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3.xml" ContentType="application/vnd.openxmlformats-officedocument.theme+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theme/theme4.xml" ContentType="application/vnd.openxmlformats-officedocument.theme+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5.xml" ContentType="application/vnd.openxmlformats-officedocument.theme+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theme/theme6.xml" ContentType="application/vnd.openxmlformats-officedocument.theme+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5" r:id="rId1"/>
    <p:sldMasterId id="2147483751" r:id="rId2"/>
    <p:sldMasterId id="2147483855" r:id="rId3"/>
    <p:sldMasterId id="2147483890" r:id="rId4"/>
    <p:sldMasterId id="2147483926" r:id="rId5"/>
    <p:sldMasterId id="2147483930" r:id="rId6"/>
    <p:sldMasterId id="2147483965" r:id="rId7"/>
  </p:sldMasterIdLst>
  <p:notesMasterIdLst>
    <p:notesMasterId r:id="rId91"/>
  </p:notesMasterIdLst>
  <p:handoutMasterIdLst>
    <p:handoutMasterId r:id="rId92"/>
  </p:handoutMasterIdLst>
  <p:sldIdLst>
    <p:sldId id="465" r:id="rId8"/>
    <p:sldId id="654" r:id="rId9"/>
    <p:sldId id="619" r:id="rId10"/>
    <p:sldId id="522" r:id="rId11"/>
    <p:sldId id="642" r:id="rId12"/>
    <p:sldId id="527" r:id="rId13"/>
    <p:sldId id="529" r:id="rId14"/>
    <p:sldId id="584" r:id="rId15"/>
    <p:sldId id="563" r:id="rId16"/>
    <p:sldId id="564" r:id="rId17"/>
    <p:sldId id="536" r:id="rId18"/>
    <p:sldId id="597" r:id="rId19"/>
    <p:sldId id="651" r:id="rId20"/>
    <p:sldId id="539" r:id="rId21"/>
    <p:sldId id="658" r:id="rId22"/>
    <p:sldId id="649" r:id="rId23"/>
    <p:sldId id="643" r:id="rId24"/>
    <p:sldId id="644" r:id="rId25"/>
    <p:sldId id="645" r:id="rId26"/>
    <p:sldId id="650" r:id="rId27"/>
    <p:sldId id="646" r:id="rId28"/>
    <p:sldId id="647" r:id="rId29"/>
    <p:sldId id="655" r:id="rId30"/>
    <p:sldId id="656" r:id="rId31"/>
    <p:sldId id="648" r:id="rId32"/>
    <p:sldId id="542" r:id="rId33"/>
    <p:sldId id="657" r:id="rId34"/>
    <p:sldId id="683" r:id="rId35"/>
    <p:sldId id="630" r:id="rId36"/>
    <p:sldId id="599" r:id="rId37"/>
    <p:sldId id="606" r:id="rId38"/>
    <p:sldId id="652" r:id="rId39"/>
    <p:sldId id="687" r:id="rId40"/>
    <p:sldId id="684" r:id="rId41"/>
    <p:sldId id="685" r:id="rId42"/>
    <p:sldId id="686" r:id="rId43"/>
    <p:sldId id="664" r:id="rId44"/>
    <p:sldId id="653" r:id="rId45"/>
    <p:sldId id="668" r:id="rId46"/>
    <p:sldId id="669" r:id="rId47"/>
    <p:sldId id="670" r:id="rId48"/>
    <p:sldId id="665" r:id="rId49"/>
    <p:sldId id="660" r:id="rId50"/>
    <p:sldId id="671" r:id="rId51"/>
    <p:sldId id="672" r:id="rId52"/>
    <p:sldId id="673" r:id="rId53"/>
    <p:sldId id="674" r:id="rId54"/>
    <p:sldId id="666" r:id="rId55"/>
    <p:sldId id="661" r:id="rId56"/>
    <p:sldId id="675" r:id="rId57"/>
    <p:sldId id="676" r:id="rId58"/>
    <p:sldId id="662" r:id="rId59"/>
    <p:sldId id="677" r:id="rId60"/>
    <p:sldId id="678" r:id="rId61"/>
    <p:sldId id="667" r:id="rId62"/>
    <p:sldId id="663" r:id="rId63"/>
    <p:sldId id="679" r:id="rId64"/>
    <p:sldId id="680" r:id="rId65"/>
    <p:sldId id="681" r:id="rId66"/>
    <p:sldId id="607" r:id="rId67"/>
    <p:sldId id="602" r:id="rId68"/>
    <p:sldId id="609" r:id="rId69"/>
    <p:sldId id="610" r:id="rId70"/>
    <p:sldId id="611" r:id="rId71"/>
    <p:sldId id="612" r:id="rId72"/>
    <p:sldId id="613" r:id="rId73"/>
    <p:sldId id="614" r:id="rId74"/>
    <p:sldId id="615" r:id="rId75"/>
    <p:sldId id="617" r:id="rId76"/>
    <p:sldId id="616" r:id="rId77"/>
    <p:sldId id="682" r:id="rId78"/>
    <p:sldId id="621" r:id="rId79"/>
    <p:sldId id="624" r:id="rId80"/>
    <p:sldId id="625" r:id="rId81"/>
    <p:sldId id="688" r:id="rId82"/>
    <p:sldId id="627" r:id="rId83"/>
    <p:sldId id="689" r:id="rId84"/>
    <p:sldId id="637" r:id="rId85"/>
    <p:sldId id="641" r:id="rId86"/>
    <p:sldId id="638" r:id="rId87"/>
    <p:sldId id="639" r:id="rId88"/>
    <p:sldId id="640" r:id="rId89"/>
    <p:sldId id="405" r:id="rId90"/>
  </p:sldIdLst>
  <p:sldSz cx="9144000" cy="5143500" type="screen16x9"/>
  <p:notesSz cx="6858000" cy="9144000"/>
  <p:defaultTextStyle>
    <a:defPPr>
      <a:defRPr lang="es-ES_tradnl"/>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15:guide id="3" orient="horz" pos="2292" userDrawn="1">
          <p15:clr>
            <a:srgbClr val="A4A3A4"/>
          </p15:clr>
        </p15:guide>
        <p15:guide id="4"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VL Nagaraj" initials="VN" lastIdx="13" clrIdx="0"/>
  <p:cmAuthor id="2" name="intellipaat" initials="i" lastIdx="16"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121E7"/>
    <a:srgbClr val="49D7C8"/>
    <a:srgbClr val="2562CE"/>
    <a:srgbClr val="337BB6"/>
    <a:srgbClr val="5927FA"/>
    <a:srgbClr val="0072C6"/>
    <a:srgbClr val="0078D7"/>
    <a:srgbClr val="394D8C"/>
    <a:srgbClr val="4174E7"/>
    <a:srgbClr val="7AC5F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6912" autoAdjust="0"/>
    <p:restoredTop sz="92153" autoAdjust="0"/>
  </p:normalViewPr>
  <p:slideViewPr>
    <p:cSldViewPr snapToGrid="0" snapToObjects="1" showGuides="1">
      <p:cViewPr varScale="1">
        <p:scale>
          <a:sx n="90" d="100"/>
          <a:sy n="90" d="100"/>
        </p:scale>
        <p:origin x="1170" y="90"/>
      </p:cViewPr>
      <p:guideLst>
        <p:guide orient="horz" pos="2292"/>
        <p:guide pos="2880"/>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 d="1"/>
        <a:sy n="1" d="1"/>
      </p:scale>
      <p:origin x="0" y="-822"/>
    </p:cViewPr>
  </p:sorterViewPr>
  <p:notesViewPr>
    <p:cSldViewPr snapToGrid="0" snapToObjects="1" showGuides="1">
      <p:cViewPr varScale="1">
        <p:scale>
          <a:sx n="97" d="100"/>
          <a:sy n="97" d="100"/>
        </p:scale>
        <p:origin x="3144" y="192"/>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9.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slide" Target="slides/slide40.xml"/><Relationship Id="rId50" Type="http://schemas.openxmlformats.org/officeDocument/2006/relationships/slide" Target="slides/slide43.xml"/><Relationship Id="rId55" Type="http://schemas.openxmlformats.org/officeDocument/2006/relationships/slide" Target="slides/slide48.xml"/><Relationship Id="rId63" Type="http://schemas.openxmlformats.org/officeDocument/2006/relationships/slide" Target="slides/slide56.xml"/><Relationship Id="rId68" Type="http://schemas.openxmlformats.org/officeDocument/2006/relationships/slide" Target="slides/slide61.xml"/><Relationship Id="rId76" Type="http://schemas.openxmlformats.org/officeDocument/2006/relationships/slide" Target="slides/slide69.xml"/><Relationship Id="rId84" Type="http://schemas.openxmlformats.org/officeDocument/2006/relationships/slide" Target="slides/slide77.xml"/><Relationship Id="rId89" Type="http://schemas.openxmlformats.org/officeDocument/2006/relationships/slide" Target="slides/slide82.xml"/><Relationship Id="rId97" Type="http://schemas.openxmlformats.org/officeDocument/2006/relationships/tableStyles" Target="tableStyles.xml"/><Relationship Id="rId7" Type="http://schemas.openxmlformats.org/officeDocument/2006/relationships/slideMaster" Target="slideMasters/slideMaster7.xml"/><Relationship Id="rId71" Type="http://schemas.openxmlformats.org/officeDocument/2006/relationships/slide" Target="slides/slide64.xml"/><Relationship Id="rId92" Type="http://schemas.openxmlformats.org/officeDocument/2006/relationships/handoutMaster" Target="handoutMasters/handoutMaster1.xml"/><Relationship Id="rId2" Type="http://schemas.openxmlformats.org/officeDocument/2006/relationships/slideMaster" Target="slideMasters/slideMaster2.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slide" Target="slides/slide46.xml"/><Relationship Id="rId58" Type="http://schemas.openxmlformats.org/officeDocument/2006/relationships/slide" Target="slides/slide51.xml"/><Relationship Id="rId66" Type="http://schemas.openxmlformats.org/officeDocument/2006/relationships/slide" Target="slides/slide59.xml"/><Relationship Id="rId74" Type="http://schemas.openxmlformats.org/officeDocument/2006/relationships/slide" Target="slides/slide67.xml"/><Relationship Id="rId79" Type="http://schemas.openxmlformats.org/officeDocument/2006/relationships/slide" Target="slides/slide72.xml"/><Relationship Id="rId87" Type="http://schemas.openxmlformats.org/officeDocument/2006/relationships/slide" Target="slides/slide80.xml"/><Relationship Id="rId5" Type="http://schemas.openxmlformats.org/officeDocument/2006/relationships/slideMaster" Target="slideMasters/slideMaster5.xml"/><Relationship Id="rId61" Type="http://schemas.openxmlformats.org/officeDocument/2006/relationships/slide" Target="slides/slide54.xml"/><Relationship Id="rId82" Type="http://schemas.openxmlformats.org/officeDocument/2006/relationships/slide" Target="slides/slide75.xml"/><Relationship Id="rId90" Type="http://schemas.openxmlformats.org/officeDocument/2006/relationships/slide" Target="slides/slide83.xml"/><Relationship Id="rId95" Type="http://schemas.openxmlformats.org/officeDocument/2006/relationships/viewProps" Target="viewProps.xml"/><Relationship Id="rId19" Type="http://schemas.openxmlformats.org/officeDocument/2006/relationships/slide" Target="slides/slide1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slide" Target="slides/slide49.xml"/><Relationship Id="rId64" Type="http://schemas.openxmlformats.org/officeDocument/2006/relationships/slide" Target="slides/slide57.xml"/><Relationship Id="rId69" Type="http://schemas.openxmlformats.org/officeDocument/2006/relationships/slide" Target="slides/slide62.xml"/><Relationship Id="rId77" Type="http://schemas.openxmlformats.org/officeDocument/2006/relationships/slide" Target="slides/slide70.xml"/><Relationship Id="rId8" Type="http://schemas.openxmlformats.org/officeDocument/2006/relationships/slide" Target="slides/slide1.xml"/><Relationship Id="rId51" Type="http://schemas.openxmlformats.org/officeDocument/2006/relationships/slide" Target="slides/slide44.xml"/><Relationship Id="rId72" Type="http://schemas.openxmlformats.org/officeDocument/2006/relationships/slide" Target="slides/slide65.xml"/><Relationship Id="rId80" Type="http://schemas.openxmlformats.org/officeDocument/2006/relationships/slide" Target="slides/slide73.xml"/><Relationship Id="rId85" Type="http://schemas.openxmlformats.org/officeDocument/2006/relationships/slide" Target="slides/slide78.xml"/><Relationship Id="rId93" Type="http://schemas.openxmlformats.org/officeDocument/2006/relationships/commentAuthors" Target="commentAuthors.xml"/><Relationship Id="rId3" Type="http://schemas.openxmlformats.org/officeDocument/2006/relationships/slideMaster" Target="slideMasters/slideMaster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slide" Target="slides/slide52.xml"/><Relationship Id="rId67" Type="http://schemas.openxmlformats.org/officeDocument/2006/relationships/slide" Target="slides/slide60.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slide" Target="slides/slide55.xml"/><Relationship Id="rId70" Type="http://schemas.openxmlformats.org/officeDocument/2006/relationships/slide" Target="slides/slide63.xml"/><Relationship Id="rId75" Type="http://schemas.openxmlformats.org/officeDocument/2006/relationships/slide" Target="slides/slide68.xml"/><Relationship Id="rId83" Type="http://schemas.openxmlformats.org/officeDocument/2006/relationships/slide" Target="slides/slide76.xml"/><Relationship Id="rId88" Type="http://schemas.openxmlformats.org/officeDocument/2006/relationships/slide" Target="slides/slide81.xml"/><Relationship Id="rId91" Type="http://schemas.openxmlformats.org/officeDocument/2006/relationships/notesMaster" Target="notesMasters/notesMaster1.xml"/><Relationship Id="rId9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slide" Target="slides/slide53.xml"/><Relationship Id="rId65" Type="http://schemas.openxmlformats.org/officeDocument/2006/relationships/slide" Target="slides/slide58.xml"/><Relationship Id="rId73" Type="http://schemas.openxmlformats.org/officeDocument/2006/relationships/slide" Target="slides/slide66.xml"/><Relationship Id="rId78" Type="http://schemas.openxmlformats.org/officeDocument/2006/relationships/slide" Target="slides/slide71.xml"/><Relationship Id="rId81" Type="http://schemas.openxmlformats.org/officeDocument/2006/relationships/slide" Target="slides/slide74.xml"/><Relationship Id="rId86" Type="http://schemas.openxmlformats.org/officeDocument/2006/relationships/slide" Target="slides/slide79.xml"/><Relationship Id="rId94"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2.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9B69CCF-5F24-4BFE-8479-AD88F822C820}" type="doc">
      <dgm:prSet loTypeId="urn:microsoft.com/office/officeart/2011/layout/TabList" loCatId="list" qsTypeId="urn:microsoft.com/office/officeart/2005/8/quickstyle/simple1" qsCatId="simple" csTypeId="urn:microsoft.com/office/officeart/2005/8/colors/accent1_2" csCatId="accent1" phldr="1"/>
      <dgm:spPr/>
      <dgm:t>
        <a:bodyPr/>
        <a:lstStyle/>
        <a:p>
          <a:endParaRPr lang="en-IN"/>
        </a:p>
      </dgm:t>
    </dgm:pt>
    <dgm:pt modelId="{9BDF5EF0-CBF5-40B5-B7D5-E6F85225B657}">
      <dgm:prSet phldrT="[Text]"/>
      <dgm:spPr/>
      <dgm:t>
        <a:bodyPr/>
        <a:lstStyle/>
        <a:p>
          <a:r>
            <a:rPr lang="en-US" dirty="0" smtClean="0"/>
            <a:t>01</a:t>
          </a:r>
          <a:endParaRPr lang="en-IN" dirty="0"/>
        </a:p>
      </dgm:t>
    </dgm:pt>
    <dgm:pt modelId="{B65081C3-4EA9-4248-861F-98FD0B34CCEF}" type="parTrans" cxnId="{1ECFB81C-037A-48A5-A318-B25B94AB89B1}">
      <dgm:prSet/>
      <dgm:spPr/>
      <dgm:t>
        <a:bodyPr/>
        <a:lstStyle/>
        <a:p>
          <a:endParaRPr lang="en-IN"/>
        </a:p>
      </dgm:t>
    </dgm:pt>
    <dgm:pt modelId="{193860EA-EEE6-41F2-B19F-AEBAA9DF3890}" type="sibTrans" cxnId="{1ECFB81C-037A-48A5-A318-B25B94AB89B1}">
      <dgm:prSet/>
      <dgm:spPr/>
      <dgm:t>
        <a:bodyPr/>
        <a:lstStyle/>
        <a:p>
          <a:endParaRPr lang="en-IN"/>
        </a:p>
      </dgm:t>
    </dgm:pt>
    <dgm:pt modelId="{684B443F-2979-4932-930B-6A078AC314A2}">
      <dgm:prSet phldrT="[Text]"/>
      <dgm:spPr/>
      <dgm:t>
        <a:bodyPr/>
        <a:lstStyle/>
        <a:p>
          <a:endParaRPr lang="en-US" dirty="0" smtClean="0">
            <a:latin typeface="Raleway"/>
          </a:endParaRPr>
        </a:p>
        <a:p>
          <a:r>
            <a:rPr lang="en-US" dirty="0" smtClean="0">
              <a:latin typeface="Raleway"/>
            </a:rPr>
            <a:t>For example, the following diagram shows that the user has created a resource group for LOB application, for all the Azure services that belong to this application.</a:t>
          </a:r>
          <a:endParaRPr lang="en-IN" dirty="0" smtClean="0">
            <a:latin typeface="Raleway"/>
          </a:endParaRPr>
        </a:p>
        <a:p>
          <a:endParaRPr lang="en-IN" dirty="0"/>
        </a:p>
      </dgm:t>
    </dgm:pt>
    <dgm:pt modelId="{103AA31F-A31F-4F6A-A7A9-8F591ABC81D0}" type="parTrans" cxnId="{7B910FA1-443F-4740-944A-4E83AE87E831}">
      <dgm:prSet/>
      <dgm:spPr/>
      <dgm:t>
        <a:bodyPr/>
        <a:lstStyle/>
        <a:p>
          <a:endParaRPr lang="en-IN"/>
        </a:p>
      </dgm:t>
    </dgm:pt>
    <dgm:pt modelId="{8FE19D95-B315-48BA-AEA4-45638A3E7490}" type="sibTrans" cxnId="{7B910FA1-443F-4740-944A-4E83AE87E831}">
      <dgm:prSet/>
      <dgm:spPr/>
      <dgm:t>
        <a:bodyPr/>
        <a:lstStyle/>
        <a:p>
          <a:endParaRPr lang="en-IN"/>
        </a:p>
      </dgm:t>
    </dgm:pt>
    <dgm:pt modelId="{55B723EF-BF0B-4BE7-8FEE-06D8BDACD056}">
      <dgm:prSet phldrT="[Text]"/>
      <dgm:spPr>
        <a:solidFill>
          <a:srgbClr val="0078D7"/>
        </a:solidFill>
        <a:ln>
          <a:noFill/>
        </a:ln>
      </dgm:spPr>
      <dgm:t>
        <a:bodyPr/>
        <a:lstStyle/>
        <a:p>
          <a:r>
            <a:rPr lang="en-US" dirty="0" smtClean="0"/>
            <a:t>02</a:t>
          </a:r>
          <a:endParaRPr lang="en-IN" dirty="0"/>
        </a:p>
      </dgm:t>
    </dgm:pt>
    <dgm:pt modelId="{08A0BF4C-DB7F-4995-9558-FE3FFFE03258}" type="parTrans" cxnId="{98C2E466-4B87-4F7C-9ECA-5F17BBF397D5}">
      <dgm:prSet/>
      <dgm:spPr/>
      <dgm:t>
        <a:bodyPr/>
        <a:lstStyle/>
        <a:p>
          <a:endParaRPr lang="en-IN"/>
        </a:p>
      </dgm:t>
    </dgm:pt>
    <dgm:pt modelId="{25C90EBE-3801-41EF-9C25-ACEA39DBA4D7}" type="sibTrans" cxnId="{98C2E466-4B87-4F7C-9ECA-5F17BBF397D5}">
      <dgm:prSet/>
      <dgm:spPr/>
      <dgm:t>
        <a:bodyPr/>
        <a:lstStyle/>
        <a:p>
          <a:endParaRPr lang="en-IN"/>
        </a:p>
      </dgm:t>
    </dgm:pt>
    <dgm:pt modelId="{8698AC83-5907-457A-9B89-335165F91045}">
      <dgm:prSet phldrT="[Text]"/>
      <dgm:spPr/>
      <dgm:t>
        <a:bodyPr/>
        <a:lstStyle/>
        <a:p>
          <a:r>
            <a:rPr lang="en-US" dirty="0" smtClean="0"/>
            <a:t>.</a:t>
          </a:r>
          <a:endParaRPr lang="en-IN" dirty="0"/>
        </a:p>
      </dgm:t>
    </dgm:pt>
    <dgm:pt modelId="{862936AC-0003-4B14-A632-3E6A74635D21}" type="parTrans" cxnId="{A716B0B4-FD53-42D8-BA56-77C0BDE17041}">
      <dgm:prSet/>
      <dgm:spPr/>
      <dgm:t>
        <a:bodyPr/>
        <a:lstStyle/>
        <a:p>
          <a:endParaRPr lang="en-IN"/>
        </a:p>
      </dgm:t>
    </dgm:pt>
    <dgm:pt modelId="{CEF4243C-B57A-48D8-8D66-E003BE729ED1}" type="sibTrans" cxnId="{A716B0B4-FD53-42D8-BA56-77C0BDE17041}">
      <dgm:prSet/>
      <dgm:spPr/>
      <dgm:t>
        <a:bodyPr/>
        <a:lstStyle/>
        <a:p>
          <a:endParaRPr lang="en-IN"/>
        </a:p>
      </dgm:t>
    </dgm:pt>
    <dgm:pt modelId="{AE0776F4-5F45-4098-98DD-A256C9C1C404}">
      <dgm:prSet phldrT="[Text]"/>
      <dgm:spPr/>
      <dgm:t>
        <a:bodyPr/>
        <a:lstStyle/>
        <a:p>
          <a:endParaRPr lang="en-US" dirty="0" smtClean="0">
            <a:latin typeface="Raleway"/>
          </a:endParaRPr>
        </a:p>
        <a:p>
          <a:r>
            <a:rPr lang="en-US" dirty="0" smtClean="0">
              <a:latin typeface="Raleway"/>
            </a:rPr>
            <a:t>Then there is IaaS workload resource group that contains pair of virtual machines contained in a virtual network with a MySQL database for data.</a:t>
          </a:r>
          <a:endParaRPr lang="en-IN" dirty="0"/>
        </a:p>
      </dgm:t>
    </dgm:pt>
    <dgm:pt modelId="{5881C7D9-8CA4-4A65-A738-0E3E1C912D3C}" type="parTrans" cxnId="{CD793A40-42F4-4CC5-BD9D-C520F6085D24}">
      <dgm:prSet/>
      <dgm:spPr/>
      <dgm:t>
        <a:bodyPr/>
        <a:lstStyle/>
        <a:p>
          <a:endParaRPr lang="en-IN"/>
        </a:p>
      </dgm:t>
    </dgm:pt>
    <dgm:pt modelId="{B0419A74-6A4F-4F65-B6E8-E8B959A3A876}" type="sibTrans" cxnId="{CD793A40-42F4-4CC5-BD9D-C520F6085D24}">
      <dgm:prSet/>
      <dgm:spPr/>
      <dgm:t>
        <a:bodyPr/>
        <a:lstStyle/>
        <a:p>
          <a:endParaRPr lang="en-IN"/>
        </a:p>
      </dgm:t>
    </dgm:pt>
    <dgm:pt modelId="{3451AE13-88B2-447D-A6DF-864AC9DB1EE1}">
      <dgm:prSet phldrT="[Text]"/>
      <dgm:spPr/>
      <dgm:t>
        <a:bodyPr/>
        <a:lstStyle/>
        <a:p>
          <a:r>
            <a:rPr lang="en-US" dirty="0" smtClean="0"/>
            <a:t>.</a:t>
          </a:r>
          <a:endParaRPr lang="en-IN" dirty="0"/>
        </a:p>
      </dgm:t>
    </dgm:pt>
    <dgm:pt modelId="{542F843B-EC34-49C4-B7AE-7C2D932678DC}" type="sibTrans" cxnId="{C748D577-DB32-4FF9-BA1F-255FB1B93B78}">
      <dgm:prSet/>
      <dgm:spPr/>
      <dgm:t>
        <a:bodyPr/>
        <a:lstStyle/>
        <a:p>
          <a:endParaRPr lang="en-IN"/>
        </a:p>
      </dgm:t>
    </dgm:pt>
    <dgm:pt modelId="{F9806536-A992-4FB4-889F-DC27D45C48C6}" type="parTrans" cxnId="{C748D577-DB32-4FF9-BA1F-255FB1B93B78}">
      <dgm:prSet/>
      <dgm:spPr/>
      <dgm:t>
        <a:bodyPr/>
        <a:lstStyle/>
        <a:p>
          <a:endParaRPr lang="en-IN"/>
        </a:p>
      </dgm:t>
    </dgm:pt>
    <dgm:pt modelId="{D5F46680-CCC1-4D4B-BE47-DEE30F8175BD}" type="pres">
      <dgm:prSet presAssocID="{79B69CCF-5F24-4BFE-8479-AD88F822C820}" presName="Name0" presStyleCnt="0">
        <dgm:presLayoutVars>
          <dgm:chMax/>
          <dgm:chPref val="3"/>
          <dgm:dir/>
          <dgm:animOne val="branch"/>
          <dgm:animLvl val="lvl"/>
        </dgm:presLayoutVars>
      </dgm:prSet>
      <dgm:spPr/>
      <dgm:t>
        <a:bodyPr/>
        <a:lstStyle/>
        <a:p>
          <a:endParaRPr lang="en-IN"/>
        </a:p>
      </dgm:t>
    </dgm:pt>
    <dgm:pt modelId="{CDFA47CB-6233-4931-BBCC-0D74B18F56BA}" type="pres">
      <dgm:prSet presAssocID="{9BDF5EF0-CBF5-40B5-B7D5-E6F85225B657}" presName="composite" presStyleCnt="0"/>
      <dgm:spPr/>
    </dgm:pt>
    <dgm:pt modelId="{2F80AEE2-3491-4C0E-8393-CDF4FE13377F}" type="pres">
      <dgm:prSet presAssocID="{9BDF5EF0-CBF5-40B5-B7D5-E6F85225B657}" presName="FirstChild" presStyleLbl="revTx" presStyleIdx="0" presStyleCnt="4">
        <dgm:presLayoutVars>
          <dgm:chMax val="0"/>
          <dgm:chPref val="0"/>
          <dgm:bulletEnabled val="1"/>
        </dgm:presLayoutVars>
      </dgm:prSet>
      <dgm:spPr/>
      <dgm:t>
        <a:bodyPr/>
        <a:lstStyle/>
        <a:p>
          <a:endParaRPr lang="en-IN"/>
        </a:p>
      </dgm:t>
    </dgm:pt>
    <dgm:pt modelId="{CD3FCFF2-A721-4F16-9891-FCAB346756C3}" type="pres">
      <dgm:prSet presAssocID="{9BDF5EF0-CBF5-40B5-B7D5-E6F85225B657}" presName="Parent" presStyleLbl="alignNode1" presStyleIdx="0" presStyleCnt="2">
        <dgm:presLayoutVars>
          <dgm:chMax val="3"/>
          <dgm:chPref val="3"/>
          <dgm:bulletEnabled val="1"/>
        </dgm:presLayoutVars>
      </dgm:prSet>
      <dgm:spPr/>
      <dgm:t>
        <a:bodyPr/>
        <a:lstStyle/>
        <a:p>
          <a:endParaRPr lang="en-IN"/>
        </a:p>
      </dgm:t>
    </dgm:pt>
    <dgm:pt modelId="{A5023A2D-6FB9-447B-8F12-FDDB1318967C}" type="pres">
      <dgm:prSet presAssocID="{9BDF5EF0-CBF5-40B5-B7D5-E6F85225B657}" presName="Accent" presStyleLbl="parChTrans1D1" presStyleIdx="0" presStyleCnt="2"/>
      <dgm:spPr/>
    </dgm:pt>
    <dgm:pt modelId="{0943A170-92AF-48B3-9C25-3FE616A825BF}" type="pres">
      <dgm:prSet presAssocID="{9BDF5EF0-CBF5-40B5-B7D5-E6F85225B657}" presName="Child" presStyleLbl="revTx" presStyleIdx="1" presStyleCnt="4">
        <dgm:presLayoutVars>
          <dgm:chMax val="0"/>
          <dgm:chPref val="0"/>
          <dgm:bulletEnabled val="1"/>
        </dgm:presLayoutVars>
      </dgm:prSet>
      <dgm:spPr/>
      <dgm:t>
        <a:bodyPr/>
        <a:lstStyle/>
        <a:p>
          <a:endParaRPr lang="en-IN"/>
        </a:p>
      </dgm:t>
    </dgm:pt>
    <dgm:pt modelId="{99440E96-C1AE-420A-9A06-81021AE77131}" type="pres">
      <dgm:prSet presAssocID="{193860EA-EEE6-41F2-B19F-AEBAA9DF3890}" presName="sibTrans" presStyleCnt="0"/>
      <dgm:spPr/>
    </dgm:pt>
    <dgm:pt modelId="{FC8D4912-FD61-4941-BDA4-DBA446F872BC}" type="pres">
      <dgm:prSet presAssocID="{55B723EF-BF0B-4BE7-8FEE-06D8BDACD056}" presName="composite" presStyleCnt="0"/>
      <dgm:spPr/>
    </dgm:pt>
    <dgm:pt modelId="{D6BA01C0-F358-4300-8745-7064B7DA755D}" type="pres">
      <dgm:prSet presAssocID="{55B723EF-BF0B-4BE7-8FEE-06D8BDACD056}" presName="FirstChild" presStyleLbl="revTx" presStyleIdx="2" presStyleCnt="4">
        <dgm:presLayoutVars>
          <dgm:chMax val="0"/>
          <dgm:chPref val="0"/>
          <dgm:bulletEnabled val="1"/>
        </dgm:presLayoutVars>
      </dgm:prSet>
      <dgm:spPr/>
      <dgm:t>
        <a:bodyPr/>
        <a:lstStyle/>
        <a:p>
          <a:endParaRPr lang="en-IN"/>
        </a:p>
      </dgm:t>
    </dgm:pt>
    <dgm:pt modelId="{40F84C18-A3EB-4850-84D0-CFAFBD19C43C}" type="pres">
      <dgm:prSet presAssocID="{55B723EF-BF0B-4BE7-8FEE-06D8BDACD056}" presName="Parent" presStyleLbl="alignNode1" presStyleIdx="1" presStyleCnt="2">
        <dgm:presLayoutVars>
          <dgm:chMax val="3"/>
          <dgm:chPref val="3"/>
          <dgm:bulletEnabled val="1"/>
        </dgm:presLayoutVars>
      </dgm:prSet>
      <dgm:spPr/>
      <dgm:t>
        <a:bodyPr/>
        <a:lstStyle/>
        <a:p>
          <a:endParaRPr lang="en-IN"/>
        </a:p>
      </dgm:t>
    </dgm:pt>
    <dgm:pt modelId="{82A07CCA-4D51-4AE3-9945-B4ABAE61015C}" type="pres">
      <dgm:prSet presAssocID="{55B723EF-BF0B-4BE7-8FEE-06D8BDACD056}" presName="Accent" presStyleLbl="parChTrans1D1" presStyleIdx="1" presStyleCnt="2"/>
      <dgm:spPr>
        <a:ln>
          <a:solidFill>
            <a:srgbClr val="0078D7"/>
          </a:solidFill>
        </a:ln>
      </dgm:spPr>
    </dgm:pt>
    <dgm:pt modelId="{D18EC56D-D3C0-4BE9-8C17-D5FC3867583C}" type="pres">
      <dgm:prSet presAssocID="{55B723EF-BF0B-4BE7-8FEE-06D8BDACD056}" presName="Child" presStyleLbl="revTx" presStyleIdx="3" presStyleCnt="4">
        <dgm:presLayoutVars>
          <dgm:chMax val="0"/>
          <dgm:chPref val="0"/>
          <dgm:bulletEnabled val="1"/>
        </dgm:presLayoutVars>
      </dgm:prSet>
      <dgm:spPr/>
      <dgm:t>
        <a:bodyPr/>
        <a:lstStyle/>
        <a:p>
          <a:endParaRPr lang="en-IN"/>
        </a:p>
      </dgm:t>
    </dgm:pt>
  </dgm:ptLst>
  <dgm:cxnLst>
    <dgm:cxn modelId="{48AC2F4A-CFF6-4BAF-A87D-2B3F6D8A158A}" type="presOf" srcId="{79B69CCF-5F24-4BFE-8479-AD88F822C820}" destId="{D5F46680-CCC1-4D4B-BE47-DEE30F8175BD}" srcOrd="0" destOrd="0" presId="urn:microsoft.com/office/officeart/2011/layout/TabList"/>
    <dgm:cxn modelId="{939E4123-0770-4FA3-9831-13193A37304F}" type="presOf" srcId="{9BDF5EF0-CBF5-40B5-B7D5-E6F85225B657}" destId="{CD3FCFF2-A721-4F16-9891-FCAB346756C3}" srcOrd="0" destOrd="0" presId="urn:microsoft.com/office/officeart/2011/layout/TabList"/>
    <dgm:cxn modelId="{85E81539-7A4B-4D39-8BEA-A85ABE2D6B4C}" type="presOf" srcId="{55B723EF-BF0B-4BE7-8FEE-06D8BDACD056}" destId="{40F84C18-A3EB-4850-84D0-CFAFBD19C43C}" srcOrd="0" destOrd="0" presId="urn:microsoft.com/office/officeart/2011/layout/TabList"/>
    <dgm:cxn modelId="{AC6E1C6B-1FA0-4AFE-A223-0A854E22ACCC}" type="presOf" srcId="{684B443F-2979-4932-930B-6A078AC314A2}" destId="{0943A170-92AF-48B3-9C25-3FE616A825BF}" srcOrd="0" destOrd="0" presId="urn:microsoft.com/office/officeart/2011/layout/TabList"/>
    <dgm:cxn modelId="{07119359-8F91-4A11-807A-6137AEC551F8}" type="presOf" srcId="{8698AC83-5907-457A-9B89-335165F91045}" destId="{D6BA01C0-F358-4300-8745-7064B7DA755D}" srcOrd="0" destOrd="0" presId="urn:microsoft.com/office/officeart/2011/layout/TabList"/>
    <dgm:cxn modelId="{98C2E466-4B87-4F7C-9ECA-5F17BBF397D5}" srcId="{79B69CCF-5F24-4BFE-8479-AD88F822C820}" destId="{55B723EF-BF0B-4BE7-8FEE-06D8BDACD056}" srcOrd="1" destOrd="0" parTransId="{08A0BF4C-DB7F-4995-9558-FE3FFFE03258}" sibTransId="{25C90EBE-3801-41EF-9C25-ACEA39DBA4D7}"/>
    <dgm:cxn modelId="{C748D577-DB32-4FF9-BA1F-255FB1B93B78}" srcId="{9BDF5EF0-CBF5-40B5-B7D5-E6F85225B657}" destId="{3451AE13-88B2-447D-A6DF-864AC9DB1EE1}" srcOrd="0" destOrd="0" parTransId="{F9806536-A992-4FB4-889F-DC27D45C48C6}" sibTransId="{542F843B-EC34-49C4-B7AE-7C2D932678DC}"/>
    <dgm:cxn modelId="{12A98970-86F8-48F8-990D-F9BEC669BFC4}" type="presOf" srcId="{AE0776F4-5F45-4098-98DD-A256C9C1C404}" destId="{D18EC56D-D3C0-4BE9-8C17-D5FC3867583C}" srcOrd="0" destOrd="0" presId="urn:microsoft.com/office/officeart/2011/layout/TabList"/>
    <dgm:cxn modelId="{7B910FA1-443F-4740-944A-4E83AE87E831}" srcId="{9BDF5EF0-CBF5-40B5-B7D5-E6F85225B657}" destId="{684B443F-2979-4932-930B-6A078AC314A2}" srcOrd="1" destOrd="0" parTransId="{103AA31F-A31F-4F6A-A7A9-8F591ABC81D0}" sibTransId="{8FE19D95-B315-48BA-AEA4-45638A3E7490}"/>
    <dgm:cxn modelId="{1ECFB81C-037A-48A5-A318-B25B94AB89B1}" srcId="{79B69CCF-5F24-4BFE-8479-AD88F822C820}" destId="{9BDF5EF0-CBF5-40B5-B7D5-E6F85225B657}" srcOrd="0" destOrd="0" parTransId="{B65081C3-4EA9-4248-861F-98FD0B34CCEF}" sibTransId="{193860EA-EEE6-41F2-B19F-AEBAA9DF3890}"/>
    <dgm:cxn modelId="{CD793A40-42F4-4CC5-BD9D-C520F6085D24}" srcId="{55B723EF-BF0B-4BE7-8FEE-06D8BDACD056}" destId="{AE0776F4-5F45-4098-98DD-A256C9C1C404}" srcOrd="1" destOrd="0" parTransId="{5881C7D9-8CA4-4A65-A738-0E3E1C912D3C}" sibTransId="{B0419A74-6A4F-4F65-B6E8-E8B959A3A876}"/>
    <dgm:cxn modelId="{A716B0B4-FD53-42D8-BA56-77C0BDE17041}" srcId="{55B723EF-BF0B-4BE7-8FEE-06D8BDACD056}" destId="{8698AC83-5907-457A-9B89-335165F91045}" srcOrd="0" destOrd="0" parTransId="{862936AC-0003-4B14-A632-3E6A74635D21}" sibTransId="{CEF4243C-B57A-48D8-8D66-E003BE729ED1}"/>
    <dgm:cxn modelId="{1C0E2BA7-A3C6-4CDF-B6A5-37F7D3E9D6A6}" type="presOf" srcId="{3451AE13-88B2-447D-A6DF-864AC9DB1EE1}" destId="{2F80AEE2-3491-4C0E-8393-CDF4FE13377F}" srcOrd="0" destOrd="0" presId="urn:microsoft.com/office/officeart/2011/layout/TabList"/>
    <dgm:cxn modelId="{34D1C402-6E1E-4B49-A17C-F8944187A348}" type="presParOf" srcId="{D5F46680-CCC1-4D4B-BE47-DEE30F8175BD}" destId="{CDFA47CB-6233-4931-BBCC-0D74B18F56BA}" srcOrd="0" destOrd="0" presId="urn:microsoft.com/office/officeart/2011/layout/TabList"/>
    <dgm:cxn modelId="{55A6F63A-605D-4EDF-BBC8-F7DCCBF6327D}" type="presParOf" srcId="{CDFA47CB-6233-4931-BBCC-0D74B18F56BA}" destId="{2F80AEE2-3491-4C0E-8393-CDF4FE13377F}" srcOrd="0" destOrd="0" presId="urn:microsoft.com/office/officeart/2011/layout/TabList"/>
    <dgm:cxn modelId="{EFA6B39E-90D1-49F1-A141-D5EC23A666AF}" type="presParOf" srcId="{CDFA47CB-6233-4931-BBCC-0D74B18F56BA}" destId="{CD3FCFF2-A721-4F16-9891-FCAB346756C3}" srcOrd="1" destOrd="0" presId="urn:microsoft.com/office/officeart/2011/layout/TabList"/>
    <dgm:cxn modelId="{32BAC119-9722-410A-9E76-0EF9EA221F4C}" type="presParOf" srcId="{CDFA47CB-6233-4931-BBCC-0D74B18F56BA}" destId="{A5023A2D-6FB9-447B-8F12-FDDB1318967C}" srcOrd="2" destOrd="0" presId="urn:microsoft.com/office/officeart/2011/layout/TabList"/>
    <dgm:cxn modelId="{2E2A102B-442E-463D-AC63-D30DF014EBCE}" type="presParOf" srcId="{D5F46680-CCC1-4D4B-BE47-DEE30F8175BD}" destId="{0943A170-92AF-48B3-9C25-3FE616A825BF}" srcOrd="1" destOrd="0" presId="urn:microsoft.com/office/officeart/2011/layout/TabList"/>
    <dgm:cxn modelId="{EDE7921B-D3AC-4EBE-B362-4BDF9FA14F6C}" type="presParOf" srcId="{D5F46680-CCC1-4D4B-BE47-DEE30F8175BD}" destId="{99440E96-C1AE-420A-9A06-81021AE77131}" srcOrd="2" destOrd="0" presId="urn:microsoft.com/office/officeart/2011/layout/TabList"/>
    <dgm:cxn modelId="{FEB8F213-BBDF-4E81-91E0-456DEEA5B87A}" type="presParOf" srcId="{D5F46680-CCC1-4D4B-BE47-DEE30F8175BD}" destId="{FC8D4912-FD61-4941-BDA4-DBA446F872BC}" srcOrd="3" destOrd="0" presId="urn:microsoft.com/office/officeart/2011/layout/TabList"/>
    <dgm:cxn modelId="{84CB3D63-8E72-4F04-936A-E20391A011C3}" type="presParOf" srcId="{FC8D4912-FD61-4941-BDA4-DBA446F872BC}" destId="{D6BA01C0-F358-4300-8745-7064B7DA755D}" srcOrd="0" destOrd="0" presId="urn:microsoft.com/office/officeart/2011/layout/TabList"/>
    <dgm:cxn modelId="{F8A5045E-CC04-4A81-9D65-B4AB8285DEC1}" type="presParOf" srcId="{FC8D4912-FD61-4941-BDA4-DBA446F872BC}" destId="{40F84C18-A3EB-4850-84D0-CFAFBD19C43C}" srcOrd="1" destOrd="0" presId="urn:microsoft.com/office/officeart/2011/layout/TabList"/>
    <dgm:cxn modelId="{4E19200D-FE11-4A79-97CD-77911E9DBB8B}" type="presParOf" srcId="{FC8D4912-FD61-4941-BDA4-DBA446F872BC}" destId="{82A07CCA-4D51-4AE3-9945-B4ABAE61015C}" srcOrd="2" destOrd="0" presId="urn:microsoft.com/office/officeart/2011/layout/TabList"/>
    <dgm:cxn modelId="{2BBB564A-6006-4DFA-825A-DF99514D2B22}" type="presParOf" srcId="{D5F46680-CCC1-4D4B-BE47-DEE30F8175BD}" destId="{D18EC56D-D3C0-4BE9-8C17-D5FC3867583C}" srcOrd="4" destOrd="0" presId="urn:microsoft.com/office/officeart/2011/layout/Tab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A07CCA-4D51-4AE3-9945-B4ABAE61015C}">
      <dsp:nvSpPr>
        <dsp:cNvPr id="0" name=""/>
        <dsp:cNvSpPr/>
      </dsp:nvSpPr>
      <dsp:spPr>
        <a:xfrm>
          <a:off x="0" y="1806265"/>
          <a:ext cx="4048018" cy="0"/>
        </a:xfrm>
        <a:prstGeom prst="line">
          <a:avLst/>
        </a:prstGeom>
        <a:noFill/>
        <a:ln w="12700" cap="flat" cmpd="sng" algn="ctr">
          <a:solidFill>
            <a:srgbClr val="0078D7"/>
          </a:solidFill>
          <a:prstDash val="solid"/>
          <a:miter lim="800000"/>
        </a:ln>
        <a:effectLst/>
      </dsp:spPr>
      <dsp:style>
        <a:lnRef idx="2">
          <a:scrgbClr r="0" g="0" b="0"/>
        </a:lnRef>
        <a:fillRef idx="0">
          <a:scrgbClr r="0" g="0" b="0"/>
        </a:fillRef>
        <a:effectRef idx="0">
          <a:scrgbClr r="0" g="0" b="0"/>
        </a:effectRef>
        <a:fontRef idx="minor"/>
      </dsp:style>
    </dsp:sp>
    <dsp:sp modelId="{A5023A2D-6FB9-447B-8F12-FDDB1318967C}">
      <dsp:nvSpPr>
        <dsp:cNvPr id="0" name=""/>
        <dsp:cNvSpPr/>
      </dsp:nvSpPr>
      <dsp:spPr>
        <a:xfrm>
          <a:off x="0" y="446496"/>
          <a:ext cx="4048018" cy="0"/>
        </a:xfrm>
        <a:prstGeom prst="line">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F80AEE2-3491-4C0E-8393-CDF4FE13377F}">
      <dsp:nvSpPr>
        <dsp:cNvPr id="0" name=""/>
        <dsp:cNvSpPr/>
      </dsp:nvSpPr>
      <dsp:spPr>
        <a:xfrm>
          <a:off x="1052484" y="714"/>
          <a:ext cx="2995533" cy="4457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3815" tIns="43815" rIns="43815" bIns="43815" numCol="1" spcCol="1270" anchor="b" anchorCtr="0">
          <a:noAutofit/>
        </a:bodyPr>
        <a:lstStyle/>
        <a:p>
          <a:pPr lvl="0" algn="l" defTabSz="1022350">
            <a:lnSpc>
              <a:spcPct val="90000"/>
            </a:lnSpc>
            <a:spcBef>
              <a:spcPct val="0"/>
            </a:spcBef>
            <a:spcAft>
              <a:spcPct val="35000"/>
            </a:spcAft>
          </a:pPr>
          <a:r>
            <a:rPr lang="en-US" sz="2300" kern="1200" dirty="0" smtClean="0"/>
            <a:t>.</a:t>
          </a:r>
          <a:endParaRPr lang="en-IN" sz="2300" kern="1200" dirty="0"/>
        </a:p>
      </dsp:txBody>
      <dsp:txXfrm>
        <a:off x="1052484" y="714"/>
        <a:ext cx="2995533" cy="445781"/>
      </dsp:txXfrm>
    </dsp:sp>
    <dsp:sp modelId="{CD3FCFF2-A721-4F16-9891-FCAB346756C3}">
      <dsp:nvSpPr>
        <dsp:cNvPr id="0" name=""/>
        <dsp:cNvSpPr/>
      </dsp:nvSpPr>
      <dsp:spPr>
        <a:xfrm>
          <a:off x="0" y="714"/>
          <a:ext cx="1052484" cy="445781"/>
        </a:xfrm>
        <a:prstGeom prst="round2SameRect">
          <a:avLst>
            <a:gd name="adj1" fmla="val 16670"/>
            <a:gd name="adj2" fmla="val 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3815" tIns="43815" rIns="43815" bIns="43815" numCol="1" spcCol="1270" anchor="ctr" anchorCtr="0">
          <a:noAutofit/>
        </a:bodyPr>
        <a:lstStyle/>
        <a:p>
          <a:pPr lvl="0" algn="ctr" defTabSz="1022350">
            <a:lnSpc>
              <a:spcPct val="90000"/>
            </a:lnSpc>
            <a:spcBef>
              <a:spcPct val="0"/>
            </a:spcBef>
            <a:spcAft>
              <a:spcPct val="35000"/>
            </a:spcAft>
          </a:pPr>
          <a:r>
            <a:rPr lang="en-US" sz="2300" kern="1200" dirty="0" smtClean="0"/>
            <a:t>01</a:t>
          </a:r>
          <a:endParaRPr lang="en-IN" sz="2300" kern="1200" dirty="0"/>
        </a:p>
      </dsp:txBody>
      <dsp:txXfrm>
        <a:off x="21765" y="22479"/>
        <a:ext cx="1008954" cy="424016"/>
      </dsp:txXfrm>
    </dsp:sp>
    <dsp:sp modelId="{0943A170-92AF-48B3-9C25-3FE616A825BF}">
      <dsp:nvSpPr>
        <dsp:cNvPr id="0" name=""/>
        <dsp:cNvSpPr/>
      </dsp:nvSpPr>
      <dsp:spPr>
        <a:xfrm>
          <a:off x="0" y="446496"/>
          <a:ext cx="4048018" cy="8916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670" tIns="26670" rIns="26670" bIns="26670" numCol="1" spcCol="1270" anchor="t" anchorCtr="0">
          <a:noAutofit/>
        </a:bodyPr>
        <a:lstStyle/>
        <a:p>
          <a:pPr marL="57150" lvl="1" indent="-57150" algn="l" defTabSz="488950">
            <a:lnSpc>
              <a:spcPct val="90000"/>
            </a:lnSpc>
            <a:spcBef>
              <a:spcPct val="0"/>
            </a:spcBef>
            <a:spcAft>
              <a:spcPct val="15000"/>
            </a:spcAft>
            <a:buChar char="••"/>
          </a:pPr>
          <a:endParaRPr lang="en-US" sz="1100" kern="1200" dirty="0" smtClean="0">
            <a:latin typeface="Raleway"/>
          </a:endParaRPr>
        </a:p>
        <a:p>
          <a:pPr marL="57150" lvl="1" indent="-57150" algn="l" defTabSz="488950">
            <a:lnSpc>
              <a:spcPct val="90000"/>
            </a:lnSpc>
            <a:spcBef>
              <a:spcPct val="0"/>
            </a:spcBef>
            <a:spcAft>
              <a:spcPct val="15000"/>
            </a:spcAft>
            <a:buChar char="••"/>
          </a:pPr>
          <a:r>
            <a:rPr lang="en-US" sz="1100" kern="1200" dirty="0" smtClean="0">
              <a:latin typeface="Raleway"/>
            </a:rPr>
            <a:t>For example, the following diagram shows that the user has created a resource group for LOB application, for all the Azure services that belong to this application.</a:t>
          </a:r>
          <a:endParaRPr lang="en-IN" sz="1100" kern="1200" dirty="0" smtClean="0">
            <a:latin typeface="Raleway"/>
          </a:endParaRPr>
        </a:p>
        <a:p>
          <a:pPr marL="57150" lvl="1" indent="-57150" algn="l" defTabSz="488950">
            <a:lnSpc>
              <a:spcPct val="90000"/>
            </a:lnSpc>
            <a:spcBef>
              <a:spcPct val="0"/>
            </a:spcBef>
            <a:spcAft>
              <a:spcPct val="15000"/>
            </a:spcAft>
            <a:buChar char="••"/>
          </a:pPr>
          <a:endParaRPr lang="en-IN" sz="1100" kern="1200" dirty="0"/>
        </a:p>
      </dsp:txBody>
      <dsp:txXfrm>
        <a:off x="0" y="446496"/>
        <a:ext cx="4048018" cy="891697"/>
      </dsp:txXfrm>
    </dsp:sp>
    <dsp:sp modelId="{D6BA01C0-F358-4300-8745-7064B7DA755D}">
      <dsp:nvSpPr>
        <dsp:cNvPr id="0" name=""/>
        <dsp:cNvSpPr/>
      </dsp:nvSpPr>
      <dsp:spPr>
        <a:xfrm>
          <a:off x="1052484" y="1360483"/>
          <a:ext cx="2995533" cy="4457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3815" tIns="43815" rIns="43815" bIns="43815" numCol="1" spcCol="1270" anchor="b" anchorCtr="0">
          <a:noAutofit/>
        </a:bodyPr>
        <a:lstStyle/>
        <a:p>
          <a:pPr lvl="0" algn="l" defTabSz="1022350">
            <a:lnSpc>
              <a:spcPct val="90000"/>
            </a:lnSpc>
            <a:spcBef>
              <a:spcPct val="0"/>
            </a:spcBef>
            <a:spcAft>
              <a:spcPct val="35000"/>
            </a:spcAft>
          </a:pPr>
          <a:r>
            <a:rPr lang="en-US" sz="2300" kern="1200" dirty="0" smtClean="0"/>
            <a:t>.</a:t>
          </a:r>
          <a:endParaRPr lang="en-IN" sz="2300" kern="1200" dirty="0"/>
        </a:p>
      </dsp:txBody>
      <dsp:txXfrm>
        <a:off x="1052484" y="1360483"/>
        <a:ext cx="2995533" cy="445781"/>
      </dsp:txXfrm>
    </dsp:sp>
    <dsp:sp modelId="{40F84C18-A3EB-4850-84D0-CFAFBD19C43C}">
      <dsp:nvSpPr>
        <dsp:cNvPr id="0" name=""/>
        <dsp:cNvSpPr/>
      </dsp:nvSpPr>
      <dsp:spPr>
        <a:xfrm>
          <a:off x="0" y="1360483"/>
          <a:ext cx="1052484" cy="445781"/>
        </a:xfrm>
        <a:prstGeom prst="round2SameRect">
          <a:avLst>
            <a:gd name="adj1" fmla="val 16670"/>
            <a:gd name="adj2" fmla="val 0"/>
          </a:avLst>
        </a:prstGeom>
        <a:solidFill>
          <a:srgbClr val="0078D7"/>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3815" tIns="43815" rIns="43815" bIns="43815" numCol="1" spcCol="1270" anchor="ctr" anchorCtr="0">
          <a:noAutofit/>
        </a:bodyPr>
        <a:lstStyle/>
        <a:p>
          <a:pPr lvl="0" algn="ctr" defTabSz="1022350">
            <a:lnSpc>
              <a:spcPct val="90000"/>
            </a:lnSpc>
            <a:spcBef>
              <a:spcPct val="0"/>
            </a:spcBef>
            <a:spcAft>
              <a:spcPct val="35000"/>
            </a:spcAft>
          </a:pPr>
          <a:r>
            <a:rPr lang="en-US" sz="2300" kern="1200" dirty="0" smtClean="0"/>
            <a:t>02</a:t>
          </a:r>
          <a:endParaRPr lang="en-IN" sz="2300" kern="1200" dirty="0"/>
        </a:p>
      </dsp:txBody>
      <dsp:txXfrm>
        <a:off x="21765" y="1382248"/>
        <a:ext cx="1008954" cy="424016"/>
      </dsp:txXfrm>
    </dsp:sp>
    <dsp:sp modelId="{D18EC56D-D3C0-4BE9-8C17-D5FC3867583C}">
      <dsp:nvSpPr>
        <dsp:cNvPr id="0" name=""/>
        <dsp:cNvSpPr/>
      </dsp:nvSpPr>
      <dsp:spPr>
        <a:xfrm>
          <a:off x="0" y="1806265"/>
          <a:ext cx="4048018" cy="8916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670" tIns="26670" rIns="26670" bIns="26670" numCol="1" spcCol="1270" anchor="t" anchorCtr="0">
          <a:noAutofit/>
        </a:bodyPr>
        <a:lstStyle/>
        <a:p>
          <a:pPr marL="57150" lvl="1" indent="-57150" algn="l" defTabSz="488950">
            <a:lnSpc>
              <a:spcPct val="90000"/>
            </a:lnSpc>
            <a:spcBef>
              <a:spcPct val="0"/>
            </a:spcBef>
            <a:spcAft>
              <a:spcPct val="15000"/>
            </a:spcAft>
            <a:buChar char="••"/>
          </a:pPr>
          <a:endParaRPr lang="en-US" sz="1100" kern="1200" dirty="0" smtClean="0">
            <a:latin typeface="Raleway"/>
          </a:endParaRPr>
        </a:p>
        <a:p>
          <a:pPr marL="57150" lvl="1" indent="-57150" algn="l" defTabSz="488950">
            <a:lnSpc>
              <a:spcPct val="90000"/>
            </a:lnSpc>
            <a:spcBef>
              <a:spcPct val="0"/>
            </a:spcBef>
            <a:spcAft>
              <a:spcPct val="15000"/>
            </a:spcAft>
            <a:buChar char="••"/>
          </a:pPr>
          <a:r>
            <a:rPr lang="en-US" sz="1100" kern="1200" dirty="0" smtClean="0">
              <a:latin typeface="Raleway"/>
            </a:rPr>
            <a:t>Then there is IaaS workload resource group that contains pair of virtual machines contained in a virtual network with a MySQL database for data.</a:t>
          </a:r>
          <a:endParaRPr lang="en-IN" sz="1100" kern="1200" dirty="0"/>
        </a:p>
      </dsp:txBody>
      <dsp:txXfrm>
        <a:off x="0" y="1806265"/>
        <a:ext cx="4048018" cy="891697"/>
      </dsp:txXfrm>
    </dsp:sp>
  </dsp:spTree>
</dsp:drawing>
</file>

<file path=ppt/diagrams/layout1.xml><?xml version="1.0" encoding="utf-8"?>
<dgm:layoutDef xmlns:dgm="http://schemas.openxmlformats.org/drawingml/2006/diagram" xmlns:a="http://schemas.openxmlformats.org/drawingml/2006/main" uniqueId="urn:microsoft.com/office/officeart/2011/layout/TabList">
  <dgm:title val="Tab List"/>
  <dgm:desc val="Use to show non-sequential or grouped blocks of information. Works well for lists with a small amount of Level 1 text. The first Level 2 displays next to the Level 1 text  and the remaining Level 2 text appears beneath the Level 1 text."/>
  <dgm:catLst>
    <dgm:cat type="list" pri="4500"/>
    <dgm:cat type="officeonline" pri="11000"/>
  </dgm:catLst>
  <dgm:sampData>
    <dgm:dataModel>
      <dgm:ptLst>
        <dgm:pt modelId="0" type="doc"/>
        <dgm:pt modelId="10">
          <dgm:prSet phldr="1"/>
        </dgm:pt>
        <dgm:pt modelId="11">
          <dgm:prSet phldr="1"/>
        </dgm:pt>
        <dgm:pt modelId="12">
          <dgm:prSet phldr="1"/>
        </dgm:pt>
        <dgm:pt modelId="20">
          <dgm:prSet phldr="1"/>
        </dgm:pt>
        <dgm:pt modelId="21">
          <dgm:prSet phldr="1"/>
        </dgm:pt>
        <dgm:pt modelId="22">
          <dgm:prSet phldr="1"/>
        </dgm:pt>
        <dgm:pt modelId="30">
          <dgm:prSet phldr="1"/>
        </dgm:pt>
        <dgm:pt modelId="31">
          <dgm:prSet phldr="1"/>
        </dgm:pt>
        <dgm:pt modelId="32">
          <dgm:prSet phldr="1"/>
        </dgm:pt>
      </dgm:ptLst>
      <dgm:cxnLst>
        <dgm:cxn modelId="40" srcId="0" destId="10" srcOrd="0" destOrd="0"/>
        <dgm:cxn modelId="41" srcId="10" destId="11" srcOrd="0" destOrd="0"/>
        <dgm:cxn modelId="42" srcId="10" destId="12" srcOrd="0" destOrd="0"/>
        <dgm:cxn modelId="50" srcId="0" destId="20" srcOrd="1" destOrd="0"/>
        <dgm:cxn modelId="51" srcId="20" destId="21" srcOrd="1" destOrd="0"/>
        <dgm:cxn modelId="52" srcId="20" destId="22" srcOrd="1" destOrd="0"/>
        <dgm:cxn modelId="60" srcId="0" destId="30" srcOrd="2" destOrd="0"/>
        <dgm:cxn modelId="61" srcId="30" destId="31" srcOrd="2" destOrd="0"/>
        <dgm:cxn modelId="62" srcId="30" destId="32"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dgm:chPref val="3"/>
      <dgm:dir/>
      <dgm:animOne val="branch"/>
      <dgm:animLvl val="lvl"/>
    </dgm:varLst>
    <dgm:alg type="lin">
      <dgm:param type="linDir" val="fromT"/>
    </dgm:alg>
    <dgm:shape xmlns:r="http://schemas.openxmlformats.org/officeDocument/2006/relationships" r:blip="">
      <dgm:adjLst/>
    </dgm:shape>
    <dgm:constrLst>
      <dgm:constr type="w" for="ch" forName="Child" refType="w"/>
      <dgm:constr type="h" for="ch" forName="Child" refType="h" fact="0.6667"/>
      <dgm:constr type="primFontSz" for="des" forName="Parent" op="equ" val="65"/>
      <dgm:constr type="primFontSz" for="des" forName="Child" op="equ" val="65"/>
      <dgm:constr type="primFontSz" for="des" forName="FirstChild" op="equ" val="65"/>
      <dgm:constr type="primFontSz" for="des" forName="Child" refType="primFontSz" refFor="des" refForName="Parent" op="lte"/>
      <dgm:constr type="primFontSz" for="des" forName="FirstChild" refType="primFontSz" refFor="des" refForName="Parent" op="lte"/>
      <dgm:constr type="primFontSz" for="des" forName="Child" refType="primFontSz" refFor="des" refForName="FirstChild" op="lte"/>
      <dgm:constr type="w" for="ch" forName="composite" refType="w"/>
      <dgm:constr type="h" for="ch" forName="composite" refType="h" fact="0.3333"/>
      <dgm:constr type="sp" refType="h" refFor="ch" refForName="composite" op="equ" fact="0.05"/>
      <dgm:constr type="h" for="ch" forName="sibTrans" refType="h" refFor="ch" refForName="composite" op="equ" fact="0.05"/>
      <dgm:constr type="w" for="ch" forName="sibTrans" refType="h" refFor="ch" refForName="sibTrans" op="equ"/>
    </dgm:constrLst>
    <dgm:forEach name="nodesForEach" axis="ch" ptType="node">
      <dgm:layoutNode name="composite">
        <dgm:alg type="composite"/>
        <dgm:shape xmlns:r="http://schemas.openxmlformats.org/officeDocument/2006/relationships" r:blip="">
          <dgm:adjLst/>
        </dgm:shape>
        <dgm:choose name="Name1">
          <dgm:if name="Name2" func="var" arg="dir" op="equ" val="norm">
            <dgm:constrLst>
              <dgm:constr type="l" for="ch" forName="Accent" refType="w" fact="0"/>
              <dgm:constr type="b" for="ch" forName="Accent" refType="h"/>
              <dgm:constr type="w" for="ch" forName="Accent" refType="w"/>
              <dgm:constr type="h" for="ch" forName="Accent" refType="h" fact="0"/>
              <dgm:constr type="l" for="ch" forName="FirstChild" refType="w" fact="0.26"/>
              <dgm:constr type="t" for="ch" forName="FirstChild" refType="h" fact="0"/>
              <dgm:constr type="w" for="ch" forName="FirstChild" refType="w" fact="0.74"/>
              <dgm:constr type="h" for="ch" forName="FirstChild" refType="h"/>
              <dgm:constr type="l" for="ch" forName="Parent" refType="w" fact="0"/>
              <dgm:constr type="t" for="ch" forName="Parent" refType="h" fact="0"/>
              <dgm:constr type="w" for="ch" forName="Parent" refType="w" fact="0.26"/>
              <dgm:constr type="h" for="ch" forName="Parent" refType="h"/>
            </dgm:constrLst>
          </dgm:if>
          <dgm:else name="Name3">
            <dgm:constrLst>
              <dgm:constr type="l" for="ch" forName="Accent" refType="w" fact="0"/>
              <dgm:constr type="b" for="ch" forName="Accent" refType="h"/>
              <dgm:constr type="w" for="ch" forName="Accent" refType="w"/>
              <dgm:constr type="h" for="ch" forName="Accent" refType="h" fact="0"/>
              <dgm:constr type="r" for="ch" forName="FirstChild" refType="w" fact="0.74"/>
              <dgm:constr type="t" for="ch" forName="FirstChild" refType="h" fact="0"/>
              <dgm:constr type="w" for="ch" forName="FirstChild" refType="w" fact="0.74"/>
              <dgm:constr type="h" for="ch" forName="FirstChild" refType="h"/>
              <dgm:constr type="r" for="ch" forName="Parent" refType="w"/>
              <dgm:constr type="t" for="ch" forName="Parent" refType="h" fact="0"/>
              <dgm:constr type="w" for="ch" forName="Parent" refType="w" fact="0.26"/>
              <dgm:constr type="h" for="ch" forName="Parent" refType="h"/>
            </dgm:constrLst>
          </dgm:else>
        </dgm:choose>
        <dgm:layoutNode name="FirstChild" styleLbl="revTx">
          <dgm:varLst>
            <dgm:chMax val="0"/>
            <dgm:chPref val="0"/>
            <dgm:bulletEnabled val="1"/>
          </dgm:varLst>
          <dgm:choose name="Name4">
            <dgm:if name="Name5" func="var" arg="dir" op="equ" val="norm">
              <dgm:alg type="tx">
                <dgm:param type="parTxLTRAlign" val="l"/>
                <dgm:param type="txAnchorVert" val="b"/>
                <dgm:param type="txAnchorVertCh" val="b"/>
                <dgm:param type="parTxRTLAlign" val="l"/>
              </dgm:alg>
            </dgm:if>
            <dgm:else name="Name6">
              <dgm:alg type="tx">
                <dgm:param type="parTxLTRAlign" val="r"/>
                <dgm:param type="shpTxLTRAlignCh" val="r"/>
                <dgm:param type="txAnchorVert" val="b"/>
                <dgm:param type="txAnchorVertCh" val="b"/>
                <dgm:param type="parTxRTLAlign" val="r"/>
              </dgm:alg>
            </dgm:else>
          </dgm:choose>
          <dgm:shape xmlns:r="http://schemas.openxmlformats.org/officeDocument/2006/relationships" type="rect" r:blip="">
            <dgm:adjLst/>
          </dgm:shape>
          <dgm:choose name="Name7">
            <dgm:if name="Name8" axis="ch" ptType="node" func="cnt" op="gte" val="1">
              <dgm:presOf axis="ch desOrSelf" ptType="node node" st="1 1" cnt="1 0"/>
            </dgm:if>
            <dgm:else name="Name9">
              <dgm:presOf/>
            </dgm:else>
          </dgm:choos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arent" styleLbl="alignNode1">
          <dgm:varLst>
            <dgm:chMax val="3"/>
            <dgm:chPref val="3"/>
            <dgm:bulletEnabled val="1"/>
          </dgm:varLst>
          <dgm:alg type="tx">
            <dgm:param type="shpTxLTRAlignCh" val="ctr"/>
            <dgm:param type="txAnchorVertCh" val="mid"/>
          </dgm:alg>
          <dgm:shape xmlns:r="http://schemas.openxmlformats.org/officeDocument/2006/relationships" type="round2SameRect" r:blip="">
            <dgm:adjLst>
              <dgm:adj idx="1" val="0.1667"/>
              <dgm:adj idx="2" val="0"/>
            </dgm:adjLst>
          </dgm:shape>
          <dgm:presOf axis="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Accent" styleLbl="parChTrans1D1">
          <dgm:alg type="sp"/>
          <dgm:shape xmlns:r="http://schemas.openxmlformats.org/officeDocument/2006/relationships" type="line" r:blip="" zOrderOff="-99999">
            <dgm:adjLst/>
          </dgm:shape>
          <dgm:presOf/>
        </dgm:layoutNode>
      </dgm:layoutNode>
      <dgm:choose name="Name10">
        <dgm:if name="Name11" axis="ch" ptType="node" st="2" cnt="1" func="cnt" op="gte" val="1">
          <dgm:layoutNode name="Child" styleLbl="revTx">
            <dgm:varLst>
              <dgm:chMax val="0"/>
              <dgm:chPref val="0"/>
              <dgm:bulletEnabled val="1"/>
            </dgm:varLst>
            <dgm:choose name="Name12">
              <dgm:if name="Name13" func="var" arg="dir" op="equ" val="norm">
                <dgm:alg type="tx">
                  <dgm:param type="stBulletLvl" val="1"/>
                  <dgm:param type="parTxLTRAlign" val="l"/>
                  <dgm:param type="parTxRTLAlign" val="l"/>
                  <dgm:param type="txAnchorVert" val="t"/>
                </dgm:alg>
              </dgm:if>
              <dgm:else name="Name14">
                <dgm:alg type="tx">
                  <dgm:param type="stBulletLvl" val="1"/>
                  <dgm:param type="parTxLTRAlign" val="r"/>
                  <dgm:param type="shpTxLTRAlignCh" val="r"/>
                  <dgm:param type="txAnchorVert" val="t"/>
                  <dgm:param type="parTxRTLAlign" val="r"/>
                </dgm:alg>
              </dgm:else>
            </dgm:choose>
            <dgm:shape xmlns:r="http://schemas.openxmlformats.org/officeDocument/2006/relationships" type="rect" r:blip="">
              <dgm:adjLst/>
            </dgm:shape>
            <dgm:presOf axis="ch desOrSelf" ptType="node node" st="2 1" cnt="0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if>
        <dgm:else name="Name15"/>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_tradnl" dirty="0"/>
          </a:p>
        </p:txBody>
      </p:sp>
      <p:sp>
        <p:nvSpPr>
          <p:cNvPr id="3" name="Marcador de fecha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D1FDAA2-155F-4D4D-80FA-13EF88C96703}" type="datetimeFigureOut">
              <a:rPr lang="es-ES_tradnl" smtClean="0"/>
              <a:t>13/09/2019</a:t>
            </a:fld>
            <a:endParaRPr lang="es-ES_tradnl" dirty="0"/>
          </a:p>
        </p:txBody>
      </p:sp>
      <p:sp>
        <p:nvSpPr>
          <p:cNvPr id="4" name="Marcador de pie de página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ES_tradnl" dirty="0"/>
          </a:p>
        </p:txBody>
      </p:sp>
      <p:sp>
        <p:nvSpPr>
          <p:cNvPr id="5" name="Marcador de número de diapositiva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4D7FB22-0228-B54E-9266-921B6601F8FC}" type="slidenum">
              <a:rPr lang="es-ES_tradnl" smtClean="0"/>
              <a:t>‹#›</a:t>
            </a:fld>
            <a:endParaRPr lang="es-ES_tradnl" dirty="0"/>
          </a:p>
        </p:txBody>
      </p:sp>
    </p:spTree>
    <p:extLst>
      <p:ext uri="{BB962C8B-B14F-4D97-AF65-F5344CB8AC3E}">
        <p14:creationId xmlns:p14="http://schemas.microsoft.com/office/powerpoint/2010/main" val="434202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_tradnl" dirty="0"/>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69BBC1D-01E7-2A4B-B48C-2CB88C1DD72F}" type="datetimeFigureOut">
              <a:rPr lang="es-ES_tradnl" smtClean="0"/>
              <a:t>13/09/2019</a:t>
            </a:fld>
            <a:endParaRPr lang="es-ES_tradnl" dirty="0"/>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_tradnl" dirty="0"/>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_tradnl" dirty="0"/>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E7432D9-C447-114D-8AE4-4B69B11377B0}" type="slidenum">
              <a:rPr lang="es-ES_tradnl" smtClean="0"/>
              <a:t>‹#›</a:t>
            </a:fld>
            <a:endParaRPr lang="es-ES_tradnl" dirty="0"/>
          </a:p>
        </p:txBody>
      </p:sp>
    </p:spTree>
    <p:extLst>
      <p:ext uri="{BB962C8B-B14F-4D97-AF65-F5344CB8AC3E}">
        <p14:creationId xmlns:p14="http://schemas.microsoft.com/office/powerpoint/2010/main" val="11866352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BE7432D9-C447-114D-8AE4-4B69B11377B0}" type="slidenum">
              <a:rPr lang="es-ES_tradnl" smtClean="0"/>
              <a:t>1</a:t>
            </a:fld>
            <a:endParaRPr lang="es-ES_tradnl" dirty="0"/>
          </a:p>
        </p:txBody>
      </p:sp>
    </p:spTree>
    <p:extLst>
      <p:ext uri="{BB962C8B-B14F-4D97-AF65-F5344CB8AC3E}">
        <p14:creationId xmlns:p14="http://schemas.microsoft.com/office/powerpoint/2010/main" val="38887582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BE7432D9-C447-114D-8AE4-4B69B11377B0}" type="slidenum">
              <a:rPr lang="es-ES_tradnl" smtClean="0"/>
              <a:t>26</a:t>
            </a:fld>
            <a:endParaRPr lang="es-ES_tradnl" dirty="0"/>
          </a:p>
        </p:txBody>
      </p:sp>
    </p:spTree>
    <p:extLst>
      <p:ext uri="{BB962C8B-B14F-4D97-AF65-F5344CB8AC3E}">
        <p14:creationId xmlns:p14="http://schemas.microsoft.com/office/powerpoint/2010/main" val="5276947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BE7432D9-C447-114D-8AE4-4B69B11377B0}" type="slidenum">
              <a:rPr lang="es-ES_tradnl" smtClean="0"/>
              <a:t>33</a:t>
            </a:fld>
            <a:endParaRPr lang="es-ES_tradnl" dirty="0"/>
          </a:p>
        </p:txBody>
      </p:sp>
    </p:spTree>
    <p:extLst>
      <p:ext uri="{BB962C8B-B14F-4D97-AF65-F5344CB8AC3E}">
        <p14:creationId xmlns:p14="http://schemas.microsoft.com/office/powerpoint/2010/main" val="26919650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E7432D9-C447-114D-8AE4-4B69B11377B0}" type="slidenum">
              <a:rPr lang="es-ES_tradnl" smtClean="0"/>
              <a:t>68</a:t>
            </a:fld>
            <a:endParaRPr lang="es-ES_tradnl" dirty="0"/>
          </a:p>
        </p:txBody>
      </p:sp>
    </p:spTree>
    <p:extLst>
      <p:ext uri="{BB962C8B-B14F-4D97-AF65-F5344CB8AC3E}">
        <p14:creationId xmlns:p14="http://schemas.microsoft.com/office/powerpoint/2010/main" val="25630080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E7432D9-C447-114D-8AE4-4B69B11377B0}" type="slidenum">
              <a:rPr lang="es-ES_tradnl" smtClean="0"/>
              <a:t>69</a:t>
            </a:fld>
            <a:endParaRPr lang="es-ES_tradnl" dirty="0"/>
          </a:p>
        </p:txBody>
      </p:sp>
    </p:spTree>
    <p:extLst>
      <p:ext uri="{BB962C8B-B14F-4D97-AF65-F5344CB8AC3E}">
        <p14:creationId xmlns:p14="http://schemas.microsoft.com/office/powerpoint/2010/main" val="22008815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BE7432D9-C447-114D-8AE4-4B69B11377B0}" type="slidenum">
              <a:rPr lang="es-ES_tradnl" smtClean="0"/>
              <a:t>70</a:t>
            </a:fld>
            <a:endParaRPr lang="es-ES_tradnl" dirty="0"/>
          </a:p>
        </p:txBody>
      </p:sp>
    </p:spTree>
    <p:extLst>
      <p:ext uri="{BB962C8B-B14F-4D97-AF65-F5344CB8AC3E}">
        <p14:creationId xmlns:p14="http://schemas.microsoft.com/office/powerpoint/2010/main" val="11922336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BE7432D9-C447-114D-8AE4-4B69B11377B0}" type="slidenum">
              <a:rPr lang="es-ES_tradnl" smtClean="0">
                <a:solidFill>
                  <a:prstClr val="black"/>
                </a:solidFill>
              </a:rPr>
              <a:pPr/>
              <a:t>73</a:t>
            </a:fld>
            <a:endParaRPr lang="es-ES_tradnl" dirty="0">
              <a:solidFill>
                <a:prstClr val="black"/>
              </a:solidFill>
            </a:endParaRPr>
          </a:p>
        </p:txBody>
      </p:sp>
    </p:spTree>
    <p:extLst>
      <p:ext uri="{BB962C8B-B14F-4D97-AF65-F5344CB8AC3E}">
        <p14:creationId xmlns:p14="http://schemas.microsoft.com/office/powerpoint/2010/main" val="27342729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BE7432D9-C447-114D-8AE4-4B69B11377B0}" type="slidenum">
              <a:rPr lang="es-ES_tradnl" smtClean="0">
                <a:solidFill>
                  <a:prstClr val="black"/>
                </a:solidFill>
              </a:rPr>
              <a:pPr/>
              <a:t>74</a:t>
            </a:fld>
            <a:endParaRPr lang="es-ES_tradnl" dirty="0">
              <a:solidFill>
                <a:prstClr val="black"/>
              </a:solidFill>
            </a:endParaRPr>
          </a:p>
        </p:txBody>
      </p:sp>
    </p:spTree>
    <p:extLst>
      <p:ext uri="{BB962C8B-B14F-4D97-AF65-F5344CB8AC3E}">
        <p14:creationId xmlns:p14="http://schemas.microsoft.com/office/powerpoint/2010/main" val="35305951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E7432D9-C447-114D-8AE4-4B69B11377B0}" type="slidenum">
              <a:rPr lang="es-ES_tradnl" smtClean="0"/>
              <a:t>83</a:t>
            </a:fld>
            <a:endParaRPr lang="es-ES_tradnl" dirty="0"/>
          </a:p>
        </p:txBody>
      </p:sp>
    </p:spTree>
    <p:extLst>
      <p:ext uri="{BB962C8B-B14F-4D97-AF65-F5344CB8AC3E}">
        <p14:creationId xmlns:p14="http://schemas.microsoft.com/office/powerpoint/2010/main" val="11691950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lear">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71336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Graphic with title 1">
    <p:spTree>
      <p:nvGrpSpPr>
        <p:cNvPr id="1" name=""/>
        <p:cNvGrpSpPr/>
        <p:nvPr/>
      </p:nvGrpSpPr>
      <p:grpSpPr>
        <a:xfrm>
          <a:off x="0" y="0"/>
          <a:ext cx="0" cy="0"/>
          <a:chOff x="0" y="0"/>
          <a:chExt cx="0" cy="0"/>
        </a:xfrm>
      </p:grpSpPr>
      <p:sp>
        <p:nvSpPr>
          <p:cNvPr id="4" name="Marcador de imagen 3"/>
          <p:cNvSpPr>
            <a:spLocks noGrp="1"/>
          </p:cNvSpPr>
          <p:nvPr>
            <p:ph type="pic" sz="quarter" idx="10"/>
          </p:nvPr>
        </p:nvSpPr>
        <p:spPr>
          <a:xfrm>
            <a:off x="0" y="164345"/>
            <a:ext cx="4048838" cy="5200575"/>
          </a:xfrm>
          <a:custGeom>
            <a:avLst/>
            <a:gdLst>
              <a:gd name="connsiteX0" fmla="*/ 1524638 w 4048838"/>
              <a:gd name="connsiteY0" fmla="*/ 0 h 5364921"/>
              <a:gd name="connsiteX1" fmla="*/ 1524639 w 4048838"/>
              <a:gd name="connsiteY1" fmla="*/ 0 h 5364921"/>
              <a:gd name="connsiteX2" fmla="*/ 1524639 w 4048838"/>
              <a:gd name="connsiteY2" fmla="*/ 1177004 h 5364921"/>
              <a:gd name="connsiteX3" fmla="*/ 1534777 w 4048838"/>
              <a:gd name="connsiteY3" fmla="*/ 1126785 h 5364921"/>
              <a:gd name="connsiteX4" fmla="*/ 1653665 w 4048838"/>
              <a:gd name="connsiteY4" fmla="*/ 1047981 h 5364921"/>
              <a:gd name="connsiteX5" fmla="*/ 1772552 w 4048838"/>
              <a:gd name="connsiteY5" fmla="*/ 1126785 h 5364921"/>
              <a:gd name="connsiteX6" fmla="*/ 1782316 w 4048838"/>
              <a:gd name="connsiteY6" fmla="*/ 1175145 h 5364921"/>
              <a:gd name="connsiteX7" fmla="*/ 1782316 w 4048838"/>
              <a:gd name="connsiteY7" fmla="*/ 1761547 h 5364921"/>
              <a:gd name="connsiteX8" fmla="*/ 1911343 w 4048838"/>
              <a:gd name="connsiteY8" fmla="*/ 1890574 h 5364921"/>
              <a:gd name="connsiteX9" fmla="*/ 1911342 w 4048838"/>
              <a:gd name="connsiteY9" fmla="*/ 1890573 h 5364921"/>
              <a:gd name="connsiteX10" fmla="*/ 2040369 w 4048838"/>
              <a:gd name="connsiteY10" fmla="*/ 1761546 h 5364921"/>
              <a:gd name="connsiteX11" fmla="*/ 2040369 w 4048838"/>
              <a:gd name="connsiteY11" fmla="*/ 0 h 5364921"/>
              <a:gd name="connsiteX12" fmla="*/ 2040369 w 4048838"/>
              <a:gd name="connsiteY12" fmla="*/ 0 h 5364921"/>
              <a:gd name="connsiteX13" fmla="*/ 2040370 w 4048838"/>
              <a:gd name="connsiteY13" fmla="*/ 864584 h 5364921"/>
              <a:gd name="connsiteX14" fmla="*/ 2050508 w 4048838"/>
              <a:gd name="connsiteY14" fmla="*/ 814365 h 5364921"/>
              <a:gd name="connsiteX15" fmla="*/ 2169396 w 4048838"/>
              <a:gd name="connsiteY15" fmla="*/ 735561 h 5364921"/>
              <a:gd name="connsiteX16" fmla="*/ 2288283 w 4048838"/>
              <a:gd name="connsiteY16" fmla="*/ 814365 h 5364921"/>
              <a:gd name="connsiteX17" fmla="*/ 2291881 w 4048838"/>
              <a:gd name="connsiteY17" fmla="*/ 832184 h 5364921"/>
              <a:gd name="connsiteX18" fmla="*/ 2291881 w 4048838"/>
              <a:gd name="connsiteY18" fmla="*/ 1141130 h 5364921"/>
              <a:gd name="connsiteX19" fmla="*/ 2420908 w 4048838"/>
              <a:gd name="connsiteY19" fmla="*/ 1270157 h 5364921"/>
              <a:gd name="connsiteX20" fmla="*/ 2420907 w 4048838"/>
              <a:gd name="connsiteY20" fmla="*/ 1270156 h 5364921"/>
              <a:gd name="connsiteX21" fmla="*/ 2549934 w 4048838"/>
              <a:gd name="connsiteY21" fmla="*/ 1141129 h 5364921"/>
              <a:gd name="connsiteX22" fmla="*/ 2549934 w 4048838"/>
              <a:gd name="connsiteY22" fmla="*/ 1094391 h 5364921"/>
              <a:gd name="connsiteX23" fmla="*/ 2568603 w 4048838"/>
              <a:gd name="connsiteY23" fmla="*/ 1061849 h 5364921"/>
              <a:gd name="connsiteX24" fmla="*/ 2645668 w 4048838"/>
              <a:gd name="connsiteY24" fmla="*/ 1015405 h 5364921"/>
              <a:gd name="connsiteX25" fmla="*/ 2669148 w 4048838"/>
              <a:gd name="connsiteY25" fmla="*/ 1013038 h 5364921"/>
              <a:gd name="connsiteX26" fmla="*/ 2669148 w 4048838"/>
              <a:gd name="connsiteY26" fmla="*/ 1012300 h 5364921"/>
              <a:gd name="connsiteX27" fmla="*/ 2717218 w 4048838"/>
              <a:gd name="connsiteY27" fmla="*/ 1002596 h 5364921"/>
              <a:gd name="connsiteX28" fmla="*/ 2796021 w 4048838"/>
              <a:gd name="connsiteY28" fmla="*/ 883708 h 5364921"/>
              <a:gd name="connsiteX29" fmla="*/ 2796021 w 4048838"/>
              <a:gd name="connsiteY29" fmla="*/ 769724 h 5364921"/>
              <a:gd name="connsiteX30" fmla="*/ 2804410 w 4048838"/>
              <a:gd name="connsiteY30" fmla="*/ 728174 h 5364921"/>
              <a:gd name="connsiteX31" fmla="*/ 2923297 w 4048838"/>
              <a:gd name="connsiteY31" fmla="*/ 649370 h 5364921"/>
              <a:gd name="connsiteX32" fmla="*/ 3042184 w 4048838"/>
              <a:gd name="connsiteY32" fmla="*/ 728174 h 5364921"/>
              <a:gd name="connsiteX33" fmla="*/ 3044374 w 4048838"/>
              <a:gd name="connsiteY33" fmla="*/ 739019 h 5364921"/>
              <a:gd name="connsiteX34" fmla="*/ 3044374 w 4048838"/>
              <a:gd name="connsiteY34" fmla="*/ 892422 h 5364921"/>
              <a:gd name="connsiteX35" fmla="*/ 3123177 w 4048838"/>
              <a:gd name="connsiteY35" fmla="*/ 1011310 h 5364921"/>
              <a:gd name="connsiteX36" fmla="*/ 3171247 w 4048838"/>
              <a:gd name="connsiteY36" fmla="*/ 1021014 h 5364921"/>
              <a:gd name="connsiteX37" fmla="*/ 3171247 w 4048838"/>
              <a:gd name="connsiteY37" fmla="*/ 1021752 h 5364921"/>
              <a:gd name="connsiteX38" fmla="*/ 3194727 w 4048838"/>
              <a:gd name="connsiteY38" fmla="*/ 1024119 h 5364921"/>
              <a:gd name="connsiteX39" fmla="*/ 3294455 w 4048838"/>
              <a:gd name="connsiteY39" fmla="*/ 1110068 h 5364921"/>
              <a:gd name="connsiteX40" fmla="*/ 3296659 w 4048838"/>
              <a:gd name="connsiteY40" fmla="*/ 1122558 h 5364921"/>
              <a:gd name="connsiteX41" fmla="*/ 3296659 w 4048838"/>
              <a:gd name="connsiteY41" fmla="*/ 1256466 h 5364921"/>
              <a:gd name="connsiteX42" fmla="*/ 3425686 w 4048838"/>
              <a:gd name="connsiteY42" fmla="*/ 1385493 h 5364921"/>
              <a:gd name="connsiteX43" fmla="*/ 3425685 w 4048838"/>
              <a:gd name="connsiteY43" fmla="*/ 1385492 h 5364921"/>
              <a:gd name="connsiteX44" fmla="*/ 3554712 w 4048838"/>
              <a:gd name="connsiteY44" fmla="*/ 1256465 h 5364921"/>
              <a:gd name="connsiteX45" fmla="*/ 3554712 w 4048838"/>
              <a:gd name="connsiteY45" fmla="*/ 891211 h 5364921"/>
              <a:gd name="connsiteX46" fmla="*/ 3556916 w 4048838"/>
              <a:gd name="connsiteY46" fmla="*/ 878721 h 5364921"/>
              <a:gd name="connsiteX47" fmla="*/ 3656645 w 4048838"/>
              <a:gd name="connsiteY47" fmla="*/ 792772 h 5364921"/>
              <a:gd name="connsiteX48" fmla="*/ 3680125 w 4048838"/>
              <a:gd name="connsiteY48" fmla="*/ 790405 h 5364921"/>
              <a:gd name="connsiteX49" fmla="*/ 3680125 w 4048838"/>
              <a:gd name="connsiteY49" fmla="*/ 789667 h 5364921"/>
              <a:gd name="connsiteX50" fmla="*/ 3728195 w 4048838"/>
              <a:gd name="connsiteY50" fmla="*/ 779963 h 5364921"/>
              <a:gd name="connsiteX51" fmla="*/ 3806998 w 4048838"/>
              <a:gd name="connsiteY51" fmla="*/ 661075 h 5364921"/>
              <a:gd name="connsiteX52" fmla="*/ 3806998 w 4048838"/>
              <a:gd name="connsiteY52" fmla="*/ 284700 h 5364921"/>
              <a:gd name="connsiteX53" fmla="*/ 3815387 w 4048838"/>
              <a:gd name="connsiteY53" fmla="*/ 243150 h 5364921"/>
              <a:gd name="connsiteX54" fmla="*/ 3934274 w 4048838"/>
              <a:gd name="connsiteY54" fmla="*/ 164346 h 5364921"/>
              <a:gd name="connsiteX55" fmla="*/ 4033837 w 4048838"/>
              <a:gd name="connsiteY55" fmla="*/ 211300 h 5364921"/>
              <a:gd name="connsiteX56" fmla="*/ 4047851 w 4048838"/>
              <a:gd name="connsiteY56" fmla="*/ 234398 h 5364921"/>
              <a:gd name="connsiteX57" fmla="*/ 4047851 w 4048838"/>
              <a:gd name="connsiteY57" fmla="*/ 2080334 h 5364921"/>
              <a:gd name="connsiteX58" fmla="*/ 4048838 w 4048838"/>
              <a:gd name="connsiteY58" fmla="*/ 2080334 h 5364921"/>
              <a:gd name="connsiteX59" fmla="*/ 4048838 w 4048838"/>
              <a:gd name="connsiteY59" fmla="*/ 3156804 h 5364921"/>
              <a:gd name="connsiteX60" fmla="*/ 3970035 w 4048838"/>
              <a:gd name="connsiteY60" fmla="*/ 3275692 h 5364921"/>
              <a:gd name="connsiteX61" fmla="*/ 3921965 w 4048838"/>
              <a:gd name="connsiteY61" fmla="*/ 3285396 h 5364921"/>
              <a:gd name="connsiteX62" fmla="*/ 3921965 w 4048838"/>
              <a:gd name="connsiteY62" fmla="*/ 3286134 h 5364921"/>
              <a:gd name="connsiteX63" fmla="*/ 3898485 w 4048838"/>
              <a:gd name="connsiteY63" fmla="*/ 3288501 h 5364921"/>
              <a:gd name="connsiteX64" fmla="*/ 3821421 w 4048838"/>
              <a:gd name="connsiteY64" fmla="*/ 3334945 h 5364921"/>
              <a:gd name="connsiteX65" fmla="*/ 3800256 w 4048838"/>
              <a:gd name="connsiteY65" fmla="*/ 3371836 h 5364921"/>
              <a:gd name="connsiteX66" fmla="*/ 3800256 w 4048838"/>
              <a:gd name="connsiteY66" fmla="*/ 3435150 h 5364921"/>
              <a:gd name="connsiteX67" fmla="*/ 3721453 w 4048838"/>
              <a:gd name="connsiteY67" fmla="*/ 3554038 h 5364921"/>
              <a:gd name="connsiteX68" fmla="*/ 3673383 w 4048838"/>
              <a:gd name="connsiteY68" fmla="*/ 3563742 h 5364921"/>
              <a:gd name="connsiteX69" fmla="*/ 3673383 w 4048838"/>
              <a:gd name="connsiteY69" fmla="*/ 3564480 h 5364921"/>
              <a:gd name="connsiteX70" fmla="*/ 3649903 w 4048838"/>
              <a:gd name="connsiteY70" fmla="*/ 3566847 h 5364921"/>
              <a:gd name="connsiteX71" fmla="*/ 3550174 w 4048838"/>
              <a:gd name="connsiteY71" fmla="*/ 3652796 h 5364921"/>
              <a:gd name="connsiteX72" fmla="*/ 3550154 w 4048838"/>
              <a:gd name="connsiteY72" fmla="*/ 3652909 h 5364921"/>
              <a:gd name="connsiteX73" fmla="*/ 3550154 w 4048838"/>
              <a:gd name="connsiteY73" fmla="*/ 4212702 h 5364921"/>
              <a:gd name="connsiteX74" fmla="*/ 3471351 w 4048838"/>
              <a:gd name="connsiteY74" fmla="*/ 4331590 h 5364921"/>
              <a:gd name="connsiteX75" fmla="*/ 3423281 w 4048838"/>
              <a:gd name="connsiteY75" fmla="*/ 4341294 h 5364921"/>
              <a:gd name="connsiteX76" fmla="*/ 3423281 w 4048838"/>
              <a:gd name="connsiteY76" fmla="*/ 4342032 h 5364921"/>
              <a:gd name="connsiteX77" fmla="*/ 3399801 w 4048838"/>
              <a:gd name="connsiteY77" fmla="*/ 4344399 h 5364921"/>
              <a:gd name="connsiteX78" fmla="*/ 3300072 w 4048838"/>
              <a:gd name="connsiteY78" fmla="*/ 4430348 h 5364921"/>
              <a:gd name="connsiteX79" fmla="*/ 3299821 w 4048838"/>
              <a:gd name="connsiteY79" fmla="*/ 4431771 h 5364921"/>
              <a:gd name="connsiteX80" fmla="*/ 3299821 w 4048838"/>
              <a:gd name="connsiteY80" fmla="*/ 4700096 h 5364921"/>
              <a:gd name="connsiteX81" fmla="*/ 3170794 w 4048838"/>
              <a:gd name="connsiteY81" fmla="*/ 4829123 h 5364921"/>
              <a:gd name="connsiteX82" fmla="*/ 3170795 w 4048838"/>
              <a:gd name="connsiteY82" fmla="*/ 4829122 h 5364921"/>
              <a:gd name="connsiteX83" fmla="*/ 3041768 w 4048838"/>
              <a:gd name="connsiteY83" fmla="*/ 4700095 h 5364921"/>
              <a:gd name="connsiteX84" fmla="*/ 3041768 w 4048838"/>
              <a:gd name="connsiteY84" fmla="*/ 4420076 h 5364921"/>
              <a:gd name="connsiteX85" fmla="*/ 3039765 w 4048838"/>
              <a:gd name="connsiteY85" fmla="*/ 4408725 h 5364921"/>
              <a:gd name="connsiteX86" fmla="*/ 2940036 w 4048838"/>
              <a:gd name="connsiteY86" fmla="*/ 4322776 h 5364921"/>
              <a:gd name="connsiteX87" fmla="*/ 2916556 w 4048838"/>
              <a:gd name="connsiteY87" fmla="*/ 4320409 h 5364921"/>
              <a:gd name="connsiteX88" fmla="*/ 2916556 w 4048838"/>
              <a:gd name="connsiteY88" fmla="*/ 4319671 h 5364921"/>
              <a:gd name="connsiteX89" fmla="*/ 2868486 w 4048838"/>
              <a:gd name="connsiteY89" fmla="*/ 4309967 h 5364921"/>
              <a:gd name="connsiteX90" fmla="*/ 2789683 w 4048838"/>
              <a:gd name="connsiteY90" fmla="*/ 4191079 h 5364921"/>
              <a:gd name="connsiteX91" fmla="*/ 2789683 w 4048838"/>
              <a:gd name="connsiteY91" fmla="*/ 4100949 h 5364921"/>
              <a:gd name="connsiteX92" fmla="*/ 2781294 w 4048838"/>
              <a:gd name="connsiteY92" fmla="*/ 4059399 h 5364921"/>
              <a:gd name="connsiteX93" fmla="*/ 2662407 w 4048838"/>
              <a:gd name="connsiteY93" fmla="*/ 3980595 h 5364921"/>
              <a:gd name="connsiteX94" fmla="*/ 2543520 w 4048838"/>
              <a:gd name="connsiteY94" fmla="*/ 4059399 h 5364921"/>
              <a:gd name="connsiteX95" fmla="*/ 2541330 w 4048838"/>
              <a:gd name="connsiteY95" fmla="*/ 4070243 h 5364921"/>
              <a:gd name="connsiteX96" fmla="*/ 2541330 w 4048838"/>
              <a:gd name="connsiteY96" fmla="*/ 4311113 h 5364921"/>
              <a:gd name="connsiteX97" fmla="*/ 2462527 w 4048838"/>
              <a:gd name="connsiteY97" fmla="*/ 4430001 h 5364921"/>
              <a:gd name="connsiteX98" fmla="*/ 2414457 w 4048838"/>
              <a:gd name="connsiteY98" fmla="*/ 4439705 h 5364921"/>
              <a:gd name="connsiteX99" fmla="*/ 2414457 w 4048838"/>
              <a:gd name="connsiteY99" fmla="*/ 4440443 h 5364921"/>
              <a:gd name="connsiteX100" fmla="*/ 2390977 w 4048838"/>
              <a:gd name="connsiteY100" fmla="*/ 4442810 h 5364921"/>
              <a:gd name="connsiteX101" fmla="*/ 2291248 w 4048838"/>
              <a:gd name="connsiteY101" fmla="*/ 4528759 h 5364921"/>
              <a:gd name="connsiteX102" fmla="*/ 2290996 w 4048838"/>
              <a:gd name="connsiteY102" fmla="*/ 4530188 h 5364921"/>
              <a:gd name="connsiteX103" fmla="*/ 2290996 w 4048838"/>
              <a:gd name="connsiteY103" fmla="*/ 4634829 h 5364921"/>
              <a:gd name="connsiteX104" fmla="*/ 2161969 w 4048838"/>
              <a:gd name="connsiteY104" fmla="*/ 4763856 h 5364921"/>
              <a:gd name="connsiteX105" fmla="*/ 2161970 w 4048838"/>
              <a:gd name="connsiteY105" fmla="*/ 4763855 h 5364921"/>
              <a:gd name="connsiteX106" fmla="*/ 2032943 w 4048838"/>
              <a:gd name="connsiteY106" fmla="*/ 4634828 h 5364921"/>
              <a:gd name="connsiteX107" fmla="*/ 2032943 w 4048838"/>
              <a:gd name="connsiteY107" fmla="*/ 2080334 h 5364921"/>
              <a:gd name="connsiteX108" fmla="*/ 2032942 w 4048838"/>
              <a:gd name="connsiteY108" fmla="*/ 4651351 h 5364921"/>
              <a:gd name="connsiteX109" fmla="*/ 2022804 w 4048838"/>
              <a:gd name="connsiteY109" fmla="*/ 4601132 h 5364921"/>
              <a:gd name="connsiteX110" fmla="*/ 1903916 w 4048838"/>
              <a:gd name="connsiteY110" fmla="*/ 4522328 h 5364921"/>
              <a:gd name="connsiteX111" fmla="*/ 1785029 w 4048838"/>
              <a:gd name="connsiteY111" fmla="*/ 4601132 h 5364921"/>
              <a:gd name="connsiteX112" fmla="*/ 1775265 w 4048838"/>
              <a:gd name="connsiteY112" fmla="*/ 4649492 h 5364921"/>
              <a:gd name="connsiteX113" fmla="*/ 1775265 w 4048838"/>
              <a:gd name="connsiteY113" fmla="*/ 5235894 h 5364921"/>
              <a:gd name="connsiteX114" fmla="*/ 1646238 w 4048838"/>
              <a:gd name="connsiteY114" fmla="*/ 5364921 h 5364921"/>
              <a:gd name="connsiteX115" fmla="*/ 1646239 w 4048838"/>
              <a:gd name="connsiteY115" fmla="*/ 5364920 h 5364921"/>
              <a:gd name="connsiteX116" fmla="*/ 1517212 w 4048838"/>
              <a:gd name="connsiteY116" fmla="*/ 5235893 h 5364921"/>
              <a:gd name="connsiteX117" fmla="*/ 1517212 w 4048838"/>
              <a:gd name="connsiteY117" fmla="*/ 2080334 h 5364921"/>
              <a:gd name="connsiteX118" fmla="*/ 1517211 w 4048838"/>
              <a:gd name="connsiteY118" fmla="*/ 4338931 h 5364921"/>
              <a:gd name="connsiteX119" fmla="*/ 1507073 w 4048838"/>
              <a:gd name="connsiteY119" fmla="*/ 4288712 h 5364921"/>
              <a:gd name="connsiteX120" fmla="*/ 1388185 w 4048838"/>
              <a:gd name="connsiteY120" fmla="*/ 4209908 h 5364921"/>
              <a:gd name="connsiteX121" fmla="*/ 1269298 w 4048838"/>
              <a:gd name="connsiteY121" fmla="*/ 4288712 h 5364921"/>
              <a:gd name="connsiteX122" fmla="*/ 1265700 w 4048838"/>
              <a:gd name="connsiteY122" fmla="*/ 4306531 h 5364921"/>
              <a:gd name="connsiteX123" fmla="*/ 1265700 w 4048838"/>
              <a:gd name="connsiteY123" fmla="*/ 4615477 h 5364921"/>
              <a:gd name="connsiteX124" fmla="*/ 1136673 w 4048838"/>
              <a:gd name="connsiteY124" fmla="*/ 4744504 h 5364921"/>
              <a:gd name="connsiteX125" fmla="*/ 1136674 w 4048838"/>
              <a:gd name="connsiteY125" fmla="*/ 4744503 h 5364921"/>
              <a:gd name="connsiteX126" fmla="*/ 1007647 w 4048838"/>
              <a:gd name="connsiteY126" fmla="*/ 4615476 h 5364921"/>
              <a:gd name="connsiteX127" fmla="*/ 1007647 w 4048838"/>
              <a:gd name="connsiteY127" fmla="*/ 4568738 h 5364921"/>
              <a:gd name="connsiteX128" fmla="*/ 988978 w 4048838"/>
              <a:gd name="connsiteY128" fmla="*/ 4536196 h 5364921"/>
              <a:gd name="connsiteX129" fmla="*/ 911913 w 4048838"/>
              <a:gd name="connsiteY129" fmla="*/ 4489752 h 5364921"/>
              <a:gd name="connsiteX130" fmla="*/ 888433 w 4048838"/>
              <a:gd name="connsiteY130" fmla="*/ 4487385 h 5364921"/>
              <a:gd name="connsiteX131" fmla="*/ 888433 w 4048838"/>
              <a:gd name="connsiteY131" fmla="*/ 4486647 h 5364921"/>
              <a:gd name="connsiteX132" fmla="*/ 840363 w 4048838"/>
              <a:gd name="connsiteY132" fmla="*/ 4476943 h 5364921"/>
              <a:gd name="connsiteX133" fmla="*/ 761560 w 4048838"/>
              <a:gd name="connsiteY133" fmla="*/ 4358055 h 5364921"/>
              <a:gd name="connsiteX134" fmla="*/ 761560 w 4048838"/>
              <a:gd name="connsiteY134" fmla="*/ 4244071 h 5364921"/>
              <a:gd name="connsiteX135" fmla="*/ 753171 w 4048838"/>
              <a:gd name="connsiteY135" fmla="*/ 4202521 h 5364921"/>
              <a:gd name="connsiteX136" fmla="*/ 634284 w 4048838"/>
              <a:gd name="connsiteY136" fmla="*/ 4123717 h 5364921"/>
              <a:gd name="connsiteX137" fmla="*/ 515397 w 4048838"/>
              <a:gd name="connsiteY137" fmla="*/ 4202521 h 5364921"/>
              <a:gd name="connsiteX138" fmla="*/ 513207 w 4048838"/>
              <a:gd name="connsiteY138" fmla="*/ 4213366 h 5364921"/>
              <a:gd name="connsiteX139" fmla="*/ 513207 w 4048838"/>
              <a:gd name="connsiteY139" fmla="*/ 4366769 h 5364921"/>
              <a:gd name="connsiteX140" fmla="*/ 434404 w 4048838"/>
              <a:gd name="connsiteY140" fmla="*/ 4485657 h 5364921"/>
              <a:gd name="connsiteX141" fmla="*/ 386334 w 4048838"/>
              <a:gd name="connsiteY141" fmla="*/ 4495361 h 5364921"/>
              <a:gd name="connsiteX142" fmla="*/ 386334 w 4048838"/>
              <a:gd name="connsiteY142" fmla="*/ 4496099 h 5364921"/>
              <a:gd name="connsiteX143" fmla="*/ 362854 w 4048838"/>
              <a:gd name="connsiteY143" fmla="*/ 4498466 h 5364921"/>
              <a:gd name="connsiteX144" fmla="*/ 263125 w 4048838"/>
              <a:gd name="connsiteY144" fmla="*/ 4584415 h 5364921"/>
              <a:gd name="connsiteX145" fmla="*/ 260921 w 4048838"/>
              <a:gd name="connsiteY145" fmla="*/ 4596905 h 5364921"/>
              <a:gd name="connsiteX146" fmla="*/ 260921 w 4048838"/>
              <a:gd name="connsiteY146" fmla="*/ 4730813 h 5364921"/>
              <a:gd name="connsiteX147" fmla="*/ 131894 w 4048838"/>
              <a:gd name="connsiteY147" fmla="*/ 4859840 h 5364921"/>
              <a:gd name="connsiteX148" fmla="*/ 131895 w 4048838"/>
              <a:gd name="connsiteY148" fmla="*/ 4859839 h 5364921"/>
              <a:gd name="connsiteX149" fmla="*/ 2868 w 4048838"/>
              <a:gd name="connsiteY149" fmla="*/ 4730812 h 5364921"/>
              <a:gd name="connsiteX150" fmla="*/ 2868 w 4048838"/>
              <a:gd name="connsiteY150" fmla="*/ 4365558 h 5364921"/>
              <a:gd name="connsiteX151" fmla="*/ 664 w 4048838"/>
              <a:gd name="connsiteY151" fmla="*/ 4353068 h 5364921"/>
              <a:gd name="connsiteX152" fmla="*/ 0 w 4048838"/>
              <a:gd name="connsiteY152" fmla="*/ 4351789 h 5364921"/>
              <a:gd name="connsiteX153" fmla="*/ 0 w 4048838"/>
              <a:gd name="connsiteY153" fmla="*/ 858029 h 5364921"/>
              <a:gd name="connsiteX154" fmla="*/ 90123 w 4048838"/>
              <a:gd name="connsiteY154" fmla="*/ 858029 h 5364921"/>
              <a:gd name="connsiteX155" fmla="*/ 134300 w 4048838"/>
              <a:gd name="connsiteY155" fmla="*/ 866947 h 5364921"/>
              <a:gd name="connsiteX156" fmla="*/ 134300 w 4048838"/>
              <a:gd name="connsiteY156" fmla="*/ 867685 h 5364921"/>
              <a:gd name="connsiteX157" fmla="*/ 157780 w 4048838"/>
              <a:gd name="connsiteY157" fmla="*/ 870052 h 5364921"/>
              <a:gd name="connsiteX158" fmla="*/ 257509 w 4048838"/>
              <a:gd name="connsiteY158" fmla="*/ 956001 h 5364921"/>
              <a:gd name="connsiteX159" fmla="*/ 257760 w 4048838"/>
              <a:gd name="connsiteY159" fmla="*/ 957424 h 5364921"/>
              <a:gd name="connsiteX160" fmla="*/ 257760 w 4048838"/>
              <a:gd name="connsiteY160" fmla="*/ 1225749 h 5364921"/>
              <a:gd name="connsiteX161" fmla="*/ 386787 w 4048838"/>
              <a:gd name="connsiteY161" fmla="*/ 1354776 h 5364921"/>
              <a:gd name="connsiteX162" fmla="*/ 386786 w 4048838"/>
              <a:gd name="connsiteY162" fmla="*/ 1354775 h 5364921"/>
              <a:gd name="connsiteX163" fmla="*/ 515813 w 4048838"/>
              <a:gd name="connsiteY163" fmla="*/ 1225748 h 5364921"/>
              <a:gd name="connsiteX164" fmla="*/ 515813 w 4048838"/>
              <a:gd name="connsiteY164" fmla="*/ 945729 h 5364921"/>
              <a:gd name="connsiteX165" fmla="*/ 517816 w 4048838"/>
              <a:gd name="connsiteY165" fmla="*/ 934378 h 5364921"/>
              <a:gd name="connsiteX166" fmla="*/ 617545 w 4048838"/>
              <a:gd name="connsiteY166" fmla="*/ 848429 h 5364921"/>
              <a:gd name="connsiteX167" fmla="*/ 641025 w 4048838"/>
              <a:gd name="connsiteY167" fmla="*/ 846062 h 5364921"/>
              <a:gd name="connsiteX168" fmla="*/ 641025 w 4048838"/>
              <a:gd name="connsiteY168" fmla="*/ 845324 h 5364921"/>
              <a:gd name="connsiteX169" fmla="*/ 689095 w 4048838"/>
              <a:gd name="connsiteY169" fmla="*/ 835620 h 5364921"/>
              <a:gd name="connsiteX170" fmla="*/ 767898 w 4048838"/>
              <a:gd name="connsiteY170" fmla="*/ 716732 h 5364921"/>
              <a:gd name="connsiteX171" fmla="*/ 767898 w 4048838"/>
              <a:gd name="connsiteY171" fmla="*/ 626602 h 5364921"/>
              <a:gd name="connsiteX172" fmla="*/ 776287 w 4048838"/>
              <a:gd name="connsiteY172" fmla="*/ 585052 h 5364921"/>
              <a:gd name="connsiteX173" fmla="*/ 895174 w 4048838"/>
              <a:gd name="connsiteY173" fmla="*/ 506248 h 5364921"/>
              <a:gd name="connsiteX174" fmla="*/ 1014061 w 4048838"/>
              <a:gd name="connsiteY174" fmla="*/ 585052 h 5364921"/>
              <a:gd name="connsiteX175" fmla="*/ 1016251 w 4048838"/>
              <a:gd name="connsiteY175" fmla="*/ 595896 h 5364921"/>
              <a:gd name="connsiteX176" fmla="*/ 1016251 w 4048838"/>
              <a:gd name="connsiteY176" fmla="*/ 836766 h 5364921"/>
              <a:gd name="connsiteX177" fmla="*/ 1095054 w 4048838"/>
              <a:gd name="connsiteY177" fmla="*/ 955654 h 5364921"/>
              <a:gd name="connsiteX178" fmla="*/ 1143124 w 4048838"/>
              <a:gd name="connsiteY178" fmla="*/ 965358 h 5364921"/>
              <a:gd name="connsiteX179" fmla="*/ 1143124 w 4048838"/>
              <a:gd name="connsiteY179" fmla="*/ 966096 h 5364921"/>
              <a:gd name="connsiteX180" fmla="*/ 1166604 w 4048838"/>
              <a:gd name="connsiteY180" fmla="*/ 968463 h 5364921"/>
              <a:gd name="connsiteX181" fmla="*/ 1266333 w 4048838"/>
              <a:gd name="connsiteY181" fmla="*/ 1054412 h 5364921"/>
              <a:gd name="connsiteX182" fmla="*/ 1266585 w 4048838"/>
              <a:gd name="connsiteY182" fmla="*/ 1055841 h 5364921"/>
              <a:gd name="connsiteX183" fmla="*/ 1266585 w 4048838"/>
              <a:gd name="connsiteY183" fmla="*/ 1160482 h 5364921"/>
              <a:gd name="connsiteX184" fmla="*/ 1395612 w 4048838"/>
              <a:gd name="connsiteY184" fmla="*/ 1289509 h 5364921"/>
              <a:gd name="connsiteX185" fmla="*/ 1395611 w 4048838"/>
              <a:gd name="connsiteY185" fmla="*/ 1289508 h 5364921"/>
              <a:gd name="connsiteX186" fmla="*/ 1524638 w 4048838"/>
              <a:gd name="connsiteY186" fmla="*/ 1160481 h 5364921"/>
              <a:gd name="connsiteX0" fmla="*/ 1524638 w 4048838"/>
              <a:gd name="connsiteY0" fmla="*/ 0 h 5364921"/>
              <a:gd name="connsiteX1" fmla="*/ 1524639 w 4048838"/>
              <a:gd name="connsiteY1" fmla="*/ 0 h 5364921"/>
              <a:gd name="connsiteX2" fmla="*/ 1524639 w 4048838"/>
              <a:gd name="connsiteY2" fmla="*/ 1177004 h 5364921"/>
              <a:gd name="connsiteX3" fmla="*/ 1534777 w 4048838"/>
              <a:gd name="connsiteY3" fmla="*/ 1126785 h 5364921"/>
              <a:gd name="connsiteX4" fmla="*/ 1653665 w 4048838"/>
              <a:gd name="connsiteY4" fmla="*/ 1047981 h 5364921"/>
              <a:gd name="connsiteX5" fmla="*/ 1772552 w 4048838"/>
              <a:gd name="connsiteY5" fmla="*/ 1126785 h 5364921"/>
              <a:gd name="connsiteX6" fmla="*/ 1782316 w 4048838"/>
              <a:gd name="connsiteY6" fmla="*/ 1175145 h 5364921"/>
              <a:gd name="connsiteX7" fmla="*/ 1782316 w 4048838"/>
              <a:gd name="connsiteY7" fmla="*/ 1761547 h 5364921"/>
              <a:gd name="connsiteX8" fmla="*/ 1911343 w 4048838"/>
              <a:gd name="connsiteY8" fmla="*/ 1890574 h 5364921"/>
              <a:gd name="connsiteX9" fmla="*/ 1911342 w 4048838"/>
              <a:gd name="connsiteY9" fmla="*/ 1890573 h 5364921"/>
              <a:gd name="connsiteX10" fmla="*/ 2040369 w 4048838"/>
              <a:gd name="connsiteY10" fmla="*/ 1761546 h 5364921"/>
              <a:gd name="connsiteX11" fmla="*/ 2040369 w 4048838"/>
              <a:gd name="connsiteY11" fmla="*/ 0 h 5364921"/>
              <a:gd name="connsiteX12" fmla="*/ 2040370 w 4048838"/>
              <a:gd name="connsiteY12" fmla="*/ 864584 h 5364921"/>
              <a:gd name="connsiteX13" fmla="*/ 2050508 w 4048838"/>
              <a:gd name="connsiteY13" fmla="*/ 814365 h 5364921"/>
              <a:gd name="connsiteX14" fmla="*/ 2169396 w 4048838"/>
              <a:gd name="connsiteY14" fmla="*/ 735561 h 5364921"/>
              <a:gd name="connsiteX15" fmla="*/ 2288283 w 4048838"/>
              <a:gd name="connsiteY15" fmla="*/ 814365 h 5364921"/>
              <a:gd name="connsiteX16" fmla="*/ 2291881 w 4048838"/>
              <a:gd name="connsiteY16" fmla="*/ 832184 h 5364921"/>
              <a:gd name="connsiteX17" fmla="*/ 2291881 w 4048838"/>
              <a:gd name="connsiteY17" fmla="*/ 1141130 h 5364921"/>
              <a:gd name="connsiteX18" fmla="*/ 2420908 w 4048838"/>
              <a:gd name="connsiteY18" fmla="*/ 1270157 h 5364921"/>
              <a:gd name="connsiteX19" fmla="*/ 2420907 w 4048838"/>
              <a:gd name="connsiteY19" fmla="*/ 1270156 h 5364921"/>
              <a:gd name="connsiteX20" fmla="*/ 2549934 w 4048838"/>
              <a:gd name="connsiteY20" fmla="*/ 1141129 h 5364921"/>
              <a:gd name="connsiteX21" fmla="*/ 2549934 w 4048838"/>
              <a:gd name="connsiteY21" fmla="*/ 1094391 h 5364921"/>
              <a:gd name="connsiteX22" fmla="*/ 2568603 w 4048838"/>
              <a:gd name="connsiteY22" fmla="*/ 1061849 h 5364921"/>
              <a:gd name="connsiteX23" fmla="*/ 2645668 w 4048838"/>
              <a:gd name="connsiteY23" fmla="*/ 1015405 h 5364921"/>
              <a:gd name="connsiteX24" fmla="*/ 2669148 w 4048838"/>
              <a:gd name="connsiteY24" fmla="*/ 1013038 h 5364921"/>
              <a:gd name="connsiteX25" fmla="*/ 2669148 w 4048838"/>
              <a:gd name="connsiteY25" fmla="*/ 1012300 h 5364921"/>
              <a:gd name="connsiteX26" fmla="*/ 2717218 w 4048838"/>
              <a:gd name="connsiteY26" fmla="*/ 1002596 h 5364921"/>
              <a:gd name="connsiteX27" fmla="*/ 2796021 w 4048838"/>
              <a:gd name="connsiteY27" fmla="*/ 883708 h 5364921"/>
              <a:gd name="connsiteX28" fmla="*/ 2796021 w 4048838"/>
              <a:gd name="connsiteY28" fmla="*/ 769724 h 5364921"/>
              <a:gd name="connsiteX29" fmla="*/ 2804410 w 4048838"/>
              <a:gd name="connsiteY29" fmla="*/ 728174 h 5364921"/>
              <a:gd name="connsiteX30" fmla="*/ 2923297 w 4048838"/>
              <a:gd name="connsiteY30" fmla="*/ 649370 h 5364921"/>
              <a:gd name="connsiteX31" fmla="*/ 3042184 w 4048838"/>
              <a:gd name="connsiteY31" fmla="*/ 728174 h 5364921"/>
              <a:gd name="connsiteX32" fmla="*/ 3044374 w 4048838"/>
              <a:gd name="connsiteY32" fmla="*/ 739019 h 5364921"/>
              <a:gd name="connsiteX33" fmla="*/ 3044374 w 4048838"/>
              <a:gd name="connsiteY33" fmla="*/ 892422 h 5364921"/>
              <a:gd name="connsiteX34" fmla="*/ 3123177 w 4048838"/>
              <a:gd name="connsiteY34" fmla="*/ 1011310 h 5364921"/>
              <a:gd name="connsiteX35" fmla="*/ 3171247 w 4048838"/>
              <a:gd name="connsiteY35" fmla="*/ 1021014 h 5364921"/>
              <a:gd name="connsiteX36" fmla="*/ 3171247 w 4048838"/>
              <a:gd name="connsiteY36" fmla="*/ 1021752 h 5364921"/>
              <a:gd name="connsiteX37" fmla="*/ 3194727 w 4048838"/>
              <a:gd name="connsiteY37" fmla="*/ 1024119 h 5364921"/>
              <a:gd name="connsiteX38" fmla="*/ 3294455 w 4048838"/>
              <a:gd name="connsiteY38" fmla="*/ 1110068 h 5364921"/>
              <a:gd name="connsiteX39" fmla="*/ 3296659 w 4048838"/>
              <a:gd name="connsiteY39" fmla="*/ 1122558 h 5364921"/>
              <a:gd name="connsiteX40" fmla="*/ 3296659 w 4048838"/>
              <a:gd name="connsiteY40" fmla="*/ 1256466 h 5364921"/>
              <a:gd name="connsiteX41" fmla="*/ 3425686 w 4048838"/>
              <a:gd name="connsiteY41" fmla="*/ 1385493 h 5364921"/>
              <a:gd name="connsiteX42" fmla="*/ 3425685 w 4048838"/>
              <a:gd name="connsiteY42" fmla="*/ 1385492 h 5364921"/>
              <a:gd name="connsiteX43" fmla="*/ 3554712 w 4048838"/>
              <a:gd name="connsiteY43" fmla="*/ 1256465 h 5364921"/>
              <a:gd name="connsiteX44" fmla="*/ 3554712 w 4048838"/>
              <a:gd name="connsiteY44" fmla="*/ 891211 h 5364921"/>
              <a:gd name="connsiteX45" fmla="*/ 3556916 w 4048838"/>
              <a:gd name="connsiteY45" fmla="*/ 878721 h 5364921"/>
              <a:gd name="connsiteX46" fmla="*/ 3656645 w 4048838"/>
              <a:gd name="connsiteY46" fmla="*/ 792772 h 5364921"/>
              <a:gd name="connsiteX47" fmla="*/ 3680125 w 4048838"/>
              <a:gd name="connsiteY47" fmla="*/ 790405 h 5364921"/>
              <a:gd name="connsiteX48" fmla="*/ 3680125 w 4048838"/>
              <a:gd name="connsiteY48" fmla="*/ 789667 h 5364921"/>
              <a:gd name="connsiteX49" fmla="*/ 3728195 w 4048838"/>
              <a:gd name="connsiteY49" fmla="*/ 779963 h 5364921"/>
              <a:gd name="connsiteX50" fmla="*/ 3806998 w 4048838"/>
              <a:gd name="connsiteY50" fmla="*/ 661075 h 5364921"/>
              <a:gd name="connsiteX51" fmla="*/ 3806998 w 4048838"/>
              <a:gd name="connsiteY51" fmla="*/ 284700 h 5364921"/>
              <a:gd name="connsiteX52" fmla="*/ 3815387 w 4048838"/>
              <a:gd name="connsiteY52" fmla="*/ 243150 h 5364921"/>
              <a:gd name="connsiteX53" fmla="*/ 3934274 w 4048838"/>
              <a:gd name="connsiteY53" fmla="*/ 164346 h 5364921"/>
              <a:gd name="connsiteX54" fmla="*/ 4033837 w 4048838"/>
              <a:gd name="connsiteY54" fmla="*/ 211300 h 5364921"/>
              <a:gd name="connsiteX55" fmla="*/ 4047851 w 4048838"/>
              <a:gd name="connsiteY55" fmla="*/ 234398 h 5364921"/>
              <a:gd name="connsiteX56" fmla="*/ 4047851 w 4048838"/>
              <a:gd name="connsiteY56" fmla="*/ 2080334 h 5364921"/>
              <a:gd name="connsiteX57" fmla="*/ 4048838 w 4048838"/>
              <a:gd name="connsiteY57" fmla="*/ 2080334 h 5364921"/>
              <a:gd name="connsiteX58" fmla="*/ 4048838 w 4048838"/>
              <a:gd name="connsiteY58" fmla="*/ 3156804 h 5364921"/>
              <a:gd name="connsiteX59" fmla="*/ 3970035 w 4048838"/>
              <a:gd name="connsiteY59" fmla="*/ 3275692 h 5364921"/>
              <a:gd name="connsiteX60" fmla="*/ 3921965 w 4048838"/>
              <a:gd name="connsiteY60" fmla="*/ 3285396 h 5364921"/>
              <a:gd name="connsiteX61" fmla="*/ 3921965 w 4048838"/>
              <a:gd name="connsiteY61" fmla="*/ 3286134 h 5364921"/>
              <a:gd name="connsiteX62" fmla="*/ 3898485 w 4048838"/>
              <a:gd name="connsiteY62" fmla="*/ 3288501 h 5364921"/>
              <a:gd name="connsiteX63" fmla="*/ 3821421 w 4048838"/>
              <a:gd name="connsiteY63" fmla="*/ 3334945 h 5364921"/>
              <a:gd name="connsiteX64" fmla="*/ 3800256 w 4048838"/>
              <a:gd name="connsiteY64" fmla="*/ 3371836 h 5364921"/>
              <a:gd name="connsiteX65" fmla="*/ 3800256 w 4048838"/>
              <a:gd name="connsiteY65" fmla="*/ 3435150 h 5364921"/>
              <a:gd name="connsiteX66" fmla="*/ 3721453 w 4048838"/>
              <a:gd name="connsiteY66" fmla="*/ 3554038 h 5364921"/>
              <a:gd name="connsiteX67" fmla="*/ 3673383 w 4048838"/>
              <a:gd name="connsiteY67" fmla="*/ 3563742 h 5364921"/>
              <a:gd name="connsiteX68" fmla="*/ 3673383 w 4048838"/>
              <a:gd name="connsiteY68" fmla="*/ 3564480 h 5364921"/>
              <a:gd name="connsiteX69" fmla="*/ 3649903 w 4048838"/>
              <a:gd name="connsiteY69" fmla="*/ 3566847 h 5364921"/>
              <a:gd name="connsiteX70" fmla="*/ 3550174 w 4048838"/>
              <a:gd name="connsiteY70" fmla="*/ 3652796 h 5364921"/>
              <a:gd name="connsiteX71" fmla="*/ 3550154 w 4048838"/>
              <a:gd name="connsiteY71" fmla="*/ 3652909 h 5364921"/>
              <a:gd name="connsiteX72" fmla="*/ 3550154 w 4048838"/>
              <a:gd name="connsiteY72" fmla="*/ 4212702 h 5364921"/>
              <a:gd name="connsiteX73" fmla="*/ 3471351 w 4048838"/>
              <a:gd name="connsiteY73" fmla="*/ 4331590 h 5364921"/>
              <a:gd name="connsiteX74" fmla="*/ 3423281 w 4048838"/>
              <a:gd name="connsiteY74" fmla="*/ 4341294 h 5364921"/>
              <a:gd name="connsiteX75" fmla="*/ 3423281 w 4048838"/>
              <a:gd name="connsiteY75" fmla="*/ 4342032 h 5364921"/>
              <a:gd name="connsiteX76" fmla="*/ 3399801 w 4048838"/>
              <a:gd name="connsiteY76" fmla="*/ 4344399 h 5364921"/>
              <a:gd name="connsiteX77" fmla="*/ 3300072 w 4048838"/>
              <a:gd name="connsiteY77" fmla="*/ 4430348 h 5364921"/>
              <a:gd name="connsiteX78" fmla="*/ 3299821 w 4048838"/>
              <a:gd name="connsiteY78" fmla="*/ 4431771 h 5364921"/>
              <a:gd name="connsiteX79" fmla="*/ 3299821 w 4048838"/>
              <a:gd name="connsiteY79" fmla="*/ 4700096 h 5364921"/>
              <a:gd name="connsiteX80" fmla="*/ 3170794 w 4048838"/>
              <a:gd name="connsiteY80" fmla="*/ 4829123 h 5364921"/>
              <a:gd name="connsiteX81" fmla="*/ 3170795 w 4048838"/>
              <a:gd name="connsiteY81" fmla="*/ 4829122 h 5364921"/>
              <a:gd name="connsiteX82" fmla="*/ 3041768 w 4048838"/>
              <a:gd name="connsiteY82" fmla="*/ 4700095 h 5364921"/>
              <a:gd name="connsiteX83" fmla="*/ 3041768 w 4048838"/>
              <a:gd name="connsiteY83" fmla="*/ 4420076 h 5364921"/>
              <a:gd name="connsiteX84" fmla="*/ 3039765 w 4048838"/>
              <a:gd name="connsiteY84" fmla="*/ 4408725 h 5364921"/>
              <a:gd name="connsiteX85" fmla="*/ 2940036 w 4048838"/>
              <a:gd name="connsiteY85" fmla="*/ 4322776 h 5364921"/>
              <a:gd name="connsiteX86" fmla="*/ 2916556 w 4048838"/>
              <a:gd name="connsiteY86" fmla="*/ 4320409 h 5364921"/>
              <a:gd name="connsiteX87" fmla="*/ 2916556 w 4048838"/>
              <a:gd name="connsiteY87" fmla="*/ 4319671 h 5364921"/>
              <a:gd name="connsiteX88" fmla="*/ 2868486 w 4048838"/>
              <a:gd name="connsiteY88" fmla="*/ 4309967 h 5364921"/>
              <a:gd name="connsiteX89" fmla="*/ 2789683 w 4048838"/>
              <a:gd name="connsiteY89" fmla="*/ 4191079 h 5364921"/>
              <a:gd name="connsiteX90" fmla="*/ 2789683 w 4048838"/>
              <a:gd name="connsiteY90" fmla="*/ 4100949 h 5364921"/>
              <a:gd name="connsiteX91" fmla="*/ 2781294 w 4048838"/>
              <a:gd name="connsiteY91" fmla="*/ 4059399 h 5364921"/>
              <a:gd name="connsiteX92" fmla="*/ 2662407 w 4048838"/>
              <a:gd name="connsiteY92" fmla="*/ 3980595 h 5364921"/>
              <a:gd name="connsiteX93" fmla="*/ 2543520 w 4048838"/>
              <a:gd name="connsiteY93" fmla="*/ 4059399 h 5364921"/>
              <a:gd name="connsiteX94" fmla="*/ 2541330 w 4048838"/>
              <a:gd name="connsiteY94" fmla="*/ 4070243 h 5364921"/>
              <a:gd name="connsiteX95" fmla="*/ 2541330 w 4048838"/>
              <a:gd name="connsiteY95" fmla="*/ 4311113 h 5364921"/>
              <a:gd name="connsiteX96" fmla="*/ 2462527 w 4048838"/>
              <a:gd name="connsiteY96" fmla="*/ 4430001 h 5364921"/>
              <a:gd name="connsiteX97" fmla="*/ 2414457 w 4048838"/>
              <a:gd name="connsiteY97" fmla="*/ 4439705 h 5364921"/>
              <a:gd name="connsiteX98" fmla="*/ 2414457 w 4048838"/>
              <a:gd name="connsiteY98" fmla="*/ 4440443 h 5364921"/>
              <a:gd name="connsiteX99" fmla="*/ 2390977 w 4048838"/>
              <a:gd name="connsiteY99" fmla="*/ 4442810 h 5364921"/>
              <a:gd name="connsiteX100" fmla="*/ 2291248 w 4048838"/>
              <a:gd name="connsiteY100" fmla="*/ 4528759 h 5364921"/>
              <a:gd name="connsiteX101" fmla="*/ 2290996 w 4048838"/>
              <a:gd name="connsiteY101" fmla="*/ 4530188 h 5364921"/>
              <a:gd name="connsiteX102" fmla="*/ 2290996 w 4048838"/>
              <a:gd name="connsiteY102" fmla="*/ 4634829 h 5364921"/>
              <a:gd name="connsiteX103" fmla="*/ 2161969 w 4048838"/>
              <a:gd name="connsiteY103" fmla="*/ 4763856 h 5364921"/>
              <a:gd name="connsiteX104" fmla="*/ 2161970 w 4048838"/>
              <a:gd name="connsiteY104" fmla="*/ 4763855 h 5364921"/>
              <a:gd name="connsiteX105" fmla="*/ 2032943 w 4048838"/>
              <a:gd name="connsiteY105" fmla="*/ 4634828 h 5364921"/>
              <a:gd name="connsiteX106" fmla="*/ 2032943 w 4048838"/>
              <a:gd name="connsiteY106" fmla="*/ 2080334 h 5364921"/>
              <a:gd name="connsiteX107" fmla="*/ 2032942 w 4048838"/>
              <a:gd name="connsiteY107" fmla="*/ 4651351 h 5364921"/>
              <a:gd name="connsiteX108" fmla="*/ 2022804 w 4048838"/>
              <a:gd name="connsiteY108" fmla="*/ 4601132 h 5364921"/>
              <a:gd name="connsiteX109" fmla="*/ 1903916 w 4048838"/>
              <a:gd name="connsiteY109" fmla="*/ 4522328 h 5364921"/>
              <a:gd name="connsiteX110" fmla="*/ 1785029 w 4048838"/>
              <a:gd name="connsiteY110" fmla="*/ 4601132 h 5364921"/>
              <a:gd name="connsiteX111" fmla="*/ 1775265 w 4048838"/>
              <a:gd name="connsiteY111" fmla="*/ 4649492 h 5364921"/>
              <a:gd name="connsiteX112" fmla="*/ 1775265 w 4048838"/>
              <a:gd name="connsiteY112" fmla="*/ 5235894 h 5364921"/>
              <a:gd name="connsiteX113" fmla="*/ 1646238 w 4048838"/>
              <a:gd name="connsiteY113" fmla="*/ 5364921 h 5364921"/>
              <a:gd name="connsiteX114" fmla="*/ 1646239 w 4048838"/>
              <a:gd name="connsiteY114" fmla="*/ 5364920 h 5364921"/>
              <a:gd name="connsiteX115" fmla="*/ 1517212 w 4048838"/>
              <a:gd name="connsiteY115" fmla="*/ 5235893 h 5364921"/>
              <a:gd name="connsiteX116" fmla="*/ 1517212 w 4048838"/>
              <a:gd name="connsiteY116" fmla="*/ 2080334 h 5364921"/>
              <a:gd name="connsiteX117" fmla="*/ 1517211 w 4048838"/>
              <a:gd name="connsiteY117" fmla="*/ 4338931 h 5364921"/>
              <a:gd name="connsiteX118" fmla="*/ 1507073 w 4048838"/>
              <a:gd name="connsiteY118" fmla="*/ 4288712 h 5364921"/>
              <a:gd name="connsiteX119" fmla="*/ 1388185 w 4048838"/>
              <a:gd name="connsiteY119" fmla="*/ 4209908 h 5364921"/>
              <a:gd name="connsiteX120" fmla="*/ 1269298 w 4048838"/>
              <a:gd name="connsiteY120" fmla="*/ 4288712 h 5364921"/>
              <a:gd name="connsiteX121" fmla="*/ 1265700 w 4048838"/>
              <a:gd name="connsiteY121" fmla="*/ 4306531 h 5364921"/>
              <a:gd name="connsiteX122" fmla="*/ 1265700 w 4048838"/>
              <a:gd name="connsiteY122" fmla="*/ 4615477 h 5364921"/>
              <a:gd name="connsiteX123" fmla="*/ 1136673 w 4048838"/>
              <a:gd name="connsiteY123" fmla="*/ 4744504 h 5364921"/>
              <a:gd name="connsiteX124" fmla="*/ 1136674 w 4048838"/>
              <a:gd name="connsiteY124" fmla="*/ 4744503 h 5364921"/>
              <a:gd name="connsiteX125" fmla="*/ 1007647 w 4048838"/>
              <a:gd name="connsiteY125" fmla="*/ 4615476 h 5364921"/>
              <a:gd name="connsiteX126" fmla="*/ 1007647 w 4048838"/>
              <a:gd name="connsiteY126" fmla="*/ 4568738 h 5364921"/>
              <a:gd name="connsiteX127" fmla="*/ 988978 w 4048838"/>
              <a:gd name="connsiteY127" fmla="*/ 4536196 h 5364921"/>
              <a:gd name="connsiteX128" fmla="*/ 911913 w 4048838"/>
              <a:gd name="connsiteY128" fmla="*/ 4489752 h 5364921"/>
              <a:gd name="connsiteX129" fmla="*/ 888433 w 4048838"/>
              <a:gd name="connsiteY129" fmla="*/ 4487385 h 5364921"/>
              <a:gd name="connsiteX130" fmla="*/ 888433 w 4048838"/>
              <a:gd name="connsiteY130" fmla="*/ 4486647 h 5364921"/>
              <a:gd name="connsiteX131" fmla="*/ 840363 w 4048838"/>
              <a:gd name="connsiteY131" fmla="*/ 4476943 h 5364921"/>
              <a:gd name="connsiteX132" fmla="*/ 761560 w 4048838"/>
              <a:gd name="connsiteY132" fmla="*/ 4358055 h 5364921"/>
              <a:gd name="connsiteX133" fmla="*/ 761560 w 4048838"/>
              <a:gd name="connsiteY133" fmla="*/ 4244071 h 5364921"/>
              <a:gd name="connsiteX134" fmla="*/ 753171 w 4048838"/>
              <a:gd name="connsiteY134" fmla="*/ 4202521 h 5364921"/>
              <a:gd name="connsiteX135" fmla="*/ 634284 w 4048838"/>
              <a:gd name="connsiteY135" fmla="*/ 4123717 h 5364921"/>
              <a:gd name="connsiteX136" fmla="*/ 515397 w 4048838"/>
              <a:gd name="connsiteY136" fmla="*/ 4202521 h 5364921"/>
              <a:gd name="connsiteX137" fmla="*/ 513207 w 4048838"/>
              <a:gd name="connsiteY137" fmla="*/ 4213366 h 5364921"/>
              <a:gd name="connsiteX138" fmla="*/ 513207 w 4048838"/>
              <a:gd name="connsiteY138" fmla="*/ 4366769 h 5364921"/>
              <a:gd name="connsiteX139" fmla="*/ 434404 w 4048838"/>
              <a:gd name="connsiteY139" fmla="*/ 4485657 h 5364921"/>
              <a:gd name="connsiteX140" fmla="*/ 386334 w 4048838"/>
              <a:gd name="connsiteY140" fmla="*/ 4495361 h 5364921"/>
              <a:gd name="connsiteX141" fmla="*/ 386334 w 4048838"/>
              <a:gd name="connsiteY141" fmla="*/ 4496099 h 5364921"/>
              <a:gd name="connsiteX142" fmla="*/ 362854 w 4048838"/>
              <a:gd name="connsiteY142" fmla="*/ 4498466 h 5364921"/>
              <a:gd name="connsiteX143" fmla="*/ 263125 w 4048838"/>
              <a:gd name="connsiteY143" fmla="*/ 4584415 h 5364921"/>
              <a:gd name="connsiteX144" fmla="*/ 260921 w 4048838"/>
              <a:gd name="connsiteY144" fmla="*/ 4596905 h 5364921"/>
              <a:gd name="connsiteX145" fmla="*/ 260921 w 4048838"/>
              <a:gd name="connsiteY145" fmla="*/ 4730813 h 5364921"/>
              <a:gd name="connsiteX146" fmla="*/ 131894 w 4048838"/>
              <a:gd name="connsiteY146" fmla="*/ 4859840 h 5364921"/>
              <a:gd name="connsiteX147" fmla="*/ 131895 w 4048838"/>
              <a:gd name="connsiteY147" fmla="*/ 4859839 h 5364921"/>
              <a:gd name="connsiteX148" fmla="*/ 2868 w 4048838"/>
              <a:gd name="connsiteY148" fmla="*/ 4730812 h 5364921"/>
              <a:gd name="connsiteX149" fmla="*/ 2868 w 4048838"/>
              <a:gd name="connsiteY149" fmla="*/ 4365558 h 5364921"/>
              <a:gd name="connsiteX150" fmla="*/ 664 w 4048838"/>
              <a:gd name="connsiteY150" fmla="*/ 4353068 h 5364921"/>
              <a:gd name="connsiteX151" fmla="*/ 0 w 4048838"/>
              <a:gd name="connsiteY151" fmla="*/ 4351789 h 5364921"/>
              <a:gd name="connsiteX152" fmla="*/ 0 w 4048838"/>
              <a:gd name="connsiteY152" fmla="*/ 858029 h 5364921"/>
              <a:gd name="connsiteX153" fmla="*/ 90123 w 4048838"/>
              <a:gd name="connsiteY153" fmla="*/ 858029 h 5364921"/>
              <a:gd name="connsiteX154" fmla="*/ 134300 w 4048838"/>
              <a:gd name="connsiteY154" fmla="*/ 866947 h 5364921"/>
              <a:gd name="connsiteX155" fmla="*/ 134300 w 4048838"/>
              <a:gd name="connsiteY155" fmla="*/ 867685 h 5364921"/>
              <a:gd name="connsiteX156" fmla="*/ 157780 w 4048838"/>
              <a:gd name="connsiteY156" fmla="*/ 870052 h 5364921"/>
              <a:gd name="connsiteX157" fmla="*/ 257509 w 4048838"/>
              <a:gd name="connsiteY157" fmla="*/ 956001 h 5364921"/>
              <a:gd name="connsiteX158" fmla="*/ 257760 w 4048838"/>
              <a:gd name="connsiteY158" fmla="*/ 957424 h 5364921"/>
              <a:gd name="connsiteX159" fmla="*/ 257760 w 4048838"/>
              <a:gd name="connsiteY159" fmla="*/ 1225749 h 5364921"/>
              <a:gd name="connsiteX160" fmla="*/ 386787 w 4048838"/>
              <a:gd name="connsiteY160" fmla="*/ 1354776 h 5364921"/>
              <a:gd name="connsiteX161" fmla="*/ 386786 w 4048838"/>
              <a:gd name="connsiteY161" fmla="*/ 1354775 h 5364921"/>
              <a:gd name="connsiteX162" fmla="*/ 515813 w 4048838"/>
              <a:gd name="connsiteY162" fmla="*/ 1225748 h 5364921"/>
              <a:gd name="connsiteX163" fmla="*/ 515813 w 4048838"/>
              <a:gd name="connsiteY163" fmla="*/ 945729 h 5364921"/>
              <a:gd name="connsiteX164" fmla="*/ 517816 w 4048838"/>
              <a:gd name="connsiteY164" fmla="*/ 934378 h 5364921"/>
              <a:gd name="connsiteX165" fmla="*/ 617545 w 4048838"/>
              <a:gd name="connsiteY165" fmla="*/ 848429 h 5364921"/>
              <a:gd name="connsiteX166" fmla="*/ 641025 w 4048838"/>
              <a:gd name="connsiteY166" fmla="*/ 846062 h 5364921"/>
              <a:gd name="connsiteX167" fmla="*/ 641025 w 4048838"/>
              <a:gd name="connsiteY167" fmla="*/ 845324 h 5364921"/>
              <a:gd name="connsiteX168" fmla="*/ 689095 w 4048838"/>
              <a:gd name="connsiteY168" fmla="*/ 835620 h 5364921"/>
              <a:gd name="connsiteX169" fmla="*/ 767898 w 4048838"/>
              <a:gd name="connsiteY169" fmla="*/ 716732 h 5364921"/>
              <a:gd name="connsiteX170" fmla="*/ 767898 w 4048838"/>
              <a:gd name="connsiteY170" fmla="*/ 626602 h 5364921"/>
              <a:gd name="connsiteX171" fmla="*/ 776287 w 4048838"/>
              <a:gd name="connsiteY171" fmla="*/ 585052 h 5364921"/>
              <a:gd name="connsiteX172" fmla="*/ 895174 w 4048838"/>
              <a:gd name="connsiteY172" fmla="*/ 506248 h 5364921"/>
              <a:gd name="connsiteX173" fmla="*/ 1014061 w 4048838"/>
              <a:gd name="connsiteY173" fmla="*/ 585052 h 5364921"/>
              <a:gd name="connsiteX174" fmla="*/ 1016251 w 4048838"/>
              <a:gd name="connsiteY174" fmla="*/ 595896 h 5364921"/>
              <a:gd name="connsiteX175" fmla="*/ 1016251 w 4048838"/>
              <a:gd name="connsiteY175" fmla="*/ 836766 h 5364921"/>
              <a:gd name="connsiteX176" fmla="*/ 1095054 w 4048838"/>
              <a:gd name="connsiteY176" fmla="*/ 955654 h 5364921"/>
              <a:gd name="connsiteX177" fmla="*/ 1143124 w 4048838"/>
              <a:gd name="connsiteY177" fmla="*/ 965358 h 5364921"/>
              <a:gd name="connsiteX178" fmla="*/ 1143124 w 4048838"/>
              <a:gd name="connsiteY178" fmla="*/ 966096 h 5364921"/>
              <a:gd name="connsiteX179" fmla="*/ 1166604 w 4048838"/>
              <a:gd name="connsiteY179" fmla="*/ 968463 h 5364921"/>
              <a:gd name="connsiteX180" fmla="*/ 1266333 w 4048838"/>
              <a:gd name="connsiteY180" fmla="*/ 1054412 h 5364921"/>
              <a:gd name="connsiteX181" fmla="*/ 1266585 w 4048838"/>
              <a:gd name="connsiteY181" fmla="*/ 1055841 h 5364921"/>
              <a:gd name="connsiteX182" fmla="*/ 1266585 w 4048838"/>
              <a:gd name="connsiteY182" fmla="*/ 1160482 h 5364921"/>
              <a:gd name="connsiteX183" fmla="*/ 1395612 w 4048838"/>
              <a:gd name="connsiteY183" fmla="*/ 1289509 h 5364921"/>
              <a:gd name="connsiteX184" fmla="*/ 1395611 w 4048838"/>
              <a:gd name="connsiteY184" fmla="*/ 1289508 h 5364921"/>
              <a:gd name="connsiteX185" fmla="*/ 1524638 w 4048838"/>
              <a:gd name="connsiteY185" fmla="*/ 1160481 h 5364921"/>
              <a:gd name="connsiteX186" fmla="*/ 1524638 w 4048838"/>
              <a:gd name="connsiteY186" fmla="*/ 0 h 5364921"/>
              <a:gd name="connsiteX0" fmla="*/ 1524638 w 4048838"/>
              <a:gd name="connsiteY0" fmla="*/ 0 h 5364921"/>
              <a:gd name="connsiteX1" fmla="*/ 1524639 w 4048838"/>
              <a:gd name="connsiteY1" fmla="*/ 0 h 5364921"/>
              <a:gd name="connsiteX2" fmla="*/ 1524639 w 4048838"/>
              <a:gd name="connsiteY2" fmla="*/ 1177004 h 5364921"/>
              <a:gd name="connsiteX3" fmla="*/ 1534777 w 4048838"/>
              <a:gd name="connsiteY3" fmla="*/ 1126785 h 5364921"/>
              <a:gd name="connsiteX4" fmla="*/ 1653665 w 4048838"/>
              <a:gd name="connsiteY4" fmla="*/ 1047981 h 5364921"/>
              <a:gd name="connsiteX5" fmla="*/ 1772552 w 4048838"/>
              <a:gd name="connsiteY5" fmla="*/ 1126785 h 5364921"/>
              <a:gd name="connsiteX6" fmla="*/ 1782316 w 4048838"/>
              <a:gd name="connsiteY6" fmla="*/ 1175145 h 5364921"/>
              <a:gd name="connsiteX7" fmla="*/ 1782316 w 4048838"/>
              <a:gd name="connsiteY7" fmla="*/ 1761547 h 5364921"/>
              <a:gd name="connsiteX8" fmla="*/ 1911343 w 4048838"/>
              <a:gd name="connsiteY8" fmla="*/ 1890574 h 5364921"/>
              <a:gd name="connsiteX9" fmla="*/ 1911342 w 4048838"/>
              <a:gd name="connsiteY9" fmla="*/ 1890573 h 5364921"/>
              <a:gd name="connsiteX10" fmla="*/ 2040369 w 4048838"/>
              <a:gd name="connsiteY10" fmla="*/ 1761546 h 5364921"/>
              <a:gd name="connsiteX11" fmla="*/ 2040370 w 4048838"/>
              <a:gd name="connsiteY11" fmla="*/ 864584 h 5364921"/>
              <a:gd name="connsiteX12" fmla="*/ 2050508 w 4048838"/>
              <a:gd name="connsiteY12" fmla="*/ 814365 h 5364921"/>
              <a:gd name="connsiteX13" fmla="*/ 2169396 w 4048838"/>
              <a:gd name="connsiteY13" fmla="*/ 735561 h 5364921"/>
              <a:gd name="connsiteX14" fmla="*/ 2288283 w 4048838"/>
              <a:gd name="connsiteY14" fmla="*/ 814365 h 5364921"/>
              <a:gd name="connsiteX15" fmla="*/ 2291881 w 4048838"/>
              <a:gd name="connsiteY15" fmla="*/ 832184 h 5364921"/>
              <a:gd name="connsiteX16" fmla="*/ 2291881 w 4048838"/>
              <a:gd name="connsiteY16" fmla="*/ 1141130 h 5364921"/>
              <a:gd name="connsiteX17" fmla="*/ 2420908 w 4048838"/>
              <a:gd name="connsiteY17" fmla="*/ 1270157 h 5364921"/>
              <a:gd name="connsiteX18" fmla="*/ 2420907 w 4048838"/>
              <a:gd name="connsiteY18" fmla="*/ 1270156 h 5364921"/>
              <a:gd name="connsiteX19" fmla="*/ 2549934 w 4048838"/>
              <a:gd name="connsiteY19" fmla="*/ 1141129 h 5364921"/>
              <a:gd name="connsiteX20" fmla="*/ 2549934 w 4048838"/>
              <a:gd name="connsiteY20" fmla="*/ 1094391 h 5364921"/>
              <a:gd name="connsiteX21" fmla="*/ 2568603 w 4048838"/>
              <a:gd name="connsiteY21" fmla="*/ 1061849 h 5364921"/>
              <a:gd name="connsiteX22" fmla="*/ 2645668 w 4048838"/>
              <a:gd name="connsiteY22" fmla="*/ 1015405 h 5364921"/>
              <a:gd name="connsiteX23" fmla="*/ 2669148 w 4048838"/>
              <a:gd name="connsiteY23" fmla="*/ 1013038 h 5364921"/>
              <a:gd name="connsiteX24" fmla="*/ 2669148 w 4048838"/>
              <a:gd name="connsiteY24" fmla="*/ 1012300 h 5364921"/>
              <a:gd name="connsiteX25" fmla="*/ 2717218 w 4048838"/>
              <a:gd name="connsiteY25" fmla="*/ 1002596 h 5364921"/>
              <a:gd name="connsiteX26" fmla="*/ 2796021 w 4048838"/>
              <a:gd name="connsiteY26" fmla="*/ 883708 h 5364921"/>
              <a:gd name="connsiteX27" fmla="*/ 2796021 w 4048838"/>
              <a:gd name="connsiteY27" fmla="*/ 769724 h 5364921"/>
              <a:gd name="connsiteX28" fmla="*/ 2804410 w 4048838"/>
              <a:gd name="connsiteY28" fmla="*/ 728174 h 5364921"/>
              <a:gd name="connsiteX29" fmla="*/ 2923297 w 4048838"/>
              <a:gd name="connsiteY29" fmla="*/ 649370 h 5364921"/>
              <a:gd name="connsiteX30" fmla="*/ 3042184 w 4048838"/>
              <a:gd name="connsiteY30" fmla="*/ 728174 h 5364921"/>
              <a:gd name="connsiteX31" fmla="*/ 3044374 w 4048838"/>
              <a:gd name="connsiteY31" fmla="*/ 739019 h 5364921"/>
              <a:gd name="connsiteX32" fmla="*/ 3044374 w 4048838"/>
              <a:gd name="connsiteY32" fmla="*/ 892422 h 5364921"/>
              <a:gd name="connsiteX33" fmla="*/ 3123177 w 4048838"/>
              <a:gd name="connsiteY33" fmla="*/ 1011310 h 5364921"/>
              <a:gd name="connsiteX34" fmla="*/ 3171247 w 4048838"/>
              <a:gd name="connsiteY34" fmla="*/ 1021014 h 5364921"/>
              <a:gd name="connsiteX35" fmla="*/ 3171247 w 4048838"/>
              <a:gd name="connsiteY35" fmla="*/ 1021752 h 5364921"/>
              <a:gd name="connsiteX36" fmla="*/ 3194727 w 4048838"/>
              <a:gd name="connsiteY36" fmla="*/ 1024119 h 5364921"/>
              <a:gd name="connsiteX37" fmla="*/ 3294455 w 4048838"/>
              <a:gd name="connsiteY37" fmla="*/ 1110068 h 5364921"/>
              <a:gd name="connsiteX38" fmla="*/ 3296659 w 4048838"/>
              <a:gd name="connsiteY38" fmla="*/ 1122558 h 5364921"/>
              <a:gd name="connsiteX39" fmla="*/ 3296659 w 4048838"/>
              <a:gd name="connsiteY39" fmla="*/ 1256466 h 5364921"/>
              <a:gd name="connsiteX40" fmla="*/ 3425686 w 4048838"/>
              <a:gd name="connsiteY40" fmla="*/ 1385493 h 5364921"/>
              <a:gd name="connsiteX41" fmla="*/ 3425685 w 4048838"/>
              <a:gd name="connsiteY41" fmla="*/ 1385492 h 5364921"/>
              <a:gd name="connsiteX42" fmla="*/ 3554712 w 4048838"/>
              <a:gd name="connsiteY42" fmla="*/ 1256465 h 5364921"/>
              <a:gd name="connsiteX43" fmla="*/ 3554712 w 4048838"/>
              <a:gd name="connsiteY43" fmla="*/ 891211 h 5364921"/>
              <a:gd name="connsiteX44" fmla="*/ 3556916 w 4048838"/>
              <a:gd name="connsiteY44" fmla="*/ 878721 h 5364921"/>
              <a:gd name="connsiteX45" fmla="*/ 3656645 w 4048838"/>
              <a:gd name="connsiteY45" fmla="*/ 792772 h 5364921"/>
              <a:gd name="connsiteX46" fmla="*/ 3680125 w 4048838"/>
              <a:gd name="connsiteY46" fmla="*/ 790405 h 5364921"/>
              <a:gd name="connsiteX47" fmla="*/ 3680125 w 4048838"/>
              <a:gd name="connsiteY47" fmla="*/ 789667 h 5364921"/>
              <a:gd name="connsiteX48" fmla="*/ 3728195 w 4048838"/>
              <a:gd name="connsiteY48" fmla="*/ 779963 h 5364921"/>
              <a:gd name="connsiteX49" fmla="*/ 3806998 w 4048838"/>
              <a:gd name="connsiteY49" fmla="*/ 661075 h 5364921"/>
              <a:gd name="connsiteX50" fmla="*/ 3806998 w 4048838"/>
              <a:gd name="connsiteY50" fmla="*/ 284700 h 5364921"/>
              <a:gd name="connsiteX51" fmla="*/ 3815387 w 4048838"/>
              <a:gd name="connsiteY51" fmla="*/ 243150 h 5364921"/>
              <a:gd name="connsiteX52" fmla="*/ 3934274 w 4048838"/>
              <a:gd name="connsiteY52" fmla="*/ 164346 h 5364921"/>
              <a:gd name="connsiteX53" fmla="*/ 4033837 w 4048838"/>
              <a:gd name="connsiteY53" fmla="*/ 211300 h 5364921"/>
              <a:gd name="connsiteX54" fmla="*/ 4047851 w 4048838"/>
              <a:gd name="connsiteY54" fmla="*/ 234398 h 5364921"/>
              <a:gd name="connsiteX55" fmla="*/ 4047851 w 4048838"/>
              <a:gd name="connsiteY55" fmla="*/ 2080334 h 5364921"/>
              <a:gd name="connsiteX56" fmla="*/ 4048838 w 4048838"/>
              <a:gd name="connsiteY56" fmla="*/ 2080334 h 5364921"/>
              <a:gd name="connsiteX57" fmla="*/ 4048838 w 4048838"/>
              <a:gd name="connsiteY57" fmla="*/ 3156804 h 5364921"/>
              <a:gd name="connsiteX58" fmla="*/ 3970035 w 4048838"/>
              <a:gd name="connsiteY58" fmla="*/ 3275692 h 5364921"/>
              <a:gd name="connsiteX59" fmla="*/ 3921965 w 4048838"/>
              <a:gd name="connsiteY59" fmla="*/ 3285396 h 5364921"/>
              <a:gd name="connsiteX60" fmla="*/ 3921965 w 4048838"/>
              <a:gd name="connsiteY60" fmla="*/ 3286134 h 5364921"/>
              <a:gd name="connsiteX61" fmla="*/ 3898485 w 4048838"/>
              <a:gd name="connsiteY61" fmla="*/ 3288501 h 5364921"/>
              <a:gd name="connsiteX62" fmla="*/ 3821421 w 4048838"/>
              <a:gd name="connsiteY62" fmla="*/ 3334945 h 5364921"/>
              <a:gd name="connsiteX63" fmla="*/ 3800256 w 4048838"/>
              <a:gd name="connsiteY63" fmla="*/ 3371836 h 5364921"/>
              <a:gd name="connsiteX64" fmla="*/ 3800256 w 4048838"/>
              <a:gd name="connsiteY64" fmla="*/ 3435150 h 5364921"/>
              <a:gd name="connsiteX65" fmla="*/ 3721453 w 4048838"/>
              <a:gd name="connsiteY65" fmla="*/ 3554038 h 5364921"/>
              <a:gd name="connsiteX66" fmla="*/ 3673383 w 4048838"/>
              <a:gd name="connsiteY66" fmla="*/ 3563742 h 5364921"/>
              <a:gd name="connsiteX67" fmla="*/ 3673383 w 4048838"/>
              <a:gd name="connsiteY67" fmla="*/ 3564480 h 5364921"/>
              <a:gd name="connsiteX68" fmla="*/ 3649903 w 4048838"/>
              <a:gd name="connsiteY68" fmla="*/ 3566847 h 5364921"/>
              <a:gd name="connsiteX69" fmla="*/ 3550174 w 4048838"/>
              <a:gd name="connsiteY69" fmla="*/ 3652796 h 5364921"/>
              <a:gd name="connsiteX70" fmla="*/ 3550154 w 4048838"/>
              <a:gd name="connsiteY70" fmla="*/ 3652909 h 5364921"/>
              <a:gd name="connsiteX71" fmla="*/ 3550154 w 4048838"/>
              <a:gd name="connsiteY71" fmla="*/ 4212702 h 5364921"/>
              <a:gd name="connsiteX72" fmla="*/ 3471351 w 4048838"/>
              <a:gd name="connsiteY72" fmla="*/ 4331590 h 5364921"/>
              <a:gd name="connsiteX73" fmla="*/ 3423281 w 4048838"/>
              <a:gd name="connsiteY73" fmla="*/ 4341294 h 5364921"/>
              <a:gd name="connsiteX74" fmla="*/ 3423281 w 4048838"/>
              <a:gd name="connsiteY74" fmla="*/ 4342032 h 5364921"/>
              <a:gd name="connsiteX75" fmla="*/ 3399801 w 4048838"/>
              <a:gd name="connsiteY75" fmla="*/ 4344399 h 5364921"/>
              <a:gd name="connsiteX76" fmla="*/ 3300072 w 4048838"/>
              <a:gd name="connsiteY76" fmla="*/ 4430348 h 5364921"/>
              <a:gd name="connsiteX77" fmla="*/ 3299821 w 4048838"/>
              <a:gd name="connsiteY77" fmla="*/ 4431771 h 5364921"/>
              <a:gd name="connsiteX78" fmla="*/ 3299821 w 4048838"/>
              <a:gd name="connsiteY78" fmla="*/ 4700096 h 5364921"/>
              <a:gd name="connsiteX79" fmla="*/ 3170794 w 4048838"/>
              <a:gd name="connsiteY79" fmla="*/ 4829123 h 5364921"/>
              <a:gd name="connsiteX80" fmla="*/ 3170795 w 4048838"/>
              <a:gd name="connsiteY80" fmla="*/ 4829122 h 5364921"/>
              <a:gd name="connsiteX81" fmla="*/ 3041768 w 4048838"/>
              <a:gd name="connsiteY81" fmla="*/ 4700095 h 5364921"/>
              <a:gd name="connsiteX82" fmla="*/ 3041768 w 4048838"/>
              <a:gd name="connsiteY82" fmla="*/ 4420076 h 5364921"/>
              <a:gd name="connsiteX83" fmla="*/ 3039765 w 4048838"/>
              <a:gd name="connsiteY83" fmla="*/ 4408725 h 5364921"/>
              <a:gd name="connsiteX84" fmla="*/ 2940036 w 4048838"/>
              <a:gd name="connsiteY84" fmla="*/ 4322776 h 5364921"/>
              <a:gd name="connsiteX85" fmla="*/ 2916556 w 4048838"/>
              <a:gd name="connsiteY85" fmla="*/ 4320409 h 5364921"/>
              <a:gd name="connsiteX86" fmla="*/ 2916556 w 4048838"/>
              <a:gd name="connsiteY86" fmla="*/ 4319671 h 5364921"/>
              <a:gd name="connsiteX87" fmla="*/ 2868486 w 4048838"/>
              <a:gd name="connsiteY87" fmla="*/ 4309967 h 5364921"/>
              <a:gd name="connsiteX88" fmla="*/ 2789683 w 4048838"/>
              <a:gd name="connsiteY88" fmla="*/ 4191079 h 5364921"/>
              <a:gd name="connsiteX89" fmla="*/ 2789683 w 4048838"/>
              <a:gd name="connsiteY89" fmla="*/ 4100949 h 5364921"/>
              <a:gd name="connsiteX90" fmla="*/ 2781294 w 4048838"/>
              <a:gd name="connsiteY90" fmla="*/ 4059399 h 5364921"/>
              <a:gd name="connsiteX91" fmla="*/ 2662407 w 4048838"/>
              <a:gd name="connsiteY91" fmla="*/ 3980595 h 5364921"/>
              <a:gd name="connsiteX92" fmla="*/ 2543520 w 4048838"/>
              <a:gd name="connsiteY92" fmla="*/ 4059399 h 5364921"/>
              <a:gd name="connsiteX93" fmla="*/ 2541330 w 4048838"/>
              <a:gd name="connsiteY93" fmla="*/ 4070243 h 5364921"/>
              <a:gd name="connsiteX94" fmla="*/ 2541330 w 4048838"/>
              <a:gd name="connsiteY94" fmla="*/ 4311113 h 5364921"/>
              <a:gd name="connsiteX95" fmla="*/ 2462527 w 4048838"/>
              <a:gd name="connsiteY95" fmla="*/ 4430001 h 5364921"/>
              <a:gd name="connsiteX96" fmla="*/ 2414457 w 4048838"/>
              <a:gd name="connsiteY96" fmla="*/ 4439705 h 5364921"/>
              <a:gd name="connsiteX97" fmla="*/ 2414457 w 4048838"/>
              <a:gd name="connsiteY97" fmla="*/ 4440443 h 5364921"/>
              <a:gd name="connsiteX98" fmla="*/ 2390977 w 4048838"/>
              <a:gd name="connsiteY98" fmla="*/ 4442810 h 5364921"/>
              <a:gd name="connsiteX99" fmla="*/ 2291248 w 4048838"/>
              <a:gd name="connsiteY99" fmla="*/ 4528759 h 5364921"/>
              <a:gd name="connsiteX100" fmla="*/ 2290996 w 4048838"/>
              <a:gd name="connsiteY100" fmla="*/ 4530188 h 5364921"/>
              <a:gd name="connsiteX101" fmla="*/ 2290996 w 4048838"/>
              <a:gd name="connsiteY101" fmla="*/ 4634829 h 5364921"/>
              <a:gd name="connsiteX102" fmla="*/ 2161969 w 4048838"/>
              <a:gd name="connsiteY102" fmla="*/ 4763856 h 5364921"/>
              <a:gd name="connsiteX103" fmla="*/ 2161970 w 4048838"/>
              <a:gd name="connsiteY103" fmla="*/ 4763855 h 5364921"/>
              <a:gd name="connsiteX104" fmla="*/ 2032943 w 4048838"/>
              <a:gd name="connsiteY104" fmla="*/ 4634828 h 5364921"/>
              <a:gd name="connsiteX105" fmla="*/ 2032943 w 4048838"/>
              <a:gd name="connsiteY105" fmla="*/ 2080334 h 5364921"/>
              <a:gd name="connsiteX106" fmla="*/ 2032942 w 4048838"/>
              <a:gd name="connsiteY106" fmla="*/ 4651351 h 5364921"/>
              <a:gd name="connsiteX107" fmla="*/ 2022804 w 4048838"/>
              <a:gd name="connsiteY107" fmla="*/ 4601132 h 5364921"/>
              <a:gd name="connsiteX108" fmla="*/ 1903916 w 4048838"/>
              <a:gd name="connsiteY108" fmla="*/ 4522328 h 5364921"/>
              <a:gd name="connsiteX109" fmla="*/ 1785029 w 4048838"/>
              <a:gd name="connsiteY109" fmla="*/ 4601132 h 5364921"/>
              <a:gd name="connsiteX110" fmla="*/ 1775265 w 4048838"/>
              <a:gd name="connsiteY110" fmla="*/ 4649492 h 5364921"/>
              <a:gd name="connsiteX111" fmla="*/ 1775265 w 4048838"/>
              <a:gd name="connsiteY111" fmla="*/ 5235894 h 5364921"/>
              <a:gd name="connsiteX112" fmla="*/ 1646238 w 4048838"/>
              <a:gd name="connsiteY112" fmla="*/ 5364921 h 5364921"/>
              <a:gd name="connsiteX113" fmla="*/ 1646239 w 4048838"/>
              <a:gd name="connsiteY113" fmla="*/ 5364920 h 5364921"/>
              <a:gd name="connsiteX114" fmla="*/ 1517212 w 4048838"/>
              <a:gd name="connsiteY114" fmla="*/ 5235893 h 5364921"/>
              <a:gd name="connsiteX115" fmla="*/ 1517212 w 4048838"/>
              <a:gd name="connsiteY115" fmla="*/ 2080334 h 5364921"/>
              <a:gd name="connsiteX116" fmla="*/ 1517211 w 4048838"/>
              <a:gd name="connsiteY116" fmla="*/ 4338931 h 5364921"/>
              <a:gd name="connsiteX117" fmla="*/ 1507073 w 4048838"/>
              <a:gd name="connsiteY117" fmla="*/ 4288712 h 5364921"/>
              <a:gd name="connsiteX118" fmla="*/ 1388185 w 4048838"/>
              <a:gd name="connsiteY118" fmla="*/ 4209908 h 5364921"/>
              <a:gd name="connsiteX119" fmla="*/ 1269298 w 4048838"/>
              <a:gd name="connsiteY119" fmla="*/ 4288712 h 5364921"/>
              <a:gd name="connsiteX120" fmla="*/ 1265700 w 4048838"/>
              <a:gd name="connsiteY120" fmla="*/ 4306531 h 5364921"/>
              <a:gd name="connsiteX121" fmla="*/ 1265700 w 4048838"/>
              <a:gd name="connsiteY121" fmla="*/ 4615477 h 5364921"/>
              <a:gd name="connsiteX122" fmla="*/ 1136673 w 4048838"/>
              <a:gd name="connsiteY122" fmla="*/ 4744504 h 5364921"/>
              <a:gd name="connsiteX123" fmla="*/ 1136674 w 4048838"/>
              <a:gd name="connsiteY123" fmla="*/ 4744503 h 5364921"/>
              <a:gd name="connsiteX124" fmla="*/ 1007647 w 4048838"/>
              <a:gd name="connsiteY124" fmla="*/ 4615476 h 5364921"/>
              <a:gd name="connsiteX125" fmla="*/ 1007647 w 4048838"/>
              <a:gd name="connsiteY125" fmla="*/ 4568738 h 5364921"/>
              <a:gd name="connsiteX126" fmla="*/ 988978 w 4048838"/>
              <a:gd name="connsiteY126" fmla="*/ 4536196 h 5364921"/>
              <a:gd name="connsiteX127" fmla="*/ 911913 w 4048838"/>
              <a:gd name="connsiteY127" fmla="*/ 4489752 h 5364921"/>
              <a:gd name="connsiteX128" fmla="*/ 888433 w 4048838"/>
              <a:gd name="connsiteY128" fmla="*/ 4487385 h 5364921"/>
              <a:gd name="connsiteX129" fmla="*/ 888433 w 4048838"/>
              <a:gd name="connsiteY129" fmla="*/ 4486647 h 5364921"/>
              <a:gd name="connsiteX130" fmla="*/ 840363 w 4048838"/>
              <a:gd name="connsiteY130" fmla="*/ 4476943 h 5364921"/>
              <a:gd name="connsiteX131" fmla="*/ 761560 w 4048838"/>
              <a:gd name="connsiteY131" fmla="*/ 4358055 h 5364921"/>
              <a:gd name="connsiteX132" fmla="*/ 761560 w 4048838"/>
              <a:gd name="connsiteY132" fmla="*/ 4244071 h 5364921"/>
              <a:gd name="connsiteX133" fmla="*/ 753171 w 4048838"/>
              <a:gd name="connsiteY133" fmla="*/ 4202521 h 5364921"/>
              <a:gd name="connsiteX134" fmla="*/ 634284 w 4048838"/>
              <a:gd name="connsiteY134" fmla="*/ 4123717 h 5364921"/>
              <a:gd name="connsiteX135" fmla="*/ 515397 w 4048838"/>
              <a:gd name="connsiteY135" fmla="*/ 4202521 h 5364921"/>
              <a:gd name="connsiteX136" fmla="*/ 513207 w 4048838"/>
              <a:gd name="connsiteY136" fmla="*/ 4213366 h 5364921"/>
              <a:gd name="connsiteX137" fmla="*/ 513207 w 4048838"/>
              <a:gd name="connsiteY137" fmla="*/ 4366769 h 5364921"/>
              <a:gd name="connsiteX138" fmla="*/ 434404 w 4048838"/>
              <a:gd name="connsiteY138" fmla="*/ 4485657 h 5364921"/>
              <a:gd name="connsiteX139" fmla="*/ 386334 w 4048838"/>
              <a:gd name="connsiteY139" fmla="*/ 4495361 h 5364921"/>
              <a:gd name="connsiteX140" fmla="*/ 386334 w 4048838"/>
              <a:gd name="connsiteY140" fmla="*/ 4496099 h 5364921"/>
              <a:gd name="connsiteX141" fmla="*/ 362854 w 4048838"/>
              <a:gd name="connsiteY141" fmla="*/ 4498466 h 5364921"/>
              <a:gd name="connsiteX142" fmla="*/ 263125 w 4048838"/>
              <a:gd name="connsiteY142" fmla="*/ 4584415 h 5364921"/>
              <a:gd name="connsiteX143" fmla="*/ 260921 w 4048838"/>
              <a:gd name="connsiteY143" fmla="*/ 4596905 h 5364921"/>
              <a:gd name="connsiteX144" fmla="*/ 260921 w 4048838"/>
              <a:gd name="connsiteY144" fmla="*/ 4730813 h 5364921"/>
              <a:gd name="connsiteX145" fmla="*/ 131894 w 4048838"/>
              <a:gd name="connsiteY145" fmla="*/ 4859840 h 5364921"/>
              <a:gd name="connsiteX146" fmla="*/ 131895 w 4048838"/>
              <a:gd name="connsiteY146" fmla="*/ 4859839 h 5364921"/>
              <a:gd name="connsiteX147" fmla="*/ 2868 w 4048838"/>
              <a:gd name="connsiteY147" fmla="*/ 4730812 h 5364921"/>
              <a:gd name="connsiteX148" fmla="*/ 2868 w 4048838"/>
              <a:gd name="connsiteY148" fmla="*/ 4365558 h 5364921"/>
              <a:gd name="connsiteX149" fmla="*/ 664 w 4048838"/>
              <a:gd name="connsiteY149" fmla="*/ 4353068 h 5364921"/>
              <a:gd name="connsiteX150" fmla="*/ 0 w 4048838"/>
              <a:gd name="connsiteY150" fmla="*/ 4351789 h 5364921"/>
              <a:gd name="connsiteX151" fmla="*/ 0 w 4048838"/>
              <a:gd name="connsiteY151" fmla="*/ 858029 h 5364921"/>
              <a:gd name="connsiteX152" fmla="*/ 90123 w 4048838"/>
              <a:gd name="connsiteY152" fmla="*/ 858029 h 5364921"/>
              <a:gd name="connsiteX153" fmla="*/ 134300 w 4048838"/>
              <a:gd name="connsiteY153" fmla="*/ 866947 h 5364921"/>
              <a:gd name="connsiteX154" fmla="*/ 134300 w 4048838"/>
              <a:gd name="connsiteY154" fmla="*/ 867685 h 5364921"/>
              <a:gd name="connsiteX155" fmla="*/ 157780 w 4048838"/>
              <a:gd name="connsiteY155" fmla="*/ 870052 h 5364921"/>
              <a:gd name="connsiteX156" fmla="*/ 257509 w 4048838"/>
              <a:gd name="connsiteY156" fmla="*/ 956001 h 5364921"/>
              <a:gd name="connsiteX157" fmla="*/ 257760 w 4048838"/>
              <a:gd name="connsiteY157" fmla="*/ 957424 h 5364921"/>
              <a:gd name="connsiteX158" fmla="*/ 257760 w 4048838"/>
              <a:gd name="connsiteY158" fmla="*/ 1225749 h 5364921"/>
              <a:gd name="connsiteX159" fmla="*/ 386787 w 4048838"/>
              <a:gd name="connsiteY159" fmla="*/ 1354776 h 5364921"/>
              <a:gd name="connsiteX160" fmla="*/ 386786 w 4048838"/>
              <a:gd name="connsiteY160" fmla="*/ 1354775 h 5364921"/>
              <a:gd name="connsiteX161" fmla="*/ 515813 w 4048838"/>
              <a:gd name="connsiteY161" fmla="*/ 1225748 h 5364921"/>
              <a:gd name="connsiteX162" fmla="*/ 515813 w 4048838"/>
              <a:gd name="connsiteY162" fmla="*/ 945729 h 5364921"/>
              <a:gd name="connsiteX163" fmla="*/ 517816 w 4048838"/>
              <a:gd name="connsiteY163" fmla="*/ 934378 h 5364921"/>
              <a:gd name="connsiteX164" fmla="*/ 617545 w 4048838"/>
              <a:gd name="connsiteY164" fmla="*/ 848429 h 5364921"/>
              <a:gd name="connsiteX165" fmla="*/ 641025 w 4048838"/>
              <a:gd name="connsiteY165" fmla="*/ 846062 h 5364921"/>
              <a:gd name="connsiteX166" fmla="*/ 641025 w 4048838"/>
              <a:gd name="connsiteY166" fmla="*/ 845324 h 5364921"/>
              <a:gd name="connsiteX167" fmla="*/ 689095 w 4048838"/>
              <a:gd name="connsiteY167" fmla="*/ 835620 h 5364921"/>
              <a:gd name="connsiteX168" fmla="*/ 767898 w 4048838"/>
              <a:gd name="connsiteY168" fmla="*/ 716732 h 5364921"/>
              <a:gd name="connsiteX169" fmla="*/ 767898 w 4048838"/>
              <a:gd name="connsiteY169" fmla="*/ 626602 h 5364921"/>
              <a:gd name="connsiteX170" fmla="*/ 776287 w 4048838"/>
              <a:gd name="connsiteY170" fmla="*/ 585052 h 5364921"/>
              <a:gd name="connsiteX171" fmla="*/ 895174 w 4048838"/>
              <a:gd name="connsiteY171" fmla="*/ 506248 h 5364921"/>
              <a:gd name="connsiteX172" fmla="*/ 1014061 w 4048838"/>
              <a:gd name="connsiteY172" fmla="*/ 585052 h 5364921"/>
              <a:gd name="connsiteX173" fmla="*/ 1016251 w 4048838"/>
              <a:gd name="connsiteY173" fmla="*/ 595896 h 5364921"/>
              <a:gd name="connsiteX174" fmla="*/ 1016251 w 4048838"/>
              <a:gd name="connsiteY174" fmla="*/ 836766 h 5364921"/>
              <a:gd name="connsiteX175" fmla="*/ 1095054 w 4048838"/>
              <a:gd name="connsiteY175" fmla="*/ 955654 h 5364921"/>
              <a:gd name="connsiteX176" fmla="*/ 1143124 w 4048838"/>
              <a:gd name="connsiteY176" fmla="*/ 965358 h 5364921"/>
              <a:gd name="connsiteX177" fmla="*/ 1143124 w 4048838"/>
              <a:gd name="connsiteY177" fmla="*/ 966096 h 5364921"/>
              <a:gd name="connsiteX178" fmla="*/ 1166604 w 4048838"/>
              <a:gd name="connsiteY178" fmla="*/ 968463 h 5364921"/>
              <a:gd name="connsiteX179" fmla="*/ 1266333 w 4048838"/>
              <a:gd name="connsiteY179" fmla="*/ 1054412 h 5364921"/>
              <a:gd name="connsiteX180" fmla="*/ 1266585 w 4048838"/>
              <a:gd name="connsiteY180" fmla="*/ 1055841 h 5364921"/>
              <a:gd name="connsiteX181" fmla="*/ 1266585 w 4048838"/>
              <a:gd name="connsiteY181" fmla="*/ 1160482 h 5364921"/>
              <a:gd name="connsiteX182" fmla="*/ 1395612 w 4048838"/>
              <a:gd name="connsiteY182" fmla="*/ 1289509 h 5364921"/>
              <a:gd name="connsiteX183" fmla="*/ 1395611 w 4048838"/>
              <a:gd name="connsiteY183" fmla="*/ 1289508 h 5364921"/>
              <a:gd name="connsiteX184" fmla="*/ 1524638 w 4048838"/>
              <a:gd name="connsiteY184" fmla="*/ 1160481 h 5364921"/>
              <a:gd name="connsiteX185" fmla="*/ 1524638 w 4048838"/>
              <a:gd name="connsiteY185" fmla="*/ 0 h 5364921"/>
              <a:gd name="connsiteX0" fmla="*/ 1524638 w 4048838"/>
              <a:gd name="connsiteY0" fmla="*/ 1160481 h 5364921"/>
              <a:gd name="connsiteX1" fmla="*/ 1524639 w 4048838"/>
              <a:gd name="connsiteY1" fmla="*/ 0 h 5364921"/>
              <a:gd name="connsiteX2" fmla="*/ 1524639 w 4048838"/>
              <a:gd name="connsiteY2" fmla="*/ 1177004 h 5364921"/>
              <a:gd name="connsiteX3" fmla="*/ 1534777 w 4048838"/>
              <a:gd name="connsiteY3" fmla="*/ 1126785 h 5364921"/>
              <a:gd name="connsiteX4" fmla="*/ 1653665 w 4048838"/>
              <a:gd name="connsiteY4" fmla="*/ 1047981 h 5364921"/>
              <a:gd name="connsiteX5" fmla="*/ 1772552 w 4048838"/>
              <a:gd name="connsiteY5" fmla="*/ 1126785 h 5364921"/>
              <a:gd name="connsiteX6" fmla="*/ 1782316 w 4048838"/>
              <a:gd name="connsiteY6" fmla="*/ 1175145 h 5364921"/>
              <a:gd name="connsiteX7" fmla="*/ 1782316 w 4048838"/>
              <a:gd name="connsiteY7" fmla="*/ 1761547 h 5364921"/>
              <a:gd name="connsiteX8" fmla="*/ 1911343 w 4048838"/>
              <a:gd name="connsiteY8" fmla="*/ 1890574 h 5364921"/>
              <a:gd name="connsiteX9" fmla="*/ 1911342 w 4048838"/>
              <a:gd name="connsiteY9" fmla="*/ 1890573 h 5364921"/>
              <a:gd name="connsiteX10" fmla="*/ 2040369 w 4048838"/>
              <a:gd name="connsiteY10" fmla="*/ 1761546 h 5364921"/>
              <a:gd name="connsiteX11" fmla="*/ 2040370 w 4048838"/>
              <a:gd name="connsiteY11" fmla="*/ 864584 h 5364921"/>
              <a:gd name="connsiteX12" fmla="*/ 2050508 w 4048838"/>
              <a:gd name="connsiteY12" fmla="*/ 814365 h 5364921"/>
              <a:gd name="connsiteX13" fmla="*/ 2169396 w 4048838"/>
              <a:gd name="connsiteY13" fmla="*/ 735561 h 5364921"/>
              <a:gd name="connsiteX14" fmla="*/ 2288283 w 4048838"/>
              <a:gd name="connsiteY14" fmla="*/ 814365 h 5364921"/>
              <a:gd name="connsiteX15" fmla="*/ 2291881 w 4048838"/>
              <a:gd name="connsiteY15" fmla="*/ 832184 h 5364921"/>
              <a:gd name="connsiteX16" fmla="*/ 2291881 w 4048838"/>
              <a:gd name="connsiteY16" fmla="*/ 1141130 h 5364921"/>
              <a:gd name="connsiteX17" fmla="*/ 2420908 w 4048838"/>
              <a:gd name="connsiteY17" fmla="*/ 1270157 h 5364921"/>
              <a:gd name="connsiteX18" fmla="*/ 2420907 w 4048838"/>
              <a:gd name="connsiteY18" fmla="*/ 1270156 h 5364921"/>
              <a:gd name="connsiteX19" fmla="*/ 2549934 w 4048838"/>
              <a:gd name="connsiteY19" fmla="*/ 1141129 h 5364921"/>
              <a:gd name="connsiteX20" fmla="*/ 2549934 w 4048838"/>
              <a:gd name="connsiteY20" fmla="*/ 1094391 h 5364921"/>
              <a:gd name="connsiteX21" fmla="*/ 2568603 w 4048838"/>
              <a:gd name="connsiteY21" fmla="*/ 1061849 h 5364921"/>
              <a:gd name="connsiteX22" fmla="*/ 2645668 w 4048838"/>
              <a:gd name="connsiteY22" fmla="*/ 1015405 h 5364921"/>
              <a:gd name="connsiteX23" fmla="*/ 2669148 w 4048838"/>
              <a:gd name="connsiteY23" fmla="*/ 1013038 h 5364921"/>
              <a:gd name="connsiteX24" fmla="*/ 2669148 w 4048838"/>
              <a:gd name="connsiteY24" fmla="*/ 1012300 h 5364921"/>
              <a:gd name="connsiteX25" fmla="*/ 2717218 w 4048838"/>
              <a:gd name="connsiteY25" fmla="*/ 1002596 h 5364921"/>
              <a:gd name="connsiteX26" fmla="*/ 2796021 w 4048838"/>
              <a:gd name="connsiteY26" fmla="*/ 883708 h 5364921"/>
              <a:gd name="connsiteX27" fmla="*/ 2796021 w 4048838"/>
              <a:gd name="connsiteY27" fmla="*/ 769724 h 5364921"/>
              <a:gd name="connsiteX28" fmla="*/ 2804410 w 4048838"/>
              <a:gd name="connsiteY28" fmla="*/ 728174 h 5364921"/>
              <a:gd name="connsiteX29" fmla="*/ 2923297 w 4048838"/>
              <a:gd name="connsiteY29" fmla="*/ 649370 h 5364921"/>
              <a:gd name="connsiteX30" fmla="*/ 3042184 w 4048838"/>
              <a:gd name="connsiteY30" fmla="*/ 728174 h 5364921"/>
              <a:gd name="connsiteX31" fmla="*/ 3044374 w 4048838"/>
              <a:gd name="connsiteY31" fmla="*/ 739019 h 5364921"/>
              <a:gd name="connsiteX32" fmla="*/ 3044374 w 4048838"/>
              <a:gd name="connsiteY32" fmla="*/ 892422 h 5364921"/>
              <a:gd name="connsiteX33" fmla="*/ 3123177 w 4048838"/>
              <a:gd name="connsiteY33" fmla="*/ 1011310 h 5364921"/>
              <a:gd name="connsiteX34" fmla="*/ 3171247 w 4048838"/>
              <a:gd name="connsiteY34" fmla="*/ 1021014 h 5364921"/>
              <a:gd name="connsiteX35" fmla="*/ 3171247 w 4048838"/>
              <a:gd name="connsiteY35" fmla="*/ 1021752 h 5364921"/>
              <a:gd name="connsiteX36" fmla="*/ 3194727 w 4048838"/>
              <a:gd name="connsiteY36" fmla="*/ 1024119 h 5364921"/>
              <a:gd name="connsiteX37" fmla="*/ 3294455 w 4048838"/>
              <a:gd name="connsiteY37" fmla="*/ 1110068 h 5364921"/>
              <a:gd name="connsiteX38" fmla="*/ 3296659 w 4048838"/>
              <a:gd name="connsiteY38" fmla="*/ 1122558 h 5364921"/>
              <a:gd name="connsiteX39" fmla="*/ 3296659 w 4048838"/>
              <a:gd name="connsiteY39" fmla="*/ 1256466 h 5364921"/>
              <a:gd name="connsiteX40" fmla="*/ 3425686 w 4048838"/>
              <a:gd name="connsiteY40" fmla="*/ 1385493 h 5364921"/>
              <a:gd name="connsiteX41" fmla="*/ 3425685 w 4048838"/>
              <a:gd name="connsiteY41" fmla="*/ 1385492 h 5364921"/>
              <a:gd name="connsiteX42" fmla="*/ 3554712 w 4048838"/>
              <a:gd name="connsiteY42" fmla="*/ 1256465 h 5364921"/>
              <a:gd name="connsiteX43" fmla="*/ 3554712 w 4048838"/>
              <a:gd name="connsiteY43" fmla="*/ 891211 h 5364921"/>
              <a:gd name="connsiteX44" fmla="*/ 3556916 w 4048838"/>
              <a:gd name="connsiteY44" fmla="*/ 878721 h 5364921"/>
              <a:gd name="connsiteX45" fmla="*/ 3656645 w 4048838"/>
              <a:gd name="connsiteY45" fmla="*/ 792772 h 5364921"/>
              <a:gd name="connsiteX46" fmla="*/ 3680125 w 4048838"/>
              <a:gd name="connsiteY46" fmla="*/ 790405 h 5364921"/>
              <a:gd name="connsiteX47" fmla="*/ 3680125 w 4048838"/>
              <a:gd name="connsiteY47" fmla="*/ 789667 h 5364921"/>
              <a:gd name="connsiteX48" fmla="*/ 3728195 w 4048838"/>
              <a:gd name="connsiteY48" fmla="*/ 779963 h 5364921"/>
              <a:gd name="connsiteX49" fmla="*/ 3806998 w 4048838"/>
              <a:gd name="connsiteY49" fmla="*/ 661075 h 5364921"/>
              <a:gd name="connsiteX50" fmla="*/ 3806998 w 4048838"/>
              <a:gd name="connsiteY50" fmla="*/ 284700 h 5364921"/>
              <a:gd name="connsiteX51" fmla="*/ 3815387 w 4048838"/>
              <a:gd name="connsiteY51" fmla="*/ 243150 h 5364921"/>
              <a:gd name="connsiteX52" fmla="*/ 3934274 w 4048838"/>
              <a:gd name="connsiteY52" fmla="*/ 164346 h 5364921"/>
              <a:gd name="connsiteX53" fmla="*/ 4033837 w 4048838"/>
              <a:gd name="connsiteY53" fmla="*/ 211300 h 5364921"/>
              <a:gd name="connsiteX54" fmla="*/ 4047851 w 4048838"/>
              <a:gd name="connsiteY54" fmla="*/ 234398 h 5364921"/>
              <a:gd name="connsiteX55" fmla="*/ 4047851 w 4048838"/>
              <a:gd name="connsiteY55" fmla="*/ 2080334 h 5364921"/>
              <a:gd name="connsiteX56" fmla="*/ 4048838 w 4048838"/>
              <a:gd name="connsiteY56" fmla="*/ 2080334 h 5364921"/>
              <a:gd name="connsiteX57" fmla="*/ 4048838 w 4048838"/>
              <a:gd name="connsiteY57" fmla="*/ 3156804 h 5364921"/>
              <a:gd name="connsiteX58" fmla="*/ 3970035 w 4048838"/>
              <a:gd name="connsiteY58" fmla="*/ 3275692 h 5364921"/>
              <a:gd name="connsiteX59" fmla="*/ 3921965 w 4048838"/>
              <a:gd name="connsiteY59" fmla="*/ 3285396 h 5364921"/>
              <a:gd name="connsiteX60" fmla="*/ 3921965 w 4048838"/>
              <a:gd name="connsiteY60" fmla="*/ 3286134 h 5364921"/>
              <a:gd name="connsiteX61" fmla="*/ 3898485 w 4048838"/>
              <a:gd name="connsiteY61" fmla="*/ 3288501 h 5364921"/>
              <a:gd name="connsiteX62" fmla="*/ 3821421 w 4048838"/>
              <a:gd name="connsiteY62" fmla="*/ 3334945 h 5364921"/>
              <a:gd name="connsiteX63" fmla="*/ 3800256 w 4048838"/>
              <a:gd name="connsiteY63" fmla="*/ 3371836 h 5364921"/>
              <a:gd name="connsiteX64" fmla="*/ 3800256 w 4048838"/>
              <a:gd name="connsiteY64" fmla="*/ 3435150 h 5364921"/>
              <a:gd name="connsiteX65" fmla="*/ 3721453 w 4048838"/>
              <a:gd name="connsiteY65" fmla="*/ 3554038 h 5364921"/>
              <a:gd name="connsiteX66" fmla="*/ 3673383 w 4048838"/>
              <a:gd name="connsiteY66" fmla="*/ 3563742 h 5364921"/>
              <a:gd name="connsiteX67" fmla="*/ 3673383 w 4048838"/>
              <a:gd name="connsiteY67" fmla="*/ 3564480 h 5364921"/>
              <a:gd name="connsiteX68" fmla="*/ 3649903 w 4048838"/>
              <a:gd name="connsiteY68" fmla="*/ 3566847 h 5364921"/>
              <a:gd name="connsiteX69" fmla="*/ 3550174 w 4048838"/>
              <a:gd name="connsiteY69" fmla="*/ 3652796 h 5364921"/>
              <a:gd name="connsiteX70" fmla="*/ 3550154 w 4048838"/>
              <a:gd name="connsiteY70" fmla="*/ 3652909 h 5364921"/>
              <a:gd name="connsiteX71" fmla="*/ 3550154 w 4048838"/>
              <a:gd name="connsiteY71" fmla="*/ 4212702 h 5364921"/>
              <a:gd name="connsiteX72" fmla="*/ 3471351 w 4048838"/>
              <a:gd name="connsiteY72" fmla="*/ 4331590 h 5364921"/>
              <a:gd name="connsiteX73" fmla="*/ 3423281 w 4048838"/>
              <a:gd name="connsiteY73" fmla="*/ 4341294 h 5364921"/>
              <a:gd name="connsiteX74" fmla="*/ 3423281 w 4048838"/>
              <a:gd name="connsiteY74" fmla="*/ 4342032 h 5364921"/>
              <a:gd name="connsiteX75" fmla="*/ 3399801 w 4048838"/>
              <a:gd name="connsiteY75" fmla="*/ 4344399 h 5364921"/>
              <a:gd name="connsiteX76" fmla="*/ 3300072 w 4048838"/>
              <a:gd name="connsiteY76" fmla="*/ 4430348 h 5364921"/>
              <a:gd name="connsiteX77" fmla="*/ 3299821 w 4048838"/>
              <a:gd name="connsiteY77" fmla="*/ 4431771 h 5364921"/>
              <a:gd name="connsiteX78" fmla="*/ 3299821 w 4048838"/>
              <a:gd name="connsiteY78" fmla="*/ 4700096 h 5364921"/>
              <a:gd name="connsiteX79" fmla="*/ 3170794 w 4048838"/>
              <a:gd name="connsiteY79" fmla="*/ 4829123 h 5364921"/>
              <a:gd name="connsiteX80" fmla="*/ 3170795 w 4048838"/>
              <a:gd name="connsiteY80" fmla="*/ 4829122 h 5364921"/>
              <a:gd name="connsiteX81" fmla="*/ 3041768 w 4048838"/>
              <a:gd name="connsiteY81" fmla="*/ 4700095 h 5364921"/>
              <a:gd name="connsiteX82" fmla="*/ 3041768 w 4048838"/>
              <a:gd name="connsiteY82" fmla="*/ 4420076 h 5364921"/>
              <a:gd name="connsiteX83" fmla="*/ 3039765 w 4048838"/>
              <a:gd name="connsiteY83" fmla="*/ 4408725 h 5364921"/>
              <a:gd name="connsiteX84" fmla="*/ 2940036 w 4048838"/>
              <a:gd name="connsiteY84" fmla="*/ 4322776 h 5364921"/>
              <a:gd name="connsiteX85" fmla="*/ 2916556 w 4048838"/>
              <a:gd name="connsiteY85" fmla="*/ 4320409 h 5364921"/>
              <a:gd name="connsiteX86" fmla="*/ 2916556 w 4048838"/>
              <a:gd name="connsiteY86" fmla="*/ 4319671 h 5364921"/>
              <a:gd name="connsiteX87" fmla="*/ 2868486 w 4048838"/>
              <a:gd name="connsiteY87" fmla="*/ 4309967 h 5364921"/>
              <a:gd name="connsiteX88" fmla="*/ 2789683 w 4048838"/>
              <a:gd name="connsiteY88" fmla="*/ 4191079 h 5364921"/>
              <a:gd name="connsiteX89" fmla="*/ 2789683 w 4048838"/>
              <a:gd name="connsiteY89" fmla="*/ 4100949 h 5364921"/>
              <a:gd name="connsiteX90" fmla="*/ 2781294 w 4048838"/>
              <a:gd name="connsiteY90" fmla="*/ 4059399 h 5364921"/>
              <a:gd name="connsiteX91" fmla="*/ 2662407 w 4048838"/>
              <a:gd name="connsiteY91" fmla="*/ 3980595 h 5364921"/>
              <a:gd name="connsiteX92" fmla="*/ 2543520 w 4048838"/>
              <a:gd name="connsiteY92" fmla="*/ 4059399 h 5364921"/>
              <a:gd name="connsiteX93" fmla="*/ 2541330 w 4048838"/>
              <a:gd name="connsiteY93" fmla="*/ 4070243 h 5364921"/>
              <a:gd name="connsiteX94" fmla="*/ 2541330 w 4048838"/>
              <a:gd name="connsiteY94" fmla="*/ 4311113 h 5364921"/>
              <a:gd name="connsiteX95" fmla="*/ 2462527 w 4048838"/>
              <a:gd name="connsiteY95" fmla="*/ 4430001 h 5364921"/>
              <a:gd name="connsiteX96" fmla="*/ 2414457 w 4048838"/>
              <a:gd name="connsiteY96" fmla="*/ 4439705 h 5364921"/>
              <a:gd name="connsiteX97" fmla="*/ 2414457 w 4048838"/>
              <a:gd name="connsiteY97" fmla="*/ 4440443 h 5364921"/>
              <a:gd name="connsiteX98" fmla="*/ 2390977 w 4048838"/>
              <a:gd name="connsiteY98" fmla="*/ 4442810 h 5364921"/>
              <a:gd name="connsiteX99" fmla="*/ 2291248 w 4048838"/>
              <a:gd name="connsiteY99" fmla="*/ 4528759 h 5364921"/>
              <a:gd name="connsiteX100" fmla="*/ 2290996 w 4048838"/>
              <a:gd name="connsiteY100" fmla="*/ 4530188 h 5364921"/>
              <a:gd name="connsiteX101" fmla="*/ 2290996 w 4048838"/>
              <a:gd name="connsiteY101" fmla="*/ 4634829 h 5364921"/>
              <a:gd name="connsiteX102" fmla="*/ 2161969 w 4048838"/>
              <a:gd name="connsiteY102" fmla="*/ 4763856 h 5364921"/>
              <a:gd name="connsiteX103" fmla="*/ 2161970 w 4048838"/>
              <a:gd name="connsiteY103" fmla="*/ 4763855 h 5364921"/>
              <a:gd name="connsiteX104" fmla="*/ 2032943 w 4048838"/>
              <a:gd name="connsiteY104" fmla="*/ 4634828 h 5364921"/>
              <a:gd name="connsiteX105" fmla="*/ 2032943 w 4048838"/>
              <a:gd name="connsiteY105" fmla="*/ 2080334 h 5364921"/>
              <a:gd name="connsiteX106" fmla="*/ 2032942 w 4048838"/>
              <a:gd name="connsiteY106" fmla="*/ 4651351 h 5364921"/>
              <a:gd name="connsiteX107" fmla="*/ 2022804 w 4048838"/>
              <a:gd name="connsiteY107" fmla="*/ 4601132 h 5364921"/>
              <a:gd name="connsiteX108" fmla="*/ 1903916 w 4048838"/>
              <a:gd name="connsiteY108" fmla="*/ 4522328 h 5364921"/>
              <a:gd name="connsiteX109" fmla="*/ 1785029 w 4048838"/>
              <a:gd name="connsiteY109" fmla="*/ 4601132 h 5364921"/>
              <a:gd name="connsiteX110" fmla="*/ 1775265 w 4048838"/>
              <a:gd name="connsiteY110" fmla="*/ 4649492 h 5364921"/>
              <a:gd name="connsiteX111" fmla="*/ 1775265 w 4048838"/>
              <a:gd name="connsiteY111" fmla="*/ 5235894 h 5364921"/>
              <a:gd name="connsiteX112" fmla="*/ 1646238 w 4048838"/>
              <a:gd name="connsiteY112" fmla="*/ 5364921 h 5364921"/>
              <a:gd name="connsiteX113" fmla="*/ 1646239 w 4048838"/>
              <a:gd name="connsiteY113" fmla="*/ 5364920 h 5364921"/>
              <a:gd name="connsiteX114" fmla="*/ 1517212 w 4048838"/>
              <a:gd name="connsiteY114" fmla="*/ 5235893 h 5364921"/>
              <a:gd name="connsiteX115" fmla="*/ 1517212 w 4048838"/>
              <a:gd name="connsiteY115" fmla="*/ 2080334 h 5364921"/>
              <a:gd name="connsiteX116" fmla="*/ 1517211 w 4048838"/>
              <a:gd name="connsiteY116" fmla="*/ 4338931 h 5364921"/>
              <a:gd name="connsiteX117" fmla="*/ 1507073 w 4048838"/>
              <a:gd name="connsiteY117" fmla="*/ 4288712 h 5364921"/>
              <a:gd name="connsiteX118" fmla="*/ 1388185 w 4048838"/>
              <a:gd name="connsiteY118" fmla="*/ 4209908 h 5364921"/>
              <a:gd name="connsiteX119" fmla="*/ 1269298 w 4048838"/>
              <a:gd name="connsiteY119" fmla="*/ 4288712 h 5364921"/>
              <a:gd name="connsiteX120" fmla="*/ 1265700 w 4048838"/>
              <a:gd name="connsiteY120" fmla="*/ 4306531 h 5364921"/>
              <a:gd name="connsiteX121" fmla="*/ 1265700 w 4048838"/>
              <a:gd name="connsiteY121" fmla="*/ 4615477 h 5364921"/>
              <a:gd name="connsiteX122" fmla="*/ 1136673 w 4048838"/>
              <a:gd name="connsiteY122" fmla="*/ 4744504 h 5364921"/>
              <a:gd name="connsiteX123" fmla="*/ 1136674 w 4048838"/>
              <a:gd name="connsiteY123" fmla="*/ 4744503 h 5364921"/>
              <a:gd name="connsiteX124" fmla="*/ 1007647 w 4048838"/>
              <a:gd name="connsiteY124" fmla="*/ 4615476 h 5364921"/>
              <a:gd name="connsiteX125" fmla="*/ 1007647 w 4048838"/>
              <a:gd name="connsiteY125" fmla="*/ 4568738 h 5364921"/>
              <a:gd name="connsiteX126" fmla="*/ 988978 w 4048838"/>
              <a:gd name="connsiteY126" fmla="*/ 4536196 h 5364921"/>
              <a:gd name="connsiteX127" fmla="*/ 911913 w 4048838"/>
              <a:gd name="connsiteY127" fmla="*/ 4489752 h 5364921"/>
              <a:gd name="connsiteX128" fmla="*/ 888433 w 4048838"/>
              <a:gd name="connsiteY128" fmla="*/ 4487385 h 5364921"/>
              <a:gd name="connsiteX129" fmla="*/ 888433 w 4048838"/>
              <a:gd name="connsiteY129" fmla="*/ 4486647 h 5364921"/>
              <a:gd name="connsiteX130" fmla="*/ 840363 w 4048838"/>
              <a:gd name="connsiteY130" fmla="*/ 4476943 h 5364921"/>
              <a:gd name="connsiteX131" fmla="*/ 761560 w 4048838"/>
              <a:gd name="connsiteY131" fmla="*/ 4358055 h 5364921"/>
              <a:gd name="connsiteX132" fmla="*/ 761560 w 4048838"/>
              <a:gd name="connsiteY132" fmla="*/ 4244071 h 5364921"/>
              <a:gd name="connsiteX133" fmla="*/ 753171 w 4048838"/>
              <a:gd name="connsiteY133" fmla="*/ 4202521 h 5364921"/>
              <a:gd name="connsiteX134" fmla="*/ 634284 w 4048838"/>
              <a:gd name="connsiteY134" fmla="*/ 4123717 h 5364921"/>
              <a:gd name="connsiteX135" fmla="*/ 515397 w 4048838"/>
              <a:gd name="connsiteY135" fmla="*/ 4202521 h 5364921"/>
              <a:gd name="connsiteX136" fmla="*/ 513207 w 4048838"/>
              <a:gd name="connsiteY136" fmla="*/ 4213366 h 5364921"/>
              <a:gd name="connsiteX137" fmla="*/ 513207 w 4048838"/>
              <a:gd name="connsiteY137" fmla="*/ 4366769 h 5364921"/>
              <a:gd name="connsiteX138" fmla="*/ 434404 w 4048838"/>
              <a:gd name="connsiteY138" fmla="*/ 4485657 h 5364921"/>
              <a:gd name="connsiteX139" fmla="*/ 386334 w 4048838"/>
              <a:gd name="connsiteY139" fmla="*/ 4495361 h 5364921"/>
              <a:gd name="connsiteX140" fmla="*/ 386334 w 4048838"/>
              <a:gd name="connsiteY140" fmla="*/ 4496099 h 5364921"/>
              <a:gd name="connsiteX141" fmla="*/ 362854 w 4048838"/>
              <a:gd name="connsiteY141" fmla="*/ 4498466 h 5364921"/>
              <a:gd name="connsiteX142" fmla="*/ 263125 w 4048838"/>
              <a:gd name="connsiteY142" fmla="*/ 4584415 h 5364921"/>
              <a:gd name="connsiteX143" fmla="*/ 260921 w 4048838"/>
              <a:gd name="connsiteY143" fmla="*/ 4596905 h 5364921"/>
              <a:gd name="connsiteX144" fmla="*/ 260921 w 4048838"/>
              <a:gd name="connsiteY144" fmla="*/ 4730813 h 5364921"/>
              <a:gd name="connsiteX145" fmla="*/ 131894 w 4048838"/>
              <a:gd name="connsiteY145" fmla="*/ 4859840 h 5364921"/>
              <a:gd name="connsiteX146" fmla="*/ 131895 w 4048838"/>
              <a:gd name="connsiteY146" fmla="*/ 4859839 h 5364921"/>
              <a:gd name="connsiteX147" fmla="*/ 2868 w 4048838"/>
              <a:gd name="connsiteY147" fmla="*/ 4730812 h 5364921"/>
              <a:gd name="connsiteX148" fmla="*/ 2868 w 4048838"/>
              <a:gd name="connsiteY148" fmla="*/ 4365558 h 5364921"/>
              <a:gd name="connsiteX149" fmla="*/ 664 w 4048838"/>
              <a:gd name="connsiteY149" fmla="*/ 4353068 h 5364921"/>
              <a:gd name="connsiteX150" fmla="*/ 0 w 4048838"/>
              <a:gd name="connsiteY150" fmla="*/ 4351789 h 5364921"/>
              <a:gd name="connsiteX151" fmla="*/ 0 w 4048838"/>
              <a:gd name="connsiteY151" fmla="*/ 858029 h 5364921"/>
              <a:gd name="connsiteX152" fmla="*/ 90123 w 4048838"/>
              <a:gd name="connsiteY152" fmla="*/ 858029 h 5364921"/>
              <a:gd name="connsiteX153" fmla="*/ 134300 w 4048838"/>
              <a:gd name="connsiteY153" fmla="*/ 866947 h 5364921"/>
              <a:gd name="connsiteX154" fmla="*/ 134300 w 4048838"/>
              <a:gd name="connsiteY154" fmla="*/ 867685 h 5364921"/>
              <a:gd name="connsiteX155" fmla="*/ 157780 w 4048838"/>
              <a:gd name="connsiteY155" fmla="*/ 870052 h 5364921"/>
              <a:gd name="connsiteX156" fmla="*/ 257509 w 4048838"/>
              <a:gd name="connsiteY156" fmla="*/ 956001 h 5364921"/>
              <a:gd name="connsiteX157" fmla="*/ 257760 w 4048838"/>
              <a:gd name="connsiteY157" fmla="*/ 957424 h 5364921"/>
              <a:gd name="connsiteX158" fmla="*/ 257760 w 4048838"/>
              <a:gd name="connsiteY158" fmla="*/ 1225749 h 5364921"/>
              <a:gd name="connsiteX159" fmla="*/ 386787 w 4048838"/>
              <a:gd name="connsiteY159" fmla="*/ 1354776 h 5364921"/>
              <a:gd name="connsiteX160" fmla="*/ 386786 w 4048838"/>
              <a:gd name="connsiteY160" fmla="*/ 1354775 h 5364921"/>
              <a:gd name="connsiteX161" fmla="*/ 515813 w 4048838"/>
              <a:gd name="connsiteY161" fmla="*/ 1225748 h 5364921"/>
              <a:gd name="connsiteX162" fmla="*/ 515813 w 4048838"/>
              <a:gd name="connsiteY162" fmla="*/ 945729 h 5364921"/>
              <a:gd name="connsiteX163" fmla="*/ 517816 w 4048838"/>
              <a:gd name="connsiteY163" fmla="*/ 934378 h 5364921"/>
              <a:gd name="connsiteX164" fmla="*/ 617545 w 4048838"/>
              <a:gd name="connsiteY164" fmla="*/ 848429 h 5364921"/>
              <a:gd name="connsiteX165" fmla="*/ 641025 w 4048838"/>
              <a:gd name="connsiteY165" fmla="*/ 846062 h 5364921"/>
              <a:gd name="connsiteX166" fmla="*/ 641025 w 4048838"/>
              <a:gd name="connsiteY166" fmla="*/ 845324 h 5364921"/>
              <a:gd name="connsiteX167" fmla="*/ 689095 w 4048838"/>
              <a:gd name="connsiteY167" fmla="*/ 835620 h 5364921"/>
              <a:gd name="connsiteX168" fmla="*/ 767898 w 4048838"/>
              <a:gd name="connsiteY168" fmla="*/ 716732 h 5364921"/>
              <a:gd name="connsiteX169" fmla="*/ 767898 w 4048838"/>
              <a:gd name="connsiteY169" fmla="*/ 626602 h 5364921"/>
              <a:gd name="connsiteX170" fmla="*/ 776287 w 4048838"/>
              <a:gd name="connsiteY170" fmla="*/ 585052 h 5364921"/>
              <a:gd name="connsiteX171" fmla="*/ 895174 w 4048838"/>
              <a:gd name="connsiteY171" fmla="*/ 506248 h 5364921"/>
              <a:gd name="connsiteX172" fmla="*/ 1014061 w 4048838"/>
              <a:gd name="connsiteY172" fmla="*/ 585052 h 5364921"/>
              <a:gd name="connsiteX173" fmla="*/ 1016251 w 4048838"/>
              <a:gd name="connsiteY173" fmla="*/ 595896 h 5364921"/>
              <a:gd name="connsiteX174" fmla="*/ 1016251 w 4048838"/>
              <a:gd name="connsiteY174" fmla="*/ 836766 h 5364921"/>
              <a:gd name="connsiteX175" fmla="*/ 1095054 w 4048838"/>
              <a:gd name="connsiteY175" fmla="*/ 955654 h 5364921"/>
              <a:gd name="connsiteX176" fmla="*/ 1143124 w 4048838"/>
              <a:gd name="connsiteY176" fmla="*/ 965358 h 5364921"/>
              <a:gd name="connsiteX177" fmla="*/ 1143124 w 4048838"/>
              <a:gd name="connsiteY177" fmla="*/ 966096 h 5364921"/>
              <a:gd name="connsiteX178" fmla="*/ 1166604 w 4048838"/>
              <a:gd name="connsiteY178" fmla="*/ 968463 h 5364921"/>
              <a:gd name="connsiteX179" fmla="*/ 1266333 w 4048838"/>
              <a:gd name="connsiteY179" fmla="*/ 1054412 h 5364921"/>
              <a:gd name="connsiteX180" fmla="*/ 1266585 w 4048838"/>
              <a:gd name="connsiteY180" fmla="*/ 1055841 h 5364921"/>
              <a:gd name="connsiteX181" fmla="*/ 1266585 w 4048838"/>
              <a:gd name="connsiteY181" fmla="*/ 1160482 h 5364921"/>
              <a:gd name="connsiteX182" fmla="*/ 1395612 w 4048838"/>
              <a:gd name="connsiteY182" fmla="*/ 1289509 h 5364921"/>
              <a:gd name="connsiteX183" fmla="*/ 1395611 w 4048838"/>
              <a:gd name="connsiteY183" fmla="*/ 1289508 h 5364921"/>
              <a:gd name="connsiteX184" fmla="*/ 1524638 w 4048838"/>
              <a:gd name="connsiteY184" fmla="*/ 1160481 h 5364921"/>
              <a:gd name="connsiteX0" fmla="*/ 1524638 w 4048838"/>
              <a:gd name="connsiteY0" fmla="*/ 996135 h 5200575"/>
              <a:gd name="connsiteX1" fmla="*/ 1524639 w 4048838"/>
              <a:gd name="connsiteY1" fmla="*/ 1012658 h 5200575"/>
              <a:gd name="connsiteX2" fmla="*/ 1534777 w 4048838"/>
              <a:gd name="connsiteY2" fmla="*/ 962439 h 5200575"/>
              <a:gd name="connsiteX3" fmla="*/ 1653665 w 4048838"/>
              <a:gd name="connsiteY3" fmla="*/ 883635 h 5200575"/>
              <a:gd name="connsiteX4" fmla="*/ 1772552 w 4048838"/>
              <a:gd name="connsiteY4" fmla="*/ 962439 h 5200575"/>
              <a:gd name="connsiteX5" fmla="*/ 1782316 w 4048838"/>
              <a:gd name="connsiteY5" fmla="*/ 1010799 h 5200575"/>
              <a:gd name="connsiteX6" fmla="*/ 1782316 w 4048838"/>
              <a:gd name="connsiteY6" fmla="*/ 1597201 h 5200575"/>
              <a:gd name="connsiteX7" fmla="*/ 1911343 w 4048838"/>
              <a:gd name="connsiteY7" fmla="*/ 1726228 h 5200575"/>
              <a:gd name="connsiteX8" fmla="*/ 1911342 w 4048838"/>
              <a:gd name="connsiteY8" fmla="*/ 1726227 h 5200575"/>
              <a:gd name="connsiteX9" fmla="*/ 2040369 w 4048838"/>
              <a:gd name="connsiteY9" fmla="*/ 1597200 h 5200575"/>
              <a:gd name="connsiteX10" fmla="*/ 2040370 w 4048838"/>
              <a:gd name="connsiteY10" fmla="*/ 700238 h 5200575"/>
              <a:gd name="connsiteX11" fmla="*/ 2050508 w 4048838"/>
              <a:gd name="connsiteY11" fmla="*/ 650019 h 5200575"/>
              <a:gd name="connsiteX12" fmla="*/ 2169396 w 4048838"/>
              <a:gd name="connsiteY12" fmla="*/ 571215 h 5200575"/>
              <a:gd name="connsiteX13" fmla="*/ 2288283 w 4048838"/>
              <a:gd name="connsiteY13" fmla="*/ 650019 h 5200575"/>
              <a:gd name="connsiteX14" fmla="*/ 2291881 w 4048838"/>
              <a:gd name="connsiteY14" fmla="*/ 667838 h 5200575"/>
              <a:gd name="connsiteX15" fmla="*/ 2291881 w 4048838"/>
              <a:gd name="connsiteY15" fmla="*/ 976784 h 5200575"/>
              <a:gd name="connsiteX16" fmla="*/ 2420908 w 4048838"/>
              <a:gd name="connsiteY16" fmla="*/ 1105811 h 5200575"/>
              <a:gd name="connsiteX17" fmla="*/ 2420907 w 4048838"/>
              <a:gd name="connsiteY17" fmla="*/ 1105810 h 5200575"/>
              <a:gd name="connsiteX18" fmla="*/ 2549934 w 4048838"/>
              <a:gd name="connsiteY18" fmla="*/ 976783 h 5200575"/>
              <a:gd name="connsiteX19" fmla="*/ 2549934 w 4048838"/>
              <a:gd name="connsiteY19" fmla="*/ 930045 h 5200575"/>
              <a:gd name="connsiteX20" fmla="*/ 2568603 w 4048838"/>
              <a:gd name="connsiteY20" fmla="*/ 897503 h 5200575"/>
              <a:gd name="connsiteX21" fmla="*/ 2645668 w 4048838"/>
              <a:gd name="connsiteY21" fmla="*/ 851059 h 5200575"/>
              <a:gd name="connsiteX22" fmla="*/ 2669148 w 4048838"/>
              <a:gd name="connsiteY22" fmla="*/ 848692 h 5200575"/>
              <a:gd name="connsiteX23" fmla="*/ 2669148 w 4048838"/>
              <a:gd name="connsiteY23" fmla="*/ 847954 h 5200575"/>
              <a:gd name="connsiteX24" fmla="*/ 2717218 w 4048838"/>
              <a:gd name="connsiteY24" fmla="*/ 838250 h 5200575"/>
              <a:gd name="connsiteX25" fmla="*/ 2796021 w 4048838"/>
              <a:gd name="connsiteY25" fmla="*/ 719362 h 5200575"/>
              <a:gd name="connsiteX26" fmla="*/ 2796021 w 4048838"/>
              <a:gd name="connsiteY26" fmla="*/ 605378 h 5200575"/>
              <a:gd name="connsiteX27" fmla="*/ 2804410 w 4048838"/>
              <a:gd name="connsiteY27" fmla="*/ 563828 h 5200575"/>
              <a:gd name="connsiteX28" fmla="*/ 2923297 w 4048838"/>
              <a:gd name="connsiteY28" fmla="*/ 485024 h 5200575"/>
              <a:gd name="connsiteX29" fmla="*/ 3042184 w 4048838"/>
              <a:gd name="connsiteY29" fmla="*/ 563828 h 5200575"/>
              <a:gd name="connsiteX30" fmla="*/ 3044374 w 4048838"/>
              <a:gd name="connsiteY30" fmla="*/ 574673 h 5200575"/>
              <a:gd name="connsiteX31" fmla="*/ 3044374 w 4048838"/>
              <a:gd name="connsiteY31" fmla="*/ 728076 h 5200575"/>
              <a:gd name="connsiteX32" fmla="*/ 3123177 w 4048838"/>
              <a:gd name="connsiteY32" fmla="*/ 846964 h 5200575"/>
              <a:gd name="connsiteX33" fmla="*/ 3171247 w 4048838"/>
              <a:gd name="connsiteY33" fmla="*/ 856668 h 5200575"/>
              <a:gd name="connsiteX34" fmla="*/ 3171247 w 4048838"/>
              <a:gd name="connsiteY34" fmla="*/ 857406 h 5200575"/>
              <a:gd name="connsiteX35" fmla="*/ 3194727 w 4048838"/>
              <a:gd name="connsiteY35" fmla="*/ 859773 h 5200575"/>
              <a:gd name="connsiteX36" fmla="*/ 3294455 w 4048838"/>
              <a:gd name="connsiteY36" fmla="*/ 945722 h 5200575"/>
              <a:gd name="connsiteX37" fmla="*/ 3296659 w 4048838"/>
              <a:gd name="connsiteY37" fmla="*/ 958212 h 5200575"/>
              <a:gd name="connsiteX38" fmla="*/ 3296659 w 4048838"/>
              <a:gd name="connsiteY38" fmla="*/ 1092120 h 5200575"/>
              <a:gd name="connsiteX39" fmla="*/ 3425686 w 4048838"/>
              <a:gd name="connsiteY39" fmla="*/ 1221147 h 5200575"/>
              <a:gd name="connsiteX40" fmla="*/ 3425685 w 4048838"/>
              <a:gd name="connsiteY40" fmla="*/ 1221146 h 5200575"/>
              <a:gd name="connsiteX41" fmla="*/ 3554712 w 4048838"/>
              <a:gd name="connsiteY41" fmla="*/ 1092119 h 5200575"/>
              <a:gd name="connsiteX42" fmla="*/ 3554712 w 4048838"/>
              <a:gd name="connsiteY42" fmla="*/ 726865 h 5200575"/>
              <a:gd name="connsiteX43" fmla="*/ 3556916 w 4048838"/>
              <a:gd name="connsiteY43" fmla="*/ 714375 h 5200575"/>
              <a:gd name="connsiteX44" fmla="*/ 3656645 w 4048838"/>
              <a:gd name="connsiteY44" fmla="*/ 628426 h 5200575"/>
              <a:gd name="connsiteX45" fmla="*/ 3680125 w 4048838"/>
              <a:gd name="connsiteY45" fmla="*/ 626059 h 5200575"/>
              <a:gd name="connsiteX46" fmla="*/ 3680125 w 4048838"/>
              <a:gd name="connsiteY46" fmla="*/ 625321 h 5200575"/>
              <a:gd name="connsiteX47" fmla="*/ 3728195 w 4048838"/>
              <a:gd name="connsiteY47" fmla="*/ 615617 h 5200575"/>
              <a:gd name="connsiteX48" fmla="*/ 3806998 w 4048838"/>
              <a:gd name="connsiteY48" fmla="*/ 496729 h 5200575"/>
              <a:gd name="connsiteX49" fmla="*/ 3806998 w 4048838"/>
              <a:gd name="connsiteY49" fmla="*/ 120354 h 5200575"/>
              <a:gd name="connsiteX50" fmla="*/ 3815387 w 4048838"/>
              <a:gd name="connsiteY50" fmla="*/ 78804 h 5200575"/>
              <a:gd name="connsiteX51" fmla="*/ 3934274 w 4048838"/>
              <a:gd name="connsiteY51" fmla="*/ 0 h 5200575"/>
              <a:gd name="connsiteX52" fmla="*/ 4033837 w 4048838"/>
              <a:gd name="connsiteY52" fmla="*/ 46954 h 5200575"/>
              <a:gd name="connsiteX53" fmla="*/ 4047851 w 4048838"/>
              <a:gd name="connsiteY53" fmla="*/ 70052 h 5200575"/>
              <a:gd name="connsiteX54" fmla="*/ 4047851 w 4048838"/>
              <a:gd name="connsiteY54" fmla="*/ 1915988 h 5200575"/>
              <a:gd name="connsiteX55" fmla="*/ 4048838 w 4048838"/>
              <a:gd name="connsiteY55" fmla="*/ 1915988 h 5200575"/>
              <a:gd name="connsiteX56" fmla="*/ 4048838 w 4048838"/>
              <a:gd name="connsiteY56" fmla="*/ 2992458 h 5200575"/>
              <a:gd name="connsiteX57" fmla="*/ 3970035 w 4048838"/>
              <a:gd name="connsiteY57" fmla="*/ 3111346 h 5200575"/>
              <a:gd name="connsiteX58" fmla="*/ 3921965 w 4048838"/>
              <a:gd name="connsiteY58" fmla="*/ 3121050 h 5200575"/>
              <a:gd name="connsiteX59" fmla="*/ 3921965 w 4048838"/>
              <a:gd name="connsiteY59" fmla="*/ 3121788 h 5200575"/>
              <a:gd name="connsiteX60" fmla="*/ 3898485 w 4048838"/>
              <a:gd name="connsiteY60" fmla="*/ 3124155 h 5200575"/>
              <a:gd name="connsiteX61" fmla="*/ 3821421 w 4048838"/>
              <a:gd name="connsiteY61" fmla="*/ 3170599 h 5200575"/>
              <a:gd name="connsiteX62" fmla="*/ 3800256 w 4048838"/>
              <a:gd name="connsiteY62" fmla="*/ 3207490 h 5200575"/>
              <a:gd name="connsiteX63" fmla="*/ 3800256 w 4048838"/>
              <a:gd name="connsiteY63" fmla="*/ 3270804 h 5200575"/>
              <a:gd name="connsiteX64" fmla="*/ 3721453 w 4048838"/>
              <a:gd name="connsiteY64" fmla="*/ 3389692 h 5200575"/>
              <a:gd name="connsiteX65" fmla="*/ 3673383 w 4048838"/>
              <a:gd name="connsiteY65" fmla="*/ 3399396 h 5200575"/>
              <a:gd name="connsiteX66" fmla="*/ 3673383 w 4048838"/>
              <a:gd name="connsiteY66" fmla="*/ 3400134 h 5200575"/>
              <a:gd name="connsiteX67" fmla="*/ 3649903 w 4048838"/>
              <a:gd name="connsiteY67" fmla="*/ 3402501 h 5200575"/>
              <a:gd name="connsiteX68" fmla="*/ 3550174 w 4048838"/>
              <a:gd name="connsiteY68" fmla="*/ 3488450 h 5200575"/>
              <a:gd name="connsiteX69" fmla="*/ 3550154 w 4048838"/>
              <a:gd name="connsiteY69" fmla="*/ 3488563 h 5200575"/>
              <a:gd name="connsiteX70" fmla="*/ 3550154 w 4048838"/>
              <a:gd name="connsiteY70" fmla="*/ 4048356 h 5200575"/>
              <a:gd name="connsiteX71" fmla="*/ 3471351 w 4048838"/>
              <a:gd name="connsiteY71" fmla="*/ 4167244 h 5200575"/>
              <a:gd name="connsiteX72" fmla="*/ 3423281 w 4048838"/>
              <a:gd name="connsiteY72" fmla="*/ 4176948 h 5200575"/>
              <a:gd name="connsiteX73" fmla="*/ 3423281 w 4048838"/>
              <a:gd name="connsiteY73" fmla="*/ 4177686 h 5200575"/>
              <a:gd name="connsiteX74" fmla="*/ 3399801 w 4048838"/>
              <a:gd name="connsiteY74" fmla="*/ 4180053 h 5200575"/>
              <a:gd name="connsiteX75" fmla="*/ 3300072 w 4048838"/>
              <a:gd name="connsiteY75" fmla="*/ 4266002 h 5200575"/>
              <a:gd name="connsiteX76" fmla="*/ 3299821 w 4048838"/>
              <a:gd name="connsiteY76" fmla="*/ 4267425 h 5200575"/>
              <a:gd name="connsiteX77" fmla="*/ 3299821 w 4048838"/>
              <a:gd name="connsiteY77" fmla="*/ 4535750 h 5200575"/>
              <a:gd name="connsiteX78" fmla="*/ 3170794 w 4048838"/>
              <a:gd name="connsiteY78" fmla="*/ 4664777 h 5200575"/>
              <a:gd name="connsiteX79" fmla="*/ 3170795 w 4048838"/>
              <a:gd name="connsiteY79" fmla="*/ 4664776 h 5200575"/>
              <a:gd name="connsiteX80" fmla="*/ 3041768 w 4048838"/>
              <a:gd name="connsiteY80" fmla="*/ 4535749 h 5200575"/>
              <a:gd name="connsiteX81" fmla="*/ 3041768 w 4048838"/>
              <a:gd name="connsiteY81" fmla="*/ 4255730 h 5200575"/>
              <a:gd name="connsiteX82" fmla="*/ 3039765 w 4048838"/>
              <a:gd name="connsiteY82" fmla="*/ 4244379 h 5200575"/>
              <a:gd name="connsiteX83" fmla="*/ 2940036 w 4048838"/>
              <a:gd name="connsiteY83" fmla="*/ 4158430 h 5200575"/>
              <a:gd name="connsiteX84" fmla="*/ 2916556 w 4048838"/>
              <a:gd name="connsiteY84" fmla="*/ 4156063 h 5200575"/>
              <a:gd name="connsiteX85" fmla="*/ 2916556 w 4048838"/>
              <a:gd name="connsiteY85" fmla="*/ 4155325 h 5200575"/>
              <a:gd name="connsiteX86" fmla="*/ 2868486 w 4048838"/>
              <a:gd name="connsiteY86" fmla="*/ 4145621 h 5200575"/>
              <a:gd name="connsiteX87" fmla="*/ 2789683 w 4048838"/>
              <a:gd name="connsiteY87" fmla="*/ 4026733 h 5200575"/>
              <a:gd name="connsiteX88" fmla="*/ 2789683 w 4048838"/>
              <a:gd name="connsiteY88" fmla="*/ 3936603 h 5200575"/>
              <a:gd name="connsiteX89" fmla="*/ 2781294 w 4048838"/>
              <a:gd name="connsiteY89" fmla="*/ 3895053 h 5200575"/>
              <a:gd name="connsiteX90" fmla="*/ 2662407 w 4048838"/>
              <a:gd name="connsiteY90" fmla="*/ 3816249 h 5200575"/>
              <a:gd name="connsiteX91" fmla="*/ 2543520 w 4048838"/>
              <a:gd name="connsiteY91" fmla="*/ 3895053 h 5200575"/>
              <a:gd name="connsiteX92" fmla="*/ 2541330 w 4048838"/>
              <a:gd name="connsiteY92" fmla="*/ 3905897 h 5200575"/>
              <a:gd name="connsiteX93" fmla="*/ 2541330 w 4048838"/>
              <a:gd name="connsiteY93" fmla="*/ 4146767 h 5200575"/>
              <a:gd name="connsiteX94" fmla="*/ 2462527 w 4048838"/>
              <a:gd name="connsiteY94" fmla="*/ 4265655 h 5200575"/>
              <a:gd name="connsiteX95" fmla="*/ 2414457 w 4048838"/>
              <a:gd name="connsiteY95" fmla="*/ 4275359 h 5200575"/>
              <a:gd name="connsiteX96" fmla="*/ 2414457 w 4048838"/>
              <a:gd name="connsiteY96" fmla="*/ 4276097 h 5200575"/>
              <a:gd name="connsiteX97" fmla="*/ 2390977 w 4048838"/>
              <a:gd name="connsiteY97" fmla="*/ 4278464 h 5200575"/>
              <a:gd name="connsiteX98" fmla="*/ 2291248 w 4048838"/>
              <a:gd name="connsiteY98" fmla="*/ 4364413 h 5200575"/>
              <a:gd name="connsiteX99" fmla="*/ 2290996 w 4048838"/>
              <a:gd name="connsiteY99" fmla="*/ 4365842 h 5200575"/>
              <a:gd name="connsiteX100" fmla="*/ 2290996 w 4048838"/>
              <a:gd name="connsiteY100" fmla="*/ 4470483 h 5200575"/>
              <a:gd name="connsiteX101" fmla="*/ 2161969 w 4048838"/>
              <a:gd name="connsiteY101" fmla="*/ 4599510 h 5200575"/>
              <a:gd name="connsiteX102" fmla="*/ 2161970 w 4048838"/>
              <a:gd name="connsiteY102" fmla="*/ 4599509 h 5200575"/>
              <a:gd name="connsiteX103" fmla="*/ 2032943 w 4048838"/>
              <a:gd name="connsiteY103" fmla="*/ 4470482 h 5200575"/>
              <a:gd name="connsiteX104" fmla="*/ 2032943 w 4048838"/>
              <a:gd name="connsiteY104" fmla="*/ 1915988 h 5200575"/>
              <a:gd name="connsiteX105" fmla="*/ 2032942 w 4048838"/>
              <a:gd name="connsiteY105" fmla="*/ 4487005 h 5200575"/>
              <a:gd name="connsiteX106" fmla="*/ 2022804 w 4048838"/>
              <a:gd name="connsiteY106" fmla="*/ 4436786 h 5200575"/>
              <a:gd name="connsiteX107" fmla="*/ 1903916 w 4048838"/>
              <a:gd name="connsiteY107" fmla="*/ 4357982 h 5200575"/>
              <a:gd name="connsiteX108" fmla="*/ 1785029 w 4048838"/>
              <a:gd name="connsiteY108" fmla="*/ 4436786 h 5200575"/>
              <a:gd name="connsiteX109" fmla="*/ 1775265 w 4048838"/>
              <a:gd name="connsiteY109" fmla="*/ 4485146 h 5200575"/>
              <a:gd name="connsiteX110" fmla="*/ 1775265 w 4048838"/>
              <a:gd name="connsiteY110" fmla="*/ 5071548 h 5200575"/>
              <a:gd name="connsiteX111" fmla="*/ 1646238 w 4048838"/>
              <a:gd name="connsiteY111" fmla="*/ 5200575 h 5200575"/>
              <a:gd name="connsiteX112" fmla="*/ 1646239 w 4048838"/>
              <a:gd name="connsiteY112" fmla="*/ 5200574 h 5200575"/>
              <a:gd name="connsiteX113" fmla="*/ 1517212 w 4048838"/>
              <a:gd name="connsiteY113" fmla="*/ 5071547 h 5200575"/>
              <a:gd name="connsiteX114" fmla="*/ 1517212 w 4048838"/>
              <a:gd name="connsiteY114" fmla="*/ 1915988 h 5200575"/>
              <a:gd name="connsiteX115" fmla="*/ 1517211 w 4048838"/>
              <a:gd name="connsiteY115" fmla="*/ 4174585 h 5200575"/>
              <a:gd name="connsiteX116" fmla="*/ 1507073 w 4048838"/>
              <a:gd name="connsiteY116" fmla="*/ 4124366 h 5200575"/>
              <a:gd name="connsiteX117" fmla="*/ 1388185 w 4048838"/>
              <a:gd name="connsiteY117" fmla="*/ 4045562 h 5200575"/>
              <a:gd name="connsiteX118" fmla="*/ 1269298 w 4048838"/>
              <a:gd name="connsiteY118" fmla="*/ 4124366 h 5200575"/>
              <a:gd name="connsiteX119" fmla="*/ 1265700 w 4048838"/>
              <a:gd name="connsiteY119" fmla="*/ 4142185 h 5200575"/>
              <a:gd name="connsiteX120" fmla="*/ 1265700 w 4048838"/>
              <a:gd name="connsiteY120" fmla="*/ 4451131 h 5200575"/>
              <a:gd name="connsiteX121" fmla="*/ 1136673 w 4048838"/>
              <a:gd name="connsiteY121" fmla="*/ 4580158 h 5200575"/>
              <a:gd name="connsiteX122" fmla="*/ 1136674 w 4048838"/>
              <a:gd name="connsiteY122" fmla="*/ 4580157 h 5200575"/>
              <a:gd name="connsiteX123" fmla="*/ 1007647 w 4048838"/>
              <a:gd name="connsiteY123" fmla="*/ 4451130 h 5200575"/>
              <a:gd name="connsiteX124" fmla="*/ 1007647 w 4048838"/>
              <a:gd name="connsiteY124" fmla="*/ 4404392 h 5200575"/>
              <a:gd name="connsiteX125" fmla="*/ 988978 w 4048838"/>
              <a:gd name="connsiteY125" fmla="*/ 4371850 h 5200575"/>
              <a:gd name="connsiteX126" fmla="*/ 911913 w 4048838"/>
              <a:gd name="connsiteY126" fmla="*/ 4325406 h 5200575"/>
              <a:gd name="connsiteX127" fmla="*/ 888433 w 4048838"/>
              <a:gd name="connsiteY127" fmla="*/ 4323039 h 5200575"/>
              <a:gd name="connsiteX128" fmla="*/ 888433 w 4048838"/>
              <a:gd name="connsiteY128" fmla="*/ 4322301 h 5200575"/>
              <a:gd name="connsiteX129" fmla="*/ 840363 w 4048838"/>
              <a:gd name="connsiteY129" fmla="*/ 4312597 h 5200575"/>
              <a:gd name="connsiteX130" fmla="*/ 761560 w 4048838"/>
              <a:gd name="connsiteY130" fmla="*/ 4193709 h 5200575"/>
              <a:gd name="connsiteX131" fmla="*/ 761560 w 4048838"/>
              <a:gd name="connsiteY131" fmla="*/ 4079725 h 5200575"/>
              <a:gd name="connsiteX132" fmla="*/ 753171 w 4048838"/>
              <a:gd name="connsiteY132" fmla="*/ 4038175 h 5200575"/>
              <a:gd name="connsiteX133" fmla="*/ 634284 w 4048838"/>
              <a:gd name="connsiteY133" fmla="*/ 3959371 h 5200575"/>
              <a:gd name="connsiteX134" fmla="*/ 515397 w 4048838"/>
              <a:gd name="connsiteY134" fmla="*/ 4038175 h 5200575"/>
              <a:gd name="connsiteX135" fmla="*/ 513207 w 4048838"/>
              <a:gd name="connsiteY135" fmla="*/ 4049020 h 5200575"/>
              <a:gd name="connsiteX136" fmla="*/ 513207 w 4048838"/>
              <a:gd name="connsiteY136" fmla="*/ 4202423 h 5200575"/>
              <a:gd name="connsiteX137" fmla="*/ 434404 w 4048838"/>
              <a:gd name="connsiteY137" fmla="*/ 4321311 h 5200575"/>
              <a:gd name="connsiteX138" fmla="*/ 386334 w 4048838"/>
              <a:gd name="connsiteY138" fmla="*/ 4331015 h 5200575"/>
              <a:gd name="connsiteX139" fmla="*/ 386334 w 4048838"/>
              <a:gd name="connsiteY139" fmla="*/ 4331753 h 5200575"/>
              <a:gd name="connsiteX140" fmla="*/ 362854 w 4048838"/>
              <a:gd name="connsiteY140" fmla="*/ 4334120 h 5200575"/>
              <a:gd name="connsiteX141" fmla="*/ 263125 w 4048838"/>
              <a:gd name="connsiteY141" fmla="*/ 4420069 h 5200575"/>
              <a:gd name="connsiteX142" fmla="*/ 260921 w 4048838"/>
              <a:gd name="connsiteY142" fmla="*/ 4432559 h 5200575"/>
              <a:gd name="connsiteX143" fmla="*/ 260921 w 4048838"/>
              <a:gd name="connsiteY143" fmla="*/ 4566467 h 5200575"/>
              <a:gd name="connsiteX144" fmla="*/ 131894 w 4048838"/>
              <a:gd name="connsiteY144" fmla="*/ 4695494 h 5200575"/>
              <a:gd name="connsiteX145" fmla="*/ 131895 w 4048838"/>
              <a:gd name="connsiteY145" fmla="*/ 4695493 h 5200575"/>
              <a:gd name="connsiteX146" fmla="*/ 2868 w 4048838"/>
              <a:gd name="connsiteY146" fmla="*/ 4566466 h 5200575"/>
              <a:gd name="connsiteX147" fmla="*/ 2868 w 4048838"/>
              <a:gd name="connsiteY147" fmla="*/ 4201212 h 5200575"/>
              <a:gd name="connsiteX148" fmla="*/ 664 w 4048838"/>
              <a:gd name="connsiteY148" fmla="*/ 4188722 h 5200575"/>
              <a:gd name="connsiteX149" fmla="*/ 0 w 4048838"/>
              <a:gd name="connsiteY149" fmla="*/ 4187443 h 5200575"/>
              <a:gd name="connsiteX150" fmla="*/ 0 w 4048838"/>
              <a:gd name="connsiteY150" fmla="*/ 693683 h 5200575"/>
              <a:gd name="connsiteX151" fmla="*/ 90123 w 4048838"/>
              <a:gd name="connsiteY151" fmla="*/ 693683 h 5200575"/>
              <a:gd name="connsiteX152" fmla="*/ 134300 w 4048838"/>
              <a:gd name="connsiteY152" fmla="*/ 702601 h 5200575"/>
              <a:gd name="connsiteX153" fmla="*/ 134300 w 4048838"/>
              <a:gd name="connsiteY153" fmla="*/ 703339 h 5200575"/>
              <a:gd name="connsiteX154" fmla="*/ 157780 w 4048838"/>
              <a:gd name="connsiteY154" fmla="*/ 705706 h 5200575"/>
              <a:gd name="connsiteX155" fmla="*/ 257509 w 4048838"/>
              <a:gd name="connsiteY155" fmla="*/ 791655 h 5200575"/>
              <a:gd name="connsiteX156" fmla="*/ 257760 w 4048838"/>
              <a:gd name="connsiteY156" fmla="*/ 793078 h 5200575"/>
              <a:gd name="connsiteX157" fmla="*/ 257760 w 4048838"/>
              <a:gd name="connsiteY157" fmla="*/ 1061403 h 5200575"/>
              <a:gd name="connsiteX158" fmla="*/ 386787 w 4048838"/>
              <a:gd name="connsiteY158" fmla="*/ 1190430 h 5200575"/>
              <a:gd name="connsiteX159" fmla="*/ 386786 w 4048838"/>
              <a:gd name="connsiteY159" fmla="*/ 1190429 h 5200575"/>
              <a:gd name="connsiteX160" fmla="*/ 515813 w 4048838"/>
              <a:gd name="connsiteY160" fmla="*/ 1061402 h 5200575"/>
              <a:gd name="connsiteX161" fmla="*/ 515813 w 4048838"/>
              <a:gd name="connsiteY161" fmla="*/ 781383 h 5200575"/>
              <a:gd name="connsiteX162" fmla="*/ 517816 w 4048838"/>
              <a:gd name="connsiteY162" fmla="*/ 770032 h 5200575"/>
              <a:gd name="connsiteX163" fmla="*/ 617545 w 4048838"/>
              <a:gd name="connsiteY163" fmla="*/ 684083 h 5200575"/>
              <a:gd name="connsiteX164" fmla="*/ 641025 w 4048838"/>
              <a:gd name="connsiteY164" fmla="*/ 681716 h 5200575"/>
              <a:gd name="connsiteX165" fmla="*/ 641025 w 4048838"/>
              <a:gd name="connsiteY165" fmla="*/ 680978 h 5200575"/>
              <a:gd name="connsiteX166" fmla="*/ 689095 w 4048838"/>
              <a:gd name="connsiteY166" fmla="*/ 671274 h 5200575"/>
              <a:gd name="connsiteX167" fmla="*/ 767898 w 4048838"/>
              <a:gd name="connsiteY167" fmla="*/ 552386 h 5200575"/>
              <a:gd name="connsiteX168" fmla="*/ 767898 w 4048838"/>
              <a:gd name="connsiteY168" fmla="*/ 462256 h 5200575"/>
              <a:gd name="connsiteX169" fmla="*/ 776287 w 4048838"/>
              <a:gd name="connsiteY169" fmla="*/ 420706 h 5200575"/>
              <a:gd name="connsiteX170" fmla="*/ 895174 w 4048838"/>
              <a:gd name="connsiteY170" fmla="*/ 341902 h 5200575"/>
              <a:gd name="connsiteX171" fmla="*/ 1014061 w 4048838"/>
              <a:gd name="connsiteY171" fmla="*/ 420706 h 5200575"/>
              <a:gd name="connsiteX172" fmla="*/ 1016251 w 4048838"/>
              <a:gd name="connsiteY172" fmla="*/ 431550 h 5200575"/>
              <a:gd name="connsiteX173" fmla="*/ 1016251 w 4048838"/>
              <a:gd name="connsiteY173" fmla="*/ 672420 h 5200575"/>
              <a:gd name="connsiteX174" fmla="*/ 1095054 w 4048838"/>
              <a:gd name="connsiteY174" fmla="*/ 791308 h 5200575"/>
              <a:gd name="connsiteX175" fmla="*/ 1143124 w 4048838"/>
              <a:gd name="connsiteY175" fmla="*/ 801012 h 5200575"/>
              <a:gd name="connsiteX176" fmla="*/ 1143124 w 4048838"/>
              <a:gd name="connsiteY176" fmla="*/ 801750 h 5200575"/>
              <a:gd name="connsiteX177" fmla="*/ 1166604 w 4048838"/>
              <a:gd name="connsiteY177" fmla="*/ 804117 h 5200575"/>
              <a:gd name="connsiteX178" fmla="*/ 1266333 w 4048838"/>
              <a:gd name="connsiteY178" fmla="*/ 890066 h 5200575"/>
              <a:gd name="connsiteX179" fmla="*/ 1266585 w 4048838"/>
              <a:gd name="connsiteY179" fmla="*/ 891495 h 5200575"/>
              <a:gd name="connsiteX180" fmla="*/ 1266585 w 4048838"/>
              <a:gd name="connsiteY180" fmla="*/ 996136 h 5200575"/>
              <a:gd name="connsiteX181" fmla="*/ 1395612 w 4048838"/>
              <a:gd name="connsiteY181" fmla="*/ 1125163 h 5200575"/>
              <a:gd name="connsiteX182" fmla="*/ 1395611 w 4048838"/>
              <a:gd name="connsiteY182" fmla="*/ 1125162 h 5200575"/>
              <a:gd name="connsiteX183" fmla="*/ 1524638 w 4048838"/>
              <a:gd name="connsiteY183" fmla="*/ 996135 h 5200575"/>
              <a:gd name="connsiteX0" fmla="*/ 1524638 w 4048838"/>
              <a:gd name="connsiteY0" fmla="*/ 996135 h 5200575"/>
              <a:gd name="connsiteX1" fmla="*/ 1524639 w 4048838"/>
              <a:gd name="connsiteY1" fmla="*/ 1012658 h 5200575"/>
              <a:gd name="connsiteX2" fmla="*/ 1534777 w 4048838"/>
              <a:gd name="connsiteY2" fmla="*/ 962439 h 5200575"/>
              <a:gd name="connsiteX3" fmla="*/ 1653665 w 4048838"/>
              <a:gd name="connsiteY3" fmla="*/ 883635 h 5200575"/>
              <a:gd name="connsiteX4" fmla="*/ 1772552 w 4048838"/>
              <a:gd name="connsiteY4" fmla="*/ 962439 h 5200575"/>
              <a:gd name="connsiteX5" fmla="*/ 1782316 w 4048838"/>
              <a:gd name="connsiteY5" fmla="*/ 1010799 h 5200575"/>
              <a:gd name="connsiteX6" fmla="*/ 1782316 w 4048838"/>
              <a:gd name="connsiteY6" fmla="*/ 1597201 h 5200575"/>
              <a:gd name="connsiteX7" fmla="*/ 1911343 w 4048838"/>
              <a:gd name="connsiteY7" fmla="*/ 1726228 h 5200575"/>
              <a:gd name="connsiteX8" fmla="*/ 1911342 w 4048838"/>
              <a:gd name="connsiteY8" fmla="*/ 1726227 h 5200575"/>
              <a:gd name="connsiteX9" fmla="*/ 2040369 w 4048838"/>
              <a:gd name="connsiteY9" fmla="*/ 1597200 h 5200575"/>
              <a:gd name="connsiteX10" fmla="*/ 2040370 w 4048838"/>
              <a:gd name="connsiteY10" fmla="*/ 700238 h 5200575"/>
              <a:gd name="connsiteX11" fmla="*/ 2050508 w 4048838"/>
              <a:gd name="connsiteY11" fmla="*/ 650019 h 5200575"/>
              <a:gd name="connsiteX12" fmla="*/ 2169396 w 4048838"/>
              <a:gd name="connsiteY12" fmla="*/ 571215 h 5200575"/>
              <a:gd name="connsiteX13" fmla="*/ 2288283 w 4048838"/>
              <a:gd name="connsiteY13" fmla="*/ 650019 h 5200575"/>
              <a:gd name="connsiteX14" fmla="*/ 2291881 w 4048838"/>
              <a:gd name="connsiteY14" fmla="*/ 667838 h 5200575"/>
              <a:gd name="connsiteX15" fmla="*/ 2291881 w 4048838"/>
              <a:gd name="connsiteY15" fmla="*/ 976784 h 5200575"/>
              <a:gd name="connsiteX16" fmla="*/ 2420908 w 4048838"/>
              <a:gd name="connsiteY16" fmla="*/ 1105811 h 5200575"/>
              <a:gd name="connsiteX17" fmla="*/ 2420907 w 4048838"/>
              <a:gd name="connsiteY17" fmla="*/ 1105810 h 5200575"/>
              <a:gd name="connsiteX18" fmla="*/ 2549934 w 4048838"/>
              <a:gd name="connsiteY18" fmla="*/ 976783 h 5200575"/>
              <a:gd name="connsiteX19" fmla="*/ 2549934 w 4048838"/>
              <a:gd name="connsiteY19" fmla="*/ 930045 h 5200575"/>
              <a:gd name="connsiteX20" fmla="*/ 2568603 w 4048838"/>
              <a:gd name="connsiteY20" fmla="*/ 897503 h 5200575"/>
              <a:gd name="connsiteX21" fmla="*/ 2645668 w 4048838"/>
              <a:gd name="connsiteY21" fmla="*/ 851059 h 5200575"/>
              <a:gd name="connsiteX22" fmla="*/ 2669148 w 4048838"/>
              <a:gd name="connsiteY22" fmla="*/ 848692 h 5200575"/>
              <a:gd name="connsiteX23" fmla="*/ 2669148 w 4048838"/>
              <a:gd name="connsiteY23" fmla="*/ 847954 h 5200575"/>
              <a:gd name="connsiteX24" fmla="*/ 2717218 w 4048838"/>
              <a:gd name="connsiteY24" fmla="*/ 838250 h 5200575"/>
              <a:gd name="connsiteX25" fmla="*/ 2796021 w 4048838"/>
              <a:gd name="connsiteY25" fmla="*/ 719362 h 5200575"/>
              <a:gd name="connsiteX26" fmla="*/ 2796021 w 4048838"/>
              <a:gd name="connsiteY26" fmla="*/ 605378 h 5200575"/>
              <a:gd name="connsiteX27" fmla="*/ 2804410 w 4048838"/>
              <a:gd name="connsiteY27" fmla="*/ 563828 h 5200575"/>
              <a:gd name="connsiteX28" fmla="*/ 2923297 w 4048838"/>
              <a:gd name="connsiteY28" fmla="*/ 485024 h 5200575"/>
              <a:gd name="connsiteX29" fmla="*/ 3042184 w 4048838"/>
              <a:gd name="connsiteY29" fmla="*/ 563828 h 5200575"/>
              <a:gd name="connsiteX30" fmla="*/ 3044374 w 4048838"/>
              <a:gd name="connsiteY30" fmla="*/ 574673 h 5200575"/>
              <a:gd name="connsiteX31" fmla="*/ 3044374 w 4048838"/>
              <a:gd name="connsiteY31" fmla="*/ 728076 h 5200575"/>
              <a:gd name="connsiteX32" fmla="*/ 3123177 w 4048838"/>
              <a:gd name="connsiteY32" fmla="*/ 846964 h 5200575"/>
              <a:gd name="connsiteX33" fmla="*/ 3171247 w 4048838"/>
              <a:gd name="connsiteY33" fmla="*/ 856668 h 5200575"/>
              <a:gd name="connsiteX34" fmla="*/ 3171247 w 4048838"/>
              <a:gd name="connsiteY34" fmla="*/ 857406 h 5200575"/>
              <a:gd name="connsiteX35" fmla="*/ 3194727 w 4048838"/>
              <a:gd name="connsiteY35" fmla="*/ 859773 h 5200575"/>
              <a:gd name="connsiteX36" fmla="*/ 3294455 w 4048838"/>
              <a:gd name="connsiteY36" fmla="*/ 945722 h 5200575"/>
              <a:gd name="connsiteX37" fmla="*/ 3296659 w 4048838"/>
              <a:gd name="connsiteY37" fmla="*/ 958212 h 5200575"/>
              <a:gd name="connsiteX38" fmla="*/ 3296659 w 4048838"/>
              <a:gd name="connsiteY38" fmla="*/ 1092120 h 5200575"/>
              <a:gd name="connsiteX39" fmla="*/ 3425686 w 4048838"/>
              <a:gd name="connsiteY39" fmla="*/ 1221147 h 5200575"/>
              <a:gd name="connsiteX40" fmla="*/ 3425685 w 4048838"/>
              <a:gd name="connsiteY40" fmla="*/ 1221146 h 5200575"/>
              <a:gd name="connsiteX41" fmla="*/ 3554712 w 4048838"/>
              <a:gd name="connsiteY41" fmla="*/ 1092119 h 5200575"/>
              <a:gd name="connsiteX42" fmla="*/ 3554712 w 4048838"/>
              <a:gd name="connsiteY42" fmla="*/ 726865 h 5200575"/>
              <a:gd name="connsiteX43" fmla="*/ 3556916 w 4048838"/>
              <a:gd name="connsiteY43" fmla="*/ 714375 h 5200575"/>
              <a:gd name="connsiteX44" fmla="*/ 3656645 w 4048838"/>
              <a:gd name="connsiteY44" fmla="*/ 628426 h 5200575"/>
              <a:gd name="connsiteX45" fmla="*/ 3680125 w 4048838"/>
              <a:gd name="connsiteY45" fmla="*/ 626059 h 5200575"/>
              <a:gd name="connsiteX46" fmla="*/ 3680125 w 4048838"/>
              <a:gd name="connsiteY46" fmla="*/ 625321 h 5200575"/>
              <a:gd name="connsiteX47" fmla="*/ 3728195 w 4048838"/>
              <a:gd name="connsiteY47" fmla="*/ 615617 h 5200575"/>
              <a:gd name="connsiteX48" fmla="*/ 3806998 w 4048838"/>
              <a:gd name="connsiteY48" fmla="*/ 496729 h 5200575"/>
              <a:gd name="connsiteX49" fmla="*/ 3806998 w 4048838"/>
              <a:gd name="connsiteY49" fmla="*/ 120354 h 5200575"/>
              <a:gd name="connsiteX50" fmla="*/ 3815387 w 4048838"/>
              <a:gd name="connsiteY50" fmla="*/ 78804 h 5200575"/>
              <a:gd name="connsiteX51" fmla="*/ 3934274 w 4048838"/>
              <a:gd name="connsiteY51" fmla="*/ 0 h 5200575"/>
              <a:gd name="connsiteX52" fmla="*/ 4033837 w 4048838"/>
              <a:gd name="connsiteY52" fmla="*/ 46954 h 5200575"/>
              <a:gd name="connsiteX53" fmla="*/ 4047851 w 4048838"/>
              <a:gd name="connsiteY53" fmla="*/ 70052 h 5200575"/>
              <a:gd name="connsiteX54" fmla="*/ 4047851 w 4048838"/>
              <a:gd name="connsiteY54" fmla="*/ 1915988 h 5200575"/>
              <a:gd name="connsiteX55" fmla="*/ 4048838 w 4048838"/>
              <a:gd name="connsiteY55" fmla="*/ 1915988 h 5200575"/>
              <a:gd name="connsiteX56" fmla="*/ 4048838 w 4048838"/>
              <a:gd name="connsiteY56" fmla="*/ 2992458 h 5200575"/>
              <a:gd name="connsiteX57" fmla="*/ 3970035 w 4048838"/>
              <a:gd name="connsiteY57" fmla="*/ 3111346 h 5200575"/>
              <a:gd name="connsiteX58" fmla="*/ 3921965 w 4048838"/>
              <a:gd name="connsiteY58" fmla="*/ 3121050 h 5200575"/>
              <a:gd name="connsiteX59" fmla="*/ 3921965 w 4048838"/>
              <a:gd name="connsiteY59" fmla="*/ 3121788 h 5200575"/>
              <a:gd name="connsiteX60" fmla="*/ 3898485 w 4048838"/>
              <a:gd name="connsiteY60" fmla="*/ 3124155 h 5200575"/>
              <a:gd name="connsiteX61" fmla="*/ 3821421 w 4048838"/>
              <a:gd name="connsiteY61" fmla="*/ 3170599 h 5200575"/>
              <a:gd name="connsiteX62" fmla="*/ 3800256 w 4048838"/>
              <a:gd name="connsiteY62" fmla="*/ 3207490 h 5200575"/>
              <a:gd name="connsiteX63" fmla="*/ 3800256 w 4048838"/>
              <a:gd name="connsiteY63" fmla="*/ 3270804 h 5200575"/>
              <a:gd name="connsiteX64" fmla="*/ 3721453 w 4048838"/>
              <a:gd name="connsiteY64" fmla="*/ 3389692 h 5200575"/>
              <a:gd name="connsiteX65" fmla="*/ 3673383 w 4048838"/>
              <a:gd name="connsiteY65" fmla="*/ 3399396 h 5200575"/>
              <a:gd name="connsiteX66" fmla="*/ 3673383 w 4048838"/>
              <a:gd name="connsiteY66" fmla="*/ 3400134 h 5200575"/>
              <a:gd name="connsiteX67" fmla="*/ 3649903 w 4048838"/>
              <a:gd name="connsiteY67" fmla="*/ 3402501 h 5200575"/>
              <a:gd name="connsiteX68" fmla="*/ 3550174 w 4048838"/>
              <a:gd name="connsiteY68" fmla="*/ 3488450 h 5200575"/>
              <a:gd name="connsiteX69" fmla="*/ 3550154 w 4048838"/>
              <a:gd name="connsiteY69" fmla="*/ 3488563 h 5200575"/>
              <a:gd name="connsiteX70" fmla="*/ 3550154 w 4048838"/>
              <a:gd name="connsiteY70" fmla="*/ 4048356 h 5200575"/>
              <a:gd name="connsiteX71" fmla="*/ 3471351 w 4048838"/>
              <a:gd name="connsiteY71" fmla="*/ 4167244 h 5200575"/>
              <a:gd name="connsiteX72" fmla="*/ 3423281 w 4048838"/>
              <a:gd name="connsiteY72" fmla="*/ 4176948 h 5200575"/>
              <a:gd name="connsiteX73" fmla="*/ 3423281 w 4048838"/>
              <a:gd name="connsiteY73" fmla="*/ 4177686 h 5200575"/>
              <a:gd name="connsiteX74" fmla="*/ 3399801 w 4048838"/>
              <a:gd name="connsiteY74" fmla="*/ 4180053 h 5200575"/>
              <a:gd name="connsiteX75" fmla="*/ 3300072 w 4048838"/>
              <a:gd name="connsiteY75" fmla="*/ 4266002 h 5200575"/>
              <a:gd name="connsiteX76" fmla="*/ 3299821 w 4048838"/>
              <a:gd name="connsiteY76" fmla="*/ 4267425 h 5200575"/>
              <a:gd name="connsiteX77" fmla="*/ 3299821 w 4048838"/>
              <a:gd name="connsiteY77" fmla="*/ 4535750 h 5200575"/>
              <a:gd name="connsiteX78" fmla="*/ 3170794 w 4048838"/>
              <a:gd name="connsiteY78" fmla="*/ 4664777 h 5200575"/>
              <a:gd name="connsiteX79" fmla="*/ 3170795 w 4048838"/>
              <a:gd name="connsiteY79" fmla="*/ 4664776 h 5200575"/>
              <a:gd name="connsiteX80" fmla="*/ 3041768 w 4048838"/>
              <a:gd name="connsiteY80" fmla="*/ 4535749 h 5200575"/>
              <a:gd name="connsiteX81" fmla="*/ 3041768 w 4048838"/>
              <a:gd name="connsiteY81" fmla="*/ 4255730 h 5200575"/>
              <a:gd name="connsiteX82" fmla="*/ 3039765 w 4048838"/>
              <a:gd name="connsiteY82" fmla="*/ 4244379 h 5200575"/>
              <a:gd name="connsiteX83" fmla="*/ 2940036 w 4048838"/>
              <a:gd name="connsiteY83" fmla="*/ 4158430 h 5200575"/>
              <a:gd name="connsiteX84" fmla="*/ 2916556 w 4048838"/>
              <a:gd name="connsiteY84" fmla="*/ 4156063 h 5200575"/>
              <a:gd name="connsiteX85" fmla="*/ 2916556 w 4048838"/>
              <a:gd name="connsiteY85" fmla="*/ 4155325 h 5200575"/>
              <a:gd name="connsiteX86" fmla="*/ 2868486 w 4048838"/>
              <a:gd name="connsiteY86" fmla="*/ 4145621 h 5200575"/>
              <a:gd name="connsiteX87" fmla="*/ 2789683 w 4048838"/>
              <a:gd name="connsiteY87" fmla="*/ 4026733 h 5200575"/>
              <a:gd name="connsiteX88" fmla="*/ 2789683 w 4048838"/>
              <a:gd name="connsiteY88" fmla="*/ 3936603 h 5200575"/>
              <a:gd name="connsiteX89" fmla="*/ 2781294 w 4048838"/>
              <a:gd name="connsiteY89" fmla="*/ 3895053 h 5200575"/>
              <a:gd name="connsiteX90" fmla="*/ 2662407 w 4048838"/>
              <a:gd name="connsiteY90" fmla="*/ 3816249 h 5200575"/>
              <a:gd name="connsiteX91" fmla="*/ 2543520 w 4048838"/>
              <a:gd name="connsiteY91" fmla="*/ 3895053 h 5200575"/>
              <a:gd name="connsiteX92" fmla="*/ 2541330 w 4048838"/>
              <a:gd name="connsiteY92" fmla="*/ 3905897 h 5200575"/>
              <a:gd name="connsiteX93" fmla="*/ 2541330 w 4048838"/>
              <a:gd name="connsiteY93" fmla="*/ 4146767 h 5200575"/>
              <a:gd name="connsiteX94" fmla="*/ 2462527 w 4048838"/>
              <a:gd name="connsiteY94" fmla="*/ 4265655 h 5200575"/>
              <a:gd name="connsiteX95" fmla="*/ 2414457 w 4048838"/>
              <a:gd name="connsiteY95" fmla="*/ 4275359 h 5200575"/>
              <a:gd name="connsiteX96" fmla="*/ 2414457 w 4048838"/>
              <a:gd name="connsiteY96" fmla="*/ 4276097 h 5200575"/>
              <a:gd name="connsiteX97" fmla="*/ 2390977 w 4048838"/>
              <a:gd name="connsiteY97" fmla="*/ 4278464 h 5200575"/>
              <a:gd name="connsiteX98" fmla="*/ 2291248 w 4048838"/>
              <a:gd name="connsiteY98" fmla="*/ 4364413 h 5200575"/>
              <a:gd name="connsiteX99" fmla="*/ 2290996 w 4048838"/>
              <a:gd name="connsiteY99" fmla="*/ 4365842 h 5200575"/>
              <a:gd name="connsiteX100" fmla="*/ 2290996 w 4048838"/>
              <a:gd name="connsiteY100" fmla="*/ 4470483 h 5200575"/>
              <a:gd name="connsiteX101" fmla="*/ 2161969 w 4048838"/>
              <a:gd name="connsiteY101" fmla="*/ 4599510 h 5200575"/>
              <a:gd name="connsiteX102" fmla="*/ 2161970 w 4048838"/>
              <a:gd name="connsiteY102" fmla="*/ 4599509 h 5200575"/>
              <a:gd name="connsiteX103" fmla="*/ 2032943 w 4048838"/>
              <a:gd name="connsiteY103" fmla="*/ 4470482 h 5200575"/>
              <a:gd name="connsiteX104" fmla="*/ 2032942 w 4048838"/>
              <a:gd name="connsiteY104" fmla="*/ 4487005 h 5200575"/>
              <a:gd name="connsiteX105" fmla="*/ 2022804 w 4048838"/>
              <a:gd name="connsiteY105" fmla="*/ 4436786 h 5200575"/>
              <a:gd name="connsiteX106" fmla="*/ 1903916 w 4048838"/>
              <a:gd name="connsiteY106" fmla="*/ 4357982 h 5200575"/>
              <a:gd name="connsiteX107" fmla="*/ 1785029 w 4048838"/>
              <a:gd name="connsiteY107" fmla="*/ 4436786 h 5200575"/>
              <a:gd name="connsiteX108" fmla="*/ 1775265 w 4048838"/>
              <a:gd name="connsiteY108" fmla="*/ 4485146 h 5200575"/>
              <a:gd name="connsiteX109" fmla="*/ 1775265 w 4048838"/>
              <a:gd name="connsiteY109" fmla="*/ 5071548 h 5200575"/>
              <a:gd name="connsiteX110" fmla="*/ 1646238 w 4048838"/>
              <a:gd name="connsiteY110" fmla="*/ 5200575 h 5200575"/>
              <a:gd name="connsiteX111" fmla="*/ 1646239 w 4048838"/>
              <a:gd name="connsiteY111" fmla="*/ 5200574 h 5200575"/>
              <a:gd name="connsiteX112" fmla="*/ 1517212 w 4048838"/>
              <a:gd name="connsiteY112" fmla="*/ 5071547 h 5200575"/>
              <a:gd name="connsiteX113" fmla="*/ 1517212 w 4048838"/>
              <a:gd name="connsiteY113" fmla="*/ 1915988 h 5200575"/>
              <a:gd name="connsiteX114" fmla="*/ 1517211 w 4048838"/>
              <a:gd name="connsiteY114" fmla="*/ 4174585 h 5200575"/>
              <a:gd name="connsiteX115" fmla="*/ 1507073 w 4048838"/>
              <a:gd name="connsiteY115" fmla="*/ 4124366 h 5200575"/>
              <a:gd name="connsiteX116" fmla="*/ 1388185 w 4048838"/>
              <a:gd name="connsiteY116" fmla="*/ 4045562 h 5200575"/>
              <a:gd name="connsiteX117" fmla="*/ 1269298 w 4048838"/>
              <a:gd name="connsiteY117" fmla="*/ 4124366 h 5200575"/>
              <a:gd name="connsiteX118" fmla="*/ 1265700 w 4048838"/>
              <a:gd name="connsiteY118" fmla="*/ 4142185 h 5200575"/>
              <a:gd name="connsiteX119" fmla="*/ 1265700 w 4048838"/>
              <a:gd name="connsiteY119" fmla="*/ 4451131 h 5200575"/>
              <a:gd name="connsiteX120" fmla="*/ 1136673 w 4048838"/>
              <a:gd name="connsiteY120" fmla="*/ 4580158 h 5200575"/>
              <a:gd name="connsiteX121" fmla="*/ 1136674 w 4048838"/>
              <a:gd name="connsiteY121" fmla="*/ 4580157 h 5200575"/>
              <a:gd name="connsiteX122" fmla="*/ 1007647 w 4048838"/>
              <a:gd name="connsiteY122" fmla="*/ 4451130 h 5200575"/>
              <a:gd name="connsiteX123" fmla="*/ 1007647 w 4048838"/>
              <a:gd name="connsiteY123" fmla="*/ 4404392 h 5200575"/>
              <a:gd name="connsiteX124" fmla="*/ 988978 w 4048838"/>
              <a:gd name="connsiteY124" fmla="*/ 4371850 h 5200575"/>
              <a:gd name="connsiteX125" fmla="*/ 911913 w 4048838"/>
              <a:gd name="connsiteY125" fmla="*/ 4325406 h 5200575"/>
              <a:gd name="connsiteX126" fmla="*/ 888433 w 4048838"/>
              <a:gd name="connsiteY126" fmla="*/ 4323039 h 5200575"/>
              <a:gd name="connsiteX127" fmla="*/ 888433 w 4048838"/>
              <a:gd name="connsiteY127" fmla="*/ 4322301 h 5200575"/>
              <a:gd name="connsiteX128" fmla="*/ 840363 w 4048838"/>
              <a:gd name="connsiteY128" fmla="*/ 4312597 h 5200575"/>
              <a:gd name="connsiteX129" fmla="*/ 761560 w 4048838"/>
              <a:gd name="connsiteY129" fmla="*/ 4193709 h 5200575"/>
              <a:gd name="connsiteX130" fmla="*/ 761560 w 4048838"/>
              <a:gd name="connsiteY130" fmla="*/ 4079725 h 5200575"/>
              <a:gd name="connsiteX131" fmla="*/ 753171 w 4048838"/>
              <a:gd name="connsiteY131" fmla="*/ 4038175 h 5200575"/>
              <a:gd name="connsiteX132" fmla="*/ 634284 w 4048838"/>
              <a:gd name="connsiteY132" fmla="*/ 3959371 h 5200575"/>
              <a:gd name="connsiteX133" fmla="*/ 515397 w 4048838"/>
              <a:gd name="connsiteY133" fmla="*/ 4038175 h 5200575"/>
              <a:gd name="connsiteX134" fmla="*/ 513207 w 4048838"/>
              <a:gd name="connsiteY134" fmla="*/ 4049020 h 5200575"/>
              <a:gd name="connsiteX135" fmla="*/ 513207 w 4048838"/>
              <a:gd name="connsiteY135" fmla="*/ 4202423 h 5200575"/>
              <a:gd name="connsiteX136" fmla="*/ 434404 w 4048838"/>
              <a:gd name="connsiteY136" fmla="*/ 4321311 h 5200575"/>
              <a:gd name="connsiteX137" fmla="*/ 386334 w 4048838"/>
              <a:gd name="connsiteY137" fmla="*/ 4331015 h 5200575"/>
              <a:gd name="connsiteX138" fmla="*/ 386334 w 4048838"/>
              <a:gd name="connsiteY138" fmla="*/ 4331753 h 5200575"/>
              <a:gd name="connsiteX139" fmla="*/ 362854 w 4048838"/>
              <a:gd name="connsiteY139" fmla="*/ 4334120 h 5200575"/>
              <a:gd name="connsiteX140" fmla="*/ 263125 w 4048838"/>
              <a:gd name="connsiteY140" fmla="*/ 4420069 h 5200575"/>
              <a:gd name="connsiteX141" fmla="*/ 260921 w 4048838"/>
              <a:gd name="connsiteY141" fmla="*/ 4432559 h 5200575"/>
              <a:gd name="connsiteX142" fmla="*/ 260921 w 4048838"/>
              <a:gd name="connsiteY142" fmla="*/ 4566467 h 5200575"/>
              <a:gd name="connsiteX143" fmla="*/ 131894 w 4048838"/>
              <a:gd name="connsiteY143" fmla="*/ 4695494 h 5200575"/>
              <a:gd name="connsiteX144" fmla="*/ 131895 w 4048838"/>
              <a:gd name="connsiteY144" fmla="*/ 4695493 h 5200575"/>
              <a:gd name="connsiteX145" fmla="*/ 2868 w 4048838"/>
              <a:gd name="connsiteY145" fmla="*/ 4566466 h 5200575"/>
              <a:gd name="connsiteX146" fmla="*/ 2868 w 4048838"/>
              <a:gd name="connsiteY146" fmla="*/ 4201212 h 5200575"/>
              <a:gd name="connsiteX147" fmla="*/ 664 w 4048838"/>
              <a:gd name="connsiteY147" fmla="*/ 4188722 h 5200575"/>
              <a:gd name="connsiteX148" fmla="*/ 0 w 4048838"/>
              <a:gd name="connsiteY148" fmla="*/ 4187443 h 5200575"/>
              <a:gd name="connsiteX149" fmla="*/ 0 w 4048838"/>
              <a:gd name="connsiteY149" fmla="*/ 693683 h 5200575"/>
              <a:gd name="connsiteX150" fmla="*/ 90123 w 4048838"/>
              <a:gd name="connsiteY150" fmla="*/ 693683 h 5200575"/>
              <a:gd name="connsiteX151" fmla="*/ 134300 w 4048838"/>
              <a:gd name="connsiteY151" fmla="*/ 702601 h 5200575"/>
              <a:gd name="connsiteX152" fmla="*/ 134300 w 4048838"/>
              <a:gd name="connsiteY152" fmla="*/ 703339 h 5200575"/>
              <a:gd name="connsiteX153" fmla="*/ 157780 w 4048838"/>
              <a:gd name="connsiteY153" fmla="*/ 705706 h 5200575"/>
              <a:gd name="connsiteX154" fmla="*/ 257509 w 4048838"/>
              <a:gd name="connsiteY154" fmla="*/ 791655 h 5200575"/>
              <a:gd name="connsiteX155" fmla="*/ 257760 w 4048838"/>
              <a:gd name="connsiteY155" fmla="*/ 793078 h 5200575"/>
              <a:gd name="connsiteX156" fmla="*/ 257760 w 4048838"/>
              <a:gd name="connsiteY156" fmla="*/ 1061403 h 5200575"/>
              <a:gd name="connsiteX157" fmla="*/ 386787 w 4048838"/>
              <a:gd name="connsiteY157" fmla="*/ 1190430 h 5200575"/>
              <a:gd name="connsiteX158" fmla="*/ 386786 w 4048838"/>
              <a:gd name="connsiteY158" fmla="*/ 1190429 h 5200575"/>
              <a:gd name="connsiteX159" fmla="*/ 515813 w 4048838"/>
              <a:gd name="connsiteY159" fmla="*/ 1061402 h 5200575"/>
              <a:gd name="connsiteX160" fmla="*/ 515813 w 4048838"/>
              <a:gd name="connsiteY160" fmla="*/ 781383 h 5200575"/>
              <a:gd name="connsiteX161" fmla="*/ 517816 w 4048838"/>
              <a:gd name="connsiteY161" fmla="*/ 770032 h 5200575"/>
              <a:gd name="connsiteX162" fmla="*/ 617545 w 4048838"/>
              <a:gd name="connsiteY162" fmla="*/ 684083 h 5200575"/>
              <a:gd name="connsiteX163" fmla="*/ 641025 w 4048838"/>
              <a:gd name="connsiteY163" fmla="*/ 681716 h 5200575"/>
              <a:gd name="connsiteX164" fmla="*/ 641025 w 4048838"/>
              <a:gd name="connsiteY164" fmla="*/ 680978 h 5200575"/>
              <a:gd name="connsiteX165" fmla="*/ 689095 w 4048838"/>
              <a:gd name="connsiteY165" fmla="*/ 671274 h 5200575"/>
              <a:gd name="connsiteX166" fmla="*/ 767898 w 4048838"/>
              <a:gd name="connsiteY166" fmla="*/ 552386 h 5200575"/>
              <a:gd name="connsiteX167" fmla="*/ 767898 w 4048838"/>
              <a:gd name="connsiteY167" fmla="*/ 462256 h 5200575"/>
              <a:gd name="connsiteX168" fmla="*/ 776287 w 4048838"/>
              <a:gd name="connsiteY168" fmla="*/ 420706 h 5200575"/>
              <a:gd name="connsiteX169" fmla="*/ 895174 w 4048838"/>
              <a:gd name="connsiteY169" fmla="*/ 341902 h 5200575"/>
              <a:gd name="connsiteX170" fmla="*/ 1014061 w 4048838"/>
              <a:gd name="connsiteY170" fmla="*/ 420706 h 5200575"/>
              <a:gd name="connsiteX171" fmla="*/ 1016251 w 4048838"/>
              <a:gd name="connsiteY171" fmla="*/ 431550 h 5200575"/>
              <a:gd name="connsiteX172" fmla="*/ 1016251 w 4048838"/>
              <a:gd name="connsiteY172" fmla="*/ 672420 h 5200575"/>
              <a:gd name="connsiteX173" fmla="*/ 1095054 w 4048838"/>
              <a:gd name="connsiteY173" fmla="*/ 791308 h 5200575"/>
              <a:gd name="connsiteX174" fmla="*/ 1143124 w 4048838"/>
              <a:gd name="connsiteY174" fmla="*/ 801012 h 5200575"/>
              <a:gd name="connsiteX175" fmla="*/ 1143124 w 4048838"/>
              <a:gd name="connsiteY175" fmla="*/ 801750 h 5200575"/>
              <a:gd name="connsiteX176" fmla="*/ 1166604 w 4048838"/>
              <a:gd name="connsiteY176" fmla="*/ 804117 h 5200575"/>
              <a:gd name="connsiteX177" fmla="*/ 1266333 w 4048838"/>
              <a:gd name="connsiteY177" fmla="*/ 890066 h 5200575"/>
              <a:gd name="connsiteX178" fmla="*/ 1266585 w 4048838"/>
              <a:gd name="connsiteY178" fmla="*/ 891495 h 5200575"/>
              <a:gd name="connsiteX179" fmla="*/ 1266585 w 4048838"/>
              <a:gd name="connsiteY179" fmla="*/ 996136 h 5200575"/>
              <a:gd name="connsiteX180" fmla="*/ 1395612 w 4048838"/>
              <a:gd name="connsiteY180" fmla="*/ 1125163 h 5200575"/>
              <a:gd name="connsiteX181" fmla="*/ 1395611 w 4048838"/>
              <a:gd name="connsiteY181" fmla="*/ 1125162 h 5200575"/>
              <a:gd name="connsiteX182" fmla="*/ 1524638 w 4048838"/>
              <a:gd name="connsiteY182" fmla="*/ 996135 h 5200575"/>
              <a:gd name="connsiteX0" fmla="*/ 1524638 w 4048838"/>
              <a:gd name="connsiteY0" fmla="*/ 996135 h 5200575"/>
              <a:gd name="connsiteX1" fmla="*/ 1524639 w 4048838"/>
              <a:gd name="connsiteY1" fmla="*/ 1012658 h 5200575"/>
              <a:gd name="connsiteX2" fmla="*/ 1534777 w 4048838"/>
              <a:gd name="connsiteY2" fmla="*/ 962439 h 5200575"/>
              <a:gd name="connsiteX3" fmla="*/ 1653665 w 4048838"/>
              <a:gd name="connsiteY3" fmla="*/ 883635 h 5200575"/>
              <a:gd name="connsiteX4" fmla="*/ 1772552 w 4048838"/>
              <a:gd name="connsiteY4" fmla="*/ 962439 h 5200575"/>
              <a:gd name="connsiteX5" fmla="*/ 1782316 w 4048838"/>
              <a:gd name="connsiteY5" fmla="*/ 1010799 h 5200575"/>
              <a:gd name="connsiteX6" fmla="*/ 1782316 w 4048838"/>
              <a:gd name="connsiteY6" fmla="*/ 1597201 h 5200575"/>
              <a:gd name="connsiteX7" fmla="*/ 1911343 w 4048838"/>
              <a:gd name="connsiteY7" fmla="*/ 1726228 h 5200575"/>
              <a:gd name="connsiteX8" fmla="*/ 1911342 w 4048838"/>
              <a:gd name="connsiteY8" fmla="*/ 1726227 h 5200575"/>
              <a:gd name="connsiteX9" fmla="*/ 2040369 w 4048838"/>
              <a:gd name="connsiteY9" fmla="*/ 1597200 h 5200575"/>
              <a:gd name="connsiteX10" fmla="*/ 2040370 w 4048838"/>
              <a:gd name="connsiteY10" fmla="*/ 700238 h 5200575"/>
              <a:gd name="connsiteX11" fmla="*/ 2050508 w 4048838"/>
              <a:gd name="connsiteY11" fmla="*/ 650019 h 5200575"/>
              <a:gd name="connsiteX12" fmla="*/ 2169396 w 4048838"/>
              <a:gd name="connsiteY12" fmla="*/ 571215 h 5200575"/>
              <a:gd name="connsiteX13" fmla="*/ 2288283 w 4048838"/>
              <a:gd name="connsiteY13" fmla="*/ 650019 h 5200575"/>
              <a:gd name="connsiteX14" fmla="*/ 2291881 w 4048838"/>
              <a:gd name="connsiteY14" fmla="*/ 667838 h 5200575"/>
              <a:gd name="connsiteX15" fmla="*/ 2291881 w 4048838"/>
              <a:gd name="connsiteY15" fmla="*/ 976784 h 5200575"/>
              <a:gd name="connsiteX16" fmla="*/ 2420908 w 4048838"/>
              <a:gd name="connsiteY16" fmla="*/ 1105811 h 5200575"/>
              <a:gd name="connsiteX17" fmla="*/ 2420907 w 4048838"/>
              <a:gd name="connsiteY17" fmla="*/ 1105810 h 5200575"/>
              <a:gd name="connsiteX18" fmla="*/ 2549934 w 4048838"/>
              <a:gd name="connsiteY18" fmla="*/ 976783 h 5200575"/>
              <a:gd name="connsiteX19" fmla="*/ 2549934 w 4048838"/>
              <a:gd name="connsiteY19" fmla="*/ 930045 h 5200575"/>
              <a:gd name="connsiteX20" fmla="*/ 2568603 w 4048838"/>
              <a:gd name="connsiteY20" fmla="*/ 897503 h 5200575"/>
              <a:gd name="connsiteX21" fmla="*/ 2645668 w 4048838"/>
              <a:gd name="connsiteY21" fmla="*/ 851059 h 5200575"/>
              <a:gd name="connsiteX22" fmla="*/ 2669148 w 4048838"/>
              <a:gd name="connsiteY22" fmla="*/ 848692 h 5200575"/>
              <a:gd name="connsiteX23" fmla="*/ 2669148 w 4048838"/>
              <a:gd name="connsiteY23" fmla="*/ 847954 h 5200575"/>
              <a:gd name="connsiteX24" fmla="*/ 2717218 w 4048838"/>
              <a:gd name="connsiteY24" fmla="*/ 838250 h 5200575"/>
              <a:gd name="connsiteX25" fmla="*/ 2796021 w 4048838"/>
              <a:gd name="connsiteY25" fmla="*/ 719362 h 5200575"/>
              <a:gd name="connsiteX26" fmla="*/ 2796021 w 4048838"/>
              <a:gd name="connsiteY26" fmla="*/ 605378 h 5200575"/>
              <a:gd name="connsiteX27" fmla="*/ 2804410 w 4048838"/>
              <a:gd name="connsiteY27" fmla="*/ 563828 h 5200575"/>
              <a:gd name="connsiteX28" fmla="*/ 2923297 w 4048838"/>
              <a:gd name="connsiteY28" fmla="*/ 485024 h 5200575"/>
              <a:gd name="connsiteX29" fmla="*/ 3042184 w 4048838"/>
              <a:gd name="connsiteY29" fmla="*/ 563828 h 5200575"/>
              <a:gd name="connsiteX30" fmla="*/ 3044374 w 4048838"/>
              <a:gd name="connsiteY30" fmla="*/ 574673 h 5200575"/>
              <a:gd name="connsiteX31" fmla="*/ 3044374 w 4048838"/>
              <a:gd name="connsiteY31" fmla="*/ 728076 h 5200575"/>
              <a:gd name="connsiteX32" fmla="*/ 3123177 w 4048838"/>
              <a:gd name="connsiteY32" fmla="*/ 846964 h 5200575"/>
              <a:gd name="connsiteX33" fmla="*/ 3171247 w 4048838"/>
              <a:gd name="connsiteY33" fmla="*/ 856668 h 5200575"/>
              <a:gd name="connsiteX34" fmla="*/ 3171247 w 4048838"/>
              <a:gd name="connsiteY34" fmla="*/ 857406 h 5200575"/>
              <a:gd name="connsiteX35" fmla="*/ 3194727 w 4048838"/>
              <a:gd name="connsiteY35" fmla="*/ 859773 h 5200575"/>
              <a:gd name="connsiteX36" fmla="*/ 3294455 w 4048838"/>
              <a:gd name="connsiteY36" fmla="*/ 945722 h 5200575"/>
              <a:gd name="connsiteX37" fmla="*/ 3296659 w 4048838"/>
              <a:gd name="connsiteY37" fmla="*/ 958212 h 5200575"/>
              <a:gd name="connsiteX38" fmla="*/ 3296659 w 4048838"/>
              <a:gd name="connsiteY38" fmla="*/ 1092120 h 5200575"/>
              <a:gd name="connsiteX39" fmla="*/ 3425686 w 4048838"/>
              <a:gd name="connsiteY39" fmla="*/ 1221147 h 5200575"/>
              <a:gd name="connsiteX40" fmla="*/ 3425685 w 4048838"/>
              <a:gd name="connsiteY40" fmla="*/ 1221146 h 5200575"/>
              <a:gd name="connsiteX41" fmla="*/ 3554712 w 4048838"/>
              <a:gd name="connsiteY41" fmla="*/ 1092119 h 5200575"/>
              <a:gd name="connsiteX42" fmla="*/ 3554712 w 4048838"/>
              <a:gd name="connsiteY42" fmla="*/ 726865 h 5200575"/>
              <a:gd name="connsiteX43" fmla="*/ 3556916 w 4048838"/>
              <a:gd name="connsiteY43" fmla="*/ 714375 h 5200575"/>
              <a:gd name="connsiteX44" fmla="*/ 3656645 w 4048838"/>
              <a:gd name="connsiteY44" fmla="*/ 628426 h 5200575"/>
              <a:gd name="connsiteX45" fmla="*/ 3680125 w 4048838"/>
              <a:gd name="connsiteY45" fmla="*/ 626059 h 5200575"/>
              <a:gd name="connsiteX46" fmla="*/ 3680125 w 4048838"/>
              <a:gd name="connsiteY46" fmla="*/ 625321 h 5200575"/>
              <a:gd name="connsiteX47" fmla="*/ 3728195 w 4048838"/>
              <a:gd name="connsiteY47" fmla="*/ 615617 h 5200575"/>
              <a:gd name="connsiteX48" fmla="*/ 3806998 w 4048838"/>
              <a:gd name="connsiteY48" fmla="*/ 496729 h 5200575"/>
              <a:gd name="connsiteX49" fmla="*/ 3806998 w 4048838"/>
              <a:gd name="connsiteY49" fmla="*/ 120354 h 5200575"/>
              <a:gd name="connsiteX50" fmla="*/ 3815387 w 4048838"/>
              <a:gd name="connsiteY50" fmla="*/ 78804 h 5200575"/>
              <a:gd name="connsiteX51" fmla="*/ 3934274 w 4048838"/>
              <a:gd name="connsiteY51" fmla="*/ 0 h 5200575"/>
              <a:gd name="connsiteX52" fmla="*/ 4033837 w 4048838"/>
              <a:gd name="connsiteY52" fmla="*/ 46954 h 5200575"/>
              <a:gd name="connsiteX53" fmla="*/ 4047851 w 4048838"/>
              <a:gd name="connsiteY53" fmla="*/ 70052 h 5200575"/>
              <a:gd name="connsiteX54" fmla="*/ 4047851 w 4048838"/>
              <a:gd name="connsiteY54" fmla="*/ 1915988 h 5200575"/>
              <a:gd name="connsiteX55" fmla="*/ 4048838 w 4048838"/>
              <a:gd name="connsiteY55" fmla="*/ 1915988 h 5200575"/>
              <a:gd name="connsiteX56" fmla="*/ 4048838 w 4048838"/>
              <a:gd name="connsiteY56" fmla="*/ 2992458 h 5200575"/>
              <a:gd name="connsiteX57" fmla="*/ 3970035 w 4048838"/>
              <a:gd name="connsiteY57" fmla="*/ 3111346 h 5200575"/>
              <a:gd name="connsiteX58" fmla="*/ 3921965 w 4048838"/>
              <a:gd name="connsiteY58" fmla="*/ 3121050 h 5200575"/>
              <a:gd name="connsiteX59" fmla="*/ 3921965 w 4048838"/>
              <a:gd name="connsiteY59" fmla="*/ 3121788 h 5200575"/>
              <a:gd name="connsiteX60" fmla="*/ 3898485 w 4048838"/>
              <a:gd name="connsiteY60" fmla="*/ 3124155 h 5200575"/>
              <a:gd name="connsiteX61" fmla="*/ 3821421 w 4048838"/>
              <a:gd name="connsiteY61" fmla="*/ 3170599 h 5200575"/>
              <a:gd name="connsiteX62" fmla="*/ 3800256 w 4048838"/>
              <a:gd name="connsiteY62" fmla="*/ 3207490 h 5200575"/>
              <a:gd name="connsiteX63" fmla="*/ 3800256 w 4048838"/>
              <a:gd name="connsiteY63" fmla="*/ 3270804 h 5200575"/>
              <a:gd name="connsiteX64" fmla="*/ 3721453 w 4048838"/>
              <a:gd name="connsiteY64" fmla="*/ 3389692 h 5200575"/>
              <a:gd name="connsiteX65" fmla="*/ 3673383 w 4048838"/>
              <a:gd name="connsiteY65" fmla="*/ 3399396 h 5200575"/>
              <a:gd name="connsiteX66" fmla="*/ 3673383 w 4048838"/>
              <a:gd name="connsiteY66" fmla="*/ 3400134 h 5200575"/>
              <a:gd name="connsiteX67" fmla="*/ 3649903 w 4048838"/>
              <a:gd name="connsiteY67" fmla="*/ 3402501 h 5200575"/>
              <a:gd name="connsiteX68" fmla="*/ 3550174 w 4048838"/>
              <a:gd name="connsiteY68" fmla="*/ 3488450 h 5200575"/>
              <a:gd name="connsiteX69" fmla="*/ 3550154 w 4048838"/>
              <a:gd name="connsiteY69" fmla="*/ 3488563 h 5200575"/>
              <a:gd name="connsiteX70" fmla="*/ 3550154 w 4048838"/>
              <a:gd name="connsiteY70" fmla="*/ 4048356 h 5200575"/>
              <a:gd name="connsiteX71" fmla="*/ 3471351 w 4048838"/>
              <a:gd name="connsiteY71" fmla="*/ 4167244 h 5200575"/>
              <a:gd name="connsiteX72" fmla="*/ 3423281 w 4048838"/>
              <a:gd name="connsiteY72" fmla="*/ 4176948 h 5200575"/>
              <a:gd name="connsiteX73" fmla="*/ 3423281 w 4048838"/>
              <a:gd name="connsiteY73" fmla="*/ 4177686 h 5200575"/>
              <a:gd name="connsiteX74" fmla="*/ 3399801 w 4048838"/>
              <a:gd name="connsiteY74" fmla="*/ 4180053 h 5200575"/>
              <a:gd name="connsiteX75" fmla="*/ 3300072 w 4048838"/>
              <a:gd name="connsiteY75" fmla="*/ 4266002 h 5200575"/>
              <a:gd name="connsiteX76" fmla="*/ 3299821 w 4048838"/>
              <a:gd name="connsiteY76" fmla="*/ 4267425 h 5200575"/>
              <a:gd name="connsiteX77" fmla="*/ 3299821 w 4048838"/>
              <a:gd name="connsiteY77" fmla="*/ 4535750 h 5200575"/>
              <a:gd name="connsiteX78" fmla="*/ 3170794 w 4048838"/>
              <a:gd name="connsiteY78" fmla="*/ 4664777 h 5200575"/>
              <a:gd name="connsiteX79" fmla="*/ 3170795 w 4048838"/>
              <a:gd name="connsiteY79" fmla="*/ 4664776 h 5200575"/>
              <a:gd name="connsiteX80" fmla="*/ 3041768 w 4048838"/>
              <a:gd name="connsiteY80" fmla="*/ 4535749 h 5200575"/>
              <a:gd name="connsiteX81" fmla="*/ 3041768 w 4048838"/>
              <a:gd name="connsiteY81" fmla="*/ 4255730 h 5200575"/>
              <a:gd name="connsiteX82" fmla="*/ 3039765 w 4048838"/>
              <a:gd name="connsiteY82" fmla="*/ 4244379 h 5200575"/>
              <a:gd name="connsiteX83" fmla="*/ 2940036 w 4048838"/>
              <a:gd name="connsiteY83" fmla="*/ 4158430 h 5200575"/>
              <a:gd name="connsiteX84" fmla="*/ 2916556 w 4048838"/>
              <a:gd name="connsiteY84" fmla="*/ 4156063 h 5200575"/>
              <a:gd name="connsiteX85" fmla="*/ 2916556 w 4048838"/>
              <a:gd name="connsiteY85" fmla="*/ 4155325 h 5200575"/>
              <a:gd name="connsiteX86" fmla="*/ 2868486 w 4048838"/>
              <a:gd name="connsiteY86" fmla="*/ 4145621 h 5200575"/>
              <a:gd name="connsiteX87" fmla="*/ 2789683 w 4048838"/>
              <a:gd name="connsiteY87" fmla="*/ 4026733 h 5200575"/>
              <a:gd name="connsiteX88" fmla="*/ 2789683 w 4048838"/>
              <a:gd name="connsiteY88" fmla="*/ 3936603 h 5200575"/>
              <a:gd name="connsiteX89" fmla="*/ 2781294 w 4048838"/>
              <a:gd name="connsiteY89" fmla="*/ 3895053 h 5200575"/>
              <a:gd name="connsiteX90" fmla="*/ 2662407 w 4048838"/>
              <a:gd name="connsiteY90" fmla="*/ 3816249 h 5200575"/>
              <a:gd name="connsiteX91" fmla="*/ 2543520 w 4048838"/>
              <a:gd name="connsiteY91" fmla="*/ 3895053 h 5200575"/>
              <a:gd name="connsiteX92" fmla="*/ 2541330 w 4048838"/>
              <a:gd name="connsiteY92" fmla="*/ 3905897 h 5200575"/>
              <a:gd name="connsiteX93" fmla="*/ 2541330 w 4048838"/>
              <a:gd name="connsiteY93" fmla="*/ 4146767 h 5200575"/>
              <a:gd name="connsiteX94" fmla="*/ 2462527 w 4048838"/>
              <a:gd name="connsiteY94" fmla="*/ 4265655 h 5200575"/>
              <a:gd name="connsiteX95" fmla="*/ 2414457 w 4048838"/>
              <a:gd name="connsiteY95" fmla="*/ 4275359 h 5200575"/>
              <a:gd name="connsiteX96" fmla="*/ 2414457 w 4048838"/>
              <a:gd name="connsiteY96" fmla="*/ 4276097 h 5200575"/>
              <a:gd name="connsiteX97" fmla="*/ 2390977 w 4048838"/>
              <a:gd name="connsiteY97" fmla="*/ 4278464 h 5200575"/>
              <a:gd name="connsiteX98" fmla="*/ 2291248 w 4048838"/>
              <a:gd name="connsiteY98" fmla="*/ 4364413 h 5200575"/>
              <a:gd name="connsiteX99" fmla="*/ 2290996 w 4048838"/>
              <a:gd name="connsiteY99" fmla="*/ 4365842 h 5200575"/>
              <a:gd name="connsiteX100" fmla="*/ 2290996 w 4048838"/>
              <a:gd name="connsiteY100" fmla="*/ 4470483 h 5200575"/>
              <a:gd name="connsiteX101" fmla="*/ 2161969 w 4048838"/>
              <a:gd name="connsiteY101" fmla="*/ 4599510 h 5200575"/>
              <a:gd name="connsiteX102" fmla="*/ 2161970 w 4048838"/>
              <a:gd name="connsiteY102" fmla="*/ 4599509 h 5200575"/>
              <a:gd name="connsiteX103" fmla="*/ 2032943 w 4048838"/>
              <a:gd name="connsiteY103" fmla="*/ 4470482 h 5200575"/>
              <a:gd name="connsiteX104" fmla="*/ 2032942 w 4048838"/>
              <a:gd name="connsiteY104" fmla="*/ 4487005 h 5200575"/>
              <a:gd name="connsiteX105" fmla="*/ 2022804 w 4048838"/>
              <a:gd name="connsiteY105" fmla="*/ 4436786 h 5200575"/>
              <a:gd name="connsiteX106" fmla="*/ 1903916 w 4048838"/>
              <a:gd name="connsiteY106" fmla="*/ 4357982 h 5200575"/>
              <a:gd name="connsiteX107" fmla="*/ 1785029 w 4048838"/>
              <a:gd name="connsiteY107" fmla="*/ 4436786 h 5200575"/>
              <a:gd name="connsiteX108" fmla="*/ 1775265 w 4048838"/>
              <a:gd name="connsiteY108" fmla="*/ 4485146 h 5200575"/>
              <a:gd name="connsiteX109" fmla="*/ 1775265 w 4048838"/>
              <a:gd name="connsiteY109" fmla="*/ 5071548 h 5200575"/>
              <a:gd name="connsiteX110" fmla="*/ 1646238 w 4048838"/>
              <a:gd name="connsiteY110" fmla="*/ 5200575 h 5200575"/>
              <a:gd name="connsiteX111" fmla="*/ 1646239 w 4048838"/>
              <a:gd name="connsiteY111" fmla="*/ 5200574 h 5200575"/>
              <a:gd name="connsiteX112" fmla="*/ 1517212 w 4048838"/>
              <a:gd name="connsiteY112" fmla="*/ 5071547 h 5200575"/>
              <a:gd name="connsiteX113" fmla="*/ 1517211 w 4048838"/>
              <a:gd name="connsiteY113" fmla="*/ 4174585 h 5200575"/>
              <a:gd name="connsiteX114" fmla="*/ 1507073 w 4048838"/>
              <a:gd name="connsiteY114" fmla="*/ 4124366 h 5200575"/>
              <a:gd name="connsiteX115" fmla="*/ 1388185 w 4048838"/>
              <a:gd name="connsiteY115" fmla="*/ 4045562 h 5200575"/>
              <a:gd name="connsiteX116" fmla="*/ 1269298 w 4048838"/>
              <a:gd name="connsiteY116" fmla="*/ 4124366 h 5200575"/>
              <a:gd name="connsiteX117" fmla="*/ 1265700 w 4048838"/>
              <a:gd name="connsiteY117" fmla="*/ 4142185 h 5200575"/>
              <a:gd name="connsiteX118" fmla="*/ 1265700 w 4048838"/>
              <a:gd name="connsiteY118" fmla="*/ 4451131 h 5200575"/>
              <a:gd name="connsiteX119" fmla="*/ 1136673 w 4048838"/>
              <a:gd name="connsiteY119" fmla="*/ 4580158 h 5200575"/>
              <a:gd name="connsiteX120" fmla="*/ 1136674 w 4048838"/>
              <a:gd name="connsiteY120" fmla="*/ 4580157 h 5200575"/>
              <a:gd name="connsiteX121" fmla="*/ 1007647 w 4048838"/>
              <a:gd name="connsiteY121" fmla="*/ 4451130 h 5200575"/>
              <a:gd name="connsiteX122" fmla="*/ 1007647 w 4048838"/>
              <a:gd name="connsiteY122" fmla="*/ 4404392 h 5200575"/>
              <a:gd name="connsiteX123" fmla="*/ 988978 w 4048838"/>
              <a:gd name="connsiteY123" fmla="*/ 4371850 h 5200575"/>
              <a:gd name="connsiteX124" fmla="*/ 911913 w 4048838"/>
              <a:gd name="connsiteY124" fmla="*/ 4325406 h 5200575"/>
              <a:gd name="connsiteX125" fmla="*/ 888433 w 4048838"/>
              <a:gd name="connsiteY125" fmla="*/ 4323039 h 5200575"/>
              <a:gd name="connsiteX126" fmla="*/ 888433 w 4048838"/>
              <a:gd name="connsiteY126" fmla="*/ 4322301 h 5200575"/>
              <a:gd name="connsiteX127" fmla="*/ 840363 w 4048838"/>
              <a:gd name="connsiteY127" fmla="*/ 4312597 h 5200575"/>
              <a:gd name="connsiteX128" fmla="*/ 761560 w 4048838"/>
              <a:gd name="connsiteY128" fmla="*/ 4193709 h 5200575"/>
              <a:gd name="connsiteX129" fmla="*/ 761560 w 4048838"/>
              <a:gd name="connsiteY129" fmla="*/ 4079725 h 5200575"/>
              <a:gd name="connsiteX130" fmla="*/ 753171 w 4048838"/>
              <a:gd name="connsiteY130" fmla="*/ 4038175 h 5200575"/>
              <a:gd name="connsiteX131" fmla="*/ 634284 w 4048838"/>
              <a:gd name="connsiteY131" fmla="*/ 3959371 h 5200575"/>
              <a:gd name="connsiteX132" fmla="*/ 515397 w 4048838"/>
              <a:gd name="connsiteY132" fmla="*/ 4038175 h 5200575"/>
              <a:gd name="connsiteX133" fmla="*/ 513207 w 4048838"/>
              <a:gd name="connsiteY133" fmla="*/ 4049020 h 5200575"/>
              <a:gd name="connsiteX134" fmla="*/ 513207 w 4048838"/>
              <a:gd name="connsiteY134" fmla="*/ 4202423 h 5200575"/>
              <a:gd name="connsiteX135" fmla="*/ 434404 w 4048838"/>
              <a:gd name="connsiteY135" fmla="*/ 4321311 h 5200575"/>
              <a:gd name="connsiteX136" fmla="*/ 386334 w 4048838"/>
              <a:gd name="connsiteY136" fmla="*/ 4331015 h 5200575"/>
              <a:gd name="connsiteX137" fmla="*/ 386334 w 4048838"/>
              <a:gd name="connsiteY137" fmla="*/ 4331753 h 5200575"/>
              <a:gd name="connsiteX138" fmla="*/ 362854 w 4048838"/>
              <a:gd name="connsiteY138" fmla="*/ 4334120 h 5200575"/>
              <a:gd name="connsiteX139" fmla="*/ 263125 w 4048838"/>
              <a:gd name="connsiteY139" fmla="*/ 4420069 h 5200575"/>
              <a:gd name="connsiteX140" fmla="*/ 260921 w 4048838"/>
              <a:gd name="connsiteY140" fmla="*/ 4432559 h 5200575"/>
              <a:gd name="connsiteX141" fmla="*/ 260921 w 4048838"/>
              <a:gd name="connsiteY141" fmla="*/ 4566467 h 5200575"/>
              <a:gd name="connsiteX142" fmla="*/ 131894 w 4048838"/>
              <a:gd name="connsiteY142" fmla="*/ 4695494 h 5200575"/>
              <a:gd name="connsiteX143" fmla="*/ 131895 w 4048838"/>
              <a:gd name="connsiteY143" fmla="*/ 4695493 h 5200575"/>
              <a:gd name="connsiteX144" fmla="*/ 2868 w 4048838"/>
              <a:gd name="connsiteY144" fmla="*/ 4566466 h 5200575"/>
              <a:gd name="connsiteX145" fmla="*/ 2868 w 4048838"/>
              <a:gd name="connsiteY145" fmla="*/ 4201212 h 5200575"/>
              <a:gd name="connsiteX146" fmla="*/ 664 w 4048838"/>
              <a:gd name="connsiteY146" fmla="*/ 4188722 h 5200575"/>
              <a:gd name="connsiteX147" fmla="*/ 0 w 4048838"/>
              <a:gd name="connsiteY147" fmla="*/ 4187443 h 5200575"/>
              <a:gd name="connsiteX148" fmla="*/ 0 w 4048838"/>
              <a:gd name="connsiteY148" fmla="*/ 693683 h 5200575"/>
              <a:gd name="connsiteX149" fmla="*/ 90123 w 4048838"/>
              <a:gd name="connsiteY149" fmla="*/ 693683 h 5200575"/>
              <a:gd name="connsiteX150" fmla="*/ 134300 w 4048838"/>
              <a:gd name="connsiteY150" fmla="*/ 702601 h 5200575"/>
              <a:gd name="connsiteX151" fmla="*/ 134300 w 4048838"/>
              <a:gd name="connsiteY151" fmla="*/ 703339 h 5200575"/>
              <a:gd name="connsiteX152" fmla="*/ 157780 w 4048838"/>
              <a:gd name="connsiteY152" fmla="*/ 705706 h 5200575"/>
              <a:gd name="connsiteX153" fmla="*/ 257509 w 4048838"/>
              <a:gd name="connsiteY153" fmla="*/ 791655 h 5200575"/>
              <a:gd name="connsiteX154" fmla="*/ 257760 w 4048838"/>
              <a:gd name="connsiteY154" fmla="*/ 793078 h 5200575"/>
              <a:gd name="connsiteX155" fmla="*/ 257760 w 4048838"/>
              <a:gd name="connsiteY155" fmla="*/ 1061403 h 5200575"/>
              <a:gd name="connsiteX156" fmla="*/ 386787 w 4048838"/>
              <a:gd name="connsiteY156" fmla="*/ 1190430 h 5200575"/>
              <a:gd name="connsiteX157" fmla="*/ 386786 w 4048838"/>
              <a:gd name="connsiteY157" fmla="*/ 1190429 h 5200575"/>
              <a:gd name="connsiteX158" fmla="*/ 515813 w 4048838"/>
              <a:gd name="connsiteY158" fmla="*/ 1061402 h 5200575"/>
              <a:gd name="connsiteX159" fmla="*/ 515813 w 4048838"/>
              <a:gd name="connsiteY159" fmla="*/ 781383 h 5200575"/>
              <a:gd name="connsiteX160" fmla="*/ 517816 w 4048838"/>
              <a:gd name="connsiteY160" fmla="*/ 770032 h 5200575"/>
              <a:gd name="connsiteX161" fmla="*/ 617545 w 4048838"/>
              <a:gd name="connsiteY161" fmla="*/ 684083 h 5200575"/>
              <a:gd name="connsiteX162" fmla="*/ 641025 w 4048838"/>
              <a:gd name="connsiteY162" fmla="*/ 681716 h 5200575"/>
              <a:gd name="connsiteX163" fmla="*/ 641025 w 4048838"/>
              <a:gd name="connsiteY163" fmla="*/ 680978 h 5200575"/>
              <a:gd name="connsiteX164" fmla="*/ 689095 w 4048838"/>
              <a:gd name="connsiteY164" fmla="*/ 671274 h 5200575"/>
              <a:gd name="connsiteX165" fmla="*/ 767898 w 4048838"/>
              <a:gd name="connsiteY165" fmla="*/ 552386 h 5200575"/>
              <a:gd name="connsiteX166" fmla="*/ 767898 w 4048838"/>
              <a:gd name="connsiteY166" fmla="*/ 462256 h 5200575"/>
              <a:gd name="connsiteX167" fmla="*/ 776287 w 4048838"/>
              <a:gd name="connsiteY167" fmla="*/ 420706 h 5200575"/>
              <a:gd name="connsiteX168" fmla="*/ 895174 w 4048838"/>
              <a:gd name="connsiteY168" fmla="*/ 341902 h 5200575"/>
              <a:gd name="connsiteX169" fmla="*/ 1014061 w 4048838"/>
              <a:gd name="connsiteY169" fmla="*/ 420706 h 5200575"/>
              <a:gd name="connsiteX170" fmla="*/ 1016251 w 4048838"/>
              <a:gd name="connsiteY170" fmla="*/ 431550 h 5200575"/>
              <a:gd name="connsiteX171" fmla="*/ 1016251 w 4048838"/>
              <a:gd name="connsiteY171" fmla="*/ 672420 h 5200575"/>
              <a:gd name="connsiteX172" fmla="*/ 1095054 w 4048838"/>
              <a:gd name="connsiteY172" fmla="*/ 791308 h 5200575"/>
              <a:gd name="connsiteX173" fmla="*/ 1143124 w 4048838"/>
              <a:gd name="connsiteY173" fmla="*/ 801012 h 5200575"/>
              <a:gd name="connsiteX174" fmla="*/ 1143124 w 4048838"/>
              <a:gd name="connsiteY174" fmla="*/ 801750 h 5200575"/>
              <a:gd name="connsiteX175" fmla="*/ 1166604 w 4048838"/>
              <a:gd name="connsiteY175" fmla="*/ 804117 h 5200575"/>
              <a:gd name="connsiteX176" fmla="*/ 1266333 w 4048838"/>
              <a:gd name="connsiteY176" fmla="*/ 890066 h 5200575"/>
              <a:gd name="connsiteX177" fmla="*/ 1266585 w 4048838"/>
              <a:gd name="connsiteY177" fmla="*/ 891495 h 5200575"/>
              <a:gd name="connsiteX178" fmla="*/ 1266585 w 4048838"/>
              <a:gd name="connsiteY178" fmla="*/ 996136 h 5200575"/>
              <a:gd name="connsiteX179" fmla="*/ 1395612 w 4048838"/>
              <a:gd name="connsiteY179" fmla="*/ 1125163 h 5200575"/>
              <a:gd name="connsiteX180" fmla="*/ 1395611 w 4048838"/>
              <a:gd name="connsiteY180" fmla="*/ 1125162 h 5200575"/>
              <a:gd name="connsiteX181" fmla="*/ 1524638 w 4048838"/>
              <a:gd name="connsiteY181" fmla="*/ 996135 h 5200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Lst>
            <a:rect l="l" t="t" r="r" b="b"/>
            <a:pathLst>
              <a:path w="4048838" h="5200575">
                <a:moveTo>
                  <a:pt x="1524638" y="996135"/>
                </a:moveTo>
                <a:cubicBezTo>
                  <a:pt x="1546143" y="977384"/>
                  <a:pt x="1522949" y="1018274"/>
                  <a:pt x="1524639" y="1012658"/>
                </a:cubicBezTo>
                <a:lnTo>
                  <a:pt x="1534777" y="962439"/>
                </a:lnTo>
                <a:cubicBezTo>
                  <a:pt x="1554365" y="916129"/>
                  <a:pt x="1600220" y="883635"/>
                  <a:pt x="1653665" y="883635"/>
                </a:cubicBezTo>
                <a:cubicBezTo>
                  <a:pt x="1707110" y="883635"/>
                  <a:pt x="1752965" y="916129"/>
                  <a:pt x="1772552" y="962439"/>
                </a:cubicBezTo>
                <a:lnTo>
                  <a:pt x="1782316" y="1010799"/>
                </a:lnTo>
                <a:lnTo>
                  <a:pt x="1782316" y="1597201"/>
                </a:lnTo>
                <a:cubicBezTo>
                  <a:pt x="1782316" y="1668461"/>
                  <a:pt x="1840083" y="1726228"/>
                  <a:pt x="1911343" y="1726228"/>
                </a:cubicBezTo>
                <a:lnTo>
                  <a:pt x="1911342" y="1726227"/>
                </a:lnTo>
                <a:cubicBezTo>
                  <a:pt x="1982602" y="1726227"/>
                  <a:pt x="2040369" y="1668460"/>
                  <a:pt x="2040369" y="1597200"/>
                </a:cubicBezTo>
                <a:cubicBezTo>
                  <a:pt x="2040369" y="1298213"/>
                  <a:pt x="2040370" y="999225"/>
                  <a:pt x="2040370" y="700238"/>
                </a:cubicBezTo>
                <a:lnTo>
                  <a:pt x="2050508" y="650019"/>
                </a:lnTo>
                <a:cubicBezTo>
                  <a:pt x="2070096" y="603709"/>
                  <a:pt x="2115951" y="571215"/>
                  <a:pt x="2169396" y="571215"/>
                </a:cubicBezTo>
                <a:cubicBezTo>
                  <a:pt x="2222841" y="571215"/>
                  <a:pt x="2268696" y="603709"/>
                  <a:pt x="2288283" y="650019"/>
                </a:cubicBezTo>
                <a:lnTo>
                  <a:pt x="2291881" y="667838"/>
                </a:lnTo>
                <a:lnTo>
                  <a:pt x="2291881" y="976784"/>
                </a:lnTo>
                <a:cubicBezTo>
                  <a:pt x="2291881" y="1048044"/>
                  <a:pt x="2349648" y="1105811"/>
                  <a:pt x="2420908" y="1105811"/>
                </a:cubicBezTo>
                <a:lnTo>
                  <a:pt x="2420907" y="1105810"/>
                </a:lnTo>
                <a:cubicBezTo>
                  <a:pt x="2492167" y="1105810"/>
                  <a:pt x="2549934" y="1048043"/>
                  <a:pt x="2549934" y="976783"/>
                </a:cubicBezTo>
                <a:lnTo>
                  <a:pt x="2549934" y="930045"/>
                </a:lnTo>
                <a:lnTo>
                  <a:pt x="2568603" y="897503"/>
                </a:lnTo>
                <a:cubicBezTo>
                  <a:pt x="2587887" y="874137"/>
                  <a:pt x="2614869" y="857361"/>
                  <a:pt x="2645668" y="851059"/>
                </a:cubicBezTo>
                <a:lnTo>
                  <a:pt x="2669148" y="848692"/>
                </a:lnTo>
                <a:lnTo>
                  <a:pt x="2669148" y="847954"/>
                </a:lnTo>
                <a:lnTo>
                  <a:pt x="2717218" y="838250"/>
                </a:lnTo>
                <a:cubicBezTo>
                  <a:pt x="2763527" y="818662"/>
                  <a:pt x="2796021" y="772807"/>
                  <a:pt x="2796021" y="719362"/>
                </a:cubicBezTo>
                <a:lnTo>
                  <a:pt x="2796021" y="605378"/>
                </a:lnTo>
                <a:lnTo>
                  <a:pt x="2804410" y="563828"/>
                </a:lnTo>
                <a:cubicBezTo>
                  <a:pt x="2823997" y="517518"/>
                  <a:pt x="2869852" y="485024"/>
                  <a:pt x="2923297" y="485024"/>
                </a:cubicBezTo>
                <a:cubicBezTo>
                  <a:pt x="2976742" y="485024"/>
                  <a:pt x="3022597" y="517518"/>
                  <a:pt x="3042184" y="563828"/>
                </a:cubicBezTo>
                <a:lnTo>
                  <a:pt x="3044374" y="574673"/>
                </a:lnTo>
                <a:lnTo>
                  <a:pt x="3044374" y="728076"/>
                </a:lnTo>
                <a:cubicBezTo>
                  <a:pt x="3044374" y="781521"/>
                  <a:pt x="3076868" y="827376"/>
                  <a:pt x="3123177" y="846964"/>
                </a:cubicBezTo>
                <a:lnTo>
                  <a:pt x="3171247" y="856668"/>
                </a:lnTo>
                <a:lnTo>
                  <a:pt x="3171247" y="857406"/>
                </a:lnTo>
                <a:lnTo>
                  <a:pt x="3194727" y="859773"/>
                </a:lnTo>
                <a:cubicBezTo>
                  <a:pt x="3240925" y="869226"/>
                  <a:pt x="3278537" y="902246"/>
                  <a:pt x="3294455" y="945722"/>
                </a:cubicBezTo>
                <a:lnTo>
                  <a:pt x="3296659" y="958212"/>
                </a:lnTo>
                <a:lnTo>
                  <a:pt x="3296659" y="1092120"/>
                </a:lnTo>
                <a:cubicBezTo>
                  <a:pt x="3296659" y="1163380"/>
                  <a:pt x="3354426" y="1221147"/>
                  <a:pt x="3425686" y="1221147"/>
                </a:cubicBezTo>
                <a:lnTo>
                  <a:pt x="3425685" y="1221146"/>
                </a:lnTo>
                <a:cubicBezTo>
                  <a:pt x="3496945" y="1221146"/>
                  <a:pt x="3554712" y="1163379"/>
                  <a:pt x="3554712" y="1092119"/>
                </a:cubicBezTo>
                <a:lnTo>
                  <a:pt x="3554712" y="726865"/>
                </a:lnTo>
                <a:lnTo>
                  <a:pt x="3556916" y="714375"/>
                </a:lnTo>
                <a:cubicBezTo>
                  <a:pt x="3572835" y="670899"/>
                  <a:pt x="3610447" y="637879"/>
                  <a:pt x="3656645" y="628426"/>
                </a:cubicBezTo>
                <a:lnTo>
                  <a:pt x="3680125" y="626059"/>
                </a:lnTo>
                <a:lnTo>
                  <a:pt x="3680125" y="625321"/>
                </a:lnTo>
                <a:lnTo>
                  <a:pt x="3728195" y="615617"/>
                </a:lnTo>
                <a:cubicBezTo>
                  <a:pt x="3774504" y="596029"/>
                  <a:pt x="3806998" y="550174"/>
                  <a:pt x="3806998" y="496729"/>
                </a:cubicBezTo>
                <a:lnTo>
                  <a:pt x="3806998" y="120354"/>
                </a:lnTo>
                <a:lnTo>
                  <a:pt x="3815387" y="78804"/>
                </a:lnTo>
                <a:cubicBezTo>
                  <a:pt x="3834974" y="32494"/>
                  <a:pt x="3880829" y="0"/>
                  <a:pt x="3934274" y="0"/>
                </a:cubicBezTo>
                <a:cubicBezTo>
                  <a:pt x="3974358" y="0"/>
                  <a:pt x="4010172" y="18278"/>
                  <a:pt x="4033837" y="46954"/>
                </a:cubicBezTo>
                <a:lnTo>
                  <a:pt x="4047851" y="70052"/>
                </a:lnTo>
                <a:lnTo>
                  <a:pt x="4047851" y="1915988"/>
                </a:lnTo>
                <a:lnTo>
                  <a:pt x="4048838" y="1915988"/>
                </a:lnTo>
                <a:lnTo>
                  <a:pt x="4048838" y="2992458"/>
                </a:lnTo>
                <a:cubicBezTo>
                  <a:pt x="4048838" y="3045903"/>
                  <a:pt x="4016344" y="3091758"/>
                  <a:pt x="3970035" y="3111346"/>
                </a:cubicBezTo>
                <a:lnTo>
                  <a:pt x="3921965" y="3121050"/>
                </a:lnTo>
                <a:lnTo>
                  <a:pt x="3921965" y="3121788"/>
                </a:lnTo>
                <a:lnTo>
                  <a:pt x="3898485" y="3124155"/>
                </a:lnTo>
                <a:cubicBezTo>
                  <a:pt x="3867686" y="3130457"/>
                  <a:pt x="3840704" y="3147233"/>
                  <a:pt x="3821421" y="3170599"/>
                </a:cubicBezTo>
                <a:lnTo>
                  <a:pt x="3800256" y="3207490"/>
                </a:lnTo>
                <a:lnTo>
                  <a:pt x="3800256" y="3270804"/>
                </a:lnTo>
                <a:cubicBezTo>
                  <a:pt x="3800256" y="3324249"/>
                  <a:pt x="3767762" y="3370104"/>
                  <a:pt x="3721453" y="3389692"/>
                </a:cubicBezTo>
                <a:lnTo>
                  <a:pt x="3673383" y="3399396"/>
                </a:lnTo>
                <a:lnTo>
                  <a:pt x="3673383" y="3400134"/>
                </a:lnTo>
                <a:lnTo>
                  <a:pt x="3649903" y="3402501"/>
                </a:lnTo>
                <a:cubicBezTo>
                  <a:pt x="3603705" y="3411954"/>
                  <a:pt x="3566093" y="3444974"/>
                  <a:pt x="3550174" y="3488450"/>
                </a:cubicBezTo>
                <a:cubicBezTo>
                  <a:pt x="3550167" y="3488488"/>
                  <a:pt x="3550161" y="3488525"/>
                  <a:pt x="3550154" y="3488563"/>
                </a:cubicBezTo>
                <a:lnTo>
                  <a:pt x="3550154" y="4048356"/>
                </a:lnTo>
                <a:cubicBezTo>
                  <a:pt x="3550154" y="4101801"/>
                  <a:pt x="3517660" y="4147656"/>
                  <a:pt x="3471351" y="4167244"/>
                </a:cubicBezTo>
                <a:lnTo>
                  <a:pt x="3423281" y="4176948"/>
                </a:lnTo>
                <a:lnTo>
                  <a:pt x="3423281" y="4177686"/>
                </a:lnTo>
                <a:lnTo>
                  <a:pt x="3399801" y="4180053"/>
                </a:lnTo>
                <a:cubicBezTo>
                  <a:pt x="3353603" y="4189506"/>
                  <a:pt x="3315991" y="4222526"/>
                  <a:pt x="3300072" y="4266002"/>
                </a:cubicBezTo>
                <a:cubicBezTo>
                  <a:pt x="3299988" y="4266476"/>
                  <a:pt x="3299905" y="4266951"/>
                  <a:pt x="3299821" y="4267425"/>
                </a:cubicBezTo>
                <a:lnTo>
                  <a:pt x="3299821" y="4535750"/>
                </a:lnTo>
                <a:cubicBezTo>
                  <a:pt x="3299821" y="4607010"/>
                  <a:pt x="3242054" y="4664777"/>
                  <a:pt x="3170794" y="4664777"/>
                </a:cubicBezTo>
                <a:lnTo>
                  <a:pt x="3170795" y="4664776"/>
                </a:lnTo>
                <a:cubicBezTo>
                  <a:pt x="3099535" y="4664776"/>
                  <a:pt x="3041768" y="4607009"/>
                  <a:pt x="3041768" y="4535749"/>
                </a:cubicBezTo>
                <a:lnTo>
                  <a:pt x="3041768" y="4255730"/>
                </a:lnTo>
                <a:lnTo>
                  <a:pt x="3039765" y="4244379"/>
                </a:lnTo>
                <a:cubicBezTo>
                  <a:pt x="3023846" y="4200903"/>
                  <a:pt x="2986234" y="4167883"/>
                  <a:pt x="2940036" y="4158430"/>
                </a:cubicBezTo>
                <a:lnTo>
                  <a:pt x="2916556" y="4156063"/>
                </a:lnTo>
                <a:lnTo>
                  <a:pt x="2916556" y="4155325"/>
                </a:lnTo>
                <a:lnTo>
                  <a:pt x="2868486" y="4145621"/>
                </a:lnTo>
                <a:cubicBezTo>
                  <a:pt x="2822177" y="4126033"/>
                  <a:pt x="2789683" y="4080178"/>
                  <a:pt x="2789683" y="4026733"/>
                </a:cubicBezTo>
                <a:lnTo>
                  <a:pt x="2789683" y="3936603"/>
                </a:lnTo>
                <a:lnTo>
                  <a:pt x="2781294" y="3895053"/>
                </a:lnTo>
                <a:cubicBezTo>
                  <a:pt x="2761707" y="3848743"/>
                  <a:pt x="2715852" y="3816249"/>
                  <a:pt x="2662407" y="3816249"/>
                </a:cubicBezTo>
                <a:cubicBezTo>
                  <a:pt x="2608962" y="3816249"/>
                  <a:pt x="2563107" y="3848743"/>
                  <a:pt x="2543520" y="3895053"/>
                </a:cubicBezTo>
                <a:lnTo>
                  <a:pt x="2541330" y="3905897"/>
                </a:lnTo>
                <a:lnTo>
                  <a:pt x="2541330" y="4146767"/>
                </a:lnTo>
                <a:cubicBezTo>
                  <a:pt x="2541330" y="4200212"/>
                  <a:pt x="2508836" y="4246067"/>
                  <a:pt x="2462527" y="4265655"/>
                </a:cubicBezTo>
                <a:lnTo>
                  <a:pt x="2414457" y="4275359"/>
                </a:lnTo>
                <a:lnTo>
                  <a:pt x="2414457" y="4276097"/>
                </a:lnTo>
                <a:lnTo>
                  <a:pt x="2390977" y="4278464"/>
                </a:lnTo>
                <a:cubicBezTo>
                  <a:pt x="2344780" y="4287917"/>
                  <a:pt x="2307167" y="4320937"/>
                  <a:pt x="2291248" y="4364413"/>
                </a:cubicBezTo>
                <a:lnTo>
                  <a:pt x="2290996" y="4365842"/>
                </a:lnTo>
                <a:lnTo>
                  <a:pt x="2290996" y="4470483"/>
                </a:lnTo>
                <a:cubicBezTo>
                  <a:pt x="2290996" y="4541743"/>
                  <a:pt x="2233229" y="4599510"/>
                  <a:pt x="2161969" y="4599510"/>
                </a:cubicBezTo>
                <a:lnTo>
                  <a:pt x="2161970" y="4599509"/>
                </a:lnTo>
                <a:cubicBezTo>
                  <a:pt x="2090710" y="4599509"/>
                  <a:pt x="2032943" y="4541742"/>
                  <a:pt x="2032943" y="4470482"/>
                </a:cubicBezTo>
                <a:cubicBezTo>
                  <a:pt x="2032943" y="4475990"/>
                  <a:pt x="2032942" y="4481497"/>
                  <a:pt x="2032942" y="4487005"/>
                </a:cubicBezTo>
                <a:lnTo>
                  <a:pt x="2022804" y="4436786"/>
                </a:lnTo>
                <a:cubicBezTo>
                  <a:pt x="2003216" y="4390476"/>
                  <a:pt x="1957361" y="4357982"/>
                  <a:pt x="1903916" y="4357982"/>
                </a:cubicBezTo>
                <a:cubicBezTo>
                  <a:pt x="1850471" y="4357982"/>
                  <a:pt x="1804616" y="4390476"/>
                  <a:pt x="1785029" y="4436786"/>
                </a:cubicBezTo>
                <a:lnTo>
                  <a:pt x="1775265" y="4485146"/>
                </a:lnTo>
                <a:lnTo>
                  <a:pt x="1775265" y="5071548"/>
                </a:lnTo>
                <a:cubicBezTo>
                  <a:pt x="1775265" y="5142808"/>
                  <a:pt x="1717498" y="5200575"/>
                  <a:pt x="1646238" y="5200575"/>
                </a:cubicBezTo>
                <a:lnTo>
                  <a:pt x="1646239" y="5200574"/>
                </a:lnTo>
                <a:cubicBezTo>
                  <a:pt x="1574979" y="5200574"/>
                  <a:pt x="1517212" y="5142807"/>
                  <a:pt x="1517212" y="5071547"/>
                </a:cubicBezTo>
                <a:cubicBezTo>
                  <a:pt x="1517212" y="4772560"/>
                  <a:pt x="1517211" y="4473572"/>
                  <a:pt x="1517211" y="4174585"/>
                </a:cubicBezTo>
                <a:lnTo>
                  <a:pt x="1507073" y="4124366"/>
                </a:lnTo>
                <a:cubicBezTo>
                  <a:pt x="1487485" y="4078056"/>
                  <a:pt x="1441630" y="4045562"/>
                  <a:pt x="1388185" y="4045562"/>
                </a:cubicBezTo>
                <a:cubicBezTo>
                  <a:pt x="1334740" y="4045562"/>
                  <a:pt x="1288885" y="4078056"/>
                  <a:pt x="1269298" y="4124366"/>
                </a:cubicBezTo>
                <a:lnTo>
                  <a:pt x="1265700" y="4142185"/>
                </a:lnTo>
                <a:lnTo>
                  <a:pt x="1265700" y="4451131"/>
                </a:lnTo>
                <a:cubicBezTo>
                  <a:pt x="1265700" y="4522391"/>
                  <a:pt x="1207933" y="4580158"/>
                  <a:pt x="1136673" y="4580158"/>
                </a:cubicBezTo>
                <a:lnTo>
                  <a:pt x="1136674" y="4580157"/>
                </a:lnTo>
                <a:cubicBezTo>
                  <a:pt x="1065414" y="4580157"/>
                  <a:pt x="1007647" y="4522390"/>
                  <a:pt x="1007647" y="4451130"/>
                </a:cubicBezTo>
                <a:lnTo>
                  <a:pt x="1007647" y="4404392"/>
                </a:lnTo>
                <a:lnTo>
                  <a:pt x="988978" y="4371850"/>
                </a:lnTo>
                <a:cubicBezTo>
                  <a:pt x="969694" y="4348484"/>
                  <a:pt x="942712" y="4331708"/>
                  <a:pt x="911913" y="4325406"/>
                </a:cubicBezTo>
                <a:lnTo>
                  <a:pt x="888433" y="4323039"/>
                </a:lnTo>
                <a:lnTo>
                  <a:pt x="888433" y="4322301"/>
                </a:lnTo>
                <a:lnTo>
                  <a:pt x="840363" y="4312597"/>
                </a:lnTo>
                <a:cubicBezTo>
                  <a:pt x="794054" y="4293009"/>
                  <a:pt x="761560" y="4247154"/>
                  <a:pt x="761560" y="4193709"/>
                </a:cubicBezTo>
                <a:lnTo>
                  <a:pt x="761560" y="4079725"/>
                </a:lnTo>
                <a:lnTo>
                  <a:pt x="753171" y="4038175"/>
                </a:lnTo>
                <a:cubicBezTo>
                  <a:pt x="733584" y="3991865"/>
                  <a:pt x="687729" y="3959371"/>
                  <a:pt x="634284" y="3959371"/>
                </a:cubicBezTo>
                <a:cubicBezTo>
                  <a:pt x="580839" y="3959371"/>
                  <a:pt x="534984" y="3991865"/>
                  <a:pt x="515397" y="4038175"/>
                </a:cubicBezTo>
                <a:lnTo>
                  <a:pt x="513207" y="4049020"/>
                </a:lnTo>
                <a:lnTo>
                  <a:pt x="513207" y="4202423"/>
                </a:lnTo>
                <a:cubicBezTo>
                  <a:pt x="513207" y="4255868"/>
                  <a:pt x="480713" y="4301723"/>
                  <a:pt x="434404" y="4321311"/>
                </a:cubicBezTo>
                <a:lnTo>
                  <a:pt x="386334" y="4331015"/>
                </a:lnTo>
                <a:lnTo>
                  <a:pt x="386334" y="4331753"/>
                </a:lnTo>
                <a:lnTo>
                  <a:pt x="362854" y="4334120"/>
                </a:lnTo>
                <a:cubicBezTo>
                  <a:pt x="316656" y="4343573"/>
                  <a:pt x="279044" y="4376593"/>
                  <a:pt x="263125" y="4420069"/>
                </a:cubicBezTo>
                <a:lnTo>
                  <a:pt x="260921" y="4432559"/>
                </a:lnTo>
                <a:lnTo>
                  <a:pt x="260921" y="4566467"/>
                </a:lnTo>
                <a:cubicBezTo>
                  <a:pt x="260921" y="4637727"/>
                  <a:pt x="203154" y="4695494"/>
                  <a:pt x="131894" y="4695494"/>
                </a:cubicBezTo>
                <a:lnTo>
                  <a:pt x="131895" y="4695493"/>
                </a:lnTo>
                <a:cubicBezTo>
                  <a:pt x="60635" y="4695493"/>
                  <a:pt x="2868" y="4637726"/>
                  <a:pt x="2868" y="4566466"/>
                </a:cubicBezTo>
                <a:lnTo>
                  <a:pt x="2868" y="4201212"/>
                </a:lnTo>
                <a:lnTo>
                  <a:pt x="664" y="4188722"/>
                </a:lnTo>
                <a:lnTo>
                  <a:pt x="0" y="4187443"/>
                </a:lnTo>
                <a:lnTo>
                  <a:pt x="0" y="693683"/>
                </a:lnTo>
                <a:lnTo>
                  <a:pt x="90123" y="693683"/>
                </a:lnTo>
                <a:lnTo>
                  <a:pt x="134300" y="702601"/>
                </a:lnTo>
                <a:lnTo>
                  <a:pt x="134300" y="703339"/>
                </a:lnTo>
                <a:lnTo>
                  <a:pt x="157780" y="705706"/>
                </a:lnTo>
                <a:cubicBezTo>
                  <a:pt x="203978" y="715159"/>
                  <a:pt x="241590" y="748179"/>
                  <a:pt x="257509" y="791655"/>
                </a:cubicBezTo>
                <a:cubicBezTo>
                  <a:pt x="257593" y="792129"/>
                  <a:pt x="257676" y="792604"/>
                  <a:pt x="257760" y="793078"/>
                </a:cubicBezTo>
                <a:lnTo>
                  <a:pt x="257760" y="1061403"/>
                </a:lnTo>
                <a:cubicBezTo>
                  <a:pt x="257760" y="1132663"/>
                  <a:pt x="315527" y="1190430"/>
                  <a:pt x="386787" y="1190430"/>
                </a:cubicBezTo>
                <a:lnTo>
                  <a:pt x="386786" y="1190429"/>
                </a:lnTo>
                <a:cubicBezTo>
                  <a:pt x="458046" y="1190429"/>
                  <a:pt x="515813" y="1132662"/>
                  <a:pt x="515813" y="1061402"/>
                </a:cubicBezTo>
                <a:lnTo>
                  <a:pt x="515813" y="781383"/>
                </a:lnTo>
                <a:lnTo>
                  <a:pt x="517816" y="770032"/>
                </a:lnTo>
                <a:cubicBezTo>
                  <a:pt x="533735" y="726556"/>
                  <a:pt x="571347" y="693536"/>
                  <a:pt x="617545" y="684083"/>
                </a:cubicBezTo>
                <a:lnTo>
                  <a:pt x="641025" y="681716"/>
                </a:lnTo>
                <a:lnTo>
                  <a:pt x="641025" y="680978"/>
                </a:lnTo>
                <a:lnTo>
                  <a:pt x="689095" y="671274"/>
                </a:lnTo>
                <a:cubicBezTo>
                  <a:pt x="735404" y="651686"/>
                  <a:pt x="767898" y="605831"/>
                  <a:pt x="767898" y="552386"/>
                </a:cubicBezTo>
                <a:lnTo>
                  <a:pt x="767898" y="462256"/>
                </a:lnTo>
                <a:lnTo>
                  <a:pt x="776287" y="420706"/>
                </a:lnTo>
                <a:cubicBezTo>
                  <a:pt x="795874" y="374396"/>
                  <a:pt x="841729" y="341902"/>
                  <a:pt x="895174" y="341902"/>
                </a:cubicBezTo>
                <a:cubicBezTo>
                  <a:pt x="948619" y="341902"/>
                  <a:pt x="994474" y="374396"/>
                  <a:pt x="1014061" y="420706"/>
                </a:cubicBezTo>
                <a:lnTo>
                  <a:pt x="1016251" y="431550"/>
                </a:lnTo>
                <a:lnTo>
                  <a:pt x="1016251" y="672420"/>
                </a:lnTo>
                <a:cubicBezTo>
                  <a:pt x="1016251" y="725865"/>
                  <a:pt x="1048745" y="771720"/>
                  <a:pt x="1095054" y="791308"/>
                </a:cubicBezTo>
                <a:lnTo>
                  <a:pt x="1143124" y="801012"/>
                </a:lnTo>
                <a:lnTo>
                  <a:pt x="1143124" y="801750"/>
                </a:lnTo>
                <a:lnTo>
                  <a:pt x="1166604" y="804117"/>
                </a:lnTo>
                <a:cubicBezTo>
                  <a:pt x="1212801" y="813570"/>
                  <a:pt x="1250414" y="846590"/>
                  <a:pt x="1266333" y="890066"/>
                </a:cubicBezTo>
                <a:lnTo>
                  <a:pt x="1266585" y="891495"/>
                </a:lnTo>
                <a:lnTo>
                  <a:pt x="1266585" y="996136"/>
                </a:lnTo>
                <a:cubicBezTo>
                  <a:pt x="1266585" y="1067396"/>
                  <a:pt x="1324352" y="1125163"/>
                  <a:pt x="1395612" y="1125163"/>
                </a:cubicBezTo>
                <a:lnTo>
                  <a:pt x="1395611" y="1125162"/>
                </a:lnTo>
                <a:cubicBezTo>
                  <a:pt x="1466871" y="1125162"/>
                  <a:pt x="1524638" y="1067395"/>
                  <a:pt x="1524638" y="996135"/>
                </a:cubicBezTo>
                <a:close/>
              </a:path>
            </a:pathLst>
          </a:custGeom>
        </p:spPr>
        <p:txBody>
          <a:bodyPr wrap="square" anchor="ctr">
            <a:noAutofit/>
          </a:bodyPr>
          <a:lstStyle>
            <a:lvl1pPr marL="0" indent="0" algn="ctr">
              <a:buNone/>
              <a:defRPr sz="1200"/>
            </a:lvl1pPr>
          </a:lstStyle>
          <a:p>
            <a:endParaRPr lang="es-ES_tradnl" dirty="0"/>
          </a:p>
        </p:txBody>
      </p:sp>
      <p:sp>
        <p:nvSpPr>
          <p:cNvPr id="3" name="Marcador de texto 2"/>
          <p:cNvSpPr>
            <a:spLocks noGrp="1"/>
          </p:cNvSpPr>
          <p:nvPr>
            <p:ph type="body" sz="quarter" idx="12" hasCustomPrompt="1"/>
          </p:nvPr>
        </p:nvSpPr>
        <p:spPr>
          <a:xfrm>
            <a:off x="4572000" y="742321"/>
            <a:ext cx="4103688" cy="576956"/>
          </a:xfrm>
          <a:prstGeom prst="rect">
            <a:avLst/>
          </a:prstGeom>
        </p:spPr>
        <p:txBody>
          <a:bodyPr lIns="0"/>
          <a:lstStyle>
            <a:lvl1pPr marL="0" indent="0">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5" name="Marcador de texto 2"/>
          <p:cNvSpPr>
            <a:spLocks noGrp="1"/>
          </p:cNvSpPr>
          <p:nvPr>
            <p:ph type="body" sz="quarter" idx="13" hasCustomPrompt="1"/>
          </p:nvPr>
        </p:nvSpPr>
        <p:spPr>
          <a:xfrm>
            <a:off x="4572000" y="1363757"/>
            <a:ext cx="4103688" cy="221850"/>
          </a:xfrm>
          <a:prstGeom prst="rect">
            <a:avLst/>
          </a:prstGeom>
        </p:spPr>
        <p:txBody>
          <a:bodyPr lIns="0"/>
          <a:lstStyle>
            <a:lvl1pPr marL="0" indent="0">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3741762162"/>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11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232282"/>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853718"/>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
        <p:nvSpPr>
          <p:cNvPr id="8" name="Marcador de imagen 7"/>
          <p:cNvSpPr>
            <a:spLocks noGrp="1"/>
          </p:cNvSpPr>
          <p:nvPr>
            <p:ph type="pic" sz="quarter" idx="12"/>
          </p:nvPr>
        </p:nvSpPr>
        <p:spPr>
          <a:xfrm>
            <a:off x="468315" y="1279281"/>
            <a:ext cx="3936632" cy="2479710"/>
          </a:xfrm>
          <a:custGeom>
            <a:avLst/>
            <a:gdLst>
              <a:gd name="connsiteX0" fmla="*/ 307737 w 4103687"/>
              <a:gd name="connsiteY0" fmla="*/ 0 h 2584939"/>
              <a:gd name="connsiteX1" fmla="*/ 3795950 w 4103687"/>
              <a:gd name="connsiteY1" fmla="*/ 0 h 2584939"/>
              <a:gd name="connsiteX2" fmla="*/ 4103687 w 4103687"/>
              <a:gd name="connsiteY2" fmla="*/ 307737 h 2584939"/>
              <a:gd name="connsiteX3" fmla="*/ 4103687 w 4103687"/>
              <a:gd name="connsiteY3" fmla="*/ 2277202 h 2584939"/>
              <a:gd name="connsiteX4" fmla="*/ 3795950 w 4103687"/>
              <a:gd name="connsiteY4" fmla="*/ 2584939 h 2584939"/>
              <a:gd name="connsiteX5" fmla="*/ 307737 w 4103687"/>
              <a:gd name="connsiteY5" fmla="*/ 2584939 h 2584939"/>
              <a:gd name="connsiteX6" fmla="*/ 0 w 4103687"/>
              <a:gd name="connsiteY6" fmla="*/ 2277202 h 2584939"/>
              <a:gd name="connsiteX7" fmla="*/ 0 w 4103687"/>
              <a:gd name="connsiteY7" fmla="*/ 307737 h 2584939"/>
              <a:gd name="connsiteX8" fmla="*/ 307737 w 4103687"/>
              <a:gd name="connsiteY8" fmla="*/ 0 h 2584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03687" h="2584939">
                <a:moveTo>
                  <a:pt x="307737" y="0"/>
                </a:moveTo>
                <a:lnTo>
                  <a:pt x="3795950" y="0"/>
                </a:lnTo>
                <a:cubicBezTo>
                  <a:pt x="3965908" y="0"/>
                  <a:pt x="4103687" y="137779"/>
                  <a:pt x="4103687" y="307737"/>
                </a:cubicBezTo>
                <a:lnTo>
                  <a:pt x="4103687" y="2277202"/>
                </a:lnTo>
                <a:cubicBezTo>
                  <a:pt x="4103687" y="2447160"/>
                  <a:pt x="3965908" y="2584939"/>
                  <a:pt x="3795950" y="2584939"/>
                </a:cubicBezTo>
                <a:lnTo>
                  <a:pt x="307737" y="2584939"/>
                </a:lnTo>
                <a:cubicBezTo>
                  <a:pt x="137779" y="2584939"/>
                  <a:pt x="0" y="2447160"/>
                  <a:pt x="0" y="2277202"/>
                </a:cubicBezTo>
                <a:lnTo>
                  <a:pt x="0" y="307737"/>
                </a:lnTo>
                <a:cubicBezTo>
                  <a:pt x="0" y="137779"/>
                  <a:pt x="137779" y="0"/>
                  <a:pt x="307737" y="0"/>
                </a:cubicBezTo>
                <a:close/>
              </a:path>
            </a:pathLst>
          </a:custGeom>
        </p:spPr>
        <p:txBody>
          <a:bodyPr wrap="square" anchor="ctr">
            <a:noAutofit/>
          </a:bodyPr>
          <a:lstStyle>
            <a:lvl1pPr marL="0" indent="0" algn="ctr">
              <a:buNone/>
              <a:defRPr sz="1200"/>
            </a:lvl1pPr>
          </a:lstStyle>
          <a:p>
            <a:endParaRPr lang="es-ES_tradnl" dirty="0"/>
          </a:p>
        </p:txBody>
      </p:sp>
      <p:sp>
        <p:nvSpPr>
          <p:cNvPr id="10" name="Marcador de imagen 9"/>
          <p:cNvSpPr>
            <a:spLocks noGrp="1"/>
          </p:cNvSpPr>
          <p:nvPr>
            <p:ph type="pic" sz="quarter" idx="13"/>
          </p:nvPr>
        </p:nvSpPr>
        <p:spPr>
          <a:xfrm>
            <a:off x="4739056" y="1279281"/>
            <a:ext cx="3936632" cy="2479710"/>
          </a:xfrm>
          <a:custGeom>
            <a:avLst/>
            <a:gdLst>
              <a:gd name="connsiteX0" fmla="*/ 307737 w 4103687"/>
              <a:gd name="connsiteY0" fmla="*/ 0 h 2584939"/>
              <a:gd name="connsiteX1" fmla="*/ 3795950 w 4103687"/>
              <a:gd name="connsiteY1" fmla="*/ 0 h 2584939"/>
              <a:gd name="connsiteX2" fmla="*/ 4103687 w 4103687"/>
              <a:gd name="connsiteY2" fmla="*/ 307737 h 2584939"/>
              <a:gd name="connsiteX3" fmla="*/ 4103687 w 4103687"/>
              <a:gd name="connsiteY3" fmla="*/ 2277202 h 2584939"/>
              <a:gd name="connsiteX4" fmla="*/ 3795950 w 4103687"/>
              <a:gd name="connsiteY4" fmla="*/ 2584939 h 2584939"/>
              <a:gd name="connsiteX5" fmla="*/ 307737 w 4103687"/>
              <a:gd name="connsiteY5" fmla="*/ 2584939 h 2584939"/>
              <a:gd name="connsiteX6" fmla="*/ 0 w 4103687"/>
              <a:gd name="connsiteY6" fmla="*/ 2277202 h 2584939"/>
              <a:gd name="connsiteX7" fmla="*/ 0 w 4103687"/>
              <a:gd name="connsiteY7" fmla="*/ 307737 h 2584939"/>
              <a:gd name="connsiteX8" fmla="*/ 307737 w 4103687"/>
              <a:gd name="connsiteY8" fmla="*/ 0 h 2584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03687" h="2584939">
                <a:moveTo>
                  <a:pt x="307737" y="0"/>
                </a:moveTo>
                <a:lnTo>
                  <a:pt x="3795950" y="0"/>
                </a:lnTo>
                <a:cubicBezTo>
                  <a:pt x="3965908" y="0"/>
                  <a:pt x="4103687" y="137779"/>
                  <a:pt x="4103687" y="307737"/>
                </a:cubicBezTo>
                <a:lnTo>
                  <a:pt x="4103687" y="2277202"/>
                </a:lnTo>
                <a:cubicBezTo>
                  <a:pt x="4103687" y="2447160"/>
                  <a:pt x="3965908" y="2584939"/>
                  <a:pt x="3795950" y="2584939"/>
                </a:cubicBezTo>
                <a:lnTo>
                  <a:pt x="307737" y="2584939"/>
                </a:lnTo>
                <a:cubicBezTo>
                  <a:pt x="137779" y="2584939"/>
                  <a:pt x="0" y="2447160"/>
                  <a:pt x="0" y="2277202"/>
                </a:cubicBezTo>
                <a:lnTo>
                  <a:pt x="0" y="307737"/>
                </a:lnTo>
                <a:cubicBezTo>
                  <a:pt x="0" y="137779"/>
                  <a:pt x="137779" y="0"/>
                  <a:pt x="307737" y="0"/>
                </a:cubicBezTo>
                <a:close/>
              </a:path>
            </a:pathLst>
          </a:cu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3113919505"/>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10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372954"/>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994390"/>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
        <p:nvSpPr>
          <p:cNvPr id="14" name="Marcador de imagen 13"/>
          <p:cNvSpPr>
            <a:spLocks noGrp="1"/>
          </p:cNvSpPr>
          <p:nvPr>
            <p:ph type="pic" sz="quarter" idx="12"/>
          </p:nvPr>
        </p:nvSpPr>
        <p:spPr>
          <a:xfrm>
            <a:off x="870441" y="1696919"/>
            <a:ext cx="1960682" cy="1960682"/>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
        <p:nvSpPr>
          <p:cNvPr id="15" name="Marcador de imagen 14"/>
          <p:cNvSpPr>
            <a:spLocks noGrp="1"/>
          </p:cNvSpPr>
          <p:nvPr>
            <p:ph type="pic" sz="quarter" idx="13"/>
          </p:nvPr>
        </p:nvSpPr>
        <p:spPr>
          <a:xfrm>
            <a:off x="3591659" y="1696919"/>
            <a:ext cx="1960682" cy="1960682"/>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
        <p:nvSpPr>
          <p:cNvPr id="16" name="Marcador de imagen 15"/>
          <p:cNvSpPr>
            <a:spLocks noGrp="1"/>
          </p:cNvSpPr>
          <p:nvPr>
            <p:ph type="pic" sz="quarter" idx="14"/>
          </p:nvPr>
        </p:nvSpPr>
        <p:spPr>
          <a:xfrm>
            <a:off x="6229348" y="1696919"/>
            <a:ext cx="1960682" cy="1960682"/>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817926528"/>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7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372954"/>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994390"/>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
        <p:nvSpPr>
          <p:cNvPr id="14" name="Marcador de imagen 13"/>
          <p:cNvSpPr>
            <a:spLocks noGrp="1"/>
          </p:cNvSpPr>
          <p:nvPr>
            <p:ph type="pic" sz="quarter" idx="12"/>
          </p:nvPr>
        </p:nvSpPr>
        <p:spPr>
          <a:xfrm>
            <a:off x="468313" y="1600203"/>
            <a:ext cx="1758460" cy="1758460"/>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
        <p:nvSpPr>
          <p:cNvPr id="15" name="Marcador de imagen 14"/>
          <p:cNvSpPr>
            <a:spLocks noGrp="1"/>
          </p:cNvSpPr>
          <p:nvPr>
            <p:ph type="pic" sz="quarter" idx="13"/>
          </p:nvPr>
        </p:nvSpPr>
        <p:spPr>
          <a:xfrm>
            <a:off x="2618031" y="1600203"/>
            <a:ext cx="1758460" cy="1758460"/>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
        <p:nvSpPr>
          <p:cNvPr id="16" name="Marcador de imagen 15"/>
          <p:cNvSpPr>
            <a:spLocks noGrp="1"/>
          </p:cNvSpPr>
          <p:nvPr>
            <p:ph type="pic" sz="quarter" idx="14"/>
          </p:nvPr>
        </p:nvSpPr>
        <p:spPr>
          <a:xfrm>
            <a:off x="4767749" y="1600203"/>
            <a:ext cx="1758460" cy="1758460"/>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
        <p:nvSpPr>
          <p:cNvPr id="7" name="Marcador de imagen 6"/>
          <p:cNvSpPr>
            <a:spLocks noGrp="1"/>
          </p:cNvSpPr>
          <p:nvPr>
            <p:ph type="pic" sz="quarter" idx="15"/>
          </p:nvPr>
        </p:nvSpPr>
        <p:spPr>
          <a:xfrm>
            <a:off x="6917228" y="1600203"/>
            <a:ext cx="1758460" cy="1758460"/>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1064225261"/>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8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372954"/>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994390"/>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
        <p:nvSpPr>
          <p:cNvPr id="14" name="Marcador de imagen 13"/>
          <p:cNvSpPr>
            <a:spLocks noGrp="1"/>
          </p:cNvSpPr>
          <p:nvPr>
            <p:ph type="pic" sz="quarter" idx="12"/>
          </p:nvPr>
        </p:nvSpPr>
        <p:spPr>
          <a:xfrm>
            <a:off x="468313" y="1556243"/>
            <a:ext cx="1485897" cy="1485897"/>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
        <p:nvSpPr>
          <p:cNvPr id="15" name="Marcador de imagen 14"/>
          <p:cNvSpPr>
            <a:spLocks noGrp="1"/>
          </p:cNvSpPr>
          <p:nvPr>
            <p:ph type="pic" sz="quarter" idx="13"/>
          </p:nvPr>
        </p:nvSpPr>
        <p:spPr>
          <a:xfrm>
            <a:off x="2152082" y="1556243"/>
            <a:ext cx="1485897" cy="1485897"/>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
        <p:nvSpPr>
          <p:cNvPr id="16" name="Marcador de imagen 15"/>
          <p:cNvSpPr>
            <a:spLocks noGrp="1"/>
          </p:cNvSpPr>
          <p:nvPr>
            <p:ph type="pic" sz="quarter" idx="14"/>
          </p:nvPr>
        </p:nvSpPr>
        <p:spPr>
          <a:xfrm>
            <a:off x="3835852" y="1556243"/>
            <a:ext cx="1485897" cy="1485897"/>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
        <p:nvSpPr>
          <p:cNvPr id="9" name="Marcador de imagen 15"/>
          <p:cNvSpPr>
            <a:spLocks noGrp="1"/>
          </p:cNvSpPr>
          <p:nvPr>
            <p:ph type="pic" sz="quarter" idx="15"/>
          </p:nvPr>
        </p:nvSpPr>
        <p:spPr>
          <a:xfrm>
            <a:off x="5519622" y="1556243"/>
            <a:ext cx="1485897" cy="1485897"/>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
        <p:nvSpPr>
          <p:cNvPr id="10" name="Marcador de imagen 15"/>
          <p:cNvSpPr>
            <a:spLocks noGrp="1"/>
          </p:cNvSpPr>
          <p:nvPr>
            <p:ph type="pic" sz="quarter" idx="16"/>
          </p:nvPr>
        </p:nvSpPr>
        <p:spPr>
          <a:xfrm>
            <a:off x="7203392" y="1556243"/>
            <a:ext cx="1485897" cy="1485897"/>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3515285037"/>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9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372954"/>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994390"/>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
        <p:nvSpPr>
          <p:cNvPr id="14" name="Marcador de imagen 13"/>
          <p:cNvSpPr>
            <a:spLocks noGrp="1"/>
          </p:cNvSpPr>
          <p:nvPr>
            <p:ph type="pic" sz="quarter" idx="12"/>
          </p:nvPr>
        </p:nvSpPr>
        <p:spPr>
          <a:xfrm>
            <a:off x="468313" y="1556243"/>
            <a:ext cx="1485897" cy="1485897"/>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
        <p:nvSpPr>
          <p:cNvPr id="9" name="Marcador de imagen 8"/>
          <p:cNvSpPr>
            <a:spLocks noGrp="1"/>
          </p:cNvSpPr>
          <p:nvPr>
            <p:ph type="pic" sz="quarter" idx="13"/>
          </p:nvPr>
        </p:nvSpPr>
        <p:spPr>
          <a:xfrm>
            <a:off x="468313" y="3217989"/>
            <a:ext cx="1485897" cy="1485897"/>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
        <p:nvSpPr>
          <p:cNvPr id="10" name="Marcador de imagen 9"/>
          <p:cNvSpPr>
            <a:spLocks noGrp="1"/>
          </p:cNvSpPr>
          <p:nvPr>
            <p:ph type="pic" sz="quarter" idx="14"/>
          </p:nvPr>
        </p:nvSpPr>
        <p:spPr>
          <a:xfrm>
            <a:off x="4572000" y="1556243"/>
            <a:ext cx="1485897" cy="1485897"/>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
        <p:nvSpPr>
          <p:cNvPr id="11" name="Marcador de imagen 10"/>
          <p:cNvSpPr>
            <a:spLocks noGrp="1"/>
          </p:cNvSpPr>
          <p:nvPr>
            <p:ph type="pic" sz="quarter" idx="15"/>
          </p:nvPr>
        </p:nvSpPr>
        <p:spPr>
          <a:xfrm>
            <a:off x="4572000" y="3217989"/>
            <a:ext cx="1485897" cy="1485897"/>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1245092200"/>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2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636904"/>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1258340"/>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
        <p:nvSpPr>
          <p:cNvPr id="5" name="Text Placeholder 7"/>
          <p:cNvSpPr>
            <a:spLocks noGrp="1"/>
          </p:cNvSpPr>
          <p:nvPr>
            <p:ph type="body" sz="quarter" idx="77" hasCustomPrompt="1"/>
          </p:nvPr>
        </p:nvSpPr>
        <p:spPr>
          <a:xfrm>
            <a:off x="775016" y="4193908"/>
            <a:ext cx="1799996" cy="180000"/>
          </a:xfrm>
          <a:prstGeom prst="rect">
            <a:avLst/>
          </a:prstGeom>
        </p:spPr>
        <p:txBody>
          <a:bodyPr vert="horz" lIns="0" tIns="40504" rIns="0" bIns="40504" anchor="ctr"/>
          <a:lstStyle>
            <a:lvl1pPr marL="0" indent="0" algn="l">
              <a:lnSpc>
                <a:spcPct val="100000"/>
              </a:lnSpc>
              <a:spcBef>
                <a:spcPts val="0"/>
              </a:spcBef>
              <a:spcAft>
                <a:spcPts val="0"/>
              </a:spcAft>
              <a:buNone/>
              <a:defRPr sz="1000" b="1" i="0">
                <a:solidFill>
                  <a:schemeClr val="bg1">
                    <a:lumMod val="65000"/>
                  </a:schemeClr>
                </a:solidFill>
                <a:latin typeface="Raleway Black" charset="0"/>
                <a:ea typeface="Raleway Black" charset="0"/>
                <a:cs typeface="Raleway Black" charset="0"/>
              </a:defRPr>
            </a:lvl1pPr>
          </a:lstStyle>
          <a:p>
            <a:pPr lvl="0"/>
            <a:r>
              <a:rPr lang="es-ES_tradnl" dirty="0" err="1"/>
              <a:t>Subtitle</a:t>
            </a:r>
            <a:r>
              <a:rPr lang="es-ES_tradnl" dirty="0"/>
              <a:t> </a:t>
            </a:r>
            <a:r>
              <a:rPr lang="es-ES_tradnl" dirty="0" err="1"/>
              <a:t>Example</a:t>
            </a:r>
            <a:endParaRPr lang="es-ES_tradnl" dirty="0"/>
          </a:p>
        </p:txBody>
      </p:sp>
      <p:sp>
        <p:nvSpPr>
          <p:cNvPr id="6" name="Oval 13"/>
          <p:cNvSpPr>
            <a:spLocks noChangeAspect="1"/>
          </p:cNvSpPr>
          <p:nvPr userDrawn="1"/>
        </p:nvSpPr>
        <p:spPr>
          <a:xfrm flipH="1">
            <a:off x="511881" y="4196957"/>
            <a:ext cx="180000" cy="180000"/>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b="1" dirty="0">
              <a:solidFill>
                <a:prstClr val="white">
                  <a:lumMod val="50000"/>
                </a:prstClr>
              </a:solidFill>
              <a:latin typeface="Raleway Black" charset="0"/>
              <a:ea typeface="Raleway Black" charset="0"/>
              <a:cs typeface="Raleway Black" charset="0"/>
            </a:endParaRPr>
          </a:p>
        </p:txBody>
      </p:sp>
      <p:sp>
        <p:nvSpPr>
          <p:cNvPr id="7" name="Text Placeholder 7"/>
          <p:cNvSpPr>
            <a:spLocks noGrp="1"/>
          </p:cNvSpPr>
          <p:nvPr>
            <p:ph type="body" sz="quarter" idx="78" hasCustomPrompt="1"/>
          </p:nvPr>
        </p:nvSpPr>
        <p:spPr>
          <a:xfrm>
            <a:off x="775016" y="4498708"/>
            <a:ext cx="1799996" cy="180000"/>
          </a:xfrm>
          <a:prstGeom prst="rect">
            <a:avLst/>
          </a:prstGeom>
        </p:spPr>
        <p:txBody>
          <a:bodyPr vert="horz" lIns="0" tIns="40504" rIns="0" bIns="40504" anchor="ctr"/>
          <a:lstStyle>
            <a:lvl1pPr marL="0" indent="0" algn="l">
              <a:lnSpc>
                <a:spcPct val="100000"/>
              </a:lnSpc>
              <a:spcBef>
                <a:spcPts val="0"/>
              </a:spcBef>
              <a:spcAft>
                <a:spcPts val="0"/>
              </a:spcAft>
              <a:buNone/>
              <a:defRPr sz="1000" b="1" i="0">
                <a:solidFill>
                  <a:schemeClr val="bg1">
                    <a:lumMod val="65000"/>
                  </a:schemeClr>
                </a:solidFill>
                <a:latin typeface="Raleway Black" charset="0"/>
                <a:ea typeface="Raleway Black" charset="0"/>
                <a:cs typeface="Raleway Black" charset="0"/>
              </a:defRPr>
            </a:lvl1pPr>
          </a:lstStyle>
          <a:p>
            <a:pPr lvl="0"/>
            <a:r>
              <a:rPr lang="es-ES_tradnl" dirty="0" err="1"/>
              <a:t>Subtitle</a:t>
            </a:r>
            <a:r>
              <a:rPr lang="es-ES_tradnl" dirty="0"/>
              <a:t> </a:t>
            </a:r>
            <a:r>
              <a:rPr lang="es-ES_tradnl" dirty="0" err="1"/>
              <a:t>Example</a:t>
            </a:r>
            <a:endParaRPr lang="es-ES_tradnl" dirty="0"/>
          </a:p>
        </p:txBody>
      </p:sp>
      <p:sp>
        <p:nvSpPr>
          <p:cNvPr id="8" name="Oval 15"/>
          <p:cNvSpPr>
            <a:spLocks noChangeAspect="1"/>
          </p:cNvSpPr>
          <p:nvPr userDrawn="1"/>
        </p:nvSpPr>
        <p:spPr>
          <a:xfrm flipH="1">
            <a:off x="511881" y="4501757"/>
            <a:ext cx="180000" cy="180000"/>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b="1" dirty="0">
              <a:solidFill>
                <a:prstClr val="white">
                  <a:lumMod val="50000"/>
                </a:prstClr>
              </a:solidFill>
              <a:latin typeface="Raleway Black" charset="0"/>
              <a:ea typeface="Raleway Black" charset="0"/>
              <a:cs typeface="Raleway Black" charset="0"/>
            </a:endParaRPr>
          </a:p>
        </p:txBody>
      </p:sp>
      <p:sp>
        <p:nvSpPr>
          <p:cNvPr id="9" name="Text Placeholder 7"/>
          <p:cNvSpPr>
            <a:spLocks noGrp="1"/>
          </p:cNvSpPr>
          <p:nvPr>
            <p:ph type="body" sz="quarter" idx="79" hasCustomPrompt="1"/>
          </p:nvPr>
        </p:nvSpPr>
        <p:spPr>
          <a:xfrm>
            <a:off x="2854512" y="4193908"/>
            <a:ext cx="1799996" cy="180000"/>
          </a:xfrm>
          <a:prstGeom prst="rect">
            <a:avLst/>
          </a:prstGeom>
        </p:spPr>
        <p:txBody>
          <a:bodyPr vert="horz" lIns="0" tIns="40504" rIns="0" bIns="40504" anchor="ctr"/>
          <a:lstStyle>
            <a:lvl1pPr marL="0" indent="0" algn="l">
              <a:lnSpc>
                <a:spcPct val="100000"/>
              </a:lnSpc>
              <a:spcBef>
                <a:spcPts val="0"/>
              </a:spcBef>
              <a:spcAft>
                <a:spcPts val="0"/>
              </a:spcAft>
              <a:buNone/>
              <a:defRPr sz="1000" b="1" i="0">
                <a:solidFill>
                  <a:schemeClr val="bg1">
                    <a:lumMod val="65000"/>
                  </a:schemeClr>
                </a:solidFill>
                <a:latin typeface="Raleway Black" charset="0"/>
                <a:ea typeface="Raleway Black" charset="0"/>
                <a:cs typeface="Raleway Black" charset="0"/>
              </a:defRPr>
            </a:lvl1pPr>
          </a:lstStyle>
          <a:p>
            <a:pPr lvl="0"/>
            <a:r>
              <a:rPr lang="es-ES_tradnl" dirty="0" err="1"/>
              <a:t>Subtitle</a:t>
            </a:r>
            <a:r>
              <a:rPr lang="es-ES_tradnl" dirty="0"/>
              <a:t> </a:t>
            </a:r>
            <a:r>
              <a:rPr lang="es-ES_tradnl" dirty="0" err="1"/>
              <a:t>Example</a:t>
            </a:r>
            <a:endParaRPr lang="es-ES_tradnl" dirty="0"/>
          </a:p>
        </p:txBody>
      </p:sp>
      <p:sp>
        <p:nvSpPr>
          <p:cNvPr id="10" name="Oval 17"/>
          <p:cNvSpPr>
            <a:spLocks noChangeAspect="1"/>
          </p:cNvSpPr>
          <p:nvPr userDrawn="1"/>
        </p:nvSpPr>
        <p:spPr>
          <a:xfrm flipH="1">
            <a:off x="2591377" y="4196957"/>
            <a:ext cx="180000" cy="180000"/>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b="1" dirty="0">
              <a:solidFill>
                <a:prstClr val="white">
                  <a:lumMod val="65000"/>
                </a:prstClr>
              </a:solidFill>
              <a:latin typeface="Raleway Black" charset="0"/>
              <a:ea typeface="Raleway Black" charset="0"/>
              <a:cs typeface="Raleway Black" charset="0"/>
            </a:endParaRPr>
          </a:p>
        </p:txBody>
      </p:sp>
      <p:sp>
        <p:nvSpPr>
          <p:cNvPr id="11" name="Text Placeholder 7"/>
          <p:cNvSpPr>
            <a:spLocks noGrp="1"/>
          </p:cNvSpPr>
          <p:nvPr>
            <p:ph type="body" sz="quarter" idx="80" hasCustomPrompt="1"/>
          </p:nvPr>
        </p:nvSpPr>
        <p:spPr>
          <a:xfrm>
            <a:off x="2854512" y="4498708"/>
            <a:ext cx="1799996" cy="180000"/>
          </a:xfrm>
          <a:prstGeom prst="rect">
            <a:avLst/>
          </a:prstGeom>
        </p:spPr>
        <p:txBody>
          <a:bodyPr vert="horz" lIns="0" tIns="40504" rIns="0" bIns="40504" anchor="ctr"/>
          <a:lstStyle>
            <a:lvl1pPr marL="0" indent="0" algn="l">
              <a:lnSpc>
                <a:spcPct val="100000"/>
              </a:lnSpc>
              <a:spcBef>
                <a:spcPts val="0"/>
              </a:spcBef>
              <a:spcAft>
                <a:spcPts val="0"/>
              </a:spcAft>
              <a:buNone/>
              <a:defRPr sz="1000" b="1" i="0">
                <a:solidFill>
                  <a:schemeClr val="bg1">
                    <a:lumMod val="65000"/>
                  </a:schemeClr>
                </a:solidFill>
                <a:latin typeface="Raleway Black" charset="0"/>
                <a:ea typeface="Raleway Black" charset="0"/>
                <a:cs typeface="Raleway Black" charset="0"/>
              </a:defRPr>
            </a:lvl1pPr>
          </a:lstStyle>
          <a:p>
            <a:pPr lvl="0"/>
            <a:r>
              <a:rPr lang="es-ES_tradnl" dirty="0" err="1"/>
              <a:t>Subtitle</a:t>
            </a:r>
            <a:r>
              <a:rPr lang="es-ES_tradnl" dirty="0"/>
              <a:t> </a:t>
            </a:r>
            <a:r>
              <a:rPr lang="es-ES_tradnl" dirty="0" err="1"/>
              <a:t>Example</a:t>
            </a:r>
            <a:endParaRPr lang="es-ES_tradnl" dirty="0"/>
          </a:p>
        </p:txBody>
      </p:sp>
      <p:sp>
        <p:nvSpPr>
          <p:cNvPr id="12" name="Oval 19"/>
          <p:cNvSpPr>
            <a:spLocks noChangeAspect="1"/>
          </p:cNvSpPr>
          <p:nvPr userDrawn="1"/>
        </p:nvSpPr>
        <p:spPr>
          <a:xfrm flipH="1">
            <a:off x="2591377" y="4501757"/>
            <a:ext cx="180000" cy="180000"/>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b="1" dirty="0">
              <a:solidFill>
                <a:prstClr val="white">
                  <a:lumMod val="65000"/>
                </a:prstClr>
              </a:solidFill>
              <a:latin typeface="Raleway Black" charset="0"/>
              <a:ea typeface="Raleway Black" charset="0"/>
              <a:cs typeface="Raleway Black" charset="0"/>
            </a:endParaRPr>
          </a:p>
        </p:txBody>
      </p:sp>
      <p:sp>
        <p:nvSpPr>
          <p:cNvPr id="13" name="Text Placeholder 7"/>
          <p:cNvSpPr>
            <a:spLocks noGrp="1"/>
          </p:cNvSpPr>
          <p:nvPr>
            <p:ph type="body" sz="quarter" idx="81" hasCustomPrompt="1"/>
          </p:nvPr>
        </p:nvSpPr>
        <p:spPr>
          <a:xfrm>
            <a:off x="4870508" y="4193908"/>
            <a:ext cx="1799996" cy="180000"/>
          </a:xfrm>
          <a:prstGeom prst="rect">
            <a:avLst/>
          </a:prstGeom>
        </p:spPr>
        <p:txBody>
          <a:bodyPr vert="horz" lIns="0" tIns="40504" rIns="0" bIns="40504" anchor="ctr"/>
          <a:lstStyle>
            <a:lvl1pPr marL="0" indent="0" algn="l">
              <a:lnSpc>
                <a:spcPct val="100000"/>
              </a:lnSpc>
              <a:spcBef>
                <a:spcPts val="0"/>
              </a:spcBef>
              <a:spcAft>
                <a:spcPts val="0"/>
              </a:spcAft>
              <a:buNone/>
              <a:defRPr sz="1000" b="1" i="0">
                <a:solidFill>
                  <a:schemeClr val="bg1">
                    <a:lumMod val="65000"/>
                  </a:schemeClr>
                </a:solidFill>
                <a:latin typeface="Raleway Black" charset="0"/>
                <a:ea typeface="Raleway Black" charset="0"/>
                <a:cs typeface="Raleway Black" charset="0"/>
              </a:defRPr>
            </a:lvl1pPr>
          </a:lstStyle>
          <a:p>
            <a:pPr lvl="0"/>
            <a:r>
              <a:rPr lang="es-ES_tradnl" dirty="0" err="1"/>
              <a:t>Subtitle</a:t>
            </a:r>
            <a:r>
              <a:rPr lang="es-ES_tradnl" dirty="0"/>
              <a:t> </a:t>
            </a:r>
            <a:r>
              <a:rPr lang="es-ES_tradnl" dirty="0" err="1"/>
              <a:t>Example</a:t>
            </a:r>
            <a:endParaRPr lang="es-ES_tradnl" dirty="0"/>
          </a:p>
        </p:txBody>
      </p:sp>
      <p:sp>
        <p:nvSpPr>
          <p:cNvPr id="14" name="Oval 21"/>
          <p:cNvSpPr>
            <a:spLocks noChangeAspect="1"/>
          </p:cNvSpPr>
          <p:nvPr userDrawn="1"/>
        </p:nvSpPr>
        <p:spPr>
          <a:xfrm flipH="1">
            <a:off x="4607373" y="4196957"/>
            <a:ext cx="180000" cy="180000"/>
          </a:xfrm>
          <a:prstGeom prst="ellipse">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b="1" dirty="0">
              <a:solidFill>
                <a:prstClr val="white">
                  <a:lumMod val="65000"/>
                </a:prstClr>
              </a:solidFill>
              <a:latin typeface="Raleway Black" charset="0"/>
              <a:ea typeface="Raleway Black" charset="0"/>
              <a:cs typeface="Raleway Black" charset="0"/>
            </a:endParaRPr>
          </a:p>
        </p:txBody>
      </p:sp>
      <p:sp>
        <p:nvSpPr>
          <p:cNvPr id="15" name="Text Placeholder 7"/>
          <p:cNvSpPr>
            <a:spLocks noGrp="1"/>
          </p:cNvSpPr>
          <p:nvPr>
            <p:ph type="body" sz="quarter" idx="82" hasCustomPrompt="1"/>
          </p:nvPr>
        </p:nvSpPr>
        <p:spPr>
          <a:xfrm>
            <a:off x="4870508" y="4498708"/>
            <a:ext cx="1799996" cy="180000"/>
          </a:xfrm>
          <a:prstGeom prst="rect">
            <a:avLst/>
          </a:prstGeom>
        </p:spPr>
        <p:txBody>
          <a:bodyPr vert="horz" lIns="0" tIns="40504" rIns="0" bIns="40504" anchor="ctr"/>
          <a:lstStyle>
            <a:lvl1pPr marL="0" indent="0" algn="l">
              <a:lnSpc>
                <a:spcPct val="100000"/>
              </a:lnSpc>
              <a:spcBef>
                <a:spcPts val="0"/>
              </a:spcBef>
              <a:spcAft>
                <a:spcPts val="0"/>
              </a:spcAft>
              <a:buNone/>
              <a:defRPr sz="1000" b="1" i="0">
                <a:solidFill>
                  <a:schemeClr val="bg1">
                    <a:lumMod val="65000"/>
                  </a:schemeClr>
                </a:solidFill>
                <a:latin typeface="Raleway Black" charset="0"/>
                <a:ea typeface="Raleway Black" charset="0"/>
                <a:cs typeface="Raleway Black" charset="0"/>
              </a:defRPr>
            </a:lvl1pPr>
          </a:lstStyle>
          <a:p>
            <a:pPr lvl="0"/>
            <a:r>
              <a:rPr lang="es-ES_tradnl" dirty="0" err="1"/>
              <a:t>Subtitle</a:t>
            </a:r>
            <a:r>
              <a:rPr lang="es-ES_tradnl" dirty="0"/>
              <a:t> </a:t>
            </a:r>
            <a:r>
              <a:rPr lang="es-ES_tradnl" dirty="0" err="1"/>
              <a:t>Example</a:t>
            </a:r>
            <a:endParaRPr lang="es-ES_tradnl" dirty="0"/>
          </a:p>
        </p:txBody>
      </p:sp>
      <p:sp>
        <p:nvSpPr>
          <p:cNvPr id="16" name="Oval 23"/>
          <p:cNvSpPr>
            <a:spLocks noChangeAspect="1"/>
          </p:cNvSpPr>
          <p:nvPr userDrawn="1"/>
        </p:nvSpPr>
        <p:spPr>
          <a:xfrm flipH="1">
            <a:off x="4607373" y="4501757"/>
            <a:ext cx="180000" cy="180000"/>
          </a:xfrm>
          <a:prstGeom prst="ellipse">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b="1" dirty="0">
              <a:solidFill>
                <a:prstClr val="white">
                  <a:lumMod val="65000"/>
                </a:prstClr>
              </a:solidFill>
              <a:latin typeface="Raleway Black" charset="0"/>
              <a:ea typeface="Raleway Black" charset="0"/>
              <a:cs typeface="Raleway Black" charset="0"/>
            </a:endParaRPr>
          </a:p>
        </p:txBody>
      </p:sp>
      <p:sp>
        <p:nvSpPr>
          <p:cNvPr id="17" name="Text Placeholder 7"/>
          <p:cNvSpPr>
            <a:spLocks noGrp="1"/>
          </p:cNvSpPr>
          <p:nvPr>
            <p:ph type="body" sz="quarter" idx="83" hasCustomPrompt="1"/>
          </p:nvPr>
        </p:nvSpPr>
        <p:spPr>
          <a:xfrm>
            <a:off x="6886504" y="4193908"/>
            <a:ext cx="1799996" cy="180000"/>
          </a:xfrm>
          <a:prstGeom prst="rect">
            <a:avLst/>
          </a:prstGeom>
        </p:spPr>
        <p:txBody>
          <a:bodyPr vert="horz" lIns="0" tIns="40504" rIns="0" bIns="40504" anchor="ctr"/>
          <a:lstStyle>
            <a:lvl1pPr marL="0" indent="0" algn="l">
              <a:lnSpc>
                <a:spcPct val="100000"/>
              </a:lnSpc>
              <a:spcBef>
                <a:spcPts val="0"/>
              </a:spcBef>
              <a:spcAft>
                <a:spcPts val="0"/>
              </a:spcAft>
              <a:buNone/>
              <a:defRPr sz="1000" b="1" i="0">
                <a:solidFill>
                  <a:schemeClr val="bg1">
                    <a:lumMod val="65000"/>
                  </a:schemeClr>
                </a:solidFill>
                <a:latin typeface="Raleway Black" charset="0"/>
                <a:ea typeface="Raleway Black" charset="0"/>
                <a:cs typeface="Raleway Black" charset="0"/>
              </a:defRPr>
            </a:lvl1pPr>
          </a:lstStyle>
          <a:p>
            <a:pPr lvl="0"/>
            <a:r>
              <a:rPr lang="es-ES_tradnl" dirty="0" err="1"/>
              <a:t>Subtitle</a:t>
            </a:r>
            <a:r>
              <a:rPr lang="es-ES_tradnl" dirty="0"/>
              <a:t> </a:t>
            </a:r>
            <a:r>
              <a:rPr lang="es-ES_tradnl" dirty="0" err="1"/>
              <a:t>Example</a:t>
            </a:r>
            <a:endParaRPr lang="es-ES_tradnl" dirty="0"/>
          </a:p>
        </p:txBody>
      </p:sp>
      <p:sp>
        <p:nvSpPr>
          <p:cNvPr id="18" name="Oval 25"/>
          <p:cNvSpPr>
            <a:spLocks noChangeAspect="1"/>
          </p:cNvSpPr>
          <p:nvPr userDrawn="1"/>
        </p:nvSpPr>
        <p:spPr>
          <a:xfrm flipH="1">
            <a:off x="6623369" y="4196957"/>
            <a:ext cx="180000" cy="180000"/>
          </a:xfrm>
          <a:prstGeom prst="ellipse">
            <a:avLst/>
          </a:prstGeom>
          <a:solidFill>
            <a:schemeClr val="accent3">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b="1" dirty="0">
              <a:solidFill>
                <a:prstClr val="white">
                  <a:lumMod val="65000"/>
                </a:prstClr>
              </a:solidFill>
              <a:latin typeface="Raleway Black" charset="0"/>
              <a:ea typeface="Raleway Black" charset="0"/>
              <a:cs typeface="Raleway Black" charset="0"/>
            </a:endParaRPr>
          </a:p>
        </p:txBody>
      </p:sp>
      <p:sp>
        <p:nvSpPr>
          <p:cNvPr id="19" name="Text Placeholder 7"/>
          <p:cNvSpPr>
            <a:spLocks noGrp="1"/>
          </p:cNvSpPr>
          <p:nvPr>
            <p:ph type="body" sz="quarter" idx="84" hasCustomPrompt="1"/>
          </p:nvPr>
        </p:nvSpPr>
        <p:spPr>
          <a:xfrm>
            <a:off x="6886504" y="4498708"/>
            <a:ext cx="1799996" cy="180000"/>
          </a:xfrm>
          <a:prstGeom prst="rect">
            <a:avLst/>
          </a:prstGeom>
        </p:spPr>
        <p:txBody>
          <a:bodyPr vert="horz" lIns="0" tIns="40504" rIns="0" bIns="40504" anchor="ctr"/>
          <a:lstStyle>
            <a:lvl1pPr marL="0" indent="0" algn="l">
              <a:lnSpc>
                <a:spcPct val="100000"/>
              </a:lnSpc>
              <a:spcBef>
                <a:spcPts val="0"/>
              </a:spcBef>
              <a:spcAft>
                <a:spcPts val="0"/>
              </a:spcAft>
              <a:buNone/>
              <a:defRPr sz="1000" b="1" i="0">
                <a:solidFill>
                  <a:schemeClr val="bg1">
                    <a:lumMod val="65000"/>
                  </a:schemeClr>
                </a:solidFill>
                <a:latin typeface="Raleway Black" charset="0"/>
                <a:ea typeface="Raleway Black" charset="0"/>
                <a:cs typeface="Raleway Black" charset="0"/>
              </a:defRPr>
            </a:lvl1pPr>
          </a:lstStyle>
          <a:p>
            <a:pPr lvl="0"/>
            <a:r>
              <a:rPr lang="es-ES_tradnl" dirty="0" err="1"/>
              <a:t>Subtitle</a:t>
            </a:r>
            <a:r>
              <a:rPr lang="es-ES_tradnl" dirty="0"/>
              <a:t> </a:t>
            </a:r>
            <a:r>
              <a:rPr lang="es-ES_tradnl" dirty="0" err="1"/>
              <a:t>Example</a:t>
            </a:r>
            <a:endParaRPr lang="es-ES_tradnl" dirty="0"/>
          </a:p>
        </p:txBody>
      </p:sp>
      <p:sp>
        <p:nvSpPr>
          <p:cNvPr id="20" name="Oval 27"/>
          <p:cNvSpPr>
            <a:spLocks noChangeAspect="1"/>
          </p:cNvSpPr>
          <p:nvPr userDrawn="1"/>
        </p:nvSpPr>
        <p:spPr>
          <a:xfrm flipH="1">
            <a:off x="6623369" y="4501757"/>
            <a:ext cx="180000" cy="180000"/>
          </a:xfrm>
          <a:prstGeom prst="ellipse">
            <a:avLst/>
          </a:prstGeom>
          <a:solidFill>
            <a:schemeClr val="accent4">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b="1" dirty="0">
              <a:solidFill>
                <a:prstClr val="white">
                  <a:lumMod val="65000"/>
                </a:prstClr>
              </a:solidFill>
              <a:latin typeface="Raleway Black" charset="0"/>
              <a:ea typeface="Raleway Black" charset="0"/>
              <a:cs typeface="Raleway Black" charset="0"/>
            </a:endParaRPr>
          </a:p>
        </p:txBody>
      </p:sp>
    </p:spTree>
    <p:extLst>
      <p:ext uri="{BB962C8B-B14F-4D97-AF65-F5344CB8AC3E}">
        <p14:creationId xmlns:p14="http://schemas.microsoft.com/office/powerpoint/2010/main" val="2411002542"/>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3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146709"/>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768145"/>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
        <p:nvSpPr>
          <p:cNvPr id="5" name="Arc 89"/>
          <p:cNvSpPr>
            <a:spLocks noChangeAspect="1"/>
          </p:cNvSpPr>
          <p:nvPr userDrawn="1"/>
        </p:nvSpPr>
        <p:spPr>
          <a:xfrm>
            <a:off x="787674" y="1242422"/>
            <a:ext cx="1584000" cy="1583998"/>
          </a:xfrm>
          <a:prstGeom prst="arc">
            <a:avLst>
              <a:gd name="adj1" fmla="val 11622373"/>
              <a:gd name="adj2" fmla="val 10303517"/>
            </a:avLst>
          </a:prstGeom>
          <a:ln w="127000" cap="sq" cmpd="sng">
            <a:solidFill>
              <a:schemeClr val="accent2"/>
            </a:solidFill>
            <a:bevel/>
            <a:headEnd type="none"/>
            <a:tailEnd type="none" w="sm" len="sm"/>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solidFill>
                <a:prstClr val="black"/>
              </a:solidFill>
            </a:endParaRPr>
          </a:p>
        </p:txBody>
      </p:sp>
      <p:sp>
        <p:nvSpPr>
          <p:cNvPr id="6" name="Oval 105"/>
          <p:cNvSpPr>
            <a:spLocks noChangeAspect="1"/>
          </p:cNvSpPr>
          <p:nvPr userDrawn="1"/>
        </p:nvSpPr>
        <p:spPr>
          <a:xfrm>
            <a:off x="532750" y="1760961"/>
            <a:ext cx="561962" cy="561958"/>
          </a:xfrm>
          <a:prstGeom prst="ellipse">
            <a:avLst/>
          </a:prstGeom>
          <a:solidFill>
            <a:schemeClr val="accent2"/>
          </a:solidFill>
          <a:ln w="381000" cap="rnd" cmpd="sng">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solidFill>
                <a:prstClr val="black"/>
              </a:solidFill>
            </a:endParaRPr>
          </a:p>
        </p:txBody>
      </p:sp>
      <p:sp>
        <p:nvSpPr>
          <p:cNvPr id="7" name="Text Placeholder 7"/>
          <p:cNvSpPr>
            <a:spLocks noGrp="1"/>
          </p:cNvSpPr>
          <p:nvPr>
            <p:ph type="body" sz="quarter" idx="65" hasCustomPrompt="1"/>
          </p:nvPr>
        </p:nvSpPr>
        <p:spPr>
          <a:xfrm>
            <a:off x="549021" y="1727148"/>
            <a:ext cx="528106" cy="562099"/>
          </a:xfrm>
          <a:prstGeom prst="rect">
            <a:avLst/>
          </a:prstGeom>
        </p:spPr>
        <p:txBody>
          <a:bodyPr vert="horz" lIns="0" tIns="103884" rIns="0" bIns="103884" anchor="ctr"/>
          <a:lstStyle>
            <a:lvl1pPr marL="0" indent="0" algn="ctr">
              <a:lnSpc>
                <a:spcPct val="100000"/>
              </a:lnSpc>
              <a:spcBef>
                <a:spcPts val="0"/>
              </a:spcBef>
              <a:buNone/>
              <a:defRPr sz="2000" b="1">
                <a:solidFill>
                  <a:schemeClr val="bg1"/>
                </a:solidFill>
                <a:latin typeface="FontAwesome"/>
                <a:cs typeface="FontAwesome"/>
              </a:defRPr>
            </a:lvl1pPr>
          </a:lstStyle>
          <a:p>
            <a:pPr lvl="0"/>
            <a:r>
              <a:rPr lang="es-ES_tradnl" dirty="0" err="1"/>
              <a:t>icon</a:t>
            </a:r>
            <a:endParaRPr lang="es-ES_tradnl" dirty="0"/>
          </a:p>
        </p:txBody>
      </p:sp>
      <p:sp>
        <p:nvSpPr>
          <p:cNvPr id="8" name="Picture Placeholder 2"/>
          <p:cNvSpPr>
            <a:spLocks noGrp="1" noChangeAspect="1"/>
          </p:cNvSpPr>
          <p:nvPr>
            <p:ph type="pic" sz="quarter" idx="17"/>
          </p:nvPr>
        </p:nvSpPr>
        <p:spPr>
          <a:xfrm>
            <a:off x="981052" y="1360502"/>
            <a:ext cx="1269135" cy="1331730"/>
          </a:xfrm>
          <a:custGeom>
            <a:avLst/>
            <a:gdLst/>
            <a:ahLst/>
            <a:cxnLst/>
            <a:rect l="l" t="t" r="r" b="b"/>
            <a:pathLst>
              <a:path w="1269135" h="1331730">
                <a:moveTo>
                  <a:pt x="603269" y="0"/>
                </a:moveTo>
                <a:cubicBezTo>
                  <a:pt x="971017" y="0"/>
                  <a:pt x="1269135" y="298118"/>
                  <a:pt x="1269135" y="665865"/>
                </a:cubicBezTo>
                <a:cubicBezTo>
                  <a:pt x="1269135" y="1033612"/>
                  <a:pt x="971017" y="1331730"/>
                  <a:pt x="603269" y="1331730"/>
                </a:cubicBezTo>
                <a:cubicBezTo>
                  <a:pt x="373427" y="1331730"/>
                  <a:pt x="170783" y="1215278"/>
                  <a:pt x="51122" y="1038157"/>
                </a:cubicBezTo>
                <a:lnTo>
                  <a:pt x="10130" y="962634"/>
                </a:lnTo>
                <a:lnTo>
                  <a:pt x="39648" y="946612"/>
                </a:lnTo>
                <a:cubicBezTo>
                  <a:pt x="125833" y="888387"/>
                  <a:pt x="182497" y="789784"/>
                  <a:pt x="182497" y="677946"/>
                </a:cubicBezTo>
                <a:cubicBezTo>
                  <a:pt x="182497" y="566109"/>
                  <a:pt x="125833" y="467505"/>
                  <a:pt x="39648" y="409280"/>
                </a:cubicBezTo>
                <a:lnTo>
                  <a:pt x="0" y="387760"/>
                </a:lnTo>
                <a:lnTo>
                  <a:pt x="51122" y="293574"/>
                </a:lnTo>
                <a:cubicBezTo>
                  <a:pt x="170783" y="116452"/>
                  <a:pt x="373427" y="0"/>
                  <a:pt x="603269" y="0"/>
                </a:cubicBezTo>
                <a:close/>
              </a:path>
            </a:pathLst>
          </a:custGeom>
          <a:effectLst/>
        </p:spPr>
        <p:txBody>
          <a:bodyPr vert="horz" lIns="95057" tIns="47529" rIns="95057" bIns="47529"/>
          <a:lstStyle>
            <a:lvl1pPr marL="0" indent="0" algn="ctr">
              <a:buNone/>
              <a:defRPr sz="900">
                <a:solidFill>
                  <a:srgbClr val="7F7F7F"/>
                </a:solidFill>
                <a:latin typeface="Lato Regular"/>
                <a:cs typeface="Lato Regular"/>
              </a:defRPr>
            </a:lvl1pPr>
          </a:lstStyle>
          <a:p>
            <a:endParaRPr lang="en-US" dirty="0"/>
          </a:p>
        </p:txBody>
      </p:sp>
      <p:sp>
        <p:nvSpPr>
          <p:cNvPr id="9" name="Arc 117"/>
          <p:cNvSpPr>
            <a:spLocks noChangeAspect="1"/>
          </p:cNvSpPr>
          <p:nvPr userDrawn="1"/>
        </p:nvSpPr>
        <p:spPr>
          <a:xfrm>
            <a:off x="4869123" y="1242422"/>
            <a:ext cx="1584000" cy="1583998"/>
          </a:xfrm>
          <a:prstGeom prst="arc">
            <a:avLst>
              <a:gd name="adj1" fmla="val 11622373"/>
              <a:gd name="adj2" fmla="val 10303517"/>
            </a:avLst>
          </a:prstGeom>
          <a:ln w="127000" cap="sq" cmpd="sng">
            <a:solidFill>
              <a:schemeClr val="accent3"/>
            </a:solidFill>
            <a:bevel/>
            <a:headEnd type="none"/>
            <a:tailEnd type="none" w="sm" len="sm"/>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solidFill>
                <a:prstClr val="black"/>
              </a:solidFill>
            </a:endParaRPr>
          </a:p>
        </p:txBody>
      </p:sp>
      <p:sp>
        <p:nvSpPr>
          <p:cNvPr id="10" name="Oval 129"/>
          <p:cNvSpPr>
            <a:spLocks noChangeAspect="1"/>
          </p:cNvSpPr>
          <p:nvPr userDrawn="1"/>
        </p:nvSpPr>
        <p:spPr>
          <a:xfrm>
            <a:off x="4614199" y="1760961"/>
            <a:ext cx="561962" cy="561958"/>
          </a:xfrm>
          <a:prstGeom prst="ellipse">
            <a:avLst/>
          </a:prstGeom>
          <a:solidFill>
            <a:schemeClr val="accent3"/>
          </a:solidFill>
          <a:ln w="381000" cap="rnd" cmpd="sng">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solidFill>
                <a:prstClr val="black"/>
              </a:solidFill>
            </a:endParaRPr>
          </a:p>
        </p:txBody>
      </p:sp>
      <p:sp>
        <p:nvSpPr>
          <p:cNvPr id="11" name="Text Placeholder 7"/>
          <p:cNvSpPr>
            <a:spLocks noGrp="1"/>
          </p:cNvSpPr>
          <p:nvPr>
            <p:ph type="body" sz="quarter" idx="67" hasCustomPrompt="1"/>
          </p:nvPr>
        </p:nvSpPr>
        <p:spPr>
          <a:xfrm>
            <a:off x="4630470" y="1727148"/>
            <a:ext cx="528106" cy="562099"/>
          </a:xfrm>
          <a:prstGeom prst="rect">
            <a:avLst/>
          </a:prstGeom>
        </p:spPr>
        <p:txBody>
          <a:bodyPr vert="horz" lIns="0" tIns="103884" rIns="0" bIns="103884" anchor="ctr"/>
          <a:lstStyle>
            <a:lvl1pPr marL="0" indent="0" algn="ctr">
              <a:lnSpc>
                <a:spcPct val="100000"/>
              </a:lnSpc>
              <a:spcBef>
                <a:spcPts val="0"/>
              </a:spcBef>
              <a:buNone/>
              <a:defRPr sz="2000" b="1">
                <a:solidFill>
                  <a:schemeClr val="bg1"/>
                </a:solidFill>
                <a:latin typeface="FontAwesome"/>
                <a:cs typeface="FontAwesome"/>
              </a:defRPr>
            </a:lvl1pPr>
          </a:lstStyle>
          <a:p>
            <a:pPr lvl="0"/>
            <a:r>
              <a:rPr lang="es-ES_tradnl" dirty="0" err="1"/>
              <a:t>icon</a:t>
            </a:r>
            <a:endParaRPr lang="es-ES_tradnl" dirty="0"/>
          </a:p>
        </p:txBody>
      </p:sp>
      <p:sp>
        <p:nvSpPr>
          <p:cNvPr id="12" name="Picture Placeholder 2"/>
          <p:cNvSpPr>
            <a:spLocks noGrp="1" noChangeAspect="1"/>
          </p:cNvSpPr>
          <p:nvPr>
            <p:ph type="pic" sz="quarter" idx="66"/>
          </p:nvPr>
        </p:nvSpPr>
        <p:spPr>
          <a:xfrm>
            <a:off x="5062501" y="1360502"/>
            <a:ext cx="1269135" cy="1331730"/>
          </a:xfrm>
          <a:custGeom>
            <a:avLst/>
            <a:gdLst/>
            <a:ahLst/>
            <a:cxnLst/>
            <a:rect l="l" t="t" r="r" b="b"/>
            <a:pathLst>
              <a:path w="1269135" h="1331730">
                <a:moveTo>
                  <a:pt x="603269" y="0"/>
                </a:moveTo>
                <a:cubicBezTo>
                  <a:pt x="971017" y="0"/>
                  <a:pt x="1269135" y="298118"/>
                  <a:pt x="1269135" y="665865"/>
                </a:cubicBezTo>
                <a:cubicBezTo>
                  <a:pt x="1269135" y="1033612"/>
                  <a:pt x="971017" y="1331730"/>
                  <a:pt x="603269" y="1331730"/>
                </a:cubicBezTo>
                <a:cubicBezTo>
                  <a:pt x="373427" y="1331730"/>
                  <a:pt x="170783" y="1215278"/>
                  <a:pt x="51122" y="1038157"/>
                </a:cubicBezTo>
                <a:lnTo>
                  <a:pt x="10130" y="962634"/>
                </a:lnTo>
                <a:lnTo>
                  <a:pt x="39648" y="946612"/>
                </a:lnTo>
                <a:cubicBezTo>
                  <a:pt x="125833" y="888387"/>
                  <a:pt x="182497" y="789784"/>
                  <a:pt x="182497" y="677946"/>
                </a:cubicBezTo>
                <a:cubicBezTo>
                  <a:pt x="182497" y="566109"/>
                  <a:pt x="125833" y="467505"/>
                  <a:pt x="39648" y="409280"/>
                </a:cubicBezTo>
                <a:lnTo>
                  <a:pt x="0" y="387760"/>
                </a:lnTo>
                <a:lnTo>
                  <a:pt x="51122" y="293574"/>
                </a:lnTo>
                <a:cubicBezTo>
                  <a:pt x="170783" y="116452"/>
                  <a:pt x="373427" y="0"/>
                  <a:pt x="603269" y="0"/>
                </a:cubicBezTo>
                <a:close/>
              </a:path>
            </a:pathLst>
          </a:custGeom>
          <a:effectLst/>
        </p:spPr>
        <p:txBody>
          <a:bodyPr vert="horz" lIns="95057" tIns="47529" rIns="95057" bIns="47529"/>
          <a:lstStyle>
            <a:lvl1pPr marL="0" indent="0" algn="ctr">
              <a:buNone/>
              <a:defRPr sz="900">
                <a:solidFill>
                  <a:srgbClr val="7F7F7F"/>
                </a:solidFill>
                <a:latin typeface="Lato Regular"/>
                <a:cs typeface="Lato Regular"/>
              </a:defRPr>
            </a:lvl1pPr>
          </a:lstStyle>
          <a:p>
            <a:endParaRPr lang="en-US" dirty="0"/>
          </a:p>
        </p:txBody>
      </p:sp>
      <p:sp>
        <p:nvSpPr>
          <p:cNvPr id="13" name="Arc 138"/>
          <p:cNvSpPr>
            <a:spLocks noChangeAspect="1"/>
          </p:cNvSpPr>
          <p:nvPr userDrawn="1"/>
        </p:nvSpPr>
        <p:spPr>
          <a:xfrm>
            <a:off x="787674" y="3136683"/>
            <a:ext cx="1584000" cy="1583998"/>
          </a:xfrm>
          <a:prstGeom prst="arc">
            <a:avLst>
              <a:gd name="adj1" fmla="val 11622373"/>
              <a:gd name="adj2" fmla="val 10303517"/>
            </a:avLst>
          </a:prstGeom>
          <a:ln w="127000" cap="sq" cmpd="sng">
            <a:solidFill>
              <a:schemeClr val="accent4"/>
            </a:solidFill>
            <a:bevel/>
            <a:headEnd type="none"/>
            <a:tailEnd type="none" w="sm" len="sm"/>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solidFill>
                <a:prstClr val="black"/>
              </a:solidFill>
            </a:endParaRPr>
          </a:p>
        </p:txBody>
      </p:sp>
      <p:sp>
        <p:nvSpPr>
          <p:cNvPr id="14" name="Oval 146"/>
          <p:cNvSpPr>
            <a:spLocks noChangeAspect="1"/>
          </p:cNvSpPr>
          <p:nvPr userDrawn="1"/>
        </p:nvSpPr>
        <p:spPr>
          <a:xfrm>
            <a:off x="532750" y="3655222"/>
            <a:ext cx="561962" cy="561958"/>
          </a:xfrm>
          <a:prstGeom prst="ellipse">
            <a:avLst/>
          </a:prstGeom>
          <a:solidFill>
            <a:schemeClr val="accent4"/>
          </a:solidFill>
          <a:ln w="381000" cap="rnd" cmpd="sng">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solidFill>
                <a:prstClr val="black"/>
              </a:solidFill>
            </a:endParaRPr>
          </a:p>
        </p:txBody>
      </p:sp>
      <p:sp>
        <p:nvSpPr>
          <p:cNvPr id="15" name="Text Placeholder 7"/>
          <p:cNvSpPr>
            <a:spLocks noGrp="1"/>
          </p:cNvSpPr>
          <p:nvPr>
            <p:ph type="body" sz="quarter" idx="72" hasCustomPrompt="1"/>
          </p:nvPr>
        </p:nvSpPr>
        <p:spPr>
          <a:xfrm>
            <a:off x="549021" y="3621409"/>
            <a:ext cx="528106" cy="562099"/>
          </a:xfrm>
          <a:prstGeom prst="rect">
            <a:avLst/>
          </a:prstGeom>
        </p:spPr>
        <p:txBody>
          <a:bodyPr vert="horz" lIns="0" tIns="103884" rIns="0" bIns="103884" anchor="ctr"/>
          <a:lstStyle>
            <a:lvl1pPr marL="0" indent="0" algn="ctr">
              <a:lnSpc>
                <a:spcPct val="100000"/>
              </a:lnSpc>
              <a:spcBef>
                <a:spcPts val="0"/>
              </a:spcBef>
              <a:buNone/>
              <a:defRPr sz="2000" b="1">
                <a:solidFill>
                  <a:schemeClr val="bg1"/>
                </a:solidFill>
                <a:latin typeface="FontAwesome"/>
                <a:cs typeface="FontAwesome"/>
              </a:defRPr>
            </a:lvl1pPr>
          </a:lstStyle>
          <a:p>
            <a:pPr lvl="0"/>
            <a:r>
              <a:rPr lang="es-ES_tradnl" dirty="0" err="1"/>
              <a:t>icon</a:t>
            </a:r>
            <a:endParaRPr lang="es-ES_tradnl" dirty="0"/>
          </a:p>
        </p:txBody>
      </p:sp>
      <p:sp>
        <p:nvSpPr>
          <p:cNvPr id="16" name="Picture Placeholder 2"/>
          <p:cNvSpPr>
            <a:spLocks noGrp="1" noChangeAspect="1"/>
          </p:cNvSpPr>
          <p:nvPr>
            <p:ph type="pic" sz="quarter" idx="71"/>
          </p:nvPr>
        </p:nvSpPr>
        <p:spPr>
          <a:xfrm>
            <a:off x="981052" y="3254763"/>
            <a:ext cx="1269135" cy="1331730"/>
          </a:xfrm>
          <a:custGeom>
            <a:avLst/>
            <a:gdLst/>
            <a:ahLst/>
            <a:cxnLst/>
            <a:rect l="l" t="t" r="r" b="b"/>
            <a:pathLst>
              <a:path w="1269135" h="1331730">
                <a:moveTo>
                  <a:pt x="603269" y="0"/>
                </a:moveTo>
                <a:cubicBezTo>
                  <a:pt x="971017" y="0"/>
                  <a:pt x="1269135" y="298118"/>
                  <a:pt x="1269135" y="665865"/>
                </a:cubicBezTo>
                <a:cubicBezTo>
                  <a:pt x="1269135" y="1033612"/>
                  <a:pt x="971017" y="1331730"/>
                  <a:pt x="603269" y="1331730"/>
                </a:cubicBezTo>
                <a:cubicBezTo>
                  <a:pt x="373427" y="1331730"/>
                  <a:pt x="170783" y="1215278"/>
                  <a:pt x="51122" y="1038157"/>
                </a:cubicBezTo>
                <a:lnTo>
                  <a:pt x="10130" y="962634"/>
                </a:lnTo>
                <a:lnTo>
                  <a:pt x="39648" y="946612"/>
                </a:lnTo>
                <a:cubicBezTo>
                  <a:pt x="125833" y="888387"/>
                  <a:pt x="182497" y="789784"/>
                  <a:pt x="182497" y="677946"/>
                </a:cubicBezTo>
                <a:cubicBezTo>
                  <a:pt x="182497" y="566109"/>
                  <a:pt x="125833" y="467505"/>
                  <a:pt x="39648" y="409280"/>
                </a:cubicBezTo>
                <a:lnTo>
                  <a:pt x="0" y="387760"/>
                </a:lnTo>
                <a:lnTo>
                  <a:pt x="51122" y="293574"/>
                </a:lnTo>
                <a:cubicBezTo>
                  <a:pt x="170783" y="116452"/>
                  <a:pt x="373427" y="0"/>
                  <a:pt x="603269" y="0"/>
                </a:cubicBezTo>
                <a:close/>
              </a:path>
            </a:pathLst>
          </a:custGeom>
          <a:effectLst/>
        </p:spPr>
        <p:txBody>
          <a:bodyPr vert="horz" lIns="95057" tIns="47529" rIns="95057" bIns="47529"/>
          <a:lstStyle>
            <a:lvl1pPr marL="0" indent="0" algn="ctr">
              <a:buNone/>
              <a:defRPr sz="900">
                <a:solidFill>
                  <a:srgbClr val="7F7F7F"/>
                </a:solidFill>
                <a:latin typeface="Lato Regular"/>
                <a:cs typeface="Lato Regular"/>
              </a:defRPr>
            </a:lvl1pPr>
          </a:lstStyle>
          <a:p>
            <a:endParaRPr lang="en-US" dirty="0"/>
          </a:p>
        </p:txBody>
      </p:sp>
      <p:sp>
        <p:nvSpPr>
          <p:cNvPr id="17" name="Arc 152"/>
          <p:cNvSpPr>
            <a:spLocks noChangeAspect="1"/>
          </p:cNvSpPr>
          <p:nvPr userDrawn="1"/>
        </p:nvSpPr>
        <p:spPr>
          <a:xfrm>
            <a:off x="4869123" y="3136683"/>
            <a:ext cx="1584000" cy="1583998"/>
          </a:xfrm>
          <a:prstGeom prst="arc">
            <a:avLst>
              <a:gd name="adj1" fmla="val 11622373"/>
              <a:gd name="adj2" fmla="val 10303517"/>
            </a:avLst>
          </a:prstGeom>
          <a:ln w="127000" cap="sq" cmpd="sng">
            <a:solidFill>
              <a:schemeClr val="accent5"/>
            </a:solidFill>
            <a:bevel/>
            <a:headEnd type="none"/>
            <a:tailEnd type="none" w="sm" len="sm"/>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solidFill>
                <a:prstClr val="black"/>
              </a:solidFill>
            </a:endParaRPr>
          </a:p>
        </p:txBody>
      </p:sp>
      <p:sp>
        <p:nvSpPr>
          <p:cNvPr id="18" name="Oval 156"/>
          <p:cNvSpPr>
            <a:spLocks noChangeAspect="1"/>
          </p:cNvSpPr>
          <p:nvPr userDrawn="1"/>
        </p:nvSpPr>
        <p:spPr>
          <a:xfrm>
            <a:off x="4614199" y="3655222"/>
            <a:ext cx="561962" cy="561958"/>
          </a:xfrm>
          <a:prstGeom prst="ellipse">
            <a:avLst/>
          </a:prstGeom>
          <a:solidFill>
            <a:schemeClr val="accent5"/>
          </a:solidFill>
          <a:ln w="381000" cap="rnd" cmpd="sng">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solidFill>
                <a:prstClr val="black"/>
              </a:solidFill>
            </a:endParaRPr>
          </a:p>
        </p:txBody>
      </p:sp>
      <p:sp>
        <p:nvSpPr>
          <p:cNvPr id="19" name="Text Placeholder 7"/>
          <p:cNvSpPr>
            <a:spLocks noGrp="1"/>
          </p:cNvSpPr>
          <p:nvPr>
            <p:ph type="body" sz="quarter" idx="77" hasCustomPrompt="1"/>
          </p:nvPr>
        </p:nvSpPr>
        <p:spPr>
          <a:xfrm>
            <a:off x="4630470" y="3621409"/>
            <a:ext cx="528106" cy="562099"/>
          </a:xfrm>
          <a:prstGeom prst="rect">
            <a:avLst/>
          </a:prstGeom>
        </p:spPr>
        <p:txBody>
          <a:bodyPr vert="horz" lIns="0" tIns="103884" rIns="0" bIns="103884" anchor="ctr"/>
          <a:lstStyle>
            <a:lvl1pPr marL="0" indent="0" algn="ctr">
              <a:lnSpc>
                <a:spcPct val="100000"/>
              </a:lnSpc>
              <a:spcBef>
                <a:spcPts val="0"/>
              </a:spcBef>
              <a:buNone/>
              <a:defRPr sz="2000" b="1">
                <a:solidFill>
                  <a:schemeClr val="bg1"/>
                </a:solidFill>
                <a:latin typeface="FontAwesome"/>
                <a:cs typeface="FontAwesome"/>
              </a:defRPr>
            </a:lvl1pPr>
          </a:lstStyle>
          <a:p>
            <a:pPr lvl="0"/>
            <a:r>
              <a:rPr lang="es-ES_tradnl" dirty="0" err="1"/>
              <a:t>icon</a:t>
            </a:r>
            <a:endParaRPr lang="es-ES_tradnl" dirty="0"/>
          </a:p>
        </p:txBody>
      </p:sp>
      <p:sp>
        <p:nvSpPr>
          <p:cNvPr id="20" name="Picture Placeholder 2"/>
          <p:cNvSpPr>
            <a:spLocks noGrp="1" noChangeAspect="1"/>
          </p:cNvSpPr>
          <p:nvPr>
            <p:ph type="pic" sz="quarter" idx="76"/>
          </p:nvPr>
        </p:nvSpPr>
        <p:spPr>
          <a:xfrm>
            <a:off x="5062501" y="3254763"/>
            <a:ext cx="1269135" cy="1331730"/>
          </a:xfrm>
          <a:custGeom>
            <a:avLst/>
            <a:gdLst/>
            <a:ahLst/>
            <a:cxnLst/>
            <a:rect l="l" t="t" r="r" b="b"/>
            <a:pathLst>
              <a:path w="1269135" h="1331730">
                <a:moveTo>
                  <a:pt x="603269" y="0"/>
                </a:moveTo>
                <a:cubicBezTo>
                  <a:pt x="971017" y="0"/>
                  <a:pt x="1269135" y="298118"/>
                  <a:pt x="1269135" y="665865"/>
                </a:cubicBezTo>
                <a:cubicBezTo>
                  <a:pt x="1269135" y="1033612"/>
                  <a:pt x="971017" y="1331730"/>
                  <a:pt x="603269" y="1331730"/>
                </a:cubicBezTo>
                <a:cubicBezTo>
                  <a:pt x="373427" y="1331730"/>
                  <a:pt x="170783" y="1215278"/>
                  <a:pt x="51122" y="1038157"/>
                </a:cubicBezTo>
                <a:lnTo>
                  <a:pt x="10130" y="962634"/>
                </a:lnTo>
                <a:lnTo>
                  <a:pt x="39648" y="946612"/>
                </a:lnTo>
                <a:cubicBezTo>
                  <a:pt x="125833" y="888387"/>
                  <a:pt x="182497" y="789784"/>
                  <a:pt x="182497" y="677946"/>
                </a:cubicBezTo>
                <a:cubicBezTo>
                  <a:pt x="182497" y="566109"/>
                  <a:pt x="125833" y="467505"/>
                  <a:pt x="39648" y="409280"/>
                </a:cubicBezTo>
                <a:lnTo>
                  <a:pt x="0" y="387760"/>
                </a:lnTo>
                <a:lnTo>
                  <a:pt x="51122" y="293574"/>
                </a:lnTo>
                <a:cubicBezTo>
                  <a:pt x="170783" y="116452"/>
                  <a:pt x="373427" y="0"/>
                  <a:pt x="603269" y="0"/>
                </a:cubicBezTo>
                <a:close/>
              </a:path>
            </a:pathLst>
          </a:custGeom>
          <a:effectLst/>
        </p:spPr>
        <p:txBody>
          <a:bodyPr vert="horz" lIns="95057" tIns="47529" rIns="95057" bIns="47529"/>
          <a:lstStyle>
            <a:lvl1pPr marL="0" indent="0" algn="ctr">
              <a:buNone/>
              <a:defRPr sz="900">
                <a:solidFill>
                  <a:srgbClr val="7F7F7F"/>
                </a:solidFill>
                <a:latin typeface="Lato Regular"/>
                <a:cs typeface="Lato Regular"/>
              </a:defRPr>
            </a:lvl1pPr>
          </a:lstStyle>
          <a:p>
            <a:endParaRPr lang="en-US" dirty="0"/>
          </a:p>
        </p:txBody>
      </p:sp>
    </p:spTree>
    <p:extLst>
      <p:ext uri="{BB962C8B-B14F-4D97-AF65-F5344CB8AC3E}">
        <p14:creationId xmlns:p14="http://schemas.microsoft.com/office/powerpoint/2010/main" val="3871922786"/>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Right top title">
    <p:spTree>
      <p:nvGrpSpPr>
        <p:cNvPr id="1" name=""/>
        <p:cNvGrpSpPr/>
        <p:nvPr/>
      </p:nvGrpSpPr>
      <p:grpSpPr>
        <a:xfrm>
          <a:off x="0" y="0"/>
          <a:ext cx="0" cy="0"/>
          <a:chOff x="0" y="0"/>
          <a:chExt cx="0" cy="0"/>
        </a:xfrm>
      </p:grpSpPr>
      <p:sp>
        <p:nvSpPr>
          <p:cNvPr id="5" name="Marcador de texto 2"/>
          <p:cNvSpPr>
            <a:spLocks noGrp="1"/>
          </p:cNvSpPr>
          <p:nvPr>
            <p:ph type="body" sz="quarter" idx="12" hasCustomPrompt="1"/>
          </p:nvPr>
        </p:nvSpPr>
        <p:spPr>
          <a:xfrm>
            <a:off x="4572000" y="742321"/>
            <a:ext cx="4103688" cy="576956"/>
          </a:xfrm>
          <a:prstGeom prst="rect">
            <a:avLst/>
          </a:prstGeom>
        </p:spPr>
        <p:txBody>
          <a:bodyPr lIns="0"/>
          <a:lstStyle>
            <a:lvl1pPr marL="0" indent="0">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6" name="Marcador de texto 2"/>
          <p:cNvSpPr>
            <a:spLocks noGrp="1"/>
          </p:cNvSpPr>
          <p:nvPr>
            <p:ph type="body" sz="quarter" idx="13" hasCustomPrompt="1"/>
          </p:nvPr>
        </p:nvSpPr>
        <p:spPr>
          <a:xfrm>
            <a:off x="4572000" y="1363757"/>
            <a:ext cx="4103688" cy="221850"/>
          </a:xfrm>
          <a:prstGeom prst="rect">
            <a:avLst/>
          </a:prstGeom>
        </p:spPr>
        <p:txBody>
          <a:bodyPr lIns="0"/>
          <a:lstStyle>
            <a:lvl1pPr marL="0" indent="0">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4091485653"/>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Streghts">
    <p:spTree>
      <p:nvGrpSpPr>
        <p:cNvPr id="1" name=""/>
        <p:cNvGrpSpPr/>
        <p:nvPr/>
      </p:nvGrpSpPr>
      <p:grpSpPr>
        <a:xfrm>
          <a:off x="0" y="0"/>
          <a:ext cx="0" cy="0"/>
          <a:chOff x="0" y="0"/>
          <a:chExt cx="0" cy="0"/>
        </a:xfrm>
      </p:grpSpPr>
      <p:sp>
        <p:nvSpPr>
          <p:cNvPr id="4" name="Marcador de imagen 3"/>
          <p:cNvSpPr>
            <a:spLocks noGrp="1"/>
          </p:cNvSpPr>
          <p:nvPr>
            <p:ph type="pic" sz="quarter" idx="10"/>
          </p:nvPr>
        </p:nvSpPr>
        <p:spPr>
          <a:xfrm>
            <a:off x="1011274" y="742321"/>
            <a:ext cx="2575497" cy="3555357"/>
          </a:xfrm>
          <a:custGeom>
            <a:avLst/>
            <a:gdLst>
              <a:gd name="connsiteX0" fmla="*/ 2430278 w 2575497"/>
              <a:gd name="connsiteY0" fmla="*/ 2819359 h 3555357"/>
              <a:gd name="connsiteX1" fmla="*/ 2432727 w 2575497"/>
              <a:gd name="connsiteY1" fmla="*/ 2820193 h 3555357"/>
              <a:gd name="connsiteX2" fmla="*/ 2433121 w 2575497"/>
              <a:gd name="connsiteY2" fmla="*/ 2820227 h 3555357"/>
              <a:gd name="connsiteX3" fmla="*/ 1316660 w 2575497"/>
              <a:gd name="connsiteY3" fmla="*/ 0 h 3555357"/>
              <a:gd name="connsiteX4" fmla="*/ 1654721 w 2575497"/>
              <a:gd name="connsiteY4" fmla="*/ 33361 h 3555357"/>
              <a:gd name="connsiteX5" fmla="*/ 1972766 w 2575497"/>
              <a:gd name="connsiteY5" fmla="*/ 117876 h 3555357"/>
              <a:gd name="connsiteX6" fmla="*/ 2259673 w 2575497"/>
              <a:gd name="connsiteY6" fmla="*/ 229081 h 3555357"/>
              <a:gd name="connsiteX7" fmla="*/ 2386446 w 2575497"/>
              <a:gd name="connsiteY7" fmla="*/ 287463 h 3555357"/>
              <a:gd name="connsiteX8" fmla="*/ 2465656 w 2575497"/>
              <a:gd name="connsiteY8" fmla="*/ 325903 h 3555357"/>
              <a:gd name="connsiteX9" fmla="*/ 2484041 w 2575497"/>
              <a:gd name="connsiteY9" fmla="*/ 372857 h 3555357"/>
              <a:gd name="connsiteX10" fmla="*/ 2126228 w 2575497"/>
              <a:gd name="connsiteY10" fmla="*/ 1058665 h 3555357"/>
              <a:gd name="connsiteX11" fmla="*/ 1850441 w 2575497"/>
              <a:gd name="connsiteY11" fmla="*/ 916324 h 3555357"/>
              <a:gd name="connsiteX12" fmla="*/ 1581326 w 2575497"/>
              <a:gd name="connsiteY12" fmla="*/ 816240 h 3555357"/>
              <a:gd name="connsiteX13" fmla="*/ 1289971 w 2575497"/>
              <a:gd name="connsiteY13" fmla="*/ 769534 h 3555357"/>
              <a:gd name="connsiteX14" fmla="*/ 1105372 w 2575497"/>
              <a:gd name="connsiteY14" fmla="*/ 805119 h 3555357"/>
              <a:gd name="connsiteX15" fmla="*/ 1036425 w 2575497"/>
              <a:gd name="connsiteY15" fmla="*/ 925220 h 3555357"/>
              <a:gd name="connsiteX16" fmla="*/ 1076459 w 2575497"/>
              <a:gd name="connsiteY16" fmla="*/ 1027528 h 3555357"/>
              <a:gd name="connsiteX17" fmla="*/ 1192111 w 2575497"/>
              <a:gd name="connsiteY17" fmla="*/ 1100923 h 3555357"/>
              <a:gd name="connsiteX18" fmla="*/ 1376710 w 2575497"/>
              <a:gd name="connsiteY18" fmla="*/ 1165422 h 3555357"/>
              <a:gd name="connsiteX19" fmla="*/ 1623584 w 2575497"/>
              <a:gd name="connsiteY19" fmla="*/ 1241041 h 3555357"/>
              <a:gd name="connsiteX20" fmla="*/ 2017248 w 2575497"/>
              <a:gd name="connsiteY20" fmla="*/ 1387830 h 3555357"/>
              <a:gd name="connsiteX21" fmla="*/ 2317499 w 2575497"/>
              <a:gd name="connsiteY21" fmla="*/ 1576878 h 3555357"/>
              <a:gd name="connsiteX22" fmla="*/ 2508771 w 2575497"/>
              <a:gd name="connsiteY22" fmla="*/ 1841544 h 3555357"/>
              <a:gd name="connsiteX23" fmla="*/ 2575494 w 2575497"/>
              <a:gd name="connsiteY23" fmla="*/ 2219639 h 3555357"/>
              <a:gd name="connsiteX24" fmla="*/ 2575497 w 2575497"/>
              <a:gd name="connsiteY24" fmla="*/ 2695277 h 3555357"/>
              <a:gd name="connsiteX25" fmla="*/ 2496693 w 2575497"/>
              <a:gd name="connsiteY25" fmla="*/ 2814165 h 3555357"/>
              <a:gd name="connsiteX26" fmla="*/ 2452893 w 2575497"/>
              <a:gd name="connsiteY26" fmla="*/ 2823007 h 3555357"/>
              <a:gd name="connsiteX27" fmla="*/ 2452893 w 2575497"/>
              <a:gd name="connsiteY27" fmla="*/ 2824373 h 3555357"/>
              <a:gd name="connsiteX28" fmla="*/ 2429413 w 2575497"/>
              <a:gd name="connsiteY28" fmla="*/ 2826740 h 3555357"/>
              <a:gd name="connsiteX29" fmla="*/ 2329684 w 2575497"/>
              <a:gd name="connsiteY29" fmla="*/ 2912689 h 3555357"/>
              <a:gd name="connsiteX30" fmla="*/ 2321483 w 2575497"/>
              <a:gd name="connsiteY30" fmla="*/ 2959160 h 3555357"/>
              <a:gd name="connsiteX31" fmla="*/ 2321483 w 2575497"/>
              <a:gd name="connsiteY31" fmla="*/ 3426329 h 3555357"/>
              <a:gd name="connsiteX32" fmla="*/ 2192456 w 2575497"/>
              <a:gd name="connsiteY32" fmla="*/ 3555356 h 3555357"/>
              <a:gd name="connsiteX33" fmla="*/ 2192457 w 2575497"/>
              <a:gd name="connsiteY33" fmla="*/ 3555357 h 3555357"/>
              <a:gd name="connsiteX34" fmla="*/ 2063430 w 2575497"/>
              <a:gd name="connsiteY34" fmla="*/ 3426330 h 3555357"/>
              <a:gd name="connsiteX35" fmla="*/ 2063430 w 2575497"/>
              <a:gd name="connsiteY35" fmla="*/ 3078864 h 3555357"/>
              <a:gd name="connsiteX36" fmla="*/ 2012799 w 2575497"/>
              <a:gd name="connsiteY36" fmla="*/ 3106494 h 3555357"/>
              <a:gd name="connsiteX37" fmla="*/ 1808183 w 2575497"/>
              <a:gd name="connsiteY37" fmla="*/ 3173773 h 3555357"/>
              <a:gd name="connsiteX38" fmla="*/ 1374486 w 2575497"/>
              <a:gd name="connsiteY38" fmla="*/ 3224927 h 3555357"/>
              <a:gd name="connsiteX39" fmla="*/ 1018632 w 2575497"/>
              <a:gd name="connsiteY39" fmla="*/ 3198238 h 3555357"/>
              <a:gd name="connsiteX40" fmla="*/ 656106 w 2575497"/>
              <a:gd name="connsiteY40" fmla="*/ 3122619 h 3555357"/>
              <a:gd name="connsiteX41" fmla="*/ 309148 w 2575497"/>
              <a:gd name="connsiteY41" fmla="*/ 3006966 h 3555357"/>
              <a:gd name="connsiteX42" fmla="*/ 0 w 2575497"/>
              <a:gd name="connsiteY42" fmla="*/ 2855728 h 3555357"/>
              <a:gd name="connsiteX43" fmla="*/ 373647 w 2575497"/>
              <a:gd name="connsiteY43" fmla="*/ 2095090 h 3555357"/>
              <a:gd name="connsiteX44" fmla="*/ 698364 w 2575497"/>
              <a:gd name="connsiteY44" fmla="*/ 2268569 h 3555357"/>
              <a:gd name="connsiteX45" fmla="*/ 1020856 w 2575497"/>
              <a:gd name="connsiteY45" fmla="*/ 2388670 h 3555357"/>
              <a:gd name="connsiteX46" fmla="*/ 1387831 w 2575497"/>
              <a:gd name="connsiteY46" fmla="*/ 2442048 h 3555357"/>
              <a:gd name="connsiteX47" fmla="*/ 1585775 w 2575497"/>
              <a:gd name="connsiteY47" fmla="*/ 2404238 h 3555357"/>
              <a:gd name="connsiteX48" fmla="*/ 1641377 w 2575497"/>
              <a:gd name="connsiteY48" fmla="*/ 2304154 h 3555357"/>
              <a:gd name="connsiteX49" fmla="*/ 1585775 w 2575497"/>
              <a:gd name="connsiteY49" fmla="*/ 2190726 h 3555357"/>
              <a:gd name="connsiteX50" fmla="*/ 1432313 w 2575497"/>
              <a:gd name="connsiteY50" fmla="*/ 2108435 h 3555357"/>
              <a:gd name="connsiteX51" fmla="*/ 1207680 w 2575497"/>
              <a:gd name="connsiteY51" fmla="*/ 2037264 h 3555357"/>
              <a:gd name="connsiteX52" fmla="*/ 938565 w 2575497"/>
              <a:gd name="connsiteY52" fmla="*/ 1952749 h 3555357"/>
              <a:gd name="connsiteX53" fmla="*/ 578263 w 2575497"/>
              <a:gd name="connsiteY53" fmla="*/ 1799287 h 3555357"/>
              <a:gd name="connsiteX54" fmla="*/ 329165 w 2575497"/>
              <a:gd name="connsiteY54" fmla="*/ 1612463 h 3555357"/>
              <a:gd name="connsiteX55" fmla="*/ 184600 w 2575497"/>
              <a:gd name="connsiteY55" fmla="*/ 1374486 h 3555357"/>
              <a:gd name="connsiteX56" fmla="*/ 137894 w 2575497"/>
              <a:gd name="connsiteY56" fmla="*/ 1067562 h 3555357"/>
              <a:gd name="connsiteX57" fmla="*/ 233529 w 2575497"/>
              <a:gd name="connsiteY57" fmla="*/ 604952 h 3555357"/>
              <a:gd name="connsiteX58" fmla="*/ 493748 w 2575497"/>
              <a:gd name="connsiteY58" fmla="*/ 271338 h 3555357"/>
              <a:gd name="connsiteX59" fmla="*/ 869618 w 2575497"/>
              <a:gd name="connsiteY59" fmla="*/ 68946 h 3555357"/>
              <a:gd name="connsiteX60" fmla="*/ 1316660 w 2575497"/>
              <a:gd name="connsiteY60" fmla="*/ 0 h 3555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2575497" h="3555357">
                <a:moveTo>
                  <a:pt x="2430278" y="2819359"/>
                </a:moveTo>
                <a:lnTo>
                  <a:pt x="2432727" y="2820193"/>
                </a:lnTo>
                <a:lnTo>
                  <a:pt x="2433121" y="2820227"/>
                </a:lnTo>
                <a:close/>
                <a:moveTo>
                  <a:pt x="1316660" y="0"/>
                </a:moveTo>
                <a:cubicBezTo>
                  <a:pt x="1432313" y="0"/>
                  <a:pt x="1545000" y="11120"/>
                  <a:pt x="1654721" y="33361"/>
                </a:cubicBezTo>
                <a:cubicBezTo>
                  <a:pt x="1764443" y="55602"/>
                  <a:pt x="1870458" y="83774"/>
                  <a:pt x="1972766" y="117876"/>
                </a:cubicBezTo>
                <a:cubicBezTo>
                  <a:pt x="2075074" y="151979"/>
                  <a:pt x="2170710" y="189047"/>
                  <a:pt x="2259673" y="229081"/>
                </a:cubicBezTo>
                <a:cubicBezTo>
                  <a:pt x="2304155" y="249097"/>
                  <a:pt x="2346413" y="268558"/>
                  <a:pt x="2386446" y="287463"/>
                </a:cubicBezTo>
                <a:lnTo>
                  <a:pt x="2465656" y="325903"/>
                </a:lnTo>
                <a:lnTo>
                  <a:pt x="2484041" y="372857"/>
                </a:lnTo>
                <a:lnTo>
                  <a:pt x="2126228" y="1058665"/>
                </a:lnTo>
                <a:cubicBezTo>
                  <a:pt x="2037264" y="1005287"/>
                  <a:pt x="1945335" y="957840"/>
                  <a:pt x="1850441" y="916324"/>
                </a:cubicBezTo>
                <a:cubicBezTo>
                  <a:pt x="1770374" y="880738"/>
                  <a:pt x="1680669" y="847377"/>
                  <a:pt x="1581326" y="816240"/>
                </a:cubicBezTo>
                <a:cubicBezTo>
                  <a:pt x="1481984" y="785103"/>
                  <a:pt x="1384865" y="769534"/>
                  <a:pt x="1289971" y="769534"/>
                </a:cubicBezTo>
                <a:cubicBezTo>
                  <a:pt x="1212869" y="769534"/>
                  <a:pt x="1151336" y="781396"/>
                  <a:pt x="1105372" y="805119"/>
                </a:cubicBezTo>
                <a:cubicBezTo>
                  <a:pt x="1059407" y="828843"/>
                  <a:pt x="1036425" y="868877"/>
                  <a:pt x="1036425" y="925220"/>
                </a:cubicBezTo>
                <a:cubicBezTo>
                  <a:pt x="1036425" y="966736"/>
                  <a:pt x="1049770" y="1000839"/>
                  <a:pt x="1076459" y="1027528"/>
                </a:cubicBezTo>
                <a:cubicBezTo>
                  <a:pt x="1103148" y="1054217"/>
                  <a:pt x="1141698" y="1078682"/>
                  <a:pt x="1192111" y="1100923"/>
                </a:cubicBezTo>
                <a:cubicBezTo>
                  <a:pt x="1242524" y="1123164"/>
                  <a:pt x="1304057" y="1144664"/>
                  <a:pt x="1376710" y="1165422"/>
                </a:cubicBezTo>
                <a:cubicBezTo>
                  <a:pt x="1449364" y="1186180"/>
                  <a:pt x="1531655" y="1211386"/>
                  <a:pt x="1623584" y="1241041"/>
                </a:cubicBezTo>
                <a:cubicBezTo>
                  <a:pt x="1768891" y="1285522"/>
                  <a:pt x="1900112" y="1334452"/>
                  <a:pt x="2017248" y="1387830"/>
                </a:cubicBezTo>
                <a:cubicBezTo>
                  <a:pt x="2134383" y="1441209"/>
                  <a:pt x="2234467" y="1504224"/>
                  <a:pt x="2317499" y="1576878"/>
                </a:cubicBezTo>
                <a:cubicBezTo>
                  <a:pt x="2400532" y="1649531"/>
                  <a:pt x="2464289" y="1737754"/>
                  <a:pt x="2508771" y="1841544"/>
                </a:cubicBezTo>
                <a:cubicBezTo>
                  <a:pt x="2553253" y="1945335"/>
                  <a:pt x="2575494" y="2071367"/>
                  <a:pt x="2575494" y="2219639"/>
                </a:cubicBezTo>
                <a:lnTo>
                  <a:pt x="2575497" y="2695277"/>
                </a:lnTo>
                <a:cubicBezTo>
                  <a:pt x="2575497" y="2748722"/>
                  <a:pt x="2543003" y="2794577"/>
                  <a:pt x="2496693" y="2814165"/>
                </a:cubicBezTo>
                <a:lnTo>
                  <a:pt x="2452893" y="2823007"/>
                </a:lnTo>
                <a:lnTo>
                  <a:pt x="2452893" y="2824373"/>
                </a:lnTo>
                <a:lnTo>
                  <a:pt x="2429413" y="2826740"/>
                </a:lnTo>
                <a:cubicBezTo>
                  <a:pt x="2383215" y="2836193"/>
                  <a:pt x="2345603" y="2869213"/>
                  <a:pt x="2329684" y="2912689"/>
                </a:cubicBezTo>
                <a:lnTo>
                  <a:pt x="2321483" y="2959160"/>
                </a:lnTo>
                <a:lnTo>
                  <a:pt x="2321483" y="3426329"/>
                </a:lnTo>
                <a:cubicBezTo>
                  <a:pt x="2321483" y="3497589"/>
                  <a:pt x="2263716" y="3555356"/>
                  <a:pt x="2192456" y="3555356"/>
                </a:cubicBezTo>
                <a:lnTo>
                  <a:pt x="2192457" y="3555357"/>
                </a:lnTo>
                <a:cubicBezTo>
                  <a:pt x="2121197" y="3555357"/>
                  <a:pt x="2063430" y="3497590"/>
                  <a:pt x="2063430" y="3426330"/>
                </a:cubicBezTo>
                <a:lnTo>
                  <a:pt x="2063430" y="3078864"/>
                </a:lnTo>
                <a:lnTo>
                  <a:pt x="2012799" y="3106494"/>
                </a:lnTo>
                <a:cubicBezTo>
                  <a:pt x="1948301" y="3134295"/>
                  <a:pt x="1880095" y="3156722"/>
                  <a:pt x="1808183" y="3173773"/>
                </a:cubicBezTo>
                <a:cubicBezTo>
                  <a:pt x="1664359" y="3207875"/>
                  <a:pt x="1519793" y="3224927"/>
                  <a:pt x="1374486" y="3224927"/>
                </a:cubicBezTo>
                <a:cubicBezTo>
                  <a:pt x="1258834" y="3224927"/>
                  <a:pt x="1140216" y="3216030"/>
                  <a:pt x="1018632" y="3198238"/>
                </a:cubicBezTo>
                <a:cubicBezTo>
                  <a:pt x="897049" y="3180445"/>
                  <a:pt x="776207" y="3155239"/>
                  <a:pt x="656106" y="3122619"/>
                </a:cubicBezTo>
                <a:cubicBezTo>
                  <a:pt x="536005" y="3089999"/>
                  <a:pt x="420353" y="3051448"/>
                  <a:pt x="309148" y="3006966"/>
                </a:cubicBezTo>
                <a:cubicBezTo>
                  <a:pt x="197944" y="2962484"/>
                  <a:pt x="94895" y="2912072"/>
                  <a:pt x="0" y="2855728"/>
                </a:cubicBezTo>
                <a:lnTo>
                  <a:pt x="373647" y="2095090"/>
                </a:lnTo>
                <a:cubicBezTo>
                  <a:pt x="477438" y="2160330"/>
                  <a:pt x="585677" y="2218157"/>
                  <a:pt x="698364" y="2268569"/>
                </a:cubicBezTo>
                <a:cubicBezTo>
                  <a:pt x="793258" y="2313051"/>
                  <a:pt x="900756" y="2353084"/>
                  <a:pt x="1020856" y="2388670"/>
                </a:cubicBezTo>
                <a:cubicBezTo>
                  <a:pt x="1140957" y="2424255"/>
                  <a:pt x="1263282" y="2442048"/>
                  <a:pt x="1387831" y="2442048"/>
                </a:cubicBezTo>
                <a:cubicBezTo>
                  <a:pt x="1482725" y="2442048"/>
                  <a:pt x="1548707" y="2429445"/>
                  <a:pt x="1585775" y="2404238"/>
                </a:cubicBezTo>
                <a:cubicBezTo>
                  <a:pt x="1622843" y="2379032"/>
                  <a:pt x="1641377" y="2345671"/>
                  <a:pt x="1641377" y="2304154"/>
                </a:cubicBezTo>
                <a:cubicBezTo>
                  <a:pt x="1641377" y="2259673"/>
                  <a:pt x="1622843" y="2221863"/>
                  <a:pt x="1585775" y="2190726"/>
                </a:cubicBezTo>
                <a:cubicBezTo>
                  <a:pt x="1548707" y="2159589"/>
                  <a:pt x="1497553" y="2132158"/>
                  <a:pt x="1432313" y="2108435"/>
                </a:cubicBezTo>
                <a:cubicBezTo>
                  <a:pt x="1367073" y="2084711"/>
                  <a:pt x="1292195" y="2060987"/>
                  <a:pt x="1207680" y="2037264"/>
                </a:cubicBezTo>
                <a:cubicBezTo>
                  <a:pt x="1123165" y="2013540"/>
                  <a:pt x="1033460" y="1985369"/>
                  <a:pt x="938565" y="1952749"/>
                </a:cubicBezTo>
                <a:cubicBezTo>
                  <a:pt x="799189" y="1905301"/>
                  <a:pt x="679088" y="1854147"/>
                  <a:pt x="578263" y="1799287"/>
                </a:cubicBezTo>
                <a:cubicBezTo>
                  <a:pt x="477438" y="1744426"/>
                  <a:pt x="394405" y="1682151"/>
                  <a:pt x="329165" y="1612463"/>
                </a:cubicBezTo>
                <a:cubicBezTo>
                  <a:pt x="263925" y="1542775"/>
                  <a:pt x="215737" y="1463449"/>
                  <a:pt x="184600" y="1374486"/>
                </a:cubicBezTo>
                <a:cubicBezTo>
                  <a:pt x="153462" y="1285522"/>
                  <a:pt x="137894" y="1183214"/>
                  <a:pt x="137894" y="1067562"/>
                </a:cubicBezTo>
                <a:cubicBezTo>
                  <a:pt x="137894" y="892600"/>
                  <a:pt x="169772" y="738397"/>
                  <a:pt x="233529" y="604952"/>
                </a:cubicBezTo>
                <a:cubicBezTo>
                  <a:pt x="297287" y="471506"/>
                  <a:pt x="384026" y="360302"/>
                  <a:pt x="493748" y="271338"/>
                </a:cubicBezTo>
                <a:cubicBezTo>
                  <a:pt x="603469" y="182375"/>
                  <a:pt x="728760" y="114911"/>
                  <a:pt x="869618" y="68946"/>
                </a:cubicBezTo>
                <a:cubicBezTo>
                  <a:pt x="1010477" y="22982"/>
                  <a:pt x="1159491" y="0"/>
                  <a:pt x="1316660" y="0"/>
                </a:cubicBezTo>
                <a:close/>
              </a:path>
            </a:pathLst>
          </a:custGeom>
        </p:spPr>
        <p:txBody>
          <a:bodyPr wrap="square" anchor="ctr">
            <a:noAutofit/>
          </a:bodyPr>
          <a:lstStyle>
            <a:lvl1pPr marL="0" indent="0" algn="ctr">
              <a:buNone/>
              <a:defRPr sz="1200"/>
            </a:lvl1pPr>
          </a:lstStyle>
          <a:p>
            <a:endParaRPr lang="es-ES_tradnl" dirty="0"/>
          </a:p>
        </p:txBody>
      </p:sp>
      <p:sp>
        <p:nvSpPr>
          <p:cNvPr id="5" name="Marcador de texto 2"/>
          <p:cNvSpPr>
            <a:spLocks noGrp="1"/>
          </p:cNvSpPr>
          <p:nvPr>
            <p:ph type="body" sz="quarter" idx="11" hasCustomPrompt="1"/>
          </p:nvPr>
        </p:nvSpPr>
        <p:spPr>
          <a:xfrm>
            <a:off x="4572000" y="742321"/>
            <a:ext cx="4103688" cy="576956"/>
          </a:xfrm>
          <a:prstGeom prst="rect">
            <a:avLst/>
          </a:prstGeom>
        </p:spPr>
        <p:txBody>
          <a:bodyPr lIns="0"/>
          <a:lstStyle>
            <a:lvl1pPr marL="0" indent="0">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6" name="Marcador de texto 2"/>
          <p:cNvSpPr>
            <a:spLocks noGrp="1"/>
          </p:cNvSpPr>
          <p:nvPr>
            <p:ph type="body" sz="quarter" idx="12" hasCustomPrompt="1"/>
          </p:nvPr>
        </p:nvSpPr>
        <p:spPr>
          <a:xfrm>
            <a:off x="4572000" y="1363757"/>
            <a:ext cx="4103688" cy="221850"/>
          </a:xfrm>
          <a:prstGeom prst="rect">
            <a:avLst/>
          </a:prstGeom>
        </p:spPr>
        <p:txBody>
          <a:bodyPr lIns="0"/>
          <a:lstStyle>
            <a:lvl1pPr marL="0" indent="0">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930786687"/>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Weacknesses">
    <p:spTree>
      <p:nvGrpSpPr>
        <p:cNvPr id="1" name=""/>
        <p:cNvGrpSpPr/>
        <p:nvPr/>
      </p:nvGrpSpPr>
      <p:grpSpPr>
        <a:xfrm>
          <a:off x="0" y="0"/>
          <a:ext cx="0" cy="0"/>
          <a:chOff x="0" y="0"/>
          <a:chExt cx="0" cy="0"/>
        </a:xfrm>
      </p:grpSpPr>
      <p:sp>
        <p:nvSpPr>
          <p:cNvPr id="4" name="Marcador de imagen 3"/>
          <p:cNvSpPr>
            <a:spLocks noGrp="1"/>
          </p:cNvSpPr>
          <p:nvPr>
            <p:ph type="pic" sz="quarter" idx="10"/>
          </p:nvPr>
        </p:nvSpPr>
        <p:spPr>
          <a:xfrm>
            <a:off x="4651596" y="742321"/>
            <a:ext cx="3944495" cy="3673401"/>
          </a:xfrm>
          <a:custGeom>
            <a:avLst/>
            <a:gdLst>
              <a:gd name="connsiteX0" fmla="*/ 0 w 3575442"/>
              <a:gd name="connsiteY0" fmla="*/ 0 h 3329712"/>
              <a:gd name="connsiteX1" fmla="*/ 697889 w 3575442"/>
              <a:gd name="connsiteY1" fmla="*/ 0 h 3329712"/>
              <a:gd name="connsiteX2" fmla="*/ 1207249 w 3575442"/>
              <a:gd name="connsiteY2" fmla="*/ 1756126 h 3329712"/>
              <a:gd name="connsiteX3" fmla="*/ 1369319 w 3575442"/>
              <a:gd name="connsiteY3" fmla="*/ 1222437 h 3329712"/>
              <a:gd name="connsiteX4" fmla="*/ 988952 w 3575442"/>
              <a:gd name="connsiteY4" fmla="*/ 0 h 3329712"/>
              <a:gd name="connsiteX5" fmla="*/ 1581000 w 3575442"/>
              <a:gd name="connsiteY5" fmla="*/ 0 h 3329712"/>
              <a:gd name="connsiteX6" fmla="*/ 1786067 w 3575442"/>
              <a:gd name="connsiteY6" fmla="*/ 789716 h 3329712"/>
              <a:gd name="connsiteX7" fmla="*/ 1994442 w 3575442"/>
              <a:gd name="connsiteY7" fmla="*/ 0 h 3329712"/>
              <a:gd name="connsiteX8" fmla="*/ 2586490 w 3575442"/>
              <a:gd name="connsiteY8" fmla="*/ 0 h 3329712"/>
              <a:gd name="connsiteX9" fmla="*/ 2199509 w 3575442"/>
              <a:gd name="connsiteY9" fmla="*/ 1222437 h 3329712"/>
              <a:gd name="connsiteX10" fmla="*/ 2368193 w 3575442"/>
              <a:gd name="connsiteY10" fmla="*/ 1756126 h 3329712"/>
              <a:gd name="connsiteX11" fmla="*/ 2874245 w 3575442"/>
              <a:gd name="connsiteY11" fmla="*/ 0 h 3329712"/>
              <a:gd name="connsiteX12" fmla="*/ 3575442 w 3575442"/>
              <a:gd name="connsiteY12" fmla="*/ 0 h 3329712"/>
              <a:gd name="connsiteX13" fmla="*/ 2686443 w 3575442"/>
              <a:gd name="connsiteY13" fmla="*/ 2587321 h 3329712"/>
              <a:gd name="connsiteX14" fmla="*/ 2594380 w 3575442"/>
              <a:gd name="connsiteY14" fmla="*/ 2669316 h 3329712"/>
              <a:gd name="connsiteX15" fmla="*/ 2553715 w 3575442"/>
              <a:gd name="connsiteY15" fmla="*/ 2677823 h 3329712"/>
              <a:gd name="connsiteX16" fmla="*/ 2553715 w 3575442"/>
              <a:gd name="connsiteY16" fmla="*/ 2678470 h 3329712"/>
              <a:gd name="connsiteX17" fmla="*/ 2533853 w 3575442"/>
              <a:gd name="connsiteY17" fmla="*/ 2680545 h 3329712"/>
              <a:gd name="connsiteX18" fmla="*/ 2468661 w 3575442"/>
              <a:gd name="connsiteY18" fmla="*/ 2721259 h 3329712"/>
              <a:gd name="connsiteX19" fmla="*/ 2451144 w 3575442"/>
              <a:gd name="connsiteY19" fmla="*/ 2752898 h 3329712"/>
              <a:gd name="connsiteX20" fmla="*/ 2451144 w 3575442"/>
              <a:gd name="connsiteY20" fmla="*/ 3216604 h 3329712"/>
              <a:gd name="connsiteX21" fmla="*/ 2341994 w 3575442"/>
              <a:gd name="connsiteY21" fmla="*/ 3329712 h 3329712"/>
              <a:gd name="connsiteX22" fmla="*/ 2341995 w 3575442"/>
              <a:gd name="connsiteY22" fmla="*/ 3329711 h 3329712"/>
              <a:gd name="connsiteX23" fmla="*/ 2232845 w 3575442"/>
              <a:gd name="connsiteY23" fmla="*/ 3216603 h 3329712"/>
              <a:gd name="connsiteX24" fmla="*/ 2232845 w 3575442"/>
              <a:gd name="connsiteY24" fmla="*/ 2752899 h 3329712"/>
              <a:gd name="connsiteX25" fmla="*/ 2215328 w 3575442"/>
              <a:gd name="connsiteY25" fmla="*/ 2721259 h 3329712"/>
              <a:gd name="connsiteX26" fmla="*/ 2150136 w 3575442"/>
              <a:gd name="connsiteY26" fmla="*/ 2680545 h 3329712"/>
              <a:gd name="connsiteX27" fmla="*/ 2130273 w 3575442"/>
              <a:gd name="connsiteY27" fmla="*/ 2678470 h 3329712"/>
              <a:gd name="connsiteX28" fmla="*/ 2130273 w 3575442"/>
              <a:gd name="connsiteY28" fmla="*/ 2677823 h 3329712"/>
              <a:gd name="connsiteX29" fmla="*/ 2089608 w 3575442"/>
              <a:gd name="connsiteY29" fmla="*/ 2669316 h 3329712"/>
              <a:gd name="connsiteX30" fmla="*/ 2022945 w 3575442"/>
              <a:gd name="connsiteY30" fmla="*/ 2565096 h 3329712"/>
              <a:gd name="connsiteX31" fmla="*/ 1786067 w 3575442"/>
              <a:gd name="connsiteY31" fmla="*/ 1829397 h 3329712"/>
              <a:gd name="connsiteX32" fmla="*/ 1520628 w 3575442"/>
              <a:gd name="connsiteY32" fmla="*/ 2560266 h 3329712"/>
              <a:gd name="connsiteX33" fmla="*/ 919494 w 3575442"/>
              <a:gd name="connsiteY33" fmla="*/ 2560266 h 3329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575442" h="3329712">
                <a:moveTo>
                  <a:pt x="0" y="0"/>
                </a:moveTo>
                <a:lnTo>
                  <a:pt x="697889" y="0"/>
                </a:lnTo>
                <a:lnTo>
                  <a:pt x="1207249" y="1756126"/>
                </a:lnTo>
                <a:lnTo>
                  <a:pt x="1369319" y="1222437"/>
                </a:lnTo>
                <a:lnTo>
                  <a:pt x="988952" y="0"/>
                </a:lnTo>
                <a:lnTo>
                  <a:pt x="1581000" y="0"/>
                </a:lnTo>
                <a:lnTo>
                  <a:pt x="1786067" y="789716"/>
                </a:lnTo>
                <a:lnTo>
                  <a:pt x="1994442" y="0"/>
                </a:lnTo>
                <a:lnTo>
                  <a:pt x="2586490" y="0"/>
                </a:lnTo>
                <a:lnTo>
                  <a:pt x="2199509" y="1222437"/>
                </a:lnTo>
                <a:lnTo>
                  <a:pt x="2368193" y="1756126"/>
                </a:lnTo>
                <a:lnTo>
                  <a:pt x="2874245" y="0"/>
                </a:lnTo>
                <a:lnTo>
                  <a:pt x="3575442" y="0"/>
                </a:lnTo>
                <a:lnTo>
                  <a:pt x="2686443" y="2587321"/>
                </a:lnTo>
                <a:cubicBezTo>
                  <a:pt x="2657868" y="2646872"/>
                  <a:pt x="2633555" y="2652145"/>
                  <a:pt x="2594380" y="2669316"/>
                </a:cubicBezTo>
                <a:lnTo>
                  <a:pt x="2553715" y="2677823"/>
                </a:lnTo>
                <a:lnTo>
                  <a:pt x="2553715" y="2678470"/>
                </a:lnTo>
                <a:lnTo>
                  <a:pt x="2533853" y="2680545"/>
                </a:lnTo>
                <a:cubicBezTo>
                  <a:pt x="2507799" y="2686069"/>
                  <a:pt x="2484973" y="2700775"/>
                  <a:pt x="2468661" y="2721259"/>
                </a:cubicBezTo>
                <a:lnTo>
                  <a:pt x="2451144" y="2752898"/>
                </a:lnTo>
                <a:lnTo>
                  <a:pt x="2451144" y="3216604"/>
                </a:lnTo>
                <a:cubicBezTo>
                  <a:pt x="2451144" y="3279072"/>
                  <a:pt x="2402276" y="3329712"/>
                  <a:pt x="2341994" y="3329712"/>
                </a:cubicBezTo>
                <a:lnTo>
                  <a:pt x="2341995" y="3329711"/>
                </a:lnTo>
                <a:cubicBezTo>
                  <a:pt x="2281712" y="3329711"/>
                  <a:pt x="2232845" y="3279072"/>
                  <a:pt x="2232845" y="3216603"/>
                </a:cubicBezTo>
                <a:lnTo>
                  <a:pt x="2232845" y="2752899"/>
                </a:lnTo>
                <a:lnTo>
                  <a:pt x="2215328" y="2721259"/>
                </a:lnTo>
                <a:cubicBezTo>
                  <a:pt x="2199015" y="2700775"/>
                  <a:pt x="2176189" y="2686069"/>
                  <a:pt x="2150136" y="2680545"/>
                </a:cubicBezTo>
                <a:lnTo>
                  <a:pt x="2130273" y="2678470"/>
                </a:lnTo>
                <a:lnTo>
                  <a:pt x="2130273" y="2677823"/>
                </a:lnTo>
                <a:lnTo>
                  <a:pt x="2089608" y="2669316"/>
                </a:lnTo>
                <a:cubicBezTo>
                  <a:pt x="2050433" y="2652145"/>
                  <a:pt x="2041995" y="2634172"/>
                  <a:pt x="2022945" y="2565096"/>
                </a:cubicBezTo>
                <a:lnTo>
                  <a:pt x="1786067" y="1829397"/>
                </a:lnTo>
                <a:lnTo>
                  <a:pt x="1520628" y="2560266"/>
                </a:lnTo>
                <a:lnTo>
                  <a:pt x="919494" y="2560266"/>
                </a:lnTo>
                <a:close/>
              </a:path>
            </a:pathLst>
          </a:custGeom>
        </p:spPr>
        <p:txBody>
          <a:bodyPr wrap="square" anchor="ctr">
            <a:noAutofit/>
          </a:bodyPr>
          <a:lstStyle>
            <a:lvl1pPr marL="0" indent="0" algn="ctr">
              <a:buNone/>
              <a:defRPr sz="1200"/>
            </a:lvl1pPr>
          </a:lstStyle>
          <a:p>
            <a:endParaRPr lang="es-ES_tradnl" dirty="0"/>
          </a:p>
        </p:txBody>
      </p:sp>
      <p:sp>
        <p:nvSpPr>
          <p:cNvPr id="5" name="Marcador de texto 2"/>
          <p:cNvSpPr>
            <a:spLocks noGrp="1"/>
          </p:cNvSpPr>
          <p:nvPr>
            <p:ph type="body" sz="quarter" idx="11" hasCustomPrompt="1"/>
          </p:nvPr>
        </p:nvSpPr>
        <p:spPr>
          <a:xfrm>
            <a:off x="468312" y="742321"/>
            <a:ext cx="4103688" cy="576956"/>
          </a:xfrm>
          <a:prstGeom prst="rect">
            <a:avLst/>
          </a:prstGeom>
        </p:spPr>
        <p:txBody>
          <a:bodyPr lIns="0"/>
          <a:lstStyle>
            <a:lvl1pPr marL="0" indent="0">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6" name="Marcador de texto 2"/>
          <p:cNvSpPr>
            <a:spLocks noGrp="1"/>
          </p:cNvSpPr>
          <p:nvPr>
            <p:ph type="body" sz="quarter" idx="12" hasCustomPrompt="1"/>
          </p:nvPr>
        </p:nvSpPr>
        <p:spPr>
          <a:xfrm>
            <a:off x="468312" y="1363757"/>
            <a:ext cx="4103688" cy="221850"/>
          </a:xfrm>
          <a:prstGeom prst="rect">
            <a:avLst/>
          </a:prstGeom>
        </p:spPr>
        <p:txBody>
          <a:bodyPr lIns="0"/>
          <a:lstStyle>
            <a:lvl1pPr marL="0" indent="0">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10782709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Graphic with title 2">
    <p:spTree>
      <p:nvGrpSpPr>
        <p:cNvPr id="1" name=""/>
        <p:cNvGrpSpPr/>
        <p:nvPr/>
      </p:nvGrpSpPr>
      <p:grpSpPr>
        <a:xfrm>
          <a:off x="0" y="0"/>
          <a:ext cx="0" cy="0"/>
          <a:chOff x="0" y="0"/>
          <a:chExt cx="0" cy="0"/>
        </a:xfrm>
      </p:grpSpPr>
      <p:sp>
        <p:nvSpPr>
          <p:cNvPr id="4" name="Marcador de imagen 3"/>
          <p:cNvSpPr>
            <a:spLocks noGrp="1"/>
          </p:cNvSpPr>
          <p:nvPr>
            <p:ph type="pic" sz="quarter" idx="10"/>
          </p:nvPr>
        </p:nvSpPr>
        <p:spPr>
          <a:xfrm>
            <a:off x="3673775" y="-529902"/>
            <a:ext cx="5563679" cy="5550115"/>
          </a:xfrm>
          <a:custGeom>
            <a:avLst/>
            <a:gdLst>
              <a:gd name="connsiteX0" fmla="*/ 1087705 w 5563679"/>
              <a:gd name="connsiteY0" fmla="*/ 0 h 5550115"/>
              <a:gd name="connsiteX1" fmla="*/ 1157844 w 5563679"/>
              <a:gd name="connsiteY1" fmla="*/ 0 h 5550115"/>
              <a:gd name="connsiteX2" fmla="*/ 1161143 w 5563679"/>
              <a:gd name="connsiteY2" fmla="*/ 499 h 5550115"/>
              <a:gd name="connsiteX3" fmla="*/ 1241661 w 5563679"/>
              <a:gd name="connsiteY3" fmla="*/ 73502 h 5550115"/>
              <a:gd name="connsiteX4" fmla="*/ 1244335 w 5563679"/>
              <a:gd name="connsiteY4" fmla="*/ 86745 h 5550115"/>
              <a:gd name="connsiteX5" fmla="*/ 1244335 w 5563679"/>
              <a:gd name="connsiteY5" fmla="*/ 147409 h 5550115"/>
              <a:gd name="connsiteX6" fmla="*/ 1373362 w 5563679"/>
              <a:gd name="connsiteY6" fmla="*/ 276436 h 5550115"/>
              <a:gd name="connsiteX7" fmla="*/ 1373361 w 5563679"/>
              <a:gd name="connsiteY7" fmla="*/ 276435 h 5550115"/>
              <a:gd name="connsiteX8" fmla="*/ 1390772 w 5563679"/>
              <a:gd name="connsiteY8" fmla="*/ 272920 h 5550115"/>
              <a:gd name="connsiteX9" fmla="*/ 1399039 w 5563679"/>
              <a:gd name="connsiteY9" fmla="*/ 274589 h 5550115"/>
              <a:gd name="connsiteX10" fmla="*/ 1399039 w 5563679"/>
              <a:gd name="connsiteY10" fmla="*/ 275327 h 5550115"/>
              <a:gd name="connsiteX11" fmla="*/ 1422519 w 5563679"/>
              <a:gd name="connsiteY11" fmla="*/ 277694 h 5550115"/>
              <a:gd name="connsiteX12" fmla="*/ 1522248 w 5563679"/>
              <a:gd name="connsiteY12" fmla="*/ 363643 h 5550115"/>
              <a:gd name="connsiteX13" fmla="*/ 1522268 w 5563679"/>
              <a:gd name="connsiteY13" fmla="*/ 363756 h 5550115"/>
              <a:gd name="connsiteX14" fmla="*/ 1522268 w 5563679"/>
              <a:gd name="connsiteY14" fmla="*/ 923549 h 5550115"/>
              <a:gd name="connsiteX15" fmla="*/ 1601071 w 5563679"/>
              <a:gd name="connsiteY15" fmla="*/ 1042437 h 5550115"/>
              <a:gd name="connsiteX16" fmla="*/ 1649141 w 5563679"/>
              <a:gd name="connsiteY16" fmla="*/ 1052141 h 5550115"/>
              <a:gd name="connsiteX17" fmla="*/ 1649141 w 5563679"/>
              <a:gd name="connsiteY17" fmla="*/ 1052879 h 5550115"/>
              <a:gd name="connsiteX18" fmla="*/ 1672621 w 5563679"/>
              <a:gd name="connsiteY18" fmla="*/ 1055246 h 5550115"/>
              <a:gd name="connsiteX19" fmla="*/ 1772350 w 5563679"/>
              <a:gd name="connsiteY19" fmla="*/ 1141195 h 5550115"/>
              <a:gd name="connsiteX20" fmla="*/ 1772601 w 5563679"/>
              <a:gd name="connsiteY20" fmla="*/ 1142618 h 5550115"/>
              <a:gd name="connsiteX21" fmla="*/ 1772601 w 5563679"/>
              <a:gd name="connsiteY21" fmla="*/ 1410943 h 5550115"/>
              <a:gd name="connsiteX22" fmla="*/ 1901628 w 5563679"/>
              <a:gd name="connsiteY22" fmla="*/ 1539970 h 5550115"/>
              <a:gd name="connsiteX23" fmla="*/ 1901627 w 5563679"/>
              <a:gd name="connsiteY23" fmla="*/ 1539969 h 5550115"/>
              <a:gd name="connsiteX24" fmla="*/ 2030654 w 5563679"/>
              <a:gd name="connsiteY24" fmla="*/ 1410942 h 5550115"/>
              <a:gd name="connsiteX25" fmla="*/ 2030654 w 5563679"/>
              <a:gd name="connsiteY25" fmla="*/ 1130923 h 5550115"/>
              <a:gd name="connsiteX26" fmla="*/ 2032657 w 5563679"/>
              <a:gd name="connsiteY26" fmla="*/ 1119572 h 5550115"/>
              <a:gd name="connsiteX27" fmla="*/ 2132386 w 5563679"/>
              <a:gd name="connsiteY27" fmla="*/ 1033623 h 5550115"/>
              <a:gd name="connsiteX28" fmla="*/ 2155866 w 5563679"/>
              <a:gd name="connsiteY28" fmla="*/ 1031256 h 5550115"/>
              <a:gd name="connsiteX29" fmla="*/ 2155866 w 5563679"/>
              <a:gd name="connsiteY29" fmla="*/ 1030518 h 5550115"/>
              <a:gd name="connsiteX30" fmla="*/ 2203936 w 5563679"/>
              <a:gd name="connsiteY30" fmla="*/ 1020814 h 5550115"/>
              <a:gd name="connsiteX31" fmla="*/ 2282739 w 5563679"/>
              <a:gd name="connsiteY31" fmla="*/ 901926 h 5550115"/>
              <a:gd name="connsiteX32" fmla="*/ 2282739 w 5563679"/>
              <a:gd name="connsiteY32" fmla="*/ 811796 h 5550115"/>
              <a:gd name="connsiteX33" fmla="*/ 2291128 w 5563679"/>
              <a:gd name="connsiteY33" fmla="*/ 770246 h 5550115"/>
              <a:gd name="connsiteX34" fmla="*/ 2410015 w 5563679"/>
              <a:gd name="connsiteY34" fmla="*/ 691442 h 5550115"/>
              <a:gd name="connsiteX35" fmla="*/ 2528902 w 5563679"/>
              <a:gd name="connsiteY35" fmla="*/ 770246 h 5550115"/>
              <a:gd name="connsiteX36" fmla="*/ 2531092 w 5563679"/>
              <a:gd name="connsiteY36" fmla="*/ 781090 h 5550115"/>
              <a:gd name="connsiteX37" fmla="*/ 2531092 w 5563679"/>
              <a:gd name="connsiteY37" fmla="*/ 1021960 h 5550115"/>
              <a:gd name="connsiteX38" fmla="*/ 2609895 w 5563679"/>
              <a:gd name="connsiteY38" fmla="*/ 1140848 h 5550115"/>
              <a:gd name="connsiteX39" fmla="*/ 2657965 w 5563679"/>
              <a:gd name="connsiteY39" fmla="*/ 1150552 h 5550115"/>
              <a:gd name="connsiteX40" fmla="*/ 2657965 w 5563679"/>
              <a:gd name="connsiteY40" fmla="*/ 1151290 h 5550115"/>
              <a:gd name="connsiteX41" fmla="*/ 2681445 w 5563679"/>
              <a:gd name="connsiteY41" fmla="*/ 1153657 h 5550115"/>
              <a:gd name="connsiteX42" fmla="*/ 2781174 w 5563679"/>
              <a:gd name="connsiteY42" fmla="*/ 1239606 h 5550115"/>
              <a:gd name="connsiteX43" fmla="*/ 2781426 w 5563679"/>
              <a:gd name="connsiteY43" fmla="*/ 1241035 h 5550115"/>
              <a:gd name="connsiteX44" fmla="*/ 2781426 w 5563679"/>
              <a:gd name="connsiteY44" fmla="*/ 1345676 h 5550115"/>
              <a:gd name="connsiteX45" fmla="*/ 2910453 w 5563679"/>
              <a:gd name="connsiteY45" fmla="*/ 1474703 h 5550115"/>
              <a:gd name="connsiteX46" fmla="*/ 2910452 w 5563679"/>
              <a:gd name="connsiteY46" fmla="*/ 1474702 h 5550115"/>
              <a:gd name="connsiteX47" fmla="*/ 3039479 w 5563679"/>
              <a:gd name="connsiteY47" fmla="*/ 1345675 h 5550115"/>
              <a:gd name="connsiteX48" fmla="*/ 3039479 w 5563679"/>
              <a:gd name="connsiteY48" fmla="*/ 0 h 5550115"/>
              <a:gd name="connsiteX49" fmla="*/ 3039480 w 5563679"/>
              <a:gd name="connsiteY49" fmla="*/ 0 h 5550115"/>
              <a:gd name="connsiteX50" fmla="*/ 3039480 w 5563679"/>
              <a:gd name="connsiteY50" fmla="*/ 1362198 h 5550115"/>
              <a:gd name="connsiteX51" fmla="*/ 3049618 w 5563679"/>
              <a:gd name="connsiteY51" fmla="*/ 1311979 h 5550115"/>
              <a:gd name="connsiteX52" fmla="*/ 3168506 w 5563679"/>
              <a:gd name="connsiteY52" fmla="*/ 1233175 h 5550115"/>
              <a:gd name="connsiteX53" fmla="*/ 3287393 w 5563679"/>
              <a:gd name="connsiteY53" fmla="*/ 1311979 h 5550115"/>
              <a:gd name="connsiteX54" fmla="*/ 3297157 w 5563679"/>
              <a:gd name="connsiteY54" fmla="*/ 1360339 h 5550115"/>
              <a:gd name="connsiteX55" fmla="*/ 3297157 w 5563679"/>
              <a:gd name="connsiteY55" fmla="*/ 1946741 h 5550115"/>
              <a:gd name="connsiteX56" fmla="*/ 3426184 w 5563679"/>
              <a:gd name="connsiteY56" fmla="*/ 2075768 h 5550115"/>
              <a:gd name="connsiteX57" fmla="*/ 3426183 w 5563679"/>
              <a:gd name="connsiteY57" fmla="*/ 2075767 h 5550115"/>
              <a:gd name="connsiteX58" fmla="*/ 3555210 w 5563679"/>
              <a:gd name="connsiteY58" fmla="*/ 1946740 h 5550115"/>
              <a:gd name="connsiteX59" fmla="*/ 3555210 w 5563679"/>
              <a:gd name="connsiteY59" fmla="*/ 0 h 5550115"/>
              <a:gd name="connsiteX60" fmla="*/ 3555211 w 5563679"/>
              <a:gd name="connsiteY60" fmla="*/ 1049778 h 5550115"/>
              <a:gd name="connsiteX61" fmla="*/ 3565349 w 5563679"/>
              <a:gd name="connsiteY61" fmla="*/ 999559 h 5550115"/>
              <a:gd name="connsiteX62" fmla="*/ 3684237 w 5563679"/>
              <a:gd name="connsiteY62" fmla="*/ 920755 h 5550115"/>
              <a:gd name="connsiteX63" fmla="*/ 3803124 w 5563679"/>
              <a:gd name="connsiteY63" fmla="*/ 999559 h 5550115"/>
              <a:gd name="connsiteX64" fmla="*/ 3806722 w 5563679"/>
              <a:gd name="connsiteY64" fmla="*/ 1017378 h 5550115"/>
              <a:gd name="connsiteX65" fmla="*/ 3806722 w 5563679"/>
              <a:gd name="connsiteY65" fmla="*/ 1326324 h 5550115"/>
              <a:gd name="connsiteX66" fmla="*/ 3935749 w 5563679"/>
              <a:gd name="connsiteY66" fmla="*/ 1455351 h 5550115"/>
              <a:gd name="connsiteX67" fmla="*/ 3935748 w 5563679"/>
              <a:gd name="connsiteY67" fmla="*/ 1455350 h 5550115"/>
              <a:gd name="connsiteX68" fmla="*/ 4064775 w 5563679"/>
              <a:gd name="connsiteY68" fmla="*/ 1326323 h 5550115"/>
              <a:gd name="connsiteX69" fmla="*/ 4064775 w 5563679"/>
              <a:gd name="connsiteY69" fmla="*/ 1279585 h 5550115"/>
              <a:gd name="connsiteX70" fmla="*/ 4083444 w 5563679"/>
              <a:gd name="connsiteY70" fmla="*/ 1247043 h 5550115"/>
              <a:gd name="connsiteX71" fmla="*/ 4160509 w 5563679"/>
              <a:gd name="connsiteY71" fmla="*/ 1200599 h 5550115"/>
              <a:gd name="connsiteX72" fmla="*/ 4183989 w 5563679"/>
              <a:gd name="connsiteY72" fmla="*/ 1198232 h 5550115"/>
              <a:gd name="connsiteX73" fmla="*/ 4183989 w 5563679"/>
              <a:gd name="connsiteY73" fmla="*/ 1197494 h 5550115"/>
              <a:gd name="connsiteX74" fmla="*/ 4232059 w 5563679"/>
              <a:gd name="connsiteY74" fmla="*/ 1187790 h 5550115"/>
              <a:gd name="connsiteX75" fmla="*/ 4310862 w 5563679"/>
              <a:gd name="connsiteY75" fmla="*/ 1068902 h 5550115"/>
              <a:gd name="connsiteX76" fmla="*/ 4310862 w 5563679"/>
              <a:gd name="connsiteY76" fmla="*/ 954918 h 5550115"/>
              <a:gd name="connsiteX77" fmla="*/ 4319251 w 5563679"/>
              <a:gd name="connsiteY77" fmla="*/ 913368 h 5550115"/>
              <a:gd name="connsiteX78" fmla="*/ 4438138 w 5563679"/>
              <a:gd name="connsiteY78" fmla="*/ 834564 h 5550115"/>
              <a:gd name="connsiteX79" fmla="*/ 4557025 w 5563679"/>
              <a:gd name="connsiteY79" fmla="*/ 913368 h 5550115"/>
              <a:gd name="connsiteX80" fmla="*/ 4559215 w 5563679"/>
              <a:gd name="connsiteY80" fmla="*/ 924213 h 5550115"/>
              <a:gd name="connsiteX81" fmla="*/ 4559215 w 5563679"/>
              <a:gd name="connsiteY81" fmla="*/ 1077616 h 5550115"/>
              <a:gd name="connsiteX82" fmla="*/ 4638018 w 5563679"/>
              <a:gd name="connsiteY82" fmla="*/ 1196504 h 5550115"/>
              <a:gd name="connsiteX83" fmla="*/ 4686088 w 5563679"/>
              <a:gd name="connsiteY83" fmla="*/ 1206208 h 5550115"/>
              <a:gd name="connsiteX84" fmla="*/ 4686088 w 5563679"/>
              <a:gd name="connsiteY84" fmla="*/ 1206946 h 5550115"/>
              <a:gd name="connsiteX85" fmla="*/ 4709568 w 5563679"/>
              <a:gd name="connsiteY85" fmla="*/ 1209313 h 5550115"/>
              <a:gd name="connsiteX86" fmla="*/ 4809296 w 5563679"/>
              <a:gd name="connsiteY86" fmla="*/ 1295262 h 5550115"/>
              <a:gd name="connsiteX87" fmla="*/ 4811500 w 5563679"/>
              <a:gd name="connsiteY87" fmla="*/ 1307752 h 5550115"/>
              <a:gd name="connsiteX88" fmla="*/ 4811500 w 5563679"/>
              <a:gd name="connsiteY88" fmla="*/ 1441660 h 5550115"/>
              <a:gd name="connsiteX89" fmla="*/ 4940527 w 5563679"/>
              <a:gd name="connsiteY89" fmla="*/ 1570687 h 5550115"/>
              <a:gd name="connsiteX90" fmla="*/ 4940526 w 5563679"/>
              <a:gd name="connsiteY90" fmla="*/ 1570686 h 5550115"/>
              <a:gd name="connsiteX91" fmla="*/ 5069553 w 5563679"/>
              <a:gd name="connsiteY91" fmla="*/ 1441659 h 5550115"/>
              <a:gd name="connsiteX92" fmla="*/ 5069553 w 5563679"/>
              <a:gd name="connsiteY92" fmla="*/ 1076405 h 5550115"/>
              <a:gd name="connsiteX93" fmla="*/ 5071757 w 5563679"/>
              <a:gd name="connsiteY93" fmla="*/ 1063915 h 5550115"/>
              <a:gd name="connsiteX94" fmla="*/ 5171486 w 5563679"/>
              <a:gd name="connsiteY94" fmla="*/ 977966 h 5550115"/>
              <a:gd name="connsiteX95" fmla="*/ 5194966 w 5563679"/>
              <a:gd name="connsiteY95" fmla="*/ 975599 h 5550115"/>
              <a:gd name="connsiteX96" fmla="*/ 5194966 w 5563679"/>
              <a:gd name="connsiteY96" fmla="*/ 974861 h 5550115"/>
              <a:gd name="connsiteX97" fmla="*/ 5243036 w 5563679"/>
              <a:gd name="connsiteY97" fmla="*/ 965157 h 5550115"/>
              <a:gd name="connsiteX98" fmla="*/ 5321839 w 5563679"/>
              <a:gd name="connsiteY98" fmla="*/ 846269 h 5550115"/>
              <a:gd name="connsiteX99" fmla="*/ 5321839 w 5563679"/>
              <a:gd name="connsiteY99" fmla="*/ 469894 h 5550115"/>
              <a:gd name="connsiteX100" fmla="*/ 5330228 w 5563679"/>
              <a:gd name="connsiteY100" fmla="*/ 428344 h 5550115"/>
              <a:gd name="connsiteX101" fmla="*/ 5449115 w 5563679"/>
              <a:gd name="connsiteY101" fmla="*/ 349540 h 5550115"/>
              <a:gd name="connsiteX102" fmla="*/ 5548678 w 5563679"/>
              <a:gd name="connsiteY102" fmla="*/ 396494 h 5550115"/>
              <a:gd name="connsiteX103" fmla="*/ 5562692 w 5563679"/>
              <a:gd name="connsiteY103" fmla="*/ 419592 h 5550115"/>
              <a:gd name="connsiteX104" fmla="*/ 5562692 w 5563679"/>
              <a:gd name="connsiteY104" fmla="*/ 2265528 h 5550115"/>
              <a:gd name="connsiteX105" fmla="*/ 5563679 w 5563679"/>
              <a:gd name="connsiteY105" fmla="*/ 2265528 h 5550115"/>
              <a:gd name="connsiteX106" fmla="*/ 5563679 w 5563679"/>
              <a:gd name="connsiteY106" fmla="*/ 3341998 h 5550115"/>
              <a:gd name="connsiteX107" fmla="*/ 5484876 w 5563679"/>
              <a:gd name="connsiteY107" fmla="*/ 3460886 h 5550115"/>
              <a:gd name="connsiteX108" fmla="*/ 5436806 w 5563679"/>
              <a:gd name="connsiteY108" fmla="*/ 3470590 h 5550115"/>
              <a:gd name="connsiteX109" fmla="*/ 5436806 w 5563679"/>
              <a:gd name="connsiteY109" fmla="*/ 3471328 h 5550115"/>
              <a:gd name="connsiteX110" fmla="*/ 5413326 w 5563679"/>
              <a:gd name="connsiteY110" fmla="*/ 3473695 h 5550115"/>
              <a:gd name="connsiteX111" fmla="*/ 5336262 w 5563679"/>
              <a:gd name="connsiteY111" fmla="*/ 3520139 h 5550115"/>
              <a:gd name="connsiteX112" fmla="*/ 5315097 w 5563679"/>
              <a:gd name="connsiteY112" fmla="*/ 3557030 h 5550115"/>
              <a:gd name="connsiteX113" fmla="*/ 5315097 w 5563679"/>
              <a:gd name="connsiteY113" fmla="*/ 3620344 h 5550115"/>
              <a:gd name="connsiteX114" fmla="*/ 5236294 w 5563679"/>
              <a:gd name="connsiteY114" fmla="*/ 3739232 h 5550115"/>
              <a:gd name="connsiteX115" fmla="*/ 5188224 w 5563679"/>
              <a:gd name="connsiteY115" fmla="*/ 3748936 h 5550115"/>
              <a:gd name="connsiteX116" fmla="*/ 5188224 w 5563679"/>
              <a:gd name="connsiteY116" fmla="*/ 3749674 h 5550115"/>
              <a:gd name="connsiteX117" fmla="*/ 5164744 w 5563679"/>
              <a:gd name="connsiteY117" fmla="*/ 3752041 h 5550115"/>
              <a:gd name="connsiteX118" fmla="*/ 5065015 w 5563679"/>
              <a:gd name="connsiteY118" fmla="*/ 3837990 h 5550115"/>
              <a:gd name="connsiteX119" fmla="*/ 5064995 w 5563679"/>
              <a:gd name="connsiteY119" fmla="*/ 3838103 h 5550115"/>
              <a:gd name="connsiteX120" fmla="*/ 5064995 w 5563679"/>
              <a:gd name="connsiteY120" fmla="*/ 4397896 h 5550115"/>
              <a:gd name="connsiteX121" fmla="*/ 4986192 w 5563679"/>
              <a:gd name="connsiteY121" fmla="*/ 4516784 h 5550115"/>
              <a:gd name="connsiteX122" fmla="*/ 4938122 w 5563679"/>
              <a:gd name="connsiteY122" fmla="*/ 4526488 h 5550115"/>
              <a:gd name="connsiteX123" fmla="*/ 4938122 w 5563679"/>
              <a:gd name="connsiteY123" fmla="*/ 4527226 h 5550115"/>
              <a:gd name="connsiteX124" fmla="*/ 4914642 w 5563679"/>
              <a:gd name="connsiteY124" fmla="*/ 4529593 h 5550115"/>
              <a:gd name="connsiteX125" fmla="*/ 4814913 w 5563679"/>
              <a:gd name="connsiteY125" fmla="*/ 4615542 h 5550115"/>
              <a:gd name="connsiteX126" fmla="*/ 4814662 w 5563679"/>
              <a:gd name="connsiteY126" fmla="*/ 4616965 h 5550115"/>
              <a:gd name="connsiteX127" fmla="*/ 4814662 w 5563679"/>
              <a:gd name="connsiteY127" fmla="*/ 4885290 h 5550115"/>
              <a:gd name="connsiteX128" fmla="*/ 4685635 w 5563679"/>
              <a:gd name="connsiteY128" fmla="*/ 5014317 h 5550115"/>
              <a:gd name="connsiteX129" fmla="*/ 4685636 w 5563679"/>
              <a:gd name="connsiteY129" fmla="*/ 5014316 h 5550115"/>
              <a:gd name="connsiteX130" fmla="*/ 4556609 w 5563679"/>
              <a:gd name="connsiteY130" fmla="*/ 4885289 h 5550115"/>
              <a:gd name="connsiteX131" fmla="*/ 4556609 w 5563679"/>
              <a:gd name="connsiteY131" fmla="*/ 4605270 h 5550115"/>
              <a:gd name="connsiteX132" fmla="*/ 4554606 w 5563679"/>
              <a:gd name="connsiteY132" fmla="*/ 4593919 h 5550115"/>
              <a:gd name="connsiteX133" fmla="*/ 4454877 w 5563679"/>
              <a:gd name="connsiteY133" fmla="*/ 4507970 h 5550115"/>
              <a:gd name="connsiteX134" fmla="*/ 4431397 w 5563679"/>
              <a:gd name="connsiteY134" fmla="*/ 4505603 h 5550115"/>
              <a:gd name="connsiteX135" fmla="*/ 4431397 w 5563679"/>
              <a:gd name="connsiteY135" fmla="*/ 4504865 h 5550115"/>
              <a:gd name="connsiteX136" fmla="*/ 4383327 w 5563679"/>
              <a:gd name="connsiteY136" fmla="*/ 4495161 h 5550115"/>
              <a:gd name="connsiteX137" fmla="*/ 4304524 w 5563679"/>
              <a:gd name="connsiteY137" fmla="*/ 4376273 h 5550115"/>
              <a:gd name="connsiteX138" fmla="*/ 4304524 w 5563679"/>
              <a:gd name="connsiteY138" fmla="*/ 4286143 h 5550115"/>
              <a:gd name="connsiteX139" fmla="*/ 4296135 w 5563679"/>
              <a:gd name="connsiteY139" fmla="*/ 4244593 h 5550115"/>
              <a:gd name="connsiteX140" fmla="*/ 4177248 w 5563679"/>
              <a:gd name="connsiteY140" fmla="*/ 4165789 h 5550115"/>
              <a:gd name="connsiteX141" fmla="*/ 4058361 w 5563679"/>
              <a:gd name="connsiteY141" fmla="*/ 4244593 h 5550115"/>
              <a:gd name="connsiteX142" fmla="*/ 4056171 w 5563679"/>
              <a:gd name="connsiteY142" fmla="*/ 4255437 h 5550115"/>
              <a:gd name="connsiteX143" fmla="*/ 4056171 w 5563679"/>
              <a:gd name="connsiteY143" fmla="*/ 4496307 h 5550115"/>
              <a:gd name="connsiteX144" fmla="*/ 3977368 w 5563679"/>
              <a:gd name="connsiteY144" fmla="*/ 4615195 h 5550115"/>
              <a:gd name="connsiteX145" fmla="*/ 3929298 w 5563679"/>
              <a:gd name="connsiteY145" fmla="*/ 4624899 h 5550115"/>
              <a:gd name="connsiteX146" fmla="*/ 3929298 w 5563679"/>
              <a:gd name="connsiteY146" fmla="*/ 4625637 h 5550115"/>
              <a:gd name="connsiteX147" fmla="*/ 3905818 w 5563679"/>
              <a:gd name="connsiteY147" fmla="*/ 4628004 h 5550115"/>
              <a:gd name="connsiteX148" fmla="*/ 3806089 w 5563679"/>
              <a:gd name="connsiteY148" fmla="*/ 4713953 h 5550115"/>
              <a:gd name="connsiteX149" fmla="*/ 3805837 w 5563679"/>
              <a:gd name="connsiteY149" fmla="*/ 4715382 h 5550115"/>
              <a:gd name="connsiteX150" fmla="*/ 3805837 w 5563679"/>
              <a:gd name="connsiteY150" fmla="*/ 4820023 h 5550115"/>
              <a:gd name="connsiteX151" fmla="*/ 3676810 w 5563679"/>
              <a:gd name="connsiteY151" fmla="*/ 4949050 h 5550115"/>
              <a:gd name="connsiteX152" fmla="*/ 3676811 w 5563679"/>
              <a:gd name="connsiteY152" fmla="*/ 4949049 h 5550115"/>
              <a:gd name="connsiteX153" fmla="*/ 3547784 w 5563679"/>
              <a:gd name="connsiteY153" fmla="*/ 4820022 h 5550115"/>
              <a:gd name="connsiteX154" fmla="*/ 3547784 w 5563679"/>
              <a:gd name="connsiteY154" fmla="*/ 2265528 h 5550115"/>
              <a:gd name="connsiteX155" fmla="*/ 3547783 w 5563679"/>
              <a:gd name="connsiteY155" fmla="*/ 4836545 h 5550115"/>
              <a:gd name="connsiteX156" fmla="*/ 3537645 w 5563679"/>
              <a:gd name="connsiteY156" fmla="*/ 4786326 h 5550115"/>
              <a:gd name="connsiteX157" fmla="*/ 3418757 w 5563679"/>
              <a:gd name="connsiteY157" fmla="*/ 4707522 h 5550115"/>
              <a:gd name="connsiteX158" fmla="*/ 3299870 w 5563679"/>
              <a:gd name="connsiteY158" fmla="*/ 4786326 h 5550115"/>
              <a:gd name="connsiteX159" fmla="*/ 3290106 w 5563679"/>
              <a:gd name="connsiteY159" fmla="*/ 4834686 h 5550115"/>
              <a:gd name="connsiteX160" fmla="*/ 3290106 w 5563679"/>
              <a:gd name="connsiteY160" fmla="*/ 5421088 h 5550115"/>
              <a:gd name="connsiteX161" fmla="*/ 3161079 w 5563679"/>
              <a:gd name="connsiteY161" fmla="*/ 5550115 h 5550115"/>
              <a:gd name="connsiteX162" fmla="*/ 3161080 w 5563679"/>
              <a:gd name="connsiteY162" fmla="*/ 5550114 h 5550115"/>
              <a:gd name="connsiteX163" fmla="*/ 3032053 w 5563679"/>
              <a:gd name="connsiteY163" fmla="*/ 5421087 h 5550115"/>
              <a:gd name="connsiteX164" fmla="*/ 3032053 w 5563679"/>
              <a:gd name="connsiteY164" fmla="*/ 2265528 h 5550115"/>
              <a:gd name="connsiteX165" fmla="*/ 3032052 w 5563679"/>
              <a:gd name="connsiteY165" fmla="*/ 4524125 h 5550115"/>
              <a:gd name="connsiteX166" fmla="*/ 3021914 w 5563679"/>
              <a:gd name="connsiteY166" fmla="*/ 4473906 h 5550115"/>
              <a:gd name="connsiteX167" fmla="*/ 2903026 w 5563679"/>
              <a:gd name="connsiteY167" fmla="*/ 4395102 h 5550115"/>
              <a:gd name="connsiteX168" fmla="*/ 2784139 w 5563679"/>
              <a:gd name="connsiteY168" fmla="*/ 4473906 h 5550115"/>
              <a:gd name="connsiteX169" fmla="*/ 2780541 w 5563679"/>
              <a:gd name="connsiteY169" fmla="*/ 4491725 h 5550115"/>
              <a:gd name="connsiteX170" fmla="*/ 2780541 w 5563679"/>
              <a:gd name="connsiteY170" fmla="*/ 4800671 h 5550115"/>
              <a:gd name="connsiteX171" fmla="*/ 2651514 w 5563679"/>
              <a:gd name="connsiteY171" fmla="*/ 4929698 h 5550115"/>
              <a:gd name="connsiteX172" fmla="*/ 2651515 w 5563679"/>
              <a:gd name="connsiteY172" fmla="*/ 4929697 h 5550115"/>
              <a:gd name="connsiteX173" fmla="*/ 2522488 w 5563679"/>
              <a:gd name="connsiteY173" fmla="*/ 4800670 h 5550115"/>
              <a:gd name="connsiteX174" fmla="*/ 2522488 w 5563679"/>
              <a:gd name="connsiteY174" fmla="*/ 4753932 h 5550115"/>
              <a:gd name="connsiteX175" fmla="*/ 2503819 w 5563679"/>
              <a:gd name="connsiteY175" fmla="*/ 4721390 h 5550115"/>
              <a:gd name="connsiteX176" fmla="*/ 2426754 w 5563679"/>
              <a:gd name="connsiteY176" fmla="*/ 4674946 h 5550115"/>
              <a:gd name="connsiteX177" fmla="*/ 2403274 w 5563679"/>
              <a:gd name="connsiteY177" fmla="*/ 4672579 h 5550115"/>
              <a:gd name="connsiteX178" fmla="*/ 2403274 w 5563679"/>
              <a:gd name="connsiteY178" fmla="*/ 4671841 h 5550115"/>
              <a:gd name="connsiteX179" fmla="*/ 2355204 w 5563679"/>
              <a:gd name="connsiteY179" fmla="*/ 4662137 h 5550115"/>
              <a:gd name="connsiteX180" fmla="*/ 2276401 w 5563679"/>
              <a:gd name="connsiteY180" fmla="*/ 4543249 h 5550115"/>
              <a:gd name="connsiteX181" fmla="*/ 2276401 w 5563679"/>
              <a:gd name="connsiteY181" fmla="*/ 4429265 h 5550115"/>
              <a:gd name="connsiteX182" fmla="*/ 2268012 w 5563679"/>
              <a:gd name="connsiteY182" fmla="*/ 4387715 h 5550115"/>
              <a:gd name="connsiteX183" fmla="*/ 2149125 w 5563679"/>
              <a:gd name="connsiteY183" fmla="*/ 4308911 h 5550115"/>
              <a:gd name="connsiteX184" fmla="*/ 2030238 w 5563679"/>
              <a:gd name="connsiteY184" fmla="*/ 4387715 h 5550115"/>
              <a:gd name="connsiteX185" fmla="*/ 2028048 w 5563679"/>
              <a:gd name="connsiteY185" fmla="*/ 4398560 h 5550115"/>
              <a:gd name="connsiteX186" fmla="*/ 2028048 w 5563679"/>
              <a:gd name="connsiteY186" fmla="*/ 4551963 h 5550115"/>
              <a:gd name="connsiteX187" fmla="*/ 1949245 w 5563679"/>
              <a:gd name="connsiteY187" fmla="*/ 4670851 h 5550115"/>
              <a:gd name="connsiteX188" fmla="*/ 1901175 w 5563679"/>
              <a:gd name="connsiteY188" fmla="*/ 4680555 h 5550115"/>
              <a:gd name="connsiteX189" fmla="*/ 1901175 w 5563679"/>
              <a:gd name="connsiteY189" fmla="*/ 4681293 h 5550115"/>
              <a:gd name="connsiteX190" fmla="*/ 1877695 w 5563679"/>
              <a:gd name="connsiteY190" fmla="*/ 4683660 h 5550115"/>
              <a:gd name="connsiteX191" fmla="*/ 1777966 w 5563679"/>
              <a:gd name="connsiteY191" fmla="*/ 4769609 h 5550115"/>
              <a:gd name="connsiteX192" fmla="*/ 1775762 w 5563679"/>
              <a:gd name="connsiteY192" fmla="*/ 4782099 h 5550115"/>
              <a:gd name="connsiteX193" fmla="*/ 1775762 w 5563679"/>
              <a:gd name="connsiteY193" fmla="*/ 4916007 h 5550115"/>
              <a:gd name="connsiteX194" fmla="*/ 1646735 w 5563679"/>
              <a:gd name="connsiteY194" fmla="*/ 5045034 h 5550115"/>
              <a:gd name="connsiteX195" fmla="*/ 1646736 w 5563679"/>
              <a:gd name="connsiteY195" fmla="*/ 5045033 h 5550115"/>
              <a:gd name="connsiteX196" fmla="*/ 1517709 w 5563679"/>
              <a:gd name="connsiteY196" fmla="*/ 4916006 h 5550115"/>
              <a:gd name="connsiteX197" fmla="*/ 1517709 w 5563679"/>
              <a:gd name="connsiteY197" fmla="*/ 4550752 h 5550115"/>
              <a:gd name="connsiteX198" fmla="*/ 1515505 w 5563679"/>
              <a:gd name="connsiteY198" fmla="*/ 4538262 h 5550115"/>
              <a:gd name="connsiteX199" fmla="*/ 1415776 w 5563679"/>
              <a:gd name="connsiteY199" fmla="*/ 4452313 h 5550115"/>
              <a:gd name="connsiteX200" fmla="*/ 1392296 w 5563679"/>
              <a:gd name="connsiteY200" fmla="*/ 4449946 h 5550115"/>
              <a:gd name="connsiteX201" fmla="*/ 1392296 w 5563679"/>
              <a:gd name="connsiteY201" fmla="*/ 4449208 h 5550115"/>
              <a:gd name="connsiteX202" fmla="*/ 1344226 w 5563679"/>
              <a:gd name="connsiteY202" fmla="*/ 4439504 h 5550115"/>
              <a:gd name="connsiteX203" fmla="*/ 1265423 w 5563679"/>
              <a:gd name="connsiteY203" fmla="*/ 4320616 h 5550115"/>
              <a:gd name="connsiteX204" fmla="*/ 1265423 w 5563679"/>
              <a:gd name="connsiteY204" fmla="*/ 3944241 h 5550115"/>
              <a:gd name="connsiteX205" fmla="*/ 1257034 w 5563679"/>
              <a:gd name="connsiteY205" fmla="*/ 3902691 h 5550115"/>
              <a:gd name="connsiteX206" fmla="*/ 1138147 w 5563679"/>
              <a:gd name="connsiteY206" fmla="*/ 3823887 h 5550115"/>
              <a:gd name="connsiteX207" fmla="*/ 1019260 w 5563679"/>
              <a:gd name="connsiteY207" fmla="*/ 3902691 h 5550115"/>
              <a:gd name="connsiteX208" fmla="*/ 1016586 w 5563679"/>
              <a:gd name="connsiteY208" fmla="*/ 3915934 h 5550115"/>
              <a:gd name="connsiteX209" fmla="*/ 1016586 w 5563679"/>
              <a:gd name="connsiteY209" fmla="*/ 3976598 h 5550115"/>
              <a:gd name="connsiteX210" fmla="*/ 887559 w 5563679"/>
              <a:gd name="connsiteY210" fmla="*/ 4105625 h 5550115"/>
              <a:gd name="connsiteX211" fmla="*/ 887560 w 5563679"/>
              <a:gd name="connsiteY211" fmla="*/ 4105624 h 5550115"/>
              <a:gd name="connsiteX212" fmla="*/ 758533 w 5563679"/>
              <a:gd name="connsiteY212" fmla="*/ 3976597 h 5550115"/>
              <a:gd name="connsiteX213" fmla="*/ 758533 w 5563679"/>
              <a:gd name="connsiteY213" fmla="*/ 3835817 h 5550115"/>
              <a:gd name="connsiteX214" fmla="*/ 737116 w 5563679"/>
              <a:gd name="connsiteY214" fmla="*/ 3798485 h 5550115"/>
              <a:gd name="connsiteX215" fmla="*/ 660051 w 5563679"/>
              <a:gd name="connsiteY215" fmla="*/ 3752041 h 5550115"/>
              <a:gd name="connsiteX216" fmla="*/ 636571 w 5563679"/>
              <a:gd name="connsiteY216" fmla="*/ 3749674 h 5550115"/>
              <a:gd name="connsiteX217" fmla="*/ 636571 w 5563679"/>
              <a:gd name="connsiteY217" fmla="*/ 3748936 h 5550115"/>
              <a:gd name="connsiteX218" fmla="*/ 588501 w 5563679"/>
              <a:gd name="connsiteY218" fmla="*/ 3739232 h 5550115"/>
              <a:gd name="connsiteX219" fmla="*/ 509698 w 5563679"/>
              <a:gd name="connsiteY219" fmla="*/ 3620344 h 5550115"/>
              <a:gd name="connsiteX220" fmla="*/ 509698 w 5563679"/>
              <a:gd name="connsiteY220" fmla="*/ 2675086 h 5550115"/>
              <a:gd name="connsiteX221" fmla="*/ 501309 w 5563679"/>
              <a:gd name="connsiteY221" fmla="*/ 2633537 h 5550115"/>
              <a:gd name="connsiteX222" fmla="*/ 382422 w 5563679"/>
              <a:gd name="connsiteY222" fmla="*/ 2554733 h 5550115"/>
              <a:gd name="connsiteX223" fmla="*/ 263535 w 5563679"/>
              <a:gd name="connsiteY223" fmla="*/ 2633537 h 5550115"/>
              <a:gd name="connsiteX224" fmla="*/ 258053 w 5563679"/>
              <a:gd name="connsiteY224" fmla="*/ 2660688 h 5550115"/>
              <a:gd name="connsiteX225" fmla="*/ 258053 w 5563679"/>
              <a:gd name="connsiteY225" fmla="*/ 2715723 h 5550115"/>
              <a:gd name="connsiteX226" fmla="*/ 129026 w 5563679"/>
              <a:gd name="connsiteY226" fmla="*/ 2844750 h 5550115"/>
              <a:gd name="connsiteX227" fmla="*/ 129027 w 5563679"/>
              <a:gd name="connsiteY227" fmla="*/ 2844749 h 5550115"/>
              <a:gd name="connsiteX228" fmla="*/ 0 w 5563679"/>
              <a:gd name="connsiteY228" fmla="*/ 2715722 h 5550115"/>
              <a:gd name="connsiteX229" fmla="*/ 0 w 5563679"/>
              <a:gd name="connsiteY229" fmla="*/ 2265528 h 5550115"/>
              <a:gd name="connsiteX230" fmla="*/ 0 w 5563679"/>
              <a:gd name="connsiteY230" fmla="*/ 546839 h 5550115"/>
              <a:gd name="connsiteX231" fmla="*/ 12233 w 5563679"/>
              <a:gd name="connsiteY231" fmla="*/ 526676 h 5550115"/>
              <a:gd name="connsiteX232" fmla="*/ 111797 w 5563679"/>
              <a:gd name="connsiteY232" fmla="*/ 479722 h 5550115"/>
              <a:gd name="connsiteX233" fmla="*/ 230684 w 5563679"/>
              <a:gd name="connsiteY233" fmla="*/ 558526 h 5550115"/>
              <a:gd name="connsiteX234" fmla="*/ 232874 w 5563679"/>
              <a:gd name="connsiteY234" fmla="*/ 569371 h 5550115"/>
              <a:gd name="connsiteX235" fmla="*/ 232874 w 5563679"/>
              <a:gd name="connsiteY235" fmla="*/ 722774 h 5550115"/>
              <a:gd name="connsiteX236" fmla="*/ 311677 w 5563679"/>
              <a:gd name="connsiteY236" fmla="*/ 841662 h 5550115"/>
              <a:gd name="connsiteX237" fmla="*/ 359747 w 5563679"/>
              <a:gd name="connsiteY237" fmla="*/ 851366 h 5550115"/>
              <a:gd name="connsiteX238" fmla="*/ 359747 w 5563679"/>
              <a:gd name="connsiteY238" fmla="*/ 852104 h 5550115"/>
              <a:gd name="connsiteX239" fmla="*/ 383227 w 5563679"/>
              <a:gd name="connsiteY239" fmla="*/ 854471 h 5550115"/>
              <a:gd name="connsiteX240" fmla="*/ 482956 w 5563679"/>
              <a:gd name="connsiteY240" fmla="*/ 940420 h 5550115"/>
              <a:gd name="connsiteX241" fmla="*/ 485160 w 5563679"/>
              <a:gd name="connsiteY241" fmla="*/ 952910 h 5550115"/>
              <a:gd name="connsiteX242" fmla="*/ 485160 w 5563679"/>
              <a:gd name="connsiteY242" fmla="*/ 1086818 h 5550115"/>
              <a:gd name="connsiteX243" fmla="*/ 614186 w 5563679"/>
              <a:gd name="connsiteY243" fmla="*/ 1215845 h 5550115"/>
              <a:gd name="connsiteX244" fmla="*/ 614185 w 5563679"/>
              <a:gd name="connsiteY244" fmla="*/ 1215844 h 5550115"/>
              <a:gd name="connsiteX245" fmla="*/ 743212 w 5563679"/>
              <a:gd name="connsiteY245" fmla="*/ 1086817 h 5550115"/>
              <a:gd name="connsiteX246" fmla="*/ 743212 w 5563679"/>
              <a:gd name="connsiteY246" fmla="*/ 721563 h 5550115"/>
              <a:gd name="connsiteX247" fmla="*/ 745416 w 5563679"/>
              <a:gd name="connsiteY247" fmla="*/ 709073 h 5550115"/>
              <a:gd name="connsiteX248" fmla="*/ 845145 w 5563679"/>
              <a:gd name="connsiteY248" fmla="*/ 623124 h 5550115"/>
              <a:gd name="connsiteX249" fmla="*/ 868625 w 5563679"/>
              <a:gd name="connsiteY249" fmla="*/ 620757 h 5550115"/>
              <a:gd name="connsiteX250" fmla="*/ 868625 w 5563679"/>
              <a:gd name="connsiteY250" fmla="*/ 620019 h 5550115"/>
              <a:gd name="connsiteX251" fmla="*/ 916695 w 5563679"/>
              <a:gd name="connsiteY251" fmla="*/ 610315 h 5550115"/>
              <a:gd name="connsiteX252" fmla="*/ 995498 w 5563679"/>
              <a:gd name="connsiteY252" fmla="*/ 491427 h 5550115"/>
              <a:gd name="connsiteX253" fmla="*/ 995498 w 5563679"/>
              <a:gd name="connsiteY253" fmla="*/ 115052 h 5550115"/>
              <a:gd name="connsiteX254" fmla="*/ 1003887 w 5563679"/>
              <a:gd name="connsiteY254" fmla="*/ 73502 h 5550115"/>
              <a:gd name="connsiteX255" fmla="*/ 1084406 w 5563679"/>
              <a:gd name="connsiteY255" fmla="*/ 499 h 5550115"/>
              <a:gd name="connsiteX0" fmla="*/ 1087705 w 5563679"/>
              <a:gd name="connsiteY0" fmla="*/ 0 h 5550115"/>
              <a:gd name="connsiteX1" fmla="*/ 1157844 w 5563679"/>
              <a:gd name="connsiteY1" fmla="*/ 0 h 5550115"/>
              <a:gd name="connsiteX2" fmla="*/ 1161143 w 5563679"/>
              <a:gd name="connsiteY2" fmla="*/ 499 h 5550115"/>
              <a:gd name="connsiteX3" fmla="*/ 1241661 w 5563679"/>
              <a:gd name="connsiteY3" fmla="*/ 73502 h 5550115"/>
              <a:gd name="connsiteX4" fmla="*/ 1244335 w 5563679"/>
              <a:gd name="connsiteY4" fmla="*/ 86745 h 5550115"/>
              <a:gd name="connsiteX5" fmla="*/ 1244335 w 5563679"/>
              <a:gd name="connsiteY5" fmla="*/ 147409 h 5550115"/>
              <a:gd name="connsiteX6" fmla="*/ 1373362 w 5563679"/>
              <a:gd name="connsiteY6" fmla="*/ 276436 h 5550115"/>
              <a:gd name="connsiteX7" fmla="*/ 1373361 w 5563679"/>
              <a:gd name="connsiteY7" fmla="*/ 276435 h 5550115"/>
              <a:gd name="connsiteX8" fmla="*/ 1390772 w 5563679"/>
              <a:gd name="connsiteY8" fmla="*/ 272920 h 5550115"/>
              <a:gd name="connsiteX9" fmla="*/ 1399039 w 5563679"/>
              <a:gd name="connsiteY9" fmla="*/ 274589 h 5550115"/>
              <a:gd name="connsiteX10" fmla="*/ 1399039 w 5563679"/>
              <a:gd name="connsiteY10" fmla="*/ 275327 h 5550115"/>
              <a:gd name="connsiteX11" fmla="*/ 1422519 w 5563679"/>
              <a:gd name="connsiteY11" fmla="*/ 277694 h 5550115"/>
              <a:gd name="connsiteX12" fmla="*/ 1522248 w 5563679"/>
              <a:gd name="connsiteY12" fmla="*/ 363643 h 5550115"/>
              <a:gd name="connsiteX13" fmla="*/ 1522268 w 5563679"/>
              <a:gd name="connsiteY13" fmla="*/ 363756 h 5550115"/>
              <a:gd name="connsiteX14" fmla="*/ 1522268 w 5563679"/>
              <a:gd name="connsiteY14" fmla="*/ 923549 h 5550115"/>
              <a:gd name="connsiteX15" fmla="*/ 1601071 w 5563679"/>
              <a:gd name="connsiteY15" fmla="*/ 1042437 h 5550115"/>
              <a:gd name="connsiteX16" fmla="*/ 1649141 w 5563679"/>
              <a:gd name="connsiteY16" fmla="*/ 1052141 h 5550115"/>
              <a:gd name="connsiteX17" fmla="*/ 1649141 w 5563679"/>
              <a:gd name="connsiteY17" fmla="*/ 1052879 h 5550115"/>
              <a:gd name="connsiteX18" fmla="*/ 1672621 w 5563679"/>
              <a:gd name="connsiteY18" fmla="*/ 1055246 h 5550115"/>
              <a:gd name="connsiteX19" fmla="*/ 1772350 w 5563679"/>
              <a:gd name="connsiteY19" fmla="*/ 1141195 h 5550115"/>
              <a:gd name="connsiteX20" fmla="*/ 1772601 w 5563679"/>
              <a:gd name="connsiteY20" fmla="*/ 1142618 h 5550115"/>
              <a:gd name="connsiteX21" fmla="*/ 1772601 w 5563679"/>
              <a:gd name="connsiteY21" fmla="*/ 1410943 h 5550115"/>
              <a:gd name="connsiteX22" fmla="*/ 1901628 w 5563679"/>
              <a:gd name="connsiteY22" fmla="*/ 1539970 h 5550115"/>
              <a:gd name="connsiteX23" fmla="*/ 1901627 w 5563679"/>
              <a:gd name="connsiteY23" fmla="*/ 1539969 h 5550115"/>
              <a:gd name="connsiteX24" fmla="*/ 2030654 w 5563679"/>
              <a:gd name="connsiteY24" fmla="*/ 1410942 h 5550115"/>
              <a:gd name="connsiteX25" fmla="*/ 2030654 w 5563679"/>
              <a:gd name="connsiteY25" fmla="*/ 1130923 h 5550115"/>
              <a:gd name="connsiteX26" fmla="*/ 2032657 w 5563679"/>
              <a:gd name="connsiteY26" fmla="*/ 1119572 h 5550115"/>
              <a:gd name="connsiteX27" fmla="*/ 2132386 w 5563679"/>
              <a:gd name="connsiteY27" fmla="*/ 1033623 h 5550115"/>
              <a:gd name="connsiteX28" fmla="*/ 2155866 w 5563679"/>
              <a:gd name="connsiteY28" fmla="*/ 1031256 h 5550115"/>
              <a:gd name="connsiteX29" fmla="*/ 2155866 w 5563679"/>
              <a:gd name="connsiteY29" fmla="*/ 1030518 h 5550115"/>
              <a:gd name="connsiteX30" fmla="*/ 2203936 w 5563679"/>
              <a:gd name="connsiteY30" fmla="*/ 1020814 h 5550115"/>
              <a:gd name="connsiteX31" fmla="*/ 2282739 w 5563679"/>
              <a:gd name="connsiteY31" fmla="*/ 901926 h 5550115"/>
              <a:gd name="connsiteX32" fmla="*/ 2282739 w 5563679"/>
              <a:gd name="connsiteY32" fmla="*/ 811796 h 5550115"/>
              <a:gd name="connsiteX33" fmla="*/ 2291128 w 5563679"/>
              <a:gd name="connsiteY33" fmla="*/ 770246 h 5550115"/>
              <a:gd name="connsiteX34" fmla="*/ 2410015 w 5563679"/>
              <a:gd name="connsiteY34" fmla="*/ 691442 h 5550115"/>
              <a:gd name="connsiteX35" fmla="*/ 2528902 w 5563679"/>
              <a:gd name="connsiteY35" fmla="*/ 770246 h 5550115"/>
              <a:gd name="connsiteX36" fmla="*/ 2531092 w 5563679"/>
              <a:gd name="connsiteY36" fmla="*/ 781090 h 5550115"/>
              <a:gd name="connsiteX37" fmla="*/ 2531092 w 5563679"/>
              <a:gd name="connsiteY37" fmla="*/ 1021960 h 5550115"/>
              <a:gd name="connsiteX38" fmla="*/ 2609895 w 5563679"/>
              <a:gd name="connsiteY38" fmla="*/ 1140848 h 5550115"/>
              <a:gd name="connsiteX39" fmla="*/ 2657965 w 5563679"/>
              <a:gd name="connsiteY39" fmla="*/ 1150552 h 5550115"/>
              <a:gd name="connsiteX40" fmla="*/ 2657965 w 5563679"/>
              <a:gd name="connsiteY40" fmla="*/ 1151290 h 5550115"/>
              <a:gd name="connsiteX41" fmla="*/ 2681445 w 5563679"/>
              <a:gd name="connsiteY41" fmla="*/ 1153657 h 5550115"/>
              <a:gd name="connsiteX42" fmla="*/ 2781174 w 5563679"/>
              <a:gd name="connsiteY42" fmla="*/ 1239606 h 5550115"/>
              <a:gd name="connsiteX43" fmla="*/ 2781426 w 5563679"/>
              <a:gd name="connsiteY43" fmla="*/ 1241035 h 5550115"/>
              <a:gd name="connsiteX44" fmla="*/ 2781426 w 5563679"/>
              <a:gd name="connsiteY44" fmla="*/ 1345676 h 5550115"/>
              <a:gd name="connsiteX45" fmla="*/ 2910453 w 5563679"/>
              <a:gd name="connsiteY45" fmla="*/ 1474703 h 5550115"/>
              <a:gd name="connsiteX46" fmla="*/ 2910452 w 5563679"/>
              <a:gd name="connsiteY46" fmla="*/ 1474702 h 5550115"/>
              <a:gd name="connsiteX47" fmla="*/ 3039479 w 5563679"/>
              <a:gd name="connsiteY47" fmla="*/ 1345675 h 5550115"/>
              <a:gd name="connsiteX48" fmla="*/ 3039479 w 5563679"/>
              <a:gd name="connsiteY48" fmla="*/ 0 h 5550115"/>
              <a:gd name="connsiteX49" fmla="*/ 3039480 w 5563679"/>
              <a:gd name="connsiteY49" fmla="*/ 0 h 5550115"/>
              <a:gd name="connsiteX50" fmla="*/ 3039480 w 5563679"/>
              <a:gd name="connsiteY50" fmla="*/ 1362198 h 5550115"/>
              <a:gd name="connsiteX51" fmla="*/ 3049618 w 5563679"/>
              <a:gd name="connsiteY51" fmla="*/ 1311979 h 5550115"/>
              <a:gd name="connsiteX52" fmla="*/ 3168506 w 5563679"/>
              <a:gd name="connsiteY52" fmla="*/ 1233175 h 5550115"/>
              <a:gd name="connsiteX53" fmla="*/ 3287393 w 5563679"/>
              <a:gd name="connsiteY53" fmla="*/ 1311979 h 5550115"/>
              <a:gd name="connsiteX54" fmla="*/ 3297157 w 5563679"/>
              <a:gd name="connsiteY54" fmla="*/ 1360339 h 5550115"/>
              <a:gd name="connsiteX55" fmla="*/ 3297157 w 5563679"/>
              <a:gd name="connsiteY55" fmla="*/ 1946741 h 5550115"/>
              <a:gd name="connsiteX56" fmla="*/ 3426184 w 5563679"/>
              <a:gd name="connsiteY56" fmla="*/ 2075768 h 5550115"/>
              <a:gd name="connsiteX57" fmla="*/ 3426183 w 5563679"/>
              <a:gd name="connsiteY57" fmla="*/ 2075767 h 5550115"/>
              <a:gd name="connsiteX58" fmla="*/ 3555210 w 5563679"/>
              <a:gd name="connsiteY58" fmla="*/ 1946740 h 5550115"/>
              <a:gd name="connsiteX59" fmla="*/ 3555211 w 5563679"/>
              <a:gd name="connsiteY59" fmla="*/ 1049778 h 5550115"/>
              <a:gd name="connsiteX60" fmla="*/ 3565349 w 5563679"/>
              <a:gd name="connsiteY60" fmla="*/ 999559 h 5550115"/>
              <a:gd name="connsiteX61" fmla="*/ 3684237 w 5563679"/>
              <a:gd name="connsiteY61" fmla="*/ 920755 h 5550115"/>
              <a:gd name="connsiteX62" fmla="*/ 3803124 w 5563679"/>
              <a:gd name="connsiteY62" fmla="*/ 999559 h 5550115"/>
              <a:gd name="connsiteX63" fmla="*/ 3806722 w 5563679"/>
              <a:gd name="connsiteY63" fmla="*/ 1017378 h 5550115"/>
              <a:gd name="connsiteX64" fmla="*/ 3806722 w 5563679"/>
              <a:gd name="connsiteY64" fmla="*/ 1326324 h 5550115"/>
              <a:gd name="connsiteX65" fmla="*/ 3935749 w 5563679"/>
              <a:gd name="connsiteY65" fmla="*/ 1455351 h 5550115"/>
              <a:gd name="connsiteX66" fmla="*/ 3935748 w 5563679"/>
              <a:gd name="connsiteY66" fmla="*/ 1455350 h 5550115"/>
              <a:gd name="connsiteX67" fmla="*/ 4064775 w 5563679"/>
              <a:gd name="connsiteY67" fmla="*/ 1326323 h 5550115"/>
              <a:gd name="connsiteX68" fmla="*/ 4064775 w 5563679"/>
              <a:gd name="connsiteY68" fmla="*/ 1279585 h 5550115"/>
              <a:gd name="connsiteX69" fmla="*/ 4083444 w 5563679"/>
              <a:gd name="connsiteY69" fmla="*/ 1247043 h 5550115"/>
              <a:gd name="connsiteX70" fmla="*/ 4160509 w 5563679"/>
              <a:gd name="connsiteY70" fmla="*/ 1200599 h 5550115"/>
              <a:gd name="connsiteX71" fmla="*/ 4183989 w 5563679"/>
              <a:gd name="connsiteY71" fmla="*/ 1198232 h 5550115"/>
              <a:gd name="connsiteX72" fmla="*/ 4183989 w 5563679"/>
              <a:gd name="connsiteY72" fmla="*/ 1197494 h 5550115"/>
              <a:gd name="connsiteX73" fmla="*/ 4232059 w 5563679"/>
              <a:gd name="connsiteY73" fmla="*/ 1187790 h 5550115"/>
              <a:gd name="connsiteX74" fmla="*/ 4310862 w 5563679"/>
              <a:gd name="connsiteY74" fmla="*/ 1068902 h 5550115"/>
              <a:gd name="connsiteX75" fmla="*/ 4310862 w 5563679"/>
              <a:gd name="connsiteY75" fmla="*/ 954918 h 5550115"/>
              <a:gd name="connsiteX76" fmla="*/ 4319251 w 5563679"/>
              <a:gd name="connsiteY76" fmla="*/ 913368 h 5550115"/>
              <a:gd name="connsiteX77" fmla="*/ 4438138 w 5563679"/>
              <a:gd name="connsiteY77" fmla="*/ 834564 h 5550115"/>
              <a:gd name="connsiteX78" fmla="*/ 4557025 w 5563679"/>
              <a:gd name="connsiteY78" fmla="*/ 913368 h 5550115"/>
              <a:gd name="connsiteX79" fmla="*/ 4559215 w 5563679"/>
              <a:gd name="connsiteY79" fmla="*/ 924213 h 5550115"/>
              <a:gd name="connsiteX80" fmla="*/ 4559215 w 5563679"/>
              <a:gd name="connsiteY80" fmla="*/ 1077616 h 5550115"/>
              <a:gd name="connsiteX81" fmla="*/ 4638018 w 5563679"/>
              <a:gd name="connsiteY81" fmla="*/ 1196504 h 5550115"/>
              <a:gd name="connsiteX82" fmla="*/ 4686088 w 5563679"/>
              <a:gd name="connsiteY82" fmla="*/ 1206208 h 5550115"/>
              <a:gd name="connsiteX83" fmla="*/ 4686088 w 5563679"/>
              <a:gd name="connsiteY83" fmla="*/ 1206946 h 5550115"/>
              <a:gd name="connsiteX84" fmla="*/ 4709568 w 5563679"/>
              <a:gd name="connsiteY84" fmla="*/ 1209313 h 5550115"/>
              <a:gd name="connsiteX85" fmla="*/ 4809296 w 5563679"/>
              <a:gd name="connsiteY85" fmla="*/ 1295262 h 5550115"/>
              <a:gd name="connsiteX86" fmla="*/ 4811500 w 5563679"/>
              <a:gd name="connsiteY86" fmla="*/ 1307752 h 5550115"/>
              <a:gd name="connsiteX87" fmla="*/ 4811500 w 5563679"/>
              <a:gd name="connsiteY87" fmla="*/ 1441660 h 5550115"/>
              <a:gd name="connsiteX88" fmla="*/ 4940527 w 5563679"/>
              <a:gd name="connsiteY88" fmla="*/ 1570687 h 5550115"/>
              <a:gd name="connsiteX89" fmla="*/ 4940526 w 5563679"/>
              <a:gd name="connsiteY89" fmla="*/ 1570686 h 5550115"/>
              <a:gd name="connsiteX90" fmla="*/ 5069553 w 5563679"/>
              <a:gd name="connsiteY90" fmla="*/ 1441659 h 5550115"/>
              <a:gd name="connsiteX91" fmla="*/ 5069553 w 5563679"/>
              <a:gd name="connsiteY91" fmla="*/ 1076405 h 5550115"/>
              <a:gd name="connsiteX92" fmla="*/ 5071757 w 5563679"/>
              <a:gd name="connsiteY92" fmla="*/ 1063915 h 5550115"/>
              <a:gd name="connsiteX93" fmla="*/ 5171486 w 5563679"/>
              <a:gd name="connsiteY93" fmla="*/ 977966 h 5550115"/>
              <a:gd name="connsiteX94" fmla="*/ 5194966 w 5563679"/>
              <a:gd name="connsiteY94" fmla="*/ 975599 h 5550115"/>
              <a:gd name="connsiteX95" fmla="*/ 5194966 w 5563679"/>
              <a:gd name="connsiteY95" fmla="*/ 974861 h 5550115"/>
              <a:gd name="connsiteX96" fmla="*/ 5243036 w 5563679"/>
              <a:gd name="connsiteY96" fmla="*/ 965157 h 5550115"/>
              <a:gd name="connsiteX97" fmla="*/ 5321839 w 5563679"/>
              <a:gd name="connsiteY97" fmla="*/ 846269 h 5550115"/>
              <a:gd name="connsiteX98" fmla="*/ 5321839 w 5563679"/>
              <a:gd name="connsiteY98" fmla="*/ 469894 h 5550115"/>
              <a:gd name="connsiteX99" fmla="*/ 5330228 w 5563679"/>
              <a:gd name="connsiteY99" fmla="*/ 428344 h 5550115"/>
              <a:gd name="connsiteX100" fmla="*/ 5449115 w 5563679"/>
              <a:gd name="connsiteY100" fmla="*/ 349540 h 5550115"/>
              <a:gd name="connsiteX101" fmla="*/ 5548678 w 5563679"/>
              <a:gd name="connsiteY101" fmla="*/ 396494 h 5550115"/>
              <a:gd name="connsiteX102" fmla="*/ 5562692 w 5563679"/>
              <a:gd name="connsiteY102" fmla="*/ 419592 h 5550115"/>
              <a:gd name="connsiteX103" fmla="*/ 5562692 w 5563679"/>
              <a:gd name="connsiteY103" fmla="*/ 2265528 h 5550115"/>
              <a:gd name="connsiteX104" fmla="*/ 5563679 w 5563679"/>
              <a:gd name="connsiteY104" fmla="*/ 2265528 h 5550115"/>
              <a:gd name="connsiteX105" fmla="*/ 5563679 w 5563679"/>
              <a:gd name="connsiteY105" fmla="*/ 3341998 h 5550115"/>
              <a:gd name="connsiteX106" fmla="*/ 5484876 w 5563679"/>
              <a:gd name="connsiteY106" fmla="*/ 3460886 h 5550115"/>
              <a:gd name="connsiteX107" fmla="*/ 5436806 w 5563679"/>
              <a:gd name="connsiteY107" fmla="*/ 3470590 h 5550115"/>
              <a:gd name="connsiteX108" fmla="*/ 5436806 w 5563679"/>
              <a:gd name="connsiteY108" fmla="*/ 3471328 h 5550115"/>
              <a:gd name="connsiteX109" fmla="*/ 5413326 w 5563679"/>
              <a:gd name="connsiteY109" fmla="*/ 3473695 h 5550115"/>
              <a:gd name="connsiteX110" fmla="*/ 5336262 w 5563679"/>
              <a:gd name="connsiteY110" fmla="*/ 3520139 h 5550115"/>
              <a:gd name="connsiteX111" fmla="*/ 5315097 w 5563679"/>
              <a:gd name="connsiteY111" fmla="*/ 3557030 h 5550115"/>
              <a:gd name="connsiteX112" fmla="*/ 5315097 w 5563679"/>
              <a:gd name="connsiteY112" fmla="*/ 3620344 h 5550115"/>
              <a:gd name="connsiteX113" fmla="*/ 5236294 w 5563679"/>
              <a:gd name="connsiteY113" fmla="*/ 3739232 h 5550115"/>
              <a:gd name="connsiteX114" fmla="*/ 5188224 w 5563679"/>
              <a:gd name="connsiteY114" fmla="*/ 3748936 h 5550115"/>
              <a:gd name="connsiteX115" fmla="*/ 5188224 w 5563679"/>
              <a:gd name="connsiteY115" fmla="*/ 3749674 h 5550115"/>
              <a:gd name="connsiteX116" fmla="*/ 5164744 w 5563679"/>
              <a:gd name="connsiteY116" fmla="*/ 3752041 h 5550115"/>
              <a:gd name="connsiteX117" fmla="*/ 5065015 w 5563679"/>
              <a:gd name="connsiteY117" fmla="*/ 3837990 h 5550115"/>
              <a:gd name="connsiteX118" fmla="*/ 5064995 w 5563679"/>
              <a:gd name="connsiteY118" fmla="*/ 3838103 h 5550115"/>
              <a:gd name="connsiteX119" fmla="*/ 5064995 w 5563679"/>
              <a:gd name="connsiteY119" fmla="*/ 4397896 h 5550115"/>
              <a:gd name="connsiteX120" fmla="*/ 4986192 w 5563679"/>
              <a:gd name="connsiteY120" fmla="*/ 4516784 h 5550115"/>
              <a:gd name="connsiteX121" fmla="*/ 4938122 w 5563679"/>
              <a:gd name="connsiteY121" fmla="*/ 4526488 h 5550115"/>
              <a:gd name="connsiteX122" fmla="*/ 4938122 w 5563679"/>
              <a:gd name="connsiteY122" fmla="*/ 4527226 h 5550115"/>
              <a:gd name="connsiteX123" fmla="*/ 4914642 w 5563679"/>
              <a:gd name="connsiteY123" fmla="*/ 4529593 h 5550115"/>
              <a:gd name="connsiteX124" fmla="*/ 4814913 w 5563679"/>
              <a:gd name="connsiteY124" fmla="*/ 4615542 h 5550115"/>
              <a:gd name="connsiteX125" fmla="*/ 4814662 w 5563679"/>
              <a:gd name="connsiteY125" fmla="*/ 4616965 h 5550115"/>
              <a:gd name="connsiteX126" fmla="*/ 4814662 w 5563679"/>
              <a:gd name="connsiteY126" fmla="*/ 4885290 h 5550115"/>
              <a:gd name="connsiteX127" fmla="*/ 4685635 w 5563679"/>
              <a:gd name="connsiteY127" fmla="*/ 5014317 h 5550115"/>
              <a:gd name="connsiteX128" fmla="*/ 4685636 w 5563679"/>
              <a:gd name="connsiteY128" fmla="*/ 5014316 h 5550115"/>
              <a:gd name="connsiteX129" fmla="*/ 4556609 w 5563679"/>
              <a:gd name="connsiteY129" fmla="*/ 4885289 h 5550115"/>
              <a:gd name="connsiteX130" fmla="*/ 4556609 w 5563679"/>
              <a:gd name="connsiteY130" fmla="*/ 4605270 h 5550115"/>
              <a:gd name="connsiteX131" fmla="*/ 4554606 w 5563679"/>
              <a:gd name="connsiteY131" fmla="*/ 4593919 h 5550115"/>
              <a:gd name="connsiteX132" fmla="*/ 4454877 w 5563679"/>
              <a:gd name="connsiteY132" fmla="*/ 4507970 h 5550115"/>
              <a:gd name="connsiteX133" fmla="*/ 4431397 w 5563679"/>
              <a:gd name="connsiteY133" fmla="*/ 4505603 h 5550115"/>
              <a:gd name="connsiteX134" fmla="*/ 4431397 w 5563679"/>
              <a:gd name="connsiteY134" fmla="*/ 4504865 h 5550115"/>
              <a:gd name="connsiteX135" fmla="*/ 4383327 w 5563679"/>
              <a:gd name="connsiteY135" fmla="*/ 4495161 h 5550115"/>
              <a:gd name="connsiteX136" fmla="*/ 4304524 w 5563679"/>
              <a:gd name="connsiteY136" fmla="*/ 4376273 h 5550115"/>
              <a:gd name="connsiteX137" fmla="*/ 4304524 w 5563679"/>
              <a:gd name="connsiteY137" fmla="*/ 4286143 h 5550115"/>
              <a:gd name="connsiteX138" fmla="*/ 4296135 w 5563679"/>
              <a:gd name="connsiteY138" fmla="*/ 4244593 h 5550115"/>
              <a:gd name="connsiteX139" fmla="*/ 4177248 w 5563679"/>
              <a:gd name="connsiteY139" fmla="*/ 4165789 h 5550115"/>
              <a:gd name="connsiteX140" fmla="*/ 4058361 w 5563679"/>
              <a:gd name="connsiteY140" fmla="*/ 4244593 h 5550115"/>
              <a:gd name="connsiteX141" fmla="*/ 4056171 w 5563679"/>
              <a:gd name="connsiteY141" fmla="*/ 4255437 h 5550115"/>
              <a:gd name="connsiteX142" fmla="*/ 4056171 w 5563679"/>
              <a:gd name="connsiteY142" fmla="*/ 4496307 h 5550115"/>
              <a:gd name="connsiteX143" fmla="*/ 3977368 w 5563679"/>
              <a:gd name="connsiteY143" fmla="*/ 4615195 h 5550115"/>
              <a:gd name="connsiteX144" fmla="*/ 3929298 w 5563679"/>
              <a:gd name="connsiteY144" fmla="*/ 4624899 h 5550115"/>
              <a:gd name="connsiteX145" fmla="*/ 3929298 w 5563679"/>
              <a:gd name="connsiteY145" fmla="*/ 4625637 h 5550115"/>
              <a:gd name="connsiteX146" fmla="*/ 3905818 w 5563679"/>
              <a:gd name="connsiteY146" fmla="*/ 4628004 h 5550115"/>
              <a:gd name="connsiteX147" fmla="*/ 3806089 w 5563679"/>
              <a:gd name="connsiteY147" fmla="*/ 4713953 h 5550115"/>
              <a:gd name="connsiteX148" fmla="*/ 3805837 w 5563679"/>
              <a:gd name="connsiteY148" fmla="*/ 4715382 h 5550115"/>
              <a:gd name="connsiteX149" fmla="*/ 3805837 w 5563679"/>
              <a:gd name="connsiteY149" fmla="*/ 4820023 h 5550115"/>
              <a:gd name="connsiteX150" fmla="*/ 3676810 w 5563679"/>
              <a:gd name="connsiteY150" fmla="*/ 4949050 h 5550115"/>
              <a:gd name="connsiteX151" fmla="*/ 3676811 w 5563679"/>
              <a:gd name="connsiteY151" fmla="*/ 4949049 h 5550115"/>
              <a:gd name="connsiteX152" fmla="*/ 3547784 w 5563679"/>
              <a:gd name="connsiteY152" fmla="*/ 4820022 h 5550115"/>
              <a:gd name="connsiteX153" fmla="*/ 3547784 w 5563679"/>
              <a:gd name="connsiteY153" fmla="*/ 2265528 h 5550115"/>
              <a:gd name="connsiteX154" fmla="*/ 3547783 w 5563679"/>
              <a:gd name="connsiteY154" fmla="*/ 4836545 h 5550115"/>
              <a:gd name="connsiteX155" fmla="*/ 3537645 w 5563679"/>
              <a:gd name="connsiteY155" fmla="*/ 4786326 h 5550115"/>
              <a:gd name="connsiteX156" fmla="*/ 3418757 w 5563679"/>
              <a:gd name="connsiteY156" fmla="*/ 4707522 h 5550115"/>
              <a:gd name="connsiteX157" fmla="*/ 3299870 w 5563679"/>
              <a:gd name="connsiteY157" fmla="*/ 4786326 h 5550115"/>
              <a:gd name="connsiteX158" fmla="*/ 3290106 w 5563679"/>
              <a:gd name="connsiteY158" fmla="*/ 4834686 h 5550115"/>
              <a:gd name="connsiteX159" fmla="*/ 3290106 w 5563679"/>
              <a:gd name="connsiteY159" fmla="*/ 5421088 h 5550115"/>
              <a:gd name="connsiteX160" fmla="*/ 3161079 w 5563679"/>
              <a:gd name="connsiteY160" fmla="*/ 5550115 h 5550115"/>
              <a:gd name="connsiteX161" fmla="*/ 3161080 w 5563679"/>
              <a:gd name="connsiteY161" fmla="*/ 5550114 h 5550115"/>
              <a:gd name="connsiteX162" fmla="*/ 3032053 w 5563679"/>
              <a:gd name="connsiteY162" fmla="*/ 5421087 h 5550115"/>
              <a:gd name="connsiteX163" fmla="*/ 3032053 w 5563679"/>
              <a:gd name="connsiteY163" fmla="*/ 2265528 h 5550115"/>
              <a:gd name="connsiteX164" fmla="*/ 3032052 w 5563679"/>
              <a:gd name="connsiteY164" fmla="*/ 4524125 h 5550115"/>
              <a:gd name="connsiteX165" fmla="*/ 3021914 w 5563679"/>
              <a:gd name="connsiteY165" fmla="*/ 4473906 h 5550115"/>
              <a:gd name="connsiteX166" fmla="*/ 2903026 w 5563679"/>
              <a:gd name="connsiteY166" fmla="*/ 4395102 h 5550115"/>
              <a:gd name="connsiteX167" fmla="*/ 2784139 w 5563679"/>
              <a:gd name="connsiteY167" fmla="*/ 4473906 h 5550115"/>
              <a:gd name="connsiteX168" fmla="*/ 2780541 w 5563679"/>
              <a:gd name="connsiteY168" fmla="*/ 4491725 h 5550115"/>
              <a:gd name="connsiteX169" fmla="*/ 2780541 w 5563679"/>
              <a:gd name="connsiteY169" fmla="*/ 4800671 h 5550115"/>
              <a:gd name="connsiteX170" fmla="*/ 2651514 w 5563679"/>
              <a:gd name="connsiteY170" fmla="*/ 4929698 h 5550115"/>
              <a:gd name="connsiteX171" fmla="*/ 2651515 w 5563679"/>
              <a:gd name="connsiteY171" fmla="*/ 4929697 h 5550115"/>
              <a:gd name="connsiteX172" fmla="*/ 2522488 w 5563679"/>
              <a:gd name="connsiteY172" fmla="*/ 4800670 h 5550115"/>
              <a:gd name="connsiteX173" fmla="*/ 2522488 w 5563679"/>
              <a:gd name="connsiteY173" fmla="*/ 4753932 h 5550115"/>
              <a:gd name="connsiteX174" fmla="*/ 2503819 w 5563679"/>
              <a:gd name="connsiteY174" fmla="*/ 4721390 h 5550115"/>
              <a:gd name="connsiteX175" fmla="*/ 2426754 w 5563679"/>
              <a:gd name="connsiteY175" fmla="*/ 4674946 h 5550115"/>
              <a:gd name="connsiteX176" fmla="*/ 2403274 w 5563679"/>
              <a:gd name="connsiteY176" fmla="*/ 4672579 h 5550115"/>
              <a:gd name="connsiteX177" fmla="*/ 2403274 w 5563679"/>
              <a:gd name="connsiteY177" fmla="*/ 4671841 h 5550115"/>
              <a:gd name="connsiteX178" fmla="*/ 2355204 w 5563679"/>
              <a:gd name="connsiteY178" fmla="*/ 4662137 h 5550115"/>
              <a:gd name="connsiteX179" fmla="*/ 2276401 w 5563679"/>
              <a:gd name="connsiteY179" fmla="*/ 4543249 h 5550115"/>
              <a:gd name="connsiteX180" fmla="*/ 2276401 w 5563679"/>
              <a:gd name="connsiteY180" fmla="*/ 4429265 h 5550115"/>
              <a:gd name="connsiteX181" fmla="*/ 2268012 w 5563679"/>
              <a:gd name="connsiteY181" fmla="*/ 4387715 h 5550115"/>
              <a:gd name="connsiteX182" fmla="*/ 2149125 w 5563679"/>
              <a:gd name="connsiteY182" fmla="*/ 4308911 h 5550115"/>
              <a:gd name="connsiteX183" fmla="*/ 2030238 w 5563679"/>
              <a:gd name="connsiteY183" fmla="*/ 4387715 h 5550115"/>
              <a:gd name="connsiteX184" fmla="*/ 2028048 w 5563679"/>
              <a:gd name="connsiteY184" fmla="*/ 4398560 h 5550115"/>
              <a:gd name="connsiteX185" fmla="*/ 2028048 w 5563679"/>
              <a:gd name="connsiteY185" fmla="*/ 4551963 h 5550115"/>
              <a:gd name="connsiteX186" fmla="*/ 1949245 w 5563679"/>
              <a:gd name="connsiteY186" fmla="*/ 4670851 h 5550115"/>
              <a:gd name="connsiteX187" fmla="*/ 1901175 w 5563679"/>
              <a:gd name="connsiteY187" fmla="*/ 4680555 h 5550115"/>
              <a:gd name="connsiteX188" fmla="*/ 1901175 w 5563679"/>
              <a:gd name="connsiteY188" fmla="*/ 4681293 h 5550115"/>
              <a:gd name="connsiteX189" fmla="*/ 1877695 w 5563679"/>
              <a:gd name="connsiteY189" fmla="*/ 4683660 h 5550115"/>
              <a:gd name="connsiteX190" fmla="*/ 1777966 w 5563679"/>
              <a:gd name="connsiteY190" fmla="*/ 4769609 h 5550115"/>
              <a:gd name="connsiteX191" fmla="*/ 1775762 w 5563679"/>
              <a:gd name="connsiteY191" fmla="*/ 4782099 h 5550115"/>
              <a:gd name="connsiteX192" fmla="*/ 1775762 w 5563679"/>
              <a:gd name="connsiteY192" fmla="*/ 4916007 h 5550115"/>
              <a:gd name="connsiteX193" fmla="*/ 1646735 w 5563679"/>
              <a:gd name="connsiteY193" fmla="*/ 5045034 h 5550115"/>
              <a:gd name="connsiteX194" fmla="*/ 1646736 w 5563679"/>
              <a:gd name="connsiteY194" fmla="*/ 5045033 h 5550115"/>
              <a:gd name="connsiteX195" fmla="*/ 1517709 w 5563679"/>
              <a:gd name="connsiteY195" fmla="*/ 4916006 h 5550115"/>
              <a:gd name="connsiteX196" fmla="*/ 1517709 w 5563679"/>
              <a:gd name="connsiteY196" fmla="*/ 4550752 h 5550115"/>
              <a:gd name="connsiteX197" fmla="*/ 1515505 w 5563679"/>
              <a:gd name="connsiteY197" fmla="*/ 4538262 h 5550115"/>
              <a:gd name="connsiteX198" fmla="*/ 1415776 w 5563679"/>
              <a:gd name="connsiteY198" fmla="*/ 4452313 h 5550115"/>
              <a:gd name="connsiteX199" fmla="*/ 1392296 w 5563679"/>
              <a:gd name="connsiteY199" fmla="*/ 4449946 h 5550115"/>
              <a:gd name="connsiteX200" fmla="*/ 1392296 w 5563679"/>
              <a:gd name="connsiteY200" fmla="*/ 4449208 h 5550115"/>
              <a:gd name="connsiteX201" fmla="*/ 1344226 w 5563679"/>
              <a:gd name="connsiteY201" fmla="*/ 4439504 h 5550115"/>
              <a:gd name="connsiteX202" fmla="*/ 1265423 w 5563679"/>
              <a:gd name="connsiteY202" fmla="*/ 4320616 h 5550115"/>
              <a:gd name="connsiteX203" fmla="*/ 1265423 w 5563679"/>
              <a:gd name="connsiteY203" fmla="*/ 3944241 h 5550115"/>
              <a:gd name="connsiteX204" fmla="*/ 1257034 w 5563679"/>
              <a:gd name="connsiteY204" fmla="*/ 3902691 h 5550115"/>
              <a:gd name="connsiteX205" fmla="*/ 1138147 w 5563679"/>
              <a:gd name="connsiteY205" fmla="*/ 3823887 h 5550115"/>
              <a:gd name="connsiteX206" fmla="*/ 1019260 w 5563679"/>
              <a:gd name="connsiteY206" fmla="*/ 3902691 h 5550115"/>
              <a:gd name="connsiteX207" fmla="*/ 1016586 w 5563679"/>
              <a:gd name="connsiteY207" fmla="*/ 3915934 h 5550115"/>
              <a:gd name="connsiteX208" fmla="*/ 1016586 w 5563679"/>
              <a:gd name="connsiteY208" fmla="*/ 3976598 h 5550115"/>
              <a:gd name="connsiteX209" fmla="*/ 887559 w 5563679"/>
              <a:gd name="connsiteY209" fmla="*/ 4105625 h 5550115"/>
              <a:gd name="connsiteX210" fmla="*/ 887560 w 5563679"/>
              <a:gd name="connsiteY210" fmla="*/ 4105624 h 5550115"/>
              <a:gd name="connsiteX211" fmla="*/ 758533 w 5563679"/>
              <a:gd name="connsiteY211" fmla="*/ 3976597 h 5550115"/>
              <a:gd name="connsiteX212" fmla="*/ 758533 w 5563679"/>
              <a:gd name="connsiteY212" fmla="*/ 3835817 h 5550115"/>
              <a:gd name="connsiteX213" fmla="*/ 737116 w 5563679"/>
              <a:gd name="connsiteY213" fmla="*/ 3798485 h 5550115"/>
              <a:gd name="connsiteX214" fmla="*/ 660051 w 5563679"/>
              <a:gd name="connsiteY214" fmla="*/ 3752041 h 5550115"/>
              <a:gd name="connsiteX215" fmla="*/ 636571 w 5563679"/>
              <a:gd name="connsiteY215" fmla="*/ 3749674 h 5550115"/>
              <a:gd name="connsiteX216" fmla="*/ 636571 w 5563679"/>
              <a:gd name="connsiteY216" fmla="*/ 3748936 h 5550115"/>
              <a:gd name="connsiteX217" fmla="*/ 588501 w 5563679"/>
              <a:gd name="connsiteY217" fmla="*/ 3739232 h 5550115"/>
              <a:gd name="connsiteX218" fmla="*/ 509698 w 5563679"/>
              <a:gd name="connsiteY218" fmla="*/ 3620344 h 5550115"/>
              <a:gd name="connsiteX219" fmla="*/ 509698 w 5563679"/>
              <a:gd name="connsiteY219" fmla="*/ 2675086 h 5550115"/>
              <a:gd name="connsiteX220" fmla="*/ 501309 w 5563679"/>
              <a:gd name="connsiteY220" fmla="*/ 2633537 h 5550115"/>
              <a:gd name="connsiteX221" fmla="*/ 382422 w 5563679"/>
              <a:gd name="connsiteY221" fmla="*/ 2554733 h 5550115"/>
              <a:gd name="connsiteX222" fmla="*/ 263535 w 5563679"/>
              <a:gd name="connsiteY222" fmla="*/ 2633537 h 5550115"/>
              <a:gd name="connsiteX223" fmla="*/ 258053 w 5563679"/>
              <a:gd name="connsiteY223" fmla="*/ 2660688 h 5550115"/>
              <a:gd name="connsiteX224" fmla="*/ 258053 w 5563679"/>
              <a:gd name="connsiteY224" fmla="*/ 2715723 h 5550115"/>
              <a:gd name="connsiteX225" fmla="*/ 129026 w 5563679"/>
              <a:gd name="connsiteY225" fmla="*/ 2844750 h 5550115"/>
              <a:gd name="connsiteX226" fmla="*/ 129027 w 5563679"/>
              <a:gd name="connsiteY226" fmla="*/ 2844749 h 5550115"/>
              <a:gd name="connsiteX227" fmla="*/ 0 w 5563679"/>
              <a:gd name="connsiteY227" fmla="*/ 2715722 h 5550115"/>
              <a:gd name="connsiteX228" fmla="*/ 0 w 5563679"/>
              <a:gd name="connsiteY228" fmla="*/ 2265528 h 5550115"/>
              <a:gd name="connsiteX229" fmla="*/ 0 w 5563679"/>
              <a:gd name="connsiteY229" fmla="*/ 546839 h 5550115"/>
              <a:gd name="connsiteX230" fmla="*/ 12233 w 5563679"/>
              <a:gd name="connsiteY230" fmla="*/ 526676 h 5550115"/>
              <a:gd name="connsiteX231" fmla="*/ 111797 w 5563679"/>
              <a:gd name="connsiteY231" fmla="*/ 479722 h 5550115"/>
              <a:gd name="connsiteX232" fmla="*/ 230684 w 5563679"/>
              <a:gd name="connsiteY232" fmla="*/ 558526 h 5550115"/>
              <a:gd name="connsiteX233" fmla="*/ 232874 w 5563679"/>
              <a:gd name="connsiteY233" fmla="*/ 569371 h 5550115"/>
              <a:gd name="connsiteX234" fmla="*/ 232874 w 5563679"/>
              <a:gd name="connsiteY234" fmla="*/ 722774 h 5550115"/>
              <a:gd name="connsiteX235" fmla="*/ 311677 w 5563679"/>
              <a:gd name="connsiteY235" fmla="*/ 841662 h 5550115"/>
              <a:gd name="connsiteX236" fmla="*/ 359747 w 5563679"/>
              <a:gd name="connsiteY236" fmla="*/ 851366 h 5550115"/>
              <a:gd name="connsiteX237" fmla="*/ 359747 w 5563679"/>
              <a:gd name="connsiteY237" fmla="*/ 852104 h 5550115"/>
              <a:gd name="connsiteX238" fmla="*/ 383227 w 5563679"/>
              <a:gd name="connsiteY238" fmla="*/ 854471 h 5550115"/>
              <a:gd name="connsiteX239" fmla="*/ 482956 w 5563679"/>
              <a:gd name="connsiteY239" fmla="*/ 940420 h 5550115"/>
              <a:gd name="connsiteX240" fmla="*/ 485160 w 5563679"/>
              <a:gd name="connsiteY240" fmla="*/ 952910 h 5550115"/>
              <a:gd name="connsiteX241" fmla="*/ 485160 w 5563679"/>
              <a:gd name="connsiteY241" fmla="*/ 1086818 h 5550115"/>
              <a:gd name="connsiteX242" fmla="*/ 614186 w 5563679"/>
              <a:gd name="connsiteY242" fmla="*/ 1215845 h 5550115"/>
              <a:gd name="connsiteX243" fmla="*/ 614185 w 5563679"/>
              <a:gd name="connsiteY243" fmla="*/ 1215844 h 5550115"/>
              <a:gd name="connsiteX244" fmla="*/ 743212 w 5563679"/>
              <a:gd name="connsiteY244" fmla="*/ 1086817 h 5550115"/>
              <a:gd name="connsiteX245" fmla="*/ 743212 w 5563679"/>
              <a:gd name="connsiteY245" fmla="*/ 721563 h 5550115"/>
              <a:gd name="connsiteX246" fmla="*/ 745416 w 5563679"/>
              <a:gd name="connsiteY246" fmla="*/ 709073 h 5550115"/>
              <a:gd name="connsiteX247" fmla="*/ 845145 w 5563679"/>
              <a:gd name="connsiteY247" fmla="*/ 623124 h 5550115"/>
              <a:gd name="connsiteX248" fmla="*/ 868625 w 5563679"/>
              <a:gd name="connsiteY248" fmla="*/ 620757 h 5550115"/>
              <a:gd name="connsiteX249" fmla="*/ 868625 w 5563679"/>
              <a:gd name="connsiteY249" fmla="*/ 620019 h 5550115"/>
              <a:gd name="connsiteX250" fmla="*/ 916695 w 5563679"/>
              <a:gd name="connsiteY250" fmla="*/ 610315 h 5550115"/>
              <a:gd name="connsiteX251" fmla="*/ 995498 w 5563679"/>
              <a:gd name="connsiteY251" fmla="*/ 491427 h 5550115"/>
              <a:gd name="connsiteX252" fmla="*/ 995498 w 5563679"/>
              <a:gd name="connsiteY252" fmla="*/ 115052 h 5550115"/>
              <a:gd name="connsiteX253" fmla="*/ 1003887 w 5563679"/>
              <a:gd name="connsiteY253" fmla="*/ 73502 h 5550115"/>
              <a:gd name="connsiteX254" fmla="*/ 1084406 w 5563679"/>
              <a:gd name="connsiteY254" fmla="*/ 499 h 5550115"/>
              <a:gd name="connsiteX255" fmla="*/ 1087705 w 5563679"/>
              <a:gd name="connsiteY255" fmla="*/ 0 h 5550115"/>
              <a:gd name="connsiteX0" fmla="*/ 1087705 w 5563679"/>
              <a:gd name="connsiteY0" fmla="*/ 0 h 5550115"/>
              <a:gd name="connsiteX1" fmla="*/ 1157844 w 5563679"/>
              <a:gd name="connsiteY1" fmla="*/ 0 h 5550115"/>
              <a:gd name="connsiteX2" fmla="*/ 1161143 w 5563679"/>
              <a:gd name="connsiteY2" fmla="*/ 499 h 5550115"/>
              <a:gd name="connsiteX3" fmla="*/ 1241661 w 5563679"/>
              <a:gd name="connsiteY3" fmla="*/ 73502 h 5550115"/>
              <a:gd name="connsiteX4" fmla="*/ 1244335 w 5563679"/>
              <a:gd name="connsiteY4" fmla="*/ 86745 h 5550115"/>
              <a:gd name="connsiteX5" fmla="*/ 1244335 w 5563679"/>
              <a:gd name="connsiteY5" fmla="*/ 147409 h 5550115"/>
              <a:gd name="connsiteX6" fmla="*/ 1373362 w 5563679"/>
              <a:gd name="connsiteY6" fmla="*/ 276436 h 5550115"/>
              <a:gd name="connsiteX7" fmla="*/ 1373361 w 5563679"/>
              <a:gd name="connsiteY7" fmla="*/ 276435 h 5550115"/>
              <a:gd name="connsiteX8" fmla="*/ 1390772 w 5563679"/>
              <a:gd name="connsiteY8" fmla="*/ 272920 h 5550115"/>
              <a:gd name="connsiteX9" fmla="*/ 1399039 w 5563679"/>
              <a:gd name="connsiteY9" fmla="*/ 274589 h 5550115"/>
              <a:gd name="connsiteX10" fmla="*/ 1399039 w 5563679"/>
              <a:gd name="connsiteY10" fmla="*/ 275327 h 5550115"/>
              <a:gd name="connsiteX11" fmla="*/ 1422519 w 5563679"/>
              <a:gd name="connsiteY11" fmla="*/ 277694 h 5550115"/>
              <a:gd name="connsiteX12" fmla="*/ 1522248 w 5563679"/>
              <a:gd name="connsiteY12" fmla="*/ 363643 h 5550115"/>
              <a:gd name="connsiteX13" fmla="*/ 1522268 w 5563679"/>
              <a:gd name="connsiteY13" fmla="*/ 363756 h 5550115"/>
              <a:gd name="connsiteX14" fmla="*/ 1522268 w 5563679"/>
              <a:gd name="connsiteY14" fmla="*/ 923549 h 5550115"/>
              <a:gd name="connsiteX15" fmla="*/ 1601071 w 5563679"/>
              <a:gd name="connsiteY15" fmla="*/ 1042437 h 5550115"/>
              <a:gd name="connsiteX16" fmla="*/ 1649141 w 5563679"/>
              <a:gd name="connsiteY16" fmla="*/ 1052141 h 5550115"/>
              <a:gd name="connsiteX17" fmla="*/ 1649141 w 5563679"/>
              <a:gd name="connsiteY17" fmla="*/ 1052879 h 5550115"/>
              <a:gd name="connsiteX18" fmla="*/ 1672621 w 5563679"/>
              <a:gd name="connsiteY18" fmla="*/ 1055246 h 5550115"/>
              <a:gd name="connsiteX19" fmla="*/ 1772350 w 5563679"/>
              <a:gd name="connsiteY19" fmla="*/ 1141195 h 5550115"/>
              <a:gd name="connsiteX20" fmla="*/ 1772601 w 5563679"/>
              <a:gd name="connsiteY20" fmla="*/ 1142618 h 5550115"/>
              <a:gd name="connsiteX21" fmla="*/ 1772601 w 5563679"/>
              <a:gd name="connsiteY21" fmla="*/ 1410943 h 5550115"/>
              <a:gd name="connsiteX22" fmla="*/ 1901628 w 5563679"/>
              <a:gd name="connsiteY22" fmla="*/ 1539970 h 5550115"/>
              <a:gd name="connsiteX23" fmla="*/ 1901627 w 5563679"/>
              <a:gd name="connsiteY23" fmla="*/ 1539969 h 5550115"/>
              <a:gd name="connsiteX24" fmla="*/ 2030654 w 5563679"/>
              <a:gd name="connsiteY24" fmla="*/ 1410942 h 5550115"/>
              <a:gd name="connsiteX25" fmla="*/ 2030654 w 5563679"/>
              <a:gd name="connsiteY25" fmla="*/ 1130923 h 5550115"/>
              <a:gd name="connsiteX26" fmla="*/ 2032657 w 5563679"/>
              <a:gd name="connsiteY26" fmla="*/ 1119572 h 5550115"/>
              <a:gd name="connsiteX27" fmla="*/ 2132386 w 5563679"/>
              <a:gd name="connsiteY27" fmla="*/ 1033623 h 5550115"/>
              <a:gd name="connsiteX28" fmla="*/ 2155866 w 5563679"/>
              <a:gd name="connsiteY28" fmla="*/ 1031256 h 5550115"/>
              <a:gd name="connsiteX29" fmla="*/ 2155866 w 5563679"/>
              <a:gd name="connsiteY29" fmla="*/ 1030518 h 5550115"/>
              <a:gd name="connsiteX30" fmla="*/ 2203936 w 5563679"/>
              <a:gd name="connsiteY30" fmla="*/ 1020814 h 5550115"/>
              <a:gd name="connsiteX31" fmla="*/ 2282739 w 5563679"/>
              <a:gd name="connsiteY31" fmla="*/ 901926 h 5550115"/>
              <a:gd name="connsiteX32" fmla="*/ 2282739 w 5563679"/>
              <a:gd name="connsiteY32" fmla="*/ 811796 h 5550115"/>
              <a:gd name="connsiteX33" fmla="*/ 2291128 w 5563679"/>
              <a:gd name="connsiteY33" fmla="*/ 770246 h 5550115"/>
              <a:gd name="connsiteX34" fmla="*/ 2410015 w 5563679"/>
              <a:gd name="connsiteY34" fmla="*/ 691442 h 5550115"/>
              <a:gd name="connsiteX35" fmla="*/ 2528902 w 5563679"/>
              <a:gd name="connsiteY35" fmla="*/ 770246 h 5550115"/>
              <a:gd name="connsiteX36" fmla="*/ 2531092 w 5563679"/>
              <a:gd name="connsiteY36" fmla="*/ 781090 h 5550115"/>
              <a:gd name="connsiteX37" fmla="*/ 2531092 w 5563679"/>
              <a:gd name="connsiteY37" fmla="*/ 1021960 h 5550115"/>
              <a:gd name="connsiteX38" fmla="*/ 2609895 w 5563679"/>
              <a:gd name="connsiteY38" fmla="*/ 1140848 h 5550115"/>
              <a:gd name="connsiteX39" fmla="*/ 2657965 w 5563679"/>
              <a:gd name="connsiteY39" fmla="*/ 1150552 h 5550115"/>
              <a:gd name="connsiteX40" fmla="*/ 2657965 w 5563679"/>
              <a:gd name="connsiteY40" fmla="*/ 1151290 h 5550115"/>
              <a:gd name="connsiteX41" fmla="*/ 2681445 w 5563679"/>
              <a:gd name="connsiteY41" fmla="*/ 1153657 h 5550115"/>
              <a:gd name="connsiteX42" fmla="*/ 2781174 w 5563679"/>
              <a:gd name="connsiteY42" fmla="*/ 1239606 h 5550115"/>
              <a:gd name="connsiteX43" fmla="*/ 2781426 w 5563679"/>
              <a:gd name="connsiteY43" fmla="*/ 1241035 h 5550115"/>
              <a:gd name="connsiteX44" fmla="*/ 2781426 w 5563679"/>
              <a:gd name="connsiteY44" fmla="*/ 1345676 h 5550115"/>
              <a:gd name="connsiteX45" fmla="*/ 2910453 w 5563679"/>
              <a:gd name="connsiteY45" fmla="*/ 1474703 h 5550115"/>
              <a:gd name="connsiteX46" fmla="*/ 2910452 w 5563679"/>
              <a:gd name="connsiteY46" fmla="*/ 1474702 h 5550115"/>
              <a:gd name="connsiteX47" fmla="*/ 3039479 w 5563679"/>
              <a:gd name="connsiteY47" fmla="*/ 1345675 h 5550115"/>
              <a:gd name="connsiteX48" fmla="*/ 3039479 w 5563679"/>
              <a:gd name="connsiteY48" fmla="*/ 0 h 5550115"/>
              <a:gd name="connsiteX49" fmla="*/ 3039480 w 5563679"/>
              <a:gd name="connsiteY49" fmla="*/ 1362198 h 5550115"/>
              <a:gd name="connsiteX50" fmla="*/ 3049618 w 5563679"/>
              <a:gd name="connsiteY50" fmla="*/ 1311979 h 5550115"/>
              <a:gd name="connsiteX51" fmla="*/ 3168506 w 5563679"/>
              <a:gd name="connsiteY51" fmla="*/ 1233175 h 5550115"/>
              <a:gd name="connsiteX52" fmla="*/ 3287393 w 5563679"/>
              <a:gd name="connsiteY52" fmla="*/ 1311979 h 5550115"/>
              <a:gd name="connsiteX53" fmla="*/ 3297157 w 5563679"/>
              <a:gd name="connsiteY53" fmla="*/ 1360339 h 5550115"/>
              <a:gd name="connsiteX54" fmla="*/ 3297157 w 5563679"/>
              <a:gd name="connsiteY54" fmla="*/ 1946741 h 5550115"/>
              <a:gd name="connsiteX55" fmla="*/ 3426184 w 5563679"/>
              <a:gd name="connsiteY55" fmla="*/ 2075768 h 5550115"/>
              <a:gd name="connsiteX56" fmla="*/ 3426183 w 5563679"/>
              <a:gd name="connsiteY56" fmla="*/ 2075767 h 5550115"/>
              <a:gd name="connsiteX57" fmla="*/ 3555210 w 5563679"/>
              <a:gd name="connsiteY57" fmla="*/ 1946740 h 5550115"/>
              <a:gd name="connsiteX58" fmla="*/ 3555211 w 5563679"/>
              <a:gd name="connsiteY58" fmla="*/ 1049778 h 5550115"/>
              <a:gd name="connsiteX59" fmla="*/ 3565349 w 5563679"/>
              <a:gd name="connsiteY59" fmla="*/ 999559 h 5550115"/>
              <a:gd name="connsiteX60" fmla="*/ 3684237 w 5563679"/>
              <a:gd name="connsiteY60" fmla="*/ 920755 h 5550115"/>
              <a:gd name="connsiteX61" fmla="*/ 3803124 w 5563679"/>
              <a:gd name="connsiteY61" fmla="*/ 999559 h 5550115"/>
              <a:gd name="connsiteX62" fmla="*/ 3806722 w 5563679"/>
              <a:gd name="connsiteY62" fmla="*/ 1017378 h 5550115"/>
              <a:gd name="connsiteX63" fmla="*/ 3806722 w 5563679"/>
              <a:gd name="connsiteY63" fmla="*/ 1326324 h 5550115"/>
              <a:gd name="connsiteX64" fmla="*/ 3935749 w 5563679"/>
              <a:gd name="connsiteY64" fmla="*/ 1455351 h 5550115"/>
              <a:gd name="connsiteX65" fmla="*/ 3935748 w 5563679"/>
              <a:gd name="connsiteY65" fmla="*/ 1455350 h 5550115"/>
              <a:gd name="connsiteX66" fmla="*/ 4064775 w 5563679"/>
              <a:gd name="connsiteY66" fmla="*/ 1326323 h 5550115"/>
              <a:gd name="connsiteX67" fmla="*/ 4064775 w 5563679"/>
              <a:gd name="connsiteY67" fmla="*/ 1279585 h 5550115"/>
              <a:gd name="connsiteX68" fmla="*/ 4083444 w 5563679"/>
              <a:gd name="connsiteY68" fmla="*/ 1247043 h 5550115"/>
              <a:gd name="connsiteX69" fmla="*/ 4160509 w 5563679"/>
              <a:gd name="connsiteY69" fmla="*/ 1200599 h 5550115"/>
              <a:gd name="connsiteX70" fmla="*/ 4183989 w 5563679"/>
              <a:gd name="connsiteY70" fmla="*/ 1198232 h 5550115"/>
              <a:gd name="connsiteX71" fmla="*/ 4183989 w 5563679"/>
              <a:gd name="connsiteY71" fmla="*/ 1197494 h 5550115"/>
              <a:gd name="connsiteX72" fmla="*/ 4232059 w 5563679"/>
              <a:gd name="connsiteY72" fmla="*/ 1187790 h 5550115"/>
              <a:gd name="connsiteX73" fmla="*/ 4310862 w 5563679"/>
              <a:gd name="connsiteY73" fmla="*/ 1068902 h 5550115"/>
              <a:gd name="connsiteX74" fmla="*/ 4310862 w 5563679"/>
              <a:gd name="connsiteY74" fmla="*/ 954918 h 5550115"/>
              <a:gd name="connsiteX75" fmla="*/ 4319251 w 5563679"/>
              <a:gd name="connsiteY75" fmla="*/ 913368 h 5550115"/>
              <a:gd name="connsiteX76" fmla="*/ 4438138 w 5563679"/>
              <a:gd name="connsiteY76" fmla="*/ 834564 h 5550115"/>
              <a:gd name="connsiteX77" fmla="*/ 4557025 w 5563679"/>
              <a:gd name="connsiteY77" fmla="*/ 913368 h 5550115"/>
              <a:gd name="connsiteX78" fmla="*/ 4559215 w 5563679"/>
              <a:gd name="connsiteY78" fmla="*/ 924213 h 5550115"/>
              <a:gd name="connsiteX79" fmla="*/ 4559215 w 5563679"/>
              <a:gd name="connsiteY79" fmla="*/ 1077616 h 5550115"/>
              <a:gd name="connsiteX80" fmla="*/ 4638018 w 5563679"/>
              <a:gd name="connsiteY80" fmla="*/ 1196504 h 5550115"/>
              <a:gd name="connsiteX81" fmla="*/ 4686088 w 5563679"/>
              <a:gd name="connsiteY81" fmla="*/ 1206208 h 5550115"/>
              <a:gd name="connsiteX82" fmla="*/ 4686088 w 5563679"/>
              <a:gd name="connsiteY82" fmla="*/ 1206946 h 5550115"/>
              <a:gd name="connsiteX83" fmla="*/ 4709568 w 5563679"/>
              <a:gd name="connsiteY83" fmla="*/ 1209313 h 5550115"/>
              <a:gd name="connsiteX84" fmla="*/ 4809296 w 5563679"/>
              <a:gd name="connsiteY84" fmla="*/ 1295262 h 5550115"/>
              <a:gd name="connsiteX85" fmla="*/ 4811500 w 5563679"/>
              <a:gd name="connsiteY85" fmla="*/ 1307752 h 5550115"/>
              <a:gd name="connsiteX86" fmla="*/ 4811500 w 5563679"/>
              <a:gd name="connsiteY86" fmla="*/ 1441660 h 5550115"/>
              <a:gd name="connsiteX87" fmla="*/ 4940527 w 5563679"/>
              <a:gd name="connsiteY87" fmla="*/ 1570687 h 5550115"/>
              <a:gd name="connsiteX88" fmla="*/ 4940526 w 5563679"/>
              <a:gd name="connsiteY88" fmla="*/ 1570686 h 5550115"/>
              <a:gd name="connsiteX89" fmla="*/ 5069553 w 5563679"/>
              <a:gd name="connsiteY89" fmla="*/ 1441659 h 5550115"/>
              <a:gd name="connsiteX90" fmla="*/ 5069553 w 5563679"/>
              <a:gd name="connsiteY90" fmla="*/ 1076405 h 5550115"/>
              <a:gd name="connsiteX91" fmla="*/ 5071757 w 5563679"/>
              <a:gd name="connsiteY91" fmla="*/ 1063915 h 5550115"/>
              <a:gd name="connsiteX92" fmla="*/ 5171486 w 5563679"/>
              <a:gd name="connsiteY92" fmla="*/ 977966 h 5550115"/>
              <a:gd name="connsiteX93" fmla="*/ 5194966 w 5563679"/>
              <a:gd name="connsiteY93" fmla="*/ 975599 h 5550115"/>
              <a:gd name="connsiteX94" fmla="*/ 5194966 w 5563679"/>
              <a:gd name="connsiteY94" fmla="*/ 974861 h 5550115"/>
              <a:gd name="connsiteX95" fmla="*/ 5243036 w 5563679"/>
              <a:gd name="connsiteY95" fmla="*/ 965157 h 5550115"/>
              <a:gd name="connsiteX96" fmla="*/ 5321839 w 5563679"/>
              <a:gd name="connsiteY96" fmla="*/ 846269 h 5550115"/>
              <a:gd name="connsiteX97" fmla="*/ 5321839 w 5563679"/>
              <a:gd name="connsiteY97" fmla="*/ 469894 h 5550115"/>
              <a:gd name="connsiteX98" fmla="*/ 5330228 w 5563679"/>
              <a:gd name="connsiteY98" fmla="*/ 428344 h 5550115"/>
              <a:gd name="connsiteX99" fmla="*/ 5449115 w 5563679"/>
              <a:gd name="connsiteY99" fmla="*/ 349540 h 5550115"/>
              <a:gd name="connsiteX100" fmla="*/ 5548678 w 5563679"/>
              <a:gd name="connsiteY100" fmla="*/ 396494 h 5550115"/>
              <a:gd name="connsiteX101" fmla="*/ 5562692 w 5563679"/>
              <a:gd name="connsiteY101" fmla="*/ 419592 h 5550115"/>
              <a:gd name="connsiteX102" fmla="*/ 5562692 w 5563679"/>
              <a:gd name="connsiteY102" fmla="*/ 2265528 h 5550115"/>
              <a:gd name="connsiteX103" fmla="*/ 5563679 w 5563679"/>
              <a:gd name="connsiteY103" fmla="*/ 2265528 h 5550115"/>
              <a:gd name="connsiteX104" fmla="*/ 5563679 w 5563679"/>
              <a:gd name="connsiteY104" fmla="*/ 3341998 h 5550115"/>
              <a:gd name="connsiteX105" fmla="*/ 5484876 w 5563679"/>
              <a:gd name="connsiteY105" fmla="*/ 3460886 h 5550115"/>
              <a:gd name="connsiteX106" fmla="*/ 5436806 w 5563679"/>
              <a:gd name="connsiteY106" fmla="*/ 3470590 h 5550115"/>
              <a:gd name="connsiteX107" fmla="*/ 5436806 w 5563679"/>
              <a:gd name="connsiteY107" fmla="*/ 3471328 h 5550115"/>
              <a:gd name="connsiteX108" fmla="*/ 5413326 w 5563679"/>
              <a:gd name="connsiteY108" fmla="*/ 3473695 h 5550115"/>
              <a:gd name="connsiteX109" fmla="*/ 5336262 w 5563679"/>
              <a:gd name="connsiteY109" fmla="*/ 3520139 h 5550115"/>
              <a:gd name="connsiteX110" fmla="*/ 5315097 w 5563679"/>
              <a:gd name="connsiteY110" fmla="*/ 3557030 h 5550115"/>
              <a:gd name="connsiteX111" fmla="*/ 5315097 w 5563679"/>
              <a:gd name="connsiteY111" fmla="*/ 3620344 h 5550115"/>
              <a:gd name="connsiteX112" fmla="*/ 5236294 w 5563679"/>
              <a:gd name="connsiteY112" fmla="*/ 3739232 h 5550115"/>
              <a:gd name="connsiteX113" fmla="*/ 5188224 w 5563679"/>
              <a:gd name="connsiteY113" fmla="*/ 3748936 h 5550115"/>
              <a:gd name="connsiteX114" fmla="*/ 5188224 w 5563679"/>
              <a:gd name="connsiteY114" fmla="*/ 3749674 h 5550115"/>
              <a:gd name="connsiteX115" fmla="*/ 5164744 w 5563679"/>
              <a:gd name="connsiteY115" fmla="*/ 3752041 h 5550115"/>
              <a:gd name="connsiteX116" fmla="*/ 5065015 w 5563679"/>
              <a:gd name="connsiteY116" fmla="*/ 3837990 h 5550115"/>
              <a:gd name="connsiteX117" fmla="*/ 5064995 w 5563679"/>
              <a:gd name="connsiteY117" fmla="*/ 3838103 h 5550115"/>
              <a:gd name="connsiteX118" fmla="*/ 5064995 w 5563679"/>
              <a:gd name="connsiteY118" fmla="*/ 4397896 h 5550115"/>
              <a:gd name="connsiteX119" fmla="*/ 4986192 w 5563679"/>
              <a:gd name="connsiteY119" fmla="*/ 4516784 h 5550115"/>
              <a:gd name="connsiteX120" fmla="*/ 4938122 w 5563679"/>
              <a:gd name="connsiteY120" fmla="*/ 4526488 h 5550115"/>
              <a:gd name="connsiteX121" fmla="*/ 4938122 w 5563679"/>
              <a:gd name="connsiteY121" fmla="*/ 4527226 h 5550115"/>
              <a:gd name="connsiteX122" fmla="*/ 4914642 w 5563679"/>
              <a:gd name="connsiteY122" fmla="*/ 4529593 h 5550115"/>
              <a:gd name="connsiteX123" fmla="*/ 4814913 w 5563679"/>
              <a:gd name="connsiteY123" fmla="*/ 4615542 h 5550115"/>
              <a:gd name="connsiteX124" fmla="*/ 4814662 w 5563679"/>
              <a:gd name="connsiteY124" fmla="*/ 4616965 h 5550115"/>
              <a:gd name="connsiteX125" fmla="*/ 4814662 w 5563679"/>
              <a:gd name="connsiteY125" fmla="*/ 4885290 h 5550115"/>
              <a:gd name="connsiteX126" fmla="*/ 4685635 w 5563679"/>
              <a:gd name="connsiteY126" fmla="*/ 5014317 h 5550115"/>
              <a:gd name="connsiteX127" fmla="*/ 4685636 w 5563679"/>
              <a:gd name="connsiteY127" fmla="*/ 5014316 h 5550115"/>
              <a:gd name="connsiteX128" fmla="*/ 4556609 w 5563679"/>
              <a:gd name="connsiteY128" fmla="*/ 4885289 h 5550115"/>
              <a:gd name="connsiteX129" fmla="*/ 4556609 w 5563679"/>
              <a:gd name="connsiteY129" fmla="*/ 4605270 h 5550115"/>
              <a:gd name="connsiteX130" fmla="*/ 4554606 w 5563679"/>
              <a:gd name="connsiteY130" fmla="*/ 4593919 h 5550115"/>
              <a:gd name="connsiteX131" fmla="*/ 4454877 w 5563679"/>
              <a:gd name="connsiteY131" fmla="*/ 4507970 h 5550115"/>
              <a:gd name="connsiteX132" fmla="*/ 4431397 w 5563679"/>
              <a:gd name="connsiteY132" fmla="*/ 4505603 h 5550115"/>
              <a:gd name="connsiteX133" fmla="*/ 4431397 w 5563679"/>
              <a:gd name="connsiteY133" fmla="*/ 4504865 h 5550115"/>
              <a:gd name="connsiteX134" fmla="*/ 4383327 w 5563679"/>
              <a:gd name="connsiteY134" fmla="*/ 4495161 h 5550115"/>
              <a:gd name="connsiteX135" fmla="*/ 4304524 w 5563679"/>
              <a:gd name="connsiteY135" fmla="*/ 4376273 h 5550115"/>
              <a:gd name="connsiteX136" fmla="*/ 4304524 w 5563679"/>
              <a:gd name="connsiteY136" fmla="*/ 4286143 h 5550115"/>
              <a:gd name="connsiteX137" fmla="*/ 4296135 w 5563679"/>
              <a:gd name="connsiteY137" fmla="*/ 4244593 h 5550115"/>
              <a:gd name="connsiteX138" fmla="*/ 4177248 w 5563679"/>
              <a:gd name="connsiteY138" fmla="*/ 4165789 h 5550115"/>
              <a:gd name="connsiteX139" fmla="*/ 4058361 w 5563679"/>
              <a:gd name="connsiteY139" fmla="*/ 4244593 h 5550115"/>
              <a:gd name="connsiteX140" fmla="*/ 4056171 w 5563679"/>
              <a:gd name="connsiteY140" fmla="*/ 4255437 h 5550115"/>
              <a:gd name="connsiteX141" fmla="*/ 4056171 w 5563679"/>
              <a:gd name="connsiteY141" fmla="*/ 4496307 h 5550115"/>
              <a:gd name="connsiteX142" fmla="*/ 3977368 w 5563679"/>
              <a:gd name="connsiteY142" fmla="*/ 4615195 h 5550115"/>
              <a:gd name="connsiteX143" fmla="*/ 3929298 w 5563679"/>
              <a:gd name="connsiteY143" fmla="*/ 4624899 h 5550115"/>
              <a:gd name="connsiteX144" fmla="*/ 3929298 w 5563679"/>
              <a:gd name="connsiteY144" fmla="*/ 4625637 h 5550115"/>
              <a:gd name="connsiteX145" fmla="*/ 3905818 w 5563679"/>
              <a:gd name="connsiteY145" fmla="*/ 4628004 h 5550115"/>
              <a:gd name="connsiteX146" fmla="*/ 3806089 w 5563679"/>
              <a:gd name="connsiteY146" fmla="*/ 4713953 h 5550115"/>
              <a:gd name="connsiteX147" fmla="*/ 3805837 w 5563679"/>
              <a:gd name="connsiteY147" fmla="*/ 4715382 h 5550115"/>
              <a:gd name="connsiteX148" fmla="*/ 3805837 w 5563679"/>
              <a:gd name="connsiteY148" fmla="*/ 4820023 h 5550115"/>
              <a:gd name="connsiteX149" fmla="*/ 3676810 w 5563679"/>
              <a:gd name="connsiteY149" fmla="*/ 4949050 h 5550115"/>
              <a:gd name="connsiteX150" fmla="*/ 3676811 w 5563679"/>
              <a:gd name="connsiteY150" fmla="*/ 4949049 h 5550115"/>
              <a:gd name="connsiteX151" fmla="*/ 3547784 w 5563679"/>
              <a:gd name="connsiteY151" fmla="*/ 4820022 h 5550115"/>
              <a:gd name="connsiteX152" fmla="*/ 3547784 w 5563679"/>
              <a:gd name="connsiteY152" fmla="*/ 2265528 h 5550115"/>
              <a:gd name="connsiteX153" fmla="*/ 3547783 w 5563679"/>
              <a:gd name="connsiteY153" fmla="*/ 4836545 h 5550115"/>
              <a:gd name="connsiteX154" fmla="*/ 3537645 w 5563679"/>
              <a:gd name="connsiteY154" fmla="*/ 4786326 h 5550115"/>
              <a:gd name="connsiteX155" fmla="*/ 3418757 w 5563679"/>
              <a:gd name="connsiteY155" fmla="*/ 4707522 h 5550115"/>
              <a:gd name="connsiteX156" fmla="*/ 3299870 w 5563679"/>
              <a:gd name="connsiteY156" fmla="*/ 4786326 h 5550115"/>
              <a:gd name="connsiteX157" fmla="*/ 3290106 w 5563679"/>
              <a:gd name="connsiteY157" fmla="*/ 4834686 h 5550115"/>
              <a:gd name="connsiteX158" fmla="*/ 3290106 w 5563679"/>
              <a:gd name="connsiteY158" fmla="*/ 5421088 h 5550115"/>
              <a:gd name="connsiteX159" fmla="*/ 3161079 w 5563679"/>
              <a:gd name="connsiteY159" fmla="*/ 5550115 h 5550115"/>
              <a:gd name="connsiteX160" fmla="*/ 3161080 w 5563679"/>
              <a:gd name="connsiteY160" fmla="*/ 5550114 h 5550115"/>
              <a:gd name="connsiteX161" fmla="*/ 3032053 w 5563679"/>
              <a:gd name="connsiteY161" fmla="*/ 5421087 h 5550115"/>
              <a:gd name="connsiteX162" fmla="*/ 3032053 w 5563679"/>
              <a:gd name="connsiteY162" fmla="*/ 2265528 h 5550115"/>
              <a:gd name="connsiteX163" fmla="*/ 3032052 w 5563679"/>
              <a:gd name="connsiteY163" fmla="*/ 4524125 h 5550115"/>
              <a:gd name="connsiteX164" fmla="*/ 3021914 w 5563679"/>
              <a:gd name="connsiteY164" fmla="*/ 4473906 h 5550115"/>
              <a:gd name="connsiteX165" fmla="*/ 2903026 w 5563679"/>
              <a:gd name="connsiteY165" fmla="*/ 4395102 h 5550115"/>
              <a:gd name="connsiteX166" fmla="*/ 2784139 w 5563679"/>
              <a:gd name="connsiteY166" fmla="*/ 4473906 h 5550115"/>
              <a:gd name="connsiteX167" fmla="*/ 2780541 w 5563679"/>
              <a:gd name="connsiteY167" fmla="*/ 4491725 h 5550115"/>
              <a:gd name="connsiteX168" fmla="*/ 2780541 w 5563679"/>
              <a:gd name="connsiteY168" fmla="*/ 4800671 h 5550115"/>
              <a:gd name="connsiteX169" fmla="*/ 2651514 w 5563679"/>
              <a:gd name="connsiteY169" fmla="*/ 4929698 h 5550115"/>
              <a:gd name="connsiteX170" fmla="*/ 2651515 w 5563679"/>
              <a:gd name="connsiteY170" fmla="*/ 4929697 h 5550115"/>
              <a:gd name="connsiteX171" fmla="*/ 2522488 w 5563679"/>
              <a:gd name="connsiteY171" fmla="*/ 4800670 h 5550115"/>
              <a:gd name="connsiteX172" fmla="*/ 2522488 w 5563679"/>
              <a:gd name="connsiteY172" fmla="*/ 4753932 h 5550115"/>
              <a:gd name="connsiteX173" fmla="*/ 2503819 w 5563679"/>
              <a:gd name="connsiteY173" fmla="*/ 4721390 h 5550115"/>
              <a:gd name="connsiteX174" fmla="*/ 2426754 w 5563679"/>
              <a:gd name="connsiteY174" fmla="*/ 4674946 h 5550115"/>
              <a:gd name="connsiteX175" fmla="*/ 2403274 w 5563679"/>
              <a:gd name="connsiteY175" fmla="*/ 4672579 h 5550115"/>
              <a:gd name="connsiteX176" fmla="*/ 2403274 w 5563679"/>
              <a:gd name="connsiteY176" fmla="*/ 4671841 h 5550115"/>
              <a:gd name="connsiteX177" fmla="*/ 2355204 w 5563679"/>
              <a:gd name="connsiteY177" fmla="*/ 4662137 h 5550115"/>
              <a:gd name="connsiteX178" fmla="*/ 2276401 w 5563679"/>
              <a:gd name="connsiteY178" fmla="*/ 4543249 h 5550115"/>
              <a:gd name="connsiteX179" fmla="*/ 2276401 w 5563679"/>
              <a:gd name="connsiteY179" fmla="*/ 4429265 h 5550115"/>
              <a:gd name="connsiteX180" fmla="*/ 2268012 w 5563679"/>
              <a:gd name="connsiteY180" fmla="*/ 4387715 h 5550115"/>
              <a:gd name="connsiteX181" fmla="*/ 2149125 w 5563679"/>
              <a:gd name="connsiteY181" fmla="*/ 4308911 h 5550115"/>
              <a:gd name="connsiteX182" fmla="*/ 2030238 w 5563679"/>
              <a:gd name="connsiteY182" fmla="*/ 4387715 h 5550115"/>
              <a:gd name="connsiteX183" fmla="*/ 2028048 w 5563679"/>
              <a:gd name="connsiteY183" fmla="*/ 4398560 h 5550115"/>
              <a:gd name="connsiteX184" fmla="*/ 2028048 w 5563679"/>
              <a:gd name="connsiteY184" fmla="*/ 4551963 h 5550115"/>
              <a:gd name="connsiteX185" fmla="*/ 1949245 w 5563679"/>
              <a:gd name="connsiteY185" fmla="*/ 4670851 h 5550115"/>
              <a:gd name="connsiteX186" fmla="*/ 1901175 w 5563679"/>
              <a:gd name="connsiteY186" fmla="*/ 4680555 h 5550115"/>
              <a:gd name="connsiteX187" fmla="*/ 1901175 w 5563679"/>
              <a:gd name="connsiteY187" fmla="*/ 4681293 h 5550115"/>
              <a:gd name="connsiteX188" fmla="*/ 1877695 w 5563679"/>
              <a:gd name="connsiteY188" fmla="*/ 4683660 h 5550115"/>
              <a:gd name="connsiteX189" fmla="*/ 1777966 w 5563679"/>
              <a:gd name="connsiteY189" fmla="*/ 4769609 h 5550115"/>
              <a:gd name="connsiteX190" fmla="*/ 1775762 w 5563679"/>
              <a:gd name="connsiteY190" fmla="*/ 4782099 h 5550115"/>
              <a:gd name="connsiteX191" fmla="*/ 1775762 w 5563679"/>
              <a:gd name="connsiteY191" fmla="*/ 4916007 h 5550115"/>
              <a:gd name="connsiteX192" fmla="*/ 1646735 w 5563679"/>
              <a:gd name="connsiteY192" fmla="*/ 5045034 h 5550115"/>
              <a:gd name="connsiteX193" fmla="*/ 1646736 w 5563679"/>
              <a:gd name="connsiteY193" fmla="*/ 5045033 h 5550115"/>
              <a:gd name="connsiteX194" fmla="*/ 1517709 w 5563679"/>
              <a:gd name="connsiteY194" fmla="*/ 4916006 h 5550115"/>
              <a:gd name="connsiteX195" fmla="*/ 1517709 w 5563679"/>
              <a:gd name="connsiteY195" fmla="*/ 4550752 h 5550115"/>
              <a:gd name="connsiteX196" fmla="*/ 1515505 w 5563679"/>
              <a:gd name="connsiteY196" fmla="*/ 4538262 h 5550115"/>
              <a:gd name="connsiteX197" fmla="*/ 1415776 w 5563679"/>
              <a:gd name="connsiteY197" fmla="*/ 4452313 h 5550115"/>
              <a:gd name="connsiteX198" fmla="*/ 1392296 w 5563679"/>
              <a:gd name="connsiteY198" fmla="*/ 4449946 h 5550115"/>
              <a:gd name="connsiteX199" fmla="*/ 1392296 w 5563679"/>
              <a:gd name="connsiteY199" fmla="*/ 4449208 h 5550115"/>
              <a:gd name="connsiteX200" fmla="*/ 1344226 w 5563679"/>
              <a:gd name="connsiteY200" fmla="*/ 4439504 h 5550115"/>
              <a:gd name="connsiteX201" fmla="*/ 1265423 w 5563679"/>
              <a:gd name="connsiteY201" fmla="*/ 4320616 h 5550115"/>
              <a:gd name="connsiteX202" fmla="*/ 1265423 w 5563679"/>
              <a:gd name="connsiteY202" fmla="*/ 3944241 h 5550115"/>
              <a:gd name="connsiteX203" fmla="*/ 1257034 w 5563679"/>
              <a:gd name="connsiteY203" fmla="*/ 3902691 h 5550115"/>
              <a:gd name="connsiteX204" fmla="*/ 1138147 w 5563679"/>
              <a:gd name="connsiteY204" fmla="*/ 3823887 h 5550115"/>
              <a:gd name="connsiteX205" fmla="*/ 1019260 w 5563679"/>
              <a:gd name="connsiteY205" fmla="*/ 3902691 h 5550115"/>
              <a:gd name="connsiteX206" fmla="*/ 1016586 w 5563679"/>
              <a:gd name="connsiteY206" fmla="*/ 3915934 h 5550115"/>
              <a:gd name="connsiteX207" fmla="*/ 1016586 w 5563679"/>
              <a:gd name="connsiteY207" fmla="*/ 3976598 h 5550115"/>
              <a:gd name="connsiteX208" fmla="*/ 887559 w 5563679"/>
              <a:gd name="connsiteY208" fmla="*/ 4105625 h 5550115"/>
              <a:gd name="connsiteX209" fmla="*/ 887560 w 5563679"/>
              <a:gd name="connsiteY209" fmla="*/ 4105624 h 5550115"/>
              <a:gd name="connsiteX210" fmla="*/ 758533 w 5563679"/>
              <a:gd name="connsiteY210" fmla="*/ 3976597 h 5550115"/>
              <a:gd name="connsiteX211" fmla="*/ 758533 w 5563679"/>
              <a:gd name="connsiteY211" fmla="*/ 3835817 h 5550115"/>
              <a:gd name="connsiteX212" fmla="*/ 737116 w 5563679"/>
              <a:gd name="connsiteY212" fmla="*/ 3798485 h 5550115"/>
              <a:gd name="connsiteX213" fmla="*/ 660051 w 5563679"/>
              <a:gd name="connsiteY213" fmla="*/ 3752041 h 5550115"/>
              <a:gd name="connsiteX214" fmla="*/ 636571 w 5563679"/>
              <a:gd name="connsiteY214" fmla="*/ 3749674 h 5550115"/>
              <a:gd name="connsiteX215" fmla="*/ 636571 w 5563679"/>
              <a:gd name="connsiteY215" fmla="*/ 3748936 h 5550115"/>
              <a:gd name="connsiteX216" fmla="*/ 588501 w 5563679"/>
              <a:gd name="connsiteY216" fmla="*/ 3739232 h 5550115"/>
              <a:gd name="connsiteX217" fmla="*/ 509698 w 5563679"/>
              <a:gd name="connsiteY217" fmla="*/ 3620344 h 5550115"/>
              <a:gd name="connsiteX218" fmla="*/ 509698 w 5563679"/>
              <a:gd name="connsiteY218" fmla="*/ 2675086 h 5550115"/>
              <a:gd name="connsiteX219" fmla="*/ 501309 w 5563679"/>
              <a:gd name="connsiteY219" fmla="*/ 2633537 h 5550115"/>
              <a:gd name="connsiteX220" fmla="*/ 382422 w 5563679"/>
              <a:gd name="connsiteY220" fmla="*/ 2554733 h 5550115"/>
              <a:gd name="connsiteX221" fmla="*/ 263535 w 5563679"/>
              <a:gd name="connsiteY221" fmla="*/ 2633537 h 5550115"/>
              <a:gd name="connsiteX222" fmla="*/ 258053 w 5563679"/>
              <a:gd name="connsiteY222" fmla="*/ 2660688 h 5550115"/>
              <a:gd name="connsiteX223" fmla="*/ 258053 w 5563679"/>
              <a:gd name="connsiteY223" fmla="*/ 2715723 h 5550115"/>
              <a:gd name="connsiteX224" fmla="*/ 129026 w 5563679"/>
              <a:gd name="connsiteY224" fmla="*/ 2844750 h 5550115"/>
              <a:gd name="connsiteX225" fmla="*/ 129027 w 5563679"/>
              <a:gd name="connsiteY225" fmla="*/ 2844749 h 5550115"/>
              <a:gd name="connsiteX226" fmla="*/ 0 w 5563679"/>
              <a:gd name="connsiteY226" fmla="*/ 2715722 h 5550115"/>
              <a:gd name="connsiteX227" fmla="*/ 0 w 5563679"/>
              <a:gd name="connsiteY227" fmla="*/ 2265528 h 5550115"/>
              <a:gd name="connsiteX228" fmla="*/ 0 w 5563679"/>
              <a:gd name="connsiteY228" fmla="*/ 546839 h 5550115"/>
              <a:gd name="connsiteX229" fmla="*/ 12233 w 5563679"/>
              <a:gd name="connsiteY229" fmla="*/ 526676 h 5550115"/>
              <a:gd name="connsiteX230" fmla="*/ 111797 w 5563679"/>
              <a:gd name="connsiteY230" fmla="*/ 479722 h 5550115"/>
              <a:gd name="connsiteX231" fmla="*/ 230684 w 5563679"/>
              <a:gd name="connsiteY231" fmla="*/ 558526 h 5550115"/>
              <a:gd name="connsiteX232" fmla="*/ 232874 w 5563679"/>
              <a:gd name="connsiteY232" fmla="*/ 569371 h 5550115"/>
              <a:gd name="connsiteX233" fmla="*/ 232874 w 5563679"/>
              <a:gd name="connsiteY233" fmla="*/ 722774 h 5550115"/>
              <a:gd name="connsiteX234" fmla="*/ 311677 w 5563679"/>
              <a:gd name="connsiteY234" fmla="*/ 841662 h 5550115"/>
              <a:gd name="connsiteX235" fmla="*/ 359747 w 5563679"/>
              <a:gd name="connsiteY235" fmla="*/ 851366 h 5550115"/>
              <a:gd name="connsiteX236" fmla="*/ 359747 w 5563679"/>
              <a:gd name="connsiteY236" fmla="*/ 852104 h 5550115"/>
              <a:gd name="connsiteX237" fmla="*/ 383227 w 5563679"/>
              <a:gd name="connsiteY237" fmla="*/ 854471 h 5550115"/>
              <a:gd name="connsiteX238" fmla="*/ 482956 w 5563679"/>
              <a:gd name="connsiteY238" fmla="*/ 940420 h 5550115"/>
              <a:gd name="connsiteX239" fmla="*/ 485160 w 5563679"/>
              <a:gd name="connsiteY239" fmla="*/ 952910 h 5550115"/>
              <a:gd name="connsiteX240" fmla="*/ 485160 w 5563679"/>
              <a:gd name="connsiteY240" fmla="*/ 1086818 h 5550115"/>
              <a:gd name="connsiteX241" fmla="*/ 614186 w 5563679"/>
              <a:gd name="connsiteY241" fmla="*/ 1215845 h 5550115"/>
              <a:gd name="connsiteX242" fmla="*/ 614185 w 5563679"/>
              <a:gd name="connsiteY242" fmla="*/ 1215844 h 5550115"/>
              <a:gd name="connsiteX243" fmla="*/ 743212 w 5563679"/>
              <a:gd name="connsiteY243" fmla="*/ 1086817 h 5550115"/>
              <a:gd name="connsiteX244" fmla="*/ 743212 w 5563679"/>
              <a:gd name="connsiteY244" fmla="*/ 721563 h 5550115"/>
              <a:gd name="connsiteX245" fmla="*/ 745416 w 5563679"/>
              <a:gd name="connsiteY245" fmla="*/ 709073 h 5550115"/>
              <a:gd name="connsiteX246" fmla="*/ 845145 w 5563679"/>
              <a:gd name="connsiteY246" fmla="*/ 623124 h 5550115"/>
              <a:gd name="connsiteX247" fmla="*/ 868625 w 5563679"/>
              <a:gd name="connsiteY247" fmla="*/ 620757 h 5550115"/>
              <a:gd name="connsiteX248" fmla="*/ 868625 w 5563679"/>
              <a:gd name="connsiteY248" fmla="*/ 620019 h 5550115"/>
              <a:gd name="connsiteX249" fmla="*/ 916695 w 5563679"/>
              <a:gd name="connsiteY249" fmla="*/ 610315 h 5550115"/>
              <a:gd name="connsiteX250" fmla="*/ 995498 w 5563679"/>
              <a:gd name="connsiteY250" fmla="*/ 491427 h 5550115"/>
              <a:gd name="connsiteX251" fmla="*/ 995498 w 5563679"/>
              <a:gd name="connsiteY251" fmla="*/ 115052 h 5550115"/>
              <a:gd name="connsiteX252" fmla="*/ 1003887 w 5563679"/>
              <a:gd name="connsiteY252" fmla="*/ 73502 h 5550115"/>
              <a:gd name="connsiteX253" fmla="*/ 1084406 w 5563679"/>
              <a:gd name="connsiteY253" fmla="*/ 499 h 5550115"/>
              <a:gd name="connsiteX254" fmla="*/ 1087705 w 5563679"/>
              <a:gd name="connsiteY254" fmla="*/ 0 h 5550115"/>
              <a:gd name="connsiteX0" fmla="*/ 1087705 w 5563679"/>
              <a:gd name="connsiteY0" fmla="*/ 0 h 5550115"/>
              <a:gd name="connsiteX1" fmla="*/ 1157844 w 5563679"/>
              <a:gd name="connsiteY1" fmla="*/ 0 h 5550115"/>
              <a:gd name="connsiteX2" fmla="*/ 1161143 w 5563679"/>
              <a:gd name="connsiteY2" fmla="*/ 499 h 5550115"/>
              <a:gd name="connsiteX3" fmla="*/ 1241661 w 5563679"/>
              <a:gd name="connsiteY3" fmla="*/ 73502 h 5550115"/>
              <a:gd name="connsiteX4" fmla="*/ 1244335 w 5563679"/>
              <a:gd name="connsiteY4" fmla="*/ 86745 h 5550115"/>
              <a:gd name="connsiteX5" fmla="*/ 1244335 w 5563679"/>
              <a:gd name="connsiteY5" fmla="*/ 147409 h 5550115"/>
              <a:gd name="connsiteX6" fmla="*/ 1373362 w 5563679"/>
              <a:gd name="connsiteY6" fmla="*/ 276436 h 5550115"/>
              <a:gd name="connsiteX7" fmla="*/ 1373361 w 5563679"/>
              <a:gd name="connsiteY7" fmla="*/ 276435 h 5550115"/>
              <a:gd name="connsiteX8" fmla="*/ 1390772 w 5563679"/>
              <a:gd name="connsiteY8" fmla="*/ 272920 h 5550115"/>
              <a:gd name="connsiteX9" fmla="*/ 1399039 w 5563679"/>
              <a:gd name="connsiteY9" fmla="*/ 274589 h 5550115"/>
              <a:gd name="connsiteX10" fmla="*/ 1399039 w 5563679"/>
              <a:gd name="connsiteY10" fmla="*/ 275327 h 5550115"/>
              <a:gd name="connsiteX11" fmla="*/ 1422519 w 5563679"/>
              <a:gd name="connsiteY11" fmla="*/ 277694 h 5550115"/>
              <a:gd name="connsiteX12" fmla="*/ 1522248 w 5563679"/>
              <a:gd name="connsiteY12" fmla="*/ 363643 h 5550115"/>
              <a:gd name="connsiteX13" fmla="*/ 1522268 w 5563679"/>
              <a:gd name="connsiteY13" fmla="*/ 363756 h 5550115"/>
              <a:gd name="connsiteX14" fmla="*/ 1522268 w 5563679"/>
              <a:gd name="connsiteY14" fmla="*/ 923549 h 5550115"/>
              <a:gd name="connsiteX15" fmla="*/ 1601071 w 5563679"/>
              <a:gd name="connsiteY15" fmla="*/ 1042437 h 5550115"/>
              <a:gd name="connsiteX16" fmla="*/ 1649141 w 5563679"/>
              <a:gd name="connsiteY16" fmla="*/ 1052141 h 5550115"/>
              <a:gd name="connsiteX17" fmla="*/ 1649141 w 5563679"/>
              <a:gd name="connsiteY17" fmla="*/ 1052879 h 5550115"/>
              <a:gd name="connsiteX18" fmla="*/ 1672621 w 5563679"/>
              <a:gd name="connsiteY18" fmla="*/ 1055246 h 5550115"/>
              <a:gd name="connsiteX19" fmla="*/ 1772350 w 5563679"/>
              <a:gd name="connsiteY19" fmla="*/ 1141195 h 5550115"/>
              <a:gd name="connsiteX20" fmla="*/ 1772601 w 5563679"/>
              <a:gd name="connsiteY20" fmla="*/ 1142618 h 5550115"/>
              <a:gd name="connsiteX21" fmla="*/ 1772601 w 5563679"/>
              <a:gd name="connsiteY21" fmla="*/ 1410943 h 5550115"/>
              <a:gd name="connsiteX22" fmla="*/ 1901628 w 5563679"/>
              <a:gd name="connsiteY22" fmla="*/ 1539970 h 5550115"/>
              <a:gd name="connsiteX23" fmla="*/ 1901627 w 5563679"/>
              <a:gd name="connsiteY23" fmla="*/ 1539969 h 5550115"/>
              <a:gd name="connsiteX24" fmla="*/ 2030654 w 5563679"/>
              <a:gd name="connsiteY24" fmla="*/ 1410942 h 5550115"/>
              <a:gd name="connsiteX25" fmla="*/ 2030654 w 5563679"/>
              <a:gd name="connsiteY25" fmla="*/ 1130923 h 5550115"/>
              <a:gd name="connsiteX26" fmla="*/ 2032657 w 5563679"/>
              <a:gd name="connsiteY26" fmla="*/ 1119572 h 5550115"/>
              <a:gd name="connsiteX27" fmla="*/ 2132386 w 5563679"/>
              <a:gd name="connsiteY27" fmla="*/ 1033623 h 5550115"/>
              <a:gd name="connsiteX28" fmla="*/ 2155866 w 5563679"/>
              <a:gd name="connsiteY28" fmla="*/ 1031256 h 5550115"/>
              <a:gd name="connsiteX29" fmla="*/ 2155866 w 5563679"/>
              <a:gd name="connsiteY29" fmla="*/ 1030518 h 5550115"/>
              <a:gd name="connsiteX30" fmla="*/ 2203936 w 5563679"/>
              <a:gd name="connsiteY30" fmla="*/ 1020814 h 5550115"/>
              <a:gd name="connsiteX31" fmla="*/ 2282739 w 5563679"/>
              <a:gd name="connsiteY31" fmla="*/ 901926 h 5550115"/>
              <a:gd name="connsiteX32" fmla="*/ 2282739 w 5563679"/>
              <a:gd name="connsiteY32" fmla="*/ 811796 h 5550115"/>
              <a:gd name="connsiteX33" fmla="*/ 2291128 w 5563679"/>
              <a:gd name="connsiteY33" fmla="*/ 770246 h 5550115"/>
              <a:gd name="connsiteX34" fmla="*/ 2410015 w 5563679"/>
              <a:gd name="connsiteY34" fmla="*/ 691442 h 5550115"/>
              <a:gd name="connsiteX35" fmla="*/ 2528902 w 5563679"/>
              <a:gd name="connsiteY35" fmla="*/ 770246 h 5550115"/>
              <a:gd name="connsiteX36" fmla="*/ 2531092 w 5563679"/>
              <a:gd name="connsiteY36" fmla="*/ 781090 h 5550115"/>
              <a:gd name="connsiteX37" fmla="*/ 2531092 w 5563679"/>
              <a:gd name="connsiteY37" fmla="*/ 1021960 h 5550115"/>
              <a:gd name="connsiteX38" fmla="*/ 2609895 w 5563679"/>
              <a:gd name="connsiteY38" fmla="*/ 1140848 h 5550115"/>
              <a:gd name="connsiteX39" fmla="*/ 2657965 w 5563679"/>
              <a:gd name="connsiteY39" fmla="*/ 1150552 h 5550115"/>
              <a:gd name="connsiteX40" fmla="*/ 2657965 w 5563679"/>
              <a:gd name="connsiteY40" fmla="*/ 1151290 h 5550115"/>
              <a:gd name="connsiteX41" fmla="*/ 2681445 w 5563679"/>
              <a:gd name="connsiteY41" fmla="*/ 1153657 h 5550115"/>
              <a:gd name="connsiteX42" fmla="*/ 2781174 w 5563679"/>
              <a:gd name="connsiteY42" fmla="*/ 1239606 h 5550115"/>
              <a:gd name="connsiteX43" fmla="*/ 2781426 w 5563679"/>
              <a:gd name="connsiteY43" fmla="*/ 1241035 h 5550115"/>
              <a:gd name="connsiteX44" fmla="*/ 2781426 w 5563679"/>
              <a:gd name="connsiteY44" fmla="*/ 1345676 h 5550115"/>
              <a:gd name="connsiteX45" fmla="*/ 2910453 w 5563679"/>
              <a:gd name="connsiteY45" fmla="*/ 1474703 h 5550115"/>
              <a:gd name="connsiteX46" fmla="*/ 2910452 w 5563679"/>
              <a:gd name="connsiteY46" fmla="*/ 1474702 h 5550115"/>
              <a:gd name="connsiteX47" fmla="*/ 3039479 w 5563679"/>
              <a:gd name="connsiteY47" fmla="*/ 1345675 h 5550115"/>
              <a:gd name="connsiteX48" fmla="*/ 3039480 w 5563679"/>
              <a:gd name="connsiteY48" fmla="*/ 1362198 h 5550115"/>
              <a:gd name="connsiteX49" fmla="*/ 3049618 w 5563679"/>
              <a:gd name="connsiteY49" fmla="*/ 1311979 h 5550115"/>
              <a:gd name="connsiteX50" fmla="*/ 3168506 w 5563679"/>
              <a:gd name="connsiteY50" fmla="*/ 1233175 h 5550115"/>
              <a:gd name="connsiteX51" fmla="*/ 3287393 w 5563679"/>
              <a:gd name="connsiteY51" fmla="*/ 1311979 h 5550115"/>
              <a:gd name="connsiteX52" fmla="*/ 3297157 w 5563679"/>
              <a:gd name="connsiteY52" fmla="*/ 1360339 h 5550115"/>
              <a:gd name="connsiteX53" fmla="*/ 3297157 w 5563679"/>
              <a:gd name="connsiteY53" fmla="*/ 1946741 h 5550115"/>
              <a:gd name="connsiteX54" fmla="*/ 3426184 w 5563679"/>
              <a:gd name="connsiteY54" fmla="*/ 2075768 h 5550115"/>
              <a:gd name="connsiteX55" fmla="*/ 3426183 w 5563679"/>
              <a:gd name="connsiteY55" fmla="*/ 2075767 h 5550115"/>
              <a:gd name="connsiteX56" fmla="*/ 3555210 w 5563679"/>
              <a:gd name="connsiteY56" fmla="*/ 1946740 h 5550115"/>
              <a:gd name="connsiteX57" fmla="*/ 3555211 w 5563679"/>
              <a:gd name="connsiteY57" fmla="*/ 1049778 h 5550115"/>
              <a:gd name="connsiteX58" fmla="*/ 3565349 w 5563679"/>
              <a:gd name="connsiteY58" fmla="*/ 999559 h 5550115"/>
              <a:gd name="connsiteX59" fmla="*/ 3684237 w 5563679"/>
              <a:gd name="connsiteY59" fmla="*/ 920755 h 5550115"/>
              <a:gd name="connsiteX60" fmla="*/ 3803124 w 5563679"/>
              <a:gd name="connsiteY60" fmla="*/ 999559 h 5550115"/>
              <a:gd name="connsiteX61" fmla="*/ 3806722 w 5563679"/>
              <a:gd name="connsiteY61" fmla="*/ 1017378 h 5550115"/>
              <a:gd name="connsiteX62" fmla="*/ 3806722 w 5563679"/>
              <a:gd name="connsiteY62" fmla="*/ 1326324 h 5550115"/>
              <a:gd name="connsiteX63" fmla="*/ 3935749 w 5563679"/>
              <a:gd name="connsiteY63" fmla="*/ 1455351 h 5550115"/>
              <a:gd name="connsiteX64" fmla="*/ 3935748 w 5563679"/>
              <a:gd name="connsiteY64" fmla="*/ 1455350 h 5550115"/>
              <a:gd name="connsiteX65" fmla="*/ 4064775 w 5563679"/>
              <a:gd name="connsiteY65" fmla="*/ 1326323 h 5550115"/>
              <a:gd name="connsiteX66" fmla="*/ 4064775 w 5563679"/>
              <a:gd name="connsiteY66" fmla="*/ 1279585 h 5550115"/>
              <a:gd name="connsiteX67" fmla="*/ 4083444 w 5563679"/>
              <a:gd name="connsiteY67" fmla="*/ 1247043 h 5550115"/>
              <a:gd name="connsiteX68" fmla="*/ 4160509 w 5563679"/>
              <a:gd name="connsiteY68" fmla="*/ 1200599 h 5550115"/>
              <a:gd name="connsiteX69" fmla="*/ 4183989 w 5563679"/>
              <a:gd name="connsiteY69" fmla="*/ 1198232 h 5550115"/>
              <a:gd name="connsiteX70" fmla="*/ 4183989 w 5563679"/>
              <a:gd name="connsiteY70" fmla="*/ 1197494 h 5550115"/>
              <a:gd name="connsiteX71" fmla="*/ 4232059 w 5563679"/>
              <a:gd name="connsiteY71" fmla="*/ 1187790 h 5550115"/>
              <a:gd name="connsiteX72" fmla="*/ 4310862 w 5563679"/>
              <a:gd name="connsiteY72" fmla="*/ 1068902 h 5550115"/>
              <a:gd name="connsiteX73" fmla="*/ 4310862 w 5563679"/>
              <a:gd name="connsiteY73" fmla="*/ 954918 h 5550115"/>
              <a:gd name="connsiteX74" fmla="*/ 4319251 w 5563679"/>
              <a:gd name="connsiteY74" fmla="*/ 913368 h 5550115"/>
              <a:gd name="connsiteX75" fmla="*/ 4438138 w 5563679"/>
              <a:gd name="connsiteY75" fmla="*/ 834564 h 5550115"/>
              <a:gd name="connsiteX76" fmla="*/ 4557025 w 5563679"/>
              <a:gd name="connsiteY76" fmla="*/ 913368 h 5550115"/>
              <a:gd name="connsiteX77" fmla="*/ 4559215 w 5563679"/>
              <a:gd name="connsiteY77" fmla="*/ 924213 h 5550115"/>
              <a:gd name="connsiteX78" fmla="*/ 4559215 w 5563679"/>
              <a:gd name="connsiteY78" fmla="*/ 1077616 h 5550115"/>
              <a:gd name="connsiteX79" fmla="*/ 4638018 w 5563679"/>
              <a:gd name="connsiteY79" fmla="*/ 1196504 h 5550115"/>
              <a:gd name="connsiteX80" fmla="*/ 4686088 w 5563679"/>
              <a:gd name="connsiteY80" fmla="*/ 1206208 h 5550115"/>
              <a:gd name="connsiteX81" fmla="*/ 4686088 w 5563679"/>
              <a:gd name="connsiteY81" fmla="*/ 1206946 h 5550115"/>
              <a:gd name="connsiteX82" fmla="*/ 4709568 w 5563679"/>
              <a:gd name="connsiteY82" fmla="*/ 1209313 h 5550115"/>
              <a:gd name="connsiteX83" fmla="*/ 4809296 w 5563679"/>
              <a:gd name="connsiteY83" fmla="*/ 1295262 h 5550115"/>
              <a:gd name="connsiteX84" fmla="*/ 4811500 w 5563679"/>
              <a:gd name="connsiteY84" fmla="*/ 1307752 h 5550115"/>
              <a:gd name="connsiteX85" fmla="*/ 4811500 w 5563679"/>
              <a:gd name="connsiteY85" fmla="*/ 1441660 h 5550115"/>
              <a:gd name="connsiteX86" fmla="*/ 4940527 w 5563679"/>
              <a:gd name="connsiteY86" fmla="*/ 1570687 h 5550115"/>
              <a:gd name="connsiteX87" fmla="*/ 4940526 w 5563679"/>
              <a:gd name="connsiteY87" fmla="*/ 1570686 h 5550115"/>
              <a:gd name="connsiteX88" fmla="*/ 5069553 w 5563679"/>
              <a:gd name="connsiteY88" fmla="*/ 1441659 h 5550115"/>
              <a:gd name="connsiteX89" fmla="*/ 5069553 w 5563679"/>
              <a:gd name="connsiteY89" fmla="*/ 1076405 h 5550115"/>
              <a:gd name="connsiteX90" fmla="*/ 5071757 w 5563679"/>
              <a:gd name="connsiteY90" fmla="*/ 1063915 h 5550115"/>
              <a:gd name="connsiteX91" fmla="*/ 5171486 w 5563679"/>
              <a:gd name="connsiteY91" fmla="*/ 977966 h 5550115"/>
              <a:gd name="connsiteX92" fmla="*/ 5194966 w 5563679"/>
              <a:gd name="connsiteY92" fmla="*/ 975599 h 5550115"/>
              <a:gd name="connsiteX93" fmla="*/ 5194966 w 5563679"/>
              <a:gd name="connsiteY93" fmla="*/ 974861 h 5550115"/>
              <a:gd name="connsiteX94" fmla="*/ 5243036 w 5563679"/>
              <a:gd name="connsiteY94" fmla="*/ 965157 h 5550115"/>
              <a:gd name="connsiteX95" fmla="*/ 5321839 w 5563679"/>
              <a:gd name="connsiteY95" fmla="*/ 846269 h 5550115"/>
              <a:gd name="connsiteX96" fmla="*/ 5321839 w 5563679"/>
              <a:gd name="connsiteY96" fmla="*/ 469894 h 5550115"/>
              <a:gd name="connsiteX97" fmla="*/ 5330228 w 5563679"/>
              <a:gd name="connsiteY97" fmla="*/ 428344 h 5550115"/>
              <a:gd name="connsiteX98" fmla="*/ 5449115 w 5563679"/>
              <a:gd name="connsiteY98" fmla="*/ 349540 h 5550115"/>
              <a:gd name="connsiteX99" fmla="*/ 5548678 w 5563679"/>
              <a:gd name="connsiteY99" fmla="*/ 396494 h 5550115"/>
              <a:gd name="connsiteX100" fmla="*/ 5562692 w 5563679"/>
              <a:gd name="connsiteY100" fmla="*/ 419592 h 5550115"/>
              <a:gd name="connsiteX101" fmla="*/ 5562692 w 5563679"/>
              <a:gd name="connsiteY101" fmla="*/ 2265528 h 5550115"/>
              <a:gd name="connsiteX102" fmla="*/ 5563679 w 5563679"/>
              <a:gd name="connsiteY102" fmla="*/ 2265528 h 5550115"/>
              <a:gd name="connsiteX103" fmla="*/ 5563679 w 5563679"/>
              <a:gd name="connsiteY103" fmla="*/ 3341998 h 5550115"/>
              <a:gd name="connsiteX104" fmla="*/ 5484876 w 5563679"/>
              <a:gd name="connsiteY104" fmla="*/ 3460886 h 5550115"/>
              <a:gd name="connsiteX105" fmla="*/ 5436806 w 5563679"/>
              <a:gd name="connsiteY105" fmla="*/ 3470590 h 5550115"/>
              <a:gd name="connsiteX106" fmla="*/ 5436806 w 5563679"/>
              <a:gd name="connsiteY106" fmla="*/ 3471328 h 5550115"/>
              <a:gd name="connsiteX107" fmla="*/ 5413326 w 5563679"/>
              <a:gd name="connsiteY107" fmla="*/ 3473695 h 5550115"/>
              <a:gd name="connsiteX108" fmla="*/ 5336262 w 5563679"/>
              <a:gd name="connsiteY108" fmla="*/ 3520139 h 5550115"/>
              <a:gd name="connsiteX109" fmla="*/ 5315097 w 5563679"/>
              <a:gd name="connsiteY109" fmla="*/ 3557030 h 5550115"/>
              <a:gd name="connsiteX110" fmla="*/ 5315097 w 5563679"/>
              <a:gd name="connsiteY110" fmla="*/ 3620344 h 5550115"/>
              <a:gd name="connsiteX111" fmla="*/ 5236294 w 5563679"/>
              <a:gd name="connsiteY111" fmla="*/ 3739232 h 5550115"/>
              <a:gd name="connsiteX112" fmla="*/ 5188224 w 5563679"/>
              <a:gd name="connsiteY112" fmla="*/ 3748936 h 5550115"/>
              <a:gd name="connsiteX113" fmla="*/ 5188224 w 5563679"/>
              <a:gd name="connsiteY113" fmla="*/ 3749674 h 5550115"/>
              <a:gd name="connsiteX114" fmla="*/ 5164744 w 5563679"/>
              <a:gd name="connsiteY114" fmla="*/ 3752041 h 5550115"/>
              <a:gd name="connsiteX115" fmla="*/ 5065015 w 5563679"/>
              <a:gd name="connsiteY115" fmla="*/ 3837990 h 5550115"/>
              <a:gd name="connsiteX116" fmla="*/ 5064995 w 5563679"/>
              <a:gd name="connsiteY116" fmla="*/ 3838103 h 5550115"/>
              <a:gd name="connsiteX117" fmla="*/ 5064995 w 5563679"/>
              <a:gd name="connsiteY117" fmla="*/ 4397896 h 5550115"/>
              <a:gd name="connsiteX118" fmla="*/ 4986192 w 5563679"/>
              <a:gd name="connsiteY118" fmla="*/ 4516784 h 5550115"/>
              <a:gd name="connsiteX119" fmla="*/ 4938122 w 5563679"/>
              <a:gd name="connsiteY119" fmla="*/ 4526488 h 5550115"/>
              <a:gd name="connsiteX120" fmla="*/ 4938122 w 5563679"/>
              <a:gd name="connsiteY120" fmla="*/ 4527226 h 5550115"/>
              <a:gd name="connsiteX121" fmla="*/ 4914642 w 5563679"/>
              <a:gd name="connsiteY121" fmla="*/ 4529593 h 5550115"/>
              <a:gd name="connsiteX122" fmla="*/ 4814913 w 5563679"/>
              <a:gd name="connsiteY122" fmla="*/ 4615542 h 5550115"/>
              <a:gd name="connsiteX123" fmla="*/ 4814662 w 5563679"/>
              <a:gd name="connsiteY123" fmla="*/ 4616965 h 5550115"/>
              <a:gd name="connsiteX124" fmla="*/ 4814662 w 5563679"/>
              <a:gd name="connsiteY124" fmla="*/ 4885290 h 5550115"/>
              <a:gd name="connsiteX125" fmla="*/ 4685635 w 5563679"/>
              <a:gd name="connsiteY125" fmla="*/ 5014317 h 5550115"/>
              <a:gd name="connsiteX126" fmla="*/ 4685636 w 5563679"/>
              <a:gd name="connsiteY126" fmla="*/ 5014316 h 5550115"/>
              <a:gd name="connsiteX127" fmla="*/ 4556609 w 5563679"/>
              <a:gd name="connsiteY127" fmla="*/ 4885289 h 5550115"/>
              <a:gd name="connsiteX128" fmla="*/ 4556609 w 5563679"/>
              <a:gd name="connsiteY128" fmla="*/ 4605270 h 5550115"/>
              <a:gd name="connsiteX129" fmla="*/ 4554606 w 5563679"/>
              <a:gd name="connsiteY129" fmla="*/ 4593919 h 5550115"/>
              <a:gd name="connsiteX130" fmla="*/ 4454877 w 5563679"/>
              <a:gd name="connsiteY130" fmla="*/ 4507970 h 5550115"/>
              <a:gd name="connsiteX131" fmla="*/ 4431397 w 5563679"/>
              <a:gd name="connsiteY131" fmla="*/ 4505603 h 5550115"/>
              <a:gd name="connsiteX132" fmla="*/ 4431397 w 5563679"/>
              <a:gd name="connsiteY132" fmla="*/ 4504865 h 5550115"/>
              <a:gd name="connsiteX133" fmla="*/ 4383327 w 5563679"/>
              <a:gd name="connsiteY133" fmla="*/ 4495161 h 5550115"/>
              <a:gd name="connsiteX134" fmla="*/ 4304524 w 5563679"/>
              <a:gd name="connsiteY134" fmla="*/ 4376273 h 5550115"/>
              <a:gd name="connsiteX135" fmla="*/ 4304524 w 5563679"/>
              <a:gd name="connsiteY135" fmla="*/ 4286143 h 5550115"/>
              <a:gd name="connsiteX136" fmla="*/ 4296135 w 5563679"/>
              <a:gd name="connsiteY136" fmla="*/ 4244593 h 5550115"/>
              <a:gd name="connsiteX137" fmla="*/ 4177248 w 5563679"/>
              <a:gd name="connsiteY137" fmla="*/ 4165789 h 5550115"/>
              <a:gd name="connsiteX138" fmla="*/ 4058361 w 5563679"/>
              <a:gd name="connsiteY138" fmla="*/ 4244593 h 5550115"/>
              <a:gd name="connsiteX139" fmla="*/ 4056171 w 5563679"/>
              <a:gd name="connsiteY139" fmla="*/ 4255437 h 5550115"/>
              <a:gd name="connsiteX140" fmla="*/ 4056171 w 5563679"/>
              <a:gd name="connsiteY140" fmla="*/ 4496307 h 5550115"/>
              <a:gd name="connsiteX141" fmla="*/ 3977368 w 5563679"/>
              <a:gd name="connsiteY141" fmla="*/ 4615195 h 5550115"/>
              <a:gd name="connsiteX142" fmla="*/ 3929298 w 5563679"/>
              <a:gd name="connsiteY142" fmla="*/ 4624899 h 5550115"/>
              <a:gd name="connsiteX143" fmla="*/ 3929298 w 5563679"/>
              <a:gd name="connsiteY143" fmla="*/ 4625637 h 5550115"/>
              <a:gd name="connsiteX144" fmla="*/ 3905818 w 5563679"/>
              <a:gd name="connsiteY144" fmla="*/ 4628004 h 5550115"/>
              <a:gd name="connsiteX145" fmla="*/ 3806089 w 5563679"/>
              <a:gd name="connsiteY145" fmla="*/ 4713953 h 5550115"/>
              <a:gd name="connsiteX146" fmla="*/ 3805837 w 5563679"/>
              <a:gd name="connsiteY146" fmla="*/ 4715382 h 5550115"/>
              <a:gd name="connsiteX147" fmla="*/ 3805837 w 5563679"/>
              <a:gd name="connsiteY147" fmla="*/ 4820023 h 5550115"/>
              <a:gd name="connsiteX148" fmla="*/ 3676810 w 5563679"/>
              <a:gd name="connsiteY148" fmla="*/ 4949050 h 5550115"/>
              <a:gd name="connsiteX149" fmla="*/ 3676811 w 5563679"/>
              <a:gd name="connsiteY149" fmla="*/ 4949049 h 5550115"/>
              <a:gd name="connsiteX150" fmla="*/ 3547784 w 5563679"/>
              <a:gd name="connsiteY150" fmla="*/ 4820022 h 5550115"/>
              <a:gd name="connsiteX151" fmla="*/ 3547784 w 5563679"/>
              <a:gd name="connsiteY151" fmla="*/ 2265528 h 5550115"/>
              <a:gd name="connsiteX152" fmla="*/ 3547783 w 5563679"/>
              <a:gd name="connsiteY152" fmla="*/ 4836545 h 5550115"/>
              <a:gd name="connsiteX153" fmla="*/ 3537645 w 5563679"/>
              <a:gd name="connsiteY153" fmla="*/ 4786326 h 5550115"/>
              <a:gd name="connsiteX154" fmla="*/ 3418757 w 5563679"/>
              <a:gd name="connsiteY154" fmla="*/ 4707522 h 5550115"/>
              <a:gd name="connsiteX155" fmla="*/ 3299870 w 5563679"/>
              <a:gd name="connsiteY155" fmla="*/ 4786326 h 5550115"/>
              <a:gd name="connsiteX156" fmla="*/ 3290106 w 5563679"/>
              <a:gd name="connsiteY156" fmla="*/ 4834686 h 5550115"/>
              <a:gd name="connsiteX157" fmla="*/ 3290106 w 5563679"/>
              <a:gd name="connsiteY157" fmla="*/ 5421088 h 5550115"/>
              <a:gd name="connsiteX158" fmla="*/ 3161079 w 5563679"/>
              <a:gd name="connsiteY158" fmla="*/ 5550115 h 5550115"/>
              <a:gd name="connsiteX159" fmla="*/ 3161080 w 5563679"/>
              <a:gd name="connsiteY159" fmla="*/ 5550114 h 5550115"/>
              <a:gd name="connsiteX160" fmla="*/ 3032053 w 5563679"/>
              <a:gd name="connsiteY160" fmla="*/ 5421087 h 5550115"/>
              <a:gd name="connsiteX161" fmla="*/ 3032053 w 5563679"/>
              <a:gd name="connsiteY161" fmla="*/ 2265528 h 5550115"/>
              <a:gd name="connsiteX162" fmla="*/ 3032052 w 5563679"/>
              <a:gd name="connsiteY162" fmla="*/ 4524125 h 5550115"/>
              <a:gd name="connsiteX163" fmla="*/ 3021914 w 5563679"/>
              <a:gd name="connsiteY163" fmla="*/ 4473906 h 5550115"/>
              <a:gd name="connsiteX164" fmla="*/ 2903026 w 5563679"/>
              <a:gd name="connsiteY164" fmla="*/ 4395102 h 5550115"/>
              <a:gd name="connsiteX165" fmla="*/ 2784139 w 5563679"/>
              <a:gd name="connsiteY165" fmla="*/ 4473906 h 5550115"/>
              <a:gd name="connsiteX166" fmla="*/ 2780541 w 5563679"/>
              <a:gd name="connsiteY166" fmla="*/ 4491725 h 5550115"/>
              <a:gd name="connsiteX167" fmla="*/ 2780541 w 5563679"/>
              <a:gd name="connsiteY167" fmla="*/ 4800671 h 5550115"/>
              <a:gd name="connsiteX168" fmla="*/ 2651514 w 5563679"/>
              <a:gd name="connsiteY168" fmla="*/ 4929698 h 5550115"/>
              <a:gd name="connsiteX169" fmla="*/ 2651515 w 5563679"/>
              <a:gd name="connsiteY169" fmla="*/ 4929697 h 5550115"/>
              <a:gd name="connsiteX170" fmla="*/ 2522488 w 5563679"/>
              <a:gd name="connsiteY170" fmla="*/ 4800670 h 5550115"/>
              <a:gd name="connsiteX171" fmla="*/ 2522488 w 5563679"/>
              <a:gd name="connsiteY171" fmla="*/ 4753932 h 5550115"/>
              <a:gd name="connsiteX172" fmla="*/ 2503819 w 5563679"/>
              <a:gd name="connsiteY172" fmla="*/ 4721390 h 5550115"/>
              <a:gd name="connsiteX173" fmla="*/ 2426754 w 5563679"/>
              <a:gd name="connsiteY173" fmla="*/ 4674946 h 5550115"/>
              <a:gd name="connsiteX174" fmla="*/ 2403274 w 5563679"/>
              <a:gd name="connsiteY174" fmla="*/ 4672579 h 5550115"/>
              <a:gd name="connsiteX175" fmla="*/ 2403274 w 5563679"/>
              <a:gd name="connsiteY175" fmla="*/ 4671841 h 5550115"/>
              <a:gd name="connsiteX176" fmla="*/ 2355204 w 5563679"/>
              <a:gd name="connsiteY176" fmla="*/ 4662137 h 5550115"/>
              <a:gd name="connsiteX177" fmla="*/ 2276401 w 5563679"/>
              <a:gd name="connsiteY177" fmla="*/ 4543249 h 5550115"/>
              <a:gd name="connsiteX178" fmla="*/ 2276401 w 5563679"/>
              <a:gd name="connsiteY178" fmla="*/ 4429265 h 5550115"/>
              <a:gd name="connsiteX179" fmla="*/ 2268012 w 5563679"/>
              <a:gd name="connsiteY179" fmla="*/ 4387715 h 5550115"/>
              <a:gd name="connsiteX180" fmla="*/ 2149125 w 5563679"/>
              <a:gd name="connsiteY180" fmla="*/ 4308911 h 5550115"/>
              <a:gd name="connsiteX181" fmla="*/ 2030238 w 5563679"/>
              <a:gd name="connsiteY181" fmla="*/ 4387715 h 5550115"/>
              <a:gd name="connsiteX182" fmla="*/ 2028048 w 5563679"/>
              <a:gd name="connsiteY182" fmla="*/ 4398560 h 5550115"/>
              <a:gd name="connsiteX183" fmla="*/ 2028048 w 5563679"/>
              <a:gd name="connsiteY183" fmla="*/ 4551963 h 5550115"/>
              <a:gd name="connsiteX184" fmla="*/ 1949245 w 5563679"/>
              <a:gd name="connsiteY184" fmla="*/ 4670851 h 5550115"/>
              <a:gd name="connsiteX185" fmla="*/ 1901175 w 5563679"/>
              <a:gd name="connsiteY185" fmla="*/ 4680555 h 5550115"/>
              <a:gd name="connsiteX186" fmla="*/ 1901175 w 5563679"/>
              <a:gd name="connsiteY186" fmla="*/ 4681293 h 5550115"/>
              <a:gd name="connsiteX187" fmla="*/ 1877695 w 5563679"/>
              <a:gd name="connsiteY187" fmla="*/ 4683660 h 5550115"/>
              <a:gd name="connsiteX188" fmla="*/ 1777966 w 5563679"/>
              <a:gd name="connsiteY188" fmla="*/ 4769609 h 5550115"/>
              <a:gd name="connsiteX189" fmla="*/ 1775762 w 5563679"/>
              <a:gd name="connsiteY189" fmla="*/ 4782099 h 5550115"/>
              <a:gd name="connsiteX190" fmla="*/ 1775762 w 5563679"/>
              <a:gd name="connsiteY190" fmla="*/ 4916007 h 5550115"/>
              <a:gd name="connsiteX191" fmla="*/ 1646735 w 5563679"/>
              <a:gd name="connsiteY191" fmla="*/ 5045034 h 5550115"/>
              <a:gd name="connsiteX192" fmla="*/ 1646736 w 5563679"/>
              <a:gd name="connsiteY192" fmla="*/ 5045033 h 5550115"/>
              <a:gd name="connsiteX193" fmla="*/ 1517709 w 5563679"/>
              <a:gd name="connsiteY193" fmla="*/ 4916006 h 5550115"/>
              <a:gd name="connsiteX194" fmla="*/ 1517709 w 5563679"/>
              <a:gd name="connsiteY194" fmla="*/ 4550752 h 5550115"/>
              <a:gd name="connsiteX195" fmla="*/ 1515505 w 5563679"/>
              <a:gd name="connsiteY195" fmla="*/ 4538262 h 5550115"/>
              <a:gd name="connsiteX196" fmla="*/ 1415776 w 5563679"/>
              <a:gd name="connsiteY196" fmla="*/ 4452313 h 5550115"/>
              <a:gd name="connsiteX197" fmla="*/ 1392296 w 5563679"/>
              <a:gd name="connsiteY197" fmla="*/ 4449946 h 5550115"/>
              <a:gd name="connsiteX198" fmla="*/ 1392296 w 5563679"/>
              <a:gd name="connsiteY198" fmla="*/ 4449208 h 5550115"/>
              <a:gd name="connsiteX199" fmla="*/ 1344226 w 5563679"/>
              <a:gd name="connsiteY199" fmla="*/ 4439504 h 5550115"/>
              <a:gd name="connsiteX200" fmla="*/ 1265423 w 5563679"/>
              <a:gd name="connsiteY200" fmla="*/ 4320616 h 5550115"/>
              <a:gd name="connsiteX201" fmla="*/ 1265423 w 5563679"/>
              <a:gd name="connsiteY201" fmla="*/ 3944241 h 5550115"/>
              <a:gd name="connsiteX202" fmla="*/ 1257034 w 5563679"/>
              <a:gd name="connsiteY202" fmla="*/ 3902691 h 5550115"/>
              <a:gd name="connsiteX203" fmla="*/ 1138147 w 5563679"/>
              <a:gd name="connsiteY203" fmla="*/ 3823887 h 5550115"/>
              <a:gd name="connsiteX204" fmla="*/ 1019260 w 5563679"/>
              <a:gd name="connsiteY204" fmla="*/ 3902691 h 5550115"/>
              <a:gd name="connsiteX205" fmla="*/ 1016586 w 5563679"/>
              <a:gd name="connsiteY205" fmla="*/ 3915934 h 5550115"/>
              <a:gd name="connsiteX206" fmla="*/ 1016586 w 5563679"/>
              <a:gd name="connsiteY206" fmla="*/ 3976598 h 5550115"/>
              <a:gd name="connsiteX207" fmla="*/ 887559 w 5563679"/>
              <a:gd name="connsiteY207" fmla="*/ 4105625 h 5550115"/>
              <a:gd name="connsiteX208" fmla="*/ 887560 w 5563679"/>
              <a:gd name="connsiteY208" fmla="*/ 4105624 h 5550115"/>
              <a:gd name="connsiteX209" fmla="*/ 758533 w 5563679"/>
              <a:gd name="connsiteY209" fmla="*/ 3976597 h 5550115"/>
              <a:gd name="connsiteX210" fmla="*/ 758533 w 5563679"/>
              <a:gd name="connsiteY210" fmla="*/ 3835817 h 5550115"/>
              <a:gd name="connsiteX211" fmla="*/ 737116 w 5563679"/>
              <a:gd name="connsiteY211" fmla="*/ 3798485 h 5550115"/>
              <a:gd name="connsiteX212" fmla="*/ 660051 w 5563679"/>
              <a:gd name="connsiteY212" fmla="*/ 3752041 h 5550115"/>
              <a:gd name="connsiteX213" fmla="*/ 636571 w 5563679"/>
              <a:gd name="connsiteY213" fmla="*/ 3749674 h 5550115"/>
              <a:gd name="connsiteX214" fmla="*/ 636571 w 5563679"/>
              <a:gd name="connsiteY214" fmla="*/ 3748936 h 5550115"/>
              <a:gd name="connsiteX215" fmla="*/ 588501 w 5563679"/>
              <a:gd name="connsiteY215" fmla="*/ 3739232 h 5550115"/>
              <a:gd name="connsiteX216" fmla="*/ 509698 w 5563679"/>
              <a:gd name="connsiteY216" fmla="*/ 3620344 h 5550115"/>
              <a:gd name="connsiteX217" fmla="*/ 509698 w 5563679"/>
              <a:gd name="connsiteY217" fmla="*/ 2675086 h 5550115"/>
              <a:gd name="connsiteX218" fmla="*/ 501309 w 5563679"/>
              <a:gd name="connsiteY218" fmla="*/ 2633537 h 5550115"/>
              <a:gd name="connsiteX219" fmla="*/ 382422 w 5563679"/>
              <a:gd name="connsiteY219" fmla="*/ 2554733 h 5550115"/>
              <a:gd name="connsiteX220" fmla="*/ 263535 w 5563679"/>
              <a:gd name="connsiteY220" fmla="*/ 2633537 h 5550115"/>
              <a:gd name="connsiteX221" fmla="*/ 258053 w 5563679"/>
              <a:gd name="connsiteY221" fmla="*/ 2660688 h 5550115"/>
              <a:gd name="connsiteX222" fmla="*/ 258053 w 5563679"/>
              <a:gd name="connsiteY222" fmla="*/ 2715723 h 5550115"/>
              <a:gd name="connsiteX223" fmla="*/ 129026 w 5563679"/>
              <a:gd name="connsiteY223" fmla="*/ 2844750 h 5550115"/>
              <a:gd name="connsiteX224" fmla="*/ 129027 w 5563679"/>
              <a:gd name="connsiteY224" fmla="*/ 2844749 h 5550115"/>
              <a:gd name="connsiteX225" fmla="*/ 0 w 5563679"/>
              <a:gd name="connsiteY225" fmla="*/ 2715722 h 5550115"/>
              <a:gd name="connsiteX226" fmla="*/ 0 w 5563679"/>
              <a:gd name="connsiteY226" fmla="*/ 2265528 h 5550115"/>
              <a:gd name="connsiteX227" fmla="*/ 0 w 5563679"/>
              <a:gd name="connsiteY227" fmla="*/ 546839 h 5550115"/>
              <a:gd name="connsiteX228" fmla="*/ 12233 w 5563679"/>
              <a:gd name="connsiteY228" fmla="*/ 526676 h 5550115"/>
              <a:gd name="connsiteX229" fmla="*/ 111797 w 5563679"/>
              <a:gd name="connsiteY229" fmla="*/ 479722 h 5550115"/>
              <a:gd name="connsiteX230" fmla="*/ 230684 w 5563679"/>
              <a:gd name="connsiteY230" fmla="*/ 558526 h 5550115"/>
              <a:gd name="connsiteX231" fmla="*/ 232874 w 5563679"/>
              <a:gd name="connsiteY231" fmla="*/ 569371 h 5550115"/>
              <a:gd name="connsiteX232" fmla="*/ 232874 w 5563679"/>
              <a:gd name="connsiteY232" fmla="*/ 722774 h 5550115"/>
              <a:gd name="connsiteX233" fmla="*/ 311677 w 5563679"/>
              <a:gd name="connsiteY233" fmla="*/ 841662 h 5550115"/>
              <a:gd name="connsiteX234" fmla="*/ 359747 w 5563679"/>
              <a:gd name="connsiteY234" fmla="*/ 851366 h 5550115"/>
              <a:gd name="connsiteX235" fmla="*/ 359747 w 5563679"/>
              <a:gd name="connsiteY235" fmla="*/ 852104 h 5550115"/>
              <a:gd name="connsiteX236" fmla="*/ 383227 w 5563679"/>
              <a:gd name="connsiteY236" fmla="*/ 854471 h 5550115"/>
              <a:gd name="connsiteX237" fmla="*/ 482956 w 5563679"/>
              <a:gd name="connsiteY237" fmla="*/ 940420 h 5550115"/>
              <a:gd name="connsiteX238" fmla="*/ 485160 w 5563679"/>
              <a:gd name="connsiteY238" fmla="*/ 952910 h 5550115"/>
              <a:gd name="connsiteX239" fmla="*/ 485160 w 5563679"/>
              <a:gd name="connsiteY239" fmla="*/ 1086818 h 5550115"/>
              <a:gd name="connsiteX240" fmla="*/ 614186 w 5563679"/>
              <a:gd name="connsiteY240" fmla="*/ 1215845 h 5550115"/>
              <a:gd name="connsiteX241" fmla="*/ 614185 w 5563679"/>
              <a:gd name="connsiteY241" fmla="*/ 1215844 h 5550115"/>
              <a:gd name="connsiteX242" fmla="*/ 743212 w 5563679"/>
              <a:gd name="connsiteY242" fmla="*/ 1086817 h 5550115"/>
              <a:gd name="connsiteX243" fmla="*/ 743212 w 5563679"/>
              <a:gd name="connsiteY243" fmla="*/ 721563 h 5550115"/>
              <a:gd name="connsiteX244" fmla="*/ 745416 w 5563679"/>
              <a:gd name="connsiteY244" fmla="*/ 709073 h 5550115"/>
              <a:gd name="connsiteX245" fmla="*/ 845145 w 5563679"/>
              <a:gd name="connsiteY245" fmla="*/ 623124 h 5550115"/>
              <a:gd name="connsiteX246" fmla="*/ 868625 w 5563679"/>
              <a:gd name="connsiteY246" fmla="*/ 620757 h 5550115"/>
              <a:gd name="connsiteX247" fmla="*/ 868625 w 5563679"/>
              <a:gd name="connsiteY247" fmla="*/ 620019 h 5550115"/>
              <a:gd name="connsiteX248" fmla="*/ 916695 w 5563679"/>
              <a:gd name="connsiteY248" fmla="*/ 610315 h 5550115"/>
              <a:gd name="connsiteX249" fmla="*/ 995498 w 5563679"/>
              <a:gd name="connsiteY249" fmla="*/ 491427 h 5550115"/>
              <a:gd name="connsiteX250" fmla="*/ 995498 w 5563679"/>
              <a:gd name="connsiteY250" fmla="*/ 115052 h 5550115"/>
              <a:gd name="connsiteX251" fmla="*/ 1003887 w 5563679"/>
              <a:gd name="connsiteY251" fmla="*/ 73502 h 5550115"/>
              <a:gd name="connsiteX252" fmla="*/ 1084406 w 5563679"/>
              <a:gd name="connsiteY252" fmla="*/ 499 h 5550115"/>
              <a:gd name="connsiteX253" fmla="*/ 1087705 w 5563679"/>
              <a:gd name="connsiteY253" fmla="*/ 0 h 5550115"/>
              <a:gd name="connsiteX0" fmla="*/ 1087705 w 5563679"/>
              <a:gd name="connsiteY0" fmla="*/ 0 h 5550115"/>
              <a:gd name="connsiteX1" fmla="*/ 1157844 w 5563679"/>
              <a:gd name="connsiteY1" fmla="*/ 0 h 5550115"/>
              <a:gd name="connsiteX2" fmla="*/ 1161143 w 5563679"/>
              <a:gd name="connsiteY2" fmla="*/ 499 h 5550115"/>
              <a:gd name="connsiteX3" fmla="*/ 1241661 w 5563679"/>
              <a:gd name="connsiteY3" fmla="*/ 73502 h 5550115"/>
              <a:gd name="connsiteX4" fmla="*/ 1244335 w 5563679"/>
              <a:gd name="connsiteY4" fmla="*/ 86745 h 5550115"/>
              <a:gd name="connsiteX5" fmla="*/ 1244335 w 5563679"/>
              <a:gd name="connsiteY5" fmla="*/ 147409 h 5550115"/>
              <a:gd name="connsiteX6" fmla="*/ 1373362 w 5563679"/>
              <a:gd name="connsiteY6" fmla="*/ 276436 h 5550115"/>
              <a:gd name="connsiteX7" fmla="*/ 1373361 w 5563679"/>
              <a:gd name="connsiteY7" fmla="*/ 276435 h 5550115"/>
              <a:gd name="connsiteX8" fmla="*/ 1390772 w 5563679"/>
              <a:gd name="connsiteY8" fmla="*/ 272920 h 5550115"/>
              <a:gd name="connsiteX9" fmla="*/ 1399039 w 5563679"/>
              <a:gd name="connsiteY9" fmla="*/ 274589 h 5550115"/>
              <a:gd name="connsiteX10" fmla="*/ 1399039 w 5563679"/>
              <a:gd name="connsiteY10" fmla="*/ 275327 h 5550115"/>
              <a:gd name="connsiteX11" fmla="*/ 1422519 w 5563679"/>
              <a:gd name="connsiteY11" fmla="*/ 277694 h 5550115"/>
              <a:gd name="connsiteX12" fmla="*/ 1522248 w 5563679"/>
              <a:gd name="connsiteY12" fmla="*/ 363643 h 5550115"/>
              <a:gd name="connsiteX13" fmla="*/ 1522268 w 5563679"/>
              <a:gd name="connsiteY13" fmla="*/ 363756 h 5550115"/>
              <a:gd name="connsiteX14" fmla="*/ 1522268 w 5563679"/>
              <a:gd name="connsiteY14" fmla="*/ 923549 h 5550115"/>
              <a:gd name="connsiteX15" fmla="*/ 1601071 w 5563679"/>
              <a:gd name="connsiteY15" fmla="*/ 1042437 h 5550115"/>
              <a:gd name="connsiteX16" fmla="*/ 1649141 w 5563679"/>
              <a:gd name="connsiteY16" fmla="*/ 1052141 h 5550115"/>
              <a:gd name="connsiteX17" fmla="*/ 1649141 w 5563679"/>
              <a:gd name="connsiteY17" fmla="*/ 1052879 h 5550115"/>
              <a:gd name="connsiteX18" fmla="*/ 1672621 w 5563679"/>
              <a:gd name="connsiteY18" fmla="*/ 1055246 h 5550115"/>
              <a:gd name="connsiteX19" fmla="*/ 1772350 w 5563679"/>
              <a:gd name="connsiteY19" fmla="*/ 1141195 h 5550115"/>
              <a:gd name="connsiteX20" fmla="*/ 1772601 w 5563679"/>
              <a:gd name="connsiteY20" fmla="*/ 1142618 h 5550115"/>
              <a:gd name="connsiteX21" fmla="*/ 1772601 w 5563679"/>
              <a:gd name="connsiteY21" fmla="*/ 1410943 h 5550115"/>
              <a:gd name="connsiteX22" fmla="*/ 1901628 w 5563679"/>
              <a:gd name="connsiteY22" fmla="*/ 1539970 h 5550115"/>
              <a:gd name="connsiteX23" fmla="*/ 1901627 w 5563679"/>
              <a:gd name="connsiteY23" fmla="*/ 1539969 h 5550115"/>
              <a:gd name="connsiteX24" fmla="*/ 2030654 w 5563679"/>
              <a:gd name="connsiteY24" fmla="*/ 1410942 h 5550115"/>
              <a:gd name="connsiteX25" fmla="*/ 2030654 w 5563679"/>
              <a:gd name="connsiteY25" fmla="*/ 1130923 h 5550115"/>
              <a:gd name="connsiteX26" fmla="*/ 2032657 w 5563679"/>
              <a:gd name="connsiteY26" fmla="*/ 1119572 h 5550115"/>
              <a:gd name="connsiteX27" fmla="*/ 2132386 w 5563679"/>
              <a:gd name="connsiteY27" fmla="*/ 1033623 h 5550115"/>
              <a:gd name="connsiteX28" fmla="*/ 2155866 w 5563679"/>
              <a:gd name="connsiteY28" fmla="*/ 1031256 h 5550115"/>
              <a:gd name="connsiteX29" fmla="*/ 2155866 w 5563679"/>
              <a:gd name="connsiteY29" fmla="*/ 1030518 h 5550115"/>
              <a:gd name="connsiteX30" fmla="*/ 2203936 w 5563679"/>
              <a:gd name="connsiteY30" fmla="*/ 1020814 h 5550115"/>
              <a:gd name="connsiteX31" fmla="*/ 2282739 w 5563679"/>
              <a:gd name="connsiteY31" fmla="*/ 901926 h 5550115"/>
              <a:gd name="connsiteX32" fmla="*/ 2282739 w 5563679"/>
              <a:gd name="connsiteY32" fmla="*/ 811796 h 5550115"/>
              <a:gd name="connsiteX33" fmla="*/ 2291128 w 5563679"/>
              <a:gd name="connsiteY33" fmla="*/ 770246 h 5550115"/>
              <a:gd name="connsiteX34" fmla="*/ 2410015 w 5563679"/>
              <a:gd name="connsiteY34" fmla="*/ 691442 h 5550115"/>
              <a:gd name="connsiteX35" fmla="*/ 2528902 w 5563679"/>
              <a:gd name="connsiteY35" fmla="*/ 770246 h 5550115"/>
              <a:gd name="connsiteX36" fmla="*/ 2531092 w 5563679"/>
              <a:gd name="connsiteY36" fmla="*/ 781090 h 5550115"/>
              <a:gd name="connsiteX37" fmla="*/ 2531092 w 5563679"/>
              <a:gd name="connsiteY37" fmla="*/ 1021960 h 5550115"/>
              <a:gd name="connsiteX38" fmla="*/ 2609895 w 5563679"/>
              <a:gd name="connsiteY38" fmla="*/ 1140848 h 5550115"/>
              <a:gd name="connsiteX39" fmla="*/ 2657965 w 5563679"/>
              <a:gd name="connsiteY39" fmla="*/ 1150552 h 5550115"/>
              <a:gd name="connsiteX40" fmla="*/ 2657965 w 5563679"/>
              <a:gd name="connsiteY40" fmla="*/ 1151290 h 5550115"/>
              <a:gd name="connsiteX41" fmla="*/ 2681445 w 5563679"/>
              <a:gd name="connsiteY41" fmla="*/ 1153657 h 5550115"/>
              <a:gd name="connsiteX42" fmla="*/ 2781174 w 5563679"/>
              <a:gd name="connsiteY42" fmla="*/ 1239606 h 5550115"/>
              <a:gd name="connsiteX43" fmla="*/ 2781426 w 5563679"/>
              <a:gd name="connsiteY43" fmla="*/ 1241035 h 5550115"/>
              <a:gd name="connsiteX44" fmla="*/ 2781426 w 5563679"/>
              <a:gd name="connsiteY44" fmla="*/ 1345676 h 5550115"/>
              <a:gd name="connsiteX45" fmla="*/ 2910453 w 5563679"/>
              <a:gd name="connsiteY45" fmla="*/ 1474703 h 5550115"/>
              <a:gd name="connsiteX46" fmla="*/ 2910452 w 5563679"/>
              <a:gd name="connsiteY46" fmla="*/ 1474702 h 5550115"/>
              <a:gd name="connsiteX47" fmla="*/ 3039479 w 5563679"/>
              <a:gd name="connsiteY47" fmla="*/ 1345675 h 5550115"/>
              <a:gd name="connsiteX48" fmla="*/ 3039480 w 5563679"/>
              <a:gd name="connsiteY48" fmla="*/ 1362198 h 5550115"/>
              <a:gd name="connsiteX49" fmla="*/ 3049618 w 5563679"/>
              <a:gd name="connsiteY49" fmla="*/ 1311979 h 5550115"/>
              <a:gd name="connsiteX50" fmla="*/ 3168506 w 5563679"/>
              <a:gd name="connsiteY50" fmla="*/ 1233175 h 5550115"/>
              <a:gd name="connsiteX51" fmla="*/ 3287393 w 5563679"/>
              <a:gd name="connsiteY51" fmla="*/ 1311979 h 5550115"/>
              <a:gd name="connsiteX52" fmla="*/ 3297157 w 5563679"/>
              <a:gd name="connsiteY52" fmla="*/ 1360339 h 5550115"/>
              <a:gd name="connsiteX53" fmla="*/ 3297157 w 5563679"/>
              <a:gd name="connsiteY53" fmla="*/ 1946741 h 5550115"/>
              <a:gd name="connsiteX54" fmla="*/ 3426184 w 5563679"/>
              <a:gd name="connsiteY54" fmla="*/ 2075768 h 5550115"/>
              <a:gd name="connsiteX55" fmla="*/ 3426183 w 5563679"/>
              <a:gd name="connsiteY55" fmla="*/ 2075767 h 5550115"/>
              <a:gd name="connsiteX56" fmla="*/ 3555210 w 5563679"/>
              <a:gd name="connsiteY56" fmla="*/ 1946740 h 5550115"/>
              <a:gd name="connsiteX57" fmla="*/ 3555211 w 5563679"/>
              <a:gd name="connsiteY57" fmla="*/ 1049778 h 5550115"/>
              <a:gd name="connsiteX58" fmla="*/ 3565349 w 5563679"/>
              <a:gd name="connsiteY58" fmla="*/ 999559 h 5550115"/>
              <a:gd name="connsiteX59" fmla="*/ 3684237 w 5563679"/>
              <a:gd name="connsiteY59" fmla="*/ 920755 h 5550115"/>
              <a:gd name="connsiteX60" fmla="*/ 3803124 w 5563679"/>
              <a:gd name="connsiteY60" fmla="*/ 999559 h 5550115"/>
              <a:gd name="connsiteX61" fmla="*/ 3806722 w 5563679"/>
              <a:gd name="connsiteY61" fmla="*/ 1017378 h 5550115"/>
              <a:gd name="connsiteX62" fmla="*/ 3806722 w 5563679"/>
              <a:gd name="connsiteY62" fmla="*/ 1326324 h 5550115"/>
              <a:gd name="connsiteX63" fmla="*/ 3935749 w 5563679"/>
              <a:gd name="connsiteY63" fmla="*/ 1455351 h 5550115"/>
              <a:gd name="connsiteX64" fmla="*/ 3935748 w 5563679"/>
              <a:gd name="connsiteY64" fmla="*/ 1455350 h 5550115"/>
              <a:gd name="connsiteX65" fmla="*/ 4064775 w 5563679"/>
              <a:gd name="connsiteY65" fmla="*/ 1326323 h 5550115"/>
              <a:gd name="connsiteX66" fmla="*/ 4064775 w 5563679"/>
              <a:gd name="connsiteY66" fmla="*/ 1279585 h 5550115"/>
              <a:gd name="connsiteX67" fmla="*/ 4083444 w 5563679"/>
              <a:gd name="connsiteY67" fmla="*/ 1247043 h 5550115"/>
              <a:gd name="connsiteX68" fmla="*/ 4160509 w 5563679"/>
              <a:gd name="connsiteY68" fmla="*/ 1200599 h 5550115"/>
              <a:gd name="connsiteX69" fmla="*/ 4183989 w 5563679"/>
              <a:gd name="connsiteY69" fmla="*/ 1198232 h 5550115"/>
              <a:gd name="connsiteX70" fmla="*/ 4183989 w 5563679"/>
              <a:gd name="connsiteY70" fmla="*/ 1197494 h 5550115"/>
              <a:gd name="connsiteX71" fmla="*/ 4232059 w 5563679"/>
              <a:gd name="connsiteY71" fmla="*/ 1187790 h 5550115"/>
              <a:gd name="connsiteX72" fmla="*/ 4310862 w 5563679"/>
              <a:gd name="connsiteY72" fmla="*/ 1068902 h 5550115"/>
              <a:gd name="connsiteX73" fmla="*/ 4310862 w 5563679"/>
              <a:gd name="connsiteY73" fmla="*/ 954918 h 5550115"/>
              <a:gd name="connsiteX74" fmla="*/ 4319251 w 5563679"/>
              <a:gd name="connsiteY74" fmla="*/ 913368 h 5550115"/>
              <a:gd name="connsiteX75" fmla="*/ 4438138 w 5563679"/>
              <a:gd name="connsiteY75" fmla="*/ 834564 h 5550115"/>
              <a:gd name="connsiteX76" fmla="*/ 4557025 w 5563679"/>
              <a:gd name="connsiteY76" fmla="*/ 913368 h 5550115"/>
              <a:gd name="connsiteX77" fmla="*/ 4559215 w 5563679"/>
              <a:gd name="connsiteY77" fmla="*/ 924213 h 5550115"/>
              <a:gd name="connsiteX78" fmla="*/ 4559215 w 5563679"/>
              <a:gd name="connsiteY78" fmla="*/ 1077616 h 5550115"/>
              <a:gd name="connsiteX79" fmla="*/ 4638018 w 5563679"/>
              <a:gd name="connsiteY79" fmla="*/ 1196504 h 5550115"/>
              <a:gd name="connsiteX80" fmla="*/ 4686088 w 5563679"/>
              <a:gd name="connsiteY80" fmla="*/ 1206208 h 5550115"/>
              <a:gd name="connsiteX81" fmla="*/ 4686088 w 5563679"/>
              <a:gd name="connsiteY81" fmla="*/ 1206946 h 5550115"/>
              <a:gd name="connsiteX82" fmla="*/ 4709568 w 5563679"/>
              <a:gd name="connsiteY82" fmla="*/ 1209313 h 5550115"/>
              <a:gd name="connsiteX83" fmla="*/ 4809296 w 5563679"/>
              <a:gd name="connsiteY83" fmla="*/ 1295262 h 5550115"/>
              <a:gd name="connsiteX84" fmla="*/ 4811500 w 5563679"/>
              <a:gd name="connsiteY84" fmla="*/ 1307752 h 5550115"/>
              <a:gd name="connsiteX85" fmla="*/ 4811500 w 5563679"/>
              <a:gd name="connsiteY85" fmla="*/ 1441660 h 5550115"/>
              <a:gd name="connsiteX86" fmla="*/ 4940527 w 5563679"/>
              <a:gd name="connsiteY86" fmla="*/ 1570687 h 5550115"/>
              <a:gd name="connsiteX87" fmla="*/ 4940526 w 5563679"/>
              <a:gd name="connsiteY87" fmla="*/ 1570686 h 5550115"/>
              <a:gd name="connsiteX88" fmla="*/ 5069553 w 5563679"/>
              <a:gd name="connsiteY88" fmla="*/ 1441659 h 5550115"/>
              <a:gd name="connsiteX89" fmla="*/ 5069553 w 5563679"/>
              <a:gd name="connsiteY89" fmla="*/ 1076405 h 5550115"/>
              <a:gd name="connsiteX90" fmla="*/ 5071757 w 5563679"/>
              <a:gd name="connsiteY90" fmla="*/ 1063915 h 5550115"/>
              <a:gd name="connsiteX91" fmla="*/ 5171486 w 5563679"/>
              <a:gd name="connsiteY91" fmla="*/ 977966 h 5550115"/>
              <a:gd name="connsiteX92" fmla="*/ 5194966 w 5563679"/>
              <a:gd name="connsiteY92" fmla="*/ 975599 h 5550115"/>
              <a:gd name="connsiteX93" fmla="*/ 5194966 w 5563679"/>
              <a:gd name="connsiteY93" fmla="*/ 974861 h 5550115"/>
              <a:gd name="connsiteX94" fmla="*/ 5243036 w 5563679"/>
              <a:gd name="connsiteY94" fmla="*/ 965157 h 5550115"/>
              <a:gd name="connsiteX95" fmla="*/ 5321839 w 5563679"/>
              <a:gd name="connsiteY95" fmla="*/ 846269 h 5550115"/>
              <a:gd name="connsiteX96" fmla="*/ 5321839 w 5563679"/>
              <a:gd name="connsiteY96" fmla="*/ 469894 h 5550115"/>
              <a:gd name="connsiteX97" fmla="*/ 5330228 w 5563679"/>
              <a:gd name="connsiteY97" fmla="*/ 428344 h 5550115"/>
              <a:gd name="connsiteX98" fmla="*/ 5449115 w 5563679"/>
              <a:gd name="connsiteY98" fmla="*/ 349540 h 5550115"/>
              <a:gd name="connsiteX99" fmla="*/ 5548678 w 5563679"/>
              <a:gd name="connsiteY99" fmla="*/ 396494 h 5550115"/>
              <a:gd name="connsiteX100" fmla="*/ 5562692 w 5563679"/>
              <a:gd name="connsiteY100" fmla="*/ 419592 h 5550115"/>
              <a:gd name="connsiteX101" fmla="*/ 5562692 w 5563679"/>
              <a:gd name="connsiteY101" fmla="*/ 2265528 h 5550115"/>
              <a:gd name="connsiteX102" fmla="*/ 5563679 w 5563679"/>
              <a:gd name="connsiteY102" fmla="*/ 2265528 h 5550115"/>
              <a:gd name="connsiteX103" fmla="*/ 5563679 w 5563679"/>
              <a:gd name="connsiteY103" fmla="*/ 3341998 h 5550115"/>
              <a:gd name="connsiteX104" fmla="*/ 5484876 w 5563679"/>
              <a:gd name="connsiteY104" fmla="*/ 3460886 h 5550115"/>
              <a:gd name="connsiteX105" fmla="*/ 5436806 w 5563679"/>
              <a:gd name="connsiteY105" fmla="*/ 3470590 h 5550115"/>
              <a:gd name="connsiteX106" fmla="*/ 5436806 w 5563679"/>
              <a:gd name="connsiteY106" fmla="*/ 3471328 h 5550115"/>
              <a:gd name="connsiteX107" fmla="*/ 5413326 w 5563679"/>
              <a:gd name="connsiteY107" fmla="*/ 3473695 h 5550115"/>
              <a:gd name="connsiteX108" fmla="*/ 5336262 w 5563679"/>
              <a:gd name="connsiteY108" fmla="*/ 3520139 h 5550115"/>
              <a:gd name="connsiteX109" fmla="*/ 5315097 w 5563679"/>
              <a:gd name="connsiteY109" fmla="*/ 3557030 h 5550115"/>
              <a:gd name="connsiteX110" fmla="*/ 5315097 w 5563679"/>
              <a:gd name="connsiteY110" fmla="*/ 3620344 h 5550115"/>
              <a:gd name="connsiteX111" fmla="*/ 5236294 w 5563679"/>
              <a:gd name="connsiteY111" fmla="*/ 3739232 h 5550115"/>
              <a:gd name="connsiteX112" fmla="*/ 5188224 w 5563679"/>
              <a:gd name="connsiteY112" fmla="*/ 3748936 h 5550115"/>
              <a:gd name="connsiteX113" fmla="*/ 5188224 w 5563679"/>
              <a:gd name="connsiteY113" fmla="*/ 3749674 h 5550115"/>
              <a:gd name="connsiteX114" fmla="*/ 5164744 w 5563679"/>
              <a:gd name="connsiteY114" fmla="*/ 3752041 h 5550115"/>
              <a:gd name="connsiteX115" fmla="*/ 5065015 w 5563679"/>
              <a:gd name="connsiteY115" fmla="*/ 3837990 h 5550115"/>
              <a:gd name="connsiteX116" fmla="*/ 5064995 w 5563679"/>
              <a:gd name="connsiteY116" fmla="*/ 3838103 h 5550115"/>
              <a:gd name="connsiteX117" fmla="*/ 5064995 w 5563679"/>
              <a:gd name="connsiteY117" fmla="*/ 4397896 h 5550115"/>
              <a:gd name="connsiteX118" fmla="*/ 4986192 w 5563679"/>
              <a:gd name="connsiteY118" fmla="*/ 4516784 h 5550115"/>
              <a:gd name="connsiteX119" fmla="*/ 4938122 w 5563679"/>
              <a:gd name="connsiteY119" fmla="*/ 4526488 h 5550115"/>
              <a:gd name="connsiteX120" fmla="*/ 4938122 w 5563679"/>
              <a:gd name="connsiteY120" fmla="*/ 4527226 h 5550115"/>
              <a:gd name="connsiteX121" fmla="*/ 4914642 w 5563679"/>
              <a:gd name="connsiteY121" fmla="*/ 4529593 h 5550115"/>
              <a:gd name="connsiteX122" fmla="*/ 4814913 w 5563679"/>
              <a:gd name="connsiteY122" fmla="*/ 4615542 h 5550115"/>
              <a:gd name="connsiteX123" fmla="*/ 4814662 w 5563679"/>
              <a:gd name="connsiteY123" fmla="*/ 4616965 h 5550115"/>
              <a:gd name="connsiteX124" fmla="*/ 4814662 w 5563679"/>
              <a:gd name="connsiteY124" fmla="*/ 4885290 h 5550115"/>
              <a:gd name="connsiteX125" fmla="*/ 4685635 w 5563679"/>
              <a:gd name="connsiteY125" fmla="*/ 5014317 h 5550115"/>
              <a:gd name="connsiteX126" fmla="*/ 4685636 w 5563679"/>
              <a:gd name="connsiteY126" fmla="*/ 5014316 h 5550115"/>
              <a:gd name="connsiteX127" fmla="*/ 4556609 w 5563679"/>
              <a:gd name="connsiteY127" fmla="*/ 4885289 h 5550115"/>
              <a:gd name="connsiteX128" fmla="*/ 4556609 w 5563679"/>
              <a:gd name="connsiteY128" fmla="*/ 4605270 h 5550115"/>
              <a:gd name="connsiteX129" fmla="*/ 4554606 w 5563679"/>
              <a:gd name="connsiteY129" fmla="*/ 4593919 h 5550115"/>
              <a:gd name="connsiteX130" fmla="*/ 4454877 w 5563679"/>
              <a:gd name="connsiteY130" fmla="*/ 4507970 h 5550115"/>
              <a:gd name="connsiteX131" fmla="*/ 4431397 w 5563679"/>
              <a:gd name="connsiteY131" fmla="*/ 4505603 h 5550115"/>
              <a:gd name="connsiteX132" fmla="*/ 4431397 w 5563679"/>
              <a:gd name="connsiteY132" fmla="*/ 4504865 h 5550115"/>
              <a:gd name="connsiteX133" fmla="*/ 4383327 w 5563679"/>
              <a:gd name="connsiteY133" fmla="*/ 4495161 h 5550115"/>
              <a:gd name="connsiteX134" fmla="*/ 4304524 w 5563679"/>
              <a:gd name="connsiteY134" fmla="*/ 4376273 h 5550115"/>
              <a:gd name="connsiteX135" fmla="*/ 4304524 w 5563679"/>
              <a:gd name="connsiteY135" fmla="*/ 4286143 h 5550115"/>
              <a:gd name="connsiteX136" fmla="*/ 4296135 w 5563679"/>
              <a:gd name="connsiteY136" fmla="*/ 4244593 h 5550115"/>
              <a:gd name="connsiteX137" fmla="*/ 4177248 w 5563679"/>
              <a:gd name="connsiteY137" fmla="*/ 4165789 h 5550115"/>
              <a:gd name="connsiteX138" fmla="*/ 4058361 w 5563679"/>
              <a:gd name="connsiteY138" fmla="*/ 4244593 h 5550115"/>
              <a:gd name="connsiteX139" fmla="*/ 4056171 w 5563679"/>
              <a:gd name="connsiteY139" fmla="*/ 4255437 h 5550115"/>
              <a:gd name="connsiteX140" fmla="*/ 4056171 w 5563679"/>
              <a:gd name="connsiteY140" fmla="*/ 4496307 h 5550115"/>
              <a:gd name="connsiteX141" fmla="*/ 3977368 w 5563679"/>
              <a:gd name="connsiteY141" fmla="*/ 4615195 h 5550115"/>
              <a:gd name="connsiteX142" fmla="*/ 3929298 w 5563679"/>
              <a:gd name="connsiteY142" fmla="*/ 4624899 h 5550115"/>
              <a:gd name="connsiteX143" fmla="*/ 3929298 w 5563679"/>
              <a:gd name="connsiteY143" fmla="*/ 4625637 h 5550115"/>
              <a:gd name="connsiteX144" fmla="*/ 3905818 w 5563679"/>
              <a:gd name="connsiteY144" fmla="*/ 4628004 h 5550115"/>
              <a:gd name="connsiteX145" fmla="*/ 3806089 w 5563679"/>
              <a:gd name="connsiteY145" fmla="*/ 4713953 h 5550115"/>
              <a:gd name="connsiteX146" fmla="*/ 3805837 w 5563679"/>
              <a:gd name="connsiteY146" fmla="*/ 4715382 h 5550115"/>
              <a:gd name="connsiteX147" fmla="*/ 3805837 w 5563679"/>
              <a:gd name="connsiteY147" fmla="*/ 4820023 h 5550115"/>
              <a:gd name="connsiteX148" fmla="*/ 3676810 w 5563679"/>
              <a:gd name="connsiteY148" fmla="*/ 4949050 h 5550115"/>
              <a:gd name="connsiteX149" fmla="*/ 3676811 w 5563679"/>
              <a:gd name="connsiteY149" fmla="*/ 4949049 h 5550115"/>
              <a:gd name="connsiteX150" fmla="*/ 3547784 w 5563679"/>
              <a:gd name="connsiteY150" fmla="*/ 4820022 h 5550115"/>
              <a:gd name="connsiteX151" fmla="*/ 3547783 w 5563679"/>
              <a:gd name="connsiteY151" fmla="*/ 4836545 h 5550115"/>
              <a:gd name="connsiteX152" fmla="*/ 3537645 w 5563679"/>
              <a:gd name="connsiteY152" fmla="*/ 4786326 h 5550115"/>
              <a:gd name="connsiteX153" fmla="*/ 3418757 w 5563679"/>
              <a:gd name="connsiteY153" fmla="*/ 4707522 h 5550115"/>
              <a:gd name="connsiteX154" fmla="*/ 3299870 w 5563679"/>
              <a:gd name="connsiteY154" fmla="*/ 4786326 h 5550115"/>
              <a:gd name="connsiteX155" fmla="*/ 3290106 w 5563679"/>
              <a:gd name="connsiteY155" fmla="*/ 4834686 h 5550115"/>
              <a:gd name="connsiteX156" fmla="*/ 3290106 w 5563679"/>
              <a:gd name="connsiteY156" fmla="*/ 5421088 h 5550115"/>
              <a:gd name="connsiteX157" fmla="*/ 3161079 w 5563679"/>
              <a:gd name="connsiteY157" fmla="*/ 5550115 h 5550115"/>
              <a:gd name="connsiteX158" fmla="*/ 3161080 w 5563679"/>
              <a:gd name="connsiteY158" fmla="*/ 5550114 h 5550115"/>
              <a:gd name="connsiteX159" fmla="*/ 3032053 w 5563679"/>
              <a:gd name="connsiteY159" fmla="*/ 5421087 h 5550115"/>
              <a:gd name="connsiteX160" fmla="*/ 3032053 w 5563679"/>
              <a:gd name="connsiteY160" fmla="*/ 2265528 h 5550115"/>
              <a:gd name="connsiteX161" fmla="*/ 3032052 w 5563679"/>
              <a:gd name="connsiteY161" fmla="*/ 4524125 h 5550115"/>
              <a:gd name="connsiteX162" fmla="*/ 3021914 w 5563679"/>
              <a:gd name="connsiteY162" fmla="*/ 4473906 h 5550115"/>
              <a:gd name="connsiteX163" fmla="*/ 2903026 w 5563679"/>
              <a:gd name="connsiteY163" fmla="*/ 4395102 h 5550115"/>
              <a:gd name="connsiteX164" fmla="*/ 2784139 w 5563679"/>
              <a:gd name="connsiteY164" fmla="*/ 4473906 h 5550115"/>
              <a:gd name="connsiteX165" fmla="*/ 2780541 w 5563679"/>
              <a:gd name="connsiteY165" fmla="*/ 4491725 h 5550115"/>
              <a:gd name="connsiteX166" fmla="*/ 2780541 w 5563679"/>
              <a:gd name="connsiteY166" fmla="*/ 4800671 h 5550115"/>
              <a:gd name="connsiteX167" fmla="*/ 2651514 w 5563679"/>
              <a:gd name="connsiteY167" fmla="*/ 4929698 h 5550115"/>
              <a:gd name="connsiteX168" fmla="*/ 2651515 w 5563679"/>
              <a:gd name="connsiteY168" fmla="*/ 4929697 h 5550115"/>
              <a:gd name="connsiteX169" fmla="*/ 2522488 w 5563679"/>
              <a:gd name="connsiteY169" fmla="*/ 4800670 h 5550115"/>
              <a:gd name="connsiteX170" fmla="*/ 2522488 w 5563679"/>
              <a:gd name="connsiteY170" fmla="*/ 4753932 h 5550115"/>
              <a:gd name="connsiteX171" fmla="*/ 2503819 w 5563679"/>
              <a:gd name="connsiteY171" fmla="*/ 4721390 h 5550115"/>
              <a:gd name="connsiteX172" fmla="*/ 2426754 w 5563679"/>
              <a:gd name="connsiteY172" fmla="*/ 4674946 h 5550115"/>
              <a:gd name="connsiteX173" fmla="*/ 2403274 w 5563679"/>
              <a:gd name="connsiteY173" fmla="*/ 4672579 h 5550115"/>
              <a:gd name="connsiteX174" fmla="*/ 2403274 w 5563679"/>
              <a:gd name="connsiteY174" fmla="*/ 4671841 h 5550115"/>
              <a:gd name="connsiteX175" fmla="*/ 2355204 w 5563679"/>
              <a:gd name="connsiteY175" fmla="*/ 4662137 h 5550115"/>
              <a:gd name="connsiteX176" fmla="*/ 2276401 w 5563679"/>
              <a:gd name="connsiteY176" fmla="*/ 4543249 h 5550115"/>
              <a:gd name="connsiteX177" fmla="*/ 2276401 w 5563679"/>
              <a:gd name="connsiteY177" fmla="*/ 4429265 h 5550115"/>
              <a:gd name="connsiteX178" fmla="*/ 2268012 w 5563679"/>
              <a:gd name="connsiteY178" fmla="*/ 4387715 h 5550115"/>
              <a:gd name="connsiteX179" fmla="*/ 2149125 w 5563679"/>
              <a:gd name="connsiteY179" fmla="*/ 4308911 h 5550115"/>
              <a:gd name="connsiteX180" fmla="*/ 2030238 w 5563679"/>
              <a:gd name="connsiteY180" fmla="*/ 4387715 h 5550115"/>
              <a:gd name="connsiteX181" fmla="*/ 2028048 w 5563679"/>
              <a:gd name="connsiteY181" fmla="*/ 4398560 h 5550115"/>
              <a:gd name="connsiteX182" fmla="*/ 2028048 w 5563679"/>
              <a:gd name="connsiteY182" fmla="*/ 4551963 h 5550115"/>
              <a:gd name="connsiteX183" fmla="*/ 1949245 w 5563679"/>
              <a:gd name="connsiteY183" fmla="*/ 4670851 h 5550115"/>
              <a:gd name="connsiteX184" fmla="*/ 1901175 w 5563679"/>
              <a:gd name="connsiteY184" fmla="*/ 4680555 h 5550115"/>
              <a:gd name="connsiteX185" fmla="*/ 1901175 w 5563679"/>
              <a:gd name="connsiteY185" fmla="*/ 4681293 h 5550115"/>
              <a:gd name="connsiteX186" fmla="*/ 1877695 w 5563679"/>
              <a:gd name="connsiteY186" fmla="*/ 4683660 h 5550115"/>
              <a:gd name="connsiteX187" fmla="*/ 1777966 w 5563679"/>
              <a:gd name="connsiteY187" fmla="*/ 4769609 h 5550115"/>
              <a:gd name="connsiteX188" fmla="*/ 1775762 w 5563679"/>
              <a:gd name="connsiteY188" fmla="*/ 4782099 h 5550115"/>
              <a:gd name="connsiteX189" fmla="*/ 1775762 w 5563679"/>
              <a:gd name="connsiteY189" fmla="*/ 4916007 h 5550115"/>
              <a:gd name="connsiteX190" fmla="*/ 1646735 w 5563679"/>
              <a:gd name="connsiteY190" fmla="*/ 5045034 h 5550115"/>
              <a:gd name="connsiteX191" fmla="*/ 1646736 w 5563679"/>
              <a:gd name="connsiteY191" fmla="*/ 5045033 h 5550115"/>
              <a:gd name="connsiteX192" fmla="*/ 1517709 w 5563679"/>
              <a:gd name="connsiteY192" fmla="*/ 4916006 h 5550115"/>
              <a:gd name="connsiteX193" fmla="*/ 1517709 w 5563679"/>
              <a:gd name="connsiteY193" fmla="*/ 4550752 h 5550115"/>
              <a:gd name="connsiteX194" fmla="*/ 1515505 w 5563679"/>
              <a:gd name="connsiteY194" fmla="*/ 4538262 h 5550115"/>
              <a:gd name="connsiteX195" fmla="*/ 1415776 w 5563679"/>
              <a:gd name="connsiteY195" fmla="*/ 4452313 h 5550115"/>
              <a:gd name="connsiteX196" fmla="*/ 1392296 w 5563679"/>
              <a:gd name="connsiteY196" fmla="*/ 4449946 h 5550115"/>
              <a:gd name="connsiteX197" fmla="*/ 1392296 w 5563679"/>
              <a:gd name="connsiteY197" fmla="*/ 4449208 h 5550115"/>
              <a:gd name="connsiteX198" fmla="*/ 1344226 w 5563679"/>
              <a:gd name="connsiteY198" fmla="*/ 4439504 h 5550115"/>
              <a:gd name="connsiteX199" fmla="*/ 1265423 w 5563679"/>
              <a:gd name="connsiteY199" fmla="*/ 4320616 h 5550115"/>
              <a:gd name="connsiteX200" fmla="*/ 1265423 w 5563679"/>
              <a:gd name="connsiteY200" fmla="*/ 3944241 h 5550115"/>
              <a:gd name="connsiteX201" fmla="*/ 1257034 w 5563679"/>
              <a:gd name="connsiteY201" fmla="*/ 3902691 h 5550115"/>
              <a:gd name="connsiteX202" fmla="*/ 1138147 w 5563679"/>
              <a:gd name="connsiteY202" fmla="*/ 3823887 h 5550115"/>
              <a:gd name="connsiteX203" fmla="*/ 1019260 w 5563679"/>
              <a:gd name="connsiteY203" fmla="*/ 3902691 h 5550115"/>
              <a:gd name="connsiteX204" fmla="*/ 1016586 w 5563679"/>
              <a:gd name="connsiteY204" fmla="*/ 3915934 h 5550115"/>
              <a:gd name="connsiteX205" fmla="*/ 1016586 w 5563679"/>
              <a:gd name="connsiteY205" fmla="*/ 3976598 h 5550115"/>
              <a:gd name="connsiteX206" fmla="*/ 887559 w 5563679"/>
              <a:gd name="connsiteY206" fmla="*/ 4105625 h 5550115"/>
              <a:gd name="connsiteX207" fmla="*/ 887560 w 5563679"/>
              <a:gd name="connsiteY207" fmla="*/ 4105624 h 5550115"/>
              <a:gd name="connsiteX208" fmla="*/ 758533 w 5563679"/>
              <a:gd name="connsiteY208" fmla="*/ 3976597 h 5550115"/>
              <a:gd name="connsiteX209" fmla="*/ 758533 w 5563679"/>
              <a:gd name="connsiteY209" fmla="*/ 3835817 h 5550115"/>
              <a:gd name="connsiteX210" fmla="*/ 737116 w 5563679"/>
              <a:gd name="connsiteY210" fmla="*/ 3798485 h 5550115"/>
              <a:gd name="connsiteX211" fmla="*/ 660051 w 5563679"/>
              <a:gd name="connsiteY211" fmla="*/ 3752041 h 5550115"/>
              <a:gd name="connsiteX212" fmla="*/ 636571 w 5563679"/>
              <a:gd name="connsiteY212" fmla="*/ 3749674 h 5550115"/>
              <a:gd name="connsiteX213" fmla="*/ 636571 w 5563679"/>
              <a:gd name="connsiteY213" fmla="*/ 3748936 h 5550115"/>
              <a:gd name="connsiteX214" fmla="*/ 588501 w 5563679"/>
              <a:gd name="connsiteY214" fmla="*/ 3739232 h 5550115"/>
              <a:gd name="connsiteX215" fmla="*/ 509698 w 5563679"/>
              <a:gd name="connsiteY215" fmla="*/ 3620344 h 5550115"/>
              <a:gd name="connsiteX216" fmla="*/ 509698 w 5563679"/>
              <a:gd name="connsiteY216" fmla="*/ 2675086 h 5550115"/>
              <a:gd name="connsiteX217" fmla="*/ 501309 w 5563679"/>
              <a:gd name="connsiteY217" fmla="*/ 2633537 h 5550115"/>
              <a:gd name="connsiteX218" fmla="*/ 382422 w 5563679"/>
              <a:gd name="connsiteY218" fmla="*/ 2554733 h 5550115"/>
              <a:gd name="connsiteX219" fmla="*/ 263535 w 5563679"/>
              <a:gd name="connsiteY219" fmla="*/ 2633537 h 5550115"/>
              <a:gd name="connsiteX220" fmla="*/ 258053 w 5563679"/>
              <a:gd name="connsiteY220" fmla="*/ 2660688 h 5550115"/>
              <a:gd name="connsiteX221" fmla="*/ 258053 w 5563679"/>
              <a:gd name="connsiteY221" fmla="*/ 2715723 h 5550115"/>
              <a:gd name="connsiteX222" fmla="*/ 129026 w 5563679"/>
              <a:gd name="connsiteY222" fmla="*/ 2844750 h 5550115"/>
              <a:gd name="connsiteX223" fmla="*/ 129027 w 5563679"/>
              <a:gd name="connsiteY223" fmla="*/ 2844749 h 5550115"/>
              <a:gd name="connsiteX224" fmla="*/ 0 w 5563679"/>
              <a:gd name="connsiteY224" fmla="*/ 2715722 h 5550115"/>
              <a:gd name="connsiteX225" fmla="*/ 0 w 5563679"/>
              <a:gd name="connsiteY225" fmla="*/ 2265528 h 5550115"/>
              <a:gd name="connsiteX226" fmla="*/ 0 w 5563679"/>
              <a:gd name="connsiteY226" fmla="*/ 546839 h 5550115"/>
              <a:gd name="connsiteX227" fmla="*/ 12233 w 5563679"/>
              <a:gd name="connsiteY227" fmla="*/ 526676 h 5550115"/>
              <a:gd name="connsiteX228" fmla="*/ 111797 w 5563679"/>
              <a:gd name="connsiteY228" fmla="*/ 479722 h 5550115"/>
              <a:gd name="connsiteX229" fmla="*/ 230684 w 5563679"/>
              <a:gd name="connsiteY229" fmla="*/ 558526 h 5550115"/>
              <a:gd name="connsiteX230" fmla="*/ 232874 w 5563679"/>
              <a:gd name="connsiteY230" fmla="*/ 569371 h 5550115"/>
              <a:gd name="connsiteX231" fmla="*/ 232874 w 5563679"/>
              <a:gd name="connsiteY231" fmla="*/ 722774 h 5550115"/>
              <a:gd name="connsiteX232" fmla="*/ 311677 w 5563679"/>
              <a:gd name="connsiteY232" fmla="*/ 841662 h 5550115"/>
              <a:gd name="connsiteX233" fmla="*/ 359747 w 5563679"/>
              <a:gd name="connsiteY233" fmla="*/ 851366 h 5550115"/>
              <a:gd name="connsiteX234" fmla="*/ 359747 w 5563679"/>
              <a:gd name="connsiteY234" fmla="*/ 852104 h 5550115"/>
              <a:gd name="connsiteX235" fmla="*/ 383227 w 5563679"/>
              <a:gd name="connsiteY235" fmla="*/ 854471 h 5550115"/>
              <a:gd name="connsiteX236" fmla="*/ 482956 w 5563679"/>
              <a:gd name="connsiteY236" fmla="*/ 940420 h 5550115"/>
              <a:gd name="connsiteX237" fmla="*/ 485160 w 5563679"/>
              <a:gd name="connsiteY237" fmla="*/ 952910 h 5550115"/>
              <a:gd name="connsiteX238" fmla="*/ 485160 w 5563679"/>
              <a:gd name="connsiteY238" fmla="*/ 1086818 h 5550115"/>
              <a:gd name="connsiteX239" fmla="*/ 614186 w 5563679"/>
              <a:gd name="connsiteY239" fmla="*/ 1215845 h 5550115"/>
              <a:gd name="connsiteX240" fmla="*/ 614185 w 5563679"/>
              <a:gd name="connsiteY240" fmla="*/ 1215844 h 5550115"/>
              <a:gd name="connsiteX241" fmla="*/ 743212 w 5563679"/>
              <a:gd name="connsiteY241" fmla="*/ 1086817 h 5550115"/>
              <a:gd name="connsiteX242" fmla="*/ 743212 w 5563679"/>
              <a:gd name="connsiteY242" fmla="*/ 721563 h 5550115"/>
              <a:gd name="connsiteX243" fmla="*/ 745416 w 5563679"/>
              <a:gd name="connsiteY243" fmla="*/ 709073 h 5550115"/>
              <a:gd name="connsiteX244" fmla="*/ 845145 w 5563679"/>
              <a:gd name="connsiteY244" fmla="*/ 623124 h 5550115"/>
              <a:gd name="connsiteX245" fmla="*/ 868625 w 5563679"/>
              <a:gd name="connsiteY245" fmla="*/ 620757 h 5550115"/>
              <a:gd name="connsiteX246" fmla="*/ 868625 w 5563679"/>
              <a:gd name="connsiteY246" fmla="*/ 620019 h 5550115"/>
              <a:gd name="connsiteX247" fmla="*/ 916695 w 5563679"/>
              <a:gd name="connsiteY247" fmla="*/ 610315 h 5550115"/>
              <a:gd name="connsiteX248" fmla="*/ 995498 w 5563679"/>
              <a:gd name="connsiteY248" fmla="*/ 491427 h 5550115"/>
              <a:gd name="connsiteX249" fmla="*/ 995498 w 5563679"/>
              <a:gd name="connsiteY249" fmla="*/ 115052 h 5550115"/>
              <a:gd name="connsiteX250" fmla="*/ 1003887 w 5563679"/>
              <a:gd name="connsiteY250" fmla="*/ 73502 h 5550115"/>
              <a:gd name="connsiteX251" fmla="*/ 1084406 w 5563679"/>
              <a:gd name="connsiteY251" fmla="*/ 499 h 5550115"/>
              <a:gd name="connsiteX252" fmla="*/ 1087705 w 5563679"/>
              <a:gd name="connsiteY252" fmla="*/ 0 h 5550115"/>
              <a:gd name="connsiteX0" fmla="*/ 1087705 w 5563679"/>
              <a:gd name="connsiteY0" fmla="*/ 0 h 5550115"/>
              <a:gd name="connsiteX1" fmla="*/ 1157844 w 5563679"/>
              <a:gd name="connsiteY1" fmla="*/ 0 h 5550115"/>
              <a:gd name="connsiteX2" fmla="*/ 1161143 w 5563679"/>
              <a:gd name="connsiteY2" fmla="*/ 499 h 5550115"/>
              <a:gd name="connsiteX3" fmla="*/ 1241661 w 5563679"/>
              <a:gd name="connsiteY3" fmla="*/ 73502 h 5550115"/>
              <a:gd name="connsiteX4" fmla="*/ 1244335 w 5563679"/>
              <a:gd name="connsiteY4" fmla="*/ 86745 h 5550115"/>
              <a:gd name="connsiteX5" fmla="*/ 1244335 w 5563679"/>
              <a:gd name="connsiteY5" fmla="*/ 147409 h 5550115"/>
              <a:gd name="connsiteX6" fmla="*/ 1373362 w 5563679"/>
              <a:gd name="connsiteY6" fmla="*/ 276436 h 5550115"/>
              <a:gd name="connsiteX7" fmla="*/ 1373361 w 5563679"/>
              <a:gd name="connsiteY7" fmla="*/ 276435 h 5550115"/>
              <a:gd name="connsiteX8" fmla="*/ 1390772 w 5563679"/>
              <a:gd name="connsiteY8" fmla="*/ 272920 h 5550115"/>
              <a:gd name="connsiteX9" fmla="*/ 1399039 w 5563679"/>
              <a:gd name="connsiteY9" fmla="*/ 274589 h 5550115"/>
              <a:gd name="connsiteX10" fmla="*/ 1399039 w 5563679"/>
              <a:gd name="connsiteY10" fmla="*/ 275327 h 5550115"/>
              <a:gd name="connsiteX11" fmla="*/ 1422519 w 5563679"/>
              <a:gd name="connsiteY11" fmla="*/ 277694 h 5550115"/>
              <a:gd name="connsiteX12" fmla="*/ 1522248 w 5563679"/>
              <a:gd name="connsiteY12" fmla="*/ 363643 h 5550115"/>
              <a:gd name="connsiteX13" fmla="*/ 1522268 w 5563679"/>
              <a:gd name="connsiteY13" fmla="*/ 363756 h 5550115"/>
              <a:gd name="connsiteX14" fmla="*/ 1522268 w 5563679"/>
              <a:gd name="connsiteY14" fmla="*/ 923549 h 5550115"/>
              <a:gd name="connsiteX15" fmla="*/ 1601071 w 5563679"/>
              <a:gd name="connsiteY15" fmla="*/ 1042437 h 5550115"/>
              <a:gd name="connsiteX16" fmla="*/ 1649141 w 5563679"/>
              <a:gd name="connsiteY16" fmla="*/ 1052141 h 5550115"/>
              <a:gd name="connsiteX17" fmla="*/ 1649141 w 5563679"/>
              <a:gd name="connsiteY17" fmla="*/ 1052879 h 5550115"/>
              <a:gd name="connsiteX18" fmla="*/ 1672621 w 5563679"/>
              <a:gd name="connsiteY18" fmla="*/ 1055246 h 5550115"/>
              <a:gd name="connsiteX19" fmla="*/ 1772350 w 5563679"/>
              <a:gd name="connsiteY19" fmla="*/ 1141195 h 5550115"/>
              <a:gd name="connsiteX20" fmla="*/ 1772601 w 5563679"/>
              <a:gd name="connsiteY20" fmla="*/ 1142618 h 5550115"/>
              <a:gd name="connsiteX21" fmla="*/ 1772601 w 5563679"/>
              <a:gd name="connsiteY21" fmla="*/ 1410943 h 5550115"/>
              <a:gd name="connsiteX22" fmla="*/ 1901628 w 5563679"/>
              <a:gd name="connsiteY22" fmla="*/ 1539970 h 5550115"/>
              <a:gd name="connsiteX23" fmla="*/ 1901627 w 5563679"/>
              <a:gd name="connsiteY23" fmla="*/ 1539969 h 5550115"/>
              <a:gd name="connsiteX24" fmla="*/ 2030654 w 5563679"/>
              <a:gd name="connsiteY24" fmla="*/ 1410942 h 5550115"/>
              <a:gd name="connsiteX25" fmla="*/ 2030654 w 5563679"/>
              <a:gd name="connsiteY25" fmla="*/ 1130923 h 5550115"/>
              <a:gd name="connsiteX26" fmla="*/ 2032657 w 5563679"/>
              <a:gd name="connsiteY26" fmla="*/ 1119572 h 5550115"/>
              <a:gd name="connsiteX27" fmla="*/ 2132386 w 5563679"/>
              <a:gd name="connsiteY27" fmla="*/ 1033623 h 5550115"/>
              <a:gd name="connsiteX28" fmla="*/ 2155866 w 5563679"/>
              <a:gd name="connsiteY28" fmla="*/ 1031256 h 5550115"/>
              <a:gd name="connsiteX29" fmla="*/ 2155866 w 5563679"/>
              <a:gd name="connsiteY29" fmla="*/ 1030518 h 5550115"/>
              <a:gd name="connsiteX30" fmla="*/ 2203936 w 5563679"/>
              <a:gd name="connsiteY30" fmla="*/ 1020814 h 5550115"/>
              <a:gd name="connsiteX31" fmla="*/ 2282739 w 5563679"/>
              <a:gd name="connsiteY31" fmla="*/ 901926 h 5550115"/>
              <a:gd name="connsiteX32" fmla="*/ 2282739 w 5563679"/>
              <a:gd name="connsiteY32" fmla="*/ 811796 h 5550115"/>
              <a:gd name="connsiteX33" fmla="*/ 2291128 w 5563679"/>
              <a:gd name="connsiteY33" fmla="*/ 770246 h 5550115"/>
              <a:gd name="connsiteX34" fmla="*/ 2410015 w 5563679"/>
              <a:gd name="connsiteY34" fmla="*/ 691442 h 5550115"/>
              <a:gd name="connsiteX35" fmla="*/ 2528902 w 5563679"/>
              <a:gd name="connsiteY35" fmla="*/ 770246 h 5550115"/>
              <a:gd name="connsiteX36" fmla="*/ 2531092 w 5563679"/>
              <a:gd name="connsiteY36" fmla="*/ 781090 h 5550115"/>
              <a:gd name="connsiteX37" fmla="*/ 2531092 w 5563679"/>
              <a:gd name="connsiteY37" fmla="*/ 1021960 h 5550115"/>
              <a:gd name="connsiteX38" fmla="*/ 2609895 w 5563679"/>
              <a:gd name="connsiteY38" fmla="*/ 1140848 h 5550115"/>
              <a:gd name="connsiteX39" fmla="*/ 2657965 w 5563679"/>
              <a:gd name="connsiteY39" fmla="*/ 1150552 h 5550115"/>
              <a:gd name="connsiteX40" fmla="*/ 2657965 w 5563679"/>
              <a:gd name="connsiteY40" fmla="*/ 1151290 h 5550115"/>
              <a:gd name="connsiteX41" fmla="*/ 2681445 w 5563679"/>
              <a:gd name="connsiteY41" fmla="*/ 1153657 h 5550115"/>
              <a:gd name="connsiteX42" fmla="*/ 2781174 w 5563679"/>
              <a:gd name="connsiteY42" fmla="*/ 1239606 h 5550115"/>
              <a:gd name="connsiteX43" fmla="*/ 2781426 w 5563679"/>
              <a:gd name="connsiteY43" fmla="*/ 1241035 h 5550115"/>
              <a:gd name="connsiteX44" fmla="*/ 2781426 w 5563679"/>
              <a:gd name="connsiteY44" fmla="*/ 1345676 h 5550115"/>
              <a:gd name="connsiteX45" fmla="*/ 2910453 w 5563679"/>
              <a:gd name="connsiteY45" fmla="*/ 1474703 h 5550115"/>
              <a:gd name="connsiteX46" fmla="*/ 2910452 w 5563679"/>
              <a:gd name="connsiteY46" fmla="*/ 1474702 h 5550115"/>
              <a:gd name="connsiteX47" fmla="*/ 3039479 w 5563679"/>
              <a:gd name="connsiteY47" fmla="*/ 1345675 h 5550115"/>
              <a:gd name="connsiteX48" fmla="*/ 3039480 w 5563679"/>
              <a:gd name="connsiteY48" fmla="*/ 1362198 h 5550115"/>
              <a:gd name="connsiteX49" fmla="*/ 3049618 w 5563679"/>
              <a:gd name="connsiteY49" fmla="*/ 1311979 h 5550115"/>
              <a:gd name="connsiteX50" fmla="*/ 3168506 w 5563679"/>
              <a:gd name="connsiteY50" fmla="*/ 1233175 h 5550115"/>
              <a:gd name="connsiteX51" fmla="*/ 3287393 w 5563679"/>
              <a:gd name="connsiteY51" fmla="*/ 1311979 h 5550115"/>
              <a:gd name="connsiteX52" fmla="*/ 3297157 w 5563679"/>
              <a:gd name="connsiteY52" fmla="*/ 1360339 h 5550115"/>
              <a:gd name="connsiteX53" fmla="*/ 3297157 w 5563679"/>
              <a:gd name="connsiteY53" fmla="*/ 1946741 h 5550115"/>
              <a:gd name="connsiteX54" fmla="*/ 3426184 w 5563679"/>
              <a:gd name="connsiteY54" fmla="*/ 2075768 h 5550115"/>
              <a:gd name="connsiteX55" fmla="*/ 3426183 w 5563679"/>
              <a:gd name="connsiteY55" fmla="*/ 2075767 h 5550115"/>
              <a:gd name="connsiteX56" fmla="*/ 3555210 w 5563679"/>
              <a:gd name="connsiteY56" fmla="*/ 1946740 h 5550115"/>
              <a:gd name="connsiteX57" fmla="*/ 3555211 w 5563679"/>
              <a:gd name="connsiteY57" fmla="*/ 1049778 h 5550115"/>
              <a:gd name="connsiteX58" fmla="*/ 3565349 w 5563679"/>
              <a:gd name="connsiteY58" fmla="*/ 999559 h 5550115"/>
              <a:gd name="connsiteX59" fmla="*/ 3684237 w 5563679"/>
              <a:gd name="connsiteY59" fmla="*/ 920755 h 5550115"/>
              <a:gd name="connsiteX60" fmla="*/ 3803124 w 5563679"/>
              <a:gd name="connsiteY60" fmla="*/ 999559 h 5550115"/>
              <a:gd name="connsiteX61" fmla="*/ 3806722 w 5563679"/>
              <a:gd name="connsiteY61" fmla="*/ 1017378 h 5550115"/>
              <a:gd name="connsiteX62" fmla="*/ 3806722 w 5563679"/>
              <a:gd name="connsiteY62" fmla="*/ 1326324 h 5550115"/>
              <a:gd name="connsiteX63" fmla="*/ 3935749 w 5563679"/>
              <a:gd name="connsiteY63" fmla="*/ 1455351 h 5550115"/>
              <a:gd name="connsiteX64" fmla="*/ 3935748 w 5563679"/>
              <a:gd name="connsiteY64" fmla="*/ 1455350 h 5550115"/>
              <a:gd name="connsiteX65" fmla="*/ 4064775 w 5563679"/>
              <a:gd name="connsiteY65" fmla="*/ 1326323 h 5550115"/>
              <a:gd name="connsiteX66" fmla="*/ 4064775 w 5563679"/>
              <a:gd name="connsiteY66" fmla="*/ 1279585 h 5550115"/>
              <a:gd name="connsiteX67" fmla="*/ 4083444 w 5563679"/>
              <a:gd name="connsiteY67" fmla="*/ 1247043 h 5550115"/>
              <a:gd name="connsiteX68" fmla="*/ 4160509 w 5563679"/>
              <a:gd name="connsiteY68" fmla="*/ 1200599 h 5550115"/>
              <a:gd name="connsiteX69" fmla="*/ 4183989 w 5563679"/>
              <a:gd name="connsiteY69" fmla="*/ 1198232 h 5550115"/>
              <a:gd name="connsiteX70" fmla="*/ 4183989 w 5563679"/>
              <a:gd name="connsiteY70" fmla="*/ 1197494 h 5550115"/>
              <a:gd name="connsiteX71" fmla="*/ 4232059 w 5563679"/>
              <a:gd name="connsiteY71" fmla="*/ 1187790 h 5550115"/>
              <a:gd name="connsiteX72" fmla="*/ 4310862 w 5563679"/>
              <a:gd name="connsiteY72" fmla="*/ 1068902 h 5550115"/>
              <a:gd name="connsiteX73" fmla="*/ 4310862 w 5563679"/>
              <a:gd name="connsiteY73" fmla="*/ 954918 h 5550115"/>
              <a:gd name="connsiteX74" fmla="*/ 4319251 w 5563679"/>
              <a:gd name="connsiteY74" fmla="*/ 913368 h 5550115"/>
              <a:gd name="connsiteX75" fmla="*/ 4438138 w 5563679"/>
              <a:gd name="connsiteY75" fmla="*/ 834564 h 5550115"/>
              <a:gd name="connsiteX76" fmla="*/ 4557025 w 5563679"/>
              <a:gd name="connsiteY76" fmla="*/ 913368 h 5550115"/>
              <a:gd name="connsiteX77" fmla="*/ 4559215 w 5563679"/>
              <a:gd name="connsiteY77" fmla="*/ 924213 h 5550115"/>
              <a:gd name="connsiteX78" fmla="*/ 4559215 w 5563679"/>
              <a:gd name="connsiteY78" fmla="*/ 1077616 h 5550115"/>
              <a:gd name="connsiteX79" fmla="*/ 4638018 w 5563679"/>
              <a:gd name="connsiteY79" fmla="*/ 1196504 h 5550115"/>
              <a:gd name="connsiteX80" fmla="*/ 4686088 w 5563679"/>
              <a:gd name="connsiteY80" fmla="*/ 1206208 h 5550115"/>
              <a:gd name="connsiteX81" fmla="*/ 4686088 w 5563679"/>
              <a:gd name="connsiteY81" fmla="*/ 1206946 h 5550115"/>
              <a:gd name="connsiteX82" fmla="*/ 4709568 w 5563679"/>
              <a:gd name="connsiteY82" fmla="*/ 1209313 h 5550115"/>
              <a:gd name="connsiteX83" fmla="*/ 4809296 w 5563679"/>
              <a:gd name="connsiteY83" fmla="*/ 1295262 h 5550115"/>
              <a:gd name="connsiteX84" fmla="*/ 4811500 w 5563679"/>
              <a:gd name="connsiteY84" fmla="*/ 1307752 h 5550115"/>
              <a:gd name="connsiteX85" fmla="*/ 4811500 w 5563679"/>
              <a:gd name="connsiteY85" fmla="*/ 1441660 h 5550115"/>
              <a:gd name="connsiteX86" fmla="*/ 4940527 w 5563679"/>
              <a:gd name="connsiteY86" fmla="*/ 1570687 h 5550115"/>
              <a:gd name="connsiteX87" fmla="*/ 4940526 w 5563679"/>
              <a:gd name="connsiteY87" fmla="*/ 1570686 h 5550115"/>
              <a:gd name="connsiteX88" fmla="*/ 5069553 w 5563679"/>
              <a:gd name="connsiteY88" fmla="*/ 1441659 h 5550115"/>
              <a:gd name="connsiteX89" fmla="*/ 5069553 w 5563679"/>
              <a:gd name="connsiteY89" fmla="*/ 1076405 h 5550115"/>
              <a:gd name="connsiteX90" fmla="*/ 5071757 w 5563679"/>
              <a:gd name="connsiteY90" fmla="*/ 1063915 h 5550115"/>
              <a:gd name="connsiteX91" fmla="*/ 5171486 w 5563679"/>
              <a:gd name="connsiteY91" fmla="*/ 977966 h 5550115"/>
              <a:gd name="connsiteX92" fmla="*/ 5194966 w 5563679"/>
              <a:gd name="connsiteY92" fmla="*/ 975599 h 5550115"/>
              <a:gd name="connsiteX93" fmla="*/ 5194966 w 5563679"/>
              <a:gd name="connsiteY93" fmla="*/ 974861 h 5550115"/>
              <a:gd name="connsiteX94" fmla="*/ 5243036 w 5563679"/>
              <a:gd name="connsiteY94" fmla="*/ 965157 h 5550115"/>
              <a:gd name="connsiteX95" fmla="*/ 5321839 w 5563679"/>
              <a:gd name="connsiteY95" fmla="*/ 846269 h 5550115"/>
              <a:gd name="connsiteX96" fmla="*/ 5321839 w 5563679"/>
              <a:gd name="connsiteY96" fmla="*/ 469894 h 5550115"/>
              <a:gd name="connsiteX97" fmla="*/ 5330228 w 5563679"/>
              <a:gd name="connsiteY97" fmla="*/ 428344 h 5550115"/>
              <a:gd name="connsiteX98" fmla="*/ 5449115 w 5563679"/>
              <a:gd name="connsiteY98" fmla="*/ 349540 h 5550115"/>
              <a:gd name="connsiteX99" fmla="*/ 5548678 w 5563679"/>
              <a:gd name="connsiteY99" fmla="*/ 396494 h 5550115"/>
              <a:gd name="connsiteX100" fmla="*/ 5562692 w 5563679"/>
              <a:gd name="connsiteY100" fmla="*/ 419592 h 5550115"/>
              <a:gd name="connsiteX101" fmla="*/ 5562692 w 5563679"/>
              <a:gd name="connsiteY101" fmla="*/ 2265528 h 5550115"/>
              <a:gd name="connsiteX102" fmla="*/ 5563679 w 5563679"/>
              <a:gd name="connsiteY102" fmla="*/ 2265528 h 5550115"/>
              <a:gd name="connsiteX103" fmla="*/ 5563679 w 5563679"/>
              <a:gd name="connsiteY103" fmla="*/ 3341998 h 5550115"/>
              <a:gd name="connsiteX104" fmla="*/ 5484876 w 5563679"/>
              <a:gd name="connsiteY104" fmla="*/ 3460886 h 5550115"/>
              <a:gd name="connsiteX105" fmla="*/ 5436806 w 5563679"/>
              <a:gd name="connsiteY105" fmla="*/ 3470590 h 5550115"/>
              <a:gd name="connsiteX106" fmla="*/ 5436806 w 5563679"/>
              <a:gd name="connsiteY106" fmla="*/ 3471328 h 5550115"/>
              <a:gd name="connsiteX107" fmla="*/ 5413326 w 5563679"/>
              <a:gd name="connsiteY107" fmla="*/ 3473695 h 5550115"/>
              <a:gd name="connsiteX108" fmla="*/ 5336262 w 5563679"/>
              <a:gd name="connsiteY108" fmla="*/ 3520139 h 5550115"/>
              <a:gd name="connsiteX109" fmla="*/ 5315097 w 5563679"/>
              <a:gd name="connsiteY109" fmla="*/ 3557030 h 5550115"/>
              <a:gd name="connsiteX110" fmla="*/ 5315097 w 5563679"/>
              <a:gd name="connsiteY110" fmla="*/ 3620344 h 5550115"/>
              <a:gd name="connsiteX111" fmla="*/ 5236294 w 5563679"/>
              <a:gd name="connsiteY111" fmla="*/ 3739232 h 5550115"/>
              <a:gd name="connsiteX112" fmla="*/ 5188224 w 5563679"/>
              <a:gd name="connsiteY112" fmla="*/ 3748936 h 5550115"/>
              <a:gd name="connsiteX113" fmla="*/ 5188224 w 5563679"/>
              <a:gd name="connsiteY113" fmla="*/ 3749674 h 5550115"/>
              <a:gd name="connsiteX114" fmla="*/ 5164744 w 5563679"/>
              <a:gd name="connsiteY114" fmla="*/ 3752041 h 5550115"/>
              <a:gd name="connsiteX115" fmla="*/ 5065015 w 5563679"/>
              <a:gd name="connsiteY115" fmla="*/ 3837990 h 5550115"/>
              <a:gd name="connsiteX116" fmla="*/ 5064995 w 5563679"/>
              <a:gd name="connsiteY116" fmla="*/ 3838103 h 5550115"/>
              <a:gd name="connsiteX117" fmla="*/ 5064995 w 5563679"/>
              <a:gd name="connsiteY117" fmla="*/ 4397896 h 5550115"/>
              <a:gd name="connsiteX118" fmla="*/ 4986192 w 5563679"/>
              <a:gd name="connsiteY118" fmla="*/ 4516784 h 5550115"/>
              <a:gd name="connsiteX119" fmla="*/ 4938122 w 5563679"/>
              <a:gd name="connsiteY119" fmla="*/ 4526488 h 5550115"/>
              <a:gd name="connsiteX120" fmla="*/ 4938122 w 5563679"/>
              <a:gd name="connsiteY120" fmla="*/ 4527226 h 5550115"/>
              <a:gd name="connsiteX121" fmla="*/ 4914642 w 5563679"/>
              <a:gd name="connsiteY121" fmla="*/ 4529593 h 5550115"/>
              <a:gd name="connsiteX122" fmla="*/ 4814913 w 5563679"/>
              <a:gd name="connsiteY122" fmla="*/ 4615542 h 5550115"/>
              <a:gd name="connsiteX123" fmla="*/ 4814662 w 5563679"/>
              <a:gd name="connsiteY123" fmla="*/ 4616965 h 5550115"/>
              <a:gd name="connsiteX124" fmla="*/ 4814662 w 5563679"/>
              <a:gd name="connsiteY124" fmla="*/ 4885290 h 5550115"/>
              <a:gd name="connsiteX125" fmla="*/ 4685635 w 5563679"/>
              <a:gd name="connsiteY125" fmla="*/ 5014317 h 5550115"/>
              <a:gd name="connsiteX126" fmla="*/ 4685636 w 5563679"/>
              <a:gd name="connsiteY126" fmla="*/ 5014316 h 5550115"/>
              <a:gd name="connsiteX127" fmla="*/ 4556609 w 5563679"/>
              <a:gd name="connsiteY127" fmla="*/ 4885289 h 5550115"/>
              <a:gd name="connsiteX128" fmla="*/ 4556609 w 5563679"/>
              <a:gd name="connsiteY128" fmla="*/ 4605270 h 5550115"/>
              <a:gd name="connsiteX129" fmla="*/ 4554606 w 5563679"/>
              <a:gd name="connsiteY129" fmla="*/ 4593919 h 5550115"/>
              <a:gd name="connsiteX130" fmla="*/ 4454877 w 5563679"/>
              <a:gd name="connsiteY130" fmla="*/ 4507970 h 5550115"/>
              <a:gd name="connsiteX131" fmla="*/ 4431397 w 5563679"/>
              <a:gd name="connsiteY131" fmla="*/ 4505603 h 5550115"/>
              <a:gd name="connsiteX132" fmla="*/ 4431397 w 5563679"/>
              <a:gd name="connsiteY132" fmla="*/ 4504865 h 5550115"/>
              <a:gd name="connsiteX133" fmla="*/ 4383327 w 5563679"/>
              <a:gd name="connsiteY133" fmla="*/ 4495161 h 5550115"/>
              <a:gd name="connsiteX134" fmla="*/ 4304524 w 5563679"/>
              <a:gd name="connsiteY134" fmla="*/ 4376273 h 5550115"/>
              <a:gd name="connsiteX135" fmla="*/ 4304524 w 5563679"/>
              <a:gd name="connsiteY135" fmla="*/ 4286143 h 5550115"/>
              <a:gd name="connsiteX136" fmla="*/ 4296135 w 5563679"/>
              <a:gd name="connsiteY136" fmla="*/ 4244593 h 5550115"/>
              <a:gd name="connsiteX137" fmla="*/ 4177248 w 5563679"/>
              <a:gd name="connsiteY137" fmla="*/ 4165789 h 5550115"/>
              <a:gd name="connsiteX138" fmla="*/ 4058361 w 5563679"/>
              <a:gd name="connsiteY138" fmla="*/ 4244593 h 5550115"/>
              <a:gd name="connsiteX139" fmla="*/ 4056171 w 5563679"/>
              <a:gd name="connsiteY139" fmla="*/ 4255437 h 5550115"/>
              <a:gd name="connsiteX140" fmla="*/ 4056171 w 5563679"/>
              <a:gd name="connsiteY140" fmla="*/ 4496307 h 5550115"/>
              <a:gd name="connsiteX141" fmla="*/ 3977368 w 5563679"/>
              <a:gd name="connsiteY141" fmla="*/ 4615195 h 5550115"/>
              <a:gd name="connsiteX142" fmla="*/ 3929298 w 5563679"/>
              <a:gd name="connsiteY142" fmla="*/ 4624899 h 5550115"/>
              <a:gd name="connsiteX143" fmla="*/ 3929298 w 5563679"/>
              <a:gd name="connsiteY143" fmla="*/ 4625637 h 5550115"/>
              <a:gd name="connsiteX144" fmla="*/ 3905818 w 5563679"/>
              <a:gd name="connsiteY144" fmla="*/ 4628004 h 5550115"/>
              <a:gd name="connsiteX145" fmla="*/ 3806089 w 5563679"/>
              <a:gd name="connsiteY145" fmla="*/ 4713953 h 5550115"/>
              <a:gd name="connsiteX146" fmla="*/ 3805837 w 5563679"/>
              <a:gd name="connsiteY146" fmla="*/ 4715382 h 5550115"/>
              <a:gd name="connsiteX147" fmla="*/ 3805837 w 5563679"/>
              <a:gd name="connsiteY147" fmla="*/ 4820023 h 5550115"/>
              <a:gd name="connsiteX148" fmla="*/ 3676810 w 5563679"/>
              <a:gd name="connsiteY148" fmla="*/ 4949050 h 5550115"/>
              <a:gd name="connsiteX149" fmla="*/ 3676811 w 5563679"/>
              <a:gd name="connsiteY149" fmla="*/ 4949049 h 5550115"/>
              <a:gd name="connsiteX150" fmla="*/ 3547784 w 5563679"/>
              <a:gd name="connsiteY150" fmla="*/ 4820022 h 5550115"/>
              <a:gd name="connsiteX151" fmla="*/ 3547783 w 5563679"/>
              <a:gd name="connsiteY151" fmla="*/ 4836545 h 5550115"/>
              <a:gd name="connsiteX152" fmla="*/ 3537645 w 5563679"/>
              <a:gd name="connsiteY152" fmla="*/ 4786326 h 5550115"/>
              <a:gd name="connsiteX153" fmla="*/ 3418757 w 5563679"/>
              <a:gd name="connsiteY153" fmla="*/ 4707522 h 5550115"/>
              <a:gd name="connsiteX154" fmla="*/ 3299870 w 5563679"/>
              <a:gd name="connsiteY154" fmla="*/ 4786326 h 5550115"/>
              <a:gd name="connsiteX155" fmla="*/ 3290106 w 5563679"/>
              <a:gd name="connsiteY155" fmla="*/ 4834686 h 5550115"/>
              <a:gd name="connsiteX156" fmla="*/ 3290106 w 5563679"/>
              <a:gd name="connsiteY156" fmla="*/ 5421088 h 5550115"/>
              <a:gd name="connsiteX157" fmla="*/ 3161079 w 5563679"/>
              <a:gd name="connsiteY157" fmla="*/ 5550115 h 5550115"/>
              <a:gd name="connsiteX158" fmla="*/ 3161080 w 5563679"/>
              <a:gd name="connsiteY158" fmla="*/ 5550114 h 5550115"/>
              <a:gd name="connsiteX159" fmla="*/ 3032053 w 5563679"/>
              <a:gd name="connsiteY159" fmla="*/ 5421087 h 5550115"/>
              <a:gd name="connsiteX160" fmla="*/ 3032052 w 5563679"/>
              <a:gd name="connsiteY160" fmla="*/ 4524125 h 5550115"/>
              <a:gd name="connsiteX161" fmla="*/ 3021914 w 5563679"/>
              <a:gd name="connsiteY161" fmla="*/ 4473906 h 5550115"/>
              <a:gd name="connsiteX162" fmla="*/ 2903026 w 5563679"/>
              <a:gd name="connsiteY162" fmla="*/ 4395102 h 5550115"/>
              <a:gd name="connsiteX163" fmla="*/ 2784139 w 5563679"/>
              <a:gd name="connsiteY163" fmla="*/ 4473906 h 5550115"/>
              <a:gd name="connsiteX164" fmla="*/ 2780541 w 5563679"/>
              <a:gd name="connsiteY164" fmla="*/ 4491725 h 5550115"/>
              <a:gd name="connsiteX165" fmla="*/ 2780541 w 5563679"/>
              <a:gd name="connsiteY165" fmla="*/ 4800671 h 5550115"/>
              <a:gd name="connsiteX166" fmla="*/ 2651514 w 5563679"/>
              <a:gd name="connsiteY166" fmla="*/ 4929698 h 5550115"/>
              <a:gd name="connsiteX167" fmla="*/ 2651515 w 5563679"/>
              <a:gd name="connsiteY167" fmla="*/ 4929697 h 5550115"/>
              <a:gd name="connsiteX168" fmla="*/ 2522488 w 5563679"/>
              <a:gd name="connsiteY168" fmla="*/ 4800670 h 5550115"/>
              <a:gd name="connsiteX169" fmla="*/ 2522488 w 5563679"/>
              <a:gd name="connsiteY169" fmla="*/ 4753932 h 5550115"/>
              <a:gd name="connsiteX170" fmla="*/ 2503819 w 5563679"/>
              <a:gd name="connsiteY170" fmla="*/ 4721390 h 5550115"/>
              <a:gd name="connsiteX171" fmla="*/ 2426754 w 5563679"/>
              <a:gd name="connsiteY171" fmla="*/ 4674946 h 5550115"/>
              <a:gd name="connsiteX172" fmla="*/ 2403274 w 5563679"/>
              <a:gd name="connsiteY172" fmla="*/ 4672579 h 5550115"/>
              <a:gd name="connsiteX173" fmla="*/ 2403274 w 5563679"/>
              <a:gd name="connsiteY173" fmla="*/ 4671841 h 5550115"/>
              <a:gd name="connsiteX174" fmla="*/ 2355204 w 5563679"/>
              <a:gd name="connsiteY174" fmla="*/ 4662137 h 5550115"/>
              <a:gd name="connsiteX175" fmla="*/ 2276401 w 5563679"/>
              <a:gd name="connsiteY175" fmla="*/ 4543249 h 5550115"/>
              <a:gd name="connsiteX176" fmla="*/ 2276401 w 5563679"/>
              <a:gd name="connsiteY176" fmla="*/ 4429265 h 5550115"/>
              <a:gd name="connsiteX177" fmla="*/ 2268012 w 5563679"/>
              <a:gd name="connsiteY177" fmla="*/ 4387715 h 5550115"/>
              <a:gd name="connsiteX178" fmla="*/ 2149125 w 5563679"/>
              <a:gd name="connsiteY178" fmla="*/ 4308911 h 5550115"/>
              <a:gd name="connsiteX179" fmla="*/ 2030238 w 5563679"/>
              <a:gd name="connsiteY179" fmla="*/ 4387715 h 5550115"/>
              <a:gd name="connsiteX180" fmla="*/ 2028048 w 5563679"/>
              <a:gd name="connsiteY180" fmla="*/ 4398560 h 5550115"/>
              <a:gd name="connsiteX181" fmla="*/ 2028048 w 5563679"/>
              <a:gd name="connsiteY181" fmla="*/ 4551963 h 5550115"/>
              <a:gd name="connsiteX182" fmla="*/ 1949245 w 5563679"/>
              <a:gd name="connsiteY182" fmla="*/ 4670851 h 5550115"/>
              <a:gd name="connsiteX183" fmla="*/ 1901175 w 5563679"/>
              <a:gd name="connsiteY183" fmla="*/ 4680555 h 5550115"/>
              <a:gd name="connsiteX184" fmla="*/ 1901175 w 5563679"/>
              <a:gd name="connsiteY184" fmla="*/ 4681293 h 5550115"/>
              <a:gd name="connsiteX185" fmla="*/ 1877695 w 5563679"/>
              <a:gd name="connsiteY185" fmla="*/ 4683660 h 5550115"/>
              <a:gd name="connsiteX186" fmla="*/ 1777966 w 5563679"/>
              <a:gd name="connsiteY186" fmla="*/ 4769609 h 5550115"/>
              <a:gd name="connsiteX187" fmla="*/ 1775762 w 5563679"/>
              <a:gd name="connsiteY187" fmla="*/ 4782099 h 5550115"/>
              <a:gd name="connsiteX188" fmla="*/ 1775762 w 5563679"/>
              <a:gd name="connsiteY188" fmla="*/ 4916007 h 5550115"/>
              <a:gd name="connsiteX189" fmla="*/ 1646735 w 5563679"/>
              <a:gd name="connsiteY189" fmla="*/ 5045034 h 5550115"/>
              <a:gd name="connsiteX190" fmla="*/ 1646736 w 5563679"/>
              <a:gd name="connsiteY190" fmla="*/ 5045033 h 5550115"/>
              <a:gd name="connsiteX191" fmla="*/ 1517709 w 5563679"/>
              <a:gd name="connsiteY191" fmla="*/ 4916006 h 5550115"/>
              <a:gd name="connsiteX192" fmla="*/ 1517709 w 5563679"/>
              <a:gd name="connsiteY192" fmla="*/ 4550752 h 5550115"/>
              <a:gd name="connsiteX193" fmla="*/ 1515505 w 5563679"/>
              <a:gd name="connsiteY193" fmla="*/ 4538262 h 5550115"/>
              <a:gd name="connsiteX194" fmla="*/ 1415776 w 5563679"/>
              <a:gd name="connsiteY194" fmla="*/ 4452313 h 5550115"/>
              <a:gd name="connsiteX195" fmla="*/ 1392296 w 5563679"/>
              <a:gd name="connsiteY195" fmla="*/ 4449946 h 5550115"/>
              <a:gd name="connsiteX196" fmla="*/ 1392296 w 5563679"/>
              <a:gd name="connsiteY196" fmla="*/ 4449208 h 5550115"/>
              <a:gd name="connsiteX197" fmla="*/ 1344226 w 5563679"/>
              <a:gd name="connsiteY197" fmla="*/ 4439504 h 5550115"/>
              <a:gd name="connsiteX198" fmla="*/ 1265423 w 5563679"/>
              <a:gd name="connsiteY198" fmla="*/ 4320616 h 5550115"/>
              <a:gd name="connsiteX199" fmla="*/ 1265423 w 5563679"/>
              <a:gd name="connsiteY199" fmla="*/ 3944241 h 5550115"/>
              <a:gd name="connsiteX200" fmla="*/ 1257034 w 5563679"/>
              <a:gd name="connsiteY200" fmla="*/ 3902691 h 5550115"/>
              <a:gd name="connsiteX201" fmla="*/ 1138147 w 5563679"/>
              <a:gd name="connsiteY201" fmla="*/ 3823887 h 5550115"/>
              <a:gd name="connsiteX202" fmla="*/ 1019260 w 5563679"/>
              <a:gd name="connsiteY202" fmla="*/ 3902691 h 5550115"/>
              <a:gd name="connsiteX203" fmla="*/ 1016586 w 5563679"/>
              <a:gd name="connsiteY203" fmla="*/ 3915934 h 5550115"/>
              <a:gd name="connsiteX204" fmla="*/ 1016586 w 5563679"/>
              <a:gd name="connsiteY204" fmla="*/ 3976598 h 5550115"/>
              <a:gd name="connsiteX205" fmla="*/ 887559 w 5563679"/>
              <a:gd name="connsiteY205" fmla="*/ 4105625 h 5550115"/>
              <a:gd name="connsiteX206" fmla="*/ 887560 w 5563679"/>
              <a:gd name="connsiteY206" fmla="*/ 4105624 h 5550115"/>
              <a:gd name="connsiteX207" fmla="*/ 758533 w 5563679"/>
              <a:gd name="connsiteY207" fmla="*/ 3976597 h 5550115"/>
              <a:gd name="connsiteX208" fmla="*/ 758533 w 5563679"/>
              <a:gd name="connsiteY208" fmla="*/ 3835817 h 5550115"/>
              <a:gd name="connsiteX209" fmla="*/ 737116 w 5563679"/>
              <a:gd name="connsiteY209" fmla="*/ 3798485 h 5550115"/>
              <a:gd name="connsiteX210" fmla="*/ 660051 w 5563679"/>
              <a:gd name="connsiteY210" fmla="*/ 3752041 h 5550115"/>
              <a:gd name="connsiteX211" fmla="*/ 636571 w 5563679"/>
              <a:gd name="connsiteY211" fmla="*/ 3749674 h 5550115"/>
              <a:gd name="connsiteX212" fmla="*/ 636571 w 5563679"/>
              <a:gd name="connsiteY212" fmla="*/ 3748936 h 5550115"/>
              <a:gd name="connsiteX213" fmla="*/ 588501 w 5563679"/>
              <a:gd name="connsiteY213" fmla="*/ 3739232 h 5550115"/>
              <a:gd name="connsiteX214" fmla="*/ 509698 w 5563679"/>
              <a:gd name="connsiteY214" fmla="*/ 3620344 h 5550115"/>
              <a:gd name="connsiteX215" fmla="*/ 509698 w 5563679"/>
              <a:gd name="connsiteY215" fmla="*/ 2675086 h 5550115"/>
              <a:gd name="connsiteX216" fmla="*/ 501309 w 5563679"/>
              <a:gd name="connsiteY216" fmla="*/ 2633537 h 5550115"/>
              <a:gd name="connsiteX217" fmla="*/ 382422 w 5563679"/>
              <a:gd name="connsiteY217" fmla="*/ 2554733 h 5550115"/>
              <a:gd name="connsiteX218" fmla="*/ 263535 w 5563679"/>
              <a:gd name="connsiteY218" fmla="*/ 2633537 h 5550115"/>
              <a:gd name="connsiteX219" fmla="*/ 258053 w 5563679"/>
              <a:gd name="connsiteY219" fmla="*/ 2660688 h 5550115"/>
              <a:gd name="connsiteX220" fmla="*/ 258053 w 5563679"/>
              <a:gd name="connsiteY220" fmla="*/ 2715723 h 5550115"/>
              <a:gd name="connsiteX221" fmla="*/ 129026 w 5563679"/>
              <a:gd name="connsiteY221" fmla="*/ 2844750 h 5550115"/>
              <a:gd name="connsiteX222" fmla="*/ 129027 w 5563679"/>
              <a:gd name="connsiteY222" fmla="*/ 2844749 h 5550115"/>
              <a:gd name="connsiteX223" fmla="*/ 0 w 5563679"/>
              <a:gd name="connsiteY223" fmla="*/ 2715722 h 5550115"/>
              <a:gd name="connsiteX224" fmla="*/ 0 w 5563679"/>
              <a:gd name="connsiteY224" fmla="*/ 2265528 h 5550115"/>
              <a:gd name="connsiteX225" fmla="*/ 0 w 5563679"/>
              <a:gd name="connsiteY225" fmla="*/ 546839 h 5550115"/>
              <a:gd name="connsiteX226" fmla="*/ 12233 w 5563679"/>
              <a:gd name="connsiteY226" fmla="*/ 526676 h 5550115"/>
              <a:gd name="connsiteX227" fmla="*/ 111797 w 5563679"/>
              <a:gd name="connsiteY227" fmla="*/ 479722 h 5550115"/>
              <a:gd name="connsiteX228" fmla="*/ 230684 w 5563679"/>
              <a:gd name="connsiteY228" fmla="*/ 558526 h 5550115"/>
              <a:gd name="connsiteX229" fmla="*/ 232874 w 5563679"/>
              <a:gd name="connsiteY229" fmla="*/ 569371 h 5550115"/>
              <a:gd name="connsiteX230" fmla="*/ 232874 w 5563679"/>
              <a:gd name="connsiteY230" fmla="*/ 722774 h 5550115"/>
              <a:gd name="connsiteX231" fmla="*/ 311677 w 5563679"/>
              <a:gd name="connsiteY231" fmla="*/ 841662 h 5550115"/>
              <a:gd name="connsiteX232" fmla="*/ 359747 w 5563679"/>
              <a:gd name="connsiteY232" fmla="*/ 851366 h 5550115"/>
              <a:gd name="connsiteX233" fmla="*/ 359747 w 5563679"/>
              <a:gd name="connsiteY233" fmla="*/ 852104 h 5550115"/>
              <a:gd name="connsiteX234" fmla="*/ 383227 w 5563679"/>
              <a:gd name="connsiteY234" fmla="*/ 854471 h 5550115"/>
              <a:gd name="connsiteX235" fmla="*/ 482956 w 5563679"/>
              <a:gd name="connsiteY235" fmla="*/ 940420 h 5550115"/>
              <a:gd name="connsiteX236" fmla="*/ 485160 w 5563679"/>
              <a:gd name="connsiteY236" fmla="*/ 952910 h 5550115"/>
              <a:gd name="connsiteX237" fmla="*/ 485160 w 5563679"/>
              <a:gd name="connsiteY237" fmla="*/ 1086818 h 5550115"/>
              <a:gd name="connsiteX238" fmla="*/ 614186 w 5563679"/>
              <a:gd name="connsiteY238" fmla="*/ 1215845 h 5550115"/>
              <a:gd name="connsiteX239" fmla="*/ 614185 w 5563679"/>
              <a:gd name="connsiteY239" fmla="*/ 1215844 h 5550115"/>
              <a:gd name="connsiteX240" fmla="*/ 743212 w 5563679"/>
              <a:gd name="connsiteY240" fmla="*/ 1086817 h 5550115"/>
              <a:gd name="connsiteX241" fmla="*/ 743212 w 5563679"/>
              <a:gd name="connsiteY241" fmla="*/ 721563 h 5550115"/>
              <a:gd name="connsiteX242" fmla="*/ 745416 w 5563679"/>
              <a:gd name="connsiteY242" fmla="*/ 709073 h 5550115"/>
              <a:gd name="connsiteX243" fmla="*/ 845145 w 5563679"/>
              <a:gd name="connsiteY243" fmla="*/ 623124 h 5550115"/>
              <a:gd name="connsiteX244" fmla="*/ 868625 w 5563679"/>
              <a:gd name="connsiteY244" fmla="*/ 620757 h 5550115"/>
              <a:gd name="connsiteX245" fmla="*/ 868625 w 5563679"/>
              <a:gd name="connsiteY245" fmla="*/ 620019 h 5550115"/>
              <a:gd name="connsiteX246" fmla="*/ 916695 w 5563679"/>
              <a:gd name="connsiteY246" fmla="*/ 610315 h 5550115"/>
              <a:gd name="connsiteX247" fmla="*/ 995498 w 5563679"/>
              <a:gd name="connsiteY247" fmla="*/ 491427 h 5550115"/>
              <a:gd name="connsiteX248" fmla="*/ 995498 w 5563679"/>
              <a:gd name="connsiteY248" fmla="*/ 115052 h 5550115"/>
              <a:gd name="connsiteX249" fmla="*/ 1003887 w 5563679"/>
              <a:gd name="connsiteY249" fmla="*/ 73502 h 5550115"/>
              <a:gd name="connsiteX250" fmla="*/ 1084406 w 5563679"/>
              <a:gd name="connsiteY250" fmla="*/ 499 h 5550115"/>
              <a:gd name="connsiteX251" fmla="*/ 1087705 w 5563679"/>
              <a:gd name="connsiteY251" fmla="*/ 0 h 5550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Lst>
            <a:rect l="l" t="t" r="r" b="b"/>
            <a:pathLst>
              <a:path w="5563679" h="5550115">
                <a:moveTo>
                  <a:pt x="1087705" y="0"/>
                </a:moveTo>
                <a:lnTo>
                  <a:pt x="1157844" y="0"/>
                </a:lnTo>
                <a:lnTo>
                  <a:pt x="1161143" y="499"/>
                </a:lnTo>
                <a:cubicBezTo>
                  <a:pt x="1197505" y="11809"/>
                  <a:pt x="1226971" y="38770"/>
                  <a:pt x="1241661" y="73502"/>
                </a:cubicBezTo>
                <a:lnTo>
                  <a:pt x="1244335" y="86745"/>
                </a:lnTo>
                <a:lnTo>
                  <a:pt x="1244335" y="147409"/>
                </a:lnTo>
                <a:cubicBezTo>
                  <a:pt x="1244335" y="218669"/>
                  <a:pt x="1302102" y="276436"/>
                  <a:pt x="1373362" y="276436"/>
                </a:cubicBezTo>
                <a:lnTo>
                  <a:pt x="1373361" y="276435"/>
                </a:lnTo>
                <a:lnTo>
                  <a:pt x="1390772" y="272920"/>
                </a:lnTo>
                <a:lnTo>
                  <a:pt x="1399039" y="274589"/>
                </a:lnTo>
                <a:lnTo>
                  <a:pt x="1399039" y="275327"/>
                </a:lnTo>
                <a:lnTo>
                  <a:pt x="1422519" y="277694"/>
                </a:lnTo>
                <a:cubicBezTo>
                  <a:pt x="1468717" y="287147"/>
                  <a:pt x="1506329" y="320167"/>
                  <a:pt x="1522248" y="363643"/>
                </a:cubicBezTo>
                <a:cubicBezTo>
                  <a:pt x="1522255" y="363681"/>
                  <a:pt x="1522261" y="363718"/>
                  <a:pt x="1522268" y="363756"/>
                </a:cubicBezTo>
                <a:lnTo>
                  <a:pt x="1522268" y="923549"/>
                </a:lnTo>
                <a:cubicBezTo>
                  <a:pt x="1522268" y="976994"/>
                  <a:pt x="1554762" y="1022849"/>
                  <a:pt x="1601071" y="1042437"/>
                </a:cubicBezTo>
                <a:lnTo>
                  <a:pt x="1649141" y="1052141"/>
                </a:lnTo>
                <a:lnTo>
                  <a:pt x="1649141" y="1052879"/>
                </a:lnTo>
                <a:lnTo>
                  <a:pt x="1672621" y="1055246"/>
                </a:lnTo>
                <a:cubicBezTo>
                  <a:pt x="1718819" y="1064699"/>
                  <a:pt x="1756431" y="1097719"/>
                  <a:pt x="1772350" y="1141195"/>
                </a:cubicBezTo>
                <a:cubicBezTo>
                  <a:pt x="1772434" y="1141669"/>
                  <a:pt x="1772517" y="1142144"/>
                  <a:pt x="1772601" y="1142618"/>
                </a:cubicBezTo>
                <a:lnTo>
                  <a:pt x="1772601" y="1410943"/>
                </a:lnTo>
                <a:cubicBezTo>
                  <a:pt x="1772601" y="1482203"/>
                  <a:pt x="1830368" y="1539970"/>
                  <a:pt x="1901628" y="1539970"/>
                </a:cubicBezTo>
                <a:lnTo>
                  <a:pt x="1901627" y="1539969"/>
                </a:lnTo>
                <a:cubicBezTo>
                  <a:pt x="1972887" y="1539969"/>
                  <a:pt x="2030654" y="1482202"/>
                  <a:pt x="2030654" y="1410942"/>
                </a:cubicBezTo>
                <a:lnTo>
                  <a:pt x="2030654" y="1130923"/>
                </a:lnTo>
                <a:lnTo>
                  <a:pt x="2032657" y="1119572"/>
                </a:lnTo>
                <a:cubicBezTo>
                  <a:pt x="2048576" y="1076096"/>
                  <a:pt x="2086188" y="1043076"/>
                  <a:pt x="2132386" y="1033623"/>
                </a:cubicBezTo>
                <a:lnTo>
                  <a:pt x="2155866" y="1031256"/>
                </a:lnTo>
                <a:lnTo>
                  <a:pt x="2155866" y="1030518"/>
                </a:lnTo>
                <a:lnTo>
                  <a:pt x="2203936" y="1020814"/>
                </a:lnTo>
                <a:cubicBezTo>
                  <a:pt x="2250245" y="1001226"/>
                  <a:pt x="2282739" y="955371"/>
                  <a:pt x="2282739" y="901926"/>
                </a:cubicBezTo>
                <a:lnTo>
                  <a:pt x="2282739" y="811796"/>
                </a:lnTo>
                <a:lnTo>
                  <a:pt x="2291128" y="770246"/>
                </a:lnTo>
                <a:cubicBezTo>
                  <a:pt x="2310715" y="723936"/>
                  <a:pt x="2356570" y="691442"/>
                  <a:pt x="2410015" y="691442"/>
                </a:cubicBezTo>
                <a:cubicBezTo>
                  <a:pt x="2463460" y="691442"/>
                  <a:pt x="2509315" y="723936"/>
                  <a:pt x="2528902" y="770246"/>
                </a:cubicBezTo>
                <a:lnTo>
                  <a:pt x="2531092" y="781090"/>
                </a:lnTo>
                <a:lnTo>
                  <a:pt x="2531092" y="1021960"/>
                </a:lnTo>
                <a:cubicBezTo>
                  <a:pt x="2531092" y="1075405"/>
                  <a:pt x="2563586" y="1121260"/>
                  <a:pt x="2609895" y="1140848"/>
                </a:cubicBezTo>
                <a:lnTo>
                  <a:pt x="2657965" y="1150552"/>
                </a:lnTo>
                <a:lnTo>
                  <a:pt x="2657965" y="1151290"/>
                </a:lnTo>
                <a:lnTo>
                  <a:pt x="2681445" y="1153657"/>
                </a:lnTo>
                <a:cubicBezTo>
                  <a:pt x="2727642" y="1163110"/>
                  <a:pt x="2765255" y="1196130"/>
                  <a:pt x="2781174" y="1239606"/>
                </a:cubicBezTo>
                <a:lnTo>
                  <a:pt x="2781426" y="1241035"/>
                </a:lnTo>
                <a:lnTo>
                  <a:pt x="2781426" y="1345676"/>
                </a:lnTo>
                <a:cubicBezTo>
                  <a:pt x="2781426" y="1416936"/>
                  <a:pt x="2839193" y="1474703"/>
                  <a:pt x="2910453" y="1474703"/>
                </a:cubicBezTo>
                <a:lnTo>
                  <a:pt x="2910452" y="1474702"/>
                </a:lnTo>
                <a:cubicBezTo>
                  <a:pt x="2981712" y="1474702"/>
                  <a:pt x="3039479" y="1416935"/>
                  <a:pt x="3039479" y="1345675"/>
                </a:cubicBezTo>
                <a:cubicBezTo>
                  <a:pt x="3039479" y="1351183"/>
                  <a:pt x="3039480" y="1356690"/>
                  <a:pt x="3039480" y="1362198"/>
                </a:cubicBezTo>
                <a:lnTo>
                  <a:pt x="3049618" y="1311979"/>
                </a:lnTo>
                <a:cubicBezTo>
                  <a:pt x="3069206" y="1265669"/>
                  <a:pt x="3115061" y="1233175"/>
                  <a:pt x="3168506" y="1233175"/>
                </a:cubicBezTo>
                <a:cubicBezTo>
                  <a:pt x="3221951" y="1233175"/>
                  <a:pt x="3267806" y="1265669"/>
                  <a:pt x="3287393" y="1311979"/>
                </a:cubicBezTo>
                <a:lnTo>
                  <a:pt x="3297157" y="1360339"/>
                </a:lnTo>
                <a:lnTo>
                  <a:pt x="3297157" y="1946741"/>
                </a:lnTo>
                <a:cubicBezTo>
                  <a:pt x="3297157" y="2018001"/>
                  <a:pt x="3354924" y="2075768"/>
                  <a:pt x="3426184" y="2075768"/>
                </a:cubicBezTo>
                <a:lnTo>
                  <a:pt x="3426183" y="2075767"/>
                </a:lnTo>
                <a:cubicBezTo>
                  <a:pt x="3497443" y="2075767"/>
                  <a:pt x="3555210" y="2018000"/>
                  <a:pt x="3555210" y="1946740"/>
                </a:cubicBezTo>
                <a:cubicBezTo>
                  <a:pt x="3555210" y="1647753"/>
                  <a:pt x="3555211" y="1348765"/>
                  <a:pt x="3555211" y="1049778"/>
                </a:cubicBezTo>
                <a:lnTo>
                  <a:pt x="3565349" y="999559"/>
                </a:lnTo>
                <a:cubicBezTo>
                  <a:pt x="3584937" y="953249"/>
                  <a:pt x="3630792" y="920755"/>
                  <a:pt x="3684237" y="920755"/>
                </a:cubicBezTo>
                <a:cubicBezTo>
                  <a:pt x="3737682" y="920755"/>
                  <a:pt x="3783537" y="953249"/>
                  <a:pt x="3803124" y="999559"/>
                </a:cubicBezTo>
                <a:lnTo>
                  <a:pt x="3806722" y="1017378"/>
                </a:lnTo>
                <a:lnTo>
                  <a:pt x="3806722" y="1326324"/>
                </a:lnTo>
                <a:cubicBezTo>
                  <a:pt x="3806722" y="1397584"/>
                  <a:pt x="3864489" y="1455351"/>
                  <a:pt x="3935749" y="1455351"/>
                </a:cubicBezTo>
                <a:lnTo>
                  <a:pt x="3935748" y="1455350"/>
                </a:lnTo>
                <a:cubicBezTo>
                  <a:pt x="4007008" y="1455350"/>
                  <a:pt x="4064775" y="1397583"/>
                  <a:pt x="4064775" y="1326323"/>
                </a:cubicBezTo>
                <a:lnTo>
                  <a:pt x="4064775" y="1279585"/>
                </a:lnTo>
                <a:lnTo>
                  <a:pt x="4083444" y="1247043"/>
                </a:lnTo>
                <a:cubicBezTo>
                  <a:pt x="4102728" y="1223677"/>
                  <a:pt x="4129710" y="1206901"/>
                  <a:pt x="4160509" y="1200599"/>
                </a:cubicBezTo>
                <a:lnTo>
                  <a:pt x="4183989" y="1198232"/>
                </a:lnTo>
                <a:lnTo>
                  <a:pt x="4183989" y="1197494"/>
                </a:lnTo>
                <a:lnTo>
                  <a:pt x="4232059" y="1187790"/>
                </a:lnTo>
                <a:cubicBezTo>
                  <a:pt x="4278368" y="1168202"/>
                  <a:pt x="4310862" y="1122347"/>
                  <a:pt x="4310862" y="1068902"/>
                </a:cubicBezTo>
                <a:lnTo>
                  <a:pt x="4310862" y="954918"/>
                </a:lnTo>
                <a:lnTo>
                  <a:pt x="4319251" y="913368"/>
                </a:lnTo>
                <a:cubicBezTo>
                  <a:pt x="4338838" y="867058"/>
                  <a:pt x="4384693" y="834564"/>
                  <a:pt x="4438138" y="834564"/>
                </a:cubicBezTo>
                <a:cubicBezTo>
                  <a:pt x="4491583" y="834564"/>
                  <a:pt x="4537438" y="867058"/>
                  <a:pt x="4557025" y="913368"/>
                </a:cubicBezTo>
                <a:lnTo>
                  <a:pt x="4559215" y="924213"/>
                </a:lnTo>
                <a:lnTo>
                  <a:pt x="4559215" y="1077616"/>
                </a:lnTo>
                <a:cubicBezTo>
                  <a:pt x="4559215" y="1131061"/>
                  <a:pt x="4591709" y="1176916"/>
                  <a:pt x="4638018" y="1196504"/>
                </a:cubicBezTo>
                <a:lnTo>
                  <a:pt x="4686088" y="1206208"/>
                </a:lnTo>
                <a:lnTo>
                  <a:pt x="4686088" y="1206946"/>
                </a:lnTo>
                <a:lnTo>
                  <a:pt x="4709568" y="1209313"/>
                </a:lnTo>
                <a:cubicBezTo>
                  <a:pt x="4755766" y="1218766"/>
                  <a:pt x="4793378" y="1251786"/>
                  <a:pt x="4809296" y="1295262"/>
                </a:cubicBezTo>
                <a:lnTo>
                  <a:pt x="4811500" y="1307752"/>
                </a:lnTo>
                <a:lnTo>
                  <a:pt x="4811500" y="1441660"/>
                </a:lnTo>
                <a:cubicBezTo>
                  <a:pt x="4811500" y="1512920"/>
                  <a:pt x="4869267" y="1570687"/>
                  <a:pt x="4940527" y="1570687"/>
                </a:cubicBezTo>
                <a:lnTo>
                  <a:pt x="4940526" y="1570686"/>
                </a:lnTo>
                <a:cubicBezTo>
                  <a:pt x="5011786" y="1570686"/>
                  <a:pt x="5069553" y="1512919"/>
                  <a:pt x="5069553" y="1441659"/>
                </a:cubicBezTo>
                <a:lnTo>
                  <a:pt x="5069553" y="1076405"/>
                </a:lnTo>
                <a:lnTo>
                  <a:pt x="5071757" y="1063915"/>
                </a:lnTo>
                <a:cubicBezTo>
                  <a:pt x="5087676" y="1020439"/>
                  <a:pt x="5125288" y="987419"/>
                  <a:pt x="5171486" y="977966"/>
                </a:cubicBezTo>
                <a:lnTo>
                  <a:pt x="5194966" y="975599"/>
                </a:lnTo>
                <a:lnTo>
                  <a:pt x="5194966" y="974861"/>
                </a:lnTo>
                <a:lnTo>
                  <a:pt x="5243036" y="965157"/>
                </a:lnTo>
                <a:cubicBezTo>
                  <a:pt x="5289345" y="945569"/>
                  <a:pt x="5321839" y="899714"/>
                  <a:pt x="5321839" y="846269"/>
                </a:cubicBezTo>
                <a:lnTo>
                  <a:pt x="5321839" y="469894"/>
                </a:lnTo>
                <a:lnTo>
                  <a:pt x="5330228" y="428344"/>
                </a:lnTo>
                <a:cubicBezTo>
                  <a:pt x="5349815" y="382034"/>
                  <a:pt x="5395670" y="349540"/>
                  <a:pt x="5449115" y="349540"/>
                </a:cubicBezTo>
                <a:cubicBezTo>
                  <a:pt x="5489199" y="349540"/>
                  <a:pt x="5525013" y="367818"/>
                  <a:pt x="5548678" y="396494"/>
                </a:cubicBezTo>
                <a:lnTo>
                  <a:pt x="5562692" y="419592"/>
                </a:lnTo>
                <a:lnTo>
                  <a:pt x="5562692" y="2265528"/>
                </a:lnTo>
                <a:lnTo>
                  <a:pt x="5563679" y="2265528"/>
                </a:lnTo>
                <a:lnTo>
                  <a:pt x="5563679" y="3341998"/>
                </a:lnTo>
                <a:cubicBezTo>
                  <a:pt x="5563679" y="3395443"/>
                  <a:pt x="5531185" y="3441298"/>
                  <a:pt x="5484876" y="3460886"/>
                </a:cubicBezTo>
                <a:lnTo>
                  <a:pt x="5436806" y="3470590"/>
                </a:lnTo>
                <a:lnTo>
                  <a:pt x="5436806" y="3471328"/>
                </a:lnTo>
                <a:lnTo>
                  <a:pt x="5413326" y="3473695"/>
                </a:lnTo>
                <a:cubicBezTo>
                  <a:pt x="5382527" y="3479997"/>
                  <a:pt x="5355545" y="3496773"/>
                  <a:pt x="5336262" y="3520139"/>
                </a:cubicBezTo>
                <a:lnTo>
                  <a:pt x="5315097" y="3557030"/>
                </a:lnTo>
                <a:lnTo>
                  <a:pt x="5315097" y="3620344"/>
                </a:lnTo>
                <a:cubicBezTo>
                  <a:pt x="5315097" y="3673789"/>
                  <a:pt x="5282603" y="3719644"/>
                  <a:pt x="5236294" y="3739232"/>
                </a:cubicBezTo>
                <a:lnTo>
                  <a:pt x="5188224" y="3748936"/>
                </a:lnTo>
                <a:lnTo>
                  <a:pt x="5188224" y="3749674"/>
                </a:lnTo>
                <a:lnTo>
                  <a:pt x="5164744" y="3752041"/>
                </a:lnTo>
                <a:cubicBezTo>
                  <a:pt x="5118546" y="3761494"/>
                  <a:pt x="5080934" y="3794514"/>
                  <a:pt x="5065015" y="3837990"/>
                </a:cubicBezTo>
                <a:cubicBezTo>
                  <a:pt x="5065008" y="3838028"/>
                  <a:pt x="5065002" y="3838065"/>
                  <a:pt x="5064995" y="3838103"/>
                </a:cubicBezTo>
                <a:lnTo>
                  <a:pt x="5064995" y="4397896"/>
                </a:lnTo>
                <a:cubicBezTo>
                  <a:pt x="5064995" y="4451341"/>
                  <a:pt x="5032501" y="4497196"/>
                  <a:pt x="4986192" y="4516784"/>
                </a:cubicBezTo>
                <a:lnTo>
                  <a:pt x="4938122" y="4526488"/>
                </a:lnTo>
                <a:lnTo>
                  <a:pt x="4938122" y="4527226"/>
                </a:lnTo>
                <a:lnTo>
                  <a:pt x="4914642" y="4529593"/>
                </a:lnTo>
                <a:cubicBezTo>
                  <a:pt x="4868444" y="4539046"/>
                  <a:pt x="4830832" y="4572066"/>
                  <a:pt x="4814913" y="4615542"/>
                </a:cubicBezTo>
                <a:cubicBezTo>
                  <a:pt x="4814829" y="4616016"/>
                  <a:pt x="4814746" y="4616491"/>
                  <a:pt x="4814662" y="4616965"/>
                </a:cubicBezTo>
                <a:lnTo>
                  <a:pt x="4814662" y="4885290"/>
                </a:lnTo>
                <a:cubicBezTo>
                  <a:pt x="4814662" y="4956550"/>
                  <a:pt x="4756895" y="5014317"/>
                  <a:pt x="4685635" y="5014317"/>
                </a:cubicBezTo>
                <a:lnTo>
                  <a:pt x="4685636" y="5014316"/>
                </a:lnTo>
                <a:cubicBezTo>
                  <a:pt x="4614376" y="5014316"/>
                  <a:pt x="4556609" y="4956549"/>
                  <a:pt x="4556609" y="4885289"/>
                </a:cubicBezTo>
                <a:lnTo>
                  <a:pt x="4556609" y="4605270"/>
                </a:lnTo>
                <a:lnTo>
                  <a:pt x="4554606" y="4593919"/>
                </a:lnTo>
                <a:cubicBezTo>
                  <a:pt x="4538687" y="4550443"/>
                  <a:pt x="4501075" y="4517423"/>
                  <a:pt x="4454877" y="4507970"/>
                </a:cubicBezTo>
                <a:lnTo>
                  <a:pt x="4431397" y="4505603"/>
                </a:lnTo>
                <a:lnTo>
                  <a:pt x="4431397" y="4504865"/>
                </a:lnTo>
                <a:lnTo>
                  <a:pt x="4383327" y="4495161"/>
                </a:lnTo>
                <a:cubicBezTo>
                  <a:pt x="4337018" y="4475573"/>
                  <a:pt x="4304524" y="4429718"/>
                  <a:pt x="4304524" y="4376273"/>
                </a:cubicBezTo>
                <a:lnTo>
                  <a:pt x="4304524" y="4286143"/>
                </a:lnTo>
                <a:lnTo>
                  <a:pt x="4296135" y="4244593"/>
                </a:lnTo>
                <a:cubicBezTo>
                  <a:pt x="4276548" y="4198283"/>
                  <a:pt x="4230693" y="4165789"/>
                  <a:pt x="4177248" y="4165789"/>
                </a:cubicBezTo>
                <a:cubicBezTo>
                  <a:pt x="4123803" y="4165789"/>
                  <a:pt x="4077948" y="4198283"/>
                  <a:pt x="4058361" y="4244593"/>
                </a:cubicBezTo>
                <a:lnTo>
                  <a:pt x="4056171" y="4255437"/>
                </a:lnTo>
                <a:lnTo>
                  <a:pt x="4056171" y="4496307"/>
                </a:lnTo>
                <a:cubicBezTo>
                  <a:pt x="4056171" y="4549752"/>
                  <a:pt x="4023677" y="4595607"/>
                  <a:pt x="3977368" y="4615195"/>
                </a:cubicBezTo>
                <a:lnTo>
                  <a:pt x="3929298" y="4624899"/>
                </a:lnTo>
                <a:lnTo>
                  <a:pt x="3929298" y="4625637"/>
                </a:lnTo>
                <a:lnTo>
                  <a:pt x="3905818" y="4628004"/>
                </a:lnTo>
                <a:cubicBezTo>
                  <a:pt x="3859621" y="4637457"/>
                  <a:pt x="3822008" y="4670477"/>
                  <a:pt x="3806089" y="4713953"/>
                </a:cubicBezTo>
                <a:lnTo>
                  <a:pt x="3805837" y="4715382"/>
                </a:lnTo>
                <a:lnTo>
                  <a:pt x="3805837" y="4820023"/>
                </a:lnTo>
                <a:cubicBezTo>
                  <a:pt x="3805837" y="4891283"/>
                  <a:pt x="3748070" y="4949050"/>
                  <a:pt x="3676810" y="4949050"/>
                </a:cubicBezTo>
                <a:lnTo>
                  <a:pt x="3676811" y="4949049"/>
                </a:lnTo>
                <a:cubicBezTo>
                  <a:pt x="3605551" y="4949049"/>
                  <a:pt x="3547784" y="4891282"/>
                  <a:pt x="3547784" y="4820022"/>
                </a:cubicBezTo>
                <a:cubicBezTo>
                  <a:pt x="3547784" y="4825530"/>
                  <a:pt x="3547783" y="4831037"/>
                  <a:pt x="3547783" y="4836545"/>
                </a:cubicBezTo>
                <a:lnTo>
                  <a:pt x="3537645" y="4786326"/>
                </a:lnTo>
                <a:cubicBezTo>
                  <a:pt x="3518057" y="4740016"/>
                  <a:pt x="3472202" y="4707522"/>
                  <a:pt x="3418757" y="4707522"/>
                </a:cubicBezTo>
                <a:cubicBezTo>
                  <a:pt x="3365312" y="4707522"/>
                  <a:pt x="3319457" y="4740016"/>
                  <a:pt x="3299870" y="4786326"/>
                </a:cubicBezTo>
                <a:lnTo>
                  <a:pt x="3290106" y="4834686"/>
                </a:lnTo>
                <a:lnTo>
                  <a:pt x="3290106" y="5421088"/>
                </a:lnTo>
                <a:cubicBezTo>
                  <a:pt x="3290106" y="5492348"/>
                  <a:pt x="3232339" y="5550115"/>
                  <a:pt x="3161079" y="5550115"/>
                </a:cubicBezTo>
                <a:lnTo>
                  <a:pt x="3161080" y="5550114"/>
                </a:lnTo>
                <a:cubicBezTo>
                  <a:pt x="3089820" y="5550114"/>
                  <a:pt x="3032053" y="5492347"/>
                  <a:pt x="3032053" y="5421087"/>
                </a:cubicBezTo>
                <a:cubicBezTo>
                  <a:pt x="3032053" y="5122100"/>
                  <a:pt x="3032052" y="4823112"/>
                  <a:pt x="3032052" y="4524125"/>
                </a:cubicBezTo>
                <a:lnTo>
                  <a:pt x="3021914" y="4473906"/>
                </a:lnTo>
                <a:cubicBezTo>
                  <a:pt x="3002326" y="4427596"/>
                  <a:pt x="2956471" y="4395102"/>
                  <a:pt x="2903026" y="4395102"/>
                </a:cubicBezTo>
                <a:cubicBezTo>
                  <a:pt x="2849581" y="4395102"/>
                  <a:pt x="2803726" y="4427596"/>
                  <a:pt x="2784139" y="4473906"/>
                </a:cubicBezTo>
                <a:lnTo>
                  <a:pt x="2780541" y="4491725"/>
                </a:lnTo>
                <a:lnTo>
                  <a:pt x="2780541" y="4800671"/>
                </a:lnTo>
                <a:cubicBezTo>
                  <a:pt x="2780541" y="4871931"/>
                  <a:pt x="2722774" y="4929698"/>
                  <a:pt x="2651514" y="4929698"/>
                </a:cubicBezTo>
                <a:lnTo>
                  <a:pt x="2651515" y="4929697"/>
                </a:lnTo>
                <a:cubicBezTo>
                  <a:pt x="2580255" y="4929697"/>
                  <a:pt x="2522488" y="4871930"/>
                  <a:pt x="2522488" y="4800670"/>
                </a:cubicBezTo>
                <a:lnTo>
                  <a:pt x="2522488" y="4753932"/>
                </a:lnTo>
                <a:lnTo>
                  <a:pt x="2503819" y="4721390"/>
                </a:lnTo>
                <a:cubicBezTo>
                  <a:pt x="2484535" y="4698024"/>
                  <a:pt x="2457553" y="4681248"/>
                  <a:pt x="2426754" y="4674946"/>
                </a:cubicBezTo>
                <a:lnTo>
                  <a:pt x="2403274" y="4672579"/>
                </a:lnTo>
                <a:lnTo>
                  <a:pt x="2403274" y="4671841"/>
                </a:lnTo>
                <a:lnTo>
                  <a:pt x="2355204" y="4662137"/>
                </a:lnTo>
                <a:cubicBezTo>
                  <a:pt x="2308895" y="4642549"/>
                  <a:pt x="2276401" y="4596694"/>
                  <a:pt x="2276401" y="4543249"/>
                </a:cubicBezTo>
                <a:lnTo>
                  <a:pt x="2276401" y="4429265"/>
                </a:lnTo>
                <a:lnTo>
                  <a:pt x="2268012" y="4387715"/>
                </a:lnTo>
                <a:cubicBezTo>
                  <a:pt x="2248425" y="4341405"/>
                  <a:pt x="2202570" y="4308911"/>
                  <a:pt x="2149125" y="4308911"/>
                </a:cubicBezTo>
                <a:cubicBezTo>
                  <a:pt x="2095680" y="4308911"/>
                  <a:pt x="2049825" y="4341405"/>
                  <a:pt x="2030238" y="4387715"/>
                </a:cubicBezTo>
                <a:lnTo>
                  <a:pt x="2028048" y="4398560"/>
                </a:lnTo>
                <a:lnTo>
                  <a:pt x="2028048" y="4551963"/>
                </a:lnTo>
                <a:cubicBezTo>
                  <a:pt x="2028048" y="4605408"/>
                  <a:pt x="1995554" y="4651263"/>
                  <a:pt x="1949245" y="4670851"/>
                </a:cubicBezTo>
                <a:lnTo>
                  <a:pt x="1901175" y="4680555"/>
                </a:lnTo>
                <a:lnTo>
                  <a:pt x="1901175" y="4681293"/>
                </a:lnTo>
                <a:lnTo>
                  <a:pt x="1877695" y="4683660"/>
                </a:lnTo>
                <a:cubicBezTo>
                  <a:pt x="1831497" y="4693113"/>
                  <a:pt x="1793885" y="4726133"/>
                  <a:pt x="1777966" y="4769609"/>
                </a:cubicBezTo>
                <a:lnTo>
                  <a:pt x="1775762" y="4782099"/>
                </a:lnTo>
                <a:lnTo>
                  <a:pt x="1775762" y="4916007"/>
                </a:lnTo>
                <a:cubicBezTo>
                  <a:pt x="1775762" y="4987267"/>
                  <a:pt x="1717995" y="5045034"/>
                  <a:pt x="1646735" y="5045034"/>
                </a:cubicBezTo>
                <a:lnTo>
                  <a:pt x="1646736" y="5045033"/>
                </a:lnTo>
                <a:cubicBezTo>
                  <a:pt x="1575476" y="5045033"/>
                  <a:pt x="1517709" y="4987266"/>
                  <a:pt x="1517709" y="4916006"/>
                </a:cubicBezTo>
                <a:lnTo>
                  <a:pt x="1517709" y="4550752"/>
                </a:lnTo>
                <a:lnTo>
                  <a:pt x="1515505" y="4538262"/>
                </a:lnTo>
                <a:cubicBezTo>
                  <a:pt x="1499586" y="4494786"/>
                  <a:pt x="1461974" y="4461766"/>
                  <a:pt x="1415776" y="4452313"/>
                </a:cubicBezTo>
                <a:lnTo>
                  <a:pt x="1392296" y="4449946"/>
                </a:lnTo>
                <a:lnTo>
                  <a:pt x="1392296" y="4449208"/>
                </a:lnTo>
                <a:lnTo>
                  <a:pt x="1344226" y="4439504"/>
                </a:lnTo>
                <a:cubicBezTo>
                  <a:pt x="1297917" y="4419916"/>
                  <a:pt x="1265423" y="4374061"/>
                  <a:pt x="1265423" y="4320616"/>
                </a:cubicBezTo>
                <a:lnTo>
                  <a:pt x="1265423" y="3944241"/>
                </a:lnTo>
                <a:lnTo>
                  <a:pt x="1257034" y="3902691"/>
                </a:lnTo>
                <a:cubicBezTo>
                  <a:pt x="1237447" y="3856381"/>
                  <a:pt x="1191592" y="3823887"/>
                  <a:pt x="1138147" y="3823887"/>
                </a:cubicBezTo>
                <a:cubicBezTo>
                  <a:pt x="1084702" y="3823887"/>
                  <a:pt x="1038847" y="3856381"/>
                  <a:pt x="1019260" y="3902691"/>
                </a:cubicBezTo>
                <a:lnTo>
                  <a:pt x="1016586" y="3915934"/>
                </a:lnTo>
                <a:lnTo>
                  <a:pt x="1016586" y="3976598"/>
                </a:lnTo>
                <a:cubicBezTo>
                  <a:pt x="1016586" y="4047858"/>
                  <a:pt x="958819" y="4105625"/>
                  <a:pt x="887559" y="4105625"/>
                </a:cubicBezTo>
                <a:lnTo>
                  <a:pt x="887560" y="4105624"/>
                </a:lnTo>
                <a:cubicBezTo>
                  <a:pt x="816300" y="4105624"/>
                  <a:pt x="758533" y="4047857"/>
                  <a:pt x="758533" y="3976597"/>
                </a:cubicBezTo>
                <a:lnTo>
                  <a:pt x="758533" y="3835817"/>
                </a:lnTo>
                <a:lnTo>
                  <a:pt x="737116" y="3798485"/>
                </a:lnTo>
                <a:cubicBezTo>
                  <a:pt x="717833" y="3775119"/>
                  <a:pt x="690850" y="3758343"/>
                  <a:pt x="660051" y="3752041"/>
                </a:cubicBezTo>
                <a:lnTo>
                  <a:pt x="636571" y="3749674"/>
                </a:lnTo>
                <a:lnTo>
                  <a:pt x="636571" y="3748936"/>
                </a:lnTo>
                <a:lnTo>
                  <a:pt x="588501" y="3739232"/>
                </a:lnTo>
                <a:cubicBezTo>
                  <a:pt x="542192" y="3719644"/>
                  <a:pt x="509698" y="3673789"/>
                  <a:pt x="509698" y="3620344"/>
                </a:cubicBezTo>
                <a:lnTo>
                  <a:pt x="509698" y="2675086"/>
                </a:lnTo>
                <a:lnTo>
                  <a:pt x="501309" y="2633537"/>
                </a:lnTo>
                <a:cubicBezTo>
                  <a:pt x="481722" y="2587227"/>
                  <a:pt x="435867" y="2554733"/>
                  <a:pt x="382422" y="2554733"/>
                </a:cubicBezTo>
                <a:cubicBezTo>
                  <a:pt x="328977" y="2554733"/>
                  <a:pt x="283122" y="2587227"/>
                  <a:pt x="263535" y="2633537"/>
                </a:cubicBezTo>
                <a:lnTo>
                  <a:pt x="258053" y="2660688"/>
                </a:lnTo>
                <a:lnTo>
                  <a:pt x="258053" y="2715723"/>
                </a:lnTo>
                <a:cubicBezTo>
                  <a:pt x="258053" y="2786983"/>
                  <a:pt x="200286" y="2844750"/>
                  <a:pt x="129026" y="2844750"/>
                </a:cubicBezTo>
                <a:lnTo>
                  <a:pt x="129027" y="2844749"/>
                </a:lnTo>
                <a:cubicBezTo>
                  <a:pt x="57767" y="2844749"/>
                  <a:pt x="0" y="2786982"/>
                  <a:pt x="0" y="2715722"/>
                </a:cubicBezTo>
                <a:lnTo>
                  <a:pt x="0" y="2265528"/>
                </a:lnTo>
                <a:lnTo>
                  <a:pt x="0" y="546839"/>
                </a:lnTo>
                <a:lnTo>
                  <a:pt x="12233" y="526676"/>
                </a:lnTo>
                <a:cubicBezTo>
                  <a:pt x="35899" y="498000"/>
                  <a:pt x="71713" y="479722"/>
                  <a:pt x="111797" y="479722"/>
                </a:cubicBezTo>
                <a:cubicBezTo>
                  <a:pt x="165242" y="479722"/>
                  <a:pt x="211097" y="512216"/>
                  <a:pt x="230684" y="558526"/>
                </a:cubicBezTo>
                <a:lnTo>
                  <a:pt x="232874" y="569371"/>
                </a:lnTo>
                <a:lnTo>
                  <a:pt x="232874" y="722774"/>
                </a:lnTo>
                <a:cubicBezTo>
                  <a:pt x="232874" y="776219"/>
                  <a:pt x="265368" y="822074"/>
                  <a:pt x="311677" y="841662"/>
                </a:cubicBezTo>
                <a:lnTo>
                  <a:pt x="359747" y="851366"/>
                </a:lnTo>
                <a:lnTo>
                  <a:pt x="359747" y="852104"/>
                </a:lnTo>
                <a:lnTo>
                  <a:pt x="383227" y="854471"/>
                </a:lnTo>
                <a:cubicBezTo>
                  <a:pt x="429425" y="863924"/>
                  <a:pt x="467037" y="896944"/>
                  <a:pt x="482956" y="940420"/>
                </a:cubicBezTo>
                <a:lnTo>
                  <a:pt x="485160" y="952910"/>
                </a:lnTo>
                <a:lnTo>
                  <a:pt x="485160" y="1086818"/>
                </a:lnTo>
                <a:cubicBezTo>
                  <a:pt x="485160" y="1158078"/>
                  <a:pt x="542926" y="1215845"/>
                  <a:pt x="614186" y="1215845"/>
                </a:cubicBezTo>
                <a:lnTo>
                  <a:pt x="614185" y="1215844"/>
                </a:lnTo>
                <a:cubicBezTo>
                  <a:pt x="685445" y="1215844"/>
                  <a:pt x="743212" y="1158077"/>
                  <a:pt x="743212" y="1086817"/>
                </a:cubicBezTo>
                <a:lnTo>
                  <a:pt x="743212" y="721563"/>
                </a:lnTo>
                <a:lnTo>
                  <a:pt x="745416" y="709073"/>
                </a:lnTo>
                <a:cubicBezTo>
                  <a:pt x="761335" y="665597"/>
                  <a:pt x="798947" y="632577"/>
                  <a:pt x="845145" y="623124"/>
                </a:cubicBezTo>
                <a:lnTo>
                  <a:pt x="868625" y="620757"/>
                </a:lnTo>
                <a:lnTo>
                  <a:pt x="868625" y="620019"/>
                </a:lnTo>
                <a:lnTo>
                  <a:pt x="916695" y="610315"/>
                </a:lnTo>
                <a:cubicBezTo>
                  <a:pt x="963004" y="590727"/>
                  <a:pt x="995498" y="544872"/>
                  <a:pt x="995498" y="491427"/>
                </a:cubicBezTo>
                <a:lnTo>
                  <a:pt x="995498" y="115052"/>
                </a:lnTo>
                <a:lnTo>
                  <a:pt x="1003887" y="73502"/>
                </a:lnTo>
                <a:cubicBezTo>
                  <a:pt x="1018578" y="38770"/>
                  <a:pt x="1048044" y="11809"/>
                  <a:pt x="1084406" y="499"/>
                </a:cubicBezTo>
                <a:lnTo>
                  <a:pt x="1087705" y="0"/>
                </a:lnTo>
                <a:close/>
              </a:path>
            </a:pathLst>
          </a:custGeom>
        </p:spPr>
        <p:txBody>
          <a:bodyPr wrap="square" anchor="ctr">
            <a:noAutofit/>
          </a:bodyPr>
          <a:lstStyle>
            <a:lvl1pPr marL="0" indent="0" algn="ctr">
              <a:buNone/>
              <a:defRPr sz="1200"/>
            </a:lvl1pPr>
          </a:lstStyle>
          <a:p>
            <a:endParaRPr lang="es-ES_tradnl" dirty="0"/>
          </a:p>
        </p:txBody>
      </p:sp>
      <p:sp>
        <p:nvSpPr>
          <p:cNvPr id="3" name="Marcador de texto 2"/>
          <p:cNvSpPr>
            <a:spLocks noGrp="1"/>
          </p:cNvSpPr>
          <p:nvPr>
            <p:ph type="body" sz="quarter" idx="12" hasCustomPrompt="1"/>
          </p:nvPr>
        </p:nvSpPr>
        <p:spPr>
          <a:xfrm>
            <a:off x="468313" y="742321"/>
            <a:ext cx="4103688" cy="576956"/>
          </a:xfrm>
          <a:prstGeom prst="rect">
            <a:avLst/>
          </a:prstGeom>
        </p:spPr>
        <p:txBody>
          <a:bodyPr lIns="0"/>
          <a:lstStyle>
            <a:lvl1pPr marL="0" indent="0">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5" name="Marcador de texto 2"/>
          <p:cNvSpPr>
            <a:spLocks noGrp="1"/>
          </p:cNvSpPr>
          <p:nvPr>
            <p:ph type="body" sz="quarter" idx="13" hasCustomPrompt="1"/>
          </p:nvPr>
        </p:nvSpPr>
        <p:spPr>
          <a:xfrm>
            <a:off x="468313" y="1363757"/>
            <a:ext cx="4103688" cy="221850"/>
          </a:xfrm>
          <a:prstGeom prst="rect">
            <a:avLst/>
          </a:prstGeom>
        </p:spPr>
        <p:txBody>
          <a:bodyPr lIns="0"/>
          <a:lstStyle>
            <a:lvl1pPr marL="0" indent="0">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4094127382"/>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Oportunities">
    <p:spTree>
      <p:nvGrpSpPr>
        <p:cNvPr id="1" name=""/>
        <p:cNvGrpSpPr/>
        <p:nvPr/>
      </p:nvGrpSpPr>
      <p:grpSpPr>
        <a:xfrm>
          <a:off x="0" y="0"/>
          <a:ext cx="0" cy="0"/>
          <a:chOff x="0" y="0"/>
          <a:chExt cx="0" cy="0"/>
        </a:xfrm>
      </p:grpSpPr>
      <p:sp>
        <p:nvSpPr>
          <p:cNvPr id="5" name="Marcador de imagen 4"/>
          <p:cNvSpPr>
            <a:spLocks noGrp="1"/>
          </p:cNvSpPr>
          <p:nvPr>
            <p:ph type="pic" sz="quarter" idx="10"/>
          </p:nvPr>
        </p:nvSpPr>
        <p:spPr>
          <a:xfrm>
            <a:off x="799713" y="719608"/>
            <a:ext cx="3207133" cy="3980938"/>
          </a:xfrm>
          <a:custGeom>
            <a:avLst/>
            <a:gdLst>
              <a:gd name="connsiteX0" fmla="*/ 1714976 w 3207133"/>
              <a:gd name="connsiteY0" fmla="*/ 3196968 h 3980938"/>
              <a:gd name="connsiteX1" fmla="*/ 1714745 w 3207133"/>
              <a:gd name="connsiteY1" fmla="*/ 3196979 h 3980938"/>
              <a:gd name="connsiteX2" fmla="*/ 1714745 w 3207133"/>
              <a:gd name="connsiteY2" fmla="*/ 3307154 h 3980938"/>
              <a:gd name="connsiteX3" fmla="*/ 1714975 w 3207133"/>
              <a:gd name="connsiteY3" fmla="*/ 3307709 h 3980938"/>
              <a:gd name="connsiteX4" fmla="*/ 1714975 w 3207133"/>
              <a:gd name="connsiteY4" fmla="*/ 3516315 h 3980938"/>
              <a:gd name="connsiteX5" fmla="*/ 1714976 w 3207133"/>
              <a:gd name="connsiteY5" fmla="*/ 3516315 h 3980938"/>
              <a:gd name="connsiteX6" fmla="*/ 1601342 w 3207133"/>
              <a:gd name="connsiteY6" fmla="*/ 769535 h 3980938"/>
              <a:gd name="connsiteX7" fmla="*/ 1278850 w 3207133"/>
              <a:gd name="connsiteY7" fmla="*/ 840705 h 3980938"/>
              <a:gd name="connsiteX8" fmla="*/ 1054217 w 3207133"/>
              <a:gd name="connsiteY8" fmla="*/ 1029753 h 3980938"/>
              <a:gd name="connsiteX9" fmla="*/ 922996 w 3207133"/>
              <a:gd name="connsiteY9" fmla="*/ 1296643 h 3980938"/>
              <a:gd name="connsiteX10" fmla="*/ 880738 w 3207133"/>
              <a:gd name="connsiteY10" fmla="*/ 1601343 h 3980938"/>
              <a:gd name="connsiteX11" fmla="*/ 925220 w 3207133"/>
              <a:gd name="connsiteY11" fmla="*/ 1910491 h 3980938"/>
              <a:gd name="connsiteX12" fmla="*/ 1058665 w 3207133"/>
              <a:gd name="connsiteY12" fmla="*/ 2175158 h 3980938"/>
              <a:gd name="connsiteX13" fmla="*/ 1283298 w 3207133"/>
              <a:gd name="connsiteY13" fmla="*/ 2361981 h 3980938"/>
              <a:gd name="connsiteX14" fmla="*/ 1605790 w 3207133"/>
              <a:gd name="connsiteY14" fmla="*/ 2433152 h 3980938"/>
              <a:gd name="connsiteX15" fmla="*/ 1930507 w 3207133"/>
              <a:gd name="connsiteY15" fmla="*/ 2359757 h 3980938"/>
              <a:gd name="connsiteX16" fmla="*/ 2155140 w 3207133"/>
              <a:gd name="connsiteY16" fmla="*/ 2168486 h 3980938"/>
              <a:gd name="connsiteX17" fmla="*/ 2284137 w 3207133"/>
              <a:gd name="connsiteY17" fmla="*/ 1899371 h 3980938"/>
              <a:gd name="connsiteX18" fmla="*/ 2326395 w 3207133"/>
              <a:gd name="connsiteY18" fmla="*/ 1592447 h 3980938"/>
              <a:gd name="connsiteX19" fmla="*/ 2281913 w 3207133"/>
              <a:gd name="connsiteY19" fmla="*/ 1283299 h 3980938"/>
              <a:gd name="connsiteX20" fmla="*/ 2146244 w 3207133"/>
              <a:gd name="connsiteY20" fmla="*/ 1020856 h 3980938"/>
              <a:gd name="connsiteX21" fmla="*/ 1919387 w 3207133"/>
              <a:gd name="connsiteY21" fmla="*/ 838481 h 3980938"/>
              <a:gd name="connsiteX22" fmla="*/ 1601342 w 3207133"/>
              <a:gd name="connsiteY22" fmla="*/ 769535 h 3980938"/>
              <a:gd name="connsiteX23" fmla="*/ 1614687 w 3207133"/>
              <a:gd name="connsiteY23" fmla="*/ 0 h 3980938"/>
              <a:gd name="connsiteX24" fmla="*/ 2268569 w 3207133"/>
              <a:gd name="connsiteY24" fmla="*/ 137894 h 3980938"/>
              <a:gd name="connsiteX25" fmla="*/ 2771213 w 3207133"/>
              <a:gd name="connsiteY25" fmla="*/ 502644 h 3980938"/>
              <a:gd name="connsiteX26" fmla="*/ 3093705 w 3207133"/>
              <a:gd name="connsiteY26" fmla="*/ 1018632 h 3980938"/>
              <a:gd name="connsiteX27" fmla="*/ 3207133 w 3207133"/>
              <a:gd name="connsiteY27" fmla="*/ 1610240 h 3980938"/>
              <a:gd name="connsiteX28" fmla="*/ 3087033 w 3207133"/>
              <a:gd name="connsiteY28" fmla="*/ 2208519 h 3980938"/>
              <a:gd name="connsiteX29" fmla="*/ 2753419 w 3207133"/>
              <a:gd name="connsiteY29" fmla="*/ 2715611 h 3980938"/>
              <a:gd name="connsiteX30" fmla="*/ 2519334 w 3207133"/>
              <a:gd name="connsiteY30" fmla="*/ 2914111 h 3980938"/>
              <a:gd name="connsiteX31" fmla="*/ 2470206 w 3207133"/>
              <a:gd name="connsiteY31" fmla="*/ 2944887 h 3980938"/>
              <a:gd name="connsiteX32" fmla="*/ 2470206 w 3207133"/>
              <a:gd name="connsiteY32" fmla="*/ 2955764 h 3980938"/>
              <a:gd name="connsiteX33" fmla="*/ 2391403 w 3207133"/>
              <a:gd name="connsiteY33" fmla="*/ 3074652 h 3980938"/>
              <a:gd name="connsiteX34" fmla="*/ 2343333 w 3207133"/>
              <a:gd name="connsiteY34" fmla="*/ 3084356 h 3980938"/>
              <a:gd name="connsiteX35" fmla="*/ 2343333 w 3207133"/>
              <a:gd name="connsiteY35" fmla="*/ 3085094 h 3980938"/>
              <a:gd name="connsiteX36" fmla="*/ 2319853 w 3207133"/>
              <a:gd name="connsiteY36" fmla="*/ 3087461 h 3980938"/>
              <a:gd name="connsiteX37" fmla="*/ 2242789 w 3207133"/>
              <a:gd name="connsiteY37" fmla="*/ 3133905 h 3980938"/>
              <a:gd name="connsiteX38" fmla="*/ 2224008 w 3207133"/>
              <a:gd name="connsiteY38" fmla="*/ 3166640 h 3980938"/>
              <a:gd name="connsiteX39" fmla="*/ 2224008 w 3207133"/>
              <a:gd name="connsiteY39" fmla="*/ 3301621 h 3980938"/>
              <a:gd name="connsiteX40" fmla="*/ 2145205 w 3207133"/>
              <a:gd name="connsiteY40" fmla="*/ 3420509 h 3980938"/>
              <a:gd name="connsiteX41" fmla="*/ 2097135 w 3207133"/>
              <a:gd name="connsiteY41" fmla="*/ 3430213 h 3980938"/>
              <a:gd name="connsiteX42" fmla="*/ 2097135 w 3207133"/>
              <a:gd name="connsiteY42" fmla="*/ 3430951 h 3980938"/>
              <a:gd name="connsiteX43" fmla="*/ 2073655 w 3207133"/>
              <a:gd name="connsiteY43" fmla="*/ 3433318 h 3980938"/>
              <a:gd name="connsiteX44" fmla="*/ 1973926 w 3207133"/>
              <a:gd name="connsiteY44" fmla="*/ 3519267 h 3980938"/>
              <a:gd name="connsiteX45" fmla="*/ 1973029 w 3207133"/>
              <a:gd name="connsiteY45" fmla="*/ 3524350 h 3980938"/>
              <a:gd name="connsiteX46" fmla="*/ 1973029 w 3207133"/>
              <a:gd name="connsiteY46" fmla="*/ 3851911 h 3980938"/>
              <a:gd name="connsiteX47" fmla="*/ 1844002 w 3207133"/>
              <a:gd name="connsiteY47" fmla="*/ 3980938 h 3980938"/>
              <a:gd name="connsiteX48" fmla="*/ 1844003 w 3207133"/>
              <a:gd name="connsiteY48" fmla="*/ 3980937 h 3980938"/>
              <a:gd name="connsiteX49" fmla="*/ 1714976 w 3207133"/>
              <a:gd name="connsiteY49" fmla="*/ 3851910 h 3980938"/>
              <a:gd name="connsiteX50" fmla="*/ 1714976 w 3207133"/>
              <a:gd name="connsiteY50" fmla="*/ 3773340 h 3980938"/>
              <a:gd name="connsiteX51" fmla="*/ 1607045 w 3207133"/>
              <a:gd name="connsiteY51" fmla="*/ 3640914 h 3980938"/>
              <a:gd name="connsiteX52" fmla="*/ 1583565 w 3207133"/>
              <a:gd name="connsiteY52" fmla="*/ 3638547 h 3980938"/>
              <a:gd name="connsiteX53" fmla="*/ 1583565 w 3207133"/>
              <a:gd name="connsiteY53" fmla="*/ 3637809 h 3980938"/>
              <a:gd name="connsiteX54" fmla="*/ 1535495 w 3207133"/>
              <a:gd name="connsiteY54" fmla="*/ 3628105 h 3980938"/>
              <a:gd name="connsiteX55" fmla="*/ 1456692 w 3207133"/>
              <a:gd name="connsiteY55" fmla="*/ 3509217 h 3980938"/>
              <a:gd name="connsiteX56" fmla="*/ 1456692 w 3207133"/>
              <a:gd name="connsiteY56" fmla="*/ 3195820 h 3980938"/>
              <a:gd name="connsiteX57" fmla="*/ 1420913 w 3207133"/>
              <a:gd name="connsiteY57" fmla="*/ 3194068 h 3980938"/>
              <a:gd name="connsiteX58" fmla="*/ 943013 w 3207133"/>
              <a:gd name="connsiteY58" fmla="*/ 3064793 h 3980938"/>
              <a:gd name="connsiteX59" fmla="*/ 440369 w 3207133"/>
              <a:gd name="connsiteY59" fmla="*/ 2702267 h 3980938"/>
              <a:gd name="connsiteX60" fmla="*/ 115652 w 3207133"/>
              <a:gd name="connsiteY60" fmla="*/ 2188502 h 3980938"/>
              <a:gd name="connsiteX61" fmla="*/ 0 w 3207133"/>
              <a:gd name="connsiteY61" fmla="*/ 1592447 h 3980938"/>
              <a:gd name="connsiteX62" fmla="*/ 120100 w 3207133"/>
              <a:gd name="connsiteY62" fmla="*/ 991943 h 3980938"/>
              <a:gd name="connsiteX63" fmla="*/ 455938 w 3207133"/>
              <a:gd name="connsiteY63" fmla="*/ 482627 h 3980938"/>
              <a:gd name="connsiteX64" fmla="*/ 967478 w 3207133"/>
              <a:gd name="connsiteY64" fmla="*/ 131221 h 3980938"/>
              <a:gd name="connsiteX65" fmla="*/ 1614687 w 3207133"/>
              <a:gd name="connsiteY65" fmla="*/ 0 h 3980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3207133" h="3980938">
                <a:moveTo>
                  <a:pt x="1714976" y="3196968"/>
                </a:moveTo>
                <a:lnTo>
                  <a:pt x="1714745" y="3196979"/>
                </a:lnTo>
                <a:lnTo>
                  <a:pt x="1714745" y="3307154"/>
                </a:lnTo>
                <a:lnTo>
                  <a:pt x="1714975" y="3307709"/>
                </a:lnTo>
                <a:lnTo>
                  <a:pt x="1714975" y="3516315"/>
                </a:lnTo>
                <a:lnTo>
                  <a:pt x="1714976" y="3516315"/>
                </a:lnTo>
                <a:close/>
                <a:moveTo>
                  <a:pt x="1601342" y="769535"/>
                </a:moveTo>
                <a:cubicBezTo>
                  <a:pt x="1476794" y="769535"/>
                  <a:pt x="1369296" y="793258"/>
                  <a:pt x="1278850" y="840705"/>
                </a:cubicBezTo>
                <a:cubicBezTo>
                  <a:pt x="1188404" y="888153"/>
                  <a:pt x="1113526" y="951168"/>
                  <a:pt x="1054217" y="1029753"/>
                </a:cubicBezTo>
                <a:cubicBezTo>
                  <a:pt x="994908" y="1108337"/>
                  <a:pt x="951168" y="1197301"/>
                  <a:pt x="922996" y="1296643"/>
                </a:cubicBezTo>
                <a:cubicBezTo>
                  <a:pt x="894824" y="1395986"/>
                  <a:pt x="880738" y="1497552"/>
                  <a:pt x="880738" y="1601343"/>
                </a:cubicBezTo>
                <a:cubicBezTo>
                  <a:pt x="880738" y="1708099"/>
                  <a:pt x="895565" y="1811149"/>
                  <a:pt x="925220" y="1910491"/>
                </a:cubicBezTo>
                <a:cubicBezTo>
                  <a:pt x="954875" y="2009834"/>
                  <a:pt x="999356" y="2098056"/>
                  <a:pt x="1058665" y="2175158"/>
                </a:cubicBezTo>
                <a:cubicBezTo>
                  <a:pt x="1117974" y="2252259"/>
                  <a:pt x="1192852" y="2314534"/>
                  <a:pt x="1283298" y="2361981"/>
                </a:cubicBezTo>
                <a:cubicBezTo>
                  <a:pt x="1373744" y="2409428"/>
                  <a:pt x="1481242" y="2433152"/>
                  <a:pt x="1605790" y="2433152"/>
                </a:cubicBezTo>
                <a:cubicBezTo>
                  <a:pt x="1730339" y="2433152"/>
                  <a:pt x="1838578" y="2408687"/>
                  <a:pt x="1930507" y="2359757"/>
                </a:cubicBezTo>
                <a:cubicBezTo>
                  <a:pt x="2022436" y="2310827"/>
                  <a:pt x="2097314" y="2247070"/>
                  <a:pt x="2155140" y="2168486"/>
                </a:cubicBezTo>
                <a:cubicBezTo>
                  <a:pt x="2212967" y="2089901"/>
                  <a:pt x="2255965" y="2000196"/>
                  <a:pt x="2284137" y="1899371"/>
                </a:cubicBezTo>
                <a:cubicBezTo>
                  <a:pt x="2312309" y="1798546"/>
                  <a:pt x="2326395" y="1696238"/>
                  <a:pt x="2326395" y="1592447"/>
                </a:cubicBezTo>
                <a:cubicBezTo>
                  <a:pt x="2326395" y="1485691"/>
                  <a:pt x="2311568" y="1382641"/>
                  <a:pt x="2281913" y="1283299"/>
                </a:cubicBezTo>
                <a:cubicBezTo>
                  <a:pt x="2252259" y="1183956"/>
                  <a:pt x="2207035" y="1096475"/>
                  <a:pt x="2146244" y="1020856"/>
                </a:cubicBezTo>
                <a:cubicBezTo>
                  <a:pt x="2085452" y="945237"/>
                  <a:pt x="2009833" y="884446"/>
                  <a:pt x="1919387" y="838481"/>
                </a:cubicBezTo>
                <a:cubicBezTo>
                  <a:pt x="1828941" y="792517"/>
                  <a:pt x="1722926" y="769535"/>
                  <a:pt x="1601342" y="769535"/>
                </a:cubicBezTo>
                <a:close/>
                <a:moveTo>
                  <a:pt x="1614687" y="0"/>
                </a:moveTo>
                <a:cubicBezTo>
                  <a:pt x="1854888" y="0"/>
                  <a:pt x="2072849" y="45965"/>
                  <a:pt x="2268569" y="137894"/>
                </a:cubicBezTo>
                <a:cubicBezTo>
                  <a:pt x="2464289" y="229823"/>
                  <a:pt x="2631836" y="351406"/>
                  <a:pt x="2771213" y="502644"/>
                </a:cubicBezTo>
                <a:cubicBezTo>
                  <a:pt x="2910589" y="653882"/>
                  <a:pt x="3018086" y="825878"/>
                  <a:pt x="3093705" y="1018632"/>
                </a:cubicBezTo>
                <a:cubicBezTo>
                  <a:pt x="3169324" y="1211387"/>
                  <a:pt x="3207133" y="1408589"/>
                  <a:pt x="3207133" y="1610240"/>
                </a:cubicBezTo>
                <a:cubicBezTo>
                  <a:pt x="3207133" y="1817821"/>
                  <a:pt x="3167100" y="2017248"/>
                  <a:pt x="3087033" y="2208519"/>
                </a:cubicBezTo>
                <a:cubicBezTo>
                  <a:pt x="3006966" y="2399791"/>
                  <a:pt x="2895761" y="2568821"/>
                  <a:pt x="2753419" y="2715611"/>
                </a:cubicBezTo>
                <a:cubicBezTo>
                  <a:pt x="2682249" y="2789006"/>
                  <a:pt x="2604220" y="2855173"/>
                  <a:pt x="2519334" y="2914111"/>
                </a:cubicBezTo>
                <a:lnTo>
                  <a:pt x="2470206" y="2944887"/>
                </a:lnTo>
                <a:lnTo>
                  <a:pt x="2470206" y="2955764"/>
                </a:lnTo>
                <a:cubicBezTo>
                  <a:pt x="2470206" y="3009209"/>
                  <a:pt x="2437712" y="3055064"/>
                  <a:pt x="2391403" y="3074652"/>
                </a:cubicBezTo>
                <a:lnTo>
                  <a:pt x="2343333" y="3084356"/>
                </a:lnTo>
                <a:lnTo>
                  <a:pt x="2343333" y="3085094"/>
                </a:lnTo>
                <a:lnTo>
                  <a:pt x="2319853" y="3087461"/>
                </a:lnTo>
                <a:cubicBezTo>
                  <a:pt x="2289055" y="3093763"/>
                  <a:pt x="2262072" y="3110539"/>
                  <a:pt x="2242789" y="3133905"/>
                </a:cubicBezTo>
                <a:lnTo>
                  <a:pt x="2224008" y="3166640"/>
                </a:lnTo>
                <a:lnTo>
                  <a:pt x="2224008" y="3301621"/>
                </a:lnTo>
                <a:cubicBezTo>
                  <a:pt x="2224008" y="3355066"/>
                  <a:pt x="2191514" y="3400921"/>
                  <a:pt x="2145205" y="3420509"/>
                </a:cubicBezTo>
                <a:lnTo>
                  <a:pt x="2097135" y="3430213"/>
                </a:lnTo>
                <a:lnTo>
                  <a:pt x="2097135" y="3430951"/>
                </a:lnTo>
                <a:lnTo>
                  <a:pt x="2073655" y="3433318"/>
                </a:lnTo>
                <a:cubicBezTo>
                  <a:pt x="2027457" y="3442771"/>
                  <a:pt x="1989845" y="3475791"/>
                  <a:pt x="1973926" y="3519267"/>
                </a:cubicBezTo>
                <a:lnTo>
                  <a:pt x="1973029" y="3524350"/>
                </a:lnTo>
                <a:lnTo>
                  <a:pt x="1973029" y="3851911"/>
                </a:lnTo>
                <a:cubicBezTo>
                  <a:pt x="1973029" y="3923171"/>
                  <a:pt x="1915262" y="3980938"/>
                  <a:pt x="1844002" y="3980938"/>
                </a:cubicBezTo>
                <a:lnTo>
                  <a:pt x="1844003" y="3980937"/>
                </a:lnTo>
                <a:cubicBezTo>
                  <a:pt x="1772743" y="3980937"/>
                  <a:pt x="1714976" y="3923170"/>
                  <a:pt x="1714976" y="3851910"/>
                </a:cubicBezTo>
                <a:lnTo>
                  <a:pt x="1714976" y="3773340"/>
                </a:lnTo>
                <a:cubicBezTo>
                  <a:pt x="1714976" y="3708018"/>
                  <a:pt x="1668642" y="3653518"/>
                  <a:pt x="1607045" y="3640914"/>
                </a:cubicBezTo>
                <a:lnTo>
                  <a:pt x="1583565" y="3638547"/>
                </a:lnTo>
                <a:lnTo>
                  <a:pt x="1583565" y="3637809"/>
                </a:lnTo>
                <a:lnTo>
                  <a:pt x="1535495" y="3628105"/>
                </a:lnTo>
                <a:cubicBezTo>
                  <a:pt x="1489186" y="3608517"/>
                  <a:pt x="1456692" y="3562662"/>
                  <a:pt x="1456692" y="3509217"/>
                </a:cubicBezTo>
                <a:lnTo>
                  <a:pt x="1456692" y="3195820"/>
                </a:lnTo>
                <a:lnTo>
                  <a:pt x="1420913" y="3194068"/>
                </a:lnTo>
                <a:cubicBezTo>
                  <a:pt x="1249103" y="3176831"/>
                  <a:pt x="1089802" y="3133740"/>
                  <a:pt x="943013" y="3064793"/>
                </a:cubicBezTo>
                <a:cubicBezTo>
                  <a:pt x="747293" y="2972864"/>
                  <a:pt x="579745" y="2852022"/>
                  <a:pt x="440369" y="2702267"/>
                </a:cubicBezTo>
                <a:cubicBezTo>
                  <a:pt x="300993" y="2552511"/>
                  <a:pt x="192754" y="2381257"/>
                  <a:pt x="115652" y="2188502"/>
                </a:cubicBezTo>
                <a:cubicBezTo>
                  <a:pt x="38550" y="1995748"/>
                  <a:pt x="0" y="1797063"/>
                  <a:pt x="0" y="1592447"/>
                </a:cubicBezTo>
                <a:cubicBezTo>
                  <a:pt x="0" y="1384865"/>
                  <a:pt x="40033" y="1184698"/>
                  <a:pt x="120100" y="991943"/>
                </a:cubicBezTo>
                <a:cubicBezTo>
                  <a:pt x="200168" y="799189"/>
                  <a:pt x="312113" y="629417"/>
                  <a:pt x="455938" y="482627"/>
                </a:cubicBezTo>
                <a:cubicBezTo>
                  <a:pt x="599762" y="335837"/>
                  <a:pt x="770275" y="218702"/>
                  <a:pt x="967478" y="131221"/>
                </a:cubicBezTo>
                <a:cubicBezTo>
                  <a:pt x="1164680" y="43740"/>
                  <a:pt x="1380417" y="0"/>
                  <a:pt x="1614687" y="0"/>
                </a:cubicBezTo>
                <a:close/>
              </a:path>
            </a:pathLst>
          </a:custGeom>
        </p:spPr>
        <p:txBody>
          <a:bodyPr wrap="square" anchor="ctr">
            <a:noAutofit/>
          </a:bodyPr>
          <a:lstStyle>
            <a:lvl1pPr marL="0" indent="0" algn="ctr">
              <a:buNone/>
              <a:defRPr sz="1200"/>
            </a:lvl1pPr>
          </a:lstStyle>
          <a:p>
            <a:endParaRPr lang="es-ES_tradnl" dirty="0"/>
          </a:p>
        </p:txBody>
      </p:sp>
      <p:sp>
        <p:nvSpPr>
          <p:cNvPr id="6" name="Marcador de texto 2"/>
          <p:cNvSpPr>
            <a:spLocks noGrp="1"/>
          </p:cNvSpPr>
          <p:nvPr>
            <p:ph type="body" sz="quarter" idx="11" hasCustomPrompt="1"/>
          </p:nvPr>
        </p:nvSpPr>
        <p:spPr>
          <a:xfrm>
            <a:off x="4572000" y="742321"/>
            <a:ext cx="4103688" cy="576956"/>
          </a:xfrm>
          <a:prstGeom prst="rect">
            <a:avLst/>
          </a:prstGeom>
        </p:spPr>
        <p:txBody>
          <a:bodyPr lIns="0"/>
          <a:lstStyle>
            <a:lvl1pPr marL="0" indent="0">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7" name="Marcador de texto 2"/>
          <p:cNvSpPr>
            <a:spLocks noGrp="1"/>
          </p:cNvSpPr>
          <p:nvPr>
            <p:ph type="body" sz="quarter" idx="12" hasCustomPrompt="1"/>
          </p:nvPr>
        </p:nvSpPr>
        <p:spPr>
          <a:xfrm>
            <a:off x="4572000" y="1363757"/>
            <a:ext cx="4103688" cy="221850"/>
          </a:xfrm>
          <a:prstGeom prst="rect">
            <a:avLst/>
          </a:prstGeom>
        </p:spPr>
        <p:txBody>
          <a:bodyPr lIns="0"/>
          <a:lstStyle>
            <a:lvl1pPr marL="0" indent="0">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229770138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hreats">
    <p:spTree>
      <p:nvGrpSpPr>
        <p:cNvPr id="1" name=""/>
        <p:cNvGrpSpPr/>
        <p:nvPr/>
      </p:nvGrpSpPr>
      <p:grpSpPr>
        <a:xfrm>
          <a:off x="0" y="0"/>
          <a:ext cx="0" cy="0"/>
          <a:chOff x="0" y="0"/>
          <a:chExt cx="0" cy="0"/>
        </a:xfrm>
      </p:grpSpPr>
      <p:sp>
        <p:nvSpPr>
          <p:cNvPr id="4" name="Marcador de imagen 3"/>
          <p:cNvSpPr>
            <a:spLocks noGrp="1"/>
          </p:cNvSpPr>
          <p:nvPr>
            <p:ph type="pic" sz="quarter" idx="10"/>
          </p:nvPr>
        </p:nvSpPr>
        <p:spPr>
          <a:xfrm>
            <a:off x="5280495" y="730497"/>
            <a:ext cx="2686698" cy="4223845"/>
          </a:xfrm>
          <a:custGeom>
            <a:avLst/>
            <a:gdLst>
              <a:gd name="connsiteX0" fmla="*/ 0 w 2686698"/>
              <a:gd name="connsiteY0" fmla="*/ 0 h 4223845"/>
              <a:gd name="connsiteX1" fmla="*/ 2686698 w 2686698"/>
              <a:gd name="connsiteY1" fmla="*/ 0 h 4223845"/>
              <a:gd name="connsiteX2" fmla="*/ 2686698 w 2686698"/>
              <a:gd name="connsiteY2" fmla="*/ 756190 h 4223845"/>
              <a:gd name="connsiteX3" fmla="*/ 1779271 w 2686698"/>
              <a:gd name="connsiteY3" fmla="*/ 756190 h 4223845"/>
              <a:gd name="connsiteX4" fmla="*/ 1779271 w 2686698"/>
              <a:gd name="connsiteY4" fmla="*/ 3158204 h 4223845"/>
              <a:gd name="connsiteX5" fmla="*/ 1781242 w 2686698"/>
              <a:gd name="connsiteY5" fmla="*/ 3158204 h 4223845"/>
              <a:gd name="connsiteX6" fmla="*/ 1781242 w 2686698"/>
              <a:gd name="connsiteY6" fmla="*/ 3771819 h 4223845"/>
              <a:gd name="connsiteX7" fmla="*/ 1690407 w 2686698"/>
              <a:gd name="connsiteY7" fmla="*/ 3890707 h 4223845"/>
              <a:gd name="connsiteX8" fmla="*/ 1634997 w 2686698"/>
              <a:gd name="connsiteY8" fmla="*/ 3900411 h 4223845"/>
              <a:gd name="connsiteX9" fmla="*/ 1634997 w 2686698"/>
              <a:gd name="connsiteY9" fmla="*/ 3901149 h 4223845"/>
              <a:gd name="connsiteX10" fmla="*/ 1607932 w 2686698"/>
              <a:gd name="connsiteY10" fmla="*/ 3903516 h 4223845"/>
              <a:gd name="connsiteX11" fmla="*/ 1519101 w 2686698"/>
              <a:gd name="connsiteY11" fmla="*/ 3949960 h 4223845"/>
              <a:gd name="connsiteX12" fmla="*/ 1495233 w 2686698"/>
              <a:gd name="connsiteY12" fmla="*/ 3986053 h 4223845"/>
              <a:gd name="connsiteX13" fmla="*/ 1495233 w 2686698"/>
              <a:gd name="connsiteY13" fmla="*/ 4094818 h 4223845"/>
              <a:gd name="connsiteX14" fmla="*/ 1346505 w 2686698"/>
              <a:gd name="connsiteY14" fmla="*/ 4223845 h 4223845"/>
              <a:gd name="connsiteX15" fmla="*/ 1346506 w 2686698"/>
              <a:gd name="connsiteY15" fmla="*/ 4223844 h 4223845"/>
              <a:gd name="connsiteX16" fmla="*/ 1197778 w 2686698"/>
              <a:gd name="connsiteY16" fmla="*/ 4094817 h 4223845"/>
              <a:gd name="connsiteX17" fmla="*/ 1197778 w 2686698"/>
              <a:gd name="connsiteY17" fmla="*/ 3565849 h 4223845"/>
              <a:gd name="connsiteX18" fmla="*/ 1173909 w 2686698"/>
              <a:gd name="connsiteY18" fmla="*/ 3529756 h 4223845"/>
              <a:gd name="connsiteX19" fmla="*/ 1085078 w 2686698"/>
              <a:gd name="connsiteY19" fmla="*/ 3483312 h 4223845"/>
              <a:gd name="connsiteX20" fmla="*/ 1058013 w 2686698"/>
              <a:gd name="connsiteY20" fmla="*/ 3480945 h 4223845"/>
              <a:gd name="connsiteX21" fmla="*/ 1058013 w 2686698"/>
              <a:gd name="connsiteY21" fmla="*/ 3480207 h 4223845"/>
              <a:gd name="connsiteX22" fmla="*/ 1002603 w 2686698"/>
              <a:gd name="connsiteY22" fmla="*/ 3470503 h 4223845"/>
              <a:gd name="connsiteX23" fmla="*/ 911768 w 2686698"/>
              <a:gd name="connsiteY23" fmla="*/ 3351615 h 4223845"/>
              <a:gd name="connsiteX24" fmla="*/ 911768 w 2686698"/>
              <a:gd name="connsiteY24" fmla="*/ 3158204 h 4223845"/>
              <a:gd name="connsiteX25" fmla="*/ 911876 w 2686698"/>
              <a:gd name="connsiteY25" fmla="*/ 3158204 h 4223845"/>
              <a:gd name="connsiteX26" fmla="*/ 911876 w 2686698"/>
              <a:gd name="connsiteY26" fmla="*/ 756190 h 4223845"/>
              <a:gd name="connsiteX27" fmla="*/ 0 w 2686698"/>
              <a:gd name="connsiteY27" fmla="*/ 756190 h 4223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686698" h="4223845">
                <a:moveTo>
                  <a:pt x="0" y="0"/>
                </a:moveTo>
                <a:lnTo>
                  <a:pt x="2686698" y="0"/>
                </a:lnTo>
                <a:lnTo>
                  <a:pt x="2686698" y="756190"/>
                </a:lnTo>
                <a:lnTo>
                  <a:pt x="1779271" y="756190"/>
                </a:lnTo>
                <a:lnTo>
                  <a:pt x="1779271" y="3158204"/>
                </a:lnTo>
                <a:lnTo>
                  <a:pt x="1781242" y="3158204"/>
                </a:lnTo>
                <a:lnTo>
                  <a:pt x="1781242" y="3771819"/>
                </a:lnTo>
                <a:cubicBezTo>
                  <a:pt x="1781242" y="3825264"/>
                  <a:pt x="1743787" y="3871119"/>
                  <a:pt x="1690407" y="3890707"/>
                </a:cubicBezTo>
                <a:lnTo>
                  <a:pt x="1634997" y="3900411"/>
                </a:lnTo>
                <a:lnTo>
                  <a:pt x="1634997" y="3901149"/>
                </a:lnTo>
                <a:lnTo>
                  <a:pt x="1607932" y="3903516"/>
                </a:lnTo>
                <a:cubicBezTo>
                  <a:pt x="1572432" y="3909818"/>
                  <a:pt x="1541329" y="3926594"/>
                  <a:pt x="1519101" y="3949960"/>
                </a:cubicBezTo>
                <a:lnTo>
                  <a:pt x="1495233" y="3986053"/>
                </a:lnTo>
                <a:lnTo>
                  <a:pt x="1495233" y="4094818"/>
                </a:lnTo>
                <a:cubicBezTo>
                  <a:pt x="1495233" y="4166078"/>
                  <a:pt x="1428645" y="4223845"/>
                  <a:pt x="1346505" y="4223845"/>
                </a:cubicBezTo>
                <a:lnTo>
                  <a:pt x="1346506" y="4223844"/>
                </a:lnTo>
                <a:cubicBezTo>
                  <a:pt x="1264365" y="4223844"/>
                  <a:pt x="1197778" y="4166077"/>
                  <a:pt x="1197778" y="4094817"/>
                </a:cubicBezTo>
                <a:lnTo>
                  <a:pt x="1197778" y="3565849"/>
                </a:lnTo>
                <a:lnTo>
                  <a:pt x="1173909" y="3529756"/>
                </a:lnTo>
                <a:cubicBezTo>
                  <a:pt x="1151682" y="3506390"/>
                  <a:pt x="1120579" y="3489614"/>
                  <a:pt x="1085078" y="3483312"/>
                </a:cubicBezTo>
                <a:lnTo>
                  <a:pt x="1058013" y="3480945"/>
                </a:lnTo>
                <a:lnTo>
                  <a:pt x="1058013" y="3480207"/>
                </a:lnTo>
                <a:lnTo>
                  <a:pt x="1002603" y="3470503"/>
                </a:lnTo>
                <a:cubicBezTo>
                  <a:pt x="949224" y="3450915"/>
                  <a:pt x="911768" y="3405060"/>
                  <a:pt x="911768" y="3351615"/>
                </a:cubicBezTo>
                <a:lnTo>
                  <a:pt x="911768" y="3158204"/>
                </a:lnTo>
                <a:lnTo>
                  <a:pt x="911876" y="3158204"/>
                </a:lnTo>
                <a:lnTo>
                  <a:pt x="911876" y="756190"/>
                </a:lnTo>
                <a:lnTo>
                  <a:pt x="0" y="756190"/>
                </a:lnTo>
                <a:close/>
              </a:path>
            </a:pathLst>
          </a:custGeom>
        </p:spPr>
        <p:txBody>
          <a:bodyPr wrap="square" anchor="ctr">
            <a:noAutofit/>
          </a:bodyPr>
          <a:lstStyle>
            <a:lvl1pPr marL="0" indent="0" algn="ctr">
              <a:buNone/>
              <a:defRPr sz="1200"/>
            </a:lvl1pPr>
          </a:lstStyle>
          <a:p>
            <a:endParaRPr lang="es-ES_tradnl" dirty="0"/>
          </a:p>
        </p:txBody>
      </p:sp>
      <p:sp>
        <p:nvSpPr>
          <p:cNvPr id="5" name="Marcador de texto 2"/>
          <p:cNvSpPr>
            <a:spLocks noGrp="1"/>
          </p:cNvSpPr>
          <p:nvPr>
            <p:ph type="body" sz="quarter" idx="11" hasCustomPrompt="1"/>
          </p:nvPr>
        </p:nvSpPr>
        <p:spPr>
          <a:xfrm>
            <a:off x="468313" y="742321"/>
            <a:ext cx="4103688" cy="576956"/>
          </a:xfrm>
          <a:prstGeom prst="rect">
            <a:avLst/>
          </a:prstGeom>
        </p:spPr>
        <p:txBody>
          <a:bodyPr lIns="0"/>
          <a:lstStyle>
            <a:lvl1pPr marL="0" indent="0">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6" name="Marcador de texto 2"/>
          <p:cNvSpPr>
            <a:spLocks noGrp="1"/>
          </p:cNvSpPr>
          <p:nvPr>
            <p:ph type="body" sz="quarter" idx="12" hasCustomPrompt="1"/>
          </p:nvPr>
        </p:nvSpPr>
        <p:spPr>
          <a:xfrm>
            <a:off x="468313" y="1363757"/>
            <a:ext cx="4103688" cy="221850"/>
          </a:xfrm>
          <a:prstGeom prst="rect">
            <a:avLst/>
          </a:prstGeom>
        </p:spPr>
        <p:txBody>
          <a:bodyPr lIns="0"/>
          <a:lstStyle>
            <a:lvl1pPr marL="0" indent="0">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375551404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1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372954"/>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994390"/>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
        <p:nvSpPr>
          <p:cNvPr id="5" name="Oval 22"/>
          <p:cNvSpPr>
            <a:spLocks noChangeAspect="1"/>
          </p:cNvSpPr>
          <p:nvPr userDrawn="1"/>
        </p:nvSpPr>
        <p:spPr>
          <a:xfrm>
            <a:off x="747624" y="1517928"/>
            <a:ext cx="2160003" cy="2160000"/>
          </a:xfrm>
          <a:prstGeom prst="ellipse">
            <a:avLst/>
          </a:prstGeom>
          <a:ln w="381000" cap="rnd" cmpd="sng">
            <a:solidFill>
              <a:schemeClr val="accent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solidFill>
                <a:prstClr val="black"/>
              </a:solidFill>
            </a:endParaRPr>
          </a:p>
        </p:txBody>
      </p:sp>
      <p:sp>
        <p:nvSpPr>
          <p:cNvPr id="6" name="Oval 24"/>
          <p:cNvSpPr>
            <a:spLocks noChangeAspect="1"/>
          </p:cNvSpPr>
          <p:nvPr userDrawn="1"/>
        </p:nvSpPr>
        <p:spPr>
          <a:xfrm>
            <a:off x="3490823" y="1517928"/>
            <a:ext cx="2160003" cy="2160000"/>
          </a:xfrm>
          <a:prstGeom prst="ellipse">
            <a:avLst/>
          </a:prstGeom>
          <a:ln w="381000" cap="rnd" cmpd="sng">
            <a:solidFill>
              <a:schemeClr val="accent3"/>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solidFill>
                <a:prstClr val="black"/>
              </a:solidFill>
            </a:endParaRPr>
          </a:p>
        </p:txBody>
      </p:sp>
      <p:sp>
        <p:nvSpPr>
          <p:cNvPr id="7" name="Oval 29"/>
          <p:cNvSpPr>
            <a:spLocks noChangeAspect="1"/>
          </p:cNvSpPr>
          <p:nvPr userDrawn="1"/>
        </p:nvSpPr>
        <p:spPr>
          <a:xfrm>
            <a:off x="6250956" y="1517928"/>
            <a:ext cx="2160003" cy="2160000"/>
          </a:xfrm>
          <a:prstGeom prst="ellipse">
            <a:avLst/>
          </a:prstGeom>
          <a:ln w="381000" cap="rnd" cmpd="sng">
            <a:solidFill>
              <a:schemeClr val="accent4"/>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solidFill>
                <a:prstClr val="black"/>
              </a:solidFill>
            </a:endParaRPr>
          </a:p>
        </p:txBody>
      </p:sp>
      <p:sp>
        <p:nvSpPr>
          <p:cNvPr id="8" name="Oval 34"/>
          <p:cNvSpPr>
            <a:spLocks noChangeAspect="1"/>
          </p:cNvSpPr>
          <p:nvPr userDrawn="1"/>
        </p:nvSpPr>
        <p:spPr>
          <a:xfrm>
            <a:off x="2905213" y="2335938"/>
            <a:ext cx="612001" cy="611999"/>
          </a:xfrm>
          <a:prstGeom prst="ellipse">
            <a:avLst/>
          </a:prstGeom>
          <a:solidFill>
            <a:schemeClr val="accent2">
              <a:lumMod val="75000"/>
            </a:schemeClr>
          </a:solidFill>
          <a:ln w="381000" cap="rnd" cmpd="sng">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solidFill>
                <a:prstClr val="black"/>
              </a:solidFill>
            </a:endParaRPr>
          </a:p>
        </p:txBody>
      </p:sp>
      <p:sp>
        <p:nvSpPr>
          <p:cNvPr id="9" name="Oval 36"/>
          <p:cNvSpPr>
            <a:spLocks noChangeAspect="1"/>
          </p:cNvSpPr>
          <p:nvPr userDrawn="1"/>
        </p:nvSpPr>
        <p:spPr>
          <a:xfrm>
            <a:off x="5636239" y="2335938"/>
            <a:ext cx="612001" cy="611999"/>
          </a:xfrm>
          <a:prstGeom prst="ellipse">
            <a:avLst/>
          </a:prstGeom>
          <a:solidFill>
            <a:schemeClr val="accent3">
              <a:lumMod val="75000"/>
            </a:schemeClr>
          </a:solidFill>
          <a:ln w="381000" cap="rnd" cmpd="sng">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solidFill>
                <a:prstClr val="black"/>
              </a:solidFill>
            </a:endParaRPr>
          </a:p>
        </p:txBody>
      </p:sp>
      <p:sp>
        <p:nvSpPr>
          <p:cNvPr id="10" name="Picture Placeholder 2"/>
          <p:cNvSpPr>
            <a:spLocks noGrp="1" noChangeAspect="1"/>
          </p:cNvSpPr>
          <p:nvPr>
            <p:ph type="pic" sz="quarter" idx="17"/>
          </p:nvPr>
        </p:nvSpPr>
        <p:spPr>
          <a:xfrm>
            <a:off x="655640" y="1434097"/>
            <a:ext cx="2304738" cy="2340000"/>
          </a:xfrm>
          <a:custGeom>
            <a:avLst/>
            <a:gdLst/>
            <a:ahLst/>
            <a:cxnLst/>
            <a:rect l="l" t="t" r="r" b="b"/>
            <a:pathLst>
              <a:path w="2304738" h="2340000">
                <a:moveTo>
                  <a:pt x="1170000" y="0"/>
                </a:moveTo>
                <a:cubicBezTo>
                  <a:pt x="1695016" y="0"/>
                  <a:pt x="2139264" y="345807"/>
                  <a:pt x="2287399" y="822078"/>
                </a:cubicBezTo>
                <a:lnTo>
                  <a:pt x="2304738" y="889510"/>
                </a:lnTo>
                <a:lnTo>
                  <a:pt x="2267755" y="920023"/>
                </a:lnTo>
                <a:cubicBezTo>
                  <a:pt x="2193748" y="994029"/>
                  <a:pt x="2147974" y="1096269"/>
                  <a:pt x="2147974" y="1209199"/>
                </a:cubicBezTo>
                <a:cubicBezTo>
                  <a:pt x="2147974" y="1322130"/>
                  <a:pt x="2193748" y="1424369"/>
                  <a:pt x="2267755" y="1498375"/>
                </a:cubicBezTo>
                <a:lnTo>
                  <a:pt x="2288108" y="1515168"/>
                </a:lnTo>
                <a:lnTo>
                  <a:pt x="2287399" y="1517922"/>
                </a:lnTo>
                <a:cubicBezTo>
                  <a:pt x="2139264" y="1994193"/>
                  <a:pt x="1695016" y="2340000"/>
                  <a:pt x="1170000" y="2340000"/>
                </a:cubicBezTo>
                <a:cubicBezTo>
                  <a:pt x="523827" y="2340000"/>
                  <a:pt x="0" y="1816174"/>
                  <a:pt x="0" y="1170000"/>
                </a:cubicBezTo>
                <a:cubicBezTo>
                  <a:pt x="0" y="523827"/>
                  <a:pt x="523827" y="0"/>
                  <a:pt x="1170000" y="0"/>
                </a:cubicBezTo>
                <a:close/>
              </a:path>
            </a:pathLst>
          </a:custGeom>
          <a:effectLst/>
        </p:spPr>
        <p:txBody>
          <a:bodyPr vert="horz" lIns="95057" tIns="47529" rIns="95057" bIns="47529"/>
          <a:lstStyle>
            <a:lvl1pPr marL="0" indent="0" algn="ctr">
              <a:buNone/>
              <a:defRPr sz="900">
                <a:solidFill>
                  <a:srgbClr val="7F7F7F"/>
                </a:solidFill>
                <a:latin typeface="Lato Regular"/>
                <a:cs typeface="Lato Regular"/>
              </a:defRPr>
            </a:lvl1pPr>
          </a:lstStyle>
          <a:p>
            <a:endParaRPr lang="en-US" dirty="0"/>
          </a:p>
        </p:txBody>
      </p:sp>
      <p:sp>
        <p:nvSpPr>
          <p:cNvPr id="11" name="Picture Placeholder 2"/>
          <p:cNvSpPr>
            <a:spLocks noGrp="1" noChangeAspect="1"/>
          </p:cNvSpPr>
          <p:nvPr>
            <p:ph type="pic" sz="quarter" idx="18"/>
          </p:nvPr>
        </p:nvSpPr>
        <p:spPr>
          <a:xfrm>
            <a:off x="3439353" y="1434097"/>
            <a:ext cx="2262090" cy="2340000"/>
          </a:xfrm>
          <a:custGeom>
            <a:avLst/>
            <a:gdLst/>
            <a:ahLst/>
            <a:cxnLst/>
            <a:rect l="l" t="t" r="r" b="b"/>
            <a:pathLst>
              <a:path w="2262090" h="2340000">
                <a:moveTo>
                  <a:pt x="1129482" y="0"/>
                </a:moveTo>
                <a:cubicBezTo>
                  <a:pt x="1654499" y="0"/>
                  <a:pt x="2098746" y="345808"/>
                  <a:pt x="2246881" y="822078"/>
                </a:cubicBezTo>
                <a:lnTo>
                  <a:pt x="2262090" y="881226"/>
                </a:lnTo>
                <a:lnTo>
                  <a:pt x="2215068" y="920023"/>
                </a:lnTo>
                <a:cubicBezTo>
                  <a:pt x="2141061" y="994029"/>
                  <a:pt x="2095287" y="1096269"/>
                  <a:pt x="2095287" y="1209199"/>
                </a:cubicBezTo>
                <a:cubicBezTo>
                  <a:pt x="2095287" y="1322130"/>
                  <a:pt x="2141061" y="1424369"/>
                  <a:pt x="2215068" y="1498375"/>
                </a:cubicBezTo>
                <a:lnTo>
                  <a:pt x="2244998" y="1523069"/>
                </a:lnTo>
                <a:lnTo>
                  <a:pt x="2207538" y="1625417"/>
                </a:lnTo>
                <a:cubicBezTo>
                  <a:pt x="2029922" y="2045348"/>
                  <a:pt x="1614113" y="2340000"/>
                  <a:pt x="1129482" y="2340000"/>
                </a:cubicBezTo>
                <a:cubicBezTo>
                  <a:pt x="644852" y="2340000"/>
                  <a:pt x="229042" y="2045348"/>
                  <a:pt x="51426" y="1625417"/>
                </a:cubicBezTo>
                <a:lnTo>
                  <a:pt x="18258" y="1534793"/>
                </a:lnTo>
                <a:lnTo>
                  <a:pt x="62396" y="1498376"/>
                </a:lnTo>
                <a:cubicBezTo>
                  <a:pt x="136403" y="1424369"/>
                  <a:pt x="182177" y="1322130"/>
                  <a:pt x="182177" y="1209199"/>
                </a:cubicBezTo>
                <a:cubicBezTo>
                  <a:pt x="182177" y="1068036"/>
                  <a:pt x="110655" y="943578"/>
                  <a:pt x="1871" y="870085"/>
                </a:cubicBezTo>
                <a:lnTo>
                  <a:pt x="0" y="869070"/>
                </a:lnTo>
                <a:lnTo>
                  <a:pt x="12083" y="822078"/>
                </a:lnTo>
                <a:cubicBezTo>
                  <a:pt x="160218" y="345807"/>
                  <a:pt x="604466" y="0"/>
                  <a:pt x="1129482" y="0"/>
                </a:cubicBezTo>
                <a:close/>
              </a:path>
            </a:pathLst>
          </a:custGeom>
          <a:effectLst/>
        </p:spPr>
        <p:txBody>
          <a:bodyPr vert="horz" lIns="95057" tIns="47529" rIns="95057" bIns="47529"/>
          <a:lstStyle>
            <a:lvl1pPr marL="0" indent="0" algn="ctr">
              <a:buNone/>
              <a:defRPr sz="900">
                <a:solidFill>
                  <a:srgbClr val="7F7F7F"/>
                </a:solidFill>
                <a:latin typeface="Lato Regular"/>
                <a:cs typeface="Lato Regular"/>
              </a:defRPr>
            </a:lvl1pPr>
          </a:lstStyle>
          <a:p>
            <a:endParaRPr lang="en-US" dirty="0"/>
          </a:p>
        </p:txBody>
      </p:sp>
      <p:sp>
        <p:nvSpPr>
          <p:cNvPr id="12" name="Picture Placeholder 2"/>
          <p:cNvSpPr>
            <a:spLocks noGrp="1" noChangeAspect="1"/>
          </p:cNvSpPr>
          <p:nvPr>
            <p:ph type="pic" sz="quarter" idx="64"/>
          </p:nvPr>
        </p:nvSpPr>
        <p:spPr>
          <a:xfrm>
            <a:off x="6190577" y="1434097"/>
            <a:ext cx="2303631" cy="2340000"/>
          </a:xfrm>
          <a:custGeom>
            <a:avLst/>
            <a:gdLst/>
            <a:ahLst/>
            <a:cxnLst/>
            <a:rect l="l" t="t" r="r" b="b"/>
            <a:pathLst>
              <a:path w="2303631" h="2340000">
                <a:moveTo>
                  <a:pt x="1133631" y="0"/>
                </a:moveTo>
                <a:cubicBezTo>
                  <a:pt x="1779805" y="0"/>
                  <a:pt x="2303631" y="523827"/>
                  <a:pt x="2303631" y="1170000"/>
                </a:cubicBezTo>
                <a:cubicBezTo>
                  <a:pt x="2303631" y="1816174"/>
                  <a:pt x="1779805" y="2340000"/>
                  <a:pt x="1133631" y="2340000"/>
                </a:cubicBezTo>
                <a:cubicBezTo>
                  <a:pt x="649001" y="2340000"/>
                  <a:pt x="233191" y="2045348"/>
                  <a:pt x="55576" y="1625417"/>
                </a:cubicBezTo>
                <a:lnTo>
                  <a:pt x="16760" y="1519365"/>
                </a:lnTo>
                <a:lnTo>
                  <a:pt x="42199" y="1498376"/>
                </a:lnTo>
                <a:cubicBezTo>
                  <a:pt x="116206" y="1424369"/>
                  <a:pt x="161980" y="1322130"/>
                  <a:pt x="161980" y="1209199"/>
                </a:cubicBezTo>
                <a:cubicBezTo>
                  <a:pt x="161980" y="1096269"/>
                  <a:pt x="116206" y="994029"/>
                  <a:pt x="42199" y="920023"/>
                </a:cubicBezTo>
                <a:lnTo>
                  <a:pt x="0" y="885206"/>
                </a:lnTo>
                <a:lnTo>
                  <a:pt x="16232" y="822078"/>
                </a:lnTo>
                <a:cubicBezTo>
                  <a:pt x="164367" y="345807"/>
                  <a:pt x="608615" y="0"/>
                  <a:pt x="1133631" y="0"/>
                </a:cubicBezTo>
                <a:close/>
              </a:path>
            </a:pathLst>
          </a:custGeom>
          <a:effectLst/>
        </p:spPr>
        <p:txBody>
          <a:bodyPr vert="horz" lIns="95057" tIns="47529" rIns="95057" bIns="47529"/>
          <a:lstStyle>
            <a:lvl1pPr marL="0" indent="0" algn="ctr">
              <a:buNone/>
              <a:defRPr sz="900">
                <a:solidFill>
                  <a:srgbClr val="7F7F7F"/>
                </a:solidFill>
                <a:latin typeface="Lato Regular"/>
                <a:cs typeface="Lato Regular"/>
              </a:defRPr>
            </a:lvl1pPr>
          </a:lstStyle>
          <a:p>
            <a:endParaRPr lang="en-US" dirty="0"/>
          </a:p>
        </p:txBody>
      </p:sp>
      <p:sp>
        <p:nvSpPr>
          <p:cNvPr id="13" name="Text Placeholder 7"/>
          <p:cNvSpPr>
            <a:spLocks noGrp="1"/>
          </p:cNvSpPr>
          <p:nvPr>
            <p:ph type="body" sz="quarter" idx="65" hasCustomPrompt="1"/>
          </p:nvPr>
        </p:nvSpPr>
        <p:spPr>
          <a:xfrm>
            <a:off x="2960378" y="2335938"/>
            <a:ext cx="528106" cy="562099"/>
          </a:xfrm>
          <a:prstGeom prst="rect">
            <a:avLst/>
          </a:prstGeom>
        </p:spPr>
        <p:txBody>
          <a:bodyPr vert="horz" lIns="0" tIns="103884" rIns="0" bIns="103884" anchor="ctr"/>
          <a:lstStyle>
            <a:lvl1pPr marL="0" indent="0" algn="ctr">
              <a:lnSpc>
                <a:spcPct val="100000"/>
              </a:lnSpc>
              <a:spcBef>
                <a:spcPts val="0"/>
              </a:spcBef>
              <a:buNone/>
              <a:defRPr sz="2000" b="1">
                <a:solidFill>
                  <a:schemeClr val="bg1"/>
                </a:solidFill>
                <a:latin typeface="FontAwesome"/>
                <a:cs typeface="FontAwesome"/>
              </a:defRPr>
            </a:lvl1pPr>
          </a:lstStyle>
          <a:p>
            <a:pPr lvl="0"/>
            <a:r>
              <a:rPr lang="es-ES_tradnl" dirty="0" err="1"/>
              <a:t>icon</a:t>
            </a:r>
            <a:endParaRPr lang="es-ES_tradnl" dirty="0"/>
          </a:p>
        </p:txBody>
      </p:sp>
      <p:sp>
        <p:nvSpPr>
          <p:cNvPr id="14" name="Text Placeholder 7"/>
          <p:cNvSpPr>
            <a:spLocks noGrp="1"/>
          </p:cNvSpPr>
          <p:nvPr>
            <p:ph type="body" sz="quarter" idx="66" hasCustomPrompt="1"/>
          </p:nvPr>
        </p:nvSpPr>
        <p:spPr>
          <a:xfrm>
            <a:off x="5679622" y="2335938"/>
            <a:ext cx="528106" cy="562099"/>
          </a:xfrm>
          <a:prstGeom prst="rect">
            <a:avLst/>
          </a:prstGeom>
        </p:spPr>
        <p:txBody>
          <a:bodyPr vert="horz" lIns="0" tIns="103884" rIns="0" bIns="103884" anchor="ctr"/>
          <a:lstStyle>
            <a:lvl1pPr marL="0" indent="0" algn="ctr">
              <a:lnSpc>
                <a:spcPct val="100000"/>
              </a:lnSpc>
              <a:spcBef>
                <a:spcPts val="0"/>
              </a:spcBef>
              <a:buNone/>
              <a:defRPr sz="2000" b="1">
                <a:solidFill>
                  <a:schemeClr val="bg1"/>
                </a:solidFill>
                <a:latin typeface="FontAwesome"/>
                <a:cs typeface="FontAwesome"/>
              </a:defRPr>
            </a:lvl1pPr>
          </a:lstStyle>
          <a:p>
            <a:pPr lvl="0"/>
            <a:r>
              <a:rPr lang="es-ES_tradnl" dirty="0" err="1"/>
              <a:t>icon</a:t>
            </a:r>
            <a:endParaRPr lang="es-ES_tradnl" dirty="0"/>
          </a:p>
        </p:txBody>
      </p:sp>
    </p:spTree>
    <p:extLst>
      <p:ext uri="{BB962C8B-B14F-4D97-AF65-F5344CB8AC3E}">
        <p14:creationId xmlns:p14="http://schemas.microsoft.com/office/powerpoint/2010/main" val="370015530"/>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2" name="Oval 39"/>
          <p:cNvSpPr>
            <a:spLocks noChangeAspect="1"/>
          </p:cNvSpPr>
          <p:nvPr userDrawn="1"/>
        </p:nvSpPr>
        <p:spPr>
          <a:xfrm>
            <a:off x="716106" y="1485067"/>
            <a:ext cx="1345408" cy="1367992"/>
          </a:xfrm>
          <a:prstGeom prst="ellipse">
            <a:avLst/>
          </a:prstGeom>
          <a:ln w="381000" cap="rnd" cmpd="sng">
            <a:solidFill>
              <a:schemeClr val="accent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solidFill>
                <a:prstClr val="black"/>
              </a:solidFill>
            </a:endParaRPr>
          </a:p>
        </p:txBody>
      </p:sp>
      <p:sp>
        <p:nvSpPr>
          <p:cNvPr id="3" name="Picture Placeholder 2"/>
          <p:cNvSpPr>
            <a:spLocks noGrp="1" noChangeAspect="1"/>
          </p:cNvSpPr>
          <p:nvPr>
            <p:ph type="pic" sz="quarter" idx="17"/>
          </p:nvPr>
        </p:nvSpPr>
        <p:spPr>
          <a:xfrm>
            <a:off x="643809" y="1396167"/>
            <a:ext cx="1522436" cy="1547991"/>
          </a:xfrm>
          <a:custGeom>
            <a:avLst/>
            <a:gdLst/>
            <a:ahLst/>
            <a:cxnLst/>
            <a:rect l="l" t="t" r="r" b="b"/>
            <a:pathLst>
              <a:path w="2595562" h="2595562">
                <a:moveTo>
                  <a:pt x="1297781" y="0"/>
                </a:moveTo>
                <a:cubicBezTo>
                  <a:pt x="2014526" y="0"/>
                  <a:pt x="2595562" y="581036"/>
                  <a:pt x="2595562" y="1297781"/>
                </a:cubicBezTo>
                <a:cubicBezTo>
                  <a:pt x="2595562" y="2014526"/>
                  <a:pt x="2014526" y="2595562"/>
                  <a:pt x="1297781" y="2595562"/>
                </a:cubicBezTo>
                <a:cubicBezTo>
                  <a:pt x="581036" y="2595562"/>
                  <a:pt x="0" y="2014526"/>
                  <a:pt x="0" y="1297781"/>
                </a:cubicBezTo>
                <a:cubicBezTo>
                  <a:pt x="0" y="581036"/>
                  <a:pt x="581036" y="0"/>
                  <a:pt x="1297781" y="0"/>
                </a:cubicBezTo>
                <a:close/>
              </a:path>
            </a:pathLst>
          </a:custGeom>
          <a:effectLst/>
        </p:spPr>
        <p:txBody>
          <a:bodyPr vert="horz" lIns="95057" tIns="47529" rIns="95057" bIns="47529"/>
          <a:lstStyle>
            <a:lvl1pPr marL="0" indent="0" algn="ctr">
              <a:buNone/>
              <a:defRPr sz="900">
                <a:solidFill>
                  <a:srgbClr val="7F7F7F"/>
                </a:solidFill>
                <a:latin typeface="Lato Regular"/>
                <a:cs typeface="Lato Regular"/>
              </a:defRPr>
            </a:lvl1pPr>
          </a:lstStyle>
          <a:p>
            <a:endParaRPr lang="en-US" dirty="0"/>
          </a:p>
        </p:txBody>
      </p:sp>
      <p:sp>
        <p:nvSpPr>
          <p:cNvPr id="4" name="Text Placeholder 7"/>
          <p:cNvSpPr>
            <a:spLocks noGrp="1"/>
          </p:cNvSpPr>
          <p:nvPr>
            <p:ph type="body" sz="quarter" idx="18" hasCustomPrompt="1"/>
          </p:nvPr>
        </p:nvSpPr>
        <p:spPr>
          <a:xfrm>
            <a:off x="643987" y="3097909"/>
            <a:ext cx="1536840" cy="359817"/>
          </a:xfrm>
          <a:prstGeom prst="rect">
            <a:avLst/>
          </a:prstGeom>
        </p:spPr>
        <p:txBody>
          <a:bodyPr vert="horz" lIns="0" tIns="40504" rIns="0" bIns="40504" anchor="ctr"/>
          <a:lstStyle>
            <a:lvl1pPr marL="0" indent="0" algn="ctr">
              <a:lnSpc>
                <a:spcPct val="100000"/>
              </a:lnSpc>
              <a:spcBef>
                <a:spcPts val="0"/>
              </a:spcBef>
              <a:buNone/>
              <a:defRPr sz="1600" b="0" i="0" baseline="0">
                <a:solidFill>
                  <a:schemeClr val="bg1">
                    <a:lumMod val="50000"/>
                  </a:schemeClr>
                </a:solidFill>
                <a:latin typeface="Raleway" charset="0"/>
                <a:ea typeface="Raleway" charset="0"/>
                <a:cs typeface="Raleway" charset="0"/>
              </a:defRPr>
            </a:lvl1pPr>
          </a:lstStyle>
          <a:p>
            <a:pPr lvl="0"/>
            <a:r>
              <a:rPr lang="es-ES_tradnl" dirty="0" err="1"/>
              <a:t>Name</a:t>
            </a:r>
            <a:r>
              <a:rPr lang="es-ES_tradnl" dirty="0"/>
              <a:t> </a:t>
            </a:r>
            <a:r>
              <a:rPr lang="es-ES_tradnl" dirty="0" err="1"/>
              <a:t>here</a:t>
            </a:r>
            <a:endParaRPr lang="es-ES_tradnl" dirty="0"/>
          </a:p>
        </p:txBody>
      </p:sp>
      <p:sp>
        <p:nvSpPr>
          <p:cNvPr id="5" name="Text Placeholder 7"/>
          <p:cNvSpPr>
            <a:spLocks noGrp="1"/>
          </p:cNvSpPr>
          <p:nvPr>
            <p:ph type="body" sz="quarter" idx="19" hasCustomPrompt="1"/>
          </p:nvPr>
        </p:nvSpPr>
        <p:spPr>
          <a:xfrm>
            <a:off x="643987" y="3465879"/>
            <a:ext cx="1536840" cy="190376"/>
          </a:xfrm>
          <a:prstGeom prst="rect">
            <a:avLst/>
          </a:prstGeom>
        </p:spPr>
        <p:txBody>
          <a:bodyPr vert="horz" lIns="0" tIns="40504" rIns="0" bIns="40504" anchor="ctr"/>
          <a:lstStyle>
            <a:lvl1pPr marL="0" indent="0" algn="ctr">
              <a:lnSpc>
                <a:spcPct val="100000"/>
              </a:lnSpc>
              <a:spcBef>
                <a:spcPts val="0"/>
              </a:spcBef>
              <a:spcAft>
                <a:spcPts val="0"/>
              </a:spcAft>
              <a:buNone/>
              <a:defRPr sz="1000" b="1" i="0">
                <a:solidFill>
                  <a:schemeClr val="accent2">
                    <a:lumMod val="75000"/>
                  </a:schemeClr>
                </a:solidFill>
                <a:latin typeface="Raleway Black" charset="0"/>
                <a:ea typeface="Raleway Black" charset="0"/>
                <a:cs typeface="Raleway Black" charset="0"/>
              </a:defRPr>
            </a:lvl1pPr>
          </a:lstStyle>
          <a:p>
            <a:pPr lvl="0"/>
            <a:r>
              <a:rPr lang="es-ES_tradnl" dirty="0" err="1"/>
              <a:t>Subtitle</a:t>
            </a:r>
            <a:r>
              <a:rPr lang="es-ES_tradnl" dirty="0"/>
              <a:t> </a:t>
            </a:r>
            <a:r>
              <a:rPr lang="es-ES_tradnl" dirty="0" err="1"/>
              <a:t>Example</a:t>
            </a:r>
            <a:endParaRPr lang="es-ES_tradnl" dirty="0"/>
          </a:p>
        </p:txBody>
      </p:sp>
      <p:sp>
        <p:nvSpPr>
          <p:cNvPr id="6" name="Text Placeholder 2"/>
          <p:cNvSpPr>
            <a:spLocks noGrp="1"/>
          </p:cNvSpPr>
          <p:nvPr>
            <p:ph type="body" sz="quarter" idx="16" hasCustomPrompt="1"/>
          </p:nvPr>
        </p:nvSpPr>
        <p:spPr>
          <a:xfrm>
            <a:off x="643988" y="3723989"/>
            <a:ext cx="1536840" cy="649977"/>
          </a:xfrm>
          <a:prstGeom prst="rect">
            <a:avLst/>
          </a:prstGeom>
        </p:spPr>
        <p:txBody>
          <a:bodyPr vert="horz" lIns="0" tIns="0" rIns="0" bIns="0"/>
          <a:lstStyle>
            <a:lvl1pPr marL="0" indent="0" algn="ctr">
              <a:lnSpc>
                <a:spcPct val="130000"/>
              </a:lnSpc>
              <a:buNone/>
              <a:defRPr sz="90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endParaRPr lang="en-US" dirty="0"/>
          </a:p>
        </p:txBody>
      </p:sp>
      <p:sp>
        <p:nvSpPr>
          <p:cNvPr id="7" name="Text Placeholder 7"/>
          <p:cNvSpPr>
            <a:spLocks noGrp="1"/>
          </p:cNvSpPr>
          <p:nvPr>
            <p:ph type="body" sz="quarter" idx="39" hasCustomPrompt="1"/>
          </p:nvPr>
        </p:nvSpPr>
        <p:spPr>
          <a:xfrm>
            <a:off x="1208046" y="4390901"/>
            <a:ext cx="481442" cy="467234"/>
          </a:xfrm>
          <a:prstGeom prst="rect">
            <a:avLst/>
          </a:prstGeom>
        </p:spPr>
        <p:txBody>
          <a:bodyPr vert="horz" lIns="0" tIns="103884" rIns="0" bIns="103884" anchor="ctr"/>
          <a:lstStyle>
            <a:lvl1pPr marL="0" indent="0" algn="ctr">
              <a:lnSpc>
                <a:spcPct val="100000"/>
              </a:lnSpc>
              <a:spcBef>
                <a:spcPts val="0"/>
              </a:spcBef>
              <a:buNone/>
              <a:defRPr sz="2500" b="1">
                <a:solidFill>
                  <a:schemeClr val="accent2"/>
                </a:solidFill>
                <a:latin typeface="FontAwesome"/>
                <a:cs typeface="FontAwesome"/>
              </a:defRPr>
            </a:lvl1pPr>
          </a:lstStyle>
          <a:p>
            <a:pPr lvl="0"/>
            <a:r>
              <a:rPr lang="es-ES_tradnl" dirty="0" err="1"/>
              <a:t>icon</a:t>
            </a:r>
            <a:endParaRPr lang="es-ES_tradnl" dirty="0"/>
          </a:p>
        </p:txBody>
      </p:sp>
      <p:cxnSp>
        <p:nvCxnSpPr>
          <p:cNvPr id="8" name="Straight Connector 84"/>
          <p:cNvCxnSpPr/>
          <p:nvPr userDrawn="1"/>
        </p:nvCxnSpPr>
        <p:spPr>
          <a:xfrm>
            <a:off x="2421251" y="1388534"/>
            <a:ext cx="0" cy="3455999"/>
          </a:xfrm>
          <a:prstGeom prst="line">
            <a:avLst/>
          </a:prstGeom>
          <a:ln w="3175" cmpd="sng">
            <a:solidFill>
              <a:schemeClr val="bg1">
                <a:lumMod val="85000"/>
              </a:schemeClr>
            </a:solidFill>
            <a:prstDash val="dash"/>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9" name="Oval 107"/>
          <p:cNvSpPr>
            <a:spLocks noChangeAspect="1"/>
          </p:cNvSpPr>
          <p:nvPr userDrawn="1"/>
        </p:nvSpPr>
        <p:spPr>
          <a:xfrm>
            <a:off x="2821450" y="1485067"/>
            <a:ext cx="1345408" cy="1367992"/>
          </a:xfrm>
          <a:prstGeom prst="ellipse">
            <a:avLst/>
          </a:prstGeom>
          <a:ln w="381000" cap="rnd" cmpd="sng">
            <a:solidFill>
              <a:schemeClr val="accent3"/>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solidFill>
                <a:prstClr val="black"/>
              </a:solidFill>
            </a:endParaRPr>
          </a:p>
        </p:txBody>
      </p:sp>
      <p:sp>
        <p:nvSpPr>
          <p:cNvPr id="10" name="Picture Placeholder 2"/>
          <p:cNvSpPr>
            <a:spLocks noGrp="1" noChangeAspect="1"/>
          </p:cNvSpPr>
          <p:nvPr>
            <p:ph type="pic" sz="quarter" idx="55"/>
          </p:nvPr>
        </p:nvSpPr>
        <p:spPr>
          <a:xfrm>
            <a:off x="2749153" y="1396167"/>
            <a:ext cx="1522436" cy="1547991"/>
          </a:xfrm>
          <a:custGeom>
            <a:avLst/>
            <a:gdLst/>
            <a:ahLst/>
            <a:cxnLst/>
            <a:rect l="l" t="t" r="r" b="b"/>
            <a:pathLst>
              <a:path w="2595562" h="2595562">
                <a:moveTo>
                  <a:pt x="1297781" y="0"/>
                </a:moveTo>
                <a:cubicBezTo>
                  <a:pt x="2014526" y="0"/>
                  <a:pt x="2595562" y="581036"/>
                  <a:pt x="2595562" y="1297781"/>
                </a:cubicBezTo>
                <a:cubicBezTo>
                  <a:pt x="2595562" y="2014526"/>
                  <a:pt x="2014526" y="2595562"/>
                  <a:pt x="1297781" y="2595562"/>
                </a:cubicBezTo>
                <a:cubicBezTo>
                  <a:pt x="581036" y="2595562"/>
                  <a:pt x="0" y="2014526"/>
                  <a:pt x="0" y="1297781"/>
                </a:cubicBezTo>
                <a:cubicBezTo>
                  <a:pt x="0" y="581036"/>
                  <a:pt x="581036" y="0"/>
                  <a:pt x="1297781" y="0"/>
                </a:cubicBezTo>
                <a:close/>
              </a:path>
            </a:pathLst>
          </a:custGeom>
          <a:effectLst/>
        </p:spPr>
        <p:txBody>
          <a:bodyPr vert="horz" lIns="95057" tIns="47529" rIns="95057" bIns="47529"/>
          <a:lstStyle>
            <a:lvl1pPr marL="0" indent="0" algn="ctr">
              <a:buNone/>
              <a:defRPr sz="900">
                <a:solidFill>
                  <a:srgbClr val="7F7F7F"/>
                </a:solidFill>
                <a:latin typeface="Lato Regular"/>
                <a:cs typeface="Lato Regular"/>
              </a:defRPr>
            </a:lvl1pPr>
          </a:lstStyle>
          <a:p>
            <a:endParaRPr lang="en-US" dirty="0"/>
          </a:p>
        </p:txBody>
      </p:sp>
      <p:sp>
        <p:nvSpPr>
          <p:cNvPr id="11" name="Text Placeholder 7"/>
          <p:cNvSpPr>
            <a:spLocks noGrp="1"/>
          </p:cNvSpPr>
          <p:nvPr>
            <p:ph type="body" sz="quarter" idx="41" hasCustomPrompt="1"/>
          </p:nvPr>
        </p:nvSpPr>
        <p:spPr>
          <a:xfrm>
            <a:off x="2707756" y="3097909"/>
            <a:ext cx="1536840" cy="359817"/>
          </a:xfrm>
          <a:prstGeom prst="rect">
            <a:avLst/>
          </a:prstGeom>
        </p:spPr>
        <p:txBody>
          <a:bodyPr vert="horz" lIns="0" tIns="40504" rIns="0" bIns="40504" anchor="ctr"/>
          <a:lstStyle>
            <a:lvl1pPr marL="0" indent="0" algn="ctr">
              <a:lnSpc>
                <a:spcPct val="100000"/>
              </a:lnSpc>
              <a:spcBef>
                <a:spcPts val="0"/>
              </a:spcBef>
              <a:buNone/>
              <a:defRPr sz="1600" b="0" i="0" baseline="0">
                <a:solidFill>
                  <a:schemeClr val="bg1">
                    <a:lumMod val="50000"/>
                  </a:schemeClr>
                </a:solidFill>
                <a:latin typeface="Raleway" charset="0"/>
                <a:ea typeface="Raleway" charset="0"/>
                <a:cs typeface="Raleway" charset="0"/>
              </a:defRPr>
            </a:lvl1pPr>
          </a:lstStyle>
          <a:p>
            <a:pPr lvl="0"/>
            <a:r>
              <a:rPr lang="es-ES_tradnl" dirty="0" err="1"/>
              <a:t>Name</a:t>
            </a:r>
            <a:r>
              <a:rPr lang="es-ES_tradnl" dirty="0"/>
              <a:t> </a:t>
            </a:r>
            <a:r>
              <a:rPr lang="es-ES_tradnl" dirty="0" err="1"/>
              <a:t>here</a:t>
            </a:r>
            <a:endParaRPr lang="es-ES_tradnl" dirty="0"/>
          </a:p>
        </p:txBody>
      </p:sp>
      <p:sp>
        <p:nvSpPr>
          <p:cNvPr id="12" name="Text Placeholder 7"/>
          <p:cNvSpPr>
            <a:spLocks noGrp="1"/>
          </p:cNvSpPr>
          <p:nvPr>
            <p:ph type="body" sz="quarter" idx="42" hasCustomPrompt="1"/>
          </p:nvPr>
        </p:nvSpPr>
        <p:spPr>
          <a:xfrm>
            <a:off x="2707756" y="3465879"/>
            <a:ext cx="1536840" cy="190376"/>
          </a:xfrm>
          <a:prstGeom prst="rect">
            <a:avLst/>
          </a:prstGeom>
        </p:spPr>
        <p:txBody>
          <a:bodyPr vert="horz" lIns="0" tIns="40504" rIns="0" bIns="40504" anchor="ctr"/>
          <a:lstStyle>
            <a:lvl1pPr marL="0" indent="0" algn="ctr">
              <a:lnSpc>
                <a:spcPct val="100000"/>
              </a:lnSpc>
              <a:spcBef>
                <a:spcPts val="0"/>
              </a:spcBef>
              <a:spcAft>
                <a:spcPts val="0"/>
              </a:spcAft>
              <a:buNone/>
              <a:defRPr sz="1000" b="1" i="0">
                <a:solidFill>
                  <a:schemeClr val="accent2">
                    <a:lumMod val="75000"/>
                  </a:schemeClr>
                </a:solidFill>
                <a:latin typeface="Raleway Black" charset="0"/>
                <a:ea typeface="Raleway Black" charset="0"/>
                <a:cs typeface="Raleway Black" charset="0"/>
              </a:defRPr>
            </a:lvl1pPr>
          </a:lstStyle>
          <a:p>
            <a:pPr lvl="0"/>
            <a:r>
              <a:rPr lang="es-ES_tradnl" dirty="0" err="1"/>
              <a:t>Subtitle</a:t>
            </a:r>
            <a:r>
              <a:rPr lang="es-ES_tradnl" dirty="0"/>
              <a:t> </a:t>
            </a:r>
            <a:r>
              <a:rPr lang="es-ES_tradnl" dirty="0" err="1"/>
              <a:t>Example</a:t>
            </a:r>
            <a:endParaRPr lang="es-ES_tradnl" dirty="0"/>
          </a:p>
        </p:txBody>
      </p:sp>
      <p:sp>
        <p:nvSpPr>
          <p:cNvPr id="13" name="Text Placeholder 2"/>
          <p:cNvSpPr>
            <a:spLocks noGrp="1"/>
          </p:cNvSpPr>
          <p:nvPr>
            <p:ph type="body" sz="quarter" idx="43" hasCustomPrompt="1"/>
          </p:nvPr>
        </p:nvSpPr>
        <p:spPr>
          <a:xfrm>
            <a:off x="2707757" y="3723989"/>
            <a:ext cx="1536840" cy="649977"/>
          </a:xfrm>
          <a:prstGeom prst="rect">
            <a:avLst/>
          </a:prstGeom>
        </p:spPr>
        <p:txBody>
          <a:bodyPr vert="horz" lIns="0" tIns="0" rIns="0" bIns="0"/>
          <a:lstStyle>
            <a:lvl1pPr marL="0" indent="0" algn="ctr">
              <a:lnSpc>
                <a:spcPct val="130000"/>
              </a:lnSpc>
              <a:buNone/>
              <a:defRPr sz="90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endParaRPr lang="en-US" dirty="0"/>
          </a:p>
        </p:txBody>
      </p:sp>
      <p:sp>
        <p:nvSpPr>
          <p:cNvPr id="14" name="Text Placeholder 7"/>
          <p:cNvSpPr>
            <a:spLocks noGrp="1"/>
          </p:cNvSpPr>
          <p:nvPr>
            <p:ph type="body" sz="quarter" idx="44" hasCustomPrompt="1"/>
          </p:nvPr>
        </p:nvSpPr>
        <p:spPr>
          <a:xfrm>
            <a:off x="3271815" y="4390901"/>
            <a:ext cx="481442" cy="467234"/>
          </a:xfrm>
          <a:prstGeom prst="rect">
            <a:avLst/>
          </a:prstGeom>
        </p:spPr>
        <p:txBody>
          <a:bodyPr vert="horz" lIns="0" tIns="103884" rIns="0" bIns="103884" anchor="ctr"/>
          <a:lstStyle>
            <a:lvl1pPr marL="0" indent="0" algn="ctr">
              <a:lnSpc>
                <a:spcPct val="100000"/>
              </a:lnSpc>
              <a:spcBef>
                <a:spcPts val="0"/>
              </a:spcBef>
              <a:buNone/>
              <a:defRPr sz="2500" b="1">
                <a:solidFill>
                  <a:schemeClr val="accent3">
                    <a:lumMod val="75000"/>
                  </a:schemeClr>
                </a:solidFill>
                <a:latin typeface="FontAwesome"/>
                <a:cs typeface="FontAwesome"/>
              </a:defRPr>
            </a:lvl1pPr>
          </a:lstStyle>
          <a:p>
            <a:pPr lvl="0"/>
            <a:r>
              <a:rPr lang="es-ES_tradnl" dirty="0" err="1"/>
              <a:t>icon</a:t>
            </a:r>
            <a:endParaRPr lang="es-ES_tradnl" dirty="0"/>
          </a:p>
        </p:txBody>
      </p:sp>
      <p:cxnSp>
        <p:nvCxnSpPr>
          <p:cNvPr id="15" name="Straight Connector 125"/>
          <p:cNvCxnSpPr/>
          <p:nvPr userDrawn="1"/>
        </p:nvCxnSpPr>
        <p:spPr>
          <a:xfrm>
            <a:off x="4574489" y="1388534"/>
            <a:ext cx="0" cy="3455999"/>
          </a:xfrm>
          <a:prstGeom prst="line">
            <a:avLst/>
          </a:prstGeom>
          <a:ln w="3175" cmpd="sng">
            <a:solidFill>
              <a:schemeClr val="bg1">
                <a:lumMod val="85000"/>
              </a:schemeClr>
            </a:solidFill>
            <a:prstDash val="dash"/>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16" name="Oval 140"/>
          <p:cNvSpPr>
            <a:spLocks noChangeAspect="1"/>
          </p:cNvSpPr>
          <p:nvPr userDrawn="1"/>
        </p:nvSpPr>
        <p:spPr>
          <a:xfrm>
            <a:off x="4894467" y="1485067"/>
            <a:ext cx="1345408" cy="1367992"/>
          </a:xfrm>
          <a:prstGeom prst="ellipse">
            <a:avLst/>
          </a:prstGeom>
          <a:ln w="381000" cap="rnd" cmpd="sng">
            <a:solidFill>
              <a:schemeClr val="accent5"/>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solidFill>
                <a:prstClr val="black"/>
              </a:solidFill>
            </a:endParaRPr>
          </a:p>
        </p:txBody>
      </p:sp>
      <p:sp>
        <p:nvSpPr>
          <p:cNvPr id="17" name="Picture Placeholder 2"/>
          <p:cNvSpPr>
            <a:spLocks noGrp="1" noChangeAspect="1"/>
          </p:cNvSpPr>
          <p:nvPr>
            <p:ph type="pic" sz="quarter" idx="56"/>
          </p:nvPr>
        </p:nvSpPr>
        <p:spPr>
          <a:xfrm>
            <a:off x="4822170" y="1396167"/>
            <a:ext cx="1522436" cy="1547991"/>
          </a:xfrm>
          <a:custGeom>
            <a:avLst/>
            <a:gdLst/>
            <a:ahLst/>
            <a:cxnLst/>
            <a:rect l="l" t="t" r="r" b="b"/>
            <a:pathLst>
              <a:path w="2595562" h="2595562">
                <a:moveTo>
                  <a:pt x="1297781" y="0"/>
                </a:moveTo>
                <a:cubicBezTo>
                  <a:pt x="2014526" y="0"/>
                  <a:pt x="2595562" y="581036"/>
                  <a:pt x="2595562" y="1297781"/>
                </a:cubicBezTo>
                <a:cubicBezTo>
                  <a:pt x="2595562" y="2014526"/>
                  <a:pt x="2014526" y="2595562"/>
                  <a:pt x="1297781" y="2595562"/>
                </a:cubicBezTo>
                <a:cubicBezTo>
                  <a:pt x="581036" y="2595562"/>
                  <a:pt x="0" y="2014526"/>
                  <a:pt x="0" y="1297781"/>
                </a:cubicBezTo>
                <a:cubicBezTo>
                  <a:pt x="0" y="581036"/>
                  <a:pt x="581036" y="0"/>
                  <a:pt x="1297781" y="0"/>
                </a:cubicBezTo>
                <a:close/>
              </a:path>
            </a:pathLst>
          </a:custGeom>
          <a:effectLst/>
        </p:spPr>
        <p:txBody>
          <a:bodyPr vert="horz" lIns="95057" tIns="47529" rIns="95057" bIns="47529"/>
          <a:lstStyle>
            <a:lvl1pPr marL="0" indent="0" algn="ctr">
              <a:buNone/>
              <a:defRPr sz="900">
                <a:solidFill>
                  <a:srgbClr val="7F7F7F"/>
                </a:solidFill>
                <a:latin typeface="Lato Regular"/>
                <a:cs typeface="Lato Regular"/>
              </a:defRPr>
            </a:lvl1pPr>
          </a:lstStyle>
          <a:p>
            <a:endParaRPr lang="en-US" dirty="0"/>
          </a:p>
        </p:txBody>
      </p:sp>
      <p:sp>
        <p:nvSpPr>
          <p:cNvPr id="18" name="Text Placeholder 7"/>
          <p:cNvSpPr>
            <a:spLocks noGrp="1"/>
          </p:cNvSpPr>
          <p:nvPr>
            <p:ph type="body" sz="quarter" idx="46" hasCustomPrompt="1"/>
          </p:nvPr>
        </p:nvSpPr>
        <p:spPr>
          <a:xfrm>
            <a:off x="4780773" y="3097909"/>
            <a:ext cx="1536840" cy="359817"/>
          </a:xfrm>
          <a:prstGeom prst="rect">
            <a:avLst/>
          </a:prstGeom>
        </p:spPr>
        <p:txBody>
          <a:bodyPr vert="horz" lIns="0" tIns="40504" rIns="0" bIns="40504" anchor="ctr"/>
          <a:lstStyle>
            <a:lvl1pPr marL="0" indent="0" algn="ctr">
              <a:lnSpc>
                <a:spcPct val="100000"/>
              </a:lnSpc>
              <a:spcBef>
                <a:spcPts val="0"/>
              </a:spcBef>
              <a:buNone/>
              <a:defRPr sz="1600" b="0" i="0" baseline="0">
                <a:solidFill>
                  <a:schemeClr val="bg1">
                    <a:lumMod val="50000"/>
                  </a:schemeClr>
                </a:solidFill>
                <a:latin typeface="Raleway" charset="0"/>
                <a:ea typeface="Raleway" charset="0"/>
                <a:cs typeface="Raleway" charset="0"/>
              </a:defRPr>
            </a:lvl1pPr>
          </a:lstStyle>
          <a:p>
            <a:pPr lvl="0"/>
            <a:r>
              <a:rPr lang="es-ES_tradnl" dirty="0" err="1"/>
              <a:t>Name</a:t>
            </a:r>
            <a:r>
              <a:rPr lang="es-ES_tradnl" dirty="0"/>
              <a:t> </a:t>
            </a:r>
            <a:r>
              <a:rPr lang="es-ES_tradnl" dirty="0" err="1"/>
              <a:t>here</a:t>
            </a:r>
            <a:endParaRPr lang="es-ES_tradnl" dirty="0"/>
          </a:p>
        </p:txBody>
      </p:sp>
      <p:sp>
        <p:nvSpPr>
          <p:cNvPr id="19" name="Text Placeholder 7"/>
          <p:cNvSpPr>
            <a:spLocks noGrp="1"/>
          </p:cNvSpPr>
          <p:nvPr>
            <p:ph type="body" sz="quarter" idx="47" hasCustomPrompt="1"/>
          </p:nvPr>
        </p:nvSpPr>
        <p:spPr>
          <a:xfrm>
            <a:off x="4780773" y="3465879"/>
            <a:ext cx="1536840" cy="190376"/>
          </a:xfrm>
          <a:prstGeom prst="rect">
            <a:avLst/>
          </a:prstGeom>
        </p:spPr>
        <p:txBody>
          <a:bodyPr vert="horz" lIns="0" tIns="40504" rIns="0" bIns="40504" anchor="ctr"/>
          <a:lstStyle>
            <a:lvl1pPr marL="0" indent="0" algn="ctr">
              <a:lnSpc>
                <a:spcPct val="100000"/>
              </a:lnSpc>
              <a:spcBef>
                <a:spcPts val="0"/>
              </a:spcBef>
              <a:spcAft>
                <a:spcPts val="0"/>
              </a:spcAft>
              <a:buNone/>
              <a:defRPr sz="1000" b="1" i="0">
                <a:solidFill>
                  <a:schemeClr val="accent2">
                    <a:lumMod val="75000"/>
                  </a:schemeClr>
                </a:solidFill>
                <a:latin typeface="Raleway Black" charset="0"/>
                <a:ea typeface="Raleway Black" charset="0"/>
                <a:cs typeface="Raleway Black" charset="0"/>
              </a:defRPr>
            </a:lvl1pPr>
          </a:lstStyle>
          <a:p>
            <a:pPr lvl="0"/>
            <a:r>
              <a:rPr lang="es-ES_tradnl" dirty="0" err="1"/>
              <a:t>Subtitle</a:t>
            </a:r>
            <a:r>
              <a:rPr lang="es-ES_tradnl" dirty="0"/>
              <a:t> </a:t>
            </a:r>
            <a:r>
              <a:rPr lang="es-ES_tradnl" dirty="0" err="1"/>
              <a:t>Example</a:t>
            </a:r>
            <a:endParaRPr lang="es-ES_tradnl" dirty="0"/>
          </a:p>
        </p:txBody>
      </p:sp>
      <p:sp>
        <p:nvSpPr>
          <p:cNvPr id="20" name="Text Placeholder 2"/>
          <p:cNvSpPr>
            <a:spLocks noGrp="1"/>
          </p:cNvSpPr>
          <p:nvPr>
            <p:ph type="body" sz="quarter" idx="48" hasCustomPrompt="1"/>
          </p:nvPr>
        </p:nvSpPr>
        <p:spPr>
          <a:xfrm>
            <a:off x="4780774" y="3723989"/>
            <a:ext cx="1536840" cy="649977"/>
          </a:xfrm>
          <a:prstGeom prst="rect">
            <a:avLst/>
          </a:prstGeom>
        </p:spPr>
        <p:txBody>
          <a:bodyPr vert="horz" lIns="0" tIns="0" rIns="0" bIns="0"/>
          <a:lstStyle>
            <a:lvl1pPr marL="0" indent="0" algn="ctr">
              <a:lnSpc>
                <a:spcPct val="130000"/>
              </a:lnSpc>
              <a:buNone/>
              <a:defRPr sz="90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endParaRPr lang="en-US" dirty="0"/>
          </a:p>
        </p:txBody>
      </p:sp>
      <p:sp>
        <p:nvSpPr>
          <p:cNvPr id="21" name="Text Placeholder 7"/>
          <p:cNvSpPr>
            <a:spLocks noGrp="1"/>
          </p:cNvSpPr>
          <p:nvPr>
            <p:ph type="body" sz="quarter" idx="49" hasCustomPrompt="1"/>
          </p:nvPr>
        </p:nvSpPr>
        <p:spPr>
          <a:xfrm>
            <a:off x="5344832" y="4390901"/>
            <a:ext cx="481442" cy="467234"/>
          </a:xfrm>
          <a:prstGeom prst="rect">
            <a:avLst/>
          </a:prstGeom>
        </p:spPr>
        <p:txBody>
          <a:bodyPr vert="horz" lIns="0" tIns="103884" rIns="0" bIns="103884" anchor="ctr"/>
          <a:lstStyle>
            <a:lvl1pPr marL="0" indent="0" algn="ctr">
              <a:lnSpc>
                <a:spcPct val="100000"/>
              </a:lnSpc>
              <a:spcBef>
                <a:spcPts val="0"/>
              </a:spcBef>
              <a:buNone/>
              <a:defRPr sz="2500" b="1">
                <a:solidFill>
                  <a:schemeClr val="accent5"/>
                </a:solidFill>
                <a:latin typeface="FontAwesome"/>
                <a:cs typeface="FontAwesome"/>
              </a:defRPr>
            </a:lvl1pPr>
          </a:lstStyle>
          <a:p>
            <a:pPr lvl="0"/>
            <a:r>
              <a:rPr lang="es-ES_tradnl" dirty="0" err="1"/>
              <a:t>icon</a:t>
            </a:r>
            <a:endParaRPr lang="es-ES_tradnl" dirty="0"/>
          </a:p>
        </p:txBody>
      </p:sp>
      <p:cxnSp>
        <p:nvCxnSpPr>
          <p:cNvPr id="22" name="Straight Connector 152"/>
          <p:cNvCxnSpPr/>
          <p:nvPr userDrawn="1"/>
        </p:nvCxnSpPr>
        <p:spPr>
          <a:xfrm>
            <a:off x="6608841" y="1388534"/>
            <a:ext cx="0" cy="3455999"/>
          </a:xfrm>
          <a:prstGeom prst="line">
            <a:avLst/>
          </a:prstGeom>
          <a:ln w="3175" cmpd="sng">
            <a:solidFill>
              <a:schemeClr val="bg1">
                <a:lumMod val="85000"/>
              </a:schemeClr>
            </a:solidFill>
            <a:prstDash val="dash"/>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23" name="Oval 159"/>
          <p:cNvSpPr>
            <a:spLocks noChangeAspect="1"/>
          </p:cNvSpPr>
          <p:nvPr userDrawn="1"/>
        </p:nvSpPr>
        <p:spPr>
          <a:xfrm>
            <a:off x="6986847" y="1485067"/>
            <a:ext cx="1345408" cy="1367992"/>
          </a:xfrm>
          <a:prstGeom prst="ellipse">
            <a:avLst/>
          </a:prstGeom>
          <a:ln w="381000" cap="rnd" cmpd="sng">
            <a:solidFill>
              <a:schemeClr val="accent6">
                <a:lumMod val="7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solidFill>
                <a:prstClr val="black"/>
              </a:solidFill>
            </a:endParaRPr>
          </a:p>
        </p:txBody>
      </p:sp>
      <p:sp>
        <p:nvSpPr>
          <p:cNvPr id="24" name="Picture Placeholder 2"/>
          <p:cNvSpPr>
            <a:spLocks noGrp="1" noChangeAspect="1"/>
          </p:cNvSpPr>
          <p:nvPr>
            <p:ph type="pic" sz="quarter" idx="57"/>
          </p:nvPr>
        </p:nvSpPr>
        <p:spPr>
          <a:xfrm>
            <a:off x="6914550" y="1396167"/>
            <a:ext cx="1522436" cy="1547991"/>
          </a:xfrm>
          <a:custGeom>
            <a:avLst/>
            <a:gdLst/>
            <a:ahLst/>
            <a:cxnLst/>
            <a:rect l="l" t="t" r="r" b="b"/>
            <a:pathLst>
              <a:path w="2595562" h="2595562">
                <a:moveTo>
                  <a:pt x="1297781" y="0"/>
                </a:moveTo>
                <a:cubicBezTo>
                  <a:pt x="2014526" y="0"/>
                  <a:pt x="2595562" y="581036"/>
                  <a:pt x="2595562" y="1297781"/>
                </a:cubicBezTo>
                <a:cubicBezTo>
                  <a:pt x="2595562" y="2014526"/>
                  <a:pt x="2014526" y="2595562"/>
                  <a:pt x="1297781" y="2595562"/>
                </a:cubicBezTo>
                <a:cubicBezTo>
                  <a:pt x="581036" y="2595562"/>
                  <a:pt x="0" y="2014526"/>
                  <a:pt x="0" y="1297781"/>
                </a:cubicBezTo>
                <a:cubicBezTo>
                  <a:pt x="0" y="581036"/>
                  <a:pt x="581036" y="0"/>
                  <a:pt x="1297781" y="0"/>
                </a:cubicBezTo>
                <a:close/>
              </a:path>
            </a:pathLst>
          </a:custGeom>
          <a:effectLst/>
        </p:spPr>
        <p:txBody>
          <a:bodyPr vert="horz" lIns="95057" tIns="47529" rIns="95057" bIns="47529"/>
          <a:lstStyle>
            <a:lvl1pPr marL="0" indent="0" algn="ctr">
              <a:buNone/>
              <a:defRPr sz="900">
                <a:solidFill>
                  <a:srgbClr val="7F7F7F"/>
                </a:solidFill>
                <a:latin typeface="Lato Regular"/>
                <a:cs typeface="Lato Regular"/>
              </a:defRPr>
            </a:lvl1pPr>
          </a:lstStyle>
          <a:p>
            <a:endParaRPr lang="en-US" dirty="0"/>
          </a:p>
        </p:txBody>
      </p:sp>
      <p:sp>
        <p:nvSpPr>
          <p:cNvPr id="25" name="Text Placeholder 7"/>
          <p:cNvSpPr>
            <a:spLocks noGrp="1"/>
          </p:cNvSpPr>
          <p:nvPr>
            <p:ph type="body" sz="quarter" idx="51" hasCustomPrompt="1"/>
          </p:nvPr>
        </p:nvSpPr>
        <p:spPr>
          <a:xfrm>
            <a:off x="6899967" y="3097909"/>
            <a:ext cx="1536840" cy="359817"/>
          </a:xfrm>
          <a:prstGeom prst="rect">
            <a:avLst/>
          </a:prstGeom>
        </p:spPr>
        <p:txBody>
          <a:bodyPr vert="horz" lIns="0" tIns="40504" rIns="0" bIns="40504" anchor="ctr"/>
          <a:lstStyle>
            <a:lvl1pPr marL="0" indent="0" algn="ctr">
              <a:lnSpc>
                <a:spcPct val="100000"/>
              </a:lnSpc>
              <a:spcBef>
                <a:spcPts val="0"/>
              </a:spcBef>
              <a:buNone/>
              <a:defRPr sz="1600" b="0" i="0" baseline="0">
                <a:solidFill>
                  <a:schemeClr val="bg1">
                    <a:lumMod val="50000"/>
                  </a:schemeClr>
                </a:solidFill>
                <a:latin typeface="Raleway" charset="0"/>
                <a:ea typeface="Raleway" charset="0"/>
                <a:cs typeface="Raleway" charset="0"/>
              </a:defRPr>
            </a:lvl1pPr>
          </a:lstStyle>
          <a:p>
            <a:pPr lvl="0"/>
            <a:r>
              <a:rPr lang="es-ES_tradnl" dirty="0" err="1"/>
              <a:t>Name</a:t>
            </a:r>
            <a:r>
              <a:rPr lang="es-ES_tradnl" dirty="0"/>
              <a:t> </a:t>
            </a:r>
            <a:r>
              <a:rPr lang="es-ES_tradnl" dirty="0" err="1"/>
              <a:t>here</a:t>
            </a:r>
            <a:endParaRPr lang="es-ES_tradnl" dirty="0"/>
          </a:p>
        </p:txBody>
      </p:sp>
      <p:sp>
        <p:nvSpPr>
          <p:cNvPr id="26" name="Text Placeholder 7"/>
          <p:cNvSpPr>
            <a:spLocks noGrp="1"/>
          </p:cNvSpPr>
          <p:nvPr>
            <p:ph type="body" sz="quarter" idx="52" hasCustomPrompt="1"/>
          </p:nvPr>
        </p:nvSpPr>
        <p:spPr>
          <a:xfrm>
            <a:off x="6899967" y="3465879"/>
            <a:ext cx="1536840" cy="190376"/>
          </a:xfrm>
          <a:prstGeom prst="rect">
            <a:avLst/>
          </a:prstGeom>
        </p:spPr>
        <p:txBody>
          <a:bodyPr vert="horz" lIns="0" tIns="40504" rIns="0" bIns="40504" anchor="ctr"/>
          <a:lstStyle>
            <a:lvl1pPr marL="0" indent="0" algn="ctr">
              <a:lnSpc>
                <a:spcPct val="100000"/>
              </a:lnSpc>
              <a:spcBef>
                <a:spcPts val="0"/>
              </a:spcBef>
              <a:spcAft>
                <a:spcPts val="0"/>
              </a:spcAft>
              <a:buNone/>
              <a:defRPr sz="1000" b="1" i="0">
                <a:solidFill>
                  <a:schemeClr val="accent2">
                    <a:lumMod val="75000"/>
                  </a:schemeClr>
                </a:solidFill>
                <a:latin typeface="Raleway Black" charset="0"/>
                <a:ea typeface="Raleway Black" charset="0"/>
                <a:cs typeface="Raleway Black" charset="0"/>
              </a:defRPr>
            </a:lvl1pPr>
          </a:lstStyle>
          <a:p>
            <a:pPr lvl="0"/>
            <a:r>
              <a:rPr lang="es-ES_tradnl" dirty="0" err="1"/>
              <a:t>Subtitle</a:t>
            </a:r>
            <a:r>
              <a:rPr lang="es-ES_tradnl" dirty="0"/>
              <a:t> </a:t>
            </a:r>
            <a:r>
              <a:rPr lang="es-ES_tradnl" dirty="0" err="1"/>
              <a:t>Example</a:t>
            </a:r>
            <a:endParaRPr lang="es-ES_tradnl" dirty="0"/>
          </a:p>
        </p:txBody>
      </p:sp>
      <p:sp>
        <p:nvSpPr>
          <p:cNvPr id="27" name="Text Placeholder 2"/>
          <p:cNvSpPr>
            <a:spLocks noGrp="1"/>
          </p:cNvSpPr>
          <p:nvPr>
            <p:ph type="body" sz="quarter" idx="53" hasCustomPrompt="1"/>
          </p:nvPr>
        </p:nvSpPr>
        <p:spPr>
          <a:xfrm>
            <a:off x="6899968" y="3723989"/>
            <a:ext cx="1536840" cy="649977"/>
          </a:xfrm>
          <a:prstGeom prst="rect">
            <a:avLst/>
          </a:prstGeom>
        </p:spPr>
        <p:txBody>
          <a:bodyPr vert="horz" lIns="0" tIns="0" rIns="0" bIns="0"/>
          <a:lstStyle>
            <a:lvl1pPr marL="0" indent="0" algn="ctr">
              <a:lnSpc>
                <a:spcPct val="130000"/>
              </a:lnSpc>
              <a:buNone/>
              <a:defRPr sz="90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endParaRPr lang="en-US" dirty="0"/>
          </a:p>
        </p:txBody>
      </p:sp>
      <p:sp>
        <p:nvSpPr>
          <p:cNvPr id="28" name="Text Placeholder 7"/>
          <p:cNvSpPr>
            <a:spLocks noGrp="1"/>
          </p:cNvSpPr>
          <p:nvPr>
            <p:ph type="body" sz="quarter" idx="54" hasCustomPrompt="1"/>
          </p:nvPr>
        </p:nvSpPr>
        <p:spPr>
          <a:xfrm>
            <a:off x="7464026" y="4390901"/>
            <a:ext cx="481442" cy="467234"/>
          </a:xfrm>
          <a:prstGeom prst="rect">
            <a:avLst/>
          </a:prstGeom>
        </p:spPr>
        <p:txBody>
          <a:bodyPr vert="horz" lIns="0" tIns="103884" rIns="0" bIns="103884" anchor="ctr"/>
          <a:lstStyle>
            <a:lvl1pPr marL="0" indent="0" algn="ctr">
              <a:lnSpc>
                <a:spcPct val="100000"/>
              </a:lnSpc>
              <a:spcBef>
                <a:spcPts val="0"/>
              </a:spcBef>
              <a:buNone/>
              <a:defRPr sz="2500" b="1">
                <a:solidFill>
                  <a:schemeClr val="accent6">
                    <a:lumMod val="75000"/>
                  </a:schemeClr>
                </a:solidFill>
                <a:latin typeface="FontAwesome"/>
                <a:cs typeface="FontAwesome"/>
              </a:defRPr>
            </a:lvl1pPr>
          </a:lstStyle>
          <a:p>
            <a:pPr lvl="0"/>
            <a:r>
              <a:rPr lang="es-ES_tradnl" dirty="0" err="1"/>
              <a:t>icon</a:t>
            </a:r>
            <a:endParaRPr lang="es-ES_tradnl" dirty="0"/>
          </a:p>
        </p:txBody>
      </p:sp>
      <p:sp>
        <p:nvSpPr>
          <p:cNvPr id="29" name="Marcador de texto 2"/>
          <p:cNvSpPr>
            <a:spLocks noGrp="1"/>
          </p:cNvSpPr>
          <p:nvPr>
            <p:ph type="body" sz="quarter" idx="10" hasCustomPrompt="1"/>
          </p:nvPr>
        </p:nvSpPr>
        <p:spPr>
          <a:xfrm>
            <a:off x="2497073" y="186271"/>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30" name="Marcador de texto 2"/>
          <p:cNvSpPr>
            <a:spLocks noGrp="1"/>
          </p:cNvSpPr>
          <p:nvPr>
            <p:ph type="body" sz="quarter" idx="11" hasCustomPrompt="1"/>
          </p:nvPr>
        </p:nvSpPr>
        <p:spPr>
          <a:xfrm>
            <a:off x="2497073" y="807707"/>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251026385"/>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Clear">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1432688"/>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Graphic with title 1">
    <p:spTree>
      <p:nvGrpSpPr>
        <p:cNvPr id="1" name=""/>
        <p:cNvGrpSpPr/>
        <p:nvPr/>
      </p:nvGrpSpPr>
      <p:grpSpPr>
        <a:xfrm>
          <a:off x="0" y="0"/>
          <a:ext cx="0" cy="0"/>
          <a:chOff x="0" y="0"/>
          <a:chExt cx="0" cy="0"/>
        </a:xfrm>
      </p:grpSpPr>
      <p:sp>
        <p:nvSpPr>
          <p:cNvPr id="4" name="Marcador de imagen 3"/>
          <p:cNvSpPr>
            <a:spLocks noGrp="1"/>
          </p:cNvSpPr>
          <p:nvPr>
            <p:ph type="pic" sz="quarter" idx="10"/>
          </p:nvPr>
        </p:nvSpPr>
        <p:spPr>
          <a:xfrm>
            <a:off x="0" y="164345"/>
            <a:ext cx="4048838" cy="5200575"/>
          </a:xfrm>
          <a:custGeom>
            <a:avLst/>
            <a:gdLst>
              <a:gd name="connsiteX0" fmla="*/ 1524638 w 4048838"/>
              <a:gd name="connsiteY0" fmla="*/ 0 h 5364921"/>
              <a:gd name="connsiteX1" fmla="*/ 1524639 w 4048838"/>
              <a:gd name="connsiteY1" fmla="*/ 0 h 5364921"/>
              <a:gd name="connsiteX2" fmla="*/ 1524639 w 4048838"/>
              <a:gd name="connsiteY2" fmla="*/ 1177004 h 5364921"/>
              <a:gd name="connsiteX3" fmla="*/ 1534777 w 4048838"/>
              <a:gd name="connsiteY3" fmla="*/ 1126785 h 5364921"/>
              <a:gd name="connsiteX4" fmla="*/ 1653665 w 4048838"/>
              <a:gd name="connsiteY4" fmla="*/ 1047981 h 5364921"/>
              <a:gd name="connsiteX5" fmla="*/ 1772552 w 4048838"/>
              <a:gd name="connsiteY5" fmla="*/ 1126785 h 5364921"/>
              <a:gd name="connsiteX6" fmla="*/ 1782316 w 4048838"/>
              <a:gd name="connsiteY6" fmla="*/ 1175145 h 5364921"/>
              <a:gd name="connsiteX7" fmla="*/ 1782316 w 4048838"/>
              <a:gd name="connsiteY7" fmla="*/ 1761547 h 5364921"/>
              <a:gd name="connsiteX8" fmla="*/ 1911343 w 4048838"/>
              <a:gd name="connsiteY8" fmla="*/ 1890574 h 5364921"/>
              <a:gd name="connsiteX9" fmla="*/ 1911342 w 4048838"/>
              <a:gd name="connsiteY9" fmla="*/ 1890573 h 5364921"/>
              <a:gd name="connsiteX10" fmla="*/ 2040369 w 4048838"/>
              <a:gd name="connsiteY10" fmla="*/ 1761546 h 5364921"/>
              <a:gd name="connsiteX11" fmla="*/ 2040369 w 4048838"/>
              <a:gd name="connsiteY11" fmla="*/ 0 h 5364921"/>
              <a:gd name="connsiteX12" fmla="*/ 2040369 w 4048838"/>
              <a:gd name="connsiteY12" fmla="*/ 0 h 5364921"/>
              <a:gd name="connsiteX13" fmla="*/ 2040370 w 4048838"/>
              <a:gd name="connsiteY13" fmla="*/ 864584 h 5364921"/>
              <a:gd name="connsiteX14" fmla="*/ 2050508 w 4048838"/>
              <a:gd name="connsiteY14" fmla="*/ 814365 h 5364921"/>
              <a:gd name="connsiteX15" fmla="*/ 2169396 w 4048838"/>
              <a:gd name="connsiteY15" fmla="*/ 735561 h 5364921"/>
              <a:gd name="connsiteX16" fmla="*/ 2288283 w 4048838"/>
              <a:gd name="connsiteY16" fmla="*/ 814365 h 5364921"/>
              <a:gd name="connsiteX17" fmla="*/ 2291881 w 4048838"/>
              <a:gd name="connsiteY17" fmla="*/ 832184 h 5364921"/>
              <a:gd name="connsiteX18" fmla="*/ 2291881 w 4048838"/>
              <a:gd name="connsiteY18" fmla="*/ 1141130 h 5364921"/>
              <a:gd name="connsiteX19" fmla="*/ 2420908 w 4048838"/>
              <a:gd name="connsiteY19" fmla="*/ 1270157 h 5364921"/>
              <a:gd name="connsiteX20" fmla="*/ 2420907 w 4048838"/>
              <a:gd name="connsiteY20" fmla="*/ 1270156 h 5364921"/>
              <a:gd name="connsiteX21" fmla="*/ 2549934 w 4048838"/>
              <a:gd name="connsiteY21" fmla="*/ 1141129 h 5364921"/>
              <a:gd name="connsiteX22" fmla="*/ 2549934 w 4048838"/>
              <a:gd name="connsiteY22" fmla="*/ 1094391 h 5364921"/>
              <a:gd name="connsiteX23" fmla="*/ 2568603 w 4048838"/>
              <a:gd name="connsiteY23" fmla="*/ 1061849 h 5364921"/>
              <a:gd name="connsiteX24" fmla="*/ 2645668 w 4048838"/>
              <a:gd name="connsiteY24" fmla="*/ 1015405 h 5364921"/>
              <a:gd name="connsiteX25" fmla="*/ 2669148 w 4048838"/>
              <a:gd name="connsiteY25" fmla="*/ 1013038 h 5364921"/>
              <a:gd name="connsiteX26" fmla="*/ 2669148 w 4048838"/>
              <a:gd name="connsiteY26" fmla="*/ 1012300 h 5364921"/>
              <a:gd name="connsiteX27" fmla="*/ 2717218 w 4048838"/>
              <a:gd name="connsiteY27" fmla="*/ 1002596 h 5364921"/>
              <a:gd name="connsiteX28" fmla="*/ 2796021 w 4048838"/>
              <a:gd name="connsiteY28" fmla="*/ 883708 h 5364921"/>
              <a:gd name="connsiteX29" fmla="*/ 2796021 w 4048838"/>
              <a:gd name="connsiteY29" fmla="*/ 769724 h 5364921"/>
              <a:gd name="connsiteX30" fmla="*/ 2804410 w 4048838"/>
              <a:gd name="connsiteY30" fmla="*/ 728174 h 5364921"/>
              <a:gd name="connsiteX31" fmla="*/ 2923297 w 4048838"/>
              <a:gd name="connsiteY31" fmla="*/ 649370 h 5364921"/>
              <a:gd name="connsiteX32" fmla="*/ 3042184 w 4048838"/>
              <a:gd name="connsiteY32" fmla="*/ 728174 h 5364921"/>
              <a:gd name="connsiteX33" fmla="*/ 3044374 w 4048838"/>
              <a:gd name="connsiteY33" fmla="*/ 739019 h 5364921"/>
              <a:gd name="connsiteX34" fmla="*/ 3044374 w 4048838"/>
              <a:gd name="connsiteY34" fmla="*/ 892422 h 5364921"/>
              <a:gd name="connsiteX35" fmla="*/ 3123177 w 4048838"/>
              <a:gd name="connsiteY35" fmla="*/ 1011310 h 5364921"/>
              <a:gd name="connsiteX36" fmla="*/ 3171247 w 4048838"/>
              <a:gd name="connsiteY36" fmla="*/ 1021014 h 5364921"/>
              <a:gd name="connsiteX37" fmla="*/ 3171247 w 4048838"/>
              <a:gd name="connsiteY37" fmla="*/ 1021752 h 5364921"/>
              <a:gd name="connsiteX38" fmla="*/ 3194727 w 4048838"/>
              <a:gd name="connsiteY38" fmla="*/ 1024119 h 5364921"/>
              <a:gd name="connsiteX39" fmla="*/ 3294455 w 4048838"/>
              <a:gd name="connsiteY39" fmla="*/ 1110068 h 5364921"/>
              <a:gd name="connsiteX40" fmla="*/ 3296659 w 4048838"/>
              <a:gd name="connsiteY40" fmla="*/ 1122558 h 5364921"/>
              <a:gd name="connsiteX41" fmla="*/ 3296659 w 4048838"/>
              <a:gd name="connsiteY41" fmla="*/ 1256466 h 5364921"/>
              <a:gd name="connsiteX42" fmla="*/ 3425686 w 4048838"/>
              <a:gd name="connsiteY42" fmla="*/ 1385493 h 5364921"/>
              <a:gd name="connsiteX43" fmla="*/ 3425685 w 4048838"/>
              <a:gd name="connsiteY43" fmla="*/ 1385492 h 5364921"/>
              <a:gd name="connsiteX44" fmla="*/ 3554712 w 4048838"/>
              <a:gd name="connsiteY44" fmla="*/ 1256465 h 5364921"/>
              <a:gd name="connsiteX45" fmla="*/ 3554712 w 4048838"/>
              <a:gd name="connsiteY45" fmla="*/ 891211 h 5364921"/>
              <a:gd name="connsiteX46" fmla="*/ 3556916 w 4048838"/>
              <a:gd name="connsiteY46" fmla="*/ 878721 h 5364921"/>
              <a:gd name="connsiteX47" fmla="*/ 3656645 w 4048838"/>
              <a:gd name="connsiteY47" fmla="*/ 792772 h 5364921"/>
              <a:gd name="connsiteX48" fmla="*/ 3680125 w 4048838"/>
              <a:gd name="connsiteY48" fmla="*/ 790405 h 5364921"/>
              <a:gd name="connsiteX49" fmla="*/ 3680125 w 4048838"/>
              <a:gd name="connsiteY49" fmla="*/ 789667 h 5364921"/>
              <a:gd name="connsiteX50" fmla="*/ 3728195 w 4048838"/>
              <a:gd name="connsiteY50" fmla="*/ 779963 h 5364921"/>
              <a:gd name="connsiteX51" fmla="*/ 3806998 w 4048838"/>
              <a:gd name="connsiteY51" fmla="*/ 661075 h 5364921"/>
              <a:gd name="connsiteX52" fmla="*/ 3806998 w 4048838"/>
              <a:gd name="connsiteY52" fmla="*/ 284700 h 5364921"/>
              <a:gd name="connsiteX53" fmla="*/ 3815387 w 4048838"/>
              <a:gd name="connsiteY53" fmla="*/ 243150 h 5364921"/>
              <a:gd name="connsiteX54" fmla="*/ 3934274 w 4048838"/>
              <a:gd name="connsiteY54" fmla="*/ 164346 h 5364921"/>
              <a:gd name="connsiteX55" fmla="*/ 4033837 w 4048838"/>
              <a:gd name="connsiteY55" fmla="*/ 211300 h 5364921"/>
              <a:gd name="connsiteX56" fmla="*/ 4047851 w 4048838"/>
              <a:gd name="connsiteY56" fmla="*/ 234398 h 5364921"/>
              <a:gd name="connsiteX57" fmla="*/ 4047851 w 4048838"/>
              <a:gd name="connsiteY57" fmla="*/ 2080334 h 5364921"/>
              <a:gd name="connsiteX58" fmla="*/ 4048838 w 4048838"/>
              <a:gd name="connsiteY58" fmla="*/ 2080334 h 5364921"/>
              <a:gd name="connsiteX59" fmla="*/ 4048838 w 4048838"/>
              <a:gd name="connsiteY59" fmla="*/ 3156804 h 5364921"/>
              <a:gd name="connsiteX60" fmla="*/ 3970035 w 4048838"/>
              <a:gd name="connsiteY60" fmla="*/ 3275692 h 5364921"/>
              <a:gd name="connsiteX61" fmla="*/ 3921965 w 4048838"/>
              <a:gd name="connsiteY61" fmla="*/ 3285396 h 5364921"/>
              <a:gd name="connsiteX62" fmla="*/ 3921965 w 4048838"/>
              <a:gd name="connsiteY62" fmla="*/ 3286134 h 5364921"/>
              <a:gd name="connsiteX63" fmla="*/ 3898485 w 4048838"/>
              <a:gd name="connsiteY63" fmla="*/ 3288501 h 5364921"/>
              <a:gd name="connsiteX64" fmla="*/ 3821421 w 4048838"/>
              <a:gd name="connsiteY64" fmla="*/ 3334945 h 5364921"/>
              <a:gd name="connsiteX65" fmla="*/ 3800256 w 4048838"/>
              <a:gd name="connsiteY65" fmla="*/ 3371836 h 5364921"/>
              <a:gd name="connsiteX66" fmla="*/ 3800256 w 4048838"/>
              <a:gd name="connsiteY66" fmla="*/ 3435150 h 5364921"/>
              <a:gd name="connsiteX67" fmla="*/ 3721453 w 4048838"/>
              <a:gd name="connsiteY67" fmla="*/ 3554038 h 5364921"/>
              <a:gd name="connsiteX68" fmla="*/ 3673383 w 4048838"/>
              <a:gd name="connsiteY68" fmla="*/ 3563742 h 5364921"/>
              <a:gd name="connsiteX69" fmla="*/ 3673383 w 4048838"/>
              <a:gd name="connsiteY69" fmla="*/ 3564480 h 5364921"/>
              <a:gd name="connsiteX70" fmla="*/ 3649903 w 4048838"/>
              <a:gd name="connsiteY70" fmla="*/ 3566847 h 5364921"/>
              <a:gd name="connsiteX71" fmla="*/ 3550174 w 4048838"/>
              <a:gd name="connsiteY71" fmla="*/ 3652796 h 5364921"/>
              <a:gd name="connsiteX72" fmla="*/ 3550154 w 4048838"/>
              <a:gd name="connsiteY72" fmla="*/ 3652909 h 5364921"/>
              <a:gd name="connsiteX73" fmla="*/ 3550154 w 4048838"/>
              <a:gd name="connsiteY73" fmla="*/ 4212702 h 5364921"/>
              <a:gd name="connsiteX74" fmla="*/ 3471351 w 4048838"/>
              <a:gd name="connsiteY74" fmla="*/ 4331590 h 5364921"/>
              <a:gd name="connsiteX75" fmla="*/ 3423281 w 4048838"/>
              <a:gd name="connsiteY75" fmla="*/ 4341294 h 5364921"/>
              <a:gd name="connsiteX76" fmla="*/ 3423281 w 4048838"/>
              <a:gd name="connsiteY76" fmla="*/ 4342032 h 5364921"/>
              <a:gd name="connsiteX77" fmla="*/ 3399801 w 4048838"/>
              <a:gd name="connsiteY77" fmla="*/ 4344399 h 5364921"/>
              <a:gd name="connsiteX78" fmla="*/ 3300072 w 4048838"/>
              <a:gd name="connsiteY78" fmla="*/ 4430348 h 5364921"/>
              <a:gd name="connsiteX79" fmla="*/ 3299821 w 4048838"/>
              <a:gd name="connsiteY79" fmla="*/ 4431771 h 5364921"/>
              <a:gd name="connsiteX80" fmla="*/ 3299821 w 4048838"/>
              <a:gd name="connsiteY80" fmla="*/ 4700096 h 5364921"/>
              <a:gd name="connsiteX81" fmla="*/ 3170794 w 4048838"/>
              <a:gd name="connsiteY81" fmla="*/ 4829123 h 5364921"/>
              <a:gd name="connsiteX82" fmla="*/ 3170795 w 4048838"/>
              <a:gd name="connsiteY82" fmla="*/ 4829122 h 5364921"/>
              <a:gd name="connsiteX83" fmla="*/ 3041768 w 4048838"/>
              <a:gd name="connsiteY83" fmla="*/ 4700095 h 5364921"/>
              <a:gd name="connsiteX84" fmla="*/ 3041768 w 4048838"/>
              <a:gd name="connsiteY84" fmla="*/ 4420076 h 5364921"/>
              <a:gd name="connsiteX85" fmla="*/ 3039765 w 4048838"/>
              <a:gd name="connsiteY85" fmla="*/ 4408725 h 5364921"/>
              <a:gd name="connsiteX86" fmla="*/ 2940036 w 4048838"/>
              <a:gd name="connsiteY86" fmla="*/ 4322776 h 5364921"/>
              <a:gd name="connsiteX87" fmla="*/ 2916556 w 4048838"/>
              <a:gd name="connsiteY87" fmla="*/ 4320409 h 5364921"/>
              <a:gd name="connsiteX88" fmla="*/ 2916556 w 4048838"/>
              <a:gd name="connsiteY88" fmla="*/ 4319671 h 5364921"/>
              <a:gd name="connsiteX89" fmla="*/ 2868486 w 4048838"/>
              <a:gd name="connsiteY89" fmla="*/ 4309967 h 5364921"/>
              <a:gd name="connsiteX90" fmla="*/ 2789683 w 4048838"/>
              <a:gd name="connsiteY90" fmla="*/ 4191079 h 5364921"/>
              <a:gd name="connsiteX91" fmla="*/ 2789683 w 4048838"/>
              <a:gd name="connsiteY91" fmla="*/ 4100949 h 5364921"/>
              <a:gd name="connsiteX92" fmla="*/ 2781294 w 4048838"/>
              <a:gd name="connsiteY92" fmla="*/ 4059399 h 5364921"/>
              <a:gd name="connsiteX93" fmla="*/ 2662407 w 4048838"/>
              <a:gd name="connsiteY93" fmla="*/ 3980595 h 5364921"/>
              <a:gd name="connsiteX94" fmla="*/ 2543520 w 4048838"/>
              <a:gd name="connsiteY94" fmla="*/ 4059399 h 5364921"/>
              <a:gd name="connsiteX95" fmla="*/ 2541330 w 4048838"/>
              <a:gd name="connsiteY95" fmla="*/ 4070243 h 5364921"/>
              <a:gd name="connsiteX96" fmla="*/ 2541330 w 4048838"/>
              <a:gd name="connsiteY96" fmla="*/ 4311113 h 5364921"/>
              <a:gd name="connsiteX97" fmla="*/ 2462527 w 4048838"/>
              <a:gd name="connsiteY97" fmla="*/ 4430001 h 5364921"/>
              <a:gd name="connsiteX98" fmla="*/ 2414457 w 4048838"/>
              <a:gd name="connsiteY98" fmla="*/ 4439705 h 5364921"/>
              <a:gd name="connsiteX99" fmla="*/ 2414457 w 4048838"/>
              <a:gd name="connsiteY99" fmla="*/ 4440443 h 5364921"/>
              <a:gd name="connsiteX100" fmla="*/ 2390977 w 4048838"/>
              <a:gd name="connsiteY100" fmla="*/ 4442810 h 5364921"/>
              <a:gd name="connsiteX101" fmla="*/ 2291248 w 4048838"/>
              <a:gd name="connsiteY101" fmla="*/ 4528759 h 5364921"/>
              <a:gd name="connsiteX102" fmla="*/ 2290996 w 4048838"/>
              <a:gd name="connsiteY102" fmla="*/ 4530188 h 5364921"/>
              <a:gd name="connsiteX103" fmla="*/ 2290996 w 4048838"/>
              <a:gd name="connsiteY103" fmla="*/ 4634829 h 5364921"/>
              <a:gd name="connsiteX104" fmla="*/ 2161969 w 4048838"/>
              <a:gd name="connsiteY104" fmla="*/ 4763856 h 5364921"/>
              <a:gd name="connsiteX105" fmla="*/ 2161970 w 4048838"/>
              <a:gd name="connsiteY105" fmla="*/ 4763855 h 5364921"/>
              <a:gd name="connsiteX106" fmla="*/ 2032943 w 4048838"/>
              <a:gd name="connsiteY106" fmla="*/ 4634828 h 5364921"/>
              <a:gd name="connsiteX107" fmla="*/ 2032943 w 4048838"/>
              <a:gd name="connsiteY107" fmla="*/ 2080334 h 5364921"/>
              <a:gd name="connsiteX108" fmla="*/ 2032942 w 4048838"/>
              <a:gd name="connsiteY108" fmla="*/ 4651351 h 5364921"/>
              <a:gd name="connsiteX109" fmla="*/ 2022804 w 4048838"/>
              <a:gd name="connsiteY109" fmla="*/ 4601132 h 5364921"/>
              <a:gd name="connsiteX110" fmla="*/ 1903916 w 4048838"/>
              <a:gd name="connsiteY110" fmla="*/ 4522328 h 5364921"/>
              <a:gd name="connsiteX111" fmla="*/ 1785029 w 4048838"/>
              <a:gd name="connsiteY111" fmla="*/ 4601132 h 5364921"/>
              <a:gd name="connsiteX112" fmla="*/ 1775265 w 4048838"/>
              <a:gd name="connsiteY112" fmla="*/ 4649492 h 5364921"/>
              <a:gd name="connsiteX113" fmla="*/ 1775265 w 4048838"/>
              <a:gd name="connsiteY113" fmla="*/ 5235894 h 5364921"/>
              <a:gd name="connsiteX114" fmla="*/ 1646238 w 4048838"/>
              <a:gd name="connsiteY114" fmla="*/ 5364921 h 5364921"/>
              <a:gd name="connsiteX115" fmla="*/ 1646239 w 4048838"/>
              <a:gd name="connsiteY115" fmla="*/ 5364920 h 5364921"/>
              <a:gd name="connsiteX116" fmla="*/ 1517212 w 4048838"/>
              <a:gd name="connsiteY116" fmla="*/ 5235893 h 5364921"/>
              <a:gd name="connsiteX117" fmla="*/ 1517212 w 4048838"/>
              <a:gd name="connsiteY117" fmla="*/ 2080334 h 5364921"/>
              <a:gd name="connsiteX118" fmla="*/ 1517211 w 4048838"/>
              <a:gd name="connsiteY118" fmla="*/ 4338931 h 5364921"/>
              <a:gd name="connsiteX119" fmla="*/ 1507073 w 4048838"/>
              <a:gd name="connsiteY119" fmla="*/ 4288712 h 5364921"/>
              <a:gd name="connsiteX120" fmla="*/ 1388185 w 4048838"/>
              <a:gd name="connsiteY120" fmla="*/ 4209908 h 5364921"/>
              <a:gd name="connsiteX121" fmla="*/ 1269298 w 4048838"/>
              <a:gd name="connsiteY121" fmla="*/ 4288712 h 5364921"/>
              <a:gd name="connsiteX122" fmla="*/ 1265700 w 4048838"/>
              <a:gd name="connsiteY122" fmla="*/ 4306531 h 5364921"/>
              <a:gd name="connsiteX123" fmla="*/ 1265700 w 4048838"/>
              <a:gd name="connsiteY123" fmla="*/ 4615477 h 5364921"/>
              <a:gd name="connsiteX124" fmla="*/ 1136673 w 4048838"/>
              <a:gd name="connsiteY124" fmla="*/ 4744504 h 5364921"/>
              <a:gd name="connsiteX125" fmla="*/ 1136674 w 4048838"/>
              <a:gd name="connsiteY125" fmla="*/ 4744503 h 5364921"/>
              <a:gd name="connsiteX126" fmla="*/ 1007647 w 4048838"/>
              <a:gd name="connsiteY126" fmla="*/ 4615476 h 5364921"/>
              <a:gd name="connsiteX127" fmla="*/ 1007647 w 4048838"/>
              <a:gd name="connsiteY127" fmla="*/ 4568738 h 5364921"/>
              <a:gd name="connsiteX128" fmla="*/ 988978 w 4048838"/>
              <a:gd name="connsiteY128" fmla="*/ 4536196 h 5364921"/>
              <a:gd name="connsiteX129" fmla="*/ 911913 w 4048838"/>
              <a:gd name="connsiteY129" fmla="*/ 4489752 h 5364921"/>
              <a:gd name="connsiteX130" fmla="*/ 888433 w 4048838"/>
              <a:gd name="connsiteY130" fmla="*/ 4487385 h 5364921"/>
              <a:gd name="connsiteX131" fmla="*/ 888433 w 4048838"/>
              <a:gd name="connsiteY131" fmla="*/ 4486647 h 5364921"/>
              <a:gd name="connsiteX132" fmla="*/ 840363 w 4048838"/>
              <a:gd name="connsiteY132" fmla="*/ 4476943 h 5364921"/>
              <a:gd name="connsiteX133" fmla="*/ 761560 w 4048838"/>
              <a:gd name="connsiteY133" fmla="*/ 4358055 h 5364921"/>
              <a:gd name="connsiteX134" fmla="*/ 761560 w 4048838"/>
              <a:gd name="connsiteY134" fmla="*/ 4244071 h 5364921"/>
              <a:gd name="connsiteX135" fmla="*/ 753171 w 4048838"/>
              <a:gd name="connsiteY135" fmla="*/ 4202521 h 5364921"/>
              <a:gd name="connsiteX136" fmla="*/ 634284 w 4048838"/>
              <a:gd name="connsiteY136" fmla="*/ 4123717 h 5364921"/>
              <a:gd name="connsiteX137" fmla="*/ 515397 w 4048838"/>
              <a:gd name="connsiteY137" fmla="*/ 4202521 h 5364921"/>
              <a:gd name="connsiteX138" fmla="*/ 513207 w 4048838"/>
              <a:gd name="connsiteY138" fmla="*/ 4213366 h 5364921"/>
              <a:gd name="connsiteX139" fmla="*/ 513207 w 4048838"/>
              <a:gd name="connsiteY139" fmla="*/ 4366769 h 5364921"/>
              <a:gd name="connsiteX140" fmla="*/ 434404 w 4048838"/>
              <a:gd name="connsiteY140" fmla="*/ 4485657 h 5364921"/>
              <a:gd name="connsiteX141" fmla="*/ 386334 w 4048838"/>
              <a:gd name="connsiteY141" fmla="*/ 4495361 h 5364921"/>
              <a:gd name="connsiteX142" fmla="*/ 386334 w 4048838"/>
              <a:gd name="connsiteY142" fmla="*/ 4496099 h 5364921"/>
              <a:gd name="connsiteX143" fmla="*/ 362854 w 4048838"/>
              <a:gd name="connsiteY143" fmla="*/ 4498466 h 5364921"/>
              <a:gd name="connsiteX144" fmla="*/ 263125 w 4048838"/>
              <a:gd name="connsiteY144" fmla="*/ 4584415 h 5364921"/>
              <a:gd name="connsiteX145" fmla="*/ 260921 w 4048838"/>
              <a:gd name="connsiteY145" fmla="*/ 4596905 h 5364921"/>
              <a:gd name="connsiteX146" fmla="*/ 260921 w 4048838"/>
              <a:gd name="connsiteY146" fmla="*/ 4730813 h 5364921"/>
              <a:gd name="connsiteX147" fmla="*/ 131894 w 4048838"/>
              <a:gd name="connsiteY147" fmla="*/ 4859840 h 5364921"/>
              <a:gd name="connsiteX148" fmla="*/ 131895 w 4048838"/>
              <a:gd name="connsiteY148" fmla="*/ 4859839 h 5364921"/>
              <a:gd name="connsiteX149" fmla="*/ 2868 w 4048838"/>
              <a:gd name="connsiteY149" fmla="*/ 4730812 h 5364921"/>
              <a:gd name="connsiteX150" fmla="*/ 2868 w 4048838"/>
              <a:gd name="connsiteY150" fmla="*/ 4365558 h 5364921"/>
              <a:gd name="connsiteX151" fmla="*/ 664 w 4048838"/>
              <a:gd name="connsiteY151" fmla="*/ 4353068 h 5364921"/>
              <a:gd name="connsiteX152" fmla="*/ 0 w 4048838"/>
              <a:gd name="connsiteY152" fmla="*/ 4351789 h 5364921"/>
              <a:gd name="connsiteX153" fmla="*/ 0 w 4048838"/>
              <a:gd name="connsiteY153" fmla="*/ 858029 h 5364921"/>
              <a:gd name="connsiteX154" fmla="*/ 90123 w 4048838"/>
              <a:gd name="connsiteY154" fmla="*/ 858029 h 5364921"/>
              <a:gd name="connsiteX155" fmla="*/ 134300 w 4048838"/>
              <a:gd name="connsiteY155" fmla="*/ 866947 h 5364921"/>
              <a:gd name="connsiteX156" fmla="*/ 134300 w 4048838"/>
              <a:gd name="connsiteY156" fmla="*/ 867685 h 5364921"/>
              <a:gd name="connsiteX157" fmla="*/ 157780 w 4048838"/>
              <a:gd name="connsiteY157" fmla="*/ 870052 h 5364921"/>
              <a:gd name="connsiteX158" fmla="*/ 257509 w 4048838"/>
              <a:gd name="connsiteY158" fmla="*/ 956001 h 5364921"/>
              <a:gd name="connsiteX159" fmla="*/ 257760 w 4048838"/>
              <a:gd name="connsiteY159" fmla="*/ 957424 h 5364921"/>
              <a:gd name="connsiteX160" fmla="*/ 257760 w 4048838"/>
              <a:gd name="connsiteY160" fmla="*/ 1225749 h 5364921"/>
              <a:gd name="connsiteX161" fmla="*/ 386787 w 4048838"/>
              <a:gd name="connsiteY161" fmla="*/ 1354776 h 5364921"/>
              <a:gd name="connsiteX162" fmla="*/ 386786 w 4048838"/>
              <a:gd name="connsiteY162" fmla="*/ 1354775 h 5364921"/>
              <a:gd name="connsiteX163" fmla="*/ 515813 w 4048838"/>
              <a:gd name="connsiteY163" fmla="*/ 1225748 h 5364921"/>
              <a:gd name="connsiteX164" fmla="*/ 515813 w 4048838"/>
              <a:gd name="connsiteY164" fmla="*/ 945729 h 5364921"/>
              <a:gd name="connsiteX165" fmla="*/ 517816 w 4048838"/>
              <a:gd name="connsiteY165" fmla="*/ 934378 h 5364921"/>
              <a:gd name="connsiteX166" fmla="*/ 617545 w 4048838"/>
              <a:gd name="connsiteY166" fmla="*/ 848429 h 5364921"/>
              <a:gd name="connsiteX167" fmla="*/ 641025 w 4048838"/>
              <a:gd name="connsiteY167" fmla="*/ 846062 h 5364921"/>
              <a:gd name="connsiteX168" fmla="*/ 641025 w 4048838"/>
              <a:gd name="connsiteY168" fmla="*/ 845324 h 5364921"/>
              <a:gd name="connsiteX169" fmla="*/ 689095 w 4048838"/>
              <a:gd name="connsiteY169" fmla="*/ 835620 h 5364921"/>
              <a:gd name="connsiteX170" fmla="*/ 767898 w 4048838"/>
              <a:gd name="connsiteY170" fmla="*/ 716732 h 5364921"/>
              <a:gd name="connsiteX171" fmla="*/ 767898 w 4048838"/>
              <a:gd name="connsiteY171" fmla="*/ 626602 h 5364921"/>
              <a:gd name="connsiteX172" fmla="*/ 776287 w 4048838"/>
              <a:gd name="connsiteY172" fmla="*/ 585052 h 5364921"/>
              <a:gd name="connsiteX173" fmla="*/ 895174 w 4048838"/>
              <a:gd name="connsiteY173" fmla="*/ 506248 h 5364921"/>
              <a:gd name="connsiteX174" fmla="*/ 1014061 w 4048838"/>
              <a:gd name="connsiteY174" fmla="*/ 585052 h 5364921"/>
              <a:gd name="connsiteX175" fmla="*/ 1016251 w 4048838"/>
              <a:gd name="connsiteY175" fmla="*/ 595896 h 5364921"/>
              <a:gd name="connsiteX176" fmla="*/ 1016251 w 4048838"/>
              <a:gd name="connsiteY176" fmla="*/ 836766 h 5364921"/>
              <a:gd name="connsiteX177" fmla="*/ 1095054 w 4048838"/>
              <a:gd name="connsiteY177" fmla="*/ 955654 h 5364921"/>
              <a:gd name="connsiteX178" fmla="*/ 1143124 w 4048838"/>
              <a:gd name="connsiteY178" fmla="*/ 965358 h 5364921"/>
              <a:gd name="connsiteX179" fmla="*/ 1143124 w 4048838"/>
              <a:gd name="connsiteY179" fmla="*/ 966096 h 5364921"/>
              <a:gd name="connsiteX180" fmla="*/ 1166604 w 4048838"/>
              <a:gd name="connsiteY180" fmla="*/ 968463 h 5364921"/>
              <a:gd name="connsiteX181" fmla="*/ 1266333 w 4048838"/>
              <a:gd name="connsiteY181" fmla="*/ 1054412 h 5364921"/>
              <a:gd name="connsiteX182" fmla="*/ 1266585 w 4048838"/>
              <a:gd name="connsiteY182" fmla="*/ 1055841 h 5364921"/>
              <a:gd name="connsiteX183" fmla="*/ 1266585 w 4048838"/>
              <a:gd name="connsiteY183" fmla="*/ 1160482 h 5364921"/>
              <a:gd name="connsiteX184" fmla="*/ 1395612 w 4048838"/>
              <a:gd name="connsiteY184" fmla="*/ 1289509 h 5364921"/>
              <a:gd name="connsiteX185" fmla="*/ 1395611 w 4048838"/>
              <a:gd name="connsiteY185" fmla="*/ 1289508 h 5364921"/>
              <a:gd name="connsiteX186" fmla="*/ 1524638 w 4048838"/>
              <a:gd name="connsiteY186" fmla="*/ 1160481 h 5364921"/>
              <a:gd name="connsiteX0" fmla="*/ 1524638 w 4048838"/>
              <a:gd name="connsiteY0" fmla="*/ 0 h 5364921"/>
              <a:gd name="connsiteX1" fmla="*/ 1524639 w 4048838"/>
              <a:gd name="connsiteY1" fmla="*/ 0 h 5364921"/>
              <a:gd name="connsiteX2" fmla="*/ 1524639 w 4048838"/>
              <a:gd name="connsiteY2" fmla="*/ 1177004 h 5364921"/>
              <a:gd name="connsiteX3" fmla="*/ 1534777 w 4048838"/>
              <a:gd name="connsiteY3" fmla="*/ 1126785 h 5364921"/>
              <a:gd name="connsiteX4" fmla="*/ 1653665 w 4048838"/>
              <a:gd name="connsiteY4" fmla="*/ 1047981 h 5364921"/>
              <a:gd name="connsiteX5" fmla="*/ 1772552 w 4048838"/>
              <a:gd name="connsiteY5" fmla="*/ 1126785 h 5364921"/>
              <a:gd name="connsiteX6" fmla="*/ 1782316 w 4048838"/>
              <a:gd name="connsiteY6" fmla="*/ 1175145 h 5364921"/>
              <a:gd name="connsiteX7" fmla="*/ 1782316 w 4048838"/>
              <a:gd name="connsiteY7" fmla="*/ 1761547 h 5364921"/>
              <a:gd name="connsiteX8" fmla="*/ 1911343 w 4048838"/>
              <a:gd name="connsiteY8" fmla="*/ 1890574 h 5364921"/>
              <a:gd name="connsiteX9" fmla="*/ 1911342 w 4048838"/>
              <a:gd name="connsiteY9" fmla="*/ 1890573 h 5364921"/>
              <a:gd name="connsiteX10" fmla="*/ 2040369 w 4048838"/>
              <a:gd name="connsiteY10" fmla="*/ 1761546 h 5364921"/>
              <a:gd name="connsiteX11" fmla="*/ 2040369 w 4048838"/>
              <a:gd name="connsiteY11" fmla="*/ 0 h 5364921"/>
              <a:gd name="connsiteX12" fmla="*/ 2040370 w 4048838"/>
              <a:gd name="connsiteY12" fmla="*/ 864584 h 5364921"/>
              <a:gd name="connsiteX13" fmla="*/ 2050508 w 4048838"/>
              <a:gd name="connsiteY13" fmla="*/ 814365 h 5364921"/>
              <a:gd name="connsiteX14" fmla="*/ 2169396 w 4048838"/>
              <a:gd name="connsiteY14" fmla="*/ 735561 h 5364921"/>
              <a:gd name="connsiteX15" fmla="*/ 2288283 w 4048838"/>
              <a:gd name="connsiteY15" fmla="*/ 814365 h 5364921"/>
              <a:gd name="connsiteX16" fmla="*/ 2291881 w 4048838"/>
              <a:gd name="connsiteY16" fmla="*/ 832184 h 5364921"/>
              <a:gd name="connsiteX17" fmla="*/ 2291881 w 4048838"/>
              <a:gd name="connsiteY17" fmla="*/ 1141130 h 5364921"/>
              <a:gd name="connsiteX18" fmla="*/ 2420908 w 4048838"/>
              <a:gd name="connsiteY18" fmla="*/ 1270157 h 5364921"/>
              <a:gd name="connsiteX19" fmla="*/ 2420907 w 4048838"/>
              <a:gd name="connsiteY19" fmla="*/ 1270156 h 5364921"/>
              <a:gd name="connsiteX20" fmla="*/ 2549934 w 4048838"/>
              <a:gd name="connsiteY20" fmla="*/ 1141129 h 5364921"/>
              <a:gd name="connsiteX21" fmla="*/ 2549934 w 4048838"/>
              <a:gd name="connsiteY21" fmla="*/ 1094391 h 5364921"/>
              <a:gd name="connsiteX22" fmla="*/ 2568603 w 4048838"/>
              <a:gd name="connsiteY22" fmla="*/ 1061849 h 5364921"/>
              <a:gd name="connsiteX23" fmla="*/ 2645668 w 4048838"/>
              <a:gd name="connsiteY23" fmla="*/ 1015405 h 5364921"/>
              <a:gd name="connsiteX24" fmla="*/ 2669148 w 4048838"/>
              <a:gd name="connsiteY24" fmla="*/ 1013038 h 5364921"/>
              <a:gd name="connsiteX25" fmla="*/ 2669148 w 4048838"/>
              <a:gd name="connsiteY25" fmla="*/ 1012300 h 5364921"/>
              <a:gd name="connsiteX26" fmla="*/ 2717218 w 4048838"/>
              <a:gd name="connsiteY26" fmla="*/ 1002596 h 5364921"/>
              <a:gd name="connsiteX27" fmla="*/ 2796021 w 4048838"/>
              <a:gd name="connsiteY27" fmla="*/ 883708 h 5364921"/>
              <a:gd name="connsiteX28" fmla="*/ 2796021 w 4048838"/>
              <a:gd name="connsiteY28" fmla="*/ 769724 h 5364921"/>
              <a:gd name="connsiteX29" fmla="*/ 2804410 w 4048838"/>
              <a:gd name="connsiteY29" fmla="*/ 728174 h 5364921"/>
              <a:gd name="connsiteX30" fmla="*/ 2923297 w 4048838"/>
              <a:gd name="connsiteY30" fmla="*/ 649370 h 5364921"/>
              <a:gd name="connsiteX31" fmla="*/ 3042184 w 4048838"/>
              <a:gd name="connsiteY31" fmla="*/ 728174 h 5364921"/>
              <a:gd name="connsiteX32" fmla="*/ 3044374 w 4048838"/>
              <a:gd name="connsiteY32" fmla="*/ 739019 h 5364921"/>
              <a:gd name="connsiteX33" fmla="*/ 3044374 w 4048838"/>
              <a:gd name="connsiteY33" fmla="*/ 892422 h 5364921"/>
              <a:gd name="connsiteX34" fmla="*/ 3123177 w 4048838"/>
              <a:gd name="connsiteY34" fmla="*/ 1011310 h 5364921"/>
              <a:gd name="connsiteX35" fmla="*/ 3171247 w 4048838"/>
              <a:gd name="connsiteY35" fmla="*/ 1021014 h 5364921"/>
              <a:gd name="connsiteX36" fmla="*/ 3171247 w 4048838"/>
              <a:gd name="connsiteY36" fmla="*/ 1021752 h 5364921"/>
              <a:gd name="connsiteX37" fmla="*/ 3194727 w 4048838"/>
              <a:gd name="connsiteY37" fmla="*/ 1024119 h 5364921"/>
              <a:gd name="connsiteX38" fmla="*/ 3294455 w 4048838"/>
              <a:gd name="connsiteY38" fmla="*/ 1110068 h 5364921"/>
              <a:gd name="connsiteX39" fmla="*/ 3296659 w 4048838"/>
              <a:gd name="connsiteY39" fmla="*/ 1122558 h 5364921"/>
              <a:gd name="connsiteX40" fmla="*/ 3296659 w 4048838"/>
              <a:gd name="connsiteY40" fmla="*/ 1256466 h 5364921"/>
              <a:gd name="connsiteX41" fmla="*/ 3425686 w 4048838"/>
              <a:gd name="connsiteY41" fmla="*/ 1385493 h 5364921"/>
              <a:gd name="connsiteX42" fmla="*/ 3425685 w 4048838"/>
              <a:gd name="connsiteY42" fmla="*/ 1385492 h 5364921"/>
              <a:gd name="connsiteX43" fmla="*/ 3554712 w 4048838"/>
              <a:gd name="connsiteY43" fmla="*/ 1256465 h 5364921"/>
              <a:gd name="connsiteX44" fmla="*/ 3554712 w 4048838"/>
              <a:gd name="connsiteY44" fmla="*/ 891211 h 5364921"/>
              <a:gd name="connsiteX45" fmla="*/ 3556916 w 4048838"/>
              <a:gd name="connsiteY45" fmla="*/ 878721 h 5364921"/>
              <a:gd name="connsiteX46" fmla="*/ 3656645 w 4048838"/>
              <a:gd name="connsiteY46" fmla="*/ 792772 h 5364921"/>
              <a:gd name="connsiteX47" fmla="*/ 3680125 w 4048838"/>
              <a:gd name="connsiteY47" fmla="*/ 790405 h 5364921"/>
              <a:gd name="connsiteX48" fmla="*/ 3680125 w 4048838"/>
              <a:gd name="connsiteY48" fmla="*/ 789667 h 5364921"/>
              <a:gd name="connsiteX49" fmla="*/ 3728195 w 4048838"/>
              <a:gd name="connsiteY49" fmla="*/ 779963 h 5364921"/>
              <a:gd name="connsiteX50" fmla="*/ 3806998 w 4048838"/>
              <a:gd name="connsiteY50" fmla="*/ 661075 h 5364921"/>
              <a:gd name="connsiteX51" fmla="*/ 3806998 w 4048838"/>
              <a:gd name="connsiteY51" fmla="*/ 284700 h 5364921"/>
              <a:gd name="connsiteX52" fmla="*/ 3815387 w 4048838"/>
              <a:gd name="connsiteY52" fmla="*/ 243150 h 5364921"/>
              <a:gd name="connsiteX53" fmla="*/ 3934274 w 4048838"/>
              <a:gd name="connsiteY53" fmla="*/ 164346 h 5364921"/>
              <a:gd name="connsiteX54" fmla="*/ 4033837 w 4048838"/>
              <a:gd name="connsiteY54" fmla="*/ 211300 h 5364921"/>
              <a:gd name="connsiteX55" fmla="*/ 4047851 w 4048838"/>
              <a:gd name="connsiteY55" fmla="*/ 234398 h 5364921"/>
              <a:gd name="connsiteX56" fmla="*/ 4047851 w 4048838"/>
              <a:gd name="connsiteY56" fmla="*/ 2080334 h 5364921"/>
              <a:gd name="connsiteX57" fmla="*/ 4048838 w 4048838"/>
              <a:gd name="connsiteY57" fmla="*/ 2080334 h 5364921"/>
              <a:gd name="connsiteX58" fmla="*/ 4048838 w 4048838"/>
              <a:gd name="connsiteY58" fmla="*/ 3156804 h 5364921"/>
              <a:gd name="connsiteX59" fmla="*/ 3970035 w 4048838"/>
              <a:gd name="connsiteY59" fmla="*/ 3275692 h 5364921"/>
              <a:gd name="connsiteX60" fmla="*/ 3921965 w 4048838"/>
              <a:gd name="connsiteY60" fmla="*/ 3285396 h 5364921"/>
              <a:gd name="connsiteX61" fmla="*/ 3921965 w 4048838"/>
              <a:gd name="connsiteY61" fmla="*/ 3286134 h 5364921"/>
              <a:gd name="connsiteX62" fmla="*/ 3898485 w 4048838"/>
              <a:gd name="connsiteY62" fmla="*/ 3288501 h 5364921"/>
              <a:gd name="connsiteX63" fmla="*/ 3821421 w 4048838"/>
              <a:gd name="connsiteY63" fmla="*/ 3334945 h 5364921"/>
              <a:gd name="connsiteX64" fmla="*/ 3800256 w 4048838"/>
              <a:gd name="connsiteY64" fmla="*/ 3371836 h 5364921"/>
              <a:gd name="connsiteX65" fmla="*/ 3800256 w 4048838"/>
              <a:gd name="connsiteY65" fmla="*/ 3435150 h 5364921"/>
              <a:gd name="connsiteX66" fmla="*/ 3721453 w 4048838"/>
              <a:gd name="connsiteY66" fmla="*/ 3554038 h 5364921"/>
              <a:gd name="connsiteX67" fmla="*/ 3673383 w 4048838"/>
              <a:gd name="connsiteY67" fmla="*/ 3563742 h 5364921"/>
              <a:gd name="connsiteX68" fmla="*/ 3673383 w 4048838"/>
              <a:gd name="connsiteY68" fmla="*/ 3564480 h 5364921"/>
              <a:gd name="connsiteX69" fmla="*/ 3649903 w 4048838"/>
              <a:gd name="connsiteY69" fmla="*/ 3566847 h 5364921"/>
              <a:gd name="connsiteX70" fmla="*/ 3550174 w 4048838"/>
              <a:gd name="connsiteY70" fmla="*/ 3652796 h 5364921"/>
              <a:gd name="connsiteX71" fmla="*/ 3550154 w 4048838"/>
              <a:gd name="connsiteY71" fmla="*/ 3652909 h 5364921"/>
              <a:gd name="connsiteX72" fmla="*/ 3550154 w 4048838"/>
              <a:gd name="connsiteY72" fmla="*/ 4212702 h 5364921"/>
              <a:gd name="connsiteX73" fmla="*/ 3471351 w 4048838"/>
              <a:gd name="connsiteY73" fmla="*/ 4331590 h 5364921"/>
              <a:gd name="connsiteX74" fmla="*/ 3423281 w 4048838"/>
              <a:gd name="connsiteY74" fmla="*/ 4341294 h 5364921"/>
              <a:gd name="connsiteX75" fmla="*/ 3423281 w 4048838"/>
              <a:gd name="connsiteY75" fmla="*/ 4342032 h 5364921"/>
              <a:gd name="connsiteX76" fmla="*/ 3399801 w 4048838"/>
              <a:gd name="connsiteY76" fmla="*/ 4344399 h 5364921"/>
              <a:gd name="connsiteX77" fmla="*/ 3300072 w 4048838"/>
              <a:gd name="connsiteY77" fmla="*/ 4430348 h 5364921"/>
              <a:gd name="connsiteX78" fmla="*/ 3299821 w 4048838"/>
              <a:gd name="connsiteY78" fmla="*/ 4431771 h 5364921"/>
              <a:gd name="connsiteX79" fmla="*/ 3299821 w 4048838"/>
              <a:gd name="connsiteY79" fmla="*/ 4700096 h 5364921"/>
              <a:gd name="connsiteX80" fmla="*/ 3170794 w 4048838"/>
              <a:gd name="connsiteY80" fmla="*/ 4829123 h 5364921"/>
              <a:gd name="connsiteX81" fmla="*/ 3170795 w 4048838"/>
              <a:gd name="connsiteY81" fmla="*/ 4829122 h 5364921"/>
              <a:gd name="connsiteX82" fmla="*/ 3041768 w 4048838"/>
              <a:gd name="connsiteY82" fmla="*/ 4700095 h 5364921"/>
              <a:gd name="connsiteX83" fmla="*/ 3041768 w 4048838"/>
              <a:gd name="connsiteY83" fmla="*/ 4420076 h 5364921"/>
              <a:gd name="connsiteX84" fmla="*/ 3039765 w 4048838"/>
              <a:gd name="connsiteY84" fmla="*/ 4408725 h 5364921"/>
              <a:gd name="connsiteX85" fmla="*/ 2940036 w 4048838"/>
              <a:gd name="connsiteY85" fmla="*/ 4322776 h 5364921"/>
              <a:gd name="connsiteX86" fmla="*/ 2916556 w 4048838"/>
              <a:gd name="connsiteY86" fmla="*/ 4320409 h 5364921"/>
              <a:gd name="connsiteX87" fmla="*/ 2916556 w 4048838"/>
              <a:gd name="connsiteY87" fmla="*/ 4319671 h 5364921"/>
              <a:gd name="connsiteX88" fmla="*/ 2868486 w 4048838"/>
              <a:gd name="connsiteY88" fmla="*/ 4309967 h 5364921"/>
              <a:gd name="connsiteX89" fmla="*/ 2789683 w 4048838"/>
              <a:gd name="connsiteY89" fmla="*/ 4191079 h 5364921"/>
              <a:gd name="connsiteX90" fmla="*/ 2789683 w 4048838"/>
              <a:gd name="connsiteY90" fmla="*/ 4100949 h 5364921"/>
              <a:gd name="connsiteX91" fmla="*/ 2781294 w 4048838"/>
              <a:gd name="connsiteY91" fmla="*/ 4059399 h 5364921"/>
              <a:gd name="connsiteX92" fmla="*/ 2662407 w 4048838"/>
              <a:gd name="connsiteY92" fmla="*/ 3980595 h 5364921"/>
              <a:gd name="connsiteX93" fmla="*/ 2543520 w 4048838"/>
              <a:gd name="connsiteY93" fmla="*/ 4059399 h 5364921"/>
              <a:gd name="connsiteX94" fmla="*/ 2541330 w 4048838"/>
              <a:gd name="connsiteY94" fmla="*/ 4070243 h 5364921"/>
              <a:gd name="connsiteX95" fmla="*/ 2541330 w 4048838"/>
              <a:gd name="connsiteY95" fmla="*/ 4311113 h 5364921"/>
              <a:gd name="connsiteX96" fmla="*/ 2462527 w 4048838"/>
              <a:gd name="connsiteY96" fmla="*/ 4430001 h 5364921"/>
              <a:gd name="connsiteX97" fmla="*/ 2414457 w 4048838"/>
              <a:gd name="connsiteY97" fmla="*/ 4439705 h 5364921"/>
              <a:gd name="connsiteX98" fmla="*/ 2414457 w 4048838"/>
              <a:gd name="connsiteY98" fmla="*/ 4440443 h 5364921"/>
              <a:gd name="connsiteX99" fmla="*/ 2390977 w 4048838"/>
              <a:gd name="connsiteY99" fmla="*/ 4442810 h 5364921"/>
              <a:gd name="connsiteX100" fmla="*/ 2291248 w 4048838"/>
              <a:gd name="connsiteY100" fmla="*/ 4528759 h 5364921"/>
              <a:gd name="connsiteX101" fmla="*/ 2290996 w 4048838"/>
              <a:gd name="connsiteY101" fmla="*/ 4530188 h 5364921"/>
              <a:gd name="connsiteX102" fmla="*/ 2290996 w 4048838"/>
              <a:gd name="connsiteY102" fmla="*/ 4634829 h 5364921"/>
              <a:gd name="connsiteX103" fmla="*/ 2161969 w 4048838"/>
              <a:gd name="connsiteY103" fmla="*/ 4763856 h 5364921"/>
              <a:gd name="connsiteX104" fmla="*/ 2161970 w 4048838"/>
              <a:gd name="connsiteY104" fmla="*/ 4763855 h 5364921"/>
              <a:gd name="connsiteX105" fmla="*/ 2032943 w 4048838"/>
              <a:gd name="connsiteY105" fmla="*/ 4634828 h 5364921"/>
              <a:gd name="connsiteX106" fmla="*/ 2032943 w 4048838"/>
              <a:gd name="connsiteY106" fmla="*/ 2080334 h 5364921"/>
              <a:gd name="connsiteX107" fmla="*/ 2032942 w 4048838"/>
              <a:gd name="connsiteY107" fmla="*/ 4651351 h 5364921"/>
              <a:gd name="connsiteX108" fmla="*/ 2022804 w 4048838"/>
              <a:gd name="connsiteY108" fmla="*/ 4601132 h 5364921"/>
              <a:gd name="connsiteX109" fmla="*/ 1903916 w 4048838"/>
              <a:gd name="connsiteY109" fmla="*/ 4522328 h 5364921"/>
              <a:gd name="connsiteX110" fmla="*/ 1785029 w 4048838"/>
              <a:gd name="connsiteY110" fmla="*/ 4601132 h 5364921"/>
              <a:gd name="connsiteX111" fmla="*/ 1775265 w 4048838"/>
              <a:gd name="connsiteY111" fmla="*/ 4649492 h 5364921"/>
              <a:gd name="connsiteX112" fmla="*/ 1775265 w 4048838"/>
              <a:gd name="connsiteY112" fmla="*/ 5235894 h 5364921"/>
              <a:gd name="connsiteX113" fmla="*/ 1646238 w 4048838"/>
              <a:gd name="connsiteY113" fmla="*/ 5364921 h 5364921"/>
              <a:gd name="connsiteX114" fmla="*/ 1646239 w 4048838"/>
              <a:gd name="connsiteY114" fmla="*/ 5364920 h 5364921"/>
              <a:gd name="connsiteX115" fmla="*/ 1517212 w 4048838"/>
              <a:gd name="connsiteY115" fmla="*/ 5235893 h 5364921"/>
              <a:gd name="connsiteX116" fmla="*/ 1517212 w 4048838"/>
              <a:gd name="connsiteY116" fmla="*/ 2080334 h 5364921"/>
              <a:gd name="connsiteX117" fmla="*/ 1517211 w 4048838"/>
              <a:gd name="connsiteY117" fmla="*/ 4338931 h 5364921"/>
              <a:gd name="connsiteX118" fmla="*/ 1507073 w 4048838"/>
              <a:gd name="connsiteY118" fmla="*/ 4288712 h 5364921"/>
              <a:gd name="connsiteX119" fmla="*/ 1388185 w 4048838"/>
              <a:gd name="connsiteY119" fmla="*/ 4209908 h 5364921"/>
              <a:gd name="connsiteX120" fmla="*/ 1269298 w 4048838"/>
              <a:gd name="connsiteY120" fmla="*/ 4288712 h 5364921"/>
              <a:gd name="connsiteX121" fmla="*/ 1265700 w 4048838"/>
              <a:gd name="connsiteY121" fmla="*/ 4306531 h 5364921"/>
              <a:gd name="connsiteX122" fmla="*/ 1265700 w 4048838"/>
              <a:gd name="connsiteY122" fmla="*/ 4615477 h 5364921"/>
              <a:gd name="connsiteX123" fmla="*/ 1136673 w 4048838"/>
              <a:gd name="connsiteY123" fmla="*/ 4744504 h 5364921"/>
              <a:gd name="connsiteX124" fmla="*/ 1136674 w 4048838"/>
              <a:gd name="connsiteY124" fmla="*/ 4744503 h 5364921"/>
              <a:gd name="connsiteX125" fmla="*/ 1007647 w 4048838"/>
              <a:gd name="connsiteY125" fmla="*/ 4615476 h 5364921"/>
              <a:gd name="connsiteX126" fmla="*/ 1007647 w 4048838"/>
              <a:gd name="connsiteY126" fmla="*/ 4568738 h 5364921"/>
              <a:gd name="connsiteX127" fmla="*/ 988978 w 4048838"/>
              <a:gd name="connsiteY127" fmla="*/ 4536196 h 5364921"/>
              <a:gd name="connsiteX128" fmla="*/ 911913 w 4048838"/>
              <a:gd name="connsiteY128" fmla="*/ 4489752 h 5364921"/>
              <a:gd name="connsiteX129" fmla="*/ 888433 w 4048838"/>
              <a:gd name="connsiteY129" fmla="*/ 4487385 h 5364921"/>
              <a:gd name="connsiteX130" fmla="*/ 888433 w 4048838"/>
              <a:gd name="connsiteY130" fmla="*/ 4486647 h 5364921"/>
              <a:gd name="connsiteX131" fmla="*/ 840363 w 4048838"/>
              <a:gd name="connsiteY131" fmla="*/ 4476943 h 5364921"/>
              <a:gd name="connsiteX132" fmla="*/ 761560 w 4048838"/>
              <a:gd name="connsiteY132" fmla="*/ 4358055 h 5364921"/>
              <a:gd name="connsiteX133" fmla="*/ 761560 w 4048838"/>
              <a:gd name="connsiteY133" fmla="*/ 4244071 h 5364921"/>
              <a:gd name="connsiteX134" fmla="*/ 753171 w 4048838"/>
              <a:gd name="connsiteY134" fmla="*/ 4202521 h 5364921"/>
              <a:gd name="connsiteX135" fmla="*/ 634284 w 4048838"/>
              <a:gd name="connsiteY135" fmla="*/ 4123717 h 5364921"/>
              <a:gd name="connsiteX136" fmla="*/ 515397 w 4048838"/>
              <a:gd name="connsiteY136" fmla="*/ 4202521 h 5364921"/>
              <a:gd name="connsiteX137" fmla="*/ 513207 w 4048838"/>
              <a:gd name="connsiteY137" fmla="*/ 4213366 h 5364921"/>
              <a:gd name="connsiteX138" fmla="*/ 513207 w 4048838"/>
              <a:gd name="connsiteY138" fmla="*/ 4366769 h 5364921"/>
              <a:gd name="connsiteX139" fmla="*/ 434404 w 4048838"/>
              <a:gd name="connsiteY139" fmla="*/ 4485657 h 5364921"/>
              <a:gd name="connsiteX140" fmla="*/ 386334 w 4048838"/>
              <a:gd name="connsiteY140" fmla="*/ 4495361 h 5364921"/>
              <a:gd name="connsiteX141" fmla="*/ 386334 w 4048838"/>
              <a:gd name="connsiteY141" fmla="*/ 4496099 h 5364921"/>
              <a:gd name="connsiteX142" fmla="*/ 362854 w 4048838"/>
              <a:gd name="connsiteY142" fmla="*/ 4498466 h 5364921"/>
              <a:gd name="connsiteX143" fmla="*/ 263125 w 4048838"/>
              <a:gd name="connsiteY143" fmla="*/ 4584415 h 5364921"/>
              <a:gd name="connsiteX144" fmla="*/ 260921 w 4048838"/>
              <a:gd name="connsiteY144" fmla="*/ 4596905 h 5364921"/>
              <a:gd name="connsiteX145" fmla="*/ 260921 w 4048838"/>
              <a:gd name="connsiteY145" fmla="*/ 4730813 h 5364921"/>
              <a:gd name="connsiteX146" fmla="*/ 131894 w 4048838"/>
              <a:gd name="connsiteY146" fmla="*/ 4859840 h 5364921"/>
              <a:gd name="connsiteX147" fmla="*/ 131895 w 4048838"/>
              <a:gd name="connsiteY147" fmla="*/ 4859839 h 5364921"/>
              <a:gd name="connsiteX148" fmla="*/ 2868 w 4048838"/>
              <a:gd name="connsiteY148" fmla="*/ 4730812 h 5364921"/>
              <a:gd name="connsiteX149" fmla="*/ 2868 w 4048838"/>
              <a:gd name="connsiteY149" fmla="*/ 4365558 h 5364921"/>
              <a:gd name="connsiteX150" fmla="*/ 664 w 4048838"/>
              <a:gd name="connsiteY150" fmla="*/ 4353068 h 5364921"/>
              <a:gd name="connsiteX151" fmla="*/ 0 w 4048838"/>
              <a:gd name="connsiteY151" fmla="*/ 4351789 h 5364921"/>
              <a:gd name="connsiteX152" fmla="*/ 0 w 4048838"/>
              <a:gd name="connsiteY152" fmla="*/ 858029 h 5364921"/>
              <a:gd name="connsiteX153" fmla="*/ 90123 w 4048838"/>
              <a:gd name="connsiteY153" fmla="*/ 858029 h 5364921"/>
              <a:gd name="connsiteX154" fmla="*/ 134300 w 4048838"/>
              <a:gd name="connsiteY154" fmla="*/ 866947 h 5364921"/>
              <a:gd name="connsiteX155" fmla="*/ 134300 w 4048838"/>
              <a:gd name="connsiteY155" fmla="*/ 867685 h 5364921"/>
              <a:gd name="connsiteX156" fmla="*/ 157780 w 4048838"/>
              <a:gd name="connsiteY156" fmla="*/ 870052 h 5364921"/>
              <a:gd name="connsiteX157" fmla="*/ 257509 w 4048838"/>
              <a:gd name="connsiteY157" fmla="*/ 956001 h 5364921"/>
              <a:gd name="connsiteX158" fmla="*/ 257760 w 4048838"/>
              <a:gd name="connsiteY158" fmla="*/ 957424 h 5364921"/>
              <a:gd name="connsiteX159" fmla="*/ 257760 w 4048838"/>
              <a:gd name="connsiteY159" fmla="*/ 1225749 h 5364921"/>
              <a:gd name="connsiteX160" fmla="*/ 386787 w 4048838"/>
              <a:gd name="connsiteY160" fmla="*/ 1354776 h 5364921"/>
              <a:gd name="connsiteX161" fmla="*/ 386786 w 4048838"/>
              <a:gd name="connsiteY161" fmla="*/ 1354775 h 5364921"/>
              <a:gd name="connsiteX162" fmla="*/ 515813 w 4048838"/>
              <a:gd name="connsiteY162" fmla="*/ 1225748 h 5364921"/>
              <a:gd name="connsiteX163" fmla="*/ 515813 w 4048838"/>
              <a:gd name="connsiteY163" fmla="*/ 945729 h 5364921"/>
              <a:gd name="connsiteX164" fmla="*/ 517816 w 4048838"/>
              <a:gd name="connsiteY164" fmla="*/ 934378 h 5364921"/>
              <a:gd name="connsiteX165" fmla="*/ 617545 w 4048838"/>
              <a:gd name="connsiteY165" fmla="*/ 848429 h 5364921"/>
              <a:gd name="connsiteX166" fmla="*/ 641025 w 4048838"/>
              <a:gd name="connsiteY166" fmla="*/ 846062 h 5364921"/>
              <a:gd name="connsiteX167" fmla="*/ 641025 w 4048838"/>
              <a:gd name="connsiteY167" fmla="*/ 845324 h 5364921"/>
              <a:gd name="connsiteX168" fmla="*/ 689095 w 4048838"/>
              <a:gd name="connsiteY168" fmla="*/ 835620 h 5364921"/>
              <a:gd name="connsiteX169" fmla="*/ 767898 w 4048838"/>
              <a:gd name="connsiteY169" fmla="*/ 716732 h 5364921"/>
              <a:gd name="connsiteX170" fmla="*/ 767898 w 4048838"/>
              <a:gd name="connsiteY170" fmla="*/ 626602 h 5364921"/>
              <a:gd name="connsiteX171" fmla="*/ 776287 w 4048838"/>
              <a:gd name="connsiteY171" fmla="*/ 585052 h 5364921"/>
              <a:gd name="connsiteX172" fmla="*/ 895174 w 4048838"/>
              <a:gd name="connsiteY172" fmla="*/ 506248 h 5364921"/>
              <a:gd name="connsiteX173" fmla="*/ 1014061 w 4048838"/>
              <a:gd name="connsiteY173" fmla="*/ 585052 h 5364921"/>
              <a:gd name="connsiteX174" fmla="*/ 1016251 w 4048838"/>
              <a:gd name="connsiteY174" fmla="*/ 595896 h 5364921"/>
              <a:gd name="connsiteX175" fmla="*/ 1016251 w 4048838"/>
              <a:gd name="connsiteY175" fmla="*/ 836766 h 5364921"/>
              <a:gd name="connsiteX176" fmla="*/ 1095054 w 4048838"/>
              <a:gd name="connsiteY176" fmla="*/ 955654 h 5364921"/>
              <a:gd name="connsiteX177" fmla="*/ 1143124 w 4048838"/>
              <a:gd name="connsiteY177" fmla="*/ 965358 h 5364921"/>
              <a:gd name="connsiteX178" fmla="*/ 1143124 w 4048838"/>
              <a:gd name="connsiteY178" fmla="*/ 966096 h 5364921"/>
              <a:gd name="connsiteX179" fmla="*/ 1166604 w 4048838"/>
              <a:gd name="connsiteY179" fmla="*/ 968463 h 5364921"/>
              <a:gd name="connsiteX180" fmla="*/ 1266333 w 4048838"/>
              <a:gd name="connsiteY180" fmla="*/ 1054412 h 5364921"/>
              <a:gd name="connsiteX181" fmla="*/ 1266585 w 4048838"/>
              <a:gd name="connsiteY181" fmla="*/ 1055841 h 5364921"/>
              <a:gd name="connsiteX182" fmla="*/ 1266585 w 4048838"/>
              <a:gd name="connsiteY182" fmla="*/ 1160482 h 5364921"/>
              <a:gd name="connsiteX183" fmla="*/ 1395612 w 4048838"/>
              <a:gd name="connsiteY183" fmla="*/ 1289509 h 5364921"/>
              <a:gd name="connsiteX184" fmla="*/ 1395611 w 4048838"/>
              <a:gd name="connsiteY184" fmla="*/ 1289508 h 5364921"/>
              <a:gd name="connsiteX185" fmla="*/ 1524638 w 4048838"/>
              <a:gd name="connsiteY185" fmla="*/ 1160481 h 5364921"/>
              <a:gd name="connsiteX186" fmla="*/ 1524638 w 4048838"/>
              <a:gd name="connsiteY186" fmla="*/ 0 h 5364921"/>
              <a:gd name="connsiteX0" fmla="*/ 1524638 w 4048838"/>
              <a:gd name="connsiteY0" fmla="*/ 0 h 5364921"/>
              <a:gd name="connsiteX1" fmla="*/ 1524639 w 4048838"/>
              <a:gd name="connsiteY1" fmla="*/ 0 h 5364921"/>
              <a:gd name="connsiteX2" fmla="*/ 1524639 w 4048838"/>
              <a:gd name="connsiteY2" fmla="*/ 1177004 h 5364921"/>
              <a:gd name="connsiteX3" fmla="*/ 1534777 w 4048838"/>
              <a:gd name="connsiteY3" fmla="*/ 1126785 h 5364921"/>
              <a:gd name="connsiteX4" fmla="*/ 1653665 w 4048838"/>
              <a:gd name="connsiteY4" fmla="*/ 1047981 h 5364921"/>
              <a:gd name="connsiteX5" fmla="*/ 1772552 w 4048838"/>
              <a:gd name="connsiteY5" fmla="*/ 1126785 h 5364921"/>
              <a:gd name="connsiteX6" fmla="*/ 1782316 w 4048838"/>
              <a:gd name="connsiteY6" fmla="*/ 1175145 h 5364921"/>
              <a:gd name="connsiteX7" fmla="*/ 1782316 w 4048838"/>
              <a:gd name="connsiteY7" fmla="*/ 1761547 h 5364921"/>
              <a:gd name="connsiteX8" fmla="*/ 1911343 w 4048838"/>
              <a:gd name="connsiteY8" fmla="*/ 1890574 h 5364921"/>
              <a:gd name="connsiteX9" fmla="*/ 1911342 w 4048838"/>
              <a:gd name="connsiteY9" fmla="*/ 1890573 h 5364921"/>
              <a:gd name="connsiteX10" fmla="*/ 2040369 w 4048838"/>
              <a:gd name="connsiteY10" fmla="*/ 1761546 h 5364921"/>
              <a:gd name="connsiteX11" fmla="*/ 2040370 w 4048838"/>
              <a:gd name="connsiteY11" fmla="*/ 864584 h 5364921"/>
              <a:gd name="connsiteX12" fmla="*/ 2050508 w 4048838"/>
              <a:gd name="connsiteY12" fmla="*/ 814365 h 5364921"/>
              <a:gd name="connsiteX13" fmla="*/ 2169396 w 4048838"/>
              <a:gd name="connsiteY13" fmla="*/ 735561 h 5364921"/>
              <a:gd name="connsiteX14" fmla="*/ 2288283 w 4048838"/>
              <a:gd name="connsiteY14" fmla="*/ 814365 h 5364921"/>
              <a:gd name="connsiteX15" fmla="*/ 2291881 w 4048838"/>
              <a:gd name="connsiteY15" fmla="*/ 832184 h 5364921"/>
              <a:gd name="connsiteX16" fmla="*/ 2291881 w 4048838"/>
              <a:gd name="connsiteY16" fmla="*/ 1141130 h 5364921"/>
              <a:gd name="connsiteX17" fmla="*/ 2420908 w 4048838"/>
              <a:gd name="connsiteY17" fmla="*/ 1270157 h 5364921"/>
              <a:gd name="connsiteX18" fmla="*/ 2420907 w 4048838"/>
              <a:gd name="connsiteY18" fmla="*/ 1270156 h 5364921"/>
              <a:gd name="connsiteX19" fmla="*/ 2549934 w 4048838"/>
              <a:gd name="connsiteY19" fmla="*/ 1141129 h 5364921"/>
              <a:gd name="connsiteX20" fmla="*/ 2549934 w 4048838"/>
              <a:gd name="connsiteY20" fmla="*/ 1094391 h 5364921"/>
              <a:gd name="connsiteX21" fmla="*/ 2568603 w 4048838"/>
              <a:gd name="connsiteY21" fmla="*/ 1061849 h 5364921"/>
              <a:gd name="connsiteX22" fmla="*/ 2645668 w 4048838"/>
              <a:gd name="connsiteY22" fmla="*/ 1015405 h 5364921"/>
              <a:gd name="connsiteX23" fmla="*/ 2669148 w 4048838"/>
              <a:gd name="connsiteY23" fmla="*/ 1013038 h 5364921"/>
              <a:gd name="connsiteX24" fmla="*/ 2669148 w 4048838"/>
              <a:gd name="connsiteY24" fmla="*/ 1012300 h 5364921"/>
              <a:gd name="connsiteX25" fmla="*/ 2717218 w 4048838"/>
              <a:gd name="connsiteY25" fmla="*/ 1002596 h 5364921"/>
              <a:gd name="connsiteX26" fmla="*/ 2796021 w 4048838"/>
              <a:gd name="connsiteY26" fmla="*/ 883708 h 5364921"/>
              <a:gd name="connsiteX27" fmla="*/ 2796021 w 4048838"/>
              <a:gd name="connsiteY27" fmla="*/ 769724 h 5364921"/>
              <a:gd name="connsiteX28" fmla="*/ 2804410 w 4048838"/>
              <a:gd name="connsiteY28" fmla="*/ 728174 h 5364921"/>
              <a:gd name="connsiteX29" fmla="*/ 2923297 w 4048838"/>
              <a:gd name="connsiteY29" fmla="*/ 649370 h 5364921"/>
              <a:gd name="connsiteX30" fmla="*/ 3042184 w 4048838"/>
              <a:gd name="connsiteY30" fmla="*/ 728174 h 5364921"/>
              <a:gd name="connsiteX31" fmla="*/ 3044374 w 4048838"/>
              <a:gd name="connsiteY31" fmla="*/ 739019 h 5364921"/>
              <a:gd name="connsiteX32" fmla="*/ 3044374 w 4048838"/>
              <a:gd name="connsiteY32" fmla="*/ 892422 h 5364921"/>
              <a:gd name="connsiteX33" fmla="*/ 3123177 w 4048838"/>
              <a:gd name="connsiteY33" fmla="*/ 1011310 h 5364921"/>
              <a:gd name="connsiteX34" fmla="*/ 3171247 w 4048838"/>
              <a:gd name="connsiteY34" fmla="*/ 1021014 h 5364921"/>
              <a:gd name="connsiteX35" fmla="*/ 3171247 w 4048838"/>
              <a:gd name="connsiteY35" fmla="*/ 1021752 h 5364921"/>
              <a:gd name="connsiteX36" fmla="*/ 3194727 w 4048838"/>
              <a:gd name="connsiteY36" fmla="*/ 1024119 h 5364921"/>
              <a:gd name="connsiteX37" fmla="*/ 3294455 w 4048838"/>
              <a:gd name="connsiteY37" fmla="*/ 1110068 h 5364921"/>
              <a:gd name="connsiteX38" fmla="*/ 3296659 w 4048838"/>
              <a:gd name="connsiteY38" fmla="*/ 1122558 h 5364921"/>
              <a:gd name="connsiteX39" fmla="*/ 3296659 w 4048838"/>
              <a:gd name="connsiteY39" fmla="*/ 1256466 h 5364921"/>
              <a:gd name="connsiteX40" fmla="*/ 3425686 w 4048838"/>
              <a:gd name="connsiteY40" fmla="*/ 1385493 h 5364921"/>
              <a:gd name="connsiteX41" fmla="*/ 3425685 w 4048838"/>
              <a:gd name="connsiteY41" fmla="*/ 1385492 h 5364921"/>
              <a:gd name="connsiteX42" fmla="*/ 3554712 w 4048838"/>
              <a:gd name="connsiteY42" fmla="*/ 1256465 h 5364921"/>
              <a:gd name="connsiteX43" fmla="*/ 3554712 w 4048838"/>
              <a:gd name="connsiteY43" fmla="*/ 891211 h 5364921"/>
              <a:gd name="connsiteX44" fmla="*/ 3556916 w 4048838"/>
              <a:gd name="connsiteY44" fmla="*/ 878721 h 5364921"/>
              <a:gd name="connsiteX45" fmla="*/ 3656645 w 4048838"/>
              <a:gd name="connsiteY45" fmla="*/ 792772 h 5364921"/>
              <a:gd name="connsiteX46" fmla="*/ 3680125 w 4048838"/>
              <a:gd name="connsiteY46" fmla="*/ 790405 h 5364921"/>
              <a:gd name="connsiteX47" fmla="*/ 3680125 w 4048838"/>
              <a:gd name="connsiteY47" fmla="*/ 789667 h 5364921"/>
              <a:gd name="connsiteX48" fmla="*/ 3728195 w 4048838"/>
              <a:gd name="connsiteY48" fmla="*/ 779963 h 5364921"/>
              <a:gd name="connsiteX49" fmla="*/ 3806998 w 4048838"/>
              <a:gd name="connsiteY49" fmla="*/ 661075 h 5364921"/>
              <a:gd name="connsiteX50" fmla="*/ 3806998 w 4048838"/>
              <a:gd name="connsiteY50" fmla="*/ 284700 h 5364921"/>
              <a:gd name="connsiteX51" fmla="*/ 3815387 w 4048838"/>
              <a:gd name="connsiteY51" fmla="*/ 243150 h 5364921"/>
              <a:gd name="connsiteX52" fmla="*/ 3934274 w 4048838"/>
              <a:gd name="connsiteY52" fmla="*/ 164346 h 5364921"/>
              <a:gd name="connsiteX53" fmla="*/ 4033837 w 4048838"/>
              <a:gd name="connsiteY53" fmla="*/ 211300 h 5364921"/>
              <a:gd name="connsiteX54" fmla="*/ 4047851 w 4048838"/>
              <a:gd name="connsiteY54" fmla="*/ 234398 h 5364921"/>
              <a:gd name="connsiteX55" fmla="*/ 4047851 w 4048838"/>
              <a:gd name="connsiteY55" fmla="*/ 2080334 h 5364921"/>
              <a:gd name="connsiteX56" fmla="*/ 4048838 w 4048838"/>
              <a:gd name="connsiteY56" fmla="*/ 2080334 h 5364921"/>
              <a:gd name="connsiteX57" fmla="*/ 4048838 w 4048838"/>
              <a:gd name="connsiteY57" fmla="*/ 3156804 h 5364921"/>
              <a:gd name="connsiteX58" fmla="*/ 3970035 w 4048838"/>
              <a:gd name="connsiteY58" fmla="*/ 3275692 h 5364921"/>
              <a:gd name="connsiteX59" fmla="*/ 3921965 w 4048838"/>
              <a:gd name="connsiteY59" fmla="*/ 3285396 h 5364921"/>
              <a:gd name="connsiteX60" fmla="*/ 3921965 w 4048838"/>
              <a:gd name="connsiteY60" fmla="*/ 3286134 h 5364921"/>
              <a:gd name="connsiteX61" fmla="*/ 3898485 w 4048838"/>
              <a:gd name="connsiteY61" fmla="*/ 3288501 h 5364921"/>
              <a:gd name="connsiteX62" fmla="*/ 3821421 w 4048838"/>
              <a:gd name="connsiteY62" fmla="*/ 3334945 h 5364921"/>
              <a:gd name="connsiteX63" fmla="*/ 3800256 w 4048838"/>
              <a:gd name="connsiteY63" fmla="*/ 3371836 h 5364921"/>
              <a:gd name="connsiteX64" fmla="*/ 3800256 w 4048838"/>
              <a:gd name="connsiteY64" fmla="*/ 3435150 h 5364921"/>
              <a:gd name="connsiteX65" fmla="*/ 3721453 w 4048838"/>
              <a:gd name="connsiteY65" fmla="*/ 3554038 h 5364921"/>
              <a:gd name="connsiteX66" fmla="*/ 3673383 w 4048838"/>
              <a:gd name="connsiteY66" fmla="*/ 3563742 h 5364921"/>
              <a:gd name="connsiteX67" fmla="*/ 3673383 w 4048838"/>
              <a:gd name="connsiteY67" fmla="*/ 3564480 h 5364921"/>
              <a:gd name="connsiteX68" fmla="*/ 3649903 w 4048838"/>
              <a:gd name="connsiteY68" fmla="*/ 3566847 h 5364921"/>
              <a:gd name="connsiteX69" fmla="*/ 3550174 w 4048838"/>
              <a:gd name="connsiteY69" fmla="*/ 3652796 h 5364921"/>
              <a:gd name="connsiteX70" fmla="*/ 3550154 w 4048838"/>
              <a:gd name="connsiteY70" fmla="*/ 3652909 h 5364921"/>
              <a:gd name="connsiteX71" fmla="*/ 3550154 w 4048838"/>
              <a:gd name="connsiteY71" fmla="*/ 4212702 h 5364921"/>
              <a:gd name="connsiteX72" fmla="*/ 3471351 w 4048838"/>
              <a:gd name="connsiteY72" fmla="*/ 4331590 h 5364921"/>
              <a:gd name="connsiteX73" fmla="*/ 3423281 w 4048838"/>
              <a:gd name="connsiteY73" fmla="*/ 4341294 h 5364921"/>
              <a:gd name="connsiteX74" fmla="*/ 3423281 w 4048838"/>
              <a:gd name="connsiteY74" fmla="*/ 4342032 h 5364921"/>
              <a:gd name="connsiteX75" fmla="*/ 3399801 w 4048838"/>
              <a:gd name="connsiteY75" fmla="*/ 4344399 h 5364921"/>
              <a:gd name="connsiteX76" fmla="*/ 3300072 w 4048838"/>
              <a:gd name="connsiteY76" fmla="*/ 4430348 h 5364921"/>
              <a:gd name="connsiteX77" fmla="*/ 3299821 w 4048838"/>
              <a:gd name="connsiteY77" fmla="*/ 4431771 h 5364921"/>
              <a:gd name="connsiteX78" fmla="*/ 3299821 w 4048838"/>
              <a:gd name="connsiteY78" fmla="*/ 4700096 h 5364921"/>
              <a:gd name="connsiteX79" fmla="*/ 3170794 w 4048838"/>
              <a:gd name="connsiteY79" fmla="*/ 4829123 h 5364921"/>
              <a:gd name="connsiteX80" fmla="*/ 3170795 w 4048838"/>
              <a:gd name="connsiteY80" fmla="*/ 4829122 h 5364921"/>
              <a:gd name="connsiteX81" fmla="*/ 3041768 w 4048838"/>
              <a:gd name="connsiteY81" fmla="*/ 4700095 h 5364921"/>
              <a:gd name="connsiteX82" fmla="*/ 3041768 w 4048838"/>
              <a:gd name="connsiteY82" fmla="*/ 4420076 h 5364921"/>
              <a:gd name="connsiteX83" fmla="*/ 3039765 w 4048838"/>
              <a:gd name="connsiteY83" fmla="*/ 4408725 h 5364921"/>
              <a:gd name="connsiteX84" fmla="*/ 2940036 w 4048838"/>
              <a:gd name="connsiteY84" fmla="*/ 4322776 h 5364921"/>
              <a:gd name="connsiteX85" fmla="*/ 2916556 w 4048838"/>
              <a:gd name="connsiteY85" fmla="*/ 4320409 h 5364921"/>
              <a:gd name="connsiteX86" fmla="*/ 2916556 w 4048838"/>
              <a:gd name="connsiteY86" fmla="*/ 4319671 h 5364921"/>
              <a:gd name="connsiteX87" fmla="*/ 2868486 w 4048838"/>
              <a:gd name="connsiteY87" fmla="*/ 4309967 h 5364921"/>
              <a:gd name="connsiteX88" fmla="*/ 2789683 w 4048838"/>
              <a:gd name="connsiteY88" fmla="*/ 4191079 h 5364921"/>
              <a:gd name="connsiteX89" fmla="*/ 2789683 w 4048838"/>
              <a:gd name="connsiteY89" fmla="*/ 4100949 h 5364921"/>
              <a:gd name="connsiteX90" fmla="*/ 2781294 w 4048838"/>
              <a:gd name="connsiteY90" fmla="*/ 4059399 h 5364921"/>
              <a:gd name="connsiteX91" fmla="*/ 2662407 w 4048838"/>
              <a:gd name="connsiteY91" fmla="*/ 3980595 h 5364921"/>
              <a:gd name="connsiteX92" fmla="*/ 2543520 w 4048838"/>
              <a:gd name="connsiteY92" fmla="*/ 4059399 h 5364921"/>
              <a:gd name="connsiteX93" fmla="*/ 2541330 w 4048838"/>
              <a:gd name="connsiteY93" fmla="*/ 4070243 h 5364921"/>
              <a:gd name="connsiteX94" fmla="*/ 2541330 w 4048838"/>
              <a:gd name="connsiteY94" fmla="*/ 4311113 h 5364921"/>
              <a:gd name="connsiteX95" fmla="*/ 2462527 w 4048838"/>
              <a:gd name="connsiteY95" fmla="*/ 4430001 h 5364921"/>
              <a:gd name="connsiteX96" fmla="*/ 2414457 w 4048838"/>
              <a:gd name="connsiteY96" fmla="*/ 4439705 h 5364921"/>
              <a:gd name="connsiteX97" fmla="*/ 2414457 w 4048838"/>
              <a:gd name="connsiteY97" fmla="*/ 4440443 h 5364921"/>
              <a:gd name="connsiteX98" fmla="*/ 2390977 w 4048838"/>
              <a:gd name="connsiteY98" fmla="*/ 4442810 h 5364921"/>
              <a:gd name="connsiteX99" fmla="*/ 2291248 w 4048838"/>
              <a:gd name="connsiteY99" fmla="*/ 4528759 h 5364921"/>
              <a:gd name="connsiteX100" fmla="*/ 2290996 w 4048838"/>
              <a:gd name="connsiteY100" fmla="*/ 4530188 h 5364921"/>
              <a:gd name="connsiteX101" fmla="*/ 2290996 w 4048838"/>
              <a:gd name="connsiteY101" fmla="*/ 4634829 h 5364921"/>
              <a:gd name="connsiteX102" fmla="*/ 2161969 w 4048838"/>
              <a:gd name="connsiteY102" fmla="*/ 4763856 h 5364921"/>
              <a:gd name="connsiteX103" fmla="*/ 2161970 w 4048838"/>
              <a:gd name="connsiteY103" fmla="*/ 4763855 h 5364921"/>
              <a:gd name="connsiteX104" fmla="*/ 2032943 w 4048838"/>
              <a:gd name="connsiteY104" fmla="*/ 4634828 h 5364921"/>
              <a:gd name="connsiteX105" fmla="*/ 2032943 w 4048838"/>
              <a:gd name="connsiteY105" fmla="*/ 2080334 h 5364921"/>
              <a:gd name="connsiteX106" fmla="*/ 2032942 w 4048838"/>
              <a:gd name="connsiteY106" fmla="*/ 4651351 h 5364921"/>
              <a:gd name="connsiteX107" fmla="*/ 2022804 w 4048838"/>
              <a:gd name="connsiteY107" fmla="*/ 4601132 h 5364921"/>
              <a:gd name="connsiteX108" fmla="*/ 1903916 w 4048838"/>
              <a:gd name="connsiteY108" fmla="*/ 4522328 h 5364921"/>
              <a:gd name="connsiteX109" fmla="*/ 1785029 w 4048838"/>
              <a:gd name="connsiteY109" fmla="*/ 4601132 h 5364921"/>
              <a:gd name="connsiteX110" fmla="*/ 1775265 w 4048838"/>
              <a:gd name="connsiteY110" fmla="*/ 4649492 h 5364921"/>
              <a:gd name="connsiteX111" fmla="*/ 1775265 w 4048838"/>
              <a:gd name="connsiteY111" fmla="*/ 5235894 h 5364921"/>
              <a:gd name="connsiteX112" fmla="*/ 1646238 w 4048838"/>
              <a:gd name="connsiteY112" fmla="*/ 5364921 h 5364921"/>
              <a:gd name="connsiteX113" fmla="*/ 1646239 w 4048838"/>
              <a:gd name="connsiteY113" fmla="*/ 5364920 h 5364921"/>
              <a:gd name="connsiteX114" fmla="*/ 1517212 w 4048838"/>
              <a:gd name="connsiteY114" fmla="*/ 5235893 h 5364921"/>
              <a:gd name="connsiteX115" fmla="*/ 1517212 w 4048838"/>
              <a:gd name="connsiteY115" fmla="*/ 2080334 h 5364921"/>
              <a:gd name="connsiteX116" fmla="*/ 1517211 w 4048838"/>
              <a:gd name="connsiteY116" fmla="*/ 4338931 h 5364921"/>
              <a:gd name="connsiteX117" fmla="*/ 1507073 w 4048838"/>
              <a:gd name="connsiteY117" fmla="*/ 4288712 h 5364921"/>
              <a:gd name="connsiteX118" fmla="*/ 1388185 w 4048838"/>
              <a:gd name="connsiteY118" fmla="*/ 4209908 h 5364921"/>
              <a:gd name="connsiteX119" fmla="*/ 1269298 w 4048838"/>
              <a:gd name="connsiteY119" fmla="*/ 4288712 h 5364921"/>
              <a:gd name="connsiteX120" fmla="*/ 1265700 w 4048838"/>
              <a:gd name="connsiteY120" fmla="*/ 4306531 h 5364921"/>
              <a:gd name="connsiteX121" fmla="*/ 1265700 w 4048838"/>
              <a:gd name="connsiteY121" fmla="*/ 4615477 h 5364921"/>
              <a:gd name="connsiteX122" fmla="*/ 1136673 w 4048838"/>
              <a:gd name="connsiteY122" fmla="*/ 4744504 h 5364921"/>
              <a:gd name="connsiteX123" fmla="*/ 1136674 w 4048838"/>
              <a:gd name="connsiteY123" fmla="*/ 4744503 h 5364921"/>
              <a:gd name="connsiteX124" fmla="*/ 1007647 w 4048838"/>
              <a:gd name="connsiteY124" fmla="*/ 4615476 h 5364921"/>
              <a:gd name="connsiteX125" fmla="*/ 1007647 w 4048838"/>
              <a:gd name="connsiteY125" fmla="*/ 4568738 h 5364921"/>
              <a:gd name="connsiteX126" fmla="*/ 988978 w 4048838"/>
              <a:gd name="connsiteY126" fmla="*/ 4536196 h 5364921"/>
              <a:gd name="connsiteX127" fmla="*/ 911913 w 4048838"/>
              <a:gd name="connsiteY127" fmla="*/ 4489752 h 5364921"/>
              <a:gd name="connsiteX128" fmla="*/ 888433 w 4048838"/>
              <a:gd name="connsiteY128" fmla="*/ 4487385 h 5364921"/>
              <a:gd name="connsiteX129" fmla="*/ 888433 w 4048838"/>
              <a:gd name="connsiteY129" fmla="*/ 4486647 h 5364921"/>
              <a:gd name="connsiteX130" fmla="*/ 840363 w 4048838"/>
              <a:gd name="connsiteY130" fmla="*/ 4476943 h 5364921"/>
              <a:gd name="connsiteX131" fmla="*/ 761560 w 4048838"/>
              <a:gd name="connsiteY131" fmla="*/ 4358055 h 5364921"/>
              <a:gd name="connsiteX132" fmla="*/ 761560 w 4048838"/>
              <a:gd name="connsiteY132" fmla="*/ 4244071 h 5364921"/>
              <a:gd name="connsiteX133" fmla="*/ 753171 w 4048838"/>
              <a:gd name="connsiteY133" fmla="*/ 4202521 h 5364921"/>
              <a:gd name="connsiteX134" fmla="*/ 634284 w 4048838"/>
              <a:gd name="connsiteY134" fmla="*/ 4123717 h 5364921"/>
              <a:gd name="connsiteX135" fmla="*/ 515397 w 4048838"/>
              <a:gd name="connsiteY135" fmla="*/ 4202521 h 5364921"/>
              <a:gd name="connsiteX136" fmla="*/ 513207 w 4048838"/>
              <a:gd name="connsiteY136" fmla="*/ 4213366 h 5364921"/>
              <a:gd name="connsiteX137" fmla="*/ 513207 w 4048838"/>
              <a:gd name="connsiteY137" fmla="*/ 4366769 h 5364921"/>
              <a:gd name="connsiteX138" fmla="*/ 434404 w 4048838"/>
              <a:gd name="connsiteY138" fmla="*/ 4485657 h 5364921"/>
              <a:gd name="connsiteX139" fmla="*/ 386334 w 4048838"/>
              <a:gd name="connsiteY139" fmla="*/ 4495361 h 5364921"/>
              <a:gd name="connsiteX140" fmla="*/ 386334 w 4048838"/>
              <a:gd name="connsiteY140" fmla="*/ 4496099 h 5364921"/>
              <a:gd name="connsiteX141" fmla="*/ 362854 w 4048838"/>
              <a:gd name="connsiteY141" fmla="*/ 4498466 h 5364921"/>
              <a:gd name="connsiteX142" fmla="*/ 263125 w 4048838"/>
              <a:gd name="connsiteY142" fmla="*/ 4584415 h 5364921"/>
              <a:gd name="connsiteX143" fmla="*/ 260921 w 4048838"/>
              <a:gd name="connsiteY143" fmla="*/ 4596905 h 5364921"/>
              <a:gd name="connsiteX144" fmla="*/ 260921 w 4048838"/>
              <a:gd name="connsiteY144" fmla="*/ 4730813 h 5364921"/>
              <a:gd name="connsiteX145" fmla="*/ 131894 w 4048838"/>
              <a:gd name="connsiteY145" fmla="*/ 4859840 h 5364921"/>
              <a:gd name="connsiteX146" fmla="*/ 131895 w 4048838"/>
              <a:gd name="connsiteY146" fmla="*/ 4859839 h 5364921"/>
              <a:gd name="connsiteX147" fmla="*/ 2868 w 4048838"/>
              <a:gd name="connsiteY147" fmla="*/ 4730812 h 5364921"/>
              <a:gd name="connsiteX148" fmla="*/ 2868 w 4048838"/>
              <a:gd name="connsiteY148" fmla="*/ 4365558 h 5364921"/>
              <a:gd name="connsiteX149" fmla="*/ 664 w 4048838"/>
              <a:gd name="connsiteY149" fmla="*/ 4353068 h 5364921"/>
              <a:gd name="connsiteX150" fmla="*/ 0 w 4048838"/>
              <a:gd name="connsiteY150" fmla="*/ 4351789 h 5364921"/>
              <a:gd name="connsiteX151" fmla="*/ 0 w 4048838"/>
              <a:gd name="connsiteY151" fmla="*/ 858029 h 5364921"/>
              <a:gd name="connsiteX152" fmla="*/ 90123 w 4048838"/>
              <a:gd name="connsiteY152" fmla="*/ 858029 h 5364921"/>
              <a:gd name="connsiteX153" fmla="*/ 134300 w 4048838"/>
              <a:gd name="connsiteY153" fmla="*/ 866947 h 5364921"/>
              <a:gd name="connsiteX154" fmla="*/ 134300 w 4048838"/>
              <a:gd name="connsiteY154" fmla="*/ 867685 h 5364921"/>
              <a:gd name="connsiteX155" fmla="*/ 157780 w 4048838"/>
              <a:gd name="connsiteY155" fmla="*/ 870052 h 5364921"/>
              <a:gd name="connsiteX156" fmla="*/ 257509 w 4048838"/>
              <a:gd name="connsiteY156" fmla="*/ 956001 h 5364921"/>
              <a:gd name="connsiteX157" fmla="*/ 257760 w 4048838"/>
              <a:gd name="connsiteY157" fmla="*/ 957424 h 5364921"/>
              <a:gd name="connsiteX158" fmla="*/ 257760 w 4048838"/>
              <a:gd name="connsiteY158" fmla="*/ 1225749 h 5364921"/>
              <a:gd name="connsiteX159" fmla="*/ 386787 w 4048838"/>
              <a:gd name="connsiteY159" fmla="*/ 1354776 h 5364921"/>
              <a:gd name="connsiteX160" fmla="*/ 386786 w 4048838"/>
              <a:gd name="connsiteY160" fmla="*/ 1354775 h 5364921"/>
              <a:gd name="connsiteX161" fmla="*/ 515813 w 4048838"/>
              <a:gd name="connsiteY161" fmla="*/ 1225748 h 5364921"/>
              <a:gd name="connsiteX162" fmla="*/ 515813 w 4048838"/>
              <a:gd name="connsiteY162" fmla="*/ 945729 h 5364921"/>
              <a:gd name="connsiteX163" fmla="*/ 517816 w 4048838"/>
              <a:gd name="connsiteY163" fmla="*/ 934378 h 5364921"/>
              <a:gd name="connsiteX164" fmla="*/ 617545 w 4048838"/>
              <a:gd name="connsiteY164" fmla="*/ 848429 h 5364921"/>
              <a:gd name="connsiteX165" fmla="*/ 641025 w 4048838"/>
              <a:gd name="connsiteY165" fmla="*/ 846062 h 5364921"/>
              <a:gd name="connsiteX166" fmla="*/ 641025 w 4048838"/>
              <a:gd name="connsiteY166" fmla="*/ 845324 h 5364921"/>
              <a:gd name="connsiteX167" fmla="*/ 689095 w 4048838"/>
              <a:gd name="connsiteY167" fmla="*/ 835620 h 5364921"/>
              <a:gd name="connsiteX168" fmla="*/ 767898 w 4048838"/>
              <a:gd name="connsiteY168" fmla="*/ 716732 h 5364921"/>
              <a:gd name="connsiteX169" fmla="*/ 767898 w 4048838"/>
              <a:gd name="connsiteY169" fmla="*/ 626602 h 5364921"/>
              <a:gd name="connsiteX170" fmla="*/ 776287 w 4048838"/>
              <a:gd name="connsiteY170" fmla="*/ 585052 h 5364921"/>
              <a:gd name="connsiteX171" fmla="*/ 895174 w 4048838"/>
              <a:gd name="connsiteY171" fmla="*/ 506248 h 5364921"/>
              <a:gd name="connsiteX172" fmla="*/ 1014061 w 4048838"/>
              <a:gd name="connsiteY172" fmla="*/ 585052 h 5364921"/>
              <a:gd name="connsiteX173" fmla="*/ 1016251 w 4048838"/>
              <a:gd name="connsiteY173" fmla="*/ 595896 h 5364921"/>
              <a:gd name="connsiteX174" fmla="*/ 1016251 w 4048838"/>
              <a:gd name="connsiteY174" fmla="*/ 836766 h 5364921"/>
              <a:gd name="connsiteX175" fmla="*/ 1095054 w 4048838"/>
              <a:gd name="connsiteY175" fmla="*/ 955654 h 5364921"/>
              <a:gd name="connsiteX176" fmla="*/ 1143124 w 4048838"/>
              <a:gd name="connsiteY176" fmla="*/ 965358 h 5364921"/>
              <a:gd name="connsiteX177" fmla="*/ 1143124 w 4048838"/>
              <a:gd name="connsiteY177" fmla="*/ 966096 h 5364921"/>
              <a:gd name="connsiteX178" fmla="*/ 1166604 w 4048838"/>
              <a:gd name="connsiteY178" fmla="*/ 968463 h 5364921"/>
              <a:gd name="connsiteX179" fmla="*/ 1266333 w 4048838"/>
              <a:gd name="connsiteY179" fmla="*/ 1054412 h 5364921"/>
              <a:gd name="connsiteX180" fmla="*/ 1266585 w 4048838"/>
              <a:gd name="connsiteY180" fmla="*/ 1055841 h 5364921"/>
              <a:gd name="connsiteX181" fmla="*/ 1266585 w 4048838"/>
              <a:gd name="connsiteY181" fmla="*/ 1160482 h 5364921"/>
              <a:gd name="connsiteX182" fmla="*/ 1395612 w 4048838"/>
              <a:gd name="connsiteY182" fmla="*/ 1289509 h 5364921"/>
              <a:gd name="connsiteX183" fmla="*/ 1395611 w 4048838"/>
              <a:gd name="connsiteY183" fmla="*/ 1289508 h 5364921"/>
              <a:gd name="connsiteX184" fmla="*/ 1524638 w 4048838"/>
              <a:gd name="connsiteY184" fmla="*/ 1160481 h 5364921"/>
              <a:gd name="connsiteX185" fmla="*/ 1524638 w 4048838"/>
              <a:gd name="connsiteY185" fmla="*/ 0 h 5364921"/>
              <a:gd name="connsiteX0" fmla="*/ 1524638 w 4048838"/>
              <a:gd name="connsiteY0" fmla="*/ 1160481 h 5364921"/>
              <a:gd name="connsiteX1" fmla="*/ 1524639 w 4048838"/>
              <a:gd name="connsiteY1" fmla="*/ 0 h 5364921"/>
              <a:gd name="connsiteX2" fmla="*/ 1524639 w 4048838"/>
              <a:gd name="connsiteY2" fmla="*/ 1177004 h 5364921"/>
              <a:gd name="connsiteX3" fmla="*/ 1534777 w 4048838"/>
              <a:gd name="connsiteY3" fmla="*/ 1126785 h 5364921"/>
              <a:gd name="connsiteX4" fmla="*/ 1653665 w 4048838"/>
              <a:gd name="connsiteY4" fmla="*/ 1047981 h 5364921"/>
              <a:gd name="connsiteX5" fmla="*/ 1772552 w 4048838"/>
              <a:gd name="connsiteY5" fmla="*/ 1126785 h 5364921"/>
              <a:gd name="connsiteX6" fmla="*/ 1782316 w 4048838"/>
              <a:gd name="connsiteY6" fmla="*/ 1175145 h 5364921"/>
              <a:gd name="connsiteX7" fmla="*/ 1782316 w 4048838"/>
              <a:gd name="connsiteY7" fmla="*/ 1761547 h 5364921"/>
              <a:gd name="connsiteX8" fmla="*/ 1911343 w 4048838"/>
              <a:gd name="connsiteY8" fmla="*/ 1890574 h 5364921"/>
              <a:gd name="connsiteX9" fmla="*/ 1911342 w 4048838"/>
              <a:gd name="connsiteY9" fmla="*/ 1890573 h 5364921"/>
              <a:gd name="connsiteX10" fmla="*/ 2040369 w 4048838"/>
              <a:gd name="connsiteY10" fmla="*/ 1761546 h 5364921"/>
              <a:gd name="connsiteX11" fmla="*/ 2040370 w 4048838"/>
              <a:gd name="connsiteY11" fmla="*/ 864584 h 5364921"/>
              <a:gd name="connsiteX12" fmla="*/ 2050508 w 4048838"/>
              <a:gd name="connsiteY12" fmla="*/ 814365 h 5364921"/>
              <a:gd name="connsiteX13" fmla="*/ 2169396 w 4048838"/>
              <a:gd name="connsiteY13" fmla="*/ 735561 h 5364921"/>
              <a:gd name="connsiteX14" fmla="*/ 2288283 w 4048838"/>
              <a:gd name="connsiteY14" fmla="*/ 814365 h 5364921"/>
              <a:gd name="connsiteX15" fmla="*/ 2291881 w 4048838"/>
              <a:gd name="connsiteY15" fmla="*/ 832184 h 5364921"/>
              <a:gd name="connsiteX16" fmla="*/ 2291881 w 4048838"/>
              <a:gd name="connsiteY16" fmla="*/ 1141130 h 5364921"/>
              <a:gd name="connsiteX17" fmla="*/ 2420908 w 4048838"/>
              <a:gd name="connsiteY17" fmla="*/ 1270157 h 5364921"/>
              <a:gd name="connsiteX18" fmla="*/ 2420907 w 4048838"/>
              <a:gd name="connsiteY18" fmla="*/ 1270156 h 5364921"/>
              <a:gd name="connsiteX19" fmla="*/ 2549934 w 4048838"/>
              <a:gd name="connsiteY19" fmla="*/ 1141129 h 5364921"/>
              <a:gd name="connsiteX20" fmla="*/ 2549934 w 4048838"/>
              <a:gd name="connsiteY20" fmla="*/ 1094391 h 5364921"/>
              <a:gd name="connsiteX21" fmla="*/ 2568603 w 4048838"/>
              <a:gd name="connsiteY21" fmla="*/ 1061849 h 5364921"/>
              <a:gd name="connsiteX22" fmla="*/ 2645668 w 4048838"/>
              <a:gd name="connsiteY22" fmla="*/ 1015405 h 5364921"/>
              <a:gd name="connsiteX23" fmla="*/ 2669148 w 4048838"/>
              <a:gd name="connsiteY23" fmla="*/ 1013038 h 5364921"/>
              <a:gd name="connsiteX24" fmla="*/ 2669148 w 4048838"/>
              <a:gd name="connsiteY24" fmla="*/ 1012300 h 5364921"/>
              <a:gd name="connsiteX25" fmla="*/ 2717218 w 4048838"/>
              <a:gd name="connsiteY25" fmla="*/ 1002596 h 5364921"/>
              <a:gd name="connsiteX26" fmla="*/ 2796021 w 4048838"/>
              <a:gd name="connsiteY26" fmla="*/ 883708 h 5364921"/>
              <a:gd name="connsiteX27" fmla="*/ 2796021 w 4048838"/>
              <a:gd name="connsiteY27" fmla="*/ 769724 h 5364921"/>
              <a:gd name="connsiteX28" fmla="*/ 2804410 w 4048838"/>
              <a:gd name="connsiteY28" fmla="*/ 728174 h 5364921"/>
              <a:gd name="connsiteX29" fmla="*/ 2923297 w 4048838"/>
              <a:gd name="connsiteY29" fmla="*/ 649370 h 5364921"/>
              <a:gd name="connsiteX30" fmla="*/ 3042184 w 4048838"/>
              <a:gd name="connsiteY30" fmla="*/ 728174 h 5364921"/>
              <a:gd name="connsiteX31" fmla="*/ 3044374 w 4048838"/>
              <a:gd name="connsiteY31" fmla="*/ 739019 h 5364921"/>
              <a:gd name="connsiteX32" fmla="*/ 3044374 w 4048838"/>
              <a:gd name="connsiteY32" fmla="*/ 892422 h 5364921"/>
              <a:gd name="connsiteX33" fmla="*/ 3123177 w 4048838"/>
              <a:gd name="connsiteY33" fmla="*/ 1011310 h 5364921"/>
              <a:gd name="connsiteX34" fmla="*/ 3171247 w 4048838"/>
              <a:gd name="connsiteY34" fmla="*/ 1021014 h 5364921"/>
              <a:gd name="connsiteX35" fmla="*/ 3171247 w 4048838"/>
              <a:gd name="connsiteY35" fmla="*/ 1021752 h 5364921"/>
              <a:gd name="connsiteX36" fmla="*/ 3194727 w 4048838"/>
              <a:gd name="connsiteY36" fmla="*/ 1024119 h 5364921"/>
              <a:gd name="connsiteX37" fmla="*/ 3294455 w 4048838"/>
              <a:gd name="connsiteY37" fmla="*/ 1110068 h 5364921"/>
              <a:gd name="connsiteX38" fmla="*/ 3296659 w 4048838"/>
              <a:gd name="connsiteY38" fmla="*/ 1122558 h 5364921"/>
              <a:gd name="connsiteX39" fmla="*/ 3296659 w 4048838"/>
              <a:gd name="connsiteY39" fmla="*/ 1256466 h 5364921"/>
              <a:gd name="connsiteX40" fmla="*/ 3425686 w 4048838"/>
              <a:gd name="connsiteY40" fmla="*/ 1385493 h 5364921"/>
              <a:gd name="connsiteX41" fmla="*/ 3425685 w 4048838"/>
              <a:gd name="connsiteY41" fmla="*/ 1385492 h 5364921"/>
              <a:gd name="connsiteX42" fmla="*/ 3554712 w 4048838"/>
              <a:gd name="connsiteY42" fmla="*/ 1256465 h 5364921"/>
              <a:gd name="connsiteX43" fmla="*/ 3554712 w 4048838"/>
              <a:gd name="connsiteY43" fmla="*/ 891211 h 5364921"/>
              <a:gd name="connsiteX44" fmla="*/ 3556916 w 4048838"/>
              <a:gd name="connsiteY44" fmla="*/ 878721 h 5364921"/>
              <a:gd name="connsiteX45" fmla="*/ 3656645 w 4048838"/>
              <a:gd name="connsiteY45" fmla="*/ 792772 h 5364921"/>
              <a:gd name="connsiteX46" fmla="*/ 3680125 w 4048838"/>
              <a:gd name="connsiteY46" fmla="*/ 790405 h 5364921"/>
              <a:gd name="connsiteX47" fmla="*/ 3680125 w 4048838"/>
              <a:gd name="connsiteY47" fmla="*/ 789667 h 5364921"/>
              <a:gd name="connsiteX48" fmla="*/ 3728195 w 4048838"/>
              <a:gd name="connsiteY48" fmla="*/ 779963 h 5364921"/>
              <a:gd name="connsiteX49" fmla="*/ 3806998 w 4048838"/>
              <a:gd name="connsiteY49" fmla="*/ 661075 h 5364921"/>
              <a:gd name="connsiteX50" fmla="*/ 3806998 w 4048838"/>
              <a:gd name="connsiteY50" fmla="*/ 284700 h 5364921"/>
              <a:gd name="connsiteX51" fmla="*/ 3815387 w 4048838"/>
              <a:gd name="connsiteY51" fmla="*/ 243150 h 5364921"/>
              <a:gd name="connsiteX52" fmla="*/ 3934274 w 4048838"/>
              <a:gd name="connsiteY52" fmla="*/ 164346 h 5364921"/>
              <a:gd name="connsiteX53" fmla="*/ 4033837 w 4048838"/>
              <a:gd name="connsiteY53" fmla="*/ 211300 h 5364921"/>
              <a:gd name="connsiteX54" fmla="*/ 4047851 w 4048838"/>
              <a:gd name="connsiteY54" fmla="*/ 234398 h 5364921"/>
              <a:gd name="connsiteX55" fmla="*/ 4047851 w 4048838"/>
              <a:gd name="connsiteY55" fmla="*/ 2080334 h 5364921"/>
              <a:gd name="connsiteX56" fmla="*/ 4048838 w 4048838"/>
              <a:gd name="connsiteY56" fmla="*/ 2080334 h 5364921"/>
              <a:gd name="connsiteX57" fmla="*/ 4048838 w 4048838"/>
              <a:gd name="connsiteY57" fmla="*/ 3156804 h 5364921"/>
              <a:gd name="connsiteX58" fmla="*/ 3970035 w 4048838"/>
              <a:gd name="connsiteY58" fmla="*/ 3275692 h 5364921"/>
              <a:gd name="connsiteX59" fmla="*/ 3921965 w 4048838"/>
              <a:gd name="connsiteY59" fmla="*/ 3285396 h 5364921"/>
              <a:gd name="connsiteX60" fmla="*/ 3921965 w 4048838"/>
              <a:gd name="connsiteY60" fmla="*/ 3286134 h 5364921"/>
              <a:gd name="connsiteX61" fmla="*/ 3898485 w 4048838"/>
              <a:gd name="connsiteY61" fmla="*/ 3288501 h 5364921"/>
              <a:gd name="connsiteX62" fmla="*/ 3821421 w 4048838"/>
              <a:gd name="connsiteY62" fmla="*/ 3334945 h 5364921"/>
              <a:gd name="connsiteX63" fmla="*/ 3800256 w 4048838"/>
              <a:gd name="connsiteY63" fmla="*/ 3371836 h 5364921"/>
              <a:gd name="connsiteX64" fmla="*/ 3800256 w 4048838"/>
              <a:gd name="connsiteY64" fmla="*/ 3435150 h 5364921"/>
              <a:gd name="connsiteX65" fmla="*/ 3721453 w 4048838"/>
              <a:gd name="connsiteY65" fmla="*/ 3554038 h 5364921"/>
              <a:gd name="connsiteX66" fmla="*/ 3673383 w 4048838"/>
              <a:gd name="connsiteY66" fmla="*/ 3563742 h 5364921"/>
              <a:gd name="connsiteX67" fmla="*/ 3673383 w 4048838"/>
              <a:gd name="connsiteY67" fmla="*/ 3564480 h 5364921"/>
              <a:gd name="connsiteX68" fmla="*/ 3649903 w 4048838"/>
              <a:gd name="connsiteY68" fmla="*/ 3566847 h 5364921"/>
              <a:gd name="connsiteX69" fmla="*/ 3550174 w 4048838"/>
              <a:gd name="connsiteY69" fmla="*/ 3652796 h 5364921"/>
              <a:gd name="connsiteX70" fmla="*/ 3550154 w 4048838"/>
              <a:gd name="connsiteY70" fmla="*/ 3652909 h 5364921"/>
              <a:gd name="connsiteX71" fmla="*/ 3550154 w 4048838"/>
              <a:gd name="connsiteY71" fmla="*/ 4212702 h 5364921"/>
              <a:gd name="connsiteX72" fmla="*/ 3471351 w 4048838"/>
              <a:gd name="connsiteY72" fmla="*/ 4331590 h 5364921"/>
              <a:gd name="connsiteX73" fmla="*/ 3423281 w 4048838"/>
              <a:gd name="connsiteY73" fmla="*/ 4341294 h 5364921"/>
              <a:gd name="connsiteX74" fmla="*/ 3423281 w 4048838"/>
              <a:gd name="connsiteY74" fmla="*/ 4342032 h 5364921"/>
              <a:gd name="connsiteX75" fmla="*/ 3399801 w 4048838"/>
              <a:gd name="connsiteY75" fmla="*/ 4344399 h 5364921"/>
              <a:gd name="connsiteX76" fmla="*/ 3300072 w 4048838"/>
              <a:gd name="connsiteY76" fmla="*/ 4430348 h 5364921"/>
              <a:gd name="connsiteX77" fmla="*/ 3299821 w 4048838"/>
              <a:gd name="connsiteY77" fmla="*/ 4431771 h 5364921"/>
              <a:gd name="connsiteX78" fmla="*/ 3299821 w 4048838"/>
              <a:gd name="connsiteY78" fmla="*/ 4700096 h 5364921"/>
              <a:gd name="connsiteX79" fmla="*/ 3170794 w 4048838"/>
              <a:gd name="connsiteY79" fmla="*/ 4829123 h 5364921"/>
              <a:gd name="connsiteX80" fmla="*/ 3170795 w 4048838"/>
              <a:gd name="connsiteY80" fmla="*/ 4829122 h 5364921"/>
              <a:gd name="connsiteX81" fmla="*/ 3041768 w 4048838"/>
              <a:gd name="connsiteY81" fmla="*/ 4700095 h 5364921"/>
              <a:gd name="connsiteX82" fmla="*/ 3041768 w 4048838"/>
              <a:gd name="connsiteY82" fmla="*/ 4420076 h 5364921"/>
              <a:gd name="connsiteX83" fmla="*/ 3039765 w 4048838"/>
              <a:gd name="connsiteY83" fmla="*/ 4408725 h 5364921"/>
              <a:gd name="connsiteX84" fmla="*/ 2940036 w 4048838"/>
              <a:gd name="connsiteY84" fmla="*/ 4322776 h 5364921"/>
              <a:gd name="connsiteX85" fmla="*/ 2916556 w 4048838"/>
              <a:gd name="connsiteY85" fmla="*/ 4320409 h 5364921"/>
              <a:gd name="connsiteX86" fmla="*/ 2916556 w 4048838"/>
              <a:gd name="connsiteY86" fmla="*/ 4319671 h 5364921"/>
              <a:gd name="connsiteX87" fmla="*/ 2868486 w 4048838"/>
              <a:gd name="connsiteY87" fmla="*/ 4309967 h 5364921"/>
              <a:gd name="connsiteX88" fmla="*/ 2789683 w 4048838"/>
              <a:gd name="connsiteY88" fmla="*/ 4191079 h 5364921"/>
              <a:gd name="connsiteX89" fmla="*/ 2789683 w 4048838"/>
              <a:gd name="connsiteY89" fmla="*/ 4100949 h 5364921"/>
              <a:gd name="connsiteX90" fmla="*/ 2781294 w 4048838"/>
              <a:gd name="connsiteY90" fmla="*/ 4059399 h 5364921"/>
              <a:gd name="connsiteX91" fmla="*/ 2662407 w 4048838"/>
              <a:gd name="connsiteY91" fmla="*/ 3980595 h 5364921"/>
              <a:gd name="connsiteX92" fmla="*/ 2543520 w 4048838"/>
              <a:gd name="connsiteY92" fmla="*/ 4059399 h 5364921"/>
              <a:gd name="connsiteX93" fmla="*/ 2541330 w 4048838"/>
              <a:gd name="connsiteY93" fmla="*/ 4070243 h 5364921"/>
              <a:gd name="connsiteX94" fmla="*/ 2541330 w 4048838"/>
              <a:gd name="connsiteY94" fmla="*/ 4311113 h 5364921"/>
              <a:gd name="connsiteX95" fmla="*/ 2462527 w 4048838"/>
              <a:gd name="connsiteY95" fmla="*/ 4430001 h 5364921"/>
              <a:gd name="connsiteX96" fmla="*/ 2414457 w 4048838"/>
              <a:gd name="connsiteY96" fmla="*/ 4439705 h 5364921"/>
              <a:gd name="connsiteX97" fmla="*/ 2414457 w 4048838"/>
              <a:gd name="connsiteY97" fmla="*/ 4440443 h 5364921"/>
              <a:gd name="connsiteX98" fmla="*/ 2390977 w 4048838"/>
              <a:gd name="connsiteY98" fmla="*/ 4442810 h 5364921"/>
              <a:gd name="connsiteX99" fmla="*/ 2291248 w 4048838"/>
              <a:gd name="connsiteY99" fmla="*/ 4528759 h 5364921"/>
              <a:gd name="connsiteX100" fmla="*/ 2290996 w 4048838"/>
              <a:gd name="connsiteY100" fmla="*/ 4530188 h 5364921"/>
              <a:gd name="connsiteX101" fmla="*/ 2290996 w 4048838"/>
              <a:gd name="connsiteY101" fmla="*/ 4634829 h 5364921"/>
              <a:gd name="connsiteX102" fmla="*/ 2161969 w 4048838"/>
              <a:gd name="connsiteY102" fmla="*/ 4763856 h 5364921"/>
              <a:gd name="connsiteX103" fmla="*/ 2161970 w 4048838"/>
              <a:gd name="connsiteY103" fmla="*/ 4763855 h 5364921"/>
              <a:gd name="connsiteX104" fmla="*/ 2032943 w 4048838"/>
              <a:gd name="connsiteY104" fmla="*/ 4634828 h 5364921"/>
              <a:gd name="connsiteX105" fmla="*/ 2032943 w 4048838"/>
              <a:gd name="connsiteY105" fmla="*/ 2080334 h 5364921"/>
              <a:gd name="connsiteX106" fmla="*/ 2032942 w 4048838"/>
              <a:gd name="connsiteY106" fmla="*/ 4651351 h 5364921"/>
              <a:gd name="connsiteX107" fmla="*/ 2022804 w 4048838"/>
              <a:gd name="connsiteY107" fmla="*/ 4601132 h 5364921"/>
              <a:gd name="connsiteX108" fmla="*/ 1903916 w 4048838"/>
              <a:gd name="connsiteY108" fmla="*/ 4522328 h 5364921"/>
              <a:gd name="connsiteX109" fmla="*/ 1785029 w 4048838"/>
              <a:gd name="connsiteY109" fmla="*/ 4601132 h 5364921"/>
              <a:gd name="connsiteX110" fmla="*/ 1775265 w 4048838"/>
              <a:gd name="connsiteY110" fmla="*/ 4649492 h 5364921"/>
              <a:gd name="connsiteX111" fmla="*/ 1775265 w 4048838"/>
              <a:gd name="connsiteY111" fmla="*/ 5235894 h 5364921"/>
              <a:gd name="connsiteX112" fmla="*/ 1646238 w 4048838"/>
              <a:gd name="connsiteY112" fmla="*/ 5364921 h 5364921"/>
              <a:gd name="connsiteX113" fmla="*/ 1646239 w 4048838"/>
              <a:gd name="connsiteY113" fmla="*/ 5364920 h 5364921"/>
              <a:gd name="connsiteX114" fmla="*/ 1517212 w 4048838"/>
              <a:gd name="connsiteY114" fmla="*/ 5235893 h 5364921"/>
              <a:gd name="connsiteX115" fmla="*/ 1517212 w 4048838"/>
              <a:gd name="connsiteY115" fmla="*/ 2080334 h 5364921"/>
              <a:gd name="connsiteX116" fmla="*/ 1517211 w 4048838"/>
              <a:gd name="connsiteY116" fmla="*/ 4338931 h 5364921"/>
              <a:gd name="connsiteX117" fmla="*/ 1507073 w 4048838"/>
              <a:gd name="connsiteY117" fmla="*/ 4288712 h 5364921"/>
              <a:gd name="connsiteX118" fmla="*/ 1388185 w 4048838"/>
              <a:gd name="connsiteY118" fmla="*/ 4209908 h 5364921"/>
              <a:gd name="connsiteX119" fmla="*/ 1269298 w 4048838"/>
              <a:gd name="connsiteY119" fmla="*/ 4288712 h 5364921"/>
              <a:gd name="connsiteX120" fmla="*/ 1265700 w 4048838"/>
              <a:gd name="connsiteY120" fmla="*/ 4306531 h 5364921"/>
              <a:gd name="connsiteX121" fmla="*/ 1265700 w 4048838"/>
              <a:gd name="connsiteY121" fmla="*/ 4615477 h 5364921"/>
              <a:gd name="connsiteX122" fmla="*/ 1136673 w 4048838"/>
              <a:gd name="connsiteY122" fmla="*/ 4744504 h 5364921"/>
              <a:gd name="connsiteX123" fmla="*/ 1136674 w 4048838"/>
              <a:gd name="connsiteY123" fmla="*/ 4744503 h 5364921"/>
              <a:gd name="connsiteX124" fmla="*/ 1007647 w 4048838"/>
              <a:gd name="connsiteY124" fmla="*/ 4615476 h 5364921"/>
              <a:gd name="connsiteX125" fmla="*/ 1007647 w 4048838"/>
              <a:gd name="connsiteY125" fmla="*/ 4568738 h 5364921"/>
              <a:gd name="connsiteX126" fmla="*/ 988978 w 4048838"/>
              <a:gd name="connsiteY126" fmla="*/ 4536196 h 5364921"/>
              <a:gd name="connsiteX127" fmla="*/ 911913 w 4048838"/>
              <a:gd name="connsiteY127" fmla="*/ 4489752 h 5364921"/>
              <a:gd name="connsiteX128" fmla="*/ 888433 w 4048838"/>
              <a:gd name="connsiteY128" fmla="*/ 4487385 h 5364921"/>
              <a:gd name="connsiteX129" fmla="*/ 888433 w 4048838"/>
              <a:gd name="connsiteY129" fmla="*/ 4486647 h 5364921"/>
              <a:gd name="connsiteX130" fmla="*/ 840363 w 4048838"/>
              <a:gd name="connsiteY130" fmla="*/ 4476943 h 5364921"/>
              <a:gd name="connsiteX131" fmla="*/ 761560 w 4048838"/>
              <a:gd name="connsiteY131" fmla="*/ 4358055 h 5364921"/>
              <a:gd name="connsiteX132" fmla="*/ 761560 w 4048838"/>
              <a:gd name="connsiteY132" fmla="*/ 4244071 h 5364921"/>
              <a:gd name="connsiteX133" fmla="*/ 753171 w 4048838"/>
              <a:gd name="connsiteY133" fmla="*/ 4202521 h 5364921"/>
              <a:gd name="connsiteX134" fmla="*/ 634284 w 4048838"/>
              <a:gd name="connsiteY134" fmla="*/ 4123717 h 5364921"/>
              <a:gd name="connsiteX135" fmla="*/ 515397 w 4048838"/>
              <a:gd name="connsiteY135" fmla="*/ 4202521 h 5364921"/>
              <a:gd name="connsiteX136" fmla="*/ 513207 w 4048838"/>
              <a:gd name="connsiteY136" fmla="*/ 4213366 h 5364921"/>
              <a:gd name="connsiteX137" fmla="*/ 513207 w 4048838"/>
              <a:gd name="connsiteY137" fmla="*/ 4366769 h 5364921"/>
              <a:gd name="connsiteX138" fmla="*/ 434404 w 4048838"/>
              <a:gd name="connsiteY138" fmla="*/ 4485657 h 5364921"/>
              <a:gd name="connsiteX139" fmla="*/ 386334 w 4048838"/>
              <a:gd name="connsiteY139" fmla="*/ 4495361 h 5364921"/>
              <a:gd name="connsiteX140" fmla="*/ 386334 w 4048838"/>
              <a:gd name="connsiteY140" fmla="*/ 4496099 h 5364921"/>
              <a:gd name="connsiteX141" fmla="*/ 362854 w 4048838"/>
              <a:gd name="connsiteY141" fmla="*/ 4498466 h 5364921"/>
              <a:gd name="connsiteX142" fmla="*/ 263125 w 4048838"/>
              <a:gd name="connsiteY142" fmla="*/ 4584415 h 5364921"/>
              <a:gd name="connsiteX143" fmla="*/ 260921 w 4048838"/>
              <a:gd name="connsiteY143" fmla="*/ 4596905 h 5364921"/>
              <a:gd name="connsiteX144" fmla="*/ 260921 w 4048838"/>
              <a:gd name="connsiteY144" fmla="*/ 4730813 h 5364921"/>
              <a:gd name="connsiteX145" fmla="*/ 131894 w 4048838"/>
              <a:gd name="connsiteY145" fmla="*/ 4859840 h 5364921"/>
              <a:gd name="connsiteX146" fmla="*/ 131895 w 4048838"/>
              <a:gd name="connsiteY146" fmla="*/ 4859839 h 5364921"/>
              <a:gd name="connsiteX147" fmla="*/ 2868 w 4048838"/>
              <a:gd name="connsiteY147" fmla="*/ 4730812 h 5364921"/>
              <a:gd name="connsiteX148" fmla="*/ 2868 w 4048838"/>
              <a:gd name="connsiteY148" fmla="*/ 4365558 h 5364921"/>
              <a:gd name="connsiteX149" fmla="*/ 664 w 4048838"/>
              <a:gd name="connsiteY149" fmla="*/ 4353068 h 5364921"/>
              <a:gd name="connsiteX150" fmla="*/ 0 w 4048838"/>
              <a:gd name="connsiteY150" fmla="*/ 4351789 h 5364921"/>
              <a:gd name="connsiteX151" fmla="*/ 0 w 4048838"/>
              <a:gd name="connsiteY151" fmla="*/ 858029 h 5364921"/>
              <a:gd name="connsiteX152" fmla="*/ 90123 w 4048838"/>
              <a:gd name="connsiteY152" fmla="*/ 858029 h 5364921"/>
              <a:gd name="connsiteX153" fmla="*/ 134300 w 4048838"/>
              <a:gd name="connsiteY153" fmla="*/ 866947 h 5364921"/>
              <a:gd name="connsiteX154" fmla="*/ 134300 w 4048838"/>
              <a:gd name="connsiteY154" fmla="*/ 867685 h 5364921"/>
              <a:gd name="connsiteX155" fmla="*/ 157780 w 4048838"/>
              <a:gd name="connsiteY155" fmla="*/ 870052 h 5364921"/>
              <a:gd name="connsiteX156" fmla="*/ 257509 w 4048838"/>
              <a:gd name="connsiteY156" fmla="*/ 956001 h 5364921"/>
              <a:gd name="connsiteX157" fmla="*/ 257760 w 4048838"/>
              <a:gd name="connsiteY157" fmla="*/ 957424 h 5364921"/>
              <a:gd name="connsiteX158" fmla="*/ 257760 w 4048838"/>
              <a:gd name="connsiteY158" fmla="*/ 1225749 h 5364921"/>
              <a:gd name="connsiteX159" fmla="*/ 386787 w 4048838"/>
              <a:gd name="connsiteY159" fmla="*/ 1354776 h 5364921"/>
              <a:gd name="connsiteX160" fmla="*/ 386786 w 4048838"/>
              <a:gd name="connsiteY160" fmla="*/ 1354775 h 5364921"/>
              <a:gd name="connsiteX161" fmla="*/ 515813 w 4048838"/>
              <a:gd name="connsiteY161" fmla="*/ 1225748 h 5364921"/>
              <a:gd name="connsiteX162" fmla="*/ 515813 w 4048838"/>
              <a:gd name="connsiteY162" fmla="*/ 945729 h 5364921"/>
              <a:gd name="connsiteX163" fmla="*/ 517816 w 4048838"/>
              <a:gd name="connsiteY163" fmla="*/ 934378 h 5364921"/>
              <a:gd name="connsiteX164" fmla="*/ 617545 w 4048838"/>
              <a:gd name="connsiteY164" fmla="*/ 848429 h 5364921"/>
              <a:gd name="connsiteX165" fmla="*/ 641025 w 4048838"/>
              <a:gd name="connsiteY165" fmla="*/ 846062 h 5364921"/>
              <a:gd name="connsiteX166" fmla="*/ 641025 w 4048838"/>
              <a:gd name="connsiteY166" fmla="*/ 845324 h 5364921"/>
              <a:gd name="connsiteX167" fmla="*/ 689095 w 4048838"/>
              <a:gd name="connsiteY167" fmla="*/ 835620 h 5364921"/>
              <a:gd name="connsiteX168" fmla="*/ 767898 w 4048838"/>
              <a:gd name="connsiteY168" fmla="*/ 716732 h 5364921"/>
              <a:gd name="connsiteX169" fmla="*/ 767898 w 4048838"/>
              <a:gd name="connsiteY169" fmla="*/ 626602 h 5364921"/>
              <a:gd name="connsiteX170" fmla="*/ 776287 w 4048838"/>
              <a:gd name="connsiteY170" fmla="*/ 585052 h 5364921"/>
              <a:gd name="connsiteX171" fmla="*/ 895174 w 4048838"/>
              <a:gd name="connsiteY171" fmla="*/ 506248 h 5364921"/>
              <a:gd name="connsiteX172" fmla="*/ 1014061 w 4048838"/>
              <a:gd name="connsiteY172" fmla="*/ 585052 h 5364921"/>
              <a:gd name="connsiteX173" fmla="*/ 1016251 w 4048838"/>
              <a:gd name="connsiteY173" fmla="*/ 595896 h 5364921"/>
              <a:gd name="connsiteX174" fmla="*/ 1016251 w 4048838"/>
              <a:gd name="connsiteY174" fmla="*/ 836766 h 5364921"/>
              <a:gd name="connsiteX175" fmla="*/ 1095054 w 4048838"/>
              <a:gd name="connsiteY175" fmla="*/ 955654 h 5364921"/>
              <a:gd name="connsiteX176" fmla="*/ 1143124 w 4048838"/>
              <a:gd name="connsiteY176" fmla="*/ 965358 h 5364921"/>
              <a:gd name="connsiteX177" fmla="*/ 1143124 w 4048838"/>
              <a:gd name="connsiteY177" fmla="*/ 966096 h 5364921"/>
              <a:gd name="connsiteX178" fmla="*/ 1166604 w 4048838"/>
              <a:gd name="connsiteY178" fmla="*/ 968463 h 5364921"/>
              <a:gd name="connsiteX179" fmla="*/ 1266333 w 4048838"/>
              <a:gd name="connsiteY179" fmla="*/ 1054412 h 5364921"/>
              <a:gd name="connsiteX180" fmla="*/ 1266585 w 4048838"/>
              <a:gd name="connsiteY180" fmla="*/ 1055841 h 5364921"/>
              <a:gd name="connsiteX181" fmla="*/ 1266585 w 4048838"/>
              <a:gd name="connsiteY181" fmla="*/ 1160482 h 5364921"/>
              <a:gd name="connsiteX182" fmla="*/ 1395612 w 4048838"/>
              <a:gd name="connsiteY182" fmla="*/ 1289509 h 5364921"/>
              <a:gd name="connsiteX183" fmla="*/ 1395611 w 4048838"/>
              <a:gd name="connsiteY183" fmla="*/ 1289508 h 5364921"/>
              <a:gd name="connsiteX184" fmla="*/ 1524638 w 4048838"/>
              <a:gd name="connsiteY184" fmla="*/ 1160481 h 5364921"/>
              <a:gd name="connsiteX0" fmla="*/ 1524638 w 4048838"/>
              <a:gd name="connsiteY0" fmla="*/ 996135 h 5200575"/>
              <a:gd name="connsiteX1" fmla="*/ 1524639 w 4048838"/>
              <a:gd name="connsiteY1" fmla="*/ 1012658 h 5200575"/>
              <a:gd name="connsiteX2" fmla="*/ 1534777 w 4048838"/>
              <a:gd name="connsiteY2" fmla="*/ 962439 h 5200575"/>
              <a:gd name="connsiteX3" fmla="*/ 1653665 w 4048838"/>
              <a:gd name="connsiteY3" fmla="*/ 883635 h 5200575"/>
              <a:gd name="connsiteX4" fmla="*/ 1772552 w 4048838"/>
              <a:gd name="connsiteY4" fmla="*/ 962439 h 5200575"/>
              <a:gd name="connsiteX5" fmla="*/ 1782316 w 4048838"/>
              <a:gd name="connsiteY5" fmla="*/ 1010799 h 5200575"/>
              <a:gd name="connsiteX6" fmla="*/ 1782316 w 4048838"/>
              <a:gd name="connsiteY6" fmla="*/ 1597201 h 5200575"/>
              <a:gd name="connsiteX7" fmla="*/ 1911343 w 4048838"/>
              <a:gd name="connsiteY7" fmla="*/ 1726228 h 5200575"/>
              <a:gd name="connsiteX8" fmla="*/ 1911342 w 4048838"/>
              <a:gd name="connsiteY8" fmla="*/ 1726227 h 5200575"/>
              <a:gd name="connsiteX9" fmla="*/ 2040369 w 4048838"/>
              <a:gd name="connsiteY9" fmla="*/ 1597200 h 5200575"/>
              <a:gd name="connsiteX10" fmla="*/ 2040370 w 4048838"/>
              <a:gd name="connsiteY10" fmla="*/ 700238 h 5200575"/>
              <a:gd name="connsiteX11" fmla="*/ 2050508 w 4048838"/>
              <a:gd name="connsiteY11" fmla="*/ 650019 h 5200575"/>
              <a:gd name="connsiteX12" fmla="*/ 2169396 w 4048838"/>
              <a:gd name="connsiteY12" fmla="*/ 571215 h 5200575"/>
              <a:gd name="connsiteX13" fmla="*/ 2288283 w 4048838"/>
              <a:gd name="connsiteY13" fmla="*/ 650019 h 5200575"/>
              <a:gd name="connsiteX14" fmla="*/ 2291881 w 4048838"/>
              <a:gd name="connsiteY14" fmla="*/ 667838 h 5200575"/>
              <a:gd name="connsiteX15" fmla="*/ 2291881 w 4048838"/>
              <a:gd name="connsiteY15" fmla="*/ 976784 h 5200575"/>
              <a:gd name="connsiteX16" fmla="*/ 2420908 w 4048838"/>
              <a:gd name="connsiteY16" fmla="*/ 1105811 h 5200575"/>
              <a:gd name="connsiteX17" fmla="*/ 2420907 w 4048838"/>
              <a:gd name="connsiteY17" fmla="*/ 1105810 h 5200575"/>
              <a:gd name="connsiteX18" fmla="*/ 2549934 w 4048838"/>
              <a:gd name="connsiteY18" fmla="*/ 976783 h 5200575"/>
              <a:gd name="connsiteX19" fmla="*/ 2549934 w 4048838"/>
              <a:gd name="connsiteY19" fmla="*/ 930045 h 5200575"/>
              <a:gd name="connsiteX20" fmla="*/ 2568603 w 4048838"/>
              <a:gd name="connsiteY20" fmla="*/ 897503 h 5200575"/>
              <a:gd name="connsiteX21" fmla="*/ 2645668 w 4048838"/>
              <a:gd name="connsiteY21" fmla="*/ 851059 h 5200575"/>
              <a:gd name="connsiteX22" fmla="*/ 2669148 w 4048838"/>
              <a:gd name="connsiteY22" fmla="*/ 848692 h 5200575"/>
              <a:gd name="connsiteX23" fmla="*/ 2669148 w 4048838"/>
              <a:gd name="connsiteY23" fmla="*/ 847954 h 5200575"/>
              <a:gd name="connsiteX24" fmla="*/ 2717218 w 4048838"/>
              <a:gd name="connsiteY24" fmla="*/ 838250 h 5200575"/>
              <a:gd name="connsiteX25" fmla="*/ 2796021 w 4048838"/>
              <a:gd name="connsiteY25" fmla="*/ 719362 h 5200575"/>
              <a:gd name="connsiteX26" fmla="*/ 2796021 w 4048838"/>
              <a:gd name="connsiteY26" fmla="*/ 605378 h 5200575"/>
              <a:gd name="connsiteX27" fmla="*/ 2804410 w 4048838"/>
              <a:gd name="connsiteY27" fmla="*/ 563828 h 5200575"/>
              <a:gd name="connsiteX28" fmla="*/ 2923297 w 4048838"/>
              <a:gd name="connsiteY28" fmla="*/ 485024 h 5200575"/>
              <a:gd name="connsiteX29" fmla="*/ 3042184 w 4048838"/>
              <a:gd name="connsiteY29" fmla="*/ 563828 h 5200575"/>
              <a:gd name="connsiteX30" fmla="*/ 3044374 w 4048838"/>
              <a:gd name="connsiteY30" fmla="*/ 574673 h 5200575"/>
              <a:gd name="connsiteX31" fmla="*/ 3044374 w 4048838"/>
              <a:gd name="connsiteY31" fmla="*/ 728076 h 5200575"/>
              <a:gd name="connsiteX32" fmla="*/ 3123177 w 4048838"/>
              <a:gd name="connsiteY32" fmla="*/ 846964 h 5200575"/>
              <a:gd name="connsiteX33" fmla="*/ 3171247 w 4048838"/>
              <a:gd name="connsiteY33" fmla="*/ 856668 h 5200575"/>
              <a:gd name="connsiteX34" fmla="*/ 3171247 w 4048838"/>
              <a:gd name="connsiteY34" fmla="*/ 857406 h 5200575"/>
              <a:gd name="connsiteX35" fmla="*/ 3194727 w 4048838"/>
              <a:gd name="connsiteY35" fmla="*/ 859773 h 5200575"/>
              <a:gd name="connsiteX36" fmla="*/ 3294455 w 4048838"/>
              <a:gd name="connsiteY36" fmla="*/ 945722 h 5200575"/>
              <a:gd name="connsiteX37" fmla="*/ 3296659 w 4048838"/>
              <a:gd name="connsiteY37" fmla="*/ 958212 h 5200575"/>
              <a:gd name="connsiteX38" fmla="*/ 3296659 w 4048838"/>
              <a:gd name="connsiteY38" fmla="*/ 1092120 h 5200575"/>
              <a:gd name="connsiteX39" fmla="*/ 3425686 w 4048838"/>
              <a:gd name="connsiteY39" fmla="*/ 1221147 h 5200575"/>
              <a:gd name="connsiteX40" fmla="*/ 3425685 w 4048838"/>
              <a:gd name="connsiteY40" fmla="*/ 1221146 h 5200575"/>
              <a:gd name="connsiteX41" fmla="*/ 3554712 w 4048838"/>
              <a:gd name="connsiteY41" fmla="*/ 1092119 h 5200575"/>
              <a:gd name="connsiteX42" fmla="*/ 3554712 w 4048838"/>
              <a:gd name="connsiteY42" fmla="*/ 726865 h 5200575"/>
              <a:gd name="connsiteX43" fmla="*/ 3556916 w 4048838"/>
              <a:gd name="connsiteY43" fmla="*/ 714375 h 5200575"/>
              <a:gd name="connsiteX44" fmla="*/ 3656645 w 4048838"/>
              <a:gd name="connsiteY44" fmla="*/ 628426 h 5200575"/>
              <a:gd name="connsiteX45" fmla="*/ 3680125 w 4048838"/>
              <a:gd name="connsiteY45" fmla="*/ 626059 h 5200575"/>
              <a:gd name="connsiteX46" fmla="*/ 3680125 w 4048838"/>
              <a:gd name="connsiteY46" fmla="*/ 625321 h 5200575"/>
              <a:gd name="connsiteX47" fmla="*/ 3728195 w 4048838"/>
              <a:gd name="connsiteY47" fmla="*/ 615617 h 5200575"/>
              <a:gd name="connsiteX48" fmla="*/ 3806998 w 4048838"/>
              <a:gd name="connsiteY48" fmla="*/ 496729 h 5200575"/>
              <a:gd name="connsiteX49" fmla="*/ 3806998 w 4048838"/>
              <a:gd name="connsiteY49" fmla="*/ 120354 h 5200575"/>
              <a:gd name="connsiteX50" fmla="*/ 3815387 w 4048838"/>
              <a:gd name="connsiteY50" fmla="*/ 78804 h 5200575"/>
              <a:gd name="connsiteX51" fmla="*/ 3934274 w 4048838"/>
              <a:gd name="connsiteY51" fmla="*/ 0 h 5200575"/>
              <a:gd name="connsiteX52" fmla="*/ 4033837 w 4048838"/>
              <a:gd name="connsiteY52" fmla="*/ 46954 h 5200575"/>
              <a:gd name="connsiteX53" fmla="*/ 4047851 w 4048838"/>
              <a:gd name="connsiteY53" fmla="*/ 70052 h 5200575"/>
              <a:gd name="connsiteX54" fmla="*/ 4047851 w 4048838"/>
              <a:gd name="connsiteY54" fmla="*/ 1915988 h 5200575"/>
              <a:gd name="connsiteX55" fmla="*/ 4048838 w 4048838"/>
              <a:gd name="connsiteY55" fmla="*/ 1915988 h 5200575"/>
              <a:gd name="connsiteX56" fmla="*/ 4048838 w 4048838"/>
              <a:gd name="connsiteY56" fmla="*/ 2992458 h 5200575"/>
              <a:gd name="connsiteX57" fmla="*/ 3970035 w 4048838"/>
              <a:gd name="connsiteY57" fmla="*/ 3111346 h 5200575"/>
              <a:gd name="connsiteX58" fmla="*/ 3921965 w 4048838"/>
              <a:gd name="connsiteY58" fmla="*/ 3121050 h 5200575"/>
              <a:gd name="connsiteX59" fmla="*/ 3921965 w 4048838"/>
              <a:gd name="connsiteY59" fmla="*/ 3121788 h 5200575"/>
              <a:gd name="connsiteX60" fmla="*/ 3898485 w 4048838"/>
              <a:gd name="connsiteY60" fmla="*/ 3124155 h 5200575"/>
              <a:gd name="connsiteX61" fmla="*/ 3821421 w 4048838"/>
              <a:gd name="connsiteY61" fmla="*/ 3170599 h 5200575"/>
              <a:gd name="connsiteX62" fmla="*/ 3800256 w 4048838"/>
              <a:gd name="connsiteY62" fmla="*/ 3207490 h 5200575"/>
              <a:gd name="connsiteX63" fmla="*/ 3800256 w 4048838"/>
              <a:gd name="connsiteY63" fmla="*/ 3270804 h 5200575"/>
              <a:gd name="connsiteX64" fmla="*/ 3721453 w 4048838"/>
              <a:gd name="connsiteY64" fmla="*/ 3389692 h 5200575"/>
              <a:gd name="connsiteX65" fmla="*/ 3673383 w 4048838"/>
              <a:gd name="connsiteY65" fmla="*/ 3399396 h 5200575"/>
              <a:gd name="connsiteX66" fmla="*/ 3673383 w 4048838"/>
              <a:gd name="connsiteY66" fmla="*/ 3400134 h 5200575"/>
              <a:gd name="connsiteX67" fmla="*/ 3649903 w 4048838"/>
              <a:gd name="connsiteY67" fmla="*/ 3402501 h 5200575"/>
              <a:gd name="connsiteX68" fmla="*/ 3550174 w 4048838"/>
              <a:gd name="connsiteY68" fmla="*/ 3488450 h 5200575"/>
              <a:gd name="connsiteX69" fmla="*/ 3550154 w 4048838"/>
              <a:gd name="connsiteY69" fmla="*/ 3488563 h 5200575"/>
              <a:gd name="connsiteX70" fmla="*/ 3550154 w 4048838"/>
              <a:gd name="connsiteY70" fmla="*/ 4048356 h 5200575"/>
              <a:gd name="connsiteX71" fmla="*/ 3471351 w 4048838"/>
              <a:gd name="connsiteY71" fmla="*/ 4167244 h 5200575"/>
              <a:gd name="connsiteX72" fmla="*/ 3423281 w 4048838"/>
              <a:gd name="connsiteY72" fmla="*/ 4176948 h 5200575"/>
              <a:gd name="connsiteX73" fmla="*/ 3423281 w 4048838"/>
              <a:gd name="connsiteY73" fmla="*/ 4177686 h 5200575"/>
              <a:gd name="connsiteX74" fmla="*/ 3399801 w 4048838"/>
              <a:gd name="connsiteY74" fmla="*/ 4180053 h 5200575"/>
              <a:gd name="connsiteX75" fmla="*/ 3300072 w 4048838"/>
              <a:gd name="connsiteY75" fmla="*/ 4266002 h 5200575"/>
              <a:gd name="connsiteX76" fmla="*/ 3299821 w 4048838"/>
              <a:gd name="connsiteY76" fmla="*/ 4267425 h 5200575"/>
              <a:gd name="connsiteX77" fmla="*/ 3299821 w 4048838"/>
              <a:gd name="connsiteY77" fmla="*/ 4535750 h 5200575"/>
              <a:gd name="connsiteX78" fmla="*/ 3170794 w 4048838"/>
              <a:gd name="connsiteY78" fmla="*/ 4664777 h 5200575"/>
              <a:gd name="connsiteX79" fmla="*/ 3170795 w 4048838"/>
              <a:gd name="connsiteY79" fmla="*/ 4664776 h 5200575"/>
              <a:gd name="connsiteX80" fmla="*/ 3041768 w 4048838"/>
              <a:gd name="connsiteY80" fmla="*/ 4535749 h 5200575"/>
              <a:gd name="connsiteX81" fmla="*/ 3041768 w 4048838"/>
              <a:gd name="connsiteY81" fmla="*/ 4255730 h 5200575"/>
              <a:gd name="connsiteX82" fmla="*/ 3039765 w 4048838"/>
              <a:gd name="connsiteY82" fmla="*/ 4244379 h 5200575"/>
              <a:gd name="connsiteX83" fmla="*/ 2940036 w 4048838"/>
              <a:gd name="connsiteY83" fmla="*/ 4158430 h 5200575"/>
              <a:gd name="connsiteX84" fmla="*/ 2916556 w 4048838"/>
              <a:gd name="connsiteY84" fmla="*/ 4156063 h 5200575"/>
              <a:gd name="connsiteX85" fmla="*/ 2916556 w 4048838"/>
              <a:gd name="connsiteY85" fmla="*/ 4155325 h 5200575"/>
              <a:gd name="connsiteX86" fmla="*/ 2868486 w 4048838"/>
              <a:gd name="connsiteY86" fmla="*/ 4145621 h 5200575"/>
              <a:gd name="connsiteX87" fmla="*/ 2789683 w 4048838"/>
              <a:gd name="connsiteY87" fmla="*/ 4026733 h 5200575"/>
              <a:gd name="connsiteX88" fmla="*/ 2789683 w 4048838"/>
              <a:gd name="connsiteY88" fmla="*/ 3936603 h 5200575"/>
              <a:gd name="connsiteX89" fmla="*/ 2781294 w 4048838"/>
              <a:gd name="connsiteY89" fmla="*/ 3895053 h 5200575"/>
              <a:gd name="connsiteX90" fmla="*/ 2662407 w 4048838"/>
              <a:gd name="connsiteY90" fmla="*/ 3816249 h 5200575"/>
              <a:gd name="connsiteX91" fmla="*/ 2543520 w 4048838"/>
              <a:gd name="connsiteY91" fmla="*/ 3895053 h 5200575"/>
              <a:gd name="connsiteX92" fmla="*/ 2541330 w 4048838"/>
              <a:gd name="connsiteY92" fmla="*/ 3905897 h 5200575"/>
              <a:gd name="connsiteX93" fmla="*/ 2541330 w 4048838"/>
              <a:gd name="connsiteY93" fmla="*/ 4146767 h 5200575"/>
              <a:gd name="connsiteX94" fmla="*/ 2462527 w 4048838"/>
              <a:gd name="connsiteY94" fmla="*/ 4265655 h 5200575"/>
              <a:gd name="connsiteX95" fmla="*/ 2414457 w 4048838"/>
              <a:gd name="connsiteY95" fmla="*/ 4275359 h 5200575"/>
              <a:gd name="connsiteX96" fmla="*/ 2414457 w 4048838"/>
              <a:gd name="connsiteY96" fmla="*/ 4276097 h 5200575"/>
              <a:gd name="connsiteX97" fmla="*/ 2390977 w 4048838"/>
              <a:gd name="connsiteY97" fmla="*/ 4278464 h 5200575"/>
              <a:gd name="connsiteX98" fmla="*/ 2291248 w 4048838"/>
              <a:gd name="connsiteY98" fmla="*/ 4364413 h 5200575"/>
              <a:gd name="connsiteX99" fmla="*/ 2290996 w 4048838"/>
              <a:gd name="connsiteY99" fmla="*/ 4365842 h 5200575"/>
              <a:gd name="connsiteX100" fmla="*/ 2290996 w 4048838"/>
              <a:gd name="connsiteY100" fmla="*/ 4470483 h 5200575"/>
              <a:gd name="connsiteX101" fmla="*/ 2161969 w 4048838"/>
              <a:gd name="connsiteY101" fmla="*/ 4599510 h 5200575"/>
              <a:gd name="connsiteX102" fmla="*/ 2161970 w 4048838"/>
              <a:gd name="connsiteY102" fmla="*/ 4599509 h 5200575"/>
              <a:gd name="connsiteX103" fmla="*/ 2032943 w 4048838"/>
              <a:gd name="connsiteY103" fmla="*/ 4470482 h 5200575"/>
              <a:gd name="connsiteX104" fmla="*/ 2032943 w 4048838"/>
              <a:gd name="connsiteY104" fmla="*/ 1915988 h 5200575"/>
              <a:gd name="connsiteX105" fmla="*/ 2032942 w 4048838"/>
              <a:gd name="connsiteY105" fmla="*/ 4487005 h 5200575"/>
              <a:gd name="connsiteX106" fmla="*/ 2022804 w 4048838"/>
              <a:gd name="connsiteY106" fmla="*/ 4436786 h 5200575"/>
              <a:gd name="connsiteX107" fmla="*/ 1903916 w 4048838"/>
              <a:gd name="connsiteY107" fmla="*/ 4357982 h 5200575"/>
              <a:gd name="connsiteX108" fmla="*/ 1785029 w 4048838"/>
              <a:gd name="connsiteY108" fmla="*/ 4436786 h 5200575"/>
              <a:gd name="connsiteX109" fmla="*/ 1775265 w 4048838"/>
              <a:gd name="connsiteY109" fmla="*/ 4485146 h 5200575"/>
              <a:gd name="connsiteX110" fmla="*/ 1775265 w 4048838"/>
              <a:gd name="connsiteY110" fmla="*/ 5071548 h 5200575"/>
              <a:gd name="connsiteX111" fmla="*/ 1646238 w 4048838"/>
              <a:gd name="connsiteY111" fmla="*/ 5200575 h 5200575"/>
              <a:gd name="connsiteX112" fmla="*/ 1646239 w 4048838"/>
              <a:gd name="connsiteY112" fmla="*/ 5200574 h 5200575"/>
              <a:gd name="connsiteX113" fmla="*/ 1517212 w 4048838"/>
              <a:gd name="connsiteY113" fmla="*/ 5071547 h 5200575"/>
              <a:gd name="connsiteX114" fmla="*/ 1517212 w 4048838"/>
              <a:gd name="connsiteY114" fmla="*/ 1915988 h 5200575"/>
              <a:gd name="connsiteX115" fmla="*/ 1517211 w 4048838"/>
              <a:gd name="connsiteY115" fmla="*/ 4174585 h 5200575"/>
              <a:gd name="connsiteX116" fmla="*/ 1507073 w 4048838"/>
              <a:gd name="connsiteY116" fmla="*/ 4124366 h 5200575"/>
              <a:gd name="connsiteX117" fmla="*/ 1388185 w 4048838"/>
              <a:gd name="connsiteY117" fmla="*/ 4045562 h 5200575"/>
              <a:gd name="connsiteX118" fmla="*/ 1269298 w 4048838"/>
              <a:gd name="connsiteY118" fmla="*/ 4124366 h 5200575"/>
              <a:gd name="connsiteX119" fmla="*/ 1265700 w 4048838"/>
              <a:gd name="connsiteY119" fmla="*/ 4142185 h 5200575"/>
              <a:gd name="connsiteX120" fmla="*/ 1265700 w 4048838"/>
              <a:gd name="connsiteY120" fmla="*/ 4451131 h 5200575"/>
              <a:gd name="connsiteX121" fmla="*/ 1136673 w 4048838"/>
              <a:gd name="connsiteY121" fmla="*/ 4580158 h 5200575"/>
              <a:gd name="connsiteX122" fmla="*/ 1136674 w 4048838"/>
              <a:gd name="connsiteY122" fmla="*/ 4580157 h 5200575"/>
              <a:gd name="connsiteX123" fmla="*/ 1007647 w 4048838"/>
              <a:gd name="connsiteY123" fmla="*/ 4451130 h 5200575"/>
              <a:gd name="connsiteX124" fmla="*/ 1007647 w 4048838"/>
              <a:gd name="connsiteY124" fmla="*/ 4404392 h 5200575"/>
              <a:gd name="connsiteX125" fmla="*/ 988978 w 4048838"/>
              <a:gd name="connsiteY125" fmla="*/ 4371850 h 5200575"/>
              <a:gd name="connsiteX126" fmla="*/ 911913 w 4048838"/>
              <a:gd name="connsiteY126" fmla="*/ 4325406 h 5200575"/>
              <a:gd name="connsiteX127" fmla="*/ 888433 w 4048838"/>
              <a:gd name="connsiteY127" fmla="*/ 4323039 h 5200575"/>
              <a:gd name="connsiteX128" fmla="*/ 888433 w 4048838"/>
              <a:gd name="connsiteY128" fmla="*/ 4322301 h 5200575"/>
              <a:gd name="connsiteX129" fmla="*/ 840363 w 4048838"/>
              <a:gd name="connsiteY129" fmla="*/ 4312597 h 5200575"/>
              <a:gd name="connsiteX130" fmla="*/ 761560 w 4048838"/>
              <a:gd name="connsiteY130" fmla="*/ 4193709 h 5200575"/>
              <a:gd name="connsiteX131" fmla="*/ 761560 w 4048838"/>
              <a:gd name="connsiteY131" fmla="*/ 4079725 h 5200575"/>
              <a:gd name="connsiteX132" fmla="*/ 753171 w 4048838"/>
              <a:gd name="connsiteY132" fmla="*/ 4038175 h 5200575"/>
              <a:gd name="connsiteX133" fmla="*/ 634284 w 4048838"/>
              <a:gd name="connsiteY133" fmla="*/ 3959371 h 5200575"/>
              <a:gd name="connsiteX134" fmla="*/ 515397 w 4048838"/>
              <a:gd name="connsiteY134" fmla="*/ 4038175 h 5200575"/>
              <a:gd name="connsiteX135" fmla="*/ 513207 w 4048838"/>
              <a:gd name="connsiteY135" fmla="*/ 4049020 h 5200575"/>
              <a:gd name="connsiteX136" fmla="*/ 513207 w 4048838"/>
              <a:gd name="connsiteY136" fmla="*/ 4202423 h 5200575"/>
              <a:gd name="connsiteX137" fmla="*/ 434404 w 4048838"/>
              <a:gd name="connsiteY137" fmla="*/ 4321311 h 5200575"/>
              <a:gd name="connsiteX138" fmla="*/ 386334 w 4048838"/>
              <a:gd name="connsiteY138" fmla="*/ 4331015 h 5200575"/>
              <a:gd name="connsiteX139" fmla="*/ 386334 w 4048838"/>
              <a:gd name="connsiteY139" fmla="*/ 4331753 h 5200575"/>
              <a:gd name="connsiteX140" fmla="*/ 362854 w 4048838"/>
              <a:gd name="connsiteY140" fmla="*/ 4334120 h 5200575"/>
              <a:gd name="connsiteX141" fmla="*/ 263125 w 4048838"/>
              <a:gd name="connsiteY141" fmla="*/ 4420069 h 5200575"/>
              <a:gd name="connsiteX142" fmla="*/ 260921 w 4048838"/>
              <a:gd name="connsiteY142" fmla="*/ 4432559 h 5200575"/>
              <a:gd name="connsiteX143" fmla="*/ 260921 w 4048838"/>
              <a:gd name="connsiteY143" fmla="*/ 4566467 h 5200575"/>
              <a:gd name="connsiteX144" fmla="*/ 131894 w 4048838"/>
              <a:gd name="connsiteY144" fmla="*/ 4695494 h 5200575"/>
              <a:gd name="connsiteX145" fmla="*/ 131895 w 4048838"/>
              <a:gd name="connsiteY145" fmla="*/ 4695493 h 5200575"/>
              <a:gd name="connsiteX146" fmla="*/ 2868 w 4048838"/>
              <a:gd name="connsiteY146" fmla="*/ 4566466 h 5200575"/>
              <a:gd name="connsiteX147" fmla="*/ 2868 w 4048838"/>
              <a:gd name="connsiteY147" fmla="*/ 4201212 h 5200575"/>
              <a:gd name="connsiteX148" fmla="*/ 664 w 4048838"/>
              <a:gd name="connsiteY148" fmla="*/ 4188722 h 5200575"/>
              <a:gd name="connsiteX149" fmla="*/ 0 w 4048838"/>
              <a:gd name="connsiteY149" fmla="*/ 4187443 h 5200575"/>
              <a:gd name="connsiteX150" fmla="*/ 0 w 4048838"/>
              <a:gd name="connsiteY150" fmla="*/ 693683 h 5200575"/>
              <a:gd name="connsiteX151" fmla="*/ 90123 w 4048838"/>
              <a:gd name="connsiteY151" fmla="*/ 693683 h 5200575"/>
              <a:gd name="connsiteX152" fmla="*/ 134300 w 4048838"/>
              <a:gd name="connsiteY152" fmla="*/ 702601 h 5200575"/>
              <a:gd name="connsiteX153" fmla="*/ 134300 w 4048838"/>
              <a:gd name="connsiteY153" fmla="*/ 703339 h 5200575"/>
              <a:gd name="connsiteX154" fmla="*/ 157780 w 4048838"/>
              <a:gd name="connsiteY154" fmla="*/ 705706 h 5200575"/>
              <a:gd name="connsiteX155" fmla="*/ 257509 w 4048838"/>
              <a:gd name="connsiteY155" fmla="*/ 791655 h 5200575"/>
              <a:gd name="connsiteX156" fmla="*/ 257760 w 4048838"/>
              <a:gd name="connsiteY156" fmla="*/ 793078 h 5200575"/>
              <a:gd name="connsiteX157" fmla="*/ 257760 w 4048838"/>
              <a:gd name="connsiteY157" fmla="*/ 1061403 h 5200575"/>
              <a:gd name="connsiteX158" fmla="*/ 386787 w 4048838"/>
              <a:gd name="connsiteY158" fmla="*/ 1190430 h 5200575"/>
              <a:gd name="connsiteX159" fmla="*/ 386786 w 4048838"/>
              <a:gd name="connsiteY159" fmla="*/ 1190429 h 5200575"/>
              <a:gd name="connsiteX160" fmla="*/ 515813 w 4048838"/>
              <a:gd name="connsiteY160" fmla="*/ 1061402 h 5200575"/>
              <a:gd name="connsiteX161" fmla="*/ 515813 w 4048838"/>
              <a:gd name="connsiteY161" fmla="*/ 781383 h 5200575"/>
              <a:gd name="connsiteX162" fmla="*/ 517816 w 4048838"/>
              <a:gd name="connsiteY162" fmla="*/ 770032 h 5200575"/>
              <a:gd name="connsiteX163" fmla="*/ 617545 w 4048838"/>
              <a:gd name="connsiteY163" fmla="*/ 684083 h 5200575"/>
              <a:gd name="connsiteX164" fmla="*/ 641025 w 4048838"/>
              <a:gd name="connsiteY164" fmla="*/ 681716 h 5200575"/>
              <a:gd name="connsiteX165" fmla="*/ 641025 w 4048838"/>
              <a:gd name="connsiteY165" fmla="*/ 680978 h 5200575"/>
              <a:gd name="connsiteX166" fmla="*/ 689095 w 4048838"/>
              <a:gd name="connsiteY166" fmla="*/ 671274 h 5200575"/>
              <a:gd name="connsiteX167" fmla="*/ 767898 w 4048838"/>
              <a:gd name="connsiteY167" fmla="*/ 552386 h 5200575"/>
              <a:gd name="connsiteX168" fmla="*/ 767898 w 4048838"/>
              <a:gd name="connsiteY168" fmla="*/ 462256 h 5200575"/>
              <a:gd name="connsiteX169" fmla="*/ 776287 w 4048838"/>
              <a:gd name="connsiteY169" fmla="*/ 420706 h 5200575"/>
              <a:gd name="connsiteX170" fmla="*/ 895174 w 4048838"/>
              <a:gd name="connsiteY170" fmla="*/ 341902 h 5200575"/>
              <a:gd name="connsiteX171" fmla="*/ 1014061 w 4048838"/>
              <a:gd name="connsiteY171" fmla="*/ 420706 h 5200575"/>
              <a:gd name="connsiteX172" fmla="*/ 1016251 w 4048838"/>
              <a:gd name="connsiteY172" fmla="*/ 431550 h 5200575"/>
              <a:gd name="connsiteX173" fmla="*/ 1016251 w 4048838"/>
              <a:gd name="connsiteY173" fmla="*/ 672420 h 5200575"/>
              <a:gd name="connsiteX174" fmla="*/ 1095054 w 4048838"/>
              <a:gd name="connsiteY174" fmla="*/ 791308 h 5200575"/>
              <a:gd name="connsiteX175" fmla="*/ 1143124 w 4048838"/>
              <a:gd name="connsiteY175" fmla="*/ 801012 h 5200575"/>
              <a:gd name="connsiteX176" fmla="*/ 1143124 w 4048838"/>
              <a:gd name="connsiteY176" fmla="*/ 801750 h 5200575"/>
              <a:gd name="connsiteX177" fmla="*/ 1166604 w 4048838"/>
              <a:gd name="connsiteY177" fmla="*/ 804117 h 5200575"/>
              <a:gd name="connsiteX178" fmla="*/ 1266333 w 4048838"/>
              <a:gd name="connsiteY178" fmla="*/ 890066 h 5200575"/>
              <a:gd name="connsiteX179" fmla="*/ 1266585 w 4048838"/>
              <a:gd name="connsiteY179" fmla="*/ 891495 h 5200575"/>
              <a:gd name="connsiteX180" fmla="*/ 1266585 w 4048838"/>
              <a:gd name="connsiteY180" fmla="*/ 996136 h 5200575"/>
              <a:gd name="connsiteX181" fmla="*/ 1395612 w 4048838"/>
              <a:gd name="connsiteY181" fmla="*/ 1125163 h 5200575"/>
              <a:gd name="connsiteX182" fmla="*/ 1395611 w 4048838"/>
              <a:gd name="connsiteY182" fmla="*/ 1125162 h 5200575"/>
              <a:gd name="connsiteX183" fmla="*/ 1524638 w 4048838"/>
              <a:gd name="connsiteY183" fmla="*/ 996135 h 5200575"/>
              <a:gd name="connsiteX0" fmla="*/ 1524638 w 4048838"/>
              <a:gd name="connsiteY0" fmla="*/ 996135 h 5200575"/>
              <a:gd name="connsiteX1" fmla="*/ 1524639 w 4048838"/>
              <a:gd name="connsiteY1" fmla="*/ 1012658 h 5200575"/>
              <a:gd name="connsiteX2" fmla="*/ 1534777 w 4048838"/>
              <a:gd name="connsiteY2" fmla="*/ 962439 h 5200575"/>
              <a:gd name="connsiteX3" fmla="*/ 1653665 w 4048838"/>
              <a:gd name="connsiteY3" fmla="*/ 883635 h 5200575"/>
              <a:gd name="connsiteX4" fmla="*/ 1772552 w 4048838"/>
              <a:gd name="connsiteY4" fmla="*/ 962439 h 5200575"/>
              <a:gd name="connsiteX5" fmla="*/ 1782316 w 4048838"/>
              <a:gd name="connsiteY5" fmla="*/ 1010799 h 5200575"/>
              <a:gd name="connsiteX6" fmla="*/ 1782316 w 4048838"/>
              <a:gd name="connsiteY6" fmla="*/ 1597201 h 5200575"/>
              <a:gd name="connsiteX7" fmla="*/ 1911343 w 4048838"/>
              <a:gd name="connsiteY7" fmla="*/ 1726228 h 5200575"/>
              <a:gd name="connsiteX8" fmla="*/ 1911342 w 4048838"/>
              <a:gd name="connsiteY8" fmla="*/ 1726227 h 5200575"/>
              <a:gd name="connsiteX9" fmla="*/ 2040369 w 4048838"/>
              <a:gd name="connsiteY9" fmla="*/ 1597200 h 5200575"/>
              <a:gd name="connsiteX10" fmla="*/ 2040370 w 4048838"/>
              <a:gd name="connsiteY10" fmla="*/ 700238 h 5200575"/>
              <a:gd name="connsiteX11" fmla="*/ 2050508 w 4048838"/>
              <a:gd name="connsiteY11" fmla="*/ 650019 h 5200575"/>
              <a:gd name="connsiteX12" fmla="*/ 2169396 w 4048838"/>
              <a:gd name="connsiteY12" fmla="*/ 571215 h 5200575"/>
              <a:gd name="connsiteX13" fmla="*/ 2288283 w 4048838"/>
              <a:gd name="connsiteY13" fmla="*/ 650019 h 5200575"/>
              <a:gd name="connsiteX14" fmla="*/ 2291881 w 4048838"/>
              <a:gd name="connsiteY14" fmla="*/ 667838 h 5200575"/>
              <a:gd name="connsiteX15" fmla="*/ 2291881 w 4048838"/>
              <a:gd name="connsiteY15" fmla="*/ 976784 h 5200575"/>
              <a:gd name="connsiteX16" fmla="*/ 2420908 w 4048838"/>
              <a:gd name="connsiteY16" fmla="*/ 1105811 h 5200575"/>
              <a:gd name="connsiteX17" fmla="*/ 2420907 w 4048838"/>
              <a:gd name="connsiteY17" fmla="*/ 1105810 h 5200575"/>
              <a:gd name="connsiteX18" fmla="*/ 2549934 w 4048838"/>
              <a:gd name="connsiteY18" fmla="*/ 976783 h 5200575"/>
              <a:gd name="connsiteX19" fmla="*/ 2549934 w 4048838"/>
              <a:gd name="connsiteY19" fmla="*/ 930045 h 5200575"/>
              <a:gd name="connsiteX20" fmla="*/ 2568603 w 4048838"/>
              <a:gd name="connsiteY20" fmla="*/ 897503 h 5200575"/>
              <a:gd name="connsiteX21" fmla="*/ 2645668 w 4048838"/>
              <a:gd name="connsiteY21" fmla="*/ 851059 h 5200575"/>
              <a:gd name="connsiteX22" fmla="*/ 2669148 w 4048838"/>
              <a:gd name="connsiteY22" fmla="*/ 848692 h 5200575"/>
              <a:gd name="connsiteX23" fmla="*/ 2669148 w 4048838"/>
              <a:gd name="connsiteY23" fmla="*/ 847954 h 5200575"/>
              <a:gd name="connsiteX24" fmla="*/ 2717218 w 4048838"/>
              <a:gd name="connsiteY24" fmla="*/ 838250 h 5200575"/>
              <a:gd name="connsiteX25" fmla="*/ 2796021 w 4048838"/>
              <a:gd name="connsiteY25" fmla="*/ 719362 h 5200575"/>
              <a:gd name="connsiteX26" fmla="*/ 2796021 w 4048838"/>
              <a:gd name="connsiteY26" fmla="*/ 605378 h 5200575"/>
              <a:gd name="connsiteX27" fmla="*/ 2804410 w 4048838"/>
              <a:gd name="connsiteY27" fmla="*/ 563828 h 5200575"/>
              <a:gd name="connsiteX28" fmla="*/ 2923297 w 4048838"/>
              <a:gd name="connsiteY28" fmla="*/ 485024 h 5200575"/>
              <a:gd name="connsiteX29" fmla="*/ 3042184 w 4048838"/>
              <a:gd name="connsiteY29" fmla="*/ 563828 h 5200575"/>
              <a:gd name="connsiteX30" fmla="*/ 3044374 w 4048838"/>
              <a:gd name="connsiteY30" fmla="*/ 574673 h 5200575"/>
              <a:gd name="connsiteX31" fmla="*/ 3044374 w 4048838"/>
              <a:gd name="connsiteY31" fmla="*/ 728076 h 5200575"/>
              <a:gd name="connsiteX32" fmla="*/ 3123177 w 4048838"/>
              <a:gd name="connsiteY32" fmla="*/ 846964 h 5200575"/>
              <a:gd name="connsiteX33" fmla="*/ 3171247 w 4048838"/>
              <a:gd name="connsiteY33" fmla="*/ 856668 h 5200575"/>
              <a:gd name="connsiteX34" fmla="*/ 3171247 w 4048838"/>
              <a:gd name="connsiteY34" fmla="*/ 857406 h 5200575"/>
              <a:gd name="connsiteX35" fmla="*/ 3194727 w 4048838"/>
              <a:gd name="connsiteY35" fmla="*/ 859773 h 5200575"/>
              <a:gd name="connsiteX36" fmla="*/ 3294455 w 4048838"/>
              <a:gd name="connsiteY36" fmla="*/ 945722 h 5200575"/>
              <a:gd name="connsiteX37" fmla="*/ 3296659 w 4048838"/>
              <a:gd name="connsiteY37" fmla="*/ 958212 h 5200575"/>
              <a:gd name="connsiteX38" fmla="*/ 3296659 w 4048838"/>
              <a:gd name="connsiteY38" fmla="*/ 1092120 h 5200575"/>
              <a:gd name="connsiteX39" fmla="*/ 3425686 w 4048838"/>
              <a:gd name="connsiteY39" fmla="*/ 1221147 h 5200575"/>
              <a:gd name="connsiteX40" fmla="*/ 3425685 w 4048838"/>
              <a:gd name="connsiteY40" fmla="*/ 1221146 h 5200575"/>
              <a:gd name="connsiteX41" fmla="*/ 3554712 w 4048838"/>
              <a:gd name="connsiteY41" fmla="*/ 1092119 h 5200575"/>
              <a:gd name="connsiteX42" fmla="*/ 3554712 w 4048838"/>
              <a:gd name="connsiteY42" fmla="*/ 726865 h 5200575"/>
              <a:gd name="connsiteX43" fmla="*/ 3556916 w 4048838"/>
              <a:gd name="connsiteY43" fmla="*/ 714375 h 5200575"/>
              <a:gd name="connsiteX44" fmla="*/ 3656645 w 4048838"/>
              <a:gd name="connsiteY44" fmla="*/ 628426 h 5200575"/>
              <a:gd name="connsiteX45" fmla="*/ 3680125 w 4048838"/>
              <a:gd name="connsiteY45" fmla="*/ 626059 h 5200575"/>
              <a:gd name="connsiteX46" fmla="*/ 3680125 w 4048838"/>
              <a:gd name="connsiteY46" fmla="*/ 625321 h 5200575"/>
              <a:gd name="connsiteX47" fmla="*/ 3728195 w 4048838"/>
              <a:gd name="connsiteY47" fmla="*/ 615617 h 5200575"/>
              <a:gd name="connsiteX48" fmla="*/ 3806998 w 4048838"/>
              <a:gd name="connsiteY48" fmla="*/ 496729 h 5200575"/>
              <a:gd name="connsiteX49" fmla="*/ 3806998 w 4048838"/>
              <a:gd name="connsiteY49" fmla="*/ 120354 h 5200575"/>
              <a:gd name="connsiteX50" fmla="*/ 3815387 w 4048838"/>
              <a:gd name="connsiteY50" fmla="*/ 78804 h 5200575"/>
              <a:gd name="connsiteX51" fmla="*/ 3934274 w 4048838"/>
              <a:gd name="connsiteY51" fmla="*/ 0 h 5200575"/>
              <a:gd name="connsiteX52" fmla="*/ 4033837 w 4048838"/>
              <a:gd name="connsiteY52" fmla="*/ 46954 h 5200575"/>
              <a:gd name="connsiteX53" fmla="*/ 4047851 w 4048838"/>
              <a:gd name="connsiteY53" fmla="*/ 70052 h 5200575"/>
              <a:gd name="connsiteX54" fmla="*/ 4047851 w 4048838"/>
              <a:gd name="connsiteY54" fmla="*/ 1915988 h 5200575"/>
              <a:gd name="connsiteX55" fmla="*/ 4048838 w 4048838"/>
              <a:gd name="connsiteY55" fmla="*/ 1915988 h 5200575"/>
              <a:gd name="connsiteX56" fmla="*/ 4048838 w 4048838"/>
              <a:gd name="connsiteY56" fmla="*/ 2992458 h 5200575"/>
              <a:gd name="connsiteX57" fmla="*/ 3970035 w 4048838"/>
              <a:gd name="connsiteY57" fmla="*/ 3111346 h 5200575"/>
              <a:gd name="connsiteX58" fmla="*/ 3921965 w 4048838"/>
              <a:gd name="connsiteY58" fmla="*/ 3121050 h 5200575"/>
              <a:gd name="connsiteX59" fmla="*/ 3921965 w 4048838"/>
              <a:gd name="connsiteY59" fmla="*/ 3121788 h 5200575"/>
              <a:gd name="connsiteX60" fmla="*/ 3898485 w 4048838"/>
              <a:gd name="connsiteY60" fmla="*/ 3124155 h 5200575"/>
              <a:gd name="connsiteX61" fmla="*/ 3821421 w 4048838"/>
              <a:gd name="connsiteY61" fmla="*/ 3170599 h 5200575"/>
              <a:gd name="connsiteX62" fmla="*/ 3800256 w 4048838"/>
              <a:gd name="connsiteY62" fmla="*/ 3207490 h 5200575"/>
              <a:gd name="connsiteX63" fmla="*/ 3800256 w 4048838"/>
              <a:gd name="connsiteY63" fmla="*/ 3270804 h 5200575"/>
              <a:gd name="connsiteX64" fmla="*/ 3721453 w 4048838"/>
              <a:gd name="connsiteY64" fmla="*/ 3389692 h 5200575"/>
              <a:gd name="connsiteX65" fmla="*/ 3673383 w 4048838"/>
              <a:gd name="connsiteY65" fmla="*/ 3399396 h 5200575"/>
              <a:gd name="connsiteX66" fmla="*/ 3673383 w 4048838"/>
              <a:gd name="connsiteY66" fmla="*/ 3400134 h 5200575"/>
              <a:gd name="connsiteX67" fmla="*/ 3649903 w 4048838"/>
              <a:gd name="connsiteY67" fmla="*/ 3402501 h 5200575"/>
              <a:gd name="connsiteX68" fmla="*/ 3550174 w 4048838"/>
              <a:gd name="connsiteY68" fmla="*/ 3488450 h 5200575"/>
              <a:gd name="connsiteX69" fmla="*/ 3550154 w 4048838"/>
              <a:gd name="connsiteY69" fmla="*/ 3488563 h 5200575"/>
              <a:gd name="connsiteX70" fmla="*/ 3550154 w 4048838"/>
              <a:gd name="connsiteY70" fmla="*/ 4048356 h 5200575"/>
              <a:gd name="connsiteX71" fmla="*/ 3471351 w 4048838"/>
              <a:gd name="connsiteY71" fmla="*/ 4167244 h 5200575"/>
              <a:gd name="connsiteX72" fmla="*/ 3423281 w 4048838"/>
              <a:gd name="connsiteY72" fmla="*/ 4176948 h 5200575"/>
              <a:gd name="connsiteX73" fmla="*/ 3423281 w 4048838"/>
              <a:gd name="connsiteY73" fmla="*/ 4177686 h 5200575"/>
              <a:gd name="connsiteX74" fmla="*/ 3399801 w 4048838"/>
              <a:gd name="connsiteY74" fmla="*/ 4180053 h 5200575"/>
              <a:gd name="connsiteX75" fmla="*/ 3300072 w 4048838"/>
              <a:gd name="connsiteY75" fmla="*/ 4266002 h 5200575"/>
              <a:gd name="connsiteX76" fmla="*/ 3299821 w 4048838"/>
              <a:gd name="connsiteY76" fmla="*/ 4267425 h 5200575"/>
              <a:gd name="connsiteX77" fmla="*/ 3299821 w 4048838"/>
              <a:gd name="connsiteY77" fmla="*/ 4535750 h 5200575"/>
              <a:gd name="connsiteX78" fmla="*/ 3170794 w 4048838"/>
              <a:gd name="connsiteY78" fmla="*/ 4664777 h 5200575"/>
              <a:gd name="connsiteX79" fmla="*/ 3170795 w 4048838"/>
              <a:gd name="connsiteY79" fmla="*/ 4664776 h 5200575"/>
              <a:gd name="connsiteX80" fmla="*/ 3041768 w 4048838"/>
              <a:gd name="connsiteY80" fmla="*/ 4535749 h 5200575"/>
              <a:gd name="connsiteX81" fmla="*/ 3041768 w 4048838"/>
              <a:gd name="connsiteY81" fmla="*/ 4255730 h 5200575"/>
              <a:gd name="connsiteX82" fmla="*/ 3039765 w 4048838"/>
              <a:gd name="connsiteY82" fmla="*/ 4244379 h 5200575"/>
              <a:gd name="connsiteX83" fmla="*/ 2940036 w 4048838"/>
              <a:gd name="connsiteY83" fmla="*/ 4158430 h 5200575"/>
              <a:gd name="connsiteX84" fmla="*/ 2916556 w 4048838"/>
              <a:gd name="connsiteY84" fmla="*/ 4156063 h 5200575"/>
              <a:gd name="connsiteX85" fmla="*/ 2916556 w 4048838"/>
              <a:gd name="connsiteY85" fmla="*/ 4155325 h 5200575"/>
              <a:gd name="connsiteX86" fmla="*/ 2868486 w 4048838"/>
              <a:gd name="connsiteY86" fmla="*/ 4145621 h 5200575"/>
              <a:gd name="connsiteX87" fmla="*/ 2789683 w 4048838"/>
              <a:gd name="connsiteY87" fmla="*/ 4026733 h 5200575"/>
              <a:gd name="connsiteX88" fmla="*/ 2789683 w 4048838"/>
              <a:gd name="connsiteY88" fmla="*/ 3936603 h 5200575"/>
              <a:gd name="connsiteX89" fmla="*/ 2781294 w 4048838"/>
              <a:gd name="connsiteY89" fmla="*/ 3895053 h 5200575"/>
              <a:gd name="connsiteX90" fmla="*/ 2662407 w 4048838"/>
              <a:gd name="connsiteY90" fmla="*/ 3816249 h 5200575"/>
              <a:gd name="connsiteX91" fmla="*/ 2543520 w 4048838"/>
              <a:gd name="connsiteY91" fmla="*/ 3895053 h 5200575"/>
              <a:gd name="connsiteX92" fmla="*/ 2541330 w 4048838"/>
              <a:gd name="connsiteY92" fmla="*/ 3905897 h 5200575"/>
              <a:gd name="connsiteX93" fmla="*/ 2541330 w 4048838"/>
              <a:gd name="connsiteY93" fmla="*/ 4146767 h 5200575"/>
              <a:gd name="connsiteX94" fmla="*/ 2462527 w 4048838"/>
              <a:gd name="connsiteY94" fmla="*/ 4265655 h 5200575"/>
              <a:gd name="connsiteX95" fmla="*/ 2414457 w 4048838"/>
              <a:gd name="connsiteY95" fmla="*/ 4275359 h 5200575"/>
              <a:gd name="connsiteX96" fmla="*/ 2414457 w 4048838"/>
              <a:gd name="connsiteY96" fmla="*/ 4276097 h 5200575"/>
              <a:gd name="connsiteX97" fmla="*/ 2390977 w 4048838"/>
              <a:gd name="connsiteY97" fmla="*/ 4278464 h 5200575"/>
              <a:gd name="connsiteX98" fmla="*/ 2291248 w 4048838"/>
              <a:gd name="connsiteY98" fmla="*/ 4364413 h 5200575"/>
              <a:gd name="connsiteX99" fmla="*/ 2290996 w 4048838"/>
              <a:gd name="connsiteY99" fmla="*/ 4365842 h 5200575"/>
              <a:gd name="connsiteX100" fmla="*/ 2290996 w 4048838"/>
              <a:gd name="connsiteY100" fmla="*/ 4470483 h 5200575"/>
              <a:gd name="connsiteX101" fmla="*/ 2161969 w 4048838"/>
              <a:gd name="connsiteY101" fmla="*/ 4599510 h 5200575"/>
              <a:gd name="connsiteX102" fmla="*/ 2161970 w 4048838"/>
              <a:gd name="connsiteY102" fmla="*/ 4599509 h 5200575"/>
              <a:gd name="connsiteX103" fmla="*/ 2032943 w 4048838"/>
              <a:gd name="connsiteY103" fmla="*/ 4470482 h 5200575"/>
              <a:gd name="connsiteX104" fmla="*/ 2032942 w 4048838"/>
              <a:gd name="connsiteY104" fmla="*/ 4487005 h 5200575"/>
              <a:gd name="connsiteX105" fmla="*/ 2022804 w 4048838"/>
              <a:gd name="connsiteY105" fmla="*/ 4436786 h 5200575"/>
              <a:gd name="connsiteX106" fmla="*/ 1903916 w 4048838"/>
              <a:gd name="connsiteY106" fmla="*/ 4357982 h 5200575"/>
              <a:gd name="connsiteX107" fmla="*/ 1785029 w 4048838"/>
              <a:gd name="connsiteY107" fmla="*/ 4436786 h 5200575"/>
              <a:gd name="connsiteX108" fmla="*/ 1775265 w 4048838"/>
              <a:gd name="connsiteY108" fmla="*/ 4485146 h 5200575"/>
              <a:gd name="connsiteX109" fmla="*/ 1775265 w 4048838"/>
              <a:gd name="connsiteY109" fmla="*/ 5071548 h 5200575"/>
              <a:gd name="connsiteX110" fmla="*/ 1646238 w 4048838"/>
              <a:gd name="connsiteY110" fmla="*/ 5200575 h 5200575"/>
              <a:gd name="connsiteX111" fmla="*/ 1646239 w 4048838"/>
              <a:gd name="connsiteY111" fmla="*/ 5200574 h 5200575"/>
              <a:gd name="connsiteX112" fmla="*/ 1517212 w 4048838"/>
              <a:gd name="connsiteY112" fmla="*/ 5071547 h 5200575"/>
              <a:gd name="connsiteX113" fmla="*/ 1517212 w 4048838"/>
              <a:gd name="connsiteY113" fmla="*/ 1915988 h 5200575"/>
              <a:gd name="connsiteX114" fmla="*/ 1517211 w 4048838"/>
              <a:gd name="connsiteY114" fmla="*/ 4174585 h 5200575"/>
              <a:gd name="connsiteX115" fmla="*/ 1507073 w 4048838"/>
              <a:gd name="connsiteY115" fmla="*/ 4124366 h 5200575"/>
              <a:gd name="connsiteX116" fmla="*/ 1388185 w 4048838"/>
              <a:gd name="connsiteY116" fmla="*/ 4045562 h 5200575"/>
              <a:gd name="connsiteX117" fmla="*/ 1269298 w 4048838"/>
              <a:gd name="connsiteY117" fmla="*/ 4124366 h 5200575"/>
              <a:gd name="connsiteX118" fmla="*/ 1265700 w 4048838"/>
              <a:gd name="connsiteY118" fmla="*/ 4142185 h 5200575"/>
              <a:gd name="connsiteX119" fmla="*/ 1265700 w 4048838"/>
              <a:gd name="connsiteY119" fmla="*/ 4451131 h 5200575"/>
              <a:gd name="connsiteX120" fmla="*/ 1136673 w 4048838"/>
              <a:gd name="connsiteY120" fmla="*/ 4580158 h 5200575"/>
              <a:gd name="connsiteX121" fmla="*/ 1136674 w 4048838"/>
              <a:gd name="connsiteY121" fmla="*/ 4580157 h 5200575"/>
              <a:gd name="connsiteX122" fmla="*/ 1007647 w 4048838"/>
              <a:gd name="connsiteY122" fmla="*/ 4451130 h 5200575"/>
              <a:gd name="connsiteX123" fmla="*/ 1007647 w 4048838"/>
              <a:gd name="connsiteY123" fmla="*/ 4404392 h 5200575"/>
              <a:gd name="connsiteX124" fmla="*/ 988978 w 4048838"/>
              <a:gd name="connsiteY124" fmla="*/ 4371850 h 5200575"/>
              <a:gd name="connsiteX125" fmla="*/ 911913 w 4048838"/>
              <a:gd name="connsiteY125" fmla="*/ 4325406 h 5200575"/>
              <a:gd name="connsiteX126" fmla="*/ 888433 w 4048838"/>
              <a:gd name="connsiteY126" fmla="*/ 4323039 h 5200575"/>
              <a:gd name="connsiteX127" fmla="*/ 888433 w 4048838"/>
              <a:gd name="connsiteY127" fmla="*/ 4322301 h 5200575"/>
              <a:gd name="connsiteX128" fmla="*/ 840363 w 4048838"/>
              <a:gd name="connsiteY128" fmla="*/ 4312597 h 5200575"/>
              <a:gd name="connsiteX129" fmla="*/ 761560 w 4048838"/>
              <a:gd name="connsiteY129" fmla="*/ 4193709 h 5200575"/>
              <a:gd name="connsiteX130" fmla="*/ 761560 w 4048838"/>
              <a:gd name="connsiteY130" fmla="*/ 4079725 h 5200575"/>
              <a:gd name="connsiteX131" fmla="*/ 753171 w 4048838"/>
              <a:gd name="connsiteY131" fmla="*/ 4038175 h 5200575"/>
              <a:gd name="connsiteX132" fmla="*/ 634284 w 4048838"/>
              <a:gd name="connsiteY132" fmla="*/ 3959371 h 5200575"/>
              <a:gd name="connsiteX133" fmla="*/ 515397 w 4048838"/>
              <a:gd name="connsiteY133" fmla="*/ 4038175 h 5200575"/>
              <a:gd name="connsiteX134" fmla="*/ 513207 w 4048838"/>
              <a:gd name="connsiteY134" fmla="*/ 4049020 h 5200575"/>
              <a:gd name="connsiteX135" fmla="*/ 513207 w 4048838"/>
              <a:gd name="connsiteY135" fmla="*/ 4202423 h 5200575"/>
              <a:gd name="connsiteX136" fmla="*/ 434404 w 4048838"/>
              <a:gd name="connsiteY136" fmla="*/ 4321311 h 5200575"/>
              <a:gd name="connsiteX137" fmla="*/ 386334 w 4048838"/>
              <a:gd name="connsiteY137" fmla="*/ 4331015 h 5200575"/>
              <a:gd name="connsiteX138" fmla="*/ 386334 w 4048838"/>
              <a:gd name="connsiteY138" fmla="*/ 4331753 h 5200575"/>
              <a:gd name="connsiteX139" fmla="*/ 362854 w 4048838"/>
              <a:gd name="connsiteY139" fmla="*/ 4334120 h 5200575"/>
              <a:gd name="connsiteX140" fmla="*/ 263125 w 4048838"/>
              <a:gd name="connsiteY140" fmla="*/ 4420069 h 5200575"/>
              <a:gd name="connsiteX141" fmla="*/ 260921 w 4048838"/>
              <a:gd name="connsiteY141" fmla="*/ 4432559 h 5200575"/>
              <a:gd name="connsiteX142" fmla="*/ 260921 w 4048838"/>
              <a:gd name="connsiteY142" fmla="*/ 4566467 h 5200575"/>
              <a:gd name="connsiteX143" fmla="*/ 131894 w 4048838"/>
              <a:gd name="connsiteY143" fmla="*/ 4695494 h 5200575"/>
              <a:gd name="connsiteX144" fmla="*/ 131895 w 4048838"/>
              <a:gd name="connsiteY144" fmla="*/ 4695493 h 5200575"/>
              <a:gd name="connsiteX145" fmla="*/ 2868 w 4048838"/>
              <a:gd name="connsiteY145" fmla="*/ 4566466 h 5200575"/>
              <a:gd name="connsiteX146" fmla="*/ 2868 w 4048838"/>
              <a:gd name="connsiteY146" fmla="*/ 4201212 h 5200575"/>
              <a:gd name="connsiteX147" fmla="*/ 664 w 4048838"/>
              <a:gd name="connsiteY147" fmla="*/ 4188722 h 5200575"/>
              <a:gd name="connsiteX148" fmla="*/ 0 w 4048838"/>
              <a:gd name="connsiteY148" fmla="*/ 4187443 h 5200575"/>
              <a:gd name="connsiteX149" fmla="*/ 0 w 4048838"/>
              <a:gd name="connsiteY149" fmla="*/ 693683 h 5200575"/>
              <a:gd name="connsiteX150" fmla="*/ 90123 w 4048838"/>
              <a:gd name="connsiteY150" fmla="*/ 693683 h 5200575"/>
              <a:gd name="connsiteX151" fmla="*/ 134300 w 4048838"/>
              <a:gd name="connsiteY151" fmla="*/ 702601 h 5200575"/>
              <a:gd name="connsiteX152" fmla="*/ 134300 w 4048838"/>
              <a:gd name="connsiteY152" fmla="*/ 703339 h 5200575"/>
              <a:gd name="connsiteX153" fmla="*/ 157780 w 4048838"/>
              <a:gd name="connsiteY153" fmla="*/ 705706 h 5200575"/>
              <a:gd name="connsiteX154" fmla="*/ 257509 w 4048838"/>
              <a:gd name="connsiteY154" fmla="*/ 791655 h 5200575"/>
              <a:gd name="connsiteX155" fmla="*/ 257760 w 4048838"/>
              <a:gd name="connsiteY155" fmla="*/ 793078 h 5200575"/>
              <a:gd name="connsiteX156" fmla="*/ 257760 w 4048838"/>
              <a:gd name="connsiteY156" fmla="*/ 1061403 h 5200575"/>
              <a:gd name="connsiteX157" fmla="*/ 386787 w 4048838"/>
              <a:gd name="connsiteY157" fmla="*/ 1190430 h 5200575"/>
              <a:gd name="connsiteX158" fmla="*/ 386786 w 4048838"/>
              <a:gd name="connsiteY158" fmla="*/ 1190429 h 5200575"/>
              <a:gd name="connsiteX159" fmla="*/ 515813 w 4048838"/>
              <a:gd name="connsiteY159" fmla="*/ 1061402 h 5200575"/>
              <a:gd name="connsiteX160" fmla="*/ 515813 w 4048838"/>
              <a:gd name="connsiteY160" fmla="*/ 781383 h 5200575"/>
              <a:gd name="connsiteX161" fmla="*/ 517816 w 4048838"/>
              <a:gd name="connsiteY161" fmla="*/ 770032 h 5200575"/>
              <a:gd name="connsiteX162" fmla="*/ 617545 w 4048838"/>
              <a:gd name="connsiteY162" fmla="*/ 684083 h 5200575"/>
              <a:gd name="connsiteX163" fmla="*/ 641025 w 4048838"/>
              <a:gd name="connsiteY163" fmla="*/ 681716 h 5200575"/>
              <a:gd name="connsiteX164" fmla="*/ 641025 w 4048838"/>
              <a:gd name="connsiteY164" fmla="*/ 680978 h 5200575"/>
              <a:gd name="connsiteX165" fmla="*/ 689095 w 4048838"/>
              <a:gd name="connsiteY165" fmla="*/ 671274 h 5200575"/>
              <a:gd name="connsiteX166" fmla="*/ 767898 w 4048838"/>
              <a:gd name="connsiteY166" fmla="*/ 552386 h 5200575"/>
              <a:gd name="connsiteX167" fmla="*/ 767898 w 4048838"/>
              <a:gd name="connsiteY167" fmla="*/ 462256 h 5200575"/>
              <a:gd name="connsiteX168" fmla="*/ 776287 w 4048838"/>
              <a:gd name="connsiteY168" fmla="*/ 420706 h 5200575"/>
              <a:gd name="connsiteX169" fmla="*/ 895174 w 4048838"/>
              <a:gd name="connsiteY169" fmla="*/ 341902 h 5200575"/>
              <a:gd name="connsiteX170" fmla="*/ 1014061 w 4048838"/>
              <a:gd name="connsiteY170" fmla="*/ 420706 h 5200575"/>
              <a:gd name="connsiteX171" fmla="*/ 1016251 w 4048838"/>
              <a:gd name="connsiteY171" fmla="*/ 431550 h 5200575"/>
              <a:gd name="connsiteX172" fmla="*/ 1016251 w 4048838"/>
              <a:gd name="connsiteY172" fmla="*/ 672420 h 5200575"/>
              <a:gd name="connsiteX173" fmla="*/ 1095054 w 4048838"/>
              <a:gd name="connsiteY173" fmla="*/ 791308 h 5200575"/>
              <a:gd name="connsiteX174" fmla="*/ 1143124 w 4048838"/>
              <a:gd name="connsiteY174" fmla="*/ 801012 h 5200575"/>
              <a:gd name="connsiteX175" fmla="*/ 1143124 w 4048838"/>
              <a:gd name="connsiteY175" fmla="*/ 801750 h 5200575"/>
              <a:gd name="connsiteX176" fmla="*/ 1166604 w 4048838"/>
              <a:gd name="connsiteY176" fmla="*/ 804117 h 5200575"/>
              <a:gd name="connsiteX177" fmla="*/ 1266333 w 4048838"/>
              <a:gd name="connsiteY177" fmla="*/ 890066 h 5200575"/>
              <a:gd name="connsiteX178" fmla="*/ 1266585 w 4048838"/>
              <a:gd name="connsiteY178" fmla="*/ 891495 h 5200575"/>
              <a:gd name="connsiteX179" fmla="*/ 1266585 w 4048838"/>
              <a:gd name="connsiteY179" fmla="*/ 996136 h 5200575"/>
              <a:gd name="connsiteX180" fmla="*/ 1395612 w 4048838"/>
              <a:gd name="connsiteY180" fmla="*/ 1125163 h 5200575"/>
              <a:gd name="connsiteX181" fmla="*/ 1395611 w 4048838"/>
              <a:gd name="connsiteY181" fmla="*/ 1125162 h 5200575"/>
              <a:gd name="connsiteX182" fmla="*/ 1524638 w 4048838"/>
              <a:gd name="connsiteY182" fmla="*/ 996135 h 5200575"/>
              <a:gd name="connsiteX0" fmla="*/ 1524638 w 4048838"/>
              <a:gd name="connsiteY0" fmla="*/ 996135 h 5200575"/>
              <a:gd name="connsiteX1" fmla="*/ 1524639 w 4048838"/>
              <a:gd name="connsiteY1" fmla="*/ 1012658 h 5200575"/>
              <a:gd name="connsiteX2" fmla="*/ 1534777 w 4048838"/>
              <a:gd name="connsiteY2" fmla="*/ 962439 h 5200575"/>
              <a:gd name="connsiteX3" fmla="*/ 1653665 w 4048838"/>
              <a:gd name="connsiteY3" fmla="*/ 883635 h 5200575"/>
              <a:gd name="connsiteX4" fmla="*/ 1772552 w 4048838"/>
              <a:gd name="connsiteY4" fmla="*/ 962439 h 5200575"/>
              <a:gd name="connsiteX5" fmla="*/ 1782316 w 4048838"/>
              <a:gd name="connsiteY5" fmla="*/ 1010799 h 5200575"/>
              <a:gd name="connsiteX6" fmla="*/ 1782316 w 4048838"/>
              <a:gd name="connsiteY6" fmla="*/ 1597201 h 5200575"/>
              <a:gd name="connsiteX7" fmla="*/ 1911343 w 4048838"/>
              <a:gd name="connsiteY7" fmla="*/ 1726228 h 5200575"/>
              <a:gd name="connsiteX8" fmla="*/ 1911342 w 4048838"/>
              <a:gd name="connsiteY8" fmla="*/ 1726227 h 5200575"/>
              <a:gd name="connsiteX9" fmla="*/ 2040369 w 4048838"/>
              <a:gd name="connsiteY9" fmla="*/ 1597200 h 5200575"/>
              <a:gd name="connsiteX10" fmla="*/ 2040370 w 4048838"/>
              <a:gd name="connsiteY10" fmla="*/ 700238 h 5200575"/>
              <a:gd name="connsiteX11" fmla="*/ 2050508 w 4048838"/>
              <a:gd name="connsiteY11" fmla="*/ 650019 h 5200575"/>
              <a:gd name="connsiteX12" fmla="*/ 2169396 w 4048838"/>
              <a:gd name="connsiteY12" fmla="*/ 571215 h 5200575"/>
              <a:gd name="connsiteX13" fmla="*/ 2288283 w 4048838"/>
              <a:gd name="connsiteY13" fmla="*/ 650019 h 5200575"/>
              <a:gd name="connsiteX14" fmla="*/ 2291881 w 4048838"/>
              <a:gd name="connsiteY14" fmla="*/ 667838 h 5200575"/>
              <a:gd name="connsiteX15" fmla="*/ 2291881 w 4048838"/>
              <a:gd name="connsiteY15" fmla="*/ 976784 h 5200575"/>
              <a:gd name="connsiteX16" fmla="*/ 2420908 w 4048838"/>
              <a:gd name="connsiteY16" fmla="*/ 1105811 h 5200575"/>
              <a:gd name="connsiteX17" fmla="*/ 2420907 w 4048838"/>
              <a:gd name="connsiteY17" fmla="*/ 1105810 h 5200575"/>
              <a:gd name="connsiteX18" fmla="*/ 2549934 w 4048838"/>
              <a:gd name="connsiteY18" fmla="*/ 976783 h 5200575"/>
              <a:gd name="connsiteX19" fmla="*/ 2549934 w 4048838"/>
              <a:gd name="connsiteY19" fmla="*/ 930045 h 5200575"/>
              <a:gd name="connsiteX20" fmla="*/ 2568603 w 4048838"/>
              <a:gd name="connsiteY20" fmla="*/ 897503 h 5200575"/>
              <a:gd name="connsiteX21" fmla="*/ 2645668 w 4048838"/>
              <a:gd name="connsiteY21" fmla="*/ 851059 h 5200575"/>
              <a:gd name="connsiteX22" fmla="*/ 2669148 w 4048838"/>
              <a:gd name="connsiteY22" fmla="*/ 848692 h 5200575"/>
              <a:gd name="connsiteX23" fmla="*/ 2669148 w 4048838"/>
              <a:gd name="connsiteY23" fmla="*/ 847954 h 5200575"/>
              <a:gd name="connsiteX24" fmla="*/ 2717218 w 4048838"/>
              <a:gd name="connsiteY24" fmla="*/ 838250 h 5200575"/>
              <a:gd name="connsiteX25" fmla="*/ 2796021 w 4048838"/>
              <a:gd name="connsiteY25" fmla="*/ 719362 h 5200575"/>
              <a:gd name="connsiteX26" fmla="*/ 2796021 w 4048838"/>
              <a:gd name="connsiteY26" fmla="*/ 605378 h 5200575"/>
              <a:gd name="connsiteX27" fmla="*/ 2804410 w 4048838"/>
              <a:gd name="connsiteY27" fmla="*/ 563828 h 5200575"/>
              <a:gd name="connsiteX28" fmla="*/ 2923297 w 4048838"/>
              <a:gd name="connsiteY28" fmla="*/ 485024 h 5200575"/>
              <a:gd name="connsiteX29" fmla="*/ 3042184 w 4048838"/>
              <a:gd name="connsiteY29" fmla="*/ 563828 h 5200575"/>
              <a:gd name="connsiteX30" fmla="*/ 3044374 w 4048838"/>
              <a:gd name="connsiteY30" fmla="*/ 574673 h 5200575"/>
              <a:gd name="connsiteX31" fmla="*/ 3044374 w 4048838"/>
              <a:gd name="connsiteY31" fmla="*/ 728076 h 5200575"/>
              <a:gd name="connsiteX32" fmla="*/ 3123177 w 4048838"/>
              <a:gd name="connsiteY32" fmla="*/ 846964 h 5200575"/>
              <a:gd name="connsiteX33" fmla="*/ 3171247 w 4048838"/>
              <a:gd name="connsiteY33" fmla="*/ 856668 h 5200575"/>
              <a:gd name="connsiteX34" fmla="*/ 3171247 w 4048838"/>
              <a:gd name="connsiteY34" fmla="*/ 857406 h 5200575"/>
              <a:gd name="connsiteX35" fmla="*/ 3194727 w 4048838"/>
              <a:gd name="connsiteY35" fmla="*/ 859773 h 5200575"/>
              <a:gd name="connsiteX36" fmla="*/ 3294455 w 4048838"/>
              <a:gd name="connsiteY36" fmla="*/ 945722 h 5200575"/>
              <a:gd name="connsiteX37" fmla="*/ 3296659 w 4048838"/>
              <a:gd name="connsiteY37" fmla="*/ 958212 h 5200575"/>
              <a:gd name="connsiteX38" fmla="*/ 3296659 w 4048838"/>
              <a:gd name="connsiteY38" fmla="*/ 1092120 h 5200575"/>
              <a:gd name="connsiteX39" fmla="*/ 3425686 w 4048838"/>
              <a:gd name="connsiteY39" fmla="*/ 1221147 h 5200575"/>
              <a:gd name="connsiteX40" fmla="*/ 3425685 w 4048838"/>
              <a:gd name="connsiteY40" fmla="*/ 1221146 h 5200575"/>
              <a:gd name="connsiteX41" fmla="*/ 3554712 w 4048838"/>
              <a:gd name="connsiteY41" fmla="*/ 1092119 h 5200575"/>
              <a:gd name="connsiteX42" fmla="*/ 3554712 w 4048838"/>
              <a:gd name="connsiteY42" fmla="*/ 726865 h 5200575"/>
              <a:gd name="connsiteX43" fmla="*/ 3556916 w 4048838"/>
              <a:gd name="connsiteY43" fmla="*/ 714375 h 5200575"/>
              <a:gd name="connsiteX44" fmla="*/ 3656645 w 4048838"/>
              <a:gd name="connsiteY44" fmla="*/ 628426 h 5200575"/>
              <a:gd name="connsiteX45" fmla="*/ 3680125 w 4048838"/>
              <a:gd name="connsiteY45" fmla="*/ 626059 h 5200575"/>
              <a:gd name="connsiteX46" fmla="*/ 3680125 w 4048838"/>
              <a:gd name="connsiteY46" fmla="*/ 625321 h 5200575"/>
              <a:gd name="connsiteX47" fmla="*/ 3728195 w 4048838"/>
              <a:gd name="connsiteY47" fmla="*/ 615617 h 5200575"/>
              <a:gd name="connsiteX48" fmla="*/ 3806998 w 4048838"/>
              <a:gd name="connsiteY48" fmla="*/ 496729 h 5200575"/>
              <a:gd name="connsiteX49" fmla="*/ 3806998 w 4048838"/>
              <a:gd name="connsiteY49" fmla="*/ 120354 h 5200575"/>
              <a:gd name="connsiteX50" fmla="*/ 3815387 w 4048838"/>
              <a:gd name="connsiteY50" fmla="*/ 78804 h 5200575"/>
              <a:gd name="connsiteX51" fmla="*/ 3934274 w 4048838"/>
              <a:gd name="connsiteY51" fmla="*/ 0 h 5200575"/>
              <a:gd name="connsiteX52" fmla="*/ 4033837 w 4048838"/>
              <a:gd name="connsiteY52" fmla="*/ 46954 h 5200575"/>
              <a:gd name="connsiteX53" fmla="*/ 4047851 w 4048838"/>
              <a:gd name="connsiteY53" fmla="*/ 70052 h 5200575"/>
              <a:gd name="connsiteX54" fmla="*/ 4047851 w 4048838"/>
              <a:gd name="connsiteY54" fmla="*/ 1915988 h 5200575"/>
              <a:gd name="connsiteX55" fmla="*/ 4048838 w 4048838"/>
              <a:gd name="connsiteY55" fmla="*/ 1915988 h 5200575"/>
              <a:gd name="connsiteX56" fmla="*/ 4048838 w 4048838"/>
              <a:gd name="connsiteY56" fmla="*/ 2992458 h 5200575"/>
              <a:gd name="connsiteX57" fmla="*/ 3970035 w 4048838"/>
              <a:gd name="connsiteY57" fmla="*/ 3111346 h 5200575"/>
              <a:gd name="connsiteX58" fmla="*/ 3921965 w 4048838"/>
              <a:gd name="connsiteY58" fmla="*/ 3121050 h 5200575"/>
              <a:gd name="connsiteX59" fmla="*/ 3921965 w 4048838"/>
              <a:gd name="connsiteY59" fmla="*/ 3121788 h 5200575"/>
              <a:gd name="connsiteX60" fmla="*/ 3898485 w 4048838"/>
              <a:gd name="connsiteY60" fmla="*/ 3124155 h 5200575"/>
              <a:gd name="connsiteX61" fmla="*/ 3821421 w 4048838"/>
              <a:gd name="connsiteY61" fmla="*/ 3170599 h 5200575"/>
              <a:gd name="connsiteX62" fmla="*/ 3800256 w 4048838"/>
              <a:gd name="connsiteY62" fmla="*/ 3207490 h 5200575"/>
              <a:gd name="connsiteX63" fmla="*/ 3800256 w 4048838"/>
              <a:gd name="connsiteY63" fmla="*/ 3270804 h 5200575"/>
              <a:gd name="connsiteX64" fmla="*/ 3721453 w 4048838"/>
              <a:gd name="connsiteY64" fmla="*/ 3389692 h 5200575"/>
              <a:gd name="connsiteX65" fmla="*/ 3673383 w 4048838"/>
              <a:gd name="connsiteY65" fmla="*/ 3399396 h 5200575"/>
              <a:gd name="connsiteX66" fmla="*/ 3673383 w 4048838"/>
              <a:gd name="connsiteY66" fmla="*/ 3400134 h 5200575"/>
              <a:gd name="connsiteX67" fmla="*/ 3649903 w 4048838"/>
              <a:gd name="connsiteY67" fmla="*/ 3402501 h 5200575"/>
              <a:gd name="connsiteX68" fmla="*/ 3550174 w 4048838"/>
              <a:gd name="connsiteY68" fmla="*/ 3488450 h 5200575"/>
              <a:gd name="connsiteX69" fmla="*/ 3550154 w 4048838"/>
              <a:gd name="connsiteY69" fmla="*/ 3488563 h 5200575"/>
              <a:gd name="connsiteX70" fmla="*/ 3550154 w 4048838"/>
              <a:gd name="connsiteY70" fmla="*/ 4048356 h 5200575"/>
              <a:gd name="connsiteX71" fmla="*/ 3471351 w 4048838"/>
              <a:gd name="connsiteY71" fmla="*/ 4167244 h 5200575"/>
              <a:gd name="connsiteX72" fmla="*/ 3423281 w 4048838"/>
              <a:gd name="connsiteY72" fmla="*/ 4176948 h 5200575"/>
              <a:gd name="connsiteX73" fmla="*/ 3423281 w 4048838"/>
              <a:gd name="connsiteY73" fmla="*/ 4177686 h 5200575"/>
              <a:gd name="connsiteX74" fmla="*/ 3399801 w 4048838"/>
              <a:gd name="connsiteY74" fmla="*/ 4180053 h 5200575"/>
              <a:gd name="connsiteX75" fmla="*/ 3300072 w 4048838"/>
              <a:gd name="connsiteY75" fmla="*/ 4266002 h 5200575"/>
              <a:gd name="connsiteX76" fmla="*/ 3299821 w 4048838"/>
              <a:gd name="connsiteY76" fmla="*/ 4267425 h 5200575"/>
              <a:gd name="connsiteX77" fmla="*/ 3299821 w 4048838"/>
              <a:gd name="connsiteY77" fmla="*/ 4535750 h 5200575"/>
              <a:gd name="connsiteX78" fmla="*/ 3170794 w 4048838"/>
              <a:gd name="connsiteY78" fmla="*/ 4664777 h 5200575"/>
              <a:gd name="connsiteX79" fmla="*/ 3170795 w 4048838"/>
              <a:gd name="connsiteY79" fmla="*/ 4664776 h 5200575"/>
              <a:gd name="connsiteX80" fmla="*/ 3041768 w 4048838"/>
              <a:gd name="connsiteY80" fmla="*/ 4535749 h 5200575"/>
              <a:gd name="connsiteX81" fmla="*/ 3041768 w 4048838"/>
              <a:gd name="connsiteY81" fmla="*/ 4255730 h 5200575"/>
              <a:gd name="connsiteX82" fmla="*/ 3039765 w 4048838"/>
              <a:gd name="connsiteY82" fmla="*/ 4244379 h 5200575"/>
              <a:gd name="connsiteX83" fmla="*/ 2940036 w 4048838"/>
              <a:gd name="connsiteY83" fmla="*/ 4158430 h 5200575"/>
              <a:gd name="connsiteX84" fmla="*/ 2916556 w 4048838"/>
              <a:gd name="connsiteY84" fmla="*/ 4156063 h 5200575"/>
              <a:gd name="connsiteX85" fmla="*/ 2916556 w 4048838"/>
              <a:gd name="connsiteY85" fmla="*/ 4155325 h 5200575"/>
              <a:gd name="connsiteX86" fmla="*/ 2868486 w 4048838"/>
              <a:gd name="connsiteY86" fmla="*/ 4145621 h 5200575"/>
              <a:gd name="connsiteX87" fmla="*/ 2789683 w 4048838"/>
              <a:gd name="connsiteY87" fmla="*/ 4026733 h 5200575"/>
              <a:gd name="connsiteX88" fmla="*/ 2789683 w 4048838"/>
              <a:gd name="connsiteY88" fmla="*/ 3936603 h 5200575"/>
              <a:gd name="connsiteX89" fmla="*/ 2781294 w 4048838"/>
              <a:gd name="connsiteY89" fmla="*/ 3895053 h 5200575"/>
              <a:gd name="connsiteX90" fmla="*/ 2662407 w 4048838"/>
              <a:gd name="connsiteY90" fmla="*/ 3816249 h 5200575"/>
              <a:gd name="connsiteX91" fmla="*/ 2543520 w 4048838"/>
              <a:gd name="connsiteY91" fmla="*/ 3895053 h 5200575"/>
              <a:gd name="connsiteX92" fmla="*/ 2541330 w 4048838"/>
              <a:gd name="connsiteY92" fmla="*/ 3905897 h 5200575"/>
              <a:gd name="connsiteX93" fmla="*/ 2541330 w 4048838"/>
              <a:gd name="connsiteY93" fmla="*/ 4146767 h 5200575"/>
              <a:gd name="connsiteX94" fmla="*/ 2462527 w 4048838"/>
              <a:gd name="connsiteY94" fmla="*/ 4265655 h 5200575"/>
              <a:gd name="connsiteX95" fmla="*/ 2414457 w 4048838"/>
              <a:gd name="connsiteY95" fmla="*/ 4275359 h 5200575"/>
              <a:gd name="connsiteX96" fmla="*/ 2414457 w 4048838"/>
              <a:gd name="connsiteY96" fmla="*/ 4276097 h 5200575"/>
              <a:gd name="connsiteX97" fmla="*/ 2390977 w 4048838"/>
              <a:gd name="connsiteY97" fmla="*/ 4278464 h 5200575"/>
              <a:gd name="connsiteX98" fmla="*/ 2291248 w 4048838"/>
              <a:gd name="connsiteY98" fmla="*/ 4364413 h 5200575"/>
              <a:gd name="connsiteX99" fmla="*/ 2290996 w 4048838"/>
              <a:gd name="connsiteY99" fmla="*/ 4365842 h 5200575"/>
              <a:gd name="connsiteX100" fmla="*/ 2290996 w 4048838"/>
              <a:gd name="connsiteY100" fmla="*/ 4470483 h 5200575"/>
              <a:gd name="connsiteX101" fmla="*/ 2161969 w 4048838"/>
              <a:gd name="connsiteY101" fmla="*/ 4599510 h 5200575"/>
              <a:gd name="connsiteX102" fmla="*/ 2161970 w 4048838"/>
              <a:gd name="connsiteY102" fmla="*/ 4599509 h 5200575"/>
              <a:gd name="connsiteX103" fmla="*/ 2032943 w 4048838"/>
              <a:gd name="connsiteY103" fmla="*/ 4470482 h 5200575"/>
              <a:gd name="connsiteX104" fmla="*/ 2032942 w 4048838"/>
              <a:gd name="connsiteY104" fmla="*/ 4487005 h 5200575"/>
              <a:gd name="connsiteX105" fmla="*/ 2022804 w 4048838"/>
              <a:gd name="connsiteY105" fmla="*/ 4436786 h 5200575"/>
              <a:gd name="connsiteX106" fmla="*/ 1903916 w 4048838"/>
              <a:gd name="connsiteY106" fmla="*/ 4357982 h 5200575"/>
              <a:gd name="connsiteX107" fmla="*/ 1785029 w 4048838"/>
              <a:gd name="connsiteY107" fmla="*/ 4436786 h 5200575"/>
              <a:gd name="connsiteX108" fmla="*/ 1775265 w 4048838"/>
              <a:gd name="connsiteY108" fmla="*/ 4485146 h 5200575"/>
              <a:gd name="connsiteX109" fmla="*/ 1775265 w 4048838"/>
              <a:gd name="connsiteY109" fmla="*/ 5071548 h 5200575"/>
              <a:gd name="connsiteX110" fmla="*/ 1646238 w 4048838"/>
              <a:gd name="connsiteY110" fmla="*/ 5200575 h 5200575"/>
              <a:gd name="connsiteX111" fmla="*/ 1646239 w 4048838"/>
              <a:gd name="connsiteY111" fmla="*/ 5200574 h 5200575"/>
              <a:gd name="connsiteX112" fmla="*/ 1517212 w 4048838"/>
              <a:gd name="connsiteY112" fmla="*/ 5071547 h 5200575"/>
              <a:gd name="connsiteX113" fmla="*/ 1517211 w 4048838"/>
              <a:gd name="connsiteY113" fmla="*/ 4174585 h 5200575"/>
              <a:gd name="connsiteX114" fmla="*/ 1507073 w 4048838"/>
              <a:gd name="connsiteY114" fmla="*/ 4124366 h 5200575"/>
              <a:gd name="connsiteX115" fmla="*/ 1388185 w 4048838"/>
              <a:gd name="connsiteY115" fmla="*/ 4045562 h 5200575"/>
              <a:gd name="connsiteX116" fmla="*/ 1269298 w 4048838"/>
              <a:gd name="connsiteY116" fmla="*/ 4124366 h 5200575"/>
              <a:gd name="connsiteX117" fmla="*/ 1265700 w 4048838"/>
              <a:gd name="connsiteY117" fmla="*/ 4142185 h 5200575"/>
              <a:gd name="connsiteX118" fmla="*/ 1265700 w 4048838"/>
              <a:gd name="connsiteY118" fmla="*/ 4451131 h 5200575"/>
              <a:gd name="connsiteX119" fmla="*/ 1136673 w 4048838"/>
              <a:gd name="connsiteY119" fmla="*/ 4580158 h 5200575"/>
              <a:gd name="connsiteX120" fmla="*/ 1136674 w 4048838"/>
              <a:gd name="connsiteY120" fmla="*/ 4580157 h 5200575"/>
              <a:gd name="connsiteX121" fmla="*/ 1007647 w 4048838"/>
              <a:gd name="connsiteY121" fmla="*/ 4451130 h 5200575"/>
              <a:gd name="connsiteX122" fmla="*/ 1007647 w 4048838"/>
              <a:gd name="connsiteY122" fmla="*/ 4404392 h 5200575"/>
              <a:gd name="connsiteX123" fmla="*/ 988978 w 4048838"/>
              <a:gd name="connsiteY123" fmla="*/ 4371850 h 5200575"/>
              <a:gd name="connsiteX124" fmla="*/ 911913 w 4048838"/>
              <a:gd name="connsiteY124" fmla="*/ 4325406 h 5200575"/>
              <a:gd name="connsiteX125" fmla="*/ 888433 w 4048838"/>
              <a:gd name="connsiteY125" fmla="*/ 4323039 h 5200575"/>
              <a:gd name="connsiteX126" fmla="*/ 888433 w 4048838"/>
              <a:gd name="connsiteY126" fmla="*/ 4322301 h 5200575"/>
              <a:gd name="connsiteX127" fmla="*/ 840363 w 4048838"/>
              <a:gd name="connsiteY127" fmla="*/ 4312597 h 5200575"/>
              <a:gd name="connsiteX128" fmla="*/ 761560 w 4048838"/>
              <a:gd name="connsiteY128" fmla="*/ 4193709 h 5200575"/>
              <a:gd name="connsiteX129" fmla="*/ 761560 w 4048838"/>
              <a:gd name="connsiteY129" fmla="*/ 4079725 h 5200575"/>
              <a:gd name="connsiteX130" fmla="*/ 753171 w 4048838"/>
              <a:gd name="connsiteY130" fmla="*/ 4038175 h 5200575"/>
              <a:gd name="connsiteX131" fmla="*/ 634284 w 4048838"/>
              <a:gd name="connsiteY131" fmla="*/ 3959371 h 5200575"/>
              <a:gd name="connsiteX132" fmla="*/ 515397 w 4048838"/>
              <a:gd name="connsiteY132" fmla="*/ 4038175 h 5200575"/>
              <a:gd name="connsiteX133" fmla="*/ 513207 w 4048838"/>
              <a:gd name="connsiteY133" fmla="*/ 4049020 h 5200575"/>
              <a:gd name="connsiteX134" fmla="*/ 513207 w 4048838"/>
              <a:gd name="connsiteY134" fmla="*/ 4202423 h 5200575"/>
              <a:gd name="connsiteX135" fmla="*/ 434404 w 4048838"/>
              <a:gd name="connsiteY135" fmla="*/ 4321311 h 5200575"/>
              <a:gd name="connsiteX136" fmla="*/ 386334 w 4048838"/>
              <a:gd name="connsiteY136" fmla="*/ 4331015 h 5200575"/>
              <a:gd name="connsiteX137" fmla="*/ 386334 w 4048838"/>
              <a:gd name="connsiteY137" fmla="*/ 4331753 h 5200575"/>
              <a:gd name="connsiteX138" fmla="*/ 362854 w 4048838"/>
              <a:gd name="connsiteY138" fmla="*/ 4334120 h 5200575"/>
              <a:gd name="connsiteX139" fmla="*/ 263125 w 4048838"/>
              <a:gd name="connsiteY139" fmla="*/ 4420069 h 5200575"/>
              <a:gd name="connsiteX140" fmla="*/ 260921 w 4048838"/>
              <a:gd name="connsiteY140" fmla="*/ 4432559 h 5200575"/>
              <a:gd name="connsiteX141" fmla="*/ 260921 w 4048838"/>
              <a:gd name="connsiteY141" fmla="*/ 4566467 h 5200575"/>
              <a:gd name="connsiteX142" fmla="*/ 131894 w 4048838"/>
              <a:gd name="connsiteY142" fmla="*/ 4695494 h 5200575"/>
              <a:gd name="connsiteX143" fmla="*/ 131895 w 4048838"/>
              <a:gd name="connsiteY143" fmla="*/ 4695493 h 5200575"/>
              <a:gd name="connsiteX144" fmla="*/ 2868 w 4048838"/>
              <a:gd name="connsiteY144" fmla="*/ 4566466 h 5200575"/>
              <a:gd name="connsiteX145" fmla="*/ 2868 w 4048838"/>
              <a:gd name="connsiteY145" fmla="*/ 4201212 h 5200575"/>
              <a:gd name="connsiteX146" fmla="*/ 664 w 4048838"/>
              <a:gd name="connsiteY146" fmla="*/ 4188722 h 5200575"/>
              <a:gd name="connsiteX147" fmla="*/ 0 w 4048838"/>
              <a:gd name="connsiteY147" fmla="*/ 4187443 h 5200575"/>
              <a:gd name="connsiteX148" fmla="*/ 0 w 4048838"/>
              <a:gd name="connsiteY148" fmla="*/ 693683 h 5200575"/>
              <a:gd name="connsiteX149" fmla="*/ 90123 w 4048838"/>
              <a:gd name="connsiteY149" fmla="*/ 693683 h 5200575"/>
              <a:gd name="connsiteX150" fmla="*/ 134300 w 4048838"/>
              <a:gd name="connsiteY150" fmla="*/ 702601 h 5200575"/>
              <a:gd name="connsiteX151" fmla="*/ 134300 w 4048838"/>
              <a:gd name="connsiteY151" fmla="*/ 703339 h 5200575"/>
              <a:gd name="connsiteX152" fmla="*/ 157780 w 4048838"/>
              <a:gd name="connsiteY152" fmla="*/ 705706 h 5200575"/>
              <a:gd name="connsiteX153" fmla="*/ 257509 w 4048838"/>
              <a:gd name="connsiteY153" fmla="*/ 791655 h 5200575"/>
              <a:gd name="connsiteX154" fmla="*/ 257760 w 4048838"/>
              <a:gd name="connsiteY154" fmla="*/ 793078 h 5200575"/>
              <a:gd name="connsiteX155" fmla="*/ 257760 w 4048838"/>
              <a:gd name="connsiteY155" fmla="*/ 1061403 h 5200575"/>
              <a:gd name="connsiteX156" fmla="*/ 386787 w 4048838"/>
              <a:gd name="connsiteY156" fmla="*/ 1190430 h 5200575"/>
              <a:gd name="connsiteX157" fmla="*/ 386786 w 4048838"/>
              <a:gd name="connsiteY157" fmla="*/ 1190429 h 5200575"/>
              <a:gd name="connsiteX158" fmla="*/ 515813 w 4048838"/>
              <a:gd name="connsiteY158" fmla="*/ 1061402 h 5200575"/>
              <a:gd name="connsiteX159" fmla="*/ 515813 w 4048838"/>
              <a:gd name="connsiteY159" fmla="*/ 781383 h 5200575"/>
              <a:gd name="connsiteX160" fmla="*/ 517816 w 4048838"/>
              <a:gd name="connsiteY160" fmla="*/ 770032 h 5200575"/>
              <a:gd name="connsiteX161" fmla="*/ 617545 w 4048838"/>
              <a:gd name="connsiteY161" fmla="*/ 684083 h 5200575"/>
              <a:gd name="connsiteX162" fmla="*/ 641025 w 4048838"/>
              <a:gd name="connsiteY162" fmla="*/ 681716 h 5200575"/>
              <a:gd name="connsiteX163" fmla="*/ 641025 w 4048838"/>
              <a:gd name="connsiteY163" fmla="*/ 680978 h 5200575"/>
              <a:gd name="connsiteX164" fmla="*/ 689095 w 4048838"/>
              <a:gd name="connsiteY164" fmla="*/ 671274 h 5200575"/>
              <a:gd name="connsiteX165" fmla="*/ 767898 w 4048838"/>
              <a:gd name="connsiteY165" fmla="*/ 552386 h 5200575"/>
              <a:gd name="connsiteX166" fmla="*/ 767898 w 4048838"/>
              <a:gd name="connsiteY166" fmla="*/ 462256 h 5200575"/>
              <a:gd name="connsiteX167" fmla="*/ 776287 w 4048838"/>
              <a:gd name="connsiteY167" fmla="*/ 420706 h 5200575"/>
              <a:gd name="connsiteX168" fmla="*/ 895174 w 4048838"/>
              <a:gd name="connsiteY168" fmla="*/ 341902 h 5200575"/>
              <a:gd name="connsiteX169" fmla="*/ 1014061 w 4048838"/>
              <a:gd name="connsiteY169" fmla="*/ 420706 h 5200575"/>
              <a:gd name="connsiteX170" fmla="*/ 1016251 w 4048838"/>
              <a:gd name="connsiteY170" fmla="*/ 431550 h 5200575"/>
              <a:gd name="connsiteX171" fmla="*/ 1016251 w 4048838"/>
              <a:gd name="connsiteY171" fmla="*/ 672420 h 5200575"/>
              <a:gd name="connsiteX172" fmla="*/ 1095054 w 4048838"/>
              <a:gd name="connsiteY172" fmla="*/ 791308 h 5200575"/>
              <a:gd name="connsiteX173" fmla="*/ 1143124 w 4048838"/>
              <a:gd name="connsiteY173" fmla="*/ 801012 h 5200575"/>
              <a:gd name="connsiteX174" fmla="*/ 1143124 w 4048838"/>
              <a:gd name="connsiteY174" fmla="*/ 801750 h 5200575"/>
              <a:gd name="connsiteX175" fmla="*/ 1166604 w 4048838"/>
              <a:gd name="connsiteY175" fmla="*/ 804117 h 5200575"/>
              <a:gd name="connsiteX176" fmla="*/ 1266333 w 4048838"/>
              <a:gd name="connsiteY176" fmla="*/ 890066 h 5200575"/>
              <a:gd name="connsiteX177" fmla="*/ 1266585 w 4048838"/>
              <a:gd name="connsiteY177" fmla="*/ 891495 h 5200575"/>
              <a:gd name="connsiteX178" fmla="*/ 1266585 w 4048838"/>
              <a:gd name="connsiteY178" fmla="*/ 996136 h 5200575"/>
              <a:gd name="connsiteX179" fmla="*/ 1395612 w 4048838"/>
              <a:gd name="connsiteY179" fmla="*/ 1125163 h 5200575"/>
              <a:gd name="connsiteX180" fmla="*/ 1395611 w 4048838"/>
              <a:gd name="connsiteY180" fmla="*/ 1125162 h 5200575"/>
              <a:gd name="connsiteX181" fmla="*/ 1524638 w 4048838"/>
              <a:gd name="connsiteY181" fmla="*/ 996135 h 5200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Lst>
            <a:rect l="l" t="t" r="r" b="b"/>
            <a:pathLst>
              <a:path w="4048838" h="5200575">
                <a:moveTo>
                  <a:pt x="1524638" y="996135"/>
                </a:moveTo>
                <a:cubicBezTo>
                  <a:pt x="1546143" y="977384"/>
                  <a:pt x="1522949" y="1018274"/>
                  <a:pt x="1524639" y="1012658"/>
                </a:cubicBezTo>
                <a:lnTo>
                  <a:pt x="1534777" y="962439"/>
                </a:lnTo>
                <a:cubicBezTo>
                  <a:pt x="1554365" y="916129"/>
                  <a:pt x="1600220" y="883635"/>
                  <a:pt x="1653665" y="883635"/>
                </a:cubicBezTo>
                <a:cubicBezTo>
                  <a:pt x="1707110" y="883635"/>
                  <a:pt x="1752965" y="916129"/>
                  <a:pt x="1772552" y="962439"/>
                </a:cubicBezTo>
                <a:lnTo>
                  <a:pt x="1782316" y="1010799"/>
                </a:lnTo>
                <a:lnTo>
                  <a:pt x="1782316" y="1597201"/>
                </a:lnTo>
                <a:cubicBezTo>
                  <a:pt x="1782316" y="1668461"/>
                  <a:pt x="1840083" y="1726228"/>
                  <a:pt x="1911343" y="1726228"/>
                </a:cubicBezTo>
                <a:lnTo>
                  <a:pt x="1911342" y="1726227"/>
                </a:lnTo>
                <a:cubicBezTo>
                  <a:pt x="1982602" y="1726227"/>
                  <a:pt x="2040369" y="1668460"/>
                  <a:pt x="2040369" y="1597200"/>
                </a:cubicBezTo>
                <a:cubicBezTo>
                  <a:pt x="2040369" y="1298213"/>
                  <a:pt x="2040370" y="999225"/>
                  <a:pt x="2040370" y="700238"/>
                </a:cubicBezTo>
                <a:lnTo>
                  <a:pt x="2050508" y="650019"/>
                </a:lnTo>
                <a:cubicBezTo>
                  <a:pt x="2070096" y="603709"/>
                  <a:pt x="2115951" y="571215"/>
                  <a:pt x="2169396" y="571215"/>
                </a:cubicBezTo>
                <a:cubicBezTo>
                  <a:pt x="2222841" y="571215"/>
                  <a:pt x="2268696" y="603709"/>
                  <a:pt x="2288283" y="650019"/>
                </a:cubicBezTo>
                <a:lnTo>
                  <a:pt x="2291881" y="667838"/>
                </a:lnTo>
                <a:lnTo>
                  <a:pt x="2291881" y="976784"/>
                </a:lnTo>
                <a:cubicBezTo>
                  <a:pt x="2291881" y="1048044"/>
                  <a:pt x="2349648" y="1105811"/>
                  <a:pt x="2420908" y="1105811"/>
                </a:cubicBezTo>
                <a:lnTo>
                  <a:pt x="2420907" y="1105810"/>
                </a:lnTo>
                <a:cubicBezTo>
                  <a:pt x="2492167" y="1105810"/>
                  <a:pt x="2549934" y="1048043"/>
                  <a:pt x="2549934" y="976783"/>
                </a:cubicBezTo>
                <a:lnTo>
                  <a:pt x="2549934" y="930045"/>
                </a:lnTo>
                <a:lnTo>
                  <a:pt x="2568603" y="897503"/>
                </a:lnTo>
                <a:cubicBezTo>
                  <a:pt x="2587887" y="874137"/>
                  <a:pt x="2614869" y="857361"/>
                  <a:pt x="2645668" y="851059"/>
                </a:cubicBezTo>
                <a:lnTo>
                  <a:pt x="2669148" y="848692"/>
                </a:lnTo>
                <a:lnTo>
                  <a:pt x="2669148" y="847954"/>
                </a:lnTo>
                <a:lnTo>
                  <a:pt x="2717218" y="838250"/>
                </a:lnTo>
                <a:cubicBezTo>
                  <a:pt x="2763527" y="818662"/>
                  <a:pt x="2796021" y="772807"/>
                  <a:pt x="2796021" y="719362"/>
                </a:cubicBezTo>
                <a:lnTo>
                  <a:pt x="2796021" y="605378"/>
                </a:lnTo>
                <a:lnTo>
                  <a:pt x="2804410" y="563828"/>
                </a:lnTo>
                <a:cubicBezTo>
                  <a:pt x="2823997" y="517518"/>
                  <a:pt x="2869852" y="485024"/>
                  <a:pt x="2923297" y="485024"/>
                </a:cubicBezTo>
                <a:cubicBezTo>
                  <a:pt x="2976742" y="485024"/>
                  <a:pt x="3022597" y="517518"/>
                  <a:pt x="3042184" y="563828"/>
                </a:cubicBezTo>
                <a:lnTo>
                  <a:pt x="3044374" y="574673"/>
                </a:lnTo>
                <a:lnTo>
                  <a:pt x="3044374" y="728076"/>
                </a:lnTo>
                <a:cubicBezTo>
                  <a:pt x="3044374" y="781521"/>
                  <a:pt x="3076868" y="827376"/>
                  <a:pt x="3123177" y="846964"/>
                </a:cubicBezTo>
                <a:lnTo>
                  <a:pt x="3171247" y="856668"/>
                </a:lnTo>
                <a:lnTo>
                  <a:pt x="3171247" y="857406"/>
                </a:lnTo>
                <a:lnTo>
                  <a:pt x="3194727" y="859773"/>
                </a:lnTo>
                <a:cubicBezTo>
                  <a:pt x="3240925" y="869226"/>
                  <a:pt x="3278537" y="902246"/>
                  <a:pt x="3294455" y="945722"/>
                </a:cubicBezTo>
                <a:lnTo>
                  <a:pt x="3296659" y="958212"/>
                </a:lnTo>
                <a:lnTo>
                  <a:pt x="3296659" y="1092120"/>
                </a:lnTo>
                <a:cubicBezTo>
                  <a:pt x="3296659" y="1163380"/>
                  <a:pt x="3354426" y="1221147"/>
                  <a:pt x="3425686" y="1221147"/>
                </a:cubicBezTo>
                <a:lnTo>
                  <a:pt x="3425685" y="1221146"/>
                </a:lnTo>
                <a:cubicBezTo>
                  <a:pt x="3496945" y="1221146"/>
                  <a:pt x="3554712" y="1163379"/>
                  <a:pt x="3554712" y="1092119"/>
                </a:cubicBezTo>
                <a:lnTo>
                  <a:pt x="3554712" y="726865"/>
                </a:lnTo>
                <a:lnTo>
                  <a:pt x="3556916" y="714375"/>
                </a:lnTo>
                <a:cubicBezTo>
                  <a:pt x="3572835" y="670899"/>
                  <a:pt x="3610447" y="637879"/>
                  <a:pt x="3656645" y="628426"/>
                </a:cubicBezTo>
                <a:lnTo>
                  <a:pt x="3680125" y="626059"/>
                </a:lnTo>
                <a:lnTo>
                  <a:pt x="3680125" y="625321"/>
                </a:lnTo>
                <a:lnTo>
                  <a:pt x="3728195" y="615617"/>
                </a:lnTo>
                <a:cubicBezTo>
                  <a:pt x="3774504" y="596029"/>
                  <a:pt x="3806998" y="550174"/>
                  <a:pt x="3806998" y="496729"/>
                </a:cubicBezTo>
                <a:lnTo>
                  <a:pt x="3806998" y="120354"/>
                </a:lnTo>
                <a:lnTo>
                  <a:pt x="3815387" y="78804"/>
                </a:lnTo>
                <a:cubicBezTo>
                  <a:pt x="3834974" y="32494"/>
                  <a:pt x="3880829" y="0"/>
                  <a:pt x="3934274" y="0"/>
                </a:cubicBezTo>
                <a:cubicBezTo>
                  <a:pt x="3974358" y="0"/>
                  <a:pt x="4010172" y="18278"/>
                  <a:pt x="4033837" y="46954"/>
                </a:cubicBezTo>
                <a:lnTo>
                  <a:pt x="4047851" y="70052"/>
                </a:lnTo>
                <a:lnTo>
                  <a:pt x="4047851" y="1915988"/>
                </a:lnTo>
                <a:lnTo>
                  <a:pt x="4048838" y="1915988"/>
                </a:lnTo>
                <a:lnTo>
                  <a:pt x="4048838" y="2992458"/>
                </a:lnTo>
                <a:cubicBezTo>
                  <a:pt x="4048838" y="3045903"/>
                  <a:pt x="4016344" y="3091758"/>
                  <a:pt x="3970035" y="3111346"/>
                </a:cubicBezTo>
                <a:lnTo>
                  <a:pt x="3921965" y="3121050"/>
                </a:lnTo>
                <a:lnTo>
                  <a:pt x="3921965" y="3121788"/>
                </a:lnTo>
                <a:lnTo>
                  <a:pt x="3898485" y="3124155"/>
                </a:lnTo>
                <a:cubicBezTo>
                  <a:pt x="3867686" y="3130457"/>
                  <a:pt x="3840704" y="3147233"/>
                  <a:pt x="3821421" y="3170599"/>
                </a:cubicBezTo>
                <a:lnTo>
                  <a:pt x="3800256" y="3207490"/>
                </a:lnTo>
                <a:lnTo>
                  <a:pt x="3800256" y="3270804"/>
                </a:lnTo>
                <a:cubicBezTo>
                  <a:pt x="3800256" y="3324249"/>
                  <a:pt x="3767762" y="3370104"/>
                  <a:pt x="3721453" y="3389692"/>
                </a:cubicBezTo>
                <a:lnTo>
                  <a:pt x="3673383" y="3399396"/>
                </a:lnTo>
                <a:lnTo>
                  <a:pt x="3673383" y="3400134"/>
                </a:lnTo>
                <a:lnTo>
                  <a:pt x="3649903" y="3402501"/>
                </a:lnTo>
                <a:cubicBezTo>
                  <a:pt x="3603705" y="3411954"/>
                  <a:pt x="3566093" y="3444974"/>
                  <a:pt x="3550174" y="3488450"/>
                </a:cubicBezTo>
                <a:cubicBezTo>
                  <a:pt x="3550167" y="3488488"/>
                  <a:pt x="3550161" y="3488525"/>
                  <a:pt x="3550154" y="3488563"/>
                </a:cubicBezTo>
                <a:lnTo>
                  <a:pt x="3550154" y="4048356"/>
                </a:lnTo>
                <a:cubicBezTo>
                  <a:pt x="3550154" y="4101801"/>
                  <a:pt x="3517660" y="4147656"/>
                  <a:pt x="3471351" y="4167244"/>
                </a:cubicBezTo>
                <a:lnTo>
                  <a:pt x="3423281" y="4176948"/>
                </a:lnTo>
                <a:lnTo>
                  <a:pt x="3423281" y="4177686"/>
                </a:lnTo>
                <a:lnTo>
                  <a:pt x="3399801" y="4180053"/>
                </a:lnTo>
                <a:cubicBezTo>
                  <a:pt x="3353603" y="4189506"/>
                  <a:pt x="3315991" y="4222526"/>
                  <a:pt x="3300072" y="4266002"/>
                </a:cubicBezTo>
                <a:cubicBezTo>
                  <a:pt x="3299988" y="4266476"/>
                  <a:pt x="3299905" y="4266951"/>
                  <a:pt x="3299821" y="4267425"/>
                </a:cubicBezTo>
                <a:lnTo>
                  <a:pt x="3299821" y="4535750"/>
                </a:lnTo>
                <a:cubicBezTo>
                  <a:pt x="3299821" y="4607010"/>
                  <a:pt x="3242054" y="4664777"/>
                  <a:pt x="3170794" y="4664777"/>
                </a:cubicBezTo>
                <a:lnTo>
                  <a:pt x="3170795" y="4664776"/>
                </a:lnTo>
                <a:cubicBezTo>
                  <a:pt x="3099535" y="4664776"/>
                  <a:pt x="3041768" y="4607009"/>
                  <a:pt x="3041768" y="4535749"/>
                </a:cubicBezTo>
                <a:lnTo>
                  <a:pt x="3041768" y="4255730"/>
                </a:lnTo>
                <a:lnTo>
                  <a:pt x="3039765" y="4244379"/>
                </a:lnTo>
                <a:cubicBezTo>
                  <a:pt x="3023846" y="4200903"/>
                  <a:pt x="2986234" y="4167883"/>
                  <a:pt x="2940036" y="4158430"/>
                </a:cubicBezTo>
                <a:lnTo>
                  <a:pt x="2916556" y="4156063"/>
                </a:lnTo>
                <a:lnTo>
                  <a:pt x="2916556" y="4155325"/>
                </a:lnTo>
                <a:lnTo>
                  <a:pt x="2868486" y="4145621"/>
                </a:lnTo>
                <a:cubicBezTo>
                  <a:pt x="2822177" y="4126033"/>
                  <a:pt x="2789683" y="4080178"/>
                  <a:pt x="2789683" y="4026733"/>
                </a:cubicBezTo>
                <a:lnTo>
                  <a:pt x="2789683" y="3936603"/>
                </a:lnTo>
                <a:lnTo>
                  <a:pt x="2781294" y="3895053"/>
                </a:lnTo>
                <a:cubicBezTo>
                  <a:pt x="2761707" y="3848743"/>
                  <a:pt x="2715852" y="3816249"/>
                  <a:pt x="2662407" y="3816249"/>
                </a:cubicBezTo>
                <a:cubicBezTo>
                  <a:pt x="2608962" y="3816249"/>
                  <a:pt x="2563107" y="3848743"/>
                  <a:pt x="2543520" y="3895053"/>
                </a:cubicBezTo>
                <a:lnTo>
                  <a:pt x="2541330" y="3905897"/>
                </a:lnTo>
                <a:lnTo>
                  <a:pt x="2541330" y="4146767"/>
                </a:lnTo>
                <a:cubicBezTo>
                  <a:pt x="2541330" y="4200212"/>
                  <a:pt x="2508836" y="4246067"/>
                  <a:pt x="2462527" y="4265655"/>
                </a:cubicBezTo>
                <a:lnTo>
                  <a:pt x="2414457" y="4275359"/>
                </a:lnTo>
                <a:lnTo>
                  <a:pt x="2414457" y="4276097"/>
                </a:lnTo>
                <a:lnTo>
                  <a:pt x="2390977" y="4278464"/>
                </a:lnTo>
                <a:cubicBezTo>
                  <a:pt x="2344780" y="4287917"/>
                  <a:pt x="2307167" y="4320937"/>
                  <a:pt x="2291248" y="4364413"/>
                </a:cubicBezTo>
                <a:lnTo>
                  <a:pt x="2290996" y="4365842"/>
                </a:lnTo>
                <a:lnTo>
                  <a:pt x="2290996" y="4470483"/>
                </a:lnTo>
                <a:cubicBezTo>
                  <a:pt x="2290996" y="4541743"/>
                  <a:pt x="2233229" y="4599510"/>
                  <a:pt x="2161969" y="4599510"/>
                </a:cubicBezTo>
                <a:lnTo>
                  <a:pt x="2161970" y="4599509"/>
                </a:lnTo>
                <a:cubicBezTo>
                  <a:pt x="2090710" y="4599509"/>
                  <a:pt x="2032943" y="4541742"/>
                  <a:pt x="2032943" y="4470482"/>
                </a:cubicBezTo>
                <a:cubicBezTo>
                  <a:pt x="2032943" y="4475990"/>
                  <a:pt x="2032942" y="4481497"/>
                  <a:pt x="2032942" y="4487005"/>
                </a:cubicBezTo>
                <a:lnTo>
                  <a:pt x="2022804" y="4436786"/>
                </a:lnTo>
                <a:cubicBezTo>
                  <a:pt x="2003216" y="4390476"/>
                  <a:pt x="1957361" y="4357982"/>
                  <a:pt x="1903916" y="4357982"/>
                </a:cubicBezTo>
                <a:cubicBezTo>
                  <a:pt x="1850471" y="4357982"/>
                  <a:pt x="1804616" y="4390476"/>
                  <a:pt x="1785029" y="4436786"/>
                </a:cubicBezTo>
                <a:lnTo>
                  <a:pt x="1775265" y="4485146"/>
                </a:lnTo>
                <a:lnTo>
                  <a:pt x="1775265" y="5071548"/>
                </a:lnTo>
                <a:cubicBezTo>
                  <a:pt x="1775265" y="5142808"/>
                  <a:pt x="1717498" y="5200575"/>
                  <a:pt x="1646238" y="5200575"/>
                </a:cubicBezTo>
                <a:lnTo>
                  <a:pt x="1646239" y="5200574"/>
                </a:lnTo>
                <a:cubicBezTo>
                  <a:pt x="1574979" y="5200574"/>
                  <a:pt x="1517212" y="5142807"/>
                  <a:pt x="1517212" y="5071547"/>
                </a:cubicBezTo>
                <a:cubicBezTo>
                  <a:pt x="1517212" y="4772560"/>
                  <a:pt x="1517211" y="4473572"/>
                  <a:pt x="1517211" y="4174585"/>
                </a:cubicBezTo>
                <a:lnTo>
                  <a:pt x="1507073" y="4124366"/>
                </a:lnTo>
                <a:cubicBezTo>
                  <a:pt x="1487485" y="4078056"/>
                  <a:pt x="1441630" y="4045562"/>
                  <a:pt x="1388185" y="4045562"/>
                </a:cubicBezTo>
                <a:cubicBezTo>
                  <a:pt x="1334740" y="4045562"/>
                  <a:pt x="1288885" y="4078056"/>
                  <a:pt x="1269298" y="4124366"/>
                </a:cubicBezTo>
                <a:lnTo>
                  <a:pt x="1265700" y="4142185"/>
                </a:lnTo>
                <a:lnTo>
                  <a:pt x="1265700" y="4451131"/>
                </a:lnTo>
                <a:cubicBezTo>
                  <a:pt x="1265700" y="4522391"/>
                  <a:pt x="1207933" y="4580158"/>
                  <a:pt x="1136673" y="4580158"/>
                </a:cubicBezTo>
                <a:lnTo>
                  <a:pt x="1136674" y="4580157"/>
                </a:lnTo>
                <a:cubicBezTo>
                  <a:pt x="1065414" y="4580157"/>
                  <a:pt x="1007647" y="4522390"/>
                  <a:pt x="1007647" y="4451130"/>
                </a:cubicBezTo>
                <a:lnTo>
                  <a:pt x="1007647" y="4404392"/>
                </a:lnTo>
                <a:lnTo>
                  <a:pt x="988978" y="4371850"/>
                </a:lnTo>
                <a:cubicBezTo>
                  <a:pt x="969694" y="4348484"/>
                  <a:pt x="942712" y="4331708"/>
                  <a:pt x="911913" y="4325406"/>
                </a:cubicBezTo>
                <a:lnTo>
                  <a:pt x="888433" y="4323039"/>
                </a:lnTo>
                <a:lnTo>
                  <a:pt x="888433" y="4322301"/>
                </a:lnTo>
                <a:lnTo>
                  <a:pt x="840363" y="4312597"/>
                </a:lnTo>
                <a:cubicBezTo>
                  <a:pt x="794054" y="4293009"/>
                  <a:pt x="761560" y="4247154"/>
                  <a:pt x="761560" y="4193709"/>
                </a:cubicBezTo>
                <a:lnTo>
                  <a:pt x="761560" y="4079725"/>
                </a:lnTo>
                <a:lnTo>
                  <a:pt x="753171" y="4038175"/>
                </a:lnTo>
                <a:cubicBezTo>
                  <a:pt x="733584" y="3991865"/>
                  <a:pt x="687729" y="3959371"/>
                  <a:pt x="634284" y="3959371"/>
                </a:cubicBezTo>
                <a:cubicBezTo>
                  <a:pt x="580839" y="3959371"/>
                  <a:pt x="534984" y="3991865"/>
                  <a:pt x="515397" y="4038175"/>
                </a:cubicBezTo>
                <a:lnTo>
                  <a:pt x="513207" y="4049020"/>
                </a:lnTo>
                <a:lnTo>
                  <a:pt x="513207" y="4202423"/>
                </a:lnTo>
                <a:cubicBezTo>
                  <a:pt x="513207" y="4255868"/>
                  <a:pt x="480713" y="4301723"/>
                  <a:pt x="434404" y="4321311"/>
                </a:cubicBezTo>
                <a:lnTo>
                  <a:pt x="386334" y="4331015"/>
                </a:lnTo>
                <a:lnTo>
                  <a:pt x="386334" y="4331753"/>
                </a:lnTo>
                <a:lnTo>
                  <a:pt x="362854" y="4334120"/>
                </a:lnTo>
                <a:cubicBezTo>
                  <a:pt x="316656" y="4343573"/>
                  <a:pt x="279044" y="4376593"/>
                  <a:pt x="263125" y="4420069"/>
                </a:cubicBezTo>
                <a:lnTo>
                  <a:pt x="260921" y="4432559"/>
                </a:lnTo>
                <a:lnTo>
                  <a:pt x="260921" y="4566467"/>
                </a:lnTo>
                <a:cubicBezTo>
                  <a:pt x="260921" y="4637727"/>
                  <a:pt x="203154" y="4695494"/>
                  <a:pt x="131894" y="4695494"/>
                </a:cubicBezTo>
                <a:lnTo>
                  <a:pt x="131895" y="4695493"/>
                </a:lnTo>
                <a:cubicBezTo>
                  <a:pt x="60635" y="4695493"/>
                  <a:pt x="2868" y="4637726"/>
                  <a:pt x="2868" y="4566466"/>
                </a:cubicBezTo>
                <a:lnTo>
                  <a:pt x="2868" y="4201212"/>
                </a:lnTo>
                <a:lnTo>
                  <a:pt x="664" y="4188722"/>
                </a:lnTo>
                <a:lnTo>
                  <a:pt x="0" y="4187443"/>
                </a:lnTo>
                <a:lnTo>
                  <a:pt x="0" y="693683"/>
                </a:lnTo>
                <a:lnTo>
                  <a:pt x="90123" y="693683"/>
                </a:lnTo>
                <a:lnTo>
                  <a:pt x="134300" y="702601"/>
                </a:lnTo>
                <a:lnTo>
                  <a:pt x="134300" y="703339"/>
                </a:lnTo>
                <a:lnTo>
                  <a:pt x="157780" y="705706"/>
                </a:lnTo>
                <a:cubicBezTo>
                  <a:pt x="203978" y="715159"/>
                  <a:pt x="241590" y="748179"/>
                  <a:pt x="257509" y="791655"/>
                </a:cubicBezTo>
                <a:cubicBezTo>
                  <a:pt x="257593" y="792129"/>
                  <a:pt x="257676" y="792604"/>
                  <a:pt x="257760" y="793078"/>
                </a:cubicBezTo>
                <a:lnTo>
                  <a:pt x="257760" y="1061403"/>
                </a:lnTo>
                <a:cubicBezTo>
                  <a:pt x="257760" y="1132663"/>
                  <a:pt x="315527" y="1190430"/>
                  <a:pt x="386787" y="1190430"/>
                </a:cubicBezTo>
                <a:lnTo>
                  <a:pt x="386786" y="1190429"/>
                </a:lnTo>
                <a:cubicBezTo>
                  <a:pt x="458046" y="1190429"/>
                  <a:pt x="515813" y="1132662"/>
                  <a:pt x="515813" y="1061402"/>
                </a:cubicBezTo>
                <a:lnTo>
                  <a:pt x="515813" y="781383"/>
                </a:lnTo>
                <a:lnTo>
                  <a:pt x="517816" y="770032"/>
                </a:lnTo>
                <a:cubicBezTo>
                  <a:pt x="533735" y="726556"/>
                  <a:pt x="571347" y="693536"/>
                  <a:pt x="617545" y="684083"/>
                </a:cubicBezTo>
                <a:lnTo>
                  <a:pt x="641025" y="681716"/>
                </a:lnTo>
                <a:lnTo>
                  <a:pt x="641025" y="680978"/>
                </a:lnTo>
                <a:lnTo>
                  <a:pt x="689095" y="671274"/>
                </a:lnTo>
                <a:cubicBezTo>
                  <a:pt x="735404" y="651686"/>
                  <a:pt x="767898" y="605831"/>
                  <a:pt x="767898" y="552386"/>
                </a:cubicBezTo>
                <a:lnTo>
                  <a:pt x="767898" y="462256"/>
                </a:lnTo>
                <a:lnTo>
                  <a:pt x="776287" y="420706"/>
                </a:lnTo>
                <a:cubicBezTo>
                  <a:pt x="795874" y="374396"/>
                  <a:pt x="841729" y="341902"/>
                  <a:pt x="895174" y="341902"/>
                </a:cubicBezTo>
                <a:cubicBezTo>
                  <a:pt x="948619" y="341902"/>
                  <a:pt x="994474" y="374396"/>
                  <a:pt x="1014061" y="420706"/>
                </a:cubicBezTo>
                <a:lnTo>
                  <a:pt x="1016251" y="431550"/>
                </a:lnTo>
                <a:lnTo>
                  <a:pt x="1016251" y="672420"/>
                </a:lnTo>
                <a:cubicBezTo>
                  <a:pt x="1016251" y="725865"/>
                  <a:pt x="1048745" y="771720"/>
                  <a:pt x="1095054" y="791308"/>
                </a:cubicBezTo>
                <a:lnTo>
                  <a:pt x="1143124" y="801012"/>
                </a:lnTo>
                <a:lnTo>
                  <a:pt x="1143124" y="801750"/>
                </a:lnTo>
                <a:lnTo>
                  <a:pt x="1166604" y="804117"/>
                </a:lnTo>
                <a:cubicBezTo>
                  <a:pt x="1212801" y="813570"/>
                  <a:pt x="1250414" y="846590"/>
                  <a:pt x="1266333" y="890066"/>
                </a:cubicBezTo>
                <a:lnTo>
                  <a:pt x="1266585" y="891495"/>
                </a:lnTo>
                <a:lnTo>
                  <a:pt x="1266585" y="996136"/>
                </a:lnTo>
                <a:cubicBezTo>
                  <a:pt x="1266585" y="1067396"/>
                  <a:pt x="1324352" y="1125163"/>
                  <a:pt x="1395612" y="1125163"/>
                </a:cubicBezTo>
                <a:lnTo>
                  <a:pt x="1395611" y="1125162"/>
                </a:lnTo>
                <a:cubicBezTo>
                  <a:pt x="1466871" y="1125162"/>
                  <a:pt x="1524638" y="1067395"/>
                  <a:pt x="1524638" y="996135"/>
                </a:cubicBezTo>
                <a:close/>
              </a:path>
            </a:pathLst>
          </a:custGeom>
        </p:spPr>
        <p:txBody>
          <a:bodyPr wrap="square" anchor="ctr">
            <a:noAutofit/>
          </a:bodyPr>
          <a:lstStyle>
            <a:lvl1pPr marL="0" indent="0" algn="ctr">
              <a:buNone/>
              <a:defRPr sz="1200"/>
            </a:lvl1pPr>
          </a:lstStyle>
          <a:p>
            <a:endParaRPr lang="es-ES_tradnl" dirty="0"/>
          </a:p>
        </p:txBody>
      </p:sp>
      <p:sp>
        <p:nvSpPr>
          <p:cNvPr id="3" name="Marcador de texto 2"/>
          <p:cNvSpPr>
            <a:spLocks noGrp="1"/>
          </p:cNvSpPr>
          <p:nvPr>
            <p:ph type="body" sz="quarter" idx="12" hasCustomPrompt="1"/>
          </p:nvPr>
        </p:nvSpPr>
        <p:spPr>
          <a:xfrm>
            <a:off x="4572000" y="742321"/>
            <a:ext cx="4103688" cy="576956"/>
          </a:xfrm>
          <a:prstGeom prst="rect">
            <a:avLst/>
          </a:prstGeom>
        </p:spPr>
        <p:txBody>
          <a:bodyPr lIns="0"/>
          <a:lstStyle>
            <a:lvl1pPr marL="0" indent="0">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5" name="Marcador de texto 2"/>
          <p:cNvSpPr>
            <a:spLocks noGrp="1"/>
          </p:cNvSpPr>
          <p:nvPr>
            <p:ph type="body" sz="quarter" idx="13" hasCustomPrompt="1"/>
          </p:nvPr>
        </p:nvSpPr>
        <p:spPr>
          <a:xfrm>
            <a:off x="4572000" y="1363757"/>
            <a:ext cx="4103688" cy="221850"/>
          </a:xfrm>
          <a:prstGeom prst="rect">
            <a:avLst/>
          </a:prstGeom>
        </p:spPr>
        <p:txBody>
          <a:bodyPr lIns="0"/>
          <a:lstStyle>
            <a:lvl1pPr marL="0" indent="0">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1813385053"/>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Graphic with title 2">
    <p:spTree>
      <p:nvGrpSpPr>
        <p:cNvPr id="1" name=""/>
        <p:cNvGrpSpPr/>
        <p:nvPr/>
      </p:nvGrpSpPr>
      <p:grpSpPr>
        <a:xfrm>
          <a:off x="0" y="0"/>
          <a:ext cx="0" cy="0"/>
          <a:chOff x="0" y="0"/>
          <a:chExt cx="0" cy="0"/>
        </a:xfrm>
      </p:grpSpPr>
      <p:sp>
        <p:nvSpPr>
          <p:cNvPr id="4" name="Marcador de imagen 3"/>
          <p:cNvSpPr>
            <a:spLocks noGrp="1"/>
          </p:cNvSpPr>
          <p:nvPr>
            <p:ph type="pic" sz="quarter" idx="10"/>
          </p:nvPr>
        </p:nvSpPr>
        <p:spPr>
          <a:xfrm>
            <a:off x="3673775" y="-529902"/>
            <a:ext cx="5563679" cy="5550115"/>
          </a:xfrm>
          <a:custGeom>
            <a:avLst/>
            <a:gdLst>
              <a:gd name="connsiteX0" fmla="*/ 1087705 w 5563679"/>
              <a:gd name="connsiteY0" fmla="*/ 0 h 5550115"/>
              <a:gd name="connsiteX1" fmla="*/ 1157844 w 5563679"/>
              <a:gd name="connsiteY1" fmla="*/ 0 h 5550115"/>
              <a:gd name="connsiteX2" fmla="*/ 1161143 w 5563679"/>
              <a:gd name="connsiteY2" fmla="*/ 499 h 5550115"/>
              <a:gd name="connsiteX3" fmla="*/ 1241661 w 5563679"/>
              <a:gd name="connsiteY3" fmla="*/ 73502 h 5550115"/>
              <a:gd name="connsiteX4" fmla="*/ 1244335 w 5563679"/>
              <a:gd name="connsiteY4" fmla="*/ 86745 h 5550115"/>
              <a:gd name="connsiteX5" fmla="*/ 1244335 w 5563679"/>
              <a:gd name="connsiteY5" fmla="*/ 147409 h 5550115"/>
              <a:gd name="connsiteX6" fmla="*/ 1373362 w 5563679"/>
              <a:gd name="connsiteY6" fmla="*/ 276436 h 5550115"/>
              <a:gd name="connsiteX7" fmla="*/ 1373361 w 5563679"/>
              <a:gd name="connsiteY7" fmla="*/ 276435 h 5550115"/>
              <a:gd name="connsiteX8" fmla="*/ 1390772 w 5563679"/>
              <a:gd name="connsiteY8" fmla="*/ 272920 h 5550115"/>
              <a:gd name="connsiteX9" fmla="*/ 1399039 w 5563679"/>
              <a:gd name="connsiteY9" fmla="*/ 274589 h 5550115"/>
              <a:gd name="connsiteX10" fmla="*/ 1399039 w 5563679"/>
              <a:gd name="connsiteY10" fmla="*/ 275327 h 5550115"/>
              <a:gd name="connsiteX11" fmla="*/ 1422519 w 5563679"/>
              <a:gd name="connsiteY11" fmla="*/ 277694 h 5550115"/>
              <a:gd name="connsiteX12" fmla="*/ 1522248 w 5563679"/>
              <a:gd name="connsiteY12" fmla="*/ 363643 h 5550115"/>
              <a:gd name="connsiteX13" fmla="*/ 1522268 w 5563679"/>
              <a:gd name="connsiteY13" fmla="*/ 363756 h 5550115"/>
              <a:gd name="connsiteX14" fmla="*/ 1522268 w 5563679"/>
              <a:gd name="connsiteY14" fmla="*/ 923549 h 5550115"/>
              <a:gd name="connsiteX15" fmla="*/ 1601071 w 5563679"/>
              <a:gd name="connsiteY15" fmla="*/ 1042437 h 5550115"/>
              <a:gd name="connsiteX16" fmla="*/ 1649141 w 5563679"/>
              <a:gd name="connsiteY16" fmla="*/ 1052141 h 5550115"/>
              <a:gd name="connsiteX17" fmla="*/ 1649141 w 5563679"/>
              <a:gd name="connsiteY17" fmla="*/ 1052879 h 5550115"/>
              <a:gd name="connsiteX18" fmla="*/ 1672621 w 5563679"/>
              <a:gd name="connsiteY18" fmla="*/ 1055246 h 5550115"/>
              <a:gd name="connsiteX19" fmla="*/ 1772350 w 5563679"/>
              <a:gd name="connsiteY19" fmla="*/ 1141195 h 5550115"/>
              <a:gd name="connsiteX20" fmla="*/ 1772601 w 5563679"/>
              <a:gd name="connsiteY20" fmla="*/ 1142618 h 5550115"/>
              <a:gd name="connsiteX21" fmla="*/ 1772601 w 5563679"/>
              <a:gd name="connsiteY21" fmla="*/ 1410943 h 5550115"/>
              <a:gd name="connsiteX22" fmla="*/ 1901628 w 5563679"/>
              <a:gd name="connsiteY22" fmla="*/ 1539970 h 5550115"/>
              <a:gd name="connsiteX23" fmla="*/ 1901627 w 5563679"/>
              <a:gd name="connsiteY23" fmla="*/ 1539969 h 5550115"/>
              <a:gd name="connsiteX24" fmla="*/ 2030654 w 5563679"/>
              <a:gd name="connsiteY24" fmla="*/ 1410942 h 5550115"/>
              <a:gd name="connsiteX25" fmla="*/ 2030654 w 5563679"/>
              <a:gd name="connsiteY25" fmla="*/ 1130923 h 5550115"/>
              <a:gd name="connsiteX26" fmla="*/ 2032657 w 5563679"/>
              <a:gd name="connsiteY26" fmla="*/ 1119572 h 5550115"/>
              <a:gd name="connsiteX27" fmla="*/ 2132386 w 5563679"/>
              <a:gd name="connsiteY27" fmla="*/ 1033623 h 5550115"/>
              <a:gd name="connsiteX28" fmla="*/ 2155866 w 5563679"/>
              <a:gd name="connsiteY28" fmla="*/ 1031256 h 5550115"/>
              <a:gd name="connsiteX29" fmla="*/ 2155866 w 5563679"/>
              <a:gd name="connsiteY29" fmla="*/ 1030518 h 5550115"/>
              <a:gd name="connsiteX30" fmla="*/ 2203936 w 5563679"/>
              <a:gd name="connsiteY30" fmla="*/ 1020814 h 5550115"/>
              <a:gd name="connsiteX31" fmla="*/ 2282739 w 5563679"/>
              <a:gd name="connsiteY31" fmla="*/ 901926 h 5550115"/>
              <a:gd name="connsiteX32" fmla="*/ 2282739 w 5563679"/>
              <a:gd name="connsiteY32" fmla="*/ 811796 h 5550115"/>
              <a:gd name="connsiteX33" fmla="*/ 2291128 w 5563679"/>
              <a:gd name="connsiteY33" fmla="*/ 770246 h 5550115"/>
              <a:gd name="connsiteX34" fmla="*/ 2410015 w 5563679"/>
              <a:gd name="connsiteY34" fmla="*/ 691442 h 5550115"/>
              <a:gd name="connsiteX35" fmla="*/ 2528902 w 5563679"/>
              <a:gd name="connsiteY35" fmla="*/ 770246 h 5550115"/>
              <a:gd name="connsiteX36" fmla="*/ 2531092 w 5563679"/>
              <a:gd name="connsiteY36" fmla="*/ 781090 h 5550115"/>
              <a:gd name="connsiteX37" fmla="*/ 2531092 w 5563679"/>
              <a:gd name="connsiteY37" fmla="*/ 1021960 h 5550115"/>
              <a:gd name="connsiteX38" fmla="*/ 2609895 w 5563679"/>
              <a:gd name="connsiteY38" fmla="*/ 1140848 h 5550115"/>
              <a:gd name="connsiteX39" fmla="*/ 2657965 w 5563679"/>
              <a:gd name="connsiteY39" fmla="*/ 1150552 h 5550115"/>
              <a:gd name="connsiteX40" fmla="*/ 2657965 w 5563679"/>
              <a:gd name="connsiteY40" fmla="*/ 1151290 h 5550115"/>
              <a:gd name="connsiteX41" fmla="*/ 2681445 w 5563679"/>
              <a:gd name="connsiteY41" fmla="*/ 1153657 h 5550115"/>
              <a:gd name="connsiteX42" fmla="*/ 2781174 w 5563679"/>
              <a:gd name="connsiteY42" fmla="*/ 1239606 h 5550115"/>
              <a:gd name="connsiteX43" fmla="*/ 2781426 w 5563679"/>
              <a:gd name="connsiteY43" fmla="*/ 1241035 h 5550115"/>
              <a:gd name="connsiteX44" fmla="*/ 2781426 w 5563679"/>
              <a:gd name="connsiteY44" fmla="*/ 1345676 h 5550115"/>
              <a:gd name="connsiteX45" fmla="*/ 2910453 w 5563679"/>
              <a:gd name="connsiteY45" fmla="*/ 1474703 h 5550115"/>
              <a:gd name="connsiteX46" fmla="*/ 2910452 w 5563679"/>
              <a:gd name="connsiteY46" fmla="*/ 1474702 h 5550115"/>
              <a:gd name="connsiteX47" fmla="*/ 3039479 w 5563679"/>
              <a:gd name="connsiteY47" fmla="*/ 1345675 h 5550115"/>
              <a:gd name="connsiteX48" fmla="*/ 3039479 w 5563679"/>
              <a:gd name="connsiteY48" fmla="*/ 0 h 5550115"/>
              <a:gd name="connsiteX49" fmla="*/ 3039480 w 5563679"/>
              <a:gd name="connsiteY49" fmla="*/ 0 h 5550115"/>
              <a:gd name="connsiteX50" fmla="*/ 3039480 w 5563679"/>
              <a:gd name="connsiteY50" fmla="*/ 1362198 h 5550115"/>
              <a:gd name="connsiteX51" fmla="*/ 3049618 w 5563679"/>
              <a:gd name="connsiteY51" fmla="*/ 1311979 h 5550115"/>
              <a:gd name="connsiteX52" fmla="*/ 3168506 w 5563679"/>
              <a:gd name="connsiteY52" fmla="*/ 1233175 h 5550115"/>
              <a:gd name="connsiteX53" fmla="*/ 3287393 w 5563679"/>
              <a:gd name="connsiteY53" fmla="*/ 1311979 h 5550115"/>
              <a:gd name="connsiteX54" fmla="*/ 3297157 w 5563679"/>
              <a:gd name="connsiteY54" fmla="*/ 1360339 h 5550115"/>
              <a:gd name="connsiteX55" fmla="*/ 3297157 w 5563679"/>
              <a:gd name="connsiteY55" fmla="*/ 1946741 h 5550115"/>
              <a:gd name="connsiteX56" fmla="*/ 3426184 w 5563679"/>
              <a:gd name="connsiteY56" fmla="*/ 2075768 h 5550115"/>
              <a:gd name="connsiteX57" fmla="*/ 3426183 w 5563679"/>
              <a:gd name="connsiteY57" fmla="*/ 2075767 h 5550115"/>
              <a:gd name="connsiteX58" fmla="*/ 3555210 w 5563679"/>
              <a:gd name="connsiteY58" fmla="*/ 1946740 h 5550115"/>
              <a:gd name="connsiteX59" fmla="*/ 3555210 w 5563679"/>
              <a:gd name="connsiteY59" fmla="*/ 0 h 5550115"/>
              <a:gd name="connsiteX60" fmla="*/ 3555211 w 5563679"/>
              <a:gd name="connsiteY60" fmla="*/ 1049778 h 5550115"/>
              <a:gd name="connsiteX61" fmla="*/ 3565349 w 5563679"/>
              <a:gd name="connsiteY61" fmla="*/ 999559 h 5550115"/>
              <a:gd name="connsiteX62" fmla="*/ 3684237 w 5563679"/>
              <a:gd name="connsiteY62" fmla="*/ 920755 h 5550115"/>
              <a:gd name="connsiteX63" fmla="*/ 3803124 w 5563679"/>
              <a:gd name="connsiteY63" fmla="*/ 999559 h 5550115"/>
              <a:gd name="connsiteX64" fmla="*/ 3806722 w 5563679"/>
              <a:gd name="connsiteY64" fmla="*/ 1017378 h 5550115"/>
              <a:gd name="connsiteX65" fmla="*/ 3806722 w 5563679"/>
              <a:gd name="connsiteY65" fmla="*/ 1326324 h 5550115"/>
              <a:gd name="connsiteX66" fmla="*/ 3935749 w 5563679"/>
              <a:gd name="connsiteY66" fmla="*/ 1455351 h 5550115"/>
              <a:gd name="connsiteX67" fmla="*/ 3935748 w 5563679"/>
              <a:gd name="connsiteY67" fmla="*/ 1455350 h 5550115"/>
              <a:gd name="connsiteX68" fmla="*/ 4064775 w 5563679"/>
              <a:gd name="connsiteY68" fmla="*/ 1326323 h 5550115"/>
              <a:gd name="connsiteX69" fmla="*/ 4064775 w 5563679"/>
              <a:gd name="connsiteY69" fmla="*/ 1279585 h 5550115"/>
              <a:gd name="connsiteX70" fmla="*/ 4083444 w 5563679"/>
              <a:gd name="connsiteY70" fmla="*/ 1247043 h 5550115"/>
              <a:gd name="connsiteX71" fmla="*/ 4160509 w 5563679"/>
              <a:gd name="connsiteY71" fmla="*/ 1200599 h 5550115"/>
              <a:gd name="connsiteX72" fmla="*/ 4183989 w 5563679"/>
              <a:gd name="connsiteY72" fmla="*/ 1198232 h 5550115"/>
              <a:gd name="connsiteX73" fmla="*/ 4183989 w 5563679"/>
              <a:gd name="connsiteY73" fmla="*/ 1197494 h 5550115"/>
              <a:gd name="connsiteX74" fmla="*/ 4232059 w 5563679"/>
              <a:gd name="connsiteY74" fmla="*/ 1187790 h 5550115"/>
              <a:gd name="connsiteX75" fmla="*/ 4310862 w 5563679"/>
              <a:gd name="connsiteY75" fmla="*/ 1068902 h 5550115"/>
              <a:gd name="connsiteX76" fmla="*/ 4310862 w 5563679"/>
              <a:gd name="connsiteY76" fmla="*/ 954918 h 5550115"/>
              <a:gd name="connsiteX77" fmla="*/ 4319251 w 5563679"/>
              <a:gd name="connsiteY77" fmla="*/ 913368 h 5550115"/>
              <a:gd name="connsiteX78" fmla="*/ 4438138 w 5563679"/>
              <a:gd name="connsiteY78" fmla="*/ 834564 h 5550115"/>
              <a:gd name="connsiteX79" fmla="*/ 4557025 w 5563679"/>
              <a:gd name="connsiteY79" fmla="*/ 913368 h 5550115"/>
              <a:gd name="connsiteX80" fmla="*/ 4559215 w 5563679"/>
              <a:gd name="connsiteY80" fmla="*/ 924213 h 5550115"/>
              <a:gd name="connsiteX81" fmla="*/ 4559215 w 5563679"/>
              <a:gd name="connsiteY81" fmla="*/ 1077616 h 5550115"/>
              <a:gd name="connsiteX82" fmla="*/ 4638018 w 5563679"/>
              <a:gd name="connsiteY82" fmla="*/ 1196504 h 5550115"/>
              <a:gd name="connsiteX83" fmla="*/ 4686088 w 5563679"/>
              <a:gd name="connsiteY83" fmla="*/ 1206208 h 5550115"/>
              <a:gd name="connsiteX84" fmla="*/ 4686088 w 5563679"/>
              <a:gd name="connsiteY84" fmla="*/ 1206946 h 5550115"/>
              <a:gd name="connsiteX85" fmla="*/ 4709568 w 5563679"/>
              <a:gd name="connsiteY85" fmla="*/ 1209313 h 5550115"/>
              <a:gd name="connsiteX86" fmla="*/ 4809296 w 5563679"/>
              <a:gd name="connsiteY86" fmla="*/ 1295262 h 5550115"/>
              <a:gd name="connsiteX87" fmla="*/ 4811500 w 5563679"/>
              <a:gd name="connsiteY87" fmla="*/ 1307752 h 5550115"/>
              <a:gd name="connsiteX88" fmla="*/ 4811500 w 5563679"/>
              <a:gd name="connsiteY88" fmla="*/ 1441660 h 5550115"/>
              <a:gd name="connsiteX89" fmla="*/ 4940527 w 5563679"/>
              <a:gd name="connsiteY89" fmla="*/ 1570687 h 5550115"/>
              <a:gd name="connsiteX90" fmla="*/ 4940526 w 5563679"/>
              <a:gd name="connsiteY90" fmla="*/ 1570686 h 5550115"/>
              <a:gd name="connsiteX91" fmla="*/ 5069553 w 5563679"/>
              <a:gd name="connsiteY91" fmla="*/ 1441659 h 5550115"/>
              <a:gd name="connsiteX92" fmla="*/ 5069553 w 5563679"/>
              <a:gd name="connsiteY92" fmla="*/ 1076405 h 5550115"/>
              <a:gd name="connsiteX93" fmla="*/ 5071757 w 5563679"/>
              <a:gd name="connsiteY93" fmla="*/ 1063915 h 5550115"/>
              <a:gd name="connsiteX94" fmla="*/ 5171486 w 5563679"/>
              <a:gd name="connsiteY94" fmla="*/ 977966 h 5550115"/>
              <a:gd name="connsiteX95" fmla="*/ 5194966 w 5563679"/>
              <a:gd name="connsiteY95" fmla="*/ 975599 h 5550115"/>
              <a:gd name="connsiteX96" fmla="*/ 5194966 w 5563679"/>
              <a:gd name="connsiteY96" fmla="*/ 974861 h 5550115"/>
              <a:gd name="connsiteX97" fmla="*/ 5243036 w 5563679"/>
              <a:gd name="connsiteY97" fmla="*/ 965157 h 5550115"/>
              <a:gd name="connsiteX98" fmla="*/ 5321839 w 5563679"/>
              <a:gd name="connsiteY98" fmla="*/ 846269 h 5550115"/>
              <a:gd name="connsiteX99" fmla="*/ 5321839 w 5563679"/>
              <a:gd name="connsiteY99" fmla="*/ 469894 h 5550115"/>
              <a:gd name="connsiteX100" fmla="*/ 5330228 w 5563679"/>
              <a:gd name="connsiteY100" fmla="*/ 428344 h 5550115"/>
              <a:gd name="connsiteX101" fmla="*/ 5449115 w 5563679"/>
              <a:gd name="connsiteY101" fmla="*/ 349540 h 5550115"/>
              <a:gd name="connsiteX102" fmla="*/ 5548678 w 5563679"/>
              <a:gd name="connsiteY102" fmla="*/ 396494 h 5550115"/>
              <a:gd name="connsiteX103" fmla="*/ 5562692 w 5563679"/>
              <a:gd name="connsiteY103" fmla="*/ 419592 h 5550115"/>
              <a:gd name="connsiteX104" fmla="*/ 5562692 w 5563679"/>
              <a:gd name="connsiteY104" fmla="*/ 2265528 h 5550115"/>
              <a:gd name="connsiteX105" fmla="*/ 5563679 w 5563679"/>
              <a:gd name="connsiteY105" fmla="*/ 2265528 h 5550115"/>
              <a:gd name="connsiteX106" fmla="*/ 5563679 w 5563679"/>
              <a:gd name="connsiteY106" fmla="*/ 3341998 h 5550115"/>
              <a:gd name="connsiteX107" fmla="*/ 5484876 w 5563679"/>
              <a:gd name="connsiteY107" fmla="*/ 3460886 h 5550115"/>
              <a:gd name="connsiteX108" fmla="*/ 5436806 w 5563679"/>
              <a:gd name="connsiteY108" fmla="*/ 3470590 h 5550115"/>
              <a:gd name="connsiteX109" fmla="*/ 5436806 w 5563679"/>
              <a:gd name="connsiteY109" fmla="*/ 3471328 h 5550115"/>
              <a:gd name="connsiteX110" fmla="*/ 5413326 w 5563679"/>
              <a:gd name="connsiteY110" fmla="*/ 3473695 h 5550115"/>
              <a:gd name="connsiteX111" fmla="*/ 5336262 w 5563679"/>
              <a:gd name="connsiteY111" fmla="*/ 3520139 h 5550115"/>
              <a:gd name="connsiteX112" fmla="*/ 5315097 w 5563679"/>
              <a:gd name="connsiteY112" fmla="*/ 3557030 h 5550115"/>
              <a:gd name="connsiteX113" fmla="*/ 5315097 w 5563679"/>
              <a:gd name="connsiteY113" fmla="*/ 3620344 h 5550115"/>
              <a:gd name="connsiteX114" fmla="*/ 5236294 w 5563679"/>
              <a:gd name="connsiteY114" fmla="*/ 3739232 h 5550115"/>
              <a:gd name="connsiteX115" fmla="*/ 5188224 w 5563679"/>
              <a:gd name="connsiteY115" fmla="*/ 3748936 h 5550115"/>
              <a:gd name="connsiteX116" fmla="*/ 5188224 w 5563679"/>
              <a:gd name="connsiteY116" fmla="*/ 3749674 h 5550115"/>
              <a:gd name="connsiteX117" fmla="*/ 5164744 w 5563679"/>
              <a:gd name="connsiteY117" fmla="*/ 3752041 h 5550115"/>
              <a:gd name="connsiteX118" fmla="*/ 5065015 w 5563679"/>
              <a:gd name="connsiteY118" fmla="*/ 3837990 h 5550115"/>
              <a:gd name="connsiteX119" fmla="*/ 5064995 w 5563679"/>
              <a:gd name="connsiteY119" fmla="*/ 3838103 h 5550115"/>
              <a:gd name="connsiteX120" fmla="*/ 5064995 w 5563679"/>
              <a:gd name="connsiteY120" fmla="*/ 4397896 h 5550115"/>
              <a:gd name="connsiteX121" fmla="*/ 4986192 w 5563679"/>
              <a:gd name="connsiteY121" fmla="*/ 4516784 h 5550115"/>
              <a:gd name="connsiteX122" fmla="*/ 4938122 w 5563679"/>
              <a:gd name="connsiteY122" fmla="*/ 4526488 h 5550115"/>
              <a:gd name="connsiteX123" fmla="*/ 4938122 w 5563679"/>
              <a:gd name="connsiteY123" fmla="*/ 4527226 h 5550115"/>
              <a:gd name="connsiteX124" fmla="*/ 4914642 w 5563679"/>
              <a:gd name="connsiteY124" fmla="*/ 4529593 h 5550115"/>
              <a:gd name="connsiteX125" fmla="*/ 4814913 w 5563679"/>
              <a:gd name="connsiteY125" fmla="*/ 4615542 h 5550115"/>
              <a:gd name="connsiteX126" fmla="*/ 4814662 w 5563679"/>
              <a:gd name="connsiteY126" fmla="*/ 4616965 h 5550115"/>
              <a:gd name="connsiteX127" fmla="*/ 4814662 w 5563679"/>
              <a:gd name="connsiteY127" fmla="*/ 4885290 h 5550115"/>
              <a:gd name="connsiteX128" fmla="*/ 4685635 w 5563679"/>
              <a:gd name="connsiteY128" fmla="*/ 5014317 h 5550115"/>
              <a:gd name="connsiteX129" fmla="*/ 4685636 w 5563679"/>
              <a:gd name="connsiteY129" fmla="*/ 5014316 h 5550115"/>
              <a:gd name="connsiteX130" fmla="*/ 4556609 w 5563679"/>
              <a:gd name="connsiteY130" fmla="*/ 4885289 h 5550115"/>
              <a:gd name="connsiteX131" fmla="*/ 4556609 w 5563679"/>
              <a:gd name="connsiteY131" fmla="*/ 4605270 h 5550115"/>
              <a:gd name="connsiteX132" fmla="*/ 4554606 w 5563679"/>
              <a:gd name="connsiteY132" fmla="*/ 4593919 h 5550115"/>
              <a:gd name="connsiteX133" fmla="*/ 4454877 w 5563679"/>
              <a:gd name="connsiteY133" fmla="*/ 4507970 h 5550115"/>
              <a:gd name="connsiteX134" fmla="*/ 4431397 w 5563679"/>
              <a:gd name="connsiteY134" fmla="*/ 4505603 h 5550115"/>
              <a:gd name="connsiteX135" fmla="*/ 4431397 w 5563679"/>
              <a:gd name="connsiteY135" fmla="*/ 4504865 h 5550115"/>
              <a:gd name="connsiteX136" fmla="*/ 4383327 w 5563679"/>
              <a:gd name="connsiteY136" fmla="*/ 4495161 h 5550115"/>
              <a:gd name="connsiteX137" fmla="*/ 4304524 w 5563679"/>
              <a:gd name="connsiteY137" fmla="*/ 4376273 h 5550115"/>
              <a:gd name="connsiteX138" fmla="*/ 4304524 w 5563679"/>
              <a:gd name="connsiteY138" fmla="*/ 4286143 h 5550115"/>
              <a:gd name="connsiteX139" fmla="*/ 4296135 w 5563679"/>
              <a:gd name="connsiteY139" fmla="*/ 4244593 h 5550115"/>
              <a:gd name="connsiteX140" fmla="*/ 4177248 w 5563679"/>
              <a:gd name="connsiteY140" fmla="*/ 4165789 h 5550115"/>
              <a:gd name="connsiteX141" fmla="*/ 4058361 w 5563679"/>
              <a:gd name="connsiteY141" fmla="*/ 4244593 h 5550115"/>
              <a:gd name="connsiteX142" fmla="*/ 4056171 w 5563679"/>
              <a:gd name="connsiteY142" fmla="*/ 4255437 h 5550115"/>
              <a:gd name="connsiteX143" fmla="*/ 4056171 w 5563679"/>
              <a:gd name="connsiteY143" fmla="*/ 4496307 h 5550115"/>
              <a:gd name="connsiteX144" fmla="*/ 3977368 w 5563679"/>
              <a:gd name="connsiteY144" fmla="*/ 4615195 h 5550115"/>
              <a:gd name="connsiteX145" fmla="*/ 3929298 w 5563679"/>
              <a:gd name="connsiteY145" fmla="*/ 4624899 h 5550115"/>
              <a:gd name="connsiteX146" fmla="*/ 3929298 w 5563679"/>
              <a:gd name="connsiteY146" fmla="*/ 4625637 h 5550115"/>
              <a:gd name="connsiteX147" fmla="*/ 3905818 w 5563679"/>
              <a:gd name="connsiteY147" fmla="*/ 4628004 h 5550115"/>
              <a:gd name="connsiteX148" fmla="*/ 3806089 w 5563679"/>
              <a:gd name="connsiteY148" fmla="*/ 4713953 h 5550115"/>
              <a:gd name="connsiteX149" fmla="*/ 3805837 w 5563679"/>
              <a:gd name="connsiteY149" fmla="*/ 4715382 h 5550115"/>
              <a:gd name="connsiteX150" fmla="*/ 3805837 w 5563679"/>
              <a:gd name="connsiteY150" fmla="*/ 4820023 h 5550115"/>
              <a:gd name="connsiteX151" fmla="*/ 3676810 w 5563679"/>
              <a:gd name="connsiteY151" fmla="*/ 4949050 h 5550115"/>
              <a:gd name="connsiteX152" fmla="*/ 3676811 w 5563679"/>
              <a:gd name="connsiteY152" fmla="*/ 4949049 h 5550115"/>
              <a:gd name="connsiteX153" fmla="*/ 3547784 w 5563679"/>
              <a:gd name="connsiteY153" fmla="*/ 4820022 h 5550115"/>
              <a:gd name="connsiteX154" fmla="*/ 3547784 w 5563679"/>
              <a:gd name="connsiteY154" fmla="*/ 2265528 h 5550115"/>
              <a:gd name="connsiteX155" fmla="*/ 3547783 w 5563679"/>
              <a:gd name="connsiteY155" fmla="*/ 4836545 h 5550115"/>
              <a:gd name="connsiteX156" fmla="*/ 3537645 w 5563679"/>
              <a:gd name="connsiteY156" fmla="*/ 4786326 h 5550115"/>
              <a:gd name="connsiteX157" fmla="*/ 3418757 w 5563679"/>
              <a:gd name="connsiteY157" fmla="*/ 4707522 h 5550115"/>
              <a:gd name="connsiteX158" fmla="*/ 3299870 w 5563679"/>
              <a:gd name="connsiteY158" fmla="*/ 4786326 h 5550115"/>
              <a:gd name="connsiteX159" fmla="*/ 3290106 w 5563679"/>
              <a:gd name="connsiteY159" fmla="*/ 4834686 h 5550115"/>
              <a:gd name="connsiteX160" fmla="*/ 3290106 w 5563679"/>
              <a:gd name="connsiteY160" fmla="*/ 5421088 h 5550115"/>
              <a:gd name="connsiteX161" fmla="*/ 3161079 w 5563679"/>
              <a:gd name="connsiteY161" fmla="*/ 5550115 h 5550115"/>
              <a:gd name="connsiteX162" fmla="*/ 3161080 w 5563679"/>
              <a:gd name="connsiteY162" fmla="*/ 5550114 h 5550115"/>
              <a:gd name="connsiteX163" fmla="*/ 3032053 w 5563679"/>
              <a:gd name="connsiteY163" fmla="*/ 5421087 h 5550115"/>
              <a:gd name="connsiteX164" fmla="*/ 3032053 w 5563679"/>
              <a:gd name="connsiteY164" fmla="*/ 2265528 h 5550115"/>
              <a:gd name="connsiteX165" fmla="*/ 3032052 w 5563679"/>
              <a:gd name="connsiteY165" fmla="*/ 4524125 h 5550115"/>
              <a:gd name="connsiteX166" fmla="*/ 3021914 w 5563679"/>
              <a:gd name="connsiteY166" fmla="*/ 4473906 h 5550115"/>
              <a:gd name="connsiteX167" fmla="*/ 2903026 w 5563679"/>
              <a:gd name="connsiteY167" fmla="*/ 4395102 h 5550115"/>
              <a:gd name="connsiteX168" fmla="*/ 2784139 w 5563679"/>
              <a:gd name="connsiteY168" fmla="*/ 4473906 h 5550115"/>
              <a:gd name="connsiteX169" fmla="*/ 2780541 w 5563679"/>
              <a:gd name="connsiteY169" fmla="*/ 4491725 h 5550115"/>
              <a:gd name="connsiteX170" fmla="*/ 2780541 w 5563679"/>
              <a:gd name="connsiteY170" fmla="*/ 4800671 h 5550115"/>
              <a:gd name="connsiteX171" fmla="*/ 2651514 w 5563679"/>
              <a:gd name="connsiteY171" fmla="*/ 4929698 h 5550115"/>
              <a:gd name="connsiteX172" fmla="*/ 2651515 w 5563679"/>
              <a:gd name="connsiteY172" fmla="*/ 4929697 h 5550115"/>
              <a:gd name="connsiteX173" fmla="*/ 2522488 w 5563679"/>
              <a:gd name="connsiteY173" fmla="*/ 4800670 h 5550115"/>
              <a:gd name="connsiteX174" fmla="*/ 2522488 w 5563679"/>
              <a:gd name="connsiteY174" fmla="*/ 4753932 h 5550115"/>
              <a:gd name="connsiteX175" fmla="*/ 2503819 w 5563679"/>
              <a:gd name="connsiteY175" fmla="*/ 4721390 h 5550115"/>
              <a:gd name="connsiteX176" fmla="*/ 2426754 w 5563679"/>
              <a:gd name="connsiteY176" fmla="*/ 4674946 h 5550115"/>
              <a:gd name="connsiteX177" fmla="*/ 2403274 w 5563679"/>
              <a:gd name="connsiteY177" fmla="*/ 4672579 h 5550115"/>
              <a:gd name="connsiteX178" fmla="*/ 2403274 w 5563679"/>
              <a:gd name="connsiteY178" fmla="*/ 4671841 h 5550115"/>
              <a:gd name="connsiteX179" fmla="*/ 2355204 w 5563679"/>
              <a:gd name="connsiteY179" fmla="*/ 4662137 h 5550115"/>
              <a:gd name="connsiteX180" fmla="*/ 2276401 w 5563679"/>
              <a:gd name="connsiteY180" fmla="*/ 4543249 h 5550115"/>
              <a:gd name="connsiteX181" fmla="*/ 2276401 w 5563679"/>
              <a:gd name="connsiteY181" fmla="*/ 4429265 h 5550115"/>
              <a:gd name="connsiteX182" fmla="*/ 2268012 w 5563679"/>
              <a:gd name="connsiteY182" fmla="*/ 4387715 h 5550115"/>
              <a:gd name="connsiteX183" fmla="*/ 2149125 w 5563679"/>
              <a:gd name="connsiteY183" fmla="*/ 4308911 h 5550115"/>
              <a:gd name="connsiteX184" fmla="*/ 2030238 w 5563679"/>
              <a:gd name="connsiteY184" fmla="*/ 4387715 h 5550115"/>
              <a:gd name="connsiteX185" fmla="*/ 2028048 w 5563679"/>
              <a:gd name="connsiteY185" fmla="*/ 4398560 h 5550115"/>
              <a:gd name="connsiteX186" fmla="*/ 2028048 w 5563679"/>
              <a:gd name="connsiteY186" fmla="*/ 4551963 h 5550115"/>
              <a:gd name="connsiteX187" fmla="*/ 1949245 w 5563679"/>
              <a:gd name="connsiteY187" fmla="*/ 4670851 h 5550115"/>
              <a:gd name="connsiteX188" fmla="*/ 1901175 w 5563679"/>
              <a:gd name="connsiteY188" fmla="*/ 4680555 h 5550115"/>
              <a:gd name="connsiteX189" fmla="*/ 1901175 w 5563679"/>
              <a:gd name="connsiteY189" fmla="*/ 4681293 h 5550115"/>
              <a:gd name="connsiteX190" fmla="*/ 1877695 w 5563679"/>
              <a:gd name="connsiteY190" fmla="*/ 4683660 h 5550115"/>
              <a:gd name="connsiteX191" fmla="*/ 1777966 w 5563679"/>
              <a:gd name="connsiteY191" fmla="*/ 4769609 h 5550115"/>
              <a:gd name="connsiteX192" fmla="*/ 1775762 w 5563679"/>
              <a:gd name="connsiteY192" fmla="*/ 4782099 h 5550115"/>
              <a:gd name="connsiteX193" fmla="*/ 1775762 w 5563679"/>
              <a:gd name="connsiteY193" fmla="*/ 4916007 h 5550115"/>
              <a:gd name="connsiteX194" fmla="*/ 1646735 w 5563679"/>
              <a:gd name="connsiteY194" fmla="*/ 5045034 h 5550115"/>
              <a:gd name="connsiteX195" fmla="*/ 1646736 w 5563679"/>
              <a:gd name="connsiteY195" fmla="*/ 5045033 h 5550115"/>
              <a:gd name="connsiteX196" fmla="*/ 1517709 w 5563679"/>
              <a:gd name="connsiteY196" fmla="*/ 4916006 h 5550115"/>
              <a:gd name="connsiteX197" fmla="*/ 1517709 w 5563679"/>
              <a:gd name="connsiteY197" fmla="*/ 4550752 h 5550115"/>
              <a:gd name="connsiteX198" fmla="*/ 1515505 w 5563679"/>
              <a:gd name="connsiteY198" fmla="*/ 4538262 h 5550115"/>
              <a:gd name="connsiteX199" fmla="*/ 1415776 w 5563679"/>
              <a:gd name="connsiteY199" fmla="*/ 4452313 h 5550115"/>
              <a:gd name="connsiteX200" fmla="*/ 1392296 w 5563679"/>
              <a:gd name="connsiteY200" fmla="*/ 4449946 h 5550115"/>
              <a:gd name="connsiteX201" fmla="*/ 1392296 w 5563679"/>
              <a:gd name="connsiteY201" fmla="*/ 4449208 h 5550115"/>
              <a:gd name="connsiteX202" fmla="*/ 1344226 w 5563679"/>
              <a:gd name="connsiteY202" fmla="*/ 4439504 h 5550115"/>
              <a:gd name="connsiteX203" fmla="*/ 1265423 w 5563679"/>
              <a:gd name="connsiteY203" fmla="*/ 4320616 h 5550115"/>
              <a:gd name="connsiteX204" fmla="*/ 1265423 w 5563679"/>
              <a:gd name="connsiteY204" fmla="*/ 3944241 h 5550115"/>
              <a:gd name="connsiteX205" fmla="*/ 1257034 w 5563679"/>
              <a:gd name="connsiteY205" fmla="*/ 3902691 h 5550115"/>
              <a:gd name="connsiteX206" fmla="*/ 1138147 w 5563679"/>
              <a:gd name="connsiteY206" fmla="*/ 3823887 h 5550115"/>
              <a:gd name="connsiteX207" fmla="*/ 1019260 w 5563679"/>
              <a:gd name="connsiteY207" fmla="*/ 3902691 h 5550115"/>
              <a:gd name="connsiteX208" fmla="*/ 1016586 w 5563679"/>
              <a:gd name="connsiteY208" fmla="*/ 3915934 h 5550115"/>
              <a:gd name="connsiteX209" fmla="*/ 1016586 w 5563679"/>
              <a:gd name="connsiteY209" fmla="*/ 3976598 h 5550115"/>
              <a:gd name="connsiteX210" fmla="*/ 887559 w 5563679"/>
              <a:gd name="connsiteY210" fmla="*/ 4105625 h 5550115"/>
              <a:gd name="connsiteX211" fmla="*/ 887560 w 5563679"/>
              <a:gd name="connsiteY211" fmla="*/ 4105624 h 5550115"/>
              <a:gd name="connsiteX212" fmla="*/ 758533 w 5563679"/>
              <a:gd name="connsiteY212" fmla="*/ 3976597 h 5550115"/>
              <a:gd name="connsiteX213" fmla="*/ 758533 w 5563679"/>
              <a:gd name="connsiteY213" fmla="*/ 3835817 h 5550115"/>
              <a:gd name="connsiteX214" fmla="*/ 737116 w 5563679"/>
              <a:gd name="connsiteY214" fmla="*/ 3798485 h 5550115"/>
              <a:gd name="connsiteX215" fmla="*/ 660051 w 5563679"/>
              <a:gd name="connsiteY215" fmla="*/ 3752041 h 5550115"/>
              <a:gd name="connsiteX216" fmla="*/ 636571 w 5563679"/>
              <a:gd name="connsiteY216" fmla="*/ 3749674 h 5550115"/>
              <a:gd name="connsiteX217" fmla="*/ 636571 w 5563679"/>
              <a:gd name="connsiteY217" fmla="*/ 3748936 h 5550115"/>
              <a:gd name="connsiteX218" fmla="*/ 588501 w 5563679"/>
              <a:gd name="connsiteY218" fmla="*/ 3739232 h 5550115"/>
              <a:gd name="connsiteX219" fmla="*/ 509698 w 5563679"/>
              <a:gd name="connsiteY219" fmla="*/ 3620344 h 5550115"/>
              <a:gd name="connsiteX220" fmla="*/ 509698 w 5563679"/>
              <a:gd name="connsiteY220" fmla="*/ 2675086 h 5550115"/>
              <a:gd name="connsiteX221" fmla="*/ 501309 w 5563679"/>
              <a:gd name="connsiteY221" fmla="*/ 2633537 h 5550115"/>
              <a:gd name="connsiteX222" fmla="*/ 382422 w 5563679"/>
              <a:gd name="connsiteY222" fmla="*/ 2554733 h 5550115"/>
              <a:gd name="connsiteX223" fmla="*/ 263535 w 5563679"/>
              <a:gd name="connsiteY223" fmla="*/ 2633537 h 5550115"/>
              <a:gd name="connsiteX224" fmla="*/ 258053 w 5563679"/>
              <a:gd name="connsiteY224" fmla="*/ 2660688 h 5550115"/>
              <a:gd name="connsiteX225" fmla="*/ 258053 w 5563679"/>
              <a:gd name="connsiteY225" fmla="*/ 2715723 h 5550115"/>
              <a:gd name="connsiteX226" fmla="*/ 129026 w 5563679"/>
              <a:gd name="connsiteY226" fmla="*/ 2844750 h 5550115"/>
              <a:gd name="connsiteX227" fmla="*/ 129027 w 5563679"/>
              <a:gd name="connsiteY227" fmla="*/ 2844749 h 5550115"/>
              <a:gd name="connsiteX228" fmla="*/ 0 w 5563679"/>
              <a:gd name="connsiteY228" fmla="*/ 2715722 h 5550115"/>
              <a:gd name="connsiteX229" fmla="*/ 0 w 5563679"/>
              <a:gd name="connsiteY229" fmla="*/ 2265528 h 5550115"/>
              <a:gd name="connsiteX230" fmla="*/ 0 w 5563679"/>
              <a:gd name="connsiteY230" fmla="*/ 546839 h 5550115"/>
              <a:gd name="connsiteX231" fmla="*/ 12233 w 5563679"/>
              <a:gd name="connsiteY231" fmla="*/ 526676 h 5550115"/>
              <a:gd name="connsiteX232" fmla="*/ 111797 w 5563679"/>
              <a:gd name="connsiteY232" fmla="*/ 479722 h 5550115"/>
              <a:gd name="connsiteX233" fmla="*/ 230684 w 5563679"/>
              <a:gd name="connsiteY233" fmla="*/ 558526 h 5550115"/>
              <a:gd name="connsiteX234" fmla="*/ 232874 w 5563679"/>
              <a:gd name="connsiteY234" fmla="*/ 569371 h 5550115"/>
              <a:gd name="connsiteX235" fmla="*/ 232874 w 5563679"/>
              <a:gd name="connsiteY235" fmla="*/ 722774 h 5550115"/>
              <a:gd name="connsiteX236" fmla="*/ 311677 w 5563679"/>
              <a:gd name="connsiteY236" fmla="*/ 841662 h 5550115"/>
              <a:gd name="connsiteX237" fmla="*/ 359747 w 5563679"/>
              <a:gd name="connsiteY237" fmla="*/ 851366 h 5550115"/>
              <a:gd name="connsiteX238" fmla="*/ 359747 w 5563679"/>
              <a:gd name="connsiteY238" fmla="*/ 852104 h 5550115"/>
              <a:gd name="connsiteX239" fmla="*/ 383227 w 5563679"/>
              <a:gd name="connsiteY239" fmla="*/ 854471 h 5550115"/>
              <a:gd name="connsiteX240" fmla="*/ 482956 w 5563679"/>
              <a:gd name="connsiteY240" fmla="*/ 940420 h 5550115"/>
              <a:gd name="connsiteX241" fmla="*/ 485160 w 5563679"/>
              <a:gd name="connsiteY241" fmla="*/ 952910 h 5550115"/>
              <a:gd name="connsiteX242" fmla="*/ 485160 w 5563679"/>
              <a:gd name="connsiteY242" fmla="*/ 1086818 h 5550115"/>
              <a:gd name="connsiteX243" fmla="*/ 614186 w 5563679"/>
              <a:gd name="connsiteY243" fmla="*/ 1215845 h 5550115"/>
              <a:gd name="connsiteX244" fmla="*/ 614185 w 5563679"/>
              <a:gd name="connsiteY244" fmla="*/ 1215844 h 5550115"/>
              <a:gd name="connsiteX245" fmla="*/ 743212 w 5563679"/>
              <a:gd name="connsiteY245" fmla="*/ 1086817 h 5550115"/>
              <a:gd name="connsiteX246" fmla="*/ 743212 w 5563679"/>
              <a:gd name="connsiteY246" fmla="*/ 721563 h 5550115"/>
              <a:gd name="connsiteX247" fmla="*/ 745416 w 5563679"/>
              <a:gd name="connsiteY247" fmla="*/ 709073 h 5550115"/>
              <a:gd name="connsiteX248" fmla="*/ 845145 w 5563679"/>
              <a:gd name="connsiteY248" fmla="*/ 623124 h 5550115"/>
              <a:gd name="connsiteX249" fmla="*/ 868625 w 5563679"/>
              <a:gd name="connsiteY249" fmla="*/ 620757 h 5550115"/>
              <a:gd name="connsiteX250" fmla="*/ 868625 w 5563679"/>
              <a:gd name="connsiteY250" fmla="*/ 620019 h 5550115"/>
              <a:gd name="connsiteX251" fmla="*/ 916695 w 5563679"/>
              <a:gd name="connsiteY251" fmla="*/ 610315 h 5550115"/>
              <a:gd name="connsiteX252" fmla="*/ 995498 w 5563679"/>
              <a:gd name="connsiteY252" fmla="*/ 491427 h 5550115"/>
              <a:gd name="connsiteX253" fmla="*/ 995498 w 5563679"/>
              <a:gd name="connsiteY253" fmla="*/ 115052 h 5550115"/>
              <a:gd name="connsiteX254" fmla="*/ 1003887 w 5563679"/>
              <a:gd name="connsiteY254" fmla="*/ 73502 h 5550115"/>
              <a:gd name="connsiteX255" fmla="*/ 1084406 w 5563679"/>
              <a:gd name="connsiteY255" fmla="*/ 499 h 5550115"/>
              <a:gd name="connsiteX0" fmla="*/ 1087705 w 5563679"/>
              <a:gd name="connsiteY0" fmla="*/ 0 h 5550115"/>
              <a:gd name="connsiteX1" fmla="*/ 1157844 w 5563679"/>
              <a:gd name="connsiteY1" fmla="*/ 0 h 5550115"/>
              <a:gd name="connsiteX2" fmla="*/ 1161143 w 5563679"/>
              <a:gd name="connsiteY2" fmla="*/ 499 h 5550115"/>
              <a:gd name="connsiteX3" fmla="*/ 1241661 w 5563679"/>
              <a:gd name="connsiteY3" fmla="*/ 73502 h 5550115"/>
              <a:gd name="connsiteX4" fmla="*/ 1244335 w 5563679"/>
              <a:gd name="connsiteY4" fmla="*/ 86745 h 5550115"/>
              <a:gd name="connsiteX5" fmla="*/ 1244335 w 5563679"/>
              <a:gd name="connsiteY5" fmla="*/ 147409 h 5550115"/>
              <a:gd name="connsiteX6" fmla="*/ 1373362 w 5563679"/>
              <a:gd name="connsiteY6" fmla="*/ 276436 h 5550115"/>
              <a:gd name="connsiteX7" fmla="*/ 1373361 w 5563679"/>
              <a:gd name="connsiteY7" fmla="*/ 276435 h 5550115"/>
              <a:gd name="connsiteX8" fmla="*/ 1390772 w 5563679"/>
              <a:gd name="connsiteY8" fmla="*/ 272920 h 5550115"/>
              <a:gd name="connsiteX9" fmla="*/ 1399039 w 5563679"/>
              <a:gd name="connsiteY9" fmla="*/ 274589 h 5550115"/>
              <a:gd name="connsiteX10" fmla="*/ 1399039 w 5563679"/>
              <a:gd name="connsiteY10" fmla="*/ 275327 h 5550115"/>
              <a:gd name="connsiteX11" fmla="*/ 1422519 w 5563679"/>
              <a:gd name="connsiteY11" fmla="*/ 277694 h 5550115"/>
              <a:gd name="connsiteX12" fmla="*/ 1522248 w 5563679"/>
              <a:gd name="connsiteY12" fmla="*/ 363643 h 5550115"/>
              <a:gd name="connsiteX13" fmla="*/ 1522268 w 5563679"/>
              <a:gd name="connsiteY13" fmla="*/ 363756 h 5550115"/>
              <a:gd name="connsiteX14" fmla="*/ 1522268 w 5563679"/>
              <a:gd name="connsiteY14" fmla="*/ 923549 h 5550115"/>
              <a:gd name="connsiteX15" fmla="*/ 1601071 w 5563679"/>
              <a:gd name="connsiteY15" fmla="*/ 1042437 h 5550115"/>
              <a:gd name="connsiteX16" fmla="*/ 1649141 w 5563679"/>
              <a:gd name="connsiteY16" fmla="*/ 1052141 h 5550115"/>
              <a:gd name="connsiteX17" fmla="*/ 1649141 w 5563679"/>
              <a:gd name="connsiteY17" fmla="*/ 1052879 h 5550115"/>
              <a:gd name="connsiteX18" fmla="*/ 1672621 w 5563679"/>
              <a:gd name="connsiteY18" fmla="*/ 1055246 h 5550115"/>
              <a:gd name="connsiteX19" fmla="*/ 1772350 w 5563679"/>
              <a:gd name="connsiteY19" fmla="*/ 1141195 h 5550115"/>
              <a:gd name="connsiteX20" fmla="*/ 1772601 w 5563679"/>
              <a:gd name="connsiteY20" fmla="*/ 1142618 h 5550115"/>
              <a:gd name="connsiteX21" fmla="*/ 1772601 w 5563679"/>
              <a:gd name="connsiteY21" fmla="*/ 1410943 h 5550115"/>
              <a:gd name="connsiteX22" fmla="*/ 1901628 w 5563679"/>
              <a:gd name="connsiteY22" fmla="*/ 1539970 h 5550115"/>
              <a:gd name="connsiteX23" fmla="*/ 1901627 w 5563679"/>
              <a:gd name="connsiteY23" fmla="*/ 1539969 h 5550115"/>
              <a:gd name="connsiteX24" fmla="*/ 2030654 w 5563679"/>
              <a:gd name="connsiteY24" fmla="*/ 1410942 h 5550115"/>
              <a:gd name="connsiteX25" fmla="*/ 2030654 w 5563679"/>
              <a:gd name="connsiteY25" fmla="*/ 1130923 h 5550115"/>
              <a:gd name="connsiteX26" fmla="*/ 2032657 w 5563679"/>
              <a:gd name="connsiteY26" fmla="*/ 1119572 h 5550115"/>
              <a:gd name="connsiteX27" fmla="*/ 2132386 w 5563679"/>
              <a:gd name="connsiteY27" fmla="*/ 1033623 h 5550115"/>
              <a:gd name="connsiteX28" fmla="*/ 2155866 w 5563679"/>
              <a:gd name="connsiteY28" fmla="*/ 1031256 h 5550115"/>
              <a:gd name="connsiteX29" fmla="*/ 2155866 w 5563679"/>
              <a:gd name="connsiteY29" fmla="*/ 1030518 h 5550115"/>
              <a:gd name="connsiteX30" fmla="*/ 2203936 w 5563679"/>
              <a:gd name="connsiteY30" fmla="*/ 1020814 h 5550115"/>
              <a:gd name="connsiteX31" fmla="*/ 2282739 w 5563679"/>
              <a:gd name="connsiteY31" fmla="*/ 901926 h 5550115"/>
              <a:gd name="connsiteX32" fmla="*/ 2282739 w 5563679"/>
              <a:gd name="connsiteY32" fmla="*/ 811796 h 5550115"/>
              <a:gd name="connsiteX33" fmla="*/ 2291128 w 5563679"/>
              <a:gd name="connsiteY33" fmla="*/ 770246 h 5550115"/>
              <a:gd name="connsiteX34" fmla="*/ 2410015 w 5563679"/>
              <a:gd name="connsiteY34" fmla="*/ 691442 h 5550115"/>
              <a:gd name="connsiteX35" fmla="*/ 2528902 w 5563679"/>
              <a:gd name="connsiteY35" fmla="*/ 770246 h 5550115"/>
              <a:gd name="connsiteX36" fmla="*/ 2531092 w 5563679"/>
              <a:gd name="connsiteY36" fmla="*/ 781090 h 5550115"/>
              <a:gd name="connsiteX37" fmla="*/ 2531092 w 5563679"/>
              <a:gd name="connsiteY37" fmla="*/ 1021960 h 5550115"/>
              <a:gd name="connsiteX38" fmla="*/ 2609895 w 5563679"/>
              <a:gd name="connsiteY38" fmla="*/ 1140848 h 5550115"/>
              <a:gd name="connsiteX39" fmla="*/ 2657965 w 5563679"/>
              <a:gd name="connsiteY39" fmla="*/ 1150552 h 5550115"/>
              <a:gd name="connsiteX40" fmla="*/ 2657965 w 5563679"/>
              <a:gd name="connsiteY40" fmla="*/ 1151290 h 5550115"/>
              <a:gd name="connsiteX41" fmla="*/ 2681445 w 5563679"/>
              <a:gd name="connsiteY41" fmla="*/ 1153657 h 5550115"/>
              <a:gd name="connsiteX42" fmla="*/ 2781174 w 5563679"/>
              <a:gd name="connsiteY42" fmla="*/ 1239606 h 5550115"/>
              <a:gd name="connsiteX43" fmla="*/ 2781426 w 5563679"/>
              <a:gd name="connsiteY43" fmla="*/ 1241035 h 5550115"/>
              <a:gd name="connsiteX44" fmla="*/ 2781426 w 5563679"/>
              <a:gd name="connsiteY44" fmla="*/ 1345676 h 5550115"/>
              <a:gd name="connsiteX45" fmla="*/ 2910453 w 5563679"/>
              <a:gd name="connsiteY45" fmla="*/ 1474703 h 5550115"/>
              <a:gd name="connsiteX46" fmla="*/ 2910452 w 5563679"/>
              <a:gd name="connsiteY46" fmla="*/ 1474702 h 5550115"/>
              <a:gd name="connsiteX47" fmla="*/ 3039479 w 5563679"/>
              <a:gd name="connsiteY47" fmla="*/ 1345675 h 5550115"/>
              <a:gd name="connsiteX48" fmla="*/ 3039479 w 5563679"/>
              <a:gd name="connsiteY48" fmla="*/ 0 h 5550115"/>
              <a:gd name="connsiteX49" fmla="*/ 3039480 w 5563679"/>
              <a:gd name="connsiteY49" fmla="*/ 0 h 5550115"/>
              <a:gd name="connsiteX50" fmla="*/ 3039480 w 5563679"/>
              <a:gd name="connsiteY50" fmla="*/ 1362198 h 5550115"/>
              <a:gd name="connsiteX51" fmla="*/ 3049618 w 5563679"/>
              <a:gd name="connsiteY51" fmla="*/ 1311979 h 5550115"/>
              <a:gd name="connsiteX52" fmla="*/ 3168506 w 5563679"/>
              <a:gd name="connsiteY52" fmla="*/ 1233175 h 5550115"/>
              <a:gd name="connsiteX53" fmla="*/ 3287393 w 5563679"/>
              <a:gd name="connsiteY53" fmla="*/ 1311979 h 5550115"/>
              <a:gd name="connsiteX54" fmla="*/ 3297157 w 5563679"/>
              <a:gd name="connsiteY54" fmla="*/ 1360339 h 5550115"/>
              <a:gd name="connsiteX55" fmla="*/ 3297157 w 5563679"/>
              <a:gd name="connsiteY55" fmla="*/ 1946741 h 5550115"/>
              <a:gd name="connsiteX56" fmla="*/ 3426184 w 5563679"/>
              <a:gd name="connsiteY56" fmla="*/ 2075768 h 5550115"/>
              <a:gd name="connsiteX57" fmla="*/ 3426183 w 5563679"/>
              <a:gd name="connsiteY57" fmla="*/ 2075767 h 5550115"/>
              <a:gd name="connsiteX58" fmla="*/ 3555210 w 5563679"/>
              <a:gd name="connsiteY58" fmla="*/ 1946740 h 5550115"/>
              <a:gd name="connsiteX59" fmla="*/ 3555211 w 5563679"/>
              <a:gd name="connsiteY59" fmla="*/ 1049778 h 5550115"/>
              <a:gd name="connsiteX60" fmla="*/ 3565349 w 5563679"/>
              <a:gd name="connsiteY60" fmla="*/ 999559 h 5550115"/>
              <a:gd name="connsiteX61" fmla="*/ 3684237 w 5563679"/>
              <a:gd name="connsiteY61" fmla="*/ 920755 h 5550115"/>
              <a:gd name="connsiteX62" fmla="*/ 3803124 w 5563679"/>
              <a:gd name="connsiteY62" fmla="*/ 999559 h 5550115"/>
              <a:gd name="connsiteX63" fmla="*/ 3806722 w 5563679"/>
              <a:gd name="connsiteY63" fmla="*/ 1017378 h 5550115"/>
              <a:gd name="connsiteX64" fmla="*/ 3806722 w 5563679"/>
              <a:gd name="connsiteY64" fmla="*/ 1326324 h 5550115"/>
              <a:gd name="connsiteX65" fmla="*/ 3935749 w 5563679"/>
              <a:gd name="connsiteY65" fmla="*/ 1455351 h 5550115"/>
              <a:gd name="connsiteX66" fmla="*/ 3935748 w 5563679"/>
              <a:gd name="connsiteY66" fmla="*/ 1455350 h 5550115"/>
              <a:gd name="connsiteX67" fmla="*/ 4064775 w 5563679"/>
              <a:gd name="connsiteY67" fmla="*/ 1326323 h 5550115"/>
              <a:gd name="connsiteX68" fmla="*/ 4064775 w 5563679"/>
              <a:gd name="connsiteY68" fmla="*/ 1279585 h 5550115"/>
              <a:gd name="connsiteX69" fmla="*/ 4083444 w 5563679"/>
              <a:gd name="connsiteY69" fmla="*/ 1247043 h 5550115"/>
              <a:gd name="connsiteX70" fmla="*/ 4160509 w 5563679"/>
              <a:gd name="connsiteY70" fmla="*/ 1200599 h 5550115"/>
              <a:gd name="connsiteX71" fmla="*/ 4183989 w 5563679"/>
              <a:gd name="connsiteY71" fmla="*/ 1198232 h 5550115"/>
              <a:gd name="connsiteX72" fmla="*/ 4183989 w 5563679"/>
              <a:gd name="connsiteY72" fmla="*/ 1197494 h 5550115"/>
              <a:gd name="connsiteX73" fmla="*/ 4232059 w 5563679"/>
              <a:gd name="connsiteY73" fmla="*/ 1187790 h 5550115"/>
              <a:gd name="connsiteX74" fmla="*/ 4310862 w 5563679"/>
              <a:gd name="connsiteY74" fmla="*/ 1068902 h 5550115"/>
              <a:gd name="connsiteX75" fmla="*/ 4310862 w 5563679"/>
              <a:gd name="connsiteY75" fmla="*/ 954918 h 5550115"/>
              <a:gd name="connsiteX76" fmla="*/ 4319251 w 5563679"/>
              <a:gd name="connsiteY76" fmla="*/ 913368 h 5550115"/>
              <a:gd name="connsiteX77" fmla="*/ 4438138 w 5563679"/>
              <a:gd name="connsiteY77" fmla="*/ 834564 h 5550115"/>
              <a:gd name="connsiteX78" fmla="*/ 4557025 w 5563679"/>
              <a:gd name="connsiteY78" fmla="*/ 913368 h 5550115"/>
              <a:gd name="connsiteX79" fmla="*/ 4559215 w 5563679"/>
              <a:gd name="connsiteY79" fmla="*/ 924213 h 5550115"/>
              <a:gd name="connsiteX80" fmla="*/ 4559215 w 5563679"/>
              <a:gd name="connsiteY80" fmla="*/ 1077616 h 5550115"/>
              <a:gd name="connsiteX81" fmla="*/ 4638018 w 5563679"/>
              <a:gd name="connsiteY81" fmla="*/ 1196504 h 5550115"/>
              <a:gd name="connsiteX82" fmla="*/ 4686088 w 5563679"/>
              <a:gd name="connsiteY82" fmla="*/ 1206208 h 5550115"/>
              <a:gd name="connsiteX83" fmla="*/ 4686088 w 5563679"/>
              <a:gd name="connsiteY83" fmla="*/ 1206946 h 5550115"/>
              <a:gd name="connsiteX84" fmla="*/ 4709568 w 5563679"/>
              <a:gd name="connsiteY84" fmla="*/ 1209313 h 5550115"/>
              <a:gd name="connsiteX85" fmla="*/ 4809296 w 5563679"/>
              <a:gd name="connsiteY85" fmla="*/ 1295262 h 5550115"/>
              <a:gd name="connsiteX86" fmla="*/ 4811500 w 5563679"/>
              <a:gd name="connsiteY86" fmla="*/ 1307752 h 5550115"/>
              <a:gd name="connsiteX87" fmla="*/ 4811500 w 5563679"/>
              <a:gd name="connsiteY87" fmla="*/ 1441660 h 5550115"/>
              <a:gd name="connsiteX88" fmla="*/ 4940527 w 5563679"/>
              <a:gd name="connsiteY88" fmla="*/ 1570687 h 5550115"/>
              <a:gd name="connsiteX89" fmla="*/ 4940526 w 5563679"/>
              <a:gd name="connsiteY89" fmla="*/ 1570686 h 5550115"/>
              <a:gd name="connsiteX90" fmla="*/ 5069553 w 5563679"/>
              <a:gd name="connsiteY90" fmla="*/ 1441659 h 5550115"/>
              <a:gd name="connsiteX91" fmla="*/ 5069553 w 5563679"/>
              <a:gd name="connsiteY91" fmla="*/ 1076405 h 5550115"/>
              <a:gd name="connsiteX92" fmla="*/ 5071757 w 5563679"/>
              <a:gd name="connsiteY92" fmla="*/ 1063915 h 5550115"/>
              <a:gd name="connsiteX93" fmla="*/ 5171486 w 5563679"/>
              <a:gd name="connsiteY93" fmla="*/ 977966 h 5550115"/>
              <a:gd name="connsiteX94" fmla="*/ 5194966 w 5563679"/>
              <a:gd name="connsiteY94" fmla="*/ 975599 h 5550115"/>
              <a:gd name="connsiteX95" fmla="*/ 5194966 w 5563679"/>
              <a:gd name="connsiteY95" fmla="*/ 974861 h 5550115"/>
              <a:gd name="connsiteX96" fmla="*/ 5243036 w 5563679"/>
              <a:gd name="connsiteY96" fmla="*/ 965157 h 5550115"/>
              <a:gd name="connsiteX97" fmla="*/ 5321839 w 5563679"/>
              <a:gd name="connsiteY97" fmla="*/ 846269 h 5550115"/>
              <a:gd name="connsiteX98" fmla="*/ 5321839 w 5563679"/>
              <a:gd name="connsiteY98" fmla="*/ 469894 h 5550115"/>
              <a:gd name="connsiteX99" fmla="*/ 5330228 w 5563679"/>
              <a:gd name="connsiteY99" fmla="*/ 428344 h 5550115"/>
              <a:gd name="connsiteX100" fmla="*/ 5449115 w 5563679"/>
              <a:gd name="connsiteY100" fmla="*/ 349540 h 5550115"/>
              <a:gd name="connsiteX101" fmla="*/ 5548678 w 5563679"/>
              <a:gd name="connsiteY101" fmla="*/ 396494 h 5550115"/>
              <a:gd name="connsiteX102" fmla="*/ 5562692 w 5563679"/>
              <a:gd name="connsiteY102" fmla="*/ 419592 h 5550115"/>
              <a:gd name="connsiteX103" fmla="*/ 5562692 w 5563679"/>
              <a:gd name="connsiteY103" fmla="*/ 2265528 h 5550115"/>
              <a:gd name="connsiteX104" fmla="*/ 5563679 w 5563679"/>
              <a:gd name="connsiteY104" fmla="*/ 2265528 h 5550115"/>
              <a:gd name="connsiteX105" fmla="*/ 5563679 w 5563679"/>
              <a:gd name="connsiteY105" fmla="*/ 3341998 h 5550115"/>
              <a:gd name="connsiteX106" fmla="*/ 5484876 w 5563679"/>
              <a:gd name="connsiteY106" fmla="*/ 3460886 h 5550115"/>
              <a:gd name="connsiteX107" fmla="*/ 5436806 w 5563679"/>
              <a:gd name="connsiteY107" fmla="*/ 3470590 h 5550115"/>
              <a:gd name="connsiteX108" fmla="*/ 5436806 w 5563679"/>
              <a:gd name="connsiteY108" fmla="*/ 3471328 h 5550115"/>
              <a:gd name="connsiteX109" fmla="*/ 5413326 w 5563679"/>
              <a:gd name="connsiteY109" fmla="*/ 3473695 h 5550115"/>
              <a:gd name="connsiteX110" fmla="*/ 5336262 w 5563679"/>
              <a:gd name="connsiteY110" fmla="*/ 3520139 h 5550115"/>
              <a:gd name="connsiteX111" fmla="*/ 5315097 w 5563679"/>
              <a:gd name="connsiteY111" fmla="*/ 3557030 h 5550115"/>
              <a:gd name="connsiteX112" fmla="*/ 5315097 w 5563679"/>
              <a:gd name="connsiteY112" fmla="*/ 3620344 h 5550115"/>
              <a:gd name="connsiteX113" fmla="*/ 5236294 w 5563679"/>
              <a:gd name="connsiteY113" fmla="*/ 3739232 h 5550115"/>
              <a:gd name="connsiteX114" fmla="*/ 5188224 w 5563679"/>
              <a:gd name="connsiteY114" fmla="*/ 3748936 h 5550115"/>
              <a:gd name="connsiteX115" fmla="*/ 5188224 w 5563679"/>
              <a:gd name="connsiteY115" fmla="*/ 3749674 h 5550115"/>
              <a:gd name="connsiteX116" fmla="*/ 5164744 w 5563679"/>
              <a:gd name="connsiteY116" fmla="*/ 3752041 h 5550115"/>
              <a:gd name="connsiteX117" fmla="*/ 5065015 w 5563679"/>
              <a:gd name="connsiteY117" fmla="*/ 3837990 h 5550115"/>
              <a:gd name="connsiteX118" fmla="*/ 5064995 w 5563679"/>
              <a:gd name="connsiteY118" fmla="*/ 3838103 h 5550115"/>
              <a:gd name="connsiteX119" fmla="*/ 5064995 w 5563679"/>
              <a:gd name="connsiteY119" fmla="*/ 4397896 h 5550115"/>
              <a:gd name="connsiteX120" fmla="*/ 4986192 w 5563679"/>
              <a:gd name="connsiteY120" fmla="*/ 4516784 h 5550115"/>
              <a:gd name="connsiteX121" fmla="*/ 4938122 w 5563679"/>
              <a:gd name="connsiteY121" fmla="*/ 4526488 h 5550115"/>
              <a:gd name="connsiteX122" fmla="*/ 4938122 w 5563679"/>
              <a:gd name="connsiteY122" fmla="*/ 4527226 h 5550115"/>
              <a:gd name="connsiteX123" fmla="*/ 4914642 w 5563679"/>
              <a:gd name="connsiteY123" fmla="*/ 4529593 h 5550115"/>
              <a:gd name="connsiteX124" fmla="*/ 4814913 w 5563679"/>
              <a:gd name="connsiteY124" fmla="*/ 4615542 h 5550115"/>
              <a:gd name="connsiteX125" fmla="*/ 4814662 w 5563679"/>
              <a:gd name="connsiteY125" fmla="*/ 4616965 h 5550115"/>
              <a:gd name="connsiteX126" fmla="*/ 4814662 w 5563679"/>
              <a:gd name="connsiteY126" fmla="*/ 4885290 h 5550115"/>
              <a:gd name="connsiteX127" fmla="*/ 4685635 w 5563679"/>
              <a:gd name="connsiteY127" fmla="*/ 5014317 h 5550115"/>
              <a:gd name="connsiteX128" fmla="*/ 4685636 w 5563679"/>
              <a:gd name="connsiteY128" fmla="*/ 5014316 h 5550115"/>
              <a:gd name="connsiteX129" fmla="*/ 4556609 w 5563679"/>
              <a:gd name="connsiteY129" fmla="*/ 4885289 h 5550115"/>
              <a:gd name="connsiteX130" fmla="*/ 4556609 w 5563679"/>
              <a:gd name="connsiteY130" fmla="*/ 4605270 h 5550115"/>
              <a:gd name="connsiteX131" fmla="*/ 4554606 w 5563679"/>
              <a:gd name="connsiteY131" fmla="*/ 4593919 h 5550115"/>
              <a:gd name="connsiteX132" fmla="*/ 4454877 w 5563679"/>
              <a:gd name="connsiteY132" fmla="*/ 4507970 h 5550115"/>
              <a:gd name="connsiteX133" fmla="*/ 4431397 w 5563679"/>
              <a:gd name="connsiteY133" fmla="*/ 4505603 h 5550115"/>
              <a:gd name="connsiteX134" fmla="*/ 4431397 w 5563679"/>
              <a:gd name="connsiteY134" fmla="*/ 4504865 h 5550115"/>
              <a:gd name="connsiteX135" fmla="*/ 4383327 w 5563679"/>
              <a:gd name="connsiteY135" fmla="*/ 4495161 h 5550115"/>
              <a:gd name="connsiteX136" fmla="*/ 4304524 w 5563679"/>
              <a:gd name="connsiteY136" fmla="*/ 4376273 h 5550115"/>
              <a:gd name="connsiteX137" fmla="*/ 4304524 w 5563679"/>
              <a:gd name="connsiteY137" fmla="*/ 4286143 h 5550115"/>
              <a:gd name="connsiteX138" fmla="*/ 4296135 w 5563679"/>
              <a:gd name="connsiteY138" fmla="*/ 4244593 h 5550115"/>
              <a:gd name="connsiteX139" fmla="*/ 4177248 w 5563679"/>
              <a:gd name="connsiteY139" fmla="*/ 4165789 h 5550115"/>
              <a:gd name="connsiteX140" fmla="*/ 4058361 w 5563679"/>
              <a:gd name="connsiteY140" fmla="*/ 4244593 h 5550115"/>
              <a:gd name="connsiteX141" fmla="*/ 4056171 w 5563679"/>
              <a:gd name="connsiteY141" fmla="*/ 4255437 h 5550115"/>
              <a:gd name="connsiteX142" fmla="*/ 4056171 w 5563679"/>
              <a:gd name="connsiteY142" fmla="*/ 4496307 h 5550115"/>
              <a:gd name="connsiteX143" fmla="*/ 3977368 w 5563679"/>
              <a:gd name="connsiteY143" fmla="*/ 4615195 h 5550115"/>
              <a:gd name="connsiteX144" fmla="*/ 3929298 w 5563679"/>
              <a:gd name="connsiteY144" fmla="*/ 4624899 h 5550115"/>
              <a:gd name="connsiteX145" fmla="*/ 3929298 w 5563679"/>
              <a:gd name="connsiteY145" fmla="*/ 4625637 h 5550115"/>
              <a:gd name="connsiteX146" fmla="*/ 3905818 w 5563679"/>
              <a:gd name="connsiteY146" fmla="*/ 4628004 h 5550115"/>
              <a:gd name="connsiteX147" fmla="*/ 3806089 w 5563679"/>
              <a:gd name="connsiteY147" fmla="*/ 4713953 h 5550115"/>
              <a:gd name="connsiteX148" fmla="*/ 3805837 w 5563679"/>
              <a:gd name="connsiteY148" fmla="*/ 4715382 h 5550115"/>
              <a:gd name="connsiteX149" fmla="*/ 3805837 w 5563679"/>
              <a:gd name="connsiteY149" fmla="*/ 4820023 h 5550115"/>
              <a:gd name="connsiteX150" fmla="*/ 3676810 w 5563679"/>
              <a:gd name="connsiteY150" fmla="*/ 4949050 h 5550115"/>
              <a:gd name="connsiteX151" fmla="*/ 3676811 w 5563679"/>
              <a:gd name="connsiteY151" fmla="*/ 4949049 h 5550115"/>
              <a:gd name="connsiteX152" fmla="*/ 3547784 w 5563679"/>
              <a:gd name="connsiteY152" fmla="*/ 4820022 h 5550115"/>
              <a:gd name="connsiteX153" fmla="*/ 3547784 w 5563679"/>
              <a:gd name="connsiteY153" fmla="*/ 2265528 h 5550115"/>
              <a:gd name="connsiteX154" fmla="*/ 3547783 w 5563679"/>
              <a:gd name="connsiteY154" fmla="*/ 4836545 h 5550115"/>
              <a:gd name="connsiteX155" fmla="*/ 3537645 w 5563679"/>
              <a:gd name="connsiteY155" fmla="*/ 4786326 h 5550115"/>
              <a:gd name="connsiteX156" fmla="*/ 3418757 w 5563679"/>
              <a:gd name="connsiteY156" fmla="*/ 4707522 h 5550115"/>
              <a:gd name="connsiteX157" fmla="*/ 3299870 w 5563679"/>
              <a:gd name="connsiteY157" fmla="*/ 4786326 h 5550115"/>
              <a:gd name="connsiteX158" fmla="*/ 3290106 w 5563679"/>
              <a:gd name="connsiteY158" fmla="*/ 4834686 h 5550115"/>
              <a:gd name="connsiteX159" fmla="*/ 3290106 w 5563679"/>
              <a:gd name="connsiteY159" fmla="*/ 5421088 h 5550115"/>
              <a:gd name="connsiteX160" fmla="*/ 3161079 w 5563679"/>
              <a:gd name="connsiteY160" fmla="*/ 5550115 h 5550115"/>
              <a:gd name="connsiteX161" fmla="*/ 3161080 w 5563679"/>
              <a:gd name="connsiteY161" fmla="*/ 5550114 h 5550115"/>
              <a:gd name="connsiteX162" fmla="*/ 3032053 w 5563679"/>
              <a:gd name="connsiteY162" fmla="*/ 5421087 h 5550115"/>
              <a:gd name="connsiteX163" fmla="*/ 3032053 w 5563679"/>
              <a:gd name="connsiteY163" fmla="*/ 2265528 h 5550115"/>
              <a:gd name="connsiteX164" fmla="*/ 3032052 w 5563679"/>
              <a:gd name="connsiteY164" fmla="*/ 4524125 h 5550115"/>
              <a:gd name="connsiteX165" fmla="*/ 3021914 w 5563679"/>
              <a:gd name="connsiteY165" fmla="*/ 4473906 h 5550115"/>
              <a:gd name="connsiteX166" fmla="*/ 2903026 w 5563679"/>
              <a:gd name="connsiteY166" fmla="*/ 4395102 h 5550115"/>
              <a:gd name="connsiteX167" fmla="*/ 2784139 w 5563679"/>
              <a:gd name="connsiteY167" fmla="*/ 4473906 h 5550115"/>
              <a:gd name="connsiteX168" fmla="*/ 2780541 w 5563679"/>
              <a:gd name="connsiteY168" fmla="*/ 4491725 h 5550115"/>
              <a:gd name="connsiteX169" fmla="*/ 2780541 w 5563679"/>
              <a:gd name="connsiteY169" fmla="*/ 4800671 h 5550115"/>
              <a:gd name="connsiteX170" fmla="*/ 2651514 w 5563679"/>
              <a:gd name="connsiteY170" fmla="*/ 4929698 h 5550115"/>
              <a:gd name="connsiteX171" fmla="*/ 2651515 w 5563679"/>
              <a:gd name="connsiteY171" fmla="*/ 4929697 h 5550115"/>
              <a:gd name="connsiteX172" fmla="*/ 2522488 w 5563679"/>
              <a:gd name="connsiteY172" fmla="*/ 4800670 h 5550115"/>
              <a:gd name="connsiteX173" fmla="*/ 2522488 w 5563679"/>
              <a:gd name="connsiteY173" fmla="*/ 4753932 h 5550115"/>
              <a:gd name="connsiteX174" fmla="*/ 2503819 w 5563679"/>
              <a:gd name="connsiteY174" fmla="*/ 4721390 h 5550115"/>
              <a:gd name="connsiteX175" fmla="*/ 2426754 w 5563679"/>
              <a:gd name="connsiteY175" fmla="*/ 4674946 h 5550115"/>
              <a:gd name="connsiteX176" fmla="*/ 2403274 w 5563679"/>
              <a:gd name="connsiteY176" fmla="*/ 4672579 h 5550115"/>
              <a:gd name="connsiteX177" fmla="*/ 2403274 w 5563679"/>
              <a:gd name="connsiteY177" fmla="*/ 4671841 h 5550115"/>
              <a:gd name="connsiteX178" fmla="*/ 2355204 w 5563679"/>
              <a:gd name="connsiteY178" fmla="*/ 4662137 h 5550115"/>
              <a:gd name="connsiteX179" fmla="*/ 2276401 w 5563679"/>
              <a:gd name="connsiteY179" fmla="*/ 4543249 h 5550115"/>
              <a:gd name="connsiteX180" fmla="*/ 2276401 w 5563679"/>
              <a:gd name="connsiteY180" fmla="*/ 4429265 h 5550115"/>
              <a:gd name="connsiteX181" fmla="*/ 2268012 w 5563679"/>
              <a:gd name="connsiteY181" fmla="*/ 4387715 h 5550115"/>
              <a:gd name="connsiteX182" fmla="*/ 2149125 w 5563679"/>
              <a:gd name="connsiteY182" fmla="*/ 4308911 h 5550115"/>
              <a:gd name="connsiteX183" fmla="*/ 2030238 w 5563679"/>
              <a:gd name="connsiteY183" fmla="*/ 4387715 h 5550115"/>
              <a:gd name="connsiteX184" fmla="*/ 2028048 w 5563679"/>
              <a:gd name="connsiteY184" fmla="*/ 4398560 h 5550115"/>
              <a:gd name="connsiteX185" fmla="*/ 2028048 w 5563679"/>
              <a:gd name="connsiteY185" fmla="*/ 4551963 h 5550115"/>
              <a:gd name="connsiteX186" fmla="*/ 1949245 w 5563679"/>
              <a:gd name="connsiteY186" fmla="*/ 4670851 h 5550115"/>
              <a:gd name="connsiteX187" fmla="*/ 1901175 w 5563679"/>
              <a:gd name="connsiteY187" fmla="*/ 4680555 h 5550115"/>
              <a:gd name="connsiteX188" fmla="*/ 1901175 w 5563679"/>
              <a:gd name="connsiteY188" fmla="*/ 4681293 h 5550115"/>
              <a:gd name="connsiteX189" fmla="*/ 1877695 w 5563679"/>
              <a:gd name="connsiteY189" fmla="*/ 4683660 h 5550115"/>
              <a:gd name="connsiteX190" fmla="*/ 1777966 w 5563679"/>
              <a:gd name="connsiteY190" fmla="*/ 4769609 h 5550115"/>
              <a:gd name="connsiteX191" fmla="*/ 1775762 w 5563679"/>
              <a:gd name="connsiteY191" fmla="*/ 4782099 h 5550115"/>
              <a:gd name="connsiteX192" fmla="*/ 1775762 w 5563679"/>
              <a:gd name="connsiteY192" fmla="*/ 4916007 h 5550115"/>
              <a:gd name="connsiteX193" fmla="*/ 1646735 w 5563679"/>
              <a:gd name="connsiteY193" fmla="*/ 5045034 h 5550115"/>
              <a:gd name="connsiteX194" fmla="*/ 1646736 w 5563679"/>
              <a:gd name="connsiteY194" fmla="*/ 5045033 h 5550115"/>
              <a:gd name="connsiteX195" fmla="*/ 1517709 w 5563679"/>
              <a:gd name="connsiteY195" fmla="*/ 4916006 h 5550115"/>
              <a:gd name="connsiteX196" fmla="*/ 1517709 w 5563679"/>
              <a:gd name="connsiteY196" fmla="*/ 4550752 h 5550115"/>
              <a:gd name="connsiteX197" fmla="*/ 1515505 w 5563679"/>
              <a:gd name="connsiteY197" fmla="*/ 4538262 h 5550115"/>
              <a:gd name="connsiteX198" fmla="*/ 1415776 w 5563679"/>
              <a:gd name="connsiteY198" fmla="*/ 4452313 h 5550115"/>
              <a:gd name="connsiteX199" fmla="*/ 1392296 w 5563679"/>
              <a:gd name="connsiteY199" fmla="*/ 4449946 h 5550115"/>
              <a:gd name="connsiteX200" fmla="*/ 1392296 w 5563679"/>
              <a:gd name="connsiteY200" fmla="*/ 4449208 h 5550115"/>
              <a:gd name="connsiteX201" fmla="*/ 1344226 w 5563679"/>
              <a:gd name="connsiteY201" fmla="*/ 4439504 h 5550115"/>
              <a:gd name="connsiteX202" fmla="*/ 1265423 w 5563679"/>
              <a:gd name="connsiteY202" fmla="*/ 4320616 h 5550115"/>
              <a:gd name="connsiteX203" fmla="*/ 1265423 w 5563679"/>
              <a:gd name="connsiteY203" fmla="*/ 3944241 h 5550115"/>
              <a:gd name="connsiteX204" fmla="*/ 1257034 w 5563679"/>
              <a:gd name="connsiteY204" fmla="*/ 3902691 h 5550115"/>
              <a:gd name="connsiteX205" fmla="*/ 1138147 w 5563679"/>
              <a:gd name="connsiteY205" fmla="*/ 3823887 h 5550115"/>
              <a:gd name="connsiteX206" fmla="*/ 1019260 w 5563679"/>
              <a:gd name="connsiteY206" fmla="*/ 3902691 h 5550115"/>
              <a:gd name="connsiteX207" fmla="*/ 1016586 w 5563679"/>
              <a:gd name="connsiteY207" fmla="*/ 3915934 h 5550115"/>
              <a:gd name="connsiteX208" fmla="*/ 1016586 w 5563679"/>
              <a:gd name="connsiteY208" fmla="*/ 3976598 h 5550115"/>
              <a:gd name="connsiteX209" fmla="*/ 887559 w 5563679"/>
              <a:gd name="connsiteY209" fmla="*/ 4105625 h 5550115"/>
              <a:gd name="connsiteX210" fmla="*/ 887560 w 5563679"/>
              <a:gd name="connsiteY210" fmla="*/ 4105624 h 5550115"/>
              <a:gd name="connsiteX211" fmla="*/ 758533 w 5563679"/>
              <a:gd name="connsiteY211" fmla="*/ 3976597 h 5550115"/>
              <a:gd name="connsiteX212" fmla="*/ 758533 w 5563679"/>
              <a:gd name="connsiteY212" fmla="*/ 3835817 h 5550115"/>
              <a:gd name="connsiteX213" fmla="*/ 737116 w 5563679"/>
              <a:gd name="connsiteY213" fmla="*/ 3798485 h 5550115"/>
              <a:gd name="connsiteX214" fmla="*/ 660051 w 5563679"/>
              <a:gd name="connsiteY214" fmla="*/ 3752041 h 5550115"/>
              <a:gd name="connsiteX215" fmla="*/ 636571 w 5563679"/>
              <a:gd name="connsiteY215" fmla="*/ 3749674 h 5550115"/>
              <a:gd name="connsiteX216" fmla="*/ 636571 w 5563679"/>
              <a:gd name="connsiteY216" fmla="*/ 3748936 h 5550115"/>
              <a:gd name="connsiteX217" fmla="*/ 588501 w 5563679"/>
              <a:gd name="connsiteY217" fmla="*/ 3739232 h 5550115"/>
              <a:gd name="connsiteX218" fmla="*/ 509698 w 5563679"/>
              <a:gd name="connsiteY218" fmla="*/ 3620344 h 5550115"/>
              <a:gd name="connsiteX219" fmla="*/ 509698 w 5563679"/>
              <a:gd name="connsiteY219" fmla="*/ 2675086 h 5550115"/>
              <a:gd name="connsiteX220" fmla="*/ 501309 w 5563679"/>
              <a:gd name="connsiteY220" fmla="*/ 2633537 h 5550115"/>
              <a:gd name="connsiteX221" fmla="*/ 382422 w 5563679"/>
              <a:gd name="connsiteY221" fmla="*/ 2554733 h 5550115"/>
              <a:gd name="connsiteX222" fmla="*/ 263535 w 5563679"/>
              <a:gd name="connsiteY222" fmla="*/ 2633537 h 5550115"/>
              <a:gd name="connsiteX223" fmla="*/ 258053 w 5563679"/>
              <a:gd name="connsiteY223" fmla="*/ 2660688 h 5550115"/>
              <a:gd name="connsiteX224" fmla="*/ 258053 w 5563679"/>
              <a:gd name="connsiteY224" fmla="*/ 2715723 h 5550115"/>
              <a:gd name="connsiteX225" fmla="*/ 129026 w 5563679"/>
              <a:gd name="connsiteY225" fmla="*/ 2844750 h 5550115"/>
              <a:gd name="connsiteX226" fmla="*/ 129027 w 5563679"/>
              <a:gd name="connsiteY226" fmla="*/ 2844749 h 5550115"/>
              <a:gd name="connsiteX227" fmla="*/ 0 w 5563679"/>
              <a:gd name="connsiteY227" fmla="*/ 2715722 h 5550115"/>
              <a:gd name="connsiteX228" fmla="*/ 0 w 5563679"/>
              <a:gd name="connsiteY228" fmla="*/ 2265528 h 5550115"/>
              <a:gd name="connsiteX229" fmla="*/ 0 w 5563679"/>
              <a:gd name="connsiteY229" fmla="*/ 546839 h 5550115"/>
              <a:gd name="connsiteX230" fmla="*/ 12233 w 5563679"/>
              <a:gd name="connsiteY230" fmla="*/ 526676 h 5550115"/>
              <a:gd name="connsiteX231" fmla="*/ 111797 w 5563679"/>
              <a:gd name="connsiteY231" fmla="*/ 479722 h 5550115"/>
              <a:gd name="connsiteX232" fmla="*/ 230684 w 5563679"/>
              <a:gd name="connsiteY232" fmla="*/ 558526 h 5550115"/>
              <a:gd name="connsiteX233" fmla="*/ 232874 w 5563679"/>
              <a:gd name="connsiteY233" fmla="*/ 569371 h 5550115"/>
              <a:gd name="connsiteX234" fmla="*/ 232874 w 5563679"/>
              <a:gd name="connsiteY234" fmla="*/ 722774 h 5550115"/>
              <a:gd name="connsiteX235" fmla="*/ 311677 w 5563679"/>
              <a:gd name="connsiteY235" fmla="*/ 841662 h 5550115"/>
              <a:gd name="connsiteX236" fmla="*/ 359747 w 5563679"/>
              <a:gd name="connsiteY236" fmla="*/ 851366 h 5550115"/>
              <a:gd name="connsiteX237" fmla="*/ 359747 w 5563679"/>
              <a:gd name="connsiteY237" fmla="*/ 852104 h 5550115"/>
              <a:gd name="connsiteX238" fmla="*/ 383227 w 5563679"/>
              <a:gd name="connsiteY238" fmla="*/ 854471 h 5550115"/>
              <a:gd name="connsiteX239" fmla="*/ 482956 w 5563679"/>
              <a:gd name="connsiteY239" fmla="*/ 940420 h 5550115"/>
              <a:gd name="connsiteX240" fmla="*/ 485160 w 5563679"/>
              <a:gd name="connsiteY240" fmla="*/ 952910 h 5550115"/>
              <a:gd name="connsiteX241" fmla="*/ 485160 w 5563679"/>
              <a:gd name="connsiteY241" fmla="*/ 1086818 h 5550115"/>
              <a:gd name="connsiteX242" fmla="*/ 614186 w 5563679"/>
              <a:gd name="connsiteY242" fmla="*/ 1215845 h 5550115"/>
              <a:gd name="connsiteX243" fmla="*/ 614185 w 5563679"/>
              <a:gd name="connsiteY243" fmla="*/ 1215844 h 5550115"/>
              <a:gd name="connsiteX244" fmla="*/ 743212 w 5563679"/>
              <a:gd name="connsiteY244" fmla="*/ 1086817 h 5550115"/>
              <a:gd name="connsiteX245" fmla="*/ 743212 w 5563679"/>
              <a:gd name="connsiteY245" fmla="*/ 721563 h 5550115"/>
              <a:gd name="connsiteX246" fmla="*/ 745416 w 5563679"/>
              <a:gd name="connsiteY246" fmla="*/ 709073 h 5550115"/>
              <a:gd name="connsiteX247" fmla="*/ 845145 w 5563679"/>
              <a:gd name="connsiteY247" fmla="*/ 623124 h 5550115"/>
              <a:gd name="connsiteX248" fmla="*/ 868625 w 5563679"/>
              <a:gd name="connsiteY248" fmla="*/ 620757 h 5550115"/>
              <a:gd name="connsiteX249" fmla="*/ 868625 w 5563679"/>
              <a:gd name="connsiteY249" fmla="*/ 620019 h 5550115"/>
              <a:gd name="connsiteX250" fmla="*/ 916695 w 5563679"/>
              <a:gd name="connsiteY250" fmla="*/ 610315 h 5550115"/>
              <a:gd name="connsiteX251" fmla="*/ 995498 w 5563679"/>
              <a:gd name="connsiteY251" fmla="*/ 491427 h 5550115"/>
              <a:gd name="connsiteX252" fmla="*/ 995498 w 5563679"/>
              <a:gd name="connsiteY252" fmla="*/ 115052 h 5550115"/>
              <a:gd name="connsiteX253" fmla="*/ 1003887 w 5563679"/>
              <a:gd name="connsiteY253" fmla="*/ 73502 h 5550115"/>
              <a:gd name="connsiteX254" fmla="*/ 1084406 w 5563679"/>
              <a:gd name="connsiteY254" fmla="*/ 499 h 5550115"/>
              <a:gd name="connsiteX255" fmla="*/ 1087705 w 5563679"/>
              <a:gd name="connsiteY255" fmla="*/ 0 h 5550115"/>
              <a:gd name="connsiteX0" fmla="*/ 1087705 w 5563679"/>
              <a:gd name="connsiteY0" fmla="*/ 0 h 5550115"/>
              <a:gd name="connsiteX1" fmla="*/ 1157844 w 5563679"/>
              <a:gd name="connsiteY1" fmla="*/ 0 h 5550115"/>
              <a:gd name="connsiteX2" fmla="*/ 1161143 w 5563679"/>
              <a:gd name="connsiteY2" fmla="*/ 499 h 5550115"/>
              <a:gd name="connsiteX3" fmla="*/ 1241661 w 5563679"/>
              <a:gd name="connsiteY3" fmla="*/ 73502 h 5550115"/>
              <a:gd name="connsiteX4" fmla="*/ 1244335 w 5563679"/>
              <a:gd name="connsiteY4" fmla="*/ 86745 h 5550115"/>
              <a:gd name="connsiteX5" fmla="*/ 1244335 w 5563679"/>
              <a:gd name="connsiteY5" fmla="*/ 147409 h 5550115"/>
              <a:gd name="connsiteX6" fmla="*/ 1373362 w 5563679"/>
              <a:gd name="connsiteY6" fmla="*/ 276436 h 5550115"/>
              <a:gd name="connsiteX7" fmla="*/ 1373361 w 5563679"/>
              <a:gd name="connsiteY7" fmla="*/ 276435 h 5550115"/>
              <a:gd name="connsiteX8" fmla="*/ 1390772 w 5563679"/>
              <a:gd name="connsiteY8" fmla="*/ 272920 h 5550115"/>
              <a:gd name="connsiteX9" fmla="*/ 1399039 w 5563679"/>
              <a:gd name="connsiteY9" fmla="*/ 274589 h 5550115"/>
              <a:gd name="connsiteX10" fmla="*/ 1399039 w 5563679"/>
              <a:gd name="connsiteY10" fmla="*/ 275327 h 5550115"/>
              <a:gd name="connsiteX11" fmla="*/ 1422519 w 5563679"/>
              <a:gd name="connsiteY11" fmla="*/ 277694 h 5550115"/>
              <a:gd name="connsiteX12" fmla="*/ 1522248 w 5563679"/>
              <a:gd name="connsiteY12" fmla="*/ 363643 h 5550115"/>
              <a:gd name="connsiteX13" fmla="*/ 1522268 w 5563679"/>
              <a:gd name="connsiteY13" fmla="*/ 363756 h 5550115"/>
              <a:gd name="connsiteX14" fmla="*/ 1522268 w 5563679"/>
              <a:gd name="connsiteY14" fmla="*/ 923549 h 5550115"/>
              <a:gd name="connsiteX15" fmla="*/ 1601071 w 5563679"/>
              <a:gd name="connsiteY15" fmla="*/ 1042437 h 5550115"/>
              <a:gd name="connsiteX16" fmla="*/ 1649141 w 5563679"/>
              <a:gd name="connsiteY16" fmla="*/ 1052141 h 5550115"/>
              <a:gd name="connsiteX17" fmla="*/ 1649141 w 5563679"/>
              <a:gd name="connsiteY17" fmla="*/ 1052879 h 5550115"/>
              <a:gd name="connsiteX18" fmla="*/ 1672621 w 5563679"/>
              <a:gd name="connsiteY18" fmla="*/ 1055246 h 5550115"/>
              <a:gd name="connsiteX19" fmla="*/ 1772350 w 5563679"/>
              <a:gd name="connsiteY19" fmla="*/ 1141195 h 5550115"/>
              <a:gd name="connsiteX20" fmla="*/ 1772601 w 5563679"/>
              <a:gd name="connsiteY20" fmla="*/ 1142618 h 5550115"/>
              <a:gd name="connsiteX21" fmla="*/ 1772601 w 5563679"/>
              <a:gd name="connsiteY21" fmla="*/ 1410943 h 5550115"/>
              <a:gd name="connsiteX22" fmla="*/ 1901628 w 5563679"/>
              <a:gd name="connsiteY22" fmla="*/ 1539970 h 5550115"/>
              <a:gd name="connsiteX23" fmla="*/ 1901627 w 5563679"/>
              <a:gd name="connsiteY23" fmla="*/ 1539969 h 5550115"/>
              <a:gd name="connsiteX24" fmla="*/ 2030654 w 5563679"/>
              <a:gd name="connsiteY24" fmla="*/ 1410942 h 5550115"/>
              <a:gd name="connsiteX25" fmla="*/ 2030654 w 5563679"/>
              <a:gd name="connsiteY25" fmla="*/ 1130923 h 5550115"/>
              <a:gd name="connsiteX26" fmla="*/ 2032657 w 5563679"/>
              <a:gd name="connsiteY26" fmla="*/ 1119572 h 5550115"/>
              <a:gd name="connsiteX27" fmla="*/ 2132386 w 5563679"/>
              <a:gd name="connsiteY27" fmla="*/ 1033623 h 5550115"/>
              <a:gd name="connsiteX28" fmla="*/ 2155866 w 5563679"/>
              <a:gd name="connsiteY28" fmla="*/ 1031256 h 5550115"/>
              <a:gd name="connsiteX29" fmla="*/ 2155866 w 5563679"/>
              <a:gd name="connsiteY29" fmla="*/ 1030518 h 5550115"/>
              <a:gd name="connsiteX30" fmla="*/ 2203936 w 5563679"/>
              <a:gd name="connsiteY30" fmla="*/ 1020814 h 5550115"/>
              <a:gd name="connsiteX31" fmla="*/ 2282739 w 5563679"/>
              <a:gd name="connsiteY31" fmla="*/ 901926 h 5550115"/>
              <a:gd name="connsiteX32" fmla="*/ 2282739 w 5563679"/>
              <a:gd name="connsiteY32" fmla="*/ 811796 h 5550115"/>
              <a:gd name="connsiteX33" fmla="*/ 2291128 w 5563679"/>
              <a:gd name="connsiteY33" fmla="*/ 770246 h 5550115"/>
              <a:gd name="connsiteX34" fmla="*/ 2410015 w 5563679"/>
              <a:gd name="connsiteY34" fmla="*/ 691442 h 5550115"/>
              <a:gd name="connsiteX35" fmla="*/ 2528902 w 5563679"/>
              <a:gd name="connsiteY35" fmla="*/ 770246 h 5550115"/>
              <a:gd name="connsiteX36" fmla="*/ 2531092 w 5563679"/>
              <a:gd name="connsiteY36" fmla="*/ 781090 h 5550115"/>
              <a:gd name="connsiteX37" fmla="*/ 2531092 w 5563679"/>
              <a:gd name="connsiteY37" fmla="*/ 1021960 h 5550115"/>
              <a:gd name="connsiteX38" fmla="*/ 2609895 w 5563679"/>
              <a:gd name="connsiteY38" fmla="*/ 1140848 h 5550115"/>
              <a:gd name="connsiteX39" fmla="*/ 2657965 w 5563679"/>
              <a:gd name="connsiteY39" fmla="*/ 1150552 h 5550115"/>
              <a:gd name="connsiteX40" fmla="*/ 2657965 w 5563679"/>
              <a:gd name="connsiteY40" fmla="*/ 1151290 h 5550115"/>
              <a:gd name="connsiteX41" fmla="*/ 2681445 w 5563679"/>
              <a:gd name="connsiteY41" fmla="*/ 1153657 h 5550115"/>
              <a:gd name="connsiteX42" fmla="*/ 2781174 w 5563679"/>
              <a:gd name="connsiteY42" fmla="*/ 1239606 h 5550115"/>
              <a:gd name="connsiteX43" fmla="*/ 2781426 w 5563679"/>
              <a:gd name="connsiteY43" fmla="*/ 1241035 h 5550115"/>
              <a:gd name="connsiteX44" fmla="*/ 2781426 w 5563679"/>
              <a:gd name="connsiteY44" fmla="*/ 1345676 h 5550115"/>
              <a:gd name="connsiteX45" fmla="*/ 2910453 w 5563679"/>
              <a:gd name="connsiteY45" fmla="*/ 1474703 h 5550115"/>
              <a:gd name="connsiteX46" fmla="*/ 2910452 w 5563679"/>
              <a:gd name="connsiteY46" fmla="*/ 1474702 h 5550115"/>
              <a:gd name="connsiteX47" fmla="*/ 3039479 w 5563679"/>
              <a:gd name="connsiteY47" fmla="*/ 1345675 h 5550115"/>
              <a:gd name="connsiteX48" fmla="*/ 3039479 w 5563679"/>
              <a:gd name="connsiteY48" fmla="*/ 0 h 5550115"/>
              <a:gd name="connsiteX49" fmla="*/ 3039480 w 5563679"/>
              <a:gd name="connsiteY49" fmla="*/ 1362198 h 5550115"/>
              <a:gd name="connsiteX50" fmla="*/ 3049618 w 5563679"/>
              <a:gd name="connsiteY50" fmla="*/ 1311979 h 5550115"/>
              <a:gd name="connsiteX51" fmla="*/ 3168506 w 5563679"/>
              <a:gd name="connsiteY51" fmla="*/ 1233175 h 5550115"/>
              <a:gd name="connsiteX52" fmla="*/ 3287393 w 5563679"/>
              <a:gd name="connsiteY52" fmla="*/ 1311979 h 5550115"/>
              <a:gd name="connsiteX53" fmla="*/ 3297157 w 5563679"/>
              <a:gd name="connsiteY53" fmla="*/ 1360339 h 5550115"/>
              <a:gd name="connsiteX54" fmla="*/ 3297157 w 5563679"/>
              <a:gd name="connsiteY54" fmla="*/ 1946741 h 5550115"/>
              <a:gd name="connsiteX55" fmla="*/ 3426184 w 5563679"/>
              <a:gd name="connsiteY55" fmla="*/ 2075768 h 5550115"/>
              <a:gd name="connsiteX56" fmla="*/ 3426183 w 5563679"/>
              <a:gd name="connsiteY56" fmla="*/ 2075767 h 5550115"/>
              <a:gd name="connsiteX57" fmla="*/ 3555210 w 5563679"/>
              <a:gd name="connsiteY57" fmla="*/ 1946740 h 5550115"/>
              <a:gd name="connsiteX58" fmla="*/ 3555211 w 5563679"/>
              <a:gd name="connsiteY58" fmla="*/ 1049778 h 5550115"/>
              <a:gd name="connsiteX59" fmla="*/ 3565349 w 5563679"/>
              <a:gd name="connsiteY59" fmla="*/ 999559 h 5550115"/>
              <a:gd name="connsiteX60" fmla="*/ 3684237 w 5563679"/>
              <a:gd name="connsiteY60" fmla="*/ 920755 h 5550115"/>
              <a:gd name="connsiteX61" fmla="*/ 3803124 w 5563679"/>
              <a:gd name="connsiteY61" fmla="*/ 999559 h 5550115"/>
              <a:gd name="connsiteX62" fmla="*/ 3806722 w 5563679"/>
              <a:gd name="connsiteY62" fmla="*/ 1017378 h 5550115"/>
              <a:gd name="connsiteX63" fmla="*/ 3806722 w 5563679"/>
              <a:gd name="connsiteY63" fmla="*/ 1326324 h 5550115"/>
              <a:gd name="connsiteX64" fmla="*/ 3935749 w 5563679"/>
              <a:gd name="connsiteY64" fmla="*/ 1455351 h 5550115"/>
              <a:gd name="connsiteX65" fmla="*/ 3935748 w 5563679"/>
              <a:gd name="connsiteY65" fmla="*/ 1455350 h 5550115"/>
              <a:gd name="connsiteX66" fmla="*/ 4064775 w 5563679"/>
              <a:gd name="connsiteY66" fmla="*/ 1326323 h 5550115"/>
              <a:gd name="connsiteX67" fmla="*/ 4064775 w 5563679"/>
              <a:gd name="connsiteY67" fmla="*/ 1279585 h 5550115"/>
              <a:gd name="connsiteX68" fmla="*/ 4083444 w 5563679"/>
              <a:gd name="connsiteY68" fmla="*/ 1247043 h 5550115"/>
              <a:gd name="connsiteX69" fmla="*/ 4160509 w 5563679"/>
              <a:gd name="connsiteY69" fmla="*/ 1200599 h 5550115"/>
              <a:gd name="connsiteX70" fmla="*/ 4183989 w 5563679"/>
              <a:gd name="connsiteY70" fmla="*/ 1198232 h 5550115"/>
              <a:gd name="connsiteX71" fmla="*/ 4183989 w 5563679"/>
              <a:gd name="connsiteY71" fmla="*/ 1197494 h 5550115"/>
              <a:gd name="connsiteX72" fmla="*/ 4232059 w 5563679"/>
              <a:gd name="connsiteY72" fmla="*/ 1187790 h 5550115"/>
              <a:gd name="connsiteX73" fmla="*/ 4310862 w 5563679"/>
              <a:gd name="connsiteY73" fmla="*/ 1068902 h 5550115"/>
              <a:gd name="connsiteX74" fmla="*/ 4310862 w 5563679"/>
              <a:gd name="connsiteY74" fmla="*/ 954918 h 5550115"/>
              <a:gd name="connsiteX75" fmla="*/ 4319251 w 5563679"/>
              <a:gd name="connsiteY75" fmla="*/ 913368 h 5550115"/>
              <a:gd name="connsiteX76" fmla="*/ 4438138 w 5563679"/>
              <a:gd name="connsiteY76" fmla="*/ 834564 h 5550115"/>
              <a:gd name="connsiteX77" fmla="*/ 4557025 w 5563679"/>
              <a:gd name="connsiteY77" fmla="*/ 913368 h 5550115"/>
              <a:gd name="connsiteX78" fmla="*/ 4559215 w 5563679"/>
              <a:gd name="connsiteY78" fmla="*/ 924213 h 5550115"/>
              <a:gd name="connsiteX79" fmla="*/ 4559215 w 5563679"/>
              <a:gd name="connsiteY79" fmla="*/ 1077616 h 5550115"/>
              <a:gd name="connsiteX80" fmla="*/ 4638018 w 5563679"/>
              <a:gd name="connsiteY80" fmla="*/ 1196504 h 5550115"/>
              <a:gd name="connsiteX81" fmla="*/ 4686088 w 5563679"/>
              <a:gd name="connsiteY81" fmla="*/ 1206208 h 5550115"/>
              <a:gd name="connsiteX82" fmla="*/ 4686088 w 5563679"/>
              <a:gd name="connsiteY82" fmla="*/ 1206946 h 5550115"/>
              <a:gd name="connsiteX83" fmla="*/ 4709568 w 5563679"/>
              <a:gd name="connsiteY83" fmla="*/ 1209313 h 5550115"/>
              <a:gd name="connsiteX84" fmla="*/ 4809296 w 5563679"/>
              <a:gd name="connsiteY84" fmla="*/ 1295262 h 5550115"/>
              <a:gd name="connsiteX85" fmla="*/ 4811500 w 5563679"/>
              <a:gd name="connsiteY85" fmla="*/ 1307752 h 5550115"/>
              <a:gd name="connsiteX86" fmla="*/ 4811500 w 5563679"/>
              <a:gd name="connsiteY86" fmla="*/ 1441660 h 5550115"/>
              <a:gd name="connsiteX87" fmla="*/ 4940527 w 5563679"/>
              <a:gd name="connsiteY87" fmla="*/ 1570687 h 5550115"/>
              <a:gd name="connsiteX88" fmla="*/ 4940526 w 5563679"/>
              <a:gd name="connsiteY88" fmla="*/ 1570686 h 5550115"/>
              <a:gd name="connsiteX89" fmla="*/ 5069553 w 5563679"/>
              <a:gd name="connsiteY89" fmla="*/ 1441659 h 5550115"/>
              <a:gd name="connsiteX90" fmla="*/ 5069553 w 5563679"/>
              <a:gd name="connsiteY90" fmla="*/ 1076405 h 5550115"/>
              <a:gd name="connsiteX91" fmla="*/ 5071757 w 5563679"/>
              <a:gd name="connsiteY91" fmla="*/ 1063915 h 5550115"/>
              <a:gd name="connsiteX92" fmla="*/ 5171486 w 5563679"/>
              <a:gd name="connsiteY92" fmla="*/ 977966 h 5550115"/>
              <a:gd name="connsiteX93" fmla="*/ 5194966 w 5563679"/>
              <a:gd name="connsiteY93" fmla="*/ 975599 h 5550115"/>
              <a:gd name="connsiteX94" fmla="*/ 5194966 w 5563679"/>
              <a:gd name="connsiteY94" fmla="*/ 974861 h 5550115"/>
              <a:gd name="connsiteX95" fmla="*/ 5243036 w 5563679"/>
              <a:gd name="connsiteY95" fmla="*/ 965157 h 5550115"/>
              <a:gd name="connsiteX96" fmla="*/ 5321839 w 5563679"/>
              <a:gd name="connsiteY96" fmla="*/ 846269 h 5550115"/>
              <a:gd name="connsiteX97" fmla="*/ 5321839 w 5563679"/>
              <a:gd name="connsiteY97" fmla="*/ 469894 h 5550115"/>
              <a:gd name="connsiteX98" fmla="*/ 5330228 w 5563679"/>
              <a:gd name="connsiteY98" fmla="*/ 428344 h 5550115"/>
              <a:gd name="connsiteX99" fmla="*/ 5449115 w 5563679"/>
              <a:gd name="connsiteY99" fmla="*/ 349540 h 5550115"/>
              <a:gd name="connsiteX100" fmla="*/ 5548678 w 5563679"/>
              <a:gd name="connsiteY100" fmla="*/ 396494 h 5550115"/>
              <a:gd name="connsiteX101" fmla="*/ 5562692 w 5563679"/>
              <a:gd name="connsiteY101" fmla="*/ 419592 h 5550115"/>
              <a:gd name="connsiteX102" fmla="*/ 5562692 w 5563679"/>
              <a:gd name="connsiteY102" fmla="*/ 2265528 h 5550115"/>
              <a:gd name="connsiteX103" fmla="*/ 5563679 w 5563679"/>
              <a:gd name="connsiteY103" fmla="*/ 2265528 h 5550115"/>
              <a:gd name="connsiteX104" fmla="*/ 5563679 w 5563679"/>
              <a:gd name="connsiteY104" fmla="*/ 3341998 h 5550115"/>
              <a:gd name="connsiteX105" fmla="*/ 5484876 w 5563679"/>
              <a:gd name="connsiteY105" fmla="*/ 3460886 h 5550115"/>
              <a:gd name="connsiteX106" fmla="*/ 5436806 w 5563679"/>
              <a:gd name="connsiteY106" fmla="*/ 3470590 h 5550115"/>
              <a:gd name="connsiteX107" fmla="*/ 5436806 w 5563679"/>
              <a:gd name="connsiteY107" fmla="*/ 3471328 h 5550115"/>
              <a:gd name="connsiteX108" fmla="*/ 5413326 w 5563679"/>
              <a:gd name="connsiteY108" fmla="*/ 3473695 h 5550115"/>
              <a:gd name="connsiteX109" fmla="*/ 5336262 w 5563679"/>
              <a:gd name="connsiteY109" fmla="*/ 3520139 h 5550115"/>
              <a:gd name="connsiteX110" fmla="*/ 5315097 w 5563679"/>
              <a:gd name="connsiteY110" fmla="*/ 3557030 h 5550115"/>
              <a:gd name="connsiteX111" fmla="*/ 5315097 w 5563679"/>
              <a:gd name="connsiteY111" fmla="*/ 3620344 h 5550115"/>
              <a:gd name="connsiteX112" fmla="*/ 5236294 w 5563679"/>
              <a:gd name="connsiteY112" fmla="*/ 3739232 h 5550115"/>
              <a:gd name="connsiteX113" fmla="*/ 5188224 w 5563679"/>
              <a:gd name="connsiteY113" fmla="*/ 3748936 h 5550115"/>
              <a:gd name="connsiteX114" fmla="*/ 5188224 w 5563679"/>
              <a:gd name="connsiteY114" fmla="*/ 3749674 h 5550115"/>
              <a:gd name="connsiteX115" fmla="*/ 5164744 w 5563679"/>
              <a:gd name="connsiteY115" fmla="*/ 3752041 h 5550115"/>
              <a:gd name="connsiteX116" fmla="*/ 5065015 w 5563679"/>
              <a:gd name="connsiteY116" fmla="*/ 3837990 h 5550115"/>
              <a:gd name="connsiteX117" fmla="*/ 5064995 w 5563679"/>
              <a:gd name="connsiteY117" fmla="*/ 3838103 h 5550115"/>
              <a:gd name="connsiteX118" fmla="*/ 5064995 w 5563679"/>
              <a:gd name="connsiteY118" fmla="*/ 4397896 h 5550115"/>
              <a:gd name="connsiteX119" fmla="*/ 4986192 w 5563679"/>
              <a:gd name="connsiteY119" fmla="*/ 4516784 h 5550115"/>
              <a:gd name="connsiteX120" fmla="*/ 4938122 w 5563679"/>
              <a:gd name="connsiteY120" fmla="*/ 4526488 h 5550115"/>
              <a:gd name="connsiteX121" fmla="*/ 4938122 w 5563679"/>
              <a:gd name="connsiteY121" fmla="*/ 4527226 h 5550115"/>
              <a:gd name="connsiteX122" fmla="*/ 4914642 w 5563679"/>
              <a:gd name="connsiteY122" fmla="*/ 4529593 h 5550115"/>
              <a:gd name="connsiteX123" fmla="*/ 4814913 w 5563679"/>
              <a:gd name="connsiteY123" fmla="*/ 4615542 h 5550115"/>
              <a:gd name="connsiteX124" fmla="*/ 4814662 w 5563679"/>
              <a:gd name="connsiteY124" fmla="*/ 4616965 h 5550115"/>
              <a:gd name="connsiteX125" fmla="*/ 4814662 w 5563679"/>
              <a:gd name="connsiteY125" fmla="*/ 4885290 h 5550115"/>
              <a:gd name="connsiteX126" fmla="*/ 4685635 w 5563679"/>
              <a:gd name="connsiteY126" fmla="*/ 5014317 h 5550115"/>
              <a:gd name="connsiteX127" fmla="*/ 4685636 w 5563679"/>
              <a:gd name="connsiteY127" fmla="*/ 5014316 h 5550115"/>
              <a:gd name="connsiteX128" fmla="*/ 4556609 w 5563679"/>
              <a:gd name="connsiteY128" fmla="*/ 4885289 h 5550115"/>
              <a:gd name="connsiteX129" fmla="*/ 4556609 w 5563679"/>
              <a:gd name="connsiteY129" fmla="*/ 4605270 h 5550115"/>
              <a:gd name="connsiteX130" fmla="*/ 4554606 w 5563679"/>
              <a:gd name="connsiteY130" fmla="*/ 4593919 h 5550115"/>
              <a:gd name="connsiteX131" fmla="*/ 4454877 w 5563679"/>
              <a:gd name="connsiteY131" fmla="*/ 4507970 h 5550115"/>
              <a:gd name="connsiteX132" fmla="*/ 4431397 w 5563679"/>
              <a:gd name="connsiteY132" fmla="*/ 4505603 h 5550115"/>
              <a:gd name="connsiteX133" fmla="*/ 4431397 w 5563679"/>
              <a:gd name="connsiteY133" fmla="*/ 4504865 h 5550115"/>
              <a:gd name="connsiteX134" fmla="*/ 4383327 w 5563679"/>
              <a:gd name="connsiteY134" fmla="*/ 4495161 h 5550115"/>
              <a:gd name="connsiteX135" fmla="*/ 4304524 w 5563679"/>
              <a:gd name="connsiteY135" fmla="*/ 4376273 h 5550115"/>
              <a:gd name="connsiteX136" fmla="*/ 4304524 w 5563679"/>
              <a:gd name="connsiteY136" fmla="*/ 4286143 h 5550115"/>
              <a:gd name="connsiteX137" fmla="*/ 4296135 w 5563679"/>
              <a:gd name="connsiteY137" fmla="*/ 4244593 h 5550115"/>
              <a:gd name="connsiteX138" fmla="*/ 4177248 w 5563679"/>
              <a:gd name="connsiteY138" fmla="*/ 4165789 h 5550115"/>
              <a:gd name="connsiteX139" fmla="*/ 4058361 w 5563679"/>
              <a:gd name="connsiteY139" fmla="*/ 4244593 h 5550115"/>
              <a:gd name="connsiteX140" fmla="*/ 4056171 w 5563679"/>
              <a:gd name="connsiteY140" fmla="*/ 4255437 h 5550115"/>
              <a:gd name="connsiteX141" fmla="*/ 4056171 w 5563679"/>
              <a:gd name="connsiteY141" fmla="*/ 4496307 h 5550115"/>
              <a:gd name="connsiteX142" fmla="*/ 3977368 w 5563679"/>
              <a:gd name="connsiteY142" fmla="*/ 4615195 h 5550115"/>
              <a:gd name="connsiteX143" fmla="*/ 3929298 w 5563679"/>
              <a:gd name="connsiteY143" fmla="*/ 4624899 h 5550115"/>
              <a:gd name="connsiteX144" fmla="*/ 3929298 w 5563679"/>
              <a:gd name="connsiteY144" fmla="*/ 4625637 h 5550115"/>
              <a:gd name="connsiteX145" fmla="*/ 3905818 w 5563679"/>
              <a:gd name="connsiteY145" fmla="*/ 4628004 h 5550115"/>
              <a:gd name="connsiteX146" fmla="*/ 3806089 w 5563679"/>
              <a:gd name="connsiteY146" fmla="*/ 4713953 h 5550115"/>
              <a:gd name="connsiteX147" fmla="*/ 3805837 w 5563679"/>
              <a:gd name="connsiteY147" fmla="*/ 4715382 h 5550115"/>
              <a:gd name="connsiteX148" fmla="*/ 3805837 w 5563679"/>
              <a:gd name="connsiteY148" fmla="*/ 4820023 h 5550115"/>
              <a:gd name="connsiteX149" fmla="*/ 3676810 w 5563679"/>
              <a:gd name="connsiteY149" fmla="*/ 4949050 h 5550115"/>
              <a:gd name="connsiteX150" fmla="*/ 3676811 w 5563679"/>
              <a:gd name="connsiteY150" fmla="*/ 4949049 h 5550115"/>
              <a:gd name="connsiteX151" fmla="*/ 3547784 w 5563679"/>
              <a:gd name="connsiteY151" fmla="*/ 4820022 h 5550115"/>
              <a:gd name="connsiteX152" fmla="*/ 3547784 w 5563679"/>
              <a:gd name="connsiteY152" fmla="*/ 2265528 h 5550115"/>
              <a:gd name="connsiteX153" fmla="*/ 3547783 w 5563679"/>
              <a:gd name="connsiteY153" fmla="*/ 4836545 h 5550115"/>
              <a:gd name="connsiteX154" fmla="*/ 3537645 w 5563679"/>
              <a:gd name="connsiteY154" fmla="*/ 4786326 h 5550115"/>
              <a:gd name="connsiteX155" fmla="*/ 3418757 w 5563679"/>
              <a:gd name="connsiteY155" fmla="*/ 4707522 h 5550115"/>
              <a:gd name="connsiteX156" fmla="*/ 3299870 w 5563679"/>
              <a:gd name="connsiteY156" fmla="*/ 4786326 h 5550115"/>
              <a:gd name="connsiteX157" fmla="*/ 3290106 w 5563679"/>
              <a:gd name="connsiteY157" fmla="*/ 4834686 h 5550115"/>
              <a:gd name="connsiteX158" fmla="*/ 3290106 w 5563679"/>
              <a:gd name="connsiteY158" fmla="*/ 5421088 h 5550115"/>
              <a:gd name="connsiteX159" fmla="*/ 3161079 w 5563679"/>
              <a:gd name="connsiteY159" fmla="*/ 5550115 h 5550115"/>
              <a:gd name="connsiteX160" fmla="*/ 3161080 w 5563679"/>
              <a:gd name="connsiteY160" fmla="*/ 5550114 h 5550115"/>
              <a:gd name="connsiteX161" fmla="*/ 3032053 w 5563679"/>
              <a:gd name="connsiteY161" fmla="*/ 5421087 h 5550115"/>
              <a:gd name="connsiteX162" fmla="*/ 3032053 w 5563679"/>
              <a:gd name="connsiteY162" fmla="*/ 2265528 h 5550115"/>
              <a:gd name="connsiteX163" fmla="*/ 3032052 w 5563679"/>
              <a:gd name="connsiteY163" fmla="*/ 4524125 h 5550115"/>
              <a:gd name="connsiteX164" fmla="*/ 3021914 w 5563679"/>
              <a:gd name="connsiteY164" fmla="*/ 4473906 h 5550115"/>
              <a:gd name="connsiteX165" fmla="*/ 2903026 w 5563679"/>
              <a:gd name="connsiteY165" fmla="*/ 4395102 h 5550115"/>
              <a:gd name="connsiteX166" fmla="*/ 2784139 w 5563679"/>
              <a:gd name="connsiteY166" fmla="*/ 4473906 h 5550115"/>
              <a:gd name="connsiteX167" fmla="*/ 2780541 w 5563679"/>
              <a:gd name="connsiteY167" fmla="*/ 4491725 h 5550115"/>
              <a:gd name="connsiteX168" fmla="*/ 2780541 w 5563679"/>
              <a:gd name="connsiteY168" fmla="*/ 4800671 h 5550115"/>
              <a:gd name="connsiteX169" fmla="*/ 2651514 w 5563679"/>
              <a:gd name="connsiteY169" fmla="*/ 4929698 h 5550115"/>
              <a:gd name="connsiteX170" fmla="*/ 2651515 w 5563679"/>
              <a:gd name="connsiteY170" fmla="*/ 4929697 h 5550115"/>
              <a:gd name="connsiteX171" fmla="*/ 2522488 w 5563679"/>
              <a:gd name="connsiteY171" fmla="*/ 4800670 h 5550115"/>
              <a:gd name="connsiteX172" fmla="*/ 2522488 w 5563679"/>
              <a:gd name="connsiteY172" fmla="*/ 4753932 h 5550115"/>
              <a:gd name="connsiteX173" fmla="*/ 2503819 w 5563679"/>
              <a:gd name="connsiteY173" fmla="*/ 4721390 h 5550115"/>
              <a:gd name="connsiteX174" fmla="*/ 2426754 w 5563679"/>
              <a:gd name="connsiteY174" fmla="*/ 4674946 h 5550115"/>
              <a:gd name="connsiteX175" fmla="*/ 2403274 w 5563679"/>
              <a:gd name="connsiteY175" fmla="*/ 4672579 h 5550115"/>
              <a:gd name="connsiteX176" fmla="*/ 2403274 w 5563679"/>
              <a:gd name="connsiteY176" fmla="*/ 4671841 h 5550115"/>
              <a:gd name="connsiteX177" fmla="*/ 2355204 w 5563679"/>
              <a:gd name="connsiteY177" fmla="*/ 4662137 h 5550115"/>
              <a:gd name="connsiteX178" fmla="*/ 2276401 w 5563679"/>
              <a:gd name="connsiteY178" fmla="*/ 4543249 h 5550115"/>
              <a:gd name="connsiteX179" fmla="*/ 2276401 w 5563679"/>
              <a:gd name="connsiteY179" fmla="*/ 4429265 h 5550115"/>
              <a:gd name="connsiteX180" fmla="*/ 2268012 w 5563679"/>
              <a:gd name="connsiteY180" fmla="*/ 4387715 h 5550115"/>
              <a:gd name="connsiteX181" fmla="*/ 2149125 w 5563679"/>
              <a:gd name="connsiteY181" fmla="*/ 4308911 h 5550115"/>
              <a:gd name="connsiteX182" fmla="*/ 2030238 w 5563679"/>
              <a:gd name="connsiteY182" fmla="*/ 4387715 h 5550115"/>
              <a:gd name="connsiteX183" fmla="*/ 2028048 w 5563679"/>
              <a:gd name="connsiteY183" fmla="*/ 4398560 h 5550115"/>
              <a:gd name="connsiteX184" fmla="*/ 2028048 w 5563679"/>
              <a:gd name="connsiteY184" fmla="*/ 4551963 h 5550115"/>
              <a:gd name="connsiteX185" fmla="*/ 1949245 w 5563679"/>
              <a:gd name="connsiteY185" fmla="*/ 4670851 h 5550115"/>
              <a:gd name="connsiteX186" fmla="*/ 1901175 w 5563679"/>
              <a:gd name="connsiteY186" fmla="*/ 4680555 h 5550115"/>
              <a:gd name="connsiteX187" fmla="*/ 1901175 w 5563679"/>
              <a:gd name="connsiteY187" fmla="*/ 4681293 h 5550115"/>
              <a:gd name="connsiteX188" fmla="*/ 1877695 w 5563679"/>
              <a:gd name="connsiteY188" fmla="*/ 4683660 h 5550115"/>
              <a:gd name="connsiteX189" fmla="*/ 1777966 w 5563679"/>
              <a:gd name="connsiteY189" fmla="*/ 4769609 h 5550115"/>
              <a:gd name="connsiteX190" fmla="*/ 1775762 w 5563679"/>
              <a:gd name="connsiteY190" fmla="*/ 4782099 h 5550115"/>
              <a:gd name="connsiteX191" fmla="*/ 1775762 w 5563679"/>
              <a:gd name="connsiteY191" fmla="*/ 4916007 h 5550115"/>
              <a:gd name="connsiteX192" fmla="*/ 1646735 w 5563679"/>
              <a:gd name="connsiteY192" fmla="*/ 5045034 h 5550115"/>
              <a:gd name="connsiteX193" fmla="*/ 1646736 w 5563679"/>
              <a:gd name="connsiteY193" fmla="*/ 5045033 h 5550115"/>
              <a:gd name="connsiteX194" fmla="*/ 1517709 w 5563679"/>
              <a:gd name="connsiteY194" fmla="*/ 4916006 h 5550115"/>
              <a:gd name="connsiteX195" fmla="*/ 1517709 w 5563679"/>
              <a:gd name="connsiteY195" fmla="*/ 4550752 h 5550115"/>
              <a:gd name="connsiteX196" fmla="*/ 1515505 w 5563679"/>
              <a:gd name="connsiteY196" fmla="*/ 4538262 h 5550115"/>
              <a:gd name="connsiteX197" fmla="*/ 1415776 w 5563679"/>
              <a:gd name="connsiteY197" fmla="*/ 4452313 h 5550115"/>
              <a:gd name="connsiteX198" fmla="*/ 1392296 w 5563679"/>
              <a:gd name="connsiteY198" fmla="*/ 4449946 h 5550115"/>
              <a:gd name="connsiteX199" fmla="*/ 1392296 w 5563679"/>
              <a:gd name="connsiteY199" fmla="*/ 4449208 h 5550115"/>
              <a:gd name="connsiteX200" fmla="*/ 1344226 w 5563679"/>
              <a:gd name="connsiteY200" fmla="*/ 4439504 h 5550115"/>
              <a:gd name="connsiteX201" fmla="*/ 1265423 w 5563679"/>
              <a:gd name="connsiteY201" fmla="*/ 4320616 h 5550115"/>
              <a:gd name="connsiteX202" fmla="*/ 1265423 w 5563679"/>
              <a:gd name="connsiteY202" fmla="*/ 3944241 h 5550115"/>
              <a:gd name="connsiteX203" fmla="*/ 1257034 w 5563679"/>
              <a:gd name="connsiteY203" fmla="*/ 3902691 h 5550115"/>
              <a:gd name="connsiteX204" fmla="*/ 1138147 w 5563679"/>
              <a:gd name="connsiteY204" fmla="*/ 3823887 h 5550115"/>
              <a:gd name="connsiteX205" fmla="*/ 1019260 w 5563679"/>
              <a:gd name="connsiteY205" fmla="*/ 3902691 h 5550115"/>
              <a:gd name="connsiteX206" fmla="*/ 1016586 w 5563679"/>
              <a:gd name="connsiteY206" fmla="*/ 3915934 h 5550115"/>
              <a:gd name="connsiteX207" fmla="*/ 1016586 w 5563679"/>
              <a:gd name="connsiteY207" fmla="*/ 3976598 h 5550115"/>
              <a:gd name="connsiteX208" fmla="*/ 887559 w 5563679"/>
              <a:gd name="connsiteY208" fmla="*/ 4105625 h 5550115"/>
              <a:gd name="connsiteX209" fmla="*/ 887560 w 5563679"/>
              <a:gd name="connsiteY209" fmla="*/ 4105624 h 5550115"/>
              <a:gd name="connsiteX210" fmla="*/ 758533 w 5563679"/>
              <a:gd name="connsiteY210" fmla="*/ 3976597 h 5550115"/>
              <a:gd name="connsiteX211" fmla="*/ 758533 w 5563679"/>
              <a:gd name="connsiteY211" fmla="*/ 3835817 h 5550115"/>
              <a:gd name="connsiteX212" fmla="*/ 737116 w 5563679"/>
              <a:gd name="connsiteY212" fmla="*/ 3798485 h 5550115"/>
              <a:gd name="connsiteX213" fmla="*/ 660051 w 5563679"/>
              <a:gd name="connsiteY213" fmla="*/ 3752041 h 5550115"/>
              <a:gd name="connsiteX214" fmla="*/ 636571 w 5563679"/>
              <a:gd name="connsiteY214" fmla="*/ 3749674 h 5550115"/>
              <a:gd name="connsiteX215" fmla="*/ 636571 w 5563679"/>
              <a:gd name="connsiteY215" fmla="*/ 3748936 h 5550115"/>
              <a:gd name="connsiteX216" fmla="*/ 588501 w 5563679"/>
              <a:gd name="connsiteY216" fmla="*/ 3739232 h 5550115"/>
              <a:gd name="connsiteX217" fmla="*/ 509698 w 5563679"/>
              <a:gd name="connsiteY217" fmla="*/ 3620344 h 5550115"/>
              <a:gd name="connsiteX218" fmla="*/ 509698 w 5563679"/>
              <a:gd name="connsiteY218" fmla="*/ 2675086 h 5550115"/>
              <a:gd name="connsiteX219" fmla="*/ 501309 w 5563679"/>
              <a:gd name="connsiteY219" fmla="*/ 2633537 h 5550115"/>
              <a:gd name="connsiteX220" fmla="*/ 382422 w 5563679"/>
              <a:gd name="connsiteY220" fmla="*/ 2554733 h 5550115"/>
              <a:gd name="connsiteX221" fmla="*/ 263535 w 5563679"/>
              <a:gd name="connsiteY221" fmla="*/ 2633537 h 5550115"/>
              <a:gd name="connsiteX222" fmla="*/ 258053 w 5563679"/>
              <a:gd name="connsiteY222" fmla="*/ 2660688 h 5550115"/>
              <a:gd name="connsiteX223" fmla="*/ 258053 w 5563679"/>
              <a:gd name="connsiteY223" fmla="*/ 2715723 h 5550115"/>
              <a:gd name="connsiteX224" fmla="*/ 129026 w 5563679"/>
              <a:gd name="connsiteY224" fmla="*/ 2844750 h 5550115"/>
              <a:gd name="connsiteX225" fmla="*/ 129027 w 5563679"/>
              <a:gd name="connsiteY225" fmla="*/ 2844749 h 5550115"/>
              <a:gd name="connsiteX226" fmla="*/ 0 w 5563679"/>
              <a:gd name="connsiteY226" fmla="*/ 2715722 h 5550115"/>
              <a:gd name="connsiteX227" fmla="*/ 0 w 5563679"/>
              <a:gd name="connsiteY227" fmla="*/ 2265528 h 5550115"/>
              <a:gd name="connsiteX228" fmla="*/ 0 w 5563679"/>
              <a:gd name="connsiteY228" fmla="*/ 546839 h 5550115"/>
              <a:gd name="connsiteX229" fmla="*/ 12233 w 5563679"/>
              <a:gd name="connsiteY229" fmla="*/ 526676 h 5550115"/>
              <a:gd name="connsiteX230" fmla="*/ 111797 w 5563679"/>
              <a:gd name="connsiteY230" fmla="*/ 479722 h 5550115"/>
              <a:gd name="connsiteX231" fmla="*/ 230684 w 5563679"/>
              <a:gd name="connsiteY231" fmla="*/ 558526 h 5550115"/>
              <a:gd name="connsiteX232" fmla="*/ 232874 w 5563679"/>
              <a:gd name="connsiteY232" fmla="*/ 569371 h 5550115"/>
              <a:gd name="connsiteX233" fmla="*/ 232874 w 5563679"/>
              <a:gd name="connsiteY233" fmla="*/ 722774 h 5550115"/>
              <a:gd name="connsiteX234" fmla="*/ 311677 w 5563679"/>
              <a:gd name="connsiteY234" fmla="*/ 841662 h 5550115"/>
              <a:gd name="connsiteX235" fmla="*/ 359747 w 5563679"/>
              <a:gd name="connsiteY235" fmla="*/ 851366 h 5550115"/>
              <a:gd name="connsiteX236" fmla="*/ 359747 w 5563679"/>
              <a:gd name="connsiteY236" fmla="*/ 852104 h 5550115"/>
              <a:gd name="connsiteX237" fmla="*/ 383227 w 5563679"/>
              <a:gd name="connsiteY237" fmla="*/ 854471 h 5550115"/>
              <a:gd name="connsiteX238" fmla="*/ 482956 w 5563679"/>
              <a:gd name="connsiteY238" fmla="*/ 940420 h 5550115"/>
              <a:gd name="connsiteX239" fmla="*/ 485160 w 5563679"/>
              <a:gd name="connsiteY239" fmla="*/ 952910 h 5550115"/>
              <a:gd name="connsiteX240" fmla="*/ 485160 w 5563679"/>
              <a:gd name="connsiteY240" fmla="*/ 1086818 h 5550115"/>
              <a:gd name="connsiteX241" fmla="*/ 614186 w 5563679"/>
              <a:gd name="connsiteY241" fmla="*/ 1215845 h 5550115"/>
              <a:gd name="connsiteX242" fmla="*/ 614185 w 5563679"/>
              <a:gd name="connsiteY242" fmla="*/ 1215844 h 5550115"/>
              <a:gd name="connsiteX243" fmla="*/ 743212 w 5563679"/>
              <a:gd name="connsiteY243" fmla="*/ 1086817 h 5550115"/>
              <a:gd name="connsiteX244" fmla="*/ 743212 w 5563679"/>
              <a:gd name="connsiteY244" fmla="*/ 721563 h 5550115"/>
              <a:gd name="connsiteX245" fmla="*/ 745416 w 5563679"/>
              <a:gd name="connsiteY245" fmla="*/ 709073 h 5550115"/>
              <a:gd name="connsiteX246" fmla="*/ 845145 w 5563679"/>
              <a:gd name="connsiteY246" fmla="*/ 623124 h 5550115"/>
              <a:gd name="connsiteX247" fmla="*/ 868625 w 5563679"/>
              <a:gd name="connsiteY247" fmla="*/ 620757 h 5550115"/>
              <a:gd name="connsiteX248" fmla="*/ 868625 w 5563679"/>
              <a:gd name="connsiteY248" fmla="*/ 620019 h 5550115"/>
              <a:gd name="connsiteX249" fmla="*/ 916695 w 5563679"/>
              <a:gd name="connsiteY249" fmla="*/ 610315 h 5550115"/>
              <a:gd name="connsiteX250" fmla="*/ 995498 w 5563679"/>
              <a:gd name="connsiteY250" fmla="*/ 491427 h 5550115"/>
              <a:gd name="connsiteX251" fmla="*/ 995498 w 5563679"/>
              <a:gd name="connsiteY251" fmla="*/ 115052 h 5550115"/>
              <a:gd name="connsiteX252" fmla="*/ 1003887 w 5563679"/>
              <a:gd name="connsiteY252" fmla="*/ 73502 h 5550115"/>
              <a:gd name="connsiteX253" fmla="*/ 1084406 w 5563679"/>
              <a:gd name="connsiteY253" fmla="*/ 499 h 5550115"/>
              <a:gd name="connsiteX254" fmla="*/ 1087705 w 5563679"/>
              <a:gd name="connsiteY254" fmla="*/ 0 h 5550115"/>
              <a:gd name="connsiteX0" fmla="*/ 1087705 w 5563679"/>
              <a:gd name="connsiteY0" fmla="*/ 0 h 5550115"/>
              <a:gd name="connsiteX1" fmla="*/ 1157844 w 5563679"/>
              <a:gd name="connsiteY1" fmla="*/ 0 h 5550115"/>
              <a:gd name="connsiteX2" fmla="*/ 1161143 w 5563679"/>
              <a:gd name="connsiteY2" fmla="*/ 499 h 5550115"/>
              <a:gd name="connsiteX3" fmla="*/ 1241661 w 5563679"/>
              <a:gd name="connsiteY3" fmla="*/ 73502 h 5550115"/>
              <a:gd name="connsiteX4" fmla="*/ 1244335 w 5563679"/>
              <a:gd name="connsiteY4" fmla="*/ 86745 h 5550115"/>
              <a:gd name="connsiteX5" fmla="*/ 1244335 w 5563679"/>
              <a:gd name="connsiteY5" fmla="*/ 147409 h 5550115"/>
              <a:gd name="connsiteX6" fmla="*/ 1373362 w 5563679"/>
              <a:gd name="connsiteY6" fmla="*/ 276436 h 5550115"/>
              <a:gd name="connsiteX7" fmla="*/ 1373361 w 5563679"/>
              <a:gd name="connsiteY7" fmla="*/ 276435 h 5550115"/>
              <a:gd name="connsiteX8" fmla="*/ 1390772 w 5563679"/>
              <a:gd name="connsiteY8" fmla="*/ 272920 h 5550115"/>
              <a:gd name="connsiteX9" fmla="*/ 1399039 w 5563679"/>
              <a:gd name="connsiteY9" fmla="*/ 274589 h 5550115"/>
              <a:gd name="connsiteX10" fmla="*/ 1399039 w 5563679"/>
              <a:gd name="connsiteY10" fmla="*/ 275327 h 5550115"/>
              <a:gd name="connsiteX11" fmla="*/ 1422519 w 5563679"/>
              <a:gd name="connsiteY11" fmla="*/ 277694 h 5550115"/>
              <a:gd name="connsiteX12" fmla="*/ 1522248 w 5563679"/>
              <a:gd name="connsiteY12" fmla="*/ 363643 h 5550115"/>
              <a:gd name="connsiteX13" fmla="*/ 1522268 w 5563679"/>
              <a:gd name="connsiteY13" fmla="*/ 363756 h 5550115"/>
              <a:gd name="connsiteX14" fmla="*/ 1522268 w 5563679"/>
              <a:gd name="connsiteY14" fmla="*/ 923549 h 5550115"/>
              <a:gd name="connsiteX15" fmla="*/ 1601071 w 5563679"/>
              <a:gd name="connsiteY15" fmla="*/ 1042437 h 5550115"/>
              <a:gd name="connsiteX16" fmla="*/ 1649141 w 5563679"/>
              <a:gd name="connsiteY16" fmla="*/ 1052141 h 5550115"/>
              <a:gd name="connsiteX17" fmla="*/ 1649141 w 5563679"/>
              <a:gd name="connsiteY17" fmla="*/ 1052879 h 5550115"/>
              <a:gd name="connsiteX18" fmla="*/ 1672621 w 5563679"/>
              <a:gd name="connsiteY18" fmla="*/ 1055246 h 5550115"/>
              <a:gd name="connsiteX19" fmla="*/ 1772350 w 5563679"/>
              <a:gd name="connsiteY19" fmla="*/ 1141195 h 5550115"/>
              <a:gd name="connsiteX20" fmla="*/ 1772601 w 5563679"/>
              <a:gd name="connsiteY20" fmla="*/ 1142618 h 5550115"/>
              <a:gd name="connsiteX21" fmla="*/ 1772601 w 5563679"/>
              <a:gd name="connsiteY21" fmla="*/ 1410943 h 5550115"/>
              <a:gd name="connsiteX22" fmla="*/ 1901628 w 5563679"/>
              <a:gd name="connsiteY22" fmla="*/ 1539970 h 5550115"/>
              <a:gd name="connsiteX23" fmla="*/ 1901627 w 5563679"/>
              <a:gd name="connsiteY23" fmla="*/ 1539969 h 5550115"/>
              <a:gd name="connsiteX24" fmla="*/ 2030654 w 5563679"/>
              <a:gd name="connsiteY24" fmla="*/ 1410942 h 5550115"/>
              <a:gd name="connsiteX25" fmla="*/ 2030654 w 5563679"/>
              <a:gd name="connsiteY25" fmla="*/ 1130923 h 5550115"/>
              <a:gd name="connsiteX26" fmla="*/ 2032657 w 5563679"/>
              <a:gd name="connsiteY26" fmla="*/ 1119572 h 5550115"/>
              <a:gd name="connsiteX27" fmla="*/ 2132386 w 5563679"/>
              <a:gd name="connsiteY27" fmla="*/ 1033623 h 5550115"/>
              <a:gd name="connsiteX28" fmla="*/ 2155866 w 5563679"/>
              <a:gd name="connsiteY28" fmla="*/ 1031256 h 5550115"/>
              <a:gd name="connsiteX29" fmla="*/ 2155866 w 5563679"/>
              <a:gd name="connsiteY29" fmla="*/ 1030518 h 5550115"/>
              <a:gd name="connsiteX30" fmla="*/ 2203936 w 5563679"/>
              <a:gd name="connsiteY30" fmla="*/ 1020814 h 5550115"/>
              <a:gd name="connsiteX31" fmla="*/ 2282739 w 5563679"/>
              <a:gd name="connsiteY31" fmla="*/ 901926 h 5550115"/>
              <a:gd name="connsiteX32" fmla="*/ 2282739 w 5563679"/>
              <a:gd name="connsiteY32" fmla="*/ 811796 h 5550115"/>
              <a:gd name="connsiteX33" fmla="*/ 2291128 w 5563679"/>
              <a:gd name="connsiteY33" fmla="*/ 770246 h 5550115"/>
              <a:gd name="connsiteX34" fmla="*/ 2410015 w 5563679"/>
              <a:gd name="connsiteY34" fmla="*/ 691442 h 5550115"/>
              <a:gd name="connsiteX35" fmla="*/ 2528902 w 5563679"/>
              <a:gd name="connsiteY35" fmla="*/ 770246 h 5550115"/>
              <a:gd name="connsiteX36" fmla="*/ 2531092 w 5563679"/>
              <a:gd name="connsiteY36" fmla="*/ 781090 h 5550115"/>
              <a:gd name="connsiteX37" fmla="*/ 2531092 w 5563679"/>
              <a:gd name="connsiteY37" fmla="*/ 1021960 h 5550115"/>
              <a:gd name="connsiteX38" fmla="*/ 2609895 w 5563679"/>
              <a:gd name="connsiteY38" fmla="*/ 1140848 h 5550115"/>
              <a:gd name="connsiteX39" fmla="*/ 2657965 w 5563679"/>
              <a:gd name="connsiteY39" fmla="*/ 1150552 h 5550115"/>
              <a:gd name="connsiteX40" fmla="*/ 2657965 w 5563679"/>
              <a:gd name="connsiteY40" fmla="*/ 1151290 h 5550115"/>
              <a:gd name="connsiteX41" fmla="*/ 2681445 w 5563679"/>
              <a:gd name="connsiteY41" fmla="*/ 1153657 h 5550115"/>
              <a:gd name="connsiteX42" fmla="*/ 2781174 w 5563679"/>
              <a:gd name="connsiteY42" fmla="*/ 1239606 h 5550115"/>
              <a:gd name="connsiteX43" fmla="*/ 2781426 w 5563679"/>
              <a:gd name="connsiteY43" fmla="*/ 1241035 h 5550115"/>
              <a:gd name="connsiteX44" fmla="*/ 2781426 w 5563679"/>
              <a:gd name="connsiteY44" fmla="*/ 1345676 h 5550115"/>
              <a:gd name="connsiteX45" fmla="*/ 2910453 w 5563679"/>
              <a:gd name="connsiteY45" fmla="*/ 1474703 h 5550115"/>
              <a:gd name="connsiteX46" fmla="*/ 2910452 w 5563679"/>
              <a:gd name="connsiteY46" fmla="*/ 1474702 h 5550115"/>
              <a:gd name="connsiteX47" fmla="*/ 3039479 w 5563679"/>
              <a:gd name="connsiteY47" fmla="*/ 1345675 h 5550115"/>
              <a:gd name="connsiteX48" fmla="*/ 3039480 w 5563679"/>
              <a:gd name="connsiteY48" fmla="*/ 1362198 h 5550115"/>
              <a:gd name="connsiteX49" fmla="*/ 3049618 w 5563679"/>
              <a:gd name="connsiteY49" fmla="*/ 1311979 h 5550115"/>
              <a:gd name="connsiteX50" fmla="*/ 3168506 w 5563679"/>
              <a:gd name="connsiteY50" fmla="*/ 1233175 h 5550115"/>
              <a:gd name="connsiteX51" fmla="*/ 3287393 w 5563679"/>
              <a:gd name="connsiteY51" fmla="*/ 1311979 h 5550115"/>
              <a:gd name="connsiteX52" fmla="*/ 3297157 w 5563679"/>
              <a:gd name="connsiteY52" fmla="*/ 1360339 h 5550115"/>
              <a:gd name="connsiteX53" fmla="*/ 3297157 w 5563679"/>
              <a:gd name="connsiteY53" fmla="*/ 1946741 h 5550115"/>
              <a:gd name="connsiteX54" fmla="*/ 3426184 w 5563679"/>
              <a:gd name="connsiteY54" fmla="*/ 2075768 h 5550115"/>
              <a:gd name="connsiteX55" fmla="*/ 3426183 w 5563679"/>
              <a:gd name="connsiteY55" fmla="*/ 2075767 h 5550115"/>
              <a:gd name="connsiteX56" fmla="*/ 3555210 w 5563679"/>
              <a:gd name="connsiteY56" fmla="*/ 1946740 h 5550115"/>
              <a:gd name="connsiteX57" fmla="*/ 3555211 w 5563679"/>
              <a:gd name="connsiteY57" fmla="*/ 1049778 h 5550115"/>
              <a:gd name="connsiteX58" fmla="*/ 3565349 w 5563679"/>
              <a:gd name="connsiteY58" fmla="*/ 999559 h 5550115"/>
              <a:gd name="connsiteX59" fmla="*/ 3684237 w 5563679"/>
              <a:gd name="connsiteY59" fmla="*/ 920755 h 5550115"/>
              <a:gd name="connsiteX60" fmla="*/ 3803124 w 5563679"/>
              <a:gd name="connsiteY60" fmla="*/ 999559 h 5550115"/>
              <a:gd name="connsiteX61" fmla="*/ 3806722 w 5563679"/>
              <a:gd name="connsiteY61" fmla="*/ 1017378 h 5550115"/>
              <a:gd name="connsiteX62" fmla="*/ 3806722 w 5563679"/>
              <a:gd name="connsiteY62" fmla="*/ 1326324 h 5550115"/>
              <a:gd name="connsiteX63" fmla="*/ 3935749 w 5563679"/>
              <a:gd name="connsiteY63" fmla="*/ 1455351 h 5550115"/>
              <a:gd name="connsiteX64" fmla="*/ 3935748 w 5563679"/>
              <a:gd name="connsiteY64" fmla="*/ 1455350 h 5550115"/>
              <a:gd name="connsiteX65" fmla="*/ 4064775 w 5563679"/>
              <a:gd name="connsiteY65" fmla="*/ 1326323 h 5550115"/>
              <a:gd name="connsiteX66" fmla="*/ 4064775 w 5563679"/>
              <a:gd name="connsiteY66" fmla="*/ 1279585 h 5550115"/>
              <a:gd name="connsiteX67" fmla="*/ 4083444 w 5563679"/>
              <a:gd name="connsiteY67" fmla="*/ 1247043 h 5550115"/>
              <a:gd name="connsiteX68" fmla="*/ 4160509 w 5563679"/>
              <a:gd name="connsiteY68" fmla="*/ 1200599 h 5550115"/>
              <a:gd name="connsiteX69" fmla="*/ 4183989 w 5563679"/>
              <a:gd name="connsiteY69" fmla="*/ 1198232 h 5550115"/>
              <a:gd name="connsiteX70" fmla="*/ 4183989 w 5563679"/>
              <a:gd name="connsiteY70" fmla="*/ 1197494 h 5550115"/>
              <a:gd name="connsiteX71" fmla="*/ 4232059 w 5563679"/>
              <a:gd name="connsiteY71" fmla="*/ 1187790 h 5550115"/>
              <a:gd name="connsiteX72" fmla="*/ 4310862 w 5563679"/>
              <a:gd name="connsiteY72" fmla="*/ 1068902 h 5550115"/>
              <a:gd name="connsiteX73" fmla="*/ 4310862 w 5563679"/>
              <a:gd name="connsiteY73" fmla="*/ 954918 h 5550115"/>
              <a:gd name="connsiteX74" fmla="*/ 4319251 w 5563679"/>
              <a:gd name="connsiteY74" fmla="*/ 913368 h 5550115"/>
              <a:gd name="connsiteX75" fmla="*/ 4438138 w 5563679"/>
              <a:gd name="connsiteY75" fmla="*/ 834564 h 5550115"/>
              <a:gd name="connsiteX76" fmla="*/ 4557025 w 5563679"/>
              <a:gd name="connsiteY76" fmla="*/ 913368 h 5550115"/>
              <a:gd name="connsiteX77" fmla="*/ 4559215 w 5563679"/>
              <a:gd name="connsiteY77" fmla="*/ 924213 h 5550115"/>
              <a:gd name="connsiteX78" fmla="*/ 4559215 w 5563679"/>
              <a:gd name="connsiteY78" fmla="*/ 1077616 h 5550115"/>
              <a:gd name="connsiteX79" fmla="*/ 4638018 w 5563679"/>
              <a:gd name="connsiteY79" fmla="*/ 1196504 h 5550115"/>
              <a:gd name="connsiteX80" fmla="*/ 4686088 w 5563679"/>
              <a:gd name="connsiteY80" fmla="*/ 1206208 h 5550115"/>
              <a:gd name="connsiteX81" fmla="*/ 4686088 w 5563679"/>
              <a:gd name="connsiteY81" fmla="*/ 1206946 h 5550115"/>
              <a:gd name="connsiteX82" fmla="*/ 4709568 w 5563679"/>
              <a:gd name="connsiteY82" fmla="*/ 1209313 h 5550115"/>
              <a:gd name="connsiteX83" fmla="*/ 4809296 w 5563679"/>
              <a:gd name="connsiteY83" fmla="*/ 1295262 h 5550115"/>
              <a:gd name="connsiteX84" fmla="*/ 4811500 w 5563679"/>
              <a:gd name="connsiteY84" fmla="*/ 1307752 h 5550115"/>
              <a:gd name="connsiteX85" fmla="*/ 4811500 w 5563679"/>
              <a:gd name="connsiteY85" fmla="*/ 1441660 h 5550115"/>
              <a:gd name="connsiteX86" fmla="*/ 4940527 w 5563679"/>
              <a:gd name="connsiteY86" fmla="*/ 1570687 h 5550115"/>
              <a:gd name="connsiteX87" fmla="*/ 4940526 w 5563679"/>
              <a:gd name="connsiteY87" fmla="*/ 1570686 h 5550115"/>
              <a:gd name="connsiteX88" fmla="*/ 5069553 w 5563679"/>
              <a:gd name="connsiteY88" fmla="*/ 1441659 h 5550115"/>
              <a:gd name="connsiteX89" fmla="*/ 5069553 w 5563679"/>
              <a:gd name="connsiteY89" fmla="*/ 1076405 h 5550115"/>
              <a:gd name="connsiteX90" fmla="*/ 5071757 w 5563679"/>
              <a:gd name="connsiteY90" fmla="*/ 1063915 h 5550115"/>
              <a:gd name="connsiteX91" fmla="*/ 5171486 w 5563679"/>
              <a:gd name="connsiteY91" fmla="*/ 977966 h 5550115"/>
              <a:gd name="connsiteX92" fmla="*/ 5194966 w 5563679"/>
              <a:gd name="connsiteY92" fmla="*/ 975599 h 5550115"/>
              <a:gd name="connsiteX93" fmla="*/ 5194966 w 5563679"/>
              <a:gd name="connsiteY93" fmla="*/ 974861 h 5550115"/>
              <a:gd name="connsiteX94" fmla="*/ 5243036 w 5563679"/>
              <a:gd name="connsiteY94" fmla="*/ 965157 h 5550115"/>
              <a:gd name="connsiteX95" fmla="*/ 5321839 w 5563679"/>
              <a:gd name="connsiteY95" fmla="*/ 846269 h 5550115"/>
              <a:gd name="connsiteX96" fmla="*/ 5321839 w 5563679"/>
              <a:gd name="connsiteY96" fmla="*/ 469894 h 5550115"/>
              <a:gd name="connsiteX97" fmla="*/ 5330228 w 5563679"/>
              <a:gd name="connsiteY97" fmla="*/ 428344 h 5550115"/>
              <a:gd name="connsiteX98" fmla="*/ 5449115 w 5563679"/>
              <a:gd name="connsiteY98" fmla="*/ 349540 h 5550115"/>
              <a:gd name="connsiteX99" fmla="*/ 5548678 w 5563679"/>
              <a:gd name="connsiteY99" fmla="*/ 396494 h 5550115"/>
              <a:gd name="connsiteX100" fmla="*/ 5562692 w 5563679"/>
              <a:gd name="connsiteY100" fmla="*/ 419592 h 5550115"/>
              <a:gd name="connsiteX101" fmla="*/ 5562692 w 5563679"/>
              <a:gd name="connsiteY101" fmla="*/ 2265528 h 5550115"/>
              <a:gd name="connsiteX102" fmla="*/ 5563679 w 5563679"/>
              <a:gd name="connsiteY102" fmla="*/ 2265528 h 5550115"/>
              <a:gd name="connsiteX103" fmla="*/ 5563679 w 5563679"/>
              <a:gd name="connsiteY103" fmla="*/ 3341998 h 5550115"/>
              <a:gd name="connsiteX104" fmla="*/ 5484876 w 5563679"/>
              <a:gd name="connsiteY104" fmla="*/ 3460886 h 5550115"/>
              <a:gd name="connsiteX105" fmla="*/ 5436806 w 5563679"/>
              <a:gd name="connsiteY105" fmla="*/ 3470590 h 5550115"/>
              <a:gd name="connsiteX106" fmla="*/ 5436806 w 5563679"/>
              <a:gd name="connsiteY106" fmla="*/ 3471328 h 5550115"/>
              <a:gd name="connsiteX107" fmla="*/ 5413326 w 5563679"/>
              <a:gd name="connsiteY107" fmla="*/ 3473695 h 5550115"/>
              <a:gd name="connsiteX108" fmla="*/ 5336262 w 5563679"/>
              <a:gd name="connsiteY108" fmla="*/ 3520139 h 5550115"/>
              <a:gd name="connsiteX109" fmla="*/ 5315097 w 5563679"/>
              <a:gd name="connsiteY109" fmla="*/ 3557030 h 5550115"/>
              <a:gd name="connsiteX110" fmla="*/ 5315097 w 5563679"/>
              <a:gd name="connsiteY110" fmla="*/ 3620344 h 5550115"/>
              <a:gd name="connsiteX111" fmla="*/ 5236294 w 5563679"/>
              <a:gd name="connsiteY111" fmla="*/ 3739232 h 5550115"/>
              <a:gd name="connsiteX112" fmla="*/ 5188224 w 5563679"/>
              <a:gd name="connsiteY112" fmla="*/ 3748936 h 5550115"/>
              <a:gd name="connsiteX113" fmla="*/ 5188224 w 5563679"/>
              <a:gd name="connsiteY113" fmla="*/ 3749674 h 5550115"/>
              <a:gd name="connsiteX114" fmla="*/ 5164744 w 5563679"/>
              <a:gd name="connsiteY114" fmla="*/ 3752041 h 5550115"/>
              <a:gd name="connsiteX115" fmla="*/ 5065015 w 5563679"/>
              <a:gd name="connsiteY115" fmla="*/ 3837990 h 5550115"/>
              <a:gd name="connsiteX116" fmla="*/ 5064995 w 5563679"/>
              <a:gd name="connsiteY116" fmla="*/ 3838103 h 5550115"/>
              <a:gd name="connsiteX117" fmla="*/ 5064995 w 5563679"/>
              <a:gd name="connsiteY117" fmla="*/ 4397896 h 5550115"/>
              <a:gd name="connsiteX118" fmla="*/ 4986192 w 5563679"/>
              <a:gd name="connsiteY118" fmla="*/ 4516784 h 5550115"/>
              <a:gd name="connsiteX119" fmla="*/ 4938122 w 5563679"/>
              <a:gd name="connsiteY119" fmla="*/ 4526488 h 5550115"/>
              <a:gd name="connsiteX120" fmla="*/ 4938122 w 5563679"/>
              <a:gd name="connsiteY120" fmla="*/ 4527226 h 5550115"/>
              <a:gd name="connsiteX121" fmla="*/ 4914642 w 5563679"/>
              <a:gd name="connsiteY121" fmla="*/ 4529593 h 5550115"/>
              <a:gd name="connsiteX122" fmla="*/ 4814913 w 5563679"/>
              <a:gd name="connsiteY122" fmla="*/ 4615542 h 5550115"/>
              <a:gd name="connsiteX123" fmla="*/ 4814662 w 5563679"/>
              <a:gd name="connsiteY123" fmla="*/ 4616965 h 5550115"/>
              <a:gd name="connsiteX124" fmla="*/ 4814662 w 5563679"/>
              <a:gd name="connsiteY124" fmla="*/ 4885290 h 5550115"/>
              <a:gd name="connsiteX125" fmla="*/ 4685635 w 5563679"/>
              <a:gd name="connsiteY125" fmla="*/ 5014317 h 5550115"/>
              <a:gd name="connsiteX126" fmla="*/ 4685636 w 5563679"/>
              <a:gd name="connsiteY126" fmla="*/ 5014316 h 5550115"/>
              <a:gd name="connsiteX127" fmla="*/ 4556609 w 5563679"/>
              <a:gd name="connsiteY127" fmla="*/ 4885289 h 5550115"/>
              <a:gd name="connsiteX128" fmla="*/ 4556609 w 5563679"/>
              <a:gd name="connsiteY128" fmla="*/ 4605270 h 5550115"/>
              <a:gd name="connsiteX129" fmla="*/ 4554606 w 5563679"/>
              <a:gd name="connsiteY129" fmla="*/ 4593919 h 5550115"/>
              <a:gd name="connsiteX130" fmla="*/ 4454877 w 5563679"/>
              <a:gd name="connsiteY130" fmla="*/ 4507970 h 5550115"/>
              <a:gd name="connsiteX131" fmla="*/ 4431397 w 5563679"/>
              <a:gd name="connsiteY131" fmla="*/ 4505603 h 5550115"/>
              <a:gd name="connsiteX132" fmla="*/ 4431397 w 5563679"/>
              <a:gd name="connsiteY132" fmla="*/ 4504865 h 5550115"/>
              <a:gd name="connsiteX133" fmla="*/ 4383327 w 5563679"/>
              <a:gd name="connsiteY133" fmla="*/ 4495161 h 5550115"/>
              <a:gd name="connsiteX134" fmla="*/ 4304524 w 5563679"/>
              <a:gd name="connsiteY134" fmla="*/ 4376273 h 5550115"/>
              <a:gd name="connsiteX135" fmla="*/ 4304524 w 5563679"/>
              <a:gd name="connsiteY135" fmla="*/ 4286143 h 5550115"/>
              <a:gd name="connsiteX136" fmla="*/ 4296135 w 5563679"/>
              <a:gd name="connsiteY136" fmla="*/ 4244593 h 5550115"/>
              <a:gd name="connsiteX137" fmla="*/ 4177248 w 5563679"/>
              <a:gd name="connsiteY137" fmla="*/ 4165789 h 5550115"/>
              <a:gd name="connsiteX138" fmla="*/ 4058361 w 5563679"/>
              <a:gd name="connsiteY138" fmla="*/ 4244593 h 5550115"/>
              <a:gd name="connsiteX139" fmla="*/ 4056171 w 5563679"/>
              <a:gd name="connsiteY139" fmla="*/ 4255437 h 5550115"/>
              <a:gd name="connsiteX140" fmla="*/ 4056171 w 5563679"/>
              <a:gd name="connsiteY140" fmla="*/ 4496307 h 5550115"/>
              <a:gd name="connsiteX141" fmla="*/ 3977368 w 5563679"/>
              <a:gd name="connsiteY141" fmla="*/ 4615195 h 5550115"/>
              <a:gd name="connsiteX142" fmla="*/ 3929298 w 5563679"/>
              <a:gd name="connsiteY142" fmla="*/ 4624899 h 5550115"/>
              <a:gd name="connsiteX143" fmla="*/ 3929298 w 5563679"/>
              <a:gd name="connsiteY143" fmla="*/ 4625637 h 5550115"/>
              <a:gd name="connsiteX144" fmla="*/ 3905818 w 5563679"/>
              <a:gd name="connsiteY144" fmla="*/ 4628004 h 5550115"/>
              <a:gd name="connsiteX145" fmla="*/ 3806089 w 5563679"/>
              <a:gd name="connsiteY145" fmla="*/ 4713953 h 5550115"/>
              <a:gd name="connsiteX146" fmla="*/ 3805837 w 5563679"/>
              <a:gd name="connsiteY146" fmla="*/ 4715382 h 5550115"/>
              <a:gd name="connsiteX147" fmla="*/ 3805837 w 5563679"/>
              <a:gd name="connsiteY147" fmla="*/ 4820023 h 5550115"/>
              <a:gd name="connsiteX148" fmla="*/ 3676810 w 5563679"/>
              <a:gd name="connsiteY148" fmla="*/ 4949050 h 5550115"/>
              <a:gd name="connsiteX149" fmla="*/ 3676811 w 5563679"/>
              <a:gd name="connsiteY149" fmla="*/ 4949049 h 5550115"/>
              <a:gd name="connsiteX150" fmla="*/ 3547784 w 5563679"/>
              <a:gd name="connsiteY150" fmla="*/ 4820022 h 5550115"/>
              <a:gd name="connsiteX151" fmla="*/ 3547784 w 5563679"/>
              <a:gd name="connsiteY151" fmla="*/ 2265528 h 5550115"/>
              <a:gd name="connsiteX152" fmla="*/ 3547783 w 5563679"/>
              <a:gd name="connsiteY152" fmla="*/ 4836545 h 5550115"/>
              <a:gd name="connsiteX153" fmla="*/ 3537645 w 5563679"/>
              <a:gd name="connsiteY153" fmla="*/ 4786326 h 5550115"/>
              <a:gd name="connsiteX154" fmla="*/ 3418757 w 5563679"/>
              <a:gd name="connsiteY154" fmla="*/ 4707522 h 5550115"/>
              <a:gd name="connsiteX155" fmla="*/ 3299870 w 5563679"/>
              <a:gd name="connsiteY155" fmla="*/ 4786326 h 5550115"/>
              <a:gd name="connsiteX156" fmla="*/ 3290106 w 5563679"/>
              <a:gd name="connsiteY156" fmla="*/ 4834686 h 5550115"/>
              <a:gd name="connsiteX157" fmla="*/ 3290106 w 5563679"/>
              <a:gd name="connsiteY157" fmla="*/ 5421088 h 5550115"/>
              <a:gd name="connsiteX158" fmla="*/ 3161079 w 5563679"/>
              <a:gd name="connsiteY158" fmla="*/ 5550115 h 5550115"/>
              <a:gd name="connsiteX159" fmla="*/ 3161080 w 5563679"/>
              <a:gd name="connsiteY159" fmla="*/ 5550114 h 5550115"/>
              <a:gd name="connsiteX160" fmla="*/ 3032053 w 5563679"/>
              <a:gd name="connsiteY160" fmla="*/ 5421087 h 5550115"/>
              <a:gd name="connsiteX161" fmla="*/ 3032053 w 5563679"/>
              <a:gd name="connsiteY161" fmla="*/ 2265528 h 5550115"/>
              <a:gd name="connsiteX162" fmla="*/ 3032052 w 5563679"/>
              <a:gd name="connsiteY162" fmla="*/ 4524125 h 5550115"/>
              <a:gd name="connsiteX163" fmla="*/ 3021914 w 5563679"/>
              <a:gd name="connsiteY163" fmla="*/ 4473906 h 5550115"/>
              <a:gd name="connsiteX164" fmla="*/ 2903026 w 5563679"/>
              <a:gd name="connsiteY164" fmla="*/ 4395102 h 5550115"/>
              <a:gd name="connsiteX165" fmla="*/ 2784139 w 5563679"/>
              <a:gd name="connsiteY165" fmla="*/ 4473906 h 5550115"/>
              <a:gd name="connsiteX166" fmla="*/ 2780541 w 5563679"/>
              <a:gd name="connsiteY166" fmla="*/ 4491725 h 5550115"/>
              <a:gd name="connsiteX167" fmla="*/ 2780541 w 5563679"/>
              <a:gd name="connsiteY167" fmla="*/ 4800671 h 5550115"/>
              <a:gd name="connsiteX168" fmla="*/ 2651514 w 5563679"/>
              <a:gd name="connsiteY168" fmla="*/ 4929698 h 5550115"/>
              <a:gd name="connsiteX169" fmla="*/ 2651515 w 5563679"/>
              <a:gd name="connsiteY169" fmla="*/ 4929697 h 5550115"/>
              <a:gd name="connsiteX170" fmla="*/ 2522488 w 5563679"/>
              <a:gd name="connsiteY170" fmla="*/ 4800670 h 5550115"/>
              <a:gd name="connsiteX171" fmla="*/ 2522488 w 5563679"/>
              <a:gd name="connsiteY171" fmla="*/ 4753932 h 5550115"/>
              <a:gd name="connsiteX172" fmla="*/ 2503819 w 5563679"/>
              <a:gd name="connsiteY172" fmla="*/ 4721390 h 5550115"/>
              <a:gd name="connsiteX173" fmla="*/ 2426754 w 5563679"/>
              <a:gd name="connsiteY173" fmla="*/ 4674946 h 5550115"/>
              <a:gd name="connsiteX174" fmla="*/ 2403274 w 5563679"/>
              <a:gd name="connsiteY174" fmla="*/ 4672579 h 5550115"/>
              <a:gd name="connsiteX175" fmla="*/ 2403274 w 5563679"/>
              <a:gd name="connsiteY175" fmla="*/ 4671841 h 5550115"/>
              <a:gd name="connsiteX176" fmla="*/ 2355204 w 5563679"/>
              <a:gd name="connsiteY176" fmla="*/ 4662137 h 5550115"/>
              <a:gd name="connsiteX177" fmla="*/ 2276401 w 5563679"/>
              <a:gd name="connsiteY177" fmla="*/ 4543249 h 5550115"/>
              <a:gd name="connsiteX178" fmla="*/ 2276401 w 5563679"/>
              <a:gd name="connsiteY178" fmla="*/ 4429265 h 5550115"/>
              <a:gd name="connsiteX179" fmla="*/ 2268012 w 5563679"/>
              <a:gd name="connsiteY179" fmla="*/ 4387715 h 5550115"/>
              <a:gd name="connsiteX180" fmla="*/ 2149125 w 5563679"/>
              <a:gd name="connsiteY180" fmla="*/ 4308911 h 5550115"/>
              <a:gd name="connsiteX181" fmla="*/ 2030238 w 5563679"/>
              <a:gd name="connsiteY181" fmla="*/ 4387715 h 5550115"/>
              <a:gd name="connsiteX182" fmla="*/ 2028048 w 5563679"/>
              <a:gd name="connsiteY182" fmla="*/ 4398560 h 5550115"/>
              <a:gd name="connsiteX183" fmla="*/ 2028048 w 5563679"/>
              <a:gd name="connsiteY183" fmla="*/ 4551963 h 5550115"/>
              <a:gd name="connsiteX184" fmla="*/ 1949245 w 5563679"/>
              <a:gd name="connsiteY184" fmla="*/ 4670851 h 5550115"/>
              <a:gd name="connsiteX185" fmla="*/ 1901175 w 5563679"/>
              <a:gd name="connsiteY185" fmla="*/ 4680555 h 5550115"/>
              <a:gd name="connsiteX186" fmla="*/ 1901175 w 5563679"/>
              <a:gd name="connsiteY186" fmla="*/ 4681293 h 5550115"/>
              <a:gd name="connsiteX187" fmla="*/ 1877695 w 5563679"/>
              <a:gd name="connsiteY187" fmla="*/ 4683660 h 5550115"/>
              <a:gd name="connsiteX188" fmla="*/ 1777966 w 5563679"/>
              <a:gd name="connsiteY188" fmla="*/ 4769609 h 5550115"/>
              <a:gd name="connsiteX189" fmla="*/ 1775762 w 5563679"/>
              <a:gd name="connsiteY189" fmla="*/ 4782099 h 5550115"/>
              <a:gd name="connsiteX190" fmla="*/ 1775762 w 5563679"/>
              <a:gd name="connsiteY190" fmla="*/ 4916007 h 5550115"/>
              <a:gd name="connsiteX191" fmla="*/ 1646735 w 5563679"/>
              <a:gd name="connsiteY191" fmla="*/ 5045034 h 5550115"/>
              <a:gd name="connsiteX192" fmla="*/ 1646736 w 5563679"/>
              <a:gd name="connsiteY192" fmla="*/ 5045033 h 5550115"/>
              <a:gd name="connsiteX193" fmla="*/ 1517709 w 5563679"/>
              <a:gd name="connsiteY193" fmla="*/ 4916006 h 5550115"/>
              <a:gd name="connsiteX194" fmla="*/ 1517709 w 5563679"/>
              <a:gd name="connsiteY194" fmla="*/ 4550752 h 5550115"/>
              <a:gd name="connsiteX195" fmla="*/ 1515505 w 5563679"/>
              <a:gd name="connsiteY195" fmla="*/ 4538262 h 5550115"/>
              <a:gd name="connsiteX196" fmla="*/ 1415776 w 5563679"/>
              <a:gd name="connsiteY196" fmla="*/ 4452313 h 5550115"/>
              <a:gd name="connsiteX197" fmla="*/ 1392296 w 5563679"/>
              <a:gd name="connsiteY197" fmla="*/ 4449946 h 5550115"/>
              <a:gd name="connsiteX198" fmla="*/ 1392296 w 5563679"/>
              <a:gd name="connsiteY198" fmla="*/ 4449208 h 5550115"/>
              <a:gd name="connsiteX199" fmla="*/ 1344226 w 5563679"/>
              <a:gd name="connsiteY199" fmla="*/ 4439504 h 5550115"/>
              <a:gd name="connsiteX200" fmla="*/ 1265423 w 5563679"/>
              <a:gd name="connsiteY200" fmla="*/ 4320616 h 5550115"/>
              <a:gd name="connsiteX201" fmla="*/ 1265423 w 5563679"/>
              <a:gd name="connsiteY201" fmla="*/ 3944241 h 5550115"/>
              <a:gd name="connsiteX202" fmla="*/ 1257034 w 5563679"/>
              <a:gd name="connsiteY202" fmla="*/ 3902691 h 5550115"/>
              <a:gd name="connsiteX203" fmla="*/ 1138147 w 5563679"/>
              <a:gd name="connsiteY203" fmla="*/ 3823887 h 5550115"/>
              <a:gd name="connsiteX204" fmla="*/ 1019260 w 5563679"/>
              <a:gd name="connsiteY204" fmla="*/ 3902691 h 5550115"/>
              <a:gd name="connsiteX205" fmla="*/ 1016586 w 5563679"/>
              <a:gd name="connsiteY205" fmla="*/ 3915934 h 5550115"/>
              <a:gd name="connsiteX206" fmla="*/ 1016586 w 5563679"/>
              <a:gd name="connsiteY206" fmla="*/ 3976598 h 5550115"/>
              <a:gd name="connsiteX207" fmla="*/ 887559 w 5563679"/>
              <a:gd name="connsiteY207" fmla="*/ 4105625 h 5550115"/>
              <a:gd name="connsiteX208" fmla="*/ 887560 w 5563679"/>
              <a:gd name="connsiteY208" fmla="*/ 4105624 h 5550115"/>
              <a:gd name="connsiteX209" fmla="*/ 758533 w 5563679"/>
              <a:gd name="connsiteY209" fmla="*/ 3976597 h 5550115"/>
              <a:gd name="connsiteX210" fmla="*/ 758533 w 5563679"/>
              <a:gd name="connsiteY210" fmla="*/ 3835817 h 5550115"/>
              <a:gd name="connsiteX211" fmla="*/ 737116 w 5563679"/>
              <a:gd name="connsiteY211" fmla="*/ 3798485 h 5550115"/>
              <a:gd name="connsiteX212" fmla="*/ 660051 w 5563679"/>
              <a:gd name="connsiteY212" fmla="*/ 3752041 h 5550115"/>
              <a:gd name="connsiteX213" fmla="*/ 636571 w 5563679"/>
              <a:gd name="connsiteY213" fmla="*/ 3749674 h 5550115"/>
              <a:gd name="connsiteX214" fmla="*/ 636571 w 5563679"/>
              <a:gd name="connsiteY214" fmla="*/ 3748936 h 5550115"/>
              <a:gd name="connsiteX215" fmla="*/ 588501 w 5563679"/>
              <a:gd name="connsiteY215" fmla="*/ 3739232 h 5550115"/>
              <a:gd name="connsiteX216" fmla="*/ 509698 w 5563679"/>
              <a:gd name="connsiteY216" fmla="*/ 3620344 h 5550115"/>
              <a:gd name="connsiteX217" fmla="*/ 509698 w 5563679"/>
              <a:gd name="connsiteY217" fmla="*/ 2675086 h 5550115"/>
              <a:gd name="connsiteX218" fmla="*/ 501309 w 5563679"/>
              <a:gd name="connsiteY218" fmla="*/ 2633537 h 5550115"/>
              <a:gd name="connsiteX219" fmla="*/ 382422 w 5563679"/>
              <a:gd name="connsiteY219" fmla="*/ 2554733 h 5550115"/>
              <a:gd name="connsiteX220" fmla="*/ 263535 w 5563679"/>
              <a:gd name="connsiteY220" fmla="*/ 2633537 h 5550115"/>
              <a:gd name="connsiteX221" fmla="*/ 258053 w 5563679"/>
              <a:gd name="connsiteY221" fmla="*/ 2660688 h 5550115"/>
              <a:gd name="connsiteX222" fmla="*/ 258053 w 5563679"/>
              <a:gd name="connsiteY222" fmla="*/ 2715723 h 5550115"/>
              <a:gd name="connsiteX223" fmla="*/ 129026 w 5563679"/>
              <a:gd name="connsiteY223" fmla="*/ 2844750 h 5550115"/>
              <a:gd name="connsiteX224" fmla="*/ 129027 w 5563679"/>
              <a:gd name="connsiteY224" fmla="*/ 2844749 h 5550115"/>
              <a:gd name="connsiteX225" fmla="*/ 0 w 5563679"/>
              <a:gd name="connsiteY225" fmla="*/ 2715722 h 5550115"/>
              <a:gd name="connsiteX226" fmla="*/ 0 w 5563679"/>
              <a:gd name="connsiteY226" fmla="*/ 2265528 h 5550115"/>
              <a:gd name="connsiteX227" fmla="*/ 0 w 5563679"/>
              <a:gd name="connsiteY227" fmla="*/ 546839 h 5550115"/>
              <a:gd name="connsiteX228" fmla="*/ 12233 w 5563679"/>
              <a:gd name="connsiteY228" fmla="*/ 526676 h 5550115"/>
              <a:gd name="connsiteX229" fmla="*/ 111797 w 5563679"/>
              <a:gd name="connsiteY229" fmla="*/ 479722 h 5550115"/>
              <a:gd name="connsiteX230" fmla="*/ 230684 w 5563679"/>
              <a:gd name="connsiteY230" fmla="*/ 558526 h 5550115"/>
              <a:gd name="connsiteX231" fmla="*/ 232874 w 5563679"/>
              <a:gd name="connsiteY231" fmla="*/ 569371 h 5550115"/>
              <a:gd name="connsiteX232" fmla="*/ 232874 w 5563679"/>
              <a:gd name="connsiteY232" fmla="*/ 722774 h 5550115"/>
              <a:gd name="connsiteX233" fmla="*/ 311677 w 5563679"/>
              <a:gd name="connsiteY233" fmla="*/ 841662 h 5550115"/>
              <a:gd name="connsiteX234" fmla="*/ 359747 w 5563679"/>
              <a:gd name="connsiteY234" fmla="*/ 851366 h 5550115"/>
              <a:gd name="connsiteX235" fmla="*/ 359747 w 5563679"/>
              <a:gd name="connsiteY235" fmla="*/ 852104 h 5550115"/>
              <a:gd name="connsiteX236" fmla="*/ 383227 w 5563679"/>
              <a:gd name="connsiteY236" fmla="*/ 854471 h 5550115"/>
              <a:gd name="connsiteX237" fmla="*/ 482956 w 5563679"/>
              <a:gd name="connsiteY237" fmla="*/ 940420 h 5550115"/>
              <a:gd name="connsiteX238" fmla="*/ 485160 w 5563679"/>
              <a:gd name="connsiteY238" fmla="*/ 952910 h 5550115"/>
              <a:gd name="connsiteX239" fmla="*/ 485160 w 5563679"/>
              <a:gd name="connsiteY239" fmla="*/ 1086818 h 5550115"/>
              <a:gd name="connsiteX240" fmla="*/ 614186 w 5563679"/>
              <a:gd name="connsiteY240" fmla="*/ 1215845 h 5550115"/>
              <a:gd name="connsiteX241" fmla="*/ 614185 w 5563679"/>
              <a:gd name="connsiteY241" fmla="*/ 1215844 h 5550115"/>
              <a:gd name="connsiteX242" fmla="*/ 743212 w 5563679"/>
              <a:gd name="connsiteY242" fmla="*/ 1086817 h 5550115"/>
              <a:gd name="connsiteX243" fmla="*/ 743212 w 5563679"/>
              <a:gd name="connsiteY243" fmla="*/ 721563 h 5550115"/>
              <a:gd name="connsiteX244" fmla="*/ 745416 w 5563679"/>
              <a:gd name="connsiteY244" fmla="*/ 709073 h 5550115"/>
              <a:gd name="connsiteX245" fmla="*/ 845145 w 5563679"/>
              <a:gd name="connsiteY245" fmla="*/ 623124 h 5550115"/>
              <a:gd name="connsiteX246" fmla="*/ 868625 w 5563679"/>
              <a:gd name="connsiteY246" fmla="*/ 620757 h 5550115"/>
              <a:gd name="connsiteX247" fmla="*/ 868625 w 5563679"/>
              <a:gd name="connsiteY247" fmla="*/ 620019 h 5550115"/>
              <a:gd name="connsiteX248" fmla="*/ 916695 w 5563679"/>
              <a:gd name="connsiteY248" fmla="*/ 610315 h 5550115"/>
              <a:gd name="connsiteX249" fmla="*/ 995498 w 5563679"/>
              <a:gd name="connsiteY249" fmla="*/ 491427 h 5550115"/>
              <a:gd name="connsiteX250" fmla="*/ 995498 w 5563679"/>
              <a:gd name="connsiteY250" fmla="*/ 115052 h 5550115"/>
              <a:gd name="connsiteX251" fmla="*/ 1003887 w 5563679"/>
              <a:gd name="connsiteY251" fmla="*/ 73502 h 5550115"/>
              <a:gd name="connsiteX252" fmla="*/ 1084406 w 5563679"/>
              <a:gd name="connsiteY252" fmla="*/ 499 h 5550115"/>
              <a:gd name="connsiteX253" fmla="*/ 1087705 w 5563679"/>
              <a:gd name="connsiteY253" fmla="*/ 0 h 5550115"/>
              <a:gd name="connsiteX0" fmla="*/ 1087705 w 5563679"/>
              <a:gd name="connsiteY0" fmla="*/ 0 h 5550115"/>
              <a:gd name="connsiteX1" fmla="*/ 1157844 w 5563679"/>
              <a:gd name="connsiteY1" fmla="*/ 0 h 5550115"/>
              <a:gd name="connsiteX2" fmla="*/ 1161143 w 5563679"/>
              <a:gd name="connsiteY2" fmla="*/ 499 h 5550115"/>
              <a:gd name="connsiteX3" fmla="*/ 1241661 w 5563679"/>
              <a:gd name="connsiteY3" fmla="*/ 73502 h 5550115"/>
              <a:gd name="connsiteX4" fmla="*/ 1244335 w 5563679"/>
              <a:gd name="connsiteY4" fmla="*/ 86745 h 5550115"/>
              <a:gd name="connsiteX5" fmla="*/ 1244335 w 5563679"/>
              <a:gd name="connsiteY5" fmla="*/ 147409 h 5550115"/>
              <a:gd name="connsiteX6" fmla="*/ 1373362 w 5563679"/>
              <a:gd name="connsiteY6" fmla="*/ 276436 h 5550115"/>
              <a:gd name="connsiteX7" fmla="*/ 1373361 w 5563679"/>
              <a:gd name="connsiteY7" fmla="*/ 276435 h 5550115"/>
              <a:gd name="connsiteX8" fmla="*/ 1390772 w 5563679"/>
              <a:gd name="connsiteY8" fmla="*/ 272920 h 5550115"/>
              <a:gd name="connsiteX9" fmla="*/ 1399039 w 5563679"/>
              <a:gd name="connsiteY9" fmla="*/ 274589 h 5550115"/>
              <a:gd name="connsiteX10" fmla="*/ 1399039 w 5563679"/>
              <a:gd name="connsiteY10" fmla="*/ 275327 h 5550115"/>
              <a:gd name="connsiteX11" fmla="*/ 1422519 w 5563679"/>
              <a:gd name="connsiteY11" fmla="*/ 277694 h 5550115"/>
              <a:gd name="connsiteX12" fmla="*/ 1522248 w 5563679"/>
              <a:gd name="connsiteY12" fmla="*/ 363643 h 5550115"/>
              <a:gd name="connsiteX13" fmla="*/ 1522268 w 5563679"/>
              <a:gd name="connsiteY13" fmla="*/ 363756 h 5550115"/>
              <a:gd name="connsiteX14" fmla="*/ 1522268 w 5563679"/>
              <a:gd name="connsiteY14" fmla="*/ 923549 h 5550115"/>
              <a:gd name="connsiteX15" fmla="*/ 1601071 w 5563679"/>
              <a:gd name="connsiteY15" fmla="*/ 1042437 h 5550115"/>
              <a:gd name="connsiteX16" fmla="*/ 1649141 w 5563679"/>
              <a:gd name="connsiteY16" fmla="*/ 1052141 h 5550115"/>
              <a:gd name="connsiteX17" fmla="*/ 1649141 w 5563679"/>
              <a:gd name="connsiteY17" fmla="*/ 1052879 h 5550115"/>
              <a:gd name="connsiteX18" fmla="*/ 1672621 w 5563679"/>
              <a:gd name="connsiteY18" fmla="*/ 1055246 h 5550115"/>
              <a:gd name="connsiteX19" fmla="*/ 1772350 w 5563679"/>
              <a:gd name="connsiteY19" fmla="*/ 1141195 h 5550115"/>
              <a:gd name="connsiteX20" fmla="*/ 1772601 w 5563679"/>
              <a:gd name="connsiteY20" fmla="*/ 1142618 h 5550115"/>
              <a:gd name="connsiteX21" fmla="*/ 1772601 w 5563679"/>
              <a:gd name="connsiteY21" fmla="*/ 1410943 h 5550115"/>
              <a:gd name="connsiteX22" fmla="*/ 1901628 w 5563679"/>
              <a:gd name="connsiteY22" fmla="*/ 1539970 h 5550115"/>
              <a:gd name="connsiteX23" fmla="*/ 1901627 w 5563679"/>
              <a:gd name="connsiteY23" fmla="*/ 1539969 h 5550115"/>
              <a:gd name="connsiteX24" fmla="*/ 2030654 w 5563679"/>
              <a:gd name="connsiteY24" fmla="*/ 1410942 h 5550115"/>
              <a:gd name="connsiteX25" fmla="*/ 2030654 w 5563679"/>
              <a:gd name="connsiteY25" fmla="*/ 1130923 h 5550115"/>
              <a:gd name="connsiteX26" fmla="*/ 2032657 w 5563679"/>
              <a:gd name="connsiteY26" fmla="*/ 1119572 h 5550115"/>
              <a:gd name="connsiteX27" fmla="*/ 2132386 w 5563679"/>
              <a:gd name="connsiteY27" fmla="*/ 1033623 h 5550115"/>
              <a:gd name="connsiteX28" fmla="*/ 2155866 w 5563679"/>
              <a:gd name="connsiteY28" fmla="*/ 1031256 h 5550115"/>
              <a:gd name="connsiteX29" fmla="*/ 2155866 w 5563679"/>
              <a:gd name="connsiteY29" fmla="*/ 1030518 h 5550115"/>
              <a:gd name="connsiteX30" fmla="*/ 2203936 w 5563679"/>
              <a:gd name="connsiteY30" fmla="*/ 1020814 h 5550115"/>
              <a:gd name="connsiteX31" fmla="*/ 2282739 w 5563679"/>
              <a:gd name="connsiteY31" fmla="*/ 901926 h 5550115"/>
              <a:gd name="connsiteX32" fmla="*/ 2282739 w 5563679"/>
              <a:gd name="connsiteY32" fmla="*/ 811796 h 5550115"/>
              <a:gd name="connsiteX33" fmla="*/ 2291128 w 5563679"/>
              <a:gd name="connsiteY33" fmla="*/ 770246 h 5550115"/>
              <a:gd name="connsiteX34" fmla="*/ 2410015 w 5563679"/>
              <a:gd name="connsiteY34" fmla="*/ 691442 h 5550115"/>
              <a:gd name="connsiteX35" fmla="*/ 2528902 w 5563679"/>
              <a:gd name="connsiteY35" fmla="*/ 770246 h 5550115"/>
              <a:gd name="connsiteX36" fmla="*/ 2531092 w 5563679"/>
              <a:gd name="connsiteY36" fmla="*/ 781090 h 5550115"/>
              <a:gd name="connsiteX37" fmla="*/ 2531092 w 5563679"/>
              <a:gd name="connsiteY37" fmla="*/ 1021960 h 5550115"/>
              <a:gd name="connsiteX38" fmla="*/ 2609895 w 5563679"/>
              <a:gd name="connsiteY38" fmla="*/ 1140848 h 5550115"/>
              <a:gd name="connsiteX39" fmla="*/ 2657965 w 5563679"/>
              <a:gd name="connsiteY39" fmla="*/ 1150552 h 5550115"/>
              <a:gd name="connsiteX40" fmla="*/ 2657965 w 5563679"/>
              <a:gd name="connsiteY40" fmla="*/ 1151290 h 5550115"/>
              <a:gd name="connsiteX41" fmla="*/ 2681445 w 5563679"/>
              <a:gd name="connsiteY41" fmla="*/ 1153657 h 5550115"/>
              <a:gd name="connsiteX42" fmla="*/ 2781174 w 5563679"/>
              <a:gd name="connsiteY42" fmla="*/ 1239606 h 5550115"/>
              <a:gd name="connsiteX43" fmla="*/ 2781426 w 5563679"/>
              <a:gd name="connsiteY43" fmla="*/ 1241035 h 5550115"/>
              <a:gd name="connsiteX44" fmla="*/ 2781426 w 5563679"/>
              <a:gd name="connsiteY44" fmla="*/ 1345676 h 5550115"/>
              <a:gd name="connsiteX45" fmla="*/ 2910453 w 5563679"/>
              <a:gd name="connsiteY45" fmla="*/ 1474703 h 5550115"/>
              <a:gd name="connsiteX46" fmla="*/ 2910452 w 5563679"/>
              <a:gd name="connsiteY46" fmla="*/ 1474702 h 5550115"/>
              <a:gd name="connsiteX47" fmla="*/ 3039479 w 5563679"/>
              <a:gd name="connsiteY47" fmla="*/ 1345675 h 5550115"/>
              <a:gd name="connsiteX48" fmla="*/ 3039480 w 5563679"/>
              <a:gd name="connsiteY48" fmla="*/ 1362198 h 5550115"/>
              <a:gd name="connsiteX49" fmla="*/ 3049618 w 5563679"/>
              <a:gd name="connsiteY49" fmla="*/ 1311979 h 5550115"/>
              <a:gd name="connsiteX50" fmla="*/ 3168506 w 5563679"/>
              <a:gd name="connsiteY50" fmla="*/ 1233175 h 5550115"/>
              <a:gd name="connsiteX51" fmla="*/ 3287393 w 5563679"/>
              <a:gd name="connsiteY51" fmla="*/ 1311979 h 5550115"/>
              <a:gd name="connsiteX52" fmla="*/ 3297157 w 5563679"/>
              <a:gd name="connsiteY52" fmla="*/ 1360339 h 5550115"/>
              <a:gd name="connsiteX53" fmla="*/ 3297157 w 5563679"/>
              <a:gd name="connsiteY53" fmla="*/ 1946741 h 5550115"/>
              <a:gd name="connsiteX54" fmla="*/ 3426184 w 5563679"/>
              <a:gd name="connsiteY54" fmla="*/ 2075768 h 5550115"/>
              <a:gd name="connsiteX55" fmla="*/ 3426183 w 5563679"/>
              <a:gd name="connsiteY55" fmla="*/ 2075767 h 5550115"/>
              <a:gd name="connsiteX56" fmla="*/ 3555210 w 5563679"/>
              <a:gd name="connsiteY56" fmla="*/ 1946740 h 5550115"/>
              <a:gd name="connsiteX57" fmla="*/ 3555211 w 5563679"/>
              <a:gd name="connsiteY57" fmla="*/ 1049778 h 5550115"/>
              <a:gd name="connsiteX58" fmla="*/ 3565349 w 5563679"/>
              <a:gd name="connsiteY58" fmla="*/ 999559 h 5550115"/>
              <a:gd name="connsiteX59" fmla="*/ 3684237 w 5563679"/>
              <a:gd name="connsiteY59" fmla="*/ 920755 h 5550115"/>
              <a:gd name="connsiteX60" fmla="*/ 3803124 w 5563679"/>
              <a:gd name="connsiteY60" fmla="*/ 999559 h 5550115"/>
              <a:gd name="connsiteX61" fmla="*/ 3806722 w 5563679"/>
              <a:gd name="connsiteY61" fmla="*/ 1017378 h 5550115"/>
              <a:gd name="connsiteX62" fmla="*/ 3806722 w 5563679"/>
              <a:gd name="connsiteY62" fmla="*/ 1326324 h 5550115"/>
              <a:gd name="connsiteX63" fmla="*/ 3935749 w 5563679"/>
              <a:gd name="connsiteY63" fmla="*/ 1455351 h 5550115"/>
              <a:gd name="connsiteX64" fmla="*/ 3935748 w 5563679"/>
              <a:gd name="connsiteY64" fmla="*/ 1455350 h 5550115"/>
              <a:gd name="connsiteX65" fmla="*/ 4064775 w 5563679"/>
              <a:gd name="connsiteY65" fmla="*/ 1326323 h 5550115"/>
              <a:gd name="connsiteX66" fmla="*/ 4064775 w 5563679"/>
              <a:gd name="connsiteY66" fmla="*/ 1279585 h 5550115"/>
              <a:gd name="connsiteX67" fmla="*/ 4083444 w 5563679"/>
              <a:gd name="connsiteY67" fmla="*/ 1247043 h 5550115"/>
              <a:gd name="connsiteX68" fmla="*/ 4160509 w 5563679"/>
              <a:gd name="connsiteY68" fmla="*/ 1200599 h 5550115"/>
              <a:gd name="connsiteX69" fmla="*/ 4183989 w 5563679"/>
              <a:gd name="connsiteY69" fmla="*/ 1198232 h 5550115"/>
              <a:gd name="connsiteX70" fmla="*/ 4183989 w 5563679"/>
              <a:gd name="connsiteY70" fmla="*/ 1197494 h 5550115"/>
              <a:gd name="connsiteX71" fmla="*/ 4232059 w 5563679"/>
              <a:gd name="connsiteY71" fmla="*/ 1187790 h 5550115"/>
              <a:gd name="connsiteX72" fmla="*/ 4310862 w 5563679"/>
              <a:gd name="connsiteY72" fmla="*/ 1068902 h 5550115"/>
              <a:gd name="connsiteX73" fmla="*/ 4310862 w 5563679"/>
              <a:gd name="connsiteY73" fmla="*/ 954918 h 5550115"/>
              <a:gd name="connsiteX74" fmla="*/ 4319251 w 5563679"/>
              <a:gd name="connsiteY74" fmla="*/ 913368 h 5550115"/>
              <a:gd name="connsiteX75" fmla="*/ 4438138 w 5563679"/>
              <a:gd name="connsiteY75" fmla="*/ 834564 h 5550115"/>
              <a:gd name="connsiteX76" fmla="*/ 4557025 w 5563679"/>
              <a:gd name="connsiteY76" fmla="*/ 913368 h 5550115"/>
              <a:gd name="connsiteX77" fmla="*/ 4559215 w 5563679"/>
              <a:gd name="connsiteY77" fmla="*/ 924213 h 5550115"/>
              <a:gd name="connsiteX78" fmla="*/ 4559215 w 5563679"/>
              <a:gd name="connsiteY78" fmla="*/ 1077616 h 5550115"/>
              <a:gd name="connsiteX79" fmla="*/ 4638018 w 5563679"/>
              <a:gd name="connsiteY79" fmla="*/ 1196504 h 5550115"/>
              <a:gd name="connsiteX80" fmla="*/ 4686088 w 5563679"/>
              <a:gd name="connsiteY80" fmla="*/ 1206208 h 5550115"/>
              <a:gd name="connsiteX81" fmla="*/ 4686088 w 5563679"/>
              <a:gd name="connsiteY81" fmla="*/ 1206946 h 5550115"/>
              <a:gd name="connsiteX82" fmla="*/ 4709568 w 5563679"/>
              <a:gd name="connsiteY82" fmla="*/ 1209313 h 5550115"/>
              <a:gd name="connsiteX83" fmla="*/ 4809296 w 5563679"/>
              <a:gd name="connsiteY83" fmla="*/ 1295262 h 5550115"/>
              <a:gd name="connsiteX84" fmla="*/ 4811500 w 5563679"/>
              <a:gd name="connsiteY84" fmla="*/ 1307752 h 5550115"/>
              <a:gd name="connsiteX85" fmla="*/ 4811500 w 5563679"/>
              <a:gd name="connsiteY85" fmla="*/ 1441660 h 5550115"/>
              <a:gd name="connsiteX86" fmla="*/ 4940527 w 5563679"/>
              <a:gd name="connsiteY86" fmla="*/ 1570687 h 5550115"/>
              <a:gd name="connsiteX87" fmla="*/ 4940526 w 5563679"/>
              <a:gd name="connsiteY87" fmla="*/ 1570686 h 5550115"/>
              <a:gd name="connsiteX88" fmla="*/ 5069553 w 5563679"/>
              <a:gd name="connsiteY88" fmla="*/ 1441659 h 5550115"/>
              <a:gd name="connsiteX89" fmla="*/ 5069553 w 5563679"/>
              <a:gd name="connsiteY89" fmla="*/ 1076405 h 5550115"/>
              <a:gd name="connsiteX90" fmla="*/ 5071757 w 5563679"/>
              <a:gd name="connsiteY90" fmla="*/ 1063915 h 5550115"/>
              <a:gd name="connsiteX91" fmla="*/ 5171486 w 5563679"/>
              <a:gd name="connsiteY91" fmla="*/ 977966 h 5550115"/>
              <a:gd name="connsiteX92" fmla="*/ 5194966 w 5563679"/>
              <a:gd name="connsiteY92" fmla="*/ 975599 h 5550115"/>
              <a:gd name="connsiteX93" fmla="*/ 5194966 w 5563679"/>
              <a:gd name="connsiteY93" fmla="*/ 974861 h 5550115"/>
              <a:gd name="connsiteX94" fmla="*/ 5243036 w 5563679"/>
              <a:gd name="connsiteY94" fmla="*/ 965157 h 5550115"/>
              <a:gd name="connsiteX95" fmla="*/ 5321839 w 5563679"/>
              <a:gd name="connsiteY95" fmla="*/ 846269 h 5550115"/>
              <a:gd name="connsiteX96" fmla="*/ 5321839 w 5563679"/>
              <a:gd name="connsiteY96" fmla="*/ 469894 h 5550115"/>
              <a:gd name="connsiteX97" fmla="*/ 5330228 w 5563679"/>
              <a:gd name="connsiteY97" fmla="*/ 428344 h 5550115"/>
              <a:gd name="connsiteX98" fmla="*/ 5449115 w 5563679"/>
              <a:gd name="connsiteY98" fmla="*/ 349540 h 5550115"/>
              <a:gd name="connsiteX99" fmla="*/ 5548678 w 5563679"/>
              <a:gd name="connsiteY99" fmla="*/ 396494 h 5550115"/>
              <a:gd name="connsiteX100" fmla="*/ 5562692 w 5563679"/>
              <a:gd name="connsiteY100" fmla="*/ 419592 h 5550115"/>
              <a:gd name="connsiteX101" fmla="*/ 5562692 w 5563679"/>
              <a:gd name="connsiteY101" fmla="*/ 2265528 h 5550115"/>
              <a:gd name="connsiteX102" fmla="*/ 5563679 w 5563679"/>
              <a:gd name="connsiteY102" fmla="*/ 2265528 h 5550115"/>
              <a:gd name="connsiteX103" fmla="*/ 5563679 w 5563679"/>
              <a:gd name="connsiteY103" fmla="*/ 3341998 h 5550115"/>
              <a:gd name="connsiteX104" fmla="*/ 5484876 w 5563679"/>
              <a:gd name="connsiteY104" fmla="*/ 3460886 h 5550115"/>
              <a:gd name="connsiteX105" fmla="*/ 5436806 w 5563679"/>
              <a:gd name="connsiteY105" fmla="*/ 3470590 h 5550115"/>
              <a:gd name="connsiteX106" fmla="*/ 5436806 w 5563679"/>
              <a:gd name="connsiteY106" fmla="*/ 3471328 h 5550115"/>
              <a:gd name="connsiteX107" fmla="*/ 5413326 w 5563679"/>
              <a:gd name="connsiteY107" fmla="*/ 3473695 h 5550115"/>
              <a:gd name="connsiteX108" fmla="*/ 5336262 w 5563679"/>
              <a:gd name="connsiteY108" fmla="*/ 3520139 h 5550115"/>
              <a:gd name="connsiteX109" fmla="*/ 5315097 w 5563679"/>
              <a:gd name="connsiteY109" fmla="*/ 3557030 h 5550115"/>
              <a:gd name="connsiteX110" fmla="*/ 5315097 w 5563679"/>
              <a:gd name="connsiteY110" fmla="*/ 3620344 h 5550115"/>
              <a:gd name="connsiteX111" fmla="*/ 5236294 w 5563679"/>
              <a:gd name="connsiteY111" fmla="*/ 3739232 h 5550115"/>
              <a:gd name="connsiteX112" fmla="*/ 5188224 w 5563679"/>
              <a:gd name="connsiteY112" fmla="*/ 3748936 h 5550115"/>
              <a:gd name="connsiteX113" fmla="*/ 5188224 w 5563679"/>
              <a:gd name="connsiteY113" fmla="*/ 3749674 h 5550115"/>
              <a:gd name="connsiteX114" fmla="*/ 5164744 w 5563679"/>
              <a:gd name="connsiteY114" fmla="*/ 3752041 h 5550115"/>
              <a:gd name="connsiteX115" fmla="*/ 5065015 w 5563679"/>
              <a:gd name="connsiteY115" fmla="*/ 3837990 h 5550115"/>
              <a:gd name="connsiteX116" fmla="*/ 5064995 w 5563679"/>
              <a:gd name="connsiteY116" fmla="*/ 3838103 h 5550115"/>
              <a:gd name="connsiteX117" fmla="*/ 5064995 w 5563679"/>
              <a:gd name="connsiteY117" fmla="*/ 4397896 h 5550115"/>
              <a:gd name="connsiteX118" fmla="*/ 4986192 w 5563679"/>
              <a:gd name="connsiteY118" fmla="*/ 4516784 h 5550115"/>
              <a:gd name="connsiteX119" fmla="*/ 4938122 w 5563679"/>
              <a:gd name="connsiteY119" fmla="*/ 4526488 h 5550115"/>
              <a:gd name="connsiteX120" fmla="*/ 4938122 w 5563679"/>
              <a:gd name="connsiteY120" fmla="*/ 4527226 h 5550115"/>
              <a:gd name="connsiteX121" fmla="*/ 4914642 w 5563679"/>
              <a:gd name="connsiteY121" fmla="*/ 4529593 h 5550115"/>
              <a:gd name="connsiteX122" fmla="*/ 4814913 w 5563679"/>
              <a:gd name="connsiteY122" fmla="*/ 4615542 h 5550115"/>
              <a:gd name="connsiteX123" fmla="*/ 4814662 w 5563679"/>
              <a:gd name="connsiteY123" fmla="*/ 4616965 h 5550115"/>
              <a:gd name="connsiteX124" fmla="*/ 4814662 w 5563679"/>
              <a:gd name="connsiteY124" fmla="*/ 4885290 h 5550115"/>
              <a:gd name="connsiteX125" fmla="*/ 4685635 w 5563679"/>
              <a:gd name="connsiteY125" fmla="*/ 5014317 h 5550115"/>
              <a:gd name="connsiteX126" fmla="*/ 4685636 w 5563679"/>
              <a:gd name="connsiteY126" fmla="*/ 5014316 h 5550115"/>
              <a:gd name="connsiteX127" fmla="*/ 4556609 w 5563679"/>
              <a:gd name="connsiteY127" fmla="*/ 4885289 h 5550115"/>
              <a:gd name="connsiteX128" fmla="*/ 4556609 w 5563679"/>
              <a:gd name="connsiteY128" fmla="*/ 4605270 h 5550115"/>
              <a:gd name="connsiteX129" fmla="*/ 4554606 w 5563679"/>
              <a:gd name="connsiteY129" fmla="*/ 4593919 h 5550115"/>
              <a:gd name="connsiteX130" fmla="*/ 4454877 w 5563679"/>
              <a:gd name="connsiteY130" fmla="*/ 4507970 h 5550115"/>
              <a:gd name="connsiteX131" fmla="*/ 4431397 w 5563679"/>
              <a:gd name="connsiteY131" fmla="*/ 4505603 h 5550115"/>
              <a:gd name="connsiteX132" fmla="*/ 4431397 w 5563679"/>
              <a:gd name="connsiteY132" fmla="*/ 4504865 h 5550115"/>
              <a:gd name="connsiteX133" fmla="*/ 4383327 w 5563679"/>
              <a:gd name="connsiteY133" fmla="*/ 4495161 h 5550115"/>
              <a:gd name="connsiteX134" fmla="*/ 4304524 w 5563679"/>
              <a:gd name="connsiteY134" fmla="*/ 4376273 h 5550115"/>
              <a:gd name="connsiteX135" fmla="*/ 4304524 w 5563679"/>
              <a:gd name="connsiteY135" fmla="*/ 4286143 h 5550115"/>
              <a:gd name="connsiteX136" fmla="*/ 4296135 w 5563679"/>
              <a:gd name="connsiteY136" fmla="*/ 4244593 h 5550115"/>
              <a:gd name="connsiteX137" fmla="*/ 4177248 w 5563679"/>
              <a:gd name="connsiteY137" fmla="*/ 4165789 h 5550115"/>
              <a:gd name="connsiteX138" fmla="*/ 4058361 w 5563679"/>
              <a:gd name="connsiteY138" fmla="*/ 4244593 h 5550115"/>
              <a:gd name="connsiteX139" fmla="*/ 4056171 w 5563679"/>
              <a:gd name="connsiteY139" fmla="*/ 4255437 h 5550115"/>
              <a:gd name="connsiteX140" fmla="*/ 4056171 w 5563679"/>
              <a:gd name="connsiteY140" fmla="*/ 4496307 h 5550115"/>
              <a:gd name="connsiteX141" fmla="*/ 3977368 w 5563679"/>
              <a:gd name="connsiteY141" fmla="*/ 4615195 h 5550115"/>
              <a:gd name="connsiteX142" fmla="*/ 3929298 w 5563679"/>
              <a:gd name="connsiteY142" fmla="*/ 4624899 h 5550115"/>
              <a:gd name="connsiteX143" fmla="*/ 3929298 w 5563679"/>
              <a:gd name="connsiteY143" fmla="*/ 4625637 h 5550115"/>
              <a:gd name="connsiteX144" fmla="*/ 3905818 w 5563679"/>
              <a:gd name="connsiteY144" fmla="*/ 4628004 h 5550115"/>
              <a:gd name="connsiteX145" fmla="*/ 3806089 w 5563679"/>
              <a:gd name="connsiteY145" fmla="*/ 4713953 h 5550115"/>
              <a:gd name="connsiteX146" fmla="*/ 3805837 w 5563679"/>
              <a:gd name="connsiteY146" fmla="*/ 4715382 h 5550115"/>
              <a:gd name="connsiteX147" fmla="*/ 3805837 w 5563679"/>
              <a:gd name="connsiteY147" fmla="*/ 4820023 h 5550115"/>
              <a:gd name="connsiteX148" fmla="*/ 3676810 w 5563679"/>
              <a:gd name="connsiteY148" fmla="*/ 4949050 h 5550115"/>
              <a:gd name="connsiteX149" fmla="*/ 3676811 w 5563679"/>
              <a:gd name="connsiteY149" fmla="*/ 4949049 h 5550115"/>
              <a:gd name="connsiteX150" fmla="*/ 3547784 w 5563679"/>
              <a:gd name="connsiteY150" fmla="*/ 4820022 h 5550115"/>
              <a:gd name="connsiteX151" fmla="*/ 3547783 w 5563679"/>
              <a:gd name="connsiteY151" fmla="*/ 4836545 h 5550115"/>
              <a:gd name="connsiteX152" fmla="*/ 3537645 w 5563679"/>
              <a:gd name="connsiteY152" fmla="*/ 4786326 h 5550115"/>
              <a:gd name="connsiteX153" fmla="*/ 3418757 w 5563679"/>
              <a:gd name="connsiteY153" fmla="*/ 4707522 h 5550115"/>
              <a:gd name="connsiteX154" fmla="*/ 3299870 w 5563679"/>
              <a:gd name="connsiteY154" fmla="*/ 4786326 h 5550115"/>
              <a:gd name="connsiteX155" fmla="*/ 3290106 w 5563679"/>
              <a:gd name="connsiteY155" fmla="*/ 4834686 h 5550115"/>
              <a:gd name="connsiteX156" fmla="*/ 3290106 w 5563679"/>
              <a:gd name="connsiteY156" fmla="*/ 5421088 h 5550115"/>
              <a:gd name="connsiteX157" fmla="*/ 3161079 w 5563679"/>
              <a:gd name="connsiteY157" fmla="*/ 5550115 h 5550115"/>
              <a:gd name="connsiteX158" fmla="*/ 3161080 w 5563679"/>
              <a:gd name="connsiteY158" fmla="*/ 5550114 h 5550115"/>
              <a:gd name="connsiteX159" fmla="*/ 3032053 w 5563679"/>
              <a:gd name="connsiteY159" fmla="*/ 5421087 h 5550115"/>
              <a:gd name="connsiteX160" fmla="*/ 3032053 w 5563679"/>
              <a:gd name="connsiteY160" fmla="*/ 2265528 h 5550115"/>
              <a:gd name="connsiteX161" fmla="*/ 3032052 w 5563679"/>
              <a:gd name="connsiteY161" fmla="*/ 4524125 h 5550115"/>
              <a:gd name="connsiteX162" fmla="*/ 3021914 w 5563679"/>
              <a:gd name="connsiteY162" fmla="*/ 4473906 h 5550115"/>
              <a:gd name="connsiteX163" fmla="*/ 2903026 w 5563679"/>
              <a:gd name="connsiteY163" fmla="*/ 4395102 h 5550115"/>
              <a:gd name="connsiteX164" fmla="*/ 2784139 w 5563679"/>
              <a:gd name="connsiteY164" fmla="*/ 4473906 h 5550115"/>
              <a:gd name="connsiteX165" fmla="*/ 2780541 w 5563679"/>
              <a:gd name="connsiteY165" fmla="*/ 4491725 h 5550115"/>
              <a:gd name="connsiteX166" fmla="*/ 2780541 w 5563679"/>
              <a:gd name="connsiteY166" fmla="*/ 4800671 h 5550115"/>
              <a:gd name="connsiteX167" fmla="*/ 2651514 w 5563679"/>
              <a:gd name="connsiteY167" fmla="*/ 4929698 h 5550115"/>
              <a:gd name="connsiteX168" fmla="*/ 2651515 w 5563679"/>
              <a:gd name="connsiteY168" fmla="*/ 4929697 h 5550115"/>
              <a:gd name="connsiteX169" fmla="*/ 2522488 w 5563679"/>
              <a:gd name="connsiteY169" fmla="*/ 4800670 h 5550115"/>
              <a:gd name="connsiteX170" fmla="*/ 2522488 w 5563679"/>
              <a:gd name="connsiteY170" fmla="*/ 4753932 h 5550115"/>
              <a:gd name="connsiteX171" fmla="*/ 2503819 w 5563679"/>
              <a:gd name="connsiteY171" fmla="*/ 4721390 h 5550115"/>
              <a:gd name="connsiteX172" fmla="*/ 2426754 w 5563679"/>
              <a:gd name="connsiteY172" fmla="*/ 4674946 h 5550115"/>
              <a:gd name="connsiteX173" fmla="*/ 2403274 w 5563679"/>
              <a:gd name="connsiteY173" fmla="*/ 4672579 h 5550115"/>
              <a:gd name="connsiteX174" fmla="*/ 2403274 w 5563679"/>
              <a:gd name="connsiteY174" fmla="*/ 4671841 h 5550115"/>
              <a:gd name="connsiteX175" fmla="*/ 2355204 w 5563679"/>
              <a:gd name="connsiteY175" fmla="*/ 4662137 h 5550115"/>
              <a:gd name="connsiteX176" fmla="*/ 2276401 w 5563679"/>
              <a:gd name="connsiteY176" fmla="*/ 4543249 h 5550115"/>
              <a:gd name="connsiteX177" fmla="*/ 2276401 w 5563679"/>
              <a:gd name="connsiteY177" fmla="*/ 4429265 h 5550115"/>
              <a:gd name="connsiteX178" fmla="*/ 2268012 w 5563679"/>
              <a:gd name="connsiteY178" fmla="*/ 4387715 h 5550115"/>
              <a:gd name="connsiteX179" fmla="*/ 2149125 w 5563679"/>
              <a:gd name="connsiteY179" fmla="*/ 4308911 h 5550115"/>
              <a:gd name="connsiteX180" fmla="*/ 2030238 w 5563679"/>
              <a:gd name="connsiteY180" fmla="*/ 4387715 h 5550115"/>
              <a:gd name="connsiteX181" fmla="*/ 2028048 w 5563679"/>
              <a:gd name="connsiteY181" fmla="*/ 4398560 h 5550115"/>
              <a:gd name="connsiteX182" fmla="*/ 2028048 w 5563679"/>
              <a:gd name="connsiteY182" fmla="*/ 4551963 h 5550115"/>
              <a:gd name="connsiteX183" fmla="*/ 1949245 w 5563679"/>
              <a:gd name="connsiteY183" fmla="*/ 4670851 h 5550115"/>
              <a:gd name="connsiteX184" fmla="*/ 1901175 w 5563679"/>
              <a:gd name="connsiteY184" fmla="*/ 4680555 h 5550115"/>
              <a:gd name="connsiteX185" fmla="*/ 1901175 w 5563679"/>
              <a:gd name="connsiteY185" fmla="*/ 4681293 h 5550115"/>
              <a:gd name="connsiteX186" fmla="*/ 1877695 w 5563679"/>
              <a:gd name="connsiteY186" fmla="*/ 4683660 h 5550115"/>
              <a:gd name="connsiteX187" fmla="*/ 1777966 w 5563679"/>
              <a:gd name="connsiteY187" fmla="*/ 4769609 h 5550115"/>
              <a:gd name="connsiteX188" fmla="*/ 1775762 w 5563679"/>
              <a:gd name="connsiteY188" fmla="*/ 4782099 h 5550115"/>
              <a:gd name="connsiteX189" fmla="*/ 1775762 w 5563679"/>
              <a:gd name="connsiteY189" fmla="*/ 4916007 h 5550115"/>
              <a:gd name="connsiteX190" fmla="*/ 1646735 w 5563679"/>
              <a:gd name="connsiteY190" fmla="*/ 5045034 h 5550115"/>
              <a:gd name="connsiteX191" fmla="*/ 1646736 w 5563679"/>
              <a:gd name="connsiteY191" fmla="*/ 5045033 h 5550115"/>
              <a:gd name="connsiteX192" fmla="*/ 1517709 w 5563679"/>
              <a:gd name="connsiteY192" fmla="*/ 4916006 h 5550115"/>
              <a:gd name="connsiteX193" fmla="*/ 1517709 w 5563679"/>
              <a:gd name="connsiteY193" fmla="*/ 4550752 h 5550115"/>
              <a:gd name="connsiteX194" fmla="*/ 1515505 w 5563679"/>
              <a:gd name="connsiteY194" fmla="*/ 4538262 h 5550115"/>
              <a:gd name="connsiteX195" fmla="*/ 1415776 w 5563679"/>
              <a:gd name="connsiteY195" fmla="*/ 4452313 h 5550115"/>
              <a:gd name="connsiteX196" fmla="*/ 1392296 w 5563679"/>
              <a:gd name="connsiteY196" fmla="*/ 4449946 h 5550115"/>
              <a:gd name="connsiteX197" fmla="*/ 1392296 w 5563679"/>
              <a:gd name="connsiteY197" fmla="*/ 4449208 h 5550115"/>
              <a:gd name="connsiteX198" fmla="*/ 1344226 w 5563679"/>
              <a:gd name="connsiteY198" fmla="*/ 4439504 h 5550115"/>
              <a:gd name="connsiteX199" fmla="*/ 1265423 w 5563679"/>
              <a:gd name="connsiteY199" fmla="*/ 4320616 h 5550115"/>
              <a:gd name="connsiteX200" fmla="*/ 1265423 w 5563679"/>
              <a:gd name="connsiteY200" fmla="*/ 3944241 h 5550115"/>
              <a:gd name="connsiteX201" fmla="*/ 1257034 w 5563679"/>
              <a:gd name="connsiteY201" fmla="*/ 3902691 h 5550115"/>
              <a:gd name="connsiteX202" fmla="*/ 1138147 w 5563679"/>
              <a:gd name="connsiteY202" fmla="*/ 3823887 h 5550115"/>
              <a:gd name="connsiteX203" fmla="*/ 1019260 w 5563679"/>
              <a:gd name="connsiteY203" fmla="*/ 3902691 h 5550115"/>
              <a:gd name="connsiteX204" fmla="*/ 1016586 w 5563679"/>
              <a:gd name="connsiteY204" fmla="*/ 3915934 h 5550115"/>
              <a:gd name="connsiteX205" fmla="*/ 1016586 w 5563679"/>
              <a:gd name="connsiteY205" fmla="*/ 3976598 h 5550115"/>
              <a:gd name="connsiteX206" fmla="*/ 887559 w 5563679"/>
              <a:gd name="connsiteY206" fmla="*/ 4105625 h 5550115"/>
              <a:gd name="connsiteX207" fmla="*/ 887560 w 5563679"/>
              <a:gd name="connsiteY207" fmla="*/ 4105624 h 5550115"/>
              <a:gd name="connsiteX208" fmla="*/ 758533 w 5563679"/>
              <a:gd name="connsiteY208" fmla="*/ 3976597 h 5550115"/>
              <a:gd name="connsiteX209" fmla="*/ 758533 w 5563679"/>
              <a:gd name="connsiteY209" fmla="*/ 3835817 h 5550115"/>
              <a:gd name="connsiteX210" fmla="*/ 737116 w 5563679"/>
              <a:gd name="connsiteY210" fmla="*/ 3798485 h 5550115"/>
              <a:gd name="connsiteX211" fmla="*/ 660051 w 5563679"/>
              <a:gd name="connsiteY211" fmla="*/ 3752041 h 5550115"/>
              <a:gd name="connsiteX212" fmla="*/ 636571 w 5563679"/>
              <a:gd name="connsiteY212" fmla="*/ 3749674 h 5550115"/>
              <a:gd name="connsiteX213" fmla="*/ 636571 w 5563679"/>
              <a:gd name="connsiteY213" fmla="*/ 3748936 h 5550115"/>
              <a:gd name="connsiteX214" fmla="*/ 588501 w 5563679"/>
              <a:gd name="connsiteY214" fmla="*/ 3739232 h 5550115"/>
              <a:gd name="connsiteX215" fmla="*/ 509698 w 5563679"/>
              <a:gd name="connsiteY215" fmla="*/ 3620344 h 5550115"/>
              <a:gd name="connsiteX216" fmla="*/ 509698 w 5563679"/>
              <a:gd name="connsiteY216" fmla="*/ 2675086 h 5550115"/>
              <a:gd name="connsiteX217" fmla="*/ 501309 w 5563679"/>
              <a:gd name="connsiteY217" fmla="*/ 2633537 h 5550115"/>
              <a:gd name="connsiteX218" fmla="*/ 382422 w 5563679"/>
              <a:gd name="connsiteY218" fmla="*/ 2554733 h 5550115"/>
              <a:gd name="connsiteX219" fmla="*/ 263535 w 5563679"/>
              <a:gd name="connsiteY219" fmla="*/ 2633537 h 5550115"/>
              <a:gd name="connsiteX220" fmla="*/ 258053 w 5563679"/>
              <a:gd name="connsiteY220" fmla="*/ 2660688 h 5550115"/>
              <a:gd name="connsiteX221" fmla="*/ 258053 w 5563679"/>
              <a:gd name="connsiteY221" fmla="*/ 2715723 h 5550115"/>
              <a:gd name="connsiteX222" fmla="*/ 129026 w 5563679"/>
              <a:gd name="connsiteY222" fmla="*/ 2844750 h 5550115"/>
              <a:gd name="connsiteX223" fmla="*/ 129027 w 5563679"/>
              <a:gd name="connsiteY223" fmla="*/ 2844749 h 5550115"/>
              <a:gd name="connsiteX224" fmla="*/ 0 w 5563679"/>
              <a:gd name="connsiteY224" fmla="*/ 2715722 h 5550115"/>
              <a:gd name="connsiteX225" fmla="*/ 0 w 5563679"/>
              <a:gd name="connsiteY225" fmla="*/ 2265528 h 5550115"/>
              <a:gd name="connsiteX226" fmla="*/ 0 w 5563679"/>
              <a:gd name="connsiteY226" fmla="*/ 546839 h 5550115"/>
              <a:gd name="connsiteX227" fmla="*/ 12233 w 5563679"/>
              <a:gd name="connsiteY227" fmla="*/ 526676 h 5550115"/>
              <a:gd name="connsiteX228" fmla="*/ 111797 w 5563679"/>
              <a:gd name="connsiteY228" fmla="*/ 479722 h 5550115"/>
              <a:gd name="connsiteX229" fmla="*/ 230684 w 5563679"/>
              <a:gd name="connsiteY229" fmla="*/ 558526 h 5550115"/>
              <a:gd name="connsiteX230" fmla="*/ 232874 w 5563679"/>
              <a:gd name="connsiteY230" fmla="*/ 569371 h 5550115"/>
              <a:gd name="connsiteX231" fmla="*/ 232874 w 5563679"/>
              <a:gd name="connsiteY231" fmla="*/ 722774 h 5550115"/>
              <a:gd name="connsiteX232" fmla="*/ 311677 w 5563679"/>
              <a:gd name="connsiteY232" fmla="*/ 841662 h 5550115"/>
              <a:gd name="connsiteX233" fmla="*/ 359747 w 5563679"/>
              <a:gd name="connsiteY233" fmla="*/ 851366 h 5550115"/>
              <a:gd name="connsiteX234" fmla="*/ 359747 w 5563679"/>
              <a:gd name="connsiteY234" fmla="*/ 852104 h 5550115"/>
              <a:gd name="connsiteX235" fmla="*/ 383227 w 5563679"/>
              <a:gd name="connsiteY235" fmla="*/ 854471 h 5550115"/>
              <a:gd name="connsiteX236" fmla="*/ 482956 w 5563679"/>
              <a:gd name="connsiteY236" fmla="*/ 940420 h 5550115"/>
              <a:gd name="connsiteX237" fmla="*/ 485160 w 5563679"/>
              <a:gd name="connsiteY237" fmla="*/ 952910 h 5550115"/>
              <a:gd name="connsiteX238" fmla="*/ 485160 w 5563679"/>
              <a:gd name="connsiteY238" fmla="*/ 1086818 h 5550115"/>
              <a:gd name="connsiteX239" fmla="*/ 614186 w 5563679"/>
              <a:gd name="connsiteY239" fmla="*/ 1215845 h 5550115"/>
              <a:gd name="connsiteX240" fmla="*/ 614185 w 5563679"/>
              <a:gd name="connsiteY240" fmla="*/ 1215844 h 5550115"/>
              <a:gd name="connsiteX241" fmla="*/ 743212 w 5563679"/>
              <a:gd name="connsiteY241" fmla="*/ 1086817 h 5550115"/>
              <a:gd name="connsiteX242" fmla="*/ 743212 w 5563679"/>
              <a:gd name="connsiteY242" fmla="*/ 721563 h 5550115"/>
              <a:gd name="connsiteX243" fmla="*/ 745416 w 5563679"/>
              <a:gd name="connsiteY243" fmla="*/ 709073 h 5550115"/>
              <a:gd name="connsiteX244" fmla="*/ 845145 w 5563679"/>
              <a:gd name="connsiteY244" fmla="*/ 623124 h 5550115"/>
              <a:gd name="connsiteX245" fmla="*/ 868625 w 5563679"/>
              <a:gd name="connsiteY245" fmla="*/ 620757 h 5550115"/>
              <a:gd name="connsiteX246" fmla="*/ 868625 w 5563679"/>
              <a:gd name="connsiteY246" fmla="*/ 620019 h 5550115"/>
              <a:gd name="connsiteX247" fmla="*/ 916695 w 5563679"/>
              <a:gd name="connsiteY247" fmla="*/ 610315 h 5550115"/>
              <a:gd name="connsiteX248" fmla="*/ 995498 w 5563679"/>
              <a:gd name="connsiteY248" fmla="*/ 491427 h 5550115"/>
              <a:gd name="connsiteX249" fmla="*/ 995498 w 5563679"/>
              <a:gd name="connsiteY249" fmla="*/ 115052 h 5550115"/>
              <a:gd name="connsiteX250" fmla="*/ 1003887 w 5563679"/>
              <a:gd name="connsiteY250" fmla="*/ 73502 h 5550115"/>
              <a:gd name="connsiteX251" fmla="*/ 1084406 w 5563679"/>
              <a:gd name="connsiteY251" fmla="*/ 499 h 5550115"/>
              <a:gd name="connsiteX252" fmla="*/ 1087705 w 5563679"/>
              <a:gd name="connsiteY252" fmla="*/ 0 h 5550115"/>
              <a:gd name="connsiteX0" fmla="*/ 1087705 w 5563679"/>
              <a:gd name="connsiteY0" fmla="*/ 0 h 5550115"/>
              <a:gd name="connsiteX1" fmla="*/ 1157844 w 5563679"/>
              <a:gd name="connsiteY1" fmla="*/ 0 h 5550115"/>
              <a:gd name="connsiteX2" fmla="*/ 1161143 w 5563679"/>
              <a:gd name="connsiteY2" fmla="*/ 499 h 5550115"/>
              <a:gd name="connsiteX3" fmla="*/ 1241661 w 5563679"/>
              <a:gd name="connsiteY3" fmla="*/ 73502 h 5550115"/>
              <a:gd name="connsiteX4" fmla="*/ 1244335 w 5563679"/>
              <a:gd name="connsiteY4" fmla="*/ 86745 h 5550115"/>
              <a:gd name="connsiteX5" fmla="*/ 1244335 w 5563679"/>
              <a:gd name="connsiteY5" fmla="*/ 147409 h 5550115"/>
              <a:gd name="connsiteX6" fmla="*/ 1373362 w 5563679"/>
              <a:gd name="connsiteY6" fmla="*/ 276436 h 5550115"/>
              <a:gd name="connsiteX7" fmla="*/ 1373361 w 5563679"/>
              <a:gd name="connsiteY7" fmla="*/ 276435 h 5550115"/>
              <a:gd name="connsiteX8" fmla="*/ 1390772 w 5563679"/>
              <a:gd name="connsiteY8" fmla="*/ 272920 h 5550115"/>
              <a:gd name="connsiteX9" fmla="*/ 1399039 w 5563679"/>
              <a:gd name="connsiteY9" fmla="*/ 274589 h 5550115"/>
              <a:gd name="connsiteX10" fmla="*/ 1399039 w 5563679"/>
              <a:gd name="connsiteY10" fmla="*/ 275327 h 5550115"/>
              <a:gd name="connsiteX11" fmla="*/ 1422519 w 5563679"/>
              <a:gd name="connsiteY11" fmla="*/ 277694 h 5550115"/>
              <a:gd name="connsiteX12" fmla="*/ 1522248 w 5563679"/>
              <a:gd name="connsiteY12" fmla="*/ 363643 h 5550115"/>
              <a:gd name="connsiteX13" fmla="*/ 1522268 w 5563679"/>
              <a:gd name="connsiteY13" fmla="*/ 363756 h 5550115"/>
              <a:gd name="connsiteX14" fmla="*/ 1522268 w 5563679"/>
              <a:gd name="connsiteY14" fmla="*/ 923549 h 5550115"/>
              <a:gd name="connsiteX15" fmla="*/ 1601071 w 5563679"/>
              <a:gd name="connsiteY15" fmla="*/ 1042437 h 5550115"/>
              <a:gd name="connsiteX16" fmla="*/ 1649141 w 5563679"/>
              <a:gd name="connsiteY16" fmla="*/ 1052141 h 5550115"/>
              <a:gd name="connsiteX17" fmla="*/ 1649141 w 5563679"/>
              <a:gd name="connsiteY17" fmla="*/ 1052879 h 5550115"/>
              <a:gd name="connsiteX18" fmla="*/ 1672621 w 5563679"/>
              <a:gd name="connsiteY18" fmla="*/ 1055246 h 5550115"/>
              <a:gd name="connsiteX19" fmla="*/ 1772350 w 5563679"/>
              <a:gd name="connsiteY19" fmla="*/ 1141195 h 5550115"/>
              <a:gd name="connsiteX20" fmla="*/ 1772601 w 5563679"/>
              <a:gd name="connsiteY20" fmla="*/ 1142618 h 5550115"/>
              <a:gd name="connsiteX21" fmla="*/ 1772601 w 5563679"/>
              <a:gd name="connsiteY21" fmla="*/ 1410943 h 5550115"/>
              <a:gd name="connsiteX22" fmla="*/ 1901628 w 5563679"/>
              <a:gd name="connsiteY22" fmla="*/ 1539970 h 5550115"/>
              <a:gd name="connsiteX23" fmla="*/ 1901627 w 5563679"/>
              <a:gd name="connsiteY23" fmla="*/ 1539969 h 5550115"/>
              <a:gd name="connsiteX24" fmla="*/ 2030654 w 5563679"/>
              <a:gd name="connsiteY24" fmla="*/ 1410942 h 5550115"/>
              <a:gd name="connsiteX25" fmla="*/ 2030654 w 5563679"/>
              <a:gd name="connsiteY25" fmla="*/ 1130923 h 5550115"/>
              <a:gd name="connsiteX26" fmla="*/ 2032657 w 5563679"/>
              <a:gd name="connsiteY26" fmla="*/ 1119572 h 5550115"/>
              <a:gd name="connsiteX27" fmla="*/ 2132386 w 5563679"/>
              <a:gd name="connsiteY27" fmla="*/ 1033623 h 5550115"/>
              <a:gd name="connsiteX28" fmla="*/ 2155866 w 5563679"/>
              <a:gd name="connsiteY28" fmla="*/ 1031256 h 5550115"/>
              <a:gd name="connsiteX29" fmla="*/ 2155866 w 5563679"/>
              <a:gd name="connsiteY29" fmla="*/ 1030518 h 5550115"/>
              <a:gd name="connsiteX30" fmla="*/ 2203936 w 5563679"/>
              <a:gd name="connsiteY30" fmla="*/ 1020814 h 5550115"/>
              <a:gd name="connsiteX31" fmla="*/ 2282739 w 5563679"/>
              <a:gd name="connsiteY31" fmla="*/ 901926 h 5550115"/>
              <a:gd name="connsiteX32" fmla="*/ 2282739 w 5563679"/>
              <a:gd name="connsiteY32" fmla="*/ 811796 h 5550115"/>
              <a:gd name="connsiteX33" fmla="*/ 2291128 w 5563679"/>
              <a:gd name="connsiteY33" fmla="*/ 770246 h 5550115"/>
              <a:gd name="connsiteX34" fmla="*/ 2410015 w 5563679"/>
              <a:gd name="connsiteY34" fmla="*/ 691442 h 5550115"/>
              <a:gd name="connsiteX35" fmla="*/ 2528902 w 5563679"/>
              <a:gd name="connsiteY35" fmla="*/ 770246 h 5550115"/>
              <a:gd name="connsiteX36" fmla="*/ 2531092 w 5563679"/>
              <a:gd name="connsiteY36" fmla="*/ 781090 h 5550115"/>
              <a:gd name="connsiteX37" fmla="*/ 2531092 w 5563679"/>
              <a:gd name="connsiteY37" fmla="*/ 1021960 h 5550115"/>
              <a:gd name="connsiteX38" fmla="*/ 2609895 w 5563679"/>
              <a:gd name="connsiteY38" fmla="*/ 1140848 h 5550115"/>
              <a:gd name="connsiteX39" fmla="*/ 2657965 w 5563679"/>
              <a:gd name="connsiteY39" fmla="*/ 1150552 h 5550115"/>
              <a:gd name="connsiteX40" fmla="*/ 2657965 w 5563679"/>
              <a:gd name="connsiteY40" fmla="*/ 1151290 h 5550115"/>
              <a:gd name="connsiteX41" fmla="*/ 2681445 w 5563679"/>
              <a:gd name="connsiteY41" fmla="*/ 1153657 h 5550115"/>
              <a:gd name="connsiteX42" fmla="*/ 2781174 w 5563679"/>
              <a:gd name="connsiteY42" fmla="*/ 1239606 h 5550115"/>
              <a:gd name="connsiteX43" fmla="*/ 2781426 w 5563679"/>
              <a:gd name="connsiteY43" fmla="*/ 1241035 h 5550115"/>
              <a:gd name="connsiteX44" fmla="*/ 2781426 w 5563679"/>
              <a:gd name="connsiteY44" fmla="*/ 1345676 h 5550115"/>
              <a:gd name="connsiteX45" fmla="*/ 2910453 w 5563679"/>
              <a:gd name="connsiteY45" fmla="*/ 1474703 h 5550115"/>
              <a:gd name="connsiteX46" fmla="*/ 2910452 w 5563679"/>
              <a:gd name="connsiteY46" fmla="*/ 1474702 h 5550115"/>
              <a:gd name="connsiteX47" fmla="*/ 3039479 w 5563679"/>
              <a:gd name="connsiteY47" fmla="*/ 1345675 h 5550115"/>
              <a:gd name="connsiteX48" fmla="*/ 3039480 w 5563679"/>
              <a:gd name="connsiteY48" fmla="*/ 1362198 h 5550115"/>
              <a:gd name="connsiteX49" fmla="*/ 3049618 w 5563679"/>
              <a:gd name="connsiteY49" fmla="*/ 1311979 h 5550115"/>
              <a:gd name="connsiteX50" fmla="*/ 3168506 w 5563679"/>
              <a:gd name="connsiteY50" fmla="*/ 1233175 h 5550115"/>
              <a:gd name="connsiteX51" fmla="*/ 3287393 w 5563679"/>
              <a:gd name="connsiteY51" fmla="*/ 1311979 h 5550115"/>
              <a:gd name="connsiteX52" fmla="*/ 3297157 w 5563679"/>
              <a:gd name="connsiteY52" fmla="*/ 1360339 h 5550115"/>
              <a:gd name="connsiteX53" fmla="*/ 3297157 w 5563679"/>
              <a:gd name="connsiteY53" fmla="*/ 1946741 h 5550115"/>
              <a:gd name="connsiteX54" fmla="*/ 3426184 w 5563679"/>
              <a:gd name="connsiteY54" fmla="*/ 2075768 h 5550115"/>
              <a:gd name="connsiteX55" fmla="*/ 3426183 w 5563679"/>
              <a:gd name="connsiteY55" fmla="*/ 2075767 h 5550115"/>
              <a:gd name="connsiteX56" fmla="*/ 3555210 w 5563679"/>
              <a:gd name="connsiteY56" fmla="*/ 1946740 h 5550115"/>
              <a:gd name="connsiteX57" fmla="*/ 3555211 w 5563679"/>
              <a:gd name="connsiteY57" fmla="*/ 1049778 h 5550115"/>
              <a:gd name="connsiteX58" fmla="*/ 3565349 w 5563679"/>
              <a:gd name="connsiteY58" fmla="*/ 999559 h 5550115"/>
              <a:gd name="connsiteX59" fmla="*/ 3684237 w 5563679"/>
              <a:gd name="connsiteY59" fmla="*/ 920755 h 5550115"/>
              <a:gd name="connsiteX60" fmla="*/ 3803124 w 5563679"/>
              <a:gd name="connsiteY60" fmla="*/ 999559 h 5550115"/>
              <a:gd name="connsiteX61" fmla="*/ 3806722 w 5563679"/>
              <a:gd name="connsiteY61" fmla="*/ 1017378 h 5550115"/>
              <a:gd name="connsiteX62" fmla="*/ 3806722 w 5563679"/>
              <a:gd name="connsiteY62" fmla="*/ 1326324 h 5550115"/>
              <a:gd name="connsiteX63" fmla="*/ 3935749 w 5563679"/>
              <a:gd name="connsiteY63" fmla="*/ 1455351 h 5550115"/>
              <a:gd name="connsiteX64" fmla="*/ 3935748 w 5563679"/>
              <a:gd name="connsiteY64" fmla="*/ 1455350 h 5550115"/>
              <a:gd name="connsiteX65" fmla="*/ 4064775 w 5563679"/>
              <a:gd name="connsiteY65" fmla="*/ 1326323 h 5550115"/>
              <a:gd name="connsiteX66" fmla="*/ 4064775 w 5563679"/>
              <a:gd name="connsiteY66" fmla="*/ 1279585 h 5550115"/>
              <a:gd name="connsiteX67" fmla="*/ 4083444 w 5563679"/>
              <a:gd name="connsiteY67" fmla="*/ 1247043 h 5550115"/>
              <a:gd name="connsiteX68" fmla="*/ 4160509 w 5563679"/>
              <a:gd name="connsiteY68" fmla="*/ 1200599 h 5550115"/>
              <a:gd name="connsiteX69" fmla="*/ 4183989 w 5563679"/>
              <a:gd name="connsiteY69" fmla="*/ 1198232 h 5550115"/>
              <a:gd name="connsiteX70" fmla="*/ 4183989 w 5563679"/>
              <a:gd name="connsiteY70" fmla="*/ 1197494 h 5550115"/>
              <a:gd name="connsiteX71" fmla="*/ 4232059 w 5563679"/>
              <a:gd name="connsiteY71" fmla="*/ 1187790 h 5550115"/>
              <a:gd name="connsiteX72" fmla="*/ 4310862 w 5563679"/>
              <a:gd name="connsiteY72" fmla="*/ 1068902 h 5550115"/>
              <a:gd name="connsiteX73" fmla="*/ 4310862 w 5563679"/>
              <a:gd name="connsiteY73" fmla="*/ 954918 h 5550115"/>
              <a:gd name="connsiteX74" fmla="*/ 4319251 w 5563679"/>
              <a:gd name="connsiteY74" fmla="*/ 913368 h 5550115"/>
              <a:gd name="connsiteX75" fmla="*/ 4438138 w 5563679"/>
              <a:gd name="connsiteY75" fmla="*/ 834564 h 5550115"/>
              <a:gd name="connsiteX76" fmla="*/ 4557025 w 5563679"/>
              <a:gd name="connsiteY76" fmla="*/ 913368 h 5550115"/>
              <a:gd name="connsiteX77" fmla="*/ 4559215 w 5563679"/>
              <a:gd name="connsiteY77" fmla="*/ 924213 h 5550115"/>
              <a:gd name="connsiteX78" fmla="*/ 4559215 w 5563679"/>
              <a:gd name="connsiteY78" fmla="*/ 1077616 h 5550115"/>
              <a:gd name="connsiteX79" fmla="*/ 4638018 w 5563679"/>
              <a:gd name="connsiteY79" fmla="*/ 1196504 h 5550115"/>
              <a:gd name="connsiteX80" fmla="*/ 4686088 w 5563679"/>
              <a:gd name="connsiteY80" fmla="*/ 1206208 h 5550115"/>
              <a:gd name="connsiteX81" fmla="*/ 4686088 w 5563679"/>
              <a:gd name="connsiteY81" fmla="*/ 1206946 h 5550115"/>
              <a:gd name="connsiteX82" fmla="*/ 4709568 w 5563679"/>
              <a:gd name="connsiteY82" fmla="*/ 1209313 h 5550115"/>
              <a:gd name="connsiteX83" fmla="*/ 4809296 w 5563679"/>
              <a:gd name="connsiteY83" fmla="*/ 1295262 h 5550115"/>
              <a:gd name="connsiteX84" fmla="*/ 4811500 w 5563679"/>
              <a:gd name="connsiteY84" fmla="*/ 1307752 h 5550115"/>
              <a:gd name="connsiteX85" fmla="*/ 4811500 w 5563679"/>
              <a:gd name="connsiteY85" fmla="*/ 1441660 h 5550115"/>
              <a:gd name="connsiteX86" fmla="*/ 4940527 w 5563679"/>
              <a:gd name="connsiteY86" fmla="*/ 1570687 h 5550115"/>
              <a:gd name="connsiteX87" fmla="*/ 4940526 w 5563679"/>
              <a:gd name="connsiteY87" fmla="*/ 1570686 h 5550115"/>
              <a:gd name="connsiteX88" fmla="*/ 5069553 w 5563679"/>
              <a:gd name="connsiteY88" fmla="*/ 1441659 h 5550115"/>
              <a:gd name="connsiteX89" fmla="*/ 5069553 w 5563679"/>
              <a:gd name="connsiteY89" fmla="*/ 1076405 h 5550115"/>
              <a:gd name="connsiteX90" fmla="*/ 5071757 w 5563679"/>
              <a:gd name="connsiteY90" fmla="*/ 1063915 h 5550115"/>
              <a:gd name="connsiteX91" fmla="*/ 5171486 w 5563679"/>
              <a:gd name="connsiteY91" fmla="*/ 977966 h 5550115"/>
              <a:gd name="connsiteX92" fmla="*/ 5194966 w 5563679"/>
              <a:gd name="connsiteY92" fmla="*/ 975599 h 5550115"/>
              <a:gd name="connsiteX93" fmla="*/ 5194966 w 5563679"/>
              <a:gd name="connsiteY93" fmla="*/ 974861 h 5550115"/>
              <a:gd name="connsiteX94" fmla="*/ 5243036 w 5563679"/>
              <a:gd name="connsiteY94" fmla="*/ 965157 h 5550115"/>
              <a:gd name="connsiteX95" fmla="*/ 5321839 w 5563679"/>
              <a:gd name="connsiteY95" fmla="*/ 846269 h 5550115"/>
              <a:gd name="connsiteX96" fmla="*/ 5321839 w 5563679"/>
              <a:gd name="connsiteY96" fmla="*/ 469894 h 5550115"/>
              <a:gd name="connsiteX97" fmla="*/ 5330228 w 5563679"/>
              <a:gd name="connsiteY97" fmla="*/ 428344 h 5550115"/>
              <a:gd name="connsiteX98" fmla="*/ 5449115 w 5563679"/>
              <a:gd name="connsiteY98" fmla="*/ 349540 h 5550115"/>
              <a:gd name="connsiteX99" fmla="*/ 5548678 w 5563679"/>
              <a:gd name="connsiteY99" fmla="*/ 396494 h 5550115"/>
              <a:gd name="connsiteX100" fmla="*/ 5562692 w 5563679"/>
              <a:gd name="connsiteY100" fmla="*/ 419592 h 5550115"/>
              <a:gd name="connsiteX101" fmla="*/ 5562692 w 5563679"/>
              <a:gd name="connsiteY101" fmla="*/ 2265528 h 5550115"/>
              <a:gd name="connsiteX102" fmla="*/ 5563679 w 5563679"/>
              <a:gd name="connsiteY102" fmla="*/ 2265528 h 5550115"/>
              <a:gd name="connsiteX103" fmla="*/ 5563679 w 5563679"/>
              <a:gd name="connsiteY103" fmla="*/ 3341998 h 5550115"/>
              <a:gd name="connsiteX104" fmla="*/ 5484876 w 5563679"/>
              <a:gd name="connsiteY104" fmla="*/ 3460886 h 5550115"/>
              <a:gd name="connsiteX105" fmla="*/ 5436806 w 5563679"/>
              <a:gd name="connsiteY105" fmla="*/ 3470590 h 5550115"/>
              <a:gd name="connsiteX106" fmla="*/ 5436806 w 5563679"/>
              <a:gd name="connsiteY106" fmla="*/ 3471328 h 5550115"/>
              <a:gd name="connsiteX107" fmla="*/ 5413326 w 5563679"/>
              <a:gd name="connsiteY107" fmla="*/ 3473695 h 5550115"/>
              <a:gd name="connsiteX108" fmla="*/ 5336262 w 5563679"/>
              <a:gd name="connsiteY108" fmla="*/ 3520139 h 5550115"/>
              <a:gd name="connsiteX109" fmla="*/ 5315097 w 5563679"/>
              <a:gd name="connsiteY109" fmla="*/ 3557030 h 5550115"/>
              <a:gd name="connsiteX110" fmla="*/ 5315097 w 5563679"/>
              <a:gd name="connsiteY110" fmla="*/ 3620344 h 5550115"/>
              <a:gd name="connsiteX111" fmla="*/ 5236294 w 5563679"/>
              <a:gd name="connsiteY111" fmla="*/ 3739232 h 5550115"/>
              <a:gd name="connsiteX112" fmla="*/ 5188224 w 5563679"/>
              <a:gd name="connsiteY112" fmla="*/ 3748936 h 5550115"/>
              <a:gd name="connsiteX113" fmla="*/ 5188224 w 5563679"/>
              <a:gd name="connsiteY113" fmla="*/ 3749674 h 5550115"/>
              <a:gd name="connsiteX114" fmla="*/ 5164744 w 5563679"/>
              <a:gd name="connsiteY114" fmla="*/ 3752041 h 5550115"/>
              <a:gd name="connsiteX115" fmla="*/ 5065015 w 5563679"/>
              <a:gd name="connsiteY115" fmla="*/ 3837990 h 5550115"/>
              <a:gd name="connsiteX116" fmla="*/ 5064995 w 5563679"/>
              <a:gd name="connsiteY116" fmla="*/ 3838103 h 5550115"/>
              <a:gd name="connsiteX117" fmla="*/ 5064995 w 5563679"/>
              <a:gd name="connsiteY117" fmla="*/ 4397896 h 5550115"/>
              <a:gd name="connsiteX118" fmla="*/ 4986192 w 5563679"/>
              <a:gd name="connsiteY118" fmla="*/ 4516784 h 5550115"/>
              <a:gd name="connsiteX119" fmla="*/ 4938122 w 5563679"/>
              <a:gd name="connsiteY119" fmla="*/ 4526488 h 5550115"/>
              <a:gd name="connsiteX120" fmla="*/ 4938122 w 5563679"/>
              <a:gd name="connsiteY120" fmla="*/ 4527226 h 5550115"/>
              <a:gd name="connsiteX121" fmla="*/ 4914642 w 5563679"/>
              <a:gd name="connsiteY121" fmla="*/ 4529593 h 5550115"/>
              <a:gd name="connsiteX122" fmla="*/ 4814913 w 5563679"/>
              <a:gd name="connsiteY122" fmla="*/ 4615542 h 5550115"/>
              <a:gd name="connsiteX123" fmla="*/ 4814662 w 5563679"/>
              <a:gd name="connsiteY123" fmla="*/ 4616965 h 5550115"/>
              <a:gd name="connsiteX124" fmla="*/ 4814662 w 5563679"/>
              <a:gd name="connsiteY124" fmla="*/ 4885290 h 5550115"/>
              <a:gd name="connsiteX125" fmla="*/ 4685635 w 5563679"/>
              <a:gd name="connsiteY125" fmla="*/ 5014317 h 5550115"/>
              <a:gd name="connsiteX126" fmla="*/ 4685636 w 5563679"/>
              <a:gd name="connsiteY126" fmla="*/ 5014316 h 5550115"/>
              <a:gd name="connsiteX127" fmla="*/ 4556609 w 5563679"/>
              <a:gd name="connsiteY127" fmla="*/ 4885289 h 5550115"/>
              <a:gd name="connsiteX128" fmla="*/ 4556609 w 5563679"/>
              <a:gd name="connsiteY128" fmla="*/ 4605270 h 5550115"/>
              <a:gd name="connsiteX129" fmla="*/ 4554606 w 5563679"/>
              <a:gd name="connsiteY129" fmla="*/ 4593919 h 5550115"/>
              <a:gd name="connsiteX130" fmla="*/ 4454877 w 5563679"/>
              <a:gd name="connsiteY130" fmla="*/ 4507970 h 5550115"/>
              <a:gd name="connsiteX131" fmla="*/ 4431397 w 5563679"/>
              <a:gd name="connsiteY131" fmla="*/ 4505603 h 5550115"/>
              <a:gd name="connsiteX132" fmla="*/ 4431397 w 5563679"/>
              <a:gd name="connsiteY132" fmla="*/ 4504865 h 5550115"/>
              <a:gd name="connsiteX133" fmla="*/ 4383327 w 5563679"/>
              <a:gd name="connsiteY133" fmla="*/ 4495161 h 5550115"/>
              <a:gd name="connsiteX134" fmla="*/ 4304524 w 5563679"/>
              <a:gd name="connsiteY134" fmla="*/ 4376273 h 5550115"/>
              <a:gd name="connsiteX135" fmla="*/ 4304524 w 5563679"/>
              <a:gd name="connsiteY135" fmla="*/ 4286143 h 5550115"/>
              <a:gd name="connsiteX136" fmla="*/ 4296135 w 5563679"/>
              <a:gd name="connsiteY136" fmla="*/ 4244593 h 5550115"/>
              <a:gd name="connsiteX137" fmla="*/ 4177248 w 5563679"/>
              <a:gd name="connsiteY137" fmla="*/ 4165789 h 5550115"/>
              <a:gd name="connsiteX138" fmla="*/ 4058361 w 5563679"/>
              <a:gd name="connsiteY138" fmla="*/ 4244593 h 5550115"/>
              <a:gd name="connsiteX139" fmla="*/ 4056171 w 5563679"/>
              <a:gd name="connsiteY139" fmla="*/ 4255437 h 5550115"/>
              <a:gd name="connsiteX140" fmla="*/ 4056171 w 5563679"/>
              <a:gd name="connsiteY140" fmla="*/ 4496307 h 5550115"/>
              <a:gd name="connsiteX141" fmla="*/ 3977368 w 5563679"/>
              <a:gd name="connsiteY141" fmla="*/ 4615195 h 5550115"/>
              <a:gd name="connsiteX142" fmla="*/ 3929298 w 5563679"/>
              <a:gd name="connsiteY142" fmla="*/ 4624899 h 5550115"/>
              <a:gd name="connsiteX143" fmla="*/ 3929298 w 5563679"/>
              <a:gd name="connsiteY143" fmla="*/ 4625637 h 5550115"/>
              <a:gd name="connsiteX144" fmla="*/ 3905818 w 5563679"/>
              <a:gd name="connsiteY144" fmla="*/ 4628004 h 5550115"/>
              <a:gd name="connsiteX145" fmla="*/ 3806089 w 5563679"/>
              <a:gd name="connsiteY145" fmla="*/ 4713953 h 5550115"/>
              <a:gd name="connsiteX146" fmla="*/ 3805837 w 5563679"/>
              <a:gd name="connsiteY146" fmla="*/ 4715382 h 5550115"/>
              <a:gd name="connsiteX147" fmla="*/ 3805837 w 5563679"/>
              <a:gd name="connsiteY147" fmla="*/ 4820023 h 5550115"/>
              <a:gd name="connsiteX148" fmla="*/ 3676810 w 5563679"/>
              <a:gd name="connsiteY148" fmla="*/ 4949050 h 5550115"/>
              <a:gd name="connsiteX149" fmla="*/ 3676811 w 5563679"/>
              <a:gd name="connsiteY149" fmla="*/ 4949049 h 5550115"/>
              <a:gd name="connsiteX150" fmla="*/ 3547784 w 5563679"/>
              <a:gd name="connsiteY150" fmla="*/ 4820022 h 5550115"/>
              <a:gd name="connsiteX151" fmla="*/ 3547783 w 5563679"/>
              <a:gd name="connsiteY151" fmla="*/ 4836545 h 5550115"/>
              <a:gd name="connsiteX152" fmla="*/ 3537645 w 5563679"/>
              <a:gd name="connsiteY152" fmla="*/ 4786326 h 5550115"/>
              <a:gd name="connsiteX153" fmla="*/ 3418757 w 5563679"/>
              <a:gd name="connsiteY153" fmla="*/ 4707522 h 5550115"/>
              <a:gd name="connsiteX154" fmla="*/ 3299870 w 5563679"/>
              <a:gd name="connsiteY154" fmla="*/ 4786326 h 5550115"/>
              <a:gd name="connsiteX155" fmla="*/ 3290106 w 5563679"/>
              <a:gd name="connsiteY155" fmla="*/ 4834686 h 5550115"/>
              <a:gd name="connsiteX156" fmla="*/ 3290106 w 5563679"/>
              <a:gd name="connsiteY156" fmla="*/ 5421088 h 5550115"/>
              <a:gd name="connsiteX157" fmla="*/ 3161079 w 5563679"/>
              <a:gd name="connsiteY157" fmla="*/ 5550115 h 5550115"/>
              <a:gd name="connsiteX158" fmla="*/ 3161080 w 5563679"/>
              <a:gd name="connsiteY158" fmla="*/ 5550114 h 5550115"/>
              <a:gd name="connsiteX159" fmla="*/ 3032053 w 5563679"/>
              <a:gd name="connsiteY159" fmla="*/ 5421087 h 5550115"/>
              <a:gd name="connsiteX160" fmla="*/ 3032052 w 5563679"/>
              <a:gd name="connsiteY160" fmla="*/ 4524125 h 5550115"/>
              <a:gd name="connsiteX161" fmla="*/ 3021914 w 5563679"/>
              <a:gd name="connsiteY161" fmla="*/ 4473906 h 5550115"/>
              <a:gd name="connsiteX162" fmla="*/ 2903026 w 5563679"/>
              <a:gd name="connsiteY162" fmla="*/ 4395102 h 5550115"/>
              <a:gd name="connsiteX163" fmla="*/ 2784139 w 5563679"/>
              <a:gd name="connsiteY163" fmla="*/ 4473906 h 5550115"/>
              <a:gd name="connsiteX164" fmla="*/ 2780541 w 5563679"/>
              <a:gd name="connsiteY164" fmla="*/ 4491725 h 5550115"/>
              <a:gd name="connsiteX165" fmla="*/ 2780541 w 5563679"/>
              <a:gd name="connsiteY165" fmla="*/ 4800671 h 5550115"/>
              <a:gd name="connsiteX166" fmla="*/ 2651514 w 5563679"/>
              <a:gd name="connsiteY166" fmla="*/ 4929698 h 5550115"/>
              <a:gd name="connsiteX167" fmla="*/ 2651515 w 5563679"/>
              <a:gd name="connsiteY167" fmla="*/ 4929697 h 5550115"/>
              <a:gd name="connsiteX168" fmla="*/ 2522488 w 5563679"/>
              <a:gd name="connsiteY168" fmla="*/ 4800670 h 5550115"/>
              <a:gd name="connsiteX169" fmla="*/ 2522488 w 5563679"/>
              <a:gd name="connsiteY169" fmla="*/ 4753932 h 5550115"/>
              <a:gd name="connsiteX170" fmla="*/ 2503819 w 5563679"/>
              <a:gd name="connsiteY170" fmla="*/ 4721390 h 5550115"/>
              <a:gd name="connsiteX171" fmla="*/ 2426754 w 5563679"/>
              <a:gd name="connsiteY171" fmla="*/ 4674946 h 5550115"/>
              <a:gd name="connsiteX172" fmla="*/ 2403274 w 5563679"/>
              <a:gd name="connsiteY172" fmla="*/ 4672579 h 5550115"/>
              <a:gd name="connsiteX173" fmla="*/ 2403274 w 5563679"/>
              <a:gd name="connsiteY173" fmla="*/ 4671841 h 5550115"/>
              <a:gd name="connsiteX174" fmla="*/ 2355204 w 5563679"/>
              <a:gd name="connsiteY174" fmla="*/ 4662137 h 5550115"/>
              <a:gd name="connsiteX175" fmla="*/ 2276401 w 5563679"/>
              <a:gd name="connsiteY175" fmla="*/ 4543249 h 5550115"/>
              <a:gd name="connsiteX176" fmla="*/ 2276401 w 5563679"/>
              <a:gd name="connsiteY176" fmla="*/ 4429265 h 5550115"/>
              <a:gd name="connsiteX177" fmla="*/ 2268012 w 5563679"/>
              <a:gd name="connsiteY177" fmla="*/ 4387715 h 5550115"/>
              <a:gd name="connsiteX178" fmla="*/ 2149125 w 5563679"/>
              <a:gd name="connsiteY178" fmla="*/ 4308911 h 5550115"/>
              <a:gd name="connsiteX179" fmla="*/ 2030238 w 5563679"/>
              <a:gd name="connsiteY179" fmla="*/ 4387715 h 5550115"/>
              <a:gd name="connsiteX180" fmla="*/ 2028048 w 5563679"/>
              <a:gd name="connsiteY180" fmla="*/ 4398560 h 5550115"/>
              <a:gd name="connsiteX181" fmla="*/ 2028048 w 5563679"/>
              <a:gd name="connsiteY181" fmla="*/ 4551963 h 5550115"/>
              <a:gd name="connsiteX182" fmla="*/ 1949245 w 5563679"/>
              <a:gd name="connsiteY182" fmla="*/ 4670851 h 5550115"/>
              <a:gd name="connsiteX183" fmla="*/ 1901175 w 5563679"/>
              <a:gd name="connsiteY183" fmla="*/ 4680555 h 5550115"/>
              <a:gd name="connsiteX184" fmla="*/ 1901175 w 5563679"/>
              <a:gd name="connsiteY184" fmla="*/ 4681293 h 5550115"/>
              <a:gd name="connsiteX185" fmla="*/ 1877695 w 5563679"/>
              <a:gd name="connsiteY185" fmla="*/ 4683660 h 5550115"/>
              <a:gd name="connsiteX186" fmla="*/ 1777966 w 5563679"/>
              <a:gd name="connsiteY186" fmla="*/ 4769609 h 5550115"/>
              <a:gd name="connsiteX187" fmla="*/ 1775762 w 5563679"/>
              <a:gd name="connsiteY187" fmla="*/ 4782099 h 5550115"/>
              <a:gd name="connsiteX188" fmla="*/ 1775762 w 5563679"/>
              <a:gd name="connsiteY188" fmla="*/ 4916007 h 5550115"/>
              <a:gd name="connsiteX189" fmla="*/ 1646735 w 5563679"/>
              <a:gd name="connsiteY189" fmla="*/ 5045034 h 5550115"/>
              <a:gd name="connsiteX190" fmla="*/ 1646736 w 5563679"/>
              <a:gd name="connsiteY190" fmla="*/ 5045033 h 5550115"/>
              <a:gd name="connsiteX191" fmla="*/ 1517709 w 5563679"/>
              <a:gd name="connsiteY191" fmla="*/ 4916006 h 5550115"/>
              <a:gd name="connsiteX192" fmla="*/ 1517709 w 5563679"/>
              <a:gd name="connsiteY192" fmla="*/ 4550752 h 5550115"/>
              <a:gd name="connsiteX193" fmla="*/ 1515505 w 5563679"/>
              <a:gd name="connsiteY193" fmla="*/ 4538262 h 5550115"/>
              <a:gd name="connsiteX194" fmla="*/ 1415776 w 5563679"/>
              <a:gd name="connsiteY194" fmla="*/ 4452313 h 5550115"/>
              <a:gd name="connsiteX195" fmla="*/ 1392296 w 5563679"/>
              <a:gd name="connsiteY195" fmla="*/ 4449946 h 5550115"/>
              <a:gd name="connsiteX196" fmla="*/ 1392296 w 5563679"/>
              <a:gd name="connsiteY196" fmla="*/ 4449208 h 5550115"/>
              <a:gd name="connsiteX197" fmla="*/ 1344226 w 5563679"/>
              <a:gd name="connsiteY197" fmla="*/ 4439504 h 5550115"/>
              <a:gd name="connsiteX198" fmla="*/ 1265423 w 5563679"/>
              <a:gd name="connsiteY198" fmla="*/ 4320616 h 5550115"/>
              <a:gd name="connsiteX199" fmla="*/ 1265423 w 5563679"/>
              <a:gd name="connsiteY199" fmla="*/ 3944241 h 5550115"/>
              <a:gd name="connsiteX200" fmla="*/ 1257034 w 5563679"/>
              <a:gd name="connsiteY200" fmla="*/ 3902691 h 5550115"/>
              <a:gd name="connsiteX201" fmla="*/ 1138147 w 5563679"/>
              <a:gd name="connsiteY201" fmla="*/ 3823887 h 5550115"/>
              <a:gd name="connsiteX202" fmla="*/ 1019260 w 5563679"/>
              <a:gd name="connsiteY202" fmla="*/ 3902691 h 5550115"/>
              <a:gd name="connsiteX203" fmla="*/ 1016586 w 5563679"/>
              <a:gd name="connsiteY203" fmla="*/ 3915934 h 5550115"/>
              <a:gd name="connsiteX204" fmla="*/ 1016586 w 5563679"/>
              <a:gd name="connsiteY204" fmla="*/ 3976598 h 5550115"/>
              <a:gd name="connsiteX205" fmla="*/ 887559 w 5563679"/>
              <a:gd name="connsiteY205" fmla="*/ 4105625 h 5550115"/>
              <a:gd name="connsiteX206" fmla="*/ 887560 w 5563679"/>
              <a:gd name="connsiteY206" fmla="*/ 4105624 h 5550115"/>
              <a:gd name="connsiteX207" fmla="*/ 758533 w 5563679"/>
              <a:gd name="connsiteY207" fmla="*/ 3976597 h 5550115"/>
              <a:gd name="connsiteX208" fmla="*/ 758533 w 5563679"/>
              <a:gd name="connsiteY208" fmla="*/ 3835817 h 5550115"/>
              <a:gd name="connsiteX209" fmla="*/ 737116 w 5563679"/>
              <a:gd name="connsiteY209" fmla="*/ 3798485 h 5550115"/>
              <a:gd name="connsiteX210" fmla="*/ 660051 w 5563679"/>
              <a:gd name="connsiteY210" fmla="*/ 3752041 h 5550115"/>
              <a:gd name="connsiteX211" fmla="*/ 636571 w 5563679"/>
              <a:gd name="connsiteY211" fmla="*/ 3749674 h 5550115"/>
              <a:gd name="connsiteX212" fmla="*/ 636571 w 5563679"/>
              <a:gd name="connsiteY212" fmla="*/ 3748936 h 5550115"/>
              <a:gd name="connsiteX213" fmla="*/ 588501 w 5563679"/>
              <a:gd name="connsiteY213" fmla="*/ 3739232 h 5550115"/>
              <a:gd name="connsiteX214" fmla="*/ 509698 w 5563679"/>
              <a:gd name="connsiteY214" fmla="*/ 3620344 h 5550115"/>
              <a:gd name="connsiteX215" fmla="*/ 509698 w 5563679"/>
              <a:gd name="connsiteY215" fmla="*/ 2675086 h 5550115"/>
              <a:gd name="connsiteX216" fmla="*/ 501309 w 5563679"/>
              <a:gd name="connsiteY216" fmla="*/ 2633537 h 5550115"/>
              <a:gd name="connsiteX217" fmla="*/ 382422 w 5563679"/>
              <a:gd name="connsiteY217" fmla="*/ 2554733 h 5550115"/>
              <a:gd name="connsiteX218" fmla="*/ 263535 w 5563679"/>
              <a:gd name="connsiteY218" fmla="*/ 2633537 h 5550115"/>
              <a:gd name="connsiteX219" fmla="*/ 258053 w 5563679"/>
              <a:gd name="connsiteY219" fmla="*/ 2660688 h 5550115"/>
              <a:gd name="connsiteX220" fmla="*/ 258053 w 5563679"/>
              <a:gd name="connsiteY220" fmla="*/ 2715723 h 5550115"/>
              <a:gd name="connsiteX221" fmla="*/ 129026 w 5563679"/>
              <a:gd name="connsiteY221" fmla="*/ 2844750 h 5550115"/>
              <a:gd name="connsiteX222" fmla="*/ 129027 w 5563679"/>
              <a:gd name="connsiteY222" fmla="*/ 2844749 h 5550115"/>
              <a:gd name="connsiteX223" fmla="*/ 0 w 5563679"/>
              <a:gd name="connsiteY223" fmla="*/ 2715722 h 5550115"/>
              <a:gd name="connsiteX224" fmla="*/ 0 w 5563679"/>
              <a:gd name="connsiteY224" fmla="*/ 2265528 h 5550115"/>
              <a:gd name="connsiteX225" fmla="*/ 0 w 5563679"/>
              <a:gd name="connsiteY225" fmla="*/ 546839 h 5550115"/>
              <a:gd name="connsiteX226" fmla="*/ 12233 w 5563679"/>
              <a:gd name="connsiteY226" fmla="*/ 526676 h 5550115"/>
              <a:gd name="connsiteX227" fmla="*/ 111797 w 5563679"/>
              <a:gd name="connsiteY227" fmla="*/ 479722 h 5550115"/>
              <a:gd name="connsiteX228" fmla="*/ 230684 w 5563679"/>
              <a:gd name="connsiteY228" fmla="*/ 558526 h 5550115"/>
              <a:gd name="connsiteX229" fmla="*/ 232874 w 5563679"/>
              <a:gd name="connsiteY229" fmla="*/ 569371 h 5550115"/>
              <a:gd name="connsiteX230" fmla="*/ 232874 w 5563679"/>
              <a:gd name="connsiteY230" fmla="*/ 722774 h 5550115"/>
              <a:gd name="connsiteX231" fmla="*/ 311677 w 5563679"/>
              <a:gd name="connsiteY231" fmla="*/ 841662 h 5550115"/>
              <a:gd name="connsiteX232" fmla="*/ 359747 w 5563679"/>
              <a:gd name="connsiteY232" fmla="*/ 851366 h 5550115"/>
              <a:gd name="connsiteX233" fmla="*/ 359747 w 5563679"/>
              <a:gd name="connsiteY233" fmla="*/ 852104 h 5550115"/>
              <a:gd name="connsiteX234" fmla="*/ 383227 w 5563679"/>
              <a:gd name="connsiteY234" fmla="*/ 854471 h 5550115"/>
              <a:gd name="connsiteX235" fmla="*/ 482956 w 5563679"/>
              <a:gd name="connsiteY235" fmla="*/ 940420 h 5550115"/>
              <a:gd name="connsiteX236" fmla="*/ 485160 w 5563679"/>
              <a:gd name="connsiteY236" fmla="*/ 952910 h 5550115"/>
              <a:gd name="connsiteX237" fmla="*/ 485160 w 5563679"/>
              <a:gd name="connsiteY237" fmla="*/ 1086818 h 5550115"/>
              <a:gd name="connsiteX238" fmla="*/ 614186 w 5563679"/>
              <a:gd name="connsiteY238" fmla="*/ 1215845 h 5550115"/>
              <a:gd name="connsiteX239" fmla="*/ 614185 w 5563679"/>
              <a:gd name="connsiteY239" fmla="*/ 1215844 h 5550115"/>
              <a:gd name="connsiteX240" fmla="*/ 743212 w 5563679"/>
              <a:gd name="connsiteY240" fmla="*/ 1086817 h 5550115"/>
              <a:gd name="connsiteX241" fmla="*/ 743212 w 5563679"/>
              <a:gd name="connsiteY241" fmla="*/ 721563 h 5550115"/>
              <a:gd name="connsiteX242" fmla="*/ 745416 w 5563679"/>
              <a:gd name="connsiteY242" fmla="*/ 709073 h 5550115"/>
              <a:gd name="connsiteX243" fmla="*/ 845145 w 5563679"/>
              <a:gd name="connsiteY243" fmla="*/ 623124 h 5550115"/>
              <a:gd name="connsiteX244" fmla="*/ 868625 w 5563679"/>
              <a:gd name="connsiteY244" fmla="*/ 620757 h 5550115"/>
              <a:gd name="connsiteX245" fmla="*/ 868625 w 5563679"/>
              <a:gd name="connsiteY245" fmla="*/ 620019 h 5550115"/>
              <a:gd name="connsiteX246" fmla="*/ 916695 w 5563679"/>
              <a:gd name="connsiteY246" fmla="*/ 610315 h 5550115"/>
              <a:gd name="connsiteX247" fmla="*/ 995498 w 5563679"/>
              <a:gd name="connsiteY247" fmla="*/ 491427 h 5550115"/>
              <a:gd name="connsiteX248" fmla="*/ 995498 w 5563679"/>
              <a:gd name="connsiteY248" fmla="*/ 115052 h 5550115"/>
              <a:gd name="connsiteX249" fmla="*/ 1003887 w 5563679"/>
              <a:gd name="connsiteY249" fmla="*/ 73502 h 5550115"/>
              <a:gd name="connsiteX250" fmla="*/ 1084406 w 5563679"/>
              <a:gd name="connsiteY250" fmla="*/ 499 h 5550115"/>
              <a:gd name="connsiteX251" fmla="*/ 1087705 w 5563679"/>
              <a:gd name="connsiteY251" fmla="*/ 0 h 5550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Lst>
            <a:rect l="l" t="t" r="r" b="b"/>
            <a:pathLst>
              <a:path w="5563679" h="5550115">
                <a:moveTo>
                  <a:pt x="1087705" y="0"/>
                </a:moveTo>
                <a:lnTo>
                  <a:pt x="1157844" y="0"/>
                </a:lnTo>
                <a:lnTo>
                  <a:pt x="1161143" y="499"/>
                </a:lnTo>
                <a:cubicBezTo>
                  <a:pt x="1197505" y="11809"/>
                  <a:pt x="1226971" y="38770"/>
                  <a:pt x="1241661" y="73502"/>
                </a:cubicBezTo>
                <a:lnTo>
                  <a:pt x="1244335" y="86745"/>
                </a:lnTo>
                <a:lnTo>
                  <a:pt x="1244335" y="147409"/>
                </a:lnTo>
                <a:cubicBezTo>
                  <a:pt x="1244335" y="218669"/>
                  <a:pt x="1302102" y="276436"/>
                  <a:pt x="1373362" y="276436"/>
                </a:cubicBezTo>
                <a:lnTo>
                  <a:pt x="1373361" y="276435"/>
                </a:lnTo>
                <a:lnTo>
                  <a:pt x="1390772" y="272920"/>
                </a:lnTo>
                <a:lnTo>
                  <a:pt x="1399039" y="274589"/>
                </a:lnTo>
                <a:lnTo>
                  <a:pt x="1399039" y="275327"/>
                </a:lnTo>
                <a:lnTo>
                  <a:pt x="1422519" y="277694"/>
                </a:lnTo>
                <a:cubicBezTo>
                  <a:pt x="1468717" y="287147"/>
                  <a:pt x="1506329" y="320167"/>
                  <a:pt x="1522248" y="363643"/>
                </a:cubicBezTo>
                <a:cubicBezTo>
                  <a:pt x="1522255" y="363681"/>
                  <a:pt x="1522261" y="363718"/>
                  <a:pt x="1522268" y="363756"/>
                </a:cubicBezTo>
                <a:lnTo>
                  <a:pt x="1522268" y="923549"/>
                </a:lnTo>
                <a:cubicBezTo>
                  <a:pt x="1522268" y="976994"/>
                  <a:pt x="1554762" y="1022849"/>
                  <a:pt x="1601071" y="1042437"/>
                </a:cubicBezTo>
                <a:lnTo>
                  <a:pt x="1649141" y="1052141"/>
                </a:lnTo>
                <a:lnTo>
                  <a:pt x="1649141" y="1052879"/>
                </a:lnTo>
                <a:lnTo>
                  <a:pt x="1672621" y="1055246"/>
                </a:lnTo>
                <a:cubicBezTo>
                  <a:pt x="1718819" y="1064699"/>
                  <a:pt x="1756431" y="1097719"/>
                  <a:pt x="1772350" y="1141195"/>
                </a:cubicBezTo>
                <a:cubicBezTo>
                  <a:pt x="1772434" y="1141669"/>
                  <a:pt x="1772517" y="1142144"/>
                  <a:pt x="1772601" y="1142618"/>
                </a:cubicBezTo>
                <a:lnTo>
                  <a:pt x="1772601" y="1410943"/>
                </a:lnTo>
                <a:cubicBezTo>
                  <a:pt x="1772601" y="1482203"/>
                  <a:pt x="1830368" y="1539970"/>
                  <a:pt x="1901628" y="1539970"/>
                </a:cubicBezTo>
                <a:lnTo>
                  <a:pt x="1901627" y="1539969"/>
                </a:lnTo>
                <a:cubicBezTo>
                  <a:pt x="1972887" y="1539969"/>
                  <a:pt x="2030654" y="1482202"/>
                  <a:pt x="2030654" y="1410942"/>
                </a:cubicBezTo>
                <a:lnTo>
                  <a:pt x="2030654" y="1130923"/>
                </a:lnTo>
                <a:lnTo>
                  <a:pt x="2032657" y="1119572"/>
                </a:lnTo>
                <a:cubicBezTo>
                  <a:pt x="2048576" y="1076096"/>
                  <a:pt x="2086188" y="1043076"/>
                  <a:pt x="2132386" y="1033623"/>
                </a:cubicBezTo>
                <a:lnTo>
                  <a:pt x="2155866" y="1031256"/>
                </a:lnTo>
                <a:lnTo>
                  <a:pt x="2155866" y="1030518"/>
                </a:lnTo>
                <a:lnTo>
                  <a:pt x="2203936" y="1020814"/>
                </a:lnTo>
                <a:cubicBezTo>
                  <a:pt x="2250245" y="1001226"/>
                  <a:pt x="2282739" y="955371"/>
                  <a:pt x="2282739" y="901926"/>
                </a:cubicBezTo>
                <a:lnTo>
                  <a:pt x="2282739" y="811796"/>
                </a:lnTo>
                <a:lnTo>
                  <a:pt x="2291128" y="770246"/>
                </a:lnTo>
                <a:cubicBezTo>
                  <a:pt x="2310715" y="723936"/>
                  <a:pt x="2356570" y="691442"/>
                  <a:pt x="2410015" y="691442"/>
                </a:cubicBezTo>
                <a:cubicBezTo>
                  <a:pt x="2463460" y="691442"/>
                  <a:pt x="2509315" y="723936"/>
                  <a:pt x="2528902" y="770246"/>
                </a:cubicBezTo>
                <a:lnTo>
                  <a:pt x="2531092" y="781090"/>
                </a:lnTo>
                <a:lnTo>
                  <a:pt x="2531092" y="1021960"/>
                </a:lnTo>
                <a:cubicBezTo>
                  <a:pt x="2531092" y="1075405"/>
                  <a:pt x="2563586" y="1121260"/>
                  <a:pt x="2609895" y="1140848"/>
                </a:cubicBezTo>
                <a:lnTo>
                  <a:pt x="2657965" y="1150552"/>
                </a:lnTo>
                <a:lnTo>
                  <a:pt x="2657965" y="1151290"/>
                </a:lnTo>
                <a:lnTo>
                  <a:pt x="2681445" y="1153657"/>
                </a:lnTo>
                <a:cubicBezTo>
                  <a:pt x="2727642" y="1163110"/>
                  <a:pt x="2765255" y="1196130"/>
                  <a:pt x="2781174" y="1239606"/>
                </a:cubicBezTo>
                <a:lnTo>
                  <a:pt x="2781426" y="1241035"/>
                </a:lnTo>
                <a:lnTo>
                  <a:pt x="2781426" y="1345676"/>
                </a:lnTo>
                <a:cubicBezTo>
                  <a:pt x="2781426" y="1416936"/>
                  <a:pt x="2839193" y="1474703"/>
                  <a:pt x="2910453" y="1474703"/>
                </a:cubicBezTo>
                <a:lnTo>
                  <a:pt x="2910452" y="1474702"/>
                </a:lnTo>
                <a:cubicBezTo>
                  <a:pt x="2981712" y="1474702"/>
                  <a:pt x="3039479" y="1416935"/>
                  <a:pt x="3039479" y="1345675"/>
                </a:cubicBezTo>
                <a:cubicBezTo>
                  <a:pt x="3039479" y="1351183"/>
                  <a:pt x="3039480" y="1356690"/>
                  <a:pt x="3039480" y="1362198"/>
                </a:cubicBezTo>
                <a:lnTo>
                  <a:pt x="3049618" y="1311979"/>
                </a:lnTo>
                <a:cubicBezTo>
                  <a:pt x="3069206" y="1265669"/>
                  <a:pt x="3115061" y="1233175"/>
                  <a:pt x="3168506" y="1233175"/>
                </a:cubicBezTo>
                <a:cubicBezTo>
                  <a:pt x="3221951" y="1233175"/>
                  <a:pt x="3267806" y="1265669"/>
                  <a:pt x="3287393" y="1311979"/>
                </a:cubicBezTo>
                <a:lnTo>
                  <a:pt x="3297157" y="1360339"/>
                </a:lnTo>
                <a:lnTo>
                  <a:pt x="3297157" y="1946741"/>
                </a:lnTo>
                <a:cubicBezTo>
                  <a:pt x="3297157" y="2018001"/>
                  <a:pt x="3354924" y="2075768"/>
                  <a:pt x="3426184" y="2075768"/>
                </a:cubicBezTo>
                <a:lnTo>
                  <a:pt x="3426183" y="2075767"/>
                </a:lnTo>
                <a:cubicBezTo>
                  <a:pt x="3497443" y="2075767"/>
                  <a:pt x="3555210" y="2018000"/>
                  <a:pt x="3555210" y="1946740"/>
                </a:cubicBezTo>
                <a:cubicBezTo>
                  <a:pt x="3555210" y="1647753"/>
                  <a:pt x="3555211" y="1348765"/>
                  <a:pt x="3555211" y="1049778"/>
                </a:cubicBezTo>
                <a:lnTo>
                  <a:pt x="3565349" y="999559"/>
                </a:lnTo>
                <a:cubicBezTo>
                  <a:pt x="3584937" y="953249"/>
                  <a:pt x="3630792" y="920755"/>
                  <a:pt x="3684237" y="920755"/>
                </a:cubicBezTo>
                <a:cubicBezTo>
                  <a:pt x="3737682" y="920755"/>
                  <a:pt x="3783537" y="953249"/>
                  <a:pt x="3803124" y="999559"/>
                </a:cubicBezTo>
                <a:lnTo>
                  <a:pt x="3806722" y="1017378"/>
                </a:lnTo>
                <a:lnTo>
                  <a:pt x="3806722" y="1326324"/>
                </a:lnTo>
                <a:cubicBezTo>
                  <a:pt x="3806722" y="1397584"/>
                  <a:pt x="3864489" y="1455351"/>
                  <a:pt x="3935749" y="1455351"/>
                </a:cubicBezTo>
                <a:lnTo>
                  <a:pt x="3935748" y="1455350"/>
                </a:lnTo>
                <a:cubicBezTo>
                  <a:pt x="4007008" y="1455350"/>
                  <a:pt x="4064775" y="1397583"/>
                  <a:pt x="4064775" y="1326323"/>
                </a:cubicBezTo>
                <a:lnTo>
                  <a:pt x="4064775" y="1279585"/>
                </a:lnTo>
                <a:lnTo>
                  <a:pt x="4083444" y="1247043"/>
                </a:lnTo>
                <a:cubicBezTo>
                  <a:pt x="4102728" y="1223677"/>
                  <a:pt x="4129710" y="1206901"/>
                  <a:pt x="4160509" y="1200599"/>
                </a:cubicBezTo>
                <a:lnTo>
                  <a:pt x="4183989" y="1198232"/>
                </a:lnTo>
                <a:lnTo>
                  <a:pt x="4183989" y="1197494"/>
                </a:lnTo>
                <a:lnTo>
                  <a:pt x="4232059" y="1187790"/>
                </a:lnTo>
                <a:cubicBezTo>
                  <a:pt x="4278368" y="1168202"/>
                  <a:pt x="4310862" y="1122347"/>
                  <a:pt x="4310862" y="1068902"/>
                </a:cubicBezTo>
                <a:lnTo>
                  <a:pt x="4310862" y="954918"/>
                </a:lnTo>
                <a:lnTo>
                  <a:pt x="4319251" y="913368"/>
                </a:lnTo>
                <a:cubicBezTo>
                  <a:pt x="4338838" y="867058"/>
                  <a:pt x="4384693" y="834564"/>
                  <a:pt x="4438138" y="834564"/>
                </a:cubicBezTo>
                <a:cubicBezTo>
                  <a:pt x="4491583" y="834564"/>
                  <a:pt x="4537438" y="867058"/>
                  <a:pt x="4557025" y="913368"/>
                </a:cubicBezTo>
                <a:lnTo>
                  <a:pt x="4559215" y="924213"/>
                </a:lnTo>
                <a:lnTo>
                  <a:pt x="4559215" y="1077616"/>
                </a:lnTo>
                <a:cubicBezTo>
                  <a:pt x="4559215" y="1131061"/>
                  <a:pt x="4591709" y="1176916"/>
                  <a:pt x="4638018" y="1196504"/>
                </a:cubicBezTo>
                <a:lnTo>
                  <a:pt x="4686088" y="1206208"/>
                </a:lnTo>
                <a:lnTo>
                  <a:pt x="4686088" y="1206946"/>
                </a:lnTo>
                <a:lnTo>
                  <a:pt x="4709568" y="1209313"/>
                </a:lnTo>
                <a:cubicBezTo>
                  <a:pt x="4755766" y="1218766"/>
                  <a:pt x="4793378" y="1251786"/>
                  <a:pt x="4809296" y="1295262"/>
                </a:cubicBezTo>
                <a:lnTo>
                  <a:pt x="4811500" y="1307752"/>
                </a:lnTo>
                <a:lnTo>
                  <a:pt x="4811500" y="1441660"/>
                </a:lnTo>
                <a:cubicBezTo>
                  <a:pt x="4811500" y="1512920"/>
                  <a:pt x="4869267" y="1570687"/>
                  <a:pt x="4940527" y="1570687"/>
                </a:cubicBezTo>
                <a:lnTo>
                  <a:pt x="4940526" y="1570686"/>
                </a:lnTo>
                <a:cubicBezTo>
                  <a:pt x="5011786" y="1570686"/>
                  <a:pt x="5069553" y="1512919"/>
                  <a:pt x="5069553" y="1441659"/>
                </a:cubicBezTo>
                <a:lnTo>
                  <a:pt x="5069553" y="1076405"/>
                </a:lnTo>
                <a:lnTo>
                  <a:pt x="5071757" y="1063915"/>
                </a:lnTo>
                <a:cubicBezTo>
                  <a:pt x="5087676" y="1020439"/>
                  <a:pt x="5125288" y="987419"/>
                  <a:pt x="5171486" y="977966"/>
                </a:cubicBezTo>
                <a:lnTo>
                  <a:pt x="5194966" y="975599"/>
                </a:lnTo>
                <a:lnTo>
                  <a:pt x="5194966" y="974861"/>
                </a:lnTo>
                <a:lnTo>
                  <a:pt x="5243036" y="965157"/>
                </a:lnTo>
                <a:cubicBezTo>
                  <a:pt x="5289345" y="945569"/>
                  <a:pt x="5321839" y="899714"/>
                  <a:pt x="5321839" y="846269"/>
                </a:cubicBezTo>
                <a:lnTo>
                  <a:pt x="5321839" y="469894"/>
                </a:lnTo>
                <a:lnTo>
                  <a:pt x="5330228" y="428344"/>
                </a:lnTo>
                <a:cubicBezTo>
                  <a:pt x="5349815" y="382034"/>
                  <a:pt x="5395670" y="349540"/>
                  <a:pt x="5449115" y="349540"/>
                </a:cubicBezTo>
                <a:cubicBezTo>
                  <a:pt x="5489199" y="349540"/>
                  <a:pt x="5525013" y="367818"/>
                  <a:pt x="5548678" y="396494"/>
                </a:cubicBezTo>
                <a:lnTo>
                  <a:pt x="5562692" y="419592"/>
                </a:lnTo>
                <a:lnTo>
                  <a:pt x="5562692" y="2265528"/>
                </a:lnTo>
                <a:lnTo>
                  <a:pt x="5563679" y="2265528"/>
                </a:lnTo>
                <a:lnTo>
                  <a:pt x="5563679" y="3341998"/>
                </a:lnTo>
                <a:cubicBezTo>
                  <a:pt x="5563679" y="3395443"/>
                  <a:pt x="5531185" y="3441298"/>
                  <a:pt x="5484876" y="3460886"/>
                </a:cubicBezTo>
                <a:lnTo>
                  <a:pt x="5436806" y="3470590"/>
                </a:lnTo>
                <a:lnTo>
                  <a:pt x="5436806" y="3471328"/>
                </a:lnTo>
                <a:lnTo>
                  <a:pt x="5413326" y="3473695"/>
                </a:lnTo>
                <a:cubicBezTo>
                  <a:pt x="5382527" y="3479997"/>
                  <a:pt x="5355545" y="3496773"/>
                  <a:pt x="5336262" y="3520139"/>
                </a:cubicBezTo>
                <a:lnTo>
                  <a:pt x="5315097" y="3557030"/>
                </a:lnTo>
                <a:lnTo>
                  <a:pt x="5315097" y="3620344"/>
                </a:lnTo>
                <a:cubicBezTo>
                  <a:pt x="5315097" y="3673789"/>
                  <a:pt x="5282603" y="3719644"/>
                  <a:pt x="5236294" y="3739232"/>
                </a:cubicBezTo>
                <a:lnTo>
                  <a:pt x="5188224" y="3748936"/>
                </a:lnTo>
                <a:lnTo>
                  <a:pt x="5188224" y="3749674"/>
                </a:lnTo>
                <a:lnTo>
                  <a:pt x="5164744" y="3752041"/>
                </a:lnTo>
                <a:cubicBezTo>
                  <a:pt x="5118546" y="3761494"/>
                  <a:pt x="5080934" y="3794514"/>
                  <a:pt x="5065015" y="3837990"/>
                </a:cubicBezTo>
                <a:cubicBezTo>
                  <a:pt x="5065008" y="3838028"/>
                  <a:pt x="5065002" y="3838065"/>
                  <a:pt x="5064995" y="3838103"/>
                </a:cubicBezTo>
                <a:lnTo>
                  <a:pt x="5064995" y="4397896"/>
                </a:lnTo>
                <a:cubicBezTo>
                  <a:pt x="5064995" y="4451341"/>
                  <a:pt x="5032501" y="4497196"/>
                  <a:pt x="4986192" y="4516784"/>
                </a:cubicBezTo>
                <a:lnTo>
                  <a:pt x="4938122" y="4526488"/>
                </a:lnTo>
                <a:lnTo>
                  <a:pt x="4938122" y="4527226"/>
                </a:lnTo>
                <a:lnTo>
                  <a:pt x="4914642" y="4529593"/>
                </a:lnTo>
                <a:cubicBezTo>
                  <a:pt x="4868444" y="4539046"/>
                  <a:pt x="4830832" y="4572066"/>
                  <a:pt x="4814913" y="4615542"/>
                </a:cubicBezTo>
                <a:cubicBezTo>
                  <a:pt x="4814829" y="4616016"/>
                  <a:pt x="4814746" y="4616491"/>
                  <a:pt x="4814662" y="4616965"/>
                </a:cubicBezTo>
                <a:lnTo>
                  <a:pt x="4814662" y="4885290"/>
                </a:lnTo>
                <a:cubicBezTo>
                  <a:pt x="4814662" y="4956550"/>
                  <a:pt x="4756895" y="5014317"/>
                  <a:pt x="4685635" y="5014317"/>
                </a:cubicBezTo>
                <a:lnTo>
                  <a:pt x="4685636" y="5014316"/>
                </a:lnTo>
                <a:cubicBezTo>
                  <a:pt x="4614376" y="5014316"/>
                  <a:pt x="4556609" y="4956549"/>
                  <a:pt x="4556609" y="4885289"/>
                </a:cubicBezTo>
                <a:lnTo>
                  <a:pt x="4556609" y="4605270"/>
                </a:lnTo>
                <a:lnTo>
                  <a:pt x="4554606" y="4593919"/>
                </a:lnTo>
                <a:cubicBezTo>
                  <a:pt x="4538687" y="4550443"/>
                  <a:pt x="4501075" y="4517423"/>
                  <a:pt x="4454877" y="4507970"/>
                </a:cubicBezTo>
                <a:lnTo>
                  <a:pt x="4431397" y="4505603"/>
                </a:lnTo>
                <a:lnTo>
                  <a:pt x="4431397" y="4504865"/>
                </a:lnTo>
                <a:lnTo>
                  <a:pt x="4383327" y="4495161"/>
                </a:lnTo>
                <a:cubicBezTo>
                  <a:pt x="4337018" y="4475573"/>
                  <a:pt x="4304524" y="4429718"/>
                  <a:pt x="4304524" y="4376273"/>
                </a:cubicBezTo>
                <a:lnTo>
                  <a:pt x="4304524" y="4286143"/>
                </a:lnTo>
                <a:lnTo>
                  <a:pt x="4296135" y="4244593"/>
                </a:lnTo>
                <a:cubicBezTo>
                  <a:pt x="4276548" y="4198283"/>
                  <a:pt x="4230693" y="4165789"/>
                  <a:pt x="4177248" y="4165789"/>
                </a:cubicBezTo>
                <a:cubicBezTo>
                  <a:pt x="4123803" y="4165789"/>
                  <a:pt x="4077948" y="4198283"/>
                  <a:pt x="4058361" y="4244593"/>
                </a:cubicBezTo>
                <a:lnTo>
                  <a:pt x="4056171" y="4255437"/>
                </a:lnTo>
                <a:lnTo>
                  <a:pt x="4056171" y="4496307"/>
                </a:lnTo>
                <a:cubicBezTo>
                  <a:pt x="4056171" y="4549752"/>
                  <a:pt x="4023677" y="4595607"/>
                  <a:pt x="3977368" y="4615195"/>
                </a:cubicBezTo>
                <a:lnTo>
                  <a:pt x="3929298" y="4624899"/>
                </a:lnTo>
                <a:lnTo>
                  <a:pt x="3929298" y="4625637"/>
                </a:lnTo>
                <a:lnTo>
                  <a:pt x="3905818" y="4628004"/>
                </a:lnTo>
                <a:cubicBezTo>
                  <a:pt x="3859621" y="4637457"/>
                  <a:pt x="3822008" y="4670477"/>
                  <a:pt x="3806089" y="4713953"/>
                </a:cubicBezTo>
                <a:lnTo>
                  <a:pt x="3805837" y="4715382"/>
                </a:lnTo>
                <a:lnTo>
                  <a:pt x="3805837" y="4820023"/>
                </a:lnTo>
                <a:cubicBezTo>
                  <a:pt x="3805837" y="4891283"/>
                  <a:pt x="3748070" y="4949050"/>
                  <a:pt x="3676810" y="4949050"/>
                </a:cubicBezTo>
                <a:lnTo>
                  <a:pt x="3676811" y="4949049"/>
                </a:lnTo>
                <a:cubicBezTo>
                  <a:pt x="3605551" y="4949049"/>
                  <a:pt x="3547784" y="4891282"/>
                  <a:pt x="3547784" y="4820022"/>
                </a:cubicBezTo>
                <a:cubicBezTo>
                  <a:pt x="3547784" y="4825530"/>
                  <a:pt x="3547783" y="4831037"/>
                  <a:pt x="3547783" y="4836545"/>
                </a:cubicBezTo>
                <a:lnTo>
                  <a:pt x="3537645" y="4786326"/>
                </a:lnTo>
                <a:cubicBezTo>
                  <a:pt x="3518057" y="4740016"/>
                  <a:pt x="3472202" y="4707522"/>
                  <a:pt x="3418757" y="4707522"/>
                </a:cubicBezTo>
                <a:cubicBezTo>
                  <a:pt x="3365312" y="4707522"/>
                  <a:pt x="3319457" y="4740016"/>
                  <a:pt x="3299870" y="4786326"/>
                </a:cubicBezTo>
                <a:lnTo>
                  <a:pt x="3290106" y="4834686"/>
                </a:lnTo>
                <a:lnTo>
                  <a:pt x="3290106" y="5421088"/>
                </a:lnTo>
                <a:cubicBezTo>
                  <a:pt x="3290106" y="5492348"/>
                  <a:pt x="3232339" y="5550115"/>
                  <a:pt x="3161079" y="5550115"/>
                </a:cubicBezTo>
                <a:lnTo>
                  <a:pt x="3161080" y="5550114"/>
                </a:lnTo>
                <a:cubicBezTo>
                  <a:pt x="3089820" y="5550114"/>
                  <a:pt x="3032053" y="5492347"/>
                  <a:pt x="3032053" y="5421087"/>
                </a:cubicBezTo>
                <a:cubicBezTo>
                  <a:pt x="3032053" y="5122100"/>
                  <a:pt x="3032052" y="4823112"/>
                  <a:pt x="3032052" y="4524125"/>
                </a:cubicBezTo>
                <a:lnTo>
                  <a:pt x="3021914" y="4473906"/>
                </a:lnTo>
                <a:cubicBezTo>
                  <a:pt x="3002326" y="4427596"/>
                  <a:pt x="2956471" y="4395102"/>
                  <a:pt x="2903026" y="4395102"/>
                </a:cubicBezTo>
                <a:cubicBezTo>
                  <a:pt x="2849581" y="4395102"/>
                  <a:pt x="2803726" y="4427596"/>
                  <a:pt x="2784139" y="4473906"/>
                </a:cubicBezTo>
                <a:lnTo>
                  <a:pt x="2780541" y="4491725"/>
                </a:lnTo>
                <a:lnTo>
                  <a:pt x="2780541" y="4800671"/>
                </a:lnTo>
                <a:cubicBezTo>
                  <a:pt x="2780541" y="4871931"/>
                  <a:pt x="2722774" y="4929698"/>
                  <a:pt x="2651514" y="4929698"/>
                </a:cubicBezTo>
                <a:lnTo>
                  <a:pt x="2651515" y="4929697"/>
                </a:lnTo>
                <a:cubicBezTo>
                  <a:pt x="2580255" y="4929697"/>
                  <a:pt x="2522488" y="4871930"/>
                  <a:pt x="2522488" y="4800670"/>
                </a:cubicBezTo>
                <a:lnTo>
                  <a:pt x="2522488" y="4753932"/>
                </a:lnTo>
                <a:lnTo>
                  <a:pt x="2503819" y="4721390"/>
                </a:lnTo>
                <a:cubicBezTo>
                  <a:pt x="2484535" y="4698024"/>
                  <a:pt x="2457553" y="4681248"/>
                  <a:pt x="2426754" y="4674946"/>
                </a:cubicBezTo>
                <a:lnTo>
                  <a:pt x="2403274" y="4672579"/>
                </a:lnTo>
                <a:lnTo>
                  <a:pt x="2403274" y="4671841"/>
                </a:lnTo>
                <a:lnTo>
                  <a:pt x="2355204" y="4662137"/>
                </a:lnTo>
                <a:cubicBezTo>
                  <a:pt x="2308895" y="4642549"/>
                  <a:pt x="2276401" y="4596694"/>
                  <a:pt x="2276401" y="4543249"/>
                </a:cubicBezTo>
                <a:lnTo>
                  <a:pt x="2276401" y="4429265"/>
                </a:lnTo>
                <a:lnTo>
                  <a:pt x="2268012" y="4387715"/>
                </a:lnTo>
                <a:cubicBezTo>
                  <a:pt x="2248425" y="4341405"/>
                  <a:pt x="2202570" y="4308911"/>
                  <a:pt x="2149125" y="4308911"/>
                </a:cubicBezTo>
                <a:cubicBezTo>
                  <a:pt x="2095680" y="4308911"/>
                  <a:pt x="2049825" y="4341405"/>
                  <a:pt x="2030238" y="4387715"/>
                </a:cubicBezTo>
                <a:lnTo>
                  <a:pt x="2028048" y="4398560"/>
                </a:lnTo>
                <a:lnTo>
                  <a:pt x="2028048" y="4551963"/>
                </a:lnTo>
                <a:cubicBezTo>
                  <a:pt x="2028048" y="4605408"/>
                  <a:pt x="1995554" y="4651263"/>
                  <a:pt x="1949245" y="4670851"/>
                </a:cubicBezTo>
                <a:lnTo>
                  <a:pt x="1901175" y="4680555"/>
                </a:lnTo>
                <a:lnTo>
                  <a:pt x="1901175" y="4681293"/>
                </a:lnTo>
                <a:lnTo>
                  <a:pt x="1877695" y="4683660"/>
                </a:lnTo>
                <a:cubicBezTo>
                  <a:pt x="1831497" y="4693113"/>
                  <a:pt x="1793885" y="4726133"/>
                  <a:pt x="1777966" y="4769609"/>
                </a:cubicBezTo>
                <a:lnTo>
                  <a:pt x="1775762" y="4782099"/>
                </a:lnTo>
                <a:lnTo>
                  <a:pt x="1775762" y="4916007"/>
                </a:lnTo>
                <a:cubicBezTo>
                  <a:pt x="1775762" y="4987267"/>
                  <a:pt x="1717995" y="5045034"/>
                  <a:pt x="1646735" y="5045034"/>
                </a:cubicBezTo>
                <a:lnTo>
                  <a:pt x="1646736" y="5045033"/>
                </a:lnTo>
                <a:cubicBezTo>
                  <a:pt x="1575476" y="5045033"/>
                  <a:pt x="1517709" y="4987266"/>
                  <a:pt x="1517709" y="4916006"/>
                </a:cubicBezTo>
                <a:lnTo>
                  <a:pt x="1517709" y="4550752"/>
                </a:lnTo>
                <a:lnTo>
                  <a:pt x="1515505" y="4538262"/>
                </a:lnTo>
                <a:cubicBezTo>
                  <a:pt x="1499586" y="4494786"/>
                  <a:pt x="1461974" y="4461766"/>
                  <a:pt x="1415776" y="4452313"/>
                </a:cubicBezTo>
                <a:lnTo>
                  <a:pt x="1392296" y="4449946"/>
                </a:lnTo>
                <a:lnTo>
                  <a:pt x="1392296" y="4449208"/>
                </a:lnTo>
                <a:lnTo>
                  <a:pt x="1344226" y="4439504"/>
                </a:lnTo>
                <a:cubicBezTo>
                  <a:pt x="1297917" y="4419916"/>
                  <a:pt x="1265423" y="4374061"/>
                  <a:pt x="1265423" y="4320616"/>
                </a:cubicBezTo>
                <a:lnTo>
                  <a:pt x="1265423" y="3944241"/>
                </a:lnTo>
                <a:lnTo>
                  <a:pt x="1257034" y="3902691"/>
                </a:lnTo>
                <a:cubicBezTo>
                  <a:pt x="1237447" y="3856381"/>
                  <a:pt x="1191592" y="3823887"/>
                  <a:pt x="1138147" y="3823887"/>
                </a:cubicBezTo>
                <a:cubicBezTo>
                  <a:pt x="1084702" y="3823887"/>
                  <a:pt x="1038847" y="3856381"/>
                  <a:pt x="1019260" y="3902691"/>
                </a:cubicBezTo>
                <a:lnTo>
                  <a:pt x="1016586" y="3915934"/>
                </a:lnTo>
                <a:lnTo>
                  <a:pt x="1016586" y="3976598"/>
                </a:lnTo>
                <a:cubicBezTo>
                  <a:pt x="1016586" y="4047858"/>
                  <a:pt x="958819" y="4105625"/>
                  <a:pt x="887559" y="4105625"/>
                </a:cubicBezTo>
                <a:lnTo>
                  <a:pt x="887560" y="4105624"/>
                </a:lnTo>
                <a:cubicBezTo>
                  <a:pt x="816300" y="4105624"/>
                  <a:pt x="758533" y="4047857"/>
                  <a:pt x="758533" y="3976597"/>
                </a:cubicBezTo>
                <a:lnTo>
                  <a:pt x="758533" y="3835817"/>
                </a:lnTo>
                <a:lnTo>
                  <a:pt x="737116" y="3798485"/>
                </a:lnTo>
                <a:cubicBezTo>
                  <a:pt x="717833" y="3775119"/>
                  <a:pt x="690850" y="3758343"/>
                  <a:pt x="660051" y="3752041"/>
                </a:cubicBezTo>
                <a:lnTo>
                  <a:pt x="636571" y="3749674"/>
                </a:lnTo>
                <a:lnTo>
                  <a:pt x="636571" y="3748936"/>
                </a:lnTo>
                <a:lnTo>
                  <a:pt x="588501" y="3739232"/>
                </a:lnTo>
                <a:cubicBezTo>
                  <a:pt x="542192" y="3719644"/>
                  <a:pt x="509698" y="3673789"/>
                  <a:pt x="509698" y="3620344"/>
                </a:cubicBezTo>
                <a:lnTo>
                  <a:pt x="509698" y="2675086"/>
                </a:lnTo>
                <a:lnTo>
                  <a:pt x="501309" y="2633537"/>
                </a:lnTo>
                <a:cubicBezTo>
                  <a:pt x="481722" y="2587227"/>
                  <a:pt x="435867" y="2554733"/>
                  <a:pt x="382422" y="2554733"/>
                </a:cubicBezTo>
                <a:cubicBezTo>
                  <a:pt x="328977" y="2554733"/>
                  <a:pt x="283122" y="2587227"/>
                  <a:pt x="263535" y="2633537"/>
                </a:cubicBezTo>
                <a:lnTo>
                  <a:pt x="258053" y="2660688"/>
                </a:lnTo>
                <a:lnTo>
                  <a:pt x="258053" y="2715723"/>
                </a:lnTo>
                <a:cubicBezTo>
                  <a:pt x="258053" y="2786983"/>
                  <a:pt x="200286" y="2844750"/>
                  <a:pt x="129026" y="2844750"/>
                </a:cubicBezTo>
                <a:lnTo>
                  <a:pt x="129027" y="2844749"/>
                </a:lnTo>
                <a:cubicBezTo>
                  <a:pt x="57767" y="2844749"/>
                  <a:pt x="0" y="2786982"/>
                  <a:pt x="0" y="2715722"/>
                </a:cubicBezTo>
                <a:lnTo>
                  <a:pt x="0" y="2265528"/>
                </a:lnTo>
                <a:lnTo>
                  <a:pt x="0" y="546839"/>
                </a:lnTo>
                <a:lnTo>
                  <a:pt x="12233" y="526676"/>
                </a:lnTo>
                <a:cubicBezTo>
                  <a:pt x="35899" y="498000"/>
                  <a:pt x="71713" y="479722"/>
                  <a:pt x="111797" y="479722"/>
                </a:cubicBezTo>
                <a:cubicBezTo>
                  <a:pt x="165242" y="479722"/>
                  <a:pt x="211097" y="512216"/>
                  <a:pt x="230684" y="558526"/>
                </a:cubicBezTo>
                <a:lnTo>
                  <a:pt x="232874" y="569371"/>
                </a:lnTo>
                <a:lnTo>
                  <a:pt x="232874" y="722774"/>
                </a:lnTo>
                <a:cubicBezTo>
                  <a:pt x="232874" y="776219"/>
                  <a:pt x="265368" y="822074"/>
                  <a:pt x="311677" y="841662"/>
                </a:cubicBezTo>
                <a:lnTo>
                  <a:pt x="359747" y="851366"/>
                </a:lnTo>
                <a:lnTo>
                  <a:pt x="359747" y="852104"/>
                </a:lnTo>
                <a:lnTo>
                  <a:pt x="383227" y="854471"/>
                </a:lnTo>
                <a:cubicBezTo>
                  <a:pt x="429425" y="863924"/>
                  <a:pt x="467037" y="896944"/>
                  <a:pt x="482956" y="940420"/>
                </a:cubicBezTo>
                <a:lnTo>
                  <a:pt x="485160" y="952910"/>
                </a:lnTo>
                <a:lnTo>
                  <a:pt x="485160" y="1086818"/>
                </a:lnTo>
                <a:cubicBezTo>
                  <a:pt x="485160" y="1158078"/>
                  <a:pt x="542926" y="1215845"/>
                  <a:pt x="614186" y="1215845"/>
                </a:cubicBezTo>
                <a:lnTo>
                  <a:pt x="614185" y="1215844"/>
                </a:lnTo>
                <a:cubicBezTo>
                  <a:pt x="685445" y="1215844"/>
                  <a:pt x="743212" y="1158077"/>
                  <a:pt x="743212" y="1086817"/>
                </a:cubicBezTo>
                <a:lnTo>
                  <a:pt x="743212" y="721563"/>
                </a:lnTo>
                <a:lnTo>
                  <a:pt x="745416" y="709073"/>
                </a:lnTo>
                <a:cubicBezTo>
                  <a:pt x="761335" y="665597"/>
                  <a:pt x="798947" y="632577"/>
                  <a:pt x="845145" y="623124"/>
                </a:cubicBezTo>
                <a:lnTo>
                  <a:pt x="868625" y="620757"/>
                </a:lnTo>
                <a:lnTo>
                  <a:pt x="868625" y="620019"/>
                </a:lnTo>
                <a:lnTo>
                  <a:pt x="916695" y="610315"/>
                </a:lnTo>
                <a:cubicBezTo>
                  <a:pt x="963004" y="590727"/>
                  <a:pt x="995498" y="544872"/>
                  <a:pt x="995498" y="491427"/>
                </a:cubicBezTo>
                <a:lnTo>
                  <a:pt x="995498" y="115052"/>
                </a:lnTo>
                <a:lnTo>
                  <a:pt x="1003887" y="73502"/>
                </a:lnTo>
                <a:cubicBezTo>
                  <a:pt x="1018578" y="38770"/>
                  <a:pt x="1048044" y="11809"/>
                  <a:pt x="1084406" y="499"/>
                </a:cubicBezTo>
                <a:lnTo>
                  <a:pt x="1087705" y="0"/>
                </a:lnTo>
                <a:close/>
              </a:path>
            </a:pathLst>
          </a:custGeom>
        </p:spPr>
        <p:txBody>
          <a:bodyPr wrap="square" anchor="ctr">
            <a:noAutofit/>
          </a:bodyPr>
          <a:lstStyle>
            <a:lvl1pPr marL="0" indent="0" algn="ctr">
              <a:buNone/>
              <a:defRPr sz="1200"/>
            </a:lvl1pPr>
          </a:lstStyle>
          <a:p>
            <a:endParaRPr lang="es-ES_tradnl" dirty="0"/>
          </a:p>
        </p:txBody>
      </p:sp>
      <p:sp>
        <p:nvSpPr>
          <p:cNvPr id="3" name="Marcador de texto 2"/>
          <p:cNvSpPr>
            <a:spLocks noGrp="1"/>
          </p:cNvSpPr>
          <p:nvPr>
            <p:ph type="body" sz="quarter" idx="12" hasCustomPrompt="1"/>
          </p:nvPr>
        </p:nvSpPr>
        <p:spPr>
          <a:xfrm>
            <a:off x="468313" y="742321"/>
            <a:ext cx="4103688" cy="576956"/>
          </a:xfrm>
          <a:prstGeom prst="rect">
            <a:avLst/>
          </a:prstGeom>
        </p:spPr>
        <p:txBody>
          <a:bodyPr lIns="0"/>
          <a:lstStyle>
            <a:lvl1pPr marL="0" indent="0">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5" name="Marcador de texto 2"/>
          <p:cNvSpPr>
            <a:spLocks noGrp="1"/>
          </p:cNvSpPr>
          <p:nvPr>
            <p:ph type="body" sz="quarter" idx="13" hasCustomPrompt="1"/>
          </p:nvPr>
        </p:nvSpPr>
        <p:spPr>
          <a:xfrm>
            <a:off x="468313" y="1363757"/>
            <a:ext cx="4103688" cy="221850"/>
          </a:xfrm>
          <a:prstGeom prst="rect">
            <a:avLst/>
          </a:prstGeom>
        </p:spPr>
        <p:txBody>
          <a:bodyPr lIns="0"/>
          <a:lstStyle>
            <a:lvl1pPr marL="0" indent="0">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1146576777"/>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Graphic with title 3">
    <p:spTree>
      <p:nvGrpSpPr>
        <p:cNvPr id="1" name=""/>
        <p:cNvGrpSpPr/>
        <p:nvPr/>
      </p:nvGrpSpPr>
      <p:grpSpPr>
        <a:xfrm>
          <a:off x="0" y="0"/>
          <a:ext cx="0" cy="0"/>
          <a:chOff x="0" y="0"/>
          <a:chExt cx="0" cy="0"/>
        </a:xfrm>
      </p:grpSpPr>
      <p:sp>
        <p:nvSpPr>
          <p:cNvPr id="6" name="Marcador de imagen 5"/>
          <p:cNvSpPr>
            <a:spLocks noGrp="1"/>
          </p:cNvSpPr>
          <p:nvPr>
            <p:ph type="pic" sz="quarter" idx="10"/>
          </p:nvPr>
        </p:nvSpPr>
        <p:spPr>
          <a:xfrm>
            <a:off x="3581309" y="0"/>
            <a:ext cx="5563679" cy="4850718"/>
          </a:xfrm>
          <a:custGeom>
            <a:avLst/>
            <a:gdLst>
              <a:gd name="connsiteX0" fmla="*/ 0 w 5563679"/>
              <a:gd name="connsiteY0" fmla="*/ 0 h 4850718"/>
              <a:gd name="connsiteX1" fmla="*/ 5562692 w 5563679"/>
              <a:gd name="connsiteY1" fmla="*/ 0 h 4850718"/>
              <a:gd name="connsiteX2" fmla="*/ 5562692 w 5563679"/>
              <a:gd name="connsiteY2" fmla="*/ 1566131 h 4850718"/>
              <a:gd name="connsiteX3" fmla="*/ 5563679 w 5563679"/>
              <a:gd name="connsiteY3" fmla="*/ 1566131 h 4850718"/>
              <a:gd name="connsiteX4" fmla="*/ 5563679 w 5563679"/>
              <a:gd name="connsiteY4" fmla="*/ 2642601 h 4850718"/>
              <a:gd name="connsiteX5" fmla="*/ 5484876 w 5563679"/>
              <a:gd name="connsiteY5" fmla="*/ 2761489 h 4850718"/>
              <a:gd name="connsiteX6" fmla="*/ 5436806 w 5563679"/>
              <a:gd name="connsiteY6" fmla="*/ 2771193 h 4850718"/>
              <a:gd name="connsiteX7" fmla="*/ 5436806 w 5563679"/>
              <a:gd name="connsiteY7" fmla="*/ 2771931 h 4850718"/>
              <a:gd name="connsiteX8" fmla="*/ 5413326 w 5563679"/>
              <a:gd name="connsiteY8" fmla="*/ 2774298 h 4850718"/>
              <a:gd name="connsiteX9" fmla="*/ 5336262 w 5563679"/>
              <a:gd name="connsiteY9" fmla="*/ 2820742 h 4850718"/>
              <a:gd name="connsiteX10" fmla="*/ 5315097 w 5563679"/>
              <a:gd name="connsiteY10" fmla="*/ 2857633 h 4850718"/>
              <a:gd name="connsiteX11" fmla="*/ 5315097 w 5563679"/>
              <a:gd name="connsiteY11" fmla="*/ 2920947 h 4850718"/>
              <a:gd name="connsiteX12" fmla="*/ 5236294 w 5563679"/>
              <a:gd name="connsiteY12" fmla="*/ 3039835 h 4850718"/>
              <a:gd name="connsiteX13" fmla="*/ 5188224 w 5563679"/>
              <a:gd name="connsiteY13" fmla="*/ 3049539 h 4850718"/>
              <a:gd name="connsiteX14" fmla="*/ 5188224 w 5563679"/>
              <a:gd name="connsiteY14" fmla="*/ 3050277 h 4850718"/>
              <a:gd name="connsiteX15" fmla="*/ 5164744 w 5563679"/>
              <a:gd name="connsiteY15" fmla="*/ 3052644 h 4850718"/>
              <a:gd name="connsiteX16" fmla="*/ 5065015 w 5563679"/>
              <a:gd name="connsiteY16" fmla="*/ 3138593 h 4850718"/>
              <a:gd name="connsiteX17" fmla="*/ 5064995 w 5563679"/>
              <a:gd name="connsiteY17" fmla="*/ 3138706 h 4850718"/>
              <a:gd name="connsiteX18" fmla="*/ 5064995 w 5563679"/>
              <a:gd name="connsiteY18" fmla="*/ 3698499 h 4850718"/>
              <a:gd name="connsiteX19" fmla="*/ 4986192 w 5563679"/>
              <a:gd name="connsiteY19" fmla="*/ 3817387 h 4850718"/>
              <a:gd name="connsiteX20" fmla="*/ 4938122 w 5563679"/>
              <a:gd name="connsiteY20" fmla="*/ 3827091 h 4850718"/>
              <a:gd name="connsiteX21" fmla="*/ 4938122 w 5563679"/>
              <a:gd name="connsiteY21" fmla="*/ 3827829 h 4850718"/>
              <a:gd name="connsiteX22" fmla="*/ 4914642 w 5563679"/>
              <a:gd name="connsiteY22" fmla="*/ 3830196 h 4850718"/>
              <a:gd name="connsiteX23" fmla="*/ 4814913 w 5563679"/>
              <a:gd name="connsiteY23" fmla="*/ 3916145 h 4850718"/>
              <a:gd name="connsiteX24" fmla="*/ 4814662 w 5563679"/>
              <a:gd name="connsiteY24" fmla="*/ 3917568 h 4850718"/>
              <a:gd name="connsiteX25" fmla="*/ 4814662 w 5563679"/>
              <a:gd name="connsiteY25" fmla="*/ 4185893 h 4850718"/>
              <a:gd name="connsiteX26" fmla="*/ 4685635 w 5563679"/>
              <a:gd name="connsiteY26" fmla="*/ 4314920 h 4850718"/>
              <a:gd name="connsiteX27" fmla="*/ 4685636 w 5563679"/>
              <a:gd name="connsiteY27" fmla="*/ 4314919 h 4850718"/>
              <a:gd name="connsiteX28" fmla="*/ 4556609 w 5563679"/>
              <a:gd name="connsiteY28" fmla="*/ 4185892 h 4850718"/>
              <a:gd name="connsiteX29" fmla="*/ 4556609 w 5563679"/>
              <a:gd name="connsiteY29" fmla="*/ 3905873 h 4850718"/>
              <a:gd name="connsiteX30" fmla="*/ 4554606 w 5563679"/>
              <a:gd name="connsiteY30" fmla="*/ 3894522 h 4850718"/>
              <a:gd name="connsiteX31" fmla="*/ 4454877 w 5563679"/>
              <a:gd name="connsiteY31" fmla="*/ 3808573 h 4850718"/>
              <a:gd name="connsiteX32" fmla="*/ 4431397 w 5563679"/>
              <a:gd name="connsiteY32" fmla="*/ 3806206 h 4850718"/>
              <a:gd name="connsiteX33" fmla="*/ 4431397 w 5563679"/>
              <a:gd name="connsiteY33" fmla="*/ 3805468 h 4850718"/>
              <a:gd name="connsiteX34" fmla="*/ 4383327 w 5563679"/>
              <a:gd name="connsiteY34" fmla="*/ 3795764 h 4850718"/>
              <a:gd name="connsiteX35" fmla="*/ 4304524 w 5563679"/>
              <a:gd name="connsiteY35" fmla="*/ 3676876 h 4850718"/>
              <a:gd name="connsiteX36" fmla="*/ 4304524 w 5563679"/>
              <a:gd name="connsiteY36" fmla="*/ 3586746 h 4850718"/>
              <a:gd name="connsiteX37" fmla="*/ 4296135 w 5563679"/>
              <a:gd name="connsiteY37" fmla="*/ 3545196 h 4850718"/>
              <a:gd name="connsiteX38" fmla="*/ 4177248 w 5563679"/>
              <a:gd name="connsiteY38" fmla="*/ 3466392 h 4850718"/>
              <a:gd name="connsiteX39" fmla="*/ 4058361 w 5563679"/>
              <a:gd name="connsiteY39" fmla="*/ 3545196 h 4850718"/>
              <a:gd name="connsiteX40" fmla="*/ 4056171 w 5563679"/>
              <a:gd name="connsiteY40" fmla="*/ 3556040 h 4850718"/>
              <a:gd name="connsiteX41" fmla="*/ 4056171 w 5563679"/>
              <a:gd name="connsiteY41" fmla="*/ 3796910 h 4850718"/>
              <a:gd name="connsiteX42" fmla="*/ 3977368 w 5563679"/>
              <a:gd name="connsiteY42" fmla="*/ 3915798 h 4850718"/>
              <a:gd name="connsiteX43" fmla="*/ 3929298 w 5563679"/>
              <a:gd name="connsiteY43" fmla="*/ 3925502 h 4850718"/>
              <a:gd name="connsiteX44" fmla="*/ 3929298 w 5563679"/>
              <a:gd name="connsiteY44" fmla="*/ 3926240 h 4850718"/>
              <a:gd name="connsiteX45" fmla="*/ 3905818 w 5563679"/>
              <a:gd name="connsiteY45" fmla="*/ 3928607 h 4850718"/>
              <a:gd name="connsiteX46" fmla="*/ 3806089 w 5563679"/>
              <a:gd name="connsiteY46" fmla="*/ 4014556 h 4850718"/>
              <a:gd name="connsiteX47" fmla="*/ 3805837 w 5563679"/>
              <a:gd name="connsiteY47" fmla="*/ 4015985 h 4850718"/>
              <a:gd name="connsiteX48" fmla="*/ 3805837 w 5563679"/>
              <a:gd name="connsiteY48" fmla="*/ 4120626 h 4850718"/>
              <a:gd name="connsiteX49" fmla="*/ 3676810 w 5563679"/>
              <a:gd name="connsiteY49" fmla="*/ 4249653 h 4850718"/>
              <a:gd name="connsiteX50" fmla="*/ 3676811 w 5563679"/>
              <a:gd name="connsiteY50" fmla="*/ 4249652 h 4850718"/>
              <a:gd name="connsiteX51" fmla="*/ 3547784 w 5563679"/>
              <a:gd name="connsiteY51" fmla="*/ 4120625 h 4850718"/>
              <a:gd name="connsiteX52" fmla="*/ 3547784 w 5563679"/>
              <a:gd name="connsiteY52" fmla="*/ 1566131 h 4850718"/>
              <a:gd name="connsiteX53" fmla="*/ 3547783 w 5563679"/>
              <a:gd name="connsiteY53" fmla="*/ 4137148 h 4850718"/>
              <a:gd name="connsiteX54" fmla="*/ 3537645 w 5563679"/>
              <a:gd name="connsiteY54" fmla="*/ 4086929 h 4850718"/>
              <a:gd name="connsiteX55" fmla="*/ 3418757 w 5563679"/>
              <a:gd name="connsiteY55" fmla="*/ 4008125 h 4850718"/>
              <a:gd name="connsiteX56" fmla="*/ 3299870 w 5563679"/>
              <a:gd name="connsiteY56" fmla="*/ 4086929 h 4850718"/>
              <a:gd name="connsiteX57" fmla="*/ 3290106 w 5563679"/>
              <a:gd name="connsiteY57" fmla="*/ 4135289 h 4850718"/>
              <a:gd name="connsiteX58" fmla="*/ 3290106 w 5563679"/>
              <a:gd name="connsiteY58" fmla="*/ 4721691 h 4850718"/>
              <a:gd name="connsiteX59" fmla="*/ 3161079 w 5563679"/>
              <a:gd name="connsiteY59" fmla="*/ 4850718 h 4850718"/>
              <a:gd name="connsiteX60" fmla="*/ 3161080 w 5563679"/>
              <a:gd name="connsiteY60" fmla="*/ 4850717 h 4850718"/>
              <a:gd name="connsiteX61" fmla="*/ 3032053 w 5563679"/>
              <a:gd name="connsiteY61" fmla="*/ 4721690 h 4850718"/>
              <a:gd name="connsiteX62" fmla="*/ 3032053 w 5563679"/>
              <a:gd name="connsiteY62" fmla="*/ 1566131 h 4850718"/>
              <a:gd name="connsiteX63" fmla="*/ 3032052 w 5563679"/>
              <a:gd name="connsiteY63" fmla="*/ 3824728 h 4850718"/>
              <a:gd name="connsiteX64" fmla="*/ 3021914 w 5563679"/>
              <a:gd name="connsiteY64" fmla="*/ 3774509 h 4850718"/>
              <a:gd name="connsiteX65" fmla="*/ 2903026 w 5563679"/>
              <a:gd name="connsiteY65" fmla="*/ 3695705 h 4850718"/>
              <a:gd name="connsiteX66" fmla="*/ 2784139 w 5563679"/>
              <a:gd name="connsiteY66" fmla="*/ 3774509 h 4850718"/>
              <a:gd name="connsiteX67" fmla="*/ 2780541 w 5563679"/>
              <a:gd name="connsiteY67" fmla="*/ 3792328 h 4850718"/>
              <a:gd name="connsiteX68" fmla="*/ 2780541 w 5563679"/>
              <a:gd name="connsiteY68" fmla="*/ 4101274 h 4850718"/>
              <a:gd name="connsiteX69" fmla="*/ 2651514 w 5563679"/>
              <a:gd name="connsiteY69" fmla="*/ 4230301 h 4850718"/>
              <a:gd name="connsiteX70" fmla="*/ 2651515 w 5563679"/>
              <a:gd name="connsiteY70" fmla="*/ 4230300 h 4850718"/>
              <a:gd name="connsiteX71" fmla="*/ 2522488 w 5563679"/>
              <a:gd name="connsiteY71" fmla="*/ 4101273 h 4850718"/>
              <a:gd name="connsiteX72" fmla="*/ 2522488 w 5563679"/>
              <a:gd name="connsiteY72" fmla="*/ 4054535 h 4850718"/>
              <a:gd name="connsiteX73" fmla="*/ 2503819 w 5563679"/>
              <a:gd name="connsiteY73" fmla="*/ 4021993 h 4850718"/>
              <a:gd name="connsiteX74" fmla="*/ 2426754 w 5563679"/>
              <a:gd name="connsiteY74" fmla="*/ 3975549 h 4850718"/>
              <a:gd name="connsiteX75" fmla="*/ 2403274 w 5563679"/>
              <a:gd name="connsiteY75" fmla="*/ 3973182 h 4850718"/>
              <a:gd name="connsiteX76" fmla="*/ 2403274 w 5563679"/>
              <a:gd name="connsiteY76" fmla="*/ 3972444 h 4850718"/>
              <a:gd name="connsiteX77" fmla="*/ 2355204 w 5563679"/>
              <a:gd name="connsiteY77" fmla="*/ 3962740 h 4850718"/>
              <a:gd name="connsiteX78" fmla="*/ 2276401 w 5563679"/>
              <a:gd name="connsiteY78" fmla="*/ 3843852 h 4850718"/>
              <a:gd name="connsiteX79" fmla="*/ 2276401 w 5563679"/>
              <a:gd name="connsiteY79" fmla="*/ 3729868 h 4850718"/>
              <a:gd name="connsiteX80" fmla="*/ 2268012 w 5563679"/>
              <a:gd name="connsiteY80" fmla="*/ 3688318 h 4850718"/>
              <a:gd name="connsiteX81" fmla="*/ 2149125 w 5563679"/>
              <a:gd name="connsiteY81" fmla="*/ 3609514 h 4850718"/>
              <a:gd name="connsiteX82" fmla="*/ 2030238 w 5563679"/>
              <a:gd name="connsiteY82" fmla="*/ 3688318 h 4850718"/>
              <a:gd name="connsiteX83" fmla="*/ 2028048 w 5563679"/>
              <a:gd name="connsiteY83" fmla="*/ 3699163 h 4850718"/>
              <a:gd name="connsiteX84" fmla="*/ 2028048 w 5563679"/>
              <a:gd name="connsiteY84" fmla="*/ 3852566 h 4850718"/>
              <a:gd name="connsiteX85" fmla="*/ 1949245 w 5563679"/>
              <a:gd name="connsiteY85" fmla="*/ 3971454 h 4850718"/>
              <a:gd name="connsiteX86" fmla="*/ 1901175 w 5563679"/>
              <a:gd name="connsiteY86" fmla="*/ 3981158 h 4850718"/>
              <a:gd name="connsiteX87" fmla="*/ 1901175 w 5563679"/>
              <a:gd name="connsiteY87" fmla="*/ 3981896 h 4850718"/>
              <a:gd name="connsiteX88" fmla="*/ 1877695 w 5563679"/>
              <a:gd name="connsiteY88" fmla="*/ 3984263 h 4850718"/>
              <a:gd name="connsiteX89" fmla="*/ 1777966 w 5563679"/>
              <a:gd name="connsiteY89" fmla="*/ 4070212 h 4850718"/>
              <a:gd name="connsiteX90" fmla="*/ 1775762 w 5563679"/>
              <a:gd name="connsiteY90" fmla="*/ 4082702 h 4850718"/>
              <a:gd name="connsiteX91" fmla="*/ 1775762 w 5563679"/>
              <a:gd name="connsiteY91" fmla="*/ 4216610 h 4850718"/>
              <a:gd name="connsiteX92" fmla="*/ 1646735 w 5563679"/>
              <a:gd name="connsiteY92" fmla="*/ 4345637 h 4850718"/>
              <a:gd name="connsiteX93" fmla="*/ 1646736 w 5563679"/>
              <a:gd name="connsiteY93" fmla="*/ 4345636 h 4850718"/>
              <a:gd name="connsiteX94" fmla="*/ 1517709 w 5563679"/>
              <a:gd name="connsiteY94" fmla="*/ 4216609 h 4850718"/>
              <a:gd name="connsiteX95" fmla="*/ 1517709 w 5563679"/>
              <a:gd name="connsiteY95" fmla="*/ 3851355 h 4850718"/>
              <a:gd name="connsiteX96" fmla="*/ 1515505 w 5563679"/>
              <a:gd name="connsiteY96" fmla="*/ 3838865 h 4850718"/>
              <a:gd name="connsiteX97" fmla="*/ 1415776 w 5563679"/>
              <a:gd name="connsiteY97" fmla="*/ 3752916 h 4850718"/>
              <a:gd name="connsiteX98" fmla="*/ 1392296 w 5563679"/>
              <a:gd name="connsiteY98" fmla="*/ 3750549 h 4850718"/>
              <a:gd name="connsiteX99" fmla="*/ 1392296 w 5563679"/>
              <a:gd name="connsiteY99" fmla="*/ 3749811 h 4850718"/>
              <a:gd name="connsiteX100" fmla="*/ 1344226 w 5563679"/>
              <a:gd name="connsiteY100" fmla="*/ 3740107 h 4850718"/>
              <a:gd name="connsiteX101" fmla="*/ 1265423 w 5563679"/>
              <a:gd name="connsiteY101" fmla="*/ 3621219 h 4850718"/>
              <a:gd name="connsiteX102" fmla="*/ 1265423 w 5563679"/>
              <a:gd name="connsiteY102" fmla="*/ 3244844 h 4850718"/>
              <a:gd name="connsiteX103" fmla="*/ 1257034 w 5563679"/>
              <a:gd name="connsiteY103" fmla="*/ 3203294 h 4850718"/>
              <a:gd name="connsiteX104" fmla="*/ 1138147 w 5563679"/>
              <a:gd name="connsiteY104" fmla="*/ 3124490 h 4850718"/>
              <a:gd name="connsiteX105" fmla="*/ 1019260 w 5563679"/>
              <a:gd name="connsiteY105" fmla="*/ 3203294 h 4850718"/>
              <a:gd name="connsiteX106" fmla="*/ 1016586 w 5563679"/>
              <a:gd name="connsiteY106" fmla="*/ 3216537 h 4850718"/>
              <a:gd name="connsiteX107" fmla="*/ 1016586 w 5563679"/>
              <a:gd name="connsiteY107" fmla="*/ 3277201 h 4850718"/>
              <a:gd name="connsiteX108" fmla="*/ 887559 w 5563679"/>
              <a:gd name="connsiteY108" fmla="*/ 3406228 h 4850718"/>
              <a:gd name="connsiteX109" fmla="*/ 887560 w 5563679"/>
              <a:gd name="connsiteY109" fmla="*/ 3406227 h 4850718"/>
              <a:gd name="connsiteX110" fmla="*/ 758533 w 5563679"/>
              <a:gd name="connsiteY110" fmla="*/ 3277200 h 4850718"/>
              <a:gd name="connsiteX111" fmla="*/ 758533 w 5563679"/>
              <a:gd name="connsiteY111" fmla="*/ 3136420 h 4850718"/>
              <a:gd name="connsiteX112" fmla="*/ 737116 w 5563679"/>
              <a:gd name="connsiteY112" fmla="*/ 3099088 h 4850718"/>
              <a:gd name="connsiteX113" fmla="*/ 660051 w 5563679"/>
              <a:gd name="connsiteY113" fmla="*/ 3052644 h 4850718"/>
              <a:gd name="connsiteX114" fmla="*/ 636571 w 5563679"/>
              <a:gd name="connsiteY114" fmla="*/ 3050277 h 4850718"/>
              <a:gd name="connsiteX115" fmla="*/ 636571 w 5563679"/>
              <a:gd name="connsiteY115" fmla="*/ 3049539 h 4850718"/>
              <a:gd name="connsiteX116" fmla="*/ 588501 w 5563679"/>
              <a:gd name="connsiteY116" fmla="*/ 3039835 h 4850718"/>
              <a:gd name="connsiteX117" fmla="*/ 509698 w 5563679"/>
              <a:gd name="connsiteY117" fmla="*/ 2920947 h 4850718"/>
              <a:gd name="connsiteX118" fmla="*/ 509698 w 5563679"/>
              <a:gd name="connsiteY118" fmla="*/ 1975689 h 4850718"/>
              <a:gd name="connsiteX119" fmla="*/ 501309 w 5563679"/>
              <a:gd name="connsiteY119" fmla="*/ 1934140 h 4850718"/>
              <a:gd name="connsiteX120" fmla="*/ 382422 w 5563679"/>
              <a:gd name="connsiteY120" fmla="*/ 1855336 h 4850718"/>
              <a:gd name="connsiteX121" fmla="*/ 263535 w 5563679"/>
              <a:gd name="connsiteY121" fmla="*/ 1934140 h 4850718"/>
              <a:gd name="connsiteX122" fmla="*/ 258053 w 5563679"/>
              <a:gd name="connsiteY122" fmla="*/ 1961291 h 4850718"/>
              <a:gd name="connsiteX123" fmla="*/ 258053 w 5563679"/>
              <a:gd name="connsiteY123" fmla="*/ 2016326 h 4850718"/>
              <a:gd name="connsiteX124" fmla="*/ 129026 w 5563679"/>
              <a:gd name="connsiteY124" fmla="*/ 2145353 h 4850718"/>
              <a:gd name="connsiteX125" fmla="*/ 129027 w 5563679"/>
              <a:gd name="connsiteY125" fmla="*/ 2145352 h 4850718"/>
              <a:gd name="connsiteX126" fmla="*/ 0 w 5563679"/>
              <a:gd name="connsiteY126" fmla="*/ 2016325 h 4850718"/>
              <a:gd name="connsiteX127" fmla="*/ 0 w 5563679"/>
              <a:gd name="connsiteY127" fmla="*/ 1566131 h 4850718"/>
              <a:gd name="connsiteX0" fmla="*/ 0 w 5563679"/>
              <a:gd name="connsiteY0" fmla="*/ 0 h 4850718"/>
              <a:gd name="connsiteX1" fmla="*/ 5562692 w 5563679"/>
              <a:gd name="connsiteY1" fmla="*/ 0 h 4850718"/>
              <a:gd name="connsiteX2" fmla="*/ 5562692 w 5563679"/>
              <a:gd name="connsiteY2" fmla="*/ 1566131 h 4850718"/>
              <a:gd name="connsiteX3" fmla="*/ 5563679 w 5563679"/>
              <a:gd name="connsiteY3" fmla="*/ 1566131 h 4850718"/>
              <a:gd name="connsiteX4" fmla="*/ 5563679 w 5563679"/>
              <a:gd name="connsiteY4" fmla="*/ 2642601 h 4850718"/>
              <a:gd name="connsiteX5" fmla="*/ 5484876 w 5563679"/>
              <a:gd name="connsiteY5" fmla="*/ 2761489 h 4850718"/>
              <a:gd name="connsiteX6" fmla="*/ 5436806 w 5563679"/>
              <a:gd name="connsiteY6" fmla="*/ 2771193 h 4850718"/>
              <a:gd name="connsiteX7" fmla="*/ 5436806 w 5563679"/>
              <a:gd name="connsiteY7" fmla="*/ 2771931 h 4850718"/>
              <a:gd name="connsiteX8" fmla="*/ 5413326 w 5563679"/>
              <a:gd name="connsiteY8" fmla="*/ 2774298 h 4850718"/>
              <a:gd name="connsiteX9" fmla="*/ 5336262 w 5563679"/>
              <a:gd name="connsiteY9" fmla="*/ 2820742 h 4850718"/>
              <a:gd name="connsiteX10" fmla="*/ 5315097 w 5563679"/>
              <a:gd name="connsiteY10" fmla="*/ 2857633 h 4850718"/>
              <a:gd name="connsiteX11" fmla="*/ 5315097 w 5563679"/>
              <a:gd name="connsiteY11" fmla="*/ 2920947 h 4850718"/>
              <a:gd name="connsiteX12" fmla="*/ 5236294 w 5563679"/>
              <a:gd name="connsiteY12" fmla="*/ 3039835 h 4850718"/>
              <a:gd name="connsiteX13" fmla="*/ 5188224 w 5563679"/>
              <a:gd name="connsiteY13" fmla="*/ 3049539 h 4850718"/>
              <a:gd name="connsiteX14" fmla="*/ 5188224 w 5563679"/>
              <a:gd name="connsiteY14" fmla="*/ 3050277 h 4850718"/>
              <a:gd name="connsiteX15" fmla="*/ 5164744 w 5563679"/>
              <a:gd name="connsiteY15" fmla="*/ 3052644 h 4850718"/>
              <a:gd name="connsiteX16" fmla="*/ 5065015 w 5563679"/>
              <a:gd name="connsiteY16" fmla="*/ 3138593 h 4850718"/>
              <a:gd name="connsiteX17" fmla="*/ 5064995 w 5563679"/>
              <a:gd name="connsiteY17" fmla="*/ 3138706 h 4850718"/>
              <a:gd name="connsiteX18" fmla="*/ 5064995 w 5563679"/>
              <a:gd name="connsiteY18" fmla="*/ 3698499 h 4850718"/>
              <a:gd name="connsiteX19" fmla="*/ 4986192 w 5563679"/>
              <a:gd name="connsiteY19" fmla="*/ 3817387 h 4850718"/>
              <a:gd name="connsiteX20" fmla="*/ 4938122 w 5563679"/>
              <a:gd name="connsiteY20" fmla="*/ 3827091 h 4850718"/>
              <a:gd name="connsiteX21" fmla="*/ 4938122 w 5563679"/>
              <a:gd name="connsiteY21" fmla="*/ 3827829 h 4850718"/>
              <a:gd name="connsiteX22" fmla="*/ 4914642 w 5563679"/>
              <a:gd name="connsiteY22" fmla="*/ 3830196 h 4850718"/>
              <a:gd name="connsiteX23" fmla="*/ 4814913 w 5563679"/>
              <a:gd name="connsiteY23" fmla="*/ 3916145 h 4850718"/>
              <a:gd name="connsiteX24" fmla="*/ 4814662 w 5563679"/>
              <a:gd name="connsiteY24" fmla="*/ 3917568 h 4850718"/>
              <a:gd name="connsiteX25" fmla="*/ 4814662 w 5563679"/>
              <a:gd name="connsiteY25" fmla="*/ 4185893 h 4850718"/>
              <a:gd name="connsiteX26" fmla="*/ 4685635 w 5563679"/>
              <a:gd name="connsiteY26" fmla="*/ 4314920 h 4850718"/>
              <a:gd name="connsiteX27" fmla="*/ 4685636 w 5563679"/>
              <a:gd name="connsiteY27" fmla="*/ 4314919 h 4850718"/>
              <a:gd name="connsiteX28" fmla="*/ 4556609 w 5563679"/>
              <a:gd name="connsiteY28" fmla="*/ 4185892 h 4850718"/>
              <a:gd name="connsiteX29" fmla="*/ 4556609 w 5563679"/>
              <a:gd name="connsiteY29" fmla="*/ 3905873 h 4850718"/>
              <a:gd name="connsiteX30" fmla="*/ 4554606 w 5563679"/>
              <a:gd name="connsiteY30" fmla="*/ 3894522 h 4850718"/>
              <a:gd name="connsiteX31" fmla="*/ 4454877 w 5563679"/>
              <a:gd name="connsiteY31" fmla="*/ 3808573 h 4850718"/>
              <a:gd name="connsiteX32" fmla="*/ 4431397 w 5563679"/>
              <a:gd name="connsiteY32" fmla="*/ 3806206 h 4850718"/>
              <a:gd name="connsiteX33" fmla="*/ 4431397 w 5563679"/>
              <a:gd name="connsiteY33" fmla="*/ 3805468 h 4850718"/>
              <a:gd name="connsiteX34" fmla="*/ 4383327 w 5563679"/>
              <a:gd name="connsiteY34" fmla="*/ 3795764 h 4850718"/>
              <a:gd name="connsiteX35" fmla="*/ 4304524 w 5563679"/>
              <a:gd name="connsiteY35" fmla="*/ 3676876 h 4850718"/>
              <a:gd name="connsiteX36" fmla="*/ 4304524 w 5563679"/>
              <a:gd name="connsiteY36" fmla="*/ 3586746 h 4850718"/>
              <a:gd name="connsiteX37" fmla="*/ 4296135 w 5563679"/>
              <a:gd name="connsiteY37" fmla="*/ 3545196 h 4850718"/>
              <a:gd name="connsiteX38" fmla="*/ 4177248 w 5563679"/>
              <a:gd name="connsiteY38" fmla="*/ 3466392 h 4850718"/>
              <a:gd name="connsiteX39" fmla="*/ 4058361 w 5563679"/>
              <a:gd name="connsiteY39" fmla="*/ 3545196 h 4850718"/>
              <a:gd name="connsiteX40" fmla="*/ 4056171 w 5563679"/>
              <a:gd name="connsiteY40" fmla="*/ 3556040 h 4850718"/>
              <a:gd name="connsiteX41" fmla="*/ 4056171 w 5563679"/>
              <a:gd name="connsiteY41" fmla="*/ 3796910 h 4850718"/>
              <a:gd name="connsiteX42" fmla="*/ 3977368 w 5563679"/>
              <a:gd name="connsiteY42" fmla="*/ 3915798 h 4850718"/>
              <a:gd name="connsiteX43" fmla="*/ 3929298 w 5563679"/>
              <a:gd name="connsiteY43" fmla="*/ 3925502 h 4850718"/>
              <a:gd name="connsiteX44" fmla="*/ 3929298 w 5563679"/>
              <a:gd name="connsiteY44" fmla="*/ 3926240 h 4850718"/>
              <a:gd name="connsiteX45" fmla="*/ 3905818 w 5563679"/>
              <a:gd name="connsiteY45" fmla="*/ 3928607 h 4850718"/>
              <a:gd name="connsiteX46" fmla="*/ 3806089 w 5563679"/>
              <a:gd name="connsiteY46" fmla="*/ 4014556 h 4850718"/>
              <a:gd name="connsiteX47" fmla="*/ 3805837 w 5563679"/>
              <a:gd name="connsiteY47" fmla="*/ 4015985 h 4850718"/>
              <a:gd name="connsiteX48" fmla="*/ 3805837 w 5563679"/>
              <a:gd name="connsiteY48" fmla="*/ 4120626 h 4850718"/>
              <a:gd name="connsiteX49" fmla="*/ 3676810 w 5563679"/>
              <a:gd name="connsiteY49" fmla="*/ 4249653 h 4850718"/>
              <a:gd name="connsiteX50" fmla="*/ 3676811 w 5563679"/>
              <a:gd name="connsiteY50" fmla="*/ 4249652 h 4850718"/>
              <a:gd name="connsiteX51" fmla="*/ 3547784 w 5563679"/>
              <a:gd name="connsiteY51" fmla="*/ 4120625 h 4850718"/>
              <a:gd name="connsiteX52" fmla="*/ 3547784 w 5563679"/>
              <a:gd name="connsiteY52" fmla="*/ 1566131 h 4850718"/>
              <a:gd name="connsiteX53" fmla="*/ 3547783 w 5563679"/>
              <a:gd name="connsiteY53" fmla="*/ 4137148 h 4850718"/>
              <a:gd name="connsiteX54" fmla="*/ 3537645 w 5563679"/>
              <a:gd name="connsiteY54" fmla="*/ 4086929 h 4850718"/>
              <a:gd name="connsiteX55" fmla="*/ 3418757 w 5563679"/>
              <a:gd name="connsiteY55" fmla="*/ 4008125 h 4850718"/>
              <a:gd name="connsiteX56" fmla="*/ 3299870 w 5563679"/>
              <a:gd name="connsiteY56" fmla="*/ 4086929 h 4850718"/>
              <a:gd name="connsiteX57" fmla="*/ 3290106 w 5563679"/>
              <a:gd name="connsiteY57" fmla="*/ 4135289 h 4850718"/>
              <a:gd name="connsiteX58" fmla="*/ 3290106 w 5563679"/>
              <a:gd name="connsiteY58" fmla="*/ 4721691 h 4850718"/>
              <a:gd name="connsiteX59" fmla="*/ 3161079 w 5563679"/>
              <a:gd name="connsiteY59" fmla="*/ 4850718 h 4850718"/>
              <a:gd name="connsiteX60" fmla="*/ 3161080 w 5563679"/>
              <a:gd name="connsiteY60" fmla="*/ 4850717 h 4850718"/>
              <a:gd name="connsiteX61" fmla="*/ 3032053 w 5563679"/>
              <a:gd name="connsiteY61" fmla="*/ 4721690 h 4850718"/>
              <a:gd name="connsiteX62" fmla="*/ 3032052 w 5563679"/>
              <a:gd name="connsiteY62" fmla="*/ 3824728 h 4850718"/>
              <a:gd name="connsiteX63" fmla="*/ 3021914 w 5563679"/>
              <a:gd name="connsiteY63" fmla="*/ 3774509 h 4850718"/>
              <a:gd name="connsiteX64" fmla="*/ 2903026 w 5563679"/>
              <a:gd name="connsiteY64" fmla="*/ 3695705 h 4850718"/>
              <a:gd name="connsiteX65" fmla="*/ 2784139 w 5563679"/>
              <a:gd name="connsiteY65" fmla="*/ 3774509 h 4850718"/>
              <a:gd name="connsiteX66" fmla="*/ 2780541 w 5563679"/>
              <a:gd name="connsiteY66" fmla="*/ 3792328 h 4850718"/>
              <a:gd name="connsiteX67" fmla="*/ 2780541 w 5563679"/>
              <a:gd name="connsiteY67" fmla="*/ 4101274 h 4850718"/>
              <a:gd name="connsiteX68" fmla="*/ 2651514 w 5563679"/>
              <a:gd name="connsiteY68" fmla="*/ 4230301 h 4850718"/>
              <a:gd name="connsiteX69" fmla="*/ 2651515 w 5563679"/>
              <a:gd name="connsiteY69" fmla="*/ 4230300 h 4850718"/>
              <a:gd name="connsiteX70" fmla="*/ 2522488 w 5563679"/>
              <a:gd name="connsiteY70" fmla="*/ 4101273 h 4850718"/>
              <a:gd name="connsiteX71" fmla="*/ 2522488 w 5563679"/>
              <a:gd name="connsiteY71" fmla="*/ 4054535 h 4850718"/>
              <a:gd name="connsiteX72" fmla="*/ 2503819 w 5563679"/>
              <a:gd name="connsiteY72" fmla="*/ 4021993 h 4850718"/>
              <a:gd name="connsiteX73" fmla="*/ 2426754 w 5563679"/>
              <a:gd name="connsiteY73" fmla="*/ 3975549 h 4850718"/>
              <a:gd name="connsiteX74" fmla="*/ 2403274 w 5563679"/>
              <a:gd name="connsiteY74" fmla="*/ 3973182 h 4850718"/>
              <a:gd name="connsiteX75" fmla="*/ 2403274 w 5563679"/>
              <a:gd name="connsiteY75" fmla="*/ 3972444 h 4850718"/>
              <a:gd name="connsiteX76" fmla="*/ 2355204 w 5563679"/>
              <a:gd name="connsiteY76" fmla="*/ 3962740 h 4850718"/>
              <a:gd name="connsiteX77" fmla="*/ 2276401 w 5563679"/>
              <a:gd name="connsiteY77" fmla="*/ 3843852 h 4850718"/>
              <a:gd name="connsiteX78" fmla="*/ 2276401 w 5563679"/>
              <a:gd name="connsiteY78" fmla="*/ 3729868 h 4850718"/>
              <a:gd name="connsiteX79" fmla="*/ 2268012 w 5563679"/>
              <a:gd name="connsiteY79" fmla="*/ 3688318 h 4850718"/>
              <a:gd name="connsiteX80" fmla="*/ 2149125 w 5563679"/>
              <a:gd name="connsiteY80" fmla="*/ 3609514 h 4850718"/>
              <a:gd name="connsiteX81" fmla="*/ 2030238 w 5563679"/>
              <a:gd name="connsiteY81" fmla="*/ 3688318 h 4850718"/>
              <a:gd name="connsiteX82" fmla="*/ 2028048 w 5563679"/>
              <a:gd name="connsiteY82" fmla="*/ 3699163 h 4850718"/>
              <a:gd name="connsiteX83" fmla="*/ 2028048 w 5563679"/>
              <a:gd name="connsiteY83" fmla="*/ 3852566 h 4850718"/>
              <a:gd name="connsiteX84" fmla="*/ 1949245 w 5563679"/>
              <a:gd name="connsiteY84" fmla="*/ 3971454 h 4850718"/>
              <a:gd name="connsiteX85" fmla="*/ 1901175 w 5563679"/>
              <a:gd name="connsiteY85" fmla="*/ 3981158 h 4850718"/>
              <a:gd name="connsiteX86" fmla="*/ 1901175 w 5563679"/>
              <a:gd name="connsiteY86" fmla="*/ 3981896 h 4850718"/>
              <a:gd name="connsiteX87" fmla="*/ 1877695 w 5563679"/>
              <a:gd name="connsiteY87" fmla="*/ 3984263 h 4850718"/>
              <a:gd name="connsiteX88" fmla="*/ 1777966 w 5563679"/>
              <a:gd name="connsiteY88" fmla="*/ 4070212 h 4850718"/>
              <a:gd name="connsiteX89" fmla="*/ 1775762 w 5563679"/>
              <a:gd name="connsiteY89" fmla="*/ 4082702 h 4850718"/>
              <a:gd name="connsiteX90" fmla="*/ 1775762 w 5563679"/>
              <a:gd name="connsiteY90" fmla="*/ 4216610 h 4850718"/>
              <a:gd name="connsiteX91" fmla="*/ 1646735 w 5563679"/>
              <a:gd name="connsiteY91" fmla="*/ 4345637 h 4850718"/>
              <a:gd name="connsiteX92" fmla="*/ 1646736 w 5563679"/>
              <a:gd name="connsiteY92" fmla="*/ 4345636 h 4850718"/>
              <a:gd name="connsiteX93" fmla="*/ 1517709 w 5563679"/>
              <a:gd name="connsiteY93" fmla="*/ 4216609 h 4850718"/>
              <a:gd name="connsiteX94" fmla="*/ 1517709 w 5563679"/>
              <a:gd name="connsiteY94" fmla="*/ 3851355 h 4850718"/>
              <a:gd name="connsiteX95" fmla="*/ 1515505 w 5563679"/>
              <a:gd name="connsiteY95" fmla="*/ 3838865 h 4850718"/>
              <a:gd name="connsiteX96" fmla="*/ 1415776 w 5563679"/>
              <a:gd name="connsiteY96" fmla="*/ 3752916 h 4850718"/>
              <a:gd name="connsiteX97" fmla="*/ 1392296 w 5563679"/>
              <a:gd name="connsiteY97" fmla="*/ 3750549 h 4850718"/>
              <a:gd name="connsiteX98" fmla="*/ 1392296 w 5563679"/>
              <a:gd name="connsiteY98" fmla="*/ 3749811 h 4850718"/>
              <a:gd name="connsiteX99" fmla="*/ 1344226 w 5563679"/>
              <a:gd name="connsiteY99" fmla="*/ 3740107 h 4850718"/>
              <a:gd name="connsiteX100" fmla="*/ 1265423 w 5563679"/>
              <a:gd name="connsiteY100" fmla="*/ 3621219 h 4850718"/>
              <a:gd name="connsiteX101" fmla="*/ 1265423 w 5563679"/>
              <a:gd name="connsiteY101" fmla="*/ 3244844 h 4850718"/>
              <a:gd name="connsiteX102" fmla="*/ 1257034 w 5563679"/>
              <a:gd name="connsiteY102" fmla="*/ 3203294 h 4850718"/>
              <a:gd name="connsiteX103" fmla="*/ 1138147 w 5563679"/>
              <a:gd name="connsiteY103" fmla="*/ 3124490 h 4850718"/>
              <a:gd name="connsiteX104" fmla="*/ 1019260 w 5563679"/>
              <a:gd name="connsiteY104" fmla="*/ 3203294 h 4850718"/>
              <a:gd name="connsiteX105" fmla="*/ 1016586 w 5563679"/>
              <a:gd name="connsiteY105" fmla="*/ 3216537 h 4850718"/>
              <a:gd name="connsiteX106" fmla="*/ 1016586 w 5563679"/>
              <a:gd name="connsiteY106" fmla="*/ 3277201 h 4850718"/>
              <a:gd name="connsiteX107" fmla="*/ 887559 w 5563679"/>
              <a:gd name="connsiteY107" fmla="*/ 3406228 h 4850718"/>
              <a:gd name="connsiteX108" fmla="*/ 887560 w 5563679"/>
              <a:gd name="connsiteY108" fmla="*/ 3406227 h 4850718"/>
              <a:gd name="connsiteX109" fmla="*/ 758533 w 5563679"/>
              <a:gd name="connsiteY109" fmla="*/ 3277200 h 4850718"/>
              <a:gd name="connsiteX110" fmla="*/ 758533 w 5563679"/>
              <a:gd name="connsiteY110" fmla="*/ 3136420 h 4850718"/>
              <a:gd name="connsiteX111" fmla="*/ 737116 w 5563679"/>
              <a:gd name="connsiteY111" fmla="*/ 3099088 h 4850718"/>
              <a:gd name="connsiteX112" fmla="*/ 660051 w 5563679"/>
              <a:gd name="connsiteY112" fmla="*/ 3052644 h 4850718"/>
              <a:gd name="connsiteX113" fmla="*/ 636571 w 5563679"/>
              <a:gd name="connsiteY113" fmla="*/ 3050277 h 4850718"/>
              <a:gd name="connsiteX114" fmla="*/ 636571 w 5563679"/>
              <a:gd name="connsiteY114" fmla="*/ 3049539 h 4850718"/>
              <a:gd name="connsiteX115" fmla="*/ 588501 w 5563679"/>
              <a:gd name="connsiteY115" fmla="*/ 3039835 h 4850718"/>
              <a:gd name="connsiteX116" fmla="*/ 509698 w 5563679"/>
              <a:gd name="connsiteY116" fmla="*/ 2920947 h 4850718"/>
              <a:gd name="connsiteX117" fmla="*/ 509698 w 5563679"/>
              <a:gd name="connsiteY117" fmla="*/ 1975689 h 4850718"/>
              <a:gd name="connsiteX118" fmla="*/ 501309 w 5563679"/>
              <a:gd name="connsiteY118" fmla="*/ 1934140 h 4850718"/>
              <a:gd name="connsiteX119" fmla="*/ 382422 w 5563679"/>
              <a:gd name="connsiteY119" fmla="*/ 1855336 h 4850718"/>
              <a:gd name="connsiteX120" fmla="*/ 263535 w 5563679"/>
              <a:gd name="connsiteY120" fmla="*/ 1934140 h 4850718"/>
              <a:gd name="connsiteX121" fmla="*/ 258053 w 5563679"/>
              <a:gd name="connsiteY121" fmla="*/ 1961291 h 4850718"/>
              <a:gd name="connsiteX122" fmla="*/ 258053 w 5563679"/>
              <a:gd name="connsiteY122" fmla="*/ 2016326 h 4850718"/>
              <a:gd name="connsiteX123" fmla="*/ 129026 w 5563679"/>
              <a:gd name="connsiteY123" fmla="*/ 2145353 h 4850718"/>
              <a:gd name="connsiteX124" fmla="*/ 129027 w 5563679"/>
              <a:gd name="connsiteY124" fmla="*/ 2145352 h 4850718"/>
              <a:gd name="connsiteX125" fmla="*/ 0 w 5563679"/>
              <a:gd name="connsiteY125" fmla="*/ 2016325 h 4850718"/>
              <a:gd name="connsiteX126" fmla="*/ 0 w 5563679"/>
              <a:gd name="connsiteY126" fmla="*/ 1566131 h 4850718"/>
              <a:gd name="connsiteX127" fmla="*/ 0 w 5563679"/>
              <a:gd name="connsiteY127" fmla="*/ 0 h 4850718"/>
              <a:gd name="connsiteX0" fmla="*/ 0 w 5563679"/>
              <a:gd name="connsiteY0" fmla="*/ 0 h 4850718"/>
              <a:gd name="connsiteX1" fmla="*/ 5562692 w 5563679"/>
              <a:gd name="connsiteY1" fmla="*/ 0 h 4850718"/>
              <a:gd name="connsiteX2" fmla="*/ 5562692 w 5563679"/>
              <a:gd name="connsiteY2" fmla="*/ 1566131 h 4850718"/>
              <a:gd name="connsiteX3" fmla="*/ 5563679 w 5563679"/>
              <a:gd name="connsiteY3" fmla="*/ 1566131 h 4850718"/>
              <a:gd name="connsiteX4" fmla="*/ 5563679 w 5563679"/>
              <a:gd name="connsiteY4" fmla="*/ 2642601 h 4850718"/>
              <a:gd name="connsiteX5" fmla="*/ 5484876 w 5563679"/>
              <a:gd name="connsiteY5" fmla="*/ 2761489 h 4850718"/>
              <a:gd name="connsiteX6" fmla="*/ 5436806 w 5563679"/>
              <a:gd name="connsiteY6" fmla="*/ 2771193 h 4850718"/>
              <a:gd name="connsiteX7" fmla="*/ 5436806 w 5563679"/>
              <a:gd name="connsiteY7" fmla="*/ 2771931 h 4850718"/>
              <a:gd name="connsiteX8" fmla="*/ 5413326 w 5563679"/>
              <a:gd name="connsiteY8" fmla="*/ 2774298 h 4850718"/>
              <a:gd name="connsiteX9" fmla="*/ 5336262 w 5563679"/>
              <a:gd name="connsiteY9" fmla="*/ 2820742 h 4850718"/>
              <a:gd name="connsiteX10" fmla="*/ 5315097 w 5563679"/>
              <a:gd name="connsiteY10" fmla="*/ 2857633 h 4850718"/>
              <a:gd name="connsiteX11" fmla="*/ 5315097 w 5563679"/>
              <a:gd name="connsiteY11" fmla="*/ 2920947 h 4850718"/>
              <a:gd name="connsiteX12" fmla="*/ 5236294 w 5563679"/>
              <a:gd name="connsiteY12" fmla="*/ 3039835 h 4850718"/>
              <a:gd name="connsiteX13" fmla="*/ 5188224 w 5563679"/>
              <a:gd name="connsiteY13" fmla="*/ 3049539 h 4850718"/>
              <a:gd name="connsiteX14" fmla="*/ 5188224 w 5563679"/>
              <a:gd name="connsiteY14" fmla="*/ 3050277 h 4850718"/>
              <a:gd name="connsiteX15" fmla="*/ 5164744 w 5563679"/>
              <a:gd name="connsiteY15" fmla="*/ 3052644 h 4850718"/>
              <a:gd name="connsiteX16" fmla="*/ 5065015 w 5563679"/>
              <a:gd name="connsiteY16" fmla="*/ 3138593 h 4850718"/>
              <a:gd name="connsiteX17" fmla="*/ 5064995 w 5563679"/>
              <a:gd name="connsiteY17" fmla="*/ 3138706 h 4850718"/>
              <a:gd name="connsiteX18" fmla="*/ 5064995 w 5563679"/>
              <a:gd name="connsiteY18" fmla="*/ 3698499 h 4850718"/>
              <a:gd name="connsiteX19" fmla="*/ 4986192 w 5563679"/>
              <a:gd name="connsiteY19" fmla="*/ 3817387 h 4850718"/>
              <a:gd name="connsiteX20" fmla="*/ 4938122 w 5563679"/>
              <a:gd name="connsiteY20" fmla="*/ 3827091 h 4850718"/>
              <a:gd name="connsiteX21" fmla="*/ 4938122 w 5563679"/>
              <a:gd name="connsiteY21" fmla="*/ 3827829 h 4850718"/>
              <a:gd name="connsiteX22" fmla="*/ 4914642 w 5563679"/>
              <a:gd name="connsiteY22" fmla="*/ 3830196 h 4850718"/>
              <a:gd name="connsiteX23" fmla="*/ 4814913 w 5563679"/>
              <a:gd name="connsiteY23" fmla="*/ 3916145 h 4850718"/>
              <a:gd name="connsiteX24" fmla="*/ 4814662 w 5563679"/>
              <a:gd name="connsiteY24" fmla="*/ 3917568 h 4850718"/>
              <a:gd name="connsiteX25" fmla="*/ 4814662 w 5563679"/>
              <a:gd name="connsiteY25" fmla="*/ 4185893 h 4850718"/>
              <a:gd name="connsiteX26" fmla="*/ 4685635 w 5563679"/>
              <a:gd name="connsiteY26" fmla="*/ 4314920 h 4850718"/>
              <a:gd name="connsiteX27" fmla="*/ 4685636 w 5563679"/>
              <a:gd name="connsiteY27" fmla="*/ 4314919 h 4850718"/>
              <a:gd name="connsiteX28" fmla="*/ 4556609 w 5563679"/>
              <a:gd name="connsiteY28" fmla="*/ 4185892 h 4850718"/>
              <a:gd name="connsiteX29" fmla="*/ 4556609 w 5563679"/>
              <a:gd name="connsiteY29" fmla="*/ 3905873 h 4850718"/>
              <a:gd name="connsiteX30" fmla="*/ 4554606 w 5563679"/>
              <a:gd name="connsiteY30" fmla="*/ 3894522 h 4850718"/>
              <a:gd name="connsiteX31" fmla="*/ 4454877 w 5563679"/>
              <a:gd name="connsiteY31" fmla="*/ 3808573 h 4850718"/>
              <a:gd name="connsiteX32" fmla="*/ 4431397 w 5563679"/>
              <a:gd name="connsiteY32" fmla="*/ 3806206 h 4850718"/>
              <a:gd name="connsiteX33" fmla="*/ 4431397 w 5563679"/>
              <a:gd name="connsiteY33" fmla="*/ 3805468 h 4850718"/>
              <a:gd name="connsiteX34" fmla="*/ 4383327 w 5563679"/>
              <a:gd name="connsiteY34" fmla="*/ 3795764 h 4850718"/>
              <a:gd name="connsiteX35" fmla="*/ 4304524 w 5563679"/>
              <a:gd name="connsiteY35" fmla="*/ 3676876 h 4850718"/>
              <a:gd name="connsiteX36" fmla="*/ 4304524 w 5563679"/>
              <a:gd name="connsiteY36" fmla="*/ 3586746 h 4850718"/>
              <a:gd name="connsiteX37" fmla="*/ 4296135 w 5563679"/>
              <a:gd name="connsiteY37" fmla="*/ 3545196 h 4850718"/>
              <a:gd name="connsiteX38" fmla="*/ 4177248 w 5563679"/>
              <a:gd name="connsiteY38" fmla="*/ 3466392 h 4850718"/>
              <a:gd name="connsiteX39" fmla="*/ 4058361 w 5563679"/>
              <a:gd name="connsiteY39" fmla="*/ 3545196 h 4850718"/>
              <a:gd name="connsiteX40" fmla="*/ 4056171 w 5563679"/>
              <a:gd name="connsiteY40" fmla="*/ 3556040 h 4850718"/>
              <a:gd name="connsiteX41" fmla="*/ 4056171 w 5563679"/>
              <a:gd name="connsiteY41" fmla="*/ 3796910 h 4850718"/>
              <a:gd name="connsiteX42" fmla="*/ 3977368 w 5563679"/>
              <a:gd name="connsiteY42" fmla="*/ 3915798 h 4850718"/>
              <a:gd name="connsiteX43" fmla="*/ 3929298 w 5563679"/>
              <a:gd name="connsiteY43" fmla="*/ 3925502 h 4850718"/>
              <a:gd name="connsiteX44" fmla="*/ 3929298 w 5563679"/>
              <a:gd name="connsiteY44" fmla="*/ 3926240 h 4850718"/>
              <a:gd name="connsiteX45" fmla="*/ 3905818 w 5563679"/>
              <a:gd name="connsiteY45" fmla="*/ 3928607 h 4850718"/>
              <a:gd name="connsiteX46" fmla="*/ 3806089 w 5563679"/>
              <a:gd name="connsiteY46" fmla="*/ 4014556 h 4850718"/>
              <a:gd name="connsiteX47" fmla="*/ 3805837 w 5563679"/>
              <a:gd name="connsiteY47" fmla="*/ 4015985 h 4850718"/>
              <a:gd name="connsiteX48" fmla="*/ 3805837 w 5563679"/>
              <a:gd name="connsiteY48" fmla="*/ 4120626 h 4850718"/>
              <a:gd name="connsiteX49" fmla="*/ 3676810 w 5563679"/>
              <a:gd name="connsiteY49" fmla="*/ 4249653 h 4850718"/>
              <a:gd name="connsiteX50" fmla="*/ 3676811 w 5563679"/>
              <a:gd name="connsiteY50" fmla="*/ 4249652 h 4850718"/>
              <a:gd name="connsiteX51" fmla="*/ 3547784 w 5563679"/>
              <a:gd name="connsiteY51" fmla="*/ 4120625 h 4850718"/>
              <a:gd name="connsiteX52" fmla="*/ 3547783 w 5563679"/>
              <a:gd name="connsiteY52" fmla="*/ 4137148 h 4850718"/>
              <a:gd name="connsiteX53" fmla="*/ 3537645 w 5563679"/>
              <a:gd name="connsiteY53" fmla="*/ 4086929 h 4850718"/>
              <a:gd name="connsiteX54" fmla="*/ 3418757 w 5563679"/>
              <a:gd name="connsiteY54" fmla="*/ 4008125 h 4850718"/>
              <a:gd name="connsiteX55" fmla="*/ 3299870 w 5563679"/>
              <a:gd name="connsiteY55" fmla="*/ 4086929 h 4850718"/>
              <a:gd name="connsiteX56" fmla="*/ 3290106 w 5563679"/>
              <a:gd name="connsiteY56" fmla="*/ 4135289 h 4850718"/>
              <a:gd name="connsiteX57" fmla="*/ 3290106 w 5563679"/>
              <a:gd name="connsiteY57" fmla="*/ 4721691 h 4850718"/>
              <a:gd name="connsiteX58" fmla="*/ 3161079 w 5563679"/>
              <a:gd name="connsiteY58" fmla="*/ 4850718 h 4850718"/>
              <a:gd name="connsiteX59" fmla="*/ 3161080 w 5563679"/>
              <a:gd name="connsiteY59" fmla="*/ 4850717 h 4850718"/>
              <a:gd name="connsiteX60" fmla="*/ 3032053 w 5563679"/>
              <a:gd name="connsiteY60" fmla="*/ 4721690 h 4850718"/>
              <a:gd name="connsiteX61" fmla="*/ 3032052 w 5563679"/>
              <a:gd name="connsiteY61" fmla="*/ 3824728 h 4850718"/>
              <a:gd name="connsiteX62" fmla="*/ 3021914 w 5563679"/>
              <a:gd name="connsiteY62" fmla="*/ 3774509 h 4850718"/>
              <a:gd name="connsiteX63" fmla="*/ 2903026 w 5563679"/>
              <a:gd name="connsiteY63" fmla="*/ 3695705 h 4850718"/>
              <a:gd name="connsiteX64" fmla="*/ 2784139 w 5563679"/>
              <a:gd name="connsiteY64" fmla="*/ 3774509 h 4850718"/>
              <a:gd name="connsiteX65" fmla="*/ 2780541 w 5563679"/>
              <a:gd name="connsiteY65" fmla="*/ 3792328 h 4850718"/>
              <a:gd name="connsiteX66" fmla="*/ 2780541 w 5563679"/>
              <a:gd name="connsiteY66" fmla="*/ 4101274 h 4850718"/>
              <a:gd name="connsiteX67" fmla="*/ 2651514 w 5563679"/>
              <a:gd name="connsiteY67" fmla="*/ 4230301 h 4850718"/>
              <a:gd name="connsiteX68" fmla="*/ 2651515 w 5563679"/>
              <a:gd name="connsiteY68" fmla="*/ 4230300 h 4850718"/>
              <a:gd name="connsiteX69" fmla="*/ 2522488 w 5563679"/>
              <a:gd name="connsiteY69" fmla="*/ 4101273 h 4850718"/>
              <a:gd name="connsiteX70" fmla="*/ 2522488 w 5563679"/>
              <a:gd name="connsiteY70" fmla="*/ 4054535 h 4850718"/>
              <a:gd name="connsiteX71" fmla="*/ 2503819 w 5563679"/>
              <a:gd name="connsiteY71" fmla="*/ 4021993 h 4850718"/>
              <a:gd name="connsiteX72" fmla="*/ 2426754 w 5563679"/>
              <a:gd name="connsiteY72" fmla="*/ 3975549 h 4850718"/>
              <a:gd name="connsiteX73" fmla="*/ 2403274 w 5563679"/>
              <a:gd name="connsiteY73" fmla="*/ 3973182 h 4850718"/>
              <a:gd name="connsiteX74" fmla="*/ 2403274 w 5563679"/>
              <a:gd name="connsiteY74" fmla="*/ 3972444 h 4850718"/>
              <a:gd name="connsiteX75" fmla="*/ 2355204 w 5563679"/>
              <a:gd name="connsiteY75" fmla="*/ 3962740 h 4850718"/>
              <a:gd name="connsiteX76" fmla="*/ 2276401 w 5563679"/>
              <a:gd name="connsiteY76" fmla="*/ 3843852 h 4850718"/>
              <a:gd name="connsiteX77" fmla="*/ 2276401 w 5563679"/>
              <a:gd name="connsiteY77" fmla="*/ 3729868 h 4850718"/>
              <a:gd name="connsiteX78" fmla="*/ 2268012 w 5563679"/>
              <a:gd name="connsiteY78" fmla="*/ 3688318 h 4850718"/>
              <a:gd name="connsiteX79" fmla="*/ 2149125 w 5563679"/>
              <a:gd name="connsiteY79" fmla="*/ 3609514 h 4850718"/>
              <a:gd name="connsiteX80" fmla="*/ 2030238 w 5563679"/>
              <a:gd name="connsiteY80" fmla="*/ 3688318 h 4850718"/>
              <a:gd name="connsiteX81" fmla="*/ 2028048 w 5563679"/>
              <a:gd name="connsiteY81" fmla="*/ 3699163 h 4850718"/>
              <a:gd name="connsiteX82" fmla="*/ 2028048 w 5563679"/>
              <a:gd name="connsiteY82" fmla="*/ 3852566 h 4850718"/>
              <a:gd name="connsiteX83" fmla="*/ 1949245 w 5563679"/>
              <a:gd name="connsiteY83" fmla="*/ 3971454 h 4850718"/>
              <a:gd name="connsiteX84" fmla="*/ 1901175 w 5563679"/>
              <a:gd name="connsiteY84" fmla="*/ 3981158 h 4850718"/>
              <a:gd name="connsiteX85" fmla="*/ 1901175 w 5563679"/>
              <a:gd name="connsiteY85" fmla="*/ 3981896 h 4850718"/>
              <a:gd name="connsiteX86" fmla="*/ 1877695 w 5563679"/>
              <a:gd name="connsiteY86" fmla="*/ 3984263 h 4850718"/>
              <a:gd name="connsiteX87" fmla="*/ 1777966 w 5563679"/>
              <a:gd name="connsiteY87" fmla="*/ 4070212 h 4850718"/>
              <a:gd name="connsiteX88" fmla="*/ 1775762 w 5563679"/>
              <a:gd name="connsiteY88" fmla="*/ 4082702 h 4850718"/>
              <a:gd name="connsiteX89" fmla="*/ 1775762 w 5563679"/>
              <a:gd name="connsiteY89" fmla="*/ 4216610 h 4850718"/>
              <a:gd name="connsiteX90" fmla="*/ 1646735 w 5563679"/>
              <a:gd name="connsiteY90" fmla="*/ 4345637 h 4850718"/>
              <a:gd name="connsiteX91" fmla="*/ 1646736 w 5563679"/>
              <a:gd name="connsiteY91" fmla="*/ 4345636 h 4850718"/>
              <a:gd name="connsiteX92" fmla="*/ 1517709 w 5563679"/>
              <a:gd name="connsiteY92" fmla="*/ 4216609 h 4850718"/>
              <a:gd name="connsiteX93" fmla="*/ 1517709 w 5563679"/>
              <a:gd name="connsiteY93" fmla="*/ 3851355 h 4850718"/>
              <a:gd name="connsiteX94" fmla="*/ 1515505 w 5563679"/>
              <a:gd name="connsiteY94" fmla="*/ 3838865 h 4850718"/>
              <a:gd name="connsiteX95" fmla="*/ 1415776 w 5563679"/>
              <a:gd name="connsiteY95" fmla="*/ 3752916 h 4850718"/>
              <a:gd name="connsiteX96" fmla="*/ 1392296 w 5563679"/>
              <a:gd name="connsiteY96" fmla="*/ 3750549 h 4850718"/>
              <a:gd name="connsiteX97" fmla="*/ 1392296 w 5563679"/>
              <a:gd name="connsiteY97" fmla="*/ 3749811 h 4850718"/>
              <a:gd name="connsiteX98" fmla="*/ 1344226 w 5563679"/>
              <a:gd name="connsiteY98" fmla="*/ 3740107 h 4850718"/>
              <a:gd name="connsiteX99" fmla="*/ 1265423 w 5563679"/>
              <a:gd name="connsiteY99" fmla="*/ 3621219 h 4850718"/>
              <a:gd name="connsiteX100" fmla="*/ 1265423 w 5563679"/>
              <a:gd name="connsiteY100" fmla="*/ 3244844 h 4850718"/>
              <a:gd name="connsiteX101" fmla="*/ 1257034 w 5563679"/>
              <a:gd name="connsiteY101" fmla="*/ 3203294 h 4850718"/>
              <a:gd name="connsiteX102" fmla="*/ 1138147 w 5563679"/>
              <a:gd name="connsiteY102" fmla="*/ 3124490 h 4850718"/>
              <a:gd name="connsiteX103" fmla="*/ 1019260 w 5563679"/>
              <a:gd name="connsiteY103" fmla="*/ 3203294 h 4850718"/>
              <a:gd name="connsiteX104" fmla="*/ 1016586 w 5563679"/>
              <a:gd name="connsiteY104" fmla="*/ 3216537 h 4850718"/>
              <a:gd name="connsiteX105" fmla="*/ 1016586 w 5563679"/>
              <a:gd name="connsiteY105" fmla="*/ 3277201 h 4850718"/>
              <a:gd name="connsiteX106" fmla="*/ 887559 w 5563679"/>
              <a:gd name="connsiteY106" fmla="*/ 3406228 h 4850718"/>
              <a:gd name="connsiteX107" fmla="*/ 887560 w 5563679"/>
              <a:gd name="connsiteY107" fmla="*/ 3406227 h 4850718"/>
              <a:gd name="connsiteX108" fmla="*/ 758533 w 5563679"/>
              <a:gd name="connsiteY108" fmla="*/ 3277200 h 4850718"/>
              <a:gd name="connsiteX109" fmla="*/ 758533 w 5563679"/>
              <a:gd name="connsiteY109" fmla="*/ 3136420 h 4850718"/>
              <a:gd name="connsiteX110" fmla="*/ 737116 w 5563679"/>
              <a:gd name="connsiteY110" fmla="*/ 3099088 h 4850718"/>
              <a:gd name="connsiteX111" fmla="*/ 660051 w 5563679"/>
              <a:gd name="connsiteY111" fmla="*/ 3052644 h 4850718"/>
              <a:gd name="connsiteX112" fmla="*/ 636571 w 5563679"/>
              <a:gd name="connsiteY112" fmla="*/ 3050277 h 4850718"/>
              <a:gd name="connsiteX113" fmla="*/ 636571 w 5563679"/>
              <a:gd name="connsiteY113" fmla="*/ 3049539 h 4850718"/>
              <a:gd name="connsiteX114" fmla="*/ 588501 w 5563679"/>
              <a:gd name="connsiteY114" fmla="*/ 3039835 h 4850718"/>
              <a:gd name="connsiteX115" fmla="*/ 509698 w 5563679"/>
              <a:gd name="connsiteY115" fmla="*/ 2920947 h 4850718"/>
              <a:gd name="connsiteX116" fmla="*/ 509698 w 5563679"/>
              <a:gd name="connsiteY116" fmla="*/ 1975689 h 4850718"/>
              <a:gd name="connsiteX117" fmla="*/ 501309 w 5563679"/>
              <a:gd name="connsiteY117" fmla="*/ 1934140 h 4850718"/>
              <a:gd name="connsiteX118" fmla="*/ 382422 w 5563679"/>
              <a:gd name="connsiteY118" fmla="*/ 1855336 h 4850718"/>
              <a:gd name="connsiteX119" fmla="*/ 263535 w 5563679"/>
              <a:gd name="connsiteY119" fmla="*/ 1934140 h 4850718"/>
              <a:gd name="connsiteX120" fmla="*/ 258053 w 5563679"/>
              <a:gd name="connsiteY120" fmla="*/ 1961291 h 4850718"/>
              <a:gd name="connsiteX121" fmla="*/ 258053 w 5563679"/>
              <a:gd name="connsiteY121" fmla="*/ 2016326 h 4850718"/>
              <a:gd name="connsiteX122" fmla="*/ 129026 w 5563679"/>
              <a:gd name="connsiteY122" fmla="*/ 2145353 h 4850718"/>
              <a:gd name="connsiteX123" fmla="*/ 129027 w 5563679"/>
              <a:gd name="connsiteY123" fmla="*/ 2145352 h 4850718"/>
              <a:gd name="connsiteX124" fmla="*/ 0 w 5563679"/>
              <a:gd name="connsiteY124" fmla="*/ 2016325 h 4850718"/>
              <a:gd name="connsiteX125" fmla="*/ 0 w 5563679"/>
              <a:gd name="connsiteY125" fmla="*/ 1566131 h 4850718"/>
              <a:gd name="connsiteX126" fmla="*/ 0 w 5563679"/>
              <a:gd name="connsiteY126" fmla="*/ 0 h 4850718"/>
              <a:gd name="connsiteX0" fmla="*/ 0 w 5563679"/>
              <a:gd name="connsiteY0" fmla="*/ 0 h 4850718"/>
              <a:gd name="connsiteX1" fmla="*/ 5562692 w 5563679"/>
              <a:gd name="connsiteY1" fmla="*/ 0 h 4850718"/>
              <a:gd name="connsiteX2" fmla="*/ 5562692 w 5563679"/>
              <a:gd name="connsiteY2" fmla="*/ 1566131 h 4850718"/>
              <a:gd name="connsiteX3" fmla="*/ 5563679 w 5563679"/>
              <a:gd name="connsiteY3" fmla="*/ 2642601 h 4850718"/>
              <a:gd name="connsiteX4" fmla="*/ 5484876 w 5563679"/>
              <a:gd name="connsiteY4" fmla="*/ 2761489 h 4850718"/>
              <a:gd name="connsiteX5" fmla="*/ 5436806 w 5563679"/>
              <a:gd name="connsiteY5" fmla="*/ 2771193 h 4850718"/>
              <a:gd name="connsiteX6" fmla="*/ 5436806 w 5563679"/>
              <a:gd name="connsiteY6" fmla="*/ 2771931 h 4850718"/>
              <a:gd name="connsiteX7" fmla="*/ 5413326 w 5563679"/>
              <a:gd name="connsiteY7" fmla="*/ 2774298 h 4850718"/>
              <a:gd name="connsiteX8" fmla="*/ 5336262 w 5563679"/>
              <a:gd name="connsiteY8" fmla="*/ 2820742 h 4850718"/>
              <a:gd name="connsiteX9" fmla="*/ 5315097 w 5563679"/>
              <a:gd name="connsiteY9" fmla="*/ 2857633 h 4850718"/>
              <a:gd name="connsiteX10" fmla="*/ 5315097 w 5563679"/>
              <a:gd name="connsiteY10" fmla="*/ 2920947 h 4850718"/>
              <a:gd name="connsiteX11" fmla="*/ 5236294 w 5563679"/>
              <a:gd name="connsiteY11" fmla="*/ 3039835 h 4850718"/>
              <a:gd name="connsiteX12" fmla="*/ 5188224 w 5563679"/>
              <a:gd name="connsiteY12" fmla="*/ 3049539 h 4850718"/>
              <a:gd name="connsiteX13" fmla="*/ 5188224 w 5563679"/>
              <a:gd name="connsiteY13" fmla="*/ 3050277 h 4850718"/>
              <a:gd name="connsiteX14" fmla="*/ 5164744 w 5563679"/>
              <a:gd name="connsiteY14" fmla="*/ 3052644 h 4850718"/>
              <a:gd name="connsiteX15" fmla="*/ 5065015 w 5563679"/>
              <a:gd name="connsiteY15" fmla="*/ 3138593 h 4850718"/>
              <a:gd name="connsiteX16" fmla="*/ 5064995 w 5563679"/>
              <a:gd name="connsiteY16" fmla="*/ 3138706 h 4850718"/>
              <a:gd name="connsiteX17" fmla="*/ 5064995 w 5563679"/>
              <a:gd name="connsiteY17" fmla="*/ 3698499 h 4850718"/>
              <a:gd name="connsiteX18" fmla="*/ 4986192 w 5563679"/>
              <a:gd name="connsiteY18" fmla="*/ 3817387 h 4850718"/>
              <a:gd name="connsiteX19" fmla="*/ 4938122 w 5563679"/>
              <a:gd name="connsiteY19" fmla="*/ 3827091 h 4850718"/>
              <a:gd name="connsiteX20" fmla="*/ 4938122 w 5563679"/>
              <a:gd name="connsiteY20" fmla="*/ 3827829 h 4850718"/>
              <a:gd name="connsiteX21" fmla="*/ 4914642 w 5563679"/>
              <a:gd name="connsiteY21" fmla="*/ 3830196 h 4850718"/>
              <a:gd name="connsiteX22" fmla="*/ 4814913 w 5563679"/>
              <a:gd name="connsiteY22" fmla="*/ 3916145 h 4850718"/>
              <a:gd name="connsiteX23" fmla="*/ 4814662 w 5563679"/>
              <a:gd name="connsiteY23" fmla="*/ 3917568 h 4850718"/>
              <a:gd name="connsiteX24" fmla="*/ 4814662 w 5563679"/>
              <a:gd name="connsiteY24" fmla="*/ 4185893 h 4850718"/>
              <a:gd name="connsiteX25" fmla="*/ 4685635 w 5563679"/>
              <a:gd name="connsiteY25" fmla="*/ 4314920 h 4850718"/>
              <a:gd name="connsiteX26" fmla="*/ 4685636 w 5563679"/>
              <a:gd name="connsiteY26" fmla="*/ 4314919 h 4850718"/>
              <a:gd name="connsiteX27" fmla="*/ 4556609 w 5563679"/>
              <a:gd name="connsiteY27" fmla="*/ 4185892 h 4850718"/>
              <a:gd name="connsiteX28" fmla="*/ 4556609 w 5563679"/>
              <a:gd name="connsiteY28" fmla="*/ 3905873 h 4850718"/>
              <a:gd name="connsiteX29" fmla="*/ 4554606 w 5563679"/>
              <a:gd name="connsiteY29" fmla="*/ 3894522 h 4850718"/>
              <a:gd name="connsiteX30" fmla="*/ 4454877 w 5563679"/>
              <a:gd name="connsiteY30" fmla="*/ 3808573 h 4850718"/>
              <a:gd name="connsiteX31" fmla="*/ 4431397 w 5563679"/>
              <a:gd name="connsiteY31" fmla="*/ 3806206 h 4850718"/>
              <a:gd name="connsiteX32" fmla="*/ 4431397 w 5563679"/>
              <a:gd name="connsiteY32" fmla="*/ 3805468 h 4850718"/>
              <a:gd name="connsiteX33" fmla="*/ 4383327 w 5563679"/>
              <a:gd name="connsiteY33" fmla="*/ 3795764 h 4850718"/>
              <a:gd name="connsiteX34" fmla="*/ 4304524 w 5563679"/>
              <a:gd name="connsiteY34" fmla="*/ 3676876 h 4850718"/>
              <a:gd name="connsiteX35" fmla="*/ 4304524 w 5563679"/>
              <a:gd name="connsiteY35" fmla="*/ 3586746 h 4850718"/>
              <a:gd name="connsiteX36" fmla="*/ 4296135 w 5563679"/>
              <a:gd name="connsiteY36" fmla="*/ 3545196 h 4850718"/>
              <a:gd name="connsiteX37" fmla="*/ 4177248 w 5563679"/>
              <a:gd name="connsiteY37" fmla="*/ 3466392 h 4850718"/>
              <a:gd name="connsiteX38" fmla="*/ 4058361 w 5563679"/>
              <a:gd name="connsiteY38" fmla="*/ 3545196 h 4850718"/>
              <a:gd name="connsiteX39" fmla="*/ 4056171 w 5563679"/>
              <a:gd name="connsiteY39" fmla="*/ 3556040 h 4850718"/>
              <a:gd name="connsiteX40" fmla="*/ 4056171 w 5563679"/>
              <a:gd name="connsiteY40" fmla="*/ 3796910 h 4850718"/>
              <a:gd name="connsiteX41" fmla="*/ 3977368 w 5563679"/>
              <a:gd name="connsiteY41" fmla="*/ 3915798 h 4850718"/>
              <a:gd name="connsiteX42" fmla="*/ 3929298 w 5563679"/>
              <a:gd name="connsiteY42" fmla="*/ 3925502 h 4850718"/>
              <a:gd name="connsiteX43" fmla="*/ 3929298 w 5563679"/>
              <a:gd name="connsiteY43" fmla="*/ 3926240 h 4850718"/>
              <a:gd name="connsiteX44" fmla="*/ 3905818 w 5563679"/>
              <a:gd name="connsiteY44" fmla="*/ 3928607 h 4850718"/>
              <a:gd name="connsiteX45" fmla="*/ 3806089 w 5563679"/>
              <a:gd name="connsiteY45" fmla="*/ 4014556 h 4850718"/>
              <a:gd name="connsiteX46" fmla="*/ 3805837 w 5563679"/>
              <a:gd name="connsiteY46" fmla="*/ 4015985 h 4850718"/>
              <a:gd name="connsiteX47" fmla="*/ 3805837 w 5563679"/>
              <a:gd name="connsiteY47" fmla="*/ 4120626 h 4850718"/>
              <a:gd name="connsiteX48" fmla="*/ 3676810 w 5563679"/>
              <a:gd name="connsiteY48" fmla="*/ 4249653 h 4850718"/>
              <a:gd name="connsiteX49" fmla="*/ 3676811 w 5563679"/>
              <a:gd name="connsiteY49" fmla="*/ 4249652 h 4850718"/>
              <a:gd name="connsiteX50" fmla="*/ 3547784 w 5563679"/>
              <a:gd name="connsiteY50" fmla="*/ 4120625 h 4850718"/>
              <a:gd name="connsiteX51" fmla="*/ 3547783 w 5563679"/>
              <a:gd name="connsiteY51" fmla="*/ 4137148 h 4850718"/>
              <a:gd name="connsiteX52" fmla="*/ 3537645 w 5563679"/>
              <a:gd name="connsiteY52" fmla="*/ 4086929 h 4850718"/>
              <a:gd name="connsiteX53" fmla="*/ 3418757 w 5563679"/>
              <a:gd name="connsiteY53" fmla="*/ 4008125 h 4850718"/>
              <a:gd name="connsiteX54" fmla="*/ 3299870 w 5563679"/>
              <a:gd name="connsiteY54" fmla="*/ 4086929 h 4850718"/>
              <a:gd name="connsiteX55" fmla="*/ 3290106 w 5563679"/>
              <a:gd name="connsiteY55" fmla="*/ 4135289 h 4850718"/>
              <a:gd name="connsiteX56" fmla="*/ 3290106 w 5563679"/>
              <a:gd name="connsiteY56" fmla="*/ 4721691 h 4850718"/>
              <a:gd name="connsiteX57" fmla="*/ 3161079 w 5563679"/>
              <a:gd name="connsiteY57" fmla="*/ 4850718 h 4850718"/>
              <a:gd name="connsiteX58" fmla="*/ 3161080 w 5563679"/>
              <a:gd name="connsiteY58" fmla="*/ 4850717 h 4850718"/>
              <a:gd name="connsiteX59" fmla="*/ 3032053 w 5563679"/>
              <a:gd name="connsiteY59" fmla="*/ 4721690 h 4850718"/>
              <a:gd name="connsiteX60" fmla="*/ 3032052 w 5563679"/>
              <a:gd name="connsiteY60" fmla="*/ 3824728 h 4850718"/>
              <a:gd name="connsiteX61" fmla="*/ 3021914 w 5563679"/>
              <a:gd name="connsiteY61" fmla="*/ 3774509 h 4850718"/>
              <a:gd name="connsiteX62" fmla="*/ 2903026 w 5563679"/>
              <a:gd name="connsiteY62" fmla="*/ 3695705 h 4850718"/>
              <a:gd name="connsiteX63" fmla="*/ 2784139 w 5563679"/>
              <a:gd name="connsiteY63" fmla="*/ 3774509 h 4850718"/>
              <a:gd name="connsiteX64" fmla="*/ 2780541 w 5563679"/>
              <a:gd name="connsiteY64" fmla="*/ 3792328 h 4850718"/>
              <a:gd name="connsiteX65" fmla="*/ 2780541 w 5563679"/>
              <a:gd name="connsiteY65" fmla="*/ 4101274 h 4850718"/>
              <a:gd name="connsiteX66" fmla="*/ 2651514 w 5563679"/>
              <a:gd name="connsiteY66" fmla="*/ 4230301 h 4850718"/>
              <a:gd name="connsiteX67" fmla="*/ 2651515 w 5563679"/>
              <a:gd name="connsiteY67" fmla="*/ 4230300 h 4850718"/>
              <a:gd name="connsiteX68" fmla="*/ 2522488 w 5563679"/>
              <a:gd name="connsiteY68" fmla="*/ 4101273 h 4850718"/>
              <a:gd name="connsiteX69" fmla="*/ 2522488 w 5563679"/>
              <a:gd name="connsiteY69" fmla="*/ 4054535 h 4850718"/>
              <a:gd name="connsiteX70" fmla="*/ 2503819 w 5563679"/>
              <a:gd name="connsiteY70" fmla="*/ 4021993 h 4850718"/>
              <a:gd name="connsiteX71" fmla="*/ 2426754 w 5563679"/>
              <a:gd name="connsiteY71" fmla="*/ 3975549 h 4850718"/>
              <a:gd name="connsiteX72" fmla="*/ 2403274 w 5563679"/>
              <a:gd name="connsiteY72" fmla="*/ 3973182 h 4850718"/>
              <a:gd name="connsiteX73" fmla="*/ 2403274 w 5563679"/>
              <a:gd name="connsiteY73" fmla="*/ 3972444 h 4850718"/>
              <a:gd name="connsiteX74" fmla="*/ 2355204 w 5563679"/>
              <a:gd name="connsiteY74" fmla="*/ 3962740 h 4850718"/>
              <a:gd name="connsiteX75" fmla="*/ 2276401 w 5563679"/>
              <a:gd name="connsiteY75" fmla="*/ 3843852 h 4850718"/>
              <a:gd name="connsiteX76" fmla="*/ 2276401 w 5563679"/>
              <a:gd name="connsiteY76" fmla="*/ 3729868 h 4850718"/>
              <a:gd name="connsiteX77" fmla="*/ 2268012 w 5563679"/>
              <a:gd name="connsiteY77" fmla="*/ 3688318 h 4850718"/>
              <a:gd name="connsiteX78" fmla="*/ 2149125 w 5563679"/>
              <a:gd name="connsiteY78" fmla="*/ 3609514 h 4850718"/>
              <a:gd name="connsiteX79" fmla="*/ 2030238 w 5563679"/>
              <a:gd name="connsiteY79" fmla="*/ 3688318 h 4850718"/>
              <a:gd name="connsiteX80" fmla="*/ 2028048 w 5563679"/>
              <a:gd name="connsiteY80" fmla="*/ 3699163 h 4850718"/>
              <a:gd name="connsiteX81" fmla="*/ 2028048 w 5563679"/>
              <a:gd name="connsiteY81" fmla="*/ 3852566 h 4850718"/>
              <a:gd name="connsiteX82" fmla="*/ 1949245 w 5563679"/>
              <a:gd name="connsiteY82" fmla="*/ 3971454 h 4850718"/>
              <a:gd name="connsiteX83" fmla="*/ 1901175 w 5563679"/>
              <a:gd name="connsiteY83" fmla="*/ 3981158 h 4850718"/>
              <a:gd name="connsiteX84" fmla="*/ 1901175 w 5563679"/>
              <a:gd name="connsiteY84" fmla="*/ 3981896 h 4850718"/>
              <a:gd name="connsiteX85" fmla="*/ 1877695 w 5563679"/>
              <a:gd name="connsiteY85" fmla="*/ 3984263 h 4850718"/>
              <a:gd name="connsiteX86" fmla="*/ 1777966 w 5563679"/>
              <a:gd name="connsiteY86" fmla="*/ 4070212 h 4850718"/>
              <a:gd name="connsiteX87" fmla="*/ 1775762 w 5563679"/>
              <a:gd name="connsiteY87" fmla="*/ 4082702 h 4850718"/>
              <a:gd name="connsiteX88" fmla="*/ 1775762 w 5563679"/>
              <a:gd name="connsiteY88" fmla="*/ 4216610 h 4850718"/>
              <a:gd name="connsiteX89" fmla="*/ 1646735 w 5563679"/>
              <a:gd name="connsiteY89" fmla="*/ 4345637 h 4850718"/>
              <a:gd name="connsiteX90" fmla="*/ 1646736 w 5563679"/>
              <a:gd name="connsiteY90" fmla="*/ 4345636 h 4850718"/>
              <a:gd name="connsiteX91" fmla="*/ 1517709 w 5563679"/>
              <a:gd name="connsiteY91" fmla="*/ 4216609 h 4850718"/>
              <a:gd name="connsiteX92" fmla="*/ 1517709 w 5563679"/>
              <a:gd name="connsiteY92" fmla="*/ 3851355 h 4850718"/>
              <a:gd name="connsiteX93" fmla="*/ 1515505 w 5563679"/>
              <a:gd name="connsiteY93" fmla="*/ 3838865 h 4850718"/>
              <a:gd name="connsiteX94" fmla="*/ 1415776 w 5563679"/>
              <a:gd name="connsiteY94" fmla="*/ 3752916 h 4850718"/>
              <a:gd name="connsiteX95" fmla="*/ 1392296 w 5563679"/>
              <a:gd name="connsiteY95" fmla="*/ 3750549 h 4850718"/>
              <a:gd name="connsiteX96" fmla="*/ 1392296 w 5563679"/>
              <a:gd name="connsiteY96" fmla="*/ 3749811 h 4850718"/>
              <a:gd name="connsiteX97" fmla="*/ 1344226 w 5563679"/>
              <a:gd name="connsiteY97" fmla="*/ 3740107 h 4850718"/>
              <a:gd name="connsiteX98" fmla="*/ 1265423 w 5563679"/>
              <a:gd name="connsiteY98" fmla="*/ 3621219 h 4850718"/>
              <a:gd name="connsiteX99" fmla="*/ 1265423 w 5563679"/>
              <a:gd name="connsiteY99" fmla="*/ 3244844 h 4850718"/>
              <a:gd name="connsiteX100" fmla="*/ 1257034 w 5563679"/>
              <a:gd name="connsiteY100" fmla="*/ 3203294 h 4850718"/>
              <a:gd name="connsiteX101" fmla="*/ 1138147 w 5563679"/>
              <a:gd name="connsiteY101" fmla="*/ 3124490 h 4850718"/>
              <a:gd name="connsiteX102" fmla="*/ 1019260 w 5563679"/>
              <a:gd name="connsiteY102" fmla="*/ 3203294 h 4850718"/>
              <a:gd name="connsiteX103" fmla="*/ 1016586 w 5563679"/>
              <a:gd name="connsiteY103" fmla="*/ 3216537 h 4850718"/>
              <a:gd name="connsiteX104" fmla="*/ 1016586 w 5563679"/>
              <a:gd name="connsiteY104" fmla="*/ 3277201 h 4850718"/>
              <a:gd name="connsiteX105" fmla="*/ 887559 w 5563679"/>
              <a:gd name="connsiteY105" fmla="*/ 3406228 h 4850718"/>
              <a:gd name="connsiteX106" fmla="*/ 887560 w 5563679"/>
              <a:gd name="connsiteY106" fmla="*/ 3406227 h 4850718"/>
              <a:gd name="connsiteX107" fmla="*/ 758533 w 5563679"/>
              <a:gd name="connsiteY107" fmla="*/ 3277200 h 4850718"/>
              <a:gd name="connsiteX108" fmla="*/ 758533 w 5563679"/>
              <a:gd name="connsiteY108" fmla="*/ 3136420 h 4850718"/>
              <a:gd name="connsiteX109" fmla="*/ 737116 w 5563679"/>
              <a:gd name="connsiteY109" fmla="*/ 3099088 h 4850718"/>
              <a:gd name="connsiteX110" fmla="*/ 660051 w 5563679"/>
              <a:gd name="connsiteY110" fmla="*/ 3052644 h 4850718"/>
              <a:gd name="connsiteX111" fmla="*/ 636571 w 5563679"/>
              <a:gd name="connsiteY111" fmla="*/ 3050277 h 4850718"/>
              <a:gd name="connsiteX112" fmla="*/ 636571 w 5563679"/>
              <a:gd name="connsiteY112" fmla="*/ 3049539 h 4850718"/>
              <a:gd name="connsiteX113" fmla="*/ 588501 w 5563679"/>
              <a:gd name="connsiteY113" fmla="*/ 3039835 h 4850718"/>
              <a:gd name="connsiteX114" fmla="*/ 509698 w 5563679"/>
              <a:gd name="connsiteY114" fmla="*/ 2920947 h 4850718"/>
              <a:gd name="connsiteX115" fmla="*/ 509698 w 5563679"/>
              <a:gd name="connsiteY115" fmla="*/ 1975689 h 4850718"/>
              <a:gd name="connsiteX116" fmla="*/ 501309 w 5563679"/>
              <a:gd name="connsiteY116" fmla="*/ 1934140 h 4850718"/>
              <a:gd name="connsiteX117" fmla="*/ 382422 w 5563679"/>
              <a:gd name="connsiteY117" fmla="*/ 1855336 h 4850718"/>
              <a:gd name="connsiteX118" fmla="*/ 263535 w 5563679"/>
              <a:gd name="connsiteY118" fmla="*/ 1934140 h 4850718"/>
              <a:gd name="connsiteX119" fmla="*/ 258053 w 5563679"/>
              <a:gd name="connsiteY119" fmla="*/ 1961291 h 4850718"/>
              <a:gd name="connsiteX120" fmla="*/ 258053 w 5563679"/>
              <a:gd name="connsiteY120" fmla="*/ 2016326 h 4850718"/>
              <a:gd name="connsiteX121" fmla="*/ 129026 w 5563679"/>
              <a:gd name="connsiteY121" fmla="*/ 2145353 h 4850718"/>
              <a:gd name="connsiteX122" fmla="*/ 129027 w 5563679"/>
              <a:gd name="connsiteY122" fmla="*/ 2145352 h 4850718"/>
              <a:gd name="connsiteX123" fmla="*/ 0 w 5563679"/>
              <a:gd name="connsiteY123" fmla="*/ 2016325 h 4850718"/>
              <a:gd name="connsiteX124" fmla="*/ 0 w 5563679"/>
              <a:gd name="connsiteY124" fmla="*/ 1566131 h 4850718"/>
              <a:gd name="connsiteX125" fmla="*/ 0 w 5563679"/>
              <a:gd name="connsiteY125" fmla="*/ 0 h 4850718"/>
              <a:gd name="connsiteX0" fmla="*/ 0 w 5563679"/>
              <a:gd name="connsiteY0" fmla="*/ 0 h 4850718"/>
              <a:gd name="connsiteX1" fmla="*/ 5562692 w 5563679"/>
              <a:gd name="connsiteY1" fmla="*/ 0 h 4850718"/>
              <a:gd name="connsiteX2" fmla="*/ 5563679 w 5563679"/>
              <a:gd name="connsiteY2" fmla="*/ 2642601 h 4850718"/>
              <a:gd name="connsiteX3" fmla="*/ 5484876 w 5563679"/>
              <a:gd name="connsiteY3" fmla="*/ 2761489 h 4850718"/>
              <a:gd name="connsiteX4" fmla="*/ 5436806 w 5563679"/>
              <a:gd name="connsiteY4" fmla="*/ 2771193 h 4850718"/>
              <a:gd name="connsiteX5" fmla="*/ 5436806 w 5563679"/>
              <a:gd name="connsiteY5" fmla="*/ 2771931 h 4850718"/>
              <a:gd name="connsiteX6" fmla="*/ 5413326 w 5563679"/>
              <a:gd name="connsiteY6" fmla="*/ 2774298 h 4850718"/>
              <a:gd name="connsiteX7" fmla="*/ 5336262 w 5563679"/>
              <a:gd name="connsiteY7" fmla="*/ 2820742 h 4850718"/>
              <a:gd name="connsiteX8" fmla="*/ 5315097 w 5563679"/>
              <a:gd name="connsiteY8" fmla="*/ 2857633 h 4850718"/>
              <a:gd name="connsiteX9" fmla="*/ 5315097 w 5563679"/>
              <a:gd name="connsiteY9" fmla="*/ 2920947 h 4850718"/>
              <a:gd name="connsiteX10" fmla="*/ 5236294 w 5563679"/>
              <a:gd name="connsiteY10" fmla="*/ 3039835 h 4850718"/>
              <a:gd name="connsiteX11" fmla="*/ 5188224 w 5563679"/>
              <a:gd name="connsiteY11" fmla="*/ 3049539 h 4850718"/>
              <a:gd name="connsiteX12" fmla="*/ 5188224 w 5563679"/>
              <a:gd name="connsiteY12" fmla="*/ 3050277 h 4850718"/>
              <a:gd name="connsiteX13" fmla="*/ 5164744 w 5563679"/>
              <a:gd name="connsiteY13" fmla="*/ 3052644 h 4850718"/>
              <a:gd name="connsiteX14" fmla="*/ 5065015 w 5563679"/>
              <a:gd name="connsiteY14" fmla="*/ 3138593 h 4850718"/>
              <a:gd name="connsiteX15" fmla="*/ 5064995 w 5563679"/>
              <a:gd name="connsiteY15" fmla="*/ 3138706 h 4850718"/>
              <a:gd name="connsiteX16" fmla="*/ 5064995 w 5563679"/>
              <a:gd name="connsiteY16" fmla="*/ 3698499 h 4850718"/>
              <a:gd name="connsiteX17" fmla="*/ 4986192 w 5563679"/>
              <a:gd name="connsiteY17" fmla="*/ 3817387 h 4850718"/>
              <a:gd name="connsiteX18" fmla="*/ 4938122 w 5563679"/>
              <a:gd name="connsiteY18" fmla="*/ 3827091 h 4850718"/>
              <a:gd name="connsiteX19" fmla="*/ 4938122 w 5563679"/>
              <a:gd name="connsiteY19" fmla="*/ 3827829 h 4850718"/>
              <a:gd name="connsiteX20" fmla="*/ 4914642 w 5563679"/>
              <a:gd name="connsiteY20" fmla="*/ 3830196 h 4850718"/>
              <a:gd name="connsiteX21" fmla="*/ 4814913 w 5563679"/>
              <a:gd name="connsiteY21" fmla="*/ 3916145 h 4850718"/>
              <a:gd name="connsiteX22" fmla="*/ 4814662 w 5563679"/>
              <a:gd name="connsiteY22" fmla="*/ 3917568 h 4850718"/>
              <a:gd name="connsiteX23" fmla="*/ 4814662 w 5563679"/>
              <a:gd name="connsiteY23" fmla="*/ 4185893 h 4850718"/>
              <a:gd name="connsiteX24" fmla="*/ 4685635 w 5563679"/>
              <a:gd name="connsiteY24" fmla="*/ 4314920 h 4850718"/>
              <a:gd name="connsiteX25" fmla="*/ 4685636 w 5563679"/>
              <a:gd name="connsiteY25" fmla="*/ 4314919 h 4850718"/>
              <a:gd name="connsiteX26" fmla="*/ 4556609 w 5563679"/>
              <a:gd name="connsiteY26" fmla="*/ 4185892 h 4850718"/>
              <a:gd name="connsiteX27" fmla="*/ 4556609 w 5563679"/>
              <a:gd name="connsiteY27" fmla="*/ 3905873 h 4850718"/>
              <a:gd name="connsiteX28" fmla="*/ 4554606 w 5563679"/>
              <a:gd name="connsiteY28" fmla="*/ 3894522 h 4850718"/>
              <a:gd name="connsiteX29" fmla="*/ 4454877 w 5563679"/>
              <a:gd name="connsiteY29" fmla="*/ 3808573 h 4850718"/>
              <a:gd name="connsiteX30" fmla="*/ 4431397 w 5563679"/>
              <a:gd name="connsiteY30" fmla="*/ 3806206 h 4850718"/>
              <a:gd name="connsiteX31" fmla="*/ 4431397 w 5563679"/>
              <a:gd name="connsiteY31" fmla="*/ 3805468 h 4850718"/>
              <a:gd name="connsiteX32" fmla="*/ 4383327 w 5563679"/>
              <a:gd name="connsiteY32" fmla="*/ 3795764 h 4850718"/>
              <a:gd name="connsiteX33" fmla="*/ 4304524 w 5563679"/>
              <a:gd name="connsiteY33" fmla="*/ 3676876 h 4850718"/>
              <a:gd name="connsiteX34" fmla="*/ 4304524 w 5563679"/>
              <a:gd name="connsiteY34" fmla="*/ 3586746 h 4850718"/>
              <a:gd name="connsiteX35" fmla="*/ 4296135 w 5563679"/>
              <a:gd name="connsiteY35" fmla="*/ 3545196 h 4850718"/>
              <a:gd name="connsiteX36" fmla="*/ 4177248 w 5563679"/>
              <a:gd name="connsiteY36" fmla="*/ 3466392 h 4850718"/>
              <a:gd name="connsiteX37" fmla="*/ 4058361 w 5563679"/>
              <a:gd name="connsiteY37" fmla="*/ 3545196 h 4850718"/>
              <a:gd name="connsiteX38" fmla="*/ 4056171 w 5563679"/>
              <a:gd name="connsiteY38" fmla="*/ 3556040 h 4850718"/>
              <a:gd name="connsiteX39" fmla="*/ 4056171 w 5563679"/>
              <a:gd name="connsiteY39" fmla="*/ 3796910 h 4850718"/>
              <a:gd name="connsiteX40" fmla="*/ 3977368 w 5563679"/>
              <a:gd name="connsiteY40" fmla="*/ 3915798 h 4850718"/>
              <a:gd name="connsiteX41" fmla="*/ 3929298 w 5563679"/>
              <a:gd name="connsiteY41" fmla="*/ 3925502 h 4850718"/>
              <a:gd name="connsiteX42" fmla="*/ 3929298 w 5563679"/>
              <a:gd name="connsiteY42" fmla="*/ 3926240 h 4850718"/>
              <a:gd name="connsiteX43" fmla="*/ 3905818 w 5563679"/>
              <a:gd name="connsiteY43" fmla="*/ 3928607 h 4850718"/>
              <a:gd name="connsiteX44" fmla="*/ 3806089 w 5563679"/>
              <a:gd name="connsiteY44" fmla="*/ 4014556 h 4850718"/>
              <a:gd name="connsiteX45" fmla="*/ 3805837 w 5563679"/>
              <a:gd name="connsiteY45" fmla="*/ 4015985 h 4850718"/>
              <a:gd name="connsiteX46" fmla="*/ 3805837 w 5563679"/>
              <a:gd name="connsiteY46" fmla="*/ 4120626 h 4850718"/>
              <a:gd name="connsiteX47" fmla="*/ 3676810 w 5563679"/>
              <a:gd name="connsiteY47" fmla="*/ 4249653 h 4850718"/>
              <a:gd name="connsiteX48" fmla="*/ 3676811 w 5563679"/>
              <a:gd name="connsiteY48" fmla="*/ 4249652 h 4850718"/>
              <a:gd name="connsiteX49" fmla="*/ 3547784 w 5563679"/>
              <a:gd name="connsiteY49" fmla="*/ 4120625 h 4850718"/>
              <a:gd name="connsiteX50" fmla="*/ 3547783 w 5563679"/>
              <a:gd name="connsiteY50" fmla="*/ 4137148 h 4850718"/>
              <a:gd name="connsiteX51" fmla="*/ 3537645 w 5563679"/>
              <a:gd name="connsiteY51" fmla="*/ 4086929 h 4850718"/>
              <a:gd name="connsiteX52" fmla="*/ 3418757 w 5563679"/>
              <a:gd name="connsiteY52" fmla="*/ 4008125 h 4850718"/>
              <a:gd name="connsiteX53" fmla="*/ 3299870 w 5563679"/>
              <a:gd name="connsiteY53" fmla="*/ 4086929 h 4850718"/>
              <a:gd name="connsiteX54" fmla="*/ 3290106 w 5563679"/>
              <a:gd name="connsiteY54" fmla="*/ 4135289 h 4850718"/>
              <a:gd name="connsiteX55" fmla="*/ 3290106 w 5563679"/>
              <a:gd name="connsiteY55" fmla="*/ 4721691 h 4850718"/>
              <a:gd name="connsiteX56" fmla="*/ 3161079 w 5563679"/>
              <a:gd name="connsiteY56" fmla="*/ 4850718 h 4850718"/>
              <a:gd name="connsiteX57" fmla="*/ 3161080 w 5563679"/>
              <a:gd name="connsiteY57" fmla="*/ 4850717 h 4850718"/>
              <a:gd name="connsiteX58" fmla="*/ 3032053 w 5563679"/>
              <a:gd name="connsiteY58" fmla="*/ 4721690 h 4850718"/>
              <a:gd name="connsiteX59" fmla="*/ 3032052 w 5563679"/>
              <a:gd name="connsiteY59" fmla="*/ 3824728 h 4850718"/>
              <a:gd name="connsiteX60" fmla="*/ 3021914 w 5563679"/>
              <a:gd name="connsiteY60" fmla="*/ 3774509 h 4850718"/>
              <a:gd name="connsiteX61" fmla="*/ 2903026 w 5563679"/>
              <a:gd name="connsiteY61" fmla="*/ 3695705 h 4850718"/>
              <a:gd name="connsiteX62" fmla="*/ 2784139 w 5563679"/>
              <a:gd name="connsiteY62" fmla="*/ 3774509 h 4850718"/>
              <a:gd name="connsiteX63" fmla="*/ 2780541 w 5563679"/>
              <a:gd name="connsiteY63" fmla="*/ 3792328 h 4850718"/>
              <a:gd name="connsiteX64" fmla="*/ 2780541 w 5563679"/>
              <a:gd name="connsiteY64" fmla="*/ 4101274 h 4850718"/>
              <a:gd name="connsiteX65" fmla="*/ 2651514 w 5563679"/>
              <a:gd name="connsiteY65" fmla="*/ 4230301 h 4850718"/>
              <a:gd name="connsiteX66" fmla="*/ 2651515 w 5563679"/>
              <a:gd name="connsiteY66" fmla="*/ 4230300 h 4850718"/>
              <a:gd name="connsiteX67" fmla="*/ 2522488 w 5563679"/>
              <a:gd name="connsiteY67" fmla="*/ 4101273 h 4850718"/>
              <a:gd name="connsiteX68" fmla="*/ 2522488 w 5563679"/>
              <a:gd name="connsiteY68" fmla="*/ 4054535 h 4850718"/>
              <a:gd name="connsiteX69" fmla="*/ 2503819 w 5563679"/>
              <a:gd name="connsiteY69" fmla="*/ 4021993 h 4850718"/>
              <a:gd name="connsiteX70" fmla="*/ 2426754 w 5563679"/>
              <a:gd name="connsiteY70" fmla="*/ 3975549 h 4850718"/>
              <a:gd name="connsiteX71" fmla="*/ 2403274 w 5563679"/>
              <a:gd name="connsiteY71" fmla="*/ 3973182 h 4850718"/>
              <a:gd name="connsiteX72" fmla="*/ 2403274 w 5563679"/>
              <a:gd name="connsiteY72" fmla="*/ 3972444 h 4850718"/>
              <a:gd name="connsiteX73" fmla="*/ 2355204 w 5563679"/>
              <a:gd name="connsiteY73" fmla="*/ 3962740 h 4850718"/>
              <a:gd name="connsiteX74" fmla="*/ 2276401 w 5563679"/>
              <a:gd name="connsiteY74" fmla="*/ 3843852 h 4850718"/>
              <a:gd name="connsiteX75" fmla="*/ 2276401 w 5563679"/>
              <a:gd name="connsiteY75" fmla="*/ 3729868 h 4850718"/>
              <a:gd name="connsiteX76" fmla="*/ 2268012 w 5563679"/>
              <a:gd name="connsiteY76" fmla="*/ 3688318 h 4850718"/>
              <a:gd name="connsiteX77" fmla="*/ 2149125 w 5563679"/>
              <a:gd name="connsiteY77" fmla="*/ 3609514 h 4850718"/>
              <a:gd name="connsiteX78" fmla="*/ 2030238 w 5563679"/>
              <a:gd name="connsiteY78" fmla="*/ 3688318 h 4850718"/>
              <a:gd name="connsiteX79" fmla="*/ 2028048 w 5563679"/>
              <a:gd name="connsiteY79" fmla="*/ 3699163 h 4850718"/>
              <a:gd name="connsiteX80" fmla="*/ 2028048 w 5563679"/>
              <a:gd name="connsiteY80" fmla="*/ 3852566 h 4850718"/>
              <a:gd name="connsiteX81" fmla="*/ 1949245 w 5563679"/>
              <a:gd name="connsiteY81" fmla="*/ 3971454 h 4850718"/>
              <a:gd name="connsiteX82" fmla="*/ 1901175 w 5563679"/>
              <a:gd name="connsiteY82" fmla="*/ 3981158 h 4850718"/>
              <a:gd name="connsiteX83" fmla="*/ 1901175 w 5563679"/>
              <a:gd name="connsiteY83" fmla="*/ 3981896 h 4850718"/>
              <a:gd name="connsiteX84" fmla="*/ 1877695 w 5563679"/>
              <a:gd name="connsiteY84" fmla="*/ 3984263 h 4850718"/>
              <a:gd name="connsiteX85" fmla="*/ 1777966 w 5563679"/>
              <a:gd name="connsiteY85" fmla="*/ 4070212 h 4850718"/>
              <a:gd name="connsiteX86" fmla="*/ 1775762 w 5563679"/>
              <a:gd name="connsiteY86" fmla="*/ 4082702 h 4850718"/>
              <a:gd name="connsiteX87" fmla="*/ 1775762 w 5563679"/>
              <a:gd name="connsiteY87" fmla="*/ 4216610 h 4850718"/>
              <a:gd name="connsiteX88" fmla="*/ 1646735 w 5563679"/>
              <a:gd name="connsiteY88" fmla="*/ 4345637 h 4850718"/>
              <a:gd name="connsiteX89" fmla="*/ 1646736 w 5563679"/>
              <a:gd name="connsiteY89" fmla="*/ 4345636 h 4850718"/>
              <a:gd name="connsiteX90" fmla="*/ 1517709 w 5563679"/>
              <a:gd name="connsiteY90" fmla="*/ 4216609 h 4850718"/>
              <a:gd name="connsiteX91" fmla="*/ 1517709 w 5563679"/>
              <a:gd name="connsiteY91" fmla="*/ 3851355 h 4850718"/>
              <a:gd name="connsiteX92" fmla="*/ 1515505 w 5563679"/>
              <a:gd name="connsiteY92" fmla="*/ 3838865 h 4850718"/>
              <a:gd name="connsiteX93" fmla="*/ 1415776 w 5563679"/>
              <a:gd name="connsiteY93" fmla="*/ 3752916 h 4850718"/>
              <a:gd name="connsiteX94" fmla="*/ 1392296 w 5563679"/>
              <a:gd name="connsiteY94" fmla="*/ 3750549 h 4850718"/>
              <a:gd name="connsiteX95" fmla="*/ 1392296 w 5563679"/>
              <a:gd name="connsiteY95" fmla="*/ 3749811 h 4850718"/>
              <a:gd name="connsiteX96" fmla="*/ 1344226 w 5563679"/>
              <a:gd name="connsiteY96" fmla="*/ 3740107 h 4850718"/>
              <a:gd name="connsiteX97" fmla="*/ 1265423 w 5563679"/>
              <a:gd name="connsiteY97" fmla="*/ 3621219 h 4850718"/>
              <a:gd name="connsiteX98" fmla="*/ 1265423 w 5563679"/>
              <a:gd name="connsiteY98" fmla="*/ 3244844 h 4850718"/>
              <a:gd name="connsiteX99" fmla="*/ 1257034 w 5563679"/>
              <a:gd name="connsiteY99" fmla="*/ 3203294 h 4850718"/>
              <a:gd name="connsiteX100" fmla="*/ 1138147 w 5563679"/>
              <a:gd name="connsiteY100" fmla="*/ 3124490 h 4850718"/>
              <a:gd name="connsiteX101" fmla="*/ 1019260 w 5563679"/>
              <a:gd name="connsiteY101" fmla="*/ 3203294 h 4850718"/>
              <a:gd name="connsiteX102" fmla="*/ 1016586 w 5563679"/>
              <a:gd name="connsiteY102" fmla="*/ 3216537 h 4850718"/>
              <a:gd name="connsiteX103" fmla="*/ 1016586 w 5563679"/>
              <a:gd name="connsiteY103" fmla="*/ 3277201 h 4850718"/>
              <a:gd name="connsiteX104" fmla="*/ 887559 w 5563679"/>
              <a:gd name="connsiteY104" fmla="*/ 3406228 h 4850718"/>
              <a:gd name="connsiteX105" fmla="*/ 887560 w 5563679"/>
              <a:gd name="connsiteY105" fmla="*/ 3406227 h 4850718"/>
              <a:gd name="connsiteX106" fmla="*/ 758533 w 5563679"/>
              <a:gd name="connsiteY106" fmla="*/ 3277200 h 4850718"/>
              <a:gd name="connsiteX107" fmla="*/ 758533 w 5563679"/>
              <a:gd name="connsiteY107" fmla="*/ 3136420 h 4850718"/>
              <a:gd name="connsiteX108" fmla="*/ 737116 w 5563679"/>
              <a:gd name="connsiteY108" fmla="*/ 3099088 h 4850718"/>
              <a:gd name="connsiteX109" fmla="*/ 660051 w 5563679"/>
              <a:gd name="connsiteY109" fmla="*/ 3052644 h 4850718"/>
              <a:gd name="connsiteX110" fmla="*/ 636571 w 5563679"/>
              <a:gd name="connsiteY110" fmla="*/ 3050277 h 4850718"/>
              <a:gd name="connsiteX111" fmla="*/ 636571 w 5563679"/>
              <a:gd name="connsiteY111" fmla="*/ 3049539 h 4850718"/>
              <a:gd name="connsiteX112" fmla="*/ 588501 w 5563679"/>
              <a:gd name="connsiteY112" fmla="*/ 3039835 h 4850718"/>
              <a:gd name="connsiteX113" fmla="*/ 509698 w 5563679"/>
              <a:gd name="connsiteY113" fmla="*/ 2920947 h 4850718"/>
              <a:gd name="connsiteX114" fmla="*/ 509698 w 5563679"/>
              <a:gd name="connsiteY114" fmla="*/ 1975689 h 4850718"/>
              <a:gd name="connsiteX115" fmla="*/ 501309 w 5563679"/>
              <a:gd name="connsiteY115" fmla="*/ 1934140 h 4850718"/>
              <a:gd name="connsiteX116" fmla="*/ 382422 w 5563679"/>
              <a:gd name="connsiteY116" fmla="*/ 1855336 h 4850718"/>
              <a:gd name="connsiteX117" fmla="*/ 263535 w 5563679"/>
              <a:gd name="connsiteY117" fmla="*/ 1934140 h 4850718"/>
              <a:gd name="connsiteX118" fmla="*/ 258053 w 5563679"/>
              <a:gd name="connsiteY118" fmla="*/ 1961291 h 4850718"/>
              <a:gd name="connsiteX119" fmla="*/ 258053 w 5563679"/>
              <a:gd name="connsiteY119" fmla="*/ 2016326 h 4850718"/>
              <a:gd name="connsiteX120" fmla="*/ 129026 w 5563679"/>
              <a:gd name="connsiteY120" fmla="*/ 2145353 h 4850718"/>
              <a:gd name="connsiteX121" fmla="*/ 129027 w 5563679"/>
              <a:gd name="connsiteY121" fmla="*/ 2145352 h 4850718"/>
              <a:gd name="connsiteX122" fmla="*/ 0 w 5563679"/>
              <a:gd name="connsiteY122" fmla="*/ 2016325 h 4850718"/>
              <a:gd name="connsiteX123" fmla="*/ 0 w 5563679"/>
              <a:gd name="connsiteY123" fmla="*/ 1566131 h 4850718"/>
              <a:gd name="connsiteX124" fmla="*/ 0 w 5563679"/>
              <a:gd name="connsiteY124" fmla="*/ 0 h 4850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Lst>
            <a:rect l="l" t="t" r="r" b="b"/>
            <a:pathLst>
              <a:path w="5563679" h="4850718">
                <a:moveTo>
                  <a:pt x="0" y="0"/>
                </a:moveTo>
                <a:lnTo>
                  <a:pt x="5562692" y="0"/>
                </a:lnTo>
                <a:lnTo>
                  <a:pt x="5563679" y="2642601"/>
                </a:lnTo>
                <a:cubicBezTo>
                  <a:pt x="5563679" y="2696046"/>
                  <a:pt x="5531185" y="2741901"/>
                  <a:pt x="5484876" y="2761489"/>
                </a:cubicBezTo>
                <a:lnTo>
                  <a:pt x="5436806" y="2771193"/>
                </a:lnTo>
                <a:lnTo>
                  <a:pt x="5436806" y="2771931"/>
                </a:lnTo>
                <a:lnTo>
                  <a:pt x="5413326" y="2774298"/>
                </a:lnTo>
                <a:cubicBezTo>
                  <a:pt x="5382527" y="2780600"/>
                  <a:pt x="5355545" y="2797376"/>
                  <a:pt x="5336262" y="2820742"/>
                </a:cubicBezTo>
                <a:lnTo>
                  <a:pt x="5315097" y="2857633"/>
                </a:lnTo>
                <a:lnTo>
                  <a:pt x="5315097" y="2920947"/>
                </a:lnTo>
                <a:cubicBezTo>
                  <a:pt x="5315097" y="2974392"/>
                  <a:pt x="5282603" y="3020247"/>
                  <a:pt x="5236294" y="3039835"/>
                </a:cubicBezTo>
                <a:lnTo>
                  <a:pt x="5188224" y="3049539"/>
                </a:lnTo>
                <a:lnTo>
                  <a:pt x="5188224" y="3050277"/>
                </a:lnTo>
                <a:lnTo>
                  <a:pt x="5164744" y="3052644"/>
                </a:lnTo>
                <a:cubicBezTo>
                  <a:pt x="5118546" y="3062097"/>
                  <a:pt x="5080934" y="3095117"/>
                  <a:pt x="5065015" y="3138593"/>
                </a:cubicBezTo>
                <a:cubicBezTo>
                  <a:pt x="5065008" y="3138631"/>
                  <a:pt x="5065002" y="3138668"/>
                  <a:pt x="5064995" y="3138706"/>
                </a:cubicBezTo>
                <a:lnTo>
                  <a:pt x="5064995" y="3698499"/>
                </a:lnTo>
                <a:cubicBezTo>
                  <a:pt x="5064995" y="3751944"/>
                  <a:pt x="5032501" y="3797799"/>
                  <a:pt x="4986192" y="3817387"/>
                </a:cubicBezTo>
                <a:lnTo>
                  <a:pt x="4938122" y="3827091"/>
                </a:lnTo>
                <a:lnTo>
                  <a:pt x="4938122" y="3827829"/>
                </a:lnTo>
                <a:lnTo>
                  <a:pt x="4914642" y="3830196"/>
                </a:lnTo>
                <a:cubicBezTo>
                  <a:pt x="4868444" y="3839649"/>
                  <a:pt x="4830832" y="3872669"/>
                  <a:pt x="4814913" y="3916145"/>
                </a:cubicBezTo>
                <a:cubicBezTo>
                  <a:pt x="4814829" y="3916619"/>
                  <a:pt x="4814746" y="3917094"/>
                  <a:pt x="4814662" y="3917568"/>
                </a:cubicBezTo>
                <a:lnTo>
                  <a:pt x="4814662" y="4185893"/>
                </a:lnTo>
                <a:cubicBezTo>
                  <a:pt x="4814662" y="4257153"/>
                  <a:pt x="4756895" y="4314920"/>
                  <a:pt x="4685635" y="4314920"/>
                </a:cubicBezTo>
                <a:lnTo>
                  <a:pt x="4685636" y="4314919"/>
                </a:lnTo>
                <a:cubicBezTo>
                  <a:pt x="4614376" y="4314919"/>
                  <a:pt x="4556609" y="4257152"/>
                  <a:pt x="4556609" y="4185892"/>
                </a:cubicBezTo>
                <a:lnTo>
                  <a:pt x="4556609" y="3905873"/>
                </a:lnTo>
                <a:lnTo>
                  <a:pt x="4554606" y="3894522"/>
                </a:lnTo>
                <a:cubicBezTo>
                  <a:pt x="4538687" y="3851046"/>
                  <a:pt x="4501075" y="3818026"/>
                  <a:pt x="4454877" y="3808573"/>
                </a:cubicBezTo>
                <a:lnTo>
                  <a:pt x="4431397" y="3806206"/>
                </a:lnTo>
                <a:lnTo>
                  <a:pt x="4431397" y="3805468"/>
                </a:lnTo>
                <a:lnTo>
                  <a:pt x="4383327" y="3795764"/>
                </a:lnTo>
                <a:cubicBezTo>
                  <a:pt x="4337018" y="3776176"/>
                  <a:pt x="4304524" y="3730321"/>
                  <a:pt x="4304524" y="3676876"/>
                </a:cubicBezTo>
                <a:lnTo>
                  <a:pt x="4304524" y="3586746"/>
                </a:lnTo>
                <a:lnTo>
                  <a:pt x="4296135" y="3545196"/>
                </a:lnTo>
                <a:cubicBezTo>
                  <a:pt x="4276548" y="3498886"/>
                  <a:pt x="4230693" y="3466392"/>
                  <a:pt x="4177248" y="3466392"/>
                </a:cubicBezTo>
                <a:cubicBezTo>
                  <a:pt x="4123803" y="3466392"/>
                  <a:pt x="4077948" y="3498886"/>
                  <a:pt x="4058361" y="3545196"/>
                </a:cubicBezTo>
                <a:lnTo>
                  <a:pt x="4056171" y="3556040"/>
                </a:lnTo>
                <a:lnTo>
                  <a:pt x="4056171" y="3796910"/>
                </a:lnTo>
                <a:cubicBezTo>
                  <a:pt x="4056171" y="3850355"/>
                  <a:pt x="4023677" y="3896210"/>
                  <a:pt x="3977368" y="3915798"/>
                </a:cubicBezTo>
                <a:lnTo>
                  <a:pt x="3929298" y="3925502"/>
                </a:lnTo>
                <a:lnTo>
                  <a:pt x="3929298" y="3926240"/>
                </a:lnTo>
                <a:lnTo>
                  <a:pt x="3905818" y="3928607"/>
                </a:lnTo>
                <a:cubicBezTo>
                  <a:pt x="3859621" y="3938060"/>
                  <a:pt x="3822008" y="3971080"/>
                  <a:pt x="3806089" y="4014556"/>
                </a:cubicBezTo>
                <a:lnTo>
                  <a:pt x="3805837" y="4015985"/>
                </a:lnTo>
                <a:lnTo>
                  <a:pt x="3805837" y="4120626"/>
                </a:lnTo>
                <a:cubicBezTo>
                  <a:pt x="3805837" y="4191886"/>
                  <a:pt x="3748070" y="4249653"/>
                  <a:pt x="3676810" y="4249653"/>
                </a:cubicBezTo>
                <a:lnTo>
                  <a:pt x="3676811" y="4249652"/>
                </a:lnTo>
                <a:cubicBezTo>
                  <a:pt x="3605551" y="4249652"/>
                  <a:pt x="3547784" y="4191885"/>
                  <a:pt x="3547784" y="4120625"/>
                </a:cubicBezTo>
                <a:cubicBezTo>
                  <a:pt x="3547784" y="4126133"/>
                  <a:pt x="3547783" y="4131640"/>
                  <a:pt x="3547783" y="4137148"/>
                </a:cubicBezTo>
                <a:lnTo>
                  <a:pt x="3537645" y="4086929"/>
                </a:lnTo>
                <a:cubicBezTo>
                  <a:pt x="3518057" y="4040619"/>
                  <a:pt x="3472202" y="4008125"/>
                  <a:pt x="3418757" y="4008125"/>
                </a:cubicBezTo>
                <a:cubicBezTo>
                  <a:pt x="3365312" y="4008125"/>
                  <a:pt x="3319457" y="4040619"/>
                  <a:pt x="3299870" y="4086929"/>
                </a:cubicBezTo>
                <a:lnTo>
                  <a:pt x="3290106" y="4135289"/>
                </a:lnTo>
                <a:lnTo>
                  <a:pt x="3290106" y="4721691"/>
                </a:lnTo>
                <a:cubicBezTo>
                  <a:pt x="3290106" y="4792951"/>
                  <a:pt x="3232339" y="4850718"/>
                  <a:pt x="3161079" y="4850718"/>
                </a:cubicBezTo>
                <a:lnTo>
                  <a:pt x="3161080" y="4850717"/>
                </a:lnTo>
                <a:cubicBezTo>
                  <a:pt x="3089820" y="4850717"/>
                  <a:pt x="3032053" y="4792950"/>
                  <a:pt x="3032053" y="4721690"/>
                </a:cubicBezTo>
                <a:cubicBezTo>
                  <a:pt x="3032053" y="4422703"/>
                  <a:pt x="3032052" y="4123715"/>
                  <a:pt x="3032052" y="3824728"/>
                </a:cubicBezTo>
                <a:lnTo>
                  <a:pt x="3021914" y="3774509"/>
                </a:lnTo>
                <a:cubicBezTo>
                  <a:pt x="3002326" y="3728199"/>
                  <a:pt x="2956471" y="3695705"/>
                  <a:pt x="2903026" y="3695705"/>
                </a:cubicBezTo>
                <a:cubicBezTo>
                  <a:pt x="2849581" y="3695705"/>
                  <a:pt x="2803726" y="3728199"/>
                  <a:pt x="2784139" y="3774509"/>
                </a:cubicBezTo>
                <a:lnTo>
                  <a:pt x="2780541" y="3792328"/>
                </a:lnTo>
                <a:lnTo>
                  <a:pt x="2780541" y="4101274"/>
                </a:lnTo>
                <a:cubicBezTo>
                  <a:pt x="2780541" y="4172534"/>
                  <a:pt x="2722774" y="4230301"/>
                  <a:pt x="2651514" y="4230301"/>
                </a:cubicBezTo>
                <a:lnTo>
                  <a:pt x="2651515" y="4230300"/>
                </a:lnTo>
                <a:cubicBezTo>
                  <a:pt x="2580255" y="4230300"/>
                  <a:pt x="2522488" y="4172533"/>
                  <a:pt x="2522488" y="4101273"/>
                </a:cubicBezTo>
                <a:lnTo>
                  <a:pt x="2522488" y="4054535"/>
                </a:lnTo>
                <a:lnTo>
                  <a:pt x="2503819" y="4021993"/>
                </a:lnTo>
                <a:cubicBezTo>
                  <a:pt x="2484535" y="3998627"/>
                  <a:pt x="2457553" y="3981851"/>
                  <a:pt x="2426754" y="3975549"/>
                </a:cubicBezTo>
                <a:lnTo>
                  <a:pt x="2403274" y="3973182"/>
                </a:lnTo>
                <a:lnTo>
                  <a:pt x="2403274" y="3972444"/>
                </a:lnTo>
                <a:lnTo>
                  <a:pt x="2355204" y="3962740"/>
                </a:lnTo>
                <a:cubicBezTo>
                  <a:pt x="2308895" y="3943152"/>
                  <a:pt x="2276401" y="3897297"/>
                  <a:pt x="2276401" y="3843852"/>
                </a:cubicBezTo>
                <a:lnTo>
                  <a:pt x="2276401" y="3729868"/>
                </a:lnTo>
                <a:lnTo>
                  <a:pt x="2268012" y="3688318"/>
                </a:lnTo>
                <a:cubicBezTo>
                  <a:pt x="2248425" y="3642008"/>
                  <a:pt x="2202570" y="3609514"/>
                  <a:pt x="2149125" y="3609514"/>
                </a:cubicBezTo>
                <a:cubicBezTo>
                  <a:pt x="2095680" y="3609514"/>
                  <a:pt x="2049825" y="3642008"/>
                  <a:pt x="2030238" y="3688318"/>
                </a:cubicBezTo>
                <a:lnTo>
                  <a:pt x="2028048" y="3699163"/>
                </a:lnTo>
                <a:lnTo>
                  <a:pt x="2028048" y="3852566"/>
                </a:lnTo>
                <a:cubicBezTo>
                  <a:pt x="2028048" y="3906011"/>
                  <a:pt x="1995554" y="3951866"/>
                  <a:pt x="1949245" y="3971454"/>
                </a:cubicBezTo>
                <a:lnTo>
                  <a:pt x="1901175" y="3981158"/>
                </a:lnTo>
                <a:lnTo>
                  <a:pt x="1901175" y="3981896"/>
                </a:lnTo>
                <a:lnTo>
                  <a:pt x="1877695" y="3984263"/>
                </a:lnTo>
                <a:cubicBezTo>
                  <a:pt x="1831497" y="3993716"/>
                  <a:pt x="1793885" y="4026736"/>
                  <a:pt x="1777966" y="4070212"/>
                </a:cubicBezTo>
                <a:lnTo>
                  <a:pt x="1775762" y="4082702"/>
                </a:lnTo>
                <a:lnTo>
                  <a:pt x="1775762" y="4216610"/>
                </a:lnTo>
                <a:cubicBezTo>
                  <a:pt x="1775762" y="4287870"/>
                  <a:pt x="1717995" y="4345637"/>
                  <a:pt x="1646735" y="4345637"/>
                </a:cubicBezTo>
                <a:lnTo>
                  <a:pt x="1646736" y="4345636"/>
                </a:lnTo>
                <a:cubicBezTo>
                  <a:pt x="1575476" y="4345636"/>
                  <a:pt x="1517709" y="4287869"/>
                  <a:pt x="1517709" y="4216609"/>
                </a:cubicBezTo>
                <a:lnTo>
                  <a:pt x="1517709" y="3851355"/>
                </a:lnTo>
                <a:lnTo>
                  <a:pt x="1515505" y="3838865"/>
                </a:lnTo>
                <a:cubicBezTo>
                  <a:pt x="1499586" y="3795389"/>
                  <a:pt x="1461974" y="3762369"/>
                  <a:pt x="1415776" y="3752916"/>
                </a:cubicBezTo>
                <a:lnTo>
                  <a:pt x="1392296" y="3750549"/>
                </a:lnTo>
                <a:lnTo>
                  <a:pt x="1392296" y="3749811"/>
                </a:lnTo>
                <a:lnTo>
                  <a:pt x="1344226" y="3740107"/>
                </a:lnTo>
                <a:cubicBezTo>
                  <a:pt x="1297917" y="3720519"/>
                  <a:pt x="1265423" y="3674664"/>
                  <a:pt x="1265423" y="3621219"/>
                </a:cubicBezTo>
                <a:lnTo>
                  <a:pt x="1265423" y="3244844"/>
                </a:lnTo>
                <a:lnTo>
                  <a:pt x="1257034" y="3203294"/>
                </a:lnTo>
                <a:cubicBezTo>
                  <a:pt x="1237447" y="3156984"/>
                  <a:pt x="1191592" y="3124490"/>
                  <a:pt x="1138147" y="3124490"/>
                </a:cubicBezTo>
                <a:cubicBezTo>
                  <a:pt x="1084702" y="3124490"/>
                  <a:pt x="1038847" y="3156984"/>
                  <a:pt x="1019260" y="3203294"/>
                </a:cubicBezTo>
                <a:lnTo>
                  <a:pt x="1016586" y="3216537"/>
                </a:lnTo>
                <a:lnTo>
                  <a:pt x="1016586" y="3277201"/>
                </a:lnTo>
                <a:cubicBezTo>
                  <a:pt x="1016586" y="3348461"/>
                  <a:pt x="958819" y="3406228"/>
                  <a:pt x="887559" y="3406228"/>
                </a:cubicBezTo>
                <a:lnTo>
                  <a:pt x="887560" y="3406227"/>
                </a:lnTo>
                <a:cubicBezTo>
                  <a:pt x="816300" y="3406227"/>
                  <a:pt x="758533" y="3348460"/>
                  <a:pt x="758533" y="3277200"/>
                </a:cubicBezTo>
                <a:lnTo>
                  <a:pt x="758533" y="3136420"/>
                </a:lnTo>
                <a:lnTo>
                  <a:pt x="737116" y="3099088"/>
                </a:lnTo>
                <a:cubicBezTo>
                  <a:pt x="717833" y="3075722"/>
                  <a:pt x="690850" y="3058946"/>
                  <a:pt x="660051" y="3052644"/>
                </a:cubicBezTo>
                <a:lnTo>
                  <a:pt x="636571" y="3050277"/>
                </a:lnTo>
                <a:lnTo>
                  <a:pt x="636571" y="3049539"/>
                </a:lnTo>
                <a:lnTo>
                  <a:pt x="588501" y="3039835"/>
                </a:lnTo>
                <a:cubicBezTo>
                  <a:pt x="542192" y="3020247"/>
                  <a:pt x="509698" y="2974392"/>
                  <a:pt x="509698" y="2920947"/>
                </a:cubicBezTo>
                <a:lnTo>
                  <a:pt x="509698" y="1975689"/>
                </a:lnTo>
                <a:lnTo>
                  <a:pt x="501309" y="1934140"/>
                </a:lnTo>
                <a:cubicBezTo>
                  <a:pt x="481722" y="1887830"/>
                  <a:pt x="435867" y="1855336"/>
                  <a:pt x="382422" y="1855336"/>
                </a:cubicBezTo>
                <a:cubicBezTo>
                  <a:pt x="328977" y="1855336"/>
                  <a:pt x="283122" y="1887830"/>
                  <a:pt x="263535" y="1934140"/>
                </a:cubicBezTo>
                <a:lnTo>
                  <a:pt x="258053" y="1961291"/>
                </a:lnTo>
                <a:lnTo>
                  <a:pt x="258053" y="2016326"/>
                </a:lnTo>
                <a:cubicBezTo>
                  <a:pt x="258053" y="2087586"/>
                  <a:pt x="200286" y="2145353"/>
                  <a:pt x="129026" y="2145353"/>
                </a:cubicBezTo>
                <a:lnTo>
                  <a:pt x="129027" y="2145352"/>
                </a:lnTo>
                <a:cubicBezTo>
                  <a:pt x="57767" y="2145352"/>
                  <a:pt x="0" y="2087585"/>
                  <a:pt x="0" y="2016325"/>
                </a:cubicBezTo>
                <a:lnTo>
                  <a:pt x="0" y="1566131"/>
                </a:lnTo>
                <a:lnTo>
                  <a:pt x="0" y="0"/>
                </a:lnTo>
                <a:close/>
              </a:path>
            </a:pathLst>
          </a:custGeom>
        </p:spPr>
        <p:txBody>
          <a:bodyPr wrap="square" anchor="ctr">
            <a:noAutofit/>
          </a:bodyPr>
          <a:lstStyle>
            <a:lvl1pPr marL="0" indent="0" algn="ctr">
              <a:buNone/>
              <a:defRPr sz="1200"/>
            </a:lvl1pPr>
          </a:lstStyle>
          <a:p>
            <a:endParaRPr lang="es-ES_tradnl" dirty="0"/>
          </a:p>
        </p:txBody>
      </p:sp>
      <p:sp>
        <p:nvSpPr>
          <p:cNvPr id="3" name="Marcador de texto 2"/>
          <p:cNvSpPr>
            <a:spLocks noGrp="1"/>
          </p:cNvSpPr>
          <p:nvPr>
            <p:ph type="body" sz="quarter" idx="12" hasCustomPrompt="1"/>
          </p:nvPr>
        </p:nvSpPr>
        <p:spPr>
          <a:xfrm>
            <a:off x="468313" y="742321"/>
            <a:ext cx="4103688" cy="576956"/>
          </a:xfrm>
          <a:prstGeom prst="rect">
            <a:avLst/>
          </a:prstGeom>
        </p:spPr>
        <p:txBody>
          <a:bodyPr lIns="0"/>
          <a:lstStyle>
            <a:lvl1pPr marL="0" indent="0">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3" hasCustomPrompt="1"/>
          </p:nvPr>
        </p:nvSpPr>
        <p:spPr>
          <a:xfrm>
            <a:off x="468313" y="1363757"/>
            <a:ext cx="4103688" cy="221850"/>
          </a:xfrm>
          <a:prstGeom prst="rect">
            <a:avLst/>
          </a:prstGeom>
        </p:spPr>
        <p:txBody>
          <a:bodyPr lIns="0"/>
          <a:lstStyle>
            <a:lvl1pPr marL="0" indent="0">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747067338"/>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Graphic with title 4">
    <p:spTree>
      <p:nvGrpSpPr>
        <p:cNvPr id="1" name=""/>
        <p:cNvGrpSpPr/>
        <p:nvPr/>
      </p:nvGrpSpPr>
      <p:grpSpPr>
        <a:xfrm>
          <a:off x="0" y="0"/>
          <a:ext cx="0" cy="0"/>
          <a:chOff x="0" y="0"/>
          <a:chExt cx="0" cy="0"/>
        </a:xfrm>
      </p:grpSpPr>
      <p:sp>
        <p:nvSpPr>
          <p:cNvPr id="8" name="Marcador de imagen 7"/>
          <p:cNvSpPr>
            <a:spLocks noGrp="1"/>
          </p:cNvSpPr>
          <p:nvPr>
            <p:ph type="pic" sz="quarter" idx="12"/>
          </p:nvPr>
        </p:nvSpPr>
        <p:spPr>
          <a:xfrm>
            <a:off x="3673775" y="-346183"/>
            <a:ext cx="5563679" cy="5550115"/>
          </a:xfrm>
          <a:custGeom>
            <a:avLst/>
            <a:gdLst>
              <a:gd name="connsiteX0" fmla="*/ 1087705 w 5563679"/>
              <a:gd name="connsiteY0" fmla="*/ 0 h 5550115"/>
              <a:gd name="connsiteX1" fmla="*/ 1157844 w 5563679"/>
              <a:gd name="connsiteY1" fmla="*/ 0 h 5550115"/>
              <a:gd name="connsiteX2" fmla="*/ 1161143 w 5563679"/>
              <a:gd name="connsiteY2" fmla="*/ 499 h 5550115"/>
              <a:gd name="connsiteX3" fmla="*/ 1241661 w 5563679"/>
              <a:gd name="connsiteY3" fmla="*/ 73502 h 5550115"/>
              <a:gd name="connsiteX4" fmla="*/ 1244335 w 5563679"/>
              <a:gd name="connsiteY4" fmla="*/ 86745 h 5550115"/>
              <a:gd name="connsiteX5" fmla="*/ 1244335 w 5563679"/>
              <a:gd name="connsiteY5" fmla="*/ 147409 h 5550115"/>
              <a:gd name="connsiteX6" fmla="*/ 1373362 w 5563679"/>
              <a:gd name="connsiteY6" fmla="*/ 276436 h 5550115"/>
              <a:gd name="connsiteX7" fmla="*/ 1373361 w 5563679"/>
              <a:gd name="connsiteY7" fmla="*/ 276435 h 5550115"/>
              <a:gd name="connsiteX8" fmla="*/ 1390772 w 5563679"/>
              <a:gd name="connsiteY8" fmla="*/ 272920 h 5550115"/>
              <a:gd name="connsiteX9" fmla="*/ 1399039 w 5563679"/>
              <a:gd name="connsiteY9" fmla="*/ 274589 h 5550115"/>
              <a:gd name="connsiteX10" fmla="*/ 1399039 w 5563679"/>
              <a:gd name="connsiteY10" fmla="*/ 275327 h 5550115"/>
              <a:gd name="connsiteX11" fmla="*/ 1422519 w 5563679"/>
              <a:gd name="connsiteY11" fmla="*/ 277694 h 5550115"/>
              <a:gd name="connsiteX12" fmla="*/ 1522248 w 5563679"/>
              <a:gd name="connsiteY12" fmla="*/ 363643 h 5550115"/>
              <a:gd name="connsiteX13" fmla="*/ 1522268 w 5563679"/>
              <a:gd name="connsiteY13" fmla="*/ 363756 h 5550115"/>
              <a:gd name="connsiteX14" fmla="*/ 1522268 w 5563679"/>
              <a:gd name="connsiteY14" fmla="*/ 923549 h 5550115"/>
              <a:gd name="connsiteX15" fmla="*/ 1601071 w 5563679"/>
              <a:gd name="connsiteY15" fmla="*/ 1042437 h 5550115"/>
              <a:gd name="connsiteX16" fmla="*/ 1649141 w 5563679"/>
              <a:gd name="connsiteY16" fmla="*/ 1052141 h 5550115"/>
              <a:gd name="connsiteX17" fmla="*/ 1649141 w 5563679"/>
              <a:gd name="connsiteY17" fmla="*/ 1052879 h 5550115"/>
              <a:gd name="connsiteX18" fmla="*/ 1672621 w 5563679"/>
              <a:gd name="connsiteY18" fmla="*/ 1055246 h 5550115"/>
              <a:gd name="connsiteX19" fmla="*/ 1772350 w 5563679"/>
              <a:gd name="connsiteY19" fmla="*/ 1141195 h 5550115"/>
              <a:gd name="connsiteX20" fmla="*/ 1772601 w 5563679"/>
              <a:gd name="connsiteY20" fmla="*/ 1142618 h 5550115"/>
              <a:gd name="connsiteX21" fmla="*/ 1772601 w 5563679"/>
              <a:gd name="connsiteY21" fmla="*/ 1410943 h 5550115"/>
              <a:gd name="connsiteX22" fmla="*/ 1901628 w 5563679"/>
              <a:gd name="connsiteY22" fmla="*/ 1539970 h 5550115"/>
              <a:gd name="connsiteX23" fmla="*/ 1901627 w 5563679"/>
              <a:gd name="connsiteY23" fmla="*/ 1539969 h 5550115"/>
              <a:gd name="connsiteX24" fmla="*/ 2030654 w 5563679"/>
              <a:gd name="connsiteY24" fmla="*/ 1410942 h 5550115"/>
              <a:gd name="connsiteX25" fmla="*/ 2030654 w 5563679"/>
              <a:gd name="connsiteY25" fmla="*/ 1130923 h 5550115"/>
              <a:gd name="connsiteX26" fmla="*/ 2032657 w 5563679"/>
              <a:gd name="connsiteY26" fmla="*/ 1119572 h 5550115"/>
              <a:gd name="connsiteX27" fmla="*/ 2132386 w 5563679"/>
              <a:gd name="connsiteY27" fmla="*/ 1033623 h 5550115"/>
              <a:gd name="connsiteX28" fmla="*/ 2155866 w 5563679"/>
              <a:gd name="connsiteY28" fmla="*/ 1031256 h 5550115"/>
              <a:gd name="connsiteX29" fmla="*/ 2155866 w 5563679"/>
              <a:gd name="connsiteY29" fmla="*/ 1030518 h 5550115"/>
              <a:gd name="connsiteX30" fmla="*/ 2203936 w 5563679"/>
              <a:gd name="connsiteY30" fmla="*/ 1020814 h 5550115"/>
              <a:gd name="connsiteX31" fmla="*/ 2282739 w 5563679"/>
              <a:gd name="connsiteY31" fmla="*/ 901926 h 5550115"/>
              <a:gd name="connsiteX32" fmla="*/ 2282739 w 5563679"/>
              <a:gd name="connsiteY32" fmla="*/ 811796 h 5550115"/>
              <a:gd name="connsiteX33" fmla="*/ 2291128 w 5563679"/>
              <a:gd name="connsiteY33" fmla="*/ 770246 h 5550115"/>
              <a:gd name="connsiteX34" fmla="*/ 2410015 w 5563679"/>
              <a:gd name="connsiteY34" fmla="*/ 691442 h 5550115"/>
              <a:gd name="connsiteX35" fmla="*/ 2528902 w 5563679"/>
              <a:gd name="connsiteY35" fmla="*/ 770246 h 5550115"/>
              <a:gd name="connsiteX36" fmla="*/ 2531092 w 5563679"/>
              <a:gd name="connsiteY36" fmla="*/ 781090 h 5550115"/>
              <a:gd name="connsiteX37" fmla="*/ 2531092 w 5563679"/>
              <a:gd name="connsiteY37" fmla="*/ 1021960 h 5550115"/>
              <a:gd name="connsiteX38" fmla="*/ 2609895 w 5563679"/>
              <a:gd name="connsiteY38" fmla="*/ 1140848 h 5550115"/>
              <a:gd name="connsiteX39" fmla="*/ 2657965 w 5563679"/>
              <a:gd name="connsiteY39" fmla="*/ 1150552 h 5550115"/>
              <a:gd name="connsiteX40" fmla="*/ 2657965 w 5563679"/>
              <a:gd name="connsiteY40" fmla="*/ 1151290 h 5550115"/>
              <a:gd name="connsiteX41" fmla="*/ 2681445 w 5563679"/>
              <a:gd name="connsiteY41" fmla="*/ 1153657 h 5550115"/>
              <a:gd name="connsiteX42" fmla="*/ 2781174 w 5563679"/>
              <a:gd name="connsiteY42" fmla="*/ 1239606 h 5550115"/>
              <a:gd name="connsiteX43" fmla="*/ 2781426 w 5563679"/>
              <a:gd name="connsiteY43" fmla="*/ 1241035 h 5550115"/>
              <a:gd name="connsiteX44" fmla="*/ 2781426 w 5563679"/>
              <a:gd name="connsiteY44" fmla="*/ 1345676 h 5550115"/>
              <a:gd name="connsiteX45" fmla="*/ 2910453 w 5563679"/>
              <a:gd name="connsiteY45" fmla="*/ 1474703 h 5550115"/>
              <a:gd name="connsiteX46" fmla="*/ 2910452 w 5563679"/>
              <a:gd name="connsiteY46" fmla="*/ 1474702 h 5550115"/>
              <a:gd name="connsiteX47" fmla="*/ 3039479 w 5563679"/>
              <a:gd name="connsiteY47" fmla="*/ 1345675 h 5550115"/>
              <a:gd name="connsiteX48" fmla="*/ 3039479 w 5563679"/>
              <a:gd name="connsiteY48" fmla="*/ 0 h 5550115"/>
              <a:gd name="connsiteX49" fmla="*/ 3039480 w 5563679"/>
              <a:gd name="connsiteY49" fmla="*/ 0 h 5550115"/>
              <a:gd name="connsiteX50" fmla="*/ 3039480 w 5563679"/>
              <a:gd name="connsiteY50" fmla="*/ 1362198 h 5550115"/>
              <a:gd name="connsiteX51" fmla="*/ 3049618 w 5563679"/>
              <a:gd name="connsiteY51" fmla="*/ 1311979 h 5550115"/>
              <a:gd name="connsiteX52" fmla="*/ 3168506 w 5563679"/>
              <a:gd name="connsiteY52" fmla="*/ 1233175 h 5550115"/>
              <a:gd name="connsiteX53" fmla="*/ 3287393 w 5563679"/>
              <a:gd name="connsiteY53" fmla="*/ 1311979 h 5550115"/>
              <a:gd name="connsiteX54" fmla="*/ 3297157 w 5563679"/>
              <a:gd name="connsiteY54" fmla="*/ 1360339 h 5550115"/>
              <a:gd name="connsiteX55" fmla="*/ 3297157 w 5563679"/>
              <a:gd name="connsiteY55" fmla="*/ 1946741 h 5550115"/>
              <a:gd name="connsiteX56" fmla="*/ 3426184 w 5563679"/>
              <a:gd name="connsiteY56" fmla="*/ 2075768 h 5550115"/>
              <a:gd name="connsiteX57" fmla="*/ 3426183 w 5563679"/>
              <a:gd name="connsiteY57" fmla="*/ 2075767 h 5550115"/>
              <a:gd name="connsiteX58" fmla="*/ 3555210 w 5563679"/>
              <a:gd name="connsiteY58" fmla="*/ 1946740 h 5550115"/>
              <a:gd name="connsiteX59" fmla="*/ 3555210 w 5563679"/>
              <a:gd name="connsiteY59" fmla="*/ 0 h 5550115"/>
              <a:gd name="connsiteX60" fmla="*/ 3555211 w 5563679"/>
              <a:gd name="connsiteY60" fmla="*/ 1049778 h 5550115"/>
              <a:gd name="connsiteX61" fmla="*/ 3565349 w 5563679"/>
              <a:gd name="connsiteY61" fmla="*/ 999559 h 5550115"/>
              <a:gd name="connsiteX62" fmla="*/ 3684237 w 5563679"/>
              <a:gd name="connsiteY62" fmla="*/ 920755 h 5550115"/>
              <a:gd name="connsiteX63" fmla="*/ 3803124 w 5563679"/>
              <a:gd name="connsiteY63" fmla="*/ 999559 h 5550115"/>
              <a:gd name="connsiteX64" fmla="*/ 3806722 w 5563679"/>
              <a:gd name="connsiteY64" fmla="*/ 1017378 h 5550115"/>
              <a:gd name="connsiteX65" fmla="*/ 3806722 w 5563679"/>
              <a:gd name="connsiteY65" fmla="*/ 1326324 h 5550115"/>
              <a:gd name="connsiteX66" fmla="*/ 3935749 w 5563679"/>
              <a:gd name="connsiteY66" fmla="*/ 1455351 h 5550115"/>
              <a:gd name="connsiteX67" fmla="*/ 3935748 w 5563679"/>
              <a:gd name="connsiteY67" fmla="*/ 1455350 h 5550115"/>
              <a:gd name="connsiteX68" fmla="*/ 4064775 w 5563679"/>
              <a:gd name="connsiteY68" fmla="*/ 1326323 h 5550115"/>
              <a:gd name="connsiteX69" fmla="*/ 4064775 w 5563679"/>
              <a:gd name="connsiteY69" fmla="*/ 1279585 h 5550115"/>
              <a:gd name="connsiteX70" fmla="*/ 4083444 w 5563679"/>
              <a:gd name="connsiteY70" fmla="*/ 1247043 h 5550115"/>
              <a:gd name="connsiteX71" fmla="*/ 4160509 w 5563679"/>
              <a:gd name="connsiteY71" fmla="*/ 1200599 h 5550115"/>
              <a:gd name="connsiteX72" fmla="*/ 4183989 w 5563679"/>
              <a:gd name="connsiteY72" fmla="*/ 1198232 h 5550115"/>
              <a:gd name="connsiteX73" fmla="*/ 4183989 w 5563679"/>
              <a:gd name="connsiteY73" fmla="*/ 1197494 h 5550115"/>
              <a:gd name="connsiteX74" fmla="*/ 4232059 w 5563679"/>
              <a:gd name="connsiteY74" fmla="*/ 1187790 h 5550115"/>
              <a:gd name="connsiteX75" fmla="*/ 4310862 w 5563679"/>
              <a:gd name="connsiteY75" fmla="*/ 1068902 h 5550115"/>
              <a:gd name="connsiteX76" fmla="*/ 4310862 w 5563679"/>
              <a:gd name="connsiteY76" fmla="*/ 954918 h 5550115"/>
              <a:gd name="connsiteX77" fmla="*/ 4319251 w 5563679"/>
              <a:gd name="connsiteY77" fmla="*/ 913368 h 5550115"/>
              <a:gd name="connsiteX78" fmla="*/ 4438138 w 5563679"/>
              <a:gd name="connsiteY78" fmla="*/ 834564 h 5550115"/>
              <a:gd name="connsiteX79" fmla="*/ 4557025 w 5563679"/>
              <a:gd name="connsiteY79" fmla="*/ 913368 h 5550115"/>
              <a:gd name="connsiteX80" fmla="*/ 4559215 w 5563679"/>
              <a:gd name="connsiteY80" fmla="*/ 924213 h 5550115"/>
              <a:gd name="connsiteX81" fmla="*/ 4559215 w 5563679"/>
              <a:gd name="connsiteY81" fmla="*/ 1077616 h 5550115"/>
              <a:gd name="connsiteX82" fmla="*/ 4638018 w 5563679"/>
              <a:gd name="connsiteY82" fmla="*/ 1196504 h 5550115"/>
              <a:gd name="connsiteX83" fmla="*/ 4686088 w 5563679"/>
              <a:gd name="connsiteY83" fmla="*/ 1206208 h 5550115"/>
              <a:gd name="connsiteX84" fmla="*/ 4686088 w 5563679"/>
              <a:gd name="connsiteY84" fmla="*/ 1206946 h 5550115"/>
              <a:gd name="connsiteX85" fmla="*/ 4709568 w 5563679"/>
              <a:gd name="connsiteY85" fmla="*/ 1209313 h 5550115"/>
              <a:gd name="connsiteX86" fmla="*/ 4809296 w 5563679"/>
              <a:gd name="connsiteY86" fmla="*/ 1295262 h 5550115"/>
              <a:gd name="connsiteX87" fmla="*/ 4811500 w 5563679"/>
              <a:gd name="connsiteY87" fmla="*/ 1307752 h 5550115"/>
              <a:gd name="connsiteX88" fmla="*/ 4811500 w 5563679"/>
              <a:gd name="connsiteY88" fmla="*/ 1441660 h 5550115"/>
              <a:gd name="connsiteX89" fmla="*/ 4940527 w 5563679"/>
              <a:gd name="connsiteY89" fmla="*/ 1570687 h 5550115"/>
              <a:gd name="connsiteX90" fmla="*/ 4940526 w 5563679"/>
              <a:gd name="connsiteY90" fmla="*/ 1570686 h 5550115"/>
              <a:gd name="connsiteX91" fmla="*/ 5069553 w 5563679"/>
              <a:gd name="connsiteY91" fmla="*/ 1441659 h 5550115"/>
              <a:gd name="connsiteX92" fmla="*/ 5069553 w 5563679"/>
              <a:gd name="connsiteY92" fmla="*/ 1076405 h 5550115"/>
              <a:gd name="connsiteX93" fmla="*/ 5071757 w 5563679"/>
              <a:gd name="connsiteY93" fmla="*/ 1063915 h 5550115"/>
              <a:gd name="connsiteX94" fmla="*/ 5171486 w 5563679"/>
              <a:gd name="connsiteY94" fmla="*/ 977966 h 5550115"/>
              <a:gd name="connsiteX95" fmla="*/ 5194966 w 5563679"/>
              <a:gd name="connsiteY95" fmla="*/ 975599 h 5550115"/>
              <a:gd name="connsiteX96" fmla="*/ 5194966 w 5563679"/>
              <a:gd name="connsiteY96" fmla="*/ 974861 h 5550115"/>
              <a:gd name="connsiteX97" fmla="*/ 5243036 w 5563679"/>
              <a:gd name="connsiteY97" fmla="*/ 965157 h 5550115"/>
              <a:gd name="connsiteX98" fmla="*/ 5321839 w 5563679"/>
              <a:gd name="connsiteY98" fmla="*/ 846269 h 5550115"/>
              <a:gd name="connsiteX99" fmla="*/ 5321839 w 5563679"/>
              <a:gd name="connsiteY99" fmla="*/ 469894 h 5550115"/>
              <a:gd name="connsiteX100" fmla="*/ 5330228 w 5563679"/>
              <a:gd name="connsiteY100" fmla="*/ 428344 h 5550115"/>
              <a:gd name="connsiteX101" fmla="*/ 5449115 w 5563679"/>
              <a:gd name="connsiteY101" fmla="*/ 349540 h 5550115"/>
              <a:gd name="connsiteX102" fmla="*/ 5548678 w 5563679"/>
              <a:gd name="connsiteY102" fmla="*/ 396494 h 5550115"/>
              <a:gd name="connsiteX103" fmla="*/ 5562692 w 5563679"/>
              <a:gd name="connsiteY103" fmla="*/ 419592 h 5550115"/>
              <a:gd name="connsiteX104" fmla="*/ 5562692 w 5563679"/>
              <a:gd name="connsiteY104" fmla="*/ 2265528 h 5550115"/>
              <a:gd name="connsiteX105" fmla="*/ 5563679 w 5563679"/>
              <a:gd name="connsiteY105" fmla="*/ 2265528 h 5550115"/>
              <a:gd name="connsiteX106" fmla="*/ 5563679 w 5563679"/>
              <a:gd name="connsiteY106" fmla="*/ 3341998 h 5550115"/>
              <a:gd name="connsiteX107" fmla="*/ 5484876 w 5563679"/>
              <a:gd name="connsiteY107" fmla="*/ 3460886 h 5550115"/>
              <a:gd name="connsiteX108" fmla="*/ 5436806 w 5563679"/>
              <a:gd name="connsiteY108" fmla="*/ 3470590 h 5550115"/>
              <a:gd name="connsiteX109" fmla="*/ 5436806 w 5563679"/>
              <a:gd name="connsiteY109" fmla="*/ 3471328 h 5550115"/>
              <a:gd name="connsiteX110" fmla="*/ 5413326 w 5563679"/>
              <a:gd name="connsiteY110" fmla="*/ 3473695 h 5550115"/>
              <a:gd name="connsiteX111" fmla="*/ 5336262 w 5563679"/>
              <a:gd name="connsiteY111" fmla="*/ 3520139 h 5550115"/>
              <a:gd name="connsiteX112" fmla="*/ 5315097 w 5563679"/>
              <a:gd name="connsiteY112" fmla="*/ 3557030 h 5550115"/>
              <a:gd name="connsiteX113" fmla="*/ 5315097 w 5563679"/>
              <a:gd name="connsiteY113" fmla="*/ 3620344 h 5550115"/>
              <a:gd name="connsiteX114" fmla="*/ 5236294 w 5563679"/>
              <a:gd name="connsiteY114" fmla="*/ 3739232 h 5550115"/>
              <a:gd name="connsiteX115" fmla="*/ 5188224 w 5563679"/>
              <a:gd name="connsiteY115" fmla="*/ 3748936 h 5550115"/>
              <a:gd name="connsiteX116" fmla="*/ 5188224 w 5563679"/>
              <a:gd name="connsiteY116" fmla="*/ 3749674 h 5550115"/>
              <a:gd name="connsiteX117" fmla="*/ 5164744 w 5563679"/>
              <a:gd name="connsiteY117" fmla="*/ 3752041 h 5550115"/>
              <a:gd name="connsiteX118" fmla="*/ 5065015 w 5563679"/>
              <a:gd name="connsiteY118" fmla="*/ 3837990 h 5550115"/>
              <a:gd name="connsiteX119" fmla="*/ 5064995 w 5563679"/>
              <a:gd name="connsiteY119" fmla="*/ 3838103 h 5550115"/>
              <a:gd name="connsiteX120" fmla="*/ 5064995 w 5563679"/>
              <a:gd name="connsiteY120" fmla="*/ 4397896 h 5550115"/>
              <a:gd name="connsiteX121" fmla="*/ 4986192 w 5563679"/>
              <a:gd name="connsiteY121" fmla="*/ 4516784 h 5550115"/>
              <a:gd name="connsiteX122" fmla="*/ 4938122 w 5563679"/>
              <a:gd name="connsiteY122" fmla="*/ 4526488 h 5550115"/>
              <a:gd name="connsiteX123" fmla="*/ 4938122 w 5563679"/>
              <a:gd name="connsiteY123" fmla="*/ 4527226 h 5550115"/>
              <a:gd name="connsiteX124" fmla="*/ 4914642 w 5563679"/>
              <a:gd name="connsiteY124" fmla="*/ 4529593 h 5550115"/>
              <a:gd name="connsiteX125" fmla="*/ 4814913 w 5563679"/>
              <a:gd name="connsiteY125" fmla="*/ 4615542 h 5550115"/>
              <a:gd name="connsiteX126" fmla="*/ 4814662 w 5563679"/>
              <a:gd name="connsiteY126" fmla="*/ 4616965 h 5550115"/>
              <a:gd name="connsiteX127" fmla="*/ 4814662 w 5563679"/>
              <a:gd name="connsiteY127" fmla="*/ 4885290 h 5550115"/>
              <a:gd name="connsiteX128" fmla="*/ 4685635 w 5563679"/>
              <a:gd name="connsiteY128" fmla="*/ 5014317 h 5550115"/>
              <a:gd name="connsiteX129" fmla="*/ 4685636 w 5563679"/>
              <a:gd name="connsiteY129" fmla="*/ 5014316 h 5550115"/>
              <a:gd name="connsiteX130" fmla="*/ 4556609 w 5563679"/>
              <a:gd name="connsiteY130" fmla="*/ 4885289 h 5550115"/>
              <a:gd name="connsiteX131" fmla="*/ 4556609 w 5563679"/>
              <a:gd name="connsiteY131" fmla="*/ 4605270 h 5550115"/>
              <a:gd name="connsiteX132" fmla="*/ 4554606 w 5563679"/>
              <a:gd name="connsiteY132" fmla="*/ 4593919 h 5550115"/>
              <a:gd name="connsiteX133" fmla="*/ 4454877 w 5563679"/>
              <a:gd name="connsiteY133" fmla="*/ 4507970 h 5550115"/>
              <a:gd name="connsiteX134" fmla="*/ 4431397 w 5563679"/>
              <a:gd name="connsiteY134" fmla="*/ 4505603 h 5550115"/>
              <a:gd name="connsiteX135" fmla="*/ 4431397 w 5563679"/>
              <a:gd name="connsiteY135" fmla="*/ 4504865 h 5550115"/>
              <a:gd name="connsiteX136" fmla="*/ 4383327 w 5563679"/>
              <a:gd name="connsiteY136" fmla="*/ 4495161 h 5550115"/>
              <a:gd name="connsiteX137" fmla="*/ 4304524 w 5563679"/>
              <a:gd name="connsiteY137" fmla="*/ 4376273 h 5550115"/>
              <a:gd name="connsiteX138" fmla="*/ 4304524 w 5563679"/>
              <a:gd name="connsiteY138" fmla="*/ 4286143 h 5550115"/>
              <a:gd name="connsiteX139" fmla="*/ 4296135 w 5563679"/>
              <a:gd name="connsiteY139" fmla="*/ 4244593 h 5550115"/>
              <a:gd name="connsiteX140" fmla="*/ 4177248 w 5563679"/>
              <a:gd name="connsiteY140" fmla="*/ 4165789 h 5550115"/>
              <a:gd name="connsiteX141" fmla="*/ 4058361 w 5563679"/>
              <a:gd name="connsiteY141" fmla="*/ 4244593 h 5550115"/>
              <a:gd name="connsiteX142" fmla="*/ 4056171 w 5563679"/>
              <a:gd name="connsiteY142" fmla="*/ 4255437 h 5550115"/>
              <a:gd name="connsiteX143" fmla="*/ 4056171 w 5563679"/>
              <a:gd name="connsiteY143" fmla="*/ 4496307 h 5550115"/>
              <a:gd name="connsiteX144" fmla="*/ 3977368 w 5563679"/>
              <a:gd name="connsiteY144" fmla="*/ 4615195 h 5550115"/>
              <a:gd name="connsiteX145" fmla="*/ 3929298 w 5563679"/>
              <a:gd name="connsiteY145" fmla="*/ 4624899 h 5550115"/>
              <a:gd name="connsiteX146" fmla="*/ 3929298 w 5563679"/>
              <a:gd name="connsiteY146" fmla="*/ 4625637 h 5550115"/>
              <a:gd name="connsiteX147" fmla="*/ 3905818 w 5563679"/>
              <a:gd name="connsiteY147" fmla="*/ 4628004 h 5550115"/>
              <a:gd name="connsiteX148" fmla="*/ 3806089 w 5563679"/>
              <a:gd name="connsiteY148" fmla="*/ 4713953 h 5550115"/>
              <a:gd name="connsiteX149" fmla="*/ 3805837 w 5563679"/>
              <a:gd name="connsiteY149" fmla="*/ 4715382 h 5550115"/>
              <a:gd name="connsiteX150" fmla="*/ 3805837 w 5563679"/>
              <a:gd name="connsiteY150" fmla="*/ 4820023 h 5550115"/>
              <a:gd name="connsiteX151" fmla="*/ 3676810 w 5563679"/>
              <a:gd name="connsiteY151" fmla="*/ 4949050 h 5550115"/>
              <a:gd name="connsiteX152" fmla="*/ 3676811 w 5563679"/>
              <a:gd name="connsiteY152" fmla="*/ 4949049 h 5550115"/>
              <a:gd name="connsiteX153" fmla="*/ 3547784 w 5563679"/>
              <a:gd name="connsiteY153" fmla="*/ 4820022 h 5550115"/>
              <a:gd name="connsiteX154" fmla="*/ 3547784 w 5563679"/>
              <a:gd name="connsiteY154" fmla="*/ 2265528 h 5550115"/>
              <a:gd name="connsiteX155" fmla="*/ 3547783 w 5563679"/>
              <a:gd name="connsiteY155" fmla="*/ 4836545 h 5550115"/>
              <a:gd name="connsiteX156" fmla="*/ 3537645 w 5563679"/>
              <a:gd name="connsiteY156" fmla="*/ 4786326 h 5550115"/>
              <a:gd name="connsiteX157" fmla="*/ 3418757 w 5563679"/>
              <a:gd name="connsiteY157" fmla="*/ 4707522 h 5550115"/>
              <a:gd name="connsiteX158" fmla="*/ 3299870 w 5563679"/>
              <a:gd name="connsiteY158" fmla="*/ 4786326 h 5550115"/>
              <a:gd name="connsiteX159" fmla="*/ 3290106 w 5563679"/>
              <a:gd name="connsiteY159" fmla="*/ 4834686 h 5550115"/>
              <a:gd name="connsiteX160" fmla="*/ 3290106 w 5563679"/>
              <a:gd name="connsiteY160" fmla="*/ 5421088 h 5550115"/>
              <a:gd name="connsiteX161" fmla="*/ 3161079 w 5563679"/>
              <a:gd name="connsiteY161" fmla="*/ 5550115 h 5550115"/>
              <a:gd name="connsiteX162" fmla="*/ 3161080 w 5563679"/>
              <a:gd name="connsiteY162" fmla="*/ 5550114 h 5550115"/>
              <a:gd name="connsiteX163" fmla="*/ 3032053 w 5563679"/>
              <a:gd name="connsiteY163" fmla="*/ 5421087 h 5550115"/>
              <a:gd name="connsiteX164" fmla="*/ 3032053 w 5563679"/>
              <a:gd name="connsiteY164" fmla="*/ 2265528 h 5550115"/>
              <a:gd name="connsiteX165" fmla="*/ 3032052 w 5563679"/>
              <a:gd name="connsiteY165" fmla="*/ 4524125 h 5550115"/>
              <a:gd name="connsiteX166" fmla="*/ 3021914 w 5563679"/>
              <a:gd name="connsiteY166" fmla="*/ 4473906 h 5550115"/>
              <a:gd name="connsiteX167" fmla="*/ 2903026 w 5563679"/>
              <a:gd name="connsiteY167" fmla="*/ 4395102 h 5550115"/>
              <a:gd name="connsiteX168" fmla="*/ 2784139 w 5563679"/>
              <a:gd name="connsiteY168" fmla="*/ 4473906 h 5550115"/>
              <a:gd name="connsiteX169" fmla="*/ 2780541 w 5563679"/>
              <a:gd name="connsiteY169" fmla="*/ 4491725 h 5550115"/>
              <a:gd name="connsiteX170" fmla="*/ 2780541 w 5563679"/>
              <a:gd name="connsiteY170" fmla="*/ 4800671 h 5550115"/>
              <a:gd name="connsiteX171" fmla="*/ 2651514 w 5563679"/>
              <a:gd name="connsiteY171" fmla="*/ 4929698 h 5550115"/>
              <a:gd name="connsiteX172" fmla="*/ 2651515 w 5563679"/>
              <a:gd name="connsiteY172" fmla="*/ 4929697 h 5550115"/>
              <a:gd name="connsiteX173" fmla="*/ 2522488 w 5563679"/>
              <a:gd name="connsiteY173" fmla="*/ 4800670 h 5550115"/>
              <a:gd name="connsiteX174" fmla="*/ 2522488 w 5563679"/>
              <a:gd name="connsiteY174" fmla="*/ 4753932 h 5550115"/>
              <a:gd name="connsiteX175" fmla="*/ 2503819 w 5563679"/>
              <a:gd name="connsiteY175" fmla="*/ 4721390 h 5550115"/>
              <a:gd name="connsiteX176" fmla="*/ 2426754 w 5563679"/>
              <a:gd name="connsiteY176" fmla="*/ 4674946 h 5550115"/>
              <a:gd name="connsiteX177" fmla="*/ 2403274 w 5563679"/>
              <a:gd name="connsiteY177" fmla="*/ 4672579 h 5550115"/>
              <a:gd name="connsiteX178" fmla="*/ 2403274 w 5563679"/>
              <a:gd name="connsiteY178" fmla="*/ 4671841 h 5550115"/>
              <a:gd name="connsiteX179" fmla="*/ 2355204 w 5563679"/>
              <a:gd name="connsiteY179" fmla="*/ 4662137 h 5550115"/>
              <a:gd name="connsiteX180" fmla="*/ 2276401 w 5563679"/>
              <a:gd name="connsiteY180" fmla="*/ 4543249 h 5550115"/>
              <a:gd name="connsiteX181" fmla="*/ 2276401 w 5563679"/>
              <a:gd name="connsiteY181" fmla="*/ 4429265 h 5550115"/>
              <a:gd name="connsiteX182" fmla="*/ 2268012 w 5563679"/>
              <a:gd name="connsiteY182" fmla="*/ 4387715 h 5550115"/>
              <a:gd name="connsiteX183" fmla="*/ 2149125 w 5563679"/>
              <a:gd name="connsiteY183" fmla="*/ 4308911 h 5550115"/>
              <a:gd name="connsiteX184" fmla="*/ 2030238 w 5563679"/>
              <a:gd name="connsiteY184" fmla="*/ 4387715 h 5550115"/>
              <a:gd name="connsiteX185" fmla="*/ 2028048 w 5563679"/>
              <a:gd name="connsiteY185" fmla="*/ 4398560 h 5550115"/>
              <a:gd name="connsiteX186" fmla="*/ 2028048 w 5563679"/>
              <a:gd name="connsiteY186" fmla="*/ 4551963 h 5550115"/>
              <a:gd name="connsiteX187" fmla="*/ 1949245 w 5563679"/>
              <a:gd name="connsiteY187" fmla="*/ 4670851 h 5550115"/>
              <a:gd name="connsiteX188" fmla="*/ 1901175 w 5563679"/>
              <a:gd name="connsiteY188" fmla="*/ 4680555 h 5550115"/>
              <a:gd name="connsiteX189" fmla="*/ 1901175 w 5563679"/>
              <a:gd name="connsiteY189" fmla="*/ 4681293 h 5550115"/>
              <a:gd name="connsiteX190" fmla="*/ 1877695 w 5563679"/>
              <a:gd name="connsiteY190" fmla="*/ 4683660 h 5550115"/>
              <a:gd name="connsiteX191" fmla="*/ 1777966 w 5563679"/>
              <a:gd name="connsiteY191" fmla="*/ 4769609 h 5550115"/>
              <a:gd name="connsiteX192" fmla="*/ 1775762 w 5563679"/>
              <a:gd name="connsiteY192" fmla="*/ 4782099 h 5550115"/>
              <a:gd name="connsiteX193" fmla="*/ 1775762 w 5563679"/>
              <a:gd name="connsiteY193" fmla="*/ 4916007 h 5550115"/>
              <a:gd name="connsiteX194" fmla="*/ 1646735 w 5563679"/>
              <a:gd name="connsiteY194" fmla="*/ 5045034 h 5550115"/>
              <a:gd name="connsiteX195" fmla="*/ 1646736 w 5563679"/>
              <a:gd name="connsiteY195" fmla="*/ 5045033 h 5550115"/>
              <a:gd name="connsiteX196" fmla="*/ 1517709 w 5563679"/>
              <a:gd name="connsiteY196" fmla="*/ 4916006 h 5550115"/>
              <a:gd name="connsiteX197" fmla="*/ 1517709 w 5563679"/>
              <a:gd name="connsiteY197" fmla="*/ 4550752 h 5550115"/>
              <a:gd name="connsiteX198" fmla="*/ 1515505 w 5563679"/>
              <a:gd name="connsiteY198" fmla="*/ 4538262 h 5550115"/>
              <a:gd name="connsiteX199" fmla="*/ 1415776 w 5563679"/>
              <a:gd name="connsiteY199" fmla="*/ 4452313 h 5550115"/>
              <a:gd name="connsiteX200" fmla="*/ 1392296 w 5563679"/>
              <a:gd name="connsiteY200" fmla="*/ 4449946 h 5550115"/>
              <a:gd name="connsiteX201" fmla="*/ 1392296 w 5563679"/>
              <a:gd name="connsiteY201" fmla="*/ 4449208 h 5550115"/>
              <a:gd name="connsiteX202" fmla="*/ 1344226 w 5563679"/>
              <a:gd name="connsiteY202" fmla="*/ 4439504 h 5550115"/>
              <a:gd name="connsiteX203" fmla="*/ 1265423 w 5563679"/>
              <a:gd name="connsiteY203" fmla="*/ 4320616 h 5550115"/>
              <a:gd name="connsiteX204" fmla="*/ 1265423 w 5563679"/>
              <a:gd name="connsiteY204" fmla="*/ 3944241 h 5550115"/>
              <a:gd name="connsiteX205" fmla="*/ 1257034 w 5563679"/>
              <a:gd name="connsiteY205" fmla="*/ 3902691 h 5550115"/>
              <a:gd name="connsiteX206" fmla="*/ 1138147 w 5563679"/>
              <a:gd name="connsiteY206" fmla="*/ 3823887 h 5550115"/>
              <a:gd name="connsiteX207" fmla="*/ 1019260 w 5563679"/>
              <a:gd name="connsiteY207" fmla="*/ 3902691 h 5550115"/>
              <a:gd name="connsiteX208" fmla="*/ 1016586 w 5563679"/>
              <a:gd name="connsiteY208" fmla="*/ 3915934 h 5550115"/>
              <a:gd name="connsiteX209" fmla="*/ 1016586 w 5563679"/>
              <a:gd name="connsiteY209" fmla="*/ 3976598 h 5550115"/>
              <a:gd name="connsiteX210" fmla="*/ 887559 w 5563679"/>
              <a:gd name="connsiteY210" fmla="*/ 4105625 h 5550115"/>
              <a:gd name="connsiteX211" fmla="*/ 887560 w 5563679"/>
              <a:gd name="connsiteY211" fmla="*/ 4105624 h 5550115"/>
              <a:gd name="connsiteX212" fmla="*/ 758533 w 5563679"/>
              <a:gd name="connsiteY212" fmla="*/ 3976597 h 5550115"/>
              <a:gd name="connsiteX213" fmla="*/ 758533 w 5563679"/>
              <a:gd name="connsiteY213" fmla="*/ 3835817 h 5550115"/>
              <a:gd name="connsiteX214" fmla="*/ 737116 w 5563679"/>
              <a:gd name="connsiteY214" fmla="*/ 3798485 h 5550115"/>
              <a:gd name="connsiteX215" fmla="*/ 660051 w 5563679"/>
              <a:gd name="connsiteY215" fmla="*/ 3752041 h 5550115"/>
              <a:gd name="connsiteX216" fmla="*/ 636571 w 5563679"/>
              <a:gd name="connsiteY216" fmla="*/ 3749674 h 5550115"/>
              <a:gd name="connsiteX217" fmla="*/ 636571 w 5563679"/>
              <a:gd name="connsiteY217" fmla="*/ 3748936 h 5550115"/>
              <a:gd name="connsiteX218" fmla="*/ 588501 w 5563679"/>
              <a:gd name="connsiteY218" fmla="*/ 3739232 h 5550115"/>
              <a:gd name="connsiteX219" fmla="*/ 509698 w 5563679"/>
              <a:gd name="connsiteY219" fmla="*/ 3620344 h 5550115"/>
              <a:gd name="connsiteX220" fmla="*/ 509698 w 5563679"/>
              <a:gd name="connsiteY220" fmla="*/ 2675086 h 5550115"/>
              <a:gd name="connsiteX221" fmla="*/ 501309 w 5563679"/>
              <a:gd name="connsiteY221" fmla="*/ 2633537 h 5550115"/>
              <a:gd name="connsiteX222" fmla="*/ 382422 w 5563679"/>
              <a:gd name="connsiteY222" fmla="*/ 2554733 h 5550115"/>
              <a:gd name="connsiteX223" fmla="*/ 263535 w 5563679"/>
              <a:gd name="connsiteY223" fmla="*/ 2633537 h 5550115"/>
              <a:gd name="connsiteX224" fmla="*/ 258053 w 5563679"/>
              <a:gd name="connsiteY224" fmla="*/ 2660688 h 5550115"/>
              <a:gd name="connsiteX225" fmla="*/ 258053 w 5563679"/>
              <a:gd name="connsiteY225" fmla="*/ 2715723 h 5550115"/>
              <a:gd name="connsiteX226" fmla="*/ 129026 w 5563679"/>
              <a:gd name="connsiteY226" fmla="*/ 2844750 h 5550115"/>
              <a:gd name="connsiteX227" fmla="*/ 129027 w 5563679"/>
              <a:gd name="connsiteY227" fmla="*/ 2844749 h 5550115"/>
              <a:gd name="connsiteX228" fmla="*/ 0 w 5563679"/>
              <a:gd name="connsiteY228" fmla="*/ 2715722 h 5550115"/>
              <a:gd name="connsiteX229" fmla="*/ 0 w 5563679"/>
              <a:gd name="connsiteY229" fmla="*/ 2265528 h 5550115"/>
              <a:gd name="connsiteX230" fmla="*/ 0 w 5563679"/>
              <a:gd name="connsiteY230" fmla="*/ 546839 h 5550115"/>
              <a:gd name="connsiteX231" fmla="*/ 12233 w 5563679"/>
              <a:gd name="connsiteY231" fmla="*/ 526676 h 5550115"/>
              <a:gd name="connsiteX232" fmla="*/ 111797 w 5563679"/>
              <a:gd name="connsiteY232" fmla="*/ 479722 h 5550115"/>
              <a:gd name="connsiteX233" fmla="*/ 230684 w 5563679"/>
              <a:gd name="connsiteY233" fmla="*/ 558526 h 5550115"/>
              <a:gd name="connsiteX234" fmla="*/ 232874 w 5563679"/>
              <a:gd name="connsiteY234" fmla="*/ 569371 h 5550115"/>
              <a:gd name="connsiteX235" fmla="*/ 232874 w 5563679"/>
              <a:gd name="connsiteY235" fmla="*/ 722774 h 5550115"/>
              <a:gd name="connsiteX236" fmla="*/ 311677 w 5563679"/>
              <a:gd name="connsiteY236" fmla="*/ 841662 h 5550115"/>
              <a:gd name="connsiteX237" fmla="*/ 359747 w 5563679"/>
              <a:gd name="connsiteY237" fmla="*/ 851366 h 5550115"/>
              <a:gd name="connsiteX238" fmla="*/ 359747 w 5563679"/>
              <a:gd name="connsiteY238" fmla="*/ 852104 h 5550115"/>
              <a:gd name="connsiteX239" fmla="*/ 383227 w 5563679"/>
              <a:gd name="connsiteY239" fmla="*/ 854471 h 5550115"/>
              <a:gd name="connsiteX240" fmla="*/ 482956 w 5563679"/>
              <a:gd name="connsiteY240" fmla="*/ 940420 h 5550115"/>
              <a:gd name="connsiteX241" fmla="*/ 485160 w 5563679"/>
              <a:gd name="connsiteY241" fmla="*/ 952910 h 5550115"/>
              <a:gd name="connsiteX242" fmla="*/ 485160 w 5563679"/>
              <a:gd name="connsiteY242" fmla="*/ 1086818 h 5550115"/>
              <a:gd name="connsiteX243" fmla="*/ 614186 w 5563679"/>
              <a:gd name="connsiteY243" fmla="*/ 1215845 h 5550115"/>
              <a:gd name="connsiteX244" fmla="*/ 614185 w 5563679"/>
              <a:gd name="connsiteY244" fmla="*/ 1215844 h 5550115"/>
              <a:gd name="connsiteX245" fmla="*/ 743212 w 5563679"/>
              <a:gd name="connsiteY245" fmla="*/ 1086817 h 5550115"/>
              <a:gd name="connsiteX246" fmla="*/ 743212 w 5563679"/>
              <a:gd name="connsiteY246" fmla="*/ 721563 h 5550115"/>
              <a:gd name="connsiteX247" fmla="*/ 745416 w 5563679"/>
              <a:gd name="connsiteY247" fmla="*/ 709073 h 5550115"/>
              <a:gd name="connsiteX248" fmla="*/ 845145 w 5563679"/>
              <a:gd name="connsiteY248" fmla="*/ 623124 h 5550115"/>
              <a:gd name="connsiteX249" fmla="*/ 868625 w 5563679"/>
              <a:gd name="connsiteY249" fmla="*/ 620757 h 5550115"/>
              <a:gd name="connsiteX250" fmla="*/ 868625 w 5563679"/>
              <a:gd name="connsiteY250" fmla="*/ 620019 h 5550115"/>
              <a:gd name="connsiteX251" fmla="*/ 916695 w 5563679"/>
              <a:gd name="connsiteY251" fmla="*/ 610315 h 5550115"/>
              <a:gd name="connsiteX252" fmla="*/ 995498 w 5563679"/>
              <a:gd name="connsiteY252" fmla="*/ 491427 h 5550115"/>
              <a:gd name="connsiteX253" fmla="*/ 995498 w 5563679"/>
              <a:gd name="connsiteY253" fmla="*/ 115052 h 5550115"/>
              <a:gd name="connsiteX254" fmla="*/ 1003887 w 5563679"/>
              <a:gd name="connsiteY254" fmla="*/ 73502 h 5550115"/>
              <a:gd name="connsiteX255" fmla="*/ 1084406 w 5563679"/>
              <a:gd name="connsiteY255" fmla="*/ 499 h 5550115"/>
              <a:gd name="connsiteX0" fmla="*/ 1087705 w 5563679"/>
              <a:gd name="connsiteY0" fmla="*/ 0 h 5550115"/>
              <a:gd name="connsiteX1" fmla="*/ 1157844 w 5563679"/>
              <a:gd name="connsiteY1" fmla="*/ 0 h 5550115"/>
              <a:gd name="connsiteX2" fmla="*/ 1161143 w 5563679"/>
              <a:gd name="connsiteY2" fmla="*/ 499 h 5550115"/>
              <a:gd name="connsiteX3" fmla="*/ 1241661 w 5563679"/>
              <a:gd name="connsiteY3" fmla="*/ 73502 h 5550115"/>
              <a:gd name="connsiteX4" fmla="*/ 1244335 w 5563679"/>
              <a:gd name="connsiteY4" fmla="*/ 86745 h 5550115"/>
              <a:gd name="connsiteX5" fmla="*/ 1244335 w 5563679"/>
              <a:gd name="connsiteY5" fmla="*/ 147409 h 5550115"/>
              <a:gd name="connsiteX6" fmla="*/ 1373362 w 5563679"/>
              <a:gd name="connsiteY6" fmla="*/ 276436 h 5550115"/>
              <a:gd name="connsiteX7" fmla="*/ 1373361 w 5563679"/>
              <a:gd name="connsiteY7" fmla="*/ 276435 h 5550115"/>
              <a:gd name="connsiteX8" fmla="*/ 1390772 w 5563679"/>
              <a:gd name="connsiteY8" fmla="*/ 272920 h 5550115"/>
              <a:gd name="connsiteX9" fmla="*/ 1399039 w 5563679"/>
              <a:gd name="connsiteY9" fmla="*/ 274589 h 5550115"/>
              <a:gd name="connsiteX10" fmla="*/ 1399039 w 5563679"/>
              <a:gd name="connsiteY10" fmla="*/ 275327 h 5550115"/>
              <a:gd name="connsiteX11" fmla="*/ 1422519 w 5563679"/>
              <a:gd name="connsiteY11" fmla="*/ 277694 h 5550115"/>
              <a:gd name="connsiteX12" fmla="*/ 1522248 w 5563679"/>
              <a:gd name="connsiteY12" fmla="*/ 363643 h 5550115"/>
              <a:gd name="connsiteX13" fmla="*/ 1522268 w 5563679"/>
              <a:gd name="connsiteY13" fmla="*/ 363756 h 5550115"/>
              <a:gd name="connsiteX14" fmla="*/ 1522268 w 5563679"/>
              <a:gd name="connsiteY14" fmla="*/ 923549 h 5550115"/>
              <a:gd name="connsiteX15" fmla="*/ 1601071 w 5563679"/>
              <a:gd name="connsiteY15" fmla="*/ 1042437 h 5550115"/>
              <a:gd name="connsiteX16" fmla="*/ 1649141 w 5563679"/>
              <a:gd name="connsiteY16" fmla="*/ 1052141 h 5550115"/>
              <a:gd name="connsiteX17" fmla="*/ 1649141 w 5563679"/>
              <a:gd name="connsiteY17" fmla="*/ 1052879 h 5550115"/>
              <a:gd name="connsiteX18" fmla="*/ 1672621 w 5563679"/>
              <a:gd name="connsiteY18" fmla="*/ 1055246 h 5550115"/>
              <a:gd name="connsiteX19" fmla="*/ 1772350 w 5563679"/>
              <a:gd name="connsiteY19" fmla="*/ 1141195 h 5550115"/>
              <a:gd name="connsiteX20" fmla="*/ 1772601 w 5563679"/>
              <a:gd name="connsiteY20" fmla="*/ 1142618 h 5550115"/>
              <a:gd name="connsiteX21" fmla="*/ 1772601 w 5563679"/>
              <a:gd name="connsiteY21" fmla="*/ 1410943 h 5550115"/>
              <a:gd name="connsiteX22" fmla="*/ 1901628 w 5563679"/>
              <a:gd name="connsiteY22" fmla="*/ 1539970 h 5550115"/>
              <a:gd name="connsiteX23" fmla="*/ 1901627 w 5563679"/>
              <a:gd name="connsiteY23" fmla="*/ 1539969 h 5550115"/>
              <a:gd name="connsiteX24" fmla="*/ 2030654 w 5563679"/>
              <a:gd name="connsiteY24" fmla="*/ 1410942 h 5550115"/>
              <a:gd name="connsiteX25" fmla="*/ 2030654 w 5563679"/>
              <a:gd name="connsiteY25" fmla="*/ 1130923 h 5550115"/>
              <a:gd name="connsiteX26" fmla="*/ 2032657 w 5563679"/>
              <a:gd name="connsiteY26" fmla="*/ 1119572 h 5550115"/>
              <a:gd name="connsiteX27" fmla="*/ 2132386 w 5563679"/>
              <a:gd name="connsiteY27" fmla="*/ 1033623 h 5550115"/>
              <a:gd name="connsiteX28" fmla="*/ 2155866 w 5563679"/>
              <a:gd name="connsiteY28" fmla="*/ 1031256 h 5550115"/>
              <a:gd name="connsiteX29" fmla="*/ 2155866 w 5563679"/>
              <a:gd name="connsiteY29" fmla="*/ 1030518 h 5550115"/>
              <a:gd name="connsiteX30" fmla="*/ 2203936 w 5563679"/>
              <a:gd name="connsiteY30" fmla="*/ 1020814 h 5550115"/>
              <a:gd name="connsiteX31" fmla="*/ 2282739 w 5563679"/>
              <a:gd name="connsiteY31" fmla="*/ 901926 h 5550115"/>
              <a:gd name="connsiteX32" fmla="*/ 2282739 w 5563679"/>
              <a:gd name="connsiteY32" fmla="*/ 811796 h 5550115"/>
              <a:gd name="connsiteX33" fmla="*/ 2291128 w 5563679"/>
              <a:gd name="connsiteY33" fmla="*/ 770246 h 5550115"/>
              <a:gd name="connsiteX34" fmla="*/ 2410015 w 5563679"/>
              <a:gd name="connsiteY34" fmla="*/ 691442 h 5550115"/>
              <a:gd name="connsiteX35" fmla="*/ 2528902 w 5563679"/>
              <a:gd name="connsiteY35" fmla="*/ 770246 h 5550115"/>
              <a:gd name="connsiteX36" fmla="*/ 2531092 w 5563679"/>
              <a:gd name="connsiteY36" fmla="*/ 781090 h 5550115"/>
              <a:gd name="connsiteX37" fmla="*/ 2531092 w 5563679"/>
              <a:gd name="connsiteY37" fmla="*/ 1021960 h 5550115"/>
              <a:gd name="connsiteX38" fmla="*/ 2609895 w 5563679"/>
              <a:gd name="connsiteY38" fmla="*/ 1140848 h 5550115"/>
              <a:gd name="connsiteX39" fmla="*/ 2657965 w 5563679"/>
              <a:gd name="connsiteY39" fmla="*/ 1150552 h 5550115"/>
              <a:gd name="connsiteX40" fmla="*/ 2657965 w 5563679"/>
              <a:gd name="connsiteY40" fmla="*/ 1151290 h 5550115"/>
              <a:gd name="connsiteX41" fmla="*/ 2681445 w 5563679"/>
              <a:gd name="connsiteY41" fmla="*/ 1153657 h 5550115"/>
              <a:gd name="connsiteX42" fmla="*/ 2781174 w 5563679"/>
              <a:gd name="connsiteY42" fmla="*/ 1239606 h 5550115"/>
              <a:gd name="connsiteX43" fmla="*/ 2781426 w 5563679"/>
              <a:gd name="connsiteY43" fmla="*/ 1241035 h 5550115"/>
              <a:gd name="connsiteX44" fmla="*/ 2781426 w 5563679"/>
              <a:gd name="connsiteY44" fmla="*/ 1345676 h 5550115"/>
              <a:gd name="connsiteX45" fmla="*/ 2910453 w 5563679"/>
              <a:gd name="connsiteY45" fmla="*/ 1474703 h 5550115"/>
              <a:gd name="connsiteX46" fmla="*/ 2910452 w 5563679"/>
              <a:gd name="connsiteY46" fmla="*/ 1474702 h 5550115"/>
              <a:gd name="connsiteX47" fmla="*/ 3039479 w 5563679"/>
              <a:gd name="connsiteY47" fmla="*/ 1345675 h 5550115"/>
              <a:gd name="connsiteX48" fmla="*/ 3039479 w 5563679"/>
              <a:gd name="connsiteY48" fmla="*/ 0 h 5550115"/>
              <a:gd name="connsiteX49" fmla="*/ 3039480 w 5563679"/>
              <a:gd name="connsiteY49" fmla="*/ 0 h 5550115"/>
              <a:gd name="connsiteX50" fmla="*/ 3039480 w 5563679"/>
              <a:gd name="connsiteY50" fmla="*/ 1362198 h 5550115"/>
              <a:gd name="connsiteX51" fmla="*/ 3049618 w 5563679"/>
              <a:gd name="connsiteY51" fmla="*/ 1311979 h 5550115"/>
              <a:gd name="connsiteX52" fmla="*/ 3168506 w 5563679"/>
              <a:gd name="connsiteY52" fmla="*/ 1233175 h 5550115"/>
              <a:gd name="connsiteX53" fmla="*/ 3287393 w 5563679"/>
              <a:gd name="connsiteY53" fmla="*/ 1311979 h 5550115"/>
              <a:gd name="connsiteX54" fmla="*/ 3297157 w 5563679"/>
              <a:gd name="connsiteY54" fmla="*/ 1360339 h 5550115"/>
              <a:gd name="connsiteX55" fmla="*/ 3297157 w 5563679"/>
              <a:gd name="connsiteY55" fmla="*/ 1946741 h 5550115"/>
              <a:gd name="connsiteX56" fmla="*/ 3426184 w 5563679"/>
              <a:gd name="connsiteY56" fmla="*/ 2075768 h 5550115"/>
              <a:gd name="connsiteX57" fmla="*/ 3426183 w 5563679"/>
              <a:gd name="connsiteY57" fmla="*/ 2075767 h 5550115"/>
              <a:gd name="connsiteX58" fmla="*/ 3555210 w 5563679"/>
              <a:gd name="connsiteY58" fmla="*/ 1946740 h 5550115"/>
              <a:gd name="connsiteX59" fmla="*/ 3555211 w 5563679"/>
              <a:gd name="connsiteY59" fmla="*/ 1049778 h 5550115"/>
              <a:gd name="connsiteX60" fmla="*/ 3565349 w 5563679"/>
              <a:gd name="connsiteY60" fmla="*/ 999559 h 5550115"/>
              <a:gd name="connsiteX61" fmla="*/ 3684237 w 5563679"/>
              <a:gd name="connsiteY61" fmla="*/ 920755 h 5550115"/>
              <a:gd name="connsiteX62" fmla="*/ 3803124 w 5563679"/>
              <a:gd name="connsiteY62" fmla="*/ 999559 h 5550115"/>
              <a:gd name="connsiteX63" fmla="*/ 3806722 w 5563679"/>
              <a:gd name="connsiteY63" fmla="*/ 1017378 h 5550115"/>
              <a:gd name="connsiteX64" fmla="*/ 3806722 w 5563679"/>
              <a:gd name="connsiteY64" fmla="*/ 1326324 h 5550115"/>
              <a:gd name="connsiteX65" fmla="*/ 3935749 w 5563679"/>
              <a:gd name="connsiteY65" fmla="*/ 1455351 h 5550115"/>
              <a:gd name="connsiteX66" fmla="*/ 3935748 w 5563679"/>
              <a:gd name="connsiteY66" fmla="*/ 1455350 h 5550115"/>
              <a:gd name="connsiteX67" fmla="*/ 4064775 w 5563679"/>
              <a:gd name="connsiteY67" fmla="*/ 1326323 h 5550115"/>
              <a:gd name="connsiteX68" fmla="*/ 4064775 w 5563679"/>
              <a:gd name="connsiteY68" fmla="*/ 1279585 h 5550115"/>
              <a:gd name="connsiteX69" fmla="*/ 4083444 w 5563679"/>
              <a:gd name="connsiteY69" fmla="*/ 1247043 h 5550115"/>
              <a:gd name="connsiteX70" fmla="*/ 4160509 w 5563679"/>
              <a:gd name="connsiteY70" fmla="*/ 1200599 h 5550115"/>
              <a:gd name="connsiteX71" fmla="*/ 4183989 w 5563679"/>
              <a:gd name="connsiteY71" fmla="*/ 1198232 h 5550115"/>
              <a:gd name="connsiteX72" fmla="*/ 4183989 w 5563679"/>
              <a:gd name="connsiteY72" fmla="*/ 1197494 h 5550115"/>
              <a:gd name="connsiteX73" fmla="*/ 4232059 w 5563679"/>
              <a:gd name="connsiteY73" fmla="*/ 1187790 h 5550115"/>
              <a:gd name="connsiteX74" fmla="*/ 4310862 w 5563679"/>
              <a:gd name="connsiteY74" fmla="*/ 1068902 h 5550115"/>
              <a:gd name="connsiteX75" fmla="*/ 4310862 w 5563679"/>
              <a:gd name="connsiteY75" fmla="*/ 954918 h 5550115"/>
              <a:gd name="connsiteX76" fmla="*/ 4319251 w 5563679"/>
              <a:gd name="connsiteY76" fmla="*/ 913368 h 5550115"/>
              <a:gd name="connsiteX77" fmla="*/ 4438138 w 5563679"/>
              <a:gd name="connsiteY77" fmla="*/ 834564 h 5550115"/>
              <a:gd name="connsiteX78" fmla="*/ 4557025 w 5563679"/>
              <a:gd name="connsiteY78" fmla="*/ 913368 h 5550115"/>
              <a:gd name="connsiteX79" fmla="*/ 4559215 w 5563679"/>
              <a:gd name="connsiteY79" fmla="*/ 924213 h 5550115"/>
              <a:gd name="connsiteX80" fmla="*/ 4559215 w 5563679"/>
              <a:gd name="connsiteY80" fmla="*/ 1077616 h 5550115"/>
              <a:gd name="connsiteX81" fmla="*/ 4638018 w 5563679"/>
              <a:gd name="connsiteY81" fmla="*/ 1196504 h 5550115"/>
              <a:gd name="connsiteX82" fmla="*/ 4686088 w 5563679"/>
              <a:gd name="connsiteY82" fmla="*/ 1206208 h 5550115"/>
              <a:gd name="connsiteX83" fmla="*/ 4686088 w 5563679"/>
              <a:gd name="connsiteY83" fmla="*/ 1206946 h 5550115"/>
              <a:gd name="connsiteX84" fmla="*/ 4709568 w 5563679"/>
              <a:gd name="connsiteY84" fmla="*/ 1209313 h 5550115"/>
              <a:gd name="connsiteX85" fmla="*/ 4809296 w 5563679"/>
              <a:gd name="connsiteY85" fmla="*/ 1295262 h 5550115"/>
              <a:gd name="connsiteX86" fmla="*/ 4811500 w 5563679"/>
              <a:gd name="connsiteY86" fmla="*/ 1307752 h 5550115"/>
              <a:gd name="connsiteX87" fmla="*/ 4811500 w 5563679"/>
              <a:gd name="connsiteY87" fmla="*/ 1441660 h 5550115"/>
              <a:gd name="connsiteX88" fmla="*/ 4940527 w 5563679"/>
              <a:gd name="connsiteY88" fmla="*/ 1570687 h 5550115"/>
              <a:gd name="connsiteX89" fmla="*/ 4940526 w 5563679"/>
              <a:gd name="connsiteY89" fmla="*/ 1570686 h 5550115"/>
              <a:gd name="connsiteX90" fmla="*/ 5069553 w 5563679"/>
              <a:gd name="connsiteY90" fmla="*/ 1441659 h 5550115"/>
              <a:gd name="connsiteX91" fmla="*/ 5069553 w 5563679"/>
              <a:gd name="connsiteY91" fmla="*/ 1076405 h 5550115"/>
              <a:gd name="connsiteX92" fmla="*/ 5071757 w 5563679"/>
              <a:gd name="connsiteY92" fmla="*/ 1063915 h 5550115"/>
              <a:gd name="connsiteX93" fmla="*/ 5171486 w 5563679"/>
              <a:gd name="connsiteY93" fmla="*/ 977966 h 5550115"/>
              <a:gd name="connsiteX94" fmla="*/ 5194966 w 5563679"/>
              <a:gd name="connsiteY94" fmla="*/ 975599 h 5550115"/>
              <a:gd name="connsiteX95" fmla="*/ 5194966 w 5563679"/>
              <a:gd name="connsiteY95" fmla="*/ 974861 h 5550115"/>
              <a:gd name="connsiteX96" fmla="*/ 5243036 w 5563679"/>
              <a:gd name="connsiteY96" fmla="*/ 965157 h 5550115"/>
              <a:gd name="connsiteX97" fmla="*/ 5321839 w 5563679"/>
              <a:gd name="connsiteY97" fmla="*/ 846269 h 5550115"/>
              <a:gd name="connsiteX98" fmla="*/ 5321839 w 5563679"/>
              <a:gd name="connsiteY98" fmla="*/ 469894 h 5550115"/>
              <a:gd name="connsiteX99" fmla="*/ 5330228 w 5563679"/>
              <a:gd name="connsiteY99" fmla="*/ 428344 h 5550115"/>
              <a:gd name="connsiteX100" fmla="*/ 5449115 w 5563679"/>
              <a:gd name="connsiteY100" fmla="*/ 349540 h 5550115"/>
              <a:gd name="connsiteX101" fmla="*/ 5548678 w 5563679"/>
              <a:gd name="connsiteY101" fmla="*/ 396494 h 5550115"/>
              <a:gd name="connsiteX102" fmla="*/ 5562692 w 5563679"/>
              <a:gd name="connsiteY102" fmla="*/ 419592 h 5550115"/>
              <a:gd name="connsiteX103" fmla="*/ 5562692 w 5563679"/>
              <a:gd name="connsiteY103" fmla="*/ 2265528 h 5550115"/>
              <a:gd name="connsiteX104" fmla="*/ 5563679 w 5563679"/>
              <a:gd name="connsiteY104" fmla="*/ 2265528 h 5550115"/>
              <a:gd name="connsiteX105" fmla="*/ 5563679 w 5563679"/>
              <a:gd name="connsiteY105" fmla="*/ 3341998 h 5550115"/>
              <a:gd name="connsiteX106" fmla="*/ 5484876 w 5563679"/>
              <a:gd name="connsiteY106" fmla="*/ 3460886 h 5550115"/>
              <a:gd name="connsiteX107" fmla="*/ 5436806 w 5563679"/>
              <a:gd name="connsiteY107" fmla="*/ 3470590 h 5550115"/>
              <a:gd name="connsiteX108" fmla="*/ 5436806 w 5563679"/>
              <a:gd name="connsiteY108" fmla="*/ 3471328 h 5550115"/>
              <a:gd name="connsiteX109" fmla="*/ 5413326 w 5563679"/>
              <a:gd name="connsiteY109" fmla="*/ 3473695 h 5550115"/>
              <a:gd name="connsiteX110" fmla="*/ 5336262 w 5563679"/>
              <a:gd name="connsiteY110" fmla="*/ 3520139 h 5550115"/>
              <a:gd name="connsiteX111" fmla="*/ 5315097 w 5563679"/>
              <a:gd name="connsiteY111" fmla="*/ 3557030 h 5550115"/>
              <a:gd name="connsiteX112" fmla="*/ 5315097 w 5563679"/>
              <a:gd name="connsiteY112" fmla="*/ 3620344 h 5550115"/>
              <a:gd name="connsiteX113" fmla="*/ 5236294 w 5563679"/>
              <a:gd name="connsiteY113" fmla="*/ 3739232 h 5550115"/>
              <a:gd name="connsiteX114" fmla="*/ 5188224 w 5563679"/>
              <a:gd name="connsiteY114" fmla="*/ 3748936 h 5550115"/>
              <a:gd name="connsiteX115" fmla="*/ 5188224 w 5563679"/>
              <a:gd name="connsiteY115" fmla="*/ 3749674 h 5550115"/>
              <a:gd name="connsiteX116" fmla="*/ 5164744 w 5563679"/>
              <a:gd name="connsiteY116" fmla="*/ 3752041 h 5550115"/>
              <a:gd name="connsiteX117" fmla="*/ 5065015 w 5563679"/>
              <a:gd name="connsiteY117" fmla="*/ 3837990 h 5550115"/>
              <a:gd name="connsiteX118" fmla="*/ 5064995 w 5563679"/>
              <a:gd name="connsiteY118" fmla="*/ 3838103 h 5550115"/>
              <a:gd name="connsiteX119" fmla="*/ 5064995 w 5563679"/>
              <a:gd name="connsiteY119" fmla="*/ 4397896 h 5550115"/>
              <a:gd name="connsiteX120" fmla="*/ 4986192 w 5563679"/>
              <a:gd name="connsiteY120" fmla="*/ 4516784 h 5550115"/>
              <a:gd name="connsiteX121" fmla="*/ 4938122 w 5563679"/>
              <a:gd name="connsiteY121" fmla="*/ 4526488 h 5550115"/>
              <a:gd name="connsiteX122" fmla="*/ 4938122 w 5563679"/>
              <a:gd name="connsiteY122" fmla="*/ 4527226 h 5550115"/>
              <a:gd name="connsiteX123" fmla="*/ 4914642 w 5563679"/>
              <a:gd name="connsiteY123" fmla="*/ 4529593 h 5550115"/>
              <a:gd name="connsiteX124" fmla="*/ 4814913 w 5563679"/>
              <a:gd name="connsiteY124" fmla="*/ 4615542 h 5550115"/>
              <a:gd name="connsiteX125" fmla="*/ 4814662 w 5563679"/>
              <a:gd name="connsiteY125" fmla="*/ 4616965 h 5550115"/>
              <a:gd name="connsiteX126" fmla="*/ 4814662 w 5563679"/>
              <a:gd name="connsiteY126" fmla="*/ 4885290 h 5550115"/>
              <a:gd name="connsiteX127" fmla="*/ 4685635 w 5563679"/>
              <a:gd name="connsiteY127" fmla="*/ 5014317 h 5550115"/>
              <a:gd name="connsiteX128" fmla="*/ 4685636 w 5563679"/>
              <a:gd name="connsiteY128" fmla="*/ 5014316 h 5550115"/>
              <a:gd name="connsiteX129" fmla="*/ 4556609 w 5563679"/>
              <a:gd name="connsiteY129" fmla="*/ 4885289 h 5550115"/>
              <a:gd name="connsiteX130" fmla="*/ 4556609 w 5563679"/>
              <a:gd name="connsiteY130" fmla="*/ 4605270 h 5550115"/>
              <a:gd name="connsiteX131" fmla="*/ 4554606 w 5563679"/>
              <a:gd name="connsiteY131" fmla="*/ 4593919 h 5550115"/>
              <a:gd name="connsiteX132" fmla="*/ 4454877 w 5563679"/>
              <a:gd name="connsiteY132" fmla="*/ 4507970 h 5550115"/>
              <a:gd name="connsiteX133" fmla="*/ 4431397 w 5563679"/>
              <a:gd name="connsiteY133" fmla="*/ 4505603 h 5550115"/>
              <a:gd name="connsiteX134" fmla="*/ 4431397 w 5563679"/>
              <a:gd name="connsiteY134" fmla="*/ 4504865 h 5550115"/>
              <a:gd name="connsiteX135" fmla="*/ 4383327 w 5563679"/>
              <a:gd name="connsiteY135" fmla="*/ 4495161 h 5550115"/>
              <a:gd name="connsiteX136" fmla="*/ 4304524 w 5563679"/>
              <a:gd name="connsiteY136" fmla="*/ 4376273 h 5550115"/>
              <a:gd name="connsiteX137" fmla="*/ 4304524 w 5563679"/>
              <a:gd name="connsiteY137" fmla="*/ 4286143 h 5550115"/>
              <a:gd name="connsiteX138" fmla="*/ 4296135 w 5563679"/>
              <a:gd name="connsiteY138" fmla="*/ 4244593 h 5550115"/>
              <a:gd name="connsiteX139" fmla="*/ 4177248 w 5563679"/>
              <a:gd name="connsiteY139" fmla="*/ 4165789 h 5550115"/>
              <a:gd name="connsiteX140" fmla="*/ 4058361 w 5563679"/>
              <a:gd name="connsiteY140" fmla="*/ 4244593 h 5550115"/>
              <a:gd name="connsiteX141" fmla="*/ 4056171 w 5563679"/>
              <a:gd name="connsiteY141" fmla="*/ 4255437 h 5550115"/>
              <a:gd name="connsiteX142" fmla="*/ 4056171 w 5563679"/>
              <a:gd name="connsiteY142" fmla="*/ 4496307 h 5550115"/>
              <a:gd name="connsiteX143" fmla="*/ 3977368 w 5563679"/>
              <a:gd name="connsiteY143" fmla="*/ 4615195 h 5550115"/>
              <a:gd name="connsiteX144" fmla="*/ 3929298 w 5563679"/>
              <a:gd name="connsiteY144" fmla="*/ 4624899 h 5550115"/>
              <a:gd name="connsiteX145" fmla="*/ 3929298 w 5563679"/>
              <a:gd name="connsiteY145" fmla="*/ 4625637 h 5550115"/>
              <a:gd name="connsiteX146" fmla="*/ 3905818 w 5563679"/>
              <a:gd name="connsiteY146" fmla="*/ 4628004 h 5550115"/>
              <a:gd name="connsiteX147" fmla="*/ 3806089 w 5563679"/>
              <a:gd name="connsiteY147" fmla="*/ 4713953 h 5550115"/>
              <a:gd name="connsiteX148" fmla="*/ 3805837 w 5563679"/>
              <a:gd name="connsiteY148" fmla="*/ 4715382 h 5550115"/>
              <a:gd name="connsiteX149" fmla="*/ 3805837 w 5563679"/>
              <a:gd name="connsiteY149" fmla="*/ 4820023 h 5550115"/>
              <a:gd name="connsiteX150" fmla="*/ 3676810 w 5563679"/>
              <a:gd name="connsiteY150" fmla="*/ 4949050 h 5550115"/>
              <a:gd name="connsiteX151" fmla="*/ 3676811 w 5563679"/>
              <a:gd name="connsiteY151" fmla="*/ 4949049 h 5550115"/>
              <a:gd name="connsiteX152" fmla="*/ 3547784 w 5563679"/>
              <a:gd name="connsiteY152" fmla="*/ 4820022 h 5550115"/>
              <a:gd name="connsiteX153" fmla="*/ 3547784 w 5563679"/>
              <a:gd name="connsiteY153" fmla="*/ 2265528 h 5550115"/>
              <a:gd name="connsiteX154" fmla="*/ 3547783 w 5563679"/>
              <a:gd name="connsiteY154" fmla="*/ 4836545 h 5550115"/>
              <a:gd name="connsiteX155" fmla="*/ 3537645 w 5563679"/>
              <a:gd name="connsiteY155" fmla="*/ 4786326 h 5550115"/>
              <a:gd name="connsiteX156" fmla="*/ 3418757 w 5563679"/>
              <a:gd name="connsiteY156" fmla="*/ 4707522 h 5550115"/>
              <a:gd name="connsiteX157" fmla="*/ 3299870 w 5563679"/>
              <a:gd name="connsiteY157" fmla="*/ 4786326 h 5550115"/>
              <a:gd name="connsiteX158" fmla="*/ 3290106 w 5563679"/>
              <a:gd name="connsiteY158" fmla="*/ 4834686 h 5550115"/>
              <a:gd name="connsiteX159" fmla="*/ 3290106 w 5563679"/>
              <a:gd name="connsiteY159" fmla="*/ 5421088 h 5550115"/>
              <a:gd name="connsiteX160" fmla="*/ 3161079 w 5563679"/>
              <a:gd name="connsiteY160" fmla="*/ 5550115 h 5550115"/>
              <a:gd name="connsiteX161" fmla="*/ 3161080 w 5563679"/>
              <a:gd name="connsiteY161" fmla="*/ 5550114 h 5550115"/>
              <a:gd name="connsiteX162" fmla="*/ 3032053 w 5563679"/>
              <a:gd name="connsiteY162" fmla="*/ 5421087 h 5550115"/>
              <a:gd name="connsiteX163" fmla="*/ 3032053 w 5563679"/>
              <a:gd name="connsiteY163" fmla="*/ 2265528 h 5550115"/>
              <a:gd name="connsiteX164" fmla="*/ 3032052 w 5563679"/>
              <a:gd name="connsiteY164" fmla="*/ 4524125 h 5550115"/>
              <a:gd name="connsiteX165" fmla="*/ 3021914 w 5563679"/>
              <a:gd name="connsiteY165" fmla="*/ 4473906 h 5550115"/>
              <a:gd name="connsiteX166" fmla="*/ 2903026 w 5563679"/>
              <a:gd name="connsiteY166" fmla="*/ 4395102 h 5550115"/>
              <a:gd name="connsiteX167" fmla="*/ 2784139 w 5563679"/>
              <a:gd name="connsiteY167" fmla="*/ 4473906 h 5550115"/>
              <a:gd name="connsiteX168" fmla="*/ 2780541 w 5563679"/>
              <a:gd name="connsiteY168" fmla="*/ 4491725 h 5550115"/>
              <a:gd name="connsiteX169" fmla="*/ 2780541 w 5563679"/>
              <a:gd name="connsiteY169" fmla="*/ 4800671 h 5550115"/>
              <a:gd name="connsiteX170" fmla="*/ 2651514 w 5563679"/>
              <a:gd name="connsiteY170" fmla="*/ 4929698 h 5550115"/>
              <a:gd name="connsiteX171" fmla="*/ 2651515 w 5563679"/>
              <a:gd name="connsiteY171" fmla="*/ 4929697 h 5550115"/>
              <a:gd name="connsiteX172" fmla="*/ 2522488 w 5563679"/>
              <a:gd name="connsiteY172" fmla="*/ 4800670 h 5550115"/>
              <a:gd name="connsiteX173" fmla="*/ 2522488 w 5563679"/>
              <a:gd name="connsiteY173" fmla="*/ 4753932 h 5550115"/>
              <a:gd name="connsiteX174" fmla="*/ 2503819 w 5563679"/>
              <a:gd name="connsiteY174" fmla="*/ 4721390 h 5550115"/>
              <a:gd name="connsiteX175" fmla="*/ 2426754 w 5563679"/>
              <a:gd name="connsiteY175" fmla="*/ 4674946 h 5550115"/>
              <a:gd name="connsiteX176" fmla="*/ 2403274 w 5563679"/>
              <a:gd name="connsiteY176" fmla="*/ 4672579 h 5550115"/>
              <a:gd name="connsiteX177" fmla="*/ 2403274 w 5563679"/>
              <a:gd name="connsiteY177" fmla="*/ 4671841 h 5550115"/>
              <a:gd name="connsiteX178" fmla="*/ 2355204 w 5563679"/>
              <a:gd name="connsiteY178" fmla="*/ 4662137 h 5550115"/>
              <a:gd name="connsiteX179" fmla="*/ 2276401 w 5563679"/>
              <a:gd name="connsiteY179" fmla="*/ 4543249 h 5550115"/>
              <a:gd name="connsiteX180" fmla="*/ 2276401 w 5563679"/>
              <a:gd name="connsiteY180" fmla="*/ 4429265 h 5550115"/>
              <a:gd name="connsiteX181" fmla="*/ 2268012 w 5563679"/>
              <a:gd name="connsiteY181" fmla="*/ 4387715 h 5550115"/>
              <a:gd name="connsiteX182" fmla="*/ 2149125 w 5563679"/>
              <a:gd name="connsiteY182" fmla="*/ 4308911 h 5550115"/>
              <a:gd name="connsiteX183" fmla="*/ 2030238 w 5563679"/>
              <a:gd name="connsiteY183" fmla="*/ 4387715 h 5550115"/>
              <a:gd name="connsiteX184" fmla="*/ 2028048 w 5563679"/>
              <a:gd name="connsiteY184" fmla="*/ 4398560 h 5550115"/>
              <a:gd name="connsiteX185" fmla="*/ 2028048 w 5563679"/>
              <a:gd name="connsiteY185" fmla="*/ 4551963 h 5550115"/>
              <a:gd name="connsiteX186" fmla="*/ 1949245 w 5563679"/>
              <a:gd name="connsiteY186" fmla="*/ 4670851 h 5550115"/>
              <a:gd name="connsiteX187" fmla="*/ 1901175 w 5563679"/>
              <a:gd name="connsiteY187" fmla="*/ 4680555 h 5550115"/>
              <a:gd name="connsiteX188" fmla="*/ 1901175 w 5563679"/>
              <a:gd name="connsiteY188" fmla="*/ 4681293 h 5550115"/>
              <a:gd name="connsiteX189" fmla="*/ 1877695 w 5563679"/>
              <a:gd name="connsiteY189" fmla="*/ 4683660 h 5550115"/>
              <a:gd name="connsiteX190" fmla="*/ 1777966 w 5563679"/>
              <a:gd name="connsiteY190" fmla="*/ 4769609 h 5550115"/>
              <a:gd name="connsiteX191" fmla="*/ 1775762 w 5563679"/>
              <a:gd name="connsiteY191" fmla="*/ 4782099 h 5550115"/>
              <a:gd name="connsiteX192" fmla="*/ 1775762 w 5563679"/>
              <a:gd name="connsiteY192" fmla="*/ 4916007 h 5550115"/>
              <a:gd name="connsiteX193" fmla="*/ 1646735 w 5563679"/>
              <a:gd name="connsiteY193" fmla="*/ 5045034 h 5550115"/>
              <a:gd name="connsiteX194" fmla="*/ 1646736 w 5563679"/>
              <a:gd name="connsiteY194" fmla="*/ 5045033 h 5550115"/>
              <a:gd name="connsiteX195" fmla="*/ 1517709 w 5563679"/>
              <a:gd name="connsiteY195" fmla="*/ 4916006 h 5550115"/>
              <a:gd name="connsiteX196" fmla="*/ 1517709 w 5563679"/>
              <a:gd name="connsiteY196" fmla="*/ 4550752 h 5550115"/>
              <a:gd name="connsiteX197" fmla="*/ 1515505 w 5563679"/>
              <a:gd name="connsiteY197" fmla="*/ 4538262 h 5550115"/>
              <a:gd name="connsiteX198" fmla="*/ 1415776 w 5563679"/>
              <a:gd name="connsiteY198" fmla="*/ 4452313 h 5550115"/>
              <a:gd name="connsiteX199" fmla="*/ 1392296 w 5563679"/>
              <a:gd name="connsiteY199" fmla="*/ 4449946 h 5550115"/>
              <a:gd name="connsiteX200" fmla="*/ 1392296 w 5563679"/>
              <a:gd name="connsiteY200" fmla="*/ 4449208 h 5550115"/>
              <a:gd name="connsiteX201" fmla="*/ 1344226 w 5563679"/>
              <a:gd name="connsiteY201" fmla="*/ 4439504 h 5550115"/>
              <a:gd name="connsiteX202" fmla="*/ 1265423 w 5563679"/>
              <a:gd name="connsiteY202" fmla="*/ 4320616 h 5550115"/>
              <a:gd name="connsiteX203" fmla="*/ 1265423 w 5563679"/>
              <a:gd name="connsiteY203" fmla="*/ 3944241 h 5550115"/>
              <a:gd name="connsiteX204" fmla="*/ 1257034 w 5563679"/>
              <a:gd name="connsiteY204" fmla="*/ 3902691 h 5550115"/>
              <a:gd name="connsiteX205" fmla="*/ 1138147 w 5563679"/>
              <a:gd name="connsiteY205" fmla="*/ 3823887 h 5550115"/>
              <a:gd name="connsiteX206" fmla="*/ 1019260 w 5563679"/>
              <a:gd name="connsiteY206" fmla="*/ 3902691 h 5550115"/>
              <a:gd name="connsiteX207" fmla="*/ 1016586 w 5563679"/>
              <a:gd name="connsiteY207" fmla="*/ 3915934 h 5550115"/>
              <a:gd name="connsiteX208" fmla="*/ 1016586 w 5563679"/>
              <a:gd name="connsiteY208" fmla="*/ 3976598 h 5550115"/>
              <a:gd name="connsiteX209" fmla="*/ 887559 w 5563679"/>
              <a:gd name="connsiteY209" fmla="*/ 4105625 h 5550115"/>
              <a:gd name="connsiteX210" fmla="*/ 887560 w 5563679"/>
              <a:gd name="connsiteY210" fmla="*/ 4105624 h 5550115"/>
              <a:gd name="connsiteX211" fmla="*/ 758533 w 5563679"/>
              <a:gd name="connsiteY211" fmla="*/ 3976597 h 5550115"/>
              <a:gd name="connsiteX212" fmla="*/ 758533 w 5563679"/>
              <a:gd name="connsiteY212" fmla="*/ 3835817 h 5550115"/>
              <a:gd name="connsiteX213" fmla="*/ 737116 w 5563679"/>
              <a:gd name="connsiteY213" fmla="*/ 3798485 h 5550115"/>
              <a:gd name="connsiteX214" fmla="*/ 660051 w 5563679"/>
              <a:gd name="connsiteY214" fmla="*/ 3752041 h 5550115"/>
              <a:gd name="connsiteX215" fmla="*/ 636571 w 5563679"/>
              <a:gd name="connsiteY215" fmla="*/ 3749674 h 5550115"/>
              <a:gd name="connsiteX216" fmla="*/ 636571 w 5563679"/>
              <a:gd name="connsiteY216" fmla="*/ 3748936 h 5550115"/>
              <a:gd name="connsiteX217" fmla="*/ 588501 w 5563679"/>
              <a:gd name="connsiteY217" fmla="*/ 3739232 h 5550115"/>
              <a:gd name="connsiteX218" fmla="*/ 509698 w 5563679"/>
              <a:gd name="connsiteY218" fmla="*/ 3620344 h 5550115"/>
              <a:gd name="connsiteX219" fmla="*/ 509698 w 5563679"/>
              <a:gd name="connsiteY219" fmla="*/ 2675086 h 5550115"/>
              <a:gd name="connsiteX220" fmla="*/ 501309 w 5563679"/>
              <a:gd name="connsiteY220" fmla="*/ 2633537 h 5550115"/>
              <a:gd name="connsiteX221" fmla="*/ 382422 w 5563679"/>
              <a:gd name="connsiteY221" fmla="*/ 2554733 h 5550115"/>
              <a:gd name="connsiteX222" fmla="*/ 263535 w 5563679"/>
              <a:gd name="connsiteY222" fmla="*/ 2633537 h 5550115"/>
              <a:gd name="connsiteX223" fmla="*/ 258053 w 5563679"/>
              <a:gd name="connsiteY223" fmla="*/ 2660688 h 5550115"/>
              <a:gd name="connsiteX224" fmla="*/ 258053 w 5563679"/>
              <a:gd name="connsiteY224" fmla="*/ 2715723 h 5550115"/>
              <a:gd name="connsiteX225" fmla="*/ 129026 w 5563679"/>
              <a:gd name="connsiteY225" fmla="*/ 2844750 h 5550115"/>
              <a:gd name="connsiteX226" fmla="*/ 129027 w 5563679"/>
              <a:gd name="connsiteY226" fmla="*/ 2844749 h 5550115"/>
              <a:gd name="connsiteX227" fmla="*/ 0 w 5563679"/>
              <a:gd name="connsiteY227" fmla="*/ 2715722 h 5550115"/>
              <a:gd name="connsiteX228" fmla="*/ 0 w 5563679"/>
              <a:gd name="connsiteY228" fmla="*/ 2265528 h 5550115"/>
              <a:gd name="connsiteX229" fmla="*/ 0 w 5563679"/>
              <a:gd name="connsiteY229" fmla="*/ 546839 h 5550115"/>
              <a:gd name="connsiteX230" fmla="*/ 12233 w 5563679"/>
              <a:gd name="connsiteY230" fmla="*/ 526676 h 5550115"/>
              <a:gd name="connsiteX231" fmla="*/ 111797 w 5563679"/>
              <a:gd name="connsiteY231" fmla="*/ 479722 h 5550115"/>
              <a:gd name="connsiteX232" fmla="*/ 230684 w 5563679"/>
              <a:gd name="connsiteY232" fmla="*/ 558526 h 5550115"/>
              <a:gd name="connsiteX233" fmla="*/ 232874 w 5563679"/>
              <a:gd name="connsiteY233" fmla="*/ 569371 h 5550115"/>
              <a:gd name="connsiteX234" fmla="*/ 232874 w 5563679"/>
              <a:gd name="connsiteY234" fmla="*/ 722774 h 5550115"/>
              <a:gd name="connsiteX235" fmla="*/ 311677 w 5563679"/>
              <a:gd name="connsiteY235" fmla="*/ 841662 h 5550115"/>
              <a:gd name="connsiteX236" fmla="*/ 359747 w 5563679"/>
              <a:gd name="connsiteY236" fmla="*/ 851366 h 5550115"/>
              <a:gd name="connsiteX237" fmla="*/ 359747 w 5563679"/>
              <a:gd name="connsiteY237" fmla="*/ 852104 h 5550115"/>
              <a:gd name="connsiteX238" fmla="*/ 383227 w 5563679"/>
              <a:gd name="connsiteY238" fmla="*/ 854471 h 5550115"/>
              <a:gd name="connsiteX239" fmla="*/ 482956 w 5563679"/>
              <a:gd name="connsiteY239" fmla="*/ 940420 h 5550115"/>
              <a:gd name="connsiteX240" fmla="*/ 485160 w 5563679"/>
              <a:gd name="connsiteY240" fmla="*/ 952910 h 5550115"/>
              <a:gd name="connsiteX241" fmla="*/ 485160 w 5563679"/>
              <a:gd name="connsiteY241" fmla="*/ 1086818 h 5550115"/>
              <a:gd name="connsiteX242" fmla="*/ 614186 w 5563679"/>
              <a:gd name="connsiteY242" fmla="*/ 1215845 h 5550115"/>
              <a:gd name="connsiteX243" fmla="*/ 614185 w 5563679"/>
              <a:gd name="connsiteY243" fmla="*/ 1215844 h 5550115"/>
              <a:gd name="connsiteX244" fmla="*/ 743212 w 5563679"/>
              <a:gd name="connsiteY244" fmla="*/ 1086817 h 5550115"/>
              <a:gd name="connsiteX245" fmla="*/ 743212 w 5563679"/>
              <a:gd name="connsiteY245" fmla="*/ 721563 h 5550115"/>
              <a:gd name="connsiteX246" fmla="*/ 745416 w 5563679"/>
              <a:gd name="connsiteY246" fmla="*/ 709073 h 5550115"/>
              <a:gd name="connsiteX247" fmla="*/ 845145 w 5563679"/>
              <a:gd name="connsiteY247" fmla="*/ 623124 h 5550115"/>
              <a:gd name="connsiteX248" fmla="*/ 868625 w 5563679"/>
              <a:gd name="connsiteY248" fmla="*/ 620757 h 5550115"/>
              <a:gd name="connsiteX249" fmla="*/ 868625 w 5563679"/>
              <a:gd name="connsiteY249" fmla="*/ 620019 h 5550115"/>
              <a:gd name="connsiteX250" fmla="*/ 916695 w 5563679"/>
              <a:gd name="connsiteY250" fmla="*/ 610315 h 5550115"/>
              <a:gd name="connsiteX251" fmla="*/ 995498 w 5563679"/>
              <a:gd name="connsiteY251" fmla="*/ 491427 h 5550115"/>
              <a:gd name="connsiteX252" fmla="*/ 995498 w 5563679"/>
              <a:gd name="connsiteY252" fmla="*/ 115052 h 5550115"/>
              <a:gd name="connsiteX253" fmla="*/ 1003887 w 5563679"/>
              <a:gd name="connsiteY253" fmla="*/ 73502 h 5550115"/>
              <a:gd name="connsiteX254" fmla="*/ 1084406 w 5563679"/>
              <a:gd name="connsiteY254" fmla="*/ 499 h 5550115"/>
              <a:gd name="connsiteX255" fmla="*/ 1087705 w 5563679"/>
              <a:gd name="connsiteY255" fmla="*/ 0 h 5550115"/>
              <a:gd name="connsiteX0" fmla="*/ 1087705 w 5563679"/>
              <a:gd name="connsiteY0" fmla="*/ 0 h 5550115"/>
              <a:gd name="connsiteX1" fmla="*/ 1157844 w 5563679"/>
              <a:gd name="connsiteY1" fmla="*/ 0 h 5550115"/>
              <a:gd name="connsiteX2" fmla="*/ 1161143 w 5563679"/>
              <a:gd name="connsiteY2" fmla="*/ 499 h 5550115"/>
              <a:gd name="connsiteX3" fmla="*/ 1241661 w 5563679"/>
              <a:gd name="connsiteY3" fmla="*/ 73502 h 5550115"/>
              <a:gd name="connsiteX4" fmla="*/ 1244335 w 5563679"/>
              <a:gd name="connsiteY4" fmla="*/ 86745 h 5550115"/>
              <a:gd name="connsiteX5" fmla="*/ 1244335 w 5563679"/>
              <a:gd name="connsiteY5" fmla="*/ 147409 h 5550115"/>
              <a:gd name="connsiteX6" fmla="*/ 1373362 w 5563679"/>
              <a:gd name="connsiteY6" fmla="*/ 276436 h 5550115"/>
              <a:gd name="connsiteX7" fmla="*/ 1373361 w 5563679"/>
              <a:gd name="connsiteY7" fmla="*/ 276435 h 5550115"/>
              <a:gd name="connsiteX8" fmla="*/ 1390772 w 5563679"/>
              <a:gd name="connsiteY8" fmla="*/ 272920 h 5550115"/>
              <a:gd name="connsiteX9" fmla="*/ 1399039 w 5563679"/>
              <a:gd name="connsiteY9" fmla="*/ 274589 h 5550115"/>
              <a:gd name="connsiteX10" fmla="*/ 1399039 w 5563679"/>
              <a:gd name="connsiteY10" fmla="*/ 275327 h 5550115"/>
              <a:gd name="connsiteX11" fmla="*/ 1422519 w 5563679"/>
              <a:gd name="connsiteY11" fmla="*/ 277694 h 5550115"/>
              <a:gd name="connsiteX12" fmla="*/ 1522248 w 5563679"/>
              <a:gd name="connsiteY12" fmla="*/ 363643 h 5550115"/>
              <a:gd name="connsiteX13" fmla="*/ 1522268 w 5563679"/>
              <a:gd name="connsiteY13" fmla="*/ 363756 h 5550115"/>
              <a:gd name="connsiteX14" fmla="*/ 1522268 w 5563679"/>
              <a:gd name="connsiteY14" fmla="*/ 923549 h 5550115"/>
              <a:gd name="connsiteX15" fmla="*/ 1601071 w 5563679"/>
              <a:gd name="connsiteY15" fmla="*/ 1042437 h 5550115"/>
              <a:gd name="connsiteX16" fmla="*/ 1649141 w 5563679"/>
              <a:gd name="connsiteY16" fmla="*/ 1052141 h 5550115"/>
              <a:gd name="connsiteX17" fmla="*/ 1649141 w 5563679"/>
              <a:gd name="connsiteY17" fmla="*/ 1052879 h 5550115"/>
              <a:gd name="connsiteX18" fmla="*/ 1672621 w 5563679"/>
              <a:gd name="connsiteY18" fmla="*/ 1055246 h 5550115"/>
              <a:gd name="connsiteX19" fmla="*/ 1772350 w 5563679"/>
              <a:gd name="connsiteY19" fmla="*/ 1141195 h 5550115"/>
              <a:gd name="connsiteX20" fmla="*/ 1772601 w 5563679"/>
              <a:gd name="connsiteY20" fmla="*/ 1142618 h 5550115"/>
              <a:gd name="connsiteX21" fmla="*/ 1772601 w 5563679"/>
              <a:gd name="connsiteY21" fmla="*/ 1410943 h 5550115"/>
              <a:gd name="connsiteX22" fmla="*/ 1901628 w 5563679"/>
              <a:gd name="connsiteY22" fmla="*/ 1539970 h 5550115"/>
              <a:gd name="connsiteX23" fmla="*/ 1901627 w 5563679"/>
              <a:gd name="connsiteY23" fmla="*/ 1539969 h 5550115"/>
              <a:gd name="connsiteX24" fmla="*/ 2030654 w 5563679"/>
              <a:gd name="connsiteY24" fmla="*/ 1410942 h 5550115"/>
              <a:gd name="connsiteX25" fmla="*/ 2030654 w 5563679"/>
              <a:gd name="connsiteY25" fmla="*/ 1130923 h 5550115"/>
              <a:gd name="connsiteX26" fmla="*/ 2032657 w 5563679"/>
              <a:gd name="connsiteY26" fmla="*/ 1119572 h 5550115"/>
              <a:gd name="connsiteX27" fmla="*/ 2132386 w 5563679"/>
              <a:gd name="connsiteY27" fmla="*/ 1033623 h 5550115"/>
              <a:gd name="connsiteX28" fmla="*/ 2155866 w 5563679"/>
              <a:gd name="connsiteY28" fmla="*/ 1031256 h 5550115"/>
              <a:gd name="connsiteX29" fmla="*/ 2155866 w 5563679"/>
              <a:gd name="connsiteY29" fmla="*/ 1030518 h 5550115"/>
              <a:gd name="connsiteX30" fmla="*/ 2203936 w 5563679"/>
              <a:gd name="connsiteY30" fmla="*/ 1020814 h 5550115"/>
              <a:gd name="connsiteX31" fmla="*/ 2282739 w 5563679"/>
              <a:gd name="connsiteY31" fmla="*/ 901926 h 5550115"/>
              <a:gd name="connsiteX32" fmla="*/ 2282739 w 5563679"/>
              <a:gd name="connsiteY32" fmla="*/ 811796 h 5550115"/>
              <a:gd name="connsiteX33" fmla="*/ 2291128 w 5563679"/>
              <a:gd name="connsiteY33" fmla="*/ 770246 h 5550115"/>
              <a:gd name="connsiteX34" fmla="*/ 2410015 w 5563679"/>
              <a:gd name="connsiteY34" fmla="*/ 691442 h 5550115"/>
              <a:gd name="connsiteX35" fmla="*/ 2528902 w 5563679"/>
              <a:gd name="connsiteY35" fmla="*/ 770246 h 5550115"/>
              <a:gd name="connsiteX36" fmla="*/ 2531092 w 5563679"/>
              <a:gd name="connsiteY36" fmla="*/ 781090 h 5550115"/>
              <a:gd name="connsiteX37" fmla="*/ 2531092 w 5563679"/>
              <a:gd name="connsiteY37" fmla="*/ 1021960 h 5550115"/>
              <a:gd name="connsiteX38" fmla="*/ 2609895 w 5563679"/>
              <a:gd name="connsiteY38" fmla="*/ 1140848 h 5550115"/>
              <a:gd name="connsiteX39" fmla="*/ 2657965 w 5563679"/>
              <a:gd name="connsiteY39" fmla="*/ 1150552 h 5550115"/>
              <a:gd name="connsiteX40" fmla="*/ 2657965 w 5563679"/>
              <a:gd name="connsiteY40" fmla="*/ 1151290 h 5550115"/>
              <a:gd name="connsiteX41" fmla="*/ 2681445 w 5563679"/>
              <a:gd name="connsiteY41" fmla="*/ 1153657 h 5550115"/>
              <a:gd name="connsiteX42" fmla="*/ 2781174 w 5563679"/>
              <a:gd name="connsiteY42" fmla="*/ 1239606 h 5550115"/>
              <a:gd name="connsiteX43" fmla="*/ 2781426 w 5563679"/>
              <a:gd name="connsiteY43" fmla="*/ 1241035 h 5550115"/>
              <a:gd name="connsiteX44" fmla="*/ 2781426 w 5563679"/>
              <a:gd name="connsiteY44" fmla="*/ 1345676 h 5550115"/>
              <a:gd name="connsiteX45" fmla="*/ 2910453 w 5563679"/>
              <a:gd name="connsiteY45" fmla="*/ 1474703 h 5550115"/>
              <a:gd name="connsiteX46" fmla="*/ 2910452 w 5563679"/>
              <a:gd name="connsiteY46" fmla="*/ 1474702 h 5550115"/>
              <a:gd name="connsiteX47" fmla="*/ 3039479 w 5563679"/>
              <a:gd name="connsiteY47" fmla="*/ 1345675 h 5550115"/>
              <a:gd name="connsiteX48" fmla="*/ 3039479 w 5563679"/>
              <a:gd name="connsiteY48" fmla="*/ 0 h 5550115"/>
              <a:gd name="connsiteX49" fmla="*/ 3039480 w 5563679"/>
              <a:gd name="connsiteY49" fmla="*/ 1362198 h 5550115"/>
              <a:gd name="connsiteX50" fmla="*/ 3049618 w 5563679"/>
              <a:gd name="connsiteY50" fmla="*/ 1311979 h 5550115"/>
              <a:gd name="connsiteX51" fmla="*/ 3168506 w 5563679"/>
              <a:gd name="connsiteY51" fmla="*/ 1233175 h 5550115"/>
              <a:gd name="connsiteX52" fmla="*/ 3287393 w 5563679"/>
              <a:gd name="connsiteY52" fmla="*/ 1311979 h 5550115"/>
              <a:gd name="connsiteX53" fmla="*/ 3297157 w 5563679"/>
              <a:gd name="connsiteY53" fmla="*/ 1360339 h 5550115"/>
              <a:gd name="connsiteX54" fmla="*/ 3297157 w 5563679"/>
              <a:gd name="connsiteY54" fmla="*/ 1946741 h 5550115"/>
              <a:gd name="connsiteX55" fmla="*/ 3426184 w 5563679"/>
              <a:gd name="connsiteY55" fmla="*/ 2075768 h 5550115"/>
              <a:gd name="connsiteX56" fmla="*/ 3426183 w 5563679"/>
              <a:gd name="connsiteY56" fmla="*/ 2075767 h 5550115"/>
              <a:gd name="connsiteX57" fmla="*/ 3555210 w 5563679"/>
              <a:gd name="connsiteY57" fmla="*/ 1946740 h 5550115"/>
              <a:gd name="connsiteX58" fmla="*/ 3555211 w 5563679"/>
              <a:gd name="connsiteY58" fmla="*/ 1049778 h 5550115"/>
              <a:gd name="connsiteX59" fmla="*/ 3565349 w 5563679"/>
              <a:gd name="connsiteY59" fmla="*/ 999559 h 5550115"/>
              <a:gd name="connsiteX60" fmla="*/ 3684237 w 5563679"/>
              <a:gd name="connsiteY60" fmla="*/ 920755 h 5550115"/>
              <a:gd name="connsiteX61" fmla="*/ 3803124 w 5563679"/>
              <a:gd name="connsiteY61" fmla="*/ 999559 h 5550115"/>
              <a:gd name="connsiteX62" fmla="*/ 3806722 w 5563679"/>
              <a:gd name="connsiteY62" fmla="*/ 1017378 h 5550115"/>
              <a:gd name="connsiteX63" fmla="*/ 3806722 w 5563679"/>
              <a:gd name="connsiteY63" fmla="*/ 1326324 h 5550115"/>
              <a:gd name="connsiteX64" fmla="*/ 3935749 w 5563679"/>
              <a:gd name="connsiteY64" fmla="*/ 1455351 h 5550115"/>
              <a:gd name="connsiteX65" fmla="*/ 3935748 w 5563679"/>
              <a:gd name="connsiteY65" fmla="*/ 1455350 h 5550115"/>
              <a:gd name="connsiteX66" fmla="*/ 4064775 w 5563679"/>
              <a:gd name="connsiteY66" fmla="*/ 1326323 h 5550115"/>
              <a:gd name="connsiteX67" fmla="*/ 4064775 w 5563679"/>
              <a:gd name="connsiteY67" fmla="*/ 1279585 h 5550115"/>
              <a:gd name="connsiteX68" fmla="*/ 4083444 w 5563679"/>
              <a:gd name="connsiteY68" fmla="*/ 1247043 h 5550115"/>
              <a:gd name="connsiteX69" fmla="*/ 4160509 w 5563679"/>
              <a:gd name="connsiteY69" fmla="*/ 1200599 h 5550115"/>
              <a:gd name="connsiteX70" fmla="*/ 4183989 w 5563679"/>
              <a:gd name="connsiteY70" fmla="*/ 1198232 h 5550115"/>
              <a:gd name="connsiteX71" fmla="*/ 4183989 w 5563679"/>
              <a:gd name="connsiteY71" fmla="*/ 1197494 h 5550115"/>
              <a:gd name="connsiteX72" fmla="*/ 4232059 w 5563679"/>
              <a:gd name="connsiteY72" fmla="*/ 1187790 h 5550115"/>
              <a:gd name="connsiteX73" fmla="*/ 4310862 w 5563679"/>
              <a:gd name="connsiteY73" fmla="*/ 1068902 h 5550115"/>
              <a:gd name="connsiteX74" fmla="*/ 4310862 w 5563679"/>
              <a:gd name="connsiteY74" fmla="*/ 954918 h 5550115"/>
              <a:gd name="connsiteX75" fmla="*/ 4319251 w 5563679"/>
              <a:gd name="connsiteY75" fmla="*/ 913368 h 5550115"/>
              <a:gd name="connsiteX76" fmla="*/ 4438138 w 5563679"/>
              <a:gd name="connsiteY76" fmla="*/ 834564 h 5550115"/>
              <a:gd name="connsiteX77" fmla="*/ 4557025 w 5563679"/>
              <a:gd name="connsiteY77" fmla="*/ 913368 h 5550115"/>
              <a:gd name="connsiteX78" fmla="*/ 4559215 w 5563679"/>
              <a:gd name="connsiteY78" fmla="*/ 924213 h 5550115"/>
              <a:gd name="connsiteX79" fmla="*/ 4559215 w 5563679"/>
              <a:gd name="connsiteY79" fmla="*/ 1077616 h 5550115"/>
              <a:gd name="connsiteX80" fmla="*/ 4638018 w 5563679"/>
              <a:gd name="connsiteY80" fmla="*/ 1196504 h 5550115"/>
              <a:gd name="connsiteX81" fmla="*/ 4686088 w 5563679"/>
              <a:gd name="connsiteY81" fmla="*/ 1206208 h 5550115"/>
              <a:gd name="connsiteX82" fmla="*/ 4686088 w 5563679"/>
              <a:gd name="connsiteY82" fmla="*/ 1206946 h 5550115"/>
              <a:gd name="connsiteX83" fmla="*/ 4709568 w 5563679"/>
              <a:gd name="connsiteY83" fmla="*/ 1209313 h 5550115"/>
              <a:gd name="connsiteX84" fmla="*/ 4809296 w 5563679"/>
              <a:gd name="connsiteY84" fmla="*/ 1295262 h 5550115"/>
              <a:gd name="connsiteX85" fmla="*/ 4811500 w 5563679"/>
              <a:gd name="connsiteY85" fmla="*/ 1307752 h 5550115"/>
              <a:gd name="connsiteX86" fmla="*/ 4811500 w 5563679"/>
              <a:gd name="connsiteY86" fmla="*/ 1441660 h 5550115"/>
              <a:gd name="connsiteX87" fmla="*/ 4940527 w 5563679"/>
              <a:gd name="connsiteY87" fmla="*/ 1570687 h 5550115"/>
              <a:gd name="connsiteX88" fmla="*/ 4940526 w 5563679"/>
              <a:gd name="connsiteY88" fmla="*/ 1570686 h 5550115"/>
              <a:gd name="connsiteX89" fmla="*/ 5069553 w 5563679"/>
              <a:gd name="connsiteY89" fmla="*/ 1441659 h 5550115"/>
              <a:gd name="connsiteX90" fmla="*/ 5069553 w 5563679"/>
              <a:gd name="connsiteY90" fmla="*/ 1076405 h 5550115"/>
              <a:gd name="connsiteX91" fmla="*/ 5071757 w 5563679"/>
              <a:gd name="connsiteY91" fmla="*/ 1063915 h 5550115"/>
              <a:gd name="connsiteX92" fmla="*/ 5171486 w 5563679"/>
              <a:gd name="connsiteY92" fmla="*/ 977966 h 5550115"/>
              <a:gd name="connsiteX93" fmla="*/ 5194966 w 5563679"/>
              <a:gd name="connsiteY93" fmla="*/ 975599 h 5550115"/>
              <a:gd name="connsiteX94" fmla="*/ 5194966 w 5563679"/>
              <a:gd name="connsiteY94" fmla="*/ 974861 h 5550115"/>
              <a:gd name="connsiteX95" fmla="*/ 5243036 w 5563679"/>
              <a:gd name="connsiteY95" fmla="*/ 965157 h 5550115"/>
              <a:gd name="connsiteX96" fmla="*/ 5321839 w 5563679"/>
              <a:gd name="connsiteY96" fmla="*/ 846269 h 5550115"/>
              <a:gd name="connsiteX97" fmla="*/ 5321839 w 5563679"/>
              <a:gd name="connsiteY97" fmla="*/ 469894 h 5550115"/>
              <a:gd name="connsiteX98" fmla="*/ 5330228 w 5563679"/>
              <a:gd name="connsiteY98" fmla="*/ 428344 h 5550115"/>
              <a:gd name="connsiteX99" fmla="*/ 5449115 w 5563679"/>
              <a:gd name="connsiteY99" fmla="*/ 349540 h 5550115"/>
              <a:gd name="connsiteX100" fmla="*/ 5548678 w 5563679"/>
              <a:gd name="connsiteY100" fmla="*/ 396494 h 5550115"/>
              <a:gd name="connsiteX101" fmla="*/ 5562692 w 5563679"/>
              <a:gd name="connsiteY101" fmla="*/ 419592 h 5550115"/>
              <a:gd name="connsiteX102" fmla="*/ 5562692 w 5563679"/>
              <a:gd name="connsiteY102" fmla="*/ 2265528 h 5550115"/>
              <a:gd name="connsiteX103" fmla="*/ 5563679 w 5563679"/>
              <a:gd name="connsiteY103" fmla="*/ 2265528 h 5550115"/>
              <a:gd name="connsiteX104" fmla="*/ 5563679 w 5563679"/>
              <a:gd name="connsiteY104" fmla="*/ 3341998 h 5550115"/>
              <a:gd name="connsiteX105" fmla="*/ 5484876 w 5563679"/>
              <a:gd name="connsiteY105" fmla="*/ 3460886 h 5550115"/>
              <a:gd name="connsiteX106" fmla="*/ 5436806 w 5563679"/>
              <a:gd name="connsiteY106" fmla="*/ 3470590 h 5550115"/>
              <a:gd name="connsiteX107" fmla="*/ 5436806 w 5563679"/>
              <a:gd name="connsiteY107" fmla="*/ 3471328 h 5550115"/>
              <a:gd name="connsiteX108" fmla="*/ 5413326 w 5563679"/>
              <a:gd name="connsiteY108" fmla="*/ 3473695 h 5550115"/>
              <a:gd name="connsiteX109" fmla="*/ 5336262 w 5563679"/>
              <a:gd name="connsiteY109" fmla="*/ 3520139 h 5550115"/>
              <a:gd name="connsiteX110" fmla="*/ 5315097 w 5563679"/>
              <a:gd name="connsiteY110" fmla="*/ 3557030 h 5550115"/>
              <a:gd name="connsiteX111" fmla="*/ 5315097 w 5563679"/>
              <a:gd name="connsiteY111" fmla="*/ 3620344 h 5550115"/>
              <a:gd name="connsiteX112" fmla="*/ 5236294 w 5563679"/>
              <a:gd name="connsiteY112" fmla="*/ 3739232 h 5550115"/>
              <a:gd name="connsiteX113" fmla="*/ 5188224 w 5563679"/>
              <a:gd name="connsiteY113" fmla="*/ 3748936 h 5550115"/>
              <a:gd name="connsiteX114" fmla="*/ 5188224 w 5563679"/>
              <a:gd name="connsiteY114" fmla="*/ 3749674 h 5550115"/>
              <a:gd name="connsiteX115" fmla="*/ 5164744 w 5563679"/>
              <a:gd name="connsiteY115" fmla="*/ 3752041 h 5550115"/>
              <a:gd name="connsiteX116" fmla="*/ 5065015 w 5563679"/>
              <a:gd name="connsiteY116" fmla="*/ 3837990 h 5550115"/>
              <a:gd name="connsiteX117" fmla="*/ 5064995 w 5563679"/>
              <a:gd name="connsiteY117" fmla="*/ 3838103 h 5550115"/>
              <a:gd name="connsiteX118" fmla="*/ 5064995 w 5563679"/>
              <a:gd name="connsiteY118" fmla="*/ 4397896 h 5550115"/>
              <a:gd name="connsiteX119" fmla="*/ 4986192 w 5563679"/>
              <a:gd name="connsiteY119" fmla="*/ 4516784 h 5550115"/>
              <a:gd name="connsiteX120" fmla="*/ 4938122 w 5563679"/>
              <a:gd name="connsiteY120" fmla="*/ 4526488 h 5550115"/>
              <a:gd name="connsiteX121" fmla="*/ 4938122 w 5563679"/>
              <a:gd name="connsiteY121" fmla="*/ 4527226 h 5550115"/>
              <a:gd name="connsiteX122" fmla="*/ 4914642 w 5563679"/>
              <a:gd name="connsiteY122" fmla="*/ 4529593 h 5550115"/>
              <a:gd name="connsiteX123" fmla="*/ 4814913 w 5563679"/>
              <a:gd name="connsiteY123" fmla="*/ 4615542 h 5550115"/>
              <a:gd name="connsiteX124" fmla="*/ 4814662 w 5563679"/>
              <a:gd name="connsiteY124" fmla="*/ 4616965 h 5550115"/>
              <a:gd name="connsiteX125" fmla="*/ 4814662 w 5563679"/>
              <a:gd name="connsiteY125" fmla="*/ 4885290 h 5550115"/>
              <a:gd name="connsiteX126" fmla="*/ 4685635 w 5563679"/>
              <a:gd name="connsiteY126" fmla="*/ 5014317 h 5550115"/>
              <a:gd name="connsiteX127" fmla="*/ 4685636 w 5563679"/>
              <a:gd name="connsiteY127" fmla="*/ 5014316 h 5550115"/>
              <a:gd name="connsiteX128" fmla="*/ 4556609 w 5563679"/>
              <a:gd name="connsiteY128" fmla="*/ 4885289 h 5550115"/>
              <a:gd name="connsiteX129" fmla="*/ 4556609 w 5563679"/>
              <a:gd name="connsiteY129" fmla="*/ 4605270 h 5550115"/>
              <a:gd name="connsiteX130" fmla="*/ 4554606 w 5563679"/>
              <a:gd name="connsiteY130" fmla="*/ 4593919 h 5550115"/>
              <a:gd name="connsiteX131" fmla="*/ 4454877 w 5563679"/>
              <a:gd name="connsiteY131" fmla="*/ 4507970 h 5550115"/>
              <a:gd name="connsiteX132" fmla="*/ 4431397 w 5563679"/>
              <a:gd name="connsiteY132" fmla="*/ 4505603 h 5550115"/>
              <a:gd name="connsiteX133" fmla="*/ 4431397 w 5563679"/>
              <a:gd name="connsiteY133" fmla="*/ 4504865 h 5550115"/>
              <a:gd name="connsiteX134" fmla="*/ 4383327 w 5563679"/>
              <a:gd name="connsiteY134" fmla="*/ 4495161 h 5550115"/>
              <a:gd name="connsiteX135" fmla="*/ 4304524 w 5563679"/>
              <a:gd name="connsiteY135" fmla="*/ 4376273 h 5550115"/>
              <a:gd name="connsiteX136" fmla="*/ 4304524 w 5563679"/>
              <a:gd name="connsiteY136" fmla="*/ 4286143 h 5550115"/>
              <a:gd name="connsiteX137" fmla="*/ 4296135 w 5563679"/>
              <a:gd name="connsiteY137" fmla="*/ 4244593 h 5550115"/>
              <a:gd name="connsiteX138" fmla="*/ 4177248 w 5563679"/>
              <a:gd name="connsiteY138" fmla="*/ 4165789 h 5550115"/>
              <a:gd name="connsiteX139" fmla="*/ 4058361 w 5563679"/>
              <a:gd name="connsiteY139" fmla="*/ 4244593 h 5550115"/>
              <a:gd name="connsiteX140" fmla="*/ 4056171 w 5563679"/>
              <a:gd name="connsiteY140" fmla="*/ 4255437 h 5550115"/>
              <a:gd name="connsiteX141" fmla="*/ 4056171 w 5563679"/>
              <a:gd name="connsiteY141" fmla="*/ 4496307 h 5550115"/>
              <a:gd name="connsiteX142" fmla="*/ 3977368 w 5563679"/>
              <a:gd name="connsiteY142" fmla="*/ 4615195 h 5550115"/>
              <a:gd name="connsiteX143" fmla="*/ 3929298 w 5563679"/>
              <a:gd name="connsiteY143" fmla="*/ 4624899 h 5550115"/>
              <a:gd name="connsiteX144" fmla="*/ 3929298 w 5563679"/>
              <a:gd name="connsiteY144" fmla="*/ 4625637 h 5550115"/>
              <a:gd name="connsiteX145" fmla="*/ 3905818 w 5563679"/>
              <a:gd name="connsiteY145" fmla="*/ 4628004 h 5550115"/>
              <a:gd name="connsiteX146" fmla="*/ 3806089 w 5563679"/>
              <a:gd name="connsiteY146" fmla="*/ 4713953 h 5550115"/>
              <a:gd name="connsiteX147" fmla="*/ 3805837 w 5563679"/>
              <a:gd name="connsiteY147" fmla="*/ 4715382 h 5550115"/>
              <a:gd name="connsiteX148" fmla="*/ 3805837 w 5563679"/>
              <a:gd name="connsiteY148" fmla="*/ 4820023 h 5550115"/>
              <a:gd name="connsiteX149" fmla="*/ 3676810 w 5563679"/>
              <a:gd name="connsiteY149" fmla="*/ 4949050 h 5550115"/>
              <a:gd name="connsiteX150" fmla="*/ 3676811 w 5563679"/>
              <a:gd name="connsiteY150" fmla="*/ 4949049 h 5550115"/>
              <a:gd name="connsiteX151" fmla="*/ 3547784 w 5563679"/>
              <a:gd name="connsiteY151" fmla="*/ 4820022 h 5550115"/>
              <a:gd name="connsiteX152" fmla="*/ 3547784 w 5563679"/>
              <a:gd name="connsiteY152" fmla="*/ 2265528 h 5550115"/>
              <a:gd name="connsiteX153" fmla="*/ 3547783 w 5563679"/>
              <a:gd name="connsiteY153" fmla="*/ 4836545 h 5550115"/>
              <a:gd name="connsiteX154" fmla="*/ 3537645 w 5563679"/>
              <a:gd name="connsiteY154" fmla="*/ 4786326 h 5550115"/>
              <a:gd name="connsiteX155" fmla="*/ 3418757 w 5563679"/>
              <a:gd name="connsiteY155" fmla="*/ 4707522 h 5550115"/>
              <a:gd name="connsiteX156" fmla="*/ 3299870 w 5563679"/>
              <a:gd name="connsiteY156" fmla="*/ 4786326 h 5550115"/>
              <a:gd name="connsiteX157" fmla="*/ 3290106 w 5563679"/>
              <a:gd name="connsiteY157" fmla="*/ 4834686 h 5550115"/>
              <a:gd name="connsiteX158" fmla="*/ 3290106 w 5563679"/>
              <a:gd name="connsiteY158" fmla="*/ 5421088 h 5550115"/>
              <a:gd name="connsiteX159" fmla="*/ 3161079 w 5563679"/>
              <a:gd name="connsiteY159" fmla="*/ 5550115 h 5550115"/>
              <a:gd name="connsiteX160" fmla="*/ 3161080 w 5563679"/>
              <a:gd name="connsiteY160" fmla="*/ 5550114 h 5550115"/>
              <a:gd name="connsiteX161" fmla="*/ 3032053 w 5563679"/>
              <a:gd name="connsiteY161" fmla="*/ 5421087 h 5550115"/>
              <a:gd name="connsiteX162" fmla="*/ 3032053 w 5563679"/>
              <a:gd name="connsiteY162" fmla="*/ 2265528 h 5550115"/>
              <a:gd name="connsiteX163" fmla="*/ 3032052 w 5563679"/>
              <a:gd name="connsiteY163" fmla="*/ 4524125 h 5550115"/>
              <a:gd name="connsiteX164" fmla="*/ 3021914 w 5563679"/>
              <a:gd name="connsiteY164" fmla="*/ 4473906 h 5550115"/>
              <a:gd name="connsiteX165" fmla="*/ 2903026 w 5563679"/>
              <a:gd name="connsiteY165" fmla="*/ 4395102 h 5550115"/>
              <a:gd name="connsiteX166" fmla="*/ 2784139 w 5563679"/>
              <a:gd name="connsiteY166" fmla="*/ 4473906 h 5550115"/>
              <a:gd name="connsiteX167" fmla="*/ 2780541 w 5563679"/>
              <a:gd name="connsiteY167" fmla="*/ 4491725 h 5550115"/>
              <a:gd name="connsiteX168" fmla="*/ 2780541 w 5563679"/>
              <a:gd name="connsiteY168" fmla="*/ 4800671 h 5550115"/>
              <a:gd name="connsiteX169" fmla="*/ 2651514 w 5563679"/>
              <a:gd name="connsiteY169" fmla="*/ 4929698 h 5550115"/>
              <a:gd name="connsiteX170" fmla="*/ 2651515 w 5563679"/>
              <a:gd name="connsiteY170" fmla="*/ 4929697 h 5550115"/>
              <a:gd name="connsiteX171" fmla="*/ 2522488 w 5563679"/>
              <a:gd name="connsiteY171" fmla="*/ 4800670 h 5550115"/>
              <a:gd name="connsiteX172" fmla="*/ 2522488 w 5563679"/>
              <a:gd name="connsiteY172" fmla="*/ 4753932 h 5550115"/>
              <a:gd name="connsiteX173" fmla="*/ 2503819 w 5563679"/>
              <a:gd name="connsiteY173" fmla="*/ 4721390 h 5550115"/>
              <a:gd name="connsiteX174" fmla="*/ 2426754 w 5563679"/>
              <a:gd name="connsiteY174" fmla="*/ 4674946 h 5550115"/>
              <a:gd name="connsiteX175" fmla="*/ 2403274 w 5563679"/>
              <a:gd name="connsiteY175" fmla="*/ 4672579 h 5550115"/>
              <a:gd name="connsiteX176" fmla="*/ 2403274 w 5563679"/>
              <a:gd name="connsiteY176" fmla="*/ 4671841 h 5550115"/>
              <a:gd name="connsiteX177" fmla="*/ 2355204 w 5563679"/>
              <a:gd name="connsiteY177" fmla="*/ 4662137 h 5550115"/>
              <a:gd name="connsiteX178" fmla="*/ 2276401 w 5563679"/>
              <a:gd name="connsiteY178" fmla="*/ 4543249 h 5550115"/>
              <a:gd name="connsiteX179" fmla="*/ 2276401 w 5563679"/>
              <a:gd name="connsiteY179" fmla="*/ 4429265 h 5550115"/>
              <a:gd name="connsiteX180" fmla="*/ 2268012 w 5563679"/>
              <a:gd name="connsiteY180" fmla="*/ 4387715 h 5550115"/>
              <a:gd name="connsiteX181" fmla="*/ 2149125 w 5563679"/>
              <a:gd name="connsiteY181" fmla="*/ 4308911 h 5550115"/>
              <a:gd name="connsiteX182" fmla="*/ 2030238 w 5563679"/>
              <a:gd name="connsiteY182" fmla="*/ 4387715 h 5550115"/>
              <a:gd name="connsiteX183" fmla="*/ 2028048 w 5563679"/>
              <a:gd name="connsiteY183" fmla="*/ 4398560 h 5550115"/>
              <a:gd name="connsiteX184" fmla="*/ 2028048 w 5563679"/>
              <a:gd name="connsiteY184" fmla="*/ 4551963 h 5550115"/>
              <a:gd name="connsiteX185" fmla="*/ 1949245 w 5563679"/>
              <a:gd name="connsiteY185" fmla="*/ 4670851 h 5550115"/>
              <a:gd name="connsiteX186" fmla="*/ 1901175 w 5563679"/>
              <a:gd name="connsiteY186" fmla="*/ 4680555 h 5550115"/>
              <a:gd name="connsiteX187" fmla="*/ 1901175 w 5563679"/>
              <a:gd name="connsiteY187" fmla="*/ 4681293 h 5550115"/>
              <a:gd name="connsiteX188" fmla="*/ 1877695 w 5563679"/>
              <a:gd name="connsiteY188" fmla="*/ 4683660 h 5550115"/>
              <a:gd name="connsiteX189" fmla="*/ 1777966 w 5563679"/>
              <a:gd name="connsiteY189" fmla="*/ 4769609 h 5550115"/>
              <a:gd name="connsiteX190" fmla="*/ 1775762 w 5563679"/>
              <a:gd name="connsiteY190" fmla="*/ 4782099 h 5550115"/>
              <a:gd name="connsiteX191" fmla="*/ 1775762 w 5563679"/>
              <a:gd name="connsiteY191" fmla="*/ 4916007 h 5550115"/>
              <a:gd name="connsiteX192" fmla="*/ 1646735 w 5563679"/>
              <a:gd name="connsiteY192" fmla="*/ 5045034 h 5550115"/>
              <a:gd name="connsiteX193" fmla="*/ 1646736 w 5563679"/>
              <a:gd name="connsiteY193" fmla="*/ 5045033 h 5550115"/>
              <a:gd name="connsiteX194" fmla="*/ 1517709 w 5563679"/>
              <a:gd name="connsiteY194" fmla="*/ 4916006 h 5550115"/>
              <a:gd name="connsiteX195" fmla="*/ 1517709 w 5563679"/>
              <a:gd name="connsiteY195" fmla="*/ 4550752 h 5550115"/>
              <a:gd name="connsiteX196" fmla="*/ 1515505 w 5563679"/>
              <a:gd name="connsiteY196" fmla="*/ 4538262 h 5550115"/>
              <a:gd name="connsiteX197" fmla="*/ 1415776 w 5563679"/>
              <a:gd name="connsiteY197" fmla="*/ 4452313 h 5550115"/>
              <a:gd name="connsiteX198" fmla="*/ 1392296 w 5563679"/>
              <a:gd name="connsiteY198" fmla="*/ 4449946 h 5550115"/>
              <a:gd name="connsiteX199" fmla="*/ 1392296 w 5563679"/>
              <a:gd name="connsiteY199" fmla="*/ 4449208 h 5550115"/>
              <a:gd name="connsiteX200" fmla="*/ 1344226 w 5563679"/>
              <a:gd name="connsiteY200" fmla="*/ 4439504 h 5550115"/>
              <a:gd name="connsiteX201" fmla="*/ 1265423 w 5563679"/>
              <a:gd name="connsiteY201" fmla="*/ 4320616 h 5550115"/>
              <a:gd name="connsiteX202" fmla="*/ 1265423 w 5563679"/>
              <a:gd name="connsiteY202" fmla="*/ 3944241 h 5550115"/>
              <a:gd name="connsiteX203" fmla="*/ 1257034 w 5563679"/>
              <a:gd name="connsiteY203" fmla="*/ 3902691 h 5550115"/>
              <a:gd name="connsiteX204" fmla="*/ 1138147 w 5563679"/>
              <a:gd name="connsiteY204" fmla="*/ 3823887 h 5550115"/>
              <a:gd name="connsiteX205" fmla="*/ 1019260 w 5563679"/>
              <a:gd name="connsiteY205" fmla="*/ 3902691 h 5550115"/>
              <a:gd name="connsiteX206" fmla="*/ 1016586 w 5563679"/>
              <a:gd name="connsiteY206" fmla="*/ 3915934 h 5550115"/>
              <a:gd name="connsiteX207" fmla="*/ 1016586 w 5563679"/>
              <a:gd name="connsiteY207" fmla="*/ 3976598 h 5550115"/>
              <a:gd name="connsiteX208" fmla="*/ 887559 w 5563679"/>
              <a:gd name="connsiteY208" fmla="*/ 4105625 h 5550115"/>
              <a:gd name="connsiteX209" fmla="*/ 887560 w 5563679"/>
              <a:gd name="connsiteY209" fmla="*/ 4105624 h 5550115"/>
              <a:gd name="connsiteX210" fmla="*/ 758533 w 5563679"/>
              <a:gd name="connsiteY210" fmla="*/ 3976597 h 5550115"/>
              <a:gd name="connsiteX211" fmla="*/ 758533 w 5563679"/>
              <a:gd name="connsiteY211" fmla="*/ 3835817 h 5550115"/>
              <a:gd name="connsiteX212" fmla="*/ 737116 w 5563679"/>
              <a:gd name="connsiteY212" fmla="*/ 3798485 h 5550115"/>
              <a:gd name="connsiteX213" fmla="*/ 660051 w 5563679"/>
              <a:gd name="connsiteY213" fmla="*/ 3752041 h 5550115"/>
              <a:gd name="connsiteX214" fmla="*/ 636571 w 5563679"/>
              <a:gd name="connsiteY214" fmla="*/ 3749674 h 5550115"/>
              <a:gd name="connsiteX215" fmla="*/ 636571 w 5563679"/>
              <a:gd name="connsiteY215" fmla="*/ 3748936 h 5550115"/>
              <a:gd name="connsiteX216" fmla="*/ 588501 w 5563679"/>
              <a:gd name="connsiteY216" fmla="*/ 3739232 h 5550115"/>
              <a:gd name="connsiteX217" fmla="*/ 509698 w 5563679"/>
              <a:gd name="connsiteY217" fmla="*/ 3620344 h 5550115"/>
              <a:gd name="connsiteX218" fmla="*/ 509698 w 5563679"/>
              <a:gd name="connsiteY218" fmla="*/ 2675086 h 5550115"/>
              <a:gd name="connsiteX219" fmla="*/ 501309 w 5563679"/>
              <a:gd name="connsiteY219" fmla="*/ 2633537 h 5550115"/>
              <a:gd name="connsiteX220" fmla="*/ 382422 w 5563679"/>
              <a:gd name="connsiteY220" fmla="*/ 2554733 h 5550115"/>
              <a:gd name="connsiteX221" fmla="*/ 263535 w 5563679"/>
              <a:gd name="connsiteY221" fmla="*/ 2633537 h 5550115"/>
              <a:gd name="connsiteX222" fmla="*/ 258053 w 5563679"/>
              <a:gd name="connsiteY222" fmla="*/ 2660688 h 5550115"/>
              <a:gd name="connsiteX223" fmla="*/ 258053 w 5563679"/>
              <a:gd name="connsiteY223" fmla="*/ 2715723 h 5550115"/>
              <a:gd name="connsiteX224" fmla="*/ 129026 w 5563679"/>
              <a:gd name="connsiteY224" fmla="*/ 2844750 h 5550115"/>
              <a:gd name="connsiteX225" fmla="*/ 129027 w 5563679"/>
              <a:gd name="connsiteY225" fmla="*/ 2844749 h 5550115"/>
              <a:gd name="connsiteX226" fmla="*/ 0 w 5563679"/>
              <a:gd name="connsiteY226" fmla="*/ 2715722 h 5550115"/>
              <a:gd name="connsiteX227" fmla="*/ 0 w 5563679"/>
              <a:gd name="connsiteY227" fmla="*/ 2265528 h 5550115"/>
              <a:gd name="connsiteX228" fmla="*/ 0 w 5563679"/>
              <a:gd name="connsiteY228" fmla="*/ 546839 h 5550115"/>
              <a:gd name="connsiteX229" fmla="*/ 12233 w 5563679"/>
              <a:gd name="connsiteY229" fmla="*/ 526676 h 5550115"/>
              <a:gd name="connsiteX230" fmla="*/ 111797 w 5563679"/>
              <a:gd name="connsiteY230" fmla="*/ 479722 h 5550115"/>
              <a:gd name="connsiteX231" fmla="*/ 230684 w 5563679"/>
              <a:gd name="connsiteY231" fmla="*/ 558526 h 5550115"/>
              <a:gd name="connsiteX232" fmla="*/ 232874 w 5563679"/>
              <a:gd name="connsiteY232" fmla="*/ 569371 h 5550115"/>
              <a:gd name="connsiteX233" fmla="*/ 232874 w 5563679"/>
              <a:gd name="connsiteY233" fmla="*/ 722774 h 5550115"/>
              <a:gd name="connsiteX234" fmla="*/ 311677 w 5563679"/>
              <a:gd name="connsiteY234" fmla="*/ 841662 h 5550115"/>
              <a:gd name="connsiteX235" fmla="*/ 359747 w 5563679"/>
              <a:gd name="connsiteY235" fmla="*/ 851366 h 5550115"/>
              <a:gd name="connsiteX236" fmla="*/ 359747 w 5563679"/>
              <a:gd name="connsiteY236" fmla="*/ 852104 h 5550115"/>
              <a:gd name="connsiteX237" fmla="*/ 383227 w 5563679"/>
              <a:gd name="connsiteY237" fmla="*/ 854471 h 5550115"/>
              <a:gd name="connsiteX238" fmla="*/ 482956 w 5563679"/>
              <a:gd name="connsiteY238" fmla="*/ 940420 h 5550115"/>
              <a:gd name="connsiteX239" fmla="*/ 485160 w 5563679"/>
              <a:gd name="connsiteY239" fmla="*/ 952910 h 5550115"/>
              <a:gd name="connsiteX240" fmla="*/ 485160 w 5563679"/>
              <a:gd name="connsiteY240" fmla="*/ 1086818 h 5550115"/>
              <a:gd name="connsiteX241" fmla="*/ 614186 w 5563679"/>
              <a:gd name="connsiteY241" fmla="*/ 1215845 h 5550115"/>
              <a:gd name="connsiteX242" fmla="*/ 614185 w 5563679"/>
              <a:gd name="connsiteY242" fmla="*/ 1215844 h 5550115"/>
              <a:gd name="connsiteX243" fmla="*/ 743212 w 5563679"/>
              <a:gd name="connsiteY243" fmla="*/ 1086817 h 5550115"/>
              <a:gd name="connsiteX244" fmla="*/ 743212 w 5563679"/>
              <a:gd name="connsiteY244" fmla="*/ 721563 h 5550115"/>
              <a:gd name="connsiteX245" fmla="*/ 745416 w 5563679"/>
              <a:gd name="connsiteY245" fmla="*/ 709073 h 5550115"/>
              <a:gd name="connsiteX246" fmla="*/ 845145 w 5563679"/>
              <a:gd name="connsiteY246" fmla="*/ 623124 h 5550115"/>
              <a:gd name="connsiteX247" fmla="*/ 868625 w 5563679"/>
              <a:gd name="connsiteY247" fmla="*/ 620757 h 5550115"/>
              <a:gd name="connsiteX248" fmla="*/ 868625 w 5563679"/>
              <a:gd name="connsiteY248" fmla="*/ 620019 h 5550115"/>
              <a:gd name="connsiteX249" fmla="*/ 916695 w 5563679"/>
              <a:gd name="connsiteY249" fmla="*/ 610315 h 5550115"/>
              <a:gd name="connsiteX250" fmla="*/ 995498 w 5563679"/>
              <a:gd name="connsiteY250" fmla="*/ 491427 h 5550115"/>
              <a:gd name="connsiteX251" fmla="*/ 995498 w 5563679"/>
              <a:gd name="connsiteY251" fmla="*/ 115052 h 5550115"/>
              <a:gd name="connsiteX252" fmla="*/ 1003887 w 5563679"/>
              <a:gd name="connsiteY252" fmla="*/ 73502 h 5550115"/>
              <a:gd name="connsiteX253" fmla="*/ 1084406 w 5563679"/>
              <a:gd name="connsiteY253" fmla="*/ 499 h 5550115"/>
              <a:gd name="connsiteX254" fmla="*/ 1087705 w 5563679"/>
              <a:gd name="connsiteY254" fmla="*/ 0 h 5550115"/>
              <a:gd name="connsiteX0" fmla="*/ 1087705 w 5563679"/>
              <a:gd name="connsiteY0" fmla="*/ 0 h 5550115"/>
              <a:gd name="connsiteX1" fmla="*/ 1157844 w 5563679"/>
              <a:gd name="connsiteY1" fmla="*/ 0 h 5550115"/>
              <a:gd name="connsiteX2" fmla="*/ 1161143 w 5563679"/>
              <a:gd name="connsiteY2" fmla="*/ 499 h 5550115"/>
              <a:gd name="connsiteX3" fmla="*/ 1241661 w 5563679"/>
              <a:gd name="connsiteY3" fmla="*/ 73502 h 5550115"/>
              <a:gd name="connsiteX4" fmla="*/ 1244335 w 5563679"/>
              <a:gd name="connsiteY4" fmla="*/ 86745 h 5550115"/>
              <a:gd name="connsiteX5" fmla="*/ 1244335 w 5563679"/>
              <a:gd name="connsiteY5" fmla="*/ 147409 h 5550115"/>
              <a:gd name="connsiteX6" fmla="*/ 1373362 w 5563679"/>
              <a:gd name="connsiteY6" fmla="*/ 276436 h 5550115"/>
              <a:gd name="connsiteX7" fmla="*/ 1373361 w 5563679"/>
              <a:gd name="connsiteY7" fmla="*/ 276435 h 5550115"/>
              <a:gd name="connsiteX8" fmla="*/ 1390772 w 5563679"/>
              <a:gd name="connsiteY8" fmla="*/ 272920 h 5550115"/>
              <a:gd name="connsiteX9" fmla="*/ 1399039 w 5563679"/>
              <a:gd name="connsiteY9" fmla="*/ 274589 h 5550115"/>
              <a:gd name="connsiteX10" fmla="*/ 1399039 w 5563679"/>
              <a:gd name="connsiteY10" fmla="*/ 275327 h 5550115"/>
              <a:gd name="connsiteX11" fmla="*/ 1422519 w 5563679"/>
              <a:gd name="connsiteY11" fmla="*/ 277694 h 5550115"/>
              <a:gd name="connsiteX12" fmla="*/ 1522248 w 5563679"/>
              <a:gd name="connsiteY12" fmla="*/ 363643 h 5550115"/>
              <a:gd name="connsiteX13" fmla="*/ 1522268 w 5563679"/>
              <a:gd name="connsiteY13" fmla="*/ 363756 h 5550115"/>
              <a:gd name="connsiteX14" fmla="*/ 1522268 w 5563679"/>
              <a:gd name="connsiteY14" fmla="*/ 923549 h 5550115"/>
              <a:gd name="connsiteX15" fmla="*/ 1601071 w 5563679"/>
              <a:gd name="connsiteY15" fmla="*/ 1042437 h 5550115"/>
              <a:gd name="connsiteX16" fmla="*/ 1649141 w 5563679"/>
              <a:gd name="connsiteY16" fmla="*/ 1052141 h 5550115"/>
              <a:gd name="connsiteX17" fmla="*/ 1649141 w 5563679"/>
              <a:gd name="connsiteY17" fmla="*/ 1052879 h 5550115"/>
              <a:gd name="connsiteX18" fmla="*/ 1672621 w 5563679"/>
              <a:gd name="connsiteY18" fmla="*/ 1055246 h 5550115"/>
              <a:gd name="connsiteX19" fmla="*/ 1772350 w 5563679"/>
              <a:gd name="connsiteY19" fmla="*/ 1141195 h 5550115"/>
              <a:gd name="connsiteX20" fmla="*/ 1772601 w 5563679"/>
              <a:gd name="connsiteY20" fmla="*/ 1142618 h 5550115"/>
              <a:gd name="connsiteX21" fmla="*/ 1772601 w 5563679"/>
              <a:gd name="connsiteY21" fmla="*/ 1410943 h 5550115"/>
              <a:gd name="connsiteX22" fmla="*/ 1901628 w 5563679"/>
              <a:gd name="connsiteY22" fmla="*/ 1539970 h 5550115"/>
              <a:gd name="connsiteX23" fmla="*/ 1901627 w 5563679"/>
              <a:gd name="connsiteY23" fmla="*/ 1539969 h 5550115"/>
              <a:gd name="connsiteX24" fmla="*/ 2030654 w 5563679"/>
              <a:gd name="connsiteY24" fmla="*/ 1410942 h 5550115"/>
              <a:gd name="connsiteX25" fmla="*/ 2030654 w 5563679"/>
              <a:gd name="connsiteY25" fmla="*/ 1130923 h 5550115"/>
              <a:gd name="connsiteX26" fmla="*/ 2032657 w 5563679"/>
              <a:gd name="connsiteY26" fmla="*/ 1119572 h 5550115"/>
              <a:gd name="connsiteX27" fmla="*/ 2132386 w 5563679"/>
              <a:gd name="connsiteY27" fmla="*/ 1033623 h 5550115"/>
              <a:gd name="connsiteX28" fmla="*/ 2155866 w 5563679"/>
              <a:gd name="connsiteY28" fmla="*/ 1031256 h 5550115"/>
              <a:gd name="connsiteX29" fmla="*/ 2155866 w 5563679"/>
              <a:gd name="connsiteY29" fmla="*/ 1030518 h 5550115"/>
              <a:gd name="connsiteX30" fmla="*/ 2203936 w 5563679"/>
              <a:gd name="connsiteY30" fmla="*/ 1020814 h 5550115"/>
              <a:gd name="connsiteX31" fmla="*/ 2282739 w 5563679"/>
              <a:gd name="connsiteY31" fmla="*/ 901926 h 5550115"/>
              <a:gd name="connsiteX32" fmla="*/ 2282739 w 5563679"/>
              <a:gd name="connsiteY32" fmla="*/ 811796 h 5550115"/>
              <a:gd name="connsiteX33" fmla="*/ 2291128 w 5563679"/>
              <a:gd name="connsiteY33" fmla="*/ 770246 h 5550115"/>
              <a:gd name="connsiteX34" fmla="*/ 2410015 w 5563679"/>
              <a:gd name="connsiteY34" fmla="*/ 691442 h 5550115"/>
              <a:gd name="connsiteX35" fmla="*/ 2528902 w 5563679"/>
              <a:gd name="connsiteY35" fmla="*/ 770246 h 5550115"/>
              <a:gd name="connsiteX36" fmla="*/ 2531092 w 5563679"/>
              <a:gd name="connsiteY36" fmla="*/ 781090 h 5550115"/>
              <a:gd name="connsiteX37" fmla="*/ 2531092 w 5563679"/>
              <a:gd name="connsiteY37" fmla="*/ 1021960 h 5550115"/>
              <a:gd name="connsiteX38" fmla="*/ 2609895 w 5563679"/>
              <a:gd name="connsiteY38" fmla="*/ 1140848 h 5550115"/>
              <a:gd name="connsiteX39" fmla="*/ 2657965 w 5563679"/>
              <a:gd name="connsiteY39" fmla="*/ 1150552 h 5550115"/>
              <a:gd name="connsiteX40" fmla="*/ 2657965 w 5563679"/>
              <a:gd name="connsiteY40" fmla="*/ 1151290 h 5550115"/>
              <a:gd name="connsiteX41" fmla="*/ 2681445 w 5563679"/>
              <a:gd name="connsiteY41" fmla="*/ 1153657 h 5550115"/>
              <a:gd name="connsiteX42" fmla="*/ 2781174 w 5563679"/>
              <a:gd name="connsiteY42" fmla="*/ 1239606 h 5550115"/>
              <a:gd name="connsiteX43" fmla="*/ 2781426 w 5563679"/>
              <a:gd name="connsiteY43" fmla="*/ 1241035 h 5550115"/>
              <a:gd name="connsiteX44" fmla="*/ 2781426 w 5563679"/>
              <a:gd name="connsiteY44" fmla="*/ 1345676 h 5550115"/>
              <a:gd name="connsiteX45" fmla="*/ 2910453 w 5563679"/>
              <a:gd name="connsiteY45" fmla="*/ 1474703 h 5550115"/>
              <a:gd name="connsiteX46" fmla="*/ 2910452 w 5563679"/>
              <a:gd name="connsiteY46" fmla="*/ 1474702 h 5550115"/>
              <a:gd name="connsiteX47" fmla="*/ 3039479 w 5563679"/>
              <a:gd name="connsiteY47" fmla="*/ 1345675 h 5550115"/>
              <a:gd name="connsiteX48" fmla="*/ 3039480 w 5563679"/>
              <a:gd name="connsiteY48" fmla="*/ 1362198 h 5550115"/>
              <a:gd name="connsiteX49" fmla="*/ 3049618 w 5563679"/>
              <a:gd name="connsiteY49" fmla="*/ 1311979 h 5550115"/>
              <a:gd name="connsiteX50" fmla="*/ 3168506 w 5563679"/>
              <a:gd name="connsiteY50" fmla="*/ 1233175 h 5550115"/>
              <a:gd name="connsiteX51" fmla="*/ 3287393 w 5563679"/>
              <a:gd name="connsiteY51" fmla="*/ 1311979 h 5550115"/>
              <a:gd name="connsiteX52" fmla="*/ 3297157 w 5563679"/>
              <a:gd name="connsiteY52" fmla="*/ 1360339 h 5550115"/>
              <a:gd name="connsiteX53" fmla="*/ 3297157 w 5563679"/>
              <a:gd name="connsiteY53" fmla="*/ 1946741 h 5550115"/>
              <a:gd name="connsiteX54" fmla="*/ 3426184 w 5563679"/>
              <a:gd name="connsiteY54" fmla="*/ 2075768 h 5550115"/>
              <a:gd name="connsiteX55" fmla="*/ 3426183 w 5563679"/>
              <a:gd name="connsiteY55" fmla="*/ 2075767 h 5550115"/>
              <a:gd name="connsiteX56" fmla="*/ 3555210 w 5563679"/>
              <a:gd name="connsiteY56" fmla="*/ 1946740 h 5550115"/>
              <a:gd name="connsiteX57" fmla="*/ 3555211 w 5563679"/>
              <a:gd name="connsiteY57" fmla="*/ 1049778 h 5550115"/>
              <a:gd name="connsiteX58" fmla="*/ 3565349 w 5563679"/>
              <a:gd name="connsiteY58" fmla="*/ 999559 h 5550115"/>
              <a:gd name="connsiteX59" fmla="*/ 3684237 w 5563679"/>
              <a:gd name="connsiteY59" fmla="*/ 920755 h 5550115"/>
              <a:gd name="connsiteX60" fmla="*/ 3803124 w 5563679"/>
              <a:gd name="connsiteY60" fmla="*/ 999559 h 5550115"/>
              <a:gd name="connsiteX61" fmla="*/ 3806722 w 5563679"/>
              <a:gd name="connsiteY61" fmla="*/ 1017378 h 5550115"/>
              <a:gd name="connsiteX62" fmla="*/ 3806722 w 5563679"/>
              <a:gd name="connsiteY62" fmla="*/ 1326324 h 5550115"/>
              <a:gd name="connsiteX63" fmla="*/ 3935749 w 5563679"/>
              <a:gd name="connsiteY63" fmla="*/ 1455351 h 5550115"/>
              <a:gd name="connsiteX64" fmla="*/ 3935748 w 5563679"/>
              <a:gd name="connsiteY64" fmla="*/ 1455350 h 5550115"/>
              <a:gd name="connsiteX65" fmla="*/ 4064775 w 5563679"/>
              <a:gd name="connsiteY65" fmla="*/ 1326323 h 5550115"/>
              <a:gd name="connsiteX66" fmla="*/ 4064775 w 5563679"/>
              <a:gd name="connsiteY66" fmla="*/ 1279585 h 5550115"/>
              <a:gd name="connsiteX67" fmla="*/ 4083444 w 5563679"/>
              <a:gd name="connsiteY67" fmla="*/ 1247043 h 5550115"/>
              <a:gd name="connsiteX68" fmla="*/ 4160509 w 5563679"/>
              <a:gd name="connsiteY68" fmla="*/ 1200599 h 5550115"/>
              <a:gd name="connsiteX69" fmla="*/ 4183989 w 5563679"/>
              <a:gd name="connsiteY69" fmla="*/ 1198232 h 5550115"/>
              <a:gd name="connsiteX70" fmla="*/ 4183989 w 5563679"/>
              <a:gd name="connsiteY70" fmla="*/ 1197494 h 5550115"/>
              <a:gd name="connsiteX71" fmla="*/ 4232059 w 5563679"/>
              <a:gd name="connsiteY71" fmla="*/ 1187790 h 5550115"/>
              <a:gd name="connsiteX72" fmla="*/ 4310862 w 5563679"/>
              <a:gd name="connsiteY72" fmla="*/ 1068902 h 5550115"/>
              <a:gd name="connsiteX73" fmla="*/ 4310862 w 5563679"/>
              <a:gd name="connsiteY73" fmla="*/ 954918 h 5550115"/>
              <a:gd name="connsiteX74" fmla="*/ 4319251 w 5563679"/>
              <a:gd name="connsiteY74" fmla="*/ 913368 h 5550115"/>
              <a:gd name="connsiteX75" fmla="*/ 4438138 w 5563679"/>
              <a:gd name="connsiteY75" fmla="*/ 834564 h 5550115"/>
              <a:gd name="connsiteX76" fmla="*/ 4557025 w 5563679"/>
              <a:gd name="connsiteY76" fmla="*/ 913368 h 5550115"/>
              <a:gd name="connsiteX77" fmla="*/ 4559215 w 5563679"/>
              <a:gd name="connsiteY77" fmla="*/ 924213 h 5550115"/>
              <a:gd name="connsiteX78" fmla="*/ 4559215 w 5563679"/>
              <a:gd name="connsiteY78" fmla="*/ 1077616 h 5550115"/>
              <a:gd name="connsiteX79" fmla="*/ 4638018 w 5563679"/>
              <a:gd name="connsiteY79" fmla="*/ 1196504 h 5550115"/>
              <a:gd name="connsiteX80" fmla="*/ 4686088 w 5563679"/>
              <a:gd name="connsiteY80" fmla="*/ 1206208 h 5550115"/>
              <a:gd name="connsiteX81" fmla="*/ 4686088 w 5563679"/>
              <a:gd name="connsiteY81" fmla="*/ 1206946 h 5550115"/>
              <a:gd name="connsiteX82" fmla="*/ 4709568 w 5563679"/>
              <a:gd name="connsiteY82" fmla="*/ 1209313 h 5550115"/>
              <a:gd name="connsiteX83" fmla="*/ 4809296 w 5563679"/>
              <a:gd name="connsiteY83" fmla="*/ 1295262 h 5550115"/>
              <a:gd name="connsiteX84" fmla="*/ 4811500 w 5563679"/>
              <a:gd name="connsiteY84" fmla="*/ 1307752 h 5550115"/>
              <a:gd name="connsiteX85" fmla="*/ 4811500 w 5563679"/>
              <a:gd name="connsiteY85" fmla="*/ 1441660 h 5550115"/>
              <a:gd name="connsiteX86" fmla="*/ 4940527 w 5563679"/>
              <a:gd name="connsiteY86" fmla="*/ 1570687 h 5550115"/>
              <a:gd name="connsiteX87" fmla="*/ 4940526 w 5563679"/>
              <a:gd name="connsiteY87" fmla="*/ 1570686 h 5550115"/>
              <a:gd name="connsiteX88" fmla="*/ 5069553 w 5563679"/>
              <a:gd name="connsiteY88" fmla="*/ 1441659 h 5550115"/>
              <a:gd name="connsiteX89" fmla="*/ 5069553 w 5563679"/>
              <a:gd name="connsiteY89" fmla="*/ 1076405 h 5550115"/>
              <a:gd name="connsiteX90" fmla="*/ 5071757 w 5563679"/>
              <a:gd name="connsiteY90" fmla="*/ 1063915 h 5550115"/>
              <a:gd name="connsiteX91" fmla="*/ 5171486 w 5563679"/>
              <a:gd name="connsiteY91" fmla="*/ 977966 h 5550115"/>
              <a:gd name="connsiteX92" fmla="*/ 5194966 w 5563679"/>
              <a:gd name="connsiteY92" fmla="*/ 975599 h 5550115"/>
              <a:gd name="connsiteX93" fmla="*/ 5194966 w 5563679"/>
              <a:gd name="connsiteY93" fmla="*/ 974861 h 5550115"/>
              <a:gd name="connsiteX94" fmla="*/ 5243036 w 5563679"/>
              <a:gd name="connsiteY94" fmla="*/ 965157 h 5550115"/>
              <a:gd name="connsiteX95" fmla="*/ 5321839 w 5563679"/>
              <a:gd name="connsiteY95" fmla="*/ 846269 h 5550115"/>
              <a:gd name="connsiteX96" fmla="*/ 5321839 w 5563679"/>
              <a:gd name="connsiteY96" fmla="*/ 469894 h 5550115"/>
              <a:gd name="connsiteX97" fmla="*/ 5330228 w 5563679"/>
              <a:gd name="connsiteY97" fmla="*/ 428344 h 5550115"/>
              <a:gd name="connsiteX98" fmla="*/ 5449115 w 5563679"/>
              <a:gd name="connsiteY98" fmla="*/ 349540 h 5550115"/>
              <a:gd name="connsiteX99" fmla="*/ 5548678 w 5563679"/>
              <a:gd name="connsiteY99" fmla="*/ 396494 h 5550115"/>
              <a:gd name="connsiteX100" fmla="*/ 5562692 w 5563679"/>
              <a:gd name="connsiteY100" fmla="*/ 419592 h 5550115"/>
              <a:gd name="connsiteX101" fmla="*/ 5562692 w 5563679"/>
              <a:gd name="connsiteY101" fmla="*/ 2265528 h 5550115"/>
              <a:gd name="connsiteX102" fmla="*/ 5563679 w 5563679"/>
              <a:gd name="connsiteY102" fmla="*/ 2265528 h 5550115"/>
              <a:gd name="connsiteX103" fmla="*/ 5563679 w 5563679"/>
              <a:gd name="connsiteY103" fmla="*/ 3341998 h 5550115"/>
              <a:gd name="connsiteX104" fmla="*/ 5484876 w 5563679"/>
              <a:gd name="connsiteY104" fmla="*/ 3460886 h 5550115"/>
              <a:gd name="connsiteX105" fmla="*/ 5436806 w 5563679"/>
              <a:gd name="connsiteY105" fmla="*/ 3470590 h 5550115"/>
              <a:gd name="connsiteX106" fmla="*/ 5436806 w 5563679"/>
              <a:gd name="connsiteY106" fmla="*/ 3471328 h 5550115"/>
              <a:gd name="connsiteX107" fmla="*/ 5413326 w 5563679"/>
              <a:gd name="connsiteY107" fmla="*/ 3473695 h 5550115"/>
              <a:gd name="connsiteX108" fmla="*/ 5336262 w 5563679"/>
              <a:gd name="connsiteY108" fmla="*/ 3520139 h 5550115"/>
              <a:gd name="connsiteX109" fmla="*/ 5315097 w 5563679"/>
              <a:gd name="connsiteY109" fmla="*/ 3557030 h 5550115"/>
              <a:gd name="connsiteX110" fmla="*/ 5315097 w 5563679"/>
              <a:gd name="connsiteY110" fmla="*/ 3620344 h 5550115"/>
              <a:gd name="connsiteX111" fmla="*/ 5236294 w 5563679"/>
              <a:gd name="connsiteY111" fmla="*/ 3739232 h 5550115"/>
              <a:gd name="connsiteX112" fmla="*/ 5188224 w 5563679"/>
              <a:gd name="connsiteY112" fmla="*/ 3748936 h 5550115"/>
              <a:gd name="connsiteX113" fmla="*/ 5188224 w 5563679"/>
              <a:gd name="connsiteY113" fmla="*/ 3749674 h 5550115"/>
              <a:gd name="connsiteX114" fmla="*/ 5164744 w 5563679"/>
              <a:gd name="connsiteY114" fmla="*/ 3752041 h 5550115"/>
              <a:gd name="connsiteX115" fmla="*/ 5065015 w 5563679"/>
              <a:gd name="connsiteY115" fmla="*/ 3837990 h 5550115"/>
              <a:gd name="connsiteX116" fmla="*/ 5064995 w 5563679"/>
              <a:gd name="connsiteY116" fmla="*/ 3838103 h 5550115"/>
              <a:gd name="connsiteX117" fmla="*/ 5064995 w 5563679"/>
              <a:gd name="connsiteY117" fmla="*/ 4397896 h 5550115"/>
              <a:gd name="connsiteX118" fmla="*/ 4986192 w 5563679"/>
              <a:gd name="connsiteY118" fmla="*/ 4516784 h 5550115"/>
              <a:gd name="connsiteX119" fmla="*/ 4938122 w 5563679"/>
              <a:gd name="connsiteY119" fmla="*/ 4526488 h 5550115"/>
              <a:gd name="connsiteX120" fmla="*/ 4938122 w 5563679"/>
              <a:gd name="connsiteY120" fmla="*/ 4527226 h 5550115"/>
              <a:gd name="connsiteX121" fmla="*/ 4914642 w 5563679"/>
              <a:gd name="connsiteY121" fmla="*/ 4529593 h 5550115"/>
              <a:gd name="connsiteX122" fmla="*/ 4814913 w 5563679"/>
              <a:gd name="connsiteY122" fmla="*/ 4615542 h 5550115"/>
              <a:gd name="connsiteX123" fmla="*/ 4814662 w 5563679"/>
              <a:gd name="connsiteY123" fmla="*/ 4616965 h 5550115"/>
              <a:gd name="connsiteX124" fmla="*/ 4814662 w 5563679"/>
              <a:gd name="connsiteY124" fmla="*/ 4885290 h 5550115"/>
              <a:gd name="connsiteX125" fmla="*/ 4685635 w 5563679"/>
              <a:gd name="connsiteY125" fmla="*/ 5014317 h 5550115"/>
              <a:gd name="connsiteX126" fmla="*/ 4685636 w 5563679"/>
              <a:gd name="connsiteY126" fmla="*/ 5014316 h 5550115"/>
              <a:gd name="connsiteX127" fmla="*/ 4556609 w 5563679"/>
              <a:gd name="connsiteY127" fmla="*/ 4885289 h 5550115"/>
              <a:gd name="connsiteX128" fmla="*/ 4556609 w 5563679"/>
              <a:gd name="connsiteY128" fmla="*/ 4605270 h 5550115"/>
              <a:gd name="connsiteX129" fmla="*/ 4554606 w 5563679"/>
              <a:gd name="connsiteY129" fmla="*/ 4593919 h 5550115"/>
              <a:gd name="connsiteX130" fmla="*/ 4454877 w 5563679"/>
              <a:gd name="connsiteY130" fmla="*/ 4507970 h 5550115"/>
              <a:gd name="connsiteX131" fmla="*/ 4431397 w 5563679"/>
              <a:gd name="connsiteY131" fmla="*/ 4505603 h 5550115"/>
              <a:gd name="connsiteX132" fmla="*/ 4431397 w 5563679"/>
              <a:gd name="connsiteY132" fmla="*/ 4504865 h 5550115"/>
              <a:gd name="connsiteX133" fmla="*/ 4383327 w 5563679"/>
              <a:gd name="connsiteY133" fmla="*/ 4495161 h 5550115"/>
              <a:gd name="connsiteX134" fmla="*/ 4304524 w 5563679"/>
              <a:gd name="connsiteY134" fmla="*/ 4376273 h 5550115"/>
              <a:gd name="connsiteX135" fmla="*/ 4304524 w 5563679"/>
              <a:gd name="connsiteY135" fmla="*/ 4286143 h 5550115"/>
              <a:gd name="connsiteX136" fmla="*/ 4296135 w 5563679"/>
              <a:gd name="connsiteY136" fmla="*/ 4244593 h 5550115"/>
              <a:gd name="connsiteX137" fmla="*/ 4177248 w 5563679"/>
              <a:gd name="connsiteY137" fmla="*/ 4165789 h 5550115"/>
              <a:gd name="connsiteX138" fmla="*/ 4058361 w 5563679"/>
              <a:gd name="connsiteY138" fmla="*/ 4244593 h 5550115"/>
              <a:gd name="connsiteX139" fmla="*/ 4056171 w 5563679"/>
              <a:gd name="connsiteY139" fmla="*/ 4255437 h 5550115"/>
              <a:gd name="connsiteX140" fmla="*/ 4056171 w 5563679"/>
              <a:gd name="connsiteY140" fmla="*/ 4496307 h 5550115"/>
              <a:gd name="connsiteX141" fmla="*/ 3977368 w 5563679"/>
              <a:gd name="connsiteY141" fmla="*/ 4615195 h 5550115"/>
              <a:gd name="connsiteX142" fmla="*/ 3929298 w 5563679"/>
              <a:gd name="connsiteY142" fmla="*/ 4624899 h 5550115"/>
              <a:gd name="connsiteX143" fmla="*/ 3929298 w 5563679"/>
              <a:gd name="connsiteY143" fmla="*/ 4625637 h 5550115"/>
              <a:gd name="connsiteX144" fmla="*/ 3905818 w 5563679"/>
              <a:gd name="connsiteY144" fmla="*/ 4628004 h 5550115"/>
              <a:gd name="connsiteX145" fmla="*/ 3806089 w 5563679"/>
              <a:gd name="connsiteY145" fmla="*/ 4713953 h 5550115"/>
              <a:gd name="connsiteX146" fmla="*/ 3805837 w 5563679"/>
              <a:gd name="connsiteY146" fmla="*/ 4715382 h 5550115"/>
              <a:gd name="connsiteX147" fmla="*/ 3805837 w 5563679"/>
              <a:gd name="connsiteY147" fmla="*/ 4820023 h 5550115"/>
              <a:gd name="connsiteX148" fmla="*/ 3676810 w 5563679"/>
              <a:gd name="connsiteY148" fmla="*/ 4949050 h 5550115"/>
              <a:gd name="connsiteX149" fmla="*/ 3676811 w 5563679"/>
              <a:gd name="connsiteY149" fmla="*/ 4949049 h 5550115"/>
              <a:gd name="connsiteX150" fmla="*/ 3547784 w 5563679"/>
              <a:gd name="connsiteY150" fmla="*/ 4820022 h 5550115"/>
              <a:gd name="connsiteX151" fmla="*/ 3547784 w 5563679"/>
              <a:gd name="connsiteY151" fmla="*/ 2265528 h 5550115"/>
              <a:gd name="connsiteX152" fmla="*/ 3547783 w 5563679"/>
              <a:gd name="connsiteY152" fmla="*/ 4836545 h 5550115"/>
              <a:gd name="connsiteX153" fmla="*/ 3537645 w 5563679"/>
              <a:gd name="connsiteY153" fmla="*/ 4786326 h 5550115"/>
              <a:gd name="connsiteX154" fmla="*/ 3418757 w 5563679"/>
              <a:gd name="connsiteY154" fmla="*/ 4707522 h 5550115"/>
              <a:gd name="connsiteX155" fmla="*/ 3299870 w 5563679"/>
              <a:gd name="connsiteY155" fmla="*/ 4786326 h 5550115"/>
              <a:gd name="connsiteX156" fmla="*/ 3290106 w 5563679"/>
              <a:gd name="connsiteY156" fmla="*/ 4834686 h 5550115"/>
              <a:gd name="connsiteX157" fmla="*/ 3290106 w 5563679"/>
              <a:gd name="connsiteY157" fmla="*/ 5421088 h 5550115"/>
              <a:gd name="connsiteX158" fmla="*/ 3161079 w 5563679"/>
              <a:gd name="connsiteY158" fmla="*/ 5550115 h 5550115"/>
              <a:gd name="connsiteX159" fmla="*/ 3161080 w 5563679"/>
              <a:gd name="connsiteY159" fmla="*/ 5550114 h 5550115"/>
              <a:gd name="connsiteX160" fmla="*/ 3032053 w 5563679"/>
              <a:gd name="connsiteY160" fmla="*/ 5421087 h 5550115"/>
              <a:gd name="connsiteX161" fmla="*/ 3032053 w 5563679"/>
              <a:gd name="connsiteY161" fmla="*/ 2265528 h 5550115"/>
              <a:gd name="connsiteX162" fmla="*/ 3032052 w 5563679"/>
              <a:gd name="connsiteY162" fmla="*/ 4524125 h 5550115"/>
              <a:gd name="connsiteX163" fmla="*/ 3021914 w 5563679"/>
              <a:gd name="connsiteY163" fmla="*/ 4473906 h 5550115"/>
              <a:gd name="connsiteX164" fmla="*/ 2903026 w 5563679"/>
              <a:gd name="connsiteY164" fmla="*/ 4395102 h 5550115"/>
              <a:gd name="connsiteX165" fmla="*/ 2784139 w 5563679"/>
              <a:gd name="connsiteY165" fmla="*/ 4473906 h 5550115"/>
              <a:gd name="connsiteX166" fmla="*/ 2780541 w 5563679"/>
              <a:gd name="connsiteY166" fmla="*/ 4491725 h 5550115"/>
              <a:gd name="connsiteX167" fmla="*/ 2780541 w 5563679"/>
              <a:gd name="connsiteY167" fmla="*/ 4800671 h 5550115"/>
              <a:gd name="connsiteX168" fmla="*/ 2651514 w 5563679"/>
              <a:gd name="connsiteY168" fmla="*/ 4929698 h 5550115"/>
              <a:gd name="connsiteX169" fmla="*/ 2651515 w 5563679"/>
              <a:gd name="connsiteY169" fmla="*/ 4929697 h 5550115"/>
              <a:gd name="connsiteX170" fmla="*/ 2522488 w 5563679"/>
              <a:gd name="connsiteY170" fmla="*/ 4800670 h 5550115"/>
              <a:gd name="connsiteX171" fmla="*/ 2522488 w 5563679"/>
              <a:gd name="connsiteY171" fmla="*/ 4753932 h 5550115"/>
              <a:gd name="connsiteX172" fmla="*/ 2503819 w 5563679"/>
              <a:gd name="connsiteY172" fmla="*/ 4721390 h 5550115"/>
              <a:gd name="connsiteX173" fmla="*/ 2426754 w 5563679"/>
              <a:gd name="connsiteY173" fmla="*/ 4674946 h 5550115"/>
              <a:gd name="connsiteX174" fmla="*/ 2403274 w 5563679"/>
              <a:gd name="connsiteY174" fmla="*/ 4672579 h 5550115"/>
              <a:gd name="connsiteX175" fmla="*/ 2403274 w 5563679"/>
              <a:gd name="connsiteY175" fmla="*/ 4671841 h 5550115"/>
              <a:gd name="connsiteX176" fmla="*/ 2355204 w 5563679"/>
              <a:gd name="connsiteY176" fmla="*/ 4662137 h 5550115"/>
              <a:gd name="connsiteX177" fmla="*/ 2276401 w 5563679"/>
              <a:gd name="connsiteY177" fmla="*/ 4543249 h 5550115"/>
              <a:gd name="connsiteX178" fmla="*/ 2276401 w 5563679"/>
              <a:gd name="connsiteY178" fmla="*/ 4429265 h 5550115"/>
              <a:gd name="connsiteX179" fmla="*/ 2268012 w 5563679"/>
              <a:gd name="connsiteY179" fmla="*/ 4387715 h 5550115"/>
              <a:gd name="connsiteX180" fmla="*/ 2149125 w 5563679"/>
              <a:gd name="connsiteY180" fmla="*/ 4308911 h 5550115"/>
              <a:gd name="connsiteX181" fmla="*/ 2030238 w 5563679"/>
              <a:gd name="connsiteY181" fmla="*/ 4387715 h 5550115"/>
              <a:gd name="connsiteX182" fmla="*/ 2028048 w 5563679"/>
              <a:gd name="connsiteY182" fmla="*/ 4398560 h 5550115"/>
              <a:gd name="connsiteX183" fmla="*/ 2028048 w 5563679"/>
              <a:gd name="connsiteY183" fmla="*/ 4551963 h 5550115"/>
              <a:gd name="connsiteX184" fmla="*/ 1949245 w 5563679"/>
              <a:gd name="connsiteY184" fmla="*/ 4670851 h 5550115"/>
              <a:gd name="connsiteX185" fmla="*/ 1901175 w 5563679"/>
              <a:gd name="connsiteY185" fmla="*/ 4680555 h 5550115"/>
              <a:gd name="connsiteX186" fmla="*/ 1901175 w 5563679"/>
              <a:gd name="connsiteY186" fmla="*/ 4681293 h 5550115"/>
              <a:gd name="connsiteX187" fmla="*/ 1877695 w 5563679"/>
              <a:gd name="connsiteY187" fmla="*/ 4683660 h 5550115"/>
              <a:gd name="connsiteX188" fmla="*/ 1777966 w 5563679"/>
              <a:gd name="connsiteY188" fmla="*/ 4769609 h 5550115"/>
              <a:gd name="connsiteX189" fmla="*/ 1775762 w 5563679"/>
              <a:gd name="connsiteY189" fmla="*/ 4782099 h 5550115"/>
              <a:gd name="connsiteX190" fmla="*/ 1775762 w 5563679"/>
              <a:gd name="connsiteY190" fmla="*/ 4916007 h 5550115"/>
              <a:gd name="connsiteX191" fmla="*/ 1646735 w 5563679"/>
              <a:gd name="connsiteY191" fmla="*/ 5045034 h 5550115"/>
              <a:gd name="connsiteX192" fmla="*/ 1646736 w 5563679"/>
              <a:gd name="connsiteY192" fmla="*/ 5045033 h 5550115"/>
              <a:gd name="connsiteX193" fmla="*/ 1517709 w 5563679"/>
              <a:gd name="connsiteY193" fmla="*/ 4916006 h 5550115"/>
              <a:gd name="connsiteX194" fmla="*/ 1517709 w 5563679"/>
              <a:gd name="connsiteY194" fmla="*/ 4550752 h 5550115"/>
              <a:gd name="connsiteX195" fmla="*/ 1515505 w 5563679"/>
              <a:gd name="connsiteY195" fmla="*/ 4538262 h 5550115"/>
              <a:gd name="connsiteX196" fmla="*/ 1415776 w 5563679"/>
              <a:gd name="connsiteY196" fmla="*/ 4452313 h 5550115"/>
              <a:gd name="connsiteX197" fmla="*/ 1392296 w 5563679"/>
              <a:gd name="connsiteY197" fmla="*/ 4449946 h 5550115"/>
              <a:gd name="connsiteX198" fmla="*/ 1392296 w 5563679"/>
              <a:gd name="connsiteY198" fmla="*/ 4449208 h 5550115"/>
              <a:gd name="connsiteX199" fmla="*/ 1344226 w 5563679"/>
              <a:gd name="connsiteY199" fmla="*/ 4439504 h 5550115"/>
              <a:gd name="connsiteX200" fmla="*/ 1265423 w 5563679"/>
              <a:gd name="connsiteY200" fmla="*/ 4320616 h 5550115"/>
              <a:gd name="connsiteX201" fmla="*/ 1265423 w 5563679"/>
              <a:gd name="connsiteY201" fmla="*/ 3944241 h 5550115"/>
              <a:gd name="connsiteX202" fmla="*/ 1257034 w 5563679"/>
              <a:gd name="connsiteY202" fmla="*/ 3902691 h 5550115"/>
              <a:gd name="connsiteX203" fmla="*/ 1138147 w 5563679"/>
              <a:gd name="connsiteY203" fmla="*/ 3823887 h 5550115"/>
              <a:gd name="connsiteX204" fmla="*/ 1019260 w 5563679"/>
              <a:gd name="connsiteY204" fmla="*/ 3902691 h 5550115"/>
              <a:gd name="connsiteX205" fmla="*/ 1016586 w 5563679"/>
              <a:gd name="connsiteY205" fmla="*/ 3915934 h 5550115"/>
              <a:gd name="connsiteX206" fmla="*/ 1016586 w 5563679"/>
              <a:gd name="connsiteY206" fmla="*/ 3976598 h 5550115"/>
              <a:gd name="connsiteX207" fmla="*/ 887559 w 5563679"/>
              <a:gd name="connsiteY207" fmla="*/ 4105625 h 5550115"/>
              <a:gd name="connsiteX208" fmla="*/ 887560 w 5563679"/>
              <a:gd name="connsiteY208" fmla="*/ 4105624 h 5550115"/>
              <a:gd name="connsiteX209" fmla="*/ 758533 w 5563679"/>
              <a:gd name="connsiteY209" fmla="*/ 3976597 h 5550115"/>
              <a:gd name="connsiteX210" fmla="*/ 758533 w 5563679"/>
              <a:gd name="connsiteY210" fmla="*/ 3835817 h 5550115"/>
              <a:gd name="connsiteX211" fmla="*/ 737116 w 5563679"/>
              <a:gd name="connsiteY211" fmla="*/ 3798485 h 5550115"/>
              <a:gd name="connsiteX212" fmla="*/ 660051 w 5563679"/>
              <a:gd name="connsiteY212" fmla="*/ 3752041 h 5550115"/>
              <a:gd name="connsiteX213" fmla="*/ 636571 w 5563679"/>
              <a:gd name="connsiteY213" fmla="*/ 3749674 h 5550115"/>
              <a:gd name="connsiteX214" fmla="*/ 636571 w 5563679"/>
              <a:gd name="connsiteY214" fmla="*/ 3748936 h 5550115"/>
              <a:gd name="connsiteX215" fmla="*/ 588501 w 5563679"/>
              <a:gd name="connsiteY215" fmla="*/ 3739232 h 5550115"/>
              <a:gd name="connsiteX216" fmla="*/ 509698 w 5563679"/>
              <a:gd name="connsiteY216" fmla="*/ 3620344 h 5550115"/>
              <a:gd name="connsiteX217" fmla="*/ 509698 w 5563679"/>
              <a:gd name="connsiteY217" fmla="*/ 2675086 h 5550115"/>
              <a:gd name="connsiteX218" fmla="*/ 501309 w 5563679"/>
              <a:gd name="connsiteY218" fmla="*/ 2633537 h 5550115"/>
              <a:gd name="connsiteX219" fmla="*/ 382422 w 5563679"/>
              <a:gd name="connsiteY219" fmla="*/ 2554733 h 5550115"/>
              <a:gd name="connsiteX220" fmla="*/ 263535 w 5563679"/>
              <a:gd name="connsiteY220" fmla="*/ 2633537 h 5550115"/>
              <a:gd name="connsiteX221" fmla="*/ 258053 w 5563679"/>
              <a:gd name="connsiteY221" fmla="*/ 2660688 h 5550115"/>
              <a:gd name="connsiteX222" fmla="*/ 258053 w 5563679"/>
              <a:gd name="connsiteY222" fmla="*/ 2715723 h 5550115"/>
              <a:gd name="connsiteX223" fmla="*/ 129026 w 5563679"/>
              <a:gd name="connsiteY223" fmla="*/ 2844750 h 5550115"/>
              <a:gd name="connsiteX224" fmla="*/ 129027 w 5563679"/>
              <a:gd name="connsiteY224" fmla="*/ 2844749 h 5550115"/>
              <a:gd name="connsiteX225" fmla="*/ 0 w 5563679"/>
              <a:gd name="connsiteY225" fmla="*/ 2715722 h 5550115"/>
              <a:gd name="connsiteX226" fmla="*/ 0 w 5563679"/>
              <a:gd name="connsiteY226" fmla="*/ 2265528 h 5550115"/>
              <a:gd name="connsiteX227" fmla="*/ 0 w 5563679"/>
              <a:gd name="connsiteY227" fmla="*/ 546839 h 5550115"/>
              <a:gd name="connsiteX228" fmla="*/ 12233 w 5563679"/>
              <a:gd name="connsiteY228" fmla="*/ 526676 h 5550115"/>
              <a:gd name="connsiteX229" fmla="*/ 111797 w 5563679"/>
              <a:gd name="connsiteY229" fmla="*/ 479722 h 5550115"/>
              <a:gd name="connsiteX230" fmla="*/ 230684 w 5563679"/>
              <a:gd name="connsiteY230" fmla="*/ 558526 h 5550115"/>
              <a:gd name="connsiteX231" fmla="*/ 232874 w 5563679"/>
              <a:gd name="connsiteY231" fmla="*/ 569371 h 5550115"/>
              <a:gd name="connsiteX232" fmla="*/ 232874 w 5563679"/>
              <a:gd name="connsiteY232" fmla="*/ 722774 h 5550115"/>
              <a:gd name="connsiteX233" fmla="*/ 311677 w 5563679"/>
              <a:gd name="connsiteY233" fmla="*/ 841662 h 5550115"/>
              <a:gd name="connsiteX234" fmla="*/ 359747 w 5563679"/>
              <a:gd name="connsiteY234" fmla="*/ 851366 h 5550115"/>
              <a:gd name="connsiteX235" fmla="*/ 359747 w 5563679"/>
              <a:gd name="connsiteY235" fmla="*/ 852104 h 5550115"/>
              <a:gd name="connsiteX236" fmla="*/ 383227 w 5563679"/>
              <a:gd name="connsiteY236" fmla="*/ 854471 h 5550115"/>
              <a:gd name="connsiteX237" fmla="*/ 482956 w 5563679"/>
              <a:gd name="connsiteY237" fmla="*/ 940420 h 5550115"/>
              <a:gd name="connsiteX238" fmla="*/ 485160 w 5563679"/>
              <a:gd name="connsiteY238" fmla="*/ 952910 h 5550115"/>
              <a:gd name="connsiteX239" fmla="*/ 485160 w 5563679"/>
              <a:gd name="connsiteY239" fmla="*/ 1086818 h 5550115"/>
              <a:gd name="connsiteX240" fmla="*/ 614186 w 5563679"/>
              <a:gd name="connsiteY240" fmla="*/ 1215845 h 5550115"/>
              <a:gd name="connsiteX241" fmla="*/ 614185 w 5563679"/>
              <a:gd name="connsiteY241" fmla="*/ 1215844 h 5550115"/>
              <a:gd name="connsiteX242" fmla="*/ 743212 w 5563679"/>
              <a:gd name="connsiteY242" fmla="*/ 1086817 h 5550115"/>
              <a:gd name="connsiteX243" fmla="*/ 743212 w 5563679"/>
              <a:gd name="connsiteY243" fmla="*/ 721563 h 5550115"/>
              <a:gd name="connsiteX244" fmla="*/ 745416 w 5563679"/>
              <a:gd name="connsiteY244" fmla="*/ 709073 h 5550115"/>
              <a:gd name="connsiteX245" fmla="*/ 845145 w 5563679"/>
              <a:gd name="connsiteY245" fmla="*/ 623124 h 5550115"/>
              <a:gd name="connsiteX246" fmla="*/ 868625 w 5563679"/>
              <a:gd name="connsiteY246" fmla="*/ 620757 h 5550115"/>
              <a:gd name="connsiteX247" fmla="*/ 868625 w 5563679"/>
              <a:gd name="connsiteY247" fmla="*/ 620019 h 5550115"/>
              <a:gd name="connsiteX248" fmla="*/ 916695 w 5563679"/>
              <a:gd name="connsiteY248" fmla="*/ 610315 h 5550115"/>
              <a:gd name="connsiteX249" fmla="*/ 995498 w 5563679"/>
              <a:gd name="connsiteY249" fmla="*/ 491427 h 5550115"/>
              <a:gd name="connsiteX250" fmla="*/ 995498 w 5563679"/>
              <a:gd name="connsiteY250" fmla="*/ 115052 h 5550115"/>
              <a:gd name="connsiteX251" fmla="*/ 1003887 w 5563679"/>
              <a:gd name="connsiteY251" fmla="*/ 73502 h 5550115"/>
              <a:gd name="connsiteX252" fmla="*/ 1084406 w 5563679"/>
              <a:gd name="connsiteY252" fmla="*/ 499 h 5550115"/>
              <a:gd name="connsiteX253" fmla="*/ 1087705 w 5563679"/>
              <a:gd name="connsiteY253" fmla="*/ 0 h 5550115"/>
              <a:gd name="connsiteX0" fmla="*/ 1087705 w 5563679"/>
              <a:gd name="connsiteY0" fmla="*/ 0 h 5550115"/>
              <a:gd name="connsiteX1" fmla="*/ 1157844 w 5563679"/>
              <a:gd name="connsiteY1" fmla="*/ 0 h 5550115"/>
              <a:gd name="connsiteX2" fmla="*/ 1161143 w 5563679"/>
              <a:gd name="connsiteY2" fmla="*/ 499 h 5550115"/>
              <a:gd name="connsiteX3" fmla="*/ 1241661 w 5563679"/>
              <a:gd name="connsiteY3" fmla="*/ 73502 h 5550115"/>
              <a:gd name="connsiteX4" fmla="*/ 1244335 w 5563679"/>
              <a:gd name="connsiteY4" fmla="*/ 86745 h 5550115"/>
              <a:gd name="connsiteX5" fmla="*/ 1244335 w 5563679"/>
              <a:gd name="connsiteY5" fmla="*/ 147409 h 5550115"/>
              <a:gd name="connsiteX6" fmla="*/ 1373362 w 5563679"/>
              <a:gd name="connsiteY6" fmla="*/ 276436 h 5550115"/>
              <a:gd name="connsiteX7" fmla="*/ 1373361 w 5563679"/>
              <a:gd name="connsiteY7" fmla="*/ 276435 h 5550115"/>
              <a:gd name="connsiteX8" fmla="*/ 1390772 w 5563679"/>
              <a:gd name="connsiteY8" fmla="*/ 272920 h 5550115"/>
              <a:gd name="connsiteX9" fmla="*/ 1399039 w 5563679"/>
              <a:gd name="connsiteY9" fmla="*/ 274589 h 5550115"/>
              <a:gd name="connsiteX10" fmla="*/ 1399039 w 5563679"/>
              <a:gd name="connsiteY10" fmla="*/ 275327 h 5550115"/>
              <a:gd name="connsiteX11" fmla="*/ 1422519 w 5563679"/>
              <a:gd name="connsiteY11" fmla="*/ 277694 h 5550115"/>
              <a:gd name="connsiteX12" fmla="*/ 1522248 w 5563679"/>
              <a:gd name="connsiteY12" fmla="*/ 363643 h 5550115"/>
              <a:gd name="connsiteX13" fmla="*/ 1522268 w 5563679"/>
              <a:gd name="connsiteY13" fmla="*/ 363756 h 5550115"/>
              <a:gd name="connsiteX14" fmla="*/ 1522268 w 5563679"/>
              <a:gd name="connsiteY14" fmla="*/ 923549 h 5550115"/>
              <a:gd name="connsiteX15" fmla="*/ 1601071 w 5563679"/>
              <a:gd name="connsiteY15" fmla="*/ 1042437 h 5550115"/>
              <a:gd name="connsiteX16" fmla="*/ 1649141 w 5563679"/>
              <a:gd name="connsiteY16" fmla="*/ 1052141 h 5550115"/>
              <a:gd name="connsiteX17" fmla="*/ 1649141 w 5563679"/>
              <a:gd name="connsiteY17" fmla="*/ 1052879 h 5550115"/>
              <a:gd name="connsiteX18" fmla="*/ 1672621 w 5563679"/>
              <a:gd name="connsiteY18" fmla="*/ 1055246 h 5550115"/>
              <a:gd name="connsiteX19" fmla="*/ 1772350 w 5563679"/>
              <a:gd name="connsiteY19" fmla="*/ 1141195 h 5550115"/>
              <a:gd name="connsiteX20" fmla="*/ 1772601 w 5563679"/>
              <a:gd name="connsiteY20" fmla="*/ 1142618 h 5550115"/>
              <a:gd name="connsiteX21" fmla="*/ 1772601 w 5563679"/>
              <a:gd name="connsiteY21" fmla="*/ 1410943 h 5550115"/>
              <a:gd name="connsiteX22" fmla="*/ 1901628 w 5563679"/>
              <a:gd name="connsiteY22" fmla="*/ 1539970 h 5550115"/>
              <a:gd name="connsiteX23" fmla="*/ 1901627 w 5563679"/>
              <a:gd name="connsiteY23" fmla="*/ 1539969 h 5550115"/>
              <a:gd name="connsiteX24" fmla="*/ 2030654 w 5563679"/>
              <a:gd name="connsiteY24" fmla="*/ 1410942 h 5550115"/>
              <a:gd name="connsiteX25" fmla="*/ 2030654 w 5563679"/>
              <a:gd name="connsiteY25" fmla="*/ 1130923 h 5550115"/>
              <a:gd name="connsiteX26" fmla="*/ 2032657 w 5563679"/>
              <a:gd name="connsiteY26" fmla="*/ 1119572 h 5550115"/>
              <a:gd name="connsiteX27" fmla="*/ 2132386 w 5563679"/>
              <a:gd name="connsiteY27" fmla="*/ 1033623 h 5550115"/>
              <a:gd name="connsiteX28" fmla="*/ 2155866 w 5563679"/>
              <a:gd name="connsiteY28" fmla="*/ 1031256 h 5550115"/>
              <a:gd name="connsiteX29" fmla="*/ 2155866 w 5563679"/>
              <a:gd name="connsiteY29" fmla="*/ 1030518 h 5550115"/>
              <a:gd name="connsiteX30" fmla="*/ 2203936 w 5563679"/>
              <a:gd name="connsiteY30" fmla="*/ 1020814 h 5550115"/>
              <a:gd name="connsiteX31" fmla="*/ 2282739 w 5563679"/>
              <a:gd name="connsiteY31" fmla="*/ 901926 h 5550115"/>
              <a:gd name="connsiteX32" fmla="*/ 2282739 w 5563679"/>
              <a:gd name="connsiteY32" fmla="*/ 811796 h 5550115"/>
              <a:gd name="connsiteX33" fmla="*/ 2291128 w 5563679"/>
              <a:gd name="connsiteY33" fmla="*/ 770246 h 5550115"/>
              <a:gd name="connsiteX34" fmla="*/ 2410015 w 5563679"/>
              <a:gd name="connsiteY34" fmla="*/ 691442 h 5550115"/>
              <a:gd name="connsiteX35" fmla="*/ 2528902 w 5563679"/>
              <a:gd name="connsiteY35" fmla="*/ 770246 h 5550115"/>
              <a:gd name="connsiteX36" fmla="*/ 2531092 w 5563679"/>
              <a:gd name="connsiteY36" fmla="*/ 781090 h 5550115"/>
              <a:gd name="connsiteX37" fmla="*/ 2531092 w 5563679"/>
              <a:gd name="connsiteY37" fmla="*/ 1021960 h 5550115"/>
              <a:gd name="connsiteX38" fmla="*/ 2609895 w 5563679"/>
              <a:gd name="connsiteY38" fmla="*/ 1140848 h 5550115"/>
              <a:gd name="connsiteX39" fmla="*/ 2657965 w 5563679"/>
              <a:gd name="connsiteY39" fmla="*/ 1150552 h 5550115"/>
              <a:gd name="connsiteX40" fmla="*/ 2657965 w 5563679"/>
              <a:gd name="connsiteY40" fmla="*/ 1151290 h 5550115"/>
              <a:gd name="connsiteX41" fmla="*/ 2681445 w 5563679"/>
              <a:gd name="connsiteY41" fmla="*/ 1153657 h 5550115"/>
              <a:gd name="connsiteX42" fmla="*/ 2781174 w 5563679"/>
              <a:gd name="connsiteY42" fmla="*/ 1239606 h 5550115"/>
              <a:gd name="connsiteX43" fmla="*/ 2781426 w 5563679"/>
              <a:gd name="connsiteY43" fmla="*/ 1241035 h 5550115"/>
              <a:gd name="connsiteX44" fmla="*/ 2781426 w 5563679"/>
              <a:gd name="connsiteY44" fmla="*/ 1345676 h 5550115"/>
              <a:gd name="connsiteX45" fmla="*/ 2910453 w 5563679"/>
              <a:gd name="connsiteY45" fmla="*/ 1474703 h 5550115"/>
              <a:gd name="connsiteX46" fmla="*/ 2910452 w 5563679"/>
              <a:gd name="connsiteY46" fmla="*/ 1474702 h 5550115"/>
              <a:gd name="connsiteX47" fmla="*/ 3039479 w 5563679"/>
              <a:gd name="connsiteY47" fmla="*/ 1345675 h 5550115"/>
              <a:gd name="connsiteX48" fmla="*/ 3039480 w 5563679"/>
              <a:gd name="connsiteY48" fmla="*/ 1362198 h 5550115"/>
              <a:gd name="connsiteX49" fmla="*/ 3049618 w 5563679"/>
              <a:gd name="connsiteY49" fmla="*/ 1311979 h 5550115"/>
              <a:gd name="connsiteX50" fmla="*/ 3168506 w 5563679"/>
              <a:gd name="connsiteY50" fmla="*/ 1233175 h 5550115"/>
              <a:gd name="connsiteX51" fmla="*/ 3287393 w 5563679"/>
              <a:gd name="connsiteY51" fmla="*/ 1311979 h 5550115"/>
              <a:gd name="connsiteX52" fmla="*/ 3297157 w 5563679"/>
              <a:gd name="connsiteY52" fmla="*/ 1360339 h 5550115"/>
              <a:gd name="connsiteX53" fmla="*/ 3297157 w 5563679"/>
              <a:gd name="connsiteY53" fmla="*/ 1946741 h 5550115"/>
              <a:gd name="connsiteX54" fmla="*/ 3426184 w 5563679"/>
              <a:gd name="connsiteY54" fmla="*/ 2075768 h 5550115"/>
              <a:gd name="connsiteX55" fmla="*/ 3426183 w 5563679"/>
              <a:gd name="connsiteY55" fmla="*/ 2075767 h 5550115"/>
              <a:gd name="connsiteX56" fmla="*/ 3555210 w 5563679"/>
              <a:gd name="connsiteY56" fmla="*/ 1946740 h 5550115"/>
              <a:gd name="connsiteX57" fmla="*/ 3555211 w 5563679"/>
              <a:gd name="connsiteY57" fmla="*/ 1049778 h 5550115"/>
              <a:gd name="connsiteX58" fmla="*/ 3565349 w 5563679"/>
              <a:gd name="connsiteY58" fmla="*/ 999559 h 5550115"/>
              <a:gd name="connsiteX59" fmla="*/ 3684237 w 5563679"/>
              <a:gd name="connsiteY59" fmla="*/ 920755 h 5550115"/>
              <a:gd name="connsiteX60" fmla="*/ 3803124 w 5563679"/>
              <a:gd name="connsiteY60" fmla="*/ 999559 h 5550115"/>
              <a:gd name="connsiteX61" fmla="*/ 3806722 w 5563679"/>
              <a:gd name="connsiteY61" fmla="*/ 1017378 h 5550115"/>
              <a:gd name="connsiteX62" fmla="*/ 3806722 w 5563679"/>
              <a:gd name="connsiteY62" fmla="*/ 1326324 h 5550115"/>
              <a:gd name="connsiteX63" fmla="*/ 3935749 w 5563679"/>
              <a:gd name="connsiteY63" fmla="*/ 1455351 h 5550115"/>
              <a:gd name="connsiteX64" fmla="*/ 3935748 w 5563679"/>
              <a:gd name="connsiteY64" fmla="*/ 1455350 h 5550115"/>
              <a:gd name="connsiteX65" fmla="*/ 4064775 w 5563679"/>
              <a:gd name="connsiteY65" fmla="*/ 1326323 h 5550115"/>
              <a:gd name="connsiteX66" fmla="*/ 4064775 w 5563679"/>
              <a:gd name="connsiteY66" fmla="*/ 1279585 h 5550115"/>
              <a:gd name="connsiteX67" fmla="*/ 4083444 w 5563679"/>
              <a:gd name="connsiteY67" fmla="*/ 1247043 h 5550115"/>
              <a:gd name="connsiteX68" fmla="*/ 4160509 w 5563679"/>
              <a:gd name="connsiteY68" fmla="*/ 1200599 h 5550115"/>
              <a:gd name="connsiteX69" fmla="*/ 4183989 w 5563679"/>
              <a:gd name="connsiteY69" fmla="*/ 1198232 h 5550115"/>
              <a:gd name="connsiteX70" fmla="*/ 4183989 w 5563679"/>
              <a:gd name="connsiteY70" fmla="*/ 1197494 h 5550115"/>
              <a:gd name="connsiteX71" fmla="*/ 4232059 w 5563679"/>
              <a:gd name="connsiteY71" fmla="*/ 1187790 h 5550115"/>
              <a:gd name="connsiteX72" fmla="*/ 4310862 w 5563679"/>
              <a:gd name="connsiteY72" fmla="*/ 1068902 h 5550115"/>
              <a:gd name="connsiteX73" fmla="*/ 4310862 w 5563679"/>
              <a:gd name="connsiteY73" fmla="*/ 954918 h 5550115"/>
              <a:gd name="connsiteX74" fmla="*/ 4319251 w 5563679"/>
              <a:gd name="connsiteY74" fmla="*/ 913368 h 5550115"/>
              <a:gd name="connsiteX75" fmla="*/ 4438138 w 5563679"/>
              <a:gd name="connsiteY75" fmla="*/ 834564 h 5550115"/>
              <a:gd name="connsiteX76" fmla="*/ 4557025 w 5563679"/>
              <a:gd name="connsiteY76" fmla="*/ 913368 h 5550115"/>
              <a:gd name="connsiteX77" fmla="*/ 4559215 w 5563679"/>
              <a:gd name="connsiteY77" fmla="*/ 924213 h 5550115"/>
              <a:gd name="connsiteX78" fmla="*/ 4559215 w 5563679"/>
              <a:gd name="connsiteY78" fmla="*/ 1077616 h 5550115"/>
              <a:gd name="connsiteX79" fmla="*/ 4638018 w 5563679"/>
              <a:gd name="connsiteY79" fmla="*/ 1196504 h 5550115"/>
              <a:gd name="connsiteX80" fmla="*/ 4686088 w 5563679"/>
              <a:gd name="connsiteY80" fmla="*/ 1206208 h 5550115"/>
              <a:gd name="connsiteX81" fmla="*/ 4686088 w 5563679"/>
              <a:gd name="connsiteY81" fmla="*/ 1206946 h 5550115"/>
              <a:gd name="connsiteX82" fmla="*/ 4709568 w 5563679"/>
              <a:gd name="connsiteY82" fmla="*/ 1209313 h 5550115"/>
              <a:gd name="connsiteX83" fmla="*/ 4809296 w 5563679"/>
              <a:gd name="connsiteY83" fmla="*/ 1295262 h 5550115"/>
              <a:gd name="connsiteX84" fmla="*/ 4811500 w 5563679"/>
              <a:gd name="connsiteY84" fmla="*/ 1307752 h 5550115"/>
              <a:gd name="connsiteX85" fmla="*/ 4811500 w 5563679"/>
              <a:gd name="connsiteY85" fmla="*/ 1441660 h 5550115"/>
              <a:gd name="connsiteX86" fmla="*/ 4940527 w 5563679"/>
              <a:gd name="connsiteY86" fmla="*/ 1570687 h 5550115"/>
              <a:gd name="connsiteX87" fmla="*/ 4940526 w 5563679"/>
              <a:gd name="connsiteY87" fmla="*/ 1570686 h 5550115"/>
              <a:gd name="connsiteX88" fmla="*/ 5069553 w 5563679"/>
              <a:gd name="connsiteY88" fmla="*/ 1441659 h 5550115"/>
              <a:gd name="connsiteX89" fmla="*/ 5069553 w 5563679"/>
              <a:gd name="connsiteY89" fmla="*/ 1076405 h 5550115"/>
              <a:gd name="connsiteX90" fmla="*/ 5071757 w 5563679"/>
              <a:gd name="connsiteY90" fmla="*/ 1063915 h 5550115"/>
              <a:gd name="connsiteX91" fmla="*/ 5171486 w 5563679"/>
              <a:gd name="connsiteY91" fmla="*/ 977966 h 5550115"/>
              <a:gd name="connsiteX92" fmla="*/ 5194966 w 5563679"/>
              <a:gd name="connsiteY92" fmla="*/ 975599 h 5550115"/>
              <a:gd name="connsiteX93" fmla="*/ 5194966 w 5563679"/>
              <a:gd name="connsiteY93" fmla="*/ 974861 h 5550115"/>
              <a:gd name="connsiteX94" fmla="*/ 5243036 w 5563679"/>
              <a:gd name="connsiteY94" fmla="*/ 965157 h 5550115"/>
              <a:gd name="connsiteX95" fmla="*/ 5321839 w 5563679"/>
              <a:gd name="connsiteY95" fmla="*/ 846269 h 5550115"/>
              <a:gd name="connsiteX96" fmla="*/ 5321839 w 5563679"/>
              <a:gd name="connsiteY96" fmla="*/ 469894 h 5550115"/>
              <a:gd name="connsiteX97" fmla="*/ 5330228 w 5563679"/>
              <a:gd name="connsiteY97" fmla="*/ 428344 h 5550115"/>
              <a:gd name="connsiteX98" fmla="*/ 5449115 w 5563679"/>
              <a:gd name="connsiteY98" fmla="*/ 349540 h 5550115"/>
              <a:gd name="connsiteX99" fmla="*/ 5548678 w 5563679"/>
              <a:gd name="connsiteY99" fmla="*/ 396494 h 5550115"/>
              <a:gd name="connsiteX100" fmla="*/ 5562692 w 5563679"/>
              <a:gd name="connsiteY100" fmla="*/ 419592 h 5550115"/>
              <a:gd name="connsiteX101" fmla="*/ 5562692 w 5563679"/>
              <a:gd name="connsiteY101" fmla="*/ 2265528 h 5550115"/>
              <a:gd name="connsiteX102" fmla="*/ 5563679 w 5563679"/>
              <a:gd name="connsiteY102" fmla="*/ 2265528 h 5550115"/>
              <a:gd name="connsiteX103" fmla="*/ 5563679 w 5563679"/>
              <a:gd name="connsiteY103" fmla="*/ 3341998 h 5550115"/>
              <a:gd name="connsiteX104" fmla="*/ 5484876 w 5563679"/>
              <a:gd name="connsiteY104" fmla="*/ 3460886 h 5550115"/>
              <a:gd name="connsiteX105" fmla="*/ 5436806 w 5563679"/>
              <a:gd name="connsiteY105" fmla="*/ 3470590 h 5550115"/>
              <a:gd name="connsiteX106" fmla="*/ 5436806 w 5563679"/>
              <a:gd name="connsiteY106" fmla="*/ 3471328 h 5550115"/>
              <a:gd name="connsiteX107" fmla="*/ 5413326 w 5563679"/>
              <a:gd name="connsiteY107" fmla="*/ 3473695 h 5550115"/>
              <a:gd name="connsiteX108" fmla="*/ 5336262 w 5563679"/>
              <a:gd name="connsiteY108" fmla="*/ 3520139 h 5550115"/>
              <a:gd name="connsiteX109" fmla="*/ 5315097 w 5563679"/>
              <a:gd name="connsiteY109" fmla="*/ 3557030 h 5550115"/>
              <a:gd name="connsiteX110" fmla="*/ 5315097 w 5563679"/>
              <a:gd name="connsiteY110" fmla="*/ 3620344 h 5550115"/>
              <a:gd name="connsiteX111" fmla="*/ 5236294 w 5563679"/>
              <a:gd name="connsiteY111" fmla="*/ 3739232 h 5550115"/>
              <a:gd name="connsiteX112" fmla="*/ 5188224 w 5563679"/>
              <a:gd name="connsiteY112" fmla="*/ 3748936 h 5550115"/>
              <a:gd name="connsiteX113" fmla="*/ 5188224 w 5563679"/>
              <a:gd name="connsiteY113" fmla="*/ 3749674 h 5550115"/>
              <a:gd name="connsiteX114" fmla="*/ 5164744 w 5563679"/>
              <a:gd name="connsiteY114" fmla="*/ 3752041 h 5550115"/>
              <a:gd name="connsiteX115" fmla="*/ 5065015 w 5563679"/>
              <a:gd name="connsiteY115" fmla="*/ 3837990 h 5550115"/>
              <a:gd name="connsiteX116" fmla="*/ 5064995 w 5563679"/>
              <a:gd name="connsiteY116" fmla="*/ 3838103 h 5550115"/>
              <a:gd name="connsiteX117" fmla="*/ 5064995 w 5563679"/>
              <a:gd name="connsiteY117" fmla="*/ 4397896 h 5550115"/>
              <a:gd name="connsiteX118" fmla="*/ 4986192 w 5563679"/>
              <a:gd name="connsiteY118" fmla="*/ 4516784 h 5550115"/>
              <a:gd name="connsiteX119" fmla="*/ 4938122 w 5563679"/>
              <a:gd name="connsiteY119" fmla="*/ 4526488 h 5550115"/>
              <a:gd name="connsiteX120" fmla="*/ 4938122 w 5563679"/>
              <a:gd name="connsiteY120" fmla="*/ 4527226 h 5550115"/>
              <a:gd name="connsiteX121" fmla="*/ 4914642 w 5563679"/>
              <a:gd name="connsiteY121" fmla="*/ 4529593 h 5550115"/>
              <a:gd name="connsiteX122" fmla="*/ 4814913 w 5563679"/>
              <a:gd name="connsiteY122" fmla="*/ 4615542 h 5550115"/>
              <a:gd name="connsiteX123" fmla="*/ 4814662 w 5563679"/>
              <a:gd name="connsiteY123" fmla="*/ 4616965 h 5550115"/>
              <a:gd name="connsiteX124" fmla="*/ 4814662 w 5563679"/>
              <a:gd name="connsiteY124" fmla="*/ 4885290 h 5550115"/>
              <a:gd name="connsiteX125" fmla="*/ 4685635 w 5563679"/>
              <a:gd name="connsiteY125" fmla="*/ 5014317 h 5550115"/>
              <a:gd name="connsiteX126" fmla="*/ 4685636 w 5563679"/>
              <a:gd name="connsiteY126" fmla="*/ 5014316 h 5550115"/>
              <a:gd name="connsiteX127" fmla="*/ 4556609 w 5563679"/>
              <a:gd name="connsiteY127" fmla="*/ 4885289 h 5550115"/>
              <a:gd name="connsiteX128" fmla="*/ 4556609 w 5563679"/>
              <a:gd name="connsiteY128" fmla="*/ 4605270 h 5550115"/>
              <a:gd name="connsiteX129" fmla="*/ 4554606 w 5563679"/>
              <a:gd name="connsiteY129" fmla="*/ 4593919 h 5550115"/>
              <a:gd name="connsiteX130" fmla="*/ 4454877 w 5563679"/>
              <a:gd name="connsiteY130" fmla="*/ 4507970 h 5550115"/>
              <a:gd name="connsiteX131" fmla="*/ 4431397 w 5563679"/>
              <a:gd name="connsiteY131" fmla="*/ 4505603 h 5550115"/>
              <a:gd name="connsiteX132" fmla="*/ 4431397 w 5563679"/>
              <a:gd name="connsiteY132" fmla="*/ 4504865 h 5550115"/>
              <a:gd name="connsiteX133" fmla="*/ 4383327 w 5563679"/>
              <a:gd name="connsiteY133" fmla="*/ 4495161 h 5550115"/>
              <a:gd name="connsiteX134" fmla="*/ 4304524 w 5563679"/>
              <a:gd name="connsiteY134" fmla="*/ 4376273 h 5550115"/>
              <a:gd name="connsiteX135" fmla="*/ 4304524 w 5563679"/>
              <a:gd name="connsiteY135" fmla="*/ 4286143 h 5550115"/>
              <a:gd name="connsiteX136" fmla="*/ 4296135 w 5563679"/>
              <a:gd name="connsiteY136" fmla="*/ 4244593 h 5550115"/>
              <a:gd name="connsiteX137" fmla="*/ 4177248 w 5563679"/>
              <a:gd name="connsiteY137" fmla="*/ 4165789 h 5550115"/>
              <a:gd name="connsiteX138" fmla="*/ 4058361 w 5563679"/>
              <a:gd name="connsiteY138" fmla="*/ 4244593 h 5550115"/>
              <a:gd name="connsiteX139" fmla="*/ 4056171 w 5563679"/>
              <a:gd name="connsiteY139" fmla="*/ 4255437 h 5550115"/>
              <a:gd name="connsiteX140" fmla="*/ 4056171 w 5563679"/>
              <a:gd name="connsiteY140" fmla="*/ 4496307 h 5550115"/>
              <a:gd name="connsiteX141" fmla="*/ 3977368 w 5563679"/>
              <a:gd name="connsiteY141" fmla="*/ 4615195 h 5550115"/>
              <a:gd name="connsiteX142" fmla="*/ 3929298 w 5563679"/>
              <a:gd name="connsiteY142" fmla="*/ 4624899 h 5550115"/>
              <a:gd name="connsiteX143" fmla="*/ 3929298 w 5563679"/>
              <a:gd name="connsiteY143" fmla="*/ 4625637 h 5550115"/>
              <a:gd name="connsiteX144" fmla="*/ 3905818 w 5563679"/>
              <a:gd name="connsiteY144" fmla="*/ 4628004 h 5550115"/>
              <a:gd name="connsiteX145" fmla="*/ 3806089 w 5563679"/>
              <a:gd name="connsiteY145" fmla="*/ 4713953 h 5550115"/>
              <a:gd name="connsiteX146" fmla="*/ 3805837 w 5563679"/>
              <a:gd name="connsiteY146" fmla="*/ 4715382 h 5550115"/>
              <a:gd name="connsiteX147" fmla="*/ 3805837 w 5563679"/>
              <a:gd name="connsiteY147" fmla="*/ 4820023 h 5550115"/>
              <a:gd name="connsiteX148" fmla="*/ 3676810 w 5563679"/>
              <a:gd name="connsiteY148" fmla="*/ 4949050 h 5550115"/>
              <a:gd name="connsiteX149" fmla="*/ 3676811 w 5563679"/>
              <a:gd name="connsiteY149" fmla="*/ 4949049 h 5550115"/>
              <a:gd name="connsiteX150" fmla="*/ 3547784 w 5563679"/>
              <a:gd name="connsiteY150" fmla="*/ 4820022 h 5550115"/>
              <a:gd name="connsiteX151" fmla="*/ 3547783 w 5563679"/>
              <a:gd name="connsiteY151" fmla="*/ 4836545 h 5550115"/>
              <a:gd name="connsiteX152" fmla="*/ 3537645 w 5563679"/>
              <a:gd name="connsiteY152" fmla="*/ 4786326 h 5550115"/>
              <a:gd name="connsiteX153" fmla="*/ 3418757 w 5563679"/>
              <a:gd name="connsiteY153" fmla="*/ 4707522 h 5550115"/>
              <a:gd name="connsiteX154" fmla="*/ 3299870 w 5563679"/>
              <a:gd name="connsiteY154" fmla="*/ 4786326 h 5550115"/>
              <a:gd name="connsiteX155" fmla="*/ 3290106 w 5563679"/>
              <a:gd name="connsiteY155" fmla="*/ 4834686 h 5550115"/>
              <a:gd name="connsiteX156" fmla="*/ 3290106 w 5563679"/>
              <a:gd name="connsiteY156" fmla="*/ 5421088 h 5550115"/>
              <a:gd name="connsiteX157" fmla="*/ 3161079 w 5563679"/>
              <a:gd name="connsiteY157" fmla="*/ 5550115 h 5550115"/>
              <a:gd name="connsiteX158" fmla="*/ 3161080 w 5563679"/>
              <a:gd name="connsiteY158" fmla="*/ 5550114 h 5550115"/>
              <a:gd name="connsiteX159" fmla="*/ 3032053 w 5563679"/>
              <a:gd name="connsiteY159" fmla="*/ 5421087 h 5550115"/>
              <a:gd name="connsiteX160" fmla="*/ 3032053 w 5563679"/>
              <a:gd name="connsiteY160" fmla="*/ 2265528 h 5550115"/>
              <a:gd name="connsiteX161" fmla="*/ 3032052 w 5563679"/>
              <a:gd name="connsiteY161" fmla="*/ 4524125 h 5550115"/>
              <a:gd name="connsiteX162" fmla="*/ 3021914 w 5563679"/>
              <a:gd name="connsiteY162" fmla="*/ 4473906 h 5550115"/>
              <a:gd name="connsiteX163" fmla="*/ 2903026 w 5563679"/>
              <a:gd name="connsiteY163" fmla="*/ 4395102 h 5550115"/>
              <a:gd name="connsiteX164" fmla="*/ 2784139 w 5563679"/>
              <a:gd name="connsiteY164" fmla="*/ 4473906 h 5550115"/>
              <a:gd name="connsiteX165" fmla="*/ 2780541 w 5563679"/>
              <a:gd name="connsiteY165" fmla="*/ 4491725 h 5550115"/>
              <a:gd name="connsiteX166" fmla="*/ 2780541 w 5563679"/>
              <a:gd name="connsiteY166" fmla="*/ 4800671 h 5550115"/>
              <a:gd name="connsiteX167" fmla="*/ 2651514 w 5563679"/>
              <a:gd name="connsiteY167" fmla="*/ 4929698 h 5550115"/>
              <a:gd name="connsiteX168" fmla="*/ 2651515 w 5563679"/>
              <a:gd name="connsiteY168" fmla="*/ 4929697 h 5550115"/>
              <a:gd name="connsiteX169" fmla="*/ 2522488 w 5563679"/>
              <a:gd name="connsiteY169" fmla="*/ 4800670 h 5550115"/>
              <a:gd name="connsiteX170" fmla="*/ 2522488 w 5563679"/>
              <a:gd name="connsiteY170" fmla="*/ 4753932 h 5550115"/>
              <a:gd name="connsiteX171" fmla="*/ 2503819 w 5563679"/>
              <a:gd name="connsiteY171" fmla="*/ 4721390 h 5550115"/>
              <a:gd name="connsiteX172" fmla="*/ 2426754 w 5563679"/>
              <a:gd name="connsiteY172" fmla="*/ 4674946 h 5550115"/>
              <a:gd name="connsiteX173" fmla="*/ 2403274 w 5563679"/>
              <a:gd name="connsiteY173" fmla="*/ 4672579 h 5550115"/>
              <a:gd name="connsiteX174" fmla="*/ 2403274 w 5563679"/>
              <a:gd name="connsiteY174" fmla="*/ 4671841 h 5550115"/>
              <a:gd name="connsiteX175" fmla="*/ 2355204 w 5563679"/>
              <a:gd name="connsiteY175" fmla="*/ 4662137 h 5550115"/>
              <a:gd name="connsiteX176" fmla="*/ 2276401 w 5563679"/>
              <a:gd name="connsiteY176" fmla="*/ 4543249 h 5550115"/>
              <a:gd name="connsiteX177" fmla="*/ 2276401 w 5563679"/>
              <a:gd name="connsiteY177" fmla="*/ 4429265 h 5550115"/>
              <a:gd name="connsiteX178" fmla="*/ 2268012 w 5563679"/>
              <a:gd name="connsiteY178" fmla="*/ 4387715 h 5550115"/>
              <a:gd name="connsiteX179" fmla="*/ 2149125 w 5563679"/>
              <a:gd name="connsiteY179" fmla="*/ 4308911 h 5550115"/>
              <a:gd name="connsiteX180" fmla="*/ 2030238 w 5563679"/>
              <a:gd name="connsiteY180" fmla="*/ 4387715 h 5550115"/>
              <a:gd name="connsiteX181" fmla="*/ 2028048 w 5563679"/>
              <a:gd name="connsiteY181" fmla="*/ 4398560 h 5550115"/>
              <a:gd name="connsiteX182" fmla="*/ 2028048 w 5563679"/>
              <a:gd name="connsiteY182" fmla="*/ 4551963 h 5550115"/>
              <a:gd name="connsiteX183" fmla="*/ 1949245 w 5563679"/>
              <a:gd name="connsiteY183" fmla="*/ 4670851 h 5550115"/>
              <a:gd name="connsiteX184" fmla="*/ 1901175 w 5563679"/>
              <a:gd name="connsiteY184" fmla="*/ 4680555 h 5550115"/>
              <a:gd name="connsiteX185" fmla="*/ 1901175 w 5563679"/>
              <a:gd name="connsiteY185" fmla="*/ 4681293 h 5550115"/>
              <a:gd name="connsiteX186" fmla="*/ 1877695 w 5563679"/>
              <a:gd name="connsiteY186" fmla="*/ 4683660 h 5550115"/>
              <a:gd name="connsiteX187" fmla="*/ 1777966 w 5563679"/>
              <a:gd name="connsiteY187" fmla="*/ 4769609 h 5550115"/>
              <a:gd name="connsiteX188" fmla="*/ 1775762 w 5563679"/>
              <a:gd name="connsiteY188" fmla="*/ 4782099 h 5550115"/>
              <a:gd name="connsiteX189" fmla="*/ 1775762 w 5563679"/>
              <a:gd name="connsiteY189" fmla="*/ 4916007 h 5550115"/>
              <a:gd name="connsiteX190" fmla="*/ 1646735 w 5563679"/>
              <a:gd name="connsiteY190" fmla="*/ 5045034 h 5550115"/>
              <a:gd name="connsiteX191" fmla="*/ 1646736 w 5563679"/>
              <a:gd name="connsiteY191" fmla="*/ 5045033 h 5550115"/>
              <a:gd name="connsiteX192" fmla="*/ 1517709 w 5563679"/>
              <a:gd name="connsiteY192" fmla="*/ 4916006 h 5550115"/>
              <a:gd name="connsiteX193" fmla="*/ 1517709 w 5563679"/>
              <a:gd name="connsiteY193" fmla="*/ 4550752 h 5550115"/>
              <a:gd name="connsiteX194" fmla="*/ 1515505 w 5563679"/>
              <a:gd name="connsiteY194" fmla="*/ 4538262 h 5550115"/>
              <a:gd name="connsiteX195" fmla="*/ 1415776 w 5563679"/>
              <a:gd name="connsiteY195" fmla="*/ 4452313 h 5550115"/>
              <a:gd name="connsiteX196" fmla="*/ 1392296 w 5563679"/>
              <a:gd name="connsiteY196" fmla="*/ 4449946 h 5550115"/>
              <a:gd name="connsiteX197" fmla="*/ 1392296 w 5563679"/>
              <a:gd name="connsiteY197" fmla="*/ 4449208 h 5550115"/>
              <a:gd name="connsiteX198" fmla="*/ 1344226 w 5563679"/>
              <a:gd name="connsiteY198" fmla="*/ 4439504 h 5550115"/>
              <a:gd name="connsiteX199" fmla="*/ 1265423 w 5563679"/>
              <a:gd name="connsiteY199" fmla="*/ 4320616 h 5550115"/>
              <a:gd name="connsiteX200" fmla="*/ 1265423 w 5563679"/>
              <a:gd name="connsiteY200" fmla="*/ 3944241 h 5550115"/>
              <a:gd name="connsiteX201" fmla="*/ 1257034 w 5563679"/>
              <a:gd name="connsiteY201" fmla="*/ 3902691 h 5550115"/>
              <a:gd name="connsiteX202" fmla="*/ 1138147 w 5563679"/>
              <a:gd name="connsiteY202" fmla="*/ 3823887 h 5550115"/>
              <a:gd name="connsiteX203" fmla="*/ 1019260 w 5563679"/>
              <a:gd name="connsiteY203" fmla="*/ 3902691 h 5550115"/>
              <a:gd name="connsiteX204" fmla="*/ 1016586 w 5563679"/>
              <a:gd name="connsiteY204" fmla="*/ 3915934 h 5550115"/>
              <a:gd name="connsiteX205" fmla="*/ 1016586 w 5563679"/>
              <a:gd name="connsiteY205" fmla="*/ 3976598 h 5550115"/>
              <a:gd name="connsiteX206" fmla="*/ 887559 w 5563679"/>
              <a:gd name="connsiteY206" fmla="*/ 4105625 h 5550115"/>
              <a:gd name="connsiteX207" fmla="*/ 887560 w 5563679"/>
              <a:gd name="connsiteY207" fmla="*/ 4105624 h 5550115"/>
              <a:gd name="connsiteX208" fmla="*/ 758533 w 5563679"/>
              <a:gd name="connsiteY208" fmla="*/ 3976597 h 5550115"/>
              <a:gd name="connsiteX209" fmla="*/ 758533 w 5563679"/>
              <a:gd name="connsiteY209" fmla="*/ 3835817 h 5550115"/>
              <a:gd name="connsiteX210" fmla="*/ 737116 w 5563679"/>
              <a:gd name="connsiteY210" fmla="*/ 3798485 h 5550115"/>
              <a:gd name="connsiteX211" fmla="*/ 660051 w 5563679"/>
              <a:gd name="connsiteY211" fmla="*/ 3752041 h 5550115"/>
              <a:gd name="connsiteX212" fmla="*/ 636571 w 5563679"/>
              <a:gd name="connsiteY212" fmla="*/ 3749674 h 5550115"/>
              <a:gd name="connsiteX213" fmla="*/ 636571 w 5563679"/>
              <a:gd name="connsiteY213" fmla="*/ 3748936 h 5550115"/>
              <a:gd name="connsiteX214" fmla="*/ 588501 w 5563679"/>
              <a:gd name="connsiteY214" fmla="*/ 3739232 h 5550115"/>
              <a:gd name="connsiteX215" fmla="*/ 509698 w 5563679"/>
              <a:gd name="connsiteY215" fmla="*/ 3620344 h 5550115"/>
              <a:gd name="connsiteX216" fmla="*/ 509698 w 5563679"/>
              <a:gd name="connsiteY216" fmla="*/ 2675086 h 5550115"/>
              <a:gd name="connsiteX217" fmla="*/ 501309 w 5563679"/>
              <a:gd name="connsiteY217" fmla="*/ 2633537 h 5550115"/>
              <a:gd name="connsiteX218" fmla="*/ 382422 w 5563679"/>
              <a:gd name="connsiteY218" fmla="*/ 2554733 h 5550115"/>
              <a:gd name="connsiteX219" fmla="*/ 263535 w 5563679"/>
              <a:gd name="connsiteY219" fmla="*/ 2633537 h 5550115"/>
              <a:gd name="connsiteX220" fmla="*/ 258053 w 5563679"/>
              <a:gd name="connsiteY220" fmla="*/ 2660688 h 5550115"/>
              <a:gd name="connsiteX221" fmla="*/ 258053 w 5563679"/>
              <a:gd name="connsiteY221" fmla="*/ 2715723 h 5550115"/>
              <a:gd name="connsiteX222" fmla="*/ 129026 w 5563679"/>
              <a:gd name="connsiteY222" fmla="*/ 2844750 h 5550115"/>
              <a:gd name="connsiteX223" fmla="*/ 129027 w 5563679"/>
              <a:gd name="connsiteY223" fmla="*/ 2844749 h 5550115"/>
              <a:gd name="connsiteX224" fmla="*/ 0 w 5563679"/>
              <a:gd name="connsiteY224" fmla="*/ 2715722 h 5550115"/>
              <a:gd name="connsiteX225" fmla="*/ 0 w 5563679"/>
              <a:gd name="connsiteY225" fmla="*/ 2265528 h 5550115"/>
              <a:gd name="connsiteX226" fmla="*/ 0 w 5563679"/>
              <a:gd name="connsiteY226" fmla="*/ 546839 h 5550115"/>
              <a:gd name="connsiteX227" fmla="*/ 12233 w 5563679"/>
              <a:gd name="connsiteY227" fmla="*/ 526676 h 5550115"/>
              <a:gd name="connsiteX228" fmla="*/ 111797 w 5563679"/>
              <a:gd name="connsiteY228" fmla="*/ 479722 h 5550115"/>
              <a:gd name="connsiteX229" fmla="*/ 230684 w 5563679"/>
              <a:gd name="connsiteY229" fmla="*/ 558526 h 5550115"/>
              <a:gd name="connsiteX230" fmla="*/ 232874 w 5563679"/>
              <a:gd name="connsiteY230" fmla="*/ 569371 h 5550115"/>
              <a:gd name="connsiteX231" fmla="*/ 232874 w 5563679"/>
              <a:gd name="connsiteY231" fmla="*/ 722774 h 5550115"/>
              <a:gd name="connsiteX232" fmla="*/ 311677 w 5563679"/>
              <a:gd name="connsiteY232" fmla="*/ 841662 h 5550115"/>
              <a:gd name="connsiteX233" fmla="*/ 359747 w 5563679"/>
              <a:gd name="connsiteY233" fmla="*/ 851366 h 5550115"/>
              <a:gd name="connsiteX234" fmla="*/ 359747 w 5563679"/>
              <a:gd name="connsiteY234" fmla="*/ 852104 h 5550115"/>
              <a:gd name="connsiteX235" fmla="*/ 383227 w 5563679"/>
              <a:gd name="connsiteY235" fmla="*/ 854471 h 5550115"/>
              <a:gd name="connsiteX236" fmla="*/ 482956 w 5563679"/>
              <a:gd name="connsiteY236" fmla="*/ 940420 h 5550115"/>
              <a:gd name="connsiteX237" fmla="*/ 485160 w 5563679"/>
              <a:gd name="connsiteY237" fmla="*/ 952910 h 5550115"/>
              <a:gd name="connsiteX238" fmla="*/ 485160 w 5563679"/>
              <a:gd name="connsiteY238" fmla="*/ 1086818 h 5550115"/>
              <a:gd name="connsiteX239" fmla="*/ 614186 w 5563679"/>
              <a:gd name="connsiteY239" fmla="*/ 1215845 h 5550115"/>
              <a:gd name="connsiteX240" fmla="*/ 614185 w 5563679"/>
              <a:gd name="connsiteY240" fmla="*/ 1215844 h 5550115"/>
              <a:gd name="connsiteX241" fmla="*/ 743212 w 5563679"/>
              <a:gd name="connsiteY241" fmla="*/ 1086817 h 5550115"/>
              <a:gd name="connsiteX242" fmla="*/ 743212 w 5563679"/>
              <a:gd name="connsiteY242" fmla="*/ 721563 h 5550115"/>
              <a:gd name="connsiteX243" fmla="*/ 745416 w 5563679"/>
              <a:gd name="connsiteY243" fmla="*/ 709073 h 5550115"/>
              <a:gd name="connsiteX244" fmla="*/ 845145 w 5563679"/>
              <a:gd name="connsiteY244" fmla="*/ 623124 h 5550115"/>
              <a:gd name="connsiteX245" fmla="*/ 868625 w 5563679"/>
              <a:gd name="connsiteY245" fmla="*/ 620757 h 5550115"/>
              <a:gd name="connsiteX246" fmla="*/ 868625 w 5563679"/>
              <a:gd name="connsiteY246" fmla="*/ 620019 h 5550115"/>
              <a:gd name="connsiteX247" fmla="*/ 916695 w 5563679"/>
              <a:gd name="connsiteY247" fmla="*/ 610315 h 5550115"/>
              <a:gd name="connsiteX248" fmla="*/ 995498 w 5563679"/>
              <a:gd name="connsiteY248" fmla="*/ 491427 h 5550115"/>
              <a:gd name="connsiteX249" fmla="*/ 995498 w 5563679"/>
              <a:gd name="connsiteY249" fmla="*/ 115052 h 5550115"/>
              <a:gd name="connsiteX250" fmla="*/ 1003887 w 5563679"/>
              <a:gd name="connsiteY250" fmla="*/ 73502 h 5550115"/>
              <a:gd name="connsiteX251" fmla="*/ 1084406 w 5563679"/>
              <a:gd name="connsiteY251" fmla="*/ 499 h 5550115"/>
              <a:gd name="connsiteX252" fmla="*/ 1087705 w 5563679"/>
              <a:gd name="connsiteY252" fmla="*/ 0 h 5550115"/>
              <a:gd name="connsiteX0" fmla="*/ 1087705 w 5563679"/>
              <a:gd name="connsiteY0" fmla="*/ 0 h 5550115"/>
              <a:gd name="connsiteX1" fmla="*/ 1157844 w 5563679"/>
              <a:gd name="connsiteY1" fmla="*/ 0 h 5550115"/>
              <a:gd name="connsiteX2" fmla="*/ 1161143 w 5563679"/>
              <a:gd name="connsiteY2" fmla="*/ 499 h 5550115"/>
              <a:gd name="connsiteX3" fmla="*/ 1241661 w 5563679"/>
              <a:gd name="connsiteY3" fmla="*/ 73502 h 5550115"/>
              <a:gd name="connsiteX4" fmla="*/ 1244335 w 5563679"/>
              <a:gd name="connsiteY4" fmla="*/ 86745 h 5550115"/>
              <a:gd name="connsiteX5" fmla="*/ 1244335 w 5563679"/>
              <a:gd name="connsiteY5" fmla="*/ 147409 h 5550115"/>
              <a:gd name="connsiteX6" fmla="*/ 1373362 w 5563679"/>
              <a:gd name="connsiteY6" fmla="*/ 276436 h 5550115"/>
              <a:gd name="connsiteX7" fmla="*/ 1373361 w 5563679"/>
              <a:gd name="connsiteY7" fmla="*/ 276435 h 5550115"/>
              <a:gd name="connsiteX8" fmla="*/ 1390772 w 5563679"/>
              <a:gd name="connsiteY8" fmla="*/ 272920 h 5550115"/>
              <a:gd name="connsiteX9" fmla="*/ 1399039 w 5563679"/>
              <a:gd name="connsiteY9" fmla="*/ 274589 h 5550115"/>
              <a:gd name="connsiteX10" fmla="*/ 1399039 w 5563679"/>
              <a:gd name="connsiteY10" fmla="*/ 275327 h 5550115"/>
              <a:gd name="connsiteX11" fmla="*/ 1422519 w 5563679"/>
              <a:gd name="connsiteY11" fmla="*/ 277694 h 5550115"/>
              <a:gd name="connsiteX12" fmla="*/ 1522248 w 5563679"/>
              <a:gd name="connsiteY12" fmla="*/ 363643 h 5550115"/>
              <a:gd name="connsiteX13" fmla="*/ 1522268 w 5563679"/>
              <a:gd name="connsiteY13" fmla="*/ 363756 h 5550115"/>
              <a:gd name="connsiteX14" fmla="*/ 1522268 w 5563679"/>
              <a:gd name="connsiteY14" fmla="*/ 923549 h 5550115"/>
              <a:gd name="connsiteX15" fmla="*/ 1601071 w 5563679"/>
              <a:gd name="connsiteY15" fmla="*/ 1042437 h 5550115"/>
              <a:gd name="connsiteX16" fmla="*/ 1649141 w 5563679"/>
              <a:gd name="connsiteY16" fmla="*/ 1052141 h 5550115"/>
              <a:gd name="connsiteX17" fmla="*/ 1649141 w 5563679"/>
              <a:gd name="connsiteY17" fmla="*/ 1052879 h 5550115"/>
              <a:gd name="connsiteX18" fmla="*/ 1672621 w 5563679"/>
              <a:gd name="connsiteY18" fmla="*/ 1055246 h 5550115"/>
              <a:gd name="connsiteX19" fmla="*/ 1772350 w 5563679"/>
              <a:gd name="connsiteY19" fmla="*/ 1141195 h 5550115"/>
              <a:gd name="connsiteX20" fmla="*/ 1772601 w 5563679"/>
              <a:gd name="connsiteY20" fmla="*/ 1142618 h 5550115"/>
              <a:gd name="connsiteX21" fmla="*/ 1772601 w 5563679"/>
              <a:gd name="connsiteY21" fmla="*/ 1410943 h 5550115"/>
              <a:gd name="connsiteX22" fmla="*/ 1901628 w 5563679"/>
              <a:gd name="connsiteY22" fmla="*/ 1539970 h 5550115"/>
              <a:gd name="connsiteX23" fmla="*/ 1901627 w 5563679"/>
              <a:gd name="connsiteY23" fmla="*/ 1539969 h 5550115"/>
              <a:gd name="connsiteX24" fmla="*/ 2030654 w 5563679"/>
              <a:gd name="connsiteY24" fmla="*/ 1410942 h 5550115"/>
              <a:gd name="connsiteX25" fmla="*/ 2030654 w 5563679"/>
              <a:gd name="connsiteY25" fmla="*/ 1130923 h 5550115"/>
              <a:gd name="connsiteX26" fmla="*/ 2032657 w 5563679"/>
              <a:gd name="connsiteY26" fmla="*/ 1119572 h 5550115"/>
              <a:gd name="connsiteX27" fmla="*/ 2132386 w 5563679"/>
              <a:gd name="connsiteY27" fmla="*/ 1033623 h 5550115"/>
              <a:gd name="connsiteX28" fmla="*/ 2155866 w 5563679"/>
              <a:gd name="connsiteY28" fmla="*/ 1031256 h 5550115"/>
              <a:gd name="connsiteX29" fmla="*/ 2155866 w 5563679"/>
              <a:gd name="connsiteY29" fmla="*/ 1030518 h 5550115"/>
              <a:gd name="connsiteX30" fmla="*/ 2203936 w 5563679"/>
              <a:gd name="connsiteY30" fmla="*/ 1020814 h 5550115"/>
              <a:gd name="connsiteX31" fmla="*/ 2282739 w 5563679"/>
              <a:gd name="connsiteY31" fmla="*/ 901926 h 5550115"/>
              <a:gd name="connsiteX32" fmla="*/ 2282739 w 5563679"/>
              <a:gd name="connsiteY32" fmla="*/ 811796 h 5550115"/>
              <a:gd name="connsiteX33" fmla="*/ 2291128 w 5563679"/>
              <a:gd name="connsiteY33" fmla="*/ 770246 h 5550115"/>
              <a:gd name="connsiteX34" fmla="*/ 2410015 w 5563679"/>
              <a:gd name="connsiteY34" fmla="*/ 691442 h 5550115"/>
              <a:gd name="connsiteX35" fmla="*/ 2528902 w 5563679"/>
              <a:gd name="connsiteY35" fmla="*/ 770246 h 5550115"/>
              <a:gd name="connsiteX36" fmla="*/ 2531092 w 5563679"/>
              <a:gd name="connsiteY36" fmla="*/ 781090 h 5550115"/>
              <a:gd name="connsiteX37" fmla="*/ 2531092 w 5563679"/>
              <a:gd name="connsiteY37" fmla="*/ 1021960 h 5550115"/>
              <a:gd name="connsiteX38" fmla="*/ 2609895 w 5563679"/>
              <a:gd name="connsiteY38" fmla="*/ 1140848 h 5550115"/>
              <a:gd name="connsiteX39" fmla="*/ 2657965 w 5563679"/>
              <a:gd name="connsiteY39" fmla="*/ 1150552 h 5550115"/>
              <a:gd name="connsiteX40" fmla="*/ 2657965 w 5563679"/>
              <a:gd name="connsiteY40" fmla="*/ 1151290 h 5550115"/>
              <a:gd name="connsiteX41" fmla="*/ 2681445 w 5563679"/>
              <a:gd name="connsiteY41" fmla="*/ 1153657 h 5550115"/>
              <a:gd name="connsiteX42" fmla="*/ 2781174 w 5563679"/>
              <a:gd name="connsiteY42" fmla="*/ 1239606 h 5550115"/>
              <a:gd name="connsiteX43" fmla="*/ 2781426 w 5563679"/>
              <a:gd name="connsiteY43" fmla="*/ 1241035 h 5550115"/>
              <a:gd name="connsiteX44" fmla="*/ 2781426 w 5563679"/>
              <a:gd name="connsiteY44" fmla="*/ 1345676 h 5550115"/>
              <a:gd name="connsiteX45" fmla="*/ 2910453 w 5563679"/>
              <a:gd name="connsiteY45" fmla="*/ 1474703 h 5550115"/>
              <a:gd name="connsiteX46" fmla="*/ 2910452 w 5563679"/>
              <a:gd name="connsiteY46" fmla="*/ 1474702 h 5550115"/>
              <a:gd name="connsiteX47" fmla="*/ 3039479 w 5563679"/>
              <a:gd name="connsiteY47" fmla="*/ 1345675 h 5550115"/>
              <a:gd name="connsiteX48" fmla="*/ 3039480 w 5563679"/>
              <a:gd name="connsiteY48" fmla="*/ 1362198 h 5550115"/>
              <a:gd name="connsiteX49" fmla="*/ 3049618 w 5563679"/>
              <a:gd name="connsiteY49" fmla="*/ 1311979 h 5550115"/>
              <a:gd name="connsiteX50" fmla="*/ 3168506 w 5563679"/>
              <a:gd name="connsiteY50" fmla="*/ 1233175 h 5550115"/>
              <a:gd name="connsiteX51" fmla="*/ 3287393 w 5563679"/>
              <a:gd name="connsiteY51" fmla="*/ 1311979 h 5550115"/>
              <a:gd name="connsiteX52" fmla="*/ 3297157 w 5563679"/>
              <a:gd name="connsiteY52" fmla="*/ 1360339 h 5550115"/>
              <a:gd name="connsiteX53" fmla="*/ 3297157 w 5563679"/>
              <a:gd name="connsiteY53" fmla="*/ 1946741 h 5550115"/>
              <a:gd name="connsiteX54" fmla="*/ 3426184 w 5563679"/>
              <a:gd name="connsiteY54" fmla="*/ 2075768 h 5550115"/>
              <a:gd name="connsiteX55" fmla="*/ 3426183 w 5563679"/>
              <a:gd name="connsiteY55" fmla="*/ 2075767 h 5550115"/>
              <a:gd name="connsiteX56" fmla="*/ 3555210 w 5563679"/>
              <a:gd name="connsiteY56" fmla="*/ 1946740 h 5550115"/>
              <a:gd name="connsiteX57" fmla="*/ 3555211 w 5563679"/>
              <a:gd name="connsiteY57" fmla="*/ 1049778 h 5550115"/>
              <a:gd name="connsiteX58" fmla="*/ 3565349 w 5563679"/>
              <a:gd name="connsiteY58" fmla="*/ 999559 h 5550115"/>
              <a:gd name="connsiteX59" fmla="*/ 3684237 w 5563679"/>
              <a:gd name="connsiteY59" fmla="*/ 920755 h 5550115"/>
              <a:gd name="connsiteX60" fmla="*/ 3803124 w 5563679"/>
              <a:gd name="connsiteY60" fmla="*/ 999559 h 5550115"/>
              <a:gd name="connsiteX61" fmla="*/ 3806722 w 5563679"/>
              <a:gd name="connsiteY61" fmla="*/ 1017378 h 5550115"/>
              <a:gd name="connsiteX62" fmla="*/ 3806722 w 5563679"/>
              <a:gd name="connsiteY62" fmla="*/ 1326324 h 5550115"/>
              <a:gd name="connsiteX63" fmla="*/ 3935749 w 5563679"/>
              <a:gd name="connsiteY63" fmla="*/ 1455351 h 5550115"/>
              <a:gd name="connsiteX64" fmla="*/ 3935748 w 5563679"/>
              <a:gd name="connsiteY64" fmla="*/ 1455350 h 5550115"/>
              <a:gd name="connsiteX65" fmla="*/ 4064775 w 5563679"/>
              <a:gd name="connsiteY65" fmla="*/ 1326323 h 5550115"/>
              <a:gd name="connsiteX66" fmla="*/ 4064775 w 5563679"/>
              <a:gd name="connsiteY66" fmla="*/ 1279585 h 5550115"/>
              <a:gd name="connsiteX67" fmla="*/ 4083444 w 5563679"/>
              <a:gd name="connsiteY67" fmla="*/ 1247043 h 5550115"/>
              <a:gd name="connsiteX68" fmla="*/ 4160509 w 5563679"/>
              <a:gd name="connsiteY68" fmla="*/ 1200599 h 5550115"/>
              <a:gd name="connsiteX69" fmla="*/ 4183989 w 5563679"/>
              <a:gd name="connsiteY69" fmla="*/ 1198232 h 5550115"/>
              <a:gd name="connsiteX70" fmla="*/ 4183989 w 5563679"/>
              <a:gd name="connsiteY70" fmla="*/ 1197494 h 5550115"/>
              <a:gd name="connsiteX71" fmla="*/ 4232059 w 5563679"/>
              <a:gd name="connsiteY71" fmla="*/ 1187790 h 5550115"/>
              <a:gd name="connsiteX72" fmla="*/ 4310862 w 5563679"/>
              <a:gd name="connsiteY72" fmla="*/ 1068902 h 5550115"/>
              <a:gd name="connsiteX73" fmla="*/ 4310862 w 5563679"/>
              <a:gd name="connsiteY73" fmla="*/ 954918 h 5550115"/>
              <a:gd name="connsiteX74" fmla="*/ 4319251 w 5563679"/>
              <a:gd name="connsiteY74" fmla="*/ 913368 h 5550115"/>
              <a:gd name="connsiteX75" fmla="*/ 4438138 w 5563679"/>
              <a:gd name="connsiteY75" fmla="*/ 834564 h 5550115"/>
              <a:gd name="connsiteX76" fmla="*/ 4557025 w 5563679"/>
              <a:gd name="connsiteY76" fmla="*/ 913368 h 5550115"/>
              <a:gd name="connsiteX77" fmla="*/ 4559215 w 5563679"/>
              <a:gd name="connsiteY77" fmla="*/ 924213 h 5550115"/>
              <a:gd name="connsiteX78" fmla="*/ 4559215 w 5563679"/>
              <a:gd name="connsiteY78" fmla="*/ 1077616 h 5550115"/>
              <a:gd name="connsiteX79" fmla="*/ 4638018 w 5563679"/>
              <a:gd name="connsiteY79" fmla="*/ 1196504 h 5550115"/>
              <a:gd name="connsiteX80" fmla="*/ 4686088 w 5563679"/>
              <a:gd name="connsiteY80" fmla="*/ 1206208 h 5550115"/>
              <a:gd name="connsiteX81" fmla="*/ 4686088 w 5563679"/>
              <a:gd name="connsiteY81" fmla="*/ 1206946 h 5550115"/>
              <a:gd name="connsiteX82" fmla="*/ 4709568 w 5563679"/>
              <a:gd name="connsiteY82" fmla="*/ 1209313 h 5550115"/>
              <a:gd name="connsiteX83" fmla="*/ 4809296 w 5563679"/>
              <a:gd name="connsiteY83" fmla="*/ 1295262 h 5550115"/>
              <a:gd name="connsiteX84" fmla="*/ 4811500 w 5563679"/>
              <a:gd name="connsiteY84" fmla="*/ 1307752 h 5550115"/>
              <a:gd name="connsiteX85" fmla="*/ 4811500 w 5563679"/>
              <a:gd name="connsiteY85" fmla="*/ 1441660 h 5550115"/>
              <a:gd name="connsiteX86" fmla="*/ 4940527 w 5563679"/>
              <a:gd name="connsiteY86" fmla="*/ 1570687 h 5550115"/>
              <a:gd name="connsiteX87" fmla="*/ 4940526 w 5563679"/>
              <a:gd name="connsiteY87" fmla="*/ 1570686 h 5550115"/>
              <a:gd name="connsiteX88" fmla="*/ 5069553 w 5563679"/>
              <a:gd name="connsiteY88" fmla="*/ 1441659 h 5550115"/>
              <a:gd name="connsiteX89" fmla="*/ 5069553 w 5563679"/>
              <a:gd name="connsiteY89" fmla="*/ 1076405 h 5550115"/>
              <a:gd name="connsiteX90" fmla="*/ 5071757 w 5563679"/>
              <a:gd name="connsiteY90" fmla="*/ 1063915 h 5550115"/>
              <a:gd name="connsiteX91" fmla="*/ 5171486 w 5563679"/>
              <a:gd name="connsiteY91" fmla="*/ 977966 h 5550115"/>
              <a:gd name="connsiteX92" fmla="*/ 5194966 w 5563679"/>
              <a:gd name="connsiteY92" fmla="*/ 975599 h 5550115"/>
              <a:gd name="connsiteX93" fmla="*/ 5194966 w 5563679"/>
              <a:gd name="connsiteY93" fmla="*/ 974861 h 5550115"/>
              <a:gd name="connsiteX94" fmla="*/ 5243036 w 5563679"/>
              <a:gd name="connsiteY94" fmla="*/ 965157 h 5550115"/>
              <a:gd name="connsiteX95" fmla="*/ 5321839 w 5563679"/>
              <a:gd name="connsiteY95" fmla="*/ 846269 h 5550115"/>
              <a:gd name="connsiteX96" fmla="*/ 5321839 w 5563679"/>
              <a:gd name="connsiteY96" fmla="*/ 469894 h 5550115"/>
              <a:gd name="connsiteX97" fmla="*/ 5330228 w 5563679"/>
              <a:gd name="connsiteY97" fmla="*/ 428344 h 5550115"/>
              <a:gd name="connsiteX98" fmla="*/ 5449115 w 5563679"/>
              <a:gd name="connsiteY98" fmla="*/ 349540 h 5550115"/>
              <a:gd name="connsiteX99" fmla="*/ 5548678 w 5563679"/>
              <a:gd name="connsiteY99" fmla="*/ 396494 h 5550115"/>
              <a:gd name="connsiteX100" fmla="*/ 5562692 w 5563679"/>
              <a:gd name="connsiteY100" fmla="*/ 419592 h 5550115"/>
              <a:gd name="connsiteX101" fmla="*/ 5562692 w 5563679"/>
              <a:gd name="connsiteY101" fmla="*/ 2265528 h 5550115"/>
              <a:gd name="connsiteX102" fmla="*/ 5563679 w 5563679"/>
              <a:gd name="connsiteY102" fmla="*/ 2265528 h 5550115"/>
              <a:gd name="connsiteX103" fmla="*/ 5563679 w 5563679"/>
              <a:gd name="connsiteY103" fmla="*/ 3341998 h 5550115"/>
              <a:gd name="connsiteX104" fmla="*/ 5484876 w 5563679"/>
              <a:gd name="connsiteY104" fmla="*/ 3460886 h 5550115"/>
              <a:gd name="connsiteX105" fmla="*/ 5436806 w 5563679"/>
              <a:gd name="connsiteY105" fmla="*/ 3470590 h 5550115"/>
              <a:gd name="connsiteX106" fmla="*/ 5436806 w 5563679"/>
              <a:gd name="connsiteY106" fmla="*/ 3471328 h 5550115"/>
              <a:gd name="connsiteX107" fmla="*/ 5413326 w 5563679"/>
              <a:gd name="connsiteY107" fmla="*/ 3473695 h 5550115"/>
              <a:gd name="connsiteX108" fmla="*/ 5336262 w 5563679"/>
              <a:gd name="connsiteY108" fmla="*/ 3520139 h 5550115"/>
              <a:gd name="connsiteX109" fmla="*/ 5315097 w 5563679"/>
              <a:gd name="connsiteY109" fmla="*/ 3557030 h 5550115"/>
              <a:gd name="connsiteX110" fmla="*/ 5315097 w 5563679"/>
              <a:gd name="connsiteY110" fmla="*/ 3620344 h 5550115"/>
              <a:gd name="connsiteX111" fmla="*/ 5236294 w 5563679"/>
              <a:gd name="connsiteY111" fmla="*/ 3739232 h 5550115"/>
              <a:gd name="connsiteX112" fmla="*/ 5188224 w 5563679"/>
              <a:gd name="connsiteY112" fmla="*/ 3748936 h 5550115"/>
              <a:gd name="connsiteX113" fmla="*/ 5188224 w 5563679"/>
              <a:gd name="connsiteY113" fmla="*/ 3749674 h 5550115"/>
              <a:gd name="connsiteX114" fmla="*/ 5164744 w 5563679"/>
              <a:gd name="connsiteY114" fmla="*/ 3752041 h 5550115"/>
              <a:gd name="connsiteX115" fmla="*/ 5065015 w 5563679"/>
              <a:gd name="connsiteY115" fmla="*/ 3837990 h 5550115"/>
              <a:gd name="connsiteX116" fmla="*/ 5064995 w 5563679"/>
              <a:gd name="connsiteY116" fmla="*/ 3838103 h 5550115"/>
              <a:gd name="connsiteX117" fmla="*/ 5064995 w 5563679"/>
              <a:gd name="connsiteY117" fmla="*/ 4397896 h 5550115"/>
              <a:gd name="connsiteX118" fmla="*/ 4986192 w 5563679"/>
              <a:gd name="connsiteY118" fmla="*/ 4516784 h 5550115"/>
              <a:gd name="connsiteX119" fmla="*/ 4938122 w 5563679"/>
              <a:gd name="connsiteY119" fmla="*/ 4526488 h 5550115"/>
              <a:gd name="connsiteX120" fmla="*/ 4938122 w 5563679"/>
              <a:gd name="connsiteY120" fmla="*/ 4527226 h 5550115"/>
              <a:gd name="connsiteX121" fmla="*/ 4914642 w 5563679"/>
              <a:gd name="connsiteY121" fmla="*/ 4529593 h 5550115"/>
              <a:gd name="connsiteX122" fmla="*/ 4814913 w 5563679"/>
              <a:gd name="connsiteY122" fmla="*/ 4615542 h 5550115"/>
              <a:gd name="connsiteX123" fmla="*/ 4814662 w 5563679"/>
              <a:gd name="connsiteY123" fmla="*/ 4616965 h 5550115"/>
              <a:gd name="connsiteX124" fmla="*/ 4814662 w 5563679"/>
              <a:gd name="connsiteY124" fmla="*/ 4885290 h 5550115"/>
              <a:gd name="connsiteX125" fmla="*/ 4685635 w 5563679"/>
              <a:gd name="connsiteY125" fmla="*/ 5014317 h 5550115"/>
              <a:gd name="connsiteX126" fmla="*/ 4685636 w 5563679"/>
              <a:gd name="connsiteY126" fmla="*/ 5014316 h 5550115"/>
              <a:gd name="connsiteX127" fmla="*/ 4556609 w 5563679"/>
              <a:gd name="connsiteY127" fmla="*/ 4885289 h 5550115"/>
              <a:gd name="connsiteX128" fmla="*/ 4556609 w 5563679"/>
              <a:gd name="connsiteY128" fmla="*/ 4605270 h 5550115"/>
              <a:gd name="connsiteX129" fmla="*/ 4554606 w 5563679"/>
              <a:gd name="connsiteY129" fmla="*/ 4593919 h 5550115"/>
              <a:gd name="connsiteX130" fmla="*/ 4454877 w 5563679"/>
              <a:gd name="connsiteY130" fmla="*/ 4507970 h 5550115"/>
              <a:gd name="connsiteX131" fmla="*/ 4431397 w 5563679"/>
              <a:gd name="connsiteY131" fmla="*/ 4505603 h 5550115"/>
              <a:gd name="connsiteX132" fmla="*/ 4431397 w 5563679"/>
              <a:gd name="connsiteY132" fmla="*/ 4504865 h 5550115"/>
              <a:gd name="connsiteX133" fmla="*/ 4383327 w 5563679"/>
              <a:gd name="connsiteY133" fmla="*/ 4495161 h 5550115"/>
              <a:gd name="connsiteX134" fmla="*/ 4304524 w 5563679"/>
              <a:gd name="connsiteY134" fmla="*/ 4376273 h 5550115"/>
              <a:gd name="connsiteX135" fmla="*/ 4304524 w 5563679"/>
              <a:gd name="connsiteY135" fmla="*/ 4286143 h 5550115"/>
              <a:gd name="connsiteX136" fmla="*/ 4296135 w 5563679"/>
              <a:gd name="connsiteY136" fmla="*/ 4244593 h 5550115"/>
              <a:gd name="connsiteX137" fmla="*/ 4177248 w 5563679"/>
              <a:gd name="connsiteY137" fmla="*/ 4165789 h 5550115"/>
              <a:gd name="connsiteX138" fmla="*/ 4058361 w 5563679"/>
              <a:gd name="connsiteY138" fmla="*/ 4244593 h 5550115"/>
              <a:gd name="connsiteX139" fmla="*/ 4056171 w 5563679"/>
              <a:gd name="connsiteY139" fmla="*/ 4255437 h 5550115"/>
              <a:gd name="connsiteX140" fmla="*/ 4056171 w 5563679"/>
              <a:gd name="connsiteY140" fmla="*/ 4496307 h 5550115"/>
              <a:gd name="connsiteX141" fmla="*/ 3977368 w 5563679"/>
              <a:gd name="connsiteY141" fmla="*/ 4615195 h 5550115"/>
              <a:gd name="connsiteX142" fmla="*/ 3929298 w 5563679"/>
              <a:gd name="connsiteY142" fmla="*/ 4624899 h 5550115"/>
              <a:gd name="connsiteX143" fmla="*/ 3929298 w 5563679"/>
              <a:gd name="connsiteY143" fmla="*/ 4625637 h 5550115"/>
              <a:gd name="connsiteX144" fmla="*/ 3905818 w 5563679"/>
              <a:gd name="connsiteY144" fmla="*/ 4628004 h 5550115"/>
              <a:gd name="connsiteX145" fmla="*/ 3806089 w 5563679"/>
              <a:gd name="connsiteY145" fmla="*/ 4713953 h 5550115"/>
              <a:gd name="connsiteX146" fmla="*/ 3805837 w 5563679"/>
              <a:gd name="connsiteY146" fmla="*/ 4715382 h 5550115"/>
              <a:gd name="connsiteX147" fmla="*/ 3805837 w 5563679"/>
              <a:gd name="connsiteY147" fmla="*/ 4820023 h 5550115"/>
              <a:gd name="connsiteX148" fmla="*/ 3676810 w 5563679"/>
              <a:gd name="connsiteY148" fmla="*/ 4949050 h 5550115"/>
              <a:gd name="connsiteX149" fmla="*/ 3676811 w 5563679"/>
              <a:gd name="connsiteY149" fmla="*/ 4949049 h 5550115"/>
              <a:gd name="connsiteX150" fmla="*/ 3547784 w 5563679"/>
              <a:gd name="connsiteY150" fmla="*/ 4820022 h 5550115"/>
              <a:gd name="connsiteX151" fmla="*/ 3547783 w 5563679"/>
              <a:gd name="connsiteY151" fmla="*/ 4836545 h 5550115"/>
              <a:gd name="connsiteX152" fmla="*/ 3537645 w 5563679"/>
              <a:gd name="connsiteY152" fmla="*/ 4786326 h 5550115"/>
              <a:gd name="connsiteX153" fmla="*/ 3418757 w 5563679"/>
              <a:gd name="connsiteY153" fmla="*/ 4707522 h 5550115"/>
              <a:gd name="connsiteX154" fmla="*/ 3299870 w 5563679"/>
              <a:gd name="connsiteY154" fmla="*/ 4786326 h 5550115"/>
              <a:gd name="connsiteX155" fmla="*/ 3290106 w 5563679"/>
              <a:gd name="connsiteY155" fmla="*/ 4834686 h 5550115"/>
              <a:gd name="connsiteX156" fmla="*/ 3290106 w 5563679"/>
              <a:gd name="connsiteY156" fmla="*/ 5421088 h 5550115"/>
              <a:gd name="connsiteX157" fmla="*/ 3161079 w 5563679"/>
              <a:gd name="connsiteY157" fmla="*/ 5550115 h 5550115"/>
              <a:gd name="connsiteX158" fmla="*/ 3161080 w 5563679"/>
              <a:gd name="connsiteY158" fmla="*/ 5550114 h 5550115"/>
              <a:gd name="connsiteX159" fmla="*/ 3032053 w 5563679"/>
              <a:gd name="connsiteY159" fmla="*/ 5421087 h 5550115"/>
              <a:gd name="connsiteX160" fmla="*/ 3032052 w 5563679"/>
              <a:gd name="connsiteY160" fmla="*/ 4524125 h 5550115"/>
              <a:gd name="connsiteX161" fmla="*/ 3021914 w 5563679"/>
              <a:gd name="connsiteY161" fmla="*/ 4473906 h 5550115"/>
              <a:gd name="connsiteX162" fmla="*/ 2903026 w 5563679"/>
              <a:gd name="connsiteY162" fmla="*/ 4395102 h 5550115"/>
              <a:gd name="connsiteX163" fmla="*/ 2784139 w 5563679"/>
              <a:gd name="connsiteY163" fmla="*/ 4473906 h 5550115"/>
              <a:gd name="connsiteX164" fmla="*/ 2780541 w 5563679"/>
              <a:gd name="connsiteY164" fmla="*/ 4491725 h 5550115"/>
              <a:gd name="connsiteX165" fmla="*/ 2780541 w 5563679"/>
              <a:gd name="connsiteY165" fmla="*/ 4800671 h 5550115"/>
              <a:gd name="connsiteX166" fmla="*/ 2651514 w 5563679"/>
              <a:gd name="connsiteY166" fmla="*/ 4929698 h 5550115"/>
              <a:gd name="connsiteX167" fmla="*/ 2651515 w 5563679"/>
              <a:gd name="connsiteY167" fmla="*/ 4929697 h 5550115"/>
              <a:gd name="connsiteX168" fmla="*/ 2522488 w 5563679"/>
              <a:gd name="connsiteY168" fmla="*/ 4800670 h 5550115"/>
              <a:gd name="connsiteX169" fmla="*/ 2522488 w 5563679"/>
              <a:gd name="connsiteY169" fmla="*/ 4753932 h 5550115"/>
              <a:gd name="connsiteX170" fmla="*/ 2503819 w 5563679"/>
              <a:gd name="connsiteY170" fmla="*/ 4721390 h 5550115"/>
              <a:gd name="connsiteX171" fmla="*/ 2426754 w 5563679"/>
              <a:gd name="connsiteY171" fmla="*/ 4674946 h 5550115"/>
              <a:gd name="connsiteX172" fmla="*/ 2403274 w 5563679"/>
              <a:gd name="connsiteY172" fmla="*/ 4672579 h 5550115"/>
              <a:gd name="connsiteX173" fmla="*/ 2403274 w 5563679"/>
              <a:gd name="connsiteY173" fmla="*/ 4671841 h 5550115"/>
              <a:gd name="connsiteX174" fmla="*/ 2355204 w 5563679"/>
              <a:gd name="connsiteY174" fmla="*/ 4662137 h 5550115"/>
              <a:gd name="connsiteX175" fmla="*/ 2276401 w 5563679"/>
              <a:gd name="connsiteY175" fmla="*/ 4543249 h 5550115"/>
              <a:gd name="connsiteX176" fmla="*/ 2276401 w 5563679"/>
              <a:gd name="connsiteY176" fmla="*/ 4429265 h 5550115"/>
              <a:gd name="connsiteX177" fmla="*/ 2268012 w 5563679"/>
              <a:gd name="connsiteY177" fmla="*/ 4387715 h 5550115"/>
              <a:gd name="connsiteX178" fmla="*/ 2149125 w 5563679"/>
              <a:gd name="connsiteY178" fmla="*/ 4308911 h 5550115"/>
              <a:gd name="connsiteX179" fmla="*/ 2030238 w 5563679"/>
              <a:gd name="connsiteY179" fmla="*/ 4387715 h 5550115"/>
              <a:gd name="connsiteX180" fmla="*/ 2028048 w 5563679"/>
              <a:gd name="connsiteY180" fmla="*/ 4398560 h 5550115"/>
              <a:gd name="connsiteX181" fmla="*/ 2028048 w 5563679"/>
              <a:gd name="connsiteY181" fmla="*/ 4551963 h 5550115"/>
              <a:gd name="connsiteX182" fmla="*/ 1949245 w 5563679"/>
              <a:gd name="connsiteY182" fmla="*/ 4670851 h 5550115"/>
              <a:gd name="connsiteX183" fmla="*/ 1901175 w 5563679"/>
              <a:gd name="connsiteY183" fmla="*/ 4680555 h 5550115"/>
              <a:gd name="connsiteX184" fmla="*/ 1901175 w 5563679"/>
              <a:gd name="connsiteY184" fmla="*/ 4681293 h 5550115"/>
              <a:gd name="connsiteX185" fmla="*/ 1877695 w 5563679"/>
              <a:gd name="connsiteY185" fmla="*/ 4683660 h 5550115"/>
              <a:gd name="connsiteX186" fmla="*/ 1777966 w 5563679"/>
              <a:gd name="connsiteY186" fmla="*/ 4769609 h 5550115"/>
              <a:gd name="connsiteX187" fmla="*/ 1775762 w 5563679"/>
              <a:gd name="connsiteY187" fmla="*/ 4782099 h 5550115"/>
              <a:gd name="connsiteX188" fmla="*/ 1775762 w 5563679"/>
              <a:gd name="connsiteY188" fmla="*/ 4916007 h 5550115"/>
              <a:gd name="connsiteX189" fmla="*/ 1646735 w 5563679"/>
              <a:gd name="connsiteY189" fmla="*/ 5045034 h 5550115"/>
              <a:gd name="connsiteX190" fmla="*/ 1646736 w 5563679"/>
              <a:gd name="connsiteY190" fmla="*/ 5045033 h 5550115"/>
              <a:gd name="connsiteX191" fmla="*/ 1517709 w 5563679"/>
              <a:gd name="connsiteY191" fmla="*/ 4916006 h 5550115"/>
              <a:gd name="connsiteX192" fmla="*/ 1517709 w 5563679"/>
              <a:gd name="connsiteY192" fmla="*/ 4550752 h 5550115"/>
              <a:gd name="connsiteX193" fmla="*/ 1515505 w 5563679"/>
              <a:gd name="connsiteY193" fmla="*/ 4538262 h 5550115"/>
              <a:gd name="connsiteX194" fmla="*/ 1415776 w 5563679"/>
              <a:gd name="connsiteY194" fmla="*/ 4452313 h 5550115"/>
              <a:gd name="connsiteX195" fmla="*/ 1392296 w 5563679"/>
              <a:gd name="connsiteY195" fmla="*/ 4449946 h 5550115"/>
              <a:gd name="connsiteX196" fmla="*/ 1392296 w 5563679"/>
              <a:gd name="connsiteY196" fmla="*/ 4449208 h 5550115"/>
              <a:gd name="connsiteX197" fmla="*/ 1344226 w 5563679"/>
              <a:gd name="connsiteY197" fmla="*/ 4439504 h 5550115"/>
              <a:gd name="connsiteX198" fmla="*/ 1265423 w 5563679"/>
              <a:gd name="connsiteY198" fmla="*/ 4320616 h 5550115"/>
              <a:gd name="connsiteX199" fmla="*/ 1265423 w 5563679"/>
              <a:gd name="connsiteY199" fmla="*/ 3944241 h 5550115"/>
              <a:gd name="connsiteX200" fmla="*/ 1257034 w 5563679"/>
              <a:gd name="connsiteY200" fmla="*/ 3902691 h 5550115"/>
              <a:gd name="connsiteX201" fmla="*/ 1138147 w 5563679"/>
              <a:gd name="connsiteY201" fmla="*/ 3823887 h 5550115"/>
              <a:gd name="connsiteX202" fmla="*/ 1019260 w 5563679"/>
              <a:gd name="connsiteY202" fmla="*/ 3902691 h 5550115"/>
              <a:gd name="connsiteX203" fmla="*/ 1016586 w 5563679"/>
              <a:gd name="connsiteY203" fmla="*/ 3915934 h 5550115"/>
              <a:gd name="connsiteX204" fmla="*/ 1016586 w 5563679"/>
              <a:gd name="connsiteY204" fmla="*/ 3976598 h 5550115"/>
              <a:gd name="connsiteX205" fmla="*/ 887559 w 5563679"/>
              <a:gd name="connsiteY205" fmla="*/ 4105625 h 5550115"/>
              <a:gd name="connsiteX206" fmla="*/ 887560 w 5563679"/>
              <a:gd name="connsiteY206" fmla="*/ 4105624 h 5550115"/>
              <a:gd name="connsiteX207" fmla="*/ 758533 w 5563679"/>
              <a:gd name="connsiteY207" fmla="*/ 3976597 h 5550115"/>
              <a:gd name="connsiteX208" fmla="*/ 758533 w 5563679"/>
              <a:gd name="connsiteY208" fmla="*/ 3835817 h 5550115"/>
              <a:gd name="connsiteX209" fmla="*/ 737116 w 5563679"/>
              <a:gd name="connsiteY209" fmla="*/ 3798485 h 5550115"/>
              <a:gd name="connsiteX210" fmla="*/ 660051 w 5563679"/>
              <a:gd name="connsiteY210" fmla="*/ 3752041 h 5550115"/>
              <a:gd name="connsiteX211" fmla="*/ 636571 w 5563679"/>
              <a:gd name="connsiteY211" fmla="*/ 3749674 h 5550115"/>
              <a:gd name="connsiteX212" fmla="*/ 636571 w 5563679"/>
              <a:gd name="connsiteY212" fmla="*/ 3748936 h 5550115"/>
              <a:gd name="connsiteX213" fmla="*/ 588501 w 5563679"/>
              <a:gd name="connsiteY213" fmla="*/ 3739232 h 5550115"/>
              <a:gd name="connsiteX214" fmla="*/ 509698 w 5563679"/>
              <a:gd name="connsiteY214" fmla="*/ 3620344 h 5550115"/>
              <a:gd name="connsiteX215" fmla="*/ 509698 w 5563679"/>
              <a:gd name="connsiteY215" fmla="*/ 2675086 h 5550115"/>
              <a:gd name="connsiteX216" fmla="*/ 501309 w 5563679"/>
              <a:gd name="connsiteY216" fmla="*/ 2633537 h 5550115"/>
              <a:gd name="connsiteX217" fmla="*/ 382422 w 5563679"/>
              <a:gd name="connsiteY217" fmla="*/ 2554733 h 5550115"/>
              <a:gd name="connsiteX218" fmla="*/ 263535 w 5563679"/>
              <a:gd name="connsiteY218" fmla="*/ 2633537 h 5550115"/>
              <a:gd name="connsiteX219" fmla="*/ 258053 w 5563679"/>
              <a:gd name="connsiteY219" fmla="*/ 2660688 h 5550115"/>
              <a:gd name="connsiteX220" fmla="*/ 258053 w 5563679"/>
              <a:gd name="connsiteY220" fmla="*/ 2715723 h 5550115"/>
              <a:gd name="connsiteX221" fmla="*/ 129026 w 5563679"/>
              <a:gd name="connsiteY221" fmla="*/ 2844750 h 5550115"/>
              <a:gd name="connsiteX222" fmla="*/ 129027 w 5563679"/>
              <a:gd name="connsiteY222" fmla="*/ 2844749 h 5550115"/>
              <a:gd name="connsiteX223" fmla="*/ 0 w 5563679"/>
              <a:gd name="connsiteY223" fmla="*/ 2715722 h 5550115"/>
              <a:gd name="connsiteX224" fmla="*/ 0 w 5563679"/>
              <a:gd name="connsiteY224" fmla="*/ 2265528 h 5550115"/>
              <a:gd name="connsiteX225" fmla="*/ 0 w 5563679"/>
              <a:gd name="connsiteY225" fmla="*/ 546839 h 5550115"/>
              <a:gd name="connsiteX226" fmla="*/ 12233 w 5563679"/>
              <a:gd name="connsiteY226" fmla="*/ 526676 h 5550115"/>
              <a:gd name="connsiteX227" fmla="*/ 111797 w 5563679"/>
              <a:gd name="connsiteY227" fmla="*/ 479722 h 5550115"/>
              <a:gd name="connsiteX228" fmla="*/ 230684 w 5563679"/>
              <a:gd name="connsiteY228" fmla="*/ 558526 h 5550115"/>
              <a:gd name="connsiteX229" fmla="*/ 232874 w 5563679"/>
              <a:gd name="connsiteY229" fmla="*/ 569371 h 5550115"/>
              <a:gd name="connsiteX230" fmla="*/ 232874 w 5563679"/>
              <a:gd name="connsiteY230" fmla="*/ 722774 h 5550115"/>
              <a:gd name="connsiteX231" fmla="*/ 311677 w 5563679"/>
              <a:gd name="connsiteY231" fmla="*/ 841662 h 5550115"/>
              <a:gd name="connsiteX232" fmla="*/ 359747 w 5563679"/>
              <a:gd name="connsiteY232" fmla="*/ 851366 h 5550115"/>
              <a:gd name="connsiteX233" fmla="*/ 359747 w 5563679"/>
              <a:gd name="connsiteY233" fmla="*/ 852104 h 5550115"/>
              <a:gd name="connsiteX234" fmla="*/ 383227 w 5563679"/>
              <a:gd name="connsiteY234" fmla="*/ 854471 h 5550115"/>
              <a:gd name="connsiteX235" fmla="*/ 482956 w 5563679"/>
              <a:gd name="connsiteY235" fmla="*/ 940420 h 5550115"/>
              <a:gd name="connsiteX236" fmla="*/ 485160 w 5563679"/>
              <a:gd name="connsiteY236" fmla="*/ 952910 h 5550115"/>
              <a:gd name="connsiteX237" fmla="*/ 485160 w 5563679"/>
              <a:gd name="connsiteY237" fmla="*/ 1086818 h 5550115"/>
              <a:gd name="connsiteX238" fmla="*/ 614186 w 5563679"/>
              <a:gd name="connsiteY238" fmla="*/ 1215845 h 5550115"/>
              <a:gd name="connsiteX239" fmla="*/ 614185 w 5563679"/>
              <a:gd name="connsiteY239" fmla="*/ 1215844 h 5550115"/>
              <a:gd name="connsiteX240" fmla="*/ 743212 w 5563679"/>
              <a:gd name="connsiteY240" fmla="*/ 1086817 h 5550115"/>
              <a:gd name="connsiteX241" fmla="*/ 743212 w 5563679"/>
              <a:gd name="connsiteY241" fmla="*/ 721563 h 5550115"/>
              <a:gd name="connsiteX242" fmla="*/ 745416 w 5563679"/>
              <a:gd name="connsiteY242" fmla="*/ 709073 h 5550115"/>
              <a:gd name="connsiteX243" fmla="*/ 845145 w 5563679"/>
              <a:gd name="connsiteY243" fmla="*/ 623124 h 5550115"/>
              <a:gd name="connsiteX244" fmla="*/ 868625 w 5563679"/>
              <a:gd name="connsiteY244" fmla="*/ 620757 h 5550115"/>
              <a:gd name="connsiteX245" fmla="*/ 868625 w 5563679"/>
              <a:gd name="connsiteY245" fmla="*/ 620019 h 5550115"/>
              <a:gd name="connsiteX246" fmla="*/ 916695 w 5563679"/>
              <a:gd name="connsiteY246" fmla="*/ 610315 h 5550115"/>
              <a:gd name="connsiteX247" fmla="*/ 995498 w 5563679"/>
              <a:gd name="connsiteY247" fmla="*/ 491427 h 5550115"/>
              <a:gd name="connsiteX248" fmla="*/ 995498 w 5563679"/>
              <a:gd name="connsiteY248" fmla="*/ 115052 h 5550115"/>
              <a:gd name="connsiteX249" fmla="*/ 1003887 w 5563679"/>
              <a:gd name="connsiteY249" fmla="*/ 73502 h 5550115"/>
              <a:gd name="connsiteX250" fmla="*/ 1084406 w 5563679"/>
              <a:gd name="connsiteY250" fmla="*/ 499 h 5550115"/>
              <a:gd name="connsiteX251" fmla="*/ 1087705 w 5563679"/>
              <a:gd name="connsiteY251" fmla="*/ 0 h 5550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Lst>
            <a:rect l="l" t="t" r="r" b="b"/>
            <a:pathLst>
              <a:path w="5563679" h="5550115">
                <a:moveTo>
                  <a:pt x="1087705" y="0"/>
                </a:moveTo>
                <a:lnTo>
                  <a:pt x="1157844" y="0"/>
                </a:lnTo>
                <a:lnTo>
                  <a:pt x="1161143" y="499"/>
                </a:lnTo>
                <a:cubicBezTo>
                  <a:pt x="1197505" y="11809"/>
                  <a:pt x="1226971" y="38770"/>
                  <a:pt x="1241661" y="73502"/>
                </a:cubicBezTo>
                <a:lnTo>
                  <a:pt x="1244335" y="86745"/>
                </a:lnTo>
                <a:lnTo>
                  <a:pt x="1244335" y="147409"/>
                </a:lnTo>
                <a:cubicBezTo>
                  <a:pt x="1244335" y="218669"/>
                  <a:pt x="1302102" y="276436"/>
                  <a:pt x="1373362" y="276436"/>
                </a:cubicBezTo>
                <a:lnTo>
                  <a:pt x="1373361" y="276435"/>
                </a:lnTo>
                <a:lnTo>
                  <a:pt x="1390772" y="272920"/>
                </a:lnTo>
                <a:lnTo>
                  <a:pt x="1399039" y="274589"/>
                </a:lnTo>
                <a:lnTo>
                  <a:pt x="1399039" y="275327"/>
                </a:lnTo>
                <a:lnTo>
                  <a:pt x="1422519" y="277694"/>
                </a:lnTo>
                <a:cubicBezTo>
                  <a:pt x="1468717" y="287147"/>
                  <a:pt x="1506329" y="320167"/>
                  <a:pt x="1522248" y="363643"/>
                </a:cubicBezTo>
                <a:cubicBezTo>
                  <a:pt x="1522255" y="363681"/>
                  <a:pt x="1522261" y="363718"/>
                  <a:pt x="1522268" y="363756"/>
                </a:cubicBezTo>
                <a:lnTo>
                  <a:pt x="1522268" y="923549"/>
                </a:lnTo>
                <a:cubicBezTo>
                  <a:pt x="1522268" y="976994"/>
                  <a:pt x="1554762" y="1022849"/>
                  <a:pt x="1601071" y="1042437"/>
                </a:cubicBezTo>
                <a:lnTo>
                  <a:pt x="1649141" y="1052141"/>
                </a:lnTo>
                <a:lnTo>
                  <a:pt x="1649141" y="1052879"/>
                </a:lnTo>
                <a:lnTo>
                  <a:pt x="1672621" y="1055246"/>
                </a:lnTo>
                <a:cubicBezTo>
                  <a:pt x="1718819" y="1064699"/>
                  <a:pt x="1756431" y="1097719"/>
                  <a:pt x="1772350" y="1141195"/>
                </a:cubicBezTo>
                <a:cubicBezTo>
                  <a:pt x="1772434" y="1141669"/>
                  <a:pt x="1772517" y="1142144"/>
                  <a:pt x="1772601" y="1142618"/>
                </a:cubicBezTo>
                <a:lnTo>
                  <a:pt x="1772601" y="1410943"/>
                </a:lnTo>
                <a:cubicBezTo>
                  <a:pt x="1772601" y="1482203"/>
                  <a:pt x="1830368" y="1539970"/>
                  <a:pt x="1901628" y="1539970"/>
                </a:cubicBezTo>
                <a:lnTo>
                  <a:pt x="1901627" y="1539969"/>
                </a:lnTo>
                <a:cubicBezTo>
                  <a:pt x="1972887" y="1539969"/>
                  <a:pt x="2030654" y="1482202"/>
                  <a:pt x="2030654" y="1410942"/>
                </a:cubicBezTo>
                <a:lnTo>
                  <a:pt x="2030654" y="1130923"/>
                </a:lnTo>
                <a:lnTo>
                  <a:pt x="2032657" y="1119572"/>
                </a:lnTo>
                <a:cubicBezTo>
                  <a:pt x="2048576" y="1076096"/>
                  <a:pt x="2086188" y="1043076"/>
                  <a:pt x="2132386" y="1033623"/>
                </a:cubicBezTo>
                <a:lnTo>
                  <a:pt x="2155866" y="1031256"/>
                </a:lnTo>
                <a:lnTo>
                  <a:pt x="2155866" y="1030518"/>
                </a:lnTo>
                <a:lnTo>
                  <a:pt x="2203936" y="1020814"/>
                </a:lnTo>
                <a:cubicBezTo>
                  <a:pt x="2250245" y="1001226"/>
                  <a:pt x="2282739" y="955371"/>
                  <a:pt x="2282739" y="901926"/>
                </a:cubicBezTo>
                <a:lnTo>
                  <a:pt x="2282739" y="811796"/>
                </a:lnTo>
                <a:lnTo>
                  <a:pt x="2291128" y="770246"/>
                </a:lnTo>
                <a:cubicBezTo>
                  <a:pt x="2310715" y="723936"/>
                  <a:pt x="2356570" y="691442"/>
                  <a:pt x="2410015" y="691442"/>
                </a:cubicBezTo>
                <a:cubicBezTo>
                  <a:pt x="2463460" y="691442"/>
                  <a:pt x="2509315" y="723936"/>
                  <a:pt x="2528902" y="770246"/>
                </a:cubicBezTo>
                <a:lnTo>
                  <a:pt x="2531092" y="781090"/>
                </a:lnTo>
                <a:lnTo>
                  <a:pt x="2531092" y="1021960"/>
                </a:lnTo>
                <a:cubicBezTo>
                  <a:pt x="2531092" y="1075405"/>
                  <a:pt x="2563586" y="1121260"/>
                  <a:pt x="2609895" y="1140848"/>
                </a:cubicBezTo>
                <a:lnTo>
                  <a:pt x="2657965" y="1150552"/>
                </a:lnTo>
                <a:lnTo>
                  <a:pt x="2657965" y="1151290"/>
                </a:lnTo>
                <a:lnTo>
                  <a:pt x="2681445" y="1153657"/>
                </a:lnTo>
                <a:cubicBezTo>
                  <a:pt x="2727642" y="1163110"/>
                  <a:pt x="2765255" y="1196130"/>
                  <a:pt x="2781174" y="1239606"/>
                </a:cubicBezTo>
                <a:lnTo>
                  <a:pt x="2781426" y="1241035"/>
                </a:lnTo>
                <a:lnTo>
                  <a:pt x="2781426" y="1345676"/>
                </a:lnTo>
                <a:cubicBezTo>
                  <a:pt x="2781426" y="1416936"/>
                  <a:pt x="2839193" y="1474703"/>
                  <a:pt x="2910453" y="1474703"/>
                </a:cubicBezTo>
                <a:lnTo>
                  <a:pt x="2910452" y="1474702"/>
                </a:lnTo>
                <a:cubicBezTo>
                  <a:pt x="2981712" y="1474702"/>
                  <a:pt x="3039479" y="1416935"/>
                  <a:pt x="3039479" y="1345675"/>
                </a:cubicBezTo>
                <a:cubicBezTo>
                  <a:pt x="3039479" y="1351183"/>
                  <a:pt x="3039480" y="1356690"/>
                  <a:pt x="3039480" y="1362198"/>
                </a:cubicBezTo>
                <a:lnTo>
                  <a:pt x="3049618" y="1311979"/>
                </a:lnTo>
                <a:cubicBezTo>
                  <a:pt x="3069206" y="1265669"/>
                  <a:pt x="3115061" y="1233175"/>
                  <a:pt x="3168506" y="1233175"/>
                </a:cubicBezTo>
                <a:cubicBezTo>
                  <a:pt x="3221951" y="1233175"/>
                  <a:pt x="3267806" y="1265669"/>
                  <a:pt x="3287393" y="1311979"/>
                </a:cubicBezTo>
                <a:lnTo>
                  <a:pt x="3297157" y="1360339"/>
                </a:lnTo>
                <a:lnTo>
                  <a:pt x="3297157" y="1946741"/>
                </a:lnTo>
                <a:cubicBezTo>
                  <a:pt x="3297157" y="2018001"/>
                  <a:pt x="3354924" y="2075768"/>
                  <a:pt x="3426184" y="2075768"/>
                </a:cubicBezTo>
                <a:lnTo>
                  <a:pt x="3426183" y="2075767"/>
                </a:lnTo>
                <a:cubicBezTo>
                  <a:pt x="3497443" y="2075767"/>
                  <a:pt x="3555210" y="2018000"/>
                  <a:pt x="3555210" y="1946740"/>
                </a:cubicBezTo>
                <a:cubicBezTo>
                  <a:pt x="3555210" y="1647753"/>
                  <a:pt x="3555211" y="1348765"/>
                  <a:pt x="3555211" y="1049778"/>
                </a:cubicBezTo>
                <a:lnTo>
                  <a:pt x="3565349" y="999559"/>
                </a:lnTo>
                <a:cubicBezTo>
                  <a:pt x="3584937" y="953249"/>
                  <a:pt x="3630792" y="920755"/>
                  <a:pt x="3684237" y="920755"/>
                </a:cubicBezTo>
                <a:cubicBezTo>
                  <a:pt x="3737682" y="920755"/>
                  <a:pt x="3783537" y="953249"/>
                  <a:pt x="3803124" y="999559"/>
                </a:cubicBezTo>
                <a:lnTo>
                  <a:pt x="3806722" y="1017378"/>
                </a:lnTo>
                <a:lnTo>
                  <a:pt x="3806722" y="1326324"/>
                </a:lnTo>
                <a:cubicBezTo>
                  <a:pt x="3806722" y="1397584"/>
                  <a:pt x="3864489" y="1455351"/>
                  <a:pt x="3935749" y="1455351"/>
                </a:cubicBezTo>
                <a:lnTo>
                  <a:pt x="3935748" y="1455350"/>
                </a:lnTo>
                <a:cubicBezTo>
                  <a:pt x="4007008" y="1455350"/>
                  <a:pt x="4064775" y="1397583"/>
                  <a:pt x="4064775" y="1326323"/>
                </a:cubicBezTo>
                <a:lnTo>
                  <a:pt x="4064775" y="1279585"/>
                </a:lnTo>
                <a:lnTo>
                  <a:pt x="4083444" y="1247043"/>
                </a:lnTo>
                <a:cubicBezTo>
                  <a:pt x="4102728" y="1223677"/>
                  <a:pt x="4129710" y="1206901"/>
                  <a:pt x="4160509" y="1200599"/>
                </a:cubicBezTo>
                <a:lnTo>
                  <a:pt x="4183989" y="1198232"/>
                </a:lnTo>
                <a:lnTo>
                  <a:pt x="4183989" y="1197494"/>
                </a:lnTo>
                <a:lnTo>
                  <a:pt x="4232059" y="1187790"/>
                </a:lnTo>
                <a:cubicBezTo>
                  <a:pt x="4278368" y="1168202"/>
                  <a:pt x="4310862" y="1122347"/>
                  <a:pt x="4310862" y="1068902"/>
                </a:cubicBezTo>
                <a:lnTo>
                  <a:pt x="4310862" y="954918"/>
                </a:lnTo>
                <a:lnTo>
                  <a:pt x="4319251" y="913368"/>
                </a:lnTo>
                <a:cubicBezTo>
                  <a:pt x="4338838" y="867058"/>
                  <a:pt x="4384693" y="834564"/>
                  <a:pt x="4438138" y="834564"/>
                </a:cubicBezTo>
                <a:cubicBezTo>
                  <a:pt x="4491583" y="834564"/>
                  <a:pt x="4537438" y="867058"/>
                  <a:pt x="4557025" y="913368"/>
                </a:cubicBezTo>
                <a:lnTo>
                  <a:pt x="4559215" y="924213"/>
                </a:lnTo>
                <a:lnTo>
                  <a:pt x="4559215" y="1077616"/>
                </a:lnTo>
                <a:cubicBezTo>
                  <a:pt x="4559215" y="1131061"/>
                  <a:pt x="4591709" y="1176916"/>
                  <a:pt x="4638018" y="1196504"/>
                </a:cubicBezTo>
                <a:lnTo>
                  <a:pt x="4686088" y="1206208"/>
                </a:lnTo>
                <a:lnTo>
                  <a:pt x="4686088" y="1206946"/>
                </a:lnTo>
                <a:lnTo>
                  <a:pt x="4709568" y="1209313"/>
                </a:lnTo>
                <a:cubicBezTo>
                  <a:pt x="4755766" y="1218766"/>
                  <a:pt x="4793378" y="1251786"/>
                  <a:pt x="4809296" y="1295262"/>
                </a:cubicBezTo>
                <a:lnTo>
                  <a:pt x="4811500" y="1307752"/>
                </a:lnTo>
                <a:lnTo>
                  <a:pt x="4811500" y="1441660"/>
                </a:lnTo>
                <a:cubicBezTo>
                  <a:pt x="4811500" y="1512920"/>
                  <a:pt x="4869267" y="1570687"/>
                  <a:pt x="4940527" y="1570687"/>
                </a:cubicBezTo>
                <a:lnTo>
                  <a:pt x="4940526" y="1570686"/>
                </a:lnTo>
                <a:cubicBezTo>
                  <a:pt x="5011786" y="1570686"/>
                  <a:pt x="5069553" y="1512919"/>
                  <a:pt x="5069553" y="1441659"/>
                </a:cubicBezTo>
                <a:lnTo>
                  <a:pt x="5069553" y="1076405"/>
                </a:lnTo>
                <a:lnTo>
                  <a:pt x="5071757" y="1063915"/>
                </a:lnTo>
                <a:cubicBezTo>
                  <a:pt x="5087676" y="1020439"/>
                  <a:pt x="5125288" y="987419"/>
                  <a:pt x="5171486" y="977966"/>
                </a:cubicBezTo>
                <a:lnTo>
                  <a:pt x="5194966" y="975599"/>
                </a:lnTo>
                <a:lnTo>
                  <a:pt x="5194966" y="974861"/>
                </a:lnTo>
                <a:lnTo>
                  <a:pt x="5243036" y="965157"/>
                </a:lnTo>
                <a:cubicBezTo>
                  <a:pt x="5289345" y="945569"/>
                  <a:pt x="5321839" y="899714"/>
                  <a:pt x="5321839" y="846269"/>
                </a:cubicBezTo>
                <a:lnTo>
                  <a:pt x="5321839" y="469894"/>
                </a:lnTo>
                <a:lnTo>
                  <a:pt x="5330228" y="428344"/>
                </a:lnTo>
                <a:cubicBezTo>
                  <a:pt x="5349815" y="382034"/>
                  <a:pt x="5395670" y="349540"/>
                  <a:pt x="5449115" y="349540"/>
                </a:cubicBezTo>
                <a:cubicBezTo>
                  <a:pt x="5489199" y="349540"/>
                  <a:pt x="5525013" y="367818"/>
                  <a:pt x="5548678" y="396494"/>
                </a:cubicBezTo>
                <a:lnTo>
                  <a:pt x="5562692" y="419592"/>
                </a:lnTo>
                <a:lnTo>
                  <a:pt x="5562692" y="2265528"/>
                </a:lnTo>
                <a:lnTo>
                  <a:pt x="5563679" y="2265528"/>
                </a:lnTo>
                <a:lnTo>
                  <a:pt x="5563679" y="3341998"/>
                </a:lnTo>
                <a:cubicBezTo>
                  <a:pt x="5563679" y="3395443"/>
                  <a:pt x="5531185" y="3441298"/>
                  <a:pt x="5484876" y="3460886"/>
                </a:cubicBezTo>
                <a:lnTo>
                  <a:pt x="5436806" y="3470590"/>
                </a:lnTo>
                <a:lnTo>
                  <a:pt x="5436806" y="3471328"/>
                </a:lnTo>
                <a:lnTo>
                  <a:pt x="5413326" y="3473695"/>
                </a:lnTo>
                <a:cubicBezTo>
                  <a:pt x="5382527" y="3479997"/>
                  <a:pt x="5355545" y="3496773"/>
                  <a:pt x="5336262" y="3520139"/>
                </a:cubicBezTo>
                <a:lnTo>
                  <a:pt x="5315097" y="3557030"/>
                </a:lnTo>
                <a:lnTo>
                  <a:pt x="5315097" y="3620344"/>
                </a:lnTo>
                <a:cubicBezTo>
                  <a:pt x="5315097" y="3673789"/>
                  <a:pt x="5282603" y="3719644"/>
                  <a:pt x="5236294" y="3739232"/>
                </a:cubicBezTo>
                <a:lnTo>
                  <a:pt x="5188224" y="3748936"/>
                </a:lnTo>
                <a:lnTo>
                  <a:pt x="5188224" y="3749674"/>
                </a:lnTo>
                <a:lnTo>
                  <a:pt x="5164744" y="3752041"/>
                </a:lnTo>
                <a:cubicBezTo>
                  <a:pt x="5118546" y="3761494"/>
                  <a:pt x="5080934" y="3794514"/>
                  <a:pt x="5065015" y="3837990"/>
                </a:cubicBezTo>
                <a:cubicBezTo>
                  <a:pt x="5065008" y="3838028"/>
                  <a:pt x="5065002" y="3838065"/>
                  <a:pt x="5064995" y="3838103"/>
                </a:cubicBezTo>
                <a:lnTo>
                  <a:pt x="5064995" y="4397896"/>
                </a:lnTo>
                <a:cubicBezTo>
                  <a:pt x="5064995" y="4451341"/>
                  <a:pt x="5032501" y="4497196"/>
                  <a:pt x="4986192" y="4516784"/>
                </a:cubicBezTo>
                <a:lnTo>
                  <a:pt x="4938122" y="4526488"/>
                </a:lnTo>
                <a:lnTo>
                  <a:pt x="4938122" y="4527226"/>
                </a:lnTo>
                <a:lnTo>
                  <a:pt x="4914642" y="4529593"/>
                </a:lnTo>
                <a:cubicBezTo>
                  <a:pt x="4868444" y="4539046"/>
                  <a:pt x="4830832" y="4572066"/>
                  <a:pt x="4814913" y="4615542"/>
                </a:cubicBezTo>
                <a:cubicBezTo>
                  <a:pt x="4814829" y="4616016"/>
                  <a:pt x="4814746" y="4616491"/>
                  <a:pt x="4814662" y="4616965"/>
                </a:cubicBezTo>
                <a:lnTo>
                  <a:pt x="4814662" y="4885290"/>
                </a:lnTo>
                <a:cubicBezTo>
                  <a:pt x="4814662" y="4956550"/>
                  <a:pt x="4756895" y="5014317"/>
                  <a:pt x="4685635" y="5014317"/>
                </a:cubicBezTo>
                <a:lnTo>
                  <a:pt x="4685636" y="5014316"/>
                </a:lnTo>
                <a:cubicBezTo>
                  <a:pt x="4614376" y="5014316"/>
                  <a:pt x="4556609" y="4956549"/>
                  <a:pt x="4556609" y="4885289"/>
                </a:cubicBezTo>
                <a:lnTo>
                  <a:pt x="4556609" y="4605270"/>
                </a:lnTo>
                <a:lnTo>
                  <a:pt x="4554606" y="4593919"/>
                </a:lnTo>
                <a:cubicBezTo>
                  <a:pt x="4538687" y="4550443"/>
                  <a:pt x="4501075" y="4517423"/>
                  <a:pt x="4454877" y="4507970"/>
                </a:cubicBezTo>
                <a:lnTo>
                  <a:pt x="4431397" y="4505603"/>
                </a:lnTo>
                <a:lnTo>
                  <a:pt x="4431397" y="4504865"/>
                </a:lnTo>
                <a:lnTo>
                  <a:pt x="4383327" y="4495161"/>
                </a:lnTo>
                <a:cubicBezTo>
                  <a:pt x="4337018" y="4475573"/>
                  <a:pt x="4304524" y="4429718"/>
                  <a:pt x="4304524" y="4376273"/>
                </a:cubicBezTo>
                <a:lnTo>
                  <a:pt x="4304524" y="4286143"/>
                </a:lnTo>
                <a:lnTo>
                  <a:pt x="4296135" y="4244593"/>
                </a:lnTo>
                <a:cubicBezTo>
                  <a:pt x="4276548" y="4198283"/>
                  <a:pt x="4230693" y="4165789"/>
                  <a:pt x="4177248" y="4165789"/>
                </a:cubicBezTo>
                <a:cubicBezTo>
                  <a:pt x="4123803" y="4165789"/>
                  <a:pt x="4077948" y="4198283"/>
                  <a:pt x="4058361" y="4244593"/>
                </a:cubicBezTo>
                <a:lnTo>
                  <a:pt x="4056171" y="4255437"/>
                </a:lnTo>
                <a:lnTo>
                  <a:pt x="4056171" y="4496307"/>
                </a:lnTo>
                <a:cubicBezTo>
                  <a:pt x="4056171" y="4549752"/>
                  <a:pt x="4023677" y="4595607"/>
                  <a:pt x="3977368" y="4615195"/>
                </a:cubicBezTo>
                <a:lnTo>
                  <a:pt x="3929298" y="4624899"/>
                </a:lnTo>
                <a:lnTo>
                  <a:pt x="3929298" y="4625637"/>
                </a:lnTo>
                <a:lnTo>
                  <a:pt x="3905818" y="4628004"/>
                </a:lnTo>
                <a:cubicBezTo>
                  <a:pt x="3859621" y="4637457"/>
                  <a:pt x="3822008" y="4670477"/>
                  <a:pt x="3806089" y="4713953"/>
                </a:cubicBezTo>
                <a:lnTo>
                  <a:pt x="3805837" y="4715382"/>
                </a:lnTo>
                <a:lnTo>
                  <a:pt x="3805837" y="4820023"/>
                </a:lnTo>
                <a:cubicBezTo>
                  <a:pt x="3805837" y="4891283"/>
                  <a:pt x="3748070" y="4949050"/>
                  <a:pt x="3676810" y="4949050"/>
                </a:cubicBezTo>
                <a:lnTo>
                  <a:pt x="3676811" y="4949049"/>
                </a:lnTo>
                <a:cubicBezTo>
                  <a:pt x="3605551" y="4949049"/>
                  <a:pt x="3547784" y="4891282"/>
                  <a:pt x="3547784" y="4820022"/>
                </a:cubicBezTo>
                <a:cubicBezTo>
                  <a:pt x="3547784" y="4825530"/>
                  <a:pt x="3547783" y="4831037"/>
                  <a:pt x="3547783" y="4836545"/>
                </a:cubicBezTo>
                <a:lnTo>
                  <a:pt x="3537645" y="4786326"/>
                </a:lnTo>
                <a:cubicBezTo>
                  <a:pt x="3518057" y="4740016"/>
                  <a:pt x="3472202" y="4707522"/>
                  <a:pt x="3418757" y="4707522"/>
                </a:cubicBezTo>
                <a:cubicBezTo>
                  <a:pt x="3365312" y="4707522"/>
                  <a:pt x="3319457" y="4740016"/>
                  <a:pt x="3299870" y="4786326"/>
                </a:cubicBezTo>
                <a:lnTo>
                  <a:pt x="3290106" y="4834686"/>
                </a:lnTo>
                <a:lnTo>
                  <a:pt x="3290106" y="5421088"/>
                </a:lnTo>
                <a:cubicBezTo>
                  <a:pt x="3290106" y="5492348"/>
                  <a:pt x="3232339" y="5550115"/>
                  <a:pt x="3161079" y="5550115"/>
                </a:cubicBezTo>
                <a:lnTo>
                  <a:pt x="3161080" y="5550114"/>
                </a:lnTo>
                <a:cubicBezTo>
                  <a:pt x="3089820" y="5550114"/>
                  <a:pt x="3032053" y="5492347"/>
                  <a:pt x="3032053" y="5421087"/>
                </a:cubicBezTo>
                <a:cubicBezTo>
                  <a:pt x="3032053" y="5122100"/>
                  <a:pt x="3032052" y="4823112"/>
                  <a:pt x="3032052" y="4524125"/>
                </a:cubicBezTo>
                <a:lnTo>
                  <a:pt x="3021914" y="4473906"/>
                </a:lnTo>
                <a:cubicBezTo>
                  <a:pt x="3002326" y="4427596"/>
                  <a:pt x="2956471" y="4395102"/>
                  <a:pt x="2903026" y="4395102"/>
                </a:cubicBezTo>
                <a:cubicBezTo>
                  <a:pt x="2849581" y="4395102"/>
                  <a:pt x="2803726" y="4427596"/>
                  <a:pt x="2784139" y="4473906"/>
                </a:cubicBezTo>
                <a:lnTo>
                  <a:pt x="2780541" y="4491725"/>
                </a:lnTo>
                <a:lnTo>
                  <a:pt x="2780541" y="4800671"/>
                </a:lnTo>
                <a:cubicBezTo>
                  <a:pt x="2780541" y="4871931"/>
                  <a:pt x="2722774" y="4929698"/>
                  <a:pt x="2651514" y="4929698"/>
                </a:cubicBezTo>
                <a:lnTo>
                  <a:pt x="2651515" y="4929697"/>
                </a:lnTo>
                <a:cubicBezTo>
                  <a:pt x="2580255" y="4929697"/>
                  <a:pt x="2522488" y="4871930"/>
                  <a:pt x="2522488" y="4800670"/>
                </a:cubicBezTo>
                <a:lnTo>
                  <a:pt x="2522488" y="4753932"/>
                </a:lnTo>
                <a:lnTo>
                  <a:pt x="2503819" y="4721390"/>
                </a:lnTo>
                <a:cubicBezTo>
                  <a:pt x="2484535" y="4698024"/>
                  <a:pt x="2457553" y="4681248"/>
                  <a:pt x="2426754" y="4674946"/>
                </a:cubicBezTo>
                <a:lnTo>
                  <a:pt x="2403274" y="4672579"/>
                </a:lnTo>
                <a:lnTo>
                  <a:pt x="2403274" y="4671841"/>
                </a:lnTo>
                <a:lnTo>
                  <a:pt x="2355204" y="4662137"/>
                </a:lnTo>
                <a:cubicBezTo>
                  <a:pt x="2308895" y="4642549"/>
                  <a:pt x="2276401" y="4596694"/>
                  <a:pt x="2276401" y="4543249"/>
                </a:cubicBezTo>
                <a:lnTo>
                  <a:pt x="2276401" y="4429265"/>
                </a:lnTo>
                <a:lnTo>
                  <a:pt x="2268012" y="4387715"/>
                </a:lnTo>
                <a:cubicBezTo>
                  <a:pt x="2248425" y="4341405"/>
                  <a:pt x="2202570" y="4308911"/>
                  <a:pt x="2149125" y="4308911"/>
                </a:cubicBezTo>
                <a:cubicBezTo>
                  <a:pt x="2095680" y="4308911"/>
                  <a:pt x="2049825" y="4341405"/>
                  <a:pt x="2030238" y="4387715"/>
                </a:cubicBezTo>
                <a:lnTo>
                  <a:pt x="2028048" y="4398560"/>
                </a:lnTo>
                <a:lnTo>
                  <a:pt x="2028048" y="4551963"/>
                </a:lnTo>
                <a:cubicBezTo>
                  <a:pt x="2028048" y="4605408"/>
                  <a:pt x="1995554" y="4651263"/>
                  <a:pt x="1949245" y="4670851"/>
                </a:cubicBezTo>
                <a:lnTo>
                  <a:pt x="1901175" y="4680555"/>
                </a:lnTo>
                <a:lnTo>
                  <a:pt x="1901175" y="4681293"/>
                </a:lnTo>
                <a:lnTo>
                  <a:pt x="1877695" y="4683660"/>
                </a:lnTo>
                <a:cubicBezTo>
                  <a:pt x="1831497" y="4693113"/>
                  <a:pt x="1793885" y="4726133"/>
                  <a:pt x="1777966" y="4769609"/>
                </a:cubicBezTo>
                <a:lnTo>
                  <a:pt x="1775762" y="4782099"/>
                </a:lnTo>
                <a:lnTo>
                  <a:pt x="1775762" y="4916007"/>
                </a:lnTo>
                <a:cubicBezTo>
                  <a:pt x="1775762" y="4987267"/>
                  <a:pt x="1717995" y="5045034"/>
                  <a:pt x="1646735" y="5045034"/>
                </a:cubicBezTo>
                <a:lnTo>
                  <a:pt x="1646736" y="5045033"/>
                </a:lnTo>
                <a:cubicBezTo>
                  <a:pt x="1575476" y="5045033"/>
                  <a:pt x="1517709" y="4987266"/>
                  <a:pt x="1517709" y="4916006"/>
                </a:cubicBezTo>
                <a:lnTo>
                  <a:pt x="1517709" y="4550752"/>
                </a:lnTo>
                <a:lnTo>
                  <a:pt x="1515505" y="4538262"/>
                </a:lnTo>
                <a:cubicBezTo>
                  <a:pt x="1499586" y="4494786"/>
                  <a:pt x="1461974" y="4461766"/>
                  <a:pt x="1415776" y="4452313"/>
                </a:cubicBezTo>
                <a:lnTo>
                  <a:pt x="1392296" y="4449946"/>
                </a:lnTo>
                <a:lnTo>
                  <a:pt x="1392296" y="4449208"/>
                </a:lnTo>
                <a:lnTo>
                  <a:pt x="1344226" y="4439504"/>
                </a:lnTo>
                <a:cubicBezTo>
                  <a:pt x="1297917" y="4419916"/>
                  <a:pt x="1265423" y="4374061"/>
                  <a:pt x="1265423" y="4320616"/>
                </a:cubicBezTo>
                <a:lnTo>
                  <a:pt x="1265423" y="3944241"/>
                </a:lnTo>
                <a:lnTo>
                  <a:pt x="1257034" y="3902691"/>
                </a:lnTo>
                <a:cubicBezTo>
                  <a:pt x="1237447" y="3856381"/>
                  <a:pt x="1191592" y="3823887"/>
                  <a:pt x="1138147" y="3823887"/>
                </a:cubicBezTo>
                <a:cubicBezTo>
                  <a:pt x="1084702" y="3823887"/>
                  <a:pt x="1038847" y="3856381"/>
                  <a:pt x="1019260" y="3902691"/>
                </a:cubicBezTo>
                <a:lnTo>
                  <a:pt x="1016586" y="3915934"/>
                </a:lnTo>
                <a:lnTo>
                  <a:pt x="1016586" y="3976598"/>
                </a:lnTo>
                <a:cubicBezTo>
                  <a:pt x="1016586" y="4047858"/>
                  <a:pt x="958819" y="4105625"/>
                  <a:pt x="887559" y="4105625"/>
                </a:cubicBezTo>
                <a:lnTo>
                  <a:pt x="887560" y="4105624"/>
                </a:lnTo>
                <a:cubicBezTo>
                  <a:pt x="816300" y="4105624"/>
                  <a:pt x="758533" y="4047857"/>
                  <a:pt x="758533" y="3976597"/>
                </a:cubicBezTo>
                <a:lnTo>
                  <a:pt x="758533" y="3835817"/>
                </a:lnTo>
                <a:lnTo>
                  <a:pt x="737116" y="3798485"/>
                </a:lnTo>
                <a:cubicBezTo>
                  <a:pt x="717833" y="3775119"/>
                  <a:pt x="690850" y="3758343"/>
                  <a:pt x="660051" y="3752041"/>
                </a:cubicBezTo>
                <a:lnTo>
                  <a:pt x="636571" y="3749674"/>
                </a:lnTo>
                <a:lnTo>
                  <a:pt x="636571" y="3748936"/>
                </a:lnTo>
                <a:lnTo>
                  <a:pt x="588501" y="3739232"/>
                </a:lnTo>
                <a:cubicBezTo>
                  <a:pt x="542192" y="3719644"/>
                  <a:pt x="509698" y="3673789"/>
                  <a:pt x="509698" y="3620344"/>
                </a:cubicBezTo>
                <a:lnTo>
                  <a:pt x="509698" y="2675086"/>
                </a:lnTo>
                <a:lnTo>
                  <a:pt x="501309" y="2633537"/>
                </a:lnTo>
                <a:cubicBezTo>
                  <a:pt x="481722" y="2587227"/>
                  <a:pt x="435867" y="2554733"/>
                  <a:pt x="382422" y="2554733"/>
                </a:cubicBezTo>
                <a:cubicBezTo>
                  <a:pt x="328977" y="2554733"/>
                  <a:pt x="283122" y="2587227"/>
                  <a:pt x="263535" y="2633537"/>
                </a:cubicBezTo>
                <a:lnTo>
                  <a:pt x="258053" y="2660688"/>
                </a:lnTo>
                <a:lnTo>
                  <a:pt x="258053" y="2715723"/>
                </a:lnTo>
                <a:cubicBezTo>
                  <a:pt x="258053" y="2786983"/>
                  <a:pt x="200286" y="2844750"/>
                  <a:pt x="129026" y="2844750"/>
                </a:cubicBezTo>
                <a:lnTo>
                  <a:pt x="129027" y="2844749"/>
                </a:lnTo>
                <a:cubicBezTo>
                  <a:pt x="57767" y="2844749"/>
                  <a:pt x="0" y="2786982"/>
                  <a:pt x="0" y="2715722"/>
                </a:cubicBezTo>
                <a:lnTo>
                  <a:pt x="0" y="2265528"/>
                </a:lnTo>
                <a:lnTo>
                  <a:pt x="0" y="546839"/>
                </a:lnTo>
                <a:lnTo>
                  <a:pt x="12233" y="526676"/>
                </a:lnTo>
                <a:cubicBezTo>
                  <a:pt x="35899" y="498000"/>
                  <a:pt x="71713" y="479722"/>
                  <a:pt x="111797" y="479722"/>
                </a:cubicBezTo>
                <a:cubicBezTo>
                  <a:pt x="165242" y="479722"/>
                  <a:pt x="211097" y="512216"/>
                  <a:pt x="230684" y="558526"/>
                </a:cubicBezTo>
                <a:lnTo>
                  <a:pt x="232874" y="569371"/>
                </a:lnTo>
                <a:lnTo>
                  <a:pt x="232874" y="722774"/>
                </a:lnTo>
                <a:cubicBezTo>
                  <a:pt x="232874" y="776219"/>
                  <a:pt x="265368" y="822074"/>
                  <a:pt x="311677" y="841662"/>
                </a:cubicBezTo>
                <a:lnTo>
                  <a:pt x="359747" y="851366"/>
                </a:lnTo>
                <a:lnTo>
                  <a:pt x="359747" y="852104"/>
                </a:lnTo>
                <a:lnTo>
                  <a:pt x="383227" y="854471"/>
                </a:lnTo>
                <a:cubicBezTo>
                  <a:pt x="429425" y="863924"/>
                  <a:pt x="467037" y="896944"/>
                  <a:pt x="482956" y="940420"/>
                </a:cubicBezTo>
                <a:lnTo>
                  <a:pt x="485160" y="952910"/>
                </a:lnTo>
                <a:lnTo>
                  <a:pt x="485160" y="1086818"/>
                </a:lnTo>
                <a:cubicBezTo>
                  <a:pt x="485160" y="1158078"/>
                  <a:pt x="542926" y="1215845"/>
                  <a:pt x="614186" y="1215845"/>
                </a:cubicBezTo>
                <a:lnTo>
                  <a:pt x="614185" y="1215844"/>
                </a:lnTo>
                <a:cubicBezTo>
                  <a:pt x="685445" y="1215844"/>
                  <a:pt x="743212" y="1158077"/>
                  <a:pt x="743212" y="1086817"/>
                </a:cubicBezTo>
                <a:lnTo>
                  <a:pt x="743212" y="721563"/>
                </a:lnTo>
                <a:lnTo>
                  <a:pt x="745416" y="709073"/>
                </a:lnTo>
                <a:cubicBezTo>
                  <a:pt x="761335" y="665597"/>
                  <a:pt x="798947" y="632577"/>
                  <a:pt x="845145" y="623124"/>
                </a:cubicBezTo>
                <a:lnTo>
                  <a:pt x="868625" y="620757"/>
                </a:lnTo>
                <a:lnTo>
                  <a:pt x="868625" y="620019"/>
                </a:lnTo>
                <a:lnTo>
                  <a:pt x="916695" y="610315"/>
                </a:lnTo>
                <a:cubicBezTo>
                  <a:pt x="963004" y="590727"/>
                  <a:pt x="995498" y="544872"/>
                  <a:pt x="995498" y="491427"/>
                </a:cubicBezTo>
                <a:lnTo>
                  <a:pt x="995498" y="115052"/>
                </a:lnTo>
                <a:lnTo>
                  <a:pt x="1003887" y="73502"/>
                </a:lnTo>
                <a:cubicBezTo>
                  <a:pt x="1018578" y="38770"/>
                  <a:pt x="1048044" y="11809"/>
                  <a:pt x="1084406" y="499"/>
                </a:cubicBezTo>
                <a:lnTo>
                  <a:pt x="1087705" y="0"/>
                </a:lnTo>
                <a:close/>
              </a:path>
            </a:pathLst>
          </a:custGeom>
        </p:spPr>
        <p:txBody>
          <a:bodyPr wrap="square" anchor="ctr">
            <a:noAutofit/>
          </a:bodyPr>
          <a:lstStyle>
            <a:lvl1pPr marL="0" indent="0" algn="ctr">
              <a:buNone/>
              <a:defRPr sz="1200"/>
            </a:lvl1pPr>
          </a:lstStyle>
          <a:p>
            <a:endParaRPr lang="es-ES_tradnl" dirty="0"/>
          </a:p>
        </p:txBody>
      </p:sp>
      <p:sp>
        <p:nvSpPr>
          <p:cNvPr id="3" name="Marcador de texto 2"/>
          <p:cNvSpPr>
            <a:spLocks noGrp="1"/>
          </p:cNvSpPr>
          <p:nvPr>
            <p:ph type="body" sz="quarter" idx="10" hasCustomPrompt="1"/>
          </p:nvPr>
        </p:nvSpPr>
        <p:spPr>
          <a:xfrm>
            <a:off x="472328" y="372954"/>
            <a:ext cx="4163457" cy="576956"/>
          </a:xfrm>
          <a:prstGeom prst="rect">
            <a:avLst/>
          </a:prstGeom>
        </p:spPr>
        <p:txBody>
          <a:bodyPr lIns="0"/>
          <a:lstStyle>
            <a:lvl1pPr marL="0" indent="0">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472328" y="994390"/>
            <a:ext cx="4163457" cy="221850"/>
          </a:xfrm>
          <a:prstGeom prst="rect">
            <a:avLst/>
          </a:prstGeom>
        </p:spPr>
        <p:txBody>
          <a:bodyPr lIns="0"/>
          <a:lstStyle>
            <a:lvl1pPr marL="0" indent="0">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796619955"/>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Concept graphic 1">
    <p:spTree>
      <p:nvGrpSpPr>
        <p:cNvPr id="1" name=""/>
        <p:cNvGrpSpPr/>
        <p:nvPr/>
      </p:nvGrpSpPr>
      <p:grpSpPr>
        <a:xfrm>
          <a:off x="0" y="0"/>
          <a:ext cx="0" cy="0"/>
          <a:chOff x="0" y="0"/>
          <a:chExt cx="0" cy="0"/>
        </a:xfrm>
      </p:grpSpPr>
      <p:sp>
        <p:nvSpPr>
          <p:cNvPr id="6" name="Marcador de imagen 5"/>
          <p:cNvSpPr>
            <a:spLocks noGrp="1"/>
          </p:cNvSpPr>
          <p:nvPr>
            <p:ph type="pic" sz="quarter" idx="10"/>
          </p:nvPr>
        </p:nvSpPr>
        <p:spPr>
          <a:xfrm>
            <a:off x="-9557" y="-614340"/>
            <a:ext cx="9127247" cy="5587836"/>
          </a:xfrm>
          <a:custGeom>
            <a:avLst/>
            <a:gdLst>
              <a:gd name="connsiteX0" fmla="*/ 3416214 w 9117690"/>
              <a:gd name="connsiteY0" fmla="*/ 4559601 h 5941133"/>
              <a:gd name="connsiteX1" fmla="*/ 3418663 w 9117690"/>
              <a:gd name="connsiteY1" fmla="*/ 4560435 h 5941133"/>
              <a:gd name="connsiteX2" fmla="*/ 3419057 w 9117690"/>
              <a:gd name="connsiteY2" fmla="*/ 4560469 h 5941133"/>
              <a:gd name="connsiteX3" fmla="*/ 3416214 w 9117690"/>
              <a:gd name="connsiteY3" fmla="*/ 1838253 h 5941133"/>
              <a:gd name="connsiteX4" fmla="*/ 3419057 w 9117690"/>
              <a:gd name="connsiteY4" fmla="*/ 1839121 h 5941133"/>
              <a:gd name="connsiteX5" fmla="*/ 3418663 w 9117690"/>
              <a:gd name="connsiteY5" fmla="*/ 1839087 h 5941133"/>
              <a:gd name="connsiteX6" fmla="*/ 2554390 w 9117690"/>
              <a:gd name="connsiteY6" fmla="*/ 0 h 5941133"/>
              <a:gd name="connsiteX7" fmla="*/ 2554391 w 9117690"/>
              <a:gd name="connsiteY7" fmla="*/ 0 h 5941133"/>
              <a:gd name="connsiteX8" fmla="*/ 2554391 w 9117690"/>
              <a:gd name="connsiteY8" fmla="*/ 2318411 h 5941133"/>
              <a:gd name="connsiteX9" fmla="*/ 2683417 w 9117690"/>
              <a:gd name="connsiteY9" fmla="*/ 2447438 h 5941133"/>
              <a:gd name="connsiteX10" fmla="*/ 2683416 w 9117690"/>
              <a:gd name="connsiteY10" fmla="*/ 2447439 h 5941133"/>
              <a:gd name="connsiteX11" fmla="*/ 2812443 w 9117690"/>
              <a:gd name="connsiteY11" fmla="*/ 2318412 h 5941133"/>
              <a:gd name="connsiteX12" fmla="*/ 2812443 w 9117690"/>
              <a:gd name="connsiteY12" fmla="*/ 1810690 h 5941133"/>
              <a:gd name="connsiteX13" fmla="*/ 2814899 w 9117690"/>
              <a:gd name="connsiteY13" fmla="*/ 1798530 h 5941133"/>
              <a:gd name="connsiteX14" fmla="*/ 2933786 w 9117690"/>
              <a:gd name="connsiteY14" fmla="*/ 1719726 h 5941133"/>
              <a:gd name="connsiteX15" fmla="*/ 3033349 w 9117690"/>
              <a:gd name="connsiteY15" fmla="*/ 1766680 h 5941133"/>
              <a:gd name="connsiteX16" fmla="*/ 3049366 w 9117690"/>
              <a:gd name="connsiteY16" fmla="*/ 1793079 h 5941133"/>
              <a:gd name="connsiteX17" fmla="*/ 3049366 w 9117690"/>
              <a:gd name="connsiteY17" fmla="*/ 2445224 h 5941133"/>
              <a:gd name="connsiteX18" fmla="*/ 3178393 w 9117690"/>
              <a:gd name="connsiteY18" fmla="*/ 2574251 h 5941133"/>
              <a:gd name="connsiteX19" fmla="*/ 3178392 w 9117690"/>
              <a:gd name="connsiteY19" fmla="*/ 2574250 h 5941133"/>
              <a:gd name="connsiteX20" fmla="*/ 3307419 w 9117690"/>
              <a:gd name="connsiteY20" fmla="*/ 2445223 h 5941133"/>
              <a:gd name="connsiteX21" fmla="*/ 3307419 w 9117690"/>
              <a:gd name="connsiteY21" fmla="*/ 1978054 h 5941133"/>
              <a:gd name="connsiteX22" fmla="*/ 3315620 w 9117690"/>
              <a:gd name="connsiteY22" fmla="*/ 1931583 h 5941133"/>
              <a:gd name="connsiteX23" fmla="*/ 3415349 w 9117690"/>
              <a:gd name="connsiteY23" fmla="*/ 1845634 h 5941133"/>
              <a:gd name="connsiteX24" fmla="*/ 3438829 w 9117690"/>
              <a:gd name="connsiteY24" fmla="*/ 1843267 h 5941133"/>
              <a:gd name="connsiteX25" fmla="*/ 3438829 w 9117690"/>
              <a:gd name="connsiteY25" fmla="*/ 1841901 h 5941133"/>
              <a:gd name="connsiteX26" fmla="*/ 3482629 w 9117690"/>
              <a:gd name="connsiteY26" fmla="*/ 1833059 h 5941133"/>
              <a:gd name="connsiteX27" fmla="*/ 3561433 w 9117690"/>
              <a:gd name="connsiteY27" fmla="*/ 1714171 h 5941133"/>
              <a:gd name="connsiteX28" fmla="*/ 3561433 w 9117690"/>
              <a:gd name="connsiteY28" fmla="*/ 1459030 h 5941133"/>
              <a:gd name="connsiteX29" fmla="*/ 3561920 w 9117690"/>
              <a:gd name="connsiteY29" fmla="*/ 1456620 h 5941133"/>
              <a:gd name="connsiteX30" fmla="*/ 3680807 w 9117690"/>
              <a:gd name="connsiteY30" fmla="*/ 1377816 h 5941133"/>
              <a:gd name="connsiteX31" fmla="*/ 3799694 w 9117690"/>
              <a:gd name="connsiteY31" fmla="*/ 1456620 h 5941133"/>
              <a:gd name="connsiteX32" fmla="*/ 3808082 w 9117690"/>
              <a:gd name="connsiteY32" fmla="*/ 1498170 h 5941133"/>
              <a:gd name="connsiteX33" fmla="*/ 3808082 w 9117690"/>
              <a:gd name="connsiteY33" fmla="*/ 1990915 h 5941133"/>
              <a:gd name="connsiteX34" fmla="*/ 3937109 w 9117690"/>
              <a:gd name="connsiteY34" fmla="*/ 2119942 h 5941133"/>
              <a:gd name="connsiteX35" fmla="*/ 3937109 w 9117690"/>
              <a:gd name="connsiteY35" fmla="*/ 2119943 h 5941133"/>
              <a:gd name="connsiteX36" fmla="*/ 4066135 w 9117690"/>
              <a:gd name="connsiteY36" fmla="*/ 1990916 h 5941133"/>
              <a:gd name="connsiteX37" fmla="*/ 4066135 w 9117690"/>
              <a:gd name="connsiteY37" fmla="*/ 1833147 h 5941133"/>
              <a:gd name="connsiteX38" fmla="*/ 4087274 w 9117690"/>
              <a:gd name="connsiteY38" fmla="*/ 1796301 h 5941133"/>
              <a:gd name="connsiteX39" fmla="*/ 4164338 w 9117690"/>
              <a:gd name="connsiteY39" fmla="*/ 1749857 h 5941133"/>
              <a:gd name="connsiteX40" fmla="*/ 4187818 w 9117690"/>
              <a:gd name="connsiteY40" fmla="*/ 1747490 h 5941133"/>
              <a:gd name="connsiteX41" fmla="*/ 4187818 w 9117690"/>
              <a:gd name="connsiteY41" fmla="*/ 1746752 h 5941133"/>
              <a:gd name="connsiteX42" fmla="*/ 4235886 w 9117690"/>
              <a:gd name="connsiteY42" fmla="*/ 1737048 h 5941133"/>
              <a:gd name="connsiteX43" fmla="*/ 4314689 w 9117690"/>
              <a:gd name="connsiteY43" fmla="*/ 1618160 h 5941133"/>
              <a:gd name="connsiteX44" fmla="*/ 4314689 w 9117690"/>
              <a:gd name="connsiteY44" fmla="*/ 1482548 h 5941133"/>
              <a:gd name="connsiteX45" fmla="*/ 4335596 w 9117690"/>
              <a:gd name="connsiteY45" fmla="*/ 1446105 h 5941133"/>
              <a:gd name="connsiteX46" fmla="*/ 4412661 w 9117690"/>
              <a:gd name="connsiteY46" fmla="*/ 1399661 h 5941133"/>
              <a:gd name="connsiteX47" fmla="*/ 4436141 w 9117690"/>
              <a:gd name="connsiteY47" fmla="*/ 1397294 h 5941133"/>
              <a:gd name="connsiteX48" fmla="*/ 4436141 w 9117690"/>
              <a:gd name="connsiteY48" fmla="*/ 1396556 h 5941133"/>
              <a:gd name="connsiteX49" fmla="*/ 4484211 w 9117690"/>
              <a:gd name="connsiteY49" fmla="*/ 1386852 h 5941133"/>
              <a:gd name="connsiteX50" fmla="*/ 4563014 w 9117690"/>
              <a:gd name="connsiteY50" fmla="*/ 1267964 h 5941133"/>
              <a:gd name="connsiteX51" fmla="*/ 4563015 w 9117690"/>
              <a:gd name="connsiteY51" fmla="*/ 0 h 5941133"/>
              <a:gd name="connsiteX52" fmla="*/ 4563130 w 9117690"/>
              <a:gd name="connsiteY52" fmla="*/ 0 h 5941133"/>
              <a:gd name="connsiteX53" fmla="*/ 4563130 w 9117690"/>
              <a:gd name="connsiteY53" fmla="*/ 964211 h 5941133"/>
              <a:gd name="connsiteX54" fmla="*/ 4692157 w 9117690"/>
              <a:gd name="connsiteY54" fmla="*/ 835184 h 5941133"/>
              <a:gd name="connsiteX55" fmla="*/ 4811044 w 9117690"/>
              <a:gd name="connsiteY55" fmla="*/ 913988 h 5941133"/>
              <a:gd name="connsiteX56" fmla="*/ 4819433 w 9117690"/>
              <a:gd name="connsiteY56" fmla="*/ 955537 h 5941133"/>
              <a:gd name="connsiteX57" fmla="*/ 4819433 w 9117690"/>
              <a:gd name="connsiteY57" fmla="*/ 1331913 h 5941133"/>
              <a:gd name="connsiteX58" fmla="*/ 4898236 w 9117690"/>
              <a:gd name="connsiteY58" fmla="*/ 1450801 h 5941133"/>
              <a:gd name="connsiteX59" fmla="*/ 4946306 w 9117690"/>
              <a:gd name="connsiteY59" fmla="*/ 1460505 h 5941133"/>
              <a:gd name="connsiteX60" fmla="*/ 4946306 w 9117690"/>
              <a:gd name="connsiteY60" fmla="*/ 1461243 h 5941133"/>
              <a:gd name="connsiteX61" fmla="*/ 4969786 w 9117690"/>
              <a:gd name="connsiteY61" fmla="*/ 1463610 h 5941133"/>
              <a:gd name="connsiteX62" fmla="*/ 5069515 w 9117690"/>
              <a:gd name="connsiteY62" fmla="*/ 1549559 h 5941133"/>
              <a:gd name="connsiteX63" fmla="*/ 5071719 w 9117690"/>
              <a:gd name="connsiteY63" fmla="*/ 1562049 h 5941133"/>
              <a:gd name="connsiteX64" fmla="*/ 5071719 w 9117690"/>
              <a:gd name="connsiteY64" fmla="*/ 1927303 h 5941133"/>
              <a:gd name="connsiteX65" fmla="*/ 5200746 w 9117690"/>
              <a:gd name="connsiteY65" fmla="*/ 2056330 h 5941133"/>
              <a:gd name="connsiteX66" fmla="*/ 5200745 w 9117690"/>
              <a:gd name="connsiteY66" fmla="*/ 2056331 h 5941133"/>
              <a:gd name="connsiteX67" fmla="*/ 5329772 w 9117690"/>
              <a:gd name="connsiteY67" fmla="*/ 1927304 h 5941133"/>
              <a:gd name="connsiteX68" fmla="*/ 5329772 w 9117690"/>
              <a:gd name="connsiteY68" fmla="*/ 1793396 h 5941133"/>
              <a:gd name="connsiteX69" fmla="*/ 5331976 w 9117690"/>
              <a:gd name="connsiteY69" fmla="*/ 1780906 h 5941133"/>
              <a:gd name="connsiteX70" fmla="*/ 5431705 w 9117690"/>
              <a:gd name="connsiteY70" fmla="*/ 1694957 h 5941133"/>
              <a:gd name="connsiteX71" fmla="*/ 5455185 w 9117690"/>
              <a:gd name="connsiteY71" fmla="*/ 1692590 h 5941133"/>
              <a:gd name="connsiteX72" fmla="*/ 5455185 w 9117690"/>
              <a:gd name="connsiteY72" fmla="*/ 1691852 h 5941133"/>
              <a:gd name="connsiteX73" fmla="*/ 5503255 w 9117690"/>
              <a:gd name="connsiteY73" fmla="*/ 1682148 h 5941133"/>
              <a:gd name="connsiteX74" fmla="*/ 5582058 w 9117690"/>
              <a:gd name="connsiteY74" fmla="*/ 1563260 h 5941133"/>
              <a:gd name="connsiteX75" fmla="*/ 5582058 w 9117690"/>
              <a:gd name="connsiteY75" fmla="*/ 1409856 h 5941133"/>
              <a:gd name="connsiteX76" fmla="*/ 5584247 w 9117690"/>
              <a:gd name="connsiteY76" fmla="*/ 1399012 h 5941133"/>
              <a:gd name="connsiteX77" fmla="*/ 5703135 w 9117690"/>
              <a:gd name="connsiteY77" fmla="*/ 1320208 h 5941133"/>
              <a:gd name="connsiteX78" fmla="*/ 5822022 w 9117690"/>
              <a:gd name="connsiteY78" fmla="*/ 1399012 h 5941133"/>
              <a:gd name="connsiteX79" fmla="*/ 5830411 w 9117690"/>
              <a:gd name="connsiteY79" fmla="*/ 1440562 h 5941133"/>
              <a:gd name="connsiteX80" fmla="*/ 5830411 w 9117690"/>
              <a:gd name="connsiteY80" fmla="*/ 1554546 h 5941133"/>
              <a:gd name="connsiteX81" fmla="*/ 5909214 w 9117690"/>
              <a:gd name="connsiteY81" fmla="*/ 1673434 h 5941133"/>
              <a:gd name="connsiteX82" fmla="*/ 5957284 w 9117690"/>
              <a:gd name="connsiteY82" fmla="*/ 1683138 h 5941133"/>
              <a:gd name="connsiteX83" fmla="*/ 5957284 w 9117690"/>
              <a:gd name="connsiteY83" fmla="*/ 1683876 h 5941133"/>
              <a:gd name="connsiteX84" fmla="*/ 5980764 w 9117690"/>
              <a:gd name="connsiteY84" fmla="*/ 1686243 h 5941133"/>
              <a:gd name="connsiteX85" fmla="*/ 6057828 w 9117690"/>
              <a:gd name="connsiteY85" fmla="*/ 1732687 h 5941133"/>
              <a:gd name="connsiteX86" fmla="*/ 6076498 w 9117690"/>
              <a:gd name="connsiteY86" fmla="*/ 1765229 h 5941133"/>
              <a:gd name="connsiteX87" fmla="*/ 6076498 w 9117690"/>
              <a:gd name="connsiteY87" fmla="*/ 1811967 h 5941133"/>
              <a:gd name="connsiteX88" fmla="*/ 6205525 w 9117690"/>
              <a:gd name="connsiteY88" fmla="*/ 1940994 h 5941133"/>
              <a:gd name="connsiteX89" fmla="*/ 6205524 w 9117690"/>
              <a:gd name="connsiteY89" fmla="*/ 1940995 h 5941133"/>
              <a:gd name="connsiteX90" fmla="*/ 6334551 w 9117690"/>
              <a:gd name="connsiteY90" fmla="*/ 1811968 h 5941133"/>
              <a:gd name="connsiteX91" fmla="*/ 6334551 w 9117690"/>
              <a:gd name="connsiteY91" fmla="*/ 1503022 h 5941133"/>
              <a:gd name="connsiteX92" fmla="*/ 6338149 w 9117690"/>
              <a:gd name="connsiteY92" fmla="*/ 1485203 h 5941133"/>
              <a:gd name="connsiteX93" fmla="*/ 6457036 w 9117690"/>
              <a:gd name="connsiteY93" fmla="*/ 1406399 h 5941133"/>
              <a:gd name="connsiteX94" fmla="*/ 6575924 w 9117690"/>
              <a:gd name="connsiteY94" fmla="*/ 1485203 h 5941133"/>
              <a:gd name="connsiteX95" fmla="*/ 6586062 w 9117690"/>
              <a:gd name="connsiteY95" fmla="*/ 1535422 h 5941133"/>
              <a:gd name="connsiteX96" fmla="*/ 6586063 w 9117690"/>
              <a:gd name="connsiteY96" fmla="*/ 0 h 5941133"/>
              <a:gd name="connsiteX97" fmla="*/ 6586063 w 9117690"/>
              <a:gd name="connsiteY97" fmla="*/ 2432384 h 5941133"/>
              <a:gd name="connsiteX98" fmla="*/ 6715090 w 9117690"/>
              <a:gd name="connsiteY98" fmla="*/ 2561411 h 5941133"/>
              <a:gd name="connsiteX99" fmla="*/ 6715089 w 9117690"/>
              <a:gd name="connsiteY99" fmla="*/ 2561412 h 5941133"/>
              <a:gd name="connsiteX100" fmla="*/ 6844116 w 9117690"/>
              <a:gd name="connsiteY100" fmla="*/ 2432385 h 5941133"/>
              <a:gd name="connsiteX101" fmla="*/ 6844116 w 9117690"/>
              <a:gd name="connsiteY101" fmla="*/ 1845983 h 5941133"/>
              <a:gd name="connsiteX102" fmla="*/ 6853880 w 9117690"/>
              <a:gd name="connsiteY102" fmla="*/ 1797623 h 5941133"/>
              <a:gd name="connsiteX103" fmla="*/ 6972767 w 9117690"/>
              <a:gd name="connsiteY103" fmla="*/ 1718819 h 5941133"/>
              <a:gd name="connsiteX104" fmla="*/ 7091655 w 9117690"/>
              <a:gd name="connsiteY104" fmla="*/ 1797623 h 5941133"/>
              <a:gd name="connsiteX105" fmla="*/ 7101793 w 9117690"/>
              <a:gd name="connsiteY105" fmla="*/ 1847842 h 5941133"/>
              <a:gd name="connsiteX106" fmla="*/ 7101794 w 9117690"/>
              <a:gd name="connsiteY106" fmla="*/ 0 h 5941133"/>
              <a:gd name="connsiteX107" fmla="*/ 7101794 w 9117690"/>
              <a:gd name="connsiteY107" fmla="*/ 1831319 h 5941133"/>
              <a:gd name="connsiteX108" fmla="*/ 7230821 w 9117690"/>
              <a:gd name="connsiteY108" fmla="*/ 1960346 h 5941133"/>
              <a:gd name="connsiteX109" fmla="*/ 7230820 w 9117690"/>
              <a:gd name="connsiteY109" fmla="*/ 1960347 h 5941133"/>
              <a:gd name="connsiteX110" fmla="*/ 7359847 w 9117690"/>
              <a:gd name="connsiteY110" fmla="*/ 1831320 h 5941133"/>
              <a:gd name="connsiteX111" fmla="*/ 7359847 w 9117690"/>
              <a:gd name="connsiteY111" fmla="*/ 1726679 h 5941133"/>
              <a:gd name="connsiteX112" fmla="*/ 7360099 w 9117690"/>
              <a:gd name="connsiteY112" fmla="*/ 1725250 h 5941133"/>
              <a:gd name="connsiteX113" fmla="*/ 7459828 w 9117690"/>
              <a:gd name="connsiteY113" fmla="*/ 1639301 h 5941133"/>
              <a:gd name="connsiteX114" fmla="*/ 7483308 w 9117690"/>
              <a:gd name="connsiteY114" fmla="*/ 1636934 h 5941133"/>
              <a:gd name="connsiteX115" fmla="*/ 7483308 w 9117690"/>
              <a:gd name="connsiteY115" fmla="*/ 1636196 h 5941133"/>
              <a:gd name="connsiteX116" fmla="*/ 7531378 w 9117690"/>
              <a:gd name="connsiteY116" fmla="*/ 1626492 h 5941133"/>
              <a:gd name="connsiteX117" fmla="*/ 7610181 w 9117690"/>
              <a:gd name="connsiteY117" fmla="*/ 1507604 h 5941133"/>
              <a:gd name="connsiteX118" fmla="*/ 7610181 w 9117690"/>
              <a:gd name="connsiteY118" fmla="*/ 1266735 h 5941133"/>
              <a:gd name="connsiteX119" fmla="*/ 7612370 w 9117690"/>
              <a:gd name="connsiteY119" fmla="*/ 1255890 h 5941133"/>
              <a:gd name="connsiteX120" fmla="*/ 7731258 w 9117690"/>
              <a:gd name="connsiteY120" fmla="*/ 1177086 h 5941133"/>
              <a:gd name="connsiteX121" fmla="*/ 7850145 w 9117690"/>
              <a:gd name="connsiteY121" fmla="*/ 1255890 h 5941133"/>
              <a:gd name="connsiteX122" fmla="*/ 7858534 w 9117690"/>
              <a:gd name="connsiteY122" fmla="*/ 1297440 h 5941133"/>
              <a:gd name="connsiteX123" fmla="*/ 7858534 w 9117690"/>
              <a:gd name="connsiteY123" fmla="*/ 1387570 h 5941133"/>
              <a:gd name="connsiteX124" fmla="*/ 7937337 w 9117690"/>
              <a:gd name="connsiteY124" fmla="*/ 1506458 h 5941133"/>
              <a:gd name="connsiteX125" fmla="*/ 7985407 w 9117690"/>
              <a:gd name="connsiteY125" fmla="*/ 1516162 h 5941133"/>
              <a:gd name="connsiteX126" fmla="*/ 7985407 w 9117690"/>
              <a:gd name="connsiteY126" fmla="*/ 1516900 h 5941133"/>
              <a:gd name="connsiteX127" fmla="*/ 8008887 w 9117690"/>
              <a:gd name="connsiteY127" fmla="*/ 1519267 h 5941133"/>
              <a:gd name="connsiteX128" fmla="*/ 8108616 w 9117690"/>
              <a:gd name="connsiteY128" fmla="*/ 1605216 h 5941133"/>
              <a:gd name="connsiteX129" fmla="*/ 8110619 w 9117690"/>
              <a:gd name="connsiteY129" fmla="*/ 1616566 h 5941133"/>
              <a:gd name="connsiteX130" fmla="*/ 8110619 w 9117690"/>
              <a:gd name="connsiteY130" fmla="*/ 1896586 h 5941133"/>
              <a:gd name="connsiteX131" fmla="*/ 8239646 w 9117690"/>
              <a:gd name="connsiteY131" fmla="*/ 2025613 h 5941133"/>
              <a:gd name="connsiteX132" fmla="*/ 8239645 w 9117690"/>
              <a:gd name="connsiteY132" fmla="*/ 2025614 h 5941133"/>
              <a:gd name="connsiteX133" fmla="*/ 8368672 w 9117690"/>
              <a:gd name="connsiteY133" fmla="*/ 1896587 h 5941133"/>
              <a:gd name="connsiteX134" fmla="*/ 8368672 w 9117690"/>
              <a:gd name="connsiteY134" fmla="*/ 1628262 h 5941133"/>
              <a:gd name="connsiteX135" fmla="*/ 8368923 w 9117690"/>
              <a:gd name="connsiteY135" fmla="*/ 1626839 h 5941133"/>
              <a:gd name="connsiteX136" fmla="*/ 8468652 w 9117690"/>
              <a:gd name="connsiteY136" fmla="*/ 1540890 h 5941133"/>
              <a:gd name="connsiteX137" fmla="*/ 8492132 w 9117690"/>
              <a:gd name="connsiteY137" fmla="*/ 1538523 h 5941133"/>
              <a:gd name="connsiteX138" fmla="*/ 8492132 w 9117690"/>
              <a:gd name="connsiteY138" fmla="*/ 1537785 h 5941133"/>
              <a:gd name="connsiteX139" fmla="*/ 8540202 w 9117690"/>
              <a:gd name="connsiteY139" fmla="*/ 1528081 h 5941133"/>
              <a:gd name="connsiteX140" fmla="*/ 8619005 w 9117690"/>
              <a:gd name="connsiteY140" fmla="*/ 1409193 h 5941133"/>
              <a:gd name="connsiteX141" fmla="*/ 8619005 w 9117690"/>
              <a:gd name="connsiteY141" fmla="*/ 849400 h 5941133"/>
              <a:gd name="connsiteX142" fmla="*/ 8619025 w 9117690"/>
              <a:gd name="connsiteY142" fmla="*/ 849287 h 5941133"/>
              <a:gd name="connsiteX143" fmla="*/ 8718754 w 9117690"/>
              <a:gd name="connsiteY143" fmla="*/ 763338 h 5941133"/>
              <a:gd name="connsiteX144" fmla="*/ 8742234 w 9117690"/>
              <a:gd name="connsiteY144" fmla="*/ 760971 h 5941133"/>
              <a:gd name="connsiteX145" fmla="*/ 8742234 w 9117690"/>
              <a:gd name="connsiteY145" fmla="*/ 760233 h 5941133"/>
              <a:gd name="connsiteX146" fmla="*/ 8790304 w 9117690"/>
              <a:gd name="connsiteY146" fmla="*/ 750529 h 5941133"/>
              <a:gd name="connsiteX147" fmla="*/ 8869107 w 9117690"/>
              <a:gd name="connsiteY147" fmla="*/ 631641 h 5941133"/>
              <a:gd name="connsiteX148" fmla="*/ 8869107 w 9117690"/>
              <a:gd name="connsiteY148" fmla="*/ 568327 h 5941133"/>
              <a:gd name="connsiteX149" fmla="*/ 8890272 w 9117690"/>
              <a:gd name="connsiteY149" fmla="*/ 531436 h 5941133"/>
              <a:gd name="connsiteX150" fmla="*/ 8967336 w 9117690"/>
              <a:gd name="connsiteY150" fmla="*/ 484992 h 5941133"/>
              <a:gd name="connsiteX151" fmla="*/ 8990816 w 9117690"/>
              <a:gd name="connsiteY151" fmla="*/ 482625 h 5941133"/>
              <a:gd name="connsiteX152" fmla="*/ 8990816 w 9117690"/>
              <a:gd name="connsiteY152" fmla="*/ 481887 h 5941133"/>
              <a:gd name="connsiteX153" fmla="*/ 9038886 w 9117690"/>
              <a:gd name="connsiteY153" fmla="*/ 472183 h 5941133"/>
              <a:gd name="connsiteX154" fmla="*/ 9117689 w 9117690"/>
              <a:gd name="connsiteY154" fmla="*/ 353297 h 5941133"/>
              <a:gd name="connsiteX155" fmla="*/ 9117689 w 9117690"/>
              <a:gd name="connsiteY155" fmla="*/ 556639 h 5941133"/>
              <a:gd name="connsiteX156" fmla="*/ 9117690 w 9117690"/>
              <a:gd name="connsiteY156" fmla="*/ 556644 h 5941133"/>
              <a:gd name="connsiteX157" fmla="*/ 9117689 w 9117690"/>
              <a:gd name="connsiteY157" fmla="*/ 3074645 h 5941133"/>
              <a:gd name="connsiteX158" fmla="*/ 9038886 w 9117690"/>
              <a:gd name="connsiteY158" fmla="*/ 3193531 h 5941133"/>
              <a:gd name="connsiteX159" fmla="*/ 8990816 w 9117690"/>
              <a:gd name="connsiteY159" fmla="*/ 3203235 h 5941133"/>
              <a:gd name="connsiteX160" fmla="*/ 8990816 w 9117690"/>
              <a:gd name="connsiteY160" fmla="*/ 3203973 h 5941133"/>
              <a:gd name="connsiteX161" fmla="*/ 8967336 w 9117690"/>
              <a:gd name="connsiteY161" fmla="*/ 3206340 h 5941133"/>
              <a:gd name="connsiteX162" fmla="*/ 8890272 w 9117690"/>
              <a:gd name="connsiteY162" fmla="*/ 3252784 h 5941133"/>
              <a:gd name="connsiteX163" fmla="*/ 8869107 w 9117690"/>
              <a:gd name="connsiteY163" fmla="*/ 3289675 h 5941133"/>
              <a:gd name="connsiteX164" fmla="*/ 8869107 w 9117690"/>
              <a:gd name="connsiteY164" fmla="*/ 3352989 h 5941133"/>
              <a:gd name="connsiteX165" fmla="*/ 8790304 w 9117690"/>
              <a:gd name="connsiteY165" fmla="*/ 3471877 h 5941133"/>
              <a:gd name="connsiteX166" fmla="*/ 8742234 w 9117690"/>
              <a:gd name="connsiteY166" fmla="*/ 3481581 h 5941133"/>
              <a:gd name="connsiteX167" fmla="*/ 8742234 w 9117690"/>
              <a:gd name="connsiteY167" fmla="*/ 3482319 h 5941133"/>
              <a:gd name="connsiteX168" fmla="*/ 8718754 w 9117690"/>
              <a:gd name="connsiteY168" fmla="*/ 3484686 h 5941133"/>
              <a:gd name="connsiteX169" fmla="*/ 8619025 w 9117690"/>
              <a:gd name="connsiteY169" fmla="*/ 3570635 h 5941133"/>
              <a:gd name="connsiteX170" fmla="*/ 8619005 w 9117690"/>
              <a:gd name="connsiteY170" fmla="*/ 3570748 h 5941133"/>
              <a:gd name="connsiteX171" fmla="*/ 8619005 w 9117690"/>
              <a:gd name="connsiteY171" fmla="*/ 4130541 h 5941133"/>
              <a:gd name="connsiteX172" fmla="*/ 8540202 w 9117690"/>
              <a:gd name="connsiteY172" fmla="*/ 4249429 h 5941133"/>
              <a:gd name="connsiteX173" fmla="*/ 8492132 w 9117690"/>
              <a:gd name="connsiteY173" fmla="*/ 4259133 h 5941133"/>
              <a:gd name="connsiteX174" fmla="*/ 8492132 w 9117690"/>
              <a:gd name="connsiteY174" fmla="*/ 4259871 h 5941133"/>
              <a:gd name="connsiteX175" fmla="*/ 8468652 w 9117690"/>
              <a:gd name="connsiteY175" fmla="*/ 4262238 h 5941133"/>
              <a:gd name="connsiteX176" fmla="*/ 8368923 w 9117690"/>
              <a:gd name="connsiteY176" fmla="*/ 4348187 h 5941133"/>
              <a:gd name="connsiteX177" fmla="*/ 8368672 w 9117690"/>
              <a:gd name="connsiteY177" fmla="*/ 4349610 h 5941133"/>
              <a:gd name="connsiteX178" fmla="*/ 8368672 w 9117690"/>
              <a:gd name="connsiteY178" fmla="*/ 4617935 h 5941133"/>
              <a:gd name="connsiteX179" fmla="*/ 8239645 w 9117690"/>
              <a:gd name="connsiteY179" fmla="*/ 4746962 h 5941133"/>
              <a:gd name="connsiteX180" fmla="*/ 8239646 w 9117690"/>
              <a:gd name="connsiteY180" fmla="*/ 4746961 h 5941133"/>
              <a:gd name="connsiteX181" fmla="*/ 8110619 w 9117690"/>
              <a:gd name="connsiteY181" fmla="*/ 4617934 h 5941133"/>
              <a:gd name="connsiteX182" fmla="*/ 8110619 w 9117690"/>
              <a:gd name="connsiteY182" fmla="*/ 4337914 h 5941133"/>
              <a:gd name="connsiteX183" fmla="*/ 8108616 w 9117690"/>
              <a:gd name="connsiteY183" fmla="*/ 4326564 h 5941133"/>
              <a:gd name="connsiteX184" fmla="*/ 8008887 w 9117690"/>
              <a:gd name="connsiteY184" fmla="*/ 4240615 h 5941133"/>
              <a:gd name="connsiteX185" fmla="*/ 7985407 w 9117690"/>
              <a:gd name="connsiteY185" fmla="*/ 4238248 h 5941133"/>
              <a:gd name="connsiteX186" fmla="*/ 7985407 w 9117690"/>
              <a:gd name="connsiteY186" fmla="*/ 4237510 h 5941133"/>
              <a:gd name="connsiteX187" fmla="*/ 7937337 w 9117690"/>
              <a:gd name="connsiteY187" fmla="*/ 4227806 h 5941133"/>
              <a:gd name="connsiteX188" fmla="*/ 7858534 w 9117690"/>
              <a:gd name="connsiteY188" fmla="*/ 4108918 h 5941133"/>
              <a:gd name="connsiteX189" fmla="*/ 7858534 w 9117690"/>
              <a:gd name="connsiteY189" fmla="*/ 4018788 h 5941133"/>
              <a:gd name="connsiteX190" fmla="*/ 7850145 w 9117690"/>
              <a:gd name="connsiteY190" fmla="*/ 3977238 h 5941133"/>
              <a:gd name="connsiteX191" fmla="*/ 7731258 w 9117690"/>
              <a:gd name="connsiteY191" fmla="*/ 3898434 h 5941133"/>
              <a:gd name="connsiteX192" fmla="*/ 7612370 w 9117690"/>
              <a:gd name="connsiteY192" fmla="*/ 3977238 h 5941133"/>
              <a:gd name="connsiteX193" fmla="*/ 7610181 w 9117690"/>
              <a:gd name="connsiteY193" fmla="*/ 3988083 h 5941133"/>
              <a:gd name="connsiteX194" fmla="*/ 7610181 w 9117690"/>
              <a:gd name="connsiteY194" fmla="*/ 4228952 h 5941133"/>
              <a:gd name="connsiteX195" fmla="*/ 7531378 w 9117690"/>
              <a:gd name="connsiteY195" fmla="*/ 4347840 h 5941133"/>
              <a:gd name="connsiteX196" fmla="*/ 7483308 w 9117690"/>
              <a:gd name="connsiteY196" fmla="*/ 4357544 h 5941133"/>
              <a:gd name="connsiteX197" fmla="*/ 7483308 w 9117690"/>
              <a:gd name="connsiteY197" fmla="*/ 4358282 h 5941133"/>
              <a:gd name="connsiteX198" fmla="*/ 7459828 w 9117690"/>
              <a:gd name="connsiteY198" fmla="*/ 4360649 h 5941133"/>
              <a:gd name="connsiteX199" fmla="*/ 7360099 w 9117690"/>
              <a:gd name="connsiteY199" fmla="*/ 4446598 h 5941133"/>
              <a:gd name="connsiteX200" fmla="*/ 7359847 w 9117690"/>
              <a:gd name="connsiteY200" fmla="*/ 4448027 h 5941133"/>
              <a:gd name="connsiteX201" fmla="*/ 7359847 w 9117690"/>
              <a:gd name="connsiteY201" fmla="*/ 4552668 h 5941133"/>
              <a:gd name="connsiteX202" fmla="*/ 7230820 w 9117690"/>
              <a:gd name="connsiteY202" fmla="*/ 4681695 h 5941133"/>
              <a:gd name="connsiteX203" fmla="*/ 7230821 w 9117690"/>
              <a:gd name="connsiteY203" fmla="*/ 4681694 h 5941133"/>
              <a:gd name="connsiteX204" fmla="*/ 7101794 w 9117690"/>
              <a:gd name="connsiteY204" fmla="*/ 4552667 h 5941133"/>
              <a:gd name="connsiteX205" fmla="*/ 7101794 w 9117690"/>
              <a:gd name="connsiteY205" fmla="*/ 2721348 h 5941133"/>
              <a:gd name="connsiteX206" fmla="*/ 7101793 w 9117690"/>
              <a:gd name="connsiteY206" fmla="*/ 4569190 h 5941133"/>
              <a:gd name="connsiteX207" fmla="*/ 7091655 w 9117690"/>
              <a:gd name="connsiteY207" fmla="*/ 4518971 h 5941133"/>
              <a:gd name="connsiteX208" fmla="*/ 6972767 w 9117690"/>
              <a:gd name="connsiteY208" fmla="*/ 4440167 h 5941133"/>
              <a:gd name="connsiteX209" fmla="*/ 6853880 w 9117690"/>
              <a:gd name="connsiteY209" fmla="*/ 4518971 h 5941133"/>
              <a:gd name="connsiteX210" fmla="*/ 6844116 w 9117690"/>
              <a:gd name="connsiteY210" fmla="*/ 4567331 h 5941133"/>
              <a:gd name="connsiteX211" fmla="*/ 6844116 w 9117690"/>
              <a:gd name="connsiteY211" fmla="*/ 5153733 h 5941133"/>
              <a:gd name="connsiteX212" fmla="*/ 6715089 w 9117690"/>
              <a:gd name="connsiteY212" fmla="*/ 5282760 h 5941133"/>
              <a:gd name="connsiteX213" fmla="*/ 6715090 w 9117690"/>
              <a:gd name="connsiteY213" fmla="*/ 5282759 h 5941133"/>
              <a:gd name="connsiteX214" fmla="*/ 6586063 w 9117690"/>
              <a:gd name="connsiteY214" fmla="*/ 5153732 h 5941133"/>
              <a:gd name="connsiteX215" fmla="*/ 6586063 w 9117690"/>
              <a:gd name="connsiteY215" fmla="*/ 2721348 h 5941133"/>
              <a:gd name="connsiteX216" fmla="*/ 6586062 w 9117690"/>
              <a:gd name="connsiteY216" fmla="*/ 4256770 h 5941133"/>
              <a:gd name="connsiteX217" fmla="*/ 6575924 w 9117690"/>
              <a:gd name="connsiteY217" fmla="*/ 4206551 h 5941133"/>
              <a:gd name="connsiteX218" fmla="*/ 6457036 w 9117690"/>
              <a:gd name="connsiteY218" fmla="*/ 4127747 h 5941133"/>
              <a:gd name="connsiteX219" fmla="*/ 6338149 w 9117690"/>
              <a:gd name="connsiteY219" fmla="*/ 4206551 h 5941133"/>
              <a:gd name="connsiteX220" fmla="*/ 6334551 w 9117690"/>
              <a:gd name="connsiteY220" fmla="*/ 4224370 h 5941133"/>
              <a:gd name="connsiteX221" fmla="*/ 6334551 w 9117690"/>
              <a:gd name="connsiteY221" fmla="*/ 4533316 h 5941133"/>
              <a:gd name="connsiteX222" fmla="*/ 6205524 w 9117690"/>
              <a:gd name="connsiteY222" fmla="*/ 4662343 h 5941133"/>
              <a:gd name="connsiteX223" fmla="*/ 6205525 w 9117690"/>
              <a:gd name="connsiteY223" fmla="*/ 4662342 h 5941133"/>
              <a:gd name="connsiteX224" fmla="*/ 6076498 w 9117690"/>
              <a:gd name="connsiteY224" fmla="*/ 4533315 h 5941133"/>
              <a:gd name="connsiteX225" fmla="*/ 6076498 w 9117690"/>
              <a:gd name="connsiteY225" fmla="*/ 4486577 h 5941133"/>
              <a:gd name="connsiteX226" fmla="*/ 6057828 w 9117690"/>
              <a:gd name="connsiteY226" fmla="*/ 4454035 h 5941133"/>
              <a:gd name="connsiteX227" fmla="*/ 5980764 w 9117690"/>
              <a:gd name="connsiteY227" fmla="*/ 4407591 h 5941133"/>
              <a:gd name="connsiteX228" fmla="*/ 5957284 w 9117690"/>
              <a:gd name="connsiteY228" fmla="*/ 4405224 h 5941133"/>
              <a:gd name="connsiteX229" fmla="*/ 5957284 w 9117690"/>
              <a:gd name="connsiteY229" fmla="*/ 4404486 h 5941133"/>
              <a:gd name="connsiteX230" fmla="*/ 5909214 w 9117690"/>
              <a:gd name="connsiteY230" fmla="*/ 4394782 h 5941133"/>
              <a:gd name="connsiteX231" fmla="*/ 5830411 w 9117690"/>
              <a:gd name="connsiteY231" fmla="*/ 4275894 h 5941133"/>
              <a:gd name="connsiteX232" fmla="*/ 5830411 w 9117690"/>
              <a:gd name="connsiteY232" fmla="*/ 4161910 h 5941133"/>
              <a:gd name="connsiteX233" fmla="*/ 5822022 w 9117690"/>
              <a:gd name="connsiteY233" fmla="*/ 4120360 h 5941133"/>
              <a:gd name="connsiteX234" fmla="*/ 5703135 w 9117690"/>
              <a:gd name="connsiteY234" fmla="*/ 4041556 h 5941133"/>
              <a:gd name="connsiteX235" fmla="*/ 5584247 w 9117690"/>
              <a:gd name="connsiteY235" fmla="*/ 4120360 h 5941133"/>
              <a:gd name="connsiteX236" fmla="*/ 5582058 w 9117690"/>
              <a:gd name="connsiteY236" fmla="*/ 4131204 h 5941133"/>
              <a:gd name="connsiteX237" fmla="*/ 5582058 w 9117690"/>
              <a:gd name="connsiteY237" fmla="*/ 4284608 h 5941133"/>
              <a:gd name="connsiteX238" fmla="*/ 5503255 w 9117690"/>
              <a:gd name="connsiteY238" fmla="*/ 4403496 h 5941133"/>
              <a:gd name="connsiteX239" fmla="*/ 5455185 w 9117690"/>
              <a:gd name="connsiteY239" fmla="*/ 4413200 h 5941133"/>
              <a:gd name="connsiteX240" fmla="*/ 5455185 w 9117690"/>
              <a:gd name="connsiteY240" fmla="*/ 4413938 h 5941133"/>
              <a:gd name="connsiteX241" fmla="*/ 5431705 w 9117690"/>
              <a:gd name="connsiteY241" fmla="*/ 4416305 h 5941133"/>
              <a:gd name="connsiteX242" fmla="*/ 5331976 w 9117690"/>
              <a:gd name="connsiteY242" fmla="*/ 4502254 h 5941133"/>
              <a:gd name="connsiteX243" fmla="*/ 5329772 w 9117690"/>
              <a:gd name="connsiteY243" fmla="*/ 4514744 h 5941133"/>
              <a:gd name="connsiteX244" fmla="*/ 5329772 w 9117690"/>
              <a:gd name="connsiteY244" fmla="*/ 4648652 h 5941133"/>
              <a:gd name="connsiteX245" fmla="*/ 5200745 w 9117690"/>
              <a:gd name="connsiteY245" fmla="*/ 4777679 h 5941133"/>
              <a:gd name="connsiteX246" fmla="*/ 5200746 w 9117690"/>
              <a:gd name="connsiteY246" fmla="*/ 4777678 h 5941133"/>
              <a:gd name="connsiteX247" fmla="*/ 5071719 w 9117690"/>
              <a:gd name="connsiteY247" fmla="*/ 4648651 h 5941133"/>
              <a:gd name="connsiteX248" fmla="*/ 5071719 w 9117690"/>
              <a:gd name="connsiteY248" fmla="*/ 4283397 h 5941133"/>
              <a:gd name="connsiteX249" fmla="*/ 5069515 w 9117690"/>
              <a:gd name="connsiteY249" fmla="*/ 4270907 h 5941133"/>
              <a:gd name="connsiteX250" fmla="*/ 4969786 w 9117690"/>
              <a:gd name="connsiteY250" fmla="*/ 4184958 h 5941133"/>
              <a:gd name="connsiteX251" fmla="*/ 4946306 w 9117690"/>
              <a:gd name="connsiteY251" fmla="*/ 4182591 h 5941133"/>
              <a:gd name="connsiteX252" fmla="*/ 4946306 w 9117690"/>
              <a:gd name="connsiteY252" fmla="*/ 4181853 h 5941133"/>
              <a:gd name="connsiteX253" fmla="*/ 4898236 w 9117690"/>
              <a:gd name="connsiteY253" fmla="*/ 4172149 h 5941133"/>
              <a:gd name="connsiteX254" fmla="*/ 4819433 w 9117690"/>
              <a:gd name="connsiteY254" fmla="*/ 4053261 h 5941133"/>
              <a:gd name="connsiteX255" fmla="*/ 4819433 w 9117690"/>
              <a:gd name="connsiteY255" fmla="*/ 3676885 h 5941133"/>
              <a:gd name="connsiteX256" fmla="*/ 4811044 w 9117690"/>
              <a:gd name="connsiteY256" fmla="*/ 3635336 h 5941133"/>
              <a:gd name="connsiteX257" fmla="*/ 4692157 w 9117690"/>
              <a:gd name="connsiteY257" fmla="*/ 3556532 h 5941133"/>
              <a:gd name="connsiteX258" fmla="*/ 4563130 w 9117690"/>
              <a:gd name="connsiteY258" fmla="*/ 3685559 h 5941133"/>
              <a:gd name="connsiteX259" fmla="*/ 4563130 w 9117690"/>
              <a:gd name="connsiteY259" fmla="*/ 2721348 h 5941133"/>
              <a:gd name="connsiteX260" fmla="*/ 4563015 w 9117690"/>
              <a:gd name="connsiteY260" fmla="*/ 2721348 h 5941133"/>
              <a:gd name="connsiteX261" fmla="*/ 4563014 w 9117690"/>
              <a:gd name="connsiteY261" fmla="*/ 3989312 h 5941133"/>
              <a:gd name="connsiteX262" fmla="*/ 4484211 w 9117690"/>
              <a:gd name="connsiteY262" fmla="*/ 4108200 h 5941133"/>
              <a:gd name="connsiteX263" fmla="*/ 4436141 w 9117690"/>
              <a:gd name="connsiteY263" fmla="*/ 4117904 h 5941133"/>
              <a:gd name="connsiteX264" fmla="*/ 4436141 w 9117690"/>
              <a:gd name="connsiteY264" fmla="*/ 4118642 h 5941133"/>
              <a:gd name="connsiteX265" fmla="*/ 4412661 w 9117690"/>
              <a:gd name="connsiteY265" fmla="*/ 4121009 h 5941133"/>
              <a:gd name="connsiteX266" fmla="*/ 4335596 w 9117690"/>
              <a:gd name="connsiteY266" fmla="*/ 4167453 h 5941133"/>
              <a:gd name="connsiteX267" fmla="*/ 4314689 w 9117690"/>
              <a:gd name="connsiteY267" fmla="*/ 4203896 h 5941133"/>
              <a:gd name="connsiteX268" fmla="*/ 4314689 w 9117690"/>
              <a:gd name="connsiteY268" fmla="*/ 4339508 h 5941133"/>
              <a:gd name="connsiteX269" fmla="*/ 4235886 w 9117690"/>
              <a:gd name="connsiteY269" fmla="*/ 4458396 h 5941133"/>
              <a:gd name="connsiteX270" fmla="*/ 4187818 w 9117690"/>
              <a:gd name="connsiteY270" fmla="*/ 4468100 h 5941133"/>
              <a:gd name="connsiteX271" fmla="*/ 4187818 w 9117690"/>
              <a:gd name="connsiteY271" fmla="*/ 4468838 h 5941133"/>
              <a:gd name="connsiteX272" fmla="*/ 4164338 w 9117690"/>
              <a:gd name="connsiteY272" fmla="*/ 4471205 h 5941133"/>
              <a:gd name="connsiteX273" fmla="*/ 4087274 w 9117690"/>
              <a:gd name="connsiteY273" fmla="*/ 4517649 h 5941133"/>
              <a:gd name="connsiteX274" fmla="*/ 4066135 w 9117690"/>
              <a:gd name="connsiteY274" fmla="*/ 4554495 h 5941133"/>
              <a:gd name="connsiteX275" fmla="*/ 4066135 w 9117690"/>
              <a:gd name="connsiteY275" fmla="*/ 4712264 h 5941133"/>
              <a:gd name="connsiteX276" fmla="*/ 3937109 w 9117690"/>
              <a:gd name="connsiteY276" fmla="*/ 4841291 h 5941133"/>
              <a:gd name="connsiteX277" fmla="*/ 3937109 w 9117690"/>
              <a:gd name="connsiteY277" fmla="*/ 4841290 h 5941133"/>
              <a:gd name="connsiteX278" fmla="*/ 3808082 w 9117690"/>
              <a:gd name="connsiteY278" fmla="*/ 4712263 h 5941133"/>
              <a:gd name="connsiteX279" fmla="*/ 3808082 w 9117690"/>
              <a:gd name="connsiteY279" fmla="*/ 4219518 h 5941133"/>
              <a:gd name="connsiteX280" fmla="*/ 3799694 w 9117690"/>
              <a:gd name="connsiteY280" fmla="*/ 4177968 h 5941133"/>
              <a:gd name="connsiteX281" fmla="*/ 3680807 w 9117690"/>
              <a:gd name="connsiteY281" fmla="*/ 4099164 h 5941133"/>
              <a:gd name="connsiteX282" fmla="*/ 3561920 w 9117690"/>
              <a:gd name="connsiteY282" fmla="*/ 4177968 h 5941133"/>
              <a:gd name="connsiteX283" fmla="*/ 3561433 w 9117690"/>
              <a:gd name="connsiteY283" fmla="*/ 4180378 h 5941133"/>
              <a:gd name="connsiteX284" fmla="*/ 3561433 w 9117690"/>
              <a:gd name="connsiteY284" fmla="*/ 4435519 h 5941133"/>
              <a:gd name="connsiteX285" fmla="*/ 3482629 w 9117690"/>
              <a:gd name="connsiteY285" fmla="*/ 4554407 h 5941133"/>
              <a:gd name="connsiteX286" fmla="*/ 3438829 w 9117690"/>
              <a:gd name="connsiteY286" fmla="*/ 4563249 h 5941133"/>
              <a:gd name="connsiteX287" fmla="*/ 3438829 w 9117690"/>
              <a:gd name="connsiteY287" fmla="*/ 4564615 h 5941133"/>
              <a:gd name="connsiteX288" fmla="*/ 3415349 w 9117690"/>
              <a:gd name="connsiteY288" fmla="*/ 4566982 h 5941133"/>
              <a:gd name="connsiteX289" fmla="*/ 3315620 w 9117690"/>
              <a:gd name="connsiteY289" fmla="*/ 4652931 h 5941133"/>
              <a:gd name="connsiteX290" fmla="*/ 3307419 w 9117690"/>
              <a:gd name="connsiteY290" fmla="*/ 4699402 h 5941133"/>
              <a:gd name="connsiteX291" fmla="*/ 3307419 w 9117690"/>
              <a:gd name="connsiteY291" fmla="*/ 5166571 h 5941133"/>
              <a:gd name="connsiteX292" fmla="*/ 3178392 w 9117690"/>
              <a:gd name="connsiteY292" fmla="*/ 5295598 h 5941133"/>
              <a:gd name="connsiteX293" fmla="*/ 3178393 w 9117690"/>
              <a:gd name="connsiteY293" fmla="*/ 5295599 h 5941133"/>
              <a:gd name="connsiteX294" fmla="*/ 3049366 w 9117690"/>
              <a:gd name="connsiteY294" fmla="*/ 5166572 h 5941133"/>
              <a:gd name="connsiteX295" fmla="*/ 3049366 w 9117690"/>
              <a:gd name="connsiteY295" fmla="*/ 4514427 h 5941133"/>
              <a:gd name="connsiteX296" fmla="*/ 3033349 w 9117690"/>
              <a:gd name="connsiteY296" fmla="*/ 4488028 h 5941133"/>
              <a:gd name="connsiteX297" fmla="*/ 2933786 w 9117690"/>
              <a:gd name="connsiteY297" fmla="*/ 4441074 h 5941133"/>
              <a:gd name="connsiteX298" fmla="*/ 2814899 w 9117690"/>
              <a:gd name="connsiteY298" fmla="*/ 4519878 h 5941133"/>
              <a:gd name="connsiteX299" fmla="*/ 2812443 w 9117690"/>
              <a:gd name="connsiteY299" fmla="*/ 4532038 h 5941133"/>
              <a:gd name="connsiteX300" fmla="*/ 2812443 w 9117690"/>
              <a:gd name="connsiteY300" fmla="*/ 5039760 h 5941133"/>
              <a:gd name="connsiteX301" fmla="*/ 2683416 w 9117690"/>
              <a:gd name="connsiteY301" fmla="*/ 5168787 h 5941133"/>
              <a:gd name="connsiteX302" fmla="*/ 2683417 w 9117690"/>
              <a:gd name="connsiteY302" fmla="*/ 5168786 h 5941133"/>
              <a:gd name="connsiteX303" fmla="*/ 2554391 w 9117690"/>
              <a:gd name="connsiteY303" fmla="*/ 5039759 h 5941133"/>
              <a:gd name="connsiteX304" fmla="*/ 2554391 w 9117690"/>
              <a:gd name="connsiteY304" fmla="*/ 2721348 h 5941133"/>
              <a:gd name="connsiteX305" fmla="*/ 2554390 w 9117690"/>
              <a:gd name="connsiteY305" fmla="*/ 2721348 h 5941133"/>
              <a:gd name="connsiteX306" fmla="*/ 2554389 w 9117690"/>
              <a:gd name="connsiteY306" fmla="*/ 5014630 h 5941133"/>
              <a:gd name="connsiteX307" fmla="*/ 2544250 w 9117690"/>
              <a:gd name="connsiteY307" fmla="*/ 4964412 h 5941133"/>
              <a:gd name="connsiteX308" fmla="*/ 2425363 w 9117690"/>
              <a:gd name="connsiteY308" fmla="*/ 4885608 h 5941133"/>
              <a:gd name="connsiteX309" fmla="*/ 2296336 w 9117690"/>
              <a:gd name="connsiteY309" fmla="*/ 5014635 h 5941133"/>
              <a:gd name="connsiteX310" fmla="*/ 2296336 w 9117690"/>
              <a:gd name="connsiteY310" fmla="*/ 5812106 h 5941133"/>
              <a:gd name="connsiteX311" fmla="*/ 2167309 w 9117690"/>
              <a:gd name="connsiteY311" fmla="*/ 5941133 h 5941133"/>
              <a:gd name="connsiteX312" fmla="*/ 2167310 w 9117690"/>
              <a:gd name="connsiteY312" fmla="*/ 5941132 h 5941133"/>
              <a:gd name="connsiteX313" fmla="*/ 2038282 w 9117690"/>
              <a:gd name="connsiteY313" fmla="*/ 5812105 h 5941133"/>
              <a:gd name="connsiteX314" fmla="*/ 2038282 w 9117690"/>
              <a:gd name="connsiteY314" fmla="*/ 3090757 h 5941133"/>
              <a:gd name="connsiteX315" fmla="*/ 2167310 w 9117690"/>
              <a:gd name="connsiteY315" fmla="*/ 3219784 h 5941133"/>
              <a:gd name="connsiteX316" fmla="*/ 2167309 w 9117690"/>
              <a:gd name="connsiteY316" fmla="*/ 3219785 h 5941133"/>
              <a:gd name="connsiteX317" fmla="*/ 2296336 w 9117690"/>
              <a:gd name="connsiteY317" fmla="*/ 3090758 h 5941133"/>
              <a:gd name="connsiteX318" fmla="*/ 2296336 w 9117690"/>
              <a:gd name="connsiteY318" fmla="*/ 2293287 h 5941133"/>
              <a:gd name="connsiteX319" fmla="*/ 2425363 w 9117690"/>
              <a:gd name="connsiteY319" fmla="*/ 2164260 h 5941133"/>
              <a:gd name="connsiteX320" fmla="*/ 2544250 w 9117690"/>
              <a:gd name="connsiteY320" fmla="*/ 2243064 h 5941133"/>
              <a:gd name="connsiteX321" fmla="*/ 2554389 w 9117690"/>
              <a:gd name="connsiteY321" fmla="*/ 2293282 h 5941133"/>
              <a:gd name="connsiteX322" fmla="*/ 0 w 9117690"/>
              <a:gd name="connsiteY322" fmla="*/ 0 h 5941133"/>
              <a:gd name="connsiteX323" fmla="*/ 1 w 9117690"/>
              <a:gd name="connsiteY323" fmla="*/ 0 h 5941133"/>
              <a:gd name="connsiteX324" fmla="*/ 1 w 9117690"/>
              <a:gd name="connsiteY324" fmla="*/ 2022823 h 5941133"/>
              <a:gd name="connsiteX325" fmla="*/ 129028 w 9117690"/>
              <a:gd name="connsiteY325" fmla="*/ 2151850 h 5941133"/>
              <a:gd name="connsiteX326" fmla="*/ 129027 w 9117690"/>
              <a:gd name="connsiteY326" fmla="*/ 2151851 h 5941133"/>
              <a:gd name="connsiteX327" fmla="*/ 258054 w 9117690"/>
              <a:gd name="connsiteY327" fmla="*/ 2022824 h 5941133"/>
              <a:gd name="connsiteX328" fmla="*/ 258054 w 9117690"/>
              <a:gd name="connsiteY328" fmla="*/ 1933906 h 5941133"/>
              <a:gd name="connsiteX329" fmla="*/ 261652 w 9117690"/>
              <a:gd name="connsiteY329" fmla="*/ 1916087 h 5941133"/>
              <a:gd name="connsiteX330" fmla="*/ 380539 w 9117690"/>
              <a:gd name="connsiteY330" fmla="*/ 1837283 h 5941133"/>
              <a:gd name="connsiteX331" fmla="*/ 499427 w 9117690"/>
              <a:gd name="connsiteY331" fmla="*/ 1916087 h 5941133"/>
              <a:gd name="connsiteX332" fmla="*/ 509565 w 9117690"/>
              <a:gd name="connsiteY332" fmla="*/ 1966306 h 5941133"/>
              <a:gd name="connsiteX333" fmla="*/ 509566 w 9117690"/>
              <a:gd name="connsiteY333" fmla="*/ 0 h 5941133"/>
              <a:gd name="connsiteX334" fmla="*/ 509566 w 9117690"/>
              <a:gd name="connsiteY334" fmla="*/ 2560326 h 5941133"/>
              <a:gd name="connsiteX335" fmla="*/ 638593 w 9117690"/>
              <a:gd name="connsiteY335" fmla="*/ 2689353 h 5941133"/>
              <a:gd name="connsiteX336" fmla="*/ 638592 w 9117690"/>
              <a:gd name="connsiteY336" fmla="*/ 2689354 h 5941133"/>
              <a:gd name="connsiteX337" fmla="*/ 767619 w 9117690"/>
              <a:gd name="connsiteY337" fmla="*/ 2560327 h 5941133"/>
              <a:gd name="connsiteX338" fmla="*/ 767619 w 9117690"/>
              <a:gd name="connsiteY338" fmla="*/ 2474988 h 5941133"/>
              <a:gd name="connsiteX339" fmla="*/ 777383 w 9117690"/>
              <a:gd name="connsiteY339" fmla="*/ 2426627 h 5941133"/>
              <a:gd name="connsiteX340" fmla="*/ 896270 w 9117690"/>
              <a:gd name="connsiteY340" fmla="*/ 2347823 h 5941133"/>
              <a:gd name="connsiteX341" fmla="*/ 1015158 w 9117690"/>
              <a:gd name="connsiteY341" fmla="*/ 2426627 h 5941133"/>
              <a:gd name="connsiteX342" fmla="*/ 1025296 w 9117690"/>
              <a:gd name="connsiteY342" fmla="*/ 2476846 h 5941133"/>
              <a:gd name="connsiteX343" fmla="*/ 1025297 w 9117690"/>
              <a:gd name="connsiteY343" fmla="*/ 0 h 5941133"/>
              <a:gd name="connsiteX344" fmla="*/ 1025297 w 9117690"/>
              <a:gd name="connsiteY344" fmla="*/ 2460323 h 5941133"/>
              <a:gd name="connsiteX345" fmla="*/ 1154325 w 9117690"/>
              <a:gd name="connsiteY345" fmla="*/ 2589350 h 5941133"/>
              <a:gd name="connsiteX346" fmla="*/ 1154325 w 9117690"/>
              <a:gd name="connsiteY346" fmla="*/ 2589351 h 5941133"/>
              <a:gd name="connsiteX347" fmla="*/ 1283351 w 9117690"/>
              <a:gd name="connsiteY347" fmla="*/ 2460324 h 5941133"/>
              <a:gd name="connsiteX348" fmla="*/ 1283351 w 9117690"/>
              <a:gd name="connsiteY348" fmla="*/ 2199627 h 5941133"/>
              <a:gd name="connsiteX349" fmla="*/ 1284065 w 9117690"/>
              <a:gd name="connsiteY349" fmla="*/ 2196094 h 5941133"/>
              <a:gd name="connsiteX350" fmla="*/ 1402953 w 9117690"/>
              <a:gd name="connsiteY350" fmla="*/ 2117290 h 5941133"/>
              <a:gd name="connsiteX351" fmla="*/ 1521839 w 9117690"/>
              <a:gd name="connsiteY351" fmla="*/ 2196094 h 5941133"/>
              <a:gd name="connsiteX352" fmla="*/ 1522552 w 9117690"/>
              <a:gd name="connsiteY352" fmla="*/ 2199625 h 5941133"/>
              <a:gd name="connsiteX353" fmla="*/ 1522552 w 9117690"/>
              <a:gd name="connsiteY353" fmla="*/ 2372515 h 5941133"/>
              <a:gd name="connsiteX354" fmla="*/ 1651578 w 9117690"/>
              <a:gd name="connsiteY354" fmla="*/ 2501542 h 5941133"/>
              <a:gd name="connsiteX355" fmla="*/ 1651577 w 9117690"/>
              <a:gd name="connsiteY355" fmla="*/ 2501543 h 5941133"/>
              <a:gd name="connsiteX356" fmla="*/ 1780604 w 9117690"/>
              <a:gd name="connsiteY356" fmla="*/ 2372516 h 5941133"/>
              <a:gd name="connsiteX357" fmla="*/ 1780604 w 9117690"/>
              <a:gd name="connsiteY357" fmla="*/ 2041714 h 5941133"/>
              <a:gd name="connsiteX358" fmla="*/ 1790368 w 9117690"/>
              <a:gd name="connsiteY358" fmla="*/ 1993354 h 5941133"/>
              <a:gd name="connsiteX359" fmla="*/ 1909255 w 9117690"/>
              <a:gd name="connsiteY359" fmla="*/ 1914550 h 5941133"/>
              <a:gd name="connsiteX360" fmla="*/ 2028143 w 9117690"/>
              <a:gd name="connsiteY360" fmla="*/ 1993354 h 5941133"/>
              <a:gd name="connsiteX361" fmla="*/ 2038281 w 9117690"/>
              <a:gd name="connsiteY361" fmla="*/ 2043573 h 5941133"/>
              <a:gd name="connsiteX362" fmla="*/ 2038282 w 9117690"/>
              <a:gd name="connsiteY362" fmla="*/ 0 h 5941133"/>
              <a:gd name="connsiteX363" fmla="*/ 2038282 w 9117690"/>
              <a:gd name="connsiteY363" fmla="*/ 2721348 h 5941133"/>
              <a:gd name="connsiteX364" fmla="*/ 2038281 w 9117690"/>
              <a:gd name="connsiteY364" fmla="*/ 4764921 h 5941133"/>
              <a:gd name="connsiteX365" fmla="*/ 2028143 w 9117690"/>
              <a:gd name="connsiteY365" fmla="*/ 4714702 h 5941133"/>
              <a:gd name="connsiteX366" fmla="*/ 1909255 w 9117690"/>
              <a:gd name="connsiteY366" fmla="*/ 4635898 h 5941133"/>
              <a:gd name="connsiteX367" fmla="*/ 1790368 w 9117690"/>
              <a:gd name="connsiteY367" fmla="*/ 4714702 h 5941133"/>
              <a:gd name="connsiteX368" fmla="*/ 1780604 w 9117690"/>
              <a:gd name="connsiteY368" fmla="*/ 4763062 h 5941133"/>
              <a:gd name="connsiteX369" fmla="*/ 1780604 w 9117690"/>
              <a:gd name="connsiteY369" fmla="*/ 5093864 h 5941133"/>
              <a:gd name="connsiteX370" fmla="*/ 1651577 w 9117690"/>
              <a:gd name="connsiteY370" fmla="*/ 5222891 h 5941133"/>
              <a:gd name="connsiteX371" fmla="*/ 1651578 w 9117690"/>
              <a:gd name="connsiteY371" fmla="*/ 5222890 h 5941133"/>
              <a:gd name="connsiteX372" fmla="*/ 1522552 w 9117690"/>
              <a:gd name="connsiteY372" fmla="*/ 5093863 h 5941133"/>
              <a:gd name="connsiteX373" fmla="*/ 1522552 w 9117690"/>
              <a:gd name="connsiteY373" fmla="*/ 4920973 h 5941133"/>
              <a:gd name="connsiteX374" fmla="*/ 1521839 w 9117690"/>
              <a:gd name="connsiteY374" fmla="*/ 4917442 h 5941133"/>
              <a:gd name="connsiteX375" fmla="*/ 1402953 w 9117690"/>
              <a:gd name="connsiteY375" fmla="*/ 4838638 h 5941133"/>
              <a:gd name="connsiteX376" fmla="*/ 1284065 w 9117690"/>
              <a:gd name="connsiteY376" fmla="*/ 4917442 h 5941133"/>
              <a:gd name="connsiteX377" fmla="*/ 1283351 w 9117690"/>
              <a:gd name="connsiteY377" fmla="*/ 4920975 h 5941133"/>
              <a:gd name="connsiteX378" fmla="*/ 1283351 w 9117690"/>
              <a:gd name="connsiteY378" fmla="*/ 5181672 h 5941133"/>
              <a:gd name="connsiteX379" fmla="*/ 1154325 w 9117690"/>
              <a:gd name="connsiteY379" fmla="*/ 5310699 h 5941133"/>
              <a:gd name="connsiteX380" fmla="*/ 1154325 w 9117690"/>
              <a:gd name="connsiteY380" fmla="*/ 5310698 h 5941133"/>
              <a:gd name="connsiteX381" fmla="*/ 1025297 w 9117690"/>
              <a:gd name="connsiteY381" fmla="*/ 5181671 h 5941133"/>
              <a:gd name="connsiteX382" fmla="*/ 1025297 w 9117690"/>
              <a:gd name="connsiteY382" fmla="*/ 2721348 h 5941133"/>
              <a:gd name="connsiteX383" fmla="*/ 1025296 w 9117690"/>
              <a:gd name="connsiteY383" fmla="*/ 5198194 h 5941133"/>
              <a:gd name="connsiteX384" fmla="*/ 1015158 w 9117690"/>
              <a:gd name="connsiteY384" fmla="*/ 5147975 h 5941133"/>
              <a:gd name="connsiteX385" fmla="*/ 896270 w 9117690"/>
              <a:gd name="connsiteY385" fmla="*/ 5069171 h 5941133"/>
              <a:gd name="connsiteX386" fmla="*/ 777383 w 9117690"/>
              <a:gd name="connsiteY386" fmla="*/ 5147975 h 5941133"/>
              <a:gd name="connsiteX387" fmla="*/ 767619 w 9117690"/>
              <a:gd name="connsiteY387" fmla="*/ 5196336 h 5941133"/>
              <a:gd name="connsiteX388" fmla="*/ 767619 w 9117690"/>
              <a:gd name="connsiteY388" fmla="*/ 5281675 h 5941133"/>
              <a:gd name="connsiteX389" fmla="*/ 638592 w 9117690"/>
              <a:gd name="connsiteY389" fmla="*/ 5410702 h 5941133"/>
              <a:gd name="connsiteX390" fmla="*/ 638593 w 9117690"/>
              <a:gd name="connsiteY390" fmla="*/ 5410701 h 5941133"/>
              <a:gd name="connsiteX391" fmla="*/ 509566 w 9117690"/>
              <a:gd name="connsiteY391" fmla="*/ 5281674 h 5941133"/>
              <a:gd name="connsiteX392" fmla="*/ 509566 w 9117690"/>
              <a:gd name="connsiteY392" fmla="*/ 2721348 h 5941133"/>
              <a:gd name="connsiteX393" fmla="*/ 509565 w 9117690"/>
              <a:gd name="connsiteY393" fmla="*/ 4687654 h 5941133"/>
              <a:gd name="connsiteX394" fmla="*/ 499427 w 9117690"/>
              <a:gd name="connsiteY394" fmla="*/ 4637435 h 5941133"/>
              <a:gd name="connsiteX395" fmla="*/ 380539 w 9117690"/>
              <a:gd name="connsiteY395" fmla="*/ 4558631 h 5941133"/>
              <a:gd name="connsiteX396" fmla="*/ 261652 w 9117690"/>
              <a:gd name="connsiteY396" fmla="*/ 4637435 h 5941133"/>
              <a:gd name="connsiteX397" fmla="*/ 258054 w 9117690"/>
              <a:gd name="connsiteY397" fmla="*/ 4655254 h 5941133"/>
              <a:gd name="connsiteX398" fmla="*/ 258054 w 9117690"/>
              <a:gd name="connsiteY398" fmla="*/ 4744172 h 5941133"/>
              <a:gd name="connsiteX399" fmla="*/ 129027 w 9117690"/>
              <a:gd name="connsiteY399" fmla="*/ 4873199 h 5941133"/>
              <a:gd name="connsiteX400" fmla="*/ 129028 w 9117690"/>
              <a:gd name="connsiteY400" fmla="*/ 4873198 h 5941133"/>
              <a:gd name="connsiteX401" fmla="*/ 1 w 9117690"/>
              <a:gd name="connsiteY401" fmla="*/ 4744171 h 5941133"/>
              <a:gd name="connsiteX402" fmla="*/ 1 w 9117690"/>
              <a:gd name="connsiteY402" fmla="*/ 2721348 h 5941133"/>
              <a:gd name="connsiteX403" fmla="*/ 0 w 9117690"/>
              <a:gd name="connsiteY403" fmla="*/ 2721348 h 5941133"/>
              <a:gd name="connsiteX0" fmla="*/ 3416214 w 9117690"/>
              <a:gd name="connsiteY0" fmla="*/ 4559601 h 5941133"/>
              <a:gd name="connsiteX1" fmla="*/ 3418663 w 9117690"/>
              <a:gd name="connsiteY1" fmla="*/ 4560435 h 5941133"/>
              <a:gd name="connsiteX2" fmla="*/ 3419057 w 9117690"/>
              <a:gd name="connsiteY2" fmla="*/ 4560469 h 5941133"/>
              <a:gd name="connsiteX3" fmla="*/ 3416214 w 9117690"/>
              <a:gd name="connsiteY3" fmla="*/ 4559601 h 5941133"/>
              <a:gd name="connsiteX4" fmla="*/ 3416214 w 9117690"/>
              <a:gd name="connsiteY4" fmla="*/ 1838253 h 5941133"/>
              <a:gd name="connsiteX5" fmla="*/ 3419057 w 9117690"/>
              <a:gd name="connsiteY5" fmla="*/ 1839121 h 5941133"/>
              <a:gd name="connsiteX6" fmla="*/ 3418663 w 9117690"/>
              <a:gd name="connsiteY6" fmla="*/ 1839087 h 5941133"/>
              <a:gd name="connsiteX7" fmla="*/ 3416214 w 9117690"/>
              <a:gd name="connsiteY7" fmla="*/ 1838253 h 5941133"/>
              <a:gd name="connsiteX8" fmla="*/ 2554390 w 9117690"/>
              <a:gd name="connsiteY8" fmla="*/ 0 h 5941133"/>
              <a:gd name="connsiteX9" fmla="*/ 2554391 w 9117690"/>
              <a:gd name="connsiteY9" fmla="*/ 0 h 5941133"/>
              <a:gd name="connsiteX10" fmla="*/ 2554391 w 9117690"/>
              <a:gd name="connsiteY10" fmla="*/ 2318411 h 5941133"/>
              <a:gd name="connsiteX11" fmla="*/ 2683417 w 9117690"/>
              <a:gd name="connsiteY11" fmla="*/ 2447438 h 5941133"/>
              <a:gd name="connsiteX12" fmla="*/ 2683416 w 9117690"/>
              <a:gd name="connsiteY12" fmla="*/ 2447439 h 5941133"/>
              <a:gd name="connsiteX13" fmla="*/ 2812443 w 9117690"/>
              <a:gd name="connsiteY13" fmla="*/ 2318412 h 5941133"/>
              <a:gd name="connsiteX14" fmla="*/ 2812443 w 9117690"/>
              <a:gd name="connsiteY14" fmla="*/ 1810690 h 5941133"/>
              <a:gd name="connsiteX15" fmla="*/ 2814899 w 9117690"/>
              <a:gd name="connsiteY15" fmla="*/ 1798530 h 5941133"/>
              <a:gd name="connsiteX16" fmla="*/ 2933786 w 9117690"/>
              <a:gd name="connsiteY16" fmla="*/ 1719726 h 5941133"/>
              <a:gd name="connsiteX17" fmla="*/ 3033349 w 9117690"/>
              <a:gd name="connsiteY17" fmla="*/ 1766680 h 5941133"/>
              <a:gd name="connsiteX18" fmla="*/ 3049366 w 9117690"/>
              <a:gd name="connsiteY18" fmla="*/ 1793079 h 5941133"/>
              <a:gd name="connsiteX19" fmla="*/ 3049366 w 9117690"/>
              <a:gd name="connsiteY19" fmla="*/ 2445224 h 5941133"/>
              <a:gd name="connsiteX20" fmla="*/ 3178393 w 9117690"/>
              <a:gd name="connsiteY20" fmla="*/ 2574251 h 5941133"/>
              <a:gd name="connsiteX21" fmla="*/ 3178392 w 9117690"/>
              <a:gd name="connsiteY21" fmla="*/ 2574250 h 5941133"/>
              <a:gd name="connsiteX22" fmla="*/ 3307419 w 9117690"/>
              <a:gd name="connsiteY22" fmla="*/ 2445223 h 5941133"/>
              <a:gd name="connsiteX23" fmla="*/ 3307419 w 9117690"/>
              <a:gd name="connsiteY23" fmla="*/ 1978054 h 5941133"/>
              <a:gd name="connsiteX24" fmla="*/ 3315620 w 9117690"/>
              <a:gd name="connsiteY24" fmla="*/ 1931583 h 5941133"/>
              <a:gd name="connsiteX25" fmla="*/ 3415349 w 9117690"/>
              <a:gd name="connsiteY25" fmla="*/ 1845634 h 5941133"/>
              <a:gd name="connsiteX26" fmla="*/ 3438829 w 9117690"/>
              <a:gd name="connsiteY26" fmla="*/ 1843267 h 5941133"/>
              <a:gd name="connsiteX27" fmla="*/ 3438829 w 9117690"/>
              <a:gd name="connsiteY27" fmla="*/ 1841901 h 5941133"/>
              <a:gd name="connsiteX28" fmla="*/ 3482629 w 9117690"/>
              <a:gd name="connsiteY28" fmla="*/ 1833059 h 5941133"/>
              <a:gd name="connsiteX29" fmla="*/ 3561433 w 9117690"/>
              <a:gd name="connsiteY29" fmla="*/ 1714171 h 5941133"/>
              <a:gd name="connsiteX30" fmla="*/ 3561433 w 9117690"/>
              <a:gd name="connsiteY30" fmla="*/ 1459030 h 5941133"/>
              <a:gd name="connsiteX31" fmla="*/ 3561920 w 9117690"/>
              <a:gd name="connsiteY31" fmla="*/ 1456620 h 5941133"/>
              <a:gd name="connsiteX32" fmla="*/ 3680807 w 9117690"/>
              <a:gd name="connsiteY32" fmla="*/ 1377816 h 5941133"/>
              <a:gd name="connsiteX33" fmla="*/ 3799694 w 9117690"/>
              <a:gd name="connsiteY33" fmla="*/ 1456620 h 5941133"/>
              <a:gd name="connsiteX34" fmla="*/ 3808082 w 9117690"/>
              <a:gd name="connsiteY34" fmla="*/ 1498170 h 5941133"/>
              <a:gd name="connsiteX35" fmla="*/ 3808082 w 9117690"/>
              <a:gd name="connsiteY35" fmla="*/ 1990915 h 5941133"/>
              <a:gd name="connsiteX36" fmla="*/ 3937109 w 9117690"/>
              <a:gd name="connsiteY36" fmla="*/ 2119942 h 5941133"/>
              <a:gd name="connsiteX37" fmla="*/ 3937109 w 9117690"/>
              <a:gd name="connsiteY37" fmla="*/ 2119943 h 5941133"/>
              <a:gd name="connsiteX38" fmla="*/ 4066135 w 9117690"/>
              <a:gd name="connsiteY38" fmla="*/ 1990916 h 5941133"/>
              <a:gd name="connsiteX39" fmla="*/ 4066135 w 9117690"/>
              <a:gd name="connsiteY39" fmla="*/ 1833147 h 5941133"/>
              <a:gd name="connsiteX40" fmla="*/ 4087274 w 9117690"/>
              <a:gd name="connsiteY40" fmla="*/ 1796301 h 5941133"/>
              <a:gd name="connsiteX41" fmla="*/ 4164338 w 9117690"/>
              <a:gd name="connsiteY41" fmla="*/ 1749857 h 5941133"/>
              <a:gd name="connsiteX42" fmla="*/ 4187818 w 9117690"/>
              <a:gd name="connsiteY42" fmla="*/ 1747490 h 5941133"/>
              <a:gd name="connsiteX43" fmla="*/ 4187818 w 9117690"/>
              <a:gd name="connsiteY43" fmla="*/ 1746752 h 5941133"/>
              <a:gd name="connsiteX44" fmla="*/ 4235886 w 9117690"/>
              <a:gd name="connsiteY44" fmla="*/ 1737048 h 5941133"/>
              <a:gd name="connsiteX45" fmla="*/ 4314689 w 9117690"/>
              <a:gd name="connsiteY45" fmla="*/ 1618160 h 5941133"/>
              <a:gd name="connsiteX46" fmla="*/ 4314689 w 9117690"/>
              <a:gd name="connsiteY46" fmla="*/ 1482548 h 5941133"/>
              <a:gd name="connsiteX47" fmla="*/ 4335596 w 9117690"/>
              <a:gd name="connsiteY47" fmla="*/ 1446105 h 5941133"/>
              <a:gd name="connsiteX48" fmla="*/ 4412661 w 9117690"/>
              <a:gd name="connsiteY48" fmla="*/ 1399661 h 5941133"/>
              <a:gd name="connsiteX49" fmla="*/ 4436141 w 9117690"/>
              <a:gd name="connsiteY49" fmla="*/ 1397294 h 5941133"/>
              <a:gd name="connsiteX50" fmla="*/ 4436141 w 9117690"/>
              <a:gd name="connsiteY50" fmla="*/ 1396556 h 5941133"/>
              <a:gd name="connsiteX51" fmla="*/ 4484211 w 9117690"/>
              <a:gd name="connsiteY51" fmla="*/ 1386852 h 5941133"/>
              <a:gd name="connsiteX52" fmla="*/ 4563014 w 9117690"/>
              <a:gd name="connsiteY52" fmla="*/ 1267964 h 5941133"/>
              <a:gd name="connsiteX53" fmla="*/ 4563015 w 9117690"/>
              <a:gd name="connsiteY53" fmla="*/ 0 h 5941133"/>
              <a:gd name="connsiteX54" fmla="*/ 4563130 w 9117690"/>
              <a:gd name="connsiteY54" fmla="*/ 0 h 5941133"/>
              <a:gd name="connsiteX55" fmla="*/ 4563130 w 9117690"/>
              <a:gd name="connsiteY55" fmla="*/ 964211 h 5941133"/>
              <a:gd name="connsiteX56" fmla="*/ 4692157 w 9117690"/>
              <a:gd name="connsiteY56" fmla="*/ 835184 h 5941133"/>
              <a:gd name="connsiteX57" fmla="*/ 4811044 w 9117690"/>
              <a:gd name="connsiteY57" fmla="*/ 913988 h 5941133"/>
              <a:gd name="connsiteX58" fmla="*/ 4819433 w 9117690"/>
              <a:gd name="connsiteY58" fmla="*/ 955537 h 5941133"/>
              <a:gd name="connsiteX59" fmla="*/ 4819433 w 9117690"/>
              <a:gd name="connsiteY59" fmla="*/ 1331913 h 5941133"/>
              <a:gd name="connsiteX60" fmla="*/ 4898236 w 9117690"/>
              <a:gd name="connsiteY60" fmla="*/ 1450801 h 5941133"/>
              <a:gd name="connsiteX61" fmla="*/ 4946306 w 9117690"/>
              <a:gd name="connsiteY61" fmla="*/ 1460505 h 5941133"/>
              <a:gd name="connsiteX62" fmla="*/ 4946306 w 9117690"/>
              <a:gd name="connsiteY62" fmla="*/ 1461243 h 5941133"/>
              <a:gd name="connsiteX63" fmla="*/ 4969786 w 9117690"/>
              <a:gd name="connsiteY63" fmla="*/ 1463610 h 5941133"/>
              <a:gd name="connsiteX64" fmla="*/ 5069515 w 9117690"/>
              <a:gd name="connsiteY64" fmla="*/ 1549559 h 5941133"/>
              <a:gd name="connsiteX65" fmla="*/ 5071719 w 9117690"/>
              <a:gd name="connsiteY65" fmla="*/ 1562049 h 5941133"/>
              <a:gd name="connsiteX66" fmla="*/ 5071719 w 9117690"/>
              <a:gd name="connsiteY66" fmla="*/ 1927303 h 5941133"/>
              <a:gd name="connsiteX67" fmla="*/ 5200746 w 9117690"/>
              <a:gd name="connsiteY67" fmla="*/ 2056330 h 5941133"/>
              <a:gd name="connsiteX68" fmla="*/ 5200745 w 9117690"/>
              <a:gd name="connsiteY68" fmla="*/ 2056331 h 5941133"/>
              <a:gd name="connsiteX69" fmla="*/ 5329772 w 9117690"/>
              <a:gd name="connsiteY69" fmla="*/ 1927304 h 5941133"/>
              <a:gd name="connsiteX70" fmla="*/ 5329772 w 9117690"/>
              <a:gd name="connsiteY70" fmla="*/ 1793396 h 5941133"/>
              <a:gd name="connsiteX71" fmla="*/ 5331976 w 9117690"/>
              <a:gd name="connsiteY71" fmla="*/ 1780906 h 5941133"/>
              <a:gd name="connsiteX72" fmla="*/ 5431705 w 9117690"/>
              <a:gd name="connsiteY72" fmla="*/ 1694957 h 5941133"/>
              <a:gd name="connsiteX73" fmla="*/ 5455185 w 9117690"/>
              <a:gd name="connsiteY73" fmla="*/ 1692590 h 5941133"/>
              <a:gd name="connsiteX74" fmla="*/ 5455185 w 9117690"/>
              <a:gd name="connsiteY74" fmla="*/ 1691852 h 5941133"/>
              <a:gd name="connsiteX75" fmla="*/ 5503255 w 9117690"/>
              <a:gd name="connsiteY75" fmla="*/ 1682148 h 5941133"/>
              <a:gd name="connsiteX76" fmla="*/ 5582058 w 9117690"/>
              <a:gd name="connsiteY76" fmla="*/ 1563260 h 5941133"/>
              <a:gd name="connsiteX77" fmla="*/ 5582058 w 9117690"/>
              <a:gd name="connsiteY77" fmla="*/ 1409856 h 5941133"/>
              <a:gd name="connsiteX78" fmla="*/ 5584247 w 9117690"/>
              <a:gd name="connsiteY78" fmla="*/ 1399012 h 5941133"/>
              <a:gd name="connsiteX79" fmla="*/ 5703135 w 9117690"/>
              <a:gd name="connsiteY79" fmla="*/ 1320208 h 5941133"/>
              <a:gd name="connsiteX80" fmla="*/ 5822022 w 9117690"/>
              <a:gd name="connsiteY80" fmla="*/ 1399012 h 5941133"/>
              <a:gd name="connsiteX81" fmla="*/ 5830411 w 9117690"/>
              <a:gd name="connsiteY81" fmla="*/ 1440562 h 5941133"/>
              <a:gd name="connsiteX82" fmla="*/ 5830411 w 9117690"/>
              <a:gd name="connsiteY82" fmla="*/ 1554546 h 5941133"/>
              <a:gd name="connsiteX83" fmla="*/ 5909214 w 9117690"/>
              <a:gd name="connsiteY83" fmla="*/ 1673434 h 5941133"/>
              <a:gd name="connsiteX84" fmla="*/ 5957284 w 9117690"/>
              <a:gd name="connsiteY84" fmla="*/ 1683138 h 5941133"/>
              <a:gd name="connsiteX85" fmla="*/ 5957284 w 9117690"/>
              <a:gd name="connsiteY85" fmla="*/ 1683876 h 5941133"/>
              <a:gd name="connsiteX86" fmla="*/ 5980764 w 9117690"/>
              <a:gd name="connsiteY86" fmla="*/ 1686243 h 5941133"/>
              <a:gd name="connsiteX87" fmla="*/ 6057828 w 9117690"/>
              <a:gd name="connsiteY87" fmla="*/ 1732687 h 5941133"/>
              <a:gd name="connsiteX88" fmla="*/ 6076498 w 9117690"/>
              <a:gd name="connsiteY88" fmla="*/ 1765229 h 5941133"/>
              <a:gd name="connsiteX89" fmla="*/ 6076498 w 9117690"/>
              <a:gd name="connsiteY89" fmla="*/ 1811967 h 5941133"/>
              <a:gd name="connsiteX90" fmla="*/ 6205525 w 9117690"/>
              <a:gd name="connsiteY90" fmla="*/ 1940994 h 5941133"/>
              <a:gd name="connsiteX91" fmla="*/ 6205524 w 9117690"/>
              <a:gd name="connsiteY91" fmla="*/ 1940995 h 5941133"/>
              <a:gd name="connsiteX92" fmla="*/ 6334551 w 9117690"/>
              <a:gd name="connsiteY92" fmla="*/ 1811968 h 5941133"/>
              <a:gd name="connsiteX93" fmla="*/ 6334551 w 9117690"/>
              <a:gd name="connsiteY93" fmla="*/ 1503022 h 5941133"/>
              <a:gd name="connsiteX94" fmla="*/ 6338149 w 9117690"/>
              <a:gd name="connsiteY94" fmla="*/ 1485203 h 5941133"/>
              <a:gd name="connsiteX95" fmla="*/ 6457036 w 9117690"/>
              <a:gd name="connsiteY95" fmla="*/ 1406399 h 5941133"/>
              <a:gd name="connsiteX96" fmla="*/ 6575924 w 9117690"/>
              <a:gd name="connsiteY96" fmla="*/ 1485203 h 5941133"/>
              <a:gd name="connsiteX97" fmla="*/ 6586062 w 9117690"/>
              <a:gd name="connsiteY97" fmla="*/ 1535422 h 5941133"/>
              <a:gd name="connsiteX98" fmla="*/ 6586063 w 9117690"/>
              <a:gd name="connsiteY98" fmla="*/ 0 h 5941133"/>
              <a:gd name="connsiteX99" fmla="*/ 6586063 w 9117690"/>
              <a:gd name="connsiteY99" fmla="*/ 2432384 h 5941133"/>
              <a:gd name="connsiteX100" fmla="*/ 6715090 w 9117690"/>
              <a:gd name="connsiteY100" fmla="*/ 2561411 h 5941133"/>
              <a:gd name="connsiteX101" fmla="*/ 6715089 w 9117690"/>
              <a:gd name="connsiteY101" fmla="*/ 2561412 h 5941133"/>
              <a:gd name="connsiteX102" fmla="*/ 6844116 w 9117690"/>
              <a:gd name="connsiteY102" fmla="*/ 2432385 h 5941133"/>
              <a:gd name="connsiteX103" fmla="*/ 6844116 w 9117690"/>
              <a:gd name="connsiteY103" fmla="*/ 1845983 h 5941133"/>
              <a:gd name="connsiteX104" fmla="*/ 6853880 w 9117690"/>
              <a:gd name="connsiteY104" fmla="*/ 1797623 h 5941133"/>
              <a:gd name="connsiteX105" fmla="*/ 6972767 w 9117690"/>
              <a:gd name="connsiteY105" fmla="*/ 1718819 h 5941133"/>
              <a:gd name="connsiteX106" fmla="*/ 7091655 w 9117690"/>
              <a:gd name="connsiteY106" fmla="*/ 1797623 h 5941133"/>
              <a:gd name="connsiteX107" fmla="*/ 7101793 w 9117690"/>
              <a:gd name="connsiteY107" fmla="*/ 1847842 h 5941133"/>
              <a:gd name="connsiteX108" fmla="*/ 7101794 w 9117690"/>
              <a:gd name="connsiteY108" fmla="*/ 0 h 5941133"/>
              <a:gd name="connsiteX109" fmla="*/ 7101794 w 9117690"/>
              <a:gd name="connsiteY109" fmla="*/ 1831319 h 5941133"/>
              <a:gd name="connsiteX110" fmla="*/ 7230821 w 9117690"/>
              <a:gd name="connsiteY110" fmla="*/ 1960346 h 5941133"/>
              <a:gd name="connsiteX111" fmla="*/ 7230820 w 9117690"/>
              <a:gd name="connsiteY111" fmla="*/ 1960347 h 5941133"/>
              <a:gd name="connsiteX112" fmla="*/ 7359847 w 9117690"/>
              <a:gd name="connsiteY112" fmla="*/ 1831320 h 5941133"/>
              <a:gd name="connsiteX113" fmla="*/ 7359847 w 9117690"/>
              <a:gd name="connsiteY113" fmla="*/ 1726679 h 5941133"/>
              <a:gd name="connsiteX114" fmla="*/ 7360099 w 9117690"/>
              <a:gd name="connsiteY114" fmla="*/ 1725250 h 5941133"/>
              <a:gd name="connsiteX115" fmla="*/ 7459828 w 9117690"/>
              <a:gd name="connsiteY115" fmla="*/ 1639301 h 5941133"/>
              <a:gd name="connsiteX116" fmla="*/ 7483308 w 9117690"/>
              <a:gd name="connsiteY116" fmla="*/ 1636934 h 5941133"/>
              <a:gd name="connsiteX117" fmla="*/ 7483308 w 9117690"/>
              <a:gd name="connsiteY117" fmla="*/ 1636196 h 5941133"/>
              <a:gd name="connsiteX118" fmla="*/ 7531378 w 9117690"/>
              <a:gd name="connsiteY118" fmla="*/ 1626492 h 5941133"/>
              <a:gd name="connsiteX119" fmla="*/ 7610181 w 9117690"/>
              <a:gd name="connsiteY119" fmla="*/ 1507604 h 5941133"/>
              <a:gd name="connsiteX120" fmla="*/ 7610181 w 9117690"/>
              <a:gd name="connsiteY120" fmla="*/ 1266735 h 5941133"/>
              <a:gd name="connsiteX121" fmla="*/ 7612370 w 9117690"/>
              <a:gd name="connsiteY121" fmla="*/ 1255890 h 5941133"/>
              <a:gd name="connsiteX122" fmla="*/ 7731258 w 9117690"/>
              <a:gd name="connsiteY122" fmla="*/ 1177086 h 5941133"/>
              <a:gd name="connsiteX123" fmla="*/ 7850145 w 9117690"/>
              <a:gd name="connsiteY123" fmla="*/ 1255890 h 5941133"/>
              <a:gd name="connsiteX124" fmla="*/ 7858534 w 9117690"/>
              <a:gd name="connsiteY124" fmla="*/ 1297440 h 5941133"/>
              <a:gd name="connsiteX125" fmla="*/ 7858534 w 9117690"/>
              <a:gd name="connsiteY125" fmla="*/ 1387570 h 5941133"/>
              <a:gd name="connsiteX126" fmla="*/ 7937337 w 9117690"/>
              <a:gd name="connsiteY126" fmla="*/ 1506458 h 5941133"/>
              <a:gd name="connsiteX127" fmla="*/ 7985407 w 9117690"/>
              <a:gd name="connsiteY127" fmla="*/ 1516162 h 5941133"/>
              <a:gd name="connsiteX128" fmla="*/ 7985407 w 9117690"/>
              <a:gd name="connsiteY128" fmla="*/ 1516900 h 5941133"/>
              <a:gd name="connsiteX129" fmla="*/ 8008887 w 9117690"/>
              <a:gd name="connsiteY129" fmla="*/ 1519267 h 5941133"/>
              <a:gd name="connsiteX130" fmla="*/ 8108616 w 9117690"/>
              <a:gd name="connsiteY130" fmla="*/ 1605216 h 5941133"/>
              <a:gd name="connsiteX131" fmla="*/ 8110619 w 9117690"/>
              <a:gd name="connsiteY131" fmla="*/ 1616566 h 5941133"/>
              <a:gd name="connsiteX132" fmla="*/ 8110619 w 9117690"/>
              <a:gd name="connsiteY132" fmla="*/ 1896586 h 5941133"/>
              <a:gd name="connsiteX133" fmla="*/ 8239646 w 9117690"/>
              <a:gd name="connsiteY133" fmla="*/ 2025613 h 5941133"/>
              <a:gd name="connsiteX134" fmla="*/ 8239645 w 9117690"/>
              <a:gd name="connsiteY134" fmla="*/ 2025614 h 5941133"/>
              <a:gd name="connsiteX135" fmla="*/ 8368672 w 9117690"/>
              <a:gd name="connsiteY135" fmla="*/ 1896587 h 5941133"/>
              <a:gd name="connsiteX136" fmla="*/ 8368672 w 9117690"/>
              <a:gd name="connsiteY136" fmla="*/ 1628262 h 5941133"/>
              <a:gd name="connsiteX137" fmla="*/ 8368923 w 9117690"/>
              <a:gd name="connsiteY137" fmla="*/ 1626839 h 5941133"/>
              <a:gd name="connsiteX138" fmla="*/ 8468652 w 9117690"/>
              <a:gd name="connsiteY138" fmla="*/ 1540890 h 5941133"/>
              <a:gd name="connsiteX139" fmla="*/ 8492132 w 9117690"/>
              <a:gd name="connsiteY139" fmla="*/ 1538523 h 5941133"/>
              <a:gd name="connsiteX140" fmla="*/ 8492132 w 9117690"/>
              <a:gd name="connsiteY140" fmla="*/ 1537785 h 5941133"/>
              <a:gd name="connsiteX141" fmla="*/ 8540202 w 9117690"/>
              <a:gd name="connsiteY141" fmla="*/ 1528081 h 5941133"/>
              <a:gd name="connsiteX142" fmla="*/ 8619005 w 9117690"/>
              <a:gd name="connsiteY142" fmla="*/ 1409193 h 5941133"/>
              <a:gd name="connsiteX143" fmla="*/ 8619005 w 9117690"/>
              <a:gd name="connsiteY143" fmla="*/ 849400 h 5941133"/>
              <a:gd name="connsiteX144" fmla="*/ 8619025 w 9117690"/>
              <a:gd name="connsiteY144" fmla="*/ 849287 h 5941133"/>
              <a:gd name="connsiteX145" fmla="*/ 8718754 w 9117690"/>
              <a:gd name="connsiteY145" fmla="*/ 763338 h 5941133"/>
              <a:gd name="connsiteX146" fmla="*/ 8742234 w 9117690"/>
              <a:gd name="connsiteY146" fmla="*/ 760971 h 5941133"/>
              <a:gd name="connsiteX147" fmla="*/ 8742234 w 9117690"/>
              <a:gd name="connsiteY147" fmla="*/ 760233 h 5941133"/>
              <a:gd name="connsiteX148" fmla="*/ 8790304 w 9117690"/>
              <a:gd name="connsiteY148" fmla="*/ 750529 h 5941133"/>
              <a:gd name="connsiteX149" fmla="*/ 8869107 w 9117690"/>
              <a:gd name="connsiteY149" fmla="*/ 631641 h 5941133"/>
              <a:gd name="connsiteX150" fmla="*/ 8869107 w 9117690"/>
              <a:gd name="connsiteY150" fmla="*/ 568327 h 5941133"/>
              <a:gd name="connsiteX151" fmla="*/ 8890272 w 9117690"/>
              <a:gd name="connsiteY151" fmla="*/ 531436 h 5941133"/>
              <a:gd name="connsiteX152" fmla="*/ 8967336 w 9117690"/>
              <a:gd name="connsiteY152" fmla="*/ 484992 h 5941133"/>
              <a:gd name="connsiteX153" fmla="*/ 8990816 w 9117690"/>
              <a:gd name="connsiteY153" fmla="*/ 482625 h 5941133"/>
              <a:gd name="connsiteX154" fmla="*/ 8990816 w 9117690"/>
              <a:gd name="connsiteY154" fmla="*/ 481887 h 5941133"/>
              <a:gd name="connsiteX155" fmla="*/ 9038886 w 9117690"/>
              <a:gd name="connsiteY155" fmla="*/ 472183 h 5941133"/>
              <a:gd name="connsiteX156" fmla="*/ 9117689 w 9117690"/>
              <a:gd name="connsiteY156" fmla="*/ 353297 h 5941133"/>
              <a:gd name="connsiteX157" fmla="*/ 9117689 w 9117690"/>
              <a:gd name="connsiteY157" fmla="*/ 556639 h 5941133"/>
              <a:gd name="connsiteX158" fmla="*/ 9117690 w 9117690"/>
              <a:gd name="connsiteY158" fmla="*/ 556644 h 5941133"/>
              <a:gd name="connsiteX159" fmla="*/ 9117689 w 9117690"/>
              <a:gd name="connsiteY159" fmla="*/ 3074645 h 5941133"/>
              <a:gd name="connsiteX160" fmla="*/ 9038886 w 9117690"/>
              <a:gd name="connsiteY160" fmla="*/ 3193531 h 5941133"/>
              <a:gd name="connsiteX161" fmla="*/ 8990816 w 9117690"/>
              <a:gd name="connsiteY161" fmla="*/ 3203235 h 5941133"/>
              <a:gd name="connsiteX162" fmla="*/ 8990816 w 9117690"/>
              <a:gd name="connsiteY162" fmla="*/ 3203973 h 5941133"/>
              <a:gd name="connsiteX163" fmla="*/ 8967336 w 9117690"/>
              <a:gd name="connsiteY163" fmla="*/ 3206340 h 5941133"/>
              <a:gd name="connsiteX164" fmla="*/ 8890272 w 9117690"/>
              <a:gd name="connsiteY164" fmla="*/ 3252784 h 5941133"/>
              <a:gd name="connsiteX165" fmla="*/ 8869107 w 9117690"/>
              <a:gd name="connsiteY165" fmla="*/ 3289675 h 5941133"/>
              <a:gd name="connsiteX166" fmla="*/ 8869107 w 9117690"/>
              <a:gd name="connsiteY166" fmla="*/ 3352989 h 5941133"/>
              <a:gd name="connsiteX167" fmla="*/ 8790304 w 9117690"/>
              <a:gd name="connsiteY167" fmla="*/ 3471877 h 5941133"/>
              <a:gd name="connsiteX168" fmla="*/ 8742234 w 9117690"/>
              <a:gd name="connsiteY168" fmla="*/ 3481581 h 5941133"/>
              <a:gd name="connsiteX169" fmla="*/ 8742234 w 9117690"/>
              <a:gd name="connsiteY169" fmla="*/ 3482319 h 5941133"/>
              <a:gd name="connsiteX170" fmla="*/ 8718754 w 9117690"/>
              <a:gd name="connsiteY170" fmla="*/ 3484686 h 5941133"/>
              <a:gd name="connsiteX171" fmla="*/ 8619025 w 9117690"/>
              <a:gd name="connsiteY171" fmla="*/ 3570635 h 5941133"/>
              <a:gd name="connsiteX172" fmla="*/ 8619005 w 9117690"/>
              <a:gd name="connsiteY172" fmla="*/ 3570748 h 5941133"/>
              <a:gd name="connsiteX173" fmla="*/ 8619005 w 9117690"/>
              <a:gd name="connsiteY173" fmla="*/ 4130541 h 5941133"/>
              <a:gd name="connsiteX174" fmla="*/ 8540202 w 9117690"/>
              <a:gd name="connsiteY174" fmla="*/ 4249429 h 5941133"/>
              <a:gd name="connsiteX175" fmla="*/ 8492132 w 9117690"/>
              <a:gd name="connsiteY175" fmla="*/ 4259133 h 5941133"/>
              <a:gd name="connsiteX176" fmla="*/ 8492132 w 9117690"/>
              <a:gd name="connsiteY176" fmla="*/ 4259871 h 5941133"/>
              <a:gd name="connsiteX177" fmla="*/ 8468652 w 9117690"/>
              <a:gd name="connsiteY177" fmla="*/ 4262238 h 5941133"/>
              <a:gd name="connsiteX178" fmla="*/ 8368923 w 9117690"/>
              <a:gd name="connsiteY178" fmla="*/ 4348187 h 5941133"/>
              <a:gd name="connsiteX179" fmla="*/ 8368672 w 9117690"/>
              <a:gd name="connsiteY179" fmla="*/ 4349610 h 5941133"/>
              <a:gd name="connsiteX180" fmla="*/ 8368672 w 9117690"/>
              <a:gd name="connsiteY180" fmla="*/ 4617935 h 5941133"/>
              <a:gd name="connsiteX181" fmla="*/ 8239645 w 9117690"/>
              <a:gd name="connsiteY181" fmla="*/ 4746962 h 5941133"/>
              <a:gd name="connsiteX182" fmla="*/ 8239646 w 9117690"/>
              <a:gd name="connsiteY182" fmla="*/ 4746961 h 5941133"/>
              <a:gd name="connsiteX183" fmla="*/ 8110619 w 9117690"/>
              <a:gd name="connsiteY183" fmla="*/ 4617934 h 5941133"/>
              <a:gd name="connsiteX184" fmla="*/ 8110619 w 9117690"/>
              <a:gd name="connsiteY184" fmla="*/ 4337914 h 5941133"/>
              <a:gd name="connsiteX185" fmla="*/ 8108616 w 9117690"/>
              <a:gd name="connsiteY185" fmla="*/ 4326564 h 5941133"/>
              <a:gd name="connsiteX186" fmla="*/ 8008887 w 9117690"/>
              <a:gd name="connsiteY186" fmla="*/ 4240615 h 5941133"/>
              <a:gd name="connsiteX187" fmla="*/ 7985407 w 9117690"/>
              <a:gd name="connsiteY187" fmla="*/ 4238248 h 5941133"/>
              <a:gd name="connsiteX188" fmla="*/ 7985407 w 9117690"/>
              <a:gd name="connsiteY188" fmla="*/ 4237510 h 5941133"/>
              <a:gd name="connsiteX189" fmla="*/ 7937337 w 9117690"/>
              <a:gd name="connsiteY189" fmla="*/ 4227806 h 5941133"/>
              <a:gd name="connsiteX190" fmla="*/ 7858534 w 9117690"/>
              <a:gd name="connsiteY190" fmla="*/ 4108918 h 5941133"/>
              <a:gd name="connsiteX191" fmla="*/ 7858534 w 9117690"/>
              <a:gd name="connsiteY191" fmla="*/ 4018788 h 5941133"/>
              <a:gd name="connsiteX192" fmla="*/ 7850145 w 9117690"/>
              <a:gd name="connsiteY192" fmla="*/ 3977238 h 5941133"/>
              <a:gd name="connsiteX193" fmla="*/ 7731258 w 9117690"/>
              <a:gd name="connsiteY193" fmla="*/ 3898434 h 5941133"/>
              <a:gd name="connsiteX194" fmla="*/ 7612370 w 9117690"/>
              <a:gd name="connsiteY194" fmla="*/ 3977238 h 5941133"/>
              <a:gd name="connsiteX195" fmla="*/ 7610181 w 9117690"/>
              <a:gd name="connsiteY195" fmla="*/ 3988083 h 5941133"/>
              <a:gd name="connsiteX196" fmla="*/ 7610181 w 9117690"/>
              <a:gd name="connsiteY196" fmla="*/ 4228952 h 5941133"/>
              <a:gd name="connsiteX197" fmla="*/ 7531378 w 9117690"/>
              <a:gd name="connsiteY197" fmla="*/ 4347840 h 5941133"/>
              <a:gd name="connsiteX198" fmla="*/ 7483308 w 9117690"/>
              <a:gd name="connsiteY198" fmla="*/ 4357544 h 5941133"/>
              <a:gd name="connsiteX199" fmla="*/ 7483308 w 9117690"/>
              <a:gd name="connsiteY199" fmla="*/ 4358282 h 5941133"/>
              <a:gd name="connsiteX200" fmla="*/ 7459828 w 9117690"/>
              <a:gd name="connsiteY200" fmla="*/ 4360649 h 5941133"/>
              <a:gd name="connsiteX201" fmla="*/ 7360099 w 9117690"/>
              <a:gd name="connsiteY201" fmla="*/ 4446598 h 5941133"/>
              <a:gd name="connsiteX202" fmla="*/ 7359847 w 9117690"/>
              <a:gd name="connsiteY202" fmla="*/ 4448027 h 5941133"/>
              <a:gd name="connsiteX203" fmla="*/ 7359847 w 9117690"/>
              <a:gd name="connsiteY203" fmla="*/ 4552668 h 5941133"/>
              <a:gd name="connsiteX204" fmla="*/ 7230820 w 9117690"/>
              <a:gd name="connsiteY204" fmla="*/ 4681695 h 5941133"/>
              <a:gd name="connsiteX205" fmla="*/ 7230821 w 9117690"/>
              <a:gd name="connsiteY205" fmla="*/ 4681694 h 5941133"/>
              <a:gd name="connsiteX206" fmla="*/ 7101794 w 9117690"/>
              <a:gd name="connsiteY206" fmla="*/ 4552667 h 5941133"/>
              <a:gd name="connsiteX207" fmla="*/ 7101794 w 9117690"/>
              <a:gd name="connsiteY207" fmla="*/ 2721348 h 5941133"/>
              <a:gd name="connsiteX208" fmla="*/ 7101793 w 9117690"/>
              <a:gd name="connsiteY208" fmla="*/ 4569190 h 5941133"/>
              <a:gd name="connsiteX209" fmla="*/ 7091655 w 9117690"/>
              <a:gd name="connsiteY209" fmla="*/ 4518971 h 5941133"/>
              <a:gd name="connsiteX210" fmla="*/ 6972767 w 9117690"/>
              <a:gd name="connsiteY210" fmla="*/ 4440167 h 5941133"/>
              <a:gd name="connsiteX211" fmla="*/ 6853880 w 9117690"/>
              <a:gd name="connsiteY211" fmla="*/ 4518971 h 5941133"/>
              <a:gd name="connsiteX212" fmla="*/ 6844116 w 9117690"/>
              <a:gd name="connsiteY212" fmla="*/ 4567331 h 5941133"/>
              <a:gd name="connsiteX213" fmla="*/ 6844116 w 9117690"/>
              <a:gd name="connsiteY213" fmla="*/ 5153733 h 5941133"/>
              <a:gd name="connsiteX214" fmla="*/ 6715089 w 9117690"/>
              <a:gd name="connsiteY214" fmla="*/ 5282760 h 5941133"/>
              <a:gd name="connsiteX215" fmla="*/ 6715090 w 9117690"/>
              <a:gd name="connsiteY215" fmla="*/ 5282759 h 5941133"/>
              <a:gd name="connsiteX216" fmla="*/ 6586063 w 9117690"/>
              <a:gd name="connsiteY216" fmla="*/ 5153732 h 5941133"/>
              <a:gd name="connsiteX217" fmla="*/ 6586063 w 9117690"/>
              <a:gd name="connsiteY217" fmla="*/ 2721348 h 5941133"/>
              <a:gd name="connsiteX218" fmla="*/ 6586062 w 9117690"/>
              <a:gd name="connsiteY218" fmla="*/ 4256770 h 5941133"/>
              <a:gd name="connsiteX219" fmla="*/ 6575924 w 9117690"/>
              <a:gd name="connsiteY219" fmla="*/ 4206551 h 5941133"/>
              <a:gd name="connsiteX220" fmla="*/ 6457036 w 9117690"/>
              <a:gd name="connsiteY220" fmla="*/ 4127747 h 5941133"/>
              <a:gd name="connsiteX221" fmla="*/ 6338149 w 9117690"/>
              <a:gd name="connsiteY221" fmla="*/ 4206551 h 5941133"/>
              <a:gd name="connsiteX222" fmla="*/ 6334551 w 9117690"/>
              <a:gd name="connsiteY222" fmla="*/ 4224370 h 5941133"/>
              <a:gd name="connsiteX223" fmla="*/ 6334551 w 9117690"/>
              <a:gd name="connsiteY223" fmla="*/ 4533316 h 5941133"/>
              <a:gd name="connsiteX224" fmla="*/ 6205524 w 9117690"/>
              <a:gd name="connsiteY224" fmla="*/ 4662343 h 5941133"/>
              <a:gd name="connsiteX225" fmla="*/ 6205525 w 9117690"/>
              <a:gd name="connsiteY225" fmla="*/ 4662342 h 5941133"/>
              <a:gd name="connsiteX226" fmla="*/ 6076498 w 9117690"/>
              <a:gd name="connsiteY226" fmla="*/ 4533315 h 5941133"/>
              <a:gd name="connsiteX227" fmla="*/ 6076498 w 9117690"/>
              <a:gd name="connsiteY227" fmla="*/ 4486577 h 5941133"/>
              <a:gd name="connsiteX228" fmla="*/ 6057828 w 9117690"/>
              <a:gd name="connsiteY228" fmla="*/ 4454035 h 5941133"/>
              <a:gd name="connsiteX229" fmla="*/ 5980764 w 9117690"/>
              <a:gd name="connsiteY229" fmla="*/ 4407591 h 5941133"/>
              <a:gd name="connsiteX230" fmla="*/ 5957284 w 9117690"/>
              <a:gd name="connsiteY230" fmla="*/ 4405224 h 5941133"/>
              <a:gd name="connsiteX231" fmla="*/ 5957284 w 9117690"/>
              <a:gd name="connsiteY231" fmla="*/ 4404486 h 5941133"/>
              <a:gd name="connsiteX232" fmla="*/ 5909214 w 9117690"/>
              <a:gd name="connsiteY232" fmla="*/ 4394782 h 5941133"/>
              <a:gd name="connsiteX233" fmla="*/ 5830411 w 9117690"/>
              <a:gd name="connsiteY233" fmla="*/ 4275894 h 5941133"/>
              <a:gd name="connsiteX234" fmla="*/ 5830411 w 9117690"/>
              <a:gd name="connsiteY234" fmla="*/ 4161910 h 5941133"/>
              <a:gd name="connsiteX235" fmla="*/ 5822022 w 9117690"/>
              <a:gd name="connsiteY235" fmla="*/ 4120360 h 5941133"/>
              <a:gd name="connsiteX236" fmla="*/ 5703135 w 9117690"/>
              <a:gd name="connsiteY236" fmla="*/ 4041556 h 5941133"/>
              <a:gd name="connsiteX237" fmla="*/ 5584247 w 9117690"/>
              <a:gd name="connsiteY237" fmla="*/ 4120360 h 5941133"/>
              <a:gd name="connsiteX238" fmla="*/ 5582058 w 9117690"/>
              <a:gd name="connsiteY238" fmla="*/ 4131204 h 5941133"/>
              <a:gd name="connsiteX239" fmla="*/ 5582058 w 9117690"/>
              <a:gd name="connsiteY239" fmla="*/ 4284608 h 5941133"/>
              <a:gd name="connsiteX240" fmla="*/ 5503255 w 9117690"/>
              <a:gd name="connsiteY240" fmla="*/ 4403496 h 5941133"/>
              <a:gd name="connsiteX241" fmla="*/ 5455185 w 9117690"/>
              <a:gd name="connsiteY241" fmla="*/ 4413200 h 5941133"/>
              <a:gd name="connsiteX242" fmla="*/ 5455185 w 9117690"/>
              <a:gd name="connsiteY242" fmla="*/ 4413938 h 5941133"/>
              <a:gd name="connsiteX243" fmla="*/ 5431705 w 9117690"/>
              <a:gd name="connsiteY243" fmla="*/ 4416305 h 5941133"/>
              <a:gd name="connsiteX244" fmla="*/ 5331976 w 9117690"/>
              <a:gd name="connsiteY244" fmla="*/ 4502254 h 5941133"/>
              <a:gd name="connsiteX245" fmla="*/ 5329772 w 9117690"/>
              <a:gd name="connsiteY245" fmla="*/ 4514744 h 5941133"/>
              <a:gd name="connsiteX246" fmla="*/ 5329772 w 9117690"/>
              <a:gd name="connsiteY246" fmla="*/ 4648652 h 5941133"/>
              <a:gd name="connsiteX247" fmla="*/ 5200745 w 9117690"/>
              <a:gd name="connsiteY247" fmla="*/ 4777679 h 5941133"/>
              <a:gd name="connsiteX248" fmla="*/ 5200746 w 9117690"/>
              <a:gd name="connsiteY248" fmla="*/ 4777678 h 5941133"/>
              <a:gd name="connsiteX249" fmla="*/ 5071719 w 9117690"/>
              <a:gd name="connsiteY249" fmla="*/ 4648651 h 5941133"/>
              <a:gd name="connsiteX250" fmla="*/ 5071719 w 9117690"/>
              <a:gd name="connsiteY250" fmla="*/ 4283397 h 5941133"/>
              <a:gd name="connsiteX251" fmla="*/ 5069515 w 9117690"/>
              <a:gd name="connsiteY251" fmla="*/ 4270907 h 5941133"/>
              <a:gd name="connsiteX252" fmla="*/ 4969786 w 9117690"/>
              <a:gd name="connsiteY252" fmla="*/ 4184958 h 5941133"/>
              <a:gd name="connsiteX253" fmla="*/ 4946306 w 9117690"/>
              <a:gd name="connsiteY253" fmla="*/ 4182591 h 5941133"/>
              <a:gd name="connsiteX254" fmla="*/ 4946306 w 9117690"/>
              <a:gd name="connsiteY254" fmla="*/ 4181853 h 5941133"/>
              <a:gd name="connsiteX255" fmla="*/ 4898236 w 9117690"/>
              <a:gd name="connsiteY255" fmla="*/ 4172149 h 5941133"/>
              <a:gd name="connsiteX256" fmla="*/ 4819433 w 9117690"/>
              <a:gd name="connsiteY256" fmla="*/ 4053261 h 5941133"/>
              <a:gd name="connsiteX257" fmla="*/ 4819433 w 9117690"/>
              <a:gd name="connsiteY257" fmla="*/ 3676885 h 5941133"/>
              <a:gd name="connsiteX258" fmla="*/ 4811044 w 9117690"/>
              <a:gd name="connsiteY258" fmla="*/ 3635336 h 5941133"/>
              <a:gd name="connsiteX259" fmla="*/ 4692157 w 9117690"/>
              <a:gd name="connsiteY259" fmla="*/ 3556532 h 5941133"/>
              <a:gd name="connsiteX260" fmla="*/ 4563130 w 9117690"/>
              <a:gd name="connsiteY260" fmla="*/ 3685559 h 5941133"/>
              <a:gd name="connsiteX261" fmla="*/ 4563130 w 9117690"/>
              <a:gd name="connsiteY261" fmla="*/ 2721348 h 5941133"/>
              <a:gd name="connsiteX262" fmla="*/ 4563015 w 9117690"/>
              <a:gd name="connsiteY262" fmla="*/ 2721348 h 5941133"/>
              <a:gd name="connsiteX263" fmla="*/ 4563014 w 9117690"/>
              <a:gd name="connsiteY263" fmla="*/ 3989312 h 5941133"/>
              <a:gd name="connsiteX264" fmla="*/ 4484211 w 9117690"/>
              <a:gd name="connsiteY264" fmla="*/ 4108200 h 5941133"/>
              <a:gd name="connsiteX265" fmla="*/ 4436141 w 9117690"/>
              <a:gd name="connsiteY265" fmla="*/ 4117904 h 5941133"/>
              <a:gd name="connsiteX266" fmla="*/ 4436141 w 9117690"/>
              <a:gd name="connsiteY266" fmla="*/ 4118642 h 5941133"/>
              <a:gd name="connsiteX267" fmla="*/ 4412661 w 9117690"/>
              <a:gd name="connsiteY267" fmla="*/ 4121009 h 5941133"/>
              <a:gd name="connsiteX268" fmla="*/ 4335596 w 9117690"/>
              <a:gd name="connsiteY268" fmla="*/ 4167453 h 5941133"/>
              <a:gd name="connsiteX269" fmla="*/ 4314689 w 9117690"/>
              <a:gd name="connsiteY269" fmla="*/ 4203896 h 5941133"/>
              <a:gd name="connsiteX270" fmla="*/ 4314689 w 9117690"/>
              <a:gd name="connsiteY270" fmla="*/ 4339508 h 5941133"/>
              <a:gd name="connsiteX271" fmla="*/ 4235886 w 9117690"/>
              <a:gd name="connsiteY271" fmla="*/ 4458396 h 5941133"/>
              <a:gd name="connsiteX272" fmla="*/ 4187818 w 9117690"/>
              <a:gd name="connsiteY272" fmla="*/ 4468100 h 5941133"/>
              <a:gd name="connsiteX273" fmla="*/ 4187818 w 9117690"/>
              <a:gd name="connsiteY273" fmla="*/ 4468838 h 5941133"/>
              <a:gd name="connsiteX274" fmla="*/ 4164338 w 9117690"/>
              <a:gd name="connsiteY274" fmla="*/ 4471205 h 5941133"/>
              <a:gd name="connsiteX275" fmla="*/ 4087274 w 9117690"/>
              <a:gd name="connsiteY275" fmla="*/ 4517649 h 5941133"/>
              <a:gd name="connsiteX276" fmla="*/ 4066135 w 9117690"/>
              <a:gd name="connsiteY276" fmla="*/ 4554495 h 5941133"/>
              <a:gd name="connsiteX277" fmla="*/ 4066135 w 9117690"/>
              <a:gd name="connsiteY277" fmla="*/ 4712264 h 5941133"/>
              <a:gd name="connsiteX278" fmla="*/ 3937109 w 9117690"/>
              <a:gd name="connsiteY278" fmla="*/ 4841291 h 5941133"/>
              <a:gd name="connsiteX279" fmla="*/ 3937109 w 9117690"/>
              <a:gd name="connsiteY279" fmla="*/ 4841290 h 5941133"/>
              <a:gd name="connsiteX280" fmla="*/ 3808082 w 9117690"/>
              <a:gd name="connsiteY280" fmla="*/ 4712263 h 5941133"/>
              <a:gd name="connsiteX281" fmla="*/ 3808082 w 9117690"/>
              <a:gd name="connsiteY281" fmla="*/ 4219518 h 5941133"/>
              <a:gd name="connsiteX282" fmla="*/ 3799694 w 9117690"/>
              <a:gd name="connsiteY282" fmla="*/ 4177968 h 5941133"/>
              <a:gd name="connsiteX283" fmla="*/ 3680807 w 9117690"/>
              <a:gd name="connsiteY283" fmla="*/ 4099164 h 5941133"/>
              <a:gd name="connsiteX284" fmla="*/ 3561920 w 9117690"/>
              <a:gd name="connsiteY284" fmla="*/ 4177968 h 5941133"/>
              <a:gd name="connsiteX285" fmla="*/ 3561433 w 9117690"/>
              <a:gd name="connsiteY285" fmla="*/ 4180378 h 5941133"/>
              <a:gd name="connsiteX286" fmla="*/ 3561433 w 9117690"/>
              <a:gd name="connsiteY286" fmla="*/ 4435519 h 5941133"/>
              <a:gd name="connsiteX287" fmla="*/ 3482629 w 9117690"/>
              <a:gd name="connsiteY287" fmla="*/ 4554407 h 5941133"/>
              <a:gd name="connsiteX288" fmla="*/ 3438829 w 9117690"/>
              <a:gd name="connsiteY288" fmla="*/ 4563249 h 5941133"/>
              <a:gd name="connsiteX289" fmla="*/ 3438829 w 9117690"/>
              <a:gd name="connsiteY289" fmla="*/ 4564615 h 5941133"/>
              <a:gd name="connsiteX290" fmla="*/ 3415349 w 9117690"/>
              <a:gd name="connsiteY290" fmla="*/ 4566982 h 5941133"/>
              <a:gd name="connsiteX291" fmla="*/ 3315620 w 9117690"/>
              <a:gd name="connsiteY291" fmla="*/ 4652931 h 5941133"/>
              <a:gd name="connsiteX292" fmla="*/ 3307419 w 9117690"/>
              <a:gd name="connsiteY292" fmla="*/ 4699402 h 5941133"/>
              <a:gd name="connsiteX293" fmla="*/ 3307419 w 9117690"/>
              <a:gd name="connsiteY293" fmla="*/ 5166571 h 5941133"/>
              <a:gd name="connsiteX294" fmla="*/ 3178392 w 9117690"/>
              <a:gd name="connsiteY294" fmla="*/ 5295598 h 5941133"/>
              <a:gd name="connsiteX295" fmla="*/ 3178393 w 9117690"/>
              <a:gd name="connsiteY295" fmla="*/ 5295599 h 5941133"/>
              <a:gd name="connsiteX296" fmla="*/ 3049366 w 9117690"/>
              <a:gd name="connsiteY296" fmla="*/ 5166572 h 5941133"/>
              <a:gd name="connsiteX297" fmla="*/ 3049366 w 9117690"/>
              <a:gd name="connsiteY297" fmla="*/ 4514427 h 5941133"/>
              <a:gd name="connsiteX298" fmla="*/ 3033349 w 9117690"/>
              <a:gd name="connsiteY298" fmla="*/ 4488028 h 5941133"/>
              <a:gd name="connsiteX299" fmla="*/ 2933786 w 9117690"/>
              <a:gd name="connsiteY299" fmla="*/ 4441074 h 5941133"/>
              <a:gd name="connsiteX300" fmla="*/ 2814899 w 9117690"/>
              <a:gd name="connsiteY300" fmla="*/ 4519878 h 5941133"/>
              <a:gd name="connsiteX301" fmla="*/ 2812443 w 9117690"/>
              <a:gd name="connsiteY301" fmla="*/ 4532038 h 5941133"/>
              <a:gd name="connsiteX302" fmla="*/ 2812443 w 9117690"/>
              <a:gd name="connsiteY302" fmla="*/ 5039760 h 5941133"/>
              <a:gd name="connsiteX303" fmla="*/ 2683416 w 9117690"/>
              <a:gd name="connsiteY303" fmla="*/ 5168787 h 5941133"/>
              <a:gd name="connsiteX304" fmla="*/ 2683417 w 9117690"/>
              <a:gd name="connsiteY304" fmla="*/ 5168786 h 5941133"/>
              <a:gd name="connsiteX305" fmla="*/ 2554391 w 9117690"/>
              <a:gd name="connsiteY305" fmla="*/ 5039759 h 5941133"/>
              <a:gd name="connsiteX306" fmla="*/ 2554391 w 9117690"/>
              <a:gd name="connsiteY306" fmla="*/ 2721348 h 5941133"/>
              <a:gd name="connsiteX307" fmla="*/ 2554390 w 9117690"/>
              <a:gd name="connsiteY307" fmla="*/ 2721348 h 5941133"/>
              <a:gd name="connsiteX308" fmla="*/ 2554389 w 9117690"/>
              <a:gd name="connsiteY308" fmla="*/ 5014630 h 5941133"/>
              <a:gd name="connsiteX309" fmla="*/ 2544250 w 9117690"/>
              <a:gd name="connsiteY309" fmla="*/ 4964412 h 5941133"/>
              <a:gd name="connsiteX310" fmla="*/ 2425363 w 9117690"/>
              <a:gd name="connsiteY310" fmla="*/ 4885608 h 5941133"/>
              <a:gd name="connsiteX311" fmla="*/ 2296336 w 9117690"/>
              <a:gd name="connsiteY311" fmla="*/ 5014635 h 5941133"/>
              <a:gd name="connsiteX312" fmla="*/ 2296336 w 9117690"/>
              <a:gd name="connsiteY312" fmla="*/ 5812106 h 5941133"/>
              <a:gd name="connsiteX313" fmla="*/ 2167309 w 9117690"/>
              <a:gd name="connsiteY313" fmla="*/ 5941133 h 5941133"/>
              <a:gd name="connsiteX314" fmla="*/ 2167310 w 9117690"/>
              <a:gd name="connsiteY314" fmla="*/ 5941132 h 5941133"/>
              <a:gd name="connsiteX315" fmla="*/ 2038282 w 9117690"/>
              <a:gd name="connsiteY315" fmla="*/ 5812105 h 5941133"/>
              <a:gd name="connsiteX316" fmla="*/ 2038282 w 9117690"/>
              <a:gd name="connsiteY316" fmla="*/ 3090757 h 5941133"/>
              <a:gd name="connsiteX317" fmla="*/ 2167310 w 9117690"/>
              <a:gd name="connsiteY317" fmla="*/ 3219784 h 5941133"/>
              <a:gd name="connsiteX318" fmla="*/ 2167309 w 9117690"/>
              <a:gd name="connsiteY318" fmla="*/ 3219785 h 5941133"/>
              <a:gd name="connsiteX319" fmla="*/ 2296336 w 9117690"/>
              <a:gd name="connsiteY319" fmla="*/ 3090758 h 5941133"/>
              <a:gd name="connsiteX320" fmla="*/ 2296336 w 9117690"/>
              <a:gd name="connsiteY320" fmla="*/ 2293287 h 5941133"/>
              <a:gd name="connsiteX321" fmla="*/ 2425363 w 9117690"/>
              <a:gd name="connsiteY321" fmla="*/ 2164260 h 5941133"/>
              <a:gd name="connsiteX322" fmla="*/ 2544250 w 9117690"/>
              <a:gd name="connsiteY322" fmla="*/ 2243064 h 5941133"/>
              <a:gd name="connsiteX323" fmla="*/ 2554389 w 9117690"/>
              <a:gd name="connsiteY323" fmla="*/ 2293282 h 5941133"/>
              <a:gd name="connsiteX324" fmla="*/ 2554390 w 9117690"/>
              <a:gd name="connsiteY324" fmla="*/ 0 h 5941133"/>
              <a:gd name="connsiteX325" fmla="*/ 0 w 9117690"/>
              <a:gd name="connsiteY325" fmla="*/ 0 h 5941133"/>
              <a:gd name="connsiteX326" fmla="*/ 1 w 9117690"/>
              <a:gd name="connsiteY326" fmla="*/ 0 h 5941133"/>
              <a:gd name="connsiteX327" fmla="*/ 1 w 9117690"/>
              <a:gd name="connsiteY327" fmla="*/ 2022823 h 5941133"/>
              <a:gd name="connsiteX328" fmla="*/ 129028 w 9117690"/>
              <a:gd name="connsiteY328" fmla="*/ 2151850 h 5941133"/>
              <a:gd name="connsiteX329" fmla="*/ 129027 w 9117690"/>
              <a:gd name="connsiteY329" fmla="*/ 2151851 h 5941133"/>
              <a:gd name="connsiteX330" fmla="*/ 258054 w 9117690"/>
              <a:gd name="connsiteY330" fmla="*/ 2022824 h 5941133"/>
              <a:gd name="connsiteX331" fmla="*/ 258054 w 9117690"/>
              <a:gd name="connsiteY331" fmla="*/ 1933906 h 5941133"/>
              <a:gd name="connsiteX332" fmla="*/ 261652 w 9117690"/>
              <a:gd name="connsiteY332" fmla="*/ 1916087 h 5941133"/>
              <a:gd name="connsiteX333" fmla="*/ 380539 w 9117690"/>
              <a:gd name="connsiteY333" fmla="*/ 1837283 h 5941133"/>
              <a:gd name="connsiteX334" fmla="*/ 499427 w 9117690"/>
              <a:gd name="connsiteY334" fmla="*/ 1916087 h 5941133"/>
              <a:gd name="connsiteX335" fmla="*/ 509565 w 9117690"/>
              <a:gd name="connsiteY335" fmla="*/ 1966306 h 5941133"/>
              <a:gd name="connsiteX336" fmla="*/ 509566 w 9117690"/>
              <a:gd name="connsiteY336" fmla="*/ 2560326 h 5941133"/>
              <a:gd name="connsiteX337" fmla="*/ 638593 w 9117690"/>
              <a:gd name="connsiteY337" fmla="*/ 2689353 h 5941133"/>
              <a:gd name="connsiteX338" fmla="*/ 638592 w 9117690"/>
              <a:gd name="connsiteY338" fmla="*/ 2689354 h 5941133"/>
              <a:gd name="connsiteX339" fmla="*/ 767619 w 9117690"/>
              <a:gd name="connsiteY339" fmla="*/ 2560327 h 5941133"/>
              <a:gd name="connsiteX340" fmla="*/ 767619 w 9117690"/>
              <a:gd name="connsiteY340" fmla="*/ 2474988 h 5941133"/>
              <a:gd name="connsiteX341" fmla="*/ 777383 w 9117690"/>
              <a:gd name="connsiteY341" fmla="*/ 2426627 h 5941133"/>
              <a:gd name="connsiteX342" fmla="*/ 896270 w 9117690"/>
              <a:gd name="connsiteY342" fmla="*/ 2347823 h 5941133"/>
              <a:gd name="connsiteX343" fmla="*/ 1015158 w 9117690"/>
              <a:gd name="connsiteY343" fmla="*/ 2426627 h 5941133"/>
              <a:gd name="connsiteX344" fmla="*/ 1025296 w 9117690"/>
              <a:gd name="connsiteY344" fmla="*/ 2476846 h 5941133"/>
              <a:gd name="connsiteX345" fmla="*/ 1025297 w 9117690"/>
              <a:gd name="connsiteY345" fmla="*/ 0 h 5941133"/>
              <a:gd name="connsiteX346" fmla="*/ 1025297 w 9117690"/>
              <a:gd name="connsiteY346" fmla="*/ 2460323 h 5941133"/>
              <a:gd name="connsiteX347" fmla="*/ 1154325 w 9117690"/>
              <a:gd name="connsiteY347" fmla="*/ 2589350 h 5941133"/>
              <a:gd name="connsiteX348" fmla="*/ 1154325 w 9117690"/>
              <a:gd name="connsiteY348" fmla="*/ 2589351 h 5941133"/>
              <a:gd name="connsiteX349" fmla="*/ 1283351 w 9117690"/>
              <a:gd name="connsiteY349" fmla="*/ 2460324 h 5941133"/>
              <a:gd name="connsiteX350" fmla="*/ 1283351 w 9117690"/>
              <a:gd name="connsiteY350" fmla="*/ 2199627 h 5941133"/>
              <a:gd name="connsiteX351" fmla="*/ 1284065 w 9117690"/>
              <a:gd name="connsiteY351" fmla="*/ 2196094 h 5941133"/>
              <a:gd name="connsiteX352" fmla="*/ 1402953 w 9117690"/>
              <a:gd name="connsiteY352" fmla="*/ 2117290 h 5941133"/>
              <a:gd name="connsiteX353" fmla="*/ 1521839 w 9117690"/>
              <a:gd name="connsiteY353" fmla="*/ 2196094 h 5941133"/>
              <a:gd name="connsiteX354" fmla="*/ 1522552 w 9117690"/>
              <a:gd name="connsiteY354" fmla="*/ 2199625 h 5941133"/>
              <a:gd name="connsiteX355" fmla="*/ 1522552 w 9117690"/>
              <a:gd name="connsiteY355" fmla="*/ 2372515 h 5941133"/>
              <a:gd name="connsiteX356" fmla="*/ 1651578 w 9117690"/>
              <a:gd name="connsiteY356" fmla="*/ 2501542 h 5941133"/>
              <a:gd name="connsiteX357" fmla="*/ 1651577 w 9117690"/>
              <a:gd name="connsiteY357" fmla="*/ 2501543 h 5941133"/>
              <a:gd name="connsiteX358" fmla="*/ 1780604 w 9117690"/>
              <a:gd name="connsiteY358" fmla="*/ 2372516 h 5941133"/>
              <a:gd name="connsiteX359" fmla="*/ 1780604 w 9117690"/>
              <a:gd name="connsiteY359" fmla="*/ 2041714 h 5941133"/>
              <a:gd name="connsiteX360" fmla="*/ 1790368 w 9117690"/>
              <a:gd name="connsiteY360" fmla="*/ 1993354 h 5941133"/>
              <a:gd name="connsiteX361" fmla="*/ 1909255 w 9117690"/>
              <a:gd name="connsiteY361" fmla="*/ 1914550 h 5941133"/>
              <a:gd name="connsiteX362" fmla="*/ 2028143 w 9117690"/>
              <a:gd name="connsiteY362" fmla="*/ 1993354 h 5941133"/>
              <a:gd name="connsiteX363" fmla="*/ 2038281 w 9117690"/>
              <a:gd name="connsiteY363" fmla="*/ 2043573 h 5941133"/>
              <a:gd name="connsiteX364" fmla="*/ 2038282 w 9117690"/>
              <a:gd name="connsiteY364" fmla="*/ 0 h 5941133"/>
              <a:gd name="connsiteX365" fmla="*/ 2038282 w 9117690"/>
              <a:gd name="connsiteY365" fmla="*/ 2721348 h 5941133"/>
              <a:gd name="connsiteX366" fmla="*/ 2038281 w 9117690"/>
              <a:gd name="connsiteY366" fmla="*/ 4764921 h 5941133"/>
              <a:gd name="connsiteX367" fmla="*/ 2028143 w 9117690"/>
              <a:gd name="connsiteY367" fmla="*/ 4714702 h 5941133"/>
              <a:gd name="connsiteX368" fmla="*/ 1909255 w 9117690"/>
              <a:gd name="connsiteY368" fmla="*/ 4635898 h 5941133"/>
              <a:gd name="connsiteX369" fmla="*/ 1790368 w 9117690"/>
              <a:gd name="connsiteY369" fmla="*/ 4714702 h 5941133"/>
              <a:gd name="connsiteX370" fmla="*/ 1780604 w 9117690"/>
              <a:gd name="connsiteY370" fmla="*/ 4763062 h 5941133"/>
              <a:gd name="connsiteX371" fmla="*/ 1780604 w 9117690"/>
              <a:gd name="connsiteY371" fmla="*/ 5093864 h 5941133"/>
              <a:gd name="connsiteX372" fmla="*/ 1651577 w 9117690"/>
              <a:gd name="connsiteY372" fmla="*/ 5222891 h 5941133"/>
              <a:gd name="connsiteX373" fmla="*/ 1651578 w 9117690"/>
              <a:gd name="connsiteY373" fmla="*/ 5222890 h 5941133"/>
              <a:gd name="connsiteX374" fmla="*/ 1522552 w 9117690"/>
              <a:gd name="connsiteY374" fmla="*/ 5093863 h 5941133"/>
              <a:gd name="connsiteX375" fmla="*/ 1522552 w 9117690"/>
              <a:gd name="connsiteY375" fmla="*/ 4920973 h 5941133"/>
              <a:gd name="connsiteX376" fmla="*/ 1521839 w 9117690"/>
              <a:gd name="connsiteY376" fmla="*/ 4917442 h 5941133"/>
              <a:gd name="connsiteX377" fmla="*/ 1402953 w 9117690"/>
              <a:gd name="connsiteY377" fmla="*/ 4838638 h 5941133"/>
              <a:gd name="connsiteX378" fmla="*/ 1284065 w 9117690"/>
              <a:gd name="connsiteY378" fmla="*/ 4917442 h 5941133"/>
              <a:gd name="connsiteX379" fmla="*/ 1283351 w 9117690"/>
              <a:gd name="connsiteY379" fmla="*/ 4920975 h 5941133"/>
              <a:gd name="connsiteX380" fmla="*/ 1283351 w 9117690"/>
              <a:gd name="connsiteY380" fmla="*/ 5181672 h 5941133"/>
              <a:gd name="connsiteX381" fmla="*/ 1154325 w 9117690"/>
              <a:gd name="connsiteY381" fmla="*/ 5310699 h 5941133"/>
              <a:gd name="connsiteX382" fmla="*/ 1154325 w 9117690"/>
              <a:gd name="connsiteY382" fmla="*/ 5310698 h 5941133"/>
              <a:gd name="connsiteX383" fmla="*/ 1025297 w 9117690"/>
              <a:gd name="connsiteY383" fmla="*/ 5181671 h 5941133"/>
              <a:gd name="connsiteX384" fmla="*/ 1025297 w 9117690"/>
              <a:gd name="connsiteY384" fmla="*/ 2721348 h 5941133"/>
              <a:gd name="connsiteX385" fmla="*/ 1025296 w 9117690"/>
              <a:gd name="connsiteY385" fmla="*/ 5198194 h 5941133"/>
              <a:gd name="connsiteX386" fmla="*/ 1015158 w 9117690"/>
              <a:gd name="connsiteY386" fmla="*/ 5147975 h 5941133"/>
              <a:gd name="connsiteX387" fmla="*/ 896270 w 9117690"/>
              <a:gd name="connsiteY387" fmla="*/ 5069171 h 5941133"/>
              <a:gd name="connsiteX388" fmla="*/ 777383 w 9117690"/>
              <a:gd name="connsiteY388" fmla="*/ 5147975 h 5941133"/>
              <a:gd name="connsiteX389" fmla="*/ 767619 w 9117690"/>
              <a:gd name="connsiteY389" fmla="*/ 5196336 h 5941133"/>
              <a:gd name="connsiteX390" fmla="*/ 767619 w 9117690"/>
              <a:gd name="connsiteY390" fmla="*/ 5281675 h 5941133"/>
              <a:gd name="connsiteX391" fmla="*/ 638592 w 9117690"/>
              <a:gd name="connsiteY391" fmla="*/ 5410702 h 5941133"/>
              <a:gd name="connsiteX392" fmla="*/ 638593 w 9117690"/>
              <a:gd name="connsiteY392" fmla="*/ 5410701 h 5941133"/>
              <a:gd name="connsiteX393" fmla="*/ 509566 w 9117690"/>
              <a:gd name="connsiteY393" fmla="*/ 5281674 h 5941133"/>
              <a:gd name="connsiteX394" fmla="*/ 509566 w 9117690"/>
              <a:gd name="connsiteY394" fmla="*/ 2721348 h 5941133"/>
              <a:gd name="connsiteX395" fmla="*/ 509565 w 9117690"/>
              <a:gd name="connsiteY395" fmla="*/ 4687654 h 5941133"/>
              <a:gd name="connsiteX396" fmla="*/ 499427 w 9117690"/>
              <a:gd name="connsiteY396" fmla="*/ 4637435 h 5941133"/>
              <a:gd name="connsiteX397" fmla="*/ 380539 w 9117690"/>
              <a:gd name="connsiteY397" fmla="*/ 4558631 h 5941133"/>
              <a:gd name="connsiteX398" fmla="*/ 261652 w 9117690"/>
              <a:gd name="connsiteY398" fmla="*/ 4637435 h 5941133"/>
              <a:gd name="connsiteX399" fmla="*/ 258054 w 9117690"/>
              <a:gd name="connsiteY399" fmla="*/ 4655254 h 5941133"/>
              <a:gd name="connsiteX400" fmla="*/ 258054 w 9117690"/>
              <a:gd name="connsiteY400" fmla="*/ 4744172 h 5941133"/>
              <a:gd name="connsiteX401" fmla="*/ 129027 w 9117690"/>
              <a:gd name="connsiteY401" fmla="*/ 4873199 h 5941133"/>
              <a:gd name="connsiteX402" fmla="*/ 129028 w 9117690"/>
              <a:gd name="connsiteY402" fmla="*/ 4873198 h 5941133"/>
              <a:gd name="connsiteX403" fmla="*/ 1 w 9117690"/>
              <a:gd name="connsiteY403" fmla="*/ 4744171 h 5941133"/>
              <a:gd name="connsiteX404" fmla="*/ 1 w 9117690"/>
              <a:gd name="connsiteY404" fmla="*/ 2721348 h 5941133"/>
              <a:gd name="connsiteX405" fmla="*/ 0 w 9117690"/>
              <a:gd name="connsiteY405" fmla="*/ 2721348 h 5941133"/>
              <a:gd name="connsiteX406" fmla="*/ 0 w 9117690"/>
              <a:gd name="connsiteY406" fmla="*/ 0 h 5941133"/>
              <a:gd name="connsiteX0" fmla="*/ 3416214 w 9117690"/>
              <a:gd name="connsiteY0" fmla="*/ 4559601 h 5941133"/>
              <a:gd name="connsiteX1" fmla="*/ 3418663 w 9117690"/>
              <a:gd name="connsiteY1" fmla="*/ 4560435 h 5941133"/>
              <a:gd name="connsiteX2" fmla="*/ 3419057 w 9117690"/>
              <a:gd name="connsiteY2" fmla="*/ 4560469 h 5941133"/>
              <a:gd name="connsiteX3" fmla="*/ 3416214 w 9117690"/>
              <a:gd name="connsiteY3" fmla="*/ 4559601 h 5941133"/>
              <a:gd name="connsiteX4" fmla="*/ 3416214 w 9117690"/>
              <a:gd name="connsiteY4" fmla="*/ 1838253 h 5941133"/>
              <a:gd name="connsiteX5" fmla="*/ 3419057 w 9117690"/>
              <a:gd name="connsiteY5" fmla="*/ 1839121 h 5941133"/>
              <a:gd name="connsiteX6" fmla="*/ 3418663 w 9117690"/>
              <a:gd name="connsiteY6" fmla="*/ 1839087 h 5941133"/>
              <a:gd name="connsiteX7" fmla="*/ 3416214 w 9117690"/>
              <a:gd name="connsiteY7" fmla="*/ 1838253 h 5941133"/>
              <a:gd name="connsiteX8" fmla="*/ 2554390 w 9117690"/>
              <a:gd name="connsiteY8" fmla="*/ 0 h 5941133"/>
              <a:gd name="connsiteX9" fmla="*/ 2554391 w 9117690"/>
              <a:gd name="connsiteY9" fmla="*/ 0 h 5941133"/>
              <a:gd name="connsiteX10" fmla="*/ 2554391 w 9117690"/>
              <a:gd name="connsiteY10" fmla="*/ 2318411 h 5941133"/>
              <a:gd name="connsiteX11" fmla="*/ 2683417 w 9117690"/>
              <a:gd name="connsiteY11" fmla="*/ 2447438 h 5941133"/>
              <a:gd name="connsiteX12" fmla="*/ 2683416 w 9117690"/>
              <a:gd name="connsiteY12" fmla="*/ 2447439 h 5941133"/>
              <a:gd name="connsiteX13" fmla="*/ 2812443 w 9117690"/>
              <a:gd name="connsiteY13" fmla="*/ 2318412 h 5941133"/>
              <a:gd name="connsiteX14" fmla="*/ 2812443 w 9117690"/>
              <a:gd name="connsiteY14" fmla="*/ 1810690 h 5941133"/>
              <a:gd name="connsiteX15" fmla="*/ 2814899 w 9117690"/>
              <a:gd name="connsiteY15" fmla="*/ 1798530 h 5941133"/>
              <a:gd name="connsiteX16" fmla="*/ 2933786 w 9117690"/>
              <a:gd name="connsiteY16" fmla="*/ 1719726 h 5941133"/>
              <a:gd name="connsiteX17" fmla="*/ 3033349 w 9117690"/>
              <a:gd name="connsiteY17" fmla="*/ 1766680 h 5941133"/>
              <a:gd name="connsiteX18" fmla="*/ 3049366 w 9117690"/>
              <a:gd name="connsiteY18" fmla="*/ 1793079 h 5941133"/>
              <a:gd name="connsiteX19" fmla="*/ 3049366 w 9117690"/>
              <a:gd name="connsiteY19" fmla="*/ 2445224 h 5941133"/>
              <a:gd name="connsiteX20" fmla="*/ 3178393 w 9117690"/>
              <a:gd name="connsiteY20" fmla="*/ 2574251 h 5941133"/>
              <a:gd name="connsiteX21" fmla="*/ 3178392 w 9117690"/>
              <a:gd name="connsiteY21" fmla="*/ 2574250 h 5941133"/>
              <a:gd name="connsiteX22" fmla="*/ 3307419 w 9117690"/>
              <a:gd name="connsiteY22" fmla="*/ 2445223 h 5941133"/>
              <a:gd name="connsiteX23" fmla="*/ 3307419 w 9117690"/>
              <a:gd name="connsiteY23" fmla="*/ 1978054 h 5941133"/>
              <a:gd name="connsiteX24" fmla="*/ 3315620 w 9117690"/>
              <a:gd name="connsiteY24" fmla="*/ 1931583 h 5941133"/>
              <a:gd name="connsiteX25" fmla="*/ 3415349 w 9117690"/>
              <a:gd name="connsiteY25" fmla="*/ 1845634 h 5941133"/>
              <a:gd name="connsiteX26" fmla="*/ 3438829 w 9117690"/>
              <a:gd name="connsiteY26" fmla="*/ 1843267 h 5941133"/>
              <a:gd name="connsiteX27" fmla="*/ 3438829 w 9117690"/>
              <a:gd name="connsiteY27" fmla="*/ 1841901 h 5941133"/>
              <a:gd name="connsiteX28" fmla="*/ 3482629 w 9117690"/>
              <a:gd name="connsiteY28" fmla="*/ 1833059 h 5941133"/>
              <a:gd name="connsiteX29" fmla="*/ 3561433 w 9117690"/>
              <a:gd name="connsiteY29" fmla="*/ 1714171 h 5941133"/>
              <a:gd name="connsiteX30" fmla="*/ 3561433 w 9117690"/>
              <a:gd name="connsiteY30" fmla="*/ 1459030 h 5941133"/>
              <a:gd name="connsiteX31" fmla="*/ 3561920 w 9117690"/>
              <a:gd name="connsiteY31" fmla="*/ 1456620 h 5941133"/>
              <a:gd name="connsiteX32" fmla="*/ 3680807 w 9117690"/>
              <a:gd name="connsiteY32" fmla="*/ 1377816 h 5941133"/>
              <a:gd name="connsiteX33" fmla="*/ 3799694 w 9117690"/>
              <a:gd name="connsiteY33" fmla="*/ 1456620 h 5941133"/>
              <a:gd name="connsiteX34" fmla="*/ 3808082 w 9117690"/>
              <a:gd name="connsiteY34" fmla="*/ 1498170 h 5941133"/>
              <a:gd name="connsiteX35" fmla="*/ 3808082 w 9117690"/>
              <a:gd name="connsiteY35" fmla="*/ 1990915 h 5941133"/>
              <a:gd name="connsiteX36" fmla="*/ 3937109 w 9117690"/>
              <a:gd name="connsiteY36" fmla="*/ 2119942 h 5941133"/>
              <a:gd name="connsiteX37" fmla="*/ 3937109 w 9117690"/>
              <a:gd name="connsiteY37" fmla="*/ 2119943 h 5941133"/>
              <a:gd name="connsiteX38" fmla="*/ 4066135 w 9117690"/>
              <a:gd name="connsiteY38" fmla="*/ 1990916 h 5941133"/>
              <a:gd name="connsiteX39" fmla="*/ 4066135 w 9117690"/>
              <a:gd name="connsiteY39" fmla="*/ 1833147 h 5941133"/>
              <a:gd name="connsiteX40" fmla="*/ 4087274 w 9117690"/>
              <a:gd name="connsiteY40" fmla="*/ 1796301 h 5941133"/>
              <a:gd name="connsiteX41" fmla="*/ 4164338 w 9117690"/>
              <a:gd name="connsiteY41" fmla="*/ 1749857 h 5941133"/>
              <a:gd name="connsiteX42" fmla="*/ 4187818 w 9117690"/>
              <a:gd name="connsiteY42" fmla="*/ 1747490 h 5941133"/>
              <a:gd name="connsiteX43" fmla="*/ 4187818 w 9117690"/>
              <a:gd name="connsiteY43" fmla="*/ 1746752 h 5941133"/>
              <a:gd name="connsiteX44" fmla="*/ 4235886 w 9117690"/>
              <a:gd name="connsiteY44" fmla="*/ 1737048 h 5941133"/>
              <a:gd name="connsiteX45" fmla="*/ 4314689 w 9117690"/>
              <a:gd name="connsiteY45" fmla="*/ 1618160 h 5941133"/>
              <a:gd name="connsiteX46" fmla="*/ 4314689 w 9117690"/>
              <a:gd name="connsiteY46" fmla="*/ 1482548 h 5941133"/>
              <a:gd name="connsiteX47" fmla="*/ 4335596 w 9117690"/>
              <a:gd name="connsiteY47" fmla="*/ 1446105 h 5941133"/>
              <a:gd name="connsiteX48" fmla="*/ 4412661 w 9117690"/>
              <a:gd name="connsiteY48" fmla="*/ 1399661 h 5941133"/>
              <a:gd name="connsiteX49" fmla="*/ 4436141 w 9117690"/>
              <a:gd name="connsiteY49" fmla="*/ 1397294 h 5941133"/>
              <a:gd name="connsiteX50" fmla="*/ 4436141 w 9117690"/>
              <a:gd name="connsiteY50" fmla="*/ 1396556 h 5941133"/>
              <a:gd name="connsiteX51" fmla="*/ 4484211 w 9117690"/>
              <a:gd name="connsiteY51" fmla="*/ 1386852 h 5941133"/>
              <a:gd name="connsiteX52" fmla="*/ 4563014 w 9117690"/>
              <a:gd name="connsiteY52" fmla="*/ 1267964 h 5941133"/>
              <a:gd name="connsiteX53" fmla="*/ 4563015 w 9117690"/>
              <a:gd name="connsiteY53" fmla="*/ 0 h 5941133"/>
              <a:gd name="connsiteX54" fmla="*/ 4563130 w 9117690"/>
              <a:gd name="connsiteY54" fmla="*/ 0 h 5941133"/>
              <a:gd name="connsiteX55" fmla="*/ 4563130 w 9117690"/>
              <a:gd name="connsiteY55" fmla="*/ 964211 h 5941133"/>
              <a:gd name="connsiteX56" fmla="*/ 4692157 w 9117690"/>
              <a:gd name="connsiteY56" fmla="*/ 835184 h 5941133"/>
              <a:gd name="connsiteX57" fmla="*/ 4811044 w 9117690"/>
              <a:gd name="connsiteY57" fmla="*/ 913988 h 5941133"/>
              <a:gd name="connsiteX58" fmla="*/ 4819433 w 9117690"/>
              <a:gd name="connsiteY58" fmla="*/ 955537 h 5941133"/>
              <a:gd name="connsiteX59" fmla="*/ 4819433 w 9117690"/>
              <a:gd name="connsiteY59" fmla="*/ 1331913 h 5941133"/>
              <a:gd name="connsiteX60" fmla="*/ 4898236 w 9117690"/>
              <a:gd name="connsiteY60" fmla="*/ 1450801 h 5941133"/>
              <a:gd name="connsiteX61" fmla="*/ 4946306 w 9117690"/>
              <a:gd name="connsiteY61" fmla="*/ 1460505 h 5941133"/>
              <a:gd name="connsiteX62" fmla="*/ 4946306 w 9117690"/>
              <a:gd name="connsiteY62" fmla="*/ 1461243 h 5941133"/>
              <a:gd name="connsiteX63" fmla="*/ 4969786 w 9117690"/>
              <a:gd name="connsiteY63" fmla="*/ 1463610 h 5941133"/>
              <a:gd name="connsiteX64" fmla="*/ 5069515 w 9117690"/>
              <a:gd name="connsiteY64" fmla="*/ 1549559 h 5941133"/>
              <a:gd name="connsiteX65" fmla="*/ 5071719 w 9117690"/>
              <a:gd name="connsiteY65" fmla="*/ 1562049 h 5941133"/>
              <a:gd name="connsiteX66" fmla="*/ 5071719 w 9117690"/>
              <a:gd name="connsiteY66" fmla="*/ 1927303 h 5941133"/>
              <a:gd name="connsiteX67" fmla="*/ 5200746 w 9117690"/>
              <a:gd name="connsiteY67" fmla="*/ 2056330 h 5941133"/>
              <a:gd name="connsiteX68" fmla="*/ 5200745 w 9117690"/>
              <a:gd name="connsiteY68" fmla="*/ 2056331 h 5941133"/>
              <a:gd name="connsiteX69" fmla="*/ 5329772 w 9117690"/>
              <a:gd name="connsiteY69" fmla="*/ 1927304 h 5941133"/>
              <a:gd name="connsiteX70" fmla="*/ 5329772 w 9117690"/>
              <a:gd name="connsiteY70" fmla="*/ 1793396 h 5941133"/>
              <a:gd name="connsiteX71" fmla="*/ 5331976 w 9117690"/>
              <a:gd name="connsiteY71" fmla="*/ 1780906 h 5941133"/>
              <a:gd name="connsiteX72" fmla="*/ 5431705 w 9117690"/>
              <a:gd name="connsiteY72" fmla="*/ 1694957 h 5941133"/>
              <a:gd name="connsiteX73" fmla="*/ 5455185 w 9117690"/>
              <a:gd name="connsiteY73" fmla="*/ 1692590 h 5941133"/>
              <a:gd name="connsiteX74" fmla="*/ 5455185 w 9117690"/>
              <a:gd name="connsiteY74" fmla="*/ 1691852 h 5941133"/>
              <a:gd name="connsiteX75" fmla="*/ 5503255 w 9117690"/>
              <a:gd name="connsiteY75" fmla="*/ 1682148 h 5941133"/>
              <a:gd name="connsiteX76" fmla="*/ 5582058 w 9117690"/>
              <a:gd name="connsiteY76" fmla="*/ 1563260 h 5941133"/>
              <a:gd name="connsiteX77" fmla="*/ 5582058 w 9117690"/>
              <a:gd name="connsiteY77" fmla="*/ 1409856 h 5941133"/>
              <a:gd name="connsiteX78" fmla="*/ 5584247 w 9117690"/>
              <a:gd name="connsiteY78" fmla="*/ 1399012 h 5941133"/>
              <a:gd name="connsiteX79" fmla="*/ 5703135 w 9117690"/>
              <a:gd name="connsiteY79" fmla="*/ 1320208 h 5941133"/>
              <a:gd name="connsiteX80" fmla="*/ 5822022 w 9117690"/>
              <a:gd name="connsiteY80" fmla="*/ 1399012 h 5941133"/>
              <a:gd name="connsiteX81" fmla="*/ 5830411 w 9117690"/>
              <a:gd name="connsiteY81" fmla="*/ 1440562 h 5941133"/>
              <a:gd name="connsiteX82" fmla="*/ 5830411 w 9117690"/>
              <a:gd name="connsiteY82" fmla="*/ 1554546 h 5941133"/>
              <a:gd name="connsiteX83" fmla="*/ 5909214 w 9117690"/>
              <a:gd name="connsiteY83" fmla="*/ 1673434 h 5941133"/>
              <a:gd name="connsiteX84" fmla="*/ 5957284 w 9117690"/>
              <a:gd name="connsiteY84" fmla="*/ 1683138 h 5941133"/>
              <a:gd name="connsiteX85" fmla="*/ 5957284 w 9117690"/>
              <a:gd name="connsiteY85" fmla="*/ 1683876 h 5941133"/>
              <a:gd name="connsiteX86" fmla="*/ 5980764 w 9117690"/>
              <a:gd name="connsiteY86" fmla="*/ 1686243 h 5941133"/>
              <a:gd name="connsiteX87" fmla="*/ 6057828 w 9117690"/>
              <a:gd name="connsiteY87" fmla="*/ 1732687 h 5941133"/>
              <a:gd name="connsiteX88" fmla="*/ 6076498 w 9117690"/>
              <a:gd name="connsiteY88" fmla="*/ 1765229 h 5941133"/>
              <a:gd name="connsiteX89" fmla="*/ 6076498 w 9117690"/>
              <a:gd name="connsiteY89" fmla="*/ 1811967 h 5941133"/>
              <a:gd name="connsiteX90" fmla="*/ 6205525 w 9117690"/>
              <a:gd name="connsiteY90" fmla="*/ 1940994 h 5941133"/>
              <a:gd name="connsiteX91" fmla="*/ 6205524 w 9117690"/>
              <a:gd name="connsiteY91" fmla="*/ 1940995 h 5941133"/>
              <a:gd name="connsiteX92" fmla="*/ 6334551 w 9117690"/>
              <a:gd name="connsiteY92" fmla="*/ 1811968 h 5941133"/>
              <a:gd name="connsiteX93" fmla="*/ 6334551 w 9117690"/>
              <a:gd name="connsiteY93" fmla="*/ 1503022 h 5941133"/>
              <a:gd name="connsiteX94" fmla="*/ 6338149 w 9117690"/>
              <a:gd name="connsiteY94" fmla="*/ 1485203 h 5941133"/>
              <a:gd name="connsiteX95" fmla="*/ 6457036 w 9117690"/>
              <a:gd name="connsiteY95" fmla="*/ 1406399 h 5941133"/>
              <a:gd name="connsiteX96" fmla="*/ 6575924 w 9117690"/>
              <a:gd name="connsiteY96" fmla="*/ 1485203 h 5941133"/>
              <a:gd name="connsiteX97" fmla="*/ 6586062 w 9117690"/>
              <a:gd name="connsiteY97" fmla="*/ 1535422 h 5941133"/>
              <a:gd name="connsiteX98" fmla="*/ 6586063 w 9117690"/>
              <a:gd name="connsiteY98" fmla="*/ 0 h 5941133"/>
              <a:gd name="connsiteX99" fmla="*/ 6586063 w 9117690"/>
              <a:gd name="connsiteY99" fmla="*/ 2432384 h 5941133"/>
              <a:gd name="connsiteX100" fmla="*/ 6715090 w 9117690"/>
              <a:gd name="connsiteY100" fmla="*/ 2561411 h 5941133"/>
              <a:gd name="connsiteX101" fmla="*/ 6715089 w 9117690"/>
              <a:gd name="connsiteY101" fmla="*/ 2561412 h 5941133"/>
              <a:gd name="connsiteX102" fmla="*/ 6844116 w 9117690"/>
              <a:gd name="connsiteY102" fmla="*/ 2432385 h 5941133"/>
              <a:gd name="connsiteX103" fmla="*/ 6844116 w 9117690"/>
              <a:gd name="connsiteY103" fmla="*/ 1845983 h 5941133"/>
              <a:gd name="connsiteX104" fmla="*/ 6853880 w 9117690"/>
              <a:gd name="connsiteY104" fmla="*/ 1797623 h 5941133"/>
              <a:gd name="connsiteX105" fmla="*/ 6972767 w 9117690"/>
              <a:gd name="connsiteY105" fmla="*/ 1718819 h 5941133"/>
              <a:gd name="connsiteX106" fmla="*/ 7091655 w 9117690"/>
              <a:gd name="connsiteY106" fmla="*/ 1797623 h 5941133"/>
              <a:gd name="connsiteX107" fmla="*/ 7101793 w 9117690"/>
              <a:gd name="connsiteY107" fmla="*/ 1847842 h 5941133"/>
              <a:gd name="connsiteX108" fmla="*/ 7101794 w 9117690"/>
              <a:gd name="connsiteY108" fmla="*/ 0 h 5941133"/>
              <a:gd name="connsiteX109" fmla="*/ 7101794 w 9117690"/>
              <a:gd name="connsiteY109" fmla="*/ 1831319 h 5941133"/>
              <a:gd name="connsiteX110" fmla="*/ 7230821 w 9117690"/>
              <a:gd name="connsiteY110" fmla="*/ 1960346 h 5941133"/>
              <a:gd name="connsiteX111" fmla="*/ 7230820 w 9117690"/>
              <a:gd name="connsiteY111" fmla="*/ 1960347 h 5941133"/>
              <a:gd name="connsiteX112" fmla="*/ 7359847 w 9117690"/>
              <a:gd name="connsiteY112" fmla="*/ 1831320 h 5941133"/>
              <a:gd name="connsiteX113" fmla="*/ 7359847 w 9117690"/>
              <a:gd name="connsiteY113" fmla="*/ 1726679 h 5941133"/>
              <a:gd name="connsiteX114" fmla="*/ 7360099 w 9117690"/>
              <a:gd name="connsiteY114" fmla="*/ 1725250 h 5941133"/>
              <a:gd name="connsiteX115" fmla="*/ 7459828 w 9117690"/>
              <a:gd name="connsiteY115" fmla="*/ 1639301 h 5941133"/>
              <a:gd name="connsiteX116" fmla="*/ 7483308 w 9117690"/>
              <a:gd name="connsiteY116" fmla="*/ 1636934 h 5941133"/>
              <a:gd name="connsiteX117" fmla="*/ 7483308 w 9117690"/>
              <a:gd name="connsiteY117" fmla="*/ 1636196 h 5941133"/>
              <a:gd name="connsiteX118" fmla="*/ 7531378 w 9117690"/>
              <a:gd name="connsiteY118" fmla="*/ 1626492 h 5941133"/>
              <a:gd name="connsiteX119" fmla="*/ 7610181 w 9117690"/>
              <a:gd name="connsiteY119" fmla="*/ 1507604 h 5941133"/>
              <a:gd name="connsiteX120" fmla="*/ 7610181 w 9117690"/>
              <a:gd name="connsiteY120" fmla="*/ 1266735 h 5941133"/>
              <a:gd name="connsiteX121" fmla="*/ 7612370 w 9117690"/>
              <a:gd name="connsiteY121" fmla="*/ 1255890 h 5941133"/>
              <a:gd name="connsiteX122" fmla="*/ 7731258 w 9117690"/>
              <a:gd name="connsiteY122" fmla="*/ 1177086 h 5941133"/>
              <a:gd name="connsiteX123" fmla="*/ 7850145 w 9117690"/>
              <a:gd name="connsiteY123" fmla="*/ 1255890 h 5941133"/>
              <a:gd name="connsiteX124" fmla="*/ 7858534 w 9117690"/>
              <a:gd name="connsiteY124" fmla="*/ 1297440 h 5941133"/>
              <a:gd name="connsiteX125" fmla="*/ 7858534 w 9117690"/>
              <a:gd name="connsiteY125" fmla="*/ 1387570 h 5941133"/>
              <a:gd name="connsiteX126" fmla="*/ 7937337 w 9117690"/>
              <a:gd name="connsiteY126" fmla="*/ 1506458 h 5941133"/>
              <a:gd name="connsiteX127" fmla="*/ 7985407 w 9117690"/>
              <a:gd name="connsiteY127" fmla="*/ 1516162 h 5941133"/>
              <a:gd name="connsiteX128" fmla="*/ 7985407 w 9117690"/>
              <a:gd name="connsiteY128" fmla="*/ 1516900 h 5941133"/>
              <a:gd name="connsiteX129" fmla="*/ 8008887 w 9117690"/>
              <a:gd name="connsiteY129" fmla="*/ 1519267 h 5941133"/>
              <a:gd name="connsiteX130" fmla="*/ 8108616 w 9117690"/>
              <a:gd name="connsiteY130" fmla="*/ 1605216 h 5941133"/>
              <a:gd name="connsiteX131" fmla="*/ 8110619 w 9117690"/>
              <a:gd name="connsiteY131" fmla="*/ 1616566 h 5941133"/>
              <a:gd name="connsiteX132" fmla="*/ 8110619 w 9117690"/>
              <a:gd name="connsiteY132" fmla="*/ 1896586 h 5941133"/>
              <a:gd name="connsiteX133" fmla="*/ 8239646 w 9117690"/>
              <a:gd name="connsiteY133" fmla="*/ 2025613 h 5941133"/>
              <a:gd name="connsiteX134" fmla="*/ 8239645 w 9117690"/>
              <a:gd name="connsiteY134" fmla="*/ 2025614 h 5941133"/>
              <a:gd name="connsiteX135" fmla="*/ 8368672 w 9117690"/>
              <a:gd name="connsiteY135" fmla="*/ 1896587 h 5941133"/>
              <a:gd name="connsiteX136" fmla="*/ 8368672 w 9117690"/>
              <a:gd name="connsiteY136" fmla="*/ 1628262 h 5941133"/>
              <a:gd name="connsiteX137" fmla="*/ 8368923 w 9117690"/>
              <a:gd name="connsiteY137" fmla="*/ 1626839 h 5941133"/>
              <a:gd name="connsiteX138" fmla="*/ 8468652 w 9117690"/>
              <a:gd name="connsiteY138" fmla="*/ 1540890 h 5941133"/>
              <a:gd name="connsiteX139" fmla="*/ 8492132 w 9117690"/>
              <a:gd name="connsiteY139" fmla="*/ 1538523 h 5941133"/>
              <a:gd name="connsiteX140" fmla="*/ 8492132 w 9117690"/>
              <a:gd name="connsiteY140" fmla="*/ 1537785 h 5941133"/>
              <a:gd name="connsiteX141" fmla="*/ 8540202 w 9117690"/>
              <a:gd name="connsiteY141" fmla="*/ 1528081 h 5941133"/>
              <a:gd name="connsiteX142" fmla="*/ 8619005 w 9117690"/>
              <a:gd name="connsiteY142" fmla="*/ 1409193 h 5941133"/>
              <a:gd name="connsiteX143" fmla="*/ 8619005 w 9117690"/>
              <a:gd name="connsiteY143" fmla="*/ 849400 h 5941133"/>
              <a:gd name="connsiteX144" fmla="*/ 8619025 w 9117690"/>
              <a:gd name="connsiteY144" fmla="*/ 849287 h 5941133"/>
              <a:gd name="connsiteX145" fmla="*/ 8718754 w 9117690"/>
              <a:gd name="connsiteY145" fmla="*/ 763338 h 5941133"/>
              <a:gd name="connsiteX146" fmla="*/ 8742234 w 9117690"/>
              <a:gd name="connsiteY146" fmla="*/ 760971 h 5941133"/>
              <a:gd name="connsiteX147" fmla="*/ 8742234 w 9117690"/>
              <a:gd name="connsiteY147" fmla="*/ 760233 h 5941133"/>
              <a:gd name="connsiteX148" fmla="*/ 8790304 w 9117690"/>
              <a:gd name="connsiteY148" fmla="*/ 750529 h 5941133"/>
              <a:gd name="connsiteX149" fmla="*/ 8869107 w 9117690"/>
              <a:gd name="connsiteY149" fmla="*/ 631641 h 5941133"/>
              <a:gd name="connsiteX150" fmla="*/ 8869107 w 9117690"/>
              <a:gd name="connsiteY150" fmla="*/ 568327 h 5941133"/>
              <a:gd name="connsiteX151" fmla="*/ 8890272 w 9117690"/>
              <a:gd name="connsiteY151" fmla="*/ 531436 h 5941133"/>
              <a:gd name="connsiteX152" fmla="*/ 8967336 w 9117690"/>
              <a:gd name="connsiteY152" fmla="*/ 484992 h 5941133"/>
              <a:gd name="connsiteX153" fmla="*/ 8990816 w 9117690"/>
              <a:gd name="connsiteY153" fmla="*/ 482625 h 5941133"/>
              <a:gd name="connsiteX154" fmla="*/ 8990816 w 9117690"/>
              <a:gd name="connsiteY154" fmla="*/ 481887 h 5941133"/>
              <a:gd name="connsiteX155" fmla="*/ 9038886 w 9117690"/>
              <a:gd name="connsiteY155" fmla="*/ 472183 h 5941133"/>
              <a:gd name="connsiteX156" fmla="*/ 9117689 w 9117690"/>
              <a:gd name="connsiteY156" fmla="*/ 353297 h 5941133"/>
              <a:gd name="connsiteX157" fmla="*/ 9117689 w 9117690"/>
              <a:gd name="connsiteY157" fmla="*/ 556639 h 5941133"/>
              <a:gd name="connsiteX158" fmla="*/ 9117690 w 9117690"/>
              <a:gd name="connsiteY158" fmla="*/ 556644 h 5941133"/>
              <a:gd name="connsiteX159" fmla="*/ 9117689 w 9117690"/>
              <a:gd name="connsiteY159" fmla="*/ 3074645 h 5941133"/>
              <a:gd name="connsiteX160" fmla="*/ 9038886 w 9117690"/>
              <a:gd name="connsiteY160" fmla="*/ 3193531 h 5941133"/>
              <a:gd name="connsiteX161" fmla="*/ 8990816 w 9117690"/>
              <a:gd name="connsiteY161" fmla="*/ 3203235 h 5941133"/>
              <a:gd name="connsiteX162" fmla="*/ 8990816 w 9117690"/>
              <a:gd name="connsiteY162" fmla="*/ 3203973 h 5941133"/>
              <a:gd name="connsiteX163" fmla="*/ 8967336 w 9117690"/>
              <a:gd name="connsiteY163" fmla="*/ 3206340 h 5941133"/>
              <a:gd name="connsiteX164" fmla="*/ 8890272 w 9117690"/>
              <a:gd name="connsiteY164" fmla="*/ 3252784 h 5941133"/>
              <a:gd name="connsiteX165" fmla="*/ 8869107 w 9117690"/>
              <a:gd name="connsiteY165" fmla="*/ 3289675 h 5941133"/>
              <a:gd name="connsiteX166" fmla="*/ 8869107 w 9117690"/>
              <a:gd name="connsiteY166" fmla="*/ 3352989 h 5941133"/>
              <a:gd name="connsiteX167" fmla="*/ 8790304 w 9117690"/>
              <a:gd name="connsiteY167" fmla="*/ 3471877 h 5941133"/>
              <a:gd name="connsiteX168" fmla="*/ 8742234 w 9117690"/>
              <a:gd name="connsiteY168" fmla="*/ 3481581 h 5941133"/>
              <a:gd name="connsiteX169" fmla="*/ 8742234 w 9117690"/>
              <a:gd name="connsiteY169" fmla="*/ 3482319 h 5941133"/>
              <a:gd name="connsiteX170" fmla="*/ 8718754 w 9117690"/>
              <a:gd name="connsiteY170" fmla="*/ 3484686 h 5941133"/>
              <a:gd name="connsiteX171" fmla="*/ 8619025 w 9117690"/>
              <a:gd name="connsiteY171" fmla="*/ 3570635 h 5941133"/>
              <a:gd name="connsiteX172" fmla="*/ 8619005 w 9117690"/>
              <a:gd name="connsiteY172" fmla="*/ 3570748 h 5941133"/>
              <a:gd name="connsiteX173" fmla="*/ 8619005 w 9117690"/>
              <a:gd name="connsiteY173" fmla="*/ 4130541 h 5941133"/>
              <a:gd name="connsiteX174" fmla="*/ 8540202 w 9117690"/>
              <a:gd name="connsiteY174" fmla="*/ 4249429 h 5941133"/>
              <a:gd name="connsiteX175" fmla="*/ 8492132 w 9117690"/>
              <a:gd name="connsiteY175" fmla="*/ 4259133 h 5941133"/>
              <a:gd name="connsiteX176" fmla="*/ 8492132 w 9117690"/>
              <a:gd name="connsiteY176" fmla="*/ 4259871 h 5941133"/>
              <a:gd name="connsiteX177" fmla="*/ 8468652 w 9117690"/>
              <a:gd name="connsiteY177" fmla="*/ 4262238 h 5941133"/>
              <a:gd name="connsiteX178" fmla="*/ 8368923 w 9117690"/>
              <a:gd name="connsiteY178" fmla="*/ 4348187 h 5941133"/>
              <a:gd name="connsiteX179" fmla="*/ 8368672 w 9117690"/>
              <a:gd name="connsiteY179" fmla="*/ 4349610 h 5941133"/>
              <a:gd name="connsiteX180" fmla="*/ 8368672 w 9117690"/>
              <a:gd name="connsiteY180" fmla="*/ 4617935 h 5941133"/>
              <a:gd name="connsiteX181" fmla="*/ 8239645 w 9117690"/>
              <a:gd name="connsiteY181" fmla="*/ 4746962 h 5941133"/>
              <a:gd name="connsiteX182" fmla="*/ 8239646 w 9117690"/>
              <a:gd name="connsiteY182" fmla="*/ 4746961 h 5941133"/>
              <a:gd name="connsiteX183" fmla="*/ 8110619 w 9117690"/>
              <a:gd name="connsiteY183" fmla="*/ 4617934 h 5941133"/>
              <a:gd name="connsiteX184" fmla="*/ 8110619 w 9117690"/>
              <a:gd name="connsiteY184" fmla="*/ 4337914 h 5941133"/>
              <a:gd name="connsiteX185" fmla="*/ 8108616 w 9117690"/>
              <a:gd name="connsiteY185" fmla="*/ 4326564 h 5941133"/>
              <a:gd name="connsiteX186" fmla="*/ 8008887 w 9117690"/>
              <a:gd name="connsiteY186" fmla="*/ 4240615 h 5941133"/>
              <a:gd name="connsiteX187" fmla="*/ 7985407 w 9117690"/>
              <a:gd name="connsiteY187" fmla="*/ 4238248 h 5941133"/>
              <a:gd name="connsiteX188" fmla="*/ 7985407 w 9117690"/>
              <a:gd name="connsiteY188" fmla="*/ 4237510 h 5941133"/>
              <a:gd name="connsiteX189" fmla="*/ 7937337 w 9117690"/>
              <a:gd name="connsiteY189" fmla="*/ 4227806 h 5941133"/>
              <a:gd name="connsiteX190" fmla="*/ 7858534 w 9117690"/>
              <a:gd name="connsiteY190" fmla="*/ 4108918 h 5941133"/>
              <a:gd name="connsiteX191" fmla="*/ 7858534 w 9117690"/>
              <a:gd name="connsiteY191" fmla="*/ 4018788 h 5941133"/>
              <a:gd name="connsiteX192" fmla="*/ 7850145 w 9117690"/>
              <a:gd name="connsiteY192" fmla="*/ 3977238 h 5941133"/>
              <a:gd name="connsiteX193" fmla="*/ 7731258 w 9117690"/>
              <a:gd name="connsiteY193" fmla="*/ 3898434 h 5941133"/>
              <a:gd name="connsiteX194" fmla="*/ 7612370 w 9117690"/>
              <a:gd name="connsiteY194" fmla="*/ 3977238 h 5941133"/>
              <a:gd name="connsiteX195" fmla="*/ 7610181 w 9117690"/>
              <a:gd name="connsiteY195" fmla="*/ 3988083 h 5941133"/>
              <a:gd name="connsiteX196" fmla="*/ 7610181 w 9117690"/>
              <a:gd name="connsiteY196" fmla="*/ 4228952 h 5941133"/>
              <a:gd name="connsiteX197" fmla="*/ 7531378 w 9117690"/>
              <a:gd name="connsiteY197" fmla="*/ 4347840 h 5941133"/>
              <a:gd name="connsiteX198" fmla="*/ 7483308 w 9117690"/>
              <a:gd name="connsiteY198" fmla="*/ 4357544 h 5941133"/>
              <a:gd name="connsiteX199" fmla="*/ 7483308 w 9117690"/>
              <a:gd name="connsiteY199" fmla="*/ 4358282 h 5941133"/>
              <a:gd name="connsiteX200" fmla="*/ 7459828 w 9117690"/>
              <a:gd name="connsiteY200" fmla="*/ 4360649 h 5941133"/>
              <a:gd name="connsiteX201" fmla="*/ 7360099 w 9117690"/>
              <a:gd name="connsiteY201" fmla="*/ 4446598 h 5941133"/>
              <a:gd name="connsiteX202" fmla="*/ 7359847 w 9117690"/>
              <a:gd name="connsiteY202" fmla="*/ 4448027 h 5941133"/>
              <a:gd name="connsiteX203" fmla="*/ 7359847 w 9117690"/>
              <a:gd name="connsiteY203" fmla="*/ 4552668 h 5941133"/>
              <a:gd name="connsiteX204" fmla="*/ 7230820 w 9117690"/>
              <a:gd name="connsiteY204" fmla="*/ 4681695 h 5941133"/>
              <a:gd name="connsiteX205" fmla="*/ 7230821 w 9117690"/>
              <a:gd name="connsiteY205" fmla="*/ 4681694 h 5941133"/>
              <a:gd name="connsiteX206" fmla="*/ 7101794 w 9117690"/>
              <a:gd name="connsiteY206" fmla="*/ 4552667 h 5941133"/>
              <a:gd name="connsiteX207" fmla="*/ 7101794 w 9117690"/>
              <a:gd name="connsiteY207" fmla="*/ 2721348 h 5941133"/>
              <a:gd name="connsiteX208" fmla="*/ 7101793 w 9117690"/>
              <a:gd name="connsiteY208" fmla="*/ 4569190 h 5941133"/>
              <a:gd name="connsiteX209" fmla="*/ 7091655 w 9117690"/>
              <a:gd name="connsiteY209" fmla="*/ 4518971 h 5941133"/>
              <a:gd name="connsiteX210" fmla="*/ 6972767 w 9117690"/>
              <a:gd name="connsiteY210" fmla="*/ 4440167 h 5941133"/>
              <a:gd name="connsiteX211" fmla="*/ 6853880 w 9117690"/>
              <a:gd name="connsiteY211" fmla="*/ 4518971 h 5941133"/>
              <a:gd name="connsiteX212" fmla="*/ 6844116 w 9117690"/>
              <a:gd name="connsiteY212" fmla="*/ 4567331 h 5941133"/>
              <a:gd name="connsiteX213" fmla="*/ 6844116 w 9117690"/>
              <a:gd name="connsiteY213" fmla="*/ 5153733 h 5941133"/>
              <a:gd name="connsiteX214" fmla="*/ 6715089 w 9117690"/>
              <a:gd name="connsiteY214" fmla="*/ 5282760 h 5941133"/>
              <a:gd name="connsiteX215" fmla="*/ 6715090 w 9117690"/>
              <a:gd name="connsiteY215" fmla="*/ 5282759 h 5941133"/>
              <a:gd name="connsiteX216" fmla="*/ 6586063 w 9117690"/>
              <a:gd name="connsiteY216" fmla="*/ 5153732 h 5941133"/>
              <a:gd name="connsiteX217" fmla="*/ 6586063 w 9117690"/>
              <a:gd name="connsiteY217" fmla="*/ 2721348 h 5941133"/>
              <a:gd name="connsiteX218" fmla="*/ 6586062 w 9117690"/>
              <a:gd name="connsiteY218" fmla="*/ 4256770 h 5941133"/>
              <a:gd name="connsiteX219" fmla="*/ 6575924 w 9117690"/>
              <a:gd name="connsiteY219" fmla="*/ 4206551 h 5941133"/>
              <a:gd name="connsiteX220" fmla="*/ 6457036 w 9117690"/>
              <a:gd name="connsiteY220" fmla="*/ 4127747 h 5941133"/>
              <a:gd name="connsiteX221" fmla="*/ 6338149 w 9117690"/>
              <a:gd name="connsiteY221" fmla="*/ 4206551 h 5941133"/>
              <a:gd name="connsiteX222" fmla="*/ 6334551 w 9117690"/>
              <a:gd name="connsiteY222" fmla="*/ 4224370 h 5941133"/>
              <a:gd name="connsiteX223" fmla="*/ 6334551 w 9117690"/>
              <a:gd name="connsiteY223" fmla="*/ 4533316 h 5941133"/>
              <a:gd name="connsiteX224" fmla="*/ 6205524 w 9117690"/>
              <a:gd name="connsiteY224" fmla="*/ 4662343 h 5941133"/>
              <a:gd name="connsiteX225" fmla="*/ 6205525 w 9117690"/>
              <a:gd name="connsiteY225" fmla="*/ 4662342 h 5941133"/>
              <a:gd name="connsiteX226" fmla="*/ 6076498 w 9117690"/>
              <a:gd name="connsiteY226" fmla="*/ 4533315 h 5941133"/>
              <a:gd name="connsiteX227" fmla="*/ 6076498 w 9117690"/>
              <a:gd name="connsiteY227" fmla="*/ 4486577 h 5941133"/>
              <a:gd name="connsiteX228" fmla="*/ 6057828 w 9117690"/>
              <a:gd name="connsiteY228" fmla="*/ 4454035 h 5941133"/>
              <a:gd name="connsiteX229" fmla="*/ 5980764 w 9117690"/>
              <a:gd name="connsiteY229" fmla="*/ 4407591 h 5941133"/>
              <a:gd name="connsiteX230" fmla="*/ 5957284 w 9117690"/>
              <a:gd name="connsiteY230" fmla="*/ 4405224 h 5941133"/>
              <a:gd name="connsiteX231" fmla="*/ 5957284 w 9117690"/>
              <a:gd name="connsiteY231" fmla="*/ 4404486 h 5941133"/>
              <a:gd name="connsiteX232" fmla="*/ 5909214 w 9117690"/>
              <a:gd name="connsiteY232" fmla="*/ 4394782 h 5941133"/>
              <a:gd name="connsiteX233" fmla="*/ 5830411 w 9117690"/>
              <a:gd name="connsiteY233" fmla="*/ 4275894 h 5941133"/>
              <a:gd name="connsiteX234" fmla="*/ 5830411 w 9117690"/>
              <a:gd name="connsiteY234" fmla="*/ 4161910 h 5941133"/>
              <a:gd name="connsiteX235" fmla="*/ 5822022 w 9117690"/>
              <a:gd name="connsiteY235" fmla="*/ 4120360 h 5941133"/>
              <a:gd name="connsiteX236" fmla="*/ 5703135 w 9117690"/>
              <a:gd name="connsiteY236" fmla="*/ 4041556 h 5941133"/>
              <a:gd name="connsiteX237" fmla="*/ 5584247 w 9117690"/>
              <a:gd name="connsiteY237" fmla="*/ 4120360 h 5941133"/>
              <a:gd name="connsiteX238" fmla="*/ 5582058 w 9117690"/>
              <a:gd name="connsiteY238" fmla="*/ 4131204 h 5941133"/>
              <a:gd name="connsiteX239" fmla="*/ 5582058 w 9117690"/>
              <a:gd name="connsiteY239" fmla="*/ 4284608 h 5941133"/>
              <a:gd name="connsiteX240" fmla="*/ 5503255 w 9117690"/>
              <a:gd name="connsiteY240" fmla="*/ 4403496 h 5941133"/>
              <a:gd name="connsiteX241" fmla="*/ 5455185 w 9117690"/>
              <a:gd name="connsiteY241" fmla="*/ 4413200 h 5941133"/>
              <a:gd name="connsiteX242" fmla="*/ 5455185 w 9117690"/>
              <a:gd name="connsiteY242" fmla="*/ 4413938 h 5941133"/>
              <a:gd name="connsiteX243" fmla="*/ 5431705 w 9117690"/>
              <a:gd name="connsiteY243" fmla="*/ 4416305 h 5941133"/>
              <a:gd name="connsiteX244" fmla="*/ 5331976 w 9117690"/>
              <a:gd name="connsiteY244" fmla="*/ 4502254 h 5941133"/>
              <a:gd name="connsiteX245" fmla="*/ 5329772 w 9117690"/>
              <a:gd name="connsiteY245" fmla="*/ 4514744 h 5941133"/>
              <a:gd name="connsiteX246" fmla="*/ 5329772 w 9117690"/>
              <a:gd name="connsiteY246" fmla="*/ 4648652 h 5941133"/>
              <a:gd name="connsiteX247" fmla="*/ 5200745 w 9117690"/>
              <a:gd name="connsiteY247" fmla="*/ 4777679 h 5941133"/>
              <a:gd name="connsiteX248" fmla="*/ 5200746 w 9117690"/>
              <a:gd name="connsiteY248" fmla="*/ 4777678 h 5941133"/>
              <a:gd name="connsiteX249" fmla="*/ 5071719 w 9117690"/>
              <a:gd name="connsiteY249" fmla="*/ 4648651 h 5941133"/>
              <a:gd name="connsiteX250" fmla="*/ 5071719 w 9117690"/>
              <a:gd name="connsiteY250" fmla="*/ 4283397 h 5941133"/>
              <a:gd name="connsiteX251" fmla="*/ 5069515 w 9117690"/>
              <a:gd name="connsiteY251" fmla="*/ 4270907 h 5941133"/>
              <a:gd name="connsiteX252" fmla="*/ 4969786 w 9117690"/>
              <a:gd name="connsiteY252" fmla="*/ 4184958 h 5941133"/>
              <a:gd name="connsiteX253" fmla="*/ 4946306 w 9117690"/>
              <a:gd name="connsiteY253" fmla="*/ 4182591 h 5941133"/>
              <a:gd name="connsiteX254" fmla="*/ 4946306 w 9117690"/>
              <a:gd name="connsiteY254" fmla="*/ 4181853 h 5941133"/>
              <a:gd name="connsiteX255" fmla="*/ 4898236 w 9117690"/>
              <a:gd name="connsiteY255" fmla="*/ 4172149 h 5941133"/>
              <a:gd name="connsiteX256" fmla="*/ 4819433 w 9117690"/>
              <a:gd name="connsiteY256" fmla="*/ 4053261 h 5941133"/>
              <a:gd name="connsiteX257" fmla="*/ 4819433 w 9117690"/>
              <a:gd name="connsiteY257" fmla="*/ 3676885 h 5941133"/>
              <a:gd name="connsiteX258" fmla="*/ 4811044 w 9117690"/>
              <a:gd name="connsiteY258" fmla="*/ 3635336 h 5941133"/>
              <a:gd name="connsiteX259" fmla="*/ 4692157 w 9117690"/>
              <a:gd name="connsiteY259" fmla="*/ 3556532 h 5941133"/>
              <a:gd name="connsiteX260" fmla="*/ 4563130 w 9117690"/>
              <a:gd name="connsiteY260" fmla="*/ 3685559 h 5941133"/>
              <a:gd name="connsiteX261" fmla="*/ 4563130 w 9117690"/>
              <a:gd name="connsiteY261" fmla="*/ 2721348 h 5941133"/>
              <a:gd name="connsiteX262" fmla="*/ 4563015 w 9117690"/>
              <a:gd name="connsiteY262" fmla="*/ 2721348 h 5941133"/>
              <a:gd name="connsiteX263" fmla="*/ 4563014 w 9117690"/>
              <a:gd name="connsiteY263" fmla="*/ 3989312 h 5941133"/>
              <a:gd name="connsiteX264" fmla="*/ 4484211 w 9117690"/>
              <a:gd name="connsiteY264" fmla="*/ 4108200 h 5941133"/>
              <a:gd name="connsiteX265" fmla="*/ 4436141 w 9117690"/>
              <a:gd name="connsiteY265" fmla="*/ 4117904 h 5941133"/>
              <a:gd name="connsiteX266" fmla="*/ 4436141 w 9117690"/>
              <a:gd name="connsiteY266" fmla="*/ 4118642 h 5941133"/>
              <a:gd name="connsiteX267" fmla="*/ 4412661 w 9117690"/>
              <a:gd name="connsiteY267" fmla="*/ 4121009 h 5941133"/>
              <a:gd name="connsiteX268" fmla="*/ 4335596 w 9117690"/>
              <a:gd name="connsiteY268" fmla="*/ 4167453 h 5941133"/>
              <a:gd name="connsiteX269" fmla="*/ 4314689 w 9117690"/>
              <a:gd name="connsiteY269" fmla="*/ 4203896 h 5941133"/>
              <a:gd name="connsiteX270" fmla="*/ 4314689 w 9117690"/>
              <a:gd name="connsiteY270" fmla="*/ 4339508 h 5941133"/>
              <a:gd name="connsiteX271" fmla="*/ 4235886 w 9117690"/>
              <a:gd name="connsiteY271" fmla="*/ 4458396 h 5941133"/>
              <a:gd name="connsiteX272" fmla="*/ 4187818 w 9117690"/>
              <a:gd name="connsiteY272" fmla="*/ 4468100 h 5941133"/>
              <a:gd name="connsiteX273" fmla="*/ 4187818 w 9117690"/>
              <a:gd name="connsiteY273" fmla="*/ 4468838 h 5941133"/>
              <a:gd name="connsiteX274" fmla="*/ 4164338 w 9117690"/>
              <a:gd name="connsiteY274" fmla="*/ 4471205 h 5941133"/>
              <a:gd name="connsiteX275" fmla="*/ 4087274 w 9117690"/>
              <a:gd name="connsiteY275" fmla="*/ 4517649 h 5941133"/>
              <a:gd name="connsiteX276" fmla="*/ 4066135 w 9117690"/>
              <a:gd name="connsiteY276" fmla="*/ 4554495 h 5941133"/>
              <a:gd name="connsiteX277" fmla="*/ 4066135 w 9117690"/>
              <a:gd name="connsiteY277" fmla="*/ 4712264 h 5941133"/>
              <a:gd name="connsiteX278" fmla="*/ 3937109 w 9117690"/>
              <a:gd name="connsiteY278" fmla="*/ 4841291 h 5941133"/>
              <a:gd name="connsiteX279" fmla="*/ 3937109 w 9117690"/>
              <a:gd name="connsiteY279" fmla="*/ 4841290 h 5941133"/>
              <a:gd name="connsiteX280" fmla="*/ 3808082 w 9117690"/>
              <a:gd name="connsiteY280" fmla="*/ 4712263 h 5941133"/>
              <a:gd name="connsiteX281" fmla="*/ 3808082 w 9117690"/>
              <a:gd name="connsiteY281" fmla="*/ 4219518 h 5941133"/>
              <a:gd name="connsiteX282" fmla="*/ 3799694 w 9117690"/>
              <a:gd name="connsiteY282" fmla="*/ 4177968 h 5941133"/>
              <a:gd name="connsiteX283" fmla="*/ 3680807 w 9117690"/>
              <a:gd name="connsiteY283" fmla="*/ 4099164 h 5941133"/>
              <a:gd name="connsiteX284" fmla="*/ 3561920 w 9117690"/>
              <a:gd name="connsiteY284" fmla="*/ 4177968 h 5941133"/>
              <a:gd name="connsiteX285" fmla="*/ 3561433 w 9117690"/>
              <a:gd name="connsiteY285" fmla="*/ 4180378 h 5941133"/>
              <a:gd name="connsiteX286" fmla="*/ 3561433 w 9117690"/>
              <a:gd name="connsiteY286" fmla="*/ 4435519 h 5941133"/>
              <a:gd name="connsiteX287" fmla="*/ 3482629 w 9117690"/>
              <a:gd name="connsiteY287" fmla="*/ 4554407 h 5941133"/>
              <a:gd name="connsiteX288" fmla="*/ 3438829 w 9117690"/>
              <a:gd name="connsiteY288" fmla="*/ 4563249 h 5941133"/>
              <a:gd name="connsiteX289" fmla="*/ 3438829 w 9117690"/>
              <a:gd name="connsiteY289" fmla="*/ 4564615 h 5941133"/>
              <a:gd name="connsiteX290" fmla="*/ 3415349 w 9117690"/>
              <a:gd name="connsiteY290" fmla="*/ 4566982 h 5941133"/>
              <a:gd name="connsiteX291" fmla="*/ 3315620 w 9117690"/>
              <a:gd name="connsiteY291" fmla="*/ 4652931 h 5941133"/>
              <a:gd name="connsiteX292" fmla="*/ 3307419 w 9117690"/>
              <a:gd name="connsiteY292" fmla="*/ 4699402 h 5941133"/>
              <a:gd name="connsiteX293" fmla="*/ 3307419 w 9117690"/>
              <a:gd name="connsiteY293" fmla="*/ 5166571 h 5941133"/>
              <a:gd name="connsiteX294" fmla="*/ 3178392 w 9117690"/>
              <a:gd name="connsiteY294" fmla="*/ 5295598 h 5941133"/>
              <a:gd name="connsiteX295" fmla="*/ 3178393 w 9117690"/>
              <a:gd name="connsiteY295" fmla="*/ 5295599 h 5941133"/>
              <a:gd name="connsiteX296" fmla="*/ 3049366 w 9117690"/>
              <a:gd name="connsiteY296" fmla="*/ 5166572 h 5941133"/>
              <a:gd name="connsiteX297" fmla="*/ 3049366 w 9117690"/>
              <a:gd name="connsiteY297" fmla="*/ 4514427 h 5941133"/>
              <a:gd name="connsiteX298" fmla="*/ 3033349 w 9117690"/>
              <a:gd name="connsiteY298" fmla="*/ 4488028 h 5941133"/>
              <a:gd name="connsiteX299" fmla="*/ 2933786 w 9117690"/>
              <a:gd name="connsiteY299" fmla="*/ 4441074 h 5941133"/>
              <a:gd name="connsiteX300" fmla="*/ 2814899 w 9117690"/>
              <a:gd name="connsiteY300" fmla="*/ 4519878 h 5941133"/>
              <a:gd name="connsiteX301" fmla="*/ 2812443 w 9117690"/>
              <a:gd name="connsiteY301" fmla="*/ 4532038 h 5941133"/>
              <a:gd name="connsiteX302" fmla="*/ 2812443 w 9117690"/>
              <a:gd name="connsiteY302" fmla="*/ 5039760 h 5941133"/>
              <a:gd name="connsiteX303" fmla="*/ 2683416 w 9117690"/>
              <a:gd name="connsiteY303" fmla="*/ 5168787 h 5941133"/>
              <a:gd name="connsiteX304" fmla="*/ 2683417 w 9117690"/>
              <a:gd name="connsiteY304" fmla="*/ 5168786 h 5941133"/>
              <a:gd name="connsiteX305" fmla="*/ 2554391 w 9117690"/>
              <a:gd name="connsiteY305" fmla="*/ 5039759 h 5941133"/>
              <a:gd name="connsiteX306" fmla="*/ 2554391 w 9117690"/>
              <a:gd name="connsiteY306" fmla="*/ 2721348 h 5941133"/>
              <a:gd name="connsiteX307" fmla="*/ 2554390 w 9117690"/>
              <a:gd name="connsiteY307" fmla="*/ 2721348 h 5941133"/>
              <a:gd name="connsiteX308" fmla="*/ 2554389 w 9117690"/>
              <a:gd name="connsiteY308" fmla="*/ 5014630 h 5941133"/>
              <a:gd name="connsiteX309" fmla="*/ 2544250 w 9117690"/>
              <a:gd name="connsiteY309" fmla="*/ 4964412 h 5941133"/>
              <a:gd name="connsiteX310" fmla="*/ 2425363 w 9117690"/>
              <a:gd name="connsiteY310" fmla="*/ 4885608 h 5941133"/>
              <a:gd name="connsiteX311" fmla="*/ 2296336 w 9117690"/>
              <a:gd name="connsiteY311" fmla="*/ 5014635 h 5941133"/>
              <a:gd name="connsiteX312" fmla="*/ 2296336 w 9117690"/>
              <a:gd name="connsiteY312" fmla="*/ 5812106 h 5941133"/>
              <a:gd name="connsiteX313" fmla="*/ 2167309 w 9117690"/>
              <a:gd name="connsiteY313" fmla="*/ 5941133 h 5941133"/>
              <a:gd name="connsiteX314" fmla="*/ 2167310 w 9117690"/>
              <a:gd name="connsiteY314" fmla="*/ 5941132 h 5941133"/>
              <a:gd name="connsiteX315" fmla="*/ 2038282 w 9117690"/>
              <a:gd name="connsiteY315" fmla="*/ 5812105 h 5941133"/>
              <a:gd name="connsiteX316" fmla="*/ 2038282 w 9117690"/>
              <a:gd name="connsiteY316" fmla="*/ 3090757 h 5941133"/>
              <a:gd name="connsiteX317" fmla="*/ 2167310 w 9117690"/>
              <a:gd name="connsiteY317" fmla="*/ 3219784 h 5941133"/>
              <a:gd name="connsiteX318" fmla="*/ 2167309 w 9117690"/>
              <a:gd name="connsiteY318" fmla="*/ 3219785 h 5941133"/>
              <a:gd name="connsiteX319" fmla="*/ 2296336 w 9117690"/>
              <a:gd name="connsiteY319" fmla="*/ 3090758 h 5941133"/>
              <a:gd name="connsiteX320" fmla="*/ 2296336 w 9117690"/>
              <a:gd name="connsiteY320" fmla="*/ 2293287 h 5941133"/>
              <a:gd name="connsiteX321" fmla="*/ 2425363 w 9117690"/>
              <a:gd name="connsiteY321" fmla="*/ 2164260 h 5941133"/>
              <a:gd name="connsiteX322" fmla="*/ 2544250 w 9117690"/>
              <a:gd name="connsiteY322" fmla="*/ 2243064 h 5941133"/>
              <a:gd name="connsiteX323" fmla="*/ 2554389 w 9117690"/>
              <a:gd name="connsiteY323" fmla="*/ 2293282 h 5941133"/>
              <a:gd name="connsiteX324" fmla="*/ 2554390 w 9117690"/>
              <a:gd name="connsiteY324" fmla="*/ 0 h 5941133"/>
              <a:gd name="connsiteX325" fmla="*/ 0 w 9117690"/>
              <a:gd name="connsiteY325" fmla="*/ 0 h 5941133"/>
              <a:gd name="connsiteX326" fmla="*/ 1 w 9117690"/>
              <a:gd name="connsiteY326" fmla="*/ 0 h 5941133"/>
              <a:gd name="connsiteX327" fmla="*/ 1 w 9117690"/>
              <a:gd name="connsiteY327" fmla="*/ 2022823 h 5941133"/>
              <a:gd name="connsiteX328" fmla="*/ 129028 w 9117690"/>
              <a:gd name="connsiteY328" fmla="*/ 2151850 h 5941133"/>
              <a:gd name="connsiteX329" fmla="*/ 129027 w 9117690"/>
              <a:gd name="connsiteY329" fmla="*/ 2151851 h 5941133"/>
              <a:gd name="connsiteX330" fmla="*/ 258054 w 9117690"/>
              <a:gd name="connsiteY330" fmla="*/ 2022824 h 5941133"/>
              <a:gd name="connsiteX331" fmla="*/ 258054 w 9117690"/>
              <a:gd name="connsiteY331" fmla="*/ 1933906 h 5941133"/>
              <a:gd name="connsiteX332" fmla="*/ 261652 w 9117690"/>
              <a:gd name="connsiteY332" fmla="*/ 1916087 h 5941133"/>
              <a:gd name="connsiteX333" fmla="*/ 380539 w 9117690"/>
              <a:gd name="connsiteY333" fmla="*/ 1837283 h 5941133"/>
              <a:gd name="connsiteX334" fmla="*/ 499427 w 9117690"/>
              <a:gd name="connsiteY334" fmla="*/ 1916087 h 5941133"/>
              <a:gd name="connsiteX335" fmla="*/ 509565 w 9117690"/>
              <a:gd name="connsiteY335" fmla="*/ 1966306 h 5941133"/>
              <a:gd name="connsiteX336" fmla="*/ 509566 w 9117690"/>
              <a:gd name="connsiteY336" fmla="*/ 2560326 h 5941133"/>
              <a:gd name="connsiteX337" fmla="*/ 638593 w 9117690"/>
              <a:gd name="connsiteY337" fmla="*/ 2689353 h 5941133"/>
              <a:gd name="connsiteX338" fmla="*/ 638592 w 9117690"/>
              <a:gd name="connsiteY338" fmla="*/ 2689354 h 5941133"/>
              <a:gd name="connsiteX339" fmla="*/ 767619 w 9117690"/>
              <a:gd name="connsiteY339" fmla="*/ 2560327 h 5941133"/>
              <a:gd name="connsiteX340" fmla="*/ 767619 w 9117690"/>
              <a:gd name="connsiteY340" fmla="*/ 2474988 h 5941133"/>
              <a:gd name="connsiteX341" fmla="*/ 777383 w 9117690"/>
              <a:gd name="connsiteY341" fmla="*/ 2426627 h 5941133"/>
              <a:gd name="connsiteX342" fmla="*/ 896270 w 9117690"/>
              <a:gd name="connsiteY342" fmla="*/ 2347823 h 5941133"/>
              <a:gd name="connsiteX343" fmla="*/ 1015158 w 9117690"/>
              <a:gd name="connsiteY343" fmla="*/ 2426627 h 5941133"/>
              <a:gd name="connsiteX344" fmla="*/ 1025296 w 9117690"/>
              <a:gd name="connsiteY344" fmla="*/ 2476846 h 5941133"/>
              <a:gd name="connsiteX345" fmla="*/ 1025297 w 9117690"/>
              <a:gd name="connsiteY345" fmla="*/ 2460323 h 5941133"/>
              <a:gd name="connsiteX346" fmla="*/ 1154325 w 9117690"/>
              <a:gd name="connsiteY346" fmla="*/ 2589350 h 5941133"/>
              <a:gd name="connsiteX347" fmla="*/ 1154325 w 9117690"/>
              <a:gd name="connsiteY347" fmla="*/ 2589351 h 5941133"/>
              <a:gd name="connsiteX348" fmla="*/ 1283351 w 9117690"/>
              <a:gd name="connsiteY348" fmla="*/ 2460324 h 5941133"/>
              <a:gd name="connsiteX349" fmla="*/ 1283351 w 9117690"/>
              <a:gd name="connsiteY349" fmla="*/ 2199627 h 5941133"/>
              <a:gd name="connsiteX350" fmla="*/ 1284065 w 9117690"/>
              <a:gd name="connsiteY350" fmla="*/ 2196094 h 5941133"/>
              <a:gd name="connsiteX351" fmla="*/ 1402953 w 9117690"/>
              <a:gd name="connsiteY351" fmla="*/ 2117290 h 5941133"/>
              <a:gd name="connsiteX352" fmla="*/ 1521839 w 9117690"/>
              <a:gd name="connsiteY352" fmla="*/ 2196094 h 5941133"/>
              <a:gd name="connsiteX353" fmla="*/ 1522552 w 9117690"/>
              <a:gd name="connsiteY353" fmla="*/ 2199625 h 5941133"/>
              <a:gd name="connsiteX354" fmla="*/ 1522552 w 9117690"/>
              <a:gd name="connsiteY354" fmla="*/ 2372515 h 5941133"/>
              <a:gd name="connsiteX355" fmla="*/ 1651578 w 9117690"/>
              <a:gd name="connsiteY355" fmla="*/ 2501542 h 5941133"/>
              <a:gd name="connsiteX356" fmla="*/ 1651577 w 9117690"/>
              <a:gd name="connsiteY356" fmla="*/ 2501543 h 5941133"/>
              <a:gd name="connsiteX357" fmla="*/ 1780604 w 9117690"/>
              <a:gd name="connsiteY357" fmla="*/ 2372516 h 5941133"/>
              <a:gd name="connsiteX358" fmla="*/ 1780604 w 9117690"/>
              <a:gd name="connsiteY358" fmla="*/ 2041714 h 5941133"/>
              <a:gd name="connsiteX359" fmla="*/ 1790368 w 9117690"/>
              <a:gd name="connsiteY359" fmla="*/ 1993354 h 5941133"/>
              <a:gd name="connsiteX360" fmla="*/ 1909255 w 9117690"/>
              <a:gd name="connsiteY360" fmla="*/ 1914550 h 5941133"/>
              <a:gd name="connsiteX361" fmla="*/ 2028143 w 9117690"/>
              <a:gd name="connsiteY361" fmla="*/ 1993354 h 5941133"/>
              <a:gd name="connsiteX362" fmla="*/ 2038281 w 9117690"/>
              <a:gd name="connsiteY362" fmla="*/ 2043573 h 5941133"/>
              <a:gd name="connsiteX363" fmla="*/ 2038282 w 9117690"/>
              <a:gd name="connsiteY363" fmla="*/ 0 h 5941133"/>
              <a:gd name="connsiteX364" fmla="*/ 2038282 w 9117690"/>
              <a:gd name="connsiteY364" fmla="*/ 2721348 h 5941133"/>
              <a:gd name="connsiteX365" fmla="*/ 2038281 w 9117690"/>
              <a:gd name="connsiteY365" fmla="*/ 4764921 h 5941133"/>
              <a:gd name="connsiteX366" fmla="*/ 2028143 w 9117690"/>
              <a:gd name="connsiteY366" fmla="*/ 4714702 h 5941133"/>
              <a:gd name="connsiteX367" fmla="*/ 1909255 w 9117690"/>
              <a:gd name="connsiteY367" fmla="*/ 4635898 h 5941133"/>
              <a:gd name="connsiteX368" fmla="*/ 1790368 w 9117690"/>
              <a:gd name="connsiteY368" fmla="*/ 4714702 h 5941133"/>
              <a:gd name="connsiteX369" fmla="*/ 1780604 w 9117690"/>
              <a:gd name="connsiteY369" fmla="*/ 4763062 h 5941133"/>
              <a:gd name="connsiteX370" fmla="*/ 1780604 w 9117690"/>
              <a:gd name="connsiteY370" fmla="*/ 5093864 h 5941133"/>
              <a:gd name="connsiteX371" fmla="*/ 1651577 w 9117690"/>
              <a:gd name="connsiteY371" fmla="*/ 5222891 h 5941133"/>
              <a:gd name="connsiteX372" fmla="*/ 1651578 w 9117690"/>
              <a:gd name="connsiteY372" fmla="*/ 5222890 h 5941133"/>
              <a:gd name="connsiteX373" fmla="*/ 1522552 w 9117690"/>
              <a:gd name="connsiteY373" fmla="*/ 5093863 h 5941133"/>
              <a:gd name="connsiteX374" fmla="*/ 1522552 w 9117690"/>
              <a:gd name="connsiteY374" fmla="*/ 4920973 h 5941133"/>
              <a:gd name="connsiteX375" fmla="*/ 1521839 w 9117690"/>
              <a:gd name="connsiteY375" fmla="*/ 4917442 h 5941133"/>
              <a:gd name="connsiteX376" fmla="*/ 1402953 w 9117690"/>
              <a:gd name="connsiteY376" fmla="*/ 4838638 h 5941133"/>
              <a:gd name="connsiteX377" fmla="*/ 1284065 w 9117690"/>
              <a:gd name="connsiteY377" fmla="*/ 4917442 h 5941133"/>
              <a:gd name="connsiteX378" fmla="*/ 1283351 w 9117690"/>
              <a:gd name="connsiteY378" fmla="*/ 4920975 h 5941133"/>
              <a:gd name="connsiteX379" fmla="*/ 1283351 w 9117690"/>
              <a:gd name="connsiteY379" fmla="*/ 5181672 h 5941133"/>
              <a:gd name="connsiteX380" fmla="*/ 1154325 w 9117690"/>
              <a:gd name="connsiteY380" fmla="*/ 5310699 h 5941133"/>
              <a:gd name="connsiteX381" fmla="*/ 1154325 w 9117690"/>
              <a:gd name="connsiteY381" fmla="*/ 5310698 h 5941133"/>
              <a:gd name="connsiteX382" fmla="*/ 1025297 w 9117690"/>
              <a:gd name="connsiteY382" fmla="*/ 5181671 h 5941133"/>
              <a:gd name="connsiteX383" fmla="*/ 1025297 w 9117690"/>
              <a:gd name="connsiteY383" fmla="*/ 2721348 h 5941133"/>
              <a:gd name="connsiteX384" fmla="*/ 1025296 w 9117690"/>
              <a:gd name="connsiteY384" fmla="*/ 5198194 h 5941133"/>
              <a:gd name="connsiteX385" fmla="*/ 1015158 w 9117690"/>
              <a:gd name="connsiteY385" fmla="*/ 5147975 h 5941133"/>
              <a:gd name="connsiteX386" fmla="*/ 896270 w 9117690"/>
              <a:gd name="connsiteY386" fmla="*/ 5069171 h 5941133"/>
              <a:gd name="connsiteX387" fmla="*/ 777383 w 9117690"/>
              <a:gd name="connsiteY387" fmla="*/ 5147975 h 5941133"/>
              <a:gd name="connsiteX388" fmla="*/ 767619 w 9117690"/>
              <a:gd name="connsiteY388" fmla="*/ 5196336 h 5941133"/>
              <a:gd name="connsiteX389" fmla="*/ 767619 w 9117690"/>
              <a:gd name="connsiteY389" fmla="*/ 5281675 h 5941133"/>
              <a:gd name="connsiteX390" fmla="*/ 638592 w 9117690"/>
              <a:gd name="connsiteY390" fmla="*/ 5410702 h 5941133"/>
              <a:gd name="connsiteX391" fmla="*/ 638593 w 9117690"/>
              <a:gd name="connsiteY391" fmla="*/ 5410701 h 5941133"/>
              <a:gd name="connsiteX392" fmla="*/ 509566 w 9117690"/>
              <a:gd name="connsiteY392" fmla="*/ 5281674 h 5941133"/>
              <a:gd name="connsiteX393" fmla="*/ 509566 w 9117690"/>
              <a:gd name="connsiteY393" fmla="*/ 2721348 h 5941133"/>
              <a:gd name="connsiteX394" fmla="*/ 509565 w 9117690"/>
              <a:gd name="connsiteY394" fmla="*/ 4687654 h 5941133"/>
              <a:gd name="connsiteX395" fmla="*/ 499427 w 9117690"/>
              <a:gd name="connsiteY395" fmla="*/ 4637435 h 5941133"/>
              <a:gd name="connsiteX396" fmla="*/ 380539 w 9117690"/>
              <a:gd name="connsiteY396" fmla="*/ 4558631 h 5941133"/>
              <a:gd name="connsiteX397" fmla="*/ 261652 w 9117690"/>
              <a:gd name="connsiteY397" fmla="*/ 4637435 h 5941133"/>
              <a:gd name="connsiteX398" fmla="*/ 258054 w 9117690"/>
              <a:gd name="connsiteY398" fmla="*/ 4655254 h 5941133"/>
              <a:gd name="connsiteX399" fmla="*/ 258054 w 9117690"/>
              <a:gd name="connsiteY399" fmla="*/ 4744172 h 5941133"/>
              <a:gd name="connsiteX400" fmla="*/ 129027 w 9117690"/>
              <a:gd name="connsiteY400" fmla="*/ 4873199 h 5941133"/>
              <a:gd name="connsiteX401" fmla="*/ 129028 w 9117690"/>
              <a:gd name="connsiteY401" fmla="*/ 4873198 h 5941133"/>
              <a:gd name="connsiteX402" fmla="*/ 1 w 9117690"/>
              <a:gd name="connsiteY402" fmla="*/ 4744171 h 5941133"/>
              <a:gd name="connsiteX403" fmla="*/ 1 w 9117690"/>
              <a:gd name="connsiteY403" fmla="*/ 2721348 h 5941133"/>
              <a:gd name="connsiteX404" fmla="*/ 0 w 9117690"/>
              <a:gd name="connsiteY404" fmla="*/ 2721348 h 5941133"/>
              <a:gd name="connsiteX405" fmla="*/ 0 w 9117690"/>
              <a:gd name="connsiteY405" fmla="*/ 0 h 5941133"/>
              <a:gd name="connsiteX0" fmla="*/ 3416214 w 9117690"/>
              <a:gd name="connsiteY0" fmla="*/ 4559601 h 5941133"/>
              <a:gd name="connsiteX1" fmla="*/ 3418663 w 9117690"/>
              <a:gd name="connsiteY1" fmla="*/ 4560435 h 5941133"/>
              <a:gd name="connsiteX2" fmla="*/ 3419057 w 9117690"/>
              <a:gd name="connsiteY2" fmla="*/ 4560469 h 5941133"/>
              <a:gd name="connsiteX3" fmla="*/ 3416214 w 9117690"/>
              <a:gd name="connsiteY3" fmla="*/ 4559601 h 5941133"/>
              <a:gd name="connsiteX4" fmla="*/ 3416214 w 9117690"/>
              <a:gd name="connsiteY4" fmla="*/ 1838253 h 5941133"/>
              <a:gd name="connsiteX5" fmla="*/ 3419057 w 9117690"/>
              <a:gd name="connsiteY5" fmla="*/ 1839121 h 5941133"/>
              <a:gd name="connsiteX6" fmla="*/ 3418663 w 9117690"/>
              <a:gd name="connsiteY6" fmla="*/ 1839087 h 5941133"/>
              <a:gd name="connsiteX7" fmla="*/ 3416214 w 9117690"/>
              <a:gd name="connsiteY7" fmla="*/ 1838253 h 5941133"/>
              <a:gd name="connsiteX8" fmla="*/ 2554390 w 9117690"/>
              <a:gd name="connsiteY8" fmla="*/ 0 h 5941133"/>
              <a:gd name="connsiteX9" fmla="*/ 2554391 w 9117690"/>
              <a:gd name="connsiteY9" fmla="*/ 0 h 5941133"/>
              <a:gd name="connsiteX10" fmla="*/ 2554391 w 9117690"/>
              <a:gd name="connsiteY10" fmla="*/ 2318411 h 5941133"/>
              <a:gd name="connsiteX11" fmla="*/ 2683417 w 9117690"/>
              <a:gd name="connsiteY11" fmla="*/ 2447438 h 5941133"/>
              <a:gd name="connsiteX12" fmla="*/ 2683416 w 9117690"/>
              <a:gd name="connsiteY12" fmla="*/ 2447439 h 5941133"/>
              <a:gd name="connsiteX13" fmla="*/ 2812443 w 9117690"/>
              <a:gd name="connsiteY13" fmla="*/ 2318412 h 5941133"/>
              <a:gd name="connsiteX14" fmla="*/ 2812443 w 9117690"/>
              <a:gd name="connsiteY14" fmla="*/ 1810690 h 5941133"/>
              <a:gd name="connsiteX15" fmla="*/ 2814899 w 9117690"/>
              <a:gd name="connsiteY15" fmla="*/ 1798530 h 5941133"/>
              <a:gd name="connsiteX16" fmla="*/ 2933786 w 9117690"/>
              <a:gd name="connsiteY16" fmla="*/ 1719726 h 5941133"/>
              <a:gd name="connsiteX17" fmla="*/ 3033349 w 9117690"/>
              <a:gd name="connsiteY17" fmla="*/ 1766680 h 5941133"/>
              <a:gd name="connsiteX18" fmla="*/ 3049366 w 9117690"/>
              <a:gd name="connsiteY18" fmla="*/ 1793079 h 5941133"/>
              <a:gd name="connsiteX19" fmla="*/ 3049366 w 9117690"/>
              <a:gd name="connsiteY19" fmla="*/ 2445224 h 5941133"/>
              <a:gd name="connsiteX20" fmla="*/ 3178393 w 9117690"/>
              <a:gd name="connsiteY20" fmla="*/ 2574251 h 5941133"/>
              <a:gd name="connsiteX21" fmla="*/ 3178392 w 9117690"/>
              <a:gd name="connsiteY21" fmla="*/ 2574250 h 5941133"/>
              <a:gd name="connsiteX22" fmla="*/ 3307419 w 9117690"/>
              <a:gd name="connsiteY22" fmla="*/ 2445223 h 5941133"/>
              <a:gd name="connsiteX23" fmla="*/ 3307419 w 9117690"/>
              <a:gd name="connsiteY23" fmla="*/ 1978054 h 5941133"/>
              <a:gd name="connsiteX24" fmla="*/ 3315620 w 9117690"/>
              <a:gd name="connsiteY24" fmla="*/ 1931583 h 5941133"/>
              <a:gd name="connsiteX25" fmla="*/ 3415349 w 9117690"/>
              <a:gd name="connsiteY25" fmla="*/ 1845634 h 5941133"/>
              <a:gd name="connsiteX26" fmla="*/ 3438829 w 9117690"/>
              <a:gd name="connsiteY26" fmla="*/ 1843267 h 5941133"/>
              <a:gd name="connsiteX27" fmla="*/ 3438829 w 9117690"/>
              <a:gd name="connsiteY27" fmla="*/ 1841901 h 5941133"/>
              <a:gd name="connsiteX28" fmla="*/ 3482629 w 9117690"/>
              <a:gd name="connsiteY28" fmla="*/ 1833059 h 5941133"/>
              <a:gd name="connsiteX29" fmla="*/ 3561433 w 9117690"/>
              <a:gd name="connsiteY29" fmla="*/ 1714171 h 5941133"/>
              <a:gd name="connsiteX30" fmla="*/ 3561433 w 9117690"/>
              <a:gd name="connsiteY30" fmla="*/ 1459030 h 5941133"/>
              <a:gd name="connsiteX31" fmla="*/ 3561920 w 9117690"/>
              <a:gd name="connsiteY31" fmla="*/ 1456620 h 5941133"/>
              <a:gd name="connsiteX32" fmla="*/ 3680807 w 9117690"/>
              <a:gd name="connsiteY32" fmla="*/ 1377816 h 5941133"/>
              <a:gd name="connsiteX33" fmla="*/ 3799694 w 9117690"/>
              <a:gd name="connsiteY33" fmla="*/ 1456620 h 5941133"/>
              <a:gd name="connsiteX34" fmla="*/ 3808082 w 9117690"/>
              <a:gd name="connsiteY34" fmla="*/ 1498170 h 5941133"/>
              <a:gd name="connsiteX35" fmla="*/ 3808082 w 9117690"/>
              <a:gd name="connsiteY35" fmla="*/ 1990915 h 5941133"/>
              <a:gd name="connsiteX36" fmla="*/ 3937109 w 9117690"/>
              <a:gd name="connsiteY36" fmla="*/ 2119942 h 5941133"/>
              <a:gd name="connsiteX37" fmla="*/ 3937109 w 9117690"/>
              <a:gd name="connsiteY37" fmla="*/ 2119943 h 5941133"/>
              <a:gd name="connsiteX38" fmla="*/ 4066135 w 9117690"/>
              <a:gd name="connsiteY38" fmla="*/ 1990916 h 5941133"/>
              <a:gd name="connsiteX39" fmla="*/ 4066135 w 9117690"/>
              <a:gd name="connsiteY39" fmla="*/ 1833147 h 5941133"/>
              <a:gd name="connsiteX40" fmla="*/ 4087274 w 9117690"/>
              <a:gd name="connsiteY40" fmla="*/ 1796301 h 5941133"/>
              <a:gd name="connsiteX41" fmla="*/ 4164338 w 9117690"/>
              <a:gd name="connsiteY41" fmla="*/ 1749857 h 5941133"/>
              <a:gd name="connsiteX42" fmla="*/ 4187818 w 9117690"/>
              <a:gd name="connsiteY42" fmla="*/ 1747490 h 5941133"/>
              <a:gd name="connsiteX43" fmla="*/ 4187818 w 9117690"/>
              <a:gd name="connsiteY43" fmla="*/ 1746752 h 5941133"/>
              <a:gd name="connsiteX44" fmla="*/ 4235886 w 9117690"/>
              <a:gd name="connsiteY44" fmla="*/ 1737048 h 5941133"/>
              <a:gd name="connsiteX45" fmla="*/ 4314689 w 9117690"/>
              <a:gd name="connsiteY45" fmla="*/ 1618160 h 5941133"/>
              <a:gd name="connsiteX46" fmla="*/ 4314689 w 9117690"/>
              <a:gd name="connsiteY46" fmla="*/ 1482548 h 5941133"/>
              <a:gd name="connsiteX47" fmla="*/ 4335596 w 9117690"/>
              <a:gd name="connsiteY47" fmla="*/ 1446105 h 5941133"/>
              <a:gd name="connsiteX48" fmla="*/ 4412661 w 9117690"/>
              <a:gd name="connsiteY48" fmla="*/ 1399661 h 5941133"/>
              <a:gd name="connsiteX49" fmla="*/ 4436141 w 9117690"/>
              <a:gd name="connsiteY49" fmla="*/ 1397294 h 5941133"/>
              <a:gd name="connsiteX50" fmla="*/ 4436141 w 9117690"/>
              <a:gd name="connsiteY50" fmla="*/ 1396556 h 5941133"/>
              <a:gd name="connsiteX51" fmla="*/ 4484211 w 9117690"/>
              <a:gd name="connsiteY51" fmla="*/ 1386852 h 5941133"/>
              <a:gd name="connsiteX52" fmla="*/ 4563014 w 9117690"/>
              <a:gd name="connsiteY52" fmla="*/ 1267964 h 5941133"/>
              <a:gd name="connsiteX53" fmla="*/ 4563015 w 9117690"/>
              <a:gd name="connsiteY53" fmla="*/ 0 h 5941133"/>
              <a:gd name="connsiteX54" fmla="*/ 4563130 w 9117690"/>
              <a:gd name="connsiteY54" fmla="*/ 0 h 5941133"/>
              <a:gd name="connsiteX55" fmla="*/ 4563130 w 9117690"/>
              <a:gd name="connsiteY55" fmla="*/ 964211 h 5941133"/>
              <a:gd name="connsiteX56" fmla="*/ 4692157 w 9117690"/>
              <a:gd name="connsiteY56" fmla="*/ 835184 h 5941133"/>
              <a:gd name="connsiteX57" fmla="*/ 4811044 w 9117690"/>
              <a:gd name="connsiteY57" fmla="*/ 913988 h 5941133"/>
              <a:gd name="connsiteX58" fmla="*/ 4819433 w 9117690"/>
              <a:gd name="connsiteY58" fmla="*/ 955537 h 5941133"/>
              <a:gd name="connsiteX59" fmla="*/ 4819433 w 9117690"/>
              <a:gd name="connsiteY59" fmla="*/ 1331913 h 5941133"/>
              <a:gd name="connsiteX60" fmla="*/ 4898236 w 9117690"/>
              <a:gd name="connsiteY60" fmla="*/ 1450801 h 5941133"/>
              <a:gd name="connsiteX61" fmla="*/ 4946306 w 9117690"/>
              <a:gd name="connsiteY61" fmla="*/ 1460505 h 5941133"/>
              <a:gd name="connsiteX62" fmla="*/ 4946306 w 9117690"/>
              <a:gd name="connsiteY62" fmla="*/ 1461243 h 5941133"/>
              <a:gd name="connsiteX63" fmla="*/ 4969786 w 9117690"/>
              <a:gd name="connsiteY63" fmla="*/ 1463610 h 5941133"/>
              <a:gd name="connsiteX64" fmla="*/ 5069515 w 9117690"/>
              <a:gd name="connsiteY64" fmla="*/ 1549559 h 5941133"/>
              <a:gd name="connsiteX65" fmla="*/ 5071719 w 9117690"/>
              <a:gd name="connsiteY65" fmla="*/ 1562049 h 5941133"/>
              <a:gd name="connsiteX66" fmla="*/ 5071719 w 9117690"/>
              <a:gd name="connsiteY66" fmla="*/ 1927303 h 5941133"/>
              <a:gd name="connsiteX67" fmla="*/ 5200746 w 9117690"/>
              <a:gd name="connsiteY67" fmla="*/ 2056330 h 5941133"/>
              <a:gd name="connsiteX68" fmla="*/ 5200745 w 9117690"/>
              <a:gd name="connsiteY68" fmla="*/ 2056331 h 5941133"/>
              <a:gd name="connsiteX69" fmla="*/ 5329772 w 9117690"/>
              <a:gd name="connsiteY69" fmla="*/ 1927304 h 5941133"/>
              <a:gd name="connsiteX70" fmla="*/ 5329772 w 9117690"/>
              <a:gd name="connsiteY70" fmla="*/ 1793396 h 5941133"/>
              <a:gd name="connsiteX71" fmla="*/ 5331976 w 9117690"/>
              <a:gd name="connsiteY71" fmla="*/ 1780906 h 5941133"/>
              <a:gd name="connsiteX72" fmla="*/ 5431705 w 9117690"/>
              <a:gd name="connsiteY72" fmla="*/ 1694957 h 5941133"/>
              <a:gd name="connsiteX73" fmla="*/ 5455185 w 9117690"/>
              <a:gd name="connsiteY73" fmla="*/ 1692590 h 5941133"/>
              <a:gd name="connsiteX74" fmla="*/ 5455185 w 9117690"/>
              <a:gd name="connsiteY74" fmla="*/ 1691852 h 5941133"/>
              <a:gd name="connsiteX75" fmla="*/ 5503255 w 9117690"/>
              <a:gd name="connsiteY75" fmla="*/ 1682148 h 5941133"/>
              <a:gd name="connsiteX76" fmla="*/ 5582058 w 9117690"/>
              <a:gd name="connsiteY76" fmla="*/ 1563260 h 5941133"/>
              <a:gd name="connsiteX77" fmla="*/ 5582058 w 9117690"/>
              <a:gd name="connsiteY77" fmla="*/ 1409856 h 5941133"/>
              <a:gd name="connsiteX78" fmla="*/ 5584247 w 9117690"/>
              <a:gd name="connsiteY78" fmla="*/ 1399012 h 5941133"/>
              <a:gd name="connsiteX79" fmla="*/ 5703135 w 9117690"/>
              <a:gd name="connsiteY79" fmla="*/ 1320208 h 5941133"/>
              <a:gd name="connsiteX80" fmla="*/ 5822022 w 9117690"/>
              <a:gd name="connsiteY80" fmla="*/ 1399012 h 5941133"/>
              <a:gd name="connsiteX81" fmla="*/ 5830411 w 9117690"/>
              <a:gd name="connsiteY81" fmla="*/ 1440562 h 5941133"/>
              <a:gd name="connsiteX82" fmla="*/ 5830411 w 9117690"/>
              <a:gd name="connsiteY82" fmla="*/ 1554546 h 5941133"/>
              <a:gd name="connsiteX83" fmla="*/ 5909214 w 9117690"/>
              <a:gd name="connsiteY83" fmla="*/ 1673434 h 5941133"/>
              <a:gd name="connsiteX84" fmla="*/ 5957284 w 9117690"/>
              <a:gd name="connsiteY84" fmla="*/ 1683138 h 5941133"/>
              <a:gd name="connsiteX85" fmla="*/ 5957284 w 9117690"/>
              <a:gd name="connsiteY85" fmla="*/ 1683876 h 5941133"/>
              <a:gd name="connsiteX86" fmla="*/ 5980764 w 9117690"/>
              <a:gd name="connsiteY86" fmla="*/ 1686243 h 5941133"/>
              <a:gd name="connsiteX87" fmla="*/ 6057828 w 9117690"/>
              <a:gd name="connsiteY87" fmla="*/ 1732687 h 5941133"/>
              <a:gd name="connsiteX88" fmla="*/ 6076498 w 9117690"/>
              <a:gd name="connsiteY88" fmla="*/ 1765229 h 5941133"/>
              <a:gd name="connsiteX89" fmla="*/ 6076498 w 9117690"/>
              <a:gd name="connsiteY89" fmla="*/ 1811967 h 5941133"/>
              <a:gd name="connsiteX90" fmla="*/ 6205525 w 9117690"/>
              <a:gd name="connsiteY90" fmla="*/ 1940994 h 5941133"/>
              <a:gd name="connsiteX91" fmla="*/ 6205524 w 9117690"/>
              <a:gd name="connsiteY91" fmla="*/ 1940995 h 5941133"/>
              <a:gd name="connsiteX92" fmla="*/ 6334551 w 9117690"/>
              <a:gd name="connsiteY92" fmla="*/ 1811968 h 5941133"/>
              <a:gd name="connsiteX93" fmla="*/ 6334551 w 9117690"/>
              <a:gd name="connsiteY93" fmla="*/ 1503022 h 5941133"/>
              <a:gd name="connsiteX94" fmla="*/ 6338149 w 9117690"/>
              <a:gd name="connsiteY94" fmla="*/ 1485203 h 5941133"/>
              <a:gd name="connsiteX95" fmla="*/ 6457036 w 9117690"/>
              <a:gd name="connsiteY95" fmla="*/ 1406399 h 5941133"/>
              <a:gd name="connsiteX96" fmla="*/ 6575924 w 9117690"/>
              <a:gd name="connsiteY96" fmla="*/ 1485203 h 5941133"/>
              <a:gd name="connsiteX97" fmla="*/ 6586062 w 9117690"/>
              <a:gd name="connsiteY97" fmla="*/ 1535422 h 5941133"/>
              <a:gd name="connsiteX98" fmla="*/ 6586063 w 9117690"/>
              <a:gd name="connsiteY98" fmla="*/ 0 h 5941133"/>
              <a:gd name="connsiteX99" fmla="*/ 6586063 w 9117690"/>
              <a:gd name="connsiteY99" fmla="*/ 2432384 h 5941133"/>
              <a:gd name="connsiteX100" fmla="*/ 6715090 w 9117690"/>
              <a:gd name="connsiteY100" fmla="*/ 2561411 h 5941133"/>
              <a:gd name="connsiteX101" fmla="*/ 6715089 w 9117690"/>
              <a:gd name="connsiteY101" fmla="*/ 2561412 h 5941133"/>
              <a:gd name="connsiteX102" fmla="*/ 6844116 w 9117690"/>
              <a:gd name="connsiteY102" fmla="*/ 2432385 h 5941133"/>
              <a:gd name="connsiteX103" fmla="*/ 6844116 w 9117690"/>
              <a:gd name="connsiteY103" fmla="*/ 1845983 h 5941133"/>
              <a:gd name="connsiteX104" fmla="*/ 6853880 w 9117690"/>
              <a:gd name="connsiteY104" fmla="*/ 1797623 h 5941133"/>
              <a:gd name="connsiteX105" fmla="*/ 6972767 w 9117690"/>
              <a:gd name="connsiteY105" fmla="*/ 1718819 h 5941133"/>
              <a:gd name="connsiteX106" fmla="*/ 7091655 w 9117690"/>
              <a:gd name="connsiteY106" fmla="*/ 1797623 h 5941133"/>
              <a:gd name="connsiteX107" fmla="*/ 7101793 w 9117690"/>
              <a:gd name="connsiteY107" fmla="*/ 1847842 h 5941133"/>
              <a:gd name="connsiteX108" fmla="*/ 7101794 w 9117690"/>
              <a:gd name="connsiteY108" fmla="*/ 0 h 5941133"/>
              <a:gd name="connsiteX109" fmla="*/ 7101794 w 9117690"/>
              <a:gd name="connsiteY109" fmla="*/ 1831319 h 5941133"/>
              <a:gd name="connsiteX110" fmla="*/ 7230821 w 9117690"/>
              <a:gd name="connsiteY110" fmla="*/ 1960346 h 5941133"/>
              <a:gd name="connsiteX111" fmla="*/ 7230820 w 9117690"/>
              <a:gd name="connsiteY111" fmla="*/ 1960347 h 5941133"/>
              <a:gd name="connsiteX112" fmla="*/ 7359847 w 9117690"/>
              <a:gd name="connsiteY112" fmla="*/ 1831320 h 5941133"/>
              <a:gd name="connsiteX113" fmla="*/ 7359847 w 9117690"/>
              <a:gd name="connsiteY113" fmla="*/ 1726679 h 5941133"/>
              <a:gd name="connsiteX114" fmla="*/ 7360099 w 9117690"/>
              <a:gd name="connsiteY114" fmla="*/ 1725250 h 5941133"/>
              <a:gd name="connsiteX115" fmla="*/ 7459828 w 9117690"/>
              <a:gd name="connsiteY115" fmla="*/ 1639301 h 5941133"/>
              <a:gd name="connsiteX116" fmla="*/ 7483308 w 9117690"/>
              <a:gd name="connsiteY116" fmla="*/ 1636934 h 5941133"/>
              <a:gd name="connsiteX117" fmla="*/ 7483308 w 9117690"/>
              <a:gd name="connsiteY117" fmla="*/ 1636196 h 5941133"/>
              <a:gd name="connsiteX118" fmla="*/ 7531378 w 9117690"/>
              <a:gd name="connsiteY118" fmla="*/ 1626492 h 5941133"/>
              <a:gd name="connsiteX119" fmla="*/ 7610181 w 9117690"/>
              <a:gd name="connsiteY119" fmla="*/ 1507604 h 5941133"/>
              <a:gd name="connsiteX120" fmla="*/ 7610181 w 9117690"/>
              <a:gd name="connsiteY120" fmla="*/ 1266735 h 5941133"/>
              <a:gd name="connsiteX121" fmla="*/ 7612370 w 9117690"/>
              <a:gd name="connsiteY121" fmla="*/ 1255890 h 5941133"/>
              <a:gd name="connsiteX122" fmla="*/ 7731258 w 9117690"/>
              <a:gd name="connsiteY122" fmla="*/ 1177086 h 5941133"/>
              <a:gd name="connsiteX123" fmla="*/ 7850145 w 9117690"/>
              <a:gd name="connsiteY123" fmla="*/ 1255890 h 5941133"/>
              <a:gd name="connsiteX124" fmla="*/ 7858534 w 9117690"/>
              <a:gd name="connsiteY124" fmla="*/ 1297440 h 5941133"/>
              <a:gd name="connsiteX125" fmla="*/ 7858534 w 9117690"/>
              <a:gd name="connsiteY125" fmla="*/ 1387570 h 5941133"/>
              <a:gd name="connsiteX126" fmla="*/ 7937337 w 9117690"/>
              <a:gd name="connsiteY126" fmla="*/ 1506458 h 5941133"/>
              <a:gd name="connsiteX127" fmla="*/ 7985407 w 9117690"/>
              <a:gd name="connsiteY127" fmla="*/ 1516162 h 5941133"/>
              <a:gd name="connsiteX128" fmla="*/ 7985407 w 9117690"/>
              <a:gd name="connsiteY128" fmla="*/ 1516900 h 5941133"/>
              <a:gd name="connsiteX129" fmla="*/ 8008887 w 9117690"/>
              <a:gd name="connsiteY129" fmla="*/ 1519267 h 5941133"/>
              <a:gd name="connsiteX130" fmla="*/ 8108616 w 9117690"/>
              <a:gd name="connsiteY130" fmla="*/ 1605216 h 5941133"/>
              <a:gd name="connsiteX131" fmla="*/ 8110619 w 9117690"/>
              <a:gd name="connsiteY131" fmla="*/ 1616566 h 5941133"/>
              <a:gd name="connsiteX132" fmla="*/ 8110619 w 9117690"/>
              <a:gd name="connsiteY132" fmla="*/ 1896586 h 5941133"/>
              <a:gd name="connsiteX133" fmla="*/ 8239646 w 9117690"/>
              <a:gd name="connsiteY133" fmla="*/ 2025613 h 5941133"/>
              <a:gd name="connsiteX134" fmla="*/ 8239645 w 9117690"/>
              <a:gd name="connsiteY134" fmla="*/ 2025614 h 5941133"/>
              <a:gd name="connsiteX135" fmla="*/ 8368672 w 9117690"/>
              <a:gd name="connsiteY135" fmla="*/ 1896587 h 5941133"/>
              <a:gd name="connsiteX136" fmla="*/ 8368672 w 9117690"/>
              <a:gd name="connsiteY136" fmla="*/ 1628262 h 5941133"/>
              <a:gd name="connsiteX137" fmla="*/ 8368923 w 9117690"/>
              <a:gd name="connsiteY137" fmla="*/ 1626839 h 5941133"/>
              <a:gd name="connsiteX138" fmla="*/ 8468652 w 9117690"/>
              <a:gd name="connsiteY138" fmla="*/ 1540890 h 5941133"/>
              <a:gd name="connsiteX139" fmla="*/ 8492132 w 9117690"/>
              <a:gd name="connsiteY139" fmla="*/ 1538523 h 5941133"/>
              <a:gd name="connsiteX140" fmla="*/ 8492132 w 9117690"/>
              <a:gd name="connsiteY140" fmla="*/ 1537785 h 5941133"/>
              <a:gd name="connsiteX141" fmla="*/ 8540202 w 9117690"/>
              <a:gd name="connsiteY141" fmla="*/ 1528081 h 5941133"/>
              <a:gd name="connsiteX142" fmla="*/ 8619005 w 9117690"/>
              <a:gd name="connsiteY142" fmla="*/ 1409193 h 5941133"/>
              <a:gd name="connsiteX143" fmla="*/ 8619005 w 9117690"/>
              <a:gd name="connsiteY143" fmla="*/ 849400 h 5941133"/>
              <a:gd name="connsiteX144" fmla="*/ 8619025 w 9117690"/>
              <a:gd name="connsiteY144" fmla="*/ 849287 h 5941133"/>
              <a:gd name="connsiteX145" fmla="*/ 8718754 w 9117690"/>
              <a:gd name="connsiteY145" fmla="*/ 763338 h 5941133"/>
              <a:gd name="connsiteX146" fmla="*/ 8742234 w 9117690"/>
              <a:gd name="connsiteY146" fmla="*/ 760971 h 5941133"/>
              <a:gd name="connsiteX147" fmla="*/ 8742234 w 9117690"/>
              <a:gd name="connsiteY147" fmla="*/ 760233 h 5941133"/>
              <a:gd name="connsiteX148" fmla="*/ 8790304 w 9117690"/>
              <a:gd name="connsiteY148" fmla="*/ 750529 h 5941133"/>
              <a:gd name="connsiteX149" fmla="*/ 8869107 w 9117690"/>
              <a:gd name="connsiteY149" fmla="*/ 631641 h 5941133"/>
              <a:gd name="connsiteX150" fmla="*/ 8869107 w 9117690"/>
              <a:gd name="connsiteY150" fmla="*/ 568327 h 5941133"/>
              <a:gd name="connsiteX151" fmla="*/ 8890272 w 9117690"/>
              <a:gd name="connsiteY151" fmla="*/ 531436 h 5941133"/>
              <a:gd name="connsiteX152" fmla="*/ 8967336 w 9117690"/>
              <a:gd name="connsiteY152" fmla="*/ 484992 h 5941133"/>
              <a:gd name="connsiteX153" fmla="*/ 8990816 w 9117690"/>
              <a:gd name="connsiteY153" fmla="*/ 482625 h 5941133"/>
              <a:gd name="connsiteX154" fmla="*/ 8990816 w 9117690"/>
              <a:gd name="connsiteY154" fmla="*/ 481887 h 5941133"/>
              <a:gd name="connsiteX155" fmla="*/ 9038886 w 9117690"/>
              <a:gd name="connsiteY155" fmla="*/ 472183 h 5941133"/>
              <a:gd name="connsiteX156" fmla="*/ 9117689 w 9117690"/>
              <a:gd name="connsiteY156" fmla="*/ 353297 h 5941133"/>
              <a:gd name="connsiteX157" fmla="*/ 9117689 w 9117690"/>
              <a:gd name="connsiteY157" fmla="*/ 556639 h 5941133"/>
              <a:gd name="connsiteX158" fmla="*/ 9117690 w 9117690"/>
              <a:gd name="connsiteY158" fmla="*/ 556644 h 5941133"/>
              <a:gd name="connsiteX159" fmla="*/ 9117689 w 9117690"/>
              <a:gd name="connsiteY159" fmla="*/ 3074645 h 5941133"/>
              <a:gd name="connsiteX160" fmla="*/ 9038886 w 9117690"/>
              <a:gd name="connsiteY160" fmla="*/ 3193531 h 5941133"/>
              <a:gd name="connsiteX161" fmla="*/ 8990816 w 9117690"/>
              <a:gd name="connsiteY161" fmla="*/ 3203235 h 5941133"/>
              <a:gd name="connsiteX162" fmla="*/ 8990816 w 9117690"/>
              <a:gd name="connsiteY162" fmla="*/ 3203973 h 5941133"/>
              <a:gd name="connsiteX163" fmla="*/ 8967336 w 9117690"/>
              <a:gd name="connsiteY163" fmla="*/ 3206340 h 5941133"/>
              <a:gd name="connsiteX164" fmla="*/ 8890272 w 9117690"/>
              <a:gd name="connsiteY164" fmla="*/ 3252784 h 5941133"/>
              <a:gd name="connsiteX165" fmla="*/ 8869107 w 9117690"/>
              <a:gd name="connsiteY165" fmla="*/ 3289675 h 5941133"/>
              <a:gd name="connsiteX166" fmla="*/ 8869107 w 9117690"/>
              <a:gd name="connsiteY166" fmla="*/ 3352989 h 5941133"/>
              <a:gd name="connsiteX167" fmla="*/ 8790304 w 9117690"/>
              <a:gd name="connsiteY167" fmla="*/ 3471877 h 5941133"/>
              <a:gd name="connsiteX168" fmla="*/ 8742234 w 9117690"/>
              <a:gd name="connsiteY168" fmla="*/ 3481581 h 5941133"/>
              <a:gd name="connsiteX169" fmla="*/ 8742234 w 9117690"/>
              <a:gd name="connsiteY169" fmla="*/ 3482319 h 5941133"/>
              <a:gd name="connsiteX170" fmla="*/ 8718754 w 9117690"/>
              <a:gd name="connsiteY170" fmla="*/ 3484686 h 5941133"/>
              <a:gd name="connsiteX171" fmla="*/ 8619025 w 9117690"/>
              <a:gd name="connsiteY171" fmla="*/ 3570635 h 5941133"/>
              <a:gd name="connsiteX172" fmla="*/ 8619005 w 9117690"/>
              <a:gd name="connsiteY172" fmla="*/ 3570748 h 5941133"/>
              <a:gd name="connsiteX173" fmla="*/ 8619005 w 9117690"/>
              <a:gd name="connsiteY173" fmla="*/ 4130541 h 5941133"/>
              <a:gd name="connsiteX174" fmla="*/ 8540202 w 9117690"/>
              <a:gd name="connsiteY174" fmla="*/ 4249429 h 5941133"/>
              <a:gd name="connsiteX175" fmla="*/ 8492132 w 9117690"/>
              <a:gd name="connsiteY175" fmla="*/ 4259133 h 5941133"/>
              <a:gd name="connsiteX176" fmla="*/ 8492132 w 9117690"/>
              <a:gd name="connsiteY176" fmla="*/ 4259871 h 5941133"/>
              <a:gd name="connsiteX177" fmla="*/ 8468652 w 9117690"/>
              <a:gd name="connsiteY177" fmla="*/ 4262238 h 5941133"/>
              <a:gd name="connsiteX178" fmla="*/ 8368923 w 9117690"/>
              <a:gd name="connsiteY178" fmla="*/ 4348187 h 5941133"/>
              <a:gd name="connsiteX179" fmla="*/ 8368672 w 9117690"/>
              <a:gd name="connsiteY179" fmla="*/ 4349610 h 5941133"/>
              <a:gd name="connsiteX180" fmla="*/ 8368672 w 9117690"/>
              <a:gd name="connsiteY180" fmla="*/ 4617935 h 5941133"/>
              <a:gd name="connsiteX181" fmla="*/ 8239645 w 9117690"/>
              <a:gd name="connsiteY181" fmla="*/ 4746962 h 5941133"/>
              <a:gd name="connsiteX182" fmla="*/ 8239646 w 9117690"/>
              <a:gd name="connsiteY182" fmla="*/ 4746961 h 5941133"/>
              <a:gd name="connsiteX183" fmla="*/ 8110619 w 9117690"/>
              <a:gd name="connsiteY183" fmla="*/ 4617934 h 5941133"/>
              <a:gd name="connsiteX184" fmla="*/ 8110619 w 9117690"/>
              <a:gd name="connsiteY184" fmla="*/ 4337914 h 5941133"/>
              <a:gd name="connsiteX185" fmla="*/ 8108616 w 9117690"/>
              <a:gd name="connsiteY185" fmla="*/ 4326564 h 5941133"/>
              <a:gd name="connsiteX186" fmla="*/ 8008887 w 9117690"/>
              <a:gd name="connsiteY186" fmla="*/ 4240615 h 5941133"/>
              <a:gd name="connsiteX187" fmla="*/ 7985407 w 9117690"/>
              <a:gd name="connsiteY187" fmla="*/ 4238248 h 5941133"/>
              <a:gd name="connsiteX188" fmla="*/ 7985407 w 9117690"/>
              <a:gd name="connsiteY188" fmla="*/ 4237510 h 5941133"/>
              <a:gd name="connsiteX189" fmla="*/ 7937337 w 9117690"/>
              <a:gd name="connsiteY189" fmla="*/ 4227806 h 5941133"/>
              <a:gd name="connsiteX190" fmla="*/ 7858534 w 9117690"/>
              <a:gd name="connsiteY190" fmla="*/ 4108918 h 5941133"/>
              <a:gd name="connsiteX191" fmla="*/ 7858534 w 9117690"/>
              <a:gd name="connsiteY191" fmla="*/ 4018788 h 5941133"/>
              <a:gd name="connsiteX192" fmla="*/ 7850145 w 9117690"/>
              <a:gd name="connsiteY192" fmla="*/ 3977238 h 5941133"/>
              <a:gd name="connsiteX193" fmla="*/ 7731258 w 9117690"/>
              <a:gd name="connsiteY193" fmla="*/ 3898434 h 5941133"/>
              <a:gd name="connsiteX194" fmla="*/ 7612370 w 9117690"/>
              <a:gd name="connsiteY194" fmla="*/ 3977238 h 5941133"/>
              <a:gd name="connsiteX195" fmla="*/ 7610181 w 9117690"/>
              <a:gd name="connsiteY195" fmla="*/ 3988083 h 5941133"/>
              <a:gd name="connsiteX196" fmla="*/ 7610181 w 9117690"/>
              <a:gd name="connsiteY196" fmla="*/ 4228952 h 5941133"/>
              <a:gd name="connsiteX197" fmla="*/ 7531378 w 9117690"/>
              <a:gd name="connsiteY197" fmla="*/ 4347840 h 5941133"/>
              <a:gd name="connsiteX198" fmla="*/ 7483308 w 9117690"/>
              <a:gd name="connsiteY198" fmla="*/ 4357544 h 5941133"/>
              <a:gd name="connsiteX199" fmla="*/ 7483308 w 9117690"/>
              <a:gd name="connsiteY199" fmla="*/ 4358282 h 5941133"/>
              <a:gd name="connsiteX200" fmla="*/ 7459828 w 9117690"/>
              <a:gd name="connsiteY200" fmla="*/ 4360649 h 5941133"/>
              <a:gd name="connsiteX201" fmla="*/ 7360099 w 9117690"/>
              <a:gd name="connsiteY201" fmla="*/ 4446598 h 5941133"/>
              <a:gd name="connsiteX202" fmla="*/ 7359847 w 9117690"/>
              <a:gd name="connsiteY202" fmla="*/ 4448027 h 5941133"/>
              <a:gd name="connsiteX203" fmla="*/ 7359847 w 9117690"/>
              <a:gd name="connsiteY203" fmla="*/ 4552668 h 5941133"/>
              <a:gd name="connsiteX204" fmla="*/ 7230820 w 9117690"/>
              <a:gd name="connsiteY204" fmla="*/ 4681695 h 5941133"/>
              <a:gd name="connsiteX205" fmla="*/ 7230821 w 9117690"/>
              <a:gd name="connsiteY205" fmla="*/ 4681694 h 5941133"/>
              <a:gd name="connsiteX206" fmla="*/ 7101794 w 9117690"/>
              <a:gd name="connsiteY206" fmla="*/ 4552667 h 5941133"/>
              <a:gd name="connsiteX207" fmla="*/ 7101794 w 9117690"/>
              <a:gd name="connsiteY207" fmla="*/ 2721348 h 5941133"/>
              <a:gd name="connsiteX208" fmla="*/ 7101793 w 9117690"/>
              <a:gd name="connsiteY208" fmla="*/ 4569190 h 5941133"/>
              <a:gd name="connsiteX209" fmla="*/ 7091655 w 9117690"/>
              <a:gd name="connsiteY209" fmla="*/ 4518971 h 5941133"/>
              <a:gd name="connsiteX210" fmla="*/ 6972767 w 9117690"/>
              <a:gd name="connsiteY210" fmla="*/ 4440167 h 5941133"/>
              <a:gd name="connsiteX211" fmla="*/ 6853880 w 9117690"/>
              <a:gd name="connsiteY211" fmla="*/ 4518971 h 5941133"/>
              <a:gd name="connsiteX212" fmla="*/ 6844116 w 9117690"/>
              <a:gd name="connsiteY212" fmla="*/ 4567331 h 5941133"/>
              <a:gd name="connsiteX213" fmla="*/ 6844116 w 9117690"/>
              <a:gd name="connsiteY213" fmla="*/ 5153733 h 5941133"/>
              <a:gd name="connsiteX214" fmla="*/ 6715089 w 9117690"/>
              <a:gd name="connsiteY214" fmla="*/ 5282760 h 5941133"/>
              <a:gd name="connsiteX215" fmla="*/ 6715090 w 9117690"/>
              <a:gd name="connsiteY215" fmla="*/ 5282759 h 5941133"/>
              <a:gd name="connsiteX216" fmla="*/ 6586063 w 9117690"/>
              <a:gd name="connsiteY216" fmla="*/ 5153732 h 5941133"/>
              <a:gd name="connsiteX217" fmla="*/ 6586063 w 9117690"/>
              <a:gd name="connsiteY217" fmla="*/ 2721348 h 5941133"/>
              <a:gd name="connsiteX218" fmla="*/ 6586062 w 9117690"/>
              <a:gd name="connsiteY218" fmla="*/ 4256770 h 5941133"/>
              <a:gd name="connsiteX219" fmla="*/ 6575924 w 9117690"/>
              <a:gd name="connsiteY219" fmla="*/ 4206551 h 5941133"/>
              <a:gd name="connsiteX220" fmla="*/ 6457036 w 9117690"/>
              <a:gd name="connsiteY220" fmla="*/ 4127747 h 5941133"/>
              <a:gd name="connsiteX221" fmla="*/ 6338149 w 9117690"/>
              <a:gd name="connsiteY221" fmla="*/ 4206551 h 5941133"/>
              <a:gd name="connsiteX222" fmla="*/ 6334551 w 9117690"/>
              <a:gd name="connsiteY222" fmla="*/ 4224370 h 5941133"/>
              <a:gd name="connsiteX223" fmla="*/ 6334551 w 9117690"/>
              <a:gd name="connsiteY223" fmla="*/ 4533316 h 5941133"/>
              <a:gd name="connsiteX224" fmla="*/ 6205524 w 9117690"/>
              <a:gd name="connsiteY224" fmla="*/ 4662343 h 5941133"/>
              <a:gd name="connsiteX225" fmla="*/ 6205525 w 9117690"/>
              <a:gd name="connsiteY225" fmla="*/ 4662342 h 5941133"/>
              <a:gd name="connsiteX226" fmla="*/ 6076498 w 9117690"/>
              <a:gd name="connsiteY226" fmla="*/ 4533315 h 5941133"/>
              <a:gd name="connsiteX227" fmla="*/ 6076498 w 9117690"/>
              <a:gd name="connsiteY227" fmla="*/ 4486577 h 5941133"/>
              <a:gd name="connsiteX228" fmla="*/ 6057828 w 9117690"/>
              <a:gd name="connsiteY228" fmla="*/ 4454035 h 5941133"/>
              <a:gd name="connsiteX229" fmla="*/ 5980764 w 9117690"/>
              <a:gd name="connsiteY229" fmla="*/ 4407591 h 5941133"/>
              <a:gd name="connsiteX230" fmla="*/ 5957284 w 9117690"/>
              <a:gd name="connsiteY230" fmla="*/ 4405224 h 5941133"/>
              <a:gd name="connsiteX231" fmla="*/ 5957284 w 9117690"/>
              <a:gd name="connsiteY231" fmla="*/ 4404486 h 5941133"/>
              <a:gd name="connsiteX232" fmla="*/ 5909214 w 9117690"/>
              <a:gd name="connsiteY232" fmla="*/ 4394782 h 5941133"/>
              <a:gd name="connsiteX233" fmla="*/ 5830411 w 9117690"/>
              <a:gd name="connsiteY233" fmla="*/ 4275894 h 5941133"/>
              <a:gd name="connsiteX234" fmla="*/ 5830411 w 9117690"/>
              <a:gd name="connsiteY234" fmla="*/ 4161910 h 5941133"/>
              <a:gd name="connsiteX235" fmla="*/ 5822022 w 9117690"/>
              <a:gd name="connsiteY235" fmla="*/ 4120360 h 5941133"/>
              <a:gd name="connsiteX236" fmla="*/ 5703135 w 9117690"/>
              <a:gd name="connsiteY236" fmla="*/ 4041556 h 5941133"/>
              <a:gd name="connsiteX237" fmla="*/ 5584247 w 9117690"/>
              <a:gd name="connsiteY237" fmla="*/ 4120360 h 5941133"/>
              <a:gd name="connsiteX238" fmla="*/ 5582058 w 9117690"/>
              <a:gd name="connsiteY238" fmla="*/ 4131204 h 5941133"/>
              <a:gd name="connsiteX239" fmla="*/ 5582058 w 9117690"/>
              <a:gd name="connsiteY239" fmla="*/ 4284608 h 5941133"/>
              <a:gd name="connsiteX240" fmla="*/ 5503255 w 9117690"/>
              <a:gd name="connsiteY240" fmla="*/ 4403496 h 5941133"/>
              <a:gd name="connsiteX241" fmla="*/ 5455185 w 9117690"/>
              <a:gd name="connsiteY241" fmla="*/ 4413200 h 5941133"/>
              <a:gd name="connsiteX242" fmla="*/ 5455185 w 9117690"/>
              <a:gd name="connsiteY242" fmla="*/ 4413938 h 5941133"/>
              <a:gd name="connsiteX243" fmla="*/ 5431705 w 9117690"/>
              <a:gd name="connsiteY243" fmla="*/ 4416305 h 5941133"/>
              <a:gd name="connsiteX244" fmla="*/ 5331976 w 9117690"/>
              <a:gd name="connsiteY244" fmla="*/ 4502254 h 5941133"/>
              <a:gd name="connsiteX245" fmla="*/ 5329772 w 9117690"/>
              <a:gd name="connsiteY245" fmla="*/ 4514744 h 5941133"/>
              <a:gd name="connsiteX246" fmla="*/ 5329772 w 9117690"/>
              <a:gd name="connsiteY246" fmla="*/ 4648652 h 5941133"/>
              <a:gd name="connsiteX247" fmla="*/ 5200745 w 9117690"/>
              <a:gd name="connsiteY247" fmla="*/ 4777679 h 5941133"/>
              <a:gd name="connsiteX248" fmla="*/ 5200746 w 9117690"/>
              <a:gd name="connsiteY248" fmla="*/ 4777678 h 5941133"/>
              <a:gd name="connsiteX249" fmla="*/ 5071719 w 9117690"/>
              <a:gd name="connsiteY249" fmla="*/ 4648651 h 5941133"/>
              <a:gd name="connsiteX250" fmla="*/ 5071719 w 9117690"/>
              <a:gd name="connsiteY250" fmla="*/ 4283397 h 5941133"/>
              <a:gd name="connsiteX251" fmla="*/ 5069515 w 9117690"/>
              <a:gd name="connsiteY251" fmla="*/ 4270907 h 5941133"/>
              <a:gd name="connsiteX252" fmla="*/ 4969786 w 9117690"/>
              <a:gd name="connsiteY252" fmla="*/ 4184958 h 5941133"/>
              <a:gd name="connsiteX253" fmla="*/ 4946306 w 9117690"/>
              <a:gd name="connsiteY253" fmla="*/ 4182591 h 5941133"/>
              <a:gd name="connsiteX254" fmla="*/ 4946306 w 9117690"/>
              <a:gd name="connsiteY254" fmla="*/ 4181853 h 5941133"/>
              <a:gd name="connsiteX255" fmla="*/ 4898236 w 9117690"/>
              <a:gd name="connsiteY255" fmla="*/ 4172149 h 5941133"/>
              <a:gd name="connsiteX256" fmla="*/ 4819433 w 9117690"/>
              <a:gd name="connsiteY256" fmla="*/ 4053261 h 5941133"/>
              <a:gd name="connsiteX257" fmla="*/ 4819433 w 9117690"/>
              <a:gd name="connsiteY257" fmla="*/ 3676885 h 5941133"/>
              <a:gd name="connsiteX258" fmla="*/ 4811044 w 9117690"/>
              <a:gd name="connsiteY258" fmla="*/ 3635336 h 5941133"/>
              <a:gd name="connsiteX259" fmla="*/ 4692157 w 9117690"/>
              <a:gd name="connsiteY259" fmla="*/ 3556532 h 5941133"/>
              <a:gd name="connsiteX260" fmla="*/ 4563130 w 9117690"/>
              <a:gd name="connsiteY260" fmla="*/ 3685559 h 5941133"/>
              <a:gd name="connsiteX261" fmla="*/ 4563130 w 9117690"/>
              <a:gd name="connsiteY261" fmla="*/ 2721348 h 5941133"/>
              <a:gd name="connsiteX262" fmla="*/ 4563015 w 9117690"/>
              <a:gd name="connsiteY262" fmla="*/ 2721348 h 5941133"/>
              <a:gd name="connsiteX263" fmla="*/ 4563014 w 9117690"/>
              <a:gd name="connsiteY263" fmla="*/ 3989312 h 5941133"/>
              <a:gd name="connsiteX264" fmla="*/ 4484211 w 9117690"/>
              <a:gd name="connsiteY264" fmla="*/ 4108200 h 5941133"/>
              <a:gd name="connsiteX265" fmla="*/ 4436141 w 9117690"/>
              <a:gd name="connsiteY265" fmla="*/ 4117904 h 5941133"/>
              <a:gd name="connsiteX266" fmla="*/ 4436141 w 9117690"/>
              <a:gd name="connsiteY266" fmla="*/ 4118642 h 5941133"/>
              <a:gd name="connsiteX267" fmla="*/ 4412661 w 9117690"/>
              <a:gd name="connsiteY267" fmla="*/ 4121009 h 5941133"/>
              <a:gd name="connsiteX268" fmla="*/ 4335596 w 9117690"/>
              <a:gd name="connsiteY268" fmla="*/ 4167453 h 5941133"/>
              <a:gd name="connsiteX269" fmla="*/ 4314689 w 9117690"/>
              <a:gd name="connsiteY269" fmla="*/ 4203896 h 5941133"/>
              <a:gd name="connsiteX270" fmla="*/ 4314689 w 9117690"/>
              <a:gd name="connsiteY270" fmla="*/ 4339508 h 5941133"/>
              <a:gd name="connsiteX271" fmla="*/ 4235886 w 9117690"/>
              <a:gd name="connsiteY271" fmla="*/ 4458396 h 5941133"/>
              <a:gd name="connsiteX272" fmla="*/ 4187818 w 9117690"/>
              <a:gd name="connsiteY272" fmla="*/ 4468100 h 5941133"/>
              <a:gd name="connsiteX273" fmla="*/ 4187818 w 9117690"/>
              <a:gd name="connsiteY273" fmla="*/ 4468838 h 5941133"/>
              <a:gd name="connsiteX274" fmla="*/ 4164338 w 9117690"/>
              <a:gd name="connsiteY274" fmla="*/ 4471205 h 5941133"/>
              <a:gd name="connsiteX275" fmla="*/ 4087274 w 9117690"/>
              <a:gd name="connsiteY275" fmla="*/ 4517649 h 5941133"/>
              <a:gd name="connsiteX276" fmla="*/ 4066135 w 9117690"/>
              <a:gd name="connsiteY276" fmla="*/ 4554495 h 5941133"/>
              <a:gd name="connsiteX277" fmla="*/ 4066135 w 9117690"/>
              <a:gd name="connsiteY277" fmla="*/ 4712264 h 5941133"/>
              <a:gd name="connsiteX278" fmla="*/ 3937109 w 9117690"/>
              <a:gd name="connsiteY278" fmla="*/ 4841291 h 5941133"/>
              <a:gd name="connsiteX279" fmla="*/ 3937109 w 9117690"/>
              <a:gd name="connsiteY279" fmla="*/ 4841290 h 5941133"/>
              <a:gd name="connsiteX280" fmla="*/ 3808082 w 9117690"/>
              <a:gd name="connsiteY280" fmla="*/ 4712263 h 5941133"/>
              <a:gd name="connsiteX281" fmla="*/ 3808082 w 9117690"/>
              <a:gd name="connsiteY281" fmla="*/ 4219518 h 5941133"/>
              <a:gd name="connsiteX282" fmla="*/ 3799694 w 9117690"/>
              <a:gd name="connsiteY282" fmla="*/ 4177968 h 5941133"/>
              <a:gd name="connsiteX283" fmla="*/ 3680807 w 9117690"/>
              <a:gd name="connsiteY283" fmla="*/ 4099164 h 5941133"/>
              <a:gd name="connsiteX284" fmla="*/ 3561920 w 9117690"/>
              <a:gd name="connsiteY284" fmla="*/ 4177968 h 5941133"/>
              <a:gd name="connsiteX285" fmla="*/ 3561433 w 9117690"/>
              <a:gd name="connsiteY285" fmla="*/ 4180378 h 5941133"/>
              <a:gd name="connsiteX286" fmla="*/ 3561433 w 9117690"/>
              <a:gd name="connsiteY286" fmla="*/ 4435519 h 5941133"/>
              <a:gd name="connsiteX287" fmla="*/ 3482629 w 9117690"/>
              <a:gd name="connsiteY287" fmla="*/ 4554407 h 5941133"/>
              <a:gd name="connsiteX288" fmla="*/ 3438829 w 9117690"/>
              <a:gd name="connsiteY288" fmla="*/ 4563249 h 5941133"/>
              <a:gd name="connsiteX289" fmla="*/ 3438829 w 9117690"/>
              <a:gd name="connsiteY289" fmla="*/ 4564615 h 5941133"/>
              <a:gd name="connsiteX290" fmla="*/ 3415349 w 9117690"/>
              <a:gd name="connsiteY290" fmla="*/ 4566982 h 5941133"/>
              <a:gd name="connsiteX291" fmla="*/ 3315620 w 9117690"/>
              <a:gd name="connsiteY291" fmla="*/ 4652931 h 5941133"/>
              <a:gd name="connsiteX292" fmla="*/ 3307419 w 9117690"/>
              <a:gd name="connsiteY292" fmla="*/ 4699402 h 5941133"/>
              <a:gd name="connsiteX293" fmla="*/ 3307419 w 9117690"/>
              <a:gd name="connsiteY293" fmla="*/ 5166571 h 5941133"/>
              <a:gd name="connsiteX294" fmla="*/ 3178392 w 9117690"/>
              <a:gd name="connsiteY294" fmla="*/ 5295598 h 5941133"/>
              <a:gd name="connsiteX295" fmla="*/ 3178393 w 9117690"/>
              <a:gd name="connsiteY295" fmla="*/ 5295599 h 5941133"/>
              <a:gd name="connsiteX296" fmla="*/ 3049366 w 9117690"/>
              <a:gd name="connsiteY296" fmla="*/ 5166572 h 5941133"/>
              <a:gd name="connsiteX297" fmla="*/ 3049366 w 9117690"/>
              <a:gd name="connsiteY297" fmla="*/ 4514427 h 5941133"/>
              <a:gd name="connsiteX298" fmla="*/ 3033349 w 9117690"/>
              <a:gd name="connsiteY298" fmla="*/ 4488028 h 5941133"/>
              <a:gd name="connsiteX299" fmla="*/ 2933786 w 9117690"/>
              <a:gd name="connsiteY299" fmla="*/ 4441074 h 5941133"/>
              <a:gd name="connsiteX300" fmla="*/ 2814899 w 9117690"/>
              <a:gd name="connsiteY300" fmla="*/ 4519878 h 5941133"/>
              <a:gd name="connsiteX301" fmla="*/ 2812443 w 9117690"/>
              <a:gd name="connsiteY301" fmla="*/ 4532038 h 5941133"/>
              <a:gd name="connsiteX302" fmla="*/ 2812443 w 9117690"/>
              <a:gd name="connsiteY302" fmla="*/ 5039760 h 5941133"/>
              <a:gd name="connsiteX303" fmla="*/ 2683416 w 9117690"/>
              <a:gd name="connsiteY303" fmla="*/ 5168787 h 5941133"/>
              <a:gd name="connsiteX304" fmla="*/ 2683417 w 9117690"/>
              <a:gd name="connsiteY304" fmla="*/ 5168786 h 5941133"/>
              <a:gd name="connsiteX305" fmla="*/ 2554391 w 9117690"/>
              <a:gd name="connsiteY305" fmla="*/ 5039759 h 5941133"/>
              <a:gd name="connsiteX306" fmla="*/ 2554391 w 9117690"/>
              <a:gd name="connsiteY306" fmla="*/ 2721348 h 5941133"/>
              <a:gd name="connsiteX307" fmla="*/ 2554390 w 9117690"/>
              <a:gd name="connsiteY307" fmla="*/ 2721348 h 5941133"/>
              <a:gd name="connsiteX308" fmla="*/ 2554389 w 9117690"/>
              <a:gd name="connsiteY308" fmla="*/ 5014630 h 5941133"/>
              <a:gd name="connsiteX309" fmla="*/ 2544250 w 9117690"/>
              <a:gd name="connsiteY309" fmla="*/ 4964412 h 5941133"/>
              <a:gd name="connsiteX310" fmla="*/ 2425363 w 9117690"/>
              <a:gd name="connsiteY310" fmla="*/ 4885608 h 5941133"/>
              <a:gd name="connsiteX311" fmla="*/ 2296336 w 9117690"/>
              <a:gd name="connsiteY311" fmla="*/ 5014635 h 5941133"/>
              <a:gd name="connsiteX312" fmla="*/ 2296336 w 9117690"/>
              <a:gd name="connsiteY312" fmla="*/ 5812106 h 5941133"/>
              <a:gd name="connsiteX313" fmla="*/ 2167309 w 9117690"/>
              <a:gd name="connsiteY313" fmla="*/ 5941133 h 5941133"/>
              <a:gd name="connsiteX314" fmla="*/ 2167310 w 9117690"/>
              <a:gd name="connsiteY314" fmla="*/ 5941132 h 5941133"/>
              <a:gd name="connsiteX315" fmla="*/ 2038282 w 9117690"/>
              <a:gd name="connsiteY315" fmla="*/ 5812105 h 5941133"/>
              <a:gd name="connsiteX316" fmla="*/ 2038282 w 9117690"/>
              <a:gd name="connsiteY316" fmla="*/ 3090757 h 5941133"/>
              <a:gd name="connsiteX317" fmla="*/ 2167310 w 9117690"/>
              <a:gd name="connsiteY317" fmla="*/ 3219784 h 5941133"/>
              <a:gd name="connsiteX318" fmla="*/ 2167309 w 9117690"/>
              <a:gd name="connsiteY318" fmla="*/ 3219785 h 5941133"/>
              <a:gd name="connsiteX319" fmla="*/ 2296336 w 9117690"/>
              <a:gd name="connsiteY319" fmla="*/ 3090758 h 5941133"/>
              <a:gd name="connsiteX320" fmla="*/ 2296336 w 9117690"/>
              <a:gd name="connsiteY320" fmla="*/ 2293287 h 5941133"/>
              <a:gd name="connsiteX321" fmla="*/ 2425363 w 9117690"/>
              <a:gd name="connsiteY321" fmla="*/ 2164260 h 5941133"/>
              <a:gd name="connsiteX322" fmla="*/ 2544250 w 9117690"/>
              <a:gd name="connsiteY322" fmla="*/ 2243064 h 5941133"/>
              <a:gd name="connsiteX323" fmla="*/ 2554389 w 9117690"/>
              <a:gd name="connsiteY323" fmla="*/ 2293282 h 5941133"/>
              <a:gd name="connsiteX324" fmla="*/ 2554390 w 9117690"/>
              <a:gd name="connsiteY324" fmla="*/ 0 h 5941133"/>
              <a:gd name="connsiteX325" fmla="*/ 0 w 9117690"/>
              <a:gd name="connsiteY325" fmla="*/ 0 h 5941133"/>
              <a:gd name="connsiteX326" fmla="*/ 1 w 9117690"/>
              <a:gd name="connsiteY326" fmla="*/ 0 h 5941133"/>
              <a:gd name="connsiteX327" fmla="*/ 1 w 9117690"/>
              <a:gd name="connsiteY327" fmla="*/ 2022823 h 5941133"/>
              <a:gd name="connsiteX328" fmla="*/ 129028 w 9117690"/>
              <a:gd name="connsiteY328" fmla="*/ 2151850 h 5941133"/>
              <a:gd name="connsiteX329" fmla="*/ 129027 w 9117690"/>
              <a:gd name="connsiteY329" fmla="*/ 2151851 h 5941133"/>
              <a:gd name="connsiteX330" fmla="*/ 258054 w 9117690"/>
              <a:gd name="connsiteY330" fmla="*/ 2022824 h 5941133"/>
              <a:gd name="connsiteX331" fmla="*/ 258054 w 9117690"/>
              <a:gd name="connsiteY331" fmla="*/ 1933906 h 5941133"/>
              <a:gd name="connsiteX332" fmla="*/ 261652 w 9117690"/>
              <a:gd name="connsiteY332" fmla="*/ 1916087 h 5941133"/>
              <a:gd name="connsiteX333" fmla="*/ 380539 w 9117690"/>
              <a:gd name="connsiteY333" fmla="*/ 1837283 h 5941133"/>
              <a:gd name="connsiteX334" fmla="*/ 499427 w 9117690"/>
              <a:gd name="connsiteY334" fmla="*/ 1916087 h 5941133"/>
              <a:gd name="connsiteX335" fmla="*/ 509565 w 9117690"/>
              <a:gd name="connsiteY335" fmla="*/ 1966306 h 5941133"/>
              <a:gd name="connsiteX336" fmla="*/ 509566 w 9117690"/>
              <a:gd name="connsiteY336" fmla="*/ 2560326 h 5941133"/>
              <a:gd name="connsiteX337" fmla="*/ 638593 w 9117690"/>
              <a:gd name="connsiteY337" fmla="*/ 2689353 h 5941133"/>
              <a:gd name="connsiteX338" fmla="*/ 638592 w 9117690"/>
              <a:gd name="connsiteY338" fmla="*/ 2689354 h 5941133"/>
              <a:gd name="connsiteX339" fmla="*/ 767619 w 9117690"/>
              <a:gd name="connsiteY339" fmla="*/ 2560327 h 5941133"/>
              <a:gd name="connsiteX340" fmla="*/ 767619 w 9117690"/>
              <a:gd name="connsiteY340" fmla="*/ 2474988 h 5941133"/>
              <a:gd name="connsiteX341" fmla="*/ 777383 w 9117690"/>
              <a:gd name="connsiteY341" fmla="*/ 2426627 h 5941133"/>
              <a:gd name="connsiteX342" fmla="*/ 896270 w 9117690"/>
              <a:gd name="connsiteY342" fmla="*/ 2347823 h 5941133"/>
              <a:gd name="connsiteX343" fmla="*/ 1015158 w 9117690"/>
              <a:gd name="connsiteY343" fmla="*/ 2426627 h 5941133"/>
              <a:gd name="connsiteX344" fmla="*/ 1025296 w 9117690"/>
              <a:gd name="connsiteY344" fmla="*/ 2476846 h 5941133"/>
              <a:gd name="connsiteX345" fmla="*/ 1025297 w 9117690"/>
              <a:gd name="connsiteY345" fmla="*/ 2460323 h 5941133"/>
              <a:gd name="connsiteX346" fmla="*/ 1154325 w 9117690"/>
              <a:gd name="connsiteY346" fmla="*/ 2589350 h 5941133"/>
              <a:gd name="connsiteX347" fmla="*/ 1154325 w 9117690"/>
              <a:gd name="connsiteY347" fmla="*/ 2589351 h 5941133"/>
              <a:gd name="connsiteX348" fmla="*/ 1283351 w 9117690"/>
              <a:gd name="connsiteY348" fmla="*/ 2460324 h 5941133"/>
              <a:gd name="connsiteX349" fmla="*/ 1283351 w 9117690"/>
              <a:gd name="connsiteY349" fmla="*/ 2199627 h 5941133"/>
              <a:gd name="connsiteX350" fmla="*/ 1284065 w 9117690"/>
              <a:gd name="connsiteY350" fmla="*/ 2196094 h 5941133"/>
              <a:gd name="connsiteX351" fmla="*/ 1402953 w 9117690"/>
              <a:gd name="connsiteY351" fmla="*/ 2117290 h 5941133"/>
              <a:gd name="connsiteX352" fmla="*/ 1521839 w 9117690"/>
              <a:gd name="connsiteY352" fmla="*/ 2196094 h 5941133"/>
              <a:gd name="connsiteX353" fmla="*/ 1522552 w 9117690"/>
              <a:gd name="connsiteY353" fmla="*/ 2199625 h 5941133"/>
              <a:gd name="connsiteX354" fmla="*/ 1522552 w 9117690"/>
              <a:gd name="connsiteY354" fmla="*/ 2372515 h 5941133"/>
              <a:gd name="connsiteX355" fmla="*/ 1651578 w 9117690"/>
              <a:gd name="connsiteY355" fmla="*/ 2501542 h 5941133"/>
              <a:gd name="connsiteX356" fmla="*/ 1651577 w 9117690"/>
              <a:gd name="connsiteY356" fmla="*/ 2501543 h 5941133"/>
              <a:gd name="connsiteX357" fmla="*/ 1780604 w 9117690"/>
              <a:gd name="connsiteY357" fmla="*/ 2372516 h 5941133"/>
              <a:gd name="connsiteX358" fmla="*/ 1780604 w 9117690"/>
              <a:gd name="connsiteY358" fmla="*/ 2041714 h 5941133"/>
              <a:gd name="connsiteX359" fmla="*/ 1790368 w 9117690"/>
              <a:gd name="connsiteY359" fmla="*/ 1993354 h 5941133"/>
              <a:gd name="connsiteX360" fmla="*/ 1909255 w 9117690"/>
              <a:gd name="connsiteY360" fmla="*/ 1914550 h 5941133"/>
              <a:gd name="connsiteX361" fmla="*/ 2028143 w 9117690"/>
              <a:gd name="connsiteY361" fmla="*/ 1993354 h 5941133"/>
              <a:gd name="connsiteX362" fmla="*/ 2038281 w 9117690"/>
              <a:gd name="connsiteY362" fmla="*/ 2043573 h 5941133"/>
              <a:gd name="connsiteX363" fmla="*/ 2038282 w 9117690"/>
              <a:gd name="connsiteY363" fmla="*/ 2721348 h 5941133"/>
              <a:gd name="connsiteX364" fmla="*/ 2038281 w 9117690"/>
              <a:gd name="connsiteY364" fmla="*/ 4764921 h 5941133"/>
              <a:gd name="connsiteX365" fmla="*/ 2028143 w 9117690"/>
              <a:gd name="connsiteY365" fmla="*/ 4714702 h 5941133"/>
              <a:gd name="connsiteX366" fmla="*/ 1909255 w 9117690"/>
              <a:gd name="connsiteY366" fmla="*/ 4635898 h 5941133"/>
              <a:gd name="connsiteX367" fmla="*/ 1790368 w 9117690"/>
              <a:gd name="connsiteY367" fmla="*/ 4714702 h 5941133"/>
              <a:gd name="connsiteX368" fmla="*/ 1780604 w 9117690"/>
              <a:gd name="connsiteY368" fmla="*/ 4763062 h 5941133"/>
              <a:gd name="connsiteX369" fmla="*/ 1780604 w 9117690"/>
              <a:gd name="connsiteY369" fmla="*/ 5093864 h 5941133"/>
              <a:gd name="connsiteX370" fmla="*/ 1651577 w 9117690"/>
              <a:gd name="connsiteY370" fmla="*/ 5222891 h 5941133"/>
              <a:gd name="connsiteX371" fmla="*/ 1651578 w 9117690"/>
              <a:gd name="connsiteY371" fmla="*/ 5222890 h 5941133"/>
              <a:gd name="connsiteX372" fmla="*/ 1522552 w 9117690"/>
              <a:gd name="connsiteY372" fmla="*/ 5093863 h 5941133"/>
              <a:gd name="connsiteX373" fmla="*/ 1522552 w 9117690"/>
              <a:gd name="connsiteY373" fmla="*/ 4920973 h 5941133"/>
              <a:gd name="connsiteX374" fmla="*/ 1521839 w 9117690"/>
              <a:gd name="connsiteY374" fmla="*/ 4917442 h 5941133"/>
              <a:gd name="connsiteX375" fmla="*/ 1402953 w 9117690"/>
              <a:gd name="connsiteY375" fmla="*/ 4838638 h 5941133"/>
              <a:gd name="connsiteX376" fmla="*/ 1284065 w 9117690"/>
              <a:gd name="connsiteY376" fmla="*/ 4917442 h 5941133"/>
              <a:gd name="connsiteX377" fmla="*/ 1283351 w 9117690"/>
              <a:gd name="connsiteY377" fmla="*/ 4920975 h 5941133"/>
              <a:gd name="connsiteX378" fmla="*/ 1283351 w 9117690"/>
              <a:gd name="connsiteY378" fmla="*/ 5181672 h 5941133"/>
              <a:gd name="connsiteX379" fmla="*/ 1154325 w 9117690"/>
              <a:gd name="connsiteY379" fmla="*/ 5310699 h 5941133"/>
              <a:gd name="connsiteX380" fmla="*/ 1154325 w 9117690"/>
              <a:gd name="connsiteY380" fmla="*/ 5310698 h 5941133"/>
              <a:gd name="connsiteX381" fmla="*/ 1025297 w 9117690"/>
              <a:gd name="connsiteY381" fmla="*/ 5181671 h 5941133"/>
              <a:gd name="connsiteX382" fmla="*/ 1025297 w 9117690"/>
              <a:gd name="connsiteY382" fmla="*/ 2721348 h 5941133"/>
              <a:gd name="connsiteX383" fmla="*/ 1025296 w 9117690"/>
              <a:gd name="connsiteY383" fmla="*/ 5198194 h 5941133"/>
              <a:gd name="connsiteX384" fmla="*/ 1015158 w 9117690"/>
              <a:gd name="connsiteY384" fmla="*/ 5147975 h 5941133"/>
              <a:gd name="connsiteX385" fmla="*/ 896270 w 9117690"/>
              <a:gd name="connsiteY385" fmla="*/ 5069171 h 5941133"/>
              <a:gd name="connsiteX386" fmla="*/ 777383 w 9117690"/>
              <a:gd name="connsiteY386" fmla="*/ 5147975 h 5941133"/>
              <a:gd name="connsiteX387" fmla="*/ 767619 w 9117690"/>
              <a:gd name="connsiteY387" fmla="*/ 5196336 h 5941133"/>
              <a:gd name="connsiteX388" fmla="*/ 767619 w 9117690"/>
              <a:gd name="connsiteY388" fmla="*/ 5281675 h 5941133"/>
              <a:gd name="connsiteX389" fmla="*/ 638592 w 9117690"/>
              <a:gd name="connsiteY389" fmla="*/ 5410702 h 5941133"/>
              <a:gd name="connsiteX390" fmla="*/ 638593 w 9117690"/>
              <a:gd name="connsiteY390" fmla="*/ 5410701 h 5941133"/>
              <a:gd name="connsiteX391" fmla="*/ 509566 w 9117690"/>
              <a:gd name="connsiteY391" fmla="*/ 5281674 h 5941133"/>
              <a:gd name="connsiteX392" fmla="*/ 509566 w 9117690"/>
              <a:gd name="connsiteY392" fmla="*/ 2721348 h 5941133"/>
              <a:gd name="connsiteX393" fmla="*/ 509565 w 9117690"/>
              <a:gd name="connsiteY393" fmla="*/ 4687654 h 5941133"/>
              <a:gd name="connsiteX394" fmla="*/ 499427 w 9117690"/>
              <a:gd name="connsiteY394" fmla="*/ 4637435 h 5941133"/>
              <a:gd name="connsiteX395" fmla="*/ 380539 w 9117690"/>
              <a:gd name="connsiteY395" fmla="*/ 4558631 h 5941133"/>
              <a:gd name="connsiteX396" fmla="*/ 261652 w 9117690"/>
              <a:gd name="connsiteY396" fmla="*/ 4637435 h 5941133"/>
              <a:gd name="connsiteX397" fmla="*/ 258054 w 9117690"/>
              <a:gd name="connsiteY397" fmla="*/ 4655254 h 5941133"/>
              <a:gd name="connsiteX398" fmla="*/ 258054 w 9117690"/>
              <a:gd name="connsiteY398" fmla="*/ 4744172 h 5941133"/>
              <a:gd name="connsiteX399" fmla="*/ 129027 w 9117690"/>
              <a:gd name="connsiteY399" fmla="*/ 4873199 h 5941133"/>
              <a:gd name="connsiteX400" fmla="*/ 129028 w 9117690"/>
              <a:gd name="connsiteY400" fmla="*/ 4873198 h 5941133"/>
              <a:gd name="connsiteX401" fmla="*/ 1 w 9117690"/>
              <a:gd name="connsiteY401" fmla="*/ 4744171 h 5941133"/>
              <a:gd name="connsiteX402" fmla="*/ 1 w 9117690"/>
              <a:gd name="connsiteY402" fmla="*/ 2721348 h 5941133"/>
              <a:gd name="connsiteX403" fmla="*/ 0 w 9117690"/>
              <a:gd name="connsiteY403" fmla="*/ 2721348 h 5941133"/>
              <a:gd name="connsiteX404" fmla="*/ 0 w 9117690"/>
              <a:gd name="connsiteY404" fmla="*/ 0 h 5941133"/>
              <a:gd name="connsiteX0" fmla="*/ 3416214 w 9117690"/>
              <a:gd name="connsiteY0" fmla="*/ 4559607 h 5941139"/>
              <a:gd name="connsiteX1" fmla="*/ 3418663 w 9117690"/>
              <a:gd name="connsiteY1" fmla="*/ 4560441 h 5941139"/>
              <a:gd name="connsiteX2" fmla="*/ 3419057 w 9117690"/>
              <a:gd name="connsiteY2" fmla="*/ 4560475 h 5941139"/>
              <a:gd name="connsiteX3" fmla="*/ 3416214 w 9117690"/>
              <a:gd name="connsiteY3" fmla="*/ 4559607 h 5941139"/>
              <a:gd name="connsiteX4" fmla="*/ 3416214 w 9117690"/>
              <a:gd name="connsiteY4" fmla="*/ 1838259 h 5941139"/>
              <a:gd name="connsiteX5" fmla="*/ 3419057 w 9117690"/>
              <a:gd name="connsiteY5" fmla="*/ 1839127 h 5941139"/>
              <a:gd name="connsiteX6" fmla="*/ 3418663 w 9117690"/>
              <a:gd name="connsiteY6" fmla="*/ 1839093 h 5941139"/>
              <a:gd name="connsiteX7" fmla="*/ 3416214 w 9117690"/>
              <a:gd name="connsiteY7" fmla="*/ 1838259 h 5941139"/>
              <a:gd name="connsiteX8" fmla="*/ 2554389 w 9117690"/>
              <a:gd name="connsiteY8" fmla="*/ 2293288 h 5941139"/>
              <a:gd name="connsiteX9" fmla="*/ 2554391 w 9117690"/>
              <a:gd name="connsiteY9" fmla="*/ 6 h 5941139"/>
              <a:gd name="connsiteX10" fmla="*/ 2554391 w 9117690"/>
              <a:gd name="connsiteY10" fmla="*/ 2318417 h 5941139"/>
              <a:gd name="connsiteX11" fmla="*/ 2683417 w 9117690"/>
              <a:gd name="connsiteY11" fmla="*/ 2447444 h 5941139"/>
              <a:gd name="connsiteX12" fmla="*/ 2683416 w 9117690"/>
              <a:gd name="connsiteY12" fmla="*/ 2447445 h 5941139"/>
              <a:gd name="connsiteX13" fmla="*/ 2812443 w 9117690"/>
              <a:gd name="connsiteY13" fmla="*/ 2318418 h 5941139"/>
              <a:gd name="connsiteX14" fmla="*/ 2812443 w 9117690"/>
              <a:gd name="connsiteY14" fmla="*/ 1810696 h 5941139"/>
              <a:gd name="connsiteX15" fmla="*/ 2814899 w 9117690"/>
              <a:gd name="connsiteY15" fmla="*/ 1798536 h 5941139"/>
              <a:gd name="connsiteX16" fmla="*/ 2933786 w 9117690"/>
              <a:gd name="connsiteY16" fmla="*/ 1719732 h 5941139"/>
              <a:gd name="connsiteX17" fmla="*/ 3033349 w 9117690"/>
              <a:gd name="connsiteY17" fmla="*/ 1766686 h 5941139"/>
              <a:gd name="connsiteX18" fmla="*/ 3049366 w 9117690"/>
              <a:gd name="connsiteY18" fmla="*/ 1793085 h 5941139"/>
              <a:gd name="connsiteX19" fmla="*/ 3049366 w 9117690"/>
              <a:gd name="connsiteY19" fmla="*/ 2445230 h 5941139"/>
              <a:gd name="connsiteX20" fmla="*/ 3178393 w 9117690"/>
              <a:gd name="connsiteY20" fmla="*/ 2574257 h 5941139"/>
              <a:gd name="connsiteX21" fmla="*/ 3178392 w 9117690"/>
              <a:gd name="connsiteY21" fmla="*/ 2574256 h 5941139"/>
              <a:gd name="connsiteX22" fmla="*/ 3307419 w 9117690"/>
              <a:gd name="connsiteY22" fmla="*/ 2445229 h 5941139"/>
              <a:gd name="connsiteX23" fmla="*/ 3307419 w 9117690"/>
              <a:gd name="connsiteY23" fmla="*/ 1978060 h 5941139"/>
              <a:gd name="connsiteX24" fmla="*/ 3315620 w 9117690"/>
              <a:gd name="connsiteY24" fmla="*/ 1931589 h 5941139"/>
              <a:gd name="connsiteX25" fmla="*/ 3415349 w 9117690"/>
              <a:gd name="connsiteY25" fmla="*/ 1845640 h 5941139"/>
              <a:gd name="connsiteX26" fmla="*/ 3438829 w 9117690"/>
              <a:gd name="connsiteY26" fmla="*/ 1843273 h 5941139"/>
              <a:gd name="connsiteX27" fmla="*/ 3438829 w 9117690"/>
              <a:gd name="connsiteY27" fmla="*/ 1841907 h 5941139"/>
              <a:gd name="connsiteX28" fmla="*/ 3482629 w 9117690"/>
              <a:gd name="connsiteY28" fmla="*/ 1833065 h 5941139"/>
              <a:gd name="connsiteX29" fmla="*/ 3561433 w 9117690"/>
              <a:gd name="connsiteY29" fmla="*/ 1714177 h 5941139"/>
              <a:gd name="connsiteX30" fmla="*/ 3561433 w 9117690"/>
              <a:gd name="connsiteY30" fmla="*/ 1459036 h 5941139"/>
              <a:gd name="connsiteX31" fmla="*/ 3561920 w 9117690"/>
              <a:gd name="connsiteY31" fmla="*/ 1456626 h 5941139"/>
              <a:gd name="connsiteX32" fmla="*/ 3680807 w 9117690"/>
              <a:gd name="connsiteY32" fmla="*/ 1377822 h 5941139"/>
              <a:gd name="connsiteX33" fmla="*/ 3799694 w 9117690"/>
              <a:gd name="connsiteY33" fmla="*/ 1456626 h 5941139"/>
              <a:gd name="connsiteX34" fmla="*/ 3808082 w 9117690"/>
              <a:gd name="connsiteY34" fmla="*/ 1498176 h 5941139"/>
              <a:gd name="connsiteX35" fmla="*/ 3808082 w 9117690"/>
              <a:gd name="connsiteY35" fmla="*/ 1990921 h 5941139"/>
              <a:gd name="connsiteX36" fmla="*/ 3937109 w 9117690"/>
              <a:gd name="connsiteY36" fmla="*/ 2119948 h 5941139"/>
              <a:gd name="connsiteX37" fmla="*/ 3937109 w 9117690"/>
              <a:gd name="connsiteY37" fmla="*/ 2119949 h 5941139"/>
              <a:gd name="connsiteX38" fmla="*/ 4066135 w 9117690"/>
              <a:gd name="connsiteY38" fmla="*/ 1990922 h 5941139"/>
              <a:gd name="connsiteX39" fmla="*/ 4066135 w 9117690"/>
              <a:gd name="connsiteY39" fmla="*/ 1833153 h 5941139"/>
              <a:gd name="connsiteX40" fmla="*/ 4087274 w 9117690"/>
              <a:gd name="connsiteY40" fmla="*/ 1796307 h 5941139"/>
              <a:gd name="connsiteX41" fmla="*/ 4164338 w 9117690"/>
              <a:gd name="connsiteY41" fmla="*/ 1749863 h 5941139"/>
              <a:gd name="connsiteX42" fmla="*/ 4187818 w 9117690"/>
              <a:gd name="connsiteY42" fmla="*/ 1747496 h 5941139"/>
              <a:gd name="connsiteX43" fmla="*/ 4187818 w 9117690"/>
              <a:gd name="connsiteY43" fmla="*/ 1746758 h 5941139"/>
              <a:gd name="connsiteX44" fmla="*/ 4235886 w 9117690"/>
              <a:gd name="connsiteY44" fmla="*/ 1737054 h 5941139"/>
              <a:gd name="connsiteX45" fmla="*/ 4314689 w 9117690"/>
              <a:gd name="connsiteY45" fmla="*/ 1618166 h 5941139"/>
              <a:gd name="connsiteX46" fmla="*/ 4314689 w 9117690"/>
              <a:gd name="connsiteY46" fmla="*/ 1482554 h 5941139"/>
              <a:gd name="connsiteX47" fmla="*/ 4335596 w 9117690"/>
              <a:gd name="connsiteY47" fmla="*/ 1446111 h 5941139"/>
              <a:gd name="connsiteX48" fmla="*/ 4412661 w 9117690"/>
              <a:gd name="connsiteY48" fmla="*/ 1399667 h 5941139"/>
              <a:gd name="connsiteX49" fmla="*/ 4436141 w 9117690"/>
              <a:gd name="connsiteY49" fmla="*/ 1397300 h 5941139"/>
              <a:gd name="connsiteX50" fmla="*/ 4436141 w 9117690"/>
              <a:gd name="connsiteY50" fmla="*/ 1396562 h 5941139"/>
              <a:gd name="connsiteX51" fmla="*/ 4484211 w 9117690"/>
              <a:gd name="connsiteY51" fmla="*/ 1386858 h 5941139"/>
              <a:gd name="connsiteX52" fmla="*/ 4563014 w 9117690"/>
              <a:gd name="connsiteY52" fmla="*/ 1267970 h 5941139"/>
              <a:gd name="connsiteX53" fmla="*/ 4563015 w 9117690"/>
              <a:gd name="connsiteY53" fmla="*/ 6 h 5941139"/>
              <a:gd name="connsiteX54" fmla="*/ 4563130 w 9117690"/>
              <a:gd name="connsiteY54" fmla="*/ 6 h 5941139"/>
              <a:gd name="connsiteX55" fmla="*/ 4563130 w 9117690"/>
              <a:gd name="connsiteY55" fmla="*/ 964217 h 5941139"/>
              <a:gd name="connsiteX56" fmla="*/ 4692157 w 9117690"/>
              <a:gd name="connsiteY56" fmla="*/ 835190 h 5941139"/>
              <a:gd name="connsiteX57" fmla="*/ 4811044 w 9117690"/>
              <a:gd name="connsiteY57" fmla="*/ 913994 h 5941139"/>
              <a:gd name="connsiteX58" fmla="*/ 4819433 w 9117690"/>
              <a:gd name="connsiteY58" fmla="*/ 955543 h 5941139"/>
              <a:gd name="connsiteX59" fmla="*/ 4819433 w 9117690"/>
              <a:gd name="connsiteY59" fmla="*/ 1331919 h 5941139"/>
              <a:gd name="connsiteX60" fmla="*/ 4898236 w 9117690"/>
              <a:gd name="connsiteY60" fmla="*/ 1450807 h 5941139"/>
              <a:gd name="connsiteX61" fmla="*/ 4946306 w 9117690"/>
              <a:gd name="connsiteY61" fmla="*/ 1460511 h 5941139"/>
              <a:gd name="connsiteX62" fmla="*/ 4946306 w 9117690"/>
              <a:gd name="connsiteY62" fmla="*/ 1461249 h 5941139"/>
              <a:gd name="connsiteX63" fmla="*/ 4969786 w 9117690"/>
              <a:gd name="connsiteY63" fmla="*/ 1463616 h 5941139"/>
              <a:gd name="connsiteX64" fmla="*/ 5069515 w 9117690"/>
              <a:gd name="connsiteY64" fmla="*/ 1549565 h 5941139"/>
              <a:gd name="connsiteX65" fmla="*/ 5071719 w 9117690"/>
              <a:gd name="connsiteY65" fmla="*/ 1562055 h 5941139"/>
              <a:gd name="connsiteX66" fmla="*/ 5071719 w 9117690"/>
              <a:gd name="connsiteY66" fmla="*/ 1927309 h 5941139"/>
              <a:gd name="connsiteX67" fmla="*/ 5200746 w 9117690"/>
              <a:gd name="connsiteY67" fmla="*/ 2056336 h 5941139"/>
              <a:gd name="connsiteX68" fmla="*/ 5200745 w 9117690"/>
              <a:gd name="connsiteY68" fmla="*/ 2056337 h 5941139"/>
              <a:gd name="connsiteX69" fmla="*/ 5329772 w 9117690"/>
              <a:gd name="connsiteY69" fmla="*/ 1927310 h 5941139"/>
              <a:gd name="connsiteX70" fmla="*/ 5329772 w 9117690"/>
              <a:gd name="connsiteY70" fmla="*/ 1793402 h 5941139"/>
              <a:gd name="connsiteX71" fmla="*/ 5331976 w 9117690"/>
              <a:gd name="connsiteY71" fmla="*/ 1780912 h 5941139"/>
              <a:gd name="connsiteX72" fmla="*/ 5431705 w 9117690"/>
              <a:gd name="connsiteY72" fmla="*/ 1694963 h 5941139"/>
              <a:gd name="connsiteX73" fmla="*/ 5455185 w 9117690"/>
              <a:gd name="connsiteY73" fmla="*/ 1692596 h 5941139"/>
              <a:gd name="connsiteX74" fmla="*/ 5455185 w 9117690"/>
              <a:gd name="connsiteY74" fmla="*/ 1691858 h 5941139"/>
              <a:gd name="connsiteX75" fmla="*/ 5503255 w 9117690"/>
              <a:gd name="connsiteY75" fmla="*/ 1682154 h 5941139"/>
              <a:gd name="connsiteX76" fmla="*/ 5582058 w 9117690"/>
              <a:gd name="connsiteY76" fmla="*/ 1563266 h 5941139"/>
              <a:gd name="connsiteX77" fmla="*/ 5582058 w 9117690"/>
              <a:gd name="connsiteY77" fmla="*/ 1409862 h 5941139"/>
              <a:gd name="connsiteX78" fmla="*/ 5584247 w 9117690"/>
              <a:gd name="connsiteY78" fmla="*/ 1399018 h 5941139"/>
              <a:gd name="connsiteX79" fmla="*/ 5703135 w 9117690"/>
              <a:gd name="connsiteY79" fmla="*/ 1320214 h 5941139"/>
              <a:gd name="connsiteX80" fmla="*/ 5822022 w 9117690"/>
              <a:gd name="connsiteY80" fmla="*/ 1399018 h 5941139"/>
              <a:gd name="connsiteX81" fmla="*/ 5830411 w 9117690"/>
              <a:gd name="connsiteY81" fmla="*/ 1440568 h 5941139"/>
              <a:gd name="connsiteX82" fmla="*/ 5830411 w 9117690"/>
              <a:gd name="connsiteY82" fmla="*/ 1554552 h 5941139"/>
              <a:gd name="connsiteX83" fmla="*/ 5909214 w 9117690"/>
              <a:gd name="connsiteY83" fmla="*/ 1673440 h 5941139"/>
              <a:gd name="connsiteX84" fmla="*/ 5957284 w 9117690"/>
              <a:gd name="connsiteY84" fmla="*/ 1683144 h 5941139"/>
              <a:gd name="connsiteX85" fmla="*/ 5957284 w 9117690"/>
              <a:gd name="connsiteY85" fmla="*/ 1683882 h 5941139"/>
              <a:gd name="connsiteX86" fmla="*/ 5980764 w 9117690"/>
              <a:gd name="connsiteY86" fmla="*/ 1686249 h 5941139"/>
              <a:gd name="connsiteX87" fmla="*/ 6057828 w 9117690"/>
              <a:gd name="connsiteY87" fmla="*/ 1732693 h 5941139"/>
              <a:gd name="connsiteX88" fmla="*/ 6076498 w 9117690"/>
              <a:gd name="connsiteY88" fmla="*/ 1765235 h 5941139"/>
              <a:gd name="connsiteX89" fmla="*/ 6076498 w 9117690"/>
              <a:gd name="connsiteY89" fmla="*/ 1811973 h 5941139"/>
              <a:gd name="connsiteX90" fmla="*/ 6205525 w 9117690"/>
              <a:gd name="connsiteY90" fmla="*/ 1941000 h 5941139"/>
              <a:gd name="connsiteX91" fmla="*/ 6205524 w 9117690"/>
              <a:gd name="connsiteY91" fmla="*/ 1941001 h 5941139"/>
              <a:gd name="connsiteX92" fmla="*/ 6334551 w 9117690"/>
              <a:gd name="connsiteY92" fmla="*/ 1811974 h 5941139"/>
              <a:gd name="connsiteX93" fmla="*/ 6334551 w 9117690"/>
              <a:gd name="connsiteY93" fmla="*/ 1503028 h 5941139"/>
              <a:gd name="connsiteX94" fmla="*/ 6338149 w 9117690"/>
              <a:gd name="connsiteY94" fmla="*/ 1485209 h 5941139"/>
              <a:gd name="connsiteX95" fmla="*/ 6457036 w 9117690"/>
              <a:gd name="connsiteY95" fmla="*/ 1406405 h 5941139"/>
              <a:gd name="connsiteX96" fmla="*/ 6575924 w 9117690"/>
              <a:gd name="connsiteY96" fmla="*/ 1485209 h 5941139"/>
              <a:gd name="connsiteX97" fmla="*/ 6586062 w 9117690"/>
              <a:gd name="connsiteY97" fmla="*/ 1535428 h 5941139"/>
              <a:gd name="connsiteX98" fmla="*/ 6586063 w 9117690"/>
              <a:gd name="connsiteY98" fmla="*/ 6 h 5941139"/>
              <a:gd name="connsiteX99" fmla="*/ 6586063 w 9117690"/>
              <a:gd name="connsiteY99" fmla="*/ 2432390 h 5941139"/>
              <a:gd name="connsiteX100" fmla="*/ 6715090 w 9117690"/>
              <a:gd name="connsiteY100" fmla="*/ 2561417 h 5941139"/>
              <a:gd name="connsiteX101" fmla="*/ 6715089 w 9117690"/>
              <a:gd name="connsiteY101" fmla="*/ 2561418 h 5941139"/>
              <a:gd name="connsiteX102" fmla="*/ 6844116 w 9117690"/>
              <a:gd name="connsiteY102" fmla="*/ 2432391 h 5941139"/>
              <a:gd name="connsiteX103" fmla="*/ 6844116 w 9117690"/>
              <a:gd name="connsiteY103" fmla="*/ 1845989 h 5941139"/>
              <a:gd name="connsiteX104" fmla="*/ 6853880 w 9117690"/>
              <a:gd name="connsiteY104" fmla="*/ 1797629 h 5941139"/>
              <a:gd name="connsiteX105" fmla="*/ 6972767 w 9117690"/>
              <a:gd name="connsiteY105" fmla="*/ 1718825 h 5941139"/>
              <a:gd name="connsiteX106" fmla="*/ 7091655 w 9117690"/>
              <a:gd name="connsiteY106" fmla="*/ 1797629 h 5941139"/>
              <a:gd name="connsiteX107" fmla="*/ 7101793 w 9117690"/>
              <a:gd name="connsiteY107" fmla="*/ 1847848 h 5941139"/>
              <a:gd name="connsiteX108" fmla="*/ 7101794 w 9117690"/>
              <a:gd name="connsiteY108" fmla="*/ 6 h 5941139"/>
              <a:gd name="connsiteX109" fmla="*/ 7101794 w 9117690"/>
              <a:gd name="connsiteY109" fmla="*/ 1831325 h 5941139"/>
              <a:gd name="connsiteX110" fmla="*/ 7230821 w 9117690"/>
              <a:gd name="connsiteY110" fmla="*/ 1960352 h 5941139"/>
              <a:gd name="connsiteX111" fmla="*/ 7230820 w 9117690"/>
              <a:gd name="connsiteY111" fmla="*/ 1960353 h 5941139"/>
              <a:gd name="connsiteX112" fmla="*/ 7359847 w 9117690"/>
              <a:gd name="connsiteY112" fmla="*/ 1831326 h 5941139"/>
              <a:gd name="connsiteX113" fmla="*/ 7359847 w 9117690"/>
              <a:gd name="connsiteY113" fmla="*/ 1726685 h 5941139"/>
              <a:gd name="connsiteX114" fmla="*/ 7360099 w 9117690"/>
              <a:gd name="connsiteY114" fmla="*/ 1725256 h 5941139"/>
              <a:gd name="connsiteX115" fmla="*/ 7459828 w 9117690"/>
              <a:gd name="connsiteY115" fmla="*/ 1639307 h 5941139"/>
              <a:gd name="connsiteX116" fmla="*/ 7483308 w 9117690"/>
              <a:gd name="connsiteY116" fmla="*/ 1636940 h 5941139"/>
              <a:gd name="connsiteX117" fmla="*/ 7483308 w 9117690"/>
              <a:gd name="connsiteY117" fmla="*/ 1636202 h 5941139"/>
              <a:gd name="connsiteX118" fmla="*/ 7531378 w 9117690"/>
              <a:gd name="connsiteY118" fmla="*/ 1626498 h 5941139"/>
              <a:gd name="connsiteX119" fmla="*/ 7610181 w 9117690"/>
              <a:gd name="connsiteY119" fmla="*/ 1507610 h 5941139"/>
              <a:gd name="connsiteX120" fmla="*/ 7610181 w 9117690"/>
              <a:gd name="connsiteY120" fmla="*/ 1266741 h 5941139"/>
              <a:gd name="connsiteX121" fmla="*/ 7612370 w 9117690"/>
              <a:gd name="connsiteY121" fmla="*/ 1255896 h 5941139"/>
              <a:gd name="connsiteX122" fmla="*/ 7731258 w 9117690"/>
              <a:gd name="connsiteY122" fmla="*/ 1177092 h 5941139"/>
              <a:gd name="connsiteX123" fmla="*/ 7850145 w 9117690"/>
              <a:gd name="connsiteY123" fmla="*/ 1255896 h 5941139"/>
              <a:gd name="connsiteX124" fmla="*/ 7858534 w 9117690"/>
              <a:gd name="connsiteY124" fmla="*/ 1297446 h 5941139"/>
              <a:gd name="connsiteX125" fmla="*/ 7858534 w 9117690"/>
              <a:gd name="connsiteY125" fmla="*/ 1387576 h 5941139"/>
              <a:gd name="connsiteX126" fmla="*/ 7937337 w 9117690"/>
              <a:gd name="connsiteY126" fmla="*/ 1506464 h 5941139"/>
              <a:gd name="connsiteX127" fmla="*/ 7985407 w 9117690"/>
              <a:gd name="connsiteY127" fmla="*/ 1516168 h 5941139"/>
              <a:gd name="connsiteX128" fmla="*/ 7985407 w 9117690"/>
              <a:gd name="connsiteY128" fmla="*/ 1516906 h 5941139"/>
              <a:gd name="connsiteX129" fmla="*/ 8008887 w 9117690"/>
              <a:gd name="connsiteY129" fmla="*/ 1519273 h 5941139"/>
              <a:gd name="connsiteX130" fmla="*/ 8108616 w 9117690"/>
              <a:gd name="connsiteY130" fmla="*/ 1605222 h 5941139"/>
              <a:gd name="connsiteX131" fmla="*/ 8110619 w 9117690"/>
              <a:gd name="connsiteY131" fmla="*/ 1616572 h 5941139"/>
              <a:gd name="connsiteX132" fmla="*/ 8110619 w 9117690"/>
              <a:gd name="connsiteY132" fmla="*/ 1896592 h 5941139"/>
              <a:gd name="connsiteX133" fmla="*/ 8239646 w 9117690"/>
              <a:gd name="connsiteY133" fmla="*/ 2025619 h 5941139"/>
              <a:gd name="connsiteX134" fmla="*/ 8239645 w 9117690"/>
              <a:gd name="connsiteY134" fmla="*/ 2025620 h 5941139"/>
              <a:gd name="connsiteX135" fmla="*/ 8368672 w 9117690"/>
              <a:gd name="connsiteY135" fmla="*/ 1896593 h 5941139"/>
              <a:gd name="connsiteX136" fmla="*/ 8368672 w 9117690"/>
              <a:gd name="connsiteY136" fmla="*/ 1628268 h 5941139"/>
              <a:gd name="connsiteX137" fmla="*/ 8368923 w 9117690"/>
              <a:gd name="connsiteY137" fmla="*/ 1626845 h 5941139"/>
              <a:gd name="connsiteX138" fmla="*/ 8468652 w 9117690"/>
              <a:gd name="connsiteY138" fmla="*/ 1540896 h 5941139"/>
              <a:gd name="connsiteX139" fmla="*/ 8492132 w 9117690"/>
              <a:gd name="connsiteY139" fmla="*/ 1538529 h 5941139"/>
              <a:gd name="connsiteX140" fmla="*/ 8492132 w 9117690"/>
              <a:gd name="connsiteY140" fmla="*/ 1537791 h 5941139"/>
              <a:gd name="connsiteX141" fmla="*/ 8540202 w 9117690"/>
              <a:gd name="connsiteY141" fmla="*/ 1528087 h 5941139"/>
              <a:gd name="connsiteX142" fmla="*/ 8619005 w 9117690"/>
              <a:gd name="connsiteY142" fmla="*/ 1409199 h 5941139"/>
              <a:gd name="connsiteX143" fmla="*/ 8619005 w 9117690"/>
              <a:gd name="connsiteY143" fmla="*/ 849406 h 5941139"/>
              <a:gd name="connsiteX144" fmla="*/ 8619025 w 9117690"/>
              <a:gd name="connsiteY144" fmla="*/ 849293 h 5941139"/>
              <a:gd name="connsiteX145" fmla="*/ 8718754 w 9117690"/>
              <a:gd name="connsiteY145" fmla="*/ 763344 h 5941139"/>
              <a:gd name="connsiteX146" fmla="*/ 8742234 w 9117690"/>
              <a:gd name="connsiteY146" fmla="*/ 760977 h 5941139"/>
              <a:gd name="connsiteX147" fmla="*/ 8742234 w 9117690"/>
              <a:gd name="connsiteY147" fmla="*/ 760239 h 5941139"/>
              <a:gd name="connsiteX148" fmla="*/ 8790304 w 9117690"/>
              <a:gd name="connsiteY148" fmla="*/ 750535 h 5941139"/>
              <a:gd name="connsiteX149" fmla="*/ 8869107 w 9117690"/>
              <a:gd name="connsiteY149" fmla="*/ 631647 h 5941139"/>
              <a:gd name="connsiteX150" fmla="*/ 8869107 w 9117690"/>
              <a:gd name="connsiteY150" fmla="*/ 568333 h 5941139"/>
              <a:gd name="connsiteX151" fmla="*/ 8890272 w 9117690"/>
              <a:gd name="connsiteY151" fmla="*/ 531442 h 5941139"/>
              <a:gd name="connsiteX152" fmla="*/ 8967336 w 9117690"/>
              <a:gd name="connsiteY152" fmla="*/ 484998 h 5941139"/>
              <a:gd name="connsiteX153" fmla="*/ 8990816 w 9117690"/>
              <a:gd name="connsiteY153" fmla="*/ 482631 h 5941139"/>
              <a:gd name="connsiteX154" fmla="*/ 8990816 w 9117690"/>
              <a:gd name="connsiteY154" fmla="*/ 481893 h 5941139"/>
              <a:gd name="connsiteX155" fmla="*/ 9038886 w 9117690"/>
              <a:gd name="connsiteY155" fmla="*/ 472189 h 5941139"/>
              <a:gd name="connsiteX156" fmla="*/ 9117689 w 9117690"/>
              <a:gd name="connsiteY156" fmla="*/ 353303 h 5941139"/>
              <a:gd name="connsiteX157" fmla="*/ 9117689 w 9117690"/>
              <a:gd name="connsiteY157" fmla="*/ 556645 h 5941139"/>
              <a:gd name="connsiteX158" fmla="*/ 9117690 w 9117690"/>
              <a:gd name="connsiteY158" fmla="*/ 556650 h 5941139"/>
              <a:gd name="connsiteX159" fmla="*/ 9117689 w 9117690"/>
              <a:gd name="connsiteY159" fmla="*/ 3074651 h 5941139"/>
              <a:gd name="connsiteX160" fmla="*/ 9038886 w 9117690"/>
              <a:gd name="connsiteY160" fmla="*/ 3193537 h 5941139"/>
              <a:gd name="connsiteX161" fmla="*/ 8990816 w 9117690"/>
              <a:gd name="connsiteY161" fmla="*/ 3203241 h 5941139"/>
              <a:gd name="connsiteX162" fmla="*/ 8990816 w 9117690"/>
              <a:gd name="connsiteY162" fmla="*/ 3203979 h 5941139"/>
              <a:gd name="connsiteX163" fmla="*/ 8967336 w 9117690"/>
              <a:gd name="connsiteY163" fmla="*/ 3206346 h 5941139"/>
              <a:gd name="connsiteX164" fmla="*/ 8890272 w 9117690"/>
              <a:gd name="connsiteY164" fmla="*/ 3252790 h 5941139"/>
              <a:gd name="connsiteX165" fmla="*/ 8869107 w 9117690"/>
              <a:gd name="connsiteY165" fmla="*/ 3289681 h 5941139"/>
              <a:gd name="connsiteX166" fmla="*/ 8869107 w 9117690"/>
              <a:gd name="connsiteY166" fmla="*/ 3352995 h 5941139"/>
              <a:gd name="connsiteX167" fmla="*/ 8790304 w 9117690"/>
              <a:gd name="connsiteY167" fmla="*/ 3471883 h 5941139"/>
              <a:gd name="connsiteX168" fmla="*/ 8742234 w 9117690"/>
              <a:gd name="connsiteY168" fmla="*/ 3481587 h 5941139"/>
              <a:gd name="connsiteX169" fmla="*/ 8742234 w 9117690"/>
              <a:gd name="connsiteY169" fmla="*/ 3482325 h 5941139"/>
              <a:gd name="connsiteX170" fmla="*/ 8718754 w 9117690"/>
              <a:gd name="connsiteY170" fmla="*/ 3484692 h 5941139"/>
              <a:gd name="connsiteX171" fmla="*/ 8619025 w 9117690"/>
              <a:gd name="connsiteY171" fmla="*/ 3570641 h 5941139"/>
              <a:gd name="connsiteX172" fmla="*/ 8619005 w 9117690"/>
              <a:gd name="connsiteY172" fmla="*/ 3570754 h 5941139"/>
              <a:gd name="connsiteX173" fmla="*/ 8619005 w 9117690"/>
              <a:gd name="connsiteY173" fmla="*/ 4130547 h 5941139"/>
              <a:gd name="connsiteX174" fmla="*/ 8540202 w 9117690"/>
              <a:gd name="connsiteY174" fmla="*/ 4249435 h 5941139"/>
              <a:gd name="connsiteX175" fmla="*/ 8492132 w 9117690"/>
              <a:gd name="connsiteY175" fmla="*/ 4259139 h 5941139"/>
              <a:gd name="connsiteX176" fmla="*/ 8492132 w 9117690"/>
              <a:gd name="connsiteY176" fmla="*/ 4259877 h 5941139"/>
              <a:gd name="connsiteX177" fmla="*/ 8468652 w 9117690"/>
              <a:gd name="connsiteY177" fmla="*/ 4262244 h 5941139"/>
              <a:gd name="connsiteX178" fmla="*/ 8368923 w 9117690"/>
              <a:gd name="connsiteY178" fmla="*/ 4348193 h 5941139"/>
              <a:gd name="connsiteX179" fmla="*/ 8368672 w 9117690"/>
              <a:gd name="connsiteY179" fmla="*/ 4349616 h 5941139"/>
              <a:gd name="connsiteX180" fmla="*/ 8368672 w 9117690"/>
              <a:gd name="connsiteY180" fmla="*/ 4617941 h 5941139"/>
              <a:gd name="connsiteX181" fmla="*/ 8239645 w 9117690"/>
              <a:gd name="connsiteY181" fmla="*/ 4746968 h 5941139"/>
              <a:gd name="connsiteX182" fmla="*/ 8239646 w 9117690"/>
              <a:gd name="connsiteY182" fmla="*/ 4746967 h 5941139"/>
              <a:gd name="connsiteX183" fmla="*/ 8110619 w 9117690"/>
              <a:gd name="connsiteY183" fmla="*/ 4617940 h 5941139"/>
              <a:gd name="connsiteX184" fmla="*/ 8110619 w 9117690"/>
              <a:gd name="connsiteY184" fmla="*/ 4337920 h 5941139"/>
              <a:gd name="connsiteX185" fmla="*/ 8108616 w 9117690"/>
              <a:gd name="connsiteY185" fmla="*/ 4326570 h 5941139"/>
              <a:gd name="connsiteX186" fmla="*/ 8008887 w 9117690"/>
              <a:gd name="connsiteY186" fmla="*/ 4240621 h 5941139"/>
              <a:gd name="connsiteX187" fmla="*/ 7985407 w 9117690"/>
              <a:gd name="connsiteY187" fmla="*/ 4238254 h 5941139"/>
              <a:gd name="connsiteX188" fmla="*/ 7985407 w 9117690"/>
              <a:gd name="connsiteY188" fmla="*/ 4237516 h 5941139"/>
              <a:gd name="connsiteX189" fmla="*/ 7937337 w 9117690"/>
              <a:gd name="connsiteY189" fmla="*/ 4227812 h 5941139"/>
              <a:gd name="connsiteX190" fmla="*/ 7858534 w 9117690"/>
              <a:gd name="connsiteY190" fmla="*/ 4108924 h 5941139"/>
              <a:gd name="connsiteX191" fmla="*/ 7858534 w 9117690"/>
              <a:gd name="connsiteY191" fmla="*/ 4018794 h 5941139"/>
              <a:gd name="connsiteX192" fmla="*/ 7850145 w 9117690"/>
              <a:gd name="connsiteY192" fmla="*/ 3977244 h 5941139"/>
              <a:gd name="connsiteX193" fmla="*/ 7731258 w 9117690"/>
              <a:gd name="connsiteY193" fmla="*/ 3898440 h 5941139"/>
              <a:gd name="connsiteX194" fmla="*/ 7612370 w 9117690"/>
              <a:gd name="connsiteY194" fmla="*/ 3977244 h 5941139"/>
              <a:gd name="connsiteX195" fmla="*/ 7610181 w 9117690"/>
              <a:gd name="connsiteY195" fmla="*/ 3988089 h 5941139"/>
              <a:gd name="connsiteX196" fmla="*/ 7610181 w 9117690"/>
              <a:gd name="connsiteY196" fmla="*/ 4228958 h 5941139"/>
              <a:gd name="connsiteX197" fmla="*/ 7531378 w 9117690"/>
              <a:gd name="connsiteY197" fmla="*/ 4347846 h 5941139"/>
              <a:gd name="connsiteX198" fmla="*/ 7483308 w 9117690"/>
              <a:gd name="connsiteY198" fmla="*/ 4357550 h 5941139"/>
              <a:gd name="connsiteX199" fmla="*/ 7483308 w 9117690"/>
              <a:gd name="connsiteY199" fmla="*/ 4358288 h 5941139"/>
              <a:gd name="connsiteX200" fmla="*/ 7459828 w 9117690"/>
              <a:gd name="connsiteY200" fmla="*/ 4360655 h 5941139"/>
              <a:gd name="connsiteX201" fmla="*/ 7360099 w 9117690"/>
              <a:gd name="connsiteY201" fmla="*/ 4446604 h 5941139"/>
              <a:gd name="connsiteX202" fmla="*/ 7359847 w 9117690"/>
              <a:gd name="connsiteY202" fmla="*/ 4448033 h 5941139"/>
              <a:gd name="connsiteX203" fmla="*/ 7359847 w 9117690"/>
              <a:gd name="connsiteY203" fmla="*/ 4552674 h 5941139"/>
              <a:gd name="connsiteX204" fmla="*/ 7230820 w 9117690"/>
              <a:gd name="connsiteY204" fmla="*/ 4681701 h 5941139"/>
              <a:gd name="connsiteX205" fmla="*/ 7230821 w 9117690"/>
              <a:gd name="connsiteY205" fmla="*/ 4681700 h 5941139"/>
              <a:gd name="connsiteX206" fmla="*/ 7101794 w 9117690"/>
              <a:gd name="connsiteY206" fmla="*/ 4552673 h 5941139"/>
              <a:gd name="connsiteX207" fmla="*/ 7101794 w 9117690"/>
              <a:gd name="connsiteY207" fmla="*/ 2721354 h 5941139"/>
              <a:gd name="connsiteX208" fmla="*/ 7101793 w 9117690"/>
              <a:gd name="connsiteY208" fmla="*/ 4569196 h 5941139"/>
              <a:gd name="connsiteX209" fmla="*/ 7091655 w 9117690"/>
              <a:gd name="connsiteY209" fmla="*/ 4518977 h 5941139"/>
              <a:gd name="connsiteX210" fmla="*/ 6972767 w 9117690"/>
              <a:gd name="connsiteY210" fmla="*/ 4440173 h 5941139"/>
              <a:gd name="connsiteX211" fmla="*/ 6853880 w 9117690"/>
              <a:gd name="connsiteY211" fmla="*/ 4518977 h 5941139"/>
              <a:gd name="connsiteX212" fmla="*/ 6844116 w 9117690"/>
              <a:gd name="connsiteY212" fmla="*/ 4567337 h 5941139"/>
              <a:gd name="connsiteX213" fmla="*/ 6844116 w 9117690"/>
              <a:gd name="connsiteY213" fmla="*/ 5153739 h 5941139"/>
              <a:gd name="connsiteX214" fmla="*/ 6715089 w 9117690"/>
              <a:gd name="connsiteY214" fmla="*/ 5282766 h 5941139"/>
              <a:gd name="connsiteX215" fmla="*/ 6715090 w 9117690"/>
              <a:gd name="connsiteY215" fmla="*/ 5282765 h 5941139"/>
              <a:gd name="connsiteX216" fmla="*/ 6586063 w 9117690"/>
              <a:gd name="connsiteY216" fmla="*/ 5153738 h 5941139"/>
              <a:gd name="connsiteX217" fmla="*/ 6586063 w 9117690"/>
              <a:gd name="connsiteY217" fmla="*/ 2721354 h 5941139"/>
              <a:gd name="connsiteX218" fmla="*/ 6586062 w 9117690"/>
              <a:gd name="connsiteY218" fmla="*/ 4256776 h 5941139"/>
              <a:gd name="connsiteX219" fmla="*/ 6575924 w 9117690"/>
              <a:gd name="connsiteY219" fmla="*/ 4206557 h 5941139"/>
              <a:gd name="connsiteX220" fmla="*/ 6457036 w 9117690"/>
              <a:gd name="connsiteY220" fmla="*/ 4127753 h 5941139"/>
              <a:gd name="connsiteX221" fmla="*/ 6338149 w 9117690"/>
              <a:gd name="connsiteY221" fmla="*/ 4206557 h 5941139"/>
              <a:gd name="connsiteX222" fmla="*/ 6334551 w 9117690"/>
              <a:gd name="connsiteY222" fmla="*/ 4224376 h 5941139"/>
              <a:gd name="connsiteX223" fmla="*/ 6334551 w 9117690"/>
              <a:gd name="connsiteY223" fmla="*/ 4533322 h 5941139"/>
              <a:gd name="connsiteX224" fmla="*/ 6205524 w 9117690"/>
              <a:gd name="connsiteY224" fmla="*/ 4662349 h 5941139"/>
              <a:gd name="connsiteX225" fmla="*/ 6205525 w 9117690"/>
              <a:gd name="connsiteY225" fmla="*/ 4662348 h 5941139"/>
              <a:gd name="connsiteX226" fmla="*/ 6076498 w 9117690"/>
              <a:gd name="connsiteY226" fmla="*/ 4533321 h 5941139"/>
              <a:gd name="connsiteX227" fmla="*/ 6076498 w 9117690"/>
              <a:gd name="connsiteY227" fmla="*/ 4486583 h 5941139"/>
              <a:gd name="connsiteX228" fmla="*/ 6057828 w 9117690"/>
              <a:gd name="connsiteY228" fmla="*/ 4454041 h 5941139"/>
              <a:gd name="connsiteX229" fmla="*/ 5980764 w 9117690"/>
              <a:gd name="connsiteY229" fmla="*/ 4407597 h 5941139"/>
              <a:gd name="connsiteX230" fmla="*/ 5957284 w 9117690"/>
              <a:gd name="connsiteY230" fmla="*/ 4405230 h 5941139"/>
              <a:gd name="connsiteX231" fmla="*/ 5957284 w 9117690"/>
              <a:gd name="connsiteY231" fmla="*/ 4404492 h 5941139"/>
              <a:gd name="connsiteX232" fmla="*/ 5909214 w 9117690"/>
              <a:gd name="connsiteY232" fmla="*/ 4394788 h 5941139"/>
              <a:gd name="connsiteX233" fmla="*/ 5830411 w 9117690"/>
              <a:gd name="connsiteY233" fmla="*/ 4275900 h 5941139"/>
              <a:gd name="connsiteX234" fmla="*/ 5830411 w 9117690"/>
              <a:gd name="connsiteY234" fmla="*/ 4161916 h 5941139"/>
              <a:gd name="connsiteX235" fmla="*/ 5822022 w 9117690"/>
              <a:gd name="connsiteY235" fmla="*/ 4120366 h 5941139"/>
              <a:gd name="connsiteX236" fmla="*/ 5703135 w 9117690"/>
              <a:gd name="connsiteY236" fmla="*/ 4041562 h 5941139"/>
              <a:gd name="connsiteX237" fmla="*/ 5584247 w 9117690"/>
              <a:gd name="connsiteY237" fmla="*/ 4120366 h 5941139"/>
              <a:gd name="connsiteX238" fmla="*/ 5582058 w 9117690"/>
              <a:gd name="connsiteY238" fmla="*/ 4131210 h 5941139"/>
              <a:gd name="connsiteX239" fmla="*/ 5582058 w 9117690"/>
              <a:gd name="connsiteY239" fmla="*/ 4284614 h 5941139"/>
              <a:gd name="connsiteX240" fmla="*/ 5503255 w 9117690"/>
              <a:gd name="connsiteY240" fmla="*/ 4403502 h 5941139"/>
              <a:gd name="connsiteX241" fmla="*/ 5455185 w 9117690"/>
              <a:gd name="connsiteY241" fmla="*/ 4413206 h 5941139"/>
              <a:gd name="connsiteX242" fmla="*/ 5455185 w 9117690"/>
              <a:gd name="connsiteY242" fmla="*/ 4413944 h 5941139"/>
              <a:gd name="connsiteX243" fmla="*/ 5431705 w 9117690"/>
              <a:gd name="connsiteY243" fmla="*/ 4416311 h 5941139"/>
              <a:gd name="connsiteX244" fmla="*/ 5331976 w 9117690"/>
              <a:gd name="connsiteY244" fmla="*/ 4502260 h 5941139"/>
              <a:gd name="connsiteX245" fmla="*/ 5329772 w 9117690"/>
              <a:gd name="connsiteY245" fmla="*/ 4514750 h 5941139"/>
              <a:gd name="connsiteX246" fmla="*/ 5329772 w 9117690"/>
              <a:gd name="connsiteY246" fmla="*/ 4648658 h 5941139"/>
              <a:gd name="connsiteX247" fmla="*/ 5200745 w 9117690"/>
              <a:gd name="connsiteY247" fmla="*/ 4777685 h 5941139"/>
              <a:gd name="connsiteX248" fmla="*/ 5200746 w 9117690"/>
              <a:gd name="connsiteY248" fmla="*/ 4777684 h 5941139"/>
              <a:gd name="connsiteX249" fmla="*/ 5071719 w 9117690"/>
              <a:gd name="connsiteY249" fmla="*/ 4648657 h 5941139"/>
              <a:gd name="connsiteX250" fmla="*/ 5071719 w 9117690"/>
              <a:gd name="connsiteY250" fmla="*/ 4283403 h 5941139"/>
              <a:gd name="connsiteX251" fmla="*/ 5069515 w 9117690"/>
              <a:gd name="connsiteY251" fmla="*/ 4270913 h 5941139"/>
              <a:gd name="connsiteX252" fmla="*/ 4969786 w 9117690"/>
              <a:gd name="connsiteY252" fmla="*/ 4184964 h 5941139"/>
              <a:gd name="connsiteX253" fmla="*/ 4946306 w 9117690"/>
              <a:gd name="connsiteY253" fmla="*/ 4182597 h 5941139"/>
              <a:gd name="connsiteX254" fmla="*/ 4946306 w 9117690"/>
              <a:gd name="connsiteY254" fmla="*/ 4181859 h 5941139"/>
              <a:gd name="connsiteX255" fmla="*/ 4898236 w 9117690"/>
              <a:gd name="connsiteY255" fmla="*/ 4172155 h 5941139"/>
              <a:gd name="connsiteX256" fmla="*/ 4819433 w 9117690"/>
              <a:gd name="connsiteY256" fmla="*/ 4053267 h 5941139"/>
              <a:gd name="connsiteX257" fmla="*/ 4819433 w 9117690"/>
              <a:gd name="connsiteY257" fmla="*/ 3676891 h 5941139"/>
              <a:gd name="connsiteX258" fmla="*/ 4811044 w 9117690"/>
              <a:gd name="connsiteY258" fmla="*/ 3635342 h 5941139"/>
              <a:gd name="connsiteX259" fmla="*/ 4692157 w 9117690"/>
              <a:gd name="connsiteY259" fmla="*/ 3556538 h 5941139"/>
              <a:gd name="connsiteX260" fmla="*/ 4563130 w 9117690"/>
              <a:gd name="connsiteY260" fmla="*/ 3685565 h 5941139"/>
              <a:gd name="connsiteX261" fmla="*/ 4563130 w 9117690"/>
              <a:gd name="connsiteY261" fmla="*/ 2721354 h 5941139"/>
              <a:gd name="connsiteX262" fmla="*/ 4563015 w 9117690"/>
              <a:gd name="connsiteY262" fmla="*/ 2721354 h 5941139"/>
              <a:gd name="connsiteX263" fmla="*/ 4563014 w 9117690"/>
              <a:gd name="connsiteY263" fmla="*/ 3989318 h 5941139"/>
              <a:gd name="connsiteX264" fmla="*/ 4484211 w 9117690"/>
              <a:gd name="connsiteY264" fmla="*/ 4108206 h 5941139"/>
              <a:gd name="connsiteX265" fmla="*/ 4436141 w 9117690"/>
              <a:gd name="connsiteY265" fmla="*/ 4117910 h 5941139"/>
              <a:gd name="connsiteX266" fmla="*/ 4436141 w 9117690"/>
              <a:gd name="connsiteY266" fmla="*/ 4118648 h 5941139"/>
              <a:gd name="connsiteX267" fmla="*/ 4412661 w 9117690"/>
              <a:gd name="connsiteY267" fmla="*/ 4121015 h 5941139"/>
              <a:gd name="connsiteX268" fmla="*/ 4335596 w 9117690"/>
              <a:gd name="connsiteY268" fmla="*/ 4167459 h 5941139"/>
              <a:gd name="connsiteX269" fmla="*/ 4314689 w 9117690"/>
              <a:gd name="connsiteY269" fmla="*/ 4203902 h 5941139"/>
              <a:gd name="connsiteX270" fmla="*/ 4314689 w 9117690"/>
              <a:gd name="connsiteY270" fmla="*/ 4339514 h 5941139"/>
              <a:gd name="connsiteX271" fmla="*/ 4235886 w 9117690"/>
              <a:gd name="connsiteY271" fmla="*/ 4458402 h 5941139"/>
              <a:gd name="connsiteX272" fmla="*/ 4187818 w 9117690"/>
              <a:gd name="connsiteY272" fmla="*/ 4468106 h 5941139"/>
              <a:gd name="connsiteX273" fmla="*/ 4187818 w 9117690"/>
              <a:gd name="connsiteY273" fmla="*/ 4468844 h 5941139"/>
              <a:gd name="connsiteX274" fmla="*/ 4164338 w 9117690"/>
              <a:gd name="connsiteY274" fmla="*/ 4471211 h 5941139"/>
              <a:gd name="connsiteX275" fmla="*/ 4087274 w 9117690"/>
              <a:gd name="connsiteY275" fmla="*/ 4517655 h 5941139"/>
              <a:gd name="connsiteX276" fmla="*/ 4066135 w 9117690"/>
              <a:gd name="connsiteY276" fmla="*/ 4554501 h 5941139"/>
              <a:gd name="connsiteX277" fmla="*/ 4066135 w 9117690"/>
              <a:gd name="connsiteY277" fmla="*/ 4712270 h 5941139"/>
              <a:gd name="connsiteX278" fmla="*/ 3937109 w 9117690"/>
              <a:gd name="connsiteY278" fmla="*/ 4841297 h 5941139"/>
              <a:gd name="connsiteX279" fmla="*/ 3937109 w 9117690"/>
              <a:gd name="connsiteY279" fmla="*/ 4841296 h 5941139"/>
              <a:gd name="connsiteX280" fmla="*/ 3808082 w 9117690"/>
              <a:gd name="connsiteY280" fmla="*/ 4712269 h 5941139"/>
              <a:gd name="connsiteX281" fmla="*/ 3808082 w 9117690"/>
              <a:gd name="connsiteY281" fmla="*/ 4219524 h 5941139"/>
              <a:gd name="connsiteX282" fmla="*/ 3799694 w 9117690"/>
              <a:gd name="connsiteY282" fmla="*/ 4177974 h 5941139"/>
              <a:gd name="connsiteX283" fmla="*/ 3680807 w 9117690"/>
              <a:gd name="connsiteY283" fmla="*/ 4099170 h 5941139"/>
              <a:gd name="connsiteX284" fmla="*/ 3561920 w 9117690"/>
              <a:gd name="connsiteY284" fmla="*/ 4177974 h 5941139"/>
              <a:gd name="connsiteX285" fmla="*/ 3561433 w 9117690"/>
              <a:gd name="connsiteY285" fmla="*/ 4180384 h 5941139"/>
              <a:gd name="connsiteX286" fmla="*/ 3561433 w 9117690"/>
              <a:gd name="connsiteY286" fmla="*/ 4435525 h 5941139"/>
              <a:gd name="connsiteX287" fmla="*/ 3482629 w 9117690"/>
              <a:gd name="connsiteY287" fmla="*/ 4554413 h 5941139"/>
              <a:gd name="connsiteX288" fmla="*/ 3438829 w 9117690"/>
              <a:gd name="connsiteY288" fmla="*/ 4563255 h 5941139"/>
              <a:gd name="connsiteX289" fmla="*/ 3438829 w 9117690"/>
              <a:gd name="connsiteY289" fmla="*/ 4564621 h 5941139"/>
              <a:gd name="connsiteX290" fmla="*/ 3415349 w 9117690"/>
              <a:gd name="connsiteY290" fmla="*/ 4566988 h 5941139"/>
              <a:gd name="connsiteX291" fmla="*/ 3315620 w 9117690"/>
              <a:gd name="connsiteY291" fmla="*/ 4652937 h 5941139"/>
              <a:gd name="connsiteX292" fmla="*/ 3307419 w 9117690"/>
              <a:gd name="connsiteY292" fmla="*/ 4699408 h 5941139"/>
              <a:gd name="connsiteX293" fmla="*/ 3307419 w 9117690"/>
              <a:gd name="connsiteY293" fmla="*/ 5166577 h 5941139"/>
              <a:gd name="connsiteX294" fmla="*/ 3178392 w 9117690"/>
              <a:gd name="connsiteY294" fmla="*/ 5295604 h 5941139"/>
              <a:gd name="connsiteX295" fmla="*/ 3178393 w 9117690"/>
              <a:gd name="connsiteY295" fmla="*/ 5295605 h 5941139"/>
              <a:gd name="connsiteX296" fmla="*/ 3049366 w 9117690"/>
              <a:gd name="connsiteY296" fmla="*/ 5166578 h 5941139"/>
              <a:gd name="connsiteX297" fmla="*/ 3049366 w 9117690"/>
              <a:gd name="connsiteY297" fmla="*/ 4514433 h 5941139"/>
              <a:gd name="connsiteX298" fmla="*/ 3033349 w 9117690"/>
              <a:gd name="connsiteY298" fmla="*/ 4488034 h 5941139"/>
              <a:gd name="connsiteX299" fmla="*/ 2933786 w 9117690"/>
              <a:gd name="connsiteY299" fmla="*/ 4441080 h 5941139"/>
              <a:gd name="connsiteX300" fmla="*/ 2814899 w 9117690"/>
              <a:gd name="connsiteY300" fmla="*/ 4519884 h 5941139"/>
              <a:gd name="connsiteX301" fmla="*/ 2812443 w 9117690"/>
              <a:gd name="connsiteY301" fmla="*/ 4532044 h 5941139"/>
              <a:gd name="connsiteX302" fmla="*/ 2812443 w 9117690"/>
              <a:gd name="connsiteY302" fmla="*/ 5039766 h 5941139"/>
              <a:gd name="connsiteX303" fmla="*/ 2683416 w 9117690"/>
              <a:gd name="connsiteY303" fmla="*/ 5168793 h 5941139"/>
              <a:gd name="connsiteX304" fmla="*/ 2683417 w 9117690"/>
              <a:gd name="connsiteY304" fmla="*/ 5168792 h 5941139"/>
              <a:gd name="connsiteX305" fmla="*/ 2554391 w 9117690"/>
              <a:gd name="connsiteY305" fmla="*/ 5039765 h 5941139"/>
              <a:gd name="connsiteX306" fmla="*/ 2554391 w 9117690"/>
              <a:gd name="connsiteY306" fmla="*/ 2721354 h 5941139"/>
              <a:gd name="connsiteX307" fmla="*/ 2554390 w 9117690"/>
              <a:gd name="connsiteY307" fmla="*/ 2721354 h 5941139"/>
              <a:gd name="connsiteX308" fmla="*/ 2554389 w 9117690"/>
              <a:gd name="connsiteY308" fmla="*/ 5014636 h 5941139"/>
              <a:gd name="connsiteX309" fmla="*/ 2544250 w 9117690"/>
              <a:gd name="connsiteY309" fmla="*/ 4964418 h 5941139"/>
              <a:gd name="connsiteX310" fmla="*/ 2425363 w 9117690"/>
              <a:gd name="connsiteY310" fmla="*/ 4885614 h 5941139"/>
              <a:gd name="connsiteX311" fmla="*/ 2296336 w 9117690"/>
              <a:gd name="connsiteY311" fmla="*/ 5014641 h 5941139"/>
              <a:gd name="connsiteX312" fmla="*/ 2296336 w 9117690"/>
              <a:gd name="connsiteY312" fmla="*/ 5812112 h 5941139"/>
              <a:gd name="connsiteX313" fmla="*/ 2167309 w 9117690"/>
              <a:gd name="connsiteY313" fmla="*/ 5941139 h 5941139"/>
              <a:gd name="connsiteX314" fmla="*/ 2167310 w 9117690"/>
              <a:gd name="connsiteY314" fmla="*/ 5941138 h 5941139"/>
              <a:gd name="connsiteX315" fmla="*/ 2038282 w 9117690"/>
              <a:gd name="connsiteY315" fmla="*/ 5812111 h 5941139"/>
              <a:gd name="connsiteX316" fmla="*/ 2038282 w 9117690"/>
              <a:gd name="connsiteY316" fmla="*/ 3090763 h 5941139"/>
              <a:gd name="connsiteX317" fmla="*/ 2167310 w 9117690"/>
              <a:gd name="connsiteY317" fmla="*/ 3219790 h 5941139"/>
              <a:gd name="connsiteX318" fmla="*/ 2167309 w 9117690"/>
              <a:gd name="connsiteY318" fmla="*/ 3219791 h 5941139"/>
              <a:gd name="connsiteX319" fmla="*/ 2296336 w 9117690"/>
              <a:gd name="connsiteY319" fmla="*/ 3090764 h 5941139"/>
              <a:gd name="connsiteX320" fmla="*/ 2296336 w 9117690"/>
              <a:gd name="connsiteY320" fmla="*/ 2293293 h 5941139"/>
              <a:gd name="connsiteX321" fmla="*/ 2425363 w 9117690"/>
              <a:gd name="connsiteY321" fmla="*/ 2164266 h 5941139"/>
              <a:gd name="connsiteX322" fmla="*/ 2544250 w 9117690"/>
              <a:gd name="connsiteY322" fmla="*/ 2243070 h 5941139"/>
              <a:gd name="connsiteX323" fmla="*/ 2554389 w 9117690"/>
              <a:gd name="connsiteY323" fmla="*/ 2293288 h 5941139"/>
              <a:gd name="connsiteX324" fmla="*/ 0 w 9117690"/>
              <a:gd name="connsiteY324" fmla="*/ 6 h 5941139"/>
              <a:gd name="connsiteX325" fmla="*/ 1 w 9117690"/>
              <a:gd name="connsiteY325" fmla="*/ 6 h 5941139"/>
              <a:gd name="connsiteX326" fmla="*/ 1 w 9117690"/>
              <a:gd name="connsiteY326" fmla="*/ 2022829 h 5941139"/>
              <a:gd name="connsiteX327" fmla="*/ 129028 w 9117690"/>
              <a:gd name="connsiteY327" fmla="*/ 2151856 h 5941139"/>
              <a:gd name="connsiteX328" fmla="*/ 129027 w 9117690"/>
              <a:gd name="connsiteY328" fmla="*/ 2151857 h 5941139"/>
              <a:gd name="connsiteX329" fmla="*/ 258054 w 9117690"/>
              <a:gd name="connsiteY329" fmla="*/ 2022830 h 5941139"/>
              <a:gd name="connsiteX330" fmla="*/ 258054 w 9117690"/>
              <a:gd name="connsiteY330" fmla="*/ 1933912 h 5941139"/>
              <a:gd name="connsiteX331" fmla="*/ 261652 w 9117690"/>
              <a:gd name="connsiteY331" fmla="*/ 1916093 h 5941139"/>
              <a:gd name="connsiteX332" fmla="*/ 380539 w 9117690"/>
              <a:gd name="connsiteY332" fmla="*/ 1837289 h 5941139"/>
              <a:gd name="connsiteX333" fmla="*/ 499427 w 9117690"/>
              <a:gd name="connsiteY333" fmla="*/ 1916093 h 5941139"/>
              <a:gd name="connsiteX334" fmla="*/ 509565 w 9117690"/>
              <a:gd name="connsiteY334" fmla="*/ 1966312 h 5941139"/>
              <a:gd name="connsiteX335" fmla="*/ 509566 w 9117690"/>
              <a:gd name="connsiteY335" fmla="*/ 2560332 h 5941139"/>
              <a:gd name="connsiteX336" fmla="*/ 638593 w 9117690"/>
              <a:gd name="connsiteY336" fmla="*/ 2689359 h 5941139"/>
              <a:gd name="connsiteX337" fmla="*/ 638592 w 9117690"/>
              <a:gd name="connsiteY337" fmla="*/ 2689360 h 5941139"/>
              <a:gd name="connsiteX338" fmla="*/ 767619 w 9117690"/>
              <a:gd name="connsiteY338" fmla="*/ 2560333 h 5941139"/>
              <a:gd name="connsiteX339" fmla="*/ 767619 w 9117690"/>
              <a:gd name="connsiteY339" fmla="*/ 2474994 h 5941139"/>
              <a:gd name="connsiteX340" fmla="*/ 777383 w 9117690"/>
              <a:gd name="connsiteY340" fmla="*/ 2426633 h 5941139"/>
              <a:gd name="connsiteX341" fmla="*/ 896270 w 9117690"/>
              <a:gd name="connsiteY341" fmla="*/ 2347829 h 5941139"/>
              <a:gd name="connsiteX342" fmla="*/ 1015158 w 9117690"/>
              <a:gd name="connsiteY342" fmla="*/ 2426633 h 5941139"/>
              <a:gd name="connsiteX343" fmla="*/ 1025296 w 9117690"/>
              <a:gd name="connsiteY343" fmla="*/ 2476852 h 5941139"/>
              <a:gd name="connsiteX344" fmla="*/ 1025297 w 9117690"/>
              <a:gd name="connsiteY344" fmla="*/ 2460329 h 5941139"/>
              <a:gd name="connsiteX345" fmla="*/ 1154325 w 9117690"/>
              <a:gd name="connsiteY345" fmla="*/ 2589356 h 5941139"/>
              <a:gd name="connsiteX346" fmla="*/ 1154325 w 9117690"/>
              <a:gd name="connsiteY346" fmla="*/ 2589357 h 5941139"/>
              <a:gd name="connsiteX347" fmla="*/ 1283351 w 9117690"/>
              <a:gd name="connsiteY347" fmla="*/ 2460330 h 5941139"/>
              <a:gd name="connsiteX348" fmla="*/ 1283351 w 9117690"/>
              <a:gd name="connsiteY348" fmla="*/ 2199633 h 5941139"/>
              <a:gd name="connsiteX349" fmla="*/ 1284065 w 9117690"/>
              <a:gd name="connsiteY349" fmla="*/ 2196100 h 5941139"/>
              <a:gd name="connsiteX350" fmla="*/ 1402953 w 9117690"/>
              <a:gd name="connsiteY350" fmla="*/ 2117296 h 5941139"/>
              <a:gd name="connsiteX351" fmla="*/ 1521839 w 9117690"/>
              <a:gd name="connsiteY351" fmla="*/ 2196100 h 5941139"/>
              <a:gd name="connsiteX352" fmla="*/ 1522552 w 9117690"/>
              <a:gd name="connsiteY352" fmla="*/ 2199631 h 5941139"/>
              <a:gd name="connsiteX353" fmla="*/ 1522552 w 9117690"/>
              <a:gd name="connsiteY353" fmla="*/ 2372521 h 5941139"/>
              <a:gd name="connsiteX354" fmla="*/ 1651578 w 9117690"/>
              <a:gd name="connsiteY354" fmla="*/ 2501548 h 5941139"/>
              <a:gd name="connsiteX355" fmla="*/ 1651577 w 9117690"/>
              <a:gd name="connsiteY355" fmla="*/ 2501549 h 5941139"/>
              <a:gd name="connsiteX356" fmla="*/ 1780604 w 9117690"/>
              <a:gd name="connsiteY356" fmla="*/ 2372522 h 5941139"/>
              <a:gd name="connsiteX357" fmla="*/ 1780604 w 9117690"/>
              <a:gd name="connsiteY357" fmla="*/ 2041720 h 5941139"/>
              <a:gd name="connsiteX358" fmla="*/ 1790368 w 9117690"/>
              <a:gd name="connsiteY358" fmla="*/ 1993360 h 5941139"/>
              <a:gd name="connsiteX359" fmla="*/ 1909255 w 9117690"/>
              <a:gd name="connsiteY359" fmla="*/ 1914556 h 5941139"/>
              <a:gd name="connsiteX360" fmla="*/ 2028143 w 9117690"/>
              <a:gd name="connsiteY360" fmla="*/ 1993360 h 5941139"/>
              <a:gd name="connsiteX361" fmla="*/ 2038281 w 9117690"/>
              <a:gd name="connsiteY361" fmla="*/ 2043579 h 5941139"/>
              <a:gd name="connsiteX362" fmla="*/ 2038282 w 9117690"/>
              <a:gd name="connsiteY362" fmla="*/ 2721354 h 5941139"/>
              <a:gd name="connsiteX363" fmla="*/ 2038281 w 9117690"/>
              <a:gd name="connsiteY363" fmla="*/ 4764927 h 5941139"/>
              <a:gd name="connsiteX364" fmla="*/ 2028143 w 9117690"/>
              <a:gd name="connsiteY364" fmla="*/ 4714708 h 5941139"/>
              <a:gd name="connsiteX365" fmla="*/ 1909255 w 9117690"/>
              <a:gd name="connsiteY365" fmla="*/ 4635904 h 5941139"/>
              <a:gd name="connsiteX366" fmla="*/ 1790368 w 9117690"/>
              <a:gd name="connsiteY366" fmla="*/ 4714708 h 5941139"/>
              <a:gd name="connsiteX367" fmla="*/ 1780604 w 9117690"/>
              <a:gd name="connsiteY367" fmla="*/ 4763068 h 5941139"/>
              <a:gd name="connsiteX368" fmla="*/ 1780604 w 9117690"/>
              <a:gd name="connsiteY368" fmla="*/ 5093870 h 5941139"/>
              <a:gd name="connsiteX369" fmla="*/ 1651577 w 9117690"/>
              <a:gd name="connsiteY369" fmla="*/ 5222897 h 5941139"/>
              <a:gd name="connsiteX370" fmla="*/ 1651578 w 9117690"/>
              <a:gd name="connsiteY370" fmla="*/ 5222896 h 5941139"/>
              <a:gd name="connsiteX371" fmla="*/ 1522552 w 9117690"/>
              <a:gd name="connsiteY371" fmla="*/ 5093869 h 5941139"/>
              <a:gd name="connsiteX372" fmla="*/ 1522552 w 9117690"/>
              <a:gd name="connsiteY372" fmla="*/ 4920979 h 5941139"/>
              <a:gd name="connsiteX373" fmla="*/ 1521839 w 9117690"/>
              <a:gd name="connsiteY373" fmla="*/ 4917448 h 5941139"/>
              <a:gd name="connsiteX374" fmla="*/ 1402953 w 9117690"/>
              <a:gd name="connsiteY374" fmla="*/ 4838644 h 5941139"/>
              <a:gd name="connsiteX375" fmla="*/ 1284065 w 9117690"/>
              <a:gd name="connsiteY375" fmla="*/ 4917448 h 5941139"/>
              <a:gd name="connsiteX376" fmla="*/ 1283351 w 9117690"/>
              <a:gd name="connsiteY376" fmla="*/ 4920981 h 5941139"/>
              <a:gd name="connsiteX377" fmla="*/ 1283351 w 9117690"/>
              <a:gd name="connsiteY377" fmla="*/ 5181678 h 5941139"/>
              <a:gd name="connsiteX378" fmla="*/ 1154325 w 9117690"/>
              <a:gd name="connsiteY378" fmla="*/ 5310705 h 5941139"/>
              <a:gd name="connsiteX379" fmla="*/ 1154325 w 9117690"/>
              <a:gd name="connsiteY379" fmla="*/ 5310704 h 5941139"/>
              <a:gd name="connsiteX380" fmla="*/ 1025297 w 9117690"/>
              <a:gd name="connsiteY380" fmla="*/ 5181677 h 5941139"/>
              <a:gd name="connsiteX381" fmla="*/ 1025297 w 9117690"/>
              <a:gd name="connsiteY381" fmla="*/ 2721354 h 5941139"/>
              <a:gd name="connsiteX382" fmla="*/ 1025296 w 9117690"/>
              <a:gd name="connsiteY382" fmla="*/ 5198200 h 5941139"/>
              <a:gd name="connsiteX383" fmla="*/ 1015158 w 9117690"/>
              <a:gd name="connsiteY383" fmla="*/ 5147981 h 5941139"/>
              <a:gd name="connsiteX384" fmla="*/ 896270 w 9117690"/>
              <a:gd name="connsiteY384" fmla="*/ 5069177 h 5941139"/>
              <a:gd name="connsiteX385" fmla="*/ 777383 w 9117690"/>
              <a:gd name="connsiteY385" fmla="*/ 5147981 h 5941139"/>
              <a:gd name="connsiteX386" fmla="*/ 767619 w 9117690"/>
              <a:gd name="connsiteY386" fmla="*/ 5196342 h 5941139"/>
              <a:gd name="connsiteX387" fmla="*/ 767619 w 9117690"/>
              <a:gd name="connsiteY387" fmla="*/ 5281681 h 5941139"/>
              <a:gd name="connsiteX388" fmla="*/ 638592 w 9117690"/>
              <a:gd name="connsiteY388" fmla="*/ 5410708 h 5941139"/>
              <a:gd name="connsiteX389" fmla="*/ 638593 w 9117690"/>
              <a:gd name="connsiteY389" fmla="*/ 5410707 h 5941139"/>
              <a:gd name="connsiteX390" fmla="*/ 509566 w 9117690"/>
              <a:gd name="connsiteY390" fmla="*/ 5281680 h 5941139"/>
              <a:gd name="connsiteX391" fmla="*/ 509566 w 9117690"/>
              <a:gd name="connsiteY391" fmla="*/ 2721354 h 5941139"/>
              <a:gd name="connsiteX392" fmla="*/ 509565 w 9117690"/>
              <a:gd name="connsiteY392" fmla="*/ 4687660 h 5941139"/>
              <a:gd name="connsiteX393" fmla="*/ 499427 w 9117690"/>
              <a:gd name="connsiteY393" fmla="*/ 4637441 h 5941139"/>
              <a:gd name="connsiteX394" fmla="*/ 380539 w 9117690"/>
              <a:gd name="connsiteY394" fmla="*/ 4558637 h 5941139"/>
              <a:gd name="connsiteX395" fmla="*/ 261652 w 9117690"/>
              <a:gd name="connsiteY395" fmla="*/ 4637441 h 5941139"/>
              <a:gd name="connsiteX396" fmla="*/ 258054 w 9117690"/>
              <a:gd name="connsiteY396" fmla="*/ 4655260 h 5941139"/>
              <a:gd name="connsiteX397" fmla="*/ 258054 w 9117690"/>
              <a:gd name="connsiteY397" fmla="*/ 4744178 h 5941139"/>
              <a:gd name="connsiteX398" fmla="*/ 129027 w 9117690"/>
              <a:gd name="connsiteY398" fmla="*/ 4873205 h 5941139"/>
              <a:gd name="connsiteX399" fmla="*/ 129028 w 9117690"/>
              <a:gd name="connsiteY399" fmla="*/ 4873204 h 5941139"/>
              <a:gd name="connsiteX400" fmla="*/ 1 w 9117690"/>
              <a:gd name="connsiteY400" fmla="*/ 4744177 h 5941139"/>
              <a:gd name="connsiteX401" fmla="*/ 1 w 9117690"/>
              <a:gd name="connsiteY401" fmla="*/ 2721354 h 5941139"/>
              <a:gd name="connsiteX402" fmla="*/ 0 w 9117690"/>
              <a:gd name="connsiteY402" fmla="*/ 2721354 h 5941139"/>
              <a:gd name="connsiteX403" fmla="*/ 0 w 9117690"/>
              <a:gd name="connsiteY403" fmla="*/ 6 h 5941139"/>
              <a:gd name="connsiteX0" fmla="*/ 3416214 w 9117690"/>
              <a:gd name="connsiteY0" fmla="*/ 4559601 h 5941133"/>
              <a:gd name="connsiteX1" fmla="*/ 3418663 w 9117690"/>
              <a:gd name="connsiteY1" fmla="*/ 4560435 h 5941133"/>
              <a:gd name="connsiteX2" fmla="*/ 3419057 w 9117690"/>
              <a:gd name="connsiteY2" fmla="*/ 4560469 h 5941133"/>
              <a:gd name="connsiteX3" fmla="*/ 3416214 w 9117690"/>
              <a:gd name="connsiteY3" fmla="*/ 4559601 h 5941133"/>
              <a:gd name="connsiteX4" fmla="*/ 3416214 w 9117690"/>
              <a:gd name="connsiteY4" fmla="*/ 1838253 h 5941133"/>
              <a:gd name="connsiteX5" fmla="*/ 3419057 w 9117690"/>
              <a:gd name="connsiteY5" fmla="*/ 1839121 h 5941133"/>
              <a:gd name="connsiteX6" fmla="*/ 3418663 w 9117690"/>
              <a:gd name="connsiteY6" fmla="*/ 1839087 h 5941133"/>
              <a:gd name="connsiteX7" fmla="*/ 3416214 w 9117690"/>
              <a:gd name="connsiteY7" fmla="*/ 1838253 h 5941133"/>
              <a:gd name="connsiteX8" fmla="*/ 2554389 w 9117690"/>
              <a:gd name="connsiteY8" fmla="*/ 2293282 h 5941133"/>
              <a:gd name="connsiteX9" fmla="*/ 2554391 w 9117690"/>
              <a:gd name="connsiteY9" fmla="*/ 2318411 h 5941133"/>
              <a:gd name="connsiteX10" fmla="*/ 2683417 w 9117690"/>
              <a:gd name="connsiteY10" fmla="*/ 2447438 h 5941133"/>
              <a:gd name="connsiteX11" fmla="*/ 2683416 w 9117690"/>
              <a:gd name="connsiteY11" fmla="*/ 2447439 h 5941133"/>
              <a:gd name="connsiteX12" fmla="*/ 2812443 w 9117690"/>
              <a:gd name="connsiteY12" fmla="*/ 2318412 h 5941133"/>
              <a:gd name="connsiteX13" fmla="*/ 2812443 w 9117690"/>
              <a:gd name="connsiteY13" fmla="*/ 1810690 h 5941133"/>
              <a:gd name="connsiteX14" fmla="*/ 2814899 w 9117690"/>
              <a:gd name="connsiteY14" fmla="*/ 1798530 h 5941133"/>
              <a:gd name="connsiteX15" fmla="*/ 2933786 w 9117690"/>
              <a:gd name="connsiteY15" fmla="*/ 1719726 h 5941133"/>
              <a:gd name="connsiteX16" fmla="*/ 3033349 w 9117690"/>
              <a:gd name="connsiteY16" fmla="*/ 1766680 h 5941133"/>
              <a:gd name="connsiteX17" fmla="*/ 3049366 w 9117690"/>
              <a:gd name="connsiteY17" fmla="*/ 1793079 h 5941133"/>
              <a:gd name="connsiteX18" fmla="*/ 3049366 w 9117690"/>
              <a:gd name="connsiteY18" fmla="*/ 2445224 h 5941133"/>
              <a:gd name="connsiteX19" fmla="*/ 3178393 w 9117690"/>
              <a:gd name="connsiteY19" fmla="*/ 2574251 h 5941133"/>
              <a:gd name="connsiteX20" fmla="*/ 3178392 w 9117690"/>
              <a:gd name="connsiteY20" fmla="*/ 2574250 h 5941133"/>
              <a:gd name="connsiteX21" fmla="*/ 3307419 w 9117690"/>
              <a:gd name="connsiteY21" fmla="*/ 2445223 h 5941133"/>
              <a:gd name="connsiteX22" fmla="*/ 3307419 w 9117690"/>
              <a:gd name="connsiteY22" fmla="*/ 1978054 h 5941133"/>
              <a:gd name="connsiteX23" fmla="*/ 3315620 w 9117690"/>
              <a:gd name="connsiteY23" fmla="*/ 1931583 h 5941133"/>
              <a:gd name="connsiteX24" fmla="*/ 3415349 w 9117690"/>
              <a:gd name="connsiteY24" fmla="*/ 1845634 h 5941133"/>
              <a:gd name="connsiteX25" fmla="*/ 3438829 w 9117690"/>
              <a:gd name="connsiteY25" fmla="*/ 1843267 h 5941133"/>
              <a:gd name="connsiteX26" fmla="*/ 3438829 w 9117690"/>
              <a:gd name="connsiteY26" fmla="*/ 1841901 h 5941133"/>
              <a:gd name="connsiteX27" fmla="*/ 3482629 w 9117690"/>
              <a:gd name="connsiteY27" fmla="*/ 1833059 h 5941133"/>
              <a:gd name="connsiteX28" fmla="*/ 3561433 w 9117690"/>
              <a:gd name="connsiteY28" fmla="*/ 1714171 h 5941133"/>
              <a:gd name="connsiteX29" fmla="*/ 3561433 w 9117690"/>
              <a:gd name="connsiteY29" fmla="*/ 1459030 h 5941133"/>
              <a:gd name="connsiteX30" fmla="*/ 3561920 w 9117690"/>
              <a:gd name="connsiteY30" fmla="*/ 1456620 h 5941133"/>
              <a:gd name="connsiteX31" fmla="*/ 3680807 w 9117690"/>
              <a:gd name="connsiteY31" fmla="*/ 1377816 h 5941133"/>
              <a:gd name="connsiteX32" fmla="*/ 3799694 w 9117690"/>
              <a:gd name="connsiteY32" fmla="*/ 1456620 h 5941133"/>
              <a:gd name="connsiteX33" fmla="*/ 3808082 w 9117690"/>
              <a:gd name="connsiteY33" fmla="*/ 1498170 h 5941133"/>
              <a:gd name="connsiteX34" fmla="*/ 3808082 w 9117690"/>
              <a:gd name="connsiteY34" fmla="*/ 1990915 h 5941133"/>
              <a:gd name="connsiteX35" fmla="*/ 3937109 w 9117690"/>
              <a:gd name="connsiteY35" fmla="*/ 2119942 h 5941133"/>
              <a:gd name="connsiteX36" fmla="*/ 3937109 w 9117690"/>
              <a:gd name="connsiteY36" fmla="*/ 2119943 h 5941133"/>
              <a:gd name="connsiteX37" fmla="*/ 4066135 w 9117690"/>
              <a:gd name="connsiteY37" fmla="*/ 1990916 h 5941133"/>
              <a:gd name="connsiteX38" fmla="*/ 4066135 w 9117690"/>
              <a:gd name="connsiteY38" fmla="*/ 1833147 h 5941133"/>
              <a:gd name="connsiteX39" fmla="*/ 4087274 w 9117690"/>
              <a:gd name="connsiteY39" fmla="*/ 1796301 h 5941133"/>
              <a:gd name="connsiteX40" fmla="*/ 4164338 w 9117690"/>
              <a:gd name="connsiteY40" fmla="*/ 1749857 h 5941133"/>
              <a:gd name="connsiteX41" fmla="*/ 4187818 w 9117690"/>
              <a:gd name="connsiteY41" fmla="*/ 1747490 h 5941133"/>
              <a:gd name="connsiteX42" fmla="*/ 4187818 w 9117690"/>
              <a:gd name="connsiteY42" fmla="*/ 1746752 h 5941133"/>
              <a:gd name="connsiteX43" fmla="*/ 4235886 w 9117690"/>
              <a:gd name="connsiteY43" fmla="*/ 1737048 h 5941133"/>
              <a:gd name="connsiteX44" fmla="*/ 4314689 w 9117690"/>
              <a:gd name="connsiteY44" fmla="*/ 1618160 h 5941133"/>
              <a:gd name="connsiteX45" fmla="*/ 4314689 w 9117690"/>
              <a:gd name="connsiteY45" fmla="*/ 1482548 h 5941133"/>
              <a:gd name="connsiteX46" fmla="*/ 4335596 w 9117690"/>
              <a:gd name="connsiteY46" fmla="*/ 1446105 h 5941133"/>
              <a:gd name="connsiteX47" fmla="*/ 4412661 w 9117690"/>
              <a:gd name="connsiteY47" fmla="*/ 1399661 h 5941133"/>
              <a:gd name="connsiteX48" fmla="*/ 4436141 w 9117690"/>
              <a:gd name="connsiteY48" fmla="*/ 1397294 h 5941133"/>
              <a:gd name="connsiteX49" fmla="*/ 4436141 w 9117690"/>
              <a:gd name="connsiteY49" fmla="*/ 1396556 h 5941133"/>
              <a:gd name="connsiteX50" fmla="*/ 4484211 w 9117690"/>
              <a:gd name="connsiteY50" fmla="*/ 1386852 h 5941133"/>
              <a:gd name="connsiteX51" fmla="*/ 4563014 w 9117690"/>
              <a:gd name="connsiteY51" fmla="*/ 1267964 h 5941133"/>
              <a:gd name="connsiteX52" fmla="*/ 4563015 w 9117690"/>
              <a:gd name="connsiteY52" fmla="*/ 0 h 5941133"/>
              <a:gd name="connsiteX53" fmla="*/ 4563130 w 9117690"/>
              <a:gd name="connsiteY53" fmla="*/ 0 h 5941133"/>
              <a:gd name="connsiteX54" fmla="*/ 4563130 w 9117690"/>
              <a:gd name="connsiteY54" fmla="*/ 964211 h 5941133"/>
              <a:gd name="connsiteX55" fmla="*/ 4692157 w 9117690"/>
              <a:gd name="connsiteY55" fmla="*/ 835184 h 5941133"/>
              <a:gd name="connsiteX56" fmla="*/ 4811044 w 9117690"/>
              <a:gd name="connsiteY56" fmla="*/ 913988 h 5941133"/>
              <a:gd name="connsiteX57" fmla="*/ 4819433 w 9117690"/>
              <a:gd name="connsiteY57" fmla="*/ 955537 h 5941133"/>
              <a:gd name="connsiteX58" fmla="*/ 4819433 w 9117690"/>
              <a:gd name="connsiteY58" fmla="*/ 1331913 h 5941133"/>
              <a:gd name="connsiteX59" fmla="*/ 4898236 w 9117690"/>
              <a:gd name="connsiteY59" fmla="*/ 1450801 h 5941133"/>
              <a:gd name="connsiteX60" fmla="*/ 4946306 w 9117690"/>
              <a:gd name="connsiteY60" fmla="*/ 1460505 h 5941133"/>
              <a:gd name="connsiteX61" fmla="*/ 4946306 w 9117690"/>
              <a:gd name="connsiteY61" fmla="*/ 1461243 h 5941133"/>
              <a:gd name="connsiteX62" fmla="*/ 4969786 w 9117690"/>
              <a:gd name="connsiteY62" fmla="*/ 1463610 h 5941133"/>
              <a:gd name="connsiteX63" fmla="*/ 5069515 w 9117690"/>
              <a:gd name="connsiteY63" fmla="*/ 1549559 h 5941133"/>
              <a:gd name="connsiteX64" fmla="*/ 5071719 w 9117690"/>
              <a:gd name="connsiteY64" fmla="*/ 1562049 h 5941133"/>
              <a:gd name="connsiteX65" fmla="*/ 5071719 w 9117690"/>
              <a:gd name="connsiteY65" fmla="*/ 1927303 h 5941133"/>
              <a:gd name="connsiteX66" fmla="*/ 5200746 w 9117690"/>
              <a:gd name="connsiteY66" fmla="*/ 2056330 h 5941133"/>
              <a:gd name="connsiteX67" fmla="*/ 5200745 w 9117690"/>
              <a:gd name="connsiteY67" fmla="*/ 2056331 h 5941133"/>
              <a:gd name="connsiteX68" fmla="*/ 5329772 w 9117690"/>
              <a:gd name="connsiteY68" fmla="*/ 1927304 h 5941133"/>
              <a:gd name="connsiteX69" fmla="*/ 5329772 w 9117690"/>
              <a:gd name="connsiteY69" fmla="*/ 1793396 h 5941133"/>
              <a:gd name="connsiteX70" fmla="*/ 5331976 w 9117690"/>
              <a:gd name="connsiteY70" fmla="*/ 1780906 h 5941133"/>
              <a:gd name="connsiteX71" fmla="*/ 5431705 w 9117690"/>
              <a:gd name="connsiteY71" fmla="*/ 1694957 h 5941133"/>
              <a:gd name="connsiteX72" fmla="*/ 5455185 w 9117690"/>
              <a:gd name="connsiteY72" fmla="*/ 1692590 h 5941133"/>
              <a:gd name="connsiteX73" fmla="*/ 5455185 w 9117690"/>
              <a:gd name="connsiteY73" fmla="*/ 1691852 h 5941133"/>
              <a:gd name="connsiteX74" fmla="*/ 5503255 w 9117690"/>
              <a:gd name="connsiteY74" fmla="*/ 1682148 h 5941133"/>
              <a:gd name="connsiteX75" fmla="*/ 5582058 w 9117690"/>
              <a:gd name="connsiteY75" fmla="*/ 1563260 h 5941133"/>
              <a:gd name="connsiteX76" fmla="*/ 5582058 w 9117690"/>
              <a:gd name="connsiteY76" fmla="*/ 1409856 h 5941133"/>
              <a:gd name="connsiteX77" fmla="*/ 5584247 w 9117690"/>
              <a:gd name="connsiteY77" fmla="*/ 1399012 h 5941133"/>
              <a:gd name="connsiteX78" fmla="*/ 5703135 w 9117690"/>
              <a:gd name="connsiteY78" fmla="*/ 1320208 h 5941133"/>
              <a:gd name="connsiteX79" fmla="*/ 5822022 w 9117690"/>
              <a:gd name="connsiteY79" fmla="*/ 1399012 h 5941133"/>
              <a:gd name="connsiteX80" fmla="*/ 5830411 w 9117690"/>
              <a:gd name="connsiteY80" fmla="*/ 1440562 h 5941133"/>
              <a:gd name="connsiteX81" fmla="*/ 5830411 w 9117690"/>
              <a:gd name="connsiteY81" fmla="*/ 1554546 h 5941133"/>
              <a:gd name="connsiteX82" fmla="*/ 5909214 w 9117690"/>
              <a:gd name="connsiteY82" fmla="*/ 1673434 h 5941133"/>
              <a:gd name="connsiteX83" fmla="*/ 5957284 w 9117690"/>
              <a:gd name="connsiteY83" fmla="*/ 1683138 h 5941133"/>
              <a:gd name="connsiteX84" fmla="*/ 5957284 w 9117690"/>
              <a:gd name="connsiteY84" fmla="*/ 1683876 h 5941133"/>
              <a:gd name="connsiteX85" fmla="*/ 5980764 w 9117690"/>
              <a:gd name="connsiteY85" fmla="*/ 1686243 h 5941133"/>
              <a:gd name="connsiteX86" fmla="*/ 6057828 w 9117690"/>
              <a:gd name="connsiteY86" fmla="*/ 1732687 h 5941133"/>
              <a:gd name="connsiteX87" fmla="*/ 6076498 w 9117690"/>
              <a:gd name="connsiteY87" fmla="*/ 1765229 h 5941133"/>
              <a:gd name="connsiteX88" fmla="*/ 6076498 w 9117690"/>
              <a:gd name="connsiteY88" fmla="*/ 1811967 h 5941133"/>
              <a:gd name="connsiteX89" fmla="*/ 6205525 w 9117690"/>
              <a:gd name="connsiteY89" fmla="*/ 1940994 h 5941133"/>
              <a:gd name="connsiteX90" fmla="*/ 6205524 w 9117690"/>
              <a:gd name="connsiteY90" fmla="*/ 1940995 h 5941133"/>
              <a:gd name="connsiteX91" fmla="*/ 6334551 w 9117690"/>
              <a:gd name="connsiteY91" fmla="*/ 1811968 h 5941133"/>
              <a:gd name="connsiteX92" fmla="*/ 6334551 w 9117690"/>
              <a:gd name="connsiteY92" fmla="*/ 1503022 h 5941133"/>
              <a:gd name="connsiteX93" fmla="*/ 6338149 w 9117690"/>
              <a:gd name="connsiteY93" fmla="*/ 1485203 h 5941133"/>
              <a:gd name="connsiteX94" fmla="*/ 6457036 w 9117690"/>
              <a:gd name="connsiteY94" fmla="*/ 1406399 h 5941133"/>
              <a:gd name="connsiteX95" fmla="*/ 6575924 w 9117690"/>
              <a:gd name="connsiteY95" fmla="*/ 1485203 h 5941133"/>
              <a:gd name="connsiteX96" fmla="*/ 6586062 w 9117690"/>
              <a:gd name="connsiteY96" fmla="*/ 1535422 h 5941133"/>
              <a:gd name="connsiteX97" fmla="*/ 6586063 w 9117690"/>
              <a:gd name="connsiteY97" fmla="*/ 0 h 5941133"/>
              <a:gd name="connsiteX98" fmla="*/ 6586063 w 9117690"/>
              <a:gd name="connsiteY98" fmla="*/ 2432384 h 5941133"/>
              <a:gd name="connsiteX99" fmla="*/ 6715090 w 9117690"/>
              <a:gd name="connsiteY99" fmla="*/ 2561411 h 5941133"/>
              <a:gd name="connsiteX100" fmla="*/ 6715089 w 9117690"/>
              <a:gd name="connsiteY100" fmla="*/ 2561412 h 5941133"/>
              <a:gd name="connsiteX101" fmla="*/ 6844116 w 9117690"/>
              <a:gd name="connsiteY101" fmla="*/ 2432385 h 5941133"/>
              <a:gd name="connsiteX102" fmla="*/ 6844116 w 9117690"/>
              <a:gd name="connsiteY102" fmla="*/ 1845983 h 5941133"/>
              <a:gd name="connsiteX103" fmla="*/ 6853880 w 9117690"/>
              <a:gd name="connsiteY103" fmla="*/ 1797623 h 5941133"/>
              <a:gd name="connsiteX104" fmla="*/ 6972767 w 9117690"/>
              <a:gd name="connsiteY104" fmla="*/ 1718819 h 5941133"/>
              <a:gd name="connsiteX105" fmla="*/ 7091655 w 9117690"/>
              <a:gd name="connsiteY105" fmla="*/ 1797623 h 5941133"/>
              <a:gd name="connsiteX106" fmla="*/ 7101793 w 9117690"/>
              <a:gd name="connsiteY106" fmla="*/ 1847842 h 5941133"/>
              <a:gd name="connsiteX107" fmla="*/ 7101794 w 9117690"/>
              <a:gd name="connsiteY107" fmla="*/ 0 h 5941133"/>
              <a:gd name="connsiteX108" fmla="*/ 7101794 w 9117690"/>
              <a:gd name="connsiteY108" fmla="*/ 1831319 h 5941133"/>
              <a:gd name="connsiteX109" fmla="*/ 7230821 w 9117690"/>
              <a:gd name="connsiteY109" fmla="*/ 1960346 h 5941133"/>
              <a:gd name="connsiteX110" fmla="*/ 7230820 w 9117690"/>
              <a:gd name="connsiteY110" fmla="*/ 1960347 h 5941133"/>
              <a:gd name="connsiteX111" fmla="*/ 7359847 w 9117690"/>
              <a:gd name="connsiteY111" fmla="*/ 1831320 h 5941133"/>
              <a:gd name="connsiteX112" fmla="*/ 7359847 w 9117690"/>
              <a:gd name="connsiteY112" fmla="*/ 1726679 h 5941133"/>
              <a:gd name="connsiteX113" fmla="*/ 7360099 w 9117690"/>
              <a:gd name="connsiteY113" fmla="*/ 1725250 h 5941133"/>
              <a:gd name="connsiteX114" fmla="*/ 7459828 w 9117690"/>
              <a:gd name="connsiteY114" fmla="*/ 1639301 h 5941133"/>
              <a:gd name="connsiteX115" fmla="*/ 7483308 w 9117690"/>
              <a:gd name="connsiteY115" fmla="*/ 1636934 h 5941133"/>
              <a:gd name="connsiteX116" fmla="*/ 7483308 w 9117690"/>
              <a:gd name="connsiteY116" fmla="*/ 1636196 h 5941133"/>
              <a:gd name="connsiteX117" fmla="*/ 7531378 w 9117690"/>
              <a:gd name="connsiteY117" fmla="*/ 1626492 h 5941133"/>
              <a:gd name="connsiteX118" fmla="*/ 7610181 w 9117690"/>
              <a:gd name="connsiteY118" fmla="*/ 1507604 h 5941133"/>
              <a:gd name="connsiteX119" fmla="*/ 7610181 w 9117690"/>
              <a:gd name="connsiteY119" fmla="*/ 1266735 h 5941133"/>
              <a:gd name="connsiteX120" fmla="*/ 7612370 w 9117690"/>
              <a:gd name="connsiteY120" fmla="*/ 1255890 h 5941133"/>
              <a:gd name="connsiteX121" fmla="*/ 7731258 w 9117690"/>
              <a:gd name="connsiteY121" fmla="*/ 1177086 h 5941133"/>
              <a:gd name="connsiteX122" fmla="*/ 7850145 w 9117690"/>
              <a:gd name="connsiteY122" fmla="*/ 1255890 h 5941133"/>
              <a:gd name="connsiteX123" fmla="*/ 7858534 w 9117690"/>
              <a:gd name="connsiteY123" fmla="*/ 1297440 h 5941133"/>
              <a:gd name="connsiteX124" fmla="*/ 7858534 w 9117690"/>
              <a:gd name="connsiteY124" fmla="*/ 1387570 h 5941133"/>
              <a:gd name="connsiteX125" fmla="*/ 7937337 w 9117690"/>
              <a:gd name="connsiteY125" fmla="*/ 1506458 h 5941133"/>
              <a:gd name="connsiteX126" fmla="*/ 7985407 w 9117690"/>
              <a:gd name="connsiteY126" fmla="*/ 1516162 h 5941133"/>
              <a:gd name="connsiteX127" fmla="*/ 7985407 w 9117690"/>
              <a:gd name="connsiteY127" fmla="*/ 1516900 h 5941133"/>
              <a:gd name="connsiteX128" fmla="*/ 8008887 w 9117690"/>
              <a:gd name="connsiteY128" fmla="*/ 1519267 h 5941133"/>
              <a:gd name="connsiteX129" fmla="*/ 8108616 w 9117690"/>
              <a:gd name="connsiteY129" fmla="*/ 1605216 h 5941133"/>
              <a:gd name="connsiteX130" fmla="*/ 8110619 w 9117690"/>
              <a:gd name="connsiteY130" fmla="*/ 1616566 h 5941133"/>
              <a:gd name="connsiteX131" fmla="*/ 8110619 w 9117690"/>
              <a:gd name="connsiteY131" fmla="*/ 1896586 h 5941133"/>
              <a:gd name="connsiteX132" fmla="*/ 8239646 w 9117690"/>
              <a:gd name="connsiteY132" fmla="*/ 2025613 h 5941133"/>
              <a:gd name="connsiteX133" fmla="*/ 8239645 w 9117690"/>
              <a:gd name="connsiteY133" fmla="*/ 2025614 h 5941133"/>
              <a:gd name="connsiteX134" fmla="*/ 8368672 w 9117690"/>
              <a:gd name="connsiteY134" fmla="*/ 1896587 h 5941133"/>
              <a:gd name="connsiteX135" fmla="*/ 8368672 w 9117690"/>
              <a:gd name="connsiteY135" fmla="*/ 1628262 h 5941133"/>
              <a:gd name="connsiteX136" fmla="*/ 8368923 w 9117690"/>
              <a:gd name="connsiteY136" fmla="*/ 1626839 h 5941133"/>
              <a:gd name="connsiteX137" fmla="*/ 8468652 w 9117690"/>
              <a:gd name="connsiteY137" fmla="*/ 1540890 h 5941133"/>
              <a:gd name="connsiteX138" fmla="*/ 8492132 w 9117690"/>
              <a:gd name="connsiteY138" fmla="*/ 1538523 h 5941133"/>
              <a:gd name="connsiteX139" fmla="*/ 8492132 w 9117690"/>
              <a:gd name="connsiteY139" fmla="*/ 1537785 h 5941133"/>
              <a:gd name="connsiteX140" fmla="*/ 8540202 w 9117690"/>
              <a:gd name="connsiteY140" fmla="*/ 1528081 h 5941133"/>
              <a:gd name="connsiteX141" fmla="*/ 8619005 w 9117690"/>
              <a:gd name="connsiteY141" fmla="*/ 1409193 h 5941133"/>
              <a:gd name="connsiteX142" fmla="*/ 8619005 w 9117690"/>
              <a:gd name="connsiteY142" fmla="*/ 849400 h 5941133"/>
              <a:gd name="connsiteX143" fmla="*/ 8619025 w 9117690"/>
              <a:gd name="connsiteY143" fmla="*/ 849287 h 5941133"/>
              <a:gd name="connsiteX144" fmla="*/ 8718754 w 9117690"/>
              <a:gd name="connsiteY144" fmla="*/ 763338 h 5941133"/>
              <a:gd name="connsiteX145" fmla="*/ 8742234 w 9117690"/>
              <a:gd name="connsiteY145" fmla="*/ 760971 h 5941133"/>
              <a:gd name="connsiteX146" fmla="*/ 8742234 w 9117690"/>
              <a:gd name="connsiteY146" fmla="*/ 760233 h 5941133"/>
              <a:gd name="connsiteX147" fmla="*/ 8790304 w 9117690"/>
              <a:gd name="connsiteY147" fmla="*/ 750529 h 5941133"/>
              <a:gd name="connsiteX148" fmla="*/ 8869107 w 9117690"/>
              <a:gd name="connsiteY148" fmla="*/ 631641 h 5941133"/>
              <a:gd name="connsiteX149" fmla="*/ 8869107 w 9117690"/>
              <a:gd name="connsiteY149" fmla="*/ 568327 h 5941133"/>
              <a:gd name="connsiteX150" fmla="*/ 8890272 w 9117690"/>
              <a:gd name="connsiteY150" fmla="*/ 531436 h 5941133"/>
              <a:gd name="connsiteX151" fmla="*/ 8967336 w 9117690"/>
              <a:gd name="connsiteY151" fmla="*/ 484992 h 5941133"/>
              <a:gd name="connsiteX152" fmla="*/ 8990816 w 9117690"/>
              <a:gd name="connsiteY152" fmla="*/ 482625 h 5941133"/>
              <a:gd name="connsiteX153" fmla="*/ 8990816 w 9117690"/>
              <a:gd name="connsiteY153" fmla="*/ 481887 h 5941133"/>
              <a:gd name="connsiteX154" fmla="*/ 9038886 w 9117690"/>
              <a:gd name="connsiteY154" fmla="*/ 472183 h 5941133"/>
              <a:gd name="connsiteX155" fmla="*/ 9117689 w 9117690"/>
              <a:gd name="connsiteY155" fmla="*/ 353297 h 5941133"/>
              <a:gd name="connsiteX156" fmla="*/ 9117689 w 9117690"/>
              <a:gd name="connsiteY156" fmla="*/ 556639 h 5941133"/>
              <a:gd name="connsiteX157" fmla="*/ 9117690 w 9117690"/>
              <a:gd name="connsiteY157" fmla="*/ 556644 h 5941133"/>
              <a:gd name="connsiteX158" fmla="*/ 9117689 w 9117690"/>
              <a:gd name="connsiteY158" fmla="*/ 3074645 h 5941133"/>
              <a:gd name="connsiteX159" fmla="*/ 9038886 w 9117690"/>
              <a:gd name="connsiteY159" fmla="*/ 3193531 h 5941133"/>
              <a:gd name="connsiteX160" fmla="*/ 8990816 w 9117690"/>
              <a:gd name="connsiteY160" fmla="*/ 3203235 h 5941133"/>
              <a:gd name="connsiteX161" fmla="*/ 8990816 w 9117690"/>
              <a:gd name="connsiteY161" fmla="*/ 3203973 h 5941133"/>
              <a:gd name="connsiteX162" fmla="*/ 8967336 w 9117690"/>
              <a:gd name="connsiteY162" fmla="*/ 3206340 h 5941133"/>
              <a:gd name="connsiteX163" fmla="*/ 8890272 w 9117690"/>
              <a:gd name="connsiteY163" fmla="*/ 3252784 h 5941133"/>
              <a:gd name="connsiteX164" fmla="*/ 8869107 w 9117690"/>
              <a:gd name="connsiteY164" fmla="*/ 3289675 h 5941133"/>
              <a:gd name="connsiteX165" fmla="*/ 8869107 w 9117690"/>
              <a:gd name="connsiteY165" fmla="*/ 3352989 h 5941133"/>
              <a:gd name="connsiteX166" fmla="*/ 8790304 w 9117690"/>
              <a:gd name="connsiteY166" fmla="*/ 3471877 h 5941133"/>
              <a:gd name="connsiteX167" fmla="*/ 8742234 w 9117690"/>
              <a:gd name="connsiteY167" fmla="*/ 3481581 h 5941133"/>
              <a:gd name="connsiteX168" fmla="*/ 8742234 w 9117690"/>
              <a:gd name="connsiteY168" fmla="*/ 3482319 h 5941133"/>
              <a:gd name="connsiteX169" fmla="*/ 8718754 w 9117690"/>
              <a:gd name="connsiteY169" fmla="*/ 3484686 h 5941133"/>
              <a:gd name="connsiteX170" fmla="*/ 8619025 w 9117690"/>
              <a:gd name="connsiteY170" fmla="*/ 3570635 h 5941133"/>
              <a:gd name="connsiteX171" fmla="*/ 8619005 w 9117690"/>
              <a:gd name="connsiteY171" fmla="*/ 3570748 h 5941133"/>
              <a:gd name="connsiteX172" fmla="*/ 8619005 w 9117690"/>
              <a:gd name="connsiteY172" fmla="*/ 4130541 h 5941133"/>
              <a:gd name="connsiteX173" fmla="*/ 8540202 w 9117690"/>
              <a:gd name="connsiteY173" fmla="*/ 4249429 h 5941133"/>
              <a:gd name="connsiteX174" fmla="*/ 8492132 w 9117690"/>
              <a:gd name="connsiteY174" fmla="*/ 4259133 h 5941133"/>
              <a:gd name="connsiteX175" fmla="*/ 8492132 w 9117690"/>
              <a:gd name="connsiteY175" fmla="*/ 4259871 h 5941133"/>
              <a:gd name="connsiteX176" fmla="*/ 8468652 w 9117690"/>
              <a:gd name="connsiteY176" fmla="*/ 4262238 h 5941133"/>
              <a:gd name="connsiteX177" fmla="*/ 8368923 w 9117690"/>
              <a:gd name="connsiteY177" fmla="*/ 4348187 h 5941133"/>
              <a:gd name="connsiteX178" fmla="*/ 8368672 w 9117690"/>
              <a:gd name="connsiteY178" fmla="*/ 4349610 h 5941133"/>
              <a:gd name="connsiteX179" fmla="*/ 8368672 w 9117690"/>
              <a:gd name="connsiteY179" fmla="*/ 4617935 h 5941133"/>
              <a:gd name="connsiteX180" fmla="*/ 8239645 w 9117690"/>
              <a:gd name="connsiteY180" fmla="*/ 4746962 h 5941133"/>
              <a:gd name="connsiteX181" fmla="*/ 8239646 w 9117690"/>
              <a:gd name="connsiteY181" fmla="*/ 4746961 h 5941133"/>
              <a:gd name="connsiteX182" fmla="*/ 8110619 w 9117690"/>
              <a:gd name="connsiteY182" fmla="*/ 4617934 h 5941133"/>
              <a:gd name="connsiteX183" fmla="*/ 8110619 w 9117690"/>
              <a:gd name="connsiteY183" fmla="*/ 4337914 h 5941133"/>
              <a:gd name="connsiteX184" fmla="*/ 8108616 w 9117690"/>
              <a:gd name="connsiteY184" fmla="*/ 4326564 h 5941133"/>
              <a:gd name="connsiteX185" fmla="*/ 8008887 w 9117690"/>
              <a:gd name="connsiteY185" fmla="*/ 4240615 h 5941133"/>
              <a:gd name="connsiteX186" fmla="*/ 7985407 w 9117690"/>
              <a:gd name="connsiteY186" fmla="*/ 4238248 h 5941133"/>
              <a:gd name="connsiteX187" fmla="*/ 7985407 w 9117690"/>
              <a:gd name="connsiteY187" fmla="*/ 4237510 h 5941133"/>
              <a:gd name="connsiteX188" fmla="*/ 7937337 w 9117690"/>
              <a:gd name="connsiteY188" fmla="*/ 4227806 h 5941133"/>
              <a:gd name="connsiteX189" fmla="*/ 7858534 w 9117690"/>
              <a:gd name="connsiteY189" fmla="*/ 4108918 h 5941133"/>
              <a:gd name="connsiteX190" fmla="*/ 7858534 w 9117690"/>
              <a:gd name="connsiteY190" fmla="*/ 4018788 h 5941133"/>
              <a:gd name="connsiteX191" fmla="*/ 7850145 w 9117690"/>
              <a:gd name="connsiteY191" fmla="*/ 3977238 h 5941133"/>
              <a:gd name="connsiteX192" fmla="*/ 7731258 w 9117690"/>
              <a:gd name="connsiteY192" fmla="*/ 3898434 h 5941133"/>
              <a:gd name="connsiteX193" fmla="*/ 7612370 w 9117690"/>
              <a:gd name="connsiteY193" fmla="*/ 3977238 h 5941133"/>
              <a:gd name="connsiteX194" fmla="*/ 7610181 w 9117690"/>
              <a:gd name="connsiteY194" fmla="*/ 3988083 h 5941133"/>
              <a:gd name="connsiteX195" fmla="*/ 7610181 w 9117690"/>
              <a:gd name="connsiteY195" fmla="*/ 4228952 h 5941133"/>
              <a:gd name="connsiteX196" fmla="*/ 7531378 w 9117690"/>
              <a:gd name="connsiteY196" fmla="*/ 4347840 h 5941133"/>
              <a:gd name="connsiteX197" fmla="*/ 7483308 w 9117690"/>
              <a:gd name="connsiteY197" fmla="*/ 4357544 h 5941133"/>
              <a:gd name="connsiteX198" fmla="*/ 7483308 w 9117690"/>
              <a:gd name="connsiteY198" fmla="*/ 4358282 h 5941133"/>
              <a:gd name="connsiteX199" fmla="*/ 7459828 w 9117690"/>
              <a:gd name="connsiteY199" fmla="*/ 4360649 h 5941133"/>
              <a:gd name="connsiteX200" fmla="*/ 7360099 w 9117690"/>
              <a:gd name="connsiteY200" fmla="*/ 4446598 h 5941133"/>
              <a:gd name="connsiteX201" fmla="*/ 7359847 w 9117690"/>
              <a:gd name="connsiteY201" fmla="*/ 4448027 h 5941133"/>
              <a:gd name="connsiteX202" fmla="*/ 7359847 w 9117690"/>
              <a:gd name="connsiteY202" fmla="*/ 4552668 h 5941133"/>
              <a:gd name="connsiteX203" fmla="*/ 7230820 w 9117690"/>
              <a:gd name="connsiteY203" fmla="*/ 4681695 h 5941133"/>
              <a:gd name="connsiteX204" fmla="*/ 7230821 w 9117690"/>
              <a:gd name="connsiteY204" fmla="*/ 4681694 h 5941133"/>
              <a:gd name="connsiteX205" fmla="*/ 7101794 w 9117690"/>
              <a:gd name="connsiteY205" fmla="*/ 4552667 h 5941133"/>
              <a:gd name="connsiteX206" fmla="*/ 7101794 w 9117690"/>
              <a:gd name="connsiteY206" fmla="*/ 2721348 h 5941133"/>
              <a:gd name="connsiteX207" fmla="*/ 7101793 w 9117690"/>
              <a:gd name="connsiteY207" fmla="*/ 4569190 h 5941133"/>
              <a:gd name="connsiteX208" fmla="*/ 7091655 w 9117690"/>
              <a:gd name="connsiteY208" fmla="*/ 4518971 h 5941133"/>
              <a:gd name="connsiteX209" fmla="*/ 6972767 w 9117690"/>
              <a:gd name="connsiteY209" fmla="*/ 4440167 h 5941133"/>
              <a:gd name="connsiteX210" fmla="*/ 6853880 w 9117690"/>
              <a:gd name="connsiteY210" fmla="*/ 4518971 h 5941133"/>
              <a:gd name="connsiteX211" fmla="*/ 6844116 w 9117690"/>
              <a:gd name="connsiteY211" fmla="*/ 4567331 h 5941133"/>
              <a:gd name="connsiteX212" fmla="*/ 6844116 w 9117690"/>
              <a:gd name="connsiteY212" fmla="*/ 5153733 h 5941133"/>
              <a:gd name="connsiteX213" fmla="*/ 6715089 w 9117690"/>
              <a:gd name="connsiteY213" fmla="*/ 5282760 h 5941133"/>
              <a:gd name="connsiteX214" fmla="*/ 6715090 w 9117690"/>
              <a:gd name="connsiteY214" fmla="*/ 5282759 h 5941133"/>
              <a:gd name="connsiteX215" fmla="*/ 6586063 w 9117690"/>
              <a:gd name="connsiteY215" fmla="*/ 5153732 h 5941133"/>
              <a:gd name="connsiteX216" fmla="*/ 6586063 w 9117690"/>
              <a:gd name="connsiteY216" fmla="*/ 2721348 h 5941133"/>
              <a:gd name="connsiteX217" fmla="*/ 6586062 w 9117690"/>
              <a:gd name="connsiteY217" fmla="*/ 4256770 h 5941133"/>
              <a:gd name="connsiteX218" fmla="*/ 6575924 w 9117690"/>
              <a:gd name="connsiteY218" fmla="*/ 4206551 h 5941133"/>
              <a:gd name="connsiteX219" fmla="*/ 6457036 w 9117690"/>
              <a:gd name="connsiteY219" fmla="*/ 4127747 h 5941133"/>
              <a:gd name="connsiteX220" fmla="*/ 6338149 w 9117690"/>
              <a:gd name="connsiteY220" fmla="*/ 4206551 h 5941133"/>
              <a:gd name="connsiteX221" fmla="*/ 6334551 w 9117690"/>
              <a:gd name="connsiteY221" fmla="*/ 4224370 h 5941133"/>
              <a:gd name="connsiteX222" fmla="*/ 6334551 w 9117690"/>
              <a:gd name="connsiteY222" fmla="*/ 4533316 h 5941133"/>
              <a:gd name="connsiteX223" fmla="*/ 6205524 w 9117690"/>
              <a:gd name="connsiteY223" fmla="*/ 4662343 h 5941133"/>
              <a:gd name="connsiteX224" fmla="*/ 6205525 w 9117690"/>
              <a:gd name="connsiteY224" fmla="*/ 4662342 h 5941133"/>
              <a:gd name="connsiteX225" fmla="*/ 6076498 w 9117690"/>
              <a:gd name="connsiteY225" fmla="*/ 4533315 h 5941133"/>
              <a:gd name="connsiteX226" fmla="*/ 6076498 w 9117690"/>
              <a:gd name="connsiteY226" fmla="*/ 4486577 h 5941133"/>
              <a:gd name="connsiteX227" fmla="*/ 6057828 w 9117690"/>
              <a:gd name="connsiteY227" fmla="*/ 4454035 h 5941133"/>
              <a:gd name="connsiteX228" fmla="*/ 5980764 w 9117690"/>
              <a:gd name="connsiteY228" fmla="*/ 4407591 h 5941133"/>
              <a:gd name="connsiteX229" fmla="*/ 5957284 w 9117690"/>
              <a:gd name="connsiteY229" fmla="*/ 4405224 h 5941133"/>
              <a:gd name="connsiteX230" fmla="*/ 5957284 w 9117690"/>
              <a:gd name="connsiteY230" fmla="*/ 4404486 h 5941133"/>
              <a:gd name="connsiteX231" fmla="*/ 5909214 w 9117690"/>
              <a:gd name="connsiteY231" fmla="*/ 4394782 h 5941133"/>
              <a:gd name="connsiteX232" fmla="*/ 5830411 w 9117690"/>
              <a:gd name="connsiteY232" fmla="*/ 4275894 h 5941133"/>
              <a:gd name="connsiteX233" fmla="*/ 5830411 w 9117690"/>
              <a:gd name="connsiteY233" fmla="*/ 4161910 h 5941133"/>
              <a:gd name="connsiteX234" fmla="*/ 5822022 w 9117690"/>
              <a:gd name="connsiteY234" fmla="*/ 4120360 h 5941133"/>
              <a:gd name="connsiteX235" fmla="*/ 5703135 w 9117690"/>
              <a:gd name="connsiteY235" fmla="*/ 4041556 h 5941133"/>
              <a:gd name="connsiteX236" fmla="*/ 5584247 w 9117690"/>
              <a:gd name="connsiteY236" fmla="*/ 4120360 h 5941133"/>
              <a:gd name="connsiteX237" fmla="*/ 5582058 w 9117690"/>
              <a:gd name="connsiteY237" fmla="*/ 4131204 h 5941133"/>
              <a:gd name="connsiteX238" fmla="*/ 5582058 w 9117690"/>
              <a:gd name="connsiteY238" fmla="*/ 4284608 h 5941133"/>
              <a:gd name="connsiteX239" fmla="*/ 5503255 w 9117690"/>
              <a:gd name="connsiteY239" fmla="*/ 4403496 h 5941133"/>
              <a:gd name="connsiteX240" fmla="*/ 5455185 w 9117690"/>
              <a:gd name="connsiteY240" fmla="*/ 4413200 h 5941133"/>
              <a:gd name="connsiteX241" fmla="*/ 5455185 w 9117690"/>
              <a:gd name="connsiteY241" fmla="*/ 4413938 h 5941133"/>
              <a:gd name="connsiteX242" fmla="*/ 5431705 w 9117690"/>
              <a:gd name="connsiteY242" fmla="*/ 4416305 h 5941133"/>
              <a:gd name="connsiteX243" fmla="*/ 5331976 w 9117690"/>
              <a:gd name="connsiteY243" fmla="*/ 4502254 h 5941133"/>
              <a:gd name="connsiteX244" fmla="*/ 5329772 w 9117690"/>
              <a:gd name="connsiteY244" fmla="*/ 4514744 h 5941133"/>
              <a:gd name="connsiteX245" fmla="*/ 5329772 w 9117690"/>
              <a:gd name="connsiteY245" fmla="*/ 4648652 h 5941133"/>
              <a:gd name="connsiteX246" fmla="*/ 5200745 w 9117690"/>
              <a:gd name="connsiteY246" fmla="*/ 4777679 h 5941133"/>
              <a:gd name="connsiteX247" fmla="*/ 5200746 w 9117690"/>
              <a:gd name="connsiteY247" fmla="*/ 4777678 h 5941133"/>
              <a:gd name="connsiteX248" fmla="*/ 5071719 w 9117690"/>
              <a:gd name="connsiteY248" fmla="*/ 4648651 h 5941133"/>
              <a:gd name="connsiteX249" fmla="*/ 5071719 w 9117690"/>
              <a:gd name="connsiteY249" fmla="*/ 4283397 h 5941133"/>
              <a:gd name="connsiteX250" fmla="*/ 5069515 w 9117690"/>
              <a:gd name="connsiteY250" fmla="*/ 4270907 h 5941133"/>
              <a:gd name="connsiteX251" fmla="*/ 4969786 w 9117690"/>
              <a:gd name="connsiteY251" fmla="*/ 4184958 h 5941133"/>
              <a:gd name="connsiteX252" fmla="*/ 4946306 w 9117690"/>
              <a:gd name="connsiteY252" fmla="*/ 4182591 h 5941133"/>
              <a:gd name="connsiteX253" fmla="*/ 4946306 w 9117690"/>
              <a:gd name="connsiteY253" fmla="*/ 4181853 h 5941133"/>
              <a:gd name="connsiteX254" fmla="*/ 4898236 w 9117690"/>
              <a:gd name="connsiteY254" fmla="*/ 4172149 h 5941133"/>
              <a:gd name="connsiteX255" fmla="*/ 4819433 w 9117690"/>
              <a:gd name="connsiteY255" fmla="*/ 4053261 h 5941133"/>
              <a:gd name="connsiteX256" fmla="*/ 4819433 w 9117690"/>
              <a:gd name="connsiteY256" fmla="*/ 3676885 h 5941133"/>
              <a:gd name="connsiteX257" fmla="*/ 4811044 w 9117690"/>
              <a:gd name="connsiteY257" fmla="*/ 3635336 h 5941133"/>
              <a:gd name="connsiteX258" fmla="*/ 4692157 w 9117690"/>
              <a:gd name="connsiteY258" fmla="*/ 3556532 h 5941133"/>
              <a:gd name="connsiteX259" fmla="*/ 4563130 w 9117690"/>
              <a:gd name="connsiteY259" fmla="*/ 3685559 h 5941133"/>
              <a:gd name="connsiteX260" fmla="*/ 4563130 w 9117690"/>
              <a:gd name="connsiteY260" fmla="*/ 2721348 h 5941133"/>
              <a:gd name="connsiteX261" fmla="*/ 4563015 w 9117690"/>
              <a:gd name="connsiteY261" fmla="*/ 2721348 h 5941133"/>
              <a:gd name="connsiteX262" fmla="*/ 4563014 w 9117690"/>
              <a:gd name="connsiteY262" fmla="*/ 3989312 h 5941133"/>
              <a:gd name="connsiteX263" fmla="*/ 4484211 w 9117690"/>
              <a:gd name="connsiteY263" fmla="*/ 4108200 h 5941133"/>
              <a:gd name="connsiteX264" fmla="*/ 4436141 w 9117690"/>
              <a:gd name="connsiteY264" fmla="*/ 4117904 h 5941133"/>
              <a:gd name="connsiteX265" fmla="*/ 4436141 w 9117690"/>
              <a:gd name="connsiteY265" fmla="*/ 4118642 h 5941133"/>
              <a:gd name="connsiteX266" fmla="*/ 4412661 w 9117690"/>
              <a:gd name="connsiteY266" fmla="*/ 4121009 h 5941133"/>
              <a:gd name="connsiteX267" fmla="*/ 4335596 w 9117690"/>
              <a:gd name="connsiteY267" fmla="*/ 4167453 h 5941133"/>
              <a:gd name="connsiteX268" fmla="*/ 4314689 w 9117690"/>
              <a:gd name="connsiteY268" fmla="*/ 4203896 h 5941133"/>
              <a:gd name="connsiteX269" fmla="*/ 4314689 w 9117690"/>
              <a:gd name="connsiteY269" fmla="*/ 4339508 h 5941133"/>
              <a:gd name="connsiteX270" fmla="*/ 4235886 w 9117690"/>
              <a:gd name="connsiteY270" fmla="*/ 4458396 h 5941133"/>
              <a:gd name="connsiteX271" fmla="*/ 4187818 w 9117690"/>
              <a:gd name="connsiteY271" fmla="*/ 4468100 h 5941133"/>
              <a:gd name="connsiteX272" fmla="*/ 4187818 w 9117690"/>
              <a:gd name="connsiteY272" fmla="*/ 4468838 h 5941133"/>
              <a:gd name="connsiteX273" fmla="*/ 4164338 w 9117690"/>
              <a:gd name="connsiteY273" fmla="*/ 4471205 h 5941133"/>
              <a:gd name="connsiteX274" fmla="*/ 4087274 w 9117690"/>
              <a:gd name="connsiteY274" fmla="*/ 4517649 h 5941133"/>
              <a:gd name="connsiteX275" fmla="*/ 4066135 w 9117690"/>
              <a:gd name="connsiteY275" fmla="*/ 4554495 h 5941133"/>
              <a:gd name="connsiteX276" fmla="*/ 4066135 w 9117690"/>
              <a:gd name="connsiteY276" fmla="*/ 4712264 h 5941133"/>
              <a:gd name="connsiteX277" fmla="*/ 3937109 w 9117690"/>
              <a:gd name="connsiteY277" fmla="*/ 4841291 h 5941133"/>
              <a:gd name="connsiteX278" fmla="*/ 3937109 w 9117690"/>
              <a:gd name="connsiteY278" fmla="*/ 4841290 h 5941133"/>
              <a:gd name="connsiteX279" fmla="*/ 3808082 w 9117690"/>
              <a:gd name="connsiteY279" fmla="*/ 4712263 h 5941133"/>
              <a:gd name="connsiteX280" fmla="*/ 3808082 w 9117690"/>
              <a:gd name="connsiteY280" fmla="*/ 4219518 h 5941133"/>
              <a:gd name="connsiteX281" fmla="*/ 3799694 w 9117690"/>
              <a:gd name="connsiteY281" fmla="*/ 4177968 h 5941133"/>
              <a:gd name="connsiteX282" fmla="*/ 3680807 w 9117690"/>
              <a:gd name="connsiteY282" fmla="*/ 4099164 h 5941133"/>
              <a:gd name="connsiteX283" fmla="*/ 3561920 w 9117690"/>
              <a:gd name="connsiteY283" fmla="*/ 4177968 h 5941133"/>
              <a:gd name="connsiteX284" fmla="*/ 3561433 w 9117690"/>
              <a:gd name="connsiteY284" fmla="*/ 4180378 h 5941133"/>
              <a:gd name="connsiteX285" fmla="*/ 3561433 w 9117690"/>
              <a:gd name="connsiteY285" fmla="*/ 4435519 h 5941133"/>
              <a:gd name="connsiteX286" fmla="*/ 3482629 w 9117690"/>
              <a:gd name="connsiteY286" fmla="*/ 4554407 h 5941133"/>
              <a:gd name="connsiteX287" fmla="*/ 3438829 w 9117690"/>
              <a:gd name="connsiteY287" fmla="*/ 4563249 h 5941133"/>
              <a:gd name="connsiteX288" fmla="*/ 3438829 w 9117690"/>
              <a:gd name="connsiteY288" fmla="*/ 4564615 h 5941133"/>
              <a:gd name="connsiteX289" fmla="*/ 3415349 w 9117690"/>
              <a:gd name="connsiteY289" fmla="*/ 4566982 h 5941133"/>
              <a:gd name="connsiteX290" fmla="*/ 3315620 w 9117690"/>
              <a:gd name="connsiteY290" fmla="*/ 4652931 h 5941133"/>
              <a:gd name="connsiteX291" fmla="*/ 3307419 w 9117690"/>
              <a:gd name="connsiteY291" fmla="*/ 4699402 h 5941133"/>
              <a:gd name="connsiteX292" fmla="*/ 3307419 w 9117690"/>
              <a:gd name="connsiteY292" fmla="*/ 5166571 h 5941133"/>
              <a:gd name="connsiteX293" fmla="*/ 3178392 w 9117690"/>
              <a:gd name="connsiteY293" fmla="*/ 5295598 h 5941133"/>
              <a:gd name="connsiteX294" fmla="*/ 3178393 w 9117690"/>
              <a:gd name="connsiteY294" fmla="*/ 5295599 h 5941133"/>
              <a:gd name="connsiteX295" fmla="*/ 3049366 w 9117690"/>
              <a:gd name="connsiteY295" fmla="*/ 5166572 h 5941133"/>
              <a:gd name="connsiteX296" fmla="*/ 3049366 w 9117690"/>
              <a:gd name="connsiteY296" fmla="*/ 4514427 h 5941133"/>
              <a:gd name="connsiteX297" fmla="*/ 3033349 w 9117690"/>
              <a:gd name="connsiteY297" fmla="*/ 4488028 h 5941133"/>
              <a:gd name="connsiteX298" fmla="*/ 2933786 w 9117690"/>
              <a:gd name="connsiteY298" fmla="*/ 4441074 h 5941133"/>
              <a:gd name="connsiteX299" fmla="*/ 2814899 w 9117690"/>
              <a:gd name="connsiteY299" fmla="*/ 4519878 h 5941133"/>
              <a:gd name="connsiteX300" fmla="*/ 2812443 w 9117690"/>
              <a:gd name="connsiteY300" fmla="*/ 4532038 h 5941133"/>
              <a:gd name="connsiteX301" fmla="*/ 2812443 w 9117690"/>
              <a:gd name="connsiteY301" fmla="*/ 5039760 h 5941133"/>
              <a:gd name="connsiteX302" fmla="*/ 2683416 w 9117690"/>
              <a:gd name="connsiteY302" fmla="*/ 5168787 h 5941133"/>
              <a:gd name="connsiteX303" fmla="*/ 2683417 w 9117690"/>
              <a:gd name="connsiteY303" fmla="*/ 5168786 h 5941133"/>
              <a:gd name="connsiteX304" fmla="*/ 2554391 w 9117690"/>
              <a:gd name="connsiteY304" fmla="*/ 5039759 h 5941133"/>
              <a:gd name="connsiteX305" fmla="*/ 2554391 w 9117690"/>
              <a:gd name="connsiteY305" fmla="*/ 2721348 h 5941133"/>
              <a:gd name="connsiteX306" fmla="*/ 2554390 w 9117690"/>
              <a:gd name="connsiteY306" fmla="*/ 2721348 h 5941133"/>
              <a:gd name="connsiteX307" fmla="*/ 2554389 w 9117690"/>
              <a:gd name="connsiteY307" fmla="*/ 5014630 h 5941133"/>
              <a:gd name="connsiteX308" fmla="*/ 2544250 w 9117690"/>
              <a:gd name="connsiteY308" fmla="*/ 4964412 h 5941133"/>
              <a:gd name="connsiteX309" fmla="*/ 2425363 w 9117690"/>
              <a:gd name="connsiteY309" fmla="*/ 4885608 h 5941133"/>
              <a:gd name="connsiteX310" fmla="*/ 2296336 w 9117690"/>
              <a:gd name="connsiteY310" fmla="*/ 5014635 h 5941133"/>
              <a:gd name="connsiteX311" fmla="*/ 2296336 w 9117690"/>
              <a:gd name="connsiteY311" fmla="*/ 5812106 h 5941133"/>
              <a:gd name="connsiteX312" fmla="*/ 2167309 w 9117690"/>
              <a:gd name="connsiteY312" fmla="*/ 5941133 h 5941133"/>
              <a:gd name="connsiteX313" fmla="*/ 2167310 w 9117690"/>
              <a:gd name="connsiteY313" fmla="*/ 5941132 h 5941133"/>
              <a:gd name="connsiteX314" fmla="*/ 2038282 w 9117690"/>
              <a:gd name="connsiteY314" fmla="*/ 5812105 h 5941133"/>
              <a:gd name="connsiteX315" fmla="*/ 2038282 w 9117690"/>
              <a:gd name="connsiteY315" fmla="*/ 3090757 h 5941133"/>
              <a:gd name="connsiteX316" fmla="*/ 2167310 w 9117690"/>
              <a:gd name="connsiteY316" fmla="*/ 3219784 h 5941133"/>
              <a:gd name="connsiteX317" fmla="*/ 2167309 w 9117690"/>
              <a:gd name="connsiteY317" fmla="*/ 3219785 h 5941133"/>
              <a:gd name="connsiteX318" fmla="*/ 2296336 w 9117690"/>
              <a:gd name="connsiteY318" fmla="*/ 3090758 h 5941133"/>
              <a:gd name="connsiteX319" fmla="*/ 2296336 w 9117690"/>
              <a:gd name="connsiteY319" fmla="*/ 2293287 h 5941133"/>
              <a:gd name="connsiteX320" fmla="*/ 2425363 w 9117690"/>
              <a:gd name="connsiteY320" fmla="*/ 2164260 h 5941133"/>
              <a:gd name="connsiteX321" fmla="*/ 2544250 w 9117690"/>
              <a:gd name="connsiteY321" fmla="*/ 2243064 h 5941133"/>
              <a:gd name="connsiteX322" fmla="*/ 2554389 w 9117690"/>
              <a:gd name="connsiteY322" fmla="*/ 2293282 h 5941133"/>
              <a:gd name="connsiteX323" fmla="*/ 0 w 9117690"/>
              <a:gd name="connsiteY323" fmla="*/ 0 h 5941133"/>
              <a:gd name="connsiteX324" fmla="*/ 1 w 9117690"/>
              <a:gd name="connsiteY324" fmla="*/ 0 h 5941133"/>
              <a:gd name="connsiteX325" fmla="*/ 1 w 9117690"/>
              <a:gd name="connsiteY325" fmla="*/ 2022823 h 5941133"/>
              <a:gd name="connsiteX326" fmla="*/ 129028 w 9117690"/>
              <a:gd name="connsiteY326" fmla="*/ 2151850 h 5941133"/>
              <a:gd name="connsiteX327" fmla="*/ 129027 w 9117690"/>
              <a:gd name="connsiteY327" fmla="*/ 2151851 h 5941133"/>
              <a:gd name="connsiteX328" fmla="*/ 258054 w 9117690"/>
              <a:gd name="connsiteY328" fmla="*/ 2022824 h 5941133"/>
              <a:gd name="connsiteX329" fmla="*/ 258054 w 9117690"/>
              <a:gd name="connsiteY329" fmla="*/ 1933906 h 5941133"/>
              <a:gd name="connsiteX330" fmla="*/ 261652 w 9117690"/>
              <a:gd name="connsiteY330" fmla="*/ 1916087 h 5941133"/>
              <a:gd name="connsiteX331" fmla="*/ 380539 w 9117690"/>
              <a:gd name="connsiteY331" fmla="*/ 1837283 h 5941133"/>
              <a:gd name="connsiteX332" fmla="*/ 499427 w 9117690"/>
              <a:gd name="connsiteY332" fmla="*/ 1916087 h 5941133"/>
              <a:gd name="connsiteX333" fmla="*/ 509565 w 9117690"/>
              <a:gd name="connsiteY333" fmla="*/ 1966306 h 5941133"/>
              <a:gd name="connsiteX334" fmla="*/ 509566 w 9117690"/>
              <a:gd name="connsiteY334" fmla="*/ 2560326 h 5941133"/>
              <a:gd name="connsiteX335" fmla="*/ 638593 w 9117690"/>
              <a:gd name="connsiteY335" fmla="*/ 2689353 h 5941133"/>
              <a:gd name="connsiteX336" fmla="*/ 638592 w 9117690"/>
              <a:gd name="connsiteY336" fmla="*/ 2689354 h 5941133"/>
              <a:gd name="connsiteX337" fmla="*/ 767619 w 9117690"/>
              <a:gd name="connsiteY337" fmla="*/ 2560327 h 5941133"/>
              <a:gd name="connsiteX338" fmla="*/ 767619 w 9117690"/>
              <a:gd name="connsiteY338" fmla="*/ 2474988 h 5941133"/>
              <a:gd name="connsiteX339" fmla="*/ 777383 w 9117690"/>
              <a:gd name="connsiteY339" fmla="*/ 2426627 h 5941133"/>
              <a:gd name="connsiteX340" fmla="*/ 896270 w 9117690"/>
              <a:gd name="connsiteY340" fmla="*/ 2347823 h 5941133"/>
              <a:gd name="connsiteX341" fmla="*/ 1015158 w 9117690"/>
              <a:gd name="connsiteY341" fmla="*/ 2426627 h 5941133"/>
              <a:gd name="connsiteX342" fmla="*/ 1025296 w 9117690"/>
              <a:gd name="connsiteY342" fmla="*/ 2476846 h 5941133"/>
              <a:gd name="connsiteX343" fmla="*/ 1025297 w 9117690"/>
              <a:gd name="connsiteY343" fmla="*/ 2460323 h 5941133"/>
              <a:gd name="connsiteX344" fmla="*/ 1154325 w 9117690"/>
              <a:gd name="connsiteY344" fmla="*/ 2589350 h 5941133"/>
              <a:gd name="connsiteX345" fmla="*/ 1154325 w 9117690"/>
              <a:gd name="connsiteY345" fmla="*/ 2589351 h 5941133"/>
              <a:gd name="connsiteX346" fmla="*/ 1283351 w 9117690"/>
              <a:gd name="connsiteY346" fmla="*/ 2460324 h 5941133"/>
              <a:gd name="connsiteX347" fmla="*/ 1283351 w 9117690"/>
              <a:gd name="connsiteY347" fmla="*/ 2199627 h 5941133"/>
              <a:gd name="connsiteX348" fmla="*/ 1284065 w 9117690"/>
              <a:gd name="connsiteY348" fmla="*/ 2196094 h 5941133"/>
              <a:gd name="connsiteX349" fmla="*/ 1402953 w 9117690"/>
              <a:gd name="connsiteY349" fmla="*/ 2117290 h 5941133"/>
              <a:gd name="connsiteX350" fmla="*/ 1521839 w 9117690"/>
              <a:gd name="connsiteY350" fmla="*/ 2196094 h 5941133"/>
              <a:gd name="connsiteX351" fmla="*/ 1522552 w 9117690"/>
              <a:gd name="connsiteY351" fmla="*/ 2199625 h 5941133"/>
              <a:gd name="connsiteX352" fmla="*/ 1522552 w 9117690"/>
              <a:gd name="connsiteY352" fmla="*/ 2372515 h 5941133"/>
              <a:gd name="connsiteX353" fmla="*/ 1651578 w 9117690"/>
              <a:gd name="connsiteY353" fmla="*/ 2501542 h 5941133"/>
              <a:gd name="connsiteX354" fmla="*/ 1651577 w 9117690"/>
              <a:gd name="connsiteY354" fmla="*/ 2501543 h 5941133"/>
              <a:gd name="connsiteX355" fmla="*/ 1780604 w 9117690"/>
              <a:gd name="connsiteY355" fmla="*/ 2372516 h 5941133"/>
              <a:gd name="connsiteX356" fmla="*/ 1780604 w 9117690"/>
              <a:gd name="connsiteY356" fmla="*/ 2041714 h 5941133"/>
              <a:gd name="connsiteX357" fmla="*/ 1790368 w 9117690"/>
              <a:gd name="connsiteY357" fmla="*/ 1993354 h 5941133"/>
              <a:gd name="connsiteX358" fmla="*/ 1909255 w 9117690"/>
              <a:gd name="connsiteY358" fmla="*/ 1914550 h 5941133"/>
              <a:gd name="connsiteX359" fmla="*/ 2028143 w 9117690"/>
              <a:gd name="connsiteY359" fmla="*/ 1993354 h 5941133"/>
              <a:gd name="connsiteX360" fmla="*/ 2038281 w 9117690"/>
              <a:gd name="connsiteY360" fmla="*/ 2043573 h 5941133"/>
              <a:gd name="connsiteX361" fmla="*/ 2038282 w 9117690"/>
              <a:gd name="connsiteY361" fmla="*/ 2721348 h 5941133"/>
              <a:gd name="connsiteX362" fmla="*/ 2038281 w 9117690"/>
              <a:gd name="connsiteY362" fmla="*/ 4764921 h 5941133"/>
              <a:gd name="connsiteX363" fmla="*/ 2028143 w 9117690"/>
              <a:gd name="connsiteY363" fmla="*/ 4714702 h 5941133"/>
              <a:gd name="connsiteX364" fmla="*/ 1909255 w 9117690"/>
              <a:gd name="connsiteY364" fmla="*/ 4635898 h 5941133"/>
              <a:gd name="connsiteX365" fmla="*/ 1790368 w 9117690"/>
              <a:gd name="connsiteY365" fmla="*/ 4714702 h 5941133"/>
              <a:gd name="connsiteX366" fmla="*/ 1780604 w 9117690"/>
              <a:gd name="connsiteY366" fmla="*/ 4763062 h 5941133"/>
              <a:gd name="connsiteX367" fmla="*/ 1780604 w 9117690"/>
              <a:gd name="connsiteY367" fmla="*/ 5093864 h 5941133"/>
              <a:gd name="connsiteX368" fmla="*/ 1651577 w 9117690"/>
              <a:gd name="connsiteY368" fmla="*/ 5222891 h 5941133"/>
              <a:gd name="connsiteX369" fmla="*/ 1651578 w 9117690"/>
              <a:gd name="connsiteY369" fmla="*/ 5222890 h 5941133"/>
              <a:gd name="connsiteX370" fmla="*/ 1522552 w 9117690"/>
              <a:gd name="connsiteY370" fmla="*/ 5093863 h 5941133"/>
              <a:gd name="connsiteX371" fmla="*/ 1522552 w 9117690"/>
              <a:gd name="connsiteY371" fmla="*/ 4920973 h 5941133"/>
              <a:gd name="connsiteX372" fmla="*/ 1521839 w 9117690"/>
              <a:gd name="connsiteY372" fmla="*/ 4917442 h 5941133"/>
              <a:gd name="connsiteX373" fmla="*/ 1402953 w 9117690"/>
              <a:gd name="connsiteY373" fmla="*/ 4838638 h 5941133"/>
              <a:gd name="connsiteX374" fmla="*/ 1284065 w 9117690"/>
              <a:gd name="connsiteY374" fmla="*/ 4917442 h 5941133"/>
              <a:gd name="connsiteX375" fmla="*/ 1283351 w 9117690"/>
              <a:gd name="connsiteY375" fmla="*/ 4920975 h 5941133"/>
              <a:gd name="connsiteX376" fmla="*/ 1283351 w 9117690"/>
              <a:gd name="connsiteY376" fmla="*/ 5181672 h 5941133"/>
              <a:gd name="connsiteX377" fmla="*/ 1154325 w 9117690"/>
              <a:gd name="connsiteY377" fmla="*/ 5310699 h 5941133"/>
              <a:gd name="connsiteX378" fmla="*/ 1154325 w 9117690"/>
              <a:gd name="connsiteY378" fmla="*/ 5310698 h 5941133"/>
              <a:gd name="connsiteX379" fmla="*/ 1025297 w 9117690"/>
              <a:gd name="connsiteY379" fmla="*/ 5181671 h 5941133"/>
              <a:gd name="connsiteX380" fmla="*/ 1025297 w 9117690"/>
              <a:gd name="connsiteY380" fmla="*/ 2721348 h 5941133"/>
              <a:gd name="connsiteX381" fmla="*/ 1025296 w 9117690"/>
              <a:gd name="connsiteY381" fmla="*/ 5198194 h 5941133"/>
              <a:gd name="connsiteX382" fmla="*/ 1015158 w 9117690"/>
              <a:gd name="connsiteY382" fmla="*/ 5147975 h 5941133"/>
              <a:gd name="connsiteX383" fmla="*/ 896270 w 9117690"/>
              <a:gd name="connsiteY383" fmla="*/ 5069171 h 5941133"/>
              <a:gd name="connsiteX384" fmla="*/ 777383 w 9117690"/>
              <a:gd name="connsiteY384" fmla="*/ 5147975 h 5941133"/>
              <a:gd name="connsiteX385" fmla="*/ 767619 w 9117690"/>
              <a:gd name="connsiteY385" fmla="*/ 5196336 h 5941133"/>
              <a:gd name="connsiteX386" fmla="*/ 767619 w 9117690"/>
              <a:gd name="connsiteY386" fmla="*/ 5281675 h 5941133"/>
              <a:gd name="connsiteX387" fmla="*/ 638592 w 9117690"/>
              <a:gd name="connsiteY387" fmla="*/ 5410702 h 5941133"/>
              <a:gd name="connsiteX388" fmla="*/ 638593 w 9117690"/>
              <a:gd name="connsiteY388" fmla="*/ 5410701 h 5941133"/>
              <a:gd name="connsiteX389" fmla="*/ 509566 w 9117690"/>
              <a:gd name="connsiteY389" fmla="*/ 5281674 h 5941133"/>
              <a:gd name="connsiteX390" fmla="*/ 509566 w 9117690"/>
              <a:gd name="connsiteY390" fmla="*/ 2721348 h 5941133"/>
              <a:gd name="connsiteX391" fmla="*/ 509565 w 9117690"/>
              <a:gd name="connsiteY391" fmla="*/ 4687654 h 5941133"/>
              <a:gd name="connsiteX392" fmla="*/ 499427 w 9117690"/>
              <a:gd name="connsiteY392" fmla="*/ 4637435 h 5941133"/>
              <a:gd name="connsiteX393" fmla="*/ 380539 w 9117690"/>
              <a:gd name="connsiteY393" fmla="*/ 4558631 h 5941133"/>
              <a:gd name="connsiteX394" fmla="*/ 261652 w 9117690"/>
              <a:gd name="connsiteY394" fmla="*/ 4637435 h 5941133"/>
              <a:gd name="connsiteX395" fmla="*/ 258054 w 9117690"/>
              <a:gd name="connsiteY395" fmla="*/ 4655254 h 5941133"/>
              <a:gd name="connsiteX396" fmla="*/ 258054 w 9117690"/>
              <a:gd name="connsiteY396" fmla="*/ 4744172 h 5941133"/>
              <a:gd name="connsiteX397" fmla="*/ 129027 w 9117690"/>
              <a:gd name="connsiteY397" fmla="*/ 4873199 h 5941133"/>
              <a:gd name="connsiteX398" fmla="*/ 129028 w 9117690"/>
              <a:gd name="connsiteY398" fmla="*/ 4873198 h 5941133"/>
              <a:gd name="connsiteX399" fmla="*/ 1 w 9117690"/>
              <a:gd name="connsiteY399" fmla="*/ 4744171 h 5941133"/>
              <a:gd name="connsiteX400" fmla="*/ 1 w 9117690"/>
              <a:gd name="connsiteY400" fmla="*/ 2721348 h 5941133"/>
              <a:gd name="connsiteX401" fmla="*/ 0 w 9117690"/>
              <a:gd name="connsiteY401" fmla="*/ 2721348 h 5941133"/>
              <a:gd name="connsiteX402" fmla="*/ 0 w 9117690"/>
              <a:gd name="connsiteY402" fmla="*/ 0 h 5941133"/>
              <a:gd name="connsiteX0" fmla="*/ 3416214 w 9117690"/>
              <a:gd name="connsiteY0" fmla="*/ 4559601 h 5941133"/>
              <a:gd name="connsiteX1" fmla="*/ 3418663 w 9117690"/>
              <a:gd name="connsiteY1" fmla="*/ 4560435 h 5941133"/>
              <a:gd name="connsiteX2" fmla="*/ 3419057 w 9117690"/>
              <a:gd name="connsiteY2" fmla="*/ 4560469 h 5941133"/>
              <a:gd name="connsiteX3" fmla="*/ 3416214 w 9117690"/>
              <a:gd name="connsiteY3" fmla="*/ 4559601 h 5941133"/>
              <a:gd name="connsiteX4" fmla="*/ 3416214 w 9117690"/>
              <a:gd name="connsiteY4" fmla="*/ 1838253 h 5941133"/>
              <a:gd name="connsiteX5" fmla="*/ 3419057 w 9117690"/>
              <a:gd name="connsiteY5" fmla="*/ 1839121 h 5941133"/>
              <a:gd name="connsiteX6" fmla="*/ 3418663 w 9117690"/>
              <a:gd name="connsiteY6" fmla="*/ 1839087 h 5941133"/>
              <a:gd name="connsiteX7" fmla="*/ 3416214 w 9117690"/>
              <a:gd name="connsiteY7" fmla="*/ 1838253 h 5941133"/>
              <a:gd name="connsiteX8" fmla="*/ 2554389 w 9117690"/>
              <a:gd name="connsiteY8" fmla="*/ 2293282 h 5941133"/>
              <a:gd name="connsiteX9" fmla="*/ 2554391 w 9117690"/>
              <a:gd name="connsiteY9" fmla="*/ 2318411 h 5941133"/>
              <a:gd name="connsiteX10" fmla="*/ 2683417 w 9117690"/>
              <a:gd name="connsiteY10" fmla="*/ 2447438 h 5941133"/>
              <a:gd name="connsiteX11" fmla="*/ 2683416 w 9117690"/>
              <a:gd name="connsiteY11" fmla="*/ 2447439 h 5941133"/>
              <a:gd name="connsiteX12" fmla="*/ 2812443 w 9117690"/>
              <a:gd name="connsiteY12" fmla="*/ 2318412 h 5941133"/>
              <a:gd name="connsiteX13" fmla="*/ 2812443 w 9117690"/>
              <a:gd name="connsiteY13" fmla="*/ 1810690 h 5941133"/>
              <a:gd name="connsiteX14" fmla="*/ 2814899 w 9117690"/>
              <a:gd name="connsiteY14" fmla="*/ 1798530 h 5941133"/>
              <a:gd name="connsiteX15" fmla="*/ 2933786 w 9117690"/>
              <a:gd name="connsiteY15" fmla="*/ 1719726 h 5941133"/>
              <a:gd name="connsiteX16" fmla="*/ 3033349 w 9117690"/>
              <a:gd name="connsiteY16" fmla="*/ 1766680 h 5941133"/>
              <a:gd name="connsiteX17" fmla="*/ 3049366 w 9117690"/>
              <a:gd name="connsiteY17" fmla="*/ 1793079 h 5941133"/>
              <a:gd name="connsiteX18" fmla="*/ 3049366 w 9117690"/>
              <a:gd name="connsiteY18" fmla="*/ 2445224 h 5941133"/>
              <a:gd name="connsiteX19" fmla="*/ 3178393 w 9117690"/>
              <a:gd name="connsiteY19" fmla="*/ 2574251 h 5941133"/>
              <a:gd name="connsiteX20" fmla="*/ 3178392 w 9117690"/>
              <a:gd name="connsiteY20" fmla="*/ 2574250 h 5941133"/>
              <a:gd name="connsiteX21" fmla="*/ 3307419 w 9117690"/>
              <a:gd name="connsiteY21" fmla="*/ 2445223 h 5941133"/>
              <a:gd name="connsiteX22" fmla="*/ 3307419 w 9117690"/>
              <a:gd name="connsiteY22" fmla="*/ 1978054 h 5941133"/>
              <a:gd name="connsiteX23" fmla="*/ 3315620 w 9117690"/>
              <a:gd name="connsiteY23" fmla="*/ 1931583 h 5941133"/>
              <a:gd name="connsiteX24" fmla="*/ 3415349 w 9117690"/>
              <a:gd name="connsiteY24" fmla="*/ 1845634 h 5941133"/>
              <a:gd name="connsiteX25" fmla="*/ 3438829 w 9117690"/>
              <a:gd name="connsiteY25" fmla="*/ 1843267 h 5941133"/>
              <a:gd name="connsiteX26" fmla="*/ 3438829 w 9117690"/>
              <a:gd name="connsiteY26" fmla="*/ 1841901 h 5941133"/>
              <a:gd name="connsiteX27" fmla="*/ 3482629 w 9117690"/>
              <a:gd name="connsiteY27" fmla="*/ 1833059 h 5941133"/>
              <a:gd name="connsiteX28" fmla="*/ 3561433 w 9117690"/>
              <a:gd name="connsiteY28" fmla="*/ 1714171 h 5941133"/>
              <a:gd name="connsiteX29" fmla="*/ 3561433 w 9117690"/>
              <a:gd name="connsiteY29" fmla="*/ 1459030 h 5941133"/>
              <a:gd name="connsiteX30" fmla="*/ 3561920 w 9117690"/>
              <a:gd name="connsiteY30" fmla="*/ 1456620 h 5941133"/>
              <a:gd name="connsiteX31" fmla="*/ 3680807 w 9117690"/>
              <a:gd name="connsiteY31" fmla="*/ 1377816 h 5941133"/>
              <a:gd name="connsiteX32" fmla="*/ 3799694 w 9117690"/>
              <a:gd name="connsiteY32" fmla="*/ 1456620 h 5941133"/>
              <a:gd name="connsiteX33" fmla="*/ 3808082 w 9117690"/>
              <a:gd name="connsiteY33" fmla="*/ 1498170 h 5941133"/>
              <a:gd name="connsiteX34" fmla="*/ 3808082 w 9117690"/>
              <a:gd name="connsiteY34" fmla="*/ 1990915 h 5941133"/>
              <a:gd name="connsiteX35" fmla="*/ 3937109 w 9117690"/>
              <a:gd name="connsiteY35" fmla="*/ 2119942 h 5941133"/>
              <a:gd name="connsiteX36" fmla="*/ 3937109 w 9117690"/>
              <a:gd name="connsiteY36" fmla="*/ 2119943 h 5941133"/>
              <a:gd name="connsiteX37" fmla="*/ 4066135 w 9117690"/>
              <a:gd name="connsiteY37" fmla="*/ 1990916 h 5941133"/>
              <a:gd name="connsiteX38" fmla="*/ 4066135 w 9117690"/>
              <a:gd name="connsiteY38" fmla="*/ 1833147 h 5941133"/>
              <a:gd name="connsiteX39" fmla="*/ 4087274 w 9117690"/>
              <a:gd name="connsiteY39" fmla="*/ 1796301 h 5941133"/>
              <a:gd name="connsiteX40" fmla="*/ 4164338 w 9117690"/>
              <a:gd name="connsiteY40" fmla="*/ 1749857 h 5941133"/>
              <a:gd name="connsiteX41" fmla="*/ 4187818 w 9117690"/>
              <a:gd name="connsiteY41" fmla="*/ 1747490 h 5941133"/>
              <a:gd name="connsiteX42" fmla="*/ 4187818 w 9117690"/>
              <a:gd name="connsiteY42" fmla="*/ 1746752 h 5941133"/>
              <a:gd name="connsiteX43" fmla="*/ 4235886 w 9117690"/>
              <a:gd name="connsiteY43" fmla="*/ 1737048 h 5941133"/>
              <a:gd name="connsiteX44" fmla="*/ 4314689 w 9117690"/>
              <a:gd name="connsiteY44" fmla="*/ 1618160 h 5941133"/>
              <a:gd name="connsiteX45" fmla="*/ 4314689 w 9117690"/>
              <a:gd name="connsiteY45" fmla="*/ 1482548 h 5941133"/>
              <a:gd name="connsiteX46" fmla="*/ 4335596 w 9117690"/>
              <a:gd name="connsiteY46" fmla="*/ 1446105 h 5941133"/>
              <a:gd name="connsiteX47" fmla="*/ 4412661 w 9117690"/>
              <a:gd name="connsiteY47" fmla="*/ 1399661 h 5941133"/>
              <a:gd name="connsiteX48" fmla="*/ 4436141 w 9117690"/>
              <a:gd name="connsiteY48" fmla="*/ 1397294 h 5941133"/>
              <a:gd name="connsiteX49" fmla="*/ 4436141 w 9117690"/>
              <a:gd name="connsiteY49" fmla="*/ 1396556 h 5941133"/>
              <a:gd name="connsiteX50" fmla="*/ 4484211 w 9117690"/>
              <a:gd name="connsiteY50" fmla="*/ 1386852 h 5941133"/>
              <a:gd name="connsiteX51" fmla="*/ 4563014 w 9117690"/>
              <a:gd name="connsiteY51" fmla="*/ 1267964 h 5941133"/>
              <a:gd name="connsiteX52" fmla="*/ 4563015 w 9117690"/>
              <a:gd name="connsiteY52" fmla="*/ 0 h 5941133"/>
              <a:gd name="connsiteX53" fmla="*/ 4563130 w 9117690"/>
              <a:gd name="connsiteY53" fmla="*/ 964211 h 5941133"/>
              <a:gd name="connsiteX54" fmla="*/ 4692157 w 9117690"/>
              <a:gd name="connsiteY54" fmla="*/ 835184 h 5941133"/>
              <a:gd name="connsiteX55" fmla="*/ 4811044 w 9117690"/>
              <a:gd name="connsiteY55" fmla="*/ 913988 h 5941133"/>
              <a:gd name="connsiteX56" fmla="*/ 4819433 w 9117690"/>
              <a:gd name="connsiteY56" fmla="*/ 955537 h 5941133"/>
              <a:gd name="connsiteX57" fmla="*/ 4819433 w 9117690"/>
              <a:gd name="connsiteY57" fmla="*/ 1331913 h 5941133"/>
              <a:gd name="connsiteX58" fmla="*/ 4898236 w 9117690"/>
              <a:gd name="connsiteY58" fmla="*/ 1450801 h 5941133"/>
              <a:gd name="connsiteX59" fmla="*/ 4946306 w 9117690"/>
              <a:gd name="connsiteY59" fmla="*/ 1460505 h 5941133"/>
              <a:gd name="connsiteX60" fmla="*/ 4946306 w 9117690"/>
              <a:gd name="connsiteY60" fmla="*/ 1461243 h 5941133"/>
              <a:gd name="connsiteX61" fmla="*/ 4969786 w 9117690"/>
              <a:gd name="connsiteY61" fmla="*/ 1463610 h 5941133"/>
              <a:gd name="connsiteX62" fmla="*/ 5069515 w 9117690"/>
              <a:gd name="connsiteY62" fmla="*/ 1549559 h 5941133"/>
              <a:gd name="connsiteX63" fmla="*/ 5071719 w 9117690"/>
              <a:gd name="connsiteY63" fmla="*/ 1562049 h 5941133"/>
              <a:gd name="connsiteX64" fmla="*/ 5071719 w 9117690"/>
              <a:gd name="connsiteY64" fmla="*/ 1927303 h 5941133"/>
              <a:gd name="connsiteX65" fmla="*/ 5200746 w 9117690"/>
              <a:gd name="connsiteY65" fmla="*/ 2056330 h 5941133"/>
              <a:gd name="connsiteX66" fmla="*/ 5200745 w 9117690"/>
              <a:gd name="connsiteY66" fmla="*/ 2056331 h 5941133"/>
              <a:gd name="connsiteX67" fmla="*/ 5329772 w 9117690"/>
              <a:gd name="connsiteY67" fmla="*/ 1927304 h 5941133"/>
              <a:gd name="connsiteX68" fmla="*/ 5329772 w 9117690"/>
              <a:gd name="connsiteY68" fmla="*/ 1793396 h 5941133"/>
              <a:gd name="connsiteX69" fmla="*/ 5331976 w 9117690"/>
              <a:gd name="connsiteY69" fmla="*/ 1780906 h 5941133"/>
              <a:gd name="connsiteX70" fmla="*/ 5431705 w 9117690"/>
              <a:gd name="connsiteY70" fmla="*/ 1694957 h 5941133"/>
              <a:gd name="connsiteX71" fmla="*/ 5455185 w 9117690"/>
              <a:gd name="connsiteY71" fmla="*/ 1692590 h 5941133"/>
              <a:gd name="connsiteX72" fmla="*/ 5455185 w 9117690"/>
              <a:gd name="connsiteY72" fmla="*/ 1691852 h 5941133"/>
              <a:gd name="connsiteX73" fmla="*/ 5503255 w 9117690"/>
              <a:gd name="connsiteY73" fmla="*/ 1682148 h 5941133"/>
              <a:gd name="connsiteX74" fmla="*/ 5582058 w 9117690"/>
              <a:gd name="connsiteY74" fmla="*/ 1563260 h 5941133"/>
              <a:gd name="connsiteX75" fmla="*/ 5582058 w 9117690"/>
              <a:gd name="connsiteY75" fmla="*/ 1409856 h 5941133"/>
              <a:gd name="connsiteX76" fmla="*/ 5584247 w 9117690"/>
              <a:gd name="connsiteY76" fmla="*/ 1399012 h 5941133"/>
              <a:gd name="connsiteX77" fmla="*/ 5703135 w 9117690"/>
              <a:gd name="connsiteY77" fmla="*/ 1320208 h 5941133"/>
              <a:gd name="connsiteX78" fmla="*/ 5822022 w 9117690"/>
              <a:gd name="connsiteY78" fmla="*/ 1399012 h 5941133"/>
              <a:gd name="connsiteX79" fmla="*/ 5830411 w 9117690"/>
              <a:gd name="connsiteY79" fmla="*/ 1440562 h 5941133"/>
              <a:gd name="connsiteX80" fmla="*/ 5830411 w 9117690"/>
              <a:gd name="connsiteY80" fmla="*/ 1554546 h 5941133"/>
              <a:gd name="connsiteX81" fmla="*/ 5909214 w 9117690"/>
              <a:gd name="connsiteY81" fmla="*/ 1673434 h 5941133"/>
              <a:gd name="connsiteX82" fmla="*/ 5957284 w 9117690"/>
              <a:gd name="connsiteY82" fmla="*/ 1683138 h 5941133"/>
              <a:gd name="connsiteX83" fmla="*/ 5957284 w 9117690"/>
              <a:gd name="connsiteY83" fmla="*/ 1683876 h 5941133"/>
              <a:gd name="connsiteX84" fmla="*/ 5980764 w 9117690"/>
              <a:gd name="connsiteY84" fmla="*/ 1686243 h 5941133"/>
              <a:gd name="connsiteX85" fmla="*/ 6057828 w 9117690"/>
              <a:gd name="connsiteY85" fmla="*/ 1732687 h 5941133"/>
              <a:gd name="connsiteX86" fmla="*/ 6076498 w 9117690"/>
              <a:gd name="connsiteY86" fmla="*/ 1765229 h 5941133"/>
              <a:gd name="connsiteX87" fmla="*/ 6076498 w 9117690"/>
              <a:gd name="connsiteY87" fmla="*/ 1811967 h 5941133"/>
              <a:gd name="connsiteX88" fmla="*/ 6205525 w 9117690"/>
              <a:gd name="connsiteY88" fmla="*/ 1940994 h 5941133"/>
              <a:gd name="connsiteX89" fmla="*/ 6205524 w 9117690"/>
              <a:gd name="connsiteY89" fmla="*/ 1940995 h 5941133"/>
              <a:gd name="connsiteX90" fmla="*/ 6334551 w 9117690"/>
              <a:gd name="connsiteY90" fmla="*/ 1811968 h 5941133"/>
              <a:gd name="connsiteX91" fmla="*/ 6334551 w 9117690"/>
              <a:gd name="connsiteY91" fmla="*/ 1503022 h 5941133"/>
              <a:gd name="connsiteX92" fmla="*/ 6338149 w 9117690"/>
              <a:gd name="connsiteY92" fmla="*/ 1485203 h 5941133"/>
              <a:gd name="connsiteX93" fmla="*/ 6457036 w 9117690"/>
              <a:gd name="connsiteY93" fmla="*/ 1406399 h 5941133"/>
              <a:gd name="connsiteX94" fmla="*/ 6575924 w 9117690"/>
              <a:gd name="connsiteY94" fmla="*/ 1485203 h 5941133"/>
              <a:gd name="connsiteX95" fmla="*/ 6586062 w 9117690"/>
              <a:gd name="connsiteY95" fmla="*/ 1535422 h 5941133"/>
              <a:gd name="connsiteX96" fmla="*/ 6586063 w 9117690"/>
              <a:gd name="connsiteY96" fmla="*/ 0 h 5941133"/>
              <a:gd name="connsiteX97" fmla="*/ 6586063 w 9117690"/>
              <a:gd name="connsiteY97" fmla="*/ 2432384 h 5941133"/>
              <a:gd name="connsiteX98" fmla="*/ 6715090 w 9117690"/>
              <a:gd name="connsiteY98" fmla="*/ 2561411 h 5941133"/>
              <a:gd name="connsiteX99" fmla="*/ 6715089 w 9117690"/>
              <a:gd name="connsiteY99" fmla="*/ 2561412 h 5941133"/>
              <a:gd name="connsiteX100" fmla="*/ 6844116 w 9117690"/>
              <a:gd name="connsiteY100" fmla="*/ 2432385 h 5941133"/>
              <a:gd name="connsiteX101" fmla="*/ 6844116 w 9117690"/>
              <a:gd name="connsiteY101" fmla="*/ 1845983 h 5941133"/>
              <a:gd name="connsiteX102" fmla="*/ 6853880 w 9117690"/>
              <a:gd name="connsiteY102" fmla="*/ 1797623 h 5941133"/>
              <a:gd name="connsiteX103" fmla="*/ 6972767 w 9117690"/>
              <a:gd name="connsiteY103" fmla="*/ 1718819 h 5941133"/>
              <a:gd name="connsiteX104" fmla="*/ 7091655 w 9117690"/>
              <a:gd name="connsiteY104" fmla="*/ 1797623 h 5941133"/>
              <a:gd name="connsiteX105" fmla="*/ 7101793 w 9117690"/>
              <a:gd name="connsiteY105" fmla="*/ 1847842 h 5941133"/>
              <a:gd name="connsiteX106" fmla="*/ 7101794 w 9117690"/>
              <a:gd name="connsiteY106" fmla="*/ 0 h 5941133"/>
              <a:gd name="connsiteX107" fmla="*/ 7101794 w 9117690"/>
              <a:gd name="connsiteY107" fmla="*/ 1831319 h 5941133"/>
              <a:gd name="connsiteX108" fmla="*/ 7230821 w 9117690"/>
              <a:gd name="connsiteY108" fmla="*/ 1960346 h 5941133"/>
              <a:gd name="connsiteX109" fmla="*/ 7230820 w 9117690"/>
              <a:gd name="connsiteY109" fmla="*/ 1960347 h 5941133"/>
              <a:gd name="connsiteX110" fmla="*/ 7359847 w 9117690"/>
              <a:gd name="connsiteY110" fmla="*/ 1831320 h 5941133"/>
              <a:gd name="connsiteX111" fmla="*/ 7359847 w 9117690"/>
              <a:gd name="connsiteY111" fmla="*/ 1726679 h 5941133"/>
              <a:gd name="connsiteX112" fmla="*/ 7360099 w 9117690"/>
              <a:gd name="connsiteY112" fmla="*/ 1725250 h 5941133"/>
              <a:gd name="connsiteX113" fmla="*/ 7459828 w 9117690"/>
              <a:gd name="connsiteY113" fmla="*/ 1639301 h 5941133"/>
              <a:gd name="connsiteX114" fmla="*/ 7483308 w 9117690"/>
              <a:gd name="connsiteY114" fmla="*/ 1636934 h 5941133"/>
              <a:gd name="connsiteX115" fmla="*/ 7483308 w 9117690"/>
              <a:gd name="connsiteY115" fmla="*/ 1636196 h 5941133"/>
              <a:gd name="connsiteX116" fmla="*/ 7531378 w 9117690"/>
              <a:gd name="connsiteY116" fmla="*/ 1626492 h 5941133"/>
              <a:gd name="connsiteX117" fmla="*/ 7610181 w 9117690"/>
              <a:gd name="connsiteY117" fmla="*/ 1507604 h 5941133"/>
              <a:gd name="connsiteX118" fmla="*/ 7610181 w 9117690"/>
              <a:gd name="connsiteY118" fmla="*/ 1266735 h 5941133"/>
              <a:gd name="connsiteX119" fmla="*/ 7612370 w 9117690"/>
              <a:gd name="connsiteY119" fmla="*/ 1255890 h 5941133"/>
              <a:gd name="connsiteX120" fmla="*/ 7731258 w 9117690"/>
              <a:gd name="connsiteY120" fmla="*/ 1177086 h 5941133"/>
              <a:gd name="connsiteX121" fmla="*/ 7850145 w 9117690"/>
              <a:gd name="connsiteY121" fmla="*/ 1255890 h 5941133"/>
              <a:gd name="connsiteX122" fmla="*/ 7858534 w 9117690"/>
              <a:gd name="connsiteY122" fmla="*/ 1297440 h 5941133"/>
              <a:gd name="connsiteX123" fmla="*/ 7858534 w 9117690"/>
              <a:gd name="connsiteY123" fmla="*/ 1387570 h 5941133"/>
              <a:gd name="connsiteX124" fmla="*/ 7937337 w 9117690"/>
              <a:gd name="connsiteY124" fmla="*/ 1506458 h 5941133"/>
              <a:gd name="connsiteX125" fmla="*/ 7985407 w 9117690"/>
              <a:gd name="connsiteY125" fmla="*/ 1516162 h 5941133"/>
              <a:gd name="connsiteX126" fmla="*/ 7985407 w 9117690"/>
              <a:gd name="connsiteY126" fmla="*/ 1516900 h 5941133"/>
              <a:gd name="connsiteX127" fmla="*/ 8008887 w 9117690"/>
              <a:gd name="connsiteY127" fmla="*/ 1519267 h 5941133"/>
              <a:gd name="connsiteX128" fmla="*/ 8108616 w 9117690"/>
              <a:gd name="connsiteY128" fmla="*/ 1605216 h 5941133"/>
              <a:gd name="connsiteX129" fmla="*/ 8110619 w 9117690"/>
              <a:gd name="connsiteY129" fmla="*/ 1616566 h 5941133"/>
              <a:gd name="connsiteX130" fmla="*/ 8110619 w 9117690"/>
              <a:gd name="connsiteY130" fmla="*/ 1896586 h 5941133"/>
              <a:gd name="connsiteX131" fmla="*/ 8239646 w 9117690"/>
              <a:gd name="connsiteY131" fmla="*/ 2025613 h 5941133"/>
              <a:gd name="connsiteX132" fmla="*/ 8239645 w 9117690"/>
              <a:gd name="connsiteY132" fmla="*/ 2025614 h 5941133"/>
              <a:gd name="connsiteX133" fmla="*/ 8368672 w 9117690"/>
              <a:gd name="connsiteY133" fmla="*/ 1896587 h 5941133"/>
              <a:gd name="connsiteX134" fmla="*/ 8368672 w 9117690"/>
              <a:gd name="connsiteY134" fmla="*/ 1628262 h 5941133"/>
              <a:gd name="connsiteX135" fmla="*/ 8368923 w 9117690"/>
              <a:gd name="connsiteY135" fmla="*/ 1626839 h 5941133"/>
              <a:gd name="connsiteX136" fmla="*/ 8468652 w 9117690"/>
              <a:gd name="connsiteY136" fmla="*/ 1540890 h 5941133"/>
              <a:gd name="connsiteX137" fmla="*/ 8492132 w 9117690"/>
              <a:gd name="connsiteY137" fmla="*/ 1538523 h 5941133"/>
              <a:gd name="connsiteX138" fmla="*/ 8492132 w 9117690"/>
              <a:gd name="connsiteY138" fmla="*/ 1537785 h 5941133"/>
              <a:gd name="connsiteX139" fmla="*/ 8540202 w 9117690"/>
              <a:gd name="connsiteY139" fmla="*/ 1528081 h 5941133"/>
              <a:gd name="connsiteX140" fmla="*/ 8619005 w 9117690"/>
              <a:gd name="connsiteY140" fmla="*/ 1409193 h 5941133"/>
              <a:gd name="connsiteX141" fmla="*/ 8619005 w 9117690"/>
              <a:gd name="connsiteY141" fmla="*/ 849400 h 5941133"/>
              <a:gd name="connsiteX142" fmla="*/ 8619025 w 9117690"/>
              <a:gd name="connsiteY142" fmla="*/ 849287 h 5941133"/>
              <a:gd name="connsiteX143" fmla="*/ 8718754 w 9117690"/>
              <a:gd name="connsiteY143" fmla="*/ 763338 h 5941133"/>
              <a:gd name="connsiteX144" fmla="*/ 8742234 w 9117690"/>
              <a:gd name="connsiteY144" fmla="*/ 760971 h 5941133"/>
              <a:gd name="connsiteX145" fmla="*/ 8742234 w 9117690"/>
              <a:gd name="connsiteY145" fmla="*/ 760233 h 5941133"/>
              <a:gd name="connsiteX146" fmla="*/ 8790304 w 9117690"/>
              <a:gd name="connsiteY146" fmla="*/ 750529 h 5941133"/>
              <a:gd name="connsiteX147" fmla="*/ 8869107 w 9117690"/>
              <a:gd name="connsiteY147" fmla="*/ 631641 h 5941133"/>
              <a:gd name="connsiteX148" fmla="*/ 8869107 w 9117690"/>
              <a:gd name="connsiteY148" fmla="*/ 568327 h 5941133"/>
              <a:gd name="connsiteX149" fmla="*/ 8890272 w 9117690"/>
              <a:gd name="connsiteY149" fmla="*/ 531436 h 5941133"/>
              <a:gd name="connsiteX150" fmla="*/ 8967336 w 9117690"/>
              <a:gd name="connsiteY150" fmla="*/ 484992 h 5941133"/>
              <a:gd name="connsiteX151" fmla="*/ 8990816 w 9117690"/>
              <a:gd name="connsiteY151" fmla="*/ 482625 h 5941133"/>
              <a:gd name="connsiteX152" fmla="*/ 8990816 w 9117690"/>
              <a:gd name="connsiteY152" fmla="*/ 481887 h 5941133"/>
              <a:gd name="connsiteX153" fmla="*/ 9038886 w 9117690"/>
              <a:gd name="connsiteY153" fmla="*/ 472183 h 5941133"/>
              <a:gd name="connsiteX154" fmla="*/ 9117689 w 9117690"/>
              <a:gd name="connsiteY154" fmla="*/ 353297 h 5941133"/>
              <a:gd name="connsiteX155" fmla="*/ 9117689 w 9117690"/>
              <a:gd name="connsiteY155" fmla="*/ 556639 h 5941133"/>
              <a:gd name="connsiteX156" fmla="*/ 9117690 w 9117690"/>
              <a:gd name="connsiteY156" fmla="*/ 556644 h 5941133"/>
              <a:gd name="connsiteX157" fmla="*/ 9117689 w 9117690"/>
              <a:gd name="connsiteY157" fmla="*/ 3074645 h 5941133"/>
              <a:gd name="connsiteX158" fmla="*/ 9038886 w 9117690"/>
              <a:gd name="connsiteY158" fmla="*/ 3193531 h 5941133"/>
              <a:gd name="connsiteX159" fmla="*/ 8990816 w 9117690"/>
              <a:gd name="connsiteY159" fmla="*/ 3203235 h 5941133"/>
              <a:gd name="connsiteX160" fmla="*/ 8990816 w 9117690"/>
              <a:gd name="connsiteY160" fmla="*/ 3203973 h 5941133"/>
              <a:gd name="connsiteX161" fmla="*/ 8967336 w 9117690"/>
              <a:gd name="connsiteY161" fmla="*/ 3206340 h 5941133"/>
              <a:gd name="connsiteX162" fmla="*/ 8890272 w 9117690"/>
              <a:gd name="connsiteY162" fmla="*/ 3252784 h 5941133"/>
              <a:gd name="connsiteX163" fmla="*/ 8869107 w 9117690"/>
              <a:gd name="connsiteY163" fmla="*/ 3289675 h 5941133"/>
              <a:gd name="connsiteX164" fmla="*/ 8869107 w 9117690"/>
              <a:gd name="connsiteY164" fmla="*/ 3352989 h 5941133"/>
              <a:gd name="connsiteX165" fmla="*/ 8790304 w 9117690"/>
              <a:gd name="connsiteY165" fmla="*/ 3471877 h 5941133"/>
              <a:gd name="connsiteX166" fmla="*/ 8742234 w 9117690"/>
              <a:gd name="connsiteY166" fmla="*/ 3481581 h 5941133"/>
              <a:gd name="connsiteX167" fmla="*/ 8742234 w 9117690"/>
              <a:gd name="connsiteY167" fmla="*/ 3482319 h 5941133"/>
              <a:gd name="connsiteX168" fmla="*/ 8718754 w 9117690"/>
              <a:gd name="connsiteY168" fmla="*/ 3484686 h 5941133"/>
              <a:gd name="connsiteX169" fmla="*/ 8619025 w 9117690"/>
              <a:gd name="connsiteY169" fmla="*/ 3570635 h 5941133"/>
              <a:gd name="connsiteX170" fmla="*/ 8619005 w 9117690"/>
              <a:gd name="connsiteY170" fmla="*/ 3570748 h 5941133"/>
              <a:gd name="connsiteX171" fmla="*/ 8619005 w 9117690"/>
              <a:gd name="connsiteY171" fmla="*/ 4130541 h 5941133"/>
              <a:gd name="connsiteX172" fmla="*/ 8540202 w 9117690"/>
              <a:gd name="connsiteY172" fmla="*/ 4249429 h 5941133"/>
              <a:gd name="connsiteX173" fmla="*/ 8492132 w 9117690"/>
              <a:gd name="connsiteY173" fmla="*/ 4259133 h 5941133"/>
              <a:gd name="connsiteX174" fmla="*/ 8492132 w 9117690"/>
              <a:gd name="connsiteY174" fmla="*/ 4259871 h 5941133"/>
              <a:gd name="connsiteX175" fmla="*/ 8468652 w 9117690"/>
              <a:gd name="connsiteY175" fmla="*/ 4262238 h 5941133"/>
              <a:gd name="connsiteX176" fmla="*/ 8368923 w 9117690"/>
              <a:gd name="connsiteY176" fmla="*/ 4348187 h 5941133"/>
              <a:gd name="connsiteX177" fmla="*/ 8368672 w 9117690"/>
              <a:gd name="connsiteY177" fmla="*/ 4349610 h 5941133"/>
              <a:gd name="connsiteX178" fmla="*/ 8368672 w 9117690"/>
              <a:gd name="connsiteY178" fmla="*/ 4617935 h 5941133"/>
              <a:gd name="connsiteX179" fmla="*/ 8239645 w 9117690"/>
              <a:gd name="connsiteY179" fmla="*/ 4746962 h 5941133"/>
              <a:gd name="connsiteX180" fmla="*/ 8239646 w 9117690"/>
              <a:gd name="connsiteY180" fmla="*/ 4746961 h 5941133"/>
              <a:gd name="connsiteX181" fmla="*/ 8110619 w 9117690"/>
              <a:gd name="connsiteY181" fmla="*/ 4617934 h 5941133"/>
              <a:gd name="connsiteX182" fmla="*/ 8110619 w 9117690"/>
              <a:gd name="connsiteY182" fmla="*/ 4337914 h 5941133"/>
              <a:gd name="connsiteX183" fmla="*/ 8108616 w 9117690"/>
              <a:gd name="connsiteY183" fmla="*/ 4326564 h 5941133"/>
              <a:gd name="connsiteX184" fmla="*/ 8008887 w 9117690"/>
              <a:gd name="connsiteY184" fmla="*/ 4240615 h 5941133"/>
              <a:gd name="connsiteX185" fmla="*/ 7985407 w 9117690"/>
              <a:gd name="connsiteY185" fmla="*/ 4238248 h 5941133"/>
              <a:gd name="connsiteX186" fmla="*/ 7985407 w 9117690"/>
              <a:gd name="connsiteY186" fmla="*/ 4237510 h 5941133"/>
              <a:gd name="connsiteX187" fmla="*/ 7937337 w 9117690"/>
              <a:gd name="connsiteY187" fmla="*/ 4227806 h 5941133"/>
              <a:gd name="connsiteX188" fmla="*/ 7858534 w 9117690"/>
              <a:gd name="connsiteY188" fmla="*/ 4108918 h 5941133"/>
              <a:gd name="connsiteX189" fmla="*/ 7858534 w 9117690"/>
              <a:gd name="connsiteY189" fmla="*/ 4018788 h 5941133"/>
              <a:gd name="connsiteX190" fmla="*/ 7850145 w 9117690"/>
              <a:gd name="connsiteY190" fmla="*/ 3977238 h 5941133"/>
              <a:gd name="connsiteX191" fmla="*/ 7731258 w 9117690"/>
              <a:gd name="connsiteY191" fmla="*/ 3898434 h 5941133"/>
              <a:gd name="connsiteX192" fmla="*/ 7612370 w 9117690"/>
              <a:gd name="connsiteY192" fmla="*/ 3977238 h 5941133"/>
              <a:gd name="connsiteX193" fmla="*/ 7610181 w 9117690"/>
              <a:gd name="connsiteY193" fmla="*/ 3988083 h 5941133"/>
              <a:gd name="connsiteX194" fmla="*/ 7610181 w 9117690"/>
              <a:gd name="connsiteY194" fmla="*/ 4228952 h 5941133"/>
              <a:gd name="connsiteX195" fmla="*/ 7531378 w 9117690"/>
              <a:gd name="connsiteY195" fmla="*/ 4347840 h 5941133"/>
              <a:gd name="connsiteX196" fmla="*/ 7483308 w 9117690"/>
              <a:gd name="connsiteY196" fmla="*/ 4357544 h 5941133"/>
              <a:gd name="connsiteX197" fmla="*/ 7483308 w 9117690"/>
              <a:gd name="connsiteY197" fmla="*/ 4358282 h 5941133"/>
              <a:gd name="connsiteX198" fmla="*/ 7459828 w 9117690"/>
              <a:gd name="connsiteY198" fmla="*/ 4360649 h 5941133"/>
              <a:gd name="connsiteX199" fmla="*/ 7360099 w 9117690"/>
              <a:gd name="connsiteY199" fmla="*/ 4446598 h 5941133"/>
              <a:gd name="connsiteX200" fmla="*/ 7359847 w 9117690"/>
              <a:gd name="connsiteY200" fmla="*/ 4448027 h 5941133"/>
              <a:gd name="connsiteX201" fmla="*/ 7359847 w 9117690"/>
              <a:gd name="connsiteY201" fmla="*/ 4552668 h 5941133"/>
              <a:gd name="connsiteX202" fmla="*/ 7230820 w 9117690"/>
              <a:gd name="connsiteY202" fmla="*/ 4681695 h 5941133"/>
              <a:gd name="connsiteX203" fmla="*/ 7230821 w 9117690"/>
              <a:gd name="connsiteY203" fmla="*/ 4681694 h 5941133"/>
              <a:gd name="connsiteX204" fmla="*/ 7101794 w 9117690"/>
              <a:gd name="connsiteY204" fmla="*/ 4552667 h 5941133"/>
              <a:gd name="connsiteX205" fmla="*/ 7101794 w 9117690"/>
              <a:gd name="connsiteY205" fmla="*/ 2721348 h 5941133"/>
              <a:gd name="connsiteX206" fmla="*/ 7101793 w 9117690"/>
              <a:gd name="connsiteY206" fmla="*/ 4569190 h 5941133"/>
              <a:gd name="connsiteX207" fmla="*/ 7091655 w 9117690"/>
              <a:gd name="connsiteY207" fmla="*/ 4518971 h 5941133"/>
              <a:gd name="connsiteX208" fmla="*/ 6972767 w 9117690"/>
              <a:gd name="connsiteY208" fmla="*/ 4440167 h 5941133"/>
              <a:gd name="connsiteX209" fmla="*/ 6853880 w 9117690"/>
              <a:gd name="connsiteY209" fmla="*/ 4518971 h 5941133"/>
              <a:gd name="connsiteX210" fmla="*/ 6844116 w 9117690"/>
              <a:gd name="connsiteY210" fmla="*/ 4567331 h 5941133"/>
              <a:gd name="connsiteX211" fmla="*/ 6844116 w 9117690"/>
              <a:gd name="connsiteY211" fmla="*/ 5153733 h 5941133"/>
              <a:gd name="connsiteX212" fmla="*/ 6715089 w 9117690"/>
              <a:gd name="connsiteY212" fmla="*/ 5282760 h 5941133"/>
              <a:gd name="connsiteX213" fmla="*/ 6715090 w 9117690"/>
              <a:gd name="connsiteY213" fmla="*/ 5282759 h 5941133"/>
              <a:gd name="connsiteX214" fmla="*/ 6586063 w 9117690"/>
              <a:gd name="connsiteY214" fmla="*/ 5153732 h 5941133"/>
              <a:gd name="connsiteX215" fmla="*/ 6586063 w 9117690"/>
              <a:gd name="connsiteY215" fmla="*/ 2721348 h 5941133"/>
              <a:gd name="connsiteX216" fmla="*/ 6586062 w 9117690"/>
              <a:gd name="connsiteY216" fmla="*/ 4256770 h 5941133"/>
              <a:gd name="connsiteX217" fmla="*/ 6575924 w 9117690"/>
              <a:gd name="connsiteY217" fmla="*/ 4206551 h 5941133"/>
              <a:gd name="connsiteX218" fmla="*/ 6457036 w 9117690"/>
              <a:gd name="connsiteY218" fmla="*/ 4127747 h 5941133"/>
              <a:gd name="connsiteX219" fmla="*/ 6338149 w 9117690"/>
              <a:gd name="connsiteY219" fmla="*/ 4206551 h 5941133"/>
              <a:gd name="connsiteX220" fmla="*/ 6334551 w 9117690"/>
              <a:gd name="connsiteY220" fmla="*/ 4224370 h 5941133"/>
              <a:gd name="connsiteX221" fmla="*/ 6334551 w 9117690"/>
              <a:gd name="connsiteY221" fmla="*/ 4533316 h 5941133"/>
              <a:gd name="connsiteX222" fmla="*/ 6205524 w 9117690"/>
              <a:gd name="connsiteY222" fmla="*/ 4662343 h 5941133"/>
              <a:gd name="connsiteX223" fmla="*/ 6205525 w 9117690"/>
              <a:gd name="connsiteY223" fmla="*/ 4662342 h 5941133"/>
              <a:gd name="connsiteX224" fmla="*/ 6076498 w 9117690"/>
              <a:gd name="connsiteY224" fmla="*/ 4533315 h 5941133"/>
              <a:gd name="connsiteX225" fmla="*/ 6076498 w 9117690"/>
              <a:gd name="connsiteY225" fmla="*/ 4486577 h 5941133"/>
              <a:gd name="connsiteX226" fmla="*/ 6057828 w 9117690"/>
              <a:gd name="connsiteY226" fmla="*/ 4454035 h 5941133"/>
              <a:gd name="connsiteX227" fmla="*/ 5980764 w 9117690"/>
              <a:gd name="connsiteY227" fmla="*/ 4407591 h 5941133"/>
              <a:gd name="connsiteX228" fmla="*/ 5957284 w 9117690"/>
              <a:gd name="connsiteY228" fmla="*/ 4405224 h 5941133"/>
              <a:gd name="connsiteX229" fmla="*/ 5957284 w 9117690"/>
              <a:gd name="connsiteY229" fmla="*/ 4404486 h 5941133"/>
              <a:gd name="connsiteX230" fmla="*/ 5909214 w 9117690"/>
              <a:gd name="connsiteY230" fmla="*/ 4394782 h 5941133"/>
              <a:gd name="connsiteX231" fmla="*/ 5830411 w 9117690"/>
              <a:gd name="connsiteY231" fmla="*/ 4275894 h 5941133"/>
              <a:gd name="connsiteX232" fmla="*/ 5830411 w 9117690"/>
              <a:gd name="connsiteY232" fmla="*/ 4161910 h 5941133"/>
              <a:gd name="connsiteX233" fmla="*/ 5822022 w 9117690"/>
              <a:gd name="connsiteY233" fmla="*/ 4120360 h 5941133"/>
              <a:gd name="connsiteX234" fmla="*/ 5703135 w 9117690"/>
              <a:gd name="connsiteY234" fmla="*/ 4041556 h 5941133"/>
              <a:gd name="connsiteX235" fmla="*/ 5584247 w 9117690"/>
              <a:gd name="connsiteY235" fmla="*/ 4120360 h 5941133"/>
              <a:gd name="connsiteX236" fmla="*/ 5582058 w 9117690"/>
              <a:gd name="connsiteY236" fmla="*/ 4131204 h 5941133"/>
              <a:gd name="connsiteX237" fmla="*/ 5582058 w 9117690"/>
              <a:gd name="connsiteY237" fmla="*/ 4284608 h 5941133"/>
              <a:gd name="connsiteX238" fmla="*/ 5503255 w 9117690"/>
              <a:gd name="connsiteY238" fmla="*/ 4403496 h 5941133"/>
              <a:gd name="connsiteX239" fmla="*/ 5455185 w 9117690"/>
              <a:gd name="connsiteY239" fmla="*/ 4413200 h 5941133"/>
              <a:gd name="connsiteX240" fmla="*/ 5455185 w 9117690"/>
              <a:gd name="connsiteY240" fmla="*/ 4413938 h 5941133"/>
              <a:gd name="connsiteX241" fmla="*/ 5431705 w 9117690"/>
              <a:gd name="connsiteY241" fmla="*/ 4416305 h 5941133"/>
              <a:gd name="connsiteX242" fmla="*/ 5331976 w 9117690"/>
              <a:gd name="connsiteY242" fmla="*/ 4502254 h 5941133"/>
              <a:gd name="connsiteX243" fmla="*/ 5329772 w 9117690"/>
              <a:gd name="connsiteY243" fmla="*/ 4514744 h 5941133"/>
              <a:gd name="connsiteX244" fmla="*/ 5329772 w 9117690"/>
              <a:gd name="connsiteY244" fmla="*/ 4648652 h 5941133"/>
              <a:gd name="connsiteX245" fmla="*/ 5200745 w 9117690"/>
              <a:gd name="connsiteY245" fmla="*/ 4777679 h 5941133"/>
              <a:gd name="connsiteX246" fmla="*/ 5200746 w 9117690"/>
              <a:gd name="connsiteY246" fmla="*/ 4777678 h 5941133"/>
              <a:gd name="connsiteX247" fmla="*/ 5071719 w 9117690"/>
              <a:gd name="connsiteY247" fmla="*/ 4648651 h 5941133"/>
              <a:gd name="connsiteX248" fmla="*/ 5071719 w 9117690"/>
              <a:gd name="connsiteY248" fmla="*/ 4283397 h 5941133"/>
              <a:gd name="connsiteX249" fmla="*/ 5069515 w 9117690"/>
              <a:gd name="connsiteY249" fmla="*/ 4270907 h 5941133"/>
              <a:gd name="connsiteX250" fmla="*/ 4969786 w 9117690"/>
              <a:gd name="connsiteY250" fmla="*/ 4184958 h 5941133"/>
              <a:gd name="connsiteX251" fmla="*/ 4946306 w 9117690"/>
              <a:gd name="connsiteY251" fmla="*/ 4182591 h 5941133"/>
              <a:gd name="connsiteX252" fmla="*/ 4946306 w 9117690"/>
              <a:gd name="connsiteY252" fmla="*/ 4181853 h 5941133"/>
              <a:gd name="connsiteX253" fmla="*/ 4898236 w 9117690"/>
              <a:gd name="connsiteY253" fmla="*/ 4172149 h 5941133"/>
              <a:gd name="connsiteX254" fmla="*/ 4819433 w 9117690"/>
              <a:gd name="connsiteY254" fmla="*/ 4053261 h 5941133"/>
              <a:gd name="connsiteX255" fmla="*/ 4819433 w 9117690"/>
              <a:gd name="connsiteY255" fmla="*/ 3676885 h 5941133"/>
              <a:gd name="connsiteX256" fmla="*/ 4811044 w 9117690"/>
              <a:gd name="connsiteY256" fmla="*/ 3635336 h 5941133"/>
              <a:gd name="connsiteX257" fmla="*/ 4692157 w 9117690"/>
              <a:gd name="connsiteY257" fmla="*/ 3556532 h 5941133"/>
              <a:gd name="connsiteX258" fmla="*/ 4563130 w 9117690"/>
              <a:gd name="connsiteY258" fmla="*/ 3685559 h 5941133"/>
              <a:gd name="connsiteX259" fmla="*/ 4563130 w 9117690"/>
              <a:gd name="connsiteY259" fmla="*/ 2721348 h 5941133"/>
              <a:gd name="connsiteX260" fmla="*/ 4563015 w 9117690"/>
              <a:gd name="connsiteY260" fmla="*/ 2721348 h 5941133"/>
              <a:gd name="connsiteX261" fmla="*/ 4563014 w 9117690"/>
              <a:gd name="connsiteY261" fmla="*/ 3989312 h 5941133"/>
              <a:gd name="connsiteX262" fmla="*/ 4484211 w 9117690"/>
              <a:gd name="connsiteY262" fmla="*/ 4108200 h 5941133"/>
              <a:gd name="connsiteX263" fmla="*/ 4436141 w 9117690"/>
              <a:gd name="connsiteY263" fmla="*/ 4117904 h 5941133"/>
              <a:gd name="connsiteX264" fmla="*/ 4436141 w 9117690"/>
              <a:gd name="connsiteY264" fmla="*/ 4118642 h 5941133"/>
              <a:gd name="connsiteX265" fmla="*/ 4412661 w 9117690"/>
              <a:gd name="connsiteY265" fmla="*/ 4121009 h 5941133"/>
              <a:gd name="connsiteX266" fmla="*/ 4335596 w 9117690"/>
              <a:gd name="connsiteY266" fmla="*/ 4167453 h 5941133"/>
              <a:gd name="connsiteX267" fmla="*/ 4314689 w 9117690"/>
              <a:gd name="connsiteY267" fmla="*/ 4203896 h 5941133"/>
              <a:gd name="connsiteX268" fmla="*/ 4314689 w 9117690"/>
              <a:gd name="connsiteY268" fmla="*/ 4339508 h 5941133"/>
              <a:gd name="connsiteX269" fmla="*/ 4235886 w 9117690"/>
              <a:gd name="connsiteY269" fmla="*/ 4458396 h 5941133"/>
              <a:gd name="connsiteX270" fmla="*/ 4187818 w 9117690"/>
              <a:gd name="connsiteY270" fmla="*/ 4468100 h 5941133"/>
              <a:gd name="connsiteX271" fmla="*/ 4187818 w 9117690"/>
              <a:gd name="connsiteY271" fmla="*/ 4468838 h 5941133"/>
              <a:gd name="connsiteX272" fmla="*/ 4164338 w 9117690"/>
              <a:gd name="connsiteY272" fmla="*/ 4471205 h 5941133"/>
              <a:gd name="connsiteX273" fmla="*/ 4087274 w 9117690"/>
              <a:gd name="connsiteY273" fmla="*/ 4517649 h 5941133"/>
              <a:gd name="connsiteX274" fmla="*/ 4066135 w 9117690"/>
              <a:gd name="connsiteY274" fmla="*/ 4554495 h 5941133"/>
              <a:gd name="connsiteX275" fmla="*/ 4066135 w 9117690"/>
              <a:gd name="connsiteY275" fmla="*/ 4712264 h 5941133"/>
              <a:gd name="connsiteX276" fmla="*/ 3937109 w 9117690"/>
              <a:gd name="connsiteY276" fmla="*/ 4841291 h 5941133"/>
              <a:gd name="connsiteX277" fmla="*/ 3937109 w 9117690"/>
              <a:gd name="connsiteY277" fmla="*/ 4841290 h 5941133"/>
              <a:gd name="connsiteX278" fmla="*/ 3808082 w 9117690"/>
              <a:gd name="connsiteY278" fmla="*/ 4712263 h 5941133"/>
              <a:gd name="connsiteX279" fmla="*/ 3808082 w 9117690"/>
              <a:gd name="connsiteY279" fmla="*/ 4219518 h 5941133"/>
              <a:gd name="connsiteX280" fmla="*/ 3799694 w 9117690"/>
              <a:gd name="connsiteY280" fmla="*/ 4177968 h 5941133"/>
              <a:gd name="connsiteX281" fmla="*/ 3680807 w 9117690"/>
              <a:gd name="connsiteY281" fmla="*/ 4099164 h 5941133"/>
              <a:gd name="connsiteX282" fmla="*/ 3561920 w 9117690"/>
              <a:gd name="connsiteY282" fmla="*/ 4177968 h 5941133"/>
              <a:gd name="connsiteX283" fmla="*/ 3561433 w 9117690"/>
              <a:gd name="connsiteY283" fmla="*/ 4180378 h 5941133"/>
              <a:gd name="connsiteX284" fmla="*/ 3561433 w 9117690"/>
              <a:gd name="connsiteY284" fmla="*/ 4435519 h 5941133"/>
              <a:gd name="connsiteX285" fmla="*/ 3482629 w 9117690"/>
              <a:gd name="connsiteY285" fmla="*/ 4554407 h 5941133"/>
              <a:gd name="connsiteX286" fmla="*/ 3438829 w 9117690"/>
              <a:gd name="connsiteY286" fmla="*/ 4563249 h 5941133"/>
              <a:gd name="connsiteX287" fmla="*/ 3438829 w 9117690"/>
              <a:gd name="connsiteY287" fmla="*/ 4564615 h 5941133"/>
              <a:gd name="connsiteX288" fmla="*/ 3415349 w 9117690"/>
              <a:gd name="connsiteY288" fmla="*/ 4566982 h 5941133"/>
              <a:gd name="connsiteX289" fmla="*/ 3315620 w 9117690"/>
              <a:gd name="connsiteY289" fmla="*/ 4652931 h 5941133"/>
              <a:gd name="connsiteX290" fmla="*/ 3307419 w 9117690"/>
              <a:gd name="connsiteY290" fmla="*/ 4699402 h 5941133"/>
              <a:gd name="connsiteX291" fmla="*/ 3307419 w 9117690"/>
              <a:gd name="connsiteY291" fmla="*/ 5166571 h 5941133"/>
              <a:gd name="connsiteX292" fmla="*/ 3178392 w 9117690"/>
              <a:gd name="connsiteY292" fmla="*/ 5295598 h 5941133"/>
              <a:gd name="connsiteX293" fmla="*/ 3178393 w 9117690"/>
              <a:gd name="connsiteY293" fmla="*/ 5295599 h 5941133"/>
              <a:gd name="connsiteX294" fmla="*/ 3049366 w 9117690"/>
              <a:gd name="connsiteY294" fmla="*/ 5166572 h 5941133"/>
              <a:gd name="connsiteX295" fmla="*/ 3049366 w 9117690"/>
              <a:gd name="connsiteY295" fmla="*/ 4514427 h 5941133"/>
              <a:gd name="connsiteX296" fmla="*/ 3033349 w 9117690"/>
              <a:gd name="connsiteY296" fmla="*/ 4488028 h 5941133"/>
              <a:gd name="connsiteX297" fmla="*/ 2933786 w 9117690"/>
              <a:gd name="connsiteY297" fmla="*/ 4441074 h 5941133"/>
              <a:gd name="connsiteX298" fmla="*/ 2814899 w 9117690"/>
              <a:gd name="connsiteY298" fmla="*/ 4519878 h 5941133"/>
              <a:gd name="connsiteX299" fmla="*/ 2812443 w 9117690"/>
              <a:gd name="connsiteY299" fmla="*/ 4532038 h 5941133"/>
              <a:gd name="connsiteX300" fmla="*/ 2812443 w 9117690"/>
              <a:gd name="connsiteY300" fmla="*/ 5039760 h 5941133"/>
              <a:gd name="connsiteX301" fmla="*/ 2683416 w 9117690"/>
              <a:gd name="connsiteY301" fmla="*/ 5168787 h 5941133"/>
              <a:gd name="connsiteX302" fmla="*/ 2683417 w 9117690"/>
              <a:gd name="connsiteY302" fmla="*/ 5168786 h 5941133"/>
              <a:gd name="connsiteX303" fmla="*/ 2554391 w 9117690"/>
              <a:gd name="connsiteY303" fmla="*/ 5039759 h 5941133"/>
              <a:gd name="connsiteX304" fmla="*/ 2554391 w 9117690"/>
              <a:gd name="connsiteY304" fmla="*/ 2721348 h 5941133"/>
              <a:gd name="connsiteX305" fmla="*/ 2554390 w 9117690"/>
              <a:gd name="connsiteY305" fmla="*/ 2721348 h 5941133"/>
              <a:gd name="connsiteX306" fmla="*/ 2554389 w 9117690"/>
              <a:gd name="connsiteY306" fmla="*/ 5014630 h 5941133"/>
              <a:gd name="connsiteX307" fmla="*/ 2544250 w 9117690"/>
              <a:gd name="connsiteY307" fmla="*/ 4964412 h 5941133"/>
              <a:gd name="connsiteX308" fmla="*/ 2425363 w 9117690"/>
              <a:gd name="connsiteY308" fmla="*/ 4885608 h 5941133"/>
              <a:gd name="connsiteX309" fmla="*/ 2296336 w 9117690"/>
              <a:gd name="connsiteY309" fmla="*/ 5014635 h 5941133"/>
              <a:gd name="connsiteX310" fmla="*/ 2296336 w 9117690"/>
              <a:gd name="connsiteY310" fmla="*/ 5812106 h 5941133"/>
              <a:gd name="connsiteX311" fmla="*/ 2167309 w 9117690"/>
              <a:gd name="connsiteY311" fmla="*/ 5941133 h 5941133"/>
              <a:gd name="connsiteX312" fmla="*/ 2167310 w 9117690"/>
              <a:gd name="connsiteY312" fmla="*/ 5941132 h 5941133"/>
              <a:gd name="connsiteX313" fmla="*/ 2038282 w 9117690"/>
              <a:gd name="connsiteY313" fmla="*/ 5812105 h 5941133"/>
              <a:gd name="connsiteX314" fmla="*/ 2038282 w 9117690"/>
              <a:gd name="connsiteY314" fmla="*/ 3090757 h 5941133"/>
              <a:gd name="connsiteX315" fmla="*/ 2167310 w 9117690"/>
              <a:gd name="connsiteY315" fmla="*/ 3219784 h 5941133"/>
              <a:gd name="connsiteX316" fmla="*/ 2167309 w 9117690"/>
              <a:gd name="connsiteY316" fmla="*/ 3219785 h 5941133"/>
              <a:gd name="connsiteX317" fmla="*/ 2296336 w 9117690"/>
              <a:gd name="connsiteY317" fmla="*/ 3090758 h 5941133"/>
              <a:gd name="connsiteX318" fmla="*/ 2296336 w 9117690"/>
              <a:gd name="connsiteY318" fmla="*/ 2293287 h 5941133"/>
              <a:gd name="connsiteX319" fmla="*/ 2425363 w 9117690"/>
              <a:gd name="connsiteY319" fmla="*/ 2164260 h 5941133"/>
              <a:gd name="connsiteX320" fmla="*/ 2544250 w 9117690"/>
              <a:gd name="connsiteY320" fmla="*/ 2243064 h 5941133"/>
              <a:gd name="connsiteX321" fmla="*/ 2554389 w 9117690"/>
              <a:gd name="connsiteY321" fmla="*/ 2293282 h 5941133"/>
              <a:gd name="connsiteX322" fmla="*/ 0 w 9117690"/>
              <a:gd name="connsiteY322" fmla="*/ 0 h 5941133"/>
              <a:gd name="connsiteX323" fmla="*/ 1 w 9117690"/>
              <a:gd name="connsiteY323" fmla="*/ 0 h 5941133"/>
              <a:gd name="connsiteX324" fmla="*/ 1 w 9117690"/>
              <a:gd name="connsiteY324" fmla="*/ 2022823 h 5941133"/>
              <a:gd name="connsiteX325" fmla="*/ 129028 w 9117690"/>
              <a:gd name="connsiteY325" fmla="*/ 2151850 h 5941133"/>
              <a:gd name="connsiteX326" fmla="*/ 129027 w 9117690"/>
              <a:gd name="connsiteY326" fmla="*/ 2151851 h 5941133"/>
              <a:gd name="connsiteX327" fmla="*/ 258054 w 9117690"/>
              <a:gd name="connsiteY327" fmla="*/ 2022824 h 5941133"/>
              <a:gd name="connsiteX328" fmla="*/ 258054 w 9117690"/>
              <a:gd name="connsiteY328" fmla="*/ 1933906 h 5941133"/>
              <a:gd name="connsiteX329" fmla="*/ 261652 w 9117690"/>
              <a:gd name="connsiteY329" fmla="*/ 1916087 h 5941133"/>
              <a:gd name="connsiteX330" fmla="*/ 380539 w 9117690"/>
              <a:gd name="connsiteY330" fmla="*/ 1837283 h 5941133"/>
              <a:gd name="connsiteX331" fmla="*/ 499427 w 9117690"/>
              <a:gd name="connsiteY331" fmla="*/ 1916087 h 5941133"/>
              <a:gd name="connsiteX332" fmla="*/ 509565 w 9117690"/>
              <a:gd name="connsiteY332" fmla="*/ 1966306 h 5941133"/>
              <a:gd name="connsiteX333" fmla="*/ 509566 w 9117690"/>
              <a:gd name="connsiteY333" fmla="*/ 2560326 h 5941133"/>
              <a:gd name="connsiteX334" fmla="*/ 638593 w 9117690"/>
              <a:gd name="connsiteY334" fmla="*/ 2689353 h 5941133"/>
              <a:gd name="connsiteX335" fmla="*/ 638592 w 9117690"/>
              <a:gd name="connsiteY335" fmla="*/ 2689354 h 5941133"/>
              <a:gd name="connsiteX336" fmla="*/ 767619 w 9117690"/>
              <a:gd name="connsiteY336" fmla="*/ 2560327 h 5941133"/>
              <a:gd name="connsiteX337" fmla="*/ 767619 w 9117690"/>
              <a:gd name="connsiteY337" fmla="*/ 2474988 h 5941133"/>
              <a:gd name="connsiteX338" fmla="*/ 777383 w 9117690"/>
              <a:gd name="connsiteY338" fmla="*/ 2426627 h 5941133"/>
              <a:gd name="connsiteX339" fmla="*/ 896270 w 9117690"/>
              <a:gd name="connsiteY339" fmla="*/ 2347823 h 5941133"/>
              <a:gd name="connsiteX340" fmla="*/ 1015158 w 9117690"/>
              <a:gd name="connsiteY340" fmla="*/ 2426627 h 5941133"/>
              <a:gd name="connsiteX341" fmla="*/ 1025296 w 9117690"/>
              <a:gd name="connsiteY341" fmla="*/ 2476846 h 5941133"/>
              <a:gd name="connsiteX342" fmla="*/ 1025297 w 9117690"/>
              <a:gd name="connsiteY342" fmla="*/ 2460323 h 5941133"/>
              <a:gd name="connsiteX343" fmla="*/ 1154325 w 9117690"/>
              <a:gd name="connsiteY343" fmla="*/ 2589350 h 5941133"/>
              <a:gd name="connsiteX344" fmla="*/ 1154325 w 9117690"/>
              <a:gd name="connsiteY344" fmla="*/ 2589351 h 5941133"/>
              <a:gd name="connsiteX345" fmla="*/ 1283351 w 9117690"/>
              <a:gd name="connsiteY345" fmla="*/ 2460324 h 5941133"/>
              <a:gd name="connsiteX346" fmla="*/ 1283351 w 9117690"/>
              <a:gd name="connsiteY346" fmla="*/ 2199627 h 5941133"/>
              <a:gd name="connsiteX347" fmla="*/ 1284065 w 9117690"/>
              <a:gd name="connsiteY347" fmla="*/ 2196094 h 5941133"/>
              <a:gd name="connsiteX348" fmla="*/ 1402953 w 9117690"/>
              <a:gd name="connsiteY348" fmla="*/ 2117290 h 5941133"/>
              <a:gd name="connsiteX349" fmla="*/ 1521839 w 9117690"/>
              <a:gd name="connsiteY349" fmla="*/ 2196094 h 5941133"/>
              <a:gd name="connsiteX350" fmla="*/ 1522552 w 9117690"/>
              <a:gd name="connsiteY350" fmla="*/ 2199625 h 5941133"/>
              <a:gd name="connsiteX351" fmla="*/ 1522552 w 9117690"/>
              <a:gd name="connsiteY351" fmla="*/ 2372515 h 5941133"/>
              <a:gd name="connsiteX352" fmla="*/ 1651578 w 9117690"/>
              <a:gd name="connsiteY352" fmla="*/ 2501542 h 5941133"/>
              <a:gd name="connsiteX353" fmla="*/ 1651577 w 9117690"/>
              <a:gd name="connsiteY353" fmla="*/ 2501543 h 5941133"/>
              <a:gd name="connsiteX354" fmla="*/ 1780604 w 9117690"/>
              <a:gd name="connsiteY354" fmla="*/ 2372516 h 5941133"/>
              <a:gd name="connsiteX355" fmla="*/ 1780604 w 9117690"/>
              <a:gd name="connsiteY355" fmla="*/ 2041714 h 5941133"/>
              <a:gd name="connsiteX356" fmla="*/ 1790368 w 9117690"/>
              <a:gd name="connsiteY356" fmla="*/ 1993354 h 5941133"/>
              <a:gd name="connsiteX357" fmla="*/ 1909255 w 9117690"/>
              <a:gd name="connsiteY357" fmla="*/ 1914550 h 5941133"/>
              <a:gd name="connsiteX358" fmla="*/ 2028143 w 9117690"/>
              <a:gd name="connsiteY358" fmla="*/ 1993354 h 5941133"/>
              <a:gd name="connsiteX359" fmla="*/ 2038281 w 9117690"/>
              <a:gd name="connsiteY359" fmla="*/ 2043573 h 5941133"/>
              <a:gd name="connsiteX360" fmla="*/ 2038282 w 9117690"/>
              <a:gd name="connsiteY360" fmla="*/ 2721348 h 5941133"/>
              <a:gd name="connsiteX361" fmla="*/ 2038281 w 9117690"/>
              <a:gd name="connsiteY361" fmla="*/ 4764921 h 5941133"/>
              <a:gd name="connsiteX362" fmla="*/ 2028143 w 9117690"/>
              <a:gd name="connsiteY362" fmla="*/ 4714702 h 5941133"/>
              <a:gd name="connsiteX363" fmla="*/ 1909255 w 9117690"/>
              <a:gd name="connsiteY363" fmla="*/ 4635898 h 5941133"/>
              <a:gd name="connsiteX364" fmla="*/ 1790368 w 9117690"/>
              <a:gd name="connsiteY364" fmla="*/ 4714702 h 5941133"/>
              <a:gd name="connsiteX365" fmla="*/ 1780604 w 9117690"/>
              <a:gd name="connsiteY365" fmla="*/ 4763062 h 5941133"/>
              <a:gd name="connsiteX366" fmla="*/ 1780604 w 9117690"/>
              <a:gd name="connsiteY366" fmla="*/ 5093864 h 5941133"/>
              <a:gd name="connsiteX367" fmla="*/ 1651577 w 9117690"/>
              <a:gd name="connsiteY367" fmla="*/ 5222891 h 5941133"/>
              <a:gd name="connsiteX368" fmla="*/ 1651578 w 9117690"/>
              <a:gd name="connsiteY368" fmla="*/ 5222890 h 5941133"/>
              <a:gd name="connsiteX369" fmla="*/ 1522552 w 9117690"/>
              <a:gd name="connsiteY369" fmla="*/ 5093863 h 5941133"/>
              <a:gd name="connsiteX370" fmla="*/ 1522552 w 9117690"/>
              <a:gd name="connsiteY370" fmla="*/ 4920973 h 5941133"/>
              <a:gd name="connsiteX371" fmla="*/ 1521839 w 9117690"/>
              <a:gd name="connsiteY371" fmla="*/ 4917442 h 5941133"/>
              <a:gd name="connsiteX372" fmla="*/ 1402953 w 9117690"/>
              <a:gd name="connsiteY372" fmla="*/ 4838638 h 5941133"/>
              <a:gd name="connsiteX373" fmla="*/ 1284065 w 9117690"/>
              <a:gd name="connsiteY373" fmla="*/ 4917442 h 5941133"/>
              <a:gd name="connsiteX374" fmla="*/ 1283351 w 9117690"/>
              <a:gd name="connsiteY374" fmla="*/ 4920975 h 5941133"/>
              <a:gd name="connsiteX375" fmla="*/ 1283351 w 9117690"/>
              <a:gd name="connsiteY375" fmla="*/ 5181672 h 5941133"/>
              <a:gd name="connsiteX376" fmla="*/ 1154325 w 9117690"/>
              <a:gd name="connsiteY376" fmla="*/ 5310699 h 5941133"/>
              <a:gd name="connsiteX377" fmla="*/ 1154325 w 9117690"/>
              <a:gd name="connsiteY377" fmla="*/ 5310698 h 5941133"/>
              <a:gd name="connsiteX378" fmla="*/ 1025297 w 9117690"/>
              <a:gd name="connsiteY378" fmla="*/ 5181671 h 5941133"/>
              <a:gd name="connsiteX379" fmla="*/ 1025297 w 9117690"/>
              <a:gd name="connsiteY379" fmla="*/ 2721348 h 5941133"/>
              <a:gd name="connsiteX380" fmla="*/ 1025296 w 9117690"/>
              <a:gd name="connsiteY380" fmla="*/ 5198194 h 5941133"/>
              <a:gd name="connsiteX381" fmla="*/ 1015158 w 9117690"/>
              <a:gd name="connsiteY381" fmla="*/ 5147975 h 5941133"/>
              <a:gd name="connsiteX382" fmla="*/ 896270 w 9117690"/>
              <a:gd name="connsiteY382" fmla="*/ 5069171 h 5941133"/>
              <a:gd name="connsiteX383" fmla="*/ 777383 w 9117690"/>
              <a:gd name="connsiteY383" fmla="*/ 5147975 h 5941133"/>
              <a:gd name="connsiteX384" fmla="*/ 767619 w 9117690"/>
              <a:gd name="connsiteY384" fmla="*/ 5196336 h 5941133"/>
              <a:gd name="connsiteX385" fmla="*/ 767619 w 9117690"/>
              <a:gd name="connsiteY385" fmla="*/ 5281675 h 5941133"/>
              <a:gd name="connsiteX386" fmla="*/ 638592 w 9117690"/>
              <a:gd name="connsiteY386" fmla="*/ 5410702 h 5941133"/>
              <a:gd name="connsiteX387" fmla="*/ 638593 w 9117690"/>
              <a:gd name="connsiteY387" fmla="*/ 5410701 h 5941133"/>
              <a:gd name="connsiteX388" fmla="*/ 509566 w 9117690"/>
              <a:gd name="connsiteY388" fmla="*/ 5281674 h 5941133"/>
              <a:gd name="connsiteX389" fmla="*/ 509566 w 9117690"/>
              <a:gd name="connsiteY389" fmla="*/ 2721348 h 5941133"/>
              <a:gd name="connsiteX390" fmla="*/ 509565 w 9117690"/>
              <a:gd name="connsiteY390" fmla="*/ 4687654 h 5941133"/>
              <a:gd name="connsiteX391" fmla="*/ 499427 w 9117690"/>
              <a:gd name="connsiteY391" fmla="*/ 4637435 h 5941133"/>
              <a:gd name="connsiteX392" fmla="*/ 380539 w 9117690"/>
              <a:gd name="connsiteY392" fmla="*/ 4558631 h 5941133"/>
              <a:gd name="connsiteX393" fmla="*/ 261652 w 9117690"/>
              <a:gd name="connsiteY393" fmla="*/ 4637435 h 5941133"/>
              <a:gd name="connsiteX394" fmla="*/ 258054 w 9117690"/>
              <a:gd name="connsiteY394" fmla="*/ 4655254 h 5941133"/>
              <a:gd name="connsiteX395" fmla="*/ 258054 w 9117690"/>
              <a:gd name="connsiteY395" fmla="*/ 4744172 h 5941133"/>
              <a:gd name="connsiteX396" fmla="*/ 129027 w 9117690"/>
              <a:gd name="connsiteY396" fmla="*/ 4873199 h 5941133"/>
              <a:gd name="connsiteX397" fmla="*/ 129028 w 9117690"/>
              <a:gd name="connsiteY397" fmla="*/ 4873198 h 5941133"/>
              <a:gd name="connsiteX398" fmla="*/ 1 w 9117690"/>
              <a:gd name="connsiteY398" fmla="*/ 4744171 h 5941133"/>
              <a:gd name="connsiteX399" fmla="*/ 1 w 9117690"/>
              <a:gd name="connsiteY399" fmla="*/ 2721348 h 5941133"/>
              <a:gd name="connsiteX400" fmla="*/ 0 w 9117690"/>
              <a:gd name="connsiteY400" fmla="*/ 2721348 h 5941133"/>
              <a:gd name="connsiteX401" fmla="*/ 0 w 9117690"/>
              <a:gd name="connsiteY401" fmla="*/ 0 h 5941133"/>
              <a:gd name="connsiteX0" fmla="*/ 3416214 w 9117690"/>
              <a:gd name="connsiteY0" fmla="*/ 4559601 h 5941133"/>
              <a:gd name="connsiteX1" fmla="*/ 3418663 w 9117690"/>
              <a:gd name="connsiteY1" fmla="*/ 4560435 h 5941133"/>
              <a:gd name="connsiteX2" fmla="*/ 3419057 w 9117690"/>
              <a:gd name="connsiteY2" fmla="*/ 4560469 h 5941133"/>
              <a:gd name="connsiteX3" fmla="*/ 3416214 w 9117690"/>
              <a:gd name="connsiteY3" fmla="*/ 4559601 h 5941133"/>
              <a:gd name="connsiteX4" fmla="*/ 3416214 w 9117690"/>
              <a:gd name="connsiteY4" fmla="*/ 1838253 h 5941133"/>
              <a:gd name="connsiteX5" fmla="*/ 3419057 w 9117690"/>
              <a:gd name="connsiteY5" fmla="*/ 1839121 h 5941133"/>
              <a:gd name="connsiteX6" fmla="*/ 3418663 w 9117690"/>
              <a:gd name="connsiteY6" fmla="*/ 1839087 h 5941133"/>
              <a:gd name="connsiteX7" fmla="*/ 3416214 w 9117690"/>
              <a:gd name="connsiteY7" fmla="*/ 1838253 h 5941133"/>
              <a:gd name="connsiteX8" fmla="*/ 2554389 w 9117690"/>
              <a:gd name="connsiteY8" fmla="*/ 2293282 h 5941133"/>
              <a:gd name="connsiteX9" fmla="*/ 2554391 w 9117690"/>
              <a:gd name="connsiteY9" fmla="*/ 2318411 h 5941133"/>
              <a:gd name="connsiteX10" fmla="*/ 2683417 w 9117690"/>
              <a:gd name="connsiteY10" fmla="*/ 2447438 h 5941133"/>
              <a:gd name="connsiteX11" fmla="*/ 2683416 w 9117690"/>
              <a:gd name="connsiteY11" fmla="*/ 2447439 h 5941133"/>
              <a:gd name="connsiteX12" fmla="*/ 2812443 w 9117690"/>
              <a:gd name="connsiteY12" fmla="*/ 2318412 h 5941133"/>
              <a:gd name="connsiteX13" fmla="*/ 2812443 w 9117690"/>
              <a:gd name="connsiteY13" fmla="*/ 1810690 h 5941133"/>
              <a:gd name="connsiteX14" fmla="*/ 2814899 w 9117690"/>
              <a:gd name="connsiteY14" fmla="*/ 1798530 h 5941133"/>
              <a:gd name="connsiteX15" fmla="*/ 2933786 w 9117690"/>
              <a:gd name="connsiteY15" fmla="*/ 1719726 h 5941133"/>
              <a:gd name="connsiteX16" fmla="*/ 3033349 w 9117690"/>
              <a:gd name="connsiteY16" fmla="*/ 1766680 h 5941133"/>
              <a:gd name="connsiteX17" fmla="*/ 3049366 w 9117690"/>
              <a:gd name="connsiteY17" fmla="*/ 1793079 h 5941133"/>
              <a:gd name="connsiteX18" fmla="*/ 3049366 w 9117690"/>
              <a:gd name="connsiteY18" fmla="*/ 2445224 h 5941133"/>
              <a:gd name="connsiteX19" fmla="*/ 3178393 w 9117690"/>
              <a:gd name="connsiteY19" fmla="*/ 2574251 h 5941133"/>
              <a:gd name="connsiteX20" fmla="*/ 3178392 w 9117690"/>
              <a:gd name="connsiteY20" fmla="*/ 2574250 h 5941133"/>
              <a:gd name="connsiteX21" fmla="*/ 3307419 w 9117690"/>
              <a:gd name="connsiteY21" fmla="*/ 2445223 h 5941133"/>
              <a:gd name="connsiteX22" fmla="*/ 3307419 w 9117690"/>
              <a:gd name="connsiteY22" fmla="*/ 1978054 h 5941133"/>
              <a:gd name="connsiteX23" fmla="*/ 3315620 w 9117690"/>
              <a:gd name="connsiteY23" fmla="*/ 1931583 h 5941133"/>
              <a:gd name="connsiteX24" fmla="*/ 3415349 w 9117690"/>
              <a:gd name="connsiteY24" fmla="*/ 1845634 h 5941133"/>
              <a:gd name="connsiteX25" fmla="*/ 3438829 w 9117690"/>
              <a:gd name="connsiteY25" fmla="*/ 1843267 h 5941133"/>
              <a:gd name="connsiteX26" fmla="*/ 3438829 w 9117690"/>
              <a:gd name="connsiteY26" fmla="*/ 1841901 h 5941133"/>
              <a:gd name="connsiteX27" fmla="*/ 3482629 w 9117690"/>
              <a:gd name="connsiteY27" fmla="*/ 1833059 h 5941133"/>
              <a:gd name="connsiteX28" fmla="*/ 3561433 w 9117690"/>
              <a:gd name="connsiteY28" fmla="*/ 1714171 h 5941133"/>
              <a:gd name="connsiteX29" fmla="*/ 3561433 w 9117690"/>
              <a:gd name="connsiteY29" fmla="*/ 1459030 h 5941133"/>
              <a:gd name="connsiteX30" fmla="*/ 3561920 w 9117690"/>
              <a:gd name="connsiteY30" fmla="*/ 1456620 h 5941133"/>
              <a:gd name="connsiteX31" fmla="*/ 3680807 w 9117690"/>
              <a:gd name="connsiteY31" fmla="*/ 1377816 h 5941133"/>
              <a:gd name="connsiteX32" fmla="*/ 3799694 w 9117690"/>
              <a:gd name="connsiteY32" fmla="*/ 1456620 h 5941133"/>
              <a:gd name="connsiteX33" fmla="*/ 3808082 w 9117690"/>
              <a:gd name="connsiteY33" fmla="*/ 1498170 h 5941133"/>
              <a:gd name="connsiteX34" fmla="*/ 3808082 w 9117690"/>
              <a:gd name="connsiteY34" fmla="*/ 1990915 h 5941133"/>
              <a:gd name="connsiteX35" fmla="*/ 3937109 w 9117690"/>
              <a:gd name="connsiteY35" fmla="*/ 2119942 h 5941133"/>
              <a:gd name="connsiteX36" fmla="*/ 3937109 w 9117690"/>
              <a:gd name="connsiteY36" fmla="*/ 2119943 h 5941133"/>
              <a:gd name="connsiteX37" fmla="*/ 4066135 w 9117690"/>
              <a:gd name="connsiteY37" fmla="*/ 1990916 h 5941133"/>
              <a:gd name="connsiteX38" fmla="*/ 4066135 w 9117690"/>
              <a:gd name="connsiteY38" fmla="*/ 1833147 h 5941133"/>
              <a:gd name="connsiteX39" fmla="*/ 4087274 w 9117690"/>
              <a:gd name="connsiteY39" fmla="*/ 1796301 h 5941133"/>
              <a:gd name="connsiteX40" fmla="*/ 4164338 w 9117690"/>
              <a:gd name="connsiteY40" fmla="*/ 1749857 h 5941133"/>
              <a:gd name="connsiteX41" fmla="*/ 4187818 w 9117690"/>
              <a:gd name="connsiteY41" fmla="*/ 1747490 h 5941133"/>
              <a:gd name="connsiteX42" fmla="*/ 4187818 w 9117690"/>
              <a:gd name="connsiteY42" fmla="*/ 1746752 h 5941133"/>
              <a:gd name="connsiteX43" fmla="*/ 4235886 w 9117690"/>
              <a:gd name="connsiteY43" fmla="*/ 1737048 h 5941133"/>
              <a:gd name="connsiteX44" fmla="*/ 4314689 w 9117690"/>
              <a:gd name="connsiteY44" fmla="*/ 1618160 h 5941133"/>
              <a:gd name="connsiteX45" fmla="*/ 4314689 w 9117690"/>
              <a:gd name="connsiteY45" fmla="*/ 1482548 h 5941133"/>
              <a:gd name="connsiteX46" fmla="*/ 4335596 w 9117690"/>
              <a:gd name="connsiteY46" fmla="*/ 1446105 h 5941133"/>
              <a:gd name="connsiteX47" fmla="*/ 4412661 w 9117690"/>
              <a:gd name="connsiteY47" fmla="*/ 1399661 h 5941133"/>
              <a:gd name="connsiteX48" fmla="*/ 4436141 w 9117690"/>
              <a:gd name="connsiteY48" fmla="*/ 1397294 h 5941133"/>
              <a:gd name="connsiteX49" fmla="*/ 4436141 w 9117690"/>
              <a:gd name="connsiteY49" fmla="*/ 1396556 h 5941133"/>
              <a:gd name="connsiteX50" fmla="*/ 4484211 w 9117690"/>
              <a:gd name="connsiteY50" fmla="*/ 1386852 h 5941133"/>
              <a:gd name="connsiteX51" fmla="*/ 4563014 w 9117690"/>
              <a:gd name="connsiteY51" fmla="*/ 1267964 h 5941133"/>
              <a:gd name="connsiteX52" fmla="*/ 4563130 w 9117690"/>
              <a:gd name="connsiteY52" fmla="*/ 964211 h 5941133"/>
              <a:gd name="connsiteX53" fmla="*/ 4692157 w 9117690"/>
              <a:gd name="connsiteY53" fmla="*/ 835184 h 5941133"/>
              <a:gd name="connsiteX54" fmla="*/ 4811044 w 9117690"/>
              <a:gd name="connsiteY54" fmla="*/ 913988 h 5941133"/>
              <a:gd name="connsiteX55" fmla="*/ 4819433 w 9117690"/>
              <a:gd name="connsiteY55" fmla="*/ 955537 h 5941133"/>
              <a:gd name="connsiteX56" fmla="*/ 4819433 w 9117690"/>
              <a:gd name="connsiteY56" fmla="*/ 1331913 h 5941133"/>
              <a:gd name="connsiteX57" fmla="*/ 4898236 w 9117690"/>
              <a:gd name="connsiteY57" fmla="*/ 1450801 h 5941133"/>
              <a:gd name="connsiteX58" fmla="*/ 4946306 w 9117690"/>
              <a:gd name="connsiteY58" fmla="*/ 1460505 h 5941133"/>
              <a:gd name="connsiteX59" fmla="*/ 4946306 w 9117690"/>
              <a:gd name="connsiteY59" fmla="*/ 1461243 h 5941133"/>
              <a:gd name="connsiteX60" fmla="*/ 4969786 w 9117690"/>
              <a:gd name="connsiteY60" fmla="*/ 1463610 h 5941133"/>
              <a:gd name="connsiteX61" fmla="*/ 5069515 w 9117690"/>
              <a:gd name="connsiteY61" fmla="*/ 1549559 h 5941133"/>
              <a:gd name="connsiteX62" fmla="*/ 5071719 w 9117690"/>
              <a:gd name="connsiteY62" fmla="*/ 1562049 h 5941133"/>
              <a:gd name="connsiteX63" fmla="*/ 5071719 w 9117690"/>
              <a:gd name="connsiteY63" fmla="*/ 1927303 h 5941133"/>
              <a:gd name="connsiteX64" fmla="*/ 5200746 w 9117690"/>
              <a:gd name="connsiteY64" fmla="*/ 2056330 h 5941133"/>
              <a:gd name="connsiteX65" fmla="*/ 5200745 w 9117690"/>
              <a:gd name="connsiteY65" fmla="*/ 2056331 h 5941133"/>
              <a:gd name="connsiteX66" fmla="*/ 5329772 w 9117690"/>
              <a:gd name="connsiteY66" fmla="*/ 1927304 h 5941133"/>
              <a:gd name="connsiteX67" fmla="*/ 5329772 w 9117690"/>
              <a:gd name="connsiteY67" fmla="*/ 1793396 h 5941133"/>
              <a:gd name="connsiteX68" fmla="*/ 5331976 w 9117690"/>
              <a:gd name="connsiteY68" fmla="*/ 1780906 h 5941133"/>
              <a:gd name="connsiteX69" fmla="*/ 5431705 w 9117690"/>
              <a:gd name="connsiteY69" fmla="*/ 1694957 h 5941133"/>
              <a:gd name="connsiteX70" fmla="*/ 5455185 w 9117690"/>
              <a:gd name="connsiteY70" fmla="*/ 1692590 h 5941133"/>
              <a:gd name="connsiteX71" fmla="*/ 5455185 w 9117690"/>
              <a:gd name="connsiteY71" fmla="*/ 1691852 h 5941133"/>
              <a:gd name="connsiteX72" fmla="*/ 5503255 w 9117690"/>
              <a:gd name="connsiteY72" fmla="*/ 1682148 h 5941133"/>
              <a:gd name="connsiteX73" fmla="*/ 5582058 w 9117690"/>
              <a:gd name="connsiteY73" fmla="*/ 1563260 h 5941133"/>
              <a:gd name="connsiteX74" fmla="*/ 5582058 w 9117690"/>
              <a:gd name="connsiteY74" fmla="*/ 1409856 h 5941133"/>
              <a:gd name="connsiteX75" fmla="*/ 5584247 w 9117690"/>
              <a:gd name="connsiteY75" fmla="*/ 1399012 h 5941133"/>
              <a:gd name="connsiteX76" fmla="*/ 5703135 w 9117690"/>
              <a:gd name="connsiteY76" fmla="*/ 1320208 h 5941133"/>
              <a:gd name="connsiteX77" fmla="*/ 5822022 w 9117690"/>
              <a:gd name="connsiteY77" fmla="*/ 1399012 h 5941133"/>
              <a:gd name="connsiteX78" fmla="*/ 5830411 w 9117690"/>
              <a:gd name="connsiteY78" fmla="*/ 1440562 h 5941133"/>
              <a:gd name="connsiteX79" fmla="*/ 5830411 w 9117690"/>
              <a:gd name="connsiteY79" fmla="*/ 1554546 h 5941133"/>
              <a:gd name="connsiteX80" fmla="*/ 5909214 w 9117690"/>
              <a:gd name="connsiteY80" fmla="*/ 1673434 h 5941133"/>
              <a:gd name="connsiteX81" fmla="*/ 5957284 w 9117690"/>
              <a:gd name="connsiteY81" fmla="*/ 1683138 h 5941133"/>
              <a:gd name="connsiteX82" fmla="*/ 5957284 w 9117690"/>
              <a:gd name="connsiteY82" fmla="*/ 1683876 h 5941133"/>
              <a:gd name="connsiteX83" fmla="*/ 5980764 w 9117690"/>
              <a:gd name="connsiteY83" fmla="*/ 1686243 h 5941133"/>
              <a:gd name="connsiteX84" fmla="*/ 6057828 w 9117690"/>
              <a:gd name="connsiteY84" fmla="*/ 1732687 h 5941133"/>
              <a:gd name="connsiteX85" fmla="*/ 6076498 w 9117690"/>
              <a:gd name="connsiteY85" fmla="*/ 1765229 h 5941133"/>
              <a:gd name="connsiteX86" fmla="*/ 6076498 w 9117690"/>
              <a:gd name="connsiteY86" fmla="*/ 1811967 h 5941133"/>
              <a:gd name="connsiteX87" fmla="*/ 6205525 w 9117690"/>
              <a:gd name="connsiteY87" fmla="*/ 1940994 h 5941133"/>
              <a:gd name="connsiteX88" fmla="*/ 6205524 w 9117690"/>
              <a:gd name="connsiteY88" fmla="*/ 1940995 h 5941133"/>
              <a:gd name="connsiteX89" fmla="*/ 6334551 w 9117690"/>
              <a:gd name="connsiteY89" fmla="*/ 1811968 h 5941133"/>
              <a:gd name="connsiteX90" fmla="*/ 6334551 w 9117690"/>
              <a:gd name="connsiteY90" fmla="*/ 1503022 h 5941133"/>
              <a:gd name="connsiteX91" fmla="*/ 6338149 w 9117690"/>
              <a:gd name="connsiteY91" fmla="*/ 1485203 h 5941133"/>
              <a:gd name="connsiteX92" fmla="*/ 6457036 w 9117690"/>
              <a:gd name="connsiteY92" fmla="*/ 1406399 h 5941133"/>
              <a:gd name="connsiteX93" fmla="*/ 6575924 w 9117690"/>
              <a:gd name="connsiteY93" fmla="*/ 1485203 h 5941133"/>
              <a:gd name="connsiteX94" fmla="*/ 6586062 w 9117690"/>
              <a:gd name="connsiteY94" fmla="*/ 1535422 h 5941133"/>
              <a:gd name="connsiteX95" fmla="*/ 6586063 w 9117690"/>
              <a:gd name="connsiteY95" fmla="*/ 0 h 5941133"/>
              <a:gd name="connsiteX96" fmla="*/ 6586063 w 9117690"/>
              <a:gd name="connsiteY96" fmla="*/ 2432384 h 5941133"/>
              <a:gd name="connsiteX97" fmla="*/ 6715090 w 9117690"/>
              <a:gd name="connsiteY97" fmla="*/ 2561411 h 5941133"/>
              <a:gd name="connsiteX98" fmla="*/ 6715089 w 9117690"/>
              <a:gd name="connsiteY98" fmla="*/ 2561412 h 5941133"/>
              <a:gd name="connsiteX99" fmla="*/ 6844116 w 9117690"/>
              <a:gd name="connsiteY99" fmla="*/ 2432385 h 5941133"/>
              <a:gd name="connsiteX100" fmla="*/ 6844116 w 9117690"/>
              <a:gd name="connsiteY100" fmla="*/ 1845983 h 5941133"/>
              <a:gd name="connsiteX101" fmla="*/ 6853880 w 9117690"/>
              <a:gd name="connsiteY101" fmla="*/ 1797623 h 5941133"/>
              <a:gd name="connsiteX102" fmla="*/ 6972767 w 9117690"/>
              <a:gd name="connsiteY102" fmla="*/ 1718819 h 5941133"/>
              <a:gd name="connsiteX103" fmla="*/ 7091655 w 9117690"/>
              <a:gd name="connsiteY103" fmla="*/ 1797623 h 5941133"/>
              <a:gd name="connsiteX104" fmla="*/ 7101793 w 9117690"/>
              <a:gd name="connsiteY104" fmla="*/ 1847842 h 5941133"/>
              <a:gd name="connsiteX105" fmla="*/ 7101794 w 9117690"/>
              <a:gd name="connsiteY105" fmla="*/ 0 h 5941133"/>
              <a:gd name="connsiteX106" fmla="*/ 7101794 w 9117690"/>
              <a:gd name="connsiteY106" fmla="*/ 1831319 h 5941133"/>
              <a:gd name="connsiteX107" fmla="*/ 7230821 w 9117690"/>
              <a:gd name="connsiteY107" fmla="*/ 1960346 h 5941133"/>
              <a:gd name="connsiteX108" fmla="*/ 7230820 w 9117690"/>
              <a:gd name="connsiteY108" fmla="*/ 1960347 h 5941133"/>
              <a:gd name="connsiteX109" fmla="*/ 7359847 w 9117690"/>
              <a:gd name="connsiteY109" fmla="*/ 1831320 h 5941133"/>
              <a:gd name="connsiteX110" fmla="*/ 7359847 w 9117690"/>
              <a:gd name="connsiteY110" fmla="*/ 1726679 h 5941133"/>
              <a:gd name="connsiteX111" fmla="*/ 7360099 w 9117690"/>
              <a:gd name="connsiteY111" fmla="*/ 1725250 h 5941133"/>
              <a:gd name="connsiteX112" fmla="*/ 7459828 w 9117690"/>
              <a:gd name="connsiteY112" fmla="*/ 1639301 h 5941133"/>
              <a:gd name="connsiteX113" fmla="*/ 7483308 w 9117690"/>
              <a:gd name="connsiteY113" fmla="*/ 1636934 h 5941133"/>
              <a:gd name="connsiteX114" fmla="*/ 7483308 w 9117690"/>
              <a:gd name="connsiteY114" fmla="*/ 1636196 h 5941133"/>
              <a:gd name="connsiteX115" fmla="*/ 7531378 w 9117690"/>
              <a:gd name="connsiteY115" fmla="*/ 1626492 h 5941133"/>
              <a:gd name="connsiteX116" fmla="*/ 7610181 w 9117690"/>
              <a:gd name="connsiteY116" fmla="*/ 1507604 h 5941133"/>
              <a:gd name="connsiteX117" fmla="*/ 7610181 w 9117690"/>
              <a:gd name="connsiteY117" fmla="*/ 1266735 h 5941133"/>
              <a:gd name="connsiteX118" fmla="*/ 7612370 w 9117690"/>
              <a:gd name="connsiteY118" fmla="*/ 1255890 h 5941133"/>
              <a:gd name="connsiteX119" fmla="*/ 7731258 w 9117690"/>
              <a:gd name="connsiteY119" fmla="*/ 1177086 h 5941133"/>
              <a:gd name="connsiteX120" fmla="*/ 7850145 w 9117690"/>
              <a:gd name="connsiteY120" fmla="*/ 1255890 h 5941133"/>
              <a:gd name="connsiteX121" fmla="*/ 7858534 w 9117690"/>
              <a:gd name="connsiteY121" fmla="*/ 1297440 h 5941133"/>
              <a:gd name="connsiteX122" fmla="*/ 7858534 w 9117690"/>
              <a:gd name="connsiteY122" fmla="*/ 1387570 h 5941133"/>
              <a:gd name="connsiteX123" fmla="*/ 7937337 w 9117690"/>
              <a:gd name="connsiteY123" fmla="*/ 1506458 h 5941133"/>
              <a:gd name="connsiteX124" fmla="*/ 7985407 w 9117690"/>
              <a:gd name="connsiteY124" fmla="*/ 1516162 h 5941133"/>
              <a:gd name="connsiteX125" fmla="*/ 7985407 w 9117690"/>
              <a:gd name="connsiteY125" fmla="*/ 1516900 h 5941133"/>
              <a:gd name="connsiteX126" fmla="*/ 8008887 w 9117690"/>
              <a:gd name="connsiteY126" fmla="*/ 1519267 h 5941133"/>
              <a:gd name="connsiteX127" fmla="*/ 8108616 w 9117690"/>
              <a:gd name="connsiteY127" fmla="*/ 1605216 h 5941133"/>
              <a:gd name="connsiteX128" fmla="*/ 8110619 w 9117690"/>
              <a:gd name="connsiteY128" fmla="*/ 1616566 h 5941133"/>
              <a:gd name="connsiteX129" fmla="*/ 8110619 w 9117690"/>
              <a:gd name="connsiteY129" fmla="*/ 1896586 h 5941133"/>
              <a:gd name="connsiteX130" fmla="*/ 8239646 w 9117690"/>
              <a:gd name="connsiteY130" fmla="*/ 2025613 h 5941133"/>
              <a:gd name="connsiteX131" fmla="*/ 8239645 w 9117690"/>
              <a:gd name="connsiteY131" fmla="*/ 2025614 h 5941133"/>
              <a:gd name="connsiteX132" fmla="*/ 8368672 w 9117690"/>
              <a:gd name="connsiteY132" fmla="*/ 1896587 h 5941133"/>
              <a:gd name="connsiteX133" fmla="*/ 8368672 w 9117690"/>
              <a:gd name="connsiteY133" fmla="*/ 1628262 h 5941133"/>
              <a:gd name="connsiteX134" fmla="*/ 8368923 w 9117690"/>
              <a:gd name="connsiteY134" fmla="*/ 1626839 h 5941133"/>
              <a:gd name="connsiteX135" fmla="*/ 8468652 w 9117690"/>
              <a:gd name="connsiteY135" fmla="*/ 1540890 h 5941133"/>
              <a:gd name="connsiteX136" fmla="*/ 8492132 w 9117690"/>
              <a:gd name="connsiteY136" fmla="*/ 1538523 h 5941133"/>
              <a:gd name="connsiteX137" fmla="*/ 8492132 w 9117690"/>
              <a:gd name="connsiteY137" fmla="*/ 1537785 h 5941133"/>
              <a:gd name="connsiteX138" fmla="*/ 8540202 w 9117690"/>
              <a:gd name="connsiteY138" fmla="*/ 1528081 h 5941133"/>
              <a:gd name="connsiteX139" fmla="*/ 8619005 w 9117690"/>
              <a:gd name="connsiteY139" fmla="*/ 1409193 h 5941133"/>
              <a:gd name="connsiteX140" fmla="*/ 8619005 w 9117690"/>
              <a:gd name="connsiteY140" fmla="*/ 849400 h 5941133"/>
              <a:gd name="connsiteX141" fmla="*/ 8619025 w 9117690"/>
              <a:gd name="connsiteY141" fmla="*/ 849287 h 5941133"/>
              <a:gd name="connsiteX142" fmla="*/ 8718754 w 9117690"/>
              <a:gd name="connsiteY142" fmla="*/ 763338 h 5941133"/>
              <a:gd name="connsiteX143" fmla="*/ 8742234 w 9117690"/>
              <a:gd name="connsiteY143" fmla="*/ 760971 h 5941133"/>
              <a:gd name="connsiteX144" fmla="*/ 8742234 w 9117690"/>
              <a:gd name="connsiteY144" fmla="*/ 760233 h 5941133"/>
              <a:gd name="connsiteX145" fmla="*/ 8790304 w 9117690"/>
              <a:gd name="connsiteY145" fmla="*/ 750529 h 5941133"/>
              <a:gd name="connsiteX146" fmla="*/ 8869107 w 9117690"/>
              <a:gd name="connsiteY146" fmla="*/ 631641 h 5941133"/>
              <a:gd name="connsiteX147" fmla="*/ 8869107 w 9117690"/>
              <a:gd name="connsiteY147" fmla="*/ 568327 h 5941133"/>
              <a:gd name="connsiteX148" fmla="*/ 8890272 w 9117690"/>
              <a:gd name="connsiteY148" fmla="*/ 531436 h 5941133"/>
              <a:gd name="connsiteX149" fmla="*/ 8967336 w 9117690"/>
              <a:gd name="connsiteY149" fmla="*/ 484992 h 5941133"/>
              <a:gd name="connsiteX150" fmla="*/ 8990816 w 9117690"/>
              <a:gd name="connsiteY150" fmla="*/ 482625 h 5941133"/>
              <a:gd name="connsiteX151" fmla="*/ 8990816 w 9117690"/>
              <a:gd name="connsiteY151" fmla="*/ 481887 h 5941133"/>
              <a:gd name="connsiteX152" fmla="*/ 9038886 w 9117690"/>
              <a:gd name="connsiteY152" fmla="*/ 472183 h 5941133"/>
              <a:gd name="connsiteX153" fmla="*/ 9117689 w 9117690"/>
              <a:gd name="connsiteY153" fmla="*/ 353297 h 5941133"/>
              <a:gd name="connsiteX154" fmla="*/ 9117689 w 9117690"/>
              <a:gd name="connsiteY154" fmla="*/ 556639 h 5941133"/>
              <a:gd name="connsiteX155" fmla="*/ 9117690 w 9117690"/>
              <a:gd name="connsiteY155" fmla="*/ 556644 h 5941133"/>
              <a:gd name="connsiteX156" fmla="*/ 9117689 w 9117690"/>
              <a:gd name="connsiteY156" fmla="*/ 3074645 h 5941133"/>
              <a:gd name="connsiteX157" fmla="*/ 9038886 w 9117690"/>
              <a:gd name="connsiteY157" fmla="*/ 3193531 h 5941133"/>
              <a:gd name="connsiteX158" fmla="*/ 8990816 w 9117690"/>
              <a:gd name="connsiteY158" fmla="*/ 3203235 h 5941133"/>
              <a:gd name="connsiteX159" fmla="*/ 8990816 w 9117690"/>
              <a:gd name="connsiteY159" fmla="*/ 3203973 h 5941133"/>
              <a:gd name="connsiteX160" fmla="*/ 8967336 w 9117690"/>
              <a:gd name="connsiteY160" fmla="*/ 3206340 h 5941133"/>
              <a:gd name="connsiteX161" fmla="*/ 8890272 w 9117690"/>
              <a:gd name="connsiteY161" fmla="*/ 3252784 h 5941133"/>
              <a:gd name="connsiteX162" fmla="*/ 8869107 w 9117690"/>
              <a:gd name="connsiteY162" fmla="*/ 3289675 h 5941133"/>
              <a:gd name="connsiteX163" fmla="*/ 8869107 w 9117690"/>
              <a:gd name="connsiteY163" fmla="*/ 3352989 h 5941133"/>
              <a:gd name="connsiteX164" fmla="*/ 8790304 w 9117690"/>
              <a:gd name="connsiteY164" fmla="*/ 3471877 h 5941133"/>
              <a:gd name="connsiteX165" fmla="*/ 8742234 w 9117690"/>
              <a:gd name="connsiteY165" fmla="*/ 3481581 h 5941133"/>
              <a:gd name="connsiteX166" fmla="*/ 8742234 w 9117690"/>
              <a:gd name="connsiteY166" fmla="*/ 3482319 h 5941133"/>
              <a:gd name="connsiteX167" fmla="*/ 8718754 w 9117690"/>
              <a:gd name="connsiteY167" fmla="*/ 3484686 h 5941133"/>
              <a:gd name="connsiteX168" fmla="*/ 8619025 w 9117690"/>
              <a:gd name="connsiteY168" fmla="*/ 3570635 h 5941133"/>
              <a:gd name="connsiteX169" fmla="*/ 8619005 w 9117690"/>
              <a:gd name="connsiteY169" fmla="*/ 3570748 h 5941133"/>
              <a:gd name="connsiteX170" fmla="*/ 8619005 w 9117690"/>
              <a:gd name="connsiteY170" fmla="*/ 4130541 h 5941133"/>
              <a:gd name="connsiteX171" fmla="*/ 8540202 w 9117690"/>
              <a:gd name="connsiteY171" fmla="*/ 4249429 h 5941133"/>
              <a:gd name="connsiteX172" fmla="*/ 8492132 w 9117690"/>
              <a:gd name="connsiteY172" fmla="*/ 4259133 h 5941133"/>
              <a:gd name="connsiteX173" fmla="*/ 8492132 w 9117690"/>
              <a:gd name="connsiteY173" fmla="*/ 4259871 h 5941133"/>
              <a:gd name="connsiteX174" fmla="*/ 8468652 w 9117690"/>
              <a:gd name="connsiteY174" fmla="*/ 4262238 h 5941133"/>
              <a:gd name="connsiteX175" fmla="*/ 8368923 w 9117690"/>
              <a:gd name="connsiteY175" fmla="*/ 4348187 h 5941133"/>
              <a:gd name="connsiteX176" fmla="*/ 8368672 w 9117690"/>
              <a:gd name="connsiteY176" fmla="*/ 4349610 h 5941133"/>
              <a:gd name="connsiteX177" fmla="*/ 8368672 w 9117690"/>
              <a:gd name="connsiteY177" fmla="*/ 4617935 h 5941133"/>
              <a:gd name="connsiteX178" fmla="*/ 8239645 w 9117690"/>
              <a:gd name="connsiteY178" fmla="*/ 4746962 h 5941133"/>
              <a:gd name="connsiteX179" fmla="*/ 8239646 w 9117690"/>
              <a:gd name="connsiteY179" fmla="*/ 4746961 h 5941133"/>
              <a:gd name="connsiteX180" fmla="*/ 8110619 w 9117690"/>
              <a:gd name="connsiteY180" fmla="*/ 4617934 h 5941133"/>
              <a:gd name="connsiteX181" fmla="*/ 8110619 w 9117690"/>
              <a:gd name="connsiteY181" fmla="*/ 4337914 h 5941133"/>
              <a:gd name="connsiteX182" fmla="*/ 8108616 w 9117690"/>
              <a:gd name="connsiteY182" fmla="*/ 4326564 h 5941133"/>
              <a:gd name="connsiteX183" fmla="*/ 8008887 w 9117690"/>
              <a:gd name="connsiteY183" fmla="*/ 4240615 h 5941133"/>
              <a:gd name="connsiteX184" fmla="*/ 7985407 w 9117690"/>
              <a:gd name="connsiteY184" fmla="*/ 4238248 h 5941133"/>
              <a:gd name="connsiteX185" fmla="*/ 7985407 w 9117690"/>
              <a:gd name="connsiteY185" fmla="*/ 4237510 h 5941133"/>
              <a:gd name="connsiteX186" fmla="*/ 7937337 w 9117690"/>
              <a:gd name="connsiteY186" fmla="*/ 4227806 h 5941133"/>
              <a:gd name="connsiteX187" fmla="*/ 7858534 w 9117690"/>
              <a:gd name="connsiteY187" fmla="*/ 4108918 h 5941133"/>
              <a:gd name="connsiteX188" fmla="*/ 7858534 w 9117690"/>
              <a:gd name="connsiteY188" fmla="*/ 4018788 h 5941133"/>
              <a:gd name="connsiteX189" fmla="*/ 7850145 w 9117690"/>
              <a:gd name="connsiteY189" fmla="*/ 3977238 h 5941133"/>
              <a:gd name="connsiteX190" fmla="*/ 7731258 w 9117690"/>
              <a:gd name="connsiteY190" fmla="*/ 3898434 h 5941133"/>
              <a:gd name="connsiteX191" fmla="*/ 7612370 w 9117690"/>
              <a:gd name="connsiteY191" fmla="*/ 3977238 h 5941133"/>
              <a:gd name="connsiteX192" fmla="*/ 7610181 w 9117690"/>
              <a:gd name="connsiteY192" fmla="*/ 3988083 h 5941133"/>
              <a:gd name="connsiteX193" fmla="*/ 7610181 w 9117690"/>
              <a:gd name="connsiteY193" fmla="*/ 4228952 h 5941133"/>
              <a:gd name="connsiteX194" fmla="*/ 7531378 w 9117690"/>
              <a:gd name="connsiteY194" fmla="*/ 4347840 h 5941133"/>
              <a:gd name="connsiteX195" fmla="*/ 7483308 w 9117690"/>
              <a:gd name="connsiteY195" fmla="*/ 4357544 h 5941133"/>
              <a:gd name="connsiteX196" fmla="*/ 7483308 w 9117690"/>
              <a:gd name="connsiteY196" fmla="*/ 4358282 h 5941133"/>
              <a:gd name="connsiteX197" fmla="*/ 7459828 w 9117690"/>
              <a:gd name="connsiteY197" fmla="*/ 4360649 h 5941133"/>
              <a:gd name="connsiteX198" fmla="*/ 7360099 w 9117690"/>
              <a:gd name="connsiteY198" fmla="*/ 4446598 h 5941133"/>
              <a:gd name="connsiteX199" fmla="*/ 7359847 w 9117690"/>
              <a:gd name="connsiteY199" fmla="*/ 4448027 h 5941133"/>
              <a:gd name="connsiteX200" fmla="*/ 7359847 w 9117690"/>
              <a:gd name="connsiteY200" fmla="*/ 4552668 h 5941133"/>
              <a:gd name="connsiteX201" fmla="*/ 7230820 w 9117690"/>
              <a:gd name="connsiteY201" fmla="*/ 4681695 h 5941133"/>
              <a:gd name="connsiteX202" fmla="*/ 7230821 w 9117690"/>
              <a:gd name="connsiteY202" fmla="*/ 4681694 h 5941133"/>
              <a:gd name="connsiteX203" fmla="*/ 7101794 w 9117690"/>
              <a:gd name="connsiteY203" fmla="*/ 4552667 h 5941133"/>
              <a:gd name="connsiteX204" fmla="*/ 7101794 w 9117690"/>
              <a:gd name="connsiteY204" fmla="*/ 2721348 h 5941133"/>
              <a:gd name="connsiteX205" fmla="*/ 7101793 w 9117690"/>
              <a:gd name="connsiteY205" fmla="*/ 4569190 h 5941133"/>
              <a:gd name="connsiteX206" fmla="*/ 7091655 w 9117690"/>
              <a:gd name="connsiteY206" fmla="*/ 4518971 h 5941133"/>
              <a:gd name="connsiteX207" fmla="*/ 6972767 w 9117690"/>
              <a:gd name="connsiteY207" fmla="*/ 4440167 h 5941133"/>
              <a:gd name="connsiteX208" fmla="*/ 6853880 w 9117690"/>
              <a:gd name="connsiteY208" fmla="*/ 4518971 h 5941133"/>
              <a:gd name="connsiteX209" fmla="*/ 6844116 w 9117690"/>
              <a:gd name="connsiteY209" fmla="*/ 4567331 h 5941133"/>
              <a:gd name="connsiteX210" fmla="*/ 6844116 w 9117690"/>
              <a:gd name="connsiteY210" fmla="*/ 5153733 h 5941133"/>
              <a:gd name="connsiteX211" fmla="*/ 6715089 w 9117690"/>
              <a:gd name="connsiteY211" fmla="*/ 5282760 h 5941133"/>
              <a:gd name="connsiteX212" fmla="*/ 6715090 w 9117690"/>
              <a:gd name="connsiteY212" fmla="*/ 5282759 h 5941133"/>
              <a:gd name="connsiteX213" fmla="*/ 6586063 w 9117690"/>
              <a:gd name="connsiteY213" fmla="*/ 5153732 h 5941133"/>
              <a:gd name="connsiteX214" fmla="*/ 6586063 w 9117690"/>
              <a:gd name="connsiteY214" fmla="*/ 2721348 h 5941133"/>
              <a:gd name="connsiteX215" fmla="*/ 6586062 w 9117690"/>
              <a:gd name="connsiteY215" fmla="*/ 4256770 h 5941133"/>
              <a:gd name="connsiteX216" fmla="*/ 6575924 w 9117690"/>
              <a:gd name="connsiteY216" fmla="*/ 4206551 h 5941133"/>
              <a:gd name="connsiteX217" fmla="*/ 6457036 w 9117690"/>
              <a:gd name="connsiteY217" fmla="*/ 4127747 h 5941133"/>
              <a:gd name="connsiteX218" fmla="*/ 6338149 w 9117690"/>
              <a:gd name="connsiteY218" fmla="*/ 4206551 h 5941133"/>
              <a:gd name="connsiteX219" fmla="*/ 6334551 w 9117690"/>
              <a:gd name="connsiteY219" fmla="*/ 4224370 h 5941133"/>
              <a:gd name="connsiteX220" fmla="*/ 6334551 w 9117690"/>
              <a:gd name="connsiteY220" fmla="*/ 4533316 h 5941133"/>
              <a:gd name="connsiteX221" fmla="*/ 6205524 w 9117690"/>
              <a:gd name="connsiteY221" fmla="*/ 4662343 h 5941133"/>
              <a:gd name="connsiteX222" fmla="*/ 6205525 w 9117690"/>
              <a:gd name="connsiteY222" fmla="*/ 4662342 h 5941133"/>
              <a:gd name="connsiteX223" fmla="*/ 6076498 w 9117690"/>
              <a:gd name="connsiteY223" fmla="*/ 4533315 h 5941133"/>
              <a:gd name="connsiteX224" fmla="*/ 6076498 w 9117690"/>
              <a:gd name="connsiteY224" fmla="*/ 4486577 h 5941133"/>
              <a:gd name="connsiteX225" fmla="*/ 6057828 w 9117690"/>
              <a:gd name="connsiteY225" fmla="*/ 4454035 h 5941133"/>
              <a:gd name="connsiteX226" fmla="*/ 5980764 w 9117690"/>
              <a:gd name="connsiteY226" fmla="*/ 4407591 h 5941133"/>
              <a:gd name="connsiteX227" fmla="*/ 5957284 w 9117690"/>
              <a:gd name="connsiteY227" fmla="*/ 4405224 h 5941133"/>
              <a:gd name="connsiteX228" fmla="*/ 5957284 w 9117690"/>
              <a:gd name="connsiteY228" fmla="*/ 4404486 h 5941133"/>
              <a:gd name="connsiteX229" fmla="*/ 5909214 w 9117690"/>
              <a:gd name="connsiteY229" fmla="*/ 4394782 h 5941133"/>
              <a:gd name="connsiteX230" fmla="*/ 5830411 w 9117690"/>
              <a:gd name="connsiteY230" fmla="*/ 4275894 h 5941133"/>
              <a:gd name="connsiteX231" fmla="*/ 5830411 w 9117690"/>
              <a:gd name="connsiteY231" fmla="*/ 4161910 h 5941133"/>
              <a:gd name="connsiteX232" fmla="*/ 5822022 w 9117690"/>
              <a:gd name="connsiteY232" fmla="*/ 4120360 h 5941133"/>
              <a:gd name="connsiteX233" fmla="*/ 5703135 w 9117690"/>
              <a:gd name="connsiteY233" fmla="*/ 4041556 h 5941133"/>
              <a:gd name="connsiteX234" fmla="*/ 5584247 w 9117690"/>
              <a:gd name="connsiteY234" fmla="*/ 4120360 h 5941133"/>
              <a:gd name="connsiteX235" fmla="*/ 5582058 w 9117690"/>
              <a:gd name="connsiteY235" fmla="*/ 4131204 h 5941133"/>
              <a:gd name="connsiteX236" fmla="*/ 5582058 w 9117690"/>
              <a:gd name="connsiteY236" fmla="*/ 4284608 h 5941133"/>
              <a:gd name="connsiteX237" fmla="*/ 5503255 w 9117690"/>
              <a:gd name="connsiteY237" fmla="*/ 4403496 h 5941133"/>
              <a:gd name="connsiteX238" fmla="*/ 5455185 w 9117690"/>
              <a:gd name="connsiteY238" fmla="*/ 4413200 h 5941133"/>
              <a:gd name="connsiteX239" fmla="*/ 5455185 w 9117690"/>
              <a:gd name="connsiteY239" fmla="*/ 4413938 h 5941133"/>
              <a:gd name="connsiteX240" fmla="*/ 5431705 w 9117690"/>
              <a:gd name="connsiteY240" fmla="*/ 4416305 h 5941133"/>
              <a:gd name="connsiteX241" fmla="*/ 5331976 w 9117690"/>
              <a:gd name="connsiteY241" fmla="*/ 4502254 h 5941133"/>
              <a:gd name="connsiteX242" fmla="*/ 5329772 w 9117690"/>
              <a:gd name="connsiteY242" fmla="*/ 4514744 h 5941133"/>
              <a:gd name="connsiteX243" fmla="*/ 5329772 w 9117690"/>
              <a:gd name="connsiteY243" fmla="*/ 4648652 h 5941133"/>
              <a:gd name="connsiteX244" fmla="*/ 5200745 w 9117690"/>
              <a:gd name="connsiteY244" fmla="*/ 4777679 h 5941133"/>
              <a:gd name="connsiteX245" fmla="*/ 5200746 w 9117690"/>
              <a:gd name="connsiteY245" fmla="*/ 4777678 h 5941133"/>
              <a:gd name="connsiteX246" fmla="*/ 5071719 w 9117690"/>
              <a:gd name="connsiteY246" fmla="*/ 4648651 h 5941133"/>
              <a:gd name="connsiteX247" fmla="*/ 5071719 w 9117690"/>
              <a:gd name="connsiteY247" fmla="*/ 4283397 h 5941133"/>
              <a:gd name="connsiteX248" fmla="*/ 5069515 w 9117690"/>
              <a:gd name="connsiteY248" fmla="*/ 4270907 h 5941133"/>
              <a:gd name="connsiteX249" fmla="*/ 4969786 w 9117690"/>
              <a:gd name="connsiteY249" fmla="*/ 4184958 h 5941133"/>
              <a:gd name="connsiteX250" fmla="*/ 4946306 w 9117690"/>
              <a:gd name="connsiteY250" fmla="*/ 4182591 h 5941133"/>
              <a:gd name="connsiteX251" fmla="*/ 4946306 w 9117690"/>
              <a:gd name="connsiteY251" fmla="*/ 4181853 h 5941133"/>
              <a:gd name="connsiteX252" fmla="*/ 4898236 w 9117690"/>
              <a:gd name="connsiteY252" fmla="*/ 4172149 h 5941133"/>
              <a:gd name="connsiteX253" fmla="*/ 4819433 w 9117690"/>
              <a:gd name="connsiteY253" fmla="*/ 4053261 h 5941133"/>
              <a:gd name="connsiteX254" fmla="*/ 4819433 w 9117690"/>
              <a:gd name="connsiteY254" fmla="*/ 3676885 h 5941133"/>
              <a:gd name="connsiteX255" fmla="*/ 4811044 w 9117690"/>
              <a:gd name="connsiteY255" fmla="*/ 3635336 h 5941133"/>
              <a:gd name="connsiteX256" fmla="*/ 4692157 w 9117690"/>
              <a:gd name="connsiteY256" fmla="*/ 3556532 h 5941133"/>
              <a:gd name="connsiteX257" fmla="*/ 4563130 w 9117690"/>
              <a:gd name="connsiteY257" fmla="*/ 3685559 h 5941133"/>
              <a:gd name="connsiteX258" fmla="*/ 4563130 w 9117690"/>
              <a:gd name="connsiteY258" fmla="*/ 2721348 h 5941133"/>
              <a:gd name="connsiteX259" fmla="*/ 4563015 w 9117690"/>
              <a:gd name="connsiteY259" fmla="*/ 2721348 h 5941133"/>
              <a:gd name="connsiteX260" fmla="*/ 4563014 w 9117690"/>
              <a:gd name="connsiteY260" fmla="*/ 3989312 h 5941133"/>
              <a:gd name="connsiteX261" fmla="*/ 4484211 w 9117690"/>
              <a:gd name="connsiteY261" fmla="*/ 4108200 h 5941133"/>
              <a:gd name="connsiteX262" fmla="*/ 4436141 w 9117690"/>
              <a:gd name="connsiteY262" fmla="*/ 4117904 h 5941133"/>
              <a:gd name="connsiteX263" fmla="*/ 4436141 w 9117690"/>
              <a:gd name="connsiteY263" fmla="*/ 4118642 h 5941133"/>
              <a:gd name="connsiteX264" fmla="*/ 4412661 w 9117690"/>
              <a:gd name="connsiteY264" fmla="*/ 4121009 h 5941133"/>
              <a:gd name="connsiteX265" fmla="*/ 4335596 w 9117690"/>
              <a:gd name="connsiteY265" fmla="*/ 4167453 h 5941133"/>
              <a:gd name="connsiteX266" fmla="*/ 4314689 w 9117690"/>
              <a:gd name="connsiteY266" fmla="*/ 4203896 h 5941133"/>
              <a:gd name="connsiteX267" fmla="*/ 4314689 w 9117690"/>
              <a:gd name="connsiteY267" fmla="*/ 4339508 h 5941133"/>
              <a:gd name="connsiteX268" fmla="*/ 4235886 w 9117690"/>
              <a:gd name="connsiteY268" fmla="*/ 4458396 h 5941133"/>
              <a:gd name="connsiteX269" fmla="*/ 4187818 w 9117690"/>
              <a:gd name="connsiteY269" fmla="*/ 4468100 h 5941133"/>
              <a:gd name="connsiteX270" fmla="*/ 4187818 w 9117690"/>
              <a:gd name="connsiteY270" fmla="*/ 4468838 h 5941133"/>
              <a:gd name="connsiteX271" fmla="*/ 4164338 w 9117690"/>
              <a:gd name="connsiteY271" fmla="*/ 4471205 h 5941133"/>
              <a:gd name="connsiteX272" fmla="*/ 4087274 w 9117690"/>
              <a:gd name="connsiteY272" fmla="*/ 4517649 h 5941133"/>
              <a:gd name="connsiteX273" fmla="*/ 4066135 w 9117690"/>
              <a:gd name="connsiteY273" fmla="*/ 4554495 h 5941133"/>
              <a:gd name="connsiteX274" fmla="*/ 4066135 w 9117690"/>
              <a:gd name="connsiteY274" fmla="*/ 4712264 h 5941133"/>
              <a:gd name="connsiteX275" fmla="*/ 3937109 w 9117690"/>
              <a:gd name="connsiteY275" fmla="*/ 4841291 h 5941133"/>
              <a:gd name="connsiteX276" fmla="*/ 3937109 w 9117690"/>
              <a:gd name="connsiteY276" fmla="*/ 4841290 h 5941133"/>
              <a:gd name="connsiteX277" fmla="*/ 3808082 w 9117690"/>
              <a:gd name="connsiteY277" fmla="*/ 4712263 h 5941133"/>
              <a:gd name="connsiteX278" fmla="*/ 3808082 w 9117690"/>
              <a:gd name="connsiteY278" fmla="*/ 4219518 h 5941133"/>
              <a:gd name="connsiteX279" fmla="*/ 3799694 w 9117690"/>
              <a:gd name="connsiteY279" fmla="*/ 4177968 h 5941133"/>
              <a:gd name="connsiteX280" fmla="*/ 3680807 w 9117690"/>
              <a:gd name="connsiteY280" fmla="*/ 4099164 h 5941133"/>
              <a:gd name="connsiteX281" fmla="*/ 3561920 w 9117690"/>
              <a:gd name="connsiteY281" fmla="*/ 4177968 h 5941133"/>
              <a:gd name="connsiteX282" fmla="*/ 3561433 w 9117690"/>
              <a:gd name="connsiteY282" fmla="*/ 4180378 h 5941133"/>
              <a:gd name="connsiteX283" fmla="*/ 3561433 w 9117690"/>
              <a:gd name="connsiteY283" fmla="*/ 4435519 h 5941133"/>
              <a:gd name="connsiteX284" fmla="*/ 3482629 w 9117690"/>
              <a:gd name="connsiteY284" fmla="*/ 4554407 h 5941133"/>
              <a:gd name="connsiteX285" fmla="*/ 3438829 w 9117690"/>
              <a:gd name="connsiteY285" fmla="*/ 4563249 h 5941133"/>
              <a:gd name="connsiteX286" fmla="*/ 3438829 w 9117690"/>
              <a:gd name="connsiteY286" fmla="*/ 4564615 h 5941133"/>
              <a:gd name="connsiteX287" fmla="*/ 3415349 w 9117690"/>
              <a:gd name="connsiteY287" fmla="*/ 4566982 h 5941133"/>
              <a:gd name="connsiteX288" fmla="*/ 3315620 w 9117690"/>
              <a:gd name="connsiteY288" fmla="*/ 4652931 h 5941133"/>
              <a:gd name="connsiteX289" fmla="*/ 3307419 w 9117690"/>
              <a:gd name="connsiteY289" fmla="*/ 4699402 h 5941133"/>
              <a:gd name="connsiteX290" fmla="*/ 3307419 w 9117690"/>
              <a:gd name="connsiteY290" fmla="*/ 5166571 h 5941133"/>
              <a:gd name="connsiteX291" fmla="*/ 3178392 w 9117690"/>
              <a:gd name="connsiteY291" fmla="*/ 5295598 h 5941133"/>
              <a:gd name="connsiteX292" fmla="*/ 3178393 w 9117690"/>
              <a:gd name="connsiteY292" fmla="*/ 5295599 h 5941133"/>
              <a:gd name="connsiteX293" fmla="*/ 3049366 w 9117690"/>
              <a:gd name="connsiteY293" fmla="*/ 5166572 h 5941133"/>
              <a:gd name="connsiteX294" fmla="*/ 3049366 w 9117690"/>
              <a:gd name="connsiteY294" fmla="*/ 4514427 h 5941133"/>
              <a:gd name="connsiteX295" fmla="*/ 3033349 w 9117690"/>
              <a:gd name="connsiteY295" fmla="*/ 4488028 h 5941133"/>
              <a:gd name="connsiteX296" fmla="*/ 2933786 w 9117690"/>
              <a:gd name="connsiteY296" fmla="*/ 4441074 h 5941133"/>
              <a:gd name="connsiteX297" fmla="*/ 2814899 w 9117690"/>
              <a:gd name="connsiteY297" fmla="*/ 4519878 h 5941133"/>
              <a:gd name="connsiteX298" fmla="*/ 2812443 w 9117690"/>
              <a:gd name="connsiteY298" fmla="*/ 4532038 h 5941133"/>
              <a:gd name="connsiteX299" fmla="*/ 2812443 w 9117690"/>
              <a:gd name="connsiteY299" fmla="*/ 5039760 h 5941133"/>
              <a:gd name="connsiteX300" fmla="*/ 2683416 w 9117690"/>
              <a:gd name="connsiteY300" fmla="*/ 5168787 h 5941133"/>
              <a:gd name="connsiteX301" fmla="*/ 2683417 w 9117690"/>
              <a:gd name="connsiteY301" fmla="*/ 5168786 h 5941133"/>
              <a:gd name="connsiteX302" fmla="*/ 2554391 w 9117690"/>
              <a:gd name="connsiteY302" fmla="*/ 5039759 h 5941133"/>
              <a:gd name="connsiteX303" fmla="*/ 2554391 w 9117690"/>
              <a:gd name="connsiteY303" fmla="*/ 2721348 h 5941133"/>
              <a:gd name="connsiteX304" fmla="*/ 2554390 w 9117690"/>
              <a:gd name="connsiteY304" fmla="*/ 2721348 h 5941133"/>
              <a:gd name="connsiteX305" fmla="*/ 2554389 w 9117690"/>
              <a:gd name="connsiteY305" fmla="*/ 5014630 h 5941133"/>
              <a:gd name="connsiteX306" fmla="*/ 2544250 w 9117690"/>
              <a:gd name="connsiteY306" fmla="*/ 4964412 h 5941133"/>
              <a:gd name="connsiteX307" fmla="*/ 2425363 w 9117690"/>
              <a:gd name="connsiteY307" fmla="*/ 4885608 h 5941133"/>
              <a:gd name="connsiteX308" fmla="*/ 2296336 w 9117690"/>
              <a:gd name="connsiteY308" fmla="*/ 5014635 h 5941133"/>
              <a:gd name="connsiteX309" fmla="*/ 2296336 w 9117690"/>
              <a:gd name="connsiteY309" fmla="*/ 5812106 h 5941133"/>
              <a:gd name="connsiteX310" fmla="*/ 2167309 w 9117690"/>
              <a:gd name="connsiteY310" fmla="*/ 5941133 h 5941133"/>
              <a:gd name="connsiteX311" fmla="*/ 2167310 w 9117690"/>
              <a:gd name="connsiteY311" fmla="*/ 5941132 h 5941133"/>
              <a:gd name="connsiteX312" fmla="*/ 2038282 w 9117690"/>
              <a:gd name="connsiteY312" fmla="*/ 5812105 h 5941133"/>
              <a:gd name="connsiteX313" fmla="*/ 2038282 w 9117690"/>
              <a:gd name="connsiteY313" fmla="*/ 3090757 h 5941133"/>
              <a:gd name="connsiteX314" fmla="*/ 2167310 w 9117690"/>
              <a:gd name="connsiteY314" fmla="*/ 3219784 h 5941133"/>
              <a:gd name="connsiteX315" fmla="*/ 2167309 w 9117690"/>
              <a:gd name="connsiteY315" fmla="*/ 3219785 h 5941133"/>
              <a:gd name="connsiteX316" fmla="*/ 2296336 w 9117690"/>
              <a:gd name="connsiteY316" fmla="*/ 3090758 h 5941133"/>
              <a:gd name="connsiteX317" fmla="*/ 2296336 w 9117690"/>
              <a:gd name="connsiteY317" fmla="*/ 2293287 h 5941133"/>
              <a:gd name="connsiteX318" fmla="*/ 2425363 w 9117690"/>
              <a:gd name="connsiteY318" fmla="*/ 2164260 h 5941133"/>
              <a:gd name="connsiteX319" fmla="*/ 2544250 w 9117690"/>
              <a:gd name="connsiteY319" fmla="*/ 2243064 h 5941133"/>
              <a:gd name="connsiteX320" fmla="*/ 2554389 w 9117690"/>
              <a:gd name="connsiteY320" fmla="*/ 2293282 h 5941133"/>
              <a:gd name="connsiteX321" fmla="*/ 0 w 9117690"/>
              <a:gd name="connsiteY321" fmla="*/ 0 h 5941133"/>
              <a:gd name="connsiteX322" fmla="*/ 1 w 9117690"/>
              <a:gd name="connsiteY322" fmla="*/ 0 h 5941133"/>
              <a:gd name="connsiteX323" fmla="*/ 1 w 9117690"/>
              <a:gd name="connsiteY323" fmla="*/ 2022823 h 5941133"/>
              <a:gd name="connsiteX324" fmla="*/ 129028 w 9117690"/>
              <a:gd name="connsiteY324" fmla="*/ 2151850 h 5941133"/>
              <a:gd name="connsiteX325" fmla="*/ 129027 w 9117690"/>
              <a:gd name="connsiteY325" fmla="*/ 2151851 h 5941133"/>
              <a:gd name="connsiteX326" fmla="*/ 258054 w 9117690"/>
              <a:gd name="connsiteY326" fmla="*/ 2022824 h 5941133"/>
              <a:gd name="connsiteX327" fmla="*/ 258054 w 9117690"/>
              <a:gd name="connsiteY327" fmla="*/ 1933906 h 5941133"/>
              <a:gd name="connsiteX328" fmla="*/ 261652 w 9117690"/>
              <a:gd name="connsiteY328" fmla="*/ 1916087 h 5941133"/>
              <a:gd name="connsiteX329" fmla="*/ 380539 w 9117690"/>
              <a:gd name="connsiteY329" fmla="*/ 1837283 h 5941133"/>
              <a:gd name="connsiteX330" fmla="*/ 499427 w 9117690"/>
              <a:gd name="connsiteY330" fmla="*/ 1916087 h 5941133"/>
              <a:gd name="connsiteX331" fmla="*/ 509565 w 9117690"/>
              <a:gd name="connsiteY331" fmla="*/ 1966306 h 5941133"/>
              <a:gd name="connsiteX332" fmla="*/ 509566 w 9117690"/>
              <a:gd name="connsiteY332" fmla="*/ 2560326 h 5941133"/>
              <a:gd name="connsiteX333" fmla="*/ 638593 w 9117690"/>
              <a:gd name="connsiteY333" fmla="*/ 2689353 h 5941133"/>
              <a:gd name="connsiteX334" fmla="*/ 638592 w 9117690"/>
              <a:gd name="connsiteY334" fmla="*/ 2689354 h 5941133"/>
              <a:gd name="connsiteX335" fmla="*/ 767619 w 9117690"/>
              <a:gd name="connsiteY335" fmla="*/ 2560327 h 5941133"/>
              <a:gd name="connsiteX336" fmla="*/ 767619 w 9117690"/>
              <a:gd name="connsiteY336" fmla="*/ 2474988 h 5941133"/>
              <a:gd name="connsiteX337" fmla="*/ 777383 w 9117690"/>
              <a:gd name="connsiteY337" fmla="*/ 2426627 h 5941133"/>
              <a:gd name="connsiteX338" fmla="*/ 896270 w 9117690"/>
              <a:gd name="connsiteY338" fmla="*/ 2347823 h 5941133"/>
              <a:gd name="connsiteX339" fmla="*/ 1015158 w 9117690"/>
              <a:gd name="connsiteY339" fmla="*/ 2426627 h 5941133"/>
              <a:gd name="connsiteX340" fmla="*/ 1025296 w 9117690"/>
              <a:gd name="connsiteY340" fmla="*/ 2476846 h 5941133"/>
              <a:gd name="connsiteX341" fmla="*/ 1025297 w 9117690"/>
              <a:gd name="connsiteY341" fmla="*/ 2460323 h 5941133"/>
              <a:gd name="connsiteX342" fmla="*/ 1154325 w 9117690"/>
              <a:gd name="connsiteY342" fmla="*/ 2589350 h 5941133"/>
              <a:gd name="connsiteX343" fmla="*/ 1154325 w 9117690"/>
              <a:gd name="connsiteY343" fmla="*/ 2589351 h 5941133"/>
              <a:gd name="connsiteX344" fmla="*/ 1283351 w 9117690"/>
              <a:gd name="connsiteY344" fmla="*/ 2460324 h 5941133"/>
              <a:gd name="connsiteX345" fmla="*/ 1283351 w 9117690"/>
              <a:gd name="connsiteY345" fmla="*/ 2199627 h 5941133"/>
              <a:gd name="connsiteX346" fmla="*/ 1284065 w 9117690"/>
              <a:gd name="connsiteY346" fmla="*/ 2196094 h 5941133"/>
              <a:gd name="connsiteX347" fmla="*/ 1402953 w 9117690"/>
              <a:gd name="connsiteY347" fmla="*/ 2117290 h 5941133"/>
              <a:gd name="connsiteX348" fmla="*/ 1521839 w 9117690"/>
              <a:gd name="connsiteY348" fmla="*/ 2196094 h 5941133"/>
              <a:gd name="connsiteX349" fmla="*/ 1522552 w 9117690"/>
              <a:gd name="connsiteY349" fmla="*/ 2199625 h 5941133"/>
              <a:gd name="connsiteX350" fmla="*/ 1522552 w 9117690"/>
              <a:gd name="connsiteY350" fmla="*/ 2372515 h 5941133"/>
              <a:gd name="connsiteX351" fmla="*/ 1651578 w 9117690"/>
              <a:gd name="connsiteY351" fmla="*/ 2501542 h 5941133"/>
              <a:gd name="connsiteX352" fmla="*/ 1651577 w 9117690"/>
              <a:gd name="connsiteY352" fmla="*/ 2501543 h 5941133"/>
              <a:gd name="connsiteX353" fmla="*/ 1780604 w 9117690"/>
              <a:gd name="connsiteY353" fmla="*/ 2372516 h 5941133"/>
              <a:gd name="connsiteX354" fmla="*/ 1780604 w 9117690"/>
              <a:gd name="connsiteY354" fmla="*/ 2041714 h 5941133"/>
              <a:gd name="connsiteX355" fmla="*/ 1790368 w 9117690"/>
              <a:gd name="connsiteY355" fmla="*/ 1993354 h 5941133"/>
              <a:gd name="connsiteX356" fmla="*/ 1909255 w 9117690"/>
              <a:gd name="connsiteY356" fmla="*/ 1914550 h 5941133"/>
              <a:gd name="connsiteX357" fmla="*/ 2028143 w 9117690"/>
              <a:gd name="connsiteY357" fmla="*/ 1993354 h 5941133"/>
              <a:gd name="connsiteX358" fmla="*/ 2038281 w 9117690"/>
              <a:gd name="connsiteY358" fmla="*/ 2043573 h 5941133"/>
              <a:gd name="connsiteX359" fmla="*/ 2038282 w 9117690"/>
              <a:gd name="connsiteY359" fmla="*/ 2721348 h 5941133"/>
              <a:gd name="connsiteX360" fmla="*/ 2038281 w 9117690"/>
              <a:gd name="connsiteY360" fmla="*/ 4764921 h 5941133"/>
              <a:gd name="connsiteX361" fmla="*/ 2028143 w 9117690"/>
              <a:gd name="connsiteY361" fmla="*/ 4714702 h 5941133"/>
              <a:gd name="connsiteX362" fmla="*/ 1909255 w 9117690"/>
              <a:gd name="connsiteY362" fmla="*/ 4635898 h 5941133"/>
              <a:gd name="connsiteX363" fmla="*/ 1790368 w 9117690"/>
              <a:gd name="connsiteY363" fmla="*/ 4714702 h 5941133"/>
              <a:gd name="connsiteX364" fmla="*/ 1780604 w 9117690"/>
              <a:gd name="connsiteY364" fmla="*/ 4763062 h 5941133"/>
              <a:gd name="connsiteX365" fmla="*/ 1780604 w 9117690"/>
              <a:gd name="connsiteY365" fmla="*/ 5093864 h 5941133"/>
              <a:gd name="connsiteX366" fmla="*/ 1651577 w 9117690"/>
              <a:gd name="connsiteY366" fmla="*/ 5222891 h 5941133"/>
              <a:gd name="connsiteX367" fmla="*/ 1651578 w 9117690"/>
              <a:gd name="connsiteY367" fmla="*/ 5222890 h 5941133"/>
              <a:gd name="connsiteX368" fmla="*/ 1522552 w 9117690"/>
              <a:gd name="connsiteY368" fmla="*/ 5093863 h 5941133"/>
              <a:gd name="connsiteX369" fmla="*/ 1522552 w 9117690"/>
              <a:gd name="connsiteY369" fmla="*/ 4920973 h 5941133"/>
              <a:gd name="connsiteX370" fmla="*/ 1521839 w 9117690"/>
              <a:gd name="connsiteY370" fmla="*/ 4917442 h 5941133"/>
              <a:gd name="connsiteX371" fmla="*/ 1402953 w 9117690"/>
              <a:gd name="connsiteY371" fmla="*/ 4838638 h 5941133"/>
              <a:gd name="connsiteX372" fmla="*/ 1284065 w 9117690"/>
              <a:gd name="connsiteY372" fmla="*/ 4917442 h 5941133"/>
              <a:gd name="connsiteX373" fmla="*/ 1283351 w 9117690"/>
              <a:gd name="connsiteY373" fmla="*/ 4920975 h 5941133"/>
              <a:gd name="connsiteX374" fmla="*/ 1283351 w 9117690"/>
              <a:gd name="connsiteY374" fmla="*/ 5181672 h 5941133"/>
              <a:gd name="connsiteX375" fmla="*/ 1154325 w 9117690"/>
              <a:gd name="connsiteY375" fmla="*/ 5310699 h 5941133"/>
              <a:gd name="connsiteX376" fmla="*/ 1154325 w 9117690"/>
              <a:gd name="connsiteY376" fmla="*/ 5310698 h 5941133"/>
              <a:gd name="connsiteX377" fmla="*/ 1025297 w 9117690"/>
              <a:gd name="connsiteY377" fmla="*/ 5181671 h 5941133"/>
              <a:gd name="connsiteX378" fmla="*/ 1025297 w 9117690"/>
              <a:gd name="connsiteY378" fmla="*/ 2721348 h 5941133"/>
              <a:gd name="connsiteX379" fmla="*/ 1025296 w 9117690"/>
              <a:gd name="connsiteY379" fmla="*/ 5198194 h 5941133"/>
              <a:gd name="connsiteX380" fmla="*/ 1015158 w 9117690"/>
              <a:gd name="connsiteY380" fmla="*/ 5147975 h 5941133"/>
              <a:gd name="connsiteX381" fmla="*/ 896270 w 9117690"/>
              <a:gd name="connsiteY381" fmla="*/ 5069171 h 5941133"/>
              <a:gd name="connsiteX382" fmla="*/ 777383 w 9117690"/>
              <a:gd name="connsiteY382" fmla="*/ 5147975 h 5941133"/>
              <a:gd name="connsiteX383" fmla="*/ 767619 w 9117690"/>
              <a:gd name="connsiteY383" fmla="*/ 5196336 h 5941133"/>
              <a:gd name="connsiteX384" fmla="*/ 767619 w 9117690"/>
              <a:gd name="connsiteY384" fmla="*/ 5281675 h 5941133"/>
              <a:gd name="connsiteX385" fmla="*/ 638592 w 9117690"/>
              <a:gd name="connsiteY385" fmla="*/ 5410702 h 5941133"/>
              <a:gd name="connsiteX386" fmla="*/ 638593 w 9117690"/>
              <a:gd name="connsiteY386" fmla="*/ 5410701 h 5941133"/>
              <a:gd name="connsiteX387" fmla="*/ 509566 w 9117690"/>
              <a:gd name="connsiteY387" fmla="*/ 5281674 h 5941133"/>
              <a:gd name="connsiteX388" fmla="*/ 509566 w 9117690"/>
              <a:gd name="connsiteY388" fmla="*/ 2721348 h 5941133"/>
              <a:gd name="connsiteX389" fmla="*/ 509565 w 9117690"/>
              <a:gd name="connsiteY389" fmla="*/ 4687654 h 5941133"/>
              <a:gd name="connsiteX390" fmla="*/ 499427 w 9117690"/>
              <a:gd name="connsiteY390" fmla="*/ 4637435 h 5941133"/>
              <a:gd name="connsiteX391" fmla="*/ 380539 w 9117690"/>
              <a:gd name="connsiteY391" fmla="*/ 4558631 h 5941133"/>
              <a:gd name="connsiteX392" fmla="*/ 261652 w 9117690"/>
              <a:gd name="connsiteY392" fmla="*/ 4637435 h 5941133"/>
              <a:gd name="connsiteX393" fmla="*/ 258054 w 9117690"/>
              <a:gd name="connsiteY393" fmla="*/ 4655254 h 5941133"/>
              <a:gd name="connsiteX394" fmla="*/ 258054 w 9117690"/>
              <a:gd name="connsiteY394" fmla="*/ 4744172 h 5941133"/>
              <a:gd name="connsiteX395" fmla="*/ 129027 w 9117690"/>
              <a:gd name="connsiteY395" fmla="*/ 4873199 h 5941133"/>
              <a:gd name="connsiteX396" fmla="*/ 129028 w 9117690"/>
              <a:gd name="connsiteY396" fmla="*/ 4873198 h 5941133"/>
              <a:gd name="connsiteX397" fmla="*/ 1 w 9117690"/>
              <a:gd name="connsiteY397" fmla="*/ 4744171 h 5941133"/>
              <a:gd name="connsiteX398" fmla="*/ 1 w 9117690"/>
              <a:gd name="connsiteY398" fmla="*/ 2721348 h 5941133"/>
              <a:gd name="connsiteX399" fmla="*/ 0 w 9117690"/>
              <a:gd name="connsiteY399" fmla="*/ 2721348 h 5941133"/>
              <a:gd name="connsiteX400" fmla="*/ 0 w 9117690"/>
              <a:gd name="connsiteY400" fmla="*/ 0 h 5941133"/>
              <a:gd name="connsiteX0" fmla="*/ 3416214 w 9117690"/>
              <a:gd name="connsiteY0" fmla="*/ 4559601 h 5941133"/>
              <a:gd name="connsiteX1" fmla="*/ 3418663 w 9117690"/>
              <a:gd name="connsiteY1" fmla="*/ 4560435 h 5941133"/>
              <a:gd name="connsiteX2" fmla="*/ 3419057 w 9117690"/>
              <a:gd name="connsiteY2" fmla="*/ 4560469 h 5941133"/>
              <a:gd name="connsiteX3" fmla="*/ 3416214 w 9117690"/>
              <a:gd name="connsiteY3" fmla="*/ 4559601 h 5941133"/>
              <a:gd name="connsiteX4" fmla="*/ 3416214 w 9117690"/>
              <a:gd name="connsiteY4" fmla="*/ 1838253 h 5941133"/>
              <a:gd name="connsiteX5" fmla="*/ 3419057 w 9117690"/>
              <a:gd name="connsiteY5" fmla="*/ 1839121 h 5941133"/>
              <a:gd name="connsiteX6" fmla="*/ 3418663 w 9117690"/>
              <a:gd name="connsiteY6" fmla="*/ 1839087 h 5941133"/>
              <a:gd name="connsiteX7" fmla="*/ 3416214 w 9117690"/>
              <a:gd name="connsiteY7" fmla="*/ 1838253 h 5941133"/>
              <a:gd name="connsiteX8" fmla="*/ 2554389 w 9117690"/>
              <a:gd name="connsiteY8" fmla="*/ 2293282 h 5941133"/>
              <a:gd name="connsiteX9" fmla="*/ 2554391 w 9117690"/>
              <a:gd name="connsiteY9" fmla="*/ 2318411 h 5941133"/>
              <a:gd name="connsiteX10" fmla="*/ 2683417 w 9117690"/>
              <a:gd name="connsiteY10" fmla="*/ 2447438 h 5941133"/>
              <a:gd name="connsiteX11" fmla="*/ 2683416 w 9117690"/>
              <a:gd name="connsiteY11" fmla="*/ 2447439 h 5941133"/>
              <a:gd name="connsiteX12" fmla="*/ 2812443 w 9117690"/>
              <a:gd name="connsiteY12" fmla="*/ 2318412 h 5941133"/>
              <a:gd name="connsiteX13" fmla="*/ 2812443 w 9117690"/>
              <a:gd name="connsiteY13" fmla="*/ 1810690 h 5941133"/>
              <a:gd name="connsiteX14" fmla="*/ 2814899 w 9117690"/>
              <a:gd name="connsiteY14" fmla="*/ 1798530 h 5941133"/>
              <a:gd name="connsiteX15" fmla="*/ 2933786 w 9117690"/>
              <a:gd name="connsiteY15" fmla="*/ 1719726 h 5941133"/>
              <a:gd name="connsiteX16" fmla="*/ 3033349 w 9117690"/>
              <a:gd name="connsiteY16" fmla="*/ 1766680 h 5941133"/>
              <a:gd name="connsiteX17" fmla="*/ 3049366 w 9117690"/>
              <a:gd name="connsiteY17" fmla="*/ 1793079 h 5941133"/>
              <a:gd name="connsiteX18" fmla="*/ 3049366 w 9117690"/>
              <a:gd name="connsiteY18" fmla="*/ 2445224 h 5941133"/>
              <a:gd name="connsiteX19" fmla="*/ 3178393 w 9117690"/>
              <a:gd name="connsiteY19" fmla="*/ 2574251 h 5941133"/>
              <a:gd name="connsiteX20" fmla="*/ 3178392 w 9117690"/>
              <a:gd name="connsiteY20" fmla="*/ 2574250 h 5941133"/>
              <a:gd name="connsiteX21" fmla="*/ 3307419 w 9117690"/>
              <a:gd name="connsiteY21" fmla="*/ 2445223 h 5941133"/>
              <a:gd name="connsiteX22" fmla="*/ 3307419 w 9117690"/>
              <a:gd name="connsiteY22" fmla="*/ 1978054 h 5941133"/>
              <a:gd name="connsiteX23" fmla="*/ 3315620 w 9117690"/>
              <a:gd name="connsiteY23" fmla="*/ 1931583 h 5941133"/>
              <a:gd name="connsiteX24" fmla="*/ 3415349 w 9117690"/>
              <a:gd name="connsiteY24" fmla="*/ 1845634 h 5941133"/>
              <a:gd name="connsiteX25" fmla="*/ 3438829 w 9117690"/>
              <a:gd name="connsiteY25" fmla="*/ 1843267 h 5941133"/>
              <a:gd name="connsiteX26" fmla="*/ 3438829 w 9117690"/>
              <a:gd name="connsiteY26" fmla="*/ 1841901 h 5941133"/>
              <a:gd name="connsiteX27" fmla="*/ 3482629 w 9117690"/>
              <a:gd name="connsiteY27" fmla="*/ 1833059 h 5941133"/>
              <a:gd name="connsiteX28" fmla="*/ 3561433 w 9117690"/>
              <a:gd name="connsiteY28" fmla="*/ 1714171 h 5941133"/>
              <a:gd name="connsiteX29" fmla="*/ 3561433 w 9117690"/>
              <a:gd name="connsiteY29" fmla="*/ 1459030 h 5941133"/>
              <a:gd name="connsiteX30" fmla="*/ 3561920 w 9117690"/>
              <a:gd name="connsiteY30" fmla="*/ 1456620 h 5941133"/>
              <a:gd name="connsiteX31" fmla="*/ 3680807 w 9117690"/>
              <a:gd name="connsiteY31" fmla="*/ 1377816 h 5941133"/>
              <a:gd name="connsiteX32" fmla="*/ 3799694 w 9117690"/>
              <a:gd name="connsiteY32" fmla="*/ 1456620 h 5941133"/>
              <a:gd name="connsiteX33" fmla="*/ 3808082 w 9117690"/>
              <a:gd name="connsiteY33" fmla="*/ 1498170 h 5941133"/>
              <a:gd name="connsiteX34" fmla="*/ 3808082 w 9117690"/>
              <a:gd name="connsiteY34" fmla="*/ 1990915 h 5941133"/>
              <a:gd name="connsiteX35" fmla="*/ 3937109 w 9117690"/>
              <a:gd name="connsiteY35" fmla="*/ 2119942 h 5941133"/>
              <a:gd name="connsiteX36" fmla="*/ 3937109 w 9117690"/>
              <a:gd name="connsiteY36" fmla="*/ 2119943 h 5941133"/>
              <a:gd name="connsiteX37" fmla="*/ 4066135 w 9117690"/>
              <a:gd name="connsiteY37" fmla="*/ 1990916 h 5941133"/>
              <a:gd name="connsiteX38" fmla="*/ 4066135 w 9117690"/>
              <a:gd name="connsiteY38" fmla="*/ 1833147 h 5941133"/>
              <a:gd name="connsiteX39" fmla="*/ 4087274 w 9117690"/>
              <a:gd name="connsiteY39" fmla="*/ 1796301 h 5941133"/>
              <a:gd name="connsiteX40" fmla="*/ 4164338 w 9117690"/>
              <a:gd name="connsiteY40" fmla="*/ 1749857 h 5941133"/>
              <a:gd name="connsiteX41" fmla="*/ 4187818 w 9117690"/>
              <a:gd name="connsiteY41" fmla="*/ 1747490 h 5941133"/>
              <a:gd name="connsiteX42" fmla="*/ 4187818 w 9117690"/>
              <a:gd name="connsiteY42" fmla="*/ 1746752 h 5941133"/>
              <a:gd name="connsiteX43" fmla="*/ 4235886 w 9117690"/>
              <a:gd name="connsiteY43" fmla="*/ 1737048 h 5941133"/>
              <a:gd name="connsiteX44" fmla="*/ 4314689 w 9117690"/>
              <a:gd name="connsiteY44" fmla="*/ 1618160 h 5941133"/>
              <a:gd name="connsiteX45" fmla="*/ 4314689 w 9117690"/>
              <a:gd name="connsiteY45" fmla="*/ 1482548 h 5941133"/>
              <a:gd name="connsiteX46" fmla="*/ 4335596 w 9117690"/>
              <a:gd name="connsiteY46" fmla="*/ 1446105 h 5941133"/>
              <a:gd name="connsiteX47" fmla="*/ 4412661 w 9117690"/>
              <a:gd name="connsiteY47" fmla="*/ 1399661 h 5941133"/>
              <a:gd name="connsiteX48" fmla="*/ 4436141 w 9117690"/>
              <a:gd name="connsiteY48" fmla="*/ 1397294 h 5941133"/>
              <a:gd name="connsiteX49" fmla="*/ 4436141 w 9117690"/>
              <a:gd name="connsiteY49" fmla="*/ 1396556 h 5941133"/>
              <a:gd name="connsiteX50" fmla="*/ 4484211 w 9117690"/>
              <a:gd name="connsiteY50" fmla="*/ 1386852 h 5941133"/>
              <a:gd name="connsiteX51" fmla="*/ 4563014 w 9117690"/>
              <a:gd name="connsiteY51" fmla="*/ 1267964 h 5941133"/>
              <a:gd name="connsiteX52" fmla="*/ 4563130 w 9117690"/>
              <a:gd name="connsiteY52" fmla="*/ 964211 h 5941133"/>
              <a:gd name="connsiteX53" fmla="*/ 4692157 w 9117690"/>
              <a:gd name="connsiteY53" fmla="*/ 835184 h 5941133"/>
              <a:gd name="connsiteX54" fmla="*/ 4811044 w 9117690"/>
              <a:gd name="connsiteY54" fmla="*/ 913988 h 5941133"/>
              <a:gd name="connsiteX55" fmla="*/ 4819433 w 9117690"/>
              <a:gd name="connsiteY55" fmla="*/ 955537 h 5941133"/>
              <a:gd name="connsiteX56" fmla="*/ 4819433 w 9117690"/>
              <a:gd name="connsiteY56" fmla="*/ 1331913 h 5941133"/>
              <a:gd name="connsiteX57" fmla="*/ 4898236 w 9117690"/>
              <a:gd name="connsiteY57" fmla="*/ 1450801 h 5941133"/>
              <a:gd name="connsiteX58" fmla="*/ 4946306 w 9117690"/>
              <a:gd name="connsiteY58" fmla="*/ 1460505 h 5941133"/>
              <a:gd name="connsiteX59" fmla="*/ 4946306 w 9117690"/>
              <a:gd name="connsiteY59" fmla="*/ 1461243 h 5941133"/>
              <a:gd name="connsiteX60" fmla="*/ 4969786 w 9117690"/>
              <a:gd name="connsiteY60" fmla="*/ 1463610 h 5941133"/>
              <a:gd name="connsiteX61" fmla="*/ 5069515 w 9117690"/>
              <a:gd name="connsiteY61" fmla="*/ 1549559 h 5941133"/>
              <a:gd name="connsiteX62" fmla="*/ 5071719 w 9117690"/>
              <a:gd name="connsiteY62" fmla="*/ 1562049 h 5941133"/>
              <a:gd name="connsiteX63" fmla="*/ 5071719 w 9117690"/>
              <a:gd name="connsiteY63" fmla="*/ 1927303 h 5941133"/>
              <a:gd name="connsiteX64" fmla="*/ 5200746 w 9117690"/>
              <a:gd name="connsiteY64" fmla="*/ 2056330 h 5941133"/>
              <a:gd name="connsiteX65" fmla="*/ 5200745 w 9117690"/>
              <a:gd name="connsiteY65" fmla="*/ 2056331 h 5941133"/>
              <a:gd name="connsiteX66" fmla="*/ 5329772 w 9117690"/>
              <a:gd name="connsiteY66" fmla="*/ 1927304 h 5941133"/>
              <a:gd name="connsiteX67" fmla="*/ 5329772 w 9117690"/>
              <a:gd name="connsiteY67" fmla="*/ 1793396 h 5941133"/>
              <a:gd name="connsiteX68" fmla="*/ 5331976 w 9117690"/>
              <a:gd name="connsiteY68" fmla="*/ 1780906 h 5941133"/>
              <a:gd name="connsiteX69" fmla="*/ 5431705 w 9117690"/>
              <a:gd name="connsiteY69" fmla="*/ 1694957 h 5941133"/>
              <a:gd name="connsiteX70" fmla="*/ 5455185 w 9117690"/>
              <a:gd name="connsiteY70" fmla="*/ 1692590 h 5941133"/>
              <a:gd name="connsiteX71" fmla="*/ 5455185 w 9117690"/>
              <a:gd name="connsiteY71" fmla="*/ 1691852 h 5941133"/>
              <a:gd name="connsiteX72" fmla="*/ 5503255 w 9117690"/>
              <a:gd name="connsiteY72" fmla="*/ 1682148 h 5941133"/>
              <a:gd name="connsiteX73" fmla="*/ 5582058 w 9117690"/>
              <a:gd name="connsiteY73" fmla="*/ 1563260 h 5941133"/>
              <a:gd name="connsiteX74" fmla="*/ 5582058 w 9117690"/>
              <a:gd name="connsiteY74" fmla="*/ 1409856 h 5941133"/>
              <a:gd name="connsiteX75" fmla="*/ 5584247 w 9117690"/>
              <a:gd name="connsiteY75" fmla="*/ 1399012 h 5941133"/>
              <a:gd name="connsiteX76" fmla="*/ 5703135 w 9117690"/>
              <a:gd name="connsiteY76" fmla="*/ 1320208 h 5941133"/>
              <a:gd name="connsiteX77" fmla="*/ 5822022 w 9117690"/>
              <a:gd name="connsiteY77" fmla="*/ 1399012 h 5941133"/>
              <a:gd name="connsiteX78" fmla="*/ 5830411 w 9117690"/>
              <a:gd name="connsiteY78" fmla="*/ 1440562 h 5941133"/>
              <a:gd name="connsiteX79" fmla="*/ 5830411 w 9117690"/>
              <a:gd name="connsiteY79" fmla="*/ 1554546 h 5941133"/>
              <a:gd name="connsiteX80" fmla="*/ 5909214 w 9117690"/>
              <a:gd name="connsiteY80" fmla="*/ 1673434 h 5941133"/>
              <a:gd name="connsiteX81" fmla="*/ 5957284 w 9117690"/>
              <a:gd name="connsiteY81" fmla="*/ 1683138 h 5941133"/>
              <a:gd name="connsiteX82" fmla="*/ 5957284 w 9117690"/>
              <a:gd name="connsiteY82" fmla="*/ 1683876 h 5941133"/>
              <a:gd name="connsiteX83" fmla="*/ 5980764 w 9117690"/>
              <a:gd name="connsiteY83" fmla="*/ 1686243 h 5941133"/>
              <a:gd name="connsiteX84" fmla="*/ 6057828 w 9117690"/>
              <a:gd name="connsiteY84" fmla="*/ 1732687 h 5941133"/>
              <a:gd name="connsiteX85" fmla="*/ 6076498 w 9117690"/>
              <a:gd name="connsiteY85" fmla="*/ 1765229 h 5941133"/>
              <a:gd name="connsiteX86" fmla="*/ 6076498 w 9117690"/>
              <a:gd name="connsiteY86" fmla="*/ 1811967 h 5941133"/>
              <a:gd name="connsiteX87" fmla="*/ 6205525 w 9117690"/>
              <a:gd name="connsiteY87" fmla="*/ 1940994 h 5941133"/>
              <a:gd name="connsiteX88" fmla="*/ 6205524 w 9117690"/>
              <a:gd name="connsiteY88" fmla="*/ 1940995 h 5941133"/>
              <a:gd name="connsiteX89" fmla="*/ 6334551 w 9117690"/>
              <a:gd name="connsiteY89" fmla="*/ 1811968 h 5941133"/>
              <a:gd name="connsiteX90" fmla="*/ 6334551 w 9117690"/>
              <a:gd name="connsiteY90" fmla="*/ 1503022 h 5941133"/>
              <a:gd name="connsiteX91" fmla="*/ 6338149 w 9117690"/>
              <a:gd name="connsiteY91" fmla="*/ 1485203 h 5941133"/>
              <a:gd name="connsiteX92" fmla="*/ 6457036 w 9117690"/>
              <a:gd name="connsiteY92" fmla="*/ 1406399 h 5941133"/>
              <a:gd name="connsiteX93" fmla="*/ 6575924 w 9117690"/>
              <a:gd name="connsiteY93" fmla="*/ 1485203 h 5941133"/>
              <a:gd name="connsiteX94" fmla="*/ 6586062 w 9117690"/>
              <a:gd name="connsiteY94" fmla="*/ 1535422 h 5941133"/>
              <a:gd name="connsiteX95" fmla="*/ 6586063 w 9117690"/>
              <a:gd name="connsiteY95" fmla="*/ 2432384 h 5941133"/>
              <a:gd name="connsiteX96" fmla="*/ 6715090 w 9117690"/>
              <a:gd name="connsiteY96" fmla="*/ 2561411 h 5941133"/>
              <a:gd name="connsiteX97" fmla="*/ 6715089 w 9117690"/>
              <a:gd name="connsiteY97" fmla="*/ 2561412 h 5941133"/>
              <a:gd name="connsiteX98" fmla="*/ 6844116 w 9117690"/>
              <a:gd name="connsiteY98" fmla="*/ 2432385 h 5941133"/>
              <a:gd name="connsiteX99" fmla="*/ 6844116 w 9117690"/>
              <a:gd name="connsiteY99" fmla="*/ 1845983 h 5941133"/>
              <a:gd name="connsiteX100" fmla="*/ 6853880 w 9117690"/>
              <a:gd name="connsiteY100" fmla="*/ 1797623 h 5941133"/>
              <a:gd name="connsiteX101" fmla="*/ 6972767 w 9117690"/>
              <a:gd name="connsiteY101" fmla="*/ 1718819 h 5941133"/>
              <a:gd name="connsiteX102" fmla="*/ 7091655 w 9117690"/>
              <a:gd name="connsiteY102" fmla="*/ 1797623 h 5941133"/>
              <a:gd name="connsiteX103" fmla="*/ 7101793 w 9117690"/>
              <a:gd name="connsiteY103" fmla="*/ 1847842 h 5941133"/>
              <a:gd name="connsiteX104" fmla="*/ 7101794 w 9117690"/>
              <a:gd name="connsiteY104" fmla="*/ 0 h 5941133"/>
              <a:gd name="connsiteX105" fmla="*/ 7101794 w 9117690"/>
              <a:gd name="connsiteY105" fmla="*/ 1831319 h 5941133"/>
              <a:gd name="connsiteX106" fmla="*/ 7230821 w 9117690"/>
              <a:gd name="connsiteY106" fmla="*/ 1960346 h 5941133"/>
              <a:gd name="connsiteX107" fmla="*/ 7230820 w 9117690"/>
              <a:gd name="connsiteY107" fmla="*/ 1960347 h 5941133"/>
              <a:gd name="connsiteX108" fmla="*/ 7359847 w 9117690"/>
              <a:gd name="connsiteY108" fmla="*/ 1831320 h 5941133"/>
              <a:gd name="connsiteX109" fmla="*/ 7359847 w 9117690"/>
              <a:gd name="connsiteY109" fmla="*/ 1726679 h 5941133"/>
              <a:gd name="connsiteX110" fmla="*/ 7360099 w 9117690"/>
              <a:gd name="connsiteY110" fmla="*/ 1725250 h 5941133"/>
              <a:gd name="connsiteX111" fmla="*/ 7459828 w 9117690"/>
              <a:gd name="connsiteY111" fmla="*/ 1639301 h 5941133"/>
              <a:gd name="connsiteX112" fmla="*/ 7483308 w 9117690"/>
              <a:gd name="connsiteY112" fmla="*/ 1636934 h 5941133"/>
              <a:gd name="connsiteX113" fmla="*/ 7483308 w 9117690"/>
              <a:gd name="connsiteY113" fmla="*/ 1636196 h 5941133"/>
              <a:gd name="connsiteX114" fmla="*/ 7531378 w 9117690"/>
              <a:gd name="connsiteY114" fmla="*/ 1626492 h 5941133"/>
              <a:gd name="connsiteX115" fmla="*/ 7610181 w 9117690"/>
              <a:gd name="connsiteY115" fmla="*/ 1507604 h 5941133"/>
              <a:gd name="connsiteX116" fmla="*/ 7610181 w 9117690"/>
              <a:gd name="connsiteY116" fmla="*/ 1266735 h 5941133"/>
              <a:gd name="connsiteX117" fmla="*/ 7612370 w 9117690"/>
              <a:gd name="connsiteY117" fmla="*/ 1255890 h 5941133"/>
              <a:gd name="connsiteX118" fmla="*/ 7731258 w 9117690"/>
              <a:gd name="connsiteY118" fmla="*/ 1177086 h 5941133"/>
              <a:gd name="connsiteX119" fmla="*/ 7850145 w 9117690"/>
              <a:gd name="connsiteY119" fmla="*/ 1255890 h 5941133"/>
              <a:gd name="connsiteX120" fmla="*/ 7858534 w 9117690"/>
              <a:gd name="connsiteY120" fmla="*/ 1297440 h 5941133"/>
              <a:gd name="connsiteX121" fmla="*/ 7858534 w 9117690"/>
              <a:gd name="connsiteY121" fmla="*/ 1387570 h 5941133"/>
              <a:gd name="connsiteX122" fmla="*/ 7937337 w 9117690"/>
              <a:gd name="connsiteY122" fmla="*/ 1506458 h 5941133"/>
              <a:gd name="connsiteX123" fmla="*/ 7985407 w 9117690"/>
              <a:gd name="connsiteY123" fmla="*/ 1516162 h 5941133"/>
              <a:gd name="connsiteX124" fmla="*/ 7985407 w 9117690"/>
              <a:gd name="connsiteY124" fmla="*/ 1516900 h 5941133"/>
              <a:gd name="connsiteX125" fmla="*/ 8008887 w 9117690"/>
              <a:gd name="connsiteY125" fmla="*/ 1519267 h 5941133"/>
              <a:gd name="connsiteX126" fmla="*/ 8108616 w 9117690"/>
              <a:gd name="connsiteY126" fmla="*/ 1605216 h 5941133"/>
              <a:gd name="connsiteX127" fmla="*/ 8110619 w 9117690"/>
              <a:gd name="connsiteY127" fmla="*/ 1616566 h 5941133"/>
              <a:gd name="connsiteX128" fmla="*/ 8110619 w 9117690"/>
              <a:gd name="connsiteY128" fmla="*/ 1896586 h 5941133"/>
              <a:gd name="connsiteX129" fmla="*/ 8239646 w 9117690"/>
              <a:gd name="connsiteY129" fmla="*/ 2025613 h 5941133"/>
              <a:gd name="connsiteX130" fmla="*/ 8239645 w 9117690"/>
              <a:gd name="connsiteY130" fmla="*/ 2025614 h 5941133"/>
              <a:gd name="connsiteX131" fmla="*/ 8368672 w 9117690"/>
              <a:gd name="connsiteY131" fmla="*/ 1896587 h 5941133"/>
              <a:gd name="connsiteX132" fmla="*/ 8368672 w 9117690"/>
              <a:gd name="connsiteY132" fmla="*/ 1628262 h 5941133"/>
              <a:gd name="connsiteX133" fmla="*/ 8368923 w 9117690"/>
              <a:gd name="connsiteY133" fmla="*/ 1626839 h 5941133"/>
              <a:gd name="connsiteX134" fmla="*/ 8468652 w 9117690"/>
              <a:gd name="connsiteY134" fmla="*/ 1540890 h 5941133"/>
              <a:gd name="connsiteX135" fmla="*/ 8492132 w 9117690"/>
              <a:gd name="connsiteY135" fmla="*/ 1538523 h 5941133"/>
              <a:gd name="connsiteX136" fmla="*/ 8492132 w 9117690"/>
              <a:gd name="connsiteY136" fmla="*/ 1537785 h 5941133"/>
              <a:gd name="connsiteX137" fmla="*/ 8540202 w 9117690"/>
              <a:gd name="connsiteY137" fmla="*/ 1528081 h 5941133"/>
              <a:gd name="connsiteX138" fmla="*/ 8619005 w 9117690"/>
              <a:gd name="connsiteY138" fmla="*/ 1409193 h 5941133"/>
              <a:gd name="connsiteX139" fmla="*/ 8619005 w 9117690"/>
              <a:gd name="connsiteY139" fmla="*/ 849400 h 5941133"/>
              <a:gd name="connsiteX140" fmla="*/ 8619025 w 9117690"/>
              <a:gd name="connsiteY140" fmla="*/ 849287 h 5941133"/>
              <a:gd name="connsiteX141" fmla="*/ 8718754 w 9117690"/>
              <a:gd name="connsiteY141" fmla="*/ 763338 h 5941133"/>
              <a:gd name="connsiteX142" fmla="*/ 8742234 w 9117690"/>
              <a:gd name="connsiteY142" fmla="*/ 760971 h 5941133"/>
              <a:gd name="connsiteX143" fmla="*/ 8742234 w 9117690"/>
              <a:gd name="connsiteY143" fmla="*/ 760233 h 5941133"/>
              <a:gd name="connsiteX144" fmla="*/ 8790304 w 9117690"/>
              <a:gd name="connsiteY144" fmla="*/ 750529 h 5941133"/>
              <a:gd name="connsiteX145" fmla="*/ 8869107 w 9117690"/>
              <a:gd name="connsiteY145" fmla="*/ 631641 h 5941133"/>
              <a:gd name="connsiteX146" fmla="*/ 8869107 w 9117690"/>
              <a:gd name="connsiteY146" fmla="*/ 568327 h 5941133"/>
              <a:gd name="connsiteX147" fmla="*/ 8890272 w 9117690"/>
              <a:gd name="connsiteY147" fmla="*/ 531436 h 5941133"/>
              <a:gd name="connsiteX148" fmla="*/ 8967336 w 9117690"/>
              <a:gd name="connsiteY148" fmla="*/ 484992 h 5941133"/>
              <a:gd name="connsiteX149" fmla="*/ 8990816 w 9117690"/>
              <a:gd name="connsiteY149" fmla="*/ 482625 h 5941133"/>
              <a:gd name="connsiteX150" fmla="*/ 8990816 w 9117690"/>
              <a:gd name="connsiteY150" fmla="*/ 481887 h 5941133"/>
              <a:gd name="connsiteX151" fmla="*/ 9038886 w 9117690"/>
              <a:gd name="connsiteY151" fmla="*/ 472183 h 5941133"/>
              <a:gd name="connsiteX152" fmla="*/ 9117689 w 9117690"/>
              <a:gd name="connsiteY152" fmla="*/ 353297 h 5941133"/>
              <a:gd name="connsiteX153" fmla="*/ 9117689 w 9117690"/>
              <a:gd name="connsiteY153" fmla="*/ 556639 h 5941133"/>
              <a:gd name="connsiteX154" fmla="*/ 9117690 w 9117690"/>
              <a:gd name="connsiteY154" fmla="*/ 556644 h 5941133"/>
              <a:gd name="connsiteX155" fmla="*/ 9117689 w 9117690"/>
              <a:gd name="connsiteY155" fmla="*/ 3074645 h 5941133"/>
              <a:gd name="connsiteX156" fmla="*/ 9038886 w 9117690"/>
              <a:gd name="connsiteY156" fmla="*/ 3193531 h 5941133"/>
              <a:gd name="connsiteX157" fmla="*/ 8990816 w 9117690"/>
              <a:gd name="connsiteY157" fmla="*/ 3203235 h 5941133"/>
              <a:gd name="connsiteX158" fmla="*/ 8990816 w 9117690"/>
              <a:gd name="connsiteY158" fmla="*/ 3203973 h 5941133"/>
              <a:gd name="connsiteX159" fmla="*/ 8967336 w 9117690"/>
              <a:gd name="connsiteY159" fmla="*/ 3206340 h 5941133"/>
              <a:gd name="connsiteX160" fmla="*/ 8890272 w 9117690"/>
              <a:gd name="connsiteY160" fmla="*/ 3252784 h 5941133"/>
              <a:gd name="connsiteX161" fmla="*/ 8869107 w 9117690"/>
              <a:gd name="connsiteY161" fmla="*/ 3289675 h 5941133"/>
              <a:gd name="connsiteX162" fmla="*/ 8869107 w 9117690"/>
              <a:gd name="connsiteY162" fmla="*/ 3352989 h 5941133"/>
              <a:gd name="connsiteX163" fmla="*/ 8790304 w 9117690"/>
              <a:gd name="connsiteY163" fmla="*/ 3471877 h 5941133"/>
              <a:gd name="connsiteX164" fmla="*/ 8742234 w 9117690"/>
              <a:gd name="connsiteY164" fmla="*/ 3481581 h 5941133"/>
              <a:gd name="connsiteX165" fmla="*/ 8742234 w 9117690"/>
              <a:gd name="connsiteY165" fmla="*/ 3482319 h 5941133"/>
              <a:gd name="connsiteX166" fmla="*/ 8718754 w 9117690"/>
              <a:gd name="connsiteY166" fmla="*/ 3484686 h 5941133"/>
              <a:gd name="connsiteX167" fmla="*/ 8619025 w 9117690"/>
              <a:gd name="connsiteY167" fmla="*/ 3570635 h 5941133"/>
              <a:gd name="connsiteX168" fmla="*/ 8619005 w 9117690"/>
              <a:gd name="connsiteY168" fmla="*/ 3570748 h 5941133"/>
              <a:gd name="connsiteX169" fmla="*/ 8619005 w 9117690"/>
              <a:gd name="connsiteY169" fmla="*/ 4130541 h 5941133"/>
              <a:gd name="connsiteX170" fmla="*/ 8540202 w 9117690"/>
              <a:gd name="connsiteY170" fmla="*/ 4249429 h 5941133"/>
              <a:gd name="connsiteX171" fmla="*/ 8492132 w 9117690"/>
              <a:gd name="connsiteY171" fmla="*/ 4259133 h 5941133"/>
              <a:gd name="connsiteX172" fmla="*/ 8492132 w 9117690"/>
              <a:gd name="connsiteY172" fmla="*/ 4259871 h 5941133"/>
              <a:gd name="connsiteX173" fmla="*/ 8468652 w 9117690"/>
              <a:gd name="connsiteY173" fmla="*/ 4262238 h 5941133"/>
              <a:gd name="connsiteX174" fmla="*/ 8368923 w 9117690"/>
              <a:gd name="connsiteY174" fmla="*/ 4348187 h 5941133"/>
              <a:gd name="connsiteX175" fmla="*/ 8368672 w 9117690"/>
              <a:gd name="connsiteY175" fmla="*/ 4349610 h 5941133"/>
              <a:gd name="connsiteX176" fmla="*/ 8368672 w 9117690"/>
              <a:gd name="connsiteY176" fmla="*/ 4617935 h 5941133"/>
              <a:gd name="connsiteX177" fmla="*/ 8239645 w 9117690"/>
              <a:gd name="connsiteY177" fmla="*/ 4746962 h 5941133"/>
              <a:gd name="connsiteX178" fmla="*/ 8239646 w 9117690"/>
              <a:gd name="connsiteY178" fmla="*/ 4746961 h 5941133"/>
              <a:gd name="connsiteX179" fmla="*/ 8110619 w 9117690"/>
              <a:gd name="connsiteY179" fmla="*/ 4617934 h 5941133"/>
              <a:gd name="connsiteX180" fmla="*/ 8110619 w 9117690"/>
              <a:gd name="connsiteY180" fmla="*/ 4337914 h 5941133"/>
              <a:gd name="connsiteX181" fmla="*/ 8108616 w 9117690"/>
              <a:gd name="connsiteY181" fmla="*/ 4326564 h 5941133"/>
              <a:gd name="connsiteX182" fmla="*/ 8008887 w 9117690"/>
              <a:gd name="connsiteY182" fmla="*/ 4240615 h 5941133"/>
              <a:gd name="connsiteX183" fmla="*/ 7985407 w 9117690"/>
              <a:gd name="connsiteY183" fmla="*/ 4238248 h 5941133"/>
              <a:gd name="connsiteX184" fmla="*/ 7985407 w 9117690"/>
              <a:gd name="connsiteY184" fmla="*/ 4237510 h 5941133"/>
              <a:gd name="connsiteX185" fmla="*/ 7937337 w 9117690"/>
              <a:gd name="connsiteY185" fmla="*/ 4227806 h 5941133"/>
              <a:gd name="connsiteX186" fmla="*/ 7858534 w 9117690"/>
              <a:gd name="connsiteY186" fmla="*/ 4108918 h 5941133"/>
              <a:gd name="connsiteX187" fmla="*/ 7858534 w 9117690"/>
              <a:gd name="connsiteY187" fmla="*/ 4018788 h 5941133"/>
              <a:gd name="connsiteX188" fmla="*/ 7850145 w 9117690"/>
              <a:gd name="connsiteY188" fmla="*/ 3977238 h 5941133"/>
              <a:gd name="connsiteX189" fmla="*/ 7731258 w 9117690"/>
              <a:gd name="connsiteY189" fmla="*/ 3898434 h 5941133"/>
              <a:gd name="connsiteX190" fmla="*/ 7612370 w 9117690"/>
              <a:gd name="connsiteY190" fmla="*/ 3977238 h 5941133"/>
              <a:gd name="connsiteX191" fmla="*/ 7610181 w 9117690"/>
              <a:gd name="connsiteY191" fmla="*/ 3988083 h 5941133"/>
              <a:gd name="connsiteX192" fmla="*/ 7610181 w 9117690"/>
              <a:gd name="connsiteY192" fmla="*/ 4228952 h 5941133"/>
              <a:gd name="connsiteX193" fmla="*/ 7531378 w 9117690"/>
              <a:gd name="connsiteY193" fmla="*/ 4347840 h 5941133"/>
              <a:gd name="connsiteX194" fmla="*/ 7483308 w 9117690"/>
              <a:gd name="connsiteY194" fmla="*/ 4357544 h 5941133"/>
              <a:gd name="connsiteX195" fmla="*/ 7483308 w 9117690"/>
              <a:gd name="connsiteY195" fmla="*/ 4358282 h 5941133"/>
              <a:gd name="connsiteX196" fmla="*/ 7459828 w 9117690"/>
              <a:gd name="connsiteY196" fmla="*/ 4360649 h 5941133"/>
              <a:gd name="connsiteX197" fmla="*/ 7360099 w 9117690"/>
              <a:gd name="connsiteY197" fmla="*/ 4446598 h 5941133"/>
              <a:gd name="connsiteX198" fmla="*/ 7359847 w 9117690"/>
              <a:gd name="connsiteY198" fmla="*/ 4448027 h 5941133"/>
              <a:gd name="connsiteX199" fmla="*/ 7359847 w 9117690"/>
              <a:gd name="connsiteY199" fmla="*/ 4552668 h 5941133"/>
              <a:gd name="connsiteX200" fmla="*/ 7230820 w 9117690"/>
              <a:gd name="connsiteY200" fmla="*/ 4681695 h 5941133"/>
              <a:gd name="connsiteX201" fmla="*/ 7230821 w 9117690"/>
              <a:gd name="connsiteY201" fmla="*/ 4681694 h 5941133"/>
              <a:gd name="connsiteX202" fmla="*/ 7101794 w 9117690"/>
              <a:gd name="connsiteY202" fmla="*/ 4552667 h 5941133"/>
              <a:gd name="connsiteX203" fmla="*/ 7101794 w 9117690"/>
              <a:gd name="connsiteY203" fmla="*/ 2721348 h 5941133"/>
              <a:gd name="connsiteX204" fmla="*/ 7101793 w 9117690"/>
              <a:gd name="connsiteY204" fmla="*/ 4569190 h 5941133"/>
              <a:gd name="connsiteX205" fmla="*/ 7091655 w 9117690"/>
              <a:gd name="connsiteY205" fmla="*/ 4518971 h 5941133"/>
              <a:gd name="connsiteX206" fmla="*/ 6972767 w 9117690"/>
              <a:gd name="connsiteY206" fmla="*/ 4440167 h 5941133"/>
              <a:gd name="connsiteX207" fmla="*/ 6853880 w 9117690"/>
              <a:gd name="connsiteY207" fmla="*/ 4518971 h 5941133"/>
              <a:gd name="connsiteX208" fmla="*/ 6844116 w 9117690"/>
              <a:gd name="connsiteY208" fmla="*/ 4567331 h 5941133"/>
              <a:gd name="connsiteX209" fmla="*/ 6844116 w 9117690"/>
              <a:gd name="connsiteY209" fmla="*/ 5153733 h 5941133"/>
              <a:gd name="connsiteX210" fmla="*/ 6715089 w 9117690"/>
              <a:gd name="connsiteY210" fmla="*/ 5282760 h 5941133"/>
              <a:gd name="connsiteX211" fmla="*/ 6715090 w 9117690"/>
              <a:gd name="connsiteY211" fmla="*/ 5282759 h 5941133"/>
              <a:gd name="connsiteX212" fmla="*/ 6586063 w 9117690"/>
              <a:gd name="connsiteY212" fmla="*/ 5153732 h 5941133"/>
              <a:gd name="connsiteX213" fmla="*/ 6586063 w 9117690"/>
              <a:gd name="connsiteY213" fmla="*/ 2721348 h 5941133"/>
              <a:gd name="connsiteX214" fmla="*/ 6586062 w 9117690"/>
              <a:gd name="connsiteY214" fmla="*/ 4256770 h 5941133"/>
              <a:gd name="connsiteX215" fmla="*/ 6575924 w 9117690"/>
              <a:gd name="connsiteY215" fmla="*/ 4206551 h 5941133"/>
              <a:gd name="connsiteX216" fmla="*/ 6457036 w 9117690"/>
              <a:gd name="connsiteY216" fmla="*/ 4127747 h 5941133"/>
              <a:gd name="connsiteX217" fmla="*/ 6338149 w 9117690"/>
              <a:gd name="connsiteY217" fmla="*/ 4206551 h 5941133"/>
              <a:gd name="connsiteX218" fmla="*/ 6334551 w 9117690"/>
              <a:gd name="connsiteY218" fmla="*/ 4224370 h 5941133"/>
              <a:gd name="connsiteX219" fmla="*/ 6334551 w 9117690"/>
              <a:gd name="connsiteY219" fmla="*/ 4533316 h 5941133"/>
              <a:gd name="connsiteX220" fmla="*/ 6205524 w 9117690"/>
              <a:gd name="connsiteY220" fmla="*/ 4662343 h 5941133"/>
              <a:gd name="connsiteX221" fmla="*/ 6205525 w 9117690"/>
              <a:gd name="connsiteY221" fmla="*/ 4662342 h 5941133"/>
              <a:gd name="connsiteX222" fmla="*/ 6076498 w 9117690"/>
              <a:gd name="connsiteY222" fmla="*/ 4533315 h 5941133"/>
              <a:gd name="connsiteX223" fmla="*/ 6076498 w 9117690"/>
              <a:gd name="connsiteY223" fmla="*/ 4486577 h 5941133"/>
              <a:gd name="connsiteX224" fmla="*/ 6057828 w 9117690"/>
              <a:gd name="connsiteY224" fmla="*/ 4454035 h 5941133"/>
              <a:gd name="connsiteX225" fmla="*/ 5980764 w 9117690"/>
              <a:gd name="connsiteY225" fmla="*/ 4407591 h 5941133"/>
              <a:gd name="connsiteX226" fmla="*/ 5957284 w 9117690"/>
              <a:gd name="connsiteY226" fmla="*/ 4405224 h 5941133"/>
              <a:gd name="connsiteX227" fmla="*/ 5957284 w 9117690"/>
              <a:gd name="connsiteY227" fmla="*/ 4404486 h 5941133"/>
              <a:gd name="connsiteX228" fmla="*/ 5909214 w 9117690"/>
              <a:gd name="connsiteY228" fmla="*/ 4394782 h 5941133"/>
              <a:gd name="connsiteX229" fmla="*/ 5830411 w 9117690"/>
              <a:gd name="connsiteY229" fmla="*/ 4275894 h 5941133"/>
              <a:gd name="connsiteX230" fmla="*/ 5830411 w 9117690"/>
              <a:gd name="connsiteY230" fmla="*/ 4161910 h 5941133"/>
              <a:gd name="connsiteX231" fmla="*/ 5822022 w 9117690"/>
              <a:gd name="connsiteY231" fmla="*/ 4120360 h 5941133"/>
              <a:gd name="connsiteX232" fmla="*/ 5703135 w 9117690"/>
              <a:gd name="connsiteY232" fmla="*/ 4041556 h 5941133"/>
              <a:gd name="connsiteX233" fmla="*/ 5584247 w 9117690"/>
              <a:gd name="connsiteY233" fmla="*/ 4120360 h 5941133"/>
              <a:gd name="connsiteX234" fmla="*/ 5582058 w 9117690"/>
              <a:gd name="connsiteY234" fmla="*/ 4131204 h 5941133"/>
              <a:gd name="connsiteX235" fmla="*/ 5582058 w 9117690"/>
              <a:gd name="connsiteY235" fmla="*/ 4284608 h 5941133"/>
              <a:gd name="connsiteX236" fmla="*/ 5503255 w 9117690"/>
              <a:gd name="connsiteY236" fmla="*/ 4403496 h 5941133"/>
              <a:gd name="connsiteX237" fmla="*/ 5455185 w 9117690"/>
              <a:gd name="connsiteY237" fmla="*/ 4413200 h 5941133"/>
              <a:gd name="connsiteX238" fmla="*/ 5455185 w 9117690"/>
              <a:gd name="connsiteY238" fmla="*/ 4413938 h 5941133"/>
              <a:gd name="connsiteX239" fmla="*/ 5431705 w 9117690"/>
              <a:gd name="connsiteY239" fmla="*/ 4416305 h 5941133"/>
              <a:gd name="connsiteX240" fmla="*/ 5331976 w 9117690"/>
              <a:gd name="connsiteY240" fmla="*/ 4502254 h 5941133"/>
              <a:gd name="connsiteX241" fmla="*/ 5329772 w 9117690"/>
              <a:gd name="connsiteY241" fmla="*/ 4514744 h 5941133"/>
              <a:gd name="connsiteX242" fmla="*/ 5329772 w 9117690"/>
              <a:gd name="connsiteY242" fmla="*/ 4648652 h 5941133"/>
              <a:gd name="connsiteX243" fmla="*/ 5200745 w 9117690"/>
              <a:gd name="connsiteY243" fmla="*/ 4777679 h 5941133"/>
              <a:gd name="connsiteX244" fmla="*/ 5200746 w 9117690"/>
              <a:gd name="connsiteY244" fmla="*/ 4777678 h 5941133"/>
              <a:gd name="connsiteX245" fmla="*/ 5071719 w 9117690"/>
              <a:gd name="connsiteY245" fmla="*/ 4648651 h 5941133"/>
              <a:gd name="connsiteX246" fmla="*/ 5071719 w 9117690"/>
              <a:gd name="connsiteY246" fmla="*/ 4283397 h 5941133"/>
              <a:gd name="connsiteX247" fmla="*/ 5069515 w 9117690"/>
              <a:gd name="connsiteY247" fmla="*/ 4270907 h 5941133"/>
              <a:gd name="connsiteX248" fmla="*/ 4969786 w 9117690"/>
              <a:gd name="connsiteY248" fmla="*/ 4184958 h 5941133"/>
              <a:gd name="connsiteX249" fmla="*/ 4946306 w 9117690"/>
              <a:gd name="connsiteY249" fmla="*/ 4182591 h 5941133"/>
              <a:gd name="connsiteX250" fmla="*/ 4946306 w 9117690"/>
              <a:gd name="connsiteY250" fmla="*/ 4181853 h 5941133"/>
              <a:gd name="connsiteX251" fmla="*/ 4898236 w 9117690"/>
              <a:gd name="connsiteY251" fmla="*/ 4172149 h 5941133"/>
              <a:gd name="connsiteX252" fmla="*/ 4819433 w 9117690"/>
              <a:gd name="connsiteY252" fmla="*/ 4053261 h 5941133"/>
              <a:gd name="connsiteX253" fmla="*/ 4819433 w 9117690"/>
              <a:gd name="connsiteY253" fmla="*/ 3676885 h 5941133"/>
              <a:gd name="connsiteX254" fmla="*/ 4811044 w 9117690"/>
              <a:gd name="connsiteY254" fmla="*/ 3635336 h 5941133"/>
              <a:gd name="connsiteX255" fmla="*/ 4692157 w 9117690"/>
              <a:gd name="connsiteY255" fmla="*/ 3556532 h 5941133"/>
              <a:gd name="connsiteX256" fmla="*/ 4563130 w 9117690"/>
              <a:gd name="connsiteY256" fmla="*/ 3685559 h 5941133"/>
              <a:gd name="connsiteX257" fmla="*/ 4563130 w 9117690"/>
              <a:gd name="connsiteY257" fmla="*/ 2721348 h 5941133"/>
              <a:gd name="connsiteX258" fmla="*/ 4563015 w 9117690"/>
              <a:gd name="connsiteY258" fmla="*/ 2721348 h 5941133"/>
              <a:gd name="connsiteX259" fmla="*/ 4563014 w 9117690"/>
              <a:gd name="connsiteY259" fmla="*/ 3989312 h 5941133"/>
              <a:gd name="connsiteX260" fmla="*/ 4484211 w 9117690"/>
              <a:gd name="connsiteY260" fmla="*/ 4108200 h 5941133"/>
              <a:gd name="connsiteX261" fmla="*/ 4436141 w 9117690"/>
              <a:gd name="connsiteY261" fmla="*/ 4117904 h 5941133"/>
              <a:gd name="connsiteX262" fmla="*/ 4436141 w 9117690"/>
              <a:gd name="connsiteY262" fmla="*/ 4118642 h 5941133"/>
              <a:gd name="connsiteX263" fmla="*/ 4412661 w 9117690"/>
              <a:gd name="connsiteY263" fmla="*/ 4121009 h 5941133"/>
              <a:gd name="connsiteX264" fmla="*/ 4335596 w 9117690"/>
              <a:gd name="connsiteY264" fmla="*/ 4167453 h 5941133"/>
              <a:gd name="connsiteX265" fmla="*/ 4314689 w 9117690"/>
              <a:gd name="connsiteY265" fmla="*/ 4203896 h 5941133"/>
              <a:gd name="connsiteX266" fmla="*/ 4314689 w 9117690"/>
              <a:gd name="connsiteY266" fmla="*/ 4339508 h 5941133"/>
              <a:gd name="connsiteX267" fmla="*/ 4235886 w 9117690"/>
              <a:gd name="connsiteY267" fmla="*/ 4458396 h 5941133"/>
              <a:gd name="connsiteX268" fmla="*/ 4187818 w 9117690"/>
              <a:gd name="connsiteY268" fmla="*/ 4468100 h 5941133"/>
              <a:gd name="connsiteX269" fmla="*/ 4187818 w 9117690"/>
              <a:gd name="connsiteY269" fmla="*/ 4468838 h 5941133"/>
              <a:gd name="connsiteX270" fmla="*/ 4164338 w 9117690"/>
              <a:gd name="connsiteY270" fmla="*/ 4471205 h 5941133"/>
              <a:gd name="connsiteX271" fmla="*/ 4087274 w 9117690"/>
              <a:gd name="connsiteY271" fmla="*/ 4517649 h 5941133"/>
              <a:gd name="connsiteX272" fmla="*/ 4066135 w 9117690"/>
              <a:gd name="connsiteY272" fmla="*/ 4554495 h 5941133"/>
              <a:gd name="connsiteX273" fmla="*/ 4066135 w 9117690"/>
              <a:gd name="connsiteY273" fmla="*/ 4712264 h 5941133"/>
              <a:gd name="connsiteX274" fmla="*/ 3937109 w 9117690"/>
              <a:gd name="connsiteY274" fmla="*/ 4841291 h 5941133"/>
              <a:gd name="connsiteX275" fmla="*/ 3937109 w 9117690"/>
              <a:gd name="connsiteY275" fmla="*/ 4841290 h 5941133"/>
              <a:gd name="connsiteX276" fmla="*/ 3808082 w 9117690"/>
              <a:gd name="connsiteY276" fmla="*/ 4712263 h 5941133"/>
              <a:gd name="connsiteX277" fmla="*/ 3808082 w 9117690"/>
              <a:gd name="connsiteY277" fmla="*/ 4219518 h 5941133"/>
              <a:gd name="connsiteX278" fmla="*/ 3799694 w 9117690"/>
              <a:gd name="connsiteY278" fmla="*/ 4177968 h 5941133"/>
              <a:gd name="connsiteX279" fmla="*/ 3680807 w 9117690"/>
              <a:gd name="connsiteY279" fmla="*/ 4099164 h 5941133"/>
              <a:gd name="connsiteX280" fmla="*/ 3561920 w 9117690"/>
              <a:gd name="connsiteY280" fmla="*/ 4177968 h 5941133"/>
              <a:gd name="connsiteX281" fmla="*/ 3561433 w 9117690"/>
              <a:gd name="connsiteY281" fmla="*/ 4180378 h 5941133"/>
              <a:gd name="connsiteX282" fmla="*/ 3561433 w 9117690"/>
              <a:gd name="connsiteY282" fmla="*/ 4435519 h 5941133"/>
              <a:gd name="connsiteX283" fmla="*/ 3482629 w 9117690"/>
              <a:gd name="connsiteY283" fmla="*/ 4554407 h 5941133"/>
              <a:gd name="connsiteX284" fmla="*/ 3438829 w 9117690"/>
              <a:gd name="connsiteY284" fmla="*/ 4563249 h 5941133"/>
              <a:gd name="connsiteX285" fmla="*/ 3438829 w 9117690"/>
              <a:gd name="connsiteY285" fmla="*/ 4564615 h 5941133"/>
              <a:gd name="connsiteX286" fmla="*/ 3415349 w 9117690"/>
              <a:gd name="connsiteY286" fmla="*/ 4566982 h 5941133"/>
              <a:gd name="connsiteX287" fmla="*/ 3315620 w 9117690"/>
              <a:gd name="connsiteY287" fmla="*/ 4652931 h 5941133"/>
              <a:gd name="connsiteX288" fmla="*/ 3307419 w 9117690"/>
              <a:gd name="connsiteY288" fmla="*/ 4699402 h 5941133"/>
              <a:gd name="connsiteX289" fmla="*/ 3307419 w 9117690"/>
              <a:gd name="connsiteY289" fmla="*/ 5166571 h 5941133"/>
              <a:gd name="connsiteX290" fmla="*/ 3178392 w 9117690"/>
              <a:gd name="connsiteY290" fmla="*/ 5295598 h 5941133"/>
              <a:gd name="connsiteX291" fmla="*/ 3178393 w 9117690"/>
              <a:gd name="connsiteY291" fmla="*/ 5295599 h 5941133"/>
              <a:gd name="connsiteX292" fmla="*/ 3049366 w 9117690"/>
              <a:gd name="connsiteY292" fmla="*/ 5166572 h 5941133"/>
              <a:gd name="connsiteX293" fmla="*/ 3049366 w 9117690"/>
              <a:gd name="connsiteY293" fmla="*/ 4514427 h 5941133"/>
              <a:gd name="connsiteX294" fmla="*/ 3033349 w 9117690"/>
              <a:gd name="connsiteY294" fmla="*/ 4488028 h 5941133"/>
              <a:gd name="connsiteX295" fmla="*/ 2933786 w 9117690"/>
              <a:gd name="connsiteY295" fmla="*/ 4441074 h 5941133"/>
              <a:gd name="connsiteX296" fmla="*/ 2814899 w 9117690"/>
              <a:gd name="connsiteY296" fmla="*/ 4519878 h 5941133"/>
              <a:gd name="connsiteX297" fmla="*/ 2812443 w 9117690"/>
              <a:gd name="connsiteY297" fmla="*/ 4532038 h 5941133"/>
              <a:gd name="connsiteX298" fmla="*/ 2812443 w 9117690"/>
              <a:gd name="connsiteY298" fmla="*/ 5039760 h 5941133"/>
              <a:gd name="connsiteX299" fmla="*/ 2683416 w 9117690"/>
              <a:gd name="connsiteY299" fmla="*/ 5168787 h 5941133"/>
              <a:gd name="connsiteX300" fmla="*/ 2683417 w 9117690"/>
              <a:gd name="connsiteY300" fmla="*/ 5168786 h 5941133"/>
              <a:gd name="connsiteX301" fmla="*/ 2554391 w 9117690"/>
              <a:gd name="connsiteY301" fmla="*/ 5039759 h 5941133"/>
              <a:gd name="connsiteX302" fmla="*/ 2554391 w 9117690"/>
              <a:gd name="connsiteY302" fmla="*/ 2721348 h 5941133"/>
              <a:gd name="connsiteX303" fmla="*/ 2554390 w 9117690"/>
              <a:gd name="connsiteY303" fmla="*/ 2721348 h 5941133"/>
              <a:gd name="connsiteX304" fmla="*/ 2554389 w 9117690"/>
              <a:gd name="connsiteY304" fmla="*/ 5014630 h 5941133"/>
              <a:gd name="connsiteX305" fmla="*/ 2544250 w 9117690"/>
              <a:gd name="connsiteY305" fmla="*/ 4964412 h 5941133"/>
              <a:gd name="connsiteX306" fmla="*/ 2425363 w 9117690"/>
              <a:gd name="connsiteY306" fmla="*/ 4885608 h 5941133"/>
              <a:gd name="connsiteX307" fmla="*/ 2296336 w 9117690"/>
              <a:gd name="connsiteY307" fmla="*/ 5014635 h 5941133"/>
              <a:gd name="connsiteX308" fmla="*/ 2296336 w 9117690"/>
              <a:gd name="connsiteY308" fmla="*/ 5812106 h 5941133"/>
              <a:gd name="connsiteX309" fmla="*/ 2167309 w 9117690"/>
              <a:gd name="connsiteY309" fmla="*/ 5941133 h 5941133"/>
              <a:gd name="connsiteX310" fmla="*/ 2167310 w 9117690"/>
              <a:gd name="connsiteY310" fmla="*/ 5941132 h 5941133"/>
              <a:gd name="connsiteX311" fmla="*/ 2038282 w 9117690"/>
              <a:gd name="connsiteY311" fmla="*/ 5812105 h 5941133"/>
              <a:gd name="connsiteX312" fmla="*/ 2038282 w 9117690"/>
              <a:gd name="connsiteY312" fmla="*/ 3090757 h 5941133"/>
              <a:gd name="connsiteX313" fmla="*/ 2167310 w 9117690"/>
              <a:gd name="connsiteY313" fmla="*/ 3219784 h 5941133"/>
              <a:gd name="connsiteX314" fmla="*/ 2167309 w 9117690"/>
              <a:gd name="connsiteY314" fmla="*/ 3219785 h 5941133"/>
              <a:gd name="connsiteX315" fmla="*/ 2296336 w 9117690"/>
              <a:gd name="connsiteY315" fmla="*/ 3090758 h 5941133"/>
              <a:gd name="connsiteX316" fmla="*/ 2296336 w 9117690"/>
              <a:gd name="connsiteY316" fmla="*/ 2293287 h 5941133"/>
              <a:gd name="connsiteX317" fmla="*/ 2425363 w 9117690"/>
              <a:gd name="connsiteY317" fmla="*/ 2164260 h 5941133"/>
              <a:gd name="connsiteX318" fmla="*/ 2544250 w 9117690"/>
              <a:gd name="connsiteY318" fmla="*/ 2243064 h 5941133"/>
              <a:gd name="connsiteX319" fmla="*/ 2554389 w 9117690"/>
              <a:gd name="connsiteY319" fmla="*/ 2293282 h 5941133"/>
              <a:gd name="connsiteX320" fmla="*/ 0 w 9117690"/>
              <a:gd name="connsiteY320" fmla="*/ 0 h 5941133"/>
              <a:gd name="connsiteX321" fmla="*/ 1 w 9117690"/>
              <a:gd name="connsiteY321" fmla="*/ 0 h 5941133"/>
              <a:gd name="connsiteX322" fmla="*/ 1 w 9117690"/>
              <a:gd name="connsiteY322" fmla="*/ 2022823 h 5941133"/>
              <a:gd name="connsiteX323" fmla="*/ 129028 w 9117690"/>
              <a:gd name="connsiteY323" fmla="*/ 2151850 h 5941133"/>
              <a:gd name="connsiteX324" fmla="*/ 129027 w 9117690"/>
              <a:gd name="connsiteY324" fmla="*/ 2151851 h 5941133"/>
              <a:gd name="connsiteX325" fmla="*/ 258054 w 9117690"/>
              <a:gd name="connsiteY325" fmla="*/ 2022824 h 5941133"/>
              <a:gd name="connsiteX326" fmla="*/ 258054 w 9117690"/>
              <a:gd name="connsiteY326" fmla="*/ 1933906 h 5941133"/>
              <a:gd name="connsiteX327" fmla="*/ 261652 w 9117690"/>
              <a:gd name="connsiteY327" fmla="*/ 1916087 h 5941133"/>
              <a:gd name="connsiteX328" fmla="*/ 380539 w 9117690"/>
              <a:gd name="connsiteY328" fmla="*/ 1837283 h 5941133"/>
              <a:gd name="connsiteX329" fmla="*/ 499427 w 9117690"/>
              <a:gd name="connsiteY329" fmla="*/ 1916087 h 5941133"/>
              <a:gd name="connsiteX330" fmla="*/ 509565 w 9117690"/>
              <a:gd name="connsiteY330" fmla="*/ 1966306 h 5941133"/>
              <a:gd name="connsiteX331" fmla="*/ 509566 w 9117690"/>
              <a:gd name="connsiteY331" fmla="*/ 2560326 h 5941133"/>
              <a:gd name="connsiteX332" fmla="*/ 638593 w 9117690"/>
              <a:gd name="connsiteY332" fmla="*/ 2689353 h 5941133"/>
              <a:gd name="connsiteX333" fmla="*/ 638592 w 9117690"/>
              <a:gd name="connsiteY333" fmla="*/ 2689354 h 5941133"/>
              <a:gd name="connsiteX334" fmla="*/ 767619 w 9117690"/>
              <a:gd name="connsiteY334" fmla="*/ 2560327 h 5941133"/>
              <a:gd name="connsiteX335" fmla="*/ 767619 w 9117690"/>
              <a:gd name="connsiteY335" fmla="*/ 2474988 h 5941133"/>
              <a:gd name="connsiteX336" fmla="*/ 777383 w 9117690"/>
              <a:gd name="connsiteY336" fmla="*/ 2426627 h 5941133"/>
              <a:gd name="connsiteX337" fmla="*/ 896270 w 9117690"/>
              <a:gd name="connsiteY337" fmla="*/ 2347823 h 5941133"/>
              <a:gd name="connsiteX338" fmla="*/ 1015158 w 9117690"/>
              <a:gd name="connsiteY338" fmla="*/ 2426627 h 5941133"/>
              <a:gd name="connsiteX339" fmla="*/ 1025296 w 9117690"/>
              <a:gd name="connsiteY339" fmla="*/ 2476846 h 5941133"/>
              <a:gd name="connsiteX340" fmla="*/ 1025297 w 9117690"/>
              <a:gd name="connsiteY340" fmla="*/ 2460323 h 5941133"/>
              <a:gd name="connsiteX341" fmla="*/ 1154325 w 9117690"/>
              <a:gd name="connsiteY341" fmla="*/ 2589350 h 5941133"/>
              <a:gd name="connsiteX342" fmla="*/ 1154325 w 9117690"/>
              <a:gd name="connsiteY342" fmla="*/ 2589351 h 5941133"/>
              <a:gd name="connsiteX343" fmla="*/ 1283351 w 9117690"/>
              <a:gd name="connsiteY343" fmla="*/ 2460324 h 5941133"/>
              <a:gd name="connsiteX344" fmla="*/ 1283351 w 9117690"/>
              <a:gd name="connsiteY344" fmla="*/ 2199627 h 5941133"/>
              <a:gd name="connsiteX345" fmla="*/ 1284065 w 9117690"/>
              <a:gd name="connsiteY345" fmla="*/ 2196094 h 5941133"/>
              <a:gd name="connsiteX346" fmla="*/ 1402953 w 9117690"/>
              <a:gd name="connsiteY346" fmla="*/ 2117290 h 5941133"/>
              <a:gd name="connsiteX347" fmla="*/ 1521839 w 9117690"/>
              <a:gd name="connsiteY347" fmla="*/ 2196094 h 5941133"/>
              <a:gd name="connsiteX348" fmla="*/ 1522552 w 9117690"/>
              <a:gd name="connsiteY348" fmla="*/ 2199625 h 5941133"/>
              <a:gd name="connsiteX349" fmla="*/ 1522552 w 9117690"/>
              <a:gd name="connsiteY349" fmla="*/ 2372515 h 5941133"/>
              <a:gd name="connsiteX350" fmla="*/ 1651578 w 9117690"/>
              <a:gd name="connsiteY350" fmla="*/ 2501542 h 5941133"/>
              <a:gd name="connsiteX351" fmla="*/ 1651577 w 9117690"/>
              <a:gd name="connsiteY351" fmla="*/ 2501543 h 5941133"/>
              <a:gd name="connsiteX352" fmla="*/ 1780604 w 9117690"/>
              <a:gd name="connsiteY352" fmla="*/ 2372516 h 5941133"/>
              <a:gd name="connsiteX353" fmla="*/ 1780604 w 9117690"/>
              <a:gd name="connsiteY353" fmla="*/ 2041714 h 5941133"/>
              <a:gd name="connsiteX354" fmla="*/ 1790368 w 9117690"/>
              <a:gd name="connsiteY354" fmla="*/ 1993354 h 5941133"/>
              <a:gd name="connsiteX355" fmla="*/ 1909255 w 9117690"/>
              <a:gd name="connsiteY355" fmla="*/ 1914550 h 5941133"/>
              <a:gd name="connsiteX356" fmla="*/ 2028143 w 9117690"/>
              <a:gd name="connsiteY356" fmla="*/ 1993354 h 5941133"/>
              <a:gd name="connsiteX357" fmla="*/ 2038281 w 9117690"/>
              <a:gd name="connsiteY357" fmla="*/ 2043573 h 5941133"/>
              <a:gd name="connsiteX358" fmla="*/ 2038282 w 9117690"/>
              <a:gd name="connsiteY358" fmla="*/ 2721348 h 5941133"/>
              <a:gd name="connsiteX359" fmla="*/ 2038281 w 9117690"/>
              <a:gd name="connsiteY359" fmla="*/ 4764921 h 5941133"/>
              <a:gd name="connsiteX360" fmla="*/ 2028143 w 9117690"/>
              <a:gd name="connsiteY360" fmla="*/ 4714702 h 5941133"/>
              <a:gd name="connsiteX361" fmla="*/ 1909255 w 9117690"/>
              <a:gd name="connsiteY361" fmla="*/ 4635898 h 5941133"/>
              <a:gd name="connsiteX362" fmla="*/ 1790368 w 9117690"/>
              <a:gd name="connsiteY362" fmla="*/ 4714702 h 5941133"/>
              <a:gd name="connsiteX363" fmla="*/ 1780604 w 9117690"/>
              <a:gd name="connsiteY363" fmla="*/ 4763062 h 5941133"/>
              <a:gd name="connsiteX364" fmla="*/ 1780604 w 9117690"/>
              <a:gd name="connsiteY364" fmla="*/ 5093864 h 5941133"/>
              <a:gd name="connsiteX365" fmla="*/ 1651577 w 9117690"/>
              <a:gd name="connsiteY365" fmla="*/ 5222891 h 5941133"/>
              <a:gd name="connsiteX366" fmla="*/ 1651578 w 9117690"/>
              <a:gd name="connsiteY366" fmla="*/ 5222890 h 5941133"/>
              <a:gd name="connsiteX367" fmla="*/ 1522552 w 9117690"/>
              <a:gd name="connsiteY367" fmla="*/ 5093863 h 5941133"/>
              <a:gd name="connsiteX368" fmla="*/ 1522552 w 9117690"/>
              <a:gd name="connsiteY368" fmla="*/ 4920973 h 5941133"/>
              <a:gd name="connsiteX369" fmla="*/ 1521839 w 9117690"/>
              <a:gd name="connsiteY369" fmla="*/ 4917442 h 5941133"/>
              <a:gd name="connsiteX370" fmla="*/ 1402953 w 9117690"/>
              <a:gd name="connsiteY370" fmla="*/ 4838638 h 5941133"/>
              <a:gd name="connsiteX371" fmla="*/ 1284065 w 9117690"/>
              <a:gd name="connsiteY371" fmla="*/ 4917442 h 5941133"/>
              <a:gd name="connsiteX372" fmla="*/ 1283351 w 9117690"/>
              <a:gd name="connsiteY372" fmla="*/ 4920975 h 5941133"/>
              <a:gd name="connsiteX373" fmla="*/ 1283351 w 9117690"/>
              <a:gd name="connsiteY373" fmla="*/ 5181672 h 5941133"/>
              <a:gd name="connsiteX374" fmla="*/ 1154325 w 9117690"/>
              <a:gd name="connsiteY374" fmla="*/ 5310699 h 5941133"/>
              <a:gd name="connsiteX375" fmla="*/ 1154325 w 9117690"/>
              <a:gd name="connsiteY375" fmla="*/ 5310698 h 5941133"/>
              <a:gd name="connsiteX376" fmla="*/ 1025297 w 9117690"/>
              <a:gd name="connsiteY376" fmla="*/ 5181671 h 5941133"/>
              <a:gd name="connsiteX377" fmla="*/ 1025297 w 9117690"/>
              <a:gd name="connsiteY377" fmla="*/ 2721348 h 5941133"/>
              <a:gd name="connsiteX378" fmla="*/ 1025296 w 9117690"/>
              <a:gd name="connsiteY378" fmla="*/ 5198194 h 5941133"/>
              <a:gd name="connsiteX379" fmla="*/ 1015158 w 9117690"/>
              <a:gd name="connsiteY379" fmla="*/ 5147975 h 5941133"/>
              <a:gd name="connsiteX380" fmla="*/ 896270 w 9117690"/>
              <a:gd name="connsiteY380" fmla="*/ 5069171 h 5941133"/>
              <a:gd name="connsiteX381" fmla="*/ 777383 w 9117690"/>
              <a:gd name="connsiteY381" fmla="*/ 5147975 h 5941133"/>
              <a:gd name="connsiteX382" fmla="*/ 767619 w 9117690"/>
              <a:gd name="connsiteY382" fmla="*/ 5196336 h 5941133"/>
              <a:gd name="connsiteX383" fmla="*/ 767619 w 9117690"/>
              <a:gd name="connsiteY383" fmla="*/ 5281675 h 5941133"/>
              <a:gd name="connsiteX384" fmla="*/ 638592 w 9117690"/>
              <a:gd name="connsiteY384" fmla="*/ 5410702 h 5941133"/>
              <a:gd name="connsiteX385" fmla="*/ 638593 w 9117690"/>
              <a:gd name="connsiteY385" fmla="*/ 5410701 h 5941133"/>
              <a:gd name="connsiteX386" fmla="*/ 509566 w 9117690"/>
              <a:gd name="connsiteY386" fmla="*/ 5281674 h 5941133"/>
              <a:gd name="connsiteX387" fmla="*/ 509566 w 9117690"/>
              <a:gd name="connsiteY387" fmla="*/ 2721348 h 5941133"/>
              <a:gd name="connsiteX388" fmla="*/ 509565 w 9117690"/>
              <a:gd name="connsiteY388" fmla="*/ 4687654 h 5941133"/>
              <a:gd name="connsiteX389" fmla="*/ 499427 w 9117690"/>
              <a:gd name="connsiteY389" fmla="*/ 4637435 h 5941133"/>
              <a:gd name="connsiteX390" fmla="*/ 380539 w 9117690"/>
              <a:gd name="connsiteY390" fmla="*/ 4558631 h 5941133"/>
              <a:gd name="connsiteX391" fmla="*/ 261652 w 9117690"/>
              <a:gd name="connsiteY391" fmla="*/ 4637435 h 5941133"/>
              <a:gd name="connsiteX392" fmla="*/ 258054 w 9117690"/>
              <a:gd name="connsiteY392" fmla="*/ 4655254 h 5941133"/>
              <a:gd name="connsiteX393" fmla="*/ 258054 w 9117690"/>
              <a:gd name="connsiteY393" fmla="*/ 4744172 h 5941133"/>
              <a:gd name="connsiteX394" fmla="*/ 129027 w 9117690"/>
              <a:gd name="connsiteY394" fmla="*/ 4873199 h 5941133"/>
              <a:gd name="connsiteX395" fmla="*/ 129028 w 9117690"/>
              <a:gd name="connsiteY395" fmla="*/ 4873198 h 5941133"/>
              <a:gd name="connsiteX396" fmla="*/ 1 w 9117690"/>
              <a:gd name="connsiteY396" fmla="*/ 4744171 h 5941133"/>
              <a:gd name="connsiteX397" fmla="*/ 1 w 9117690"/>
              <a:gd name="connsiteY397" fmla="*/ 2721348 h 5941133"/>
              <a:gd name="connsiteX398" fmla="*/ 0 w 9117690"/>
              <a:gd name="connsiteY398" fmla="*/ 2721348 h 5941133"/>
              <a:gd name="connsiteX399" fmla="*/ 0 w 9117690"/>
              <a:gd name="connsiteY399" fmla="*/ 0 h 5941133"/>
              <a:gd name="connsiteX0" fmla="*/ 3416214 w 9117690"/>
              <a:gd name="connsiteY0" fmla="*/ 4559601 h 5941133"/>
              <a:gd name="connsiteX1" fmla="*/ 3418663 w 9117690"/>
              <a:gd name="connsiteY1" fmla="*/ 4560435 h 5941133"/>
              <a:gd name="connsiteX2" fmla="*/ 3419057 w 9117690"/>
              <a:gd name="connsiteY2" fmla="*/ 4560469 h 5941133"/>
              <a:gd name="connsiteX3" fmla="*/ 3416214 w 9117690"/>
              <a:gd name="connsiteY3" fmla="*/ 4559601 h 5941133"/>
              <a:gd name="connsiteX4" fmla="*/ 3416214 w 9117690"/>
              <a:gd name="connsiteY4" fmla="*/ 1838253 h 5941133"/>
              <a:gd name="connsiteX5" fmla="*/ 3419057 w 9117690"/>
              <a:gd name="connsiteY5" fmla="*/ 1839121 h 5941133"/>
              <a:gd name="connsiteX6" fmla="*/ 3418663 w 9117690"/>
              <a:gd name="connsiteY6" fmla="*/ 1839087 h 5941133"/>
              <a:gd name="connsiteX7" fmla="*/ 3416214 w 9117690"/>
              <a:gd name="connsiteY7" fmla="*/ 1838253 h 5941133"/>
              <a:gd name="connsiteX8" fmla="*/ 2554389 w 9117690"/>
              <a:gd name="connsiteY8" fmla="*/ 2293282 h 5941133"/>
              <a:gd name="connsiteX9" fmla="*/ 2554391 w 9117690"/>
              <a:gd name="connsiteY9" fmla="*/ 2318411 h 5941133"/>
              <a:gd name="connsiteX10" fmla="*/ 2683417 w 9117690"/>
              <a:gd name="connsiteY10" fmla="*/ 2447438 h 5941133"/>
              <a:gd name="connsiteX11" fmla="*/ 2683416 w 9117690"/>
              <a:gd name="connsiteY11" fmla="*/ 2447439 h 5941133"/>
              <a:gd name="connsiteX12" fmla="*/ 2812443 w 9117690"/>
              <a:gd name="connsiteY12" fmla="*/ 2318412 h 5941133"/>
              <a:gd name="connsiteX13" fmla="*/ 2812443 w 9117690"/>
              <a:gd name="connsiteY13" fmla="*/ 1810690 h 5941133"/>
              <a:gd name="connsiteX14" fmla="*/ 2814899 w 9117690"/>
              <a:gd name="connsiteY14" fmla="*/ 1798530 h 5941133"/>
              <a:gd name="connsiteX15" fmla="*/ 2933786 w 9117690"/>
              <a:gd name="connsiteY15" fmla="*/ 1719726 h 5941133"/>
              <a:gd name="connsiteX16" fmla="*/ 3033349 w 9117690"/>
              <a:gd name="connsiteY16" fmla="*/ 1766680 h 5941133"/>
              <a:gd name="connsiteX17" fmla="*/ 3049366 w 9117690"/>
              <a:gd name="connsiteY17" fmla="*/ 1793079 h 5941133"/>
              <a:gd name="connsiteX18" fmla="*/ 3049366 w 9117690"/>
              <a:gd name="connsiteY18" fmla="*/ 2445224 h 5941133"/>
              <a:gd name="connsiteX19" fmla="*/ 3178393 w 9117690"/>
              <a:gd name="connsiteY19" fmla="*/ 2574251 h 5941133"/>
              <a:gd name="connsiteX20" fmla="*/ 3178392 w 9117690"/>
              <a:gd name="connsiteY20" fmla="*/ 2574250 h 5941133"/>
              <a:gd name="connsiteX21" fmla="*/ 3307419 w 9117690"/>
              <a:gd name="connsiteY21" fmla="*/ 2445223 h 5941133"/>
              <a:gd name="connsiteX22" fmla="*/ 3307419 w 9117690"/>
              <a:gd name="connsiteY22" fmla="*/ 1978054 h 5941133"/>
              <a:gd name="connsiteX23" fmla="*/ 3315620 w 9117690"/>
              <a:gd name="connsiteY23" fmla="*/ 1931583 h 5941133"/>
              <a:gd name="connsiteX24" fmla="*/ 3415349 w 9117690"/>
              <a:gd name="connsiteY24" fmla="*/ 1845634 h 5941133"/>
              <a:gd name="connsiteX25" fmla="*/ 3438829 w 9117690"/>
              <a:gd name="connsiteY25" fmla="*/ 1843267 h 5941133"/>
              <a:gd name="connsiteX26" fmla="*/ 3438829 w 9117690"/>
              <a:gd name="connsiteY26" fmla="*/ 1841901 h 5941133"/>
              <a:gd name="connsiteX27" fmla="*/ 3482629 w 9117690"/>
              <a:gd name="connsiteY27" fmla="*/ 1833059 h 5941133"/>
              <a:gd name="connsiteX28" fmla="*/ 3561433 w 9117690"/>
              <a:gd name="connsiteY28" fmla="*/ 1714171 h 5941133"/>
              <a:gd name="connsiteX29" fmla="*/ 3561433 w 9117690"/>
              <a:gd name="connsiteY29" fmla="*/ 1459030 h 5941133"/>
              <a:gd name="connsiteX30" fmla="*/ 3561920 w 9117690"/>
              <a:gd name="connsiteY30" fmla="*/ 1456620 h 5941133"/>
              <a:gd name="connsiteX31" fmla="*/ 3680807 w 9117690"/>
              <a:gd name="connsiteY31" fmla="*/ 1377816 h 5941133"/>
              <a:gd name="connsiteX32" fmla="*/ 3799694 w 9117690"/>
              <a:gd name="connsiteY32" fmla="*/ 1456620 h 5941133"/>
              <a:gd name="connsiteX33" fmla="*/ 3808082 w 9117690"/>
              <a:gd name="connsiteY33" fmla="*/ 1498170 h 5941133"/>
              <a:gd name="connsiteX34" fmla="*/ 3808082 w 9117690"/>
              <a:gd name="connsiteY34" fmla="*/ 1990915 h 5941133"/>
              <a:gd name="connsiteX35" fmla="*/ 3937109 w 9117690"/>
              <a:gd name="connsiteY35" fmla="*/ 2119942 h 5941133"/>
              <a:gd name="connsiteX36" fmla="*/ 3937109 w 9117690"/>
              <a:gd name="connsiteY36" fmla="*/ 2119943 h 5941133"/>
              <a:gd name="connsiteX37" fmla="*/ 4066135 w 9117690"/>
              <a:gd name="connsiteY37" fmla="*/ 1990916 h 5941133"/>
              <a:gd name="connsiteX38" fmla="*/ 4066135 w 9117690"/>
              <a:gd name="connsiteY38" fmla="*/ 1833147 h 5941133"/>
              <a:gd name="connsiteX39" fmla="*/ 4087274 w 9117690"/>
              <a:gd name="connsiteY39" fmla="*/ 1796301 h 5941133"/>
              <a:gd name="connsiteX40" fmla="*/ 4164338 w 9117690"/>
              <a:gd name="connsiteY40" fmla="*/ 1749857 h 5941133"/>
              <a:gd name="connsiteX41" fmla="*/ 4187818 w 9117690"/>
              <a:gd name="connsiteY41" fmla="*/ 1747490 h 5941133"/>
              <a:gd name="connsiteX42" fmla="*/ 4187818 w 9117690"/>
              <a:gd name="connsiteY42" fmla="*/ 1746752 h 5941133"/>
              <a:gd name="connsiteX43" fmla="*/ 4235886 w 9117690"/>
              <a:gd name="connsiteY43" fmla="*/ 1737048 h 5941133"/>
              <a:gd name="connsiteX44" fmla="*/ 4314689 w 9117690"/>
              <a:gd name="connsiteY44" fmla="*/ 1618160 h 5941133"/>
              <a:gd name="connsiteX45" fmla="*/ 4314689 w 9117690"/>
              <a:gd name="connsiteY45" fmla="*/ 1482548 h 5941133"/>
              <a:gd name="connsiteX46" fmla="*/ 4335596 w 9117690"/>
              <a:gd name="connsiteY46" fmla="*/ 1446105 h 5941133"/>
              <a:gd name="connsiteX47" fmla="*/ 4412661 w 9117690"/>
              <a:gd name="connsiteY47" fmla="*/ 1399661 h 5941133"/>
              <a:gd name="connsiteX48" fmla="*/ 4436141 w 9117690"/>
              <a:gd name="connsiteY48" fmla="*/ 1397294 h 5941133"/>
              <a:gd name="connsiteX49" fmla="*/ 4436141 w 9117690"/>
              <a:gd name="connsiteY49" fmla="*/ 1396556 h 5941133"/>
              <a:gd name="connsiteX50" fmla="*/ 4484211 w 9117690"/>
              <a:gd name="connsiteY50" fmla="*/ 1386852 h 5941133"/>
              <a:gd name="connsiteX51" fmla="*/ 4563014 w 9117690"/>
              <a:gd name="connsiteY51" fmla="*/ 1267964 h 5941133"/>
              <a:gd name="connsiteX52" fmla="*/ 4563130 w 9117690"/>
              <a:gd name="connsiteY52" fmla="*/ 964211 h 5941133"/>
              <a:gd name="connsiteX53" fmla="*/ 4692157 w 9117690"/>
              <a:gd name="connsiteY53" fmla="*/ 835184 h 5941133"/>
              <a:gd name="connsiteX54" fmla="*/ 4811044 w 9117690"/>
              <a:gd name="connsiteY54" fmla="*/ 913988 h 5941133"/>
              <a:gd name="connsiteX55" fmla="*/ 4819433 w 9117690"/>
              <a:gd name="connsiteY55" fmla="*/ 955537 h 5941133"/>
              <a:gd name="connsiteX56" fmla="*/ 4819433 w 9117690"/>
              <a:gd name="connsiteY56" fmla="*/ 1331913 h 5941133"/>
              <a:gd name="connsiteX57" fmla="*/ 4898236 w 9117690"/>
              <a:gd name="connsiteY57" fmla="*/ 1450801 h 5941133"/>
              <a:gd name="connsiteX58" fmla="*/ 4946306 w 9117690"/>
              <a:gd name="connsiteY58" fmla="*/ 1460505 h 5941133"/>
              <a:gd name="connsiteX59" fmla="*/ 4946306 w 9117690"/>
              <a:gd name="connsiteY59" fmla="*/ 1461243 h 5941133"/>
              <a:gd name="connsiteX60" fmla="*/ 4969786 w 9117690"/>
              <a:gd name="connsiteY60" fmla="*/ 1463610 h 5941133"/>
              <a:gd name="connsiteX61" fmla="*/ 5069515 w 9117690"/>
              <a:gd name="connsiteY61" fmla="*/ 1549559 h 5941133"/>
              <a:gd name="connsiteX62" fmla="*/ 5071719 w 9117690"/>
              <a:gd name="connsiteY62" fmla="*/ 1562049 h 5941133"/>
              <a:gd name="connsiteX63" fmla="*/ 5071719 w 9117690"/>
              <a:gd name="connsiteY63" fmla="*/ 1927303 h 5941133"/>
              <a:gd name="connsiteX64" fmla="*/ 5200746 w 9117690"/>
              <a:gd name="connsiteY64" fmla="*/ 2056330 h 5941133"/>
              <a:gd name="connsiteX65" fmla="*/ 5200745 w 9117690"/>
              <a:gd name="connsiteY65" fmla="*/ 2056331 h 5941133"/>
              <a:gd name="connsiteX66" fmla="*/ 5329772 w 9117690"/>
              <a:gd name="connsiteY66" fmla="*/ 1927304 h 5941133"/>
              <a:gd name="connsiteX67" fmla="*/ 5329772 w 9117690"/>
              <a:gd name="connsiteY67" fmla="*/ 1793396 h 5941133"/>
              <a:gd name="connsiteX68" fmla="*/ 5331976 w 9117690"/>
              <a:gd name="connsiteY68" fmla="*/ 1780906 h 5941133"/>
              <a:gd name="connsiteX69" fmla="*/ 5431705 w 9117690"/>
              <a:gd name="connsiteY69" fmla="*/ 1694957 h 5941133"/>
              <a:gd name="connsiteX70" fmla="*/ 5455185 w 9117690"/>
              <a:gd name="connsiteY70" fmla="*/ 1692590 h 5941133"/>
              <a:gd name="connsiteX71" fmla="*/ 5455185 w 9117690"/>
              <a:gd name="connsiteY71" fmla="*/ 1691852 h 5941133"/>
              <a:gd name="connsiteX72" fmla="*/ 5503255 w 9117690"/>
              <a:gd name="connsiteY72" fmla="*/ 1682148 h 5941133"/>
              <a:gd name="connsiteX73" fmla="*/ 5582058 w 9117690"/>
              <a:gd name="connsiteY73" fmla="*/ 1563260 h 5941133"/>
              <a:gd name="connsiteX74" fmla="*/ 5582058 w 9117690"/>
              <a:gd name="connsiteY74" fmla="*/ 1409856 h 5941133"/>
              <a:gd name="connsiteX75" fmla="*/ 5584247 w 9117690"/>
              <a:gd name="connsiteY75" fmla="*/ 1399012 h 5941133"/>
              <a:gd name="connsiteX76" fmla="*/ 5703135 w 9117690"/>
              <a:gd name="connsiteY76" fmla="*/ 1320208 h 5941133"/>
              <a:gd name="connsiteX77" fmla="*/ 5822022 w 9117690"/>
              <a:gd name="connsiteY77" fmla="*/ 1399012 h 5941133"/>
              <a:gd name="connsiteX78" fmla="*/ 5830411 w 9117690"/>
              <a:gd name="connsiteY78" fmla="*/ 1440562 h 5941133"/>
              <a:gd name="connsiteX79" fmla="*/ 5830411 w 9117690"/>
              <a:gd name="connsiteY79" fmla="*/ 1554546 h 5941133"/>
              <a:gd name="connsiteX80" fmla="*/ 5909214 w 9117690"/>
              <a:gd name="connsiteY80" fmla="*/ 1673434 h 5941133"/>
              <a:gd name="connsiteX81" fmla="*/ 5957284 w 9117690"/>
              <a:gd name="connsiteY81" fmla="*/ 1683138 h 5941133"/>
              <a:gd name="connsiteX82" fmla="*/ 5957284 w 9117690"/>
              <a:gd name="connsiteY82" fmla="*/ 1683876 h 5941133"/>
              <a:gd name="connsiteX83" fmla="*/ 5980764 w 9117690"/>
              <a:gd name="connsiteY83" fmla="*/ 1686243 h 5941133"/>
              <a:gd name="connsiteX84" fmla="*/ 6057828 w 9117690"/>
              <a:gd name="connsiteY84" fmla="*/ 1732687 h 5941133"/>
              <a:gd name="connsiteX85" fmla="*/ 6076498 w 9117690"/>
              <a:gd name="connsiteY85" fmla="*/ 1765229 h 5941133"/>
              <a:gd name="connsiteX86" fmla="*/ 6076498 w 9117690"/>
              <a:gd name="connsiteY86" fmla="*/ 1811967 h 5941133"/>
              <a:gd name="connsiteX87" fmla="*/ 6205525 w 9117690"/>
              <a:gd name="connsiteY87" fmla="*/ 1940994 h 5941133"/>
              <a:gd name="connsiteX88" fmla="*/ 6205524 w 9117690"/>
              <a:gd name="connsiteY88" fmla="*/ 1940995 h 5941133"/>
              <a:gd name="connsiteX89" fmla="*/ 6334551 w 9117690"/>
              <a:gd name="connsiteY89" fmla="*/ 1811968 h 5941133"/>
              <a:gd name="connsiteX90" fmla="*/ 6334551 w 9117690"/>
              <a:gd name="connsiteY90" fmla="*/ 1503022 h 5941133"/>
              <a:gd name="connsiteX91" fmla="*/ 6338149 w 9117690"/>
              <a:gd name="connsiteY91" fmla="*/ 1485203 h 5941133"/>
              <a:gd name="connsiteX92" fmla="*/ 6457036 w 9117690"/>
              <a:gd name="connsiteY92" fmla="*/ 1406399 h 5941133"/>
              <a:gd name="connsiteX93" fmla="*/ 6575924 w 9117690"/>
              <a:gd name="connsiteY93" fmla="*/ 1485203 h 5941133"/>
              <a:gd name="connsiteX94" fmla="*/ 6586062 w 9117690"/>
              <a:gd name="connsiteY94" fmla="*/ 1535422 h 5941133"/>
              <a:gd name="connsiteX95" fmla="*/ 6586063 w 9117690"/>
              <a:gd name="connsiteY95" fmla="*/ 2432384 h 5941133"/>
              <a:gd name="connsiteX96" fmla="*/ 6715090 w 9117690"/>
              <a:gd name="connsiteY96" fmla="*/ 2561411 h 5941133"/>
              <a:gd name="connsiteX97" fmla="*/ 6715089 w 9117690"/>
              <a:gd name="connsiteY97" fmla="*/ 2561412 h 5941133"/>
              <a:gd name="connsiteX98" fmla="*/ 6844116 w 9117690"/>
              <a:gd name="connsiteY98" fmla="*/ 2432385 h 5941133"/>
              <a:gd name="connsiteX99" fmla="*/ 6844116 w 9117690"/>
              <a:gd name="connsiteY99" fmla="*/ 1845983 h 5941133"/>
              <a:gd name="connsiteX100" fmla="*/ 6853880 w 9117690"/>
              <a:gd name="connsiteY100" fmla="*/ 1797623 h 5941133"/>
              <a:gd name="connsiteX101" fmla="*/ 6972767 w 9117690"/>
              <a:gd name="connsiteY101" fmla="*/ 1718819 h 5941133"/>
              <a:gd name="connsiteX102" fmla="*/ 7091655 w 9117690"/>
              <a:gd name="connsiteY102" fmla="*/ 1797623 h 5941133"/>
              <a:gd name="connsiteX103" fmla="*/ 7101793 w 9117690"/>
              <a:gd name="connsiteY103" fmla="*/ 1847842 h 5941133"/>
              <a:gd name="connsiteX104" fmla="*/ 7101794 w 9117690"/>
              <a:gd name="connsiteY104" fmla="*/ 1831319 h 5941133"/>
              <a:gd name="connsiteX105" fmla="*/ 7230821 w 9117690"/>
              <a:gd name="connsiteY105" fmla="*/ 1960346 h 5941133"/>
              <a:gd name="connsiteX106" fmla="*/ 7230820 w 9117690"/>
              <a:gd name="connsiteY106" fmla="*/ 1960347 h 5941133"/>
              <a:gd name="connsiteX107" fmla="*/ 7359847 w 9117690"/>
              <a:gd name="connsiteY107" fmla="*/ 1831320 h 5941133"/>
              <a:gd name="connsiteX108" fmla="*/ 7359847 w 9117690"/>
              <a:gd name="connsiteY108" fmla="*/ 1726679 h 5941133"/>
              <a:gd name="connsiteX109" fmla="*/ 7360099 w 9117690"/>
              <a:gd name="connsiteY109" fmla="*/ 1725250 h 5941133"/>
              <a:gd name="connsiteX110" fmla="*/ 7459828 w 9117690"/>
              <a:gd name="connsiteY110" fmla="*/ 1639301 h 5941133"/>
              <a:gd name="connsiteX111" fmla="*/ 7483308 w 9117690"/>
              <a:gd name="connsiteY111" fmla="*/ 1636934 h 5941133"/>
              <a:gd name="connsiteX112" fmla="*/ 7483308 w 9117690"/>
              <a:gd name="connsiteY112" fmla="*/ 1636196 h 5941133"/>
              <a:gd name="connsiteX113" fmla="*/ 7531378 w 9117690"/>
              <a:gd name="connsiteY113" fmla="*/ 1626492 h 5941133"/>
              <a:gd name="connsiteX114" fmla="*/ 7610181 w 9117690"/>
              <a:gd name="connsiteY114" fmla="*/ 1507604 h 5941133"/>
              <a:gd name="connsiteX115" fmla="*/ 7610181 w 9117690"/>
              <a:gd name="connsiteY115" fmla="*/ 1266735 h 5941133"/>
              <a:gd name="connsiteX116" fmla="*/ 7612370 w 9117690"/>
              <a:gd name="connsiteY116" fmla="*/ 1255890 h 5941133"/>
              <a:gd name="connsiteX117" fmla="*/ 7731258 w 9117690"/>
              <a:gd name="connsiteY117" fmla="*/ 1177086 h 5941133"/>
              <a:gd name="connsiteX118" fmla="*/ 7850145 w 9117690"/>
              <a:gd name="connsiteY118" fmla="*/ 1255890 h 5941133"/>
              <a:gd name="connsiteX119" fmla="*/ 7858534 w 9117690"/>
              <a:gd name="connsiteY119" fmla="*/ 1297440 h 5941133"/>
              <a:gd name="connsiteX120" fmla="*/ 7858534 w 9117690"/>
              <a:gd name="connsiteY120" fmla="*/ 1387570 h 5941133"/>
              <a:gd name="connsiteX121" fmla="*/ 7937337 w 9117690"/>
              <a:gd name="connsiteY121" fmla="*/ 1506458 h 5941133"/>
              <a:gd name="connsiteX122" fmla="*/ 7985407 w 9117690"/>
              <a:gd name="connsiteY122" fmla="*/ 1516162 h 5941133"/>
              <a:gd name="connsiteX123" fmla="*/ 7985407 w 9117690"/>
              <a:gd name="connsiteY123" fmla="*/ 1516900 h 5941133"/>
              <a:gd name="connsiteX124" fmla="*/ 8008887 w 9117690"/>
              <a:gd name="connsiteY124" fmla="*/ 1519267 h 5941133"/>
              <a:gd name="connsiteX125" fmla="*/ 8108616 w 9117690"/>
              <a:gd name="connsiteY125" fmla="*/ 1605216 h 5941133"/>
              <a:gd name="connsiteX126" fmla="*/ 8110619 w 9117690"/>
              <a:gd name="connsiteY126" fmla="*/ 1616566 h 5941133"/>
              <a:gd name="connsiteX127" fmla="*/ 8110619 w 9117690"/>
              <a:gd name="connsiteY127" fmla="*/ 1896586 h 5941133"/>
              <a:gd name="connsiteX128" fmla="*/ 8239646 w 9117690"/>
              <a:gd name="connsiteY128" fmla="*/ 2025613 h 5941133"/>
              <a:gd name="connsiteX129" fmla="*/ 8239645 w 9117690"/>
              <a:gd name="connsiteY129" fmla="*/ 2025614 h 5941133"/>
              <a:gd name="connsiteX130" fmla="*/ 8368672 w 9117690"/>
              <a:gd name="connsiteY130" fmla="*/ 1896587 h 5941133"/>
              <a:gd name="connsiteX131" fmla="*/ 8368672 w 9117690"/>
              <a:gd name="connsiteY131" fmla="*/ 1628262 h 5941133"/>
              <a:gd name="connsiteX132" fmla="*/ 8368923 w 9117690"/>
              <a:gd name="connsiteY132" fmla="*/ 1626839 h 5941133"/>
              <a:gd name="connsiteX133" fmla="*/ 8468652 w 9117690"/>
              <a:gd name="connsiteY133" fmla="*/ 1540890 h 5941133"/>
              <a:gd name="connsiteX134" fmla="*/ 8492132 w 9117690"/>
              <a:gd name="connsiteY134" fmla="*/ 1538523 h 5941133"/>
              <a:gd name="connsiteX135" fmla="*/ 8492132 w 9117690"/>
              <a:gd name="connsiteY135" fmla="*/ 1537785 h 5941133"/>
              <a:gd name="connsiteX136" fmla="*/ 8540202 w 9117690"/>
              <a:gd name="connsiteY136" fmla="*/ 1528081 h 5941133"/>
              <a:gd name="connsiteX137" fmla="*/ 8619005 w 9117690"/>
              <a:gd name="connsiteY137" fmla="*/ 1409193 h 5941133"/>
              <a:gd name="connsiteX138" fmla="*/ 8619005 w 9117690"/>
              <a:gd name="connsiteY138" fmla="*/ 849400 h 5941133"/>
              <a:gd name="connsiteX139" fmla="*/ 8619025 w 9117690"/>
              <a:gd name="connsiteY139" fmla="*/ 849287 h 5941133"/>
              <a:gd name="connsiteX140" fmla="*/ 8718754 w 9117690"/>
              <a:gd name="connsiteY140" fmla="*/ 763338 h 5941133"/>
              <a:gd name="connsiteX141" fmla="*/ 8742234 w 9117690"/>
              <a:gd name="connsiteY141" fmla="*/ 760971 h 5941133"/>
              <a:gd name="connsiteX142" fmla="*/ 8742234 w 9117690"/>
              <a:gd name="connsiteY142" fmla="*/ 760233 h 5941133"/>
              <a:gd name="connsiteX143" fmla="*/ 8790304 w 9117690"/>
              <a:gd name="connsiteY143" fmla="*/ 750529 h 5941133"/>
              <a:gd name="connsiteX144" fmla="*/ 8869107 w 9117690"/>
              <a:gd name="connsiteY144" fmla="*/ 631641 h 5941133"/>
              <a:gd name="connsiteX145" fmla="*/ 8869107 w 9117690"/>
              <a:gd name="connsiteY145" fmla="*/ 568327 h 5941133"/>
              <a:gd name="connsiteX146" fmla="*/ 8890272 w 9117690"/>
              <a:gd name="connsiteY146" fmla="*/ 531436 h 5941133"/>
              <a:gd name="connsiteX147" fmla="*/ 8967336 w 9117690"/>
              <a:gd name="connsiteY147" fmla="*/ 484992 h 5941133"/>
              <a:gd name="connsiteX148" fmla="*/ 8990816 w 9117690"/>
              <a:gd name="connsiteY148" fmla="*/ 482625 h 5941133"/>
              <a:gd name="connsiteX149" fmla="*/ 8990816 w 9117690"/>
              <a:gd name="connsiteY149" fmla="*/ 481887 h 5941133"/>
              <a:gd name="connsiteX150" fmla="*/ 9038886 w 9117690"/>
              <a:gd name="connsiteY150" fmla="*/ 472183 h 5941133"/>
              <a:gd name="connsiteX151" fmla="*/ 9117689 w 9117690"/>
              <a:gd name="connsiteY151" fmla="*/ 353297 h 5941133"/>
              <a:gd name="connsiteX152" fmla="*/ 9117689 w 9117690"/>
              <a:gd name="connsiteY152" fmla="*/ 556639 h 5941133"/>
              <a:gd name="connsiteX153" fmla="*/ 9117690 w 9117690"/>
              <a:gd name="connsiteY153" fmla="*/ 556644 h 5941133"/>
              <a:gd name="connsiteX154" fmla="*/ 9117689 w 9117690"/>
              <a:gd name="connsiteY154" fmla="*/ 3074645 h 5941133"/>
              <a:gd name="connsiteX155" fmla="*/ 9038886 w 9117690"/>
              <a:gd name="connsiteY155" fmla="*/ 3193531 h 5941133"/>
              <a:gd name="connsiteX156" fmla="*/ 8990816 w 9117690"/>
              <a:gd name="connsiteY156" fmla="*/ 3203235 h 5941133"/>
              <a:gd name="connsiteX157" fmla="*/ 8990816 w 9117690"/>
              <a:gd name="connsiteY157" fmla="*/ 3203973 h 5941133"/>
              <a:gd name="connsiteX158" fmla="*/ 8967336 w 9117690"/>
              <a:gd name="connsiteY158" fmla="*/ 3206340 h 5941133"/>
              <a:gd name="connsiteX159" fmla="*/ 8890272 w 9117690"/>
              <a:gd name="connsiteY159" fmla="*/ 3252784 h 5941133"/>
              <a:gd name="connsiteX160" fmla="*/ 8869107 w 9117690"/>
              <a:gd name="connsiteY160" fmla="*/ 3289675 h 5941133"/>
              <a:gd name="connsiteX161" fmla="*/ 8869107 w 9117690"/>
              <a:gd name="connsiteY161" fmla="*/ 3352989 h 5941133"/>
              <a:gd name="connsiteX162" fmla="*/ 8790304 w 9117690"/>
              <a:gd name="connsiteY162" fmla="*/ 3471877 h 5941133"/>
              <a:gd name="connsiteX163" fmla="*/ 8742234 w 9117690"/>
              <a:gd name="connsiteY163" fmla="*/ 3481581 h 5941133"/>
              <a:gd name="connsiteX164" fmla="*/ 8742234 w 9117690"/>
              <a:gd name="connsiteY164" fmla="*/ 3482319 h 5941133"/>
              <a:gd name="connsiteX165" fmla="*/ 8718754 w 9117690"/>
              <a:gd name="connsiteY165" fmla="*/ 3484686 h 5941133"/>
              <a:gd name="connsiteX166" fmla="*/ 8619025 w 9117690"/>
              <a:gd name="connsiteY166" fmla="*/ 3570635 h 5941133"/>
              <a:gd name="connsiteX167" fmla="*/ 8619005 w 9117690"/>
              <a:gd name="connsiteY167" fmla="*/ 3570748 h 5941133"/>
              <a:gd name="connsiteX168" fmla="*/ 8619005 w 9117690"/>
              <a:gd name="connsiteY168" fmla="*/ 4130541 h 5941133"/>
              <a:gd name="connsiteX169" fmla="*/ 8540202 w 9117690"/>
              <a:gd name="connsiteY169" fmla="*/ 4249429 h 5941133"/>
              <a:gd name="connsiteX170" fmla="*/ 8492132 w 9117690"/>
              <a:gd name="connsiteY170" fmla="*/ 4259133 h 5941133"/>
              <a:gd name="connsiteX171" fmla="*/ 8492132 w 9117690"/>
              <a:gd name="connsiteY171" fmla="*/ 4259871 h 5941133"/>
              <a:gd name="connsiteX172" fmla="*/ 8468652 w 9117690"/>
              <a:gd name="connsiteY172" fmla="*/ 4262238 h 5941133"/>
              <a:gd name="connsiteX173" fmla="*/ 8368923 w 9117690"/>
              <a:gd name="connsiteY173" fmla="*/ 4348187 h 5941133"/>
              <a:gd name="connsiteX174" fmla="*/ 8368672 w 9117690"/>
              <a:gd name="connsiteY174" fmla="*/ 4349610 h 5941133"/>
              <a:gd name="connsiteX175" fmla="*/ 8368672 w 9117690"/>
              <a:gd name="connsiteY175" fmla="*/ 4617935 h 5941133"/>
              <a:gd name="connsiteX176" fmla="*/ 8239645 w 9117690"/>
              <a:gd name="connsiteY176" fmla="*/ 4746962 h 5941133"/>
              <a:gd name="connsiteX177" fmla="*/ 8239646 w 9117690"/>
              <a:gd name="connsiteY177" fmla="*/ 4746961 h 5941133"/>
              <a:gd name="connsiteX178" fmla="*/ 8110619 w 9117690"/>
              <a:gd name="connsiteY178" fmla="*/ 4617934 h 5941133"/>
              <a:gd name="connsiteX179" fmla="*/ 8110619 w 9117690"/>
              <a:gd name="connsiteY179" fmla="*/ 4337914 h 5941133"/>
              <a:gd name="connsiteX180" fmla="*/ 8108616 w 9117690"/>
              <a:gd name="connsiteY180" fmla="*/ 4326564 h 5941133"/>
              <a:gd name="connsiteX181" fmla="*/ 8008887 w 9117690"/>
              <a:gd name="connsiteY181" fmla="*/ 4240615 h 5941133"/>
              <a:gd name="connsiteX182" fmla="*/ 7985407 w 9117690"/>
              <a:gd name="connsiteY182" fmla="*/ 4238248 h 5941133"/>
              <a:gd name="connsiteX183" fmla="*/ 7985407 w 9117690"/>
              <a:gd name="connsiteY183" fmla="*/ 4237510 h 5941133"/>
              <a:gd name="connsiteX184" fmla="*/ 7937337 w 9117690"/>
              <a:gd name="connsiteY184" fmla="*/ 4227806 h 5941133"/>
              <a:gd name="connsiteX185" fmla="*/ 7858534 w 9117690"/>
              <a:gd name="connsiteY185" fmla="*/ 4108918 h 5941133"/>
              <a:gd name="connsiteX186" fmla="*/ 7858534 w 9117690"/>
              <a:gd name="connsiteY186" fmla="*/ 4018788 h 5941133"/>
              <a:gd name="connsiteX187" fmla="*/ 7850145 w 9117690"/>
              <a:gd name="connsiteY187" fmla="*/ 3977238 h 5941133"/>
              <a:gd name="connsiteX188" fmla="*/ 7731258 w 9117690"/>
              <a:gd name="connsiteY188" fmla="*/ 3898434 h 5941133"/>
              <a:gd name="connsiteX189" fmla="*/ 7612370 w 9117690"/>
              <a:gd name="connsiteY189" fmla="*/ 3977238 h 5941133"/>
              <a:gd name="connsiteX190" fmla="*/ 7610181 w 9117690"/>
              <a:gd name="connsiteY190" fmla="*/ 3988083 h 5941133"/>
              <a:gd name="connsiteX191" fmla="*/ 7610181 w 9117690"/>
              <a:gd name="connsiteY191" fmla="*/ 4228952 h 5941133"/>
              <a:gd name="connsiteX192" fmla="*/ 7531378 w 9117690"/>
              <a:gd name="connsiteY192" fmla="*/ 4347840 h 5941133"/>
              <a:gd name="connsiteX193" fmla="*/ 7483308 w 9117690"/>
              <a:gd name="connsiteY193" fmla="*/ 4357544 h 5941133"/>
              <a:gd name="connsiteX194" fmla="*/ 7483308 w 9117690"/>
              <a:gd name="connsiteY194" fmla="*/ 4358282 h 5941133"/>
              <a:gd name="connsiteX195" fmla="*/ 7459828 w 9117690"/>
              <a:gd name="connsiteY195" fmla="*/ 4360649 h 5941133"/>
              <a:gd name="connsiteX196" fmla="*/ 7360099 w 9117690"/>
              <a:gd name="connsiteY196" fmla="*/ 4446598 h 5941133"/>
              <a:gd name="connsiteX197" fmla="*/ 7359847 w 9117690"/>
              <a:gd name="connsiteY197" fmla="*/ 4448027 h 5941133"/>
              <a:gd name="connsiteX198" fmla="*/ 7359847 w 9117690"/>
              <a:gd name="connsiteY198" fmla="*/ 4552668 h 5941133"/>
              <a:gd name="connsiteX199" fmla="*/ 7230820 w 9117690"/>
              <a:gd name="connsiteY199" fmla="*/ 4681695 h 5941133"/>
              <a:gd name="connsiteX200" fmla="*/ 7230821 w 9117690"/>
              <a:gd name="connsiteY200" fmla="*/ 4681694 h 5941133"/>
              <a:gd name="connsiteX201" fmla="*/ 7101794 w 9117690"/>
              <a:gd name="connsiteY201" fmla="*/ 4552667 h 5941133"/>
              <a:gd name="connsiteX202" fmla="*/ 7101794 w 9117690"/>
              <a:gd name="connsiteY202" fmla="*/ 2721348 h 5941133"/>
              <a:gd name="connsiteX203" fmla="*/ 7101793 w 9117690"/>
              <a:gd name="connsiteY203" fmla="*/ 4569190 h 5941133"/>
              <a:gd name="connsiteX204" fmla="*/ 7091655 w 9117690"/>
              <a:gd name="connsiteY204" fmla="*/ 4518971 h 5941133"/>
              <a:gd name="connsiteX205" fmla="*/ 6972767 w 9117690"/>
              <a:gd name="connsiteY205" fmla="*/ 4440167 h 5941133"/>
              <a:gd name="connsiteX206" fmla="*/ 6853880 w 9117690"/>
              <a:gd name="connsiteY206" fmla="*/ 4518971 h 5941133"/>
              <a:gd name="connsiteX207" fmla="*/ 6844116 w 9117690"/>
              <a:gd name="connsiteY207" fmla="*/ 4567331 h 5941133"/>
              <a:gd name="connsiteX208" fmla="*/ 6844116 w 9117690"/>
              <a:gd name="connsiteY208" fmla="*/ 5153733 h 5941133"/>
              <a:gd name="connsiteX209" fmla="*/ 6715089 w 9117690"/>
              <a:gd name="connsiteY209" fmla="*/ 5282760 h 5941133"/>
              <a:gd name="connsiteX210" fmla="*/ 6715090 w 9117690"/>
              <a:gd name="connsiteY210" fmla="*/ 5282759 h 5941133"/>
              <a:gd name="connsiteX211" fmla="*/ 6586063 w 9117690"/>
              <a:gd name="connsiteY211" fmla="*/ 5153732 h 5941133"/>
              <a:gd name="connsiteX212" fmla="*/ 6586063 w 9117690"/>
              <a:gd name="connsiteY212" fmla="*/ 2721348 h 5941133"/>
              <a:gd name="connsiteX213" fmla="*/ 6586062 w 9117690"/>
              <a:gd name="connsiteY213" fmla="*/ 4256770 h 5941133"/>
              <a:gd name="connsiteX214" fmla="*/ 6575924 w 9117690"/>
              <a:gd name="connsiteY214" fmla="*/ 4206551 h 5941133"/>
              <a:gd name="connsiteX215" fmla="*/ 6457036 w 9117690"/>
              <a:gd name="connsiteY215" fmla="*/ 4127747 h 5941133"/>
              <a:gd name="connsiteX216" fmla="*/ 6338149 w 9117690"/>
              <a:gd name="connsiteY216" fmla="*/ 4206551 h 5941133"/>
              <a:gd name="connsiteX217" fmla="*/ 6334551 w 9117690"/>
              <a:gd name="connsiteY217" fmla="*/ 4224370 h 5941133"/>
              <a:gd name="connsiteX218" fmla="*/ 6334551 w 9117690"/>
              <a:gd name="connsiteY218" fmla="*/ 4533316 h 5941133"/>
              <a:gd name="connsiteX219" fmla="*/ 6205524 w 9117690"/>
              <a:gd name="connsiteY219" fmla="*/ 4662343 h 5941133"/>
              <a:gd name="connsiteX220" fmla="*/ 6205525 w 9117690"/>
              <a:gd name="connsiteY220" fmla="*/ 4662342 h 5941133"/>
              <a:gd name="connsiteX221" fmla="*/ 6076498 w 9117690"/>
              <a:gd name="connsiteY221" fmla="*/ 4533315 h 5941133"/>
              <a:gd name="connsiteX222" fmla="*/ 6076498 w 9117690"/>
              <a:gd name="connsiteY222" fmla="*/ 4486577 h 5941133"/>
              <a:gd name="connsiteX223" fmla="*/ 6057828 w 9117690"/>
              <a:gd name="connsiteY223" fmla="*/ 4454035 h 5941133"/>
              <a:gd name="connsiteX224" fmla="*/ 5980764 w 9117690"/>
              <a:gd name="connsiteY224" fmla="*/ 4407591 h 5941133"/>
              <a:gd name="connsiteX225" fmla="*/ 5957284 w 9117690"/>
              <a:gd name="connsiteY225" fmla="*/ 4405224 h 5941133"/>
              <a:gd name="connsiteX226" fmla="*/ 5957284 w 9117690"/>
              <a:gd name="connsiteY226" fmla="*/ 4404486 h 5941133"/>
              <a:gd name="connsiteX227" fmla="*/ 5909214 w 9117690"/>
              <a:gd name="connsiteY227" fmla="*/ 4394782 h 5941133"/>
              <a:gd name="connsiteX228" fmla="*/ 5830411 w 9117690"/>
              <a:gd name="connsiteY228" fmla="*/ 4275894 h 5941133"/>
              <a:gd name="connsiteX229" fmla="*/ 5830411 w 9117690"/>
              <a:gd name="connsiteY229" fmla="*/ 4161910 h 5941133"/>
              <a:gd name="connsiteX230" fmla="*/ 5822022 w 9117690"/>
              <a:gd name="connsiteY230" fmla="*/ 4120360 h 5941133"/>
              <a:gd name="connsiteX231" fmla="*/ 5703135 w 9117690"/>
              <a:gd name="connsiteY231" fmla="*/ 4041556 h 5941133"/>
              <a:gd name="connsiteX232" fmla="*/ 5584247 w 9117690"/>
              <a:gd name="connsiteY232" fmla="*/ 4120360 h 5941133"/>
              <a:gd name="connsiteX233" fmla="*/ 5582058 w 9117690"/>
              <a:gd name="connsiteY233" fmla="*/ 4131204 h 5941133"/>
              <a:gd name="connsiteX234" fmla="*/ 5582058 w 9117690"/>
              <a:gd name="connsiteY234" fmla="*/ 4284608 h 5941133"/>
              <a:gd name="connsiteX235" fmla="*/ 5503255 w 9117690"/>
              <a:gd name="connsiteY235" fmla="*/ 4403496 h 5941133"/>
              <a:gd name="connsiteX236" fmla="*/ 5455185 w 9117690"/>
              <a:gd name="connsiteY236" fmla="*/ 4413200 h 5941133"/>
              <a:gd name="connsiteX237" fmla="*/ 5455185 w 9117690"/>
              <a:gd name="connsiteY237" fmla="*/ 4413938 h 5941133"/>
              <a:gd name="connsiteX238" fmla="*/ 5431705 w 9117690"/>
              <a:gd name="connsiteY238" fmla="*/ 4416305 h 5941133"/>
              <a:gd name="connsiteX239" fmla="*/ 5331976 w 9117690"/>
              <a:gd name="connsiteY239" fmla="*/ 4502254 h 5941133"/>
              <a:gd name="connsiteX240" fmla="*/ 5329772 w 9117690"/>
              <a:gd name="connsiteY240" fmla="*/ 4514744 h 5941133"/>
              <a:gd name="connsiteX241" fmla="*/ 5329772 w 9117690"/>
              <a:gd name="connsiteY241" fmla="*/ 4648652 h 5941133"/>
              <a:gd name="connsiteX242" fmla="*/ 5200745 w 9117690"/>
              <a:gd name="connsiteY242" fmla="*/ 4777679 h 5941133"/>
              <a:gd name="connsiteX243" fmla="*/ 5200746 w 9117690"/>
              <a:gd name="connsiteY243" fmla="*/ 4777678 h 5941133"/>
              <a:gd name="connsiteX244" fmla="*/ 5071719 w 9117690"/>
              <a:gd name="connsiteY244" fmla="*/ 4648651 h 5941133"/>
              <a:gd name="connsiteX245" fmla="*/ 5071719 w 9117690"/>
              <a:gd name="connsiteY245" fmla="*/ 4283397 h 5941133"/>
              <a:gd name="connsiteX246" fmla="*/ 5069515 w 9117690"/>
              <a:gd name="connsiteY246" fmla="*/ 4270907 h 5941133"/>
              <a:gd name="connsiteX247" fmla="*/ 4969786 w 9117690"/>
              <a:gd name="connsiteY247" fmla="*/ 4184958 h 5941133"/>
              <a:gd name="connsiteX248" fmla="*/ 4946306 w 9117690"/>
              <a:gd name="connsiteY248" fmla="*/ 4182591 h 5941133"/>
              <a:gd name="connsiteX249" fmla="*/ 4946306 w 9117690"/>
              <a:gd name="connsiteY249" fmla="*/ 4181853 h 5941133"/>
              <a:gd name="connsiteX250" fmla="*/ 4898236 w 9117690"/>
              <a:gd name="connsiteY250" fmla="*/ 4172149 h 5941133"/>
              <a:gd name="connsiteX251" fmla="*/ 4819433 w 9117690"/>
              <a:gd name="connsiteY251" fmla="*/ 4053261 h 5941133"/>
              <a:gd name="connsiteX252" fmla="*/ 4819433 w 9117690"/>
              <a:gd name="connsiteY252" fmla="*/ 3676885 h 5941133"/>
              <a:gd name="connsiteX253" fmla="*/ 4811044 w 9117690"/>
              <a:gd name="connsiteY253" fmla="*/ 3635336 h 5941133"/>
              <a:gd name="connsiteX254" fmla="*/ 4692157 w 9117690"/>
              <a:gd name="connsiteY254" fmla="*/ 3556532 h 5941133"/>
              <a:gd name="connsiteX255" fmla="*/ 4563130 w 9117690"/>
              <a:gd name="connsiteY255" fmla="*/ 3685559 h 5941133"/>
              <a:gd name="connsiteX256" fmla="*/ 4563130 w 9117690"/>
              <a:gd name="connsiteY256" fmla="*/ 2721348 h 5941133"/>
              <a:gd name="connsiteX257" fmla="*/ 4563015 w 9117690"/>
              <a:gd name="connsiteY257" fmla="*/ 2721348 h 5941133"/>
              <a:gd name="connsiteX258" fmla="*/ 4563014 w 9117690"/>
              <a:gd name="connsiteY258" fmla="*/ 3989312 h 5941133"/>
              <a:gd name="connsiteX259" fmla="*/ 4484211 w 9117690"/>
              <a:gd name="connsiteY259" fmla="*/ 4108200 h 5941133"/>
              <a:gd name="connsiteX260" fmla="*/ 4436141 w 9117690"/>
              <a:gd name="connsiteY260" fmla="*/ 4117904 h 5941133"/>
              <a:gd name="connsiteX261" fmla="*/ 4436141 w 9117690"/>
              <a:gd name="connsiteY261" fmla="*/ 4118642 h 5941133"/>
              <a:gd name="connsiteX262" fmla="*/ 4412661 w 9117690"/>
              <a:gd name="connsiteY262" fmla="*/ 4121009 h 5941133"/>
              <a:gd name="connsiteX263" fmla="*/ 4335596 w 9117690"/>
              <a:gd name="connsiteY263" fmla="*/ 4167453 h 5941133"/>
              <a:gd name="connsiteX264" fmla="*/ 4314689 w 9117690"/>
              <a:gd name="connsiteY264" fmla="*/ 4203896 h 5941133"/>
              <a:gd name="connsiteX265" fmla="*/ 4314689 w 9117690"/>
              <a:gd name="connsiteY265" fmla="*/ 4339508 h 5941133"/>
              <a:gd name="connsiteX266" fmla="*/ 4235886 w 9117690"/>
              <a:gd name="connsiteY266" fmla="*/ 4458396 h 5941133"/>
              <a:gd name="connsiteX267" fmla="*/ 4187818 w 9117690"/>
              <a:gd name="connsiteY267" fmla="*/ 4468100 h 5941133"/>
              <a:gd name="connsiteX268" fmla="*/ 4187818 w 9117690"/>
              <a:gd name="connsiteY268" fmla="*/ 4468838 h 5941133"/>
              <a:gd name="connsiteX269" fmla="*/ 4164338 w 9117690"/>
              <a:gd name="connsiteY269" fmla="*/ 4471205 h 5941133"/>
              <a:gd name="connsiteX270" fmla="*/ 4087274 w 9117690"/>
              <a:gd name="connsiteY270" fmla="*/ 4517649 h 5941133"/>
              <a:gd name="connsiteX271" fmla="*/ 4066135 w 9117690"/>
              <a:gd name="connsiteY271" fmla="*/ 4554495 h 5941133"/>
              <a:gd name="connsiteX272" fmla="*/ 4066135 w 9117690"/>
              <a:gd name="connsiteY272" fmla="*/ 4712264 h 5941133"/>
              <a:gd name="connsiteX273" fmla="*/ 3937109 w 9117690"/>
              <a:gd name="connsiteY273" fmla="*/ 4841291 h 5941133"/>
              <a:gd name="connsiteX274" fmla="*/ 3937109 w 9117690"/>
              <a:gd name="connsiteY274" fmla="*/ 4841290 h 5941133"/>
              <a:gd name="connsiteX275" fmla="*/ 3808082 w 9117690"/>
              <a:gd name="connsiteY275" fmla="*/ 4712263 h 5941133"/>
              <a:gd name="connsiteX276" fmla="*/ 3808082 w 9117690"/>
              <a:gd name="connsiteY276" fmla="*/ 4219518 h 5941133"/>
              <a:gd name="connsiteX277" fmla="*/ 3799694 w 9117690"/>
              <a:gd name="connsiteY277" fmla="*/ 4177968 h 5941133"/>
              <a:gd name="connsiteX278" fmla="*/ 3680807 w 9117690"/>
              <a:gd name="connsiteY278" fmla="*/ 4099164 h 5941133"/>
              <a:gd name="connsiteX279" fmla="*/ 3561920 w 9117690"/>
              <a:gd name="connsiteY279" fmla="*/ 4177968 h 5941133"/>
              <a:gd name="connsiteX280" fmla="*/ 3561433 w 9117690"/>
              <a:gd name="connsiteY280" fmla="*/ 4180378 h 5941133"/>
              <a:gd name="connsiteX281" fmla="*/ 3561433 w 9117690"/>
              <a:gd name="connsiteY281" fmla="*/ 4435519 h 5941133"/>
              <a:gd name="connsiteX282" fmla="*/ 3482629 w 9117690"/>
              <a:gd name="connsiteY282" fmla="*/ 4554407 h 5941133"/>
              <a:gd name="connsiteX283" fmla="*/ 3438829 w 9117690"/>
              <a:gd name="connsiteY283" fmla="*/ 4563249 h 5941133"/>
              <a:gd name="connsiteX284" fmla="*/ 3438829 w 9117690"/>
              <a:gd name="connsiteY284" fmla="*/ 4564615 h 5941133"/>
              <a:gd name="connsiteX285" fmla="*/ 3415349 w 9117690"/>
              <a:gd name="connsiteY285" fmla="*/ 4566982 h 5941133"/>
              <a:gd name="connsiteX286" fmla="*/ 3315620 w 9117690"/>
              <a:gd name="connsiteY286" fmla="*/ 4652931 h 5941133"/>
              <a:gd name="connsiteX287" fmla="*/ 3307419 w 9117690"/>
              <a:gd name="connsiteY287" fmla="*/ 4699402 h 5941133"/>
              <a:gd name="connsiteX288" fmla="*/ 3307419 w 9117690"/>
              <a:gd name="connsiteY288" fmla="*/ 5166571 h 5941133"/>
              <a:gd name="connsiteX289" fmla="*/ 3178392 w 9117690"/>
              <a:gd name="connsiteY289" fmla="*/ 5295598 h 5941133"/>
              <a:gd name="connsiteX290" fmla="*/ 3178393 w 9117690"/>
              <a:gd name="connsiteY290" fmla="*/ 5295599 h 5941133"/>
              <a:gd name="connsiteX291" fmla="*/ 3049366 w 9117690"/>
              <a:gd name="connsiteY291" fmla="*/ 5166572 h 5941133"/>
              <a:gd name="connsiteX292" fmla="*/ 3049366 w 9117690"/>
              <a:gd name="connsiteY292" fmla="*/ 4514427 h 5941133"/>
              <a:gd name="connsiteX293" fmla="*/ 3033349 w 9117690"/>
              <a:gd name="connsiteY293" fmla="*/ 4488028 h 5941133"/>
              <a:gd name="connsiteX294" fmla="*/ 2933786 w 9117690"/>
              <a:gd name="connsiteY294" fmla="*/ 4441074 h 5941133"/>
              <a:gd name="connsiteX295" fmla="*/ 2814899 w 9117690"/>
              <a:gd name="connsiteY295" fmla="*/ 4519878 h 5941133"/>
              <a:gd name="connsiteX296" fmla="*/ 2812443 w 9117690"/>
              <a:gd name="connsiteY296" fmla="*/ 4532038 h 5941133"/>
              <a:gd name="connsiteX297" fmla="*/ 2812443 w 9117690"/>
              <a:gd name="connsiteY297" fmla="*/ 5039760 h 5941133"/>
              <a:gd name="connsiteX298" fmla="*/ 2683416 w 9117690"/>
              <a:gd name="connsiteY298" fmla="*/ 5168787 h 5941133"/>
              <a:gd name="connsiteX299" fmla="*/ 2683417 w 9117690"/>
              <a:gd name="connsiteY299" fmla="*/ 5168786 h 5941133"/>
              <a:gd name="connsiteX300" fmla="*/ 2554391 w 9117690"/>
              <a:gd name="connsiteY300" fmla="*/ 5039759 h 5941133"/>
              <a:gd name="connsiteX301" fmla="*/ 2554391 w 9117690"/>
              <a:gd name="connsiteY301" fmla="*/ 2721348 h 5941133"/>
              <a:gd name="connsiteX302" fmla="*/ 2554390 w 9117690"/>
              <a:gd name="connsiteY302" fmla="*/ 2721348 h 5941133"/>
              <a:gd name="connsiteX303" fmla="*/ 2554389 w 9117690"/>
              <a:gd name="connsiteY303" fmla="*/ 5014630 h 5941133"/>
              <a:gd name="connsiteX304" fmla="*/ 2544250 w 9117690"/>
              <a:gd name="connsiteY304" fmla="*/ 4964412 h 5941133"/>
              <a:gd name="connsiteX305" fmla="*/ 2425363 w 9117690"/>
              <a:gd name="connsiteY305" fmla="*/ 4885608 h 5941133"/>
              <a:gd name="connsiteX306" fmla="*/ 2296336 w 9117690"/>
              <a:gd name="connsiteY306" fmla="*/ 5014635 h 5941133"/>
              <a:gd name="connsiteX307" fmla="*/ 2296336 w 9117690"/>
              <a:gd name="connsiteY307" fmla="*/ 5812106 h 5941133"/>
              <a:gd name="connsiteX308" fmla="*/ 2167309 w 9117690"/>
              <a:gd name="connsiteY308" fmla="*/ 5941133 h 5941133"/>
              <a:gd name="connsiteX309" fmla="*/ 2167310 w 9117690"/>
              <a:gd name="connsiteY309" fmla="*/ 5941132 h 5941133"/>
              <a:gd name="connsiteX310" fmla="*/ 2038282 w 9117690"/>
              <a:gd name="connsiteY310" fmla="*/ 5812105 h 5941133"/>
              <a:gd name="connsiteX311" fmla="*/ 2038282 w 9117690"/>
              <a:gd name="connsiteY311" fmla="*/ 3090757 h 5941133"/>
              <a:gd name="connsiteX312" fmla="*/ 2167310 w 9117690"/>
              <a:gd name="connsiteY312" fmla="*/ 3219784 h 5941133"/>
              <a:gd name="connsiteX313" fmla="*/ 2167309 w 9117690"/>
              <a:gd name="connsiteY313" fmla="*/ 3219785 h 5941133"/>
              <a:gd name="connsiteX314" fmla="*/ 2296336 w 9117690"/>
              <a:gd name="connsiteY314" fmla="*/ 3090758 h 5941133"/>
              <a:gd name="connsiteX315" fmla="*/ 2296336 w 9117690"/>
              <a:gd name="connsiteY315" fmla="*/ 2293287 h 5941133"/>
              <a:gd name="connsiteX316" fmla="*/ 2425363 w 9117690"/>
              <a:gd name="connsiteY316" fmla="*/ 2164260 h 5941133"/>
              <a:gd name="connsiteX317" fmla="*/ 2544250 w 9117690"/>
              <a:gd name="connsiteY317" fmla="*/ 2243064 h 5941133"/>
              <a:gd name="connsiteX318" fmla="*/ 2554389 w 9117690"/>
              <a:gd name="connsiteY318" fmla="*/ 2293282 h 5941133"/>
              <a:gd name="connsiteX319" fmla="*/ 0 w 9117690"/>
              <a:gd name="connsiteY319" fmla="*/ 0 h 5941133"/>
              <a:gd name="connsiteX320" fmla="*/ 1 w 9117690"/>
              <a:gd name="connsiteY320" fmla="*/ 0 h 5941133"/>
              <a:gd name="connsiteX321" fmla="*/ 1 w 9117690"/>
              <a:gd name="connsiteY321" fmla="*/ 2022823 h 5941133"/>
              <a:gd name="connsiteX322" fmla="*/ 129028 w 9117690"/>
              <a:gd name="connsiteY322" fmla="*/ 2151850 h 5941133"/>
              <a:gd name="connsiteX323" fmla="*/ 129027 w 9117690"/>
              <a:gd name="connsiteY323" fmla="*/ 2151851 h 5941133"/>
              <a:gd name="connsiteX324" fmla="*/ 258054 w 9117690"/>
              <a:gd name="connsiteY324" fmla="*/ 2022824 h 5941133"/>
              <a:gd name="connsiteX325" fmla="*/ 258054 w 9117690"/>
              <a:gd name="connsiteY325" fmla="*/ 1933906 h 5941133"/>
              <a:gd name="connsiteX326" fmla="*/ 261652 w 9117690"/>
              <a:gd name="connsiteY326" fmla="*/ 1916087 h 5941133"/>
              <a:gd name="connsiteX327" fmla="*/ 380539 w 9117690"/>
              <a:gd name="connsiteY327" fmla="*/ 1837283 h 5941133"/>
              <a:gd name="connsiteX328" fmla="*/ 499427 w 9117690"/>
              <a:gd name="connsiteY328" fmla="*/ 1916087 h 5941133"/>
              <a:gd name="connsiteX329" fmla="*/ 509565 w 9117690"/>
              <a:gd name="connsiteY329" fmla="*/ 1966306 h 5941133"/>
              <a:gd name="connsiteX330" fmla="*/ 509566 w 9117690"/>
              <a:gd name="connsiteY330" fmla="*/ 2560326 h 5941133"/>
              <a:gd name="connsiteX331" fmla="*/ 638593 w 9117690"/>
              <a:gd name="connsiteY331" fmla="*/ 2689353 h 5941133"/>
              <a:gd name="connsiteX332" fmla="*/ 638592 w 9117690"/>
              <a:gd name="connsiteY332" fmla="*/ 2689354 h 5941133"/>
              <a:gd name="connsiteX333" fmla="*/ 767619 w 9117690"/>
              <a:gd name="connsiteY333" fmla="*/ 2560327 h 5941133"/>
              <a:gd name="connsiteX334" fmla="*/ 767619 w 9117690"/>
              <a:gd name="connsiteY334" fmla="*/ 2474988 h 5941133"/>
              <a:gd name="connsiteX335" fmla="*/ 777383 w 9117690"/>
              <a:gd name="connsiteY335" fmla="*/ 2426627 h 5941133"/>
              <a:gd name="connsiteX336" fmla="*/ 896270 w 9117690"/>
              <a:gd name="connsiteY336" fmla="*/ 2347823 h 5941133"/>
              <a:gd name="connsiteX337" fmla="*/ 1015158 w 9117690"/>
              <a:gd name="connsiteY337" fmla="*/ 2426627 h 5941133"/>
              <a:gd name="connsiteX338" fmla="*/ 1025296 w 9117690"/>
              <a:gd name="connsiteY338" fmla="*/ 2476846 h 5941133"/>
              <a:gd name="connsiteX339" fmla="*/ 1025297 w 9117690"/>
              <a:gd name="connsiteY339" fmla="*/ 2460323 h 5941133"/>
              <a:gd name="connsiteX340" fmla="*/ 1154325 w 9117690"/>
              <a:gd name="connsiteY340" fmla="*/ 2589350 h 5941133"/>
              <a:gd name="connsiteX341" fmla="*/ 1154325 w 9117690"/>
              <a:gd name="connsiteY341" fmla="*/ 2589351 h 5941133"/>
              <a:gd name="connsiteX342" fmla="*/ 1283351 w 9117690"/>
              <a:gd name="connsiteY342" fmla="*/ 2460324 h 5941133"/>
              <a:gd name="connsiteX343" fmla="*/ 1283351 w 9117690"/>
              <a:gd name="connsiteY343" fmla="*/ 2199627 h 5941133"/>
              <a:gd name="connsiteX344" fmla="*/ 1284065 w 9117690"/>
              <a:gd name="connsiteY344" fmla="*/ 2196094 h 5941133"/>
              <a:gd name="connsiteX345" fmla="*/ 1402953 w 9117690"/>
              <a:gd name="connsiteY345" fmla="*/ 2117290 h 5941133"/>
              <a:gd name="connsiteX346" fmla="*/ 1521839 w 9117690"/>
              <a:gd name="connsiteY346" fmla="*/ 2196094 h 5941133"/>
              <a:gd name="connsiteX347" fmla="*/ 1522552 w 9117690"/>
              <a:gd name="connsiteY347" fmla="*/ 2199625 h 5941133"/>
              <a:gd name="connsiteX348" fmla="*/ 1522552 w 9117690"/>
              <a:gd name="connsiteY348" fmla="*/ 2372515 h 5941133"/>
              <a:gd name="connsiteX349" fmla="*/ 1651578 w 9117690"/>
              <a:gd name="connsiteY349" fmla="*/ 2501542 h 5941133"/>
              <a:gd name="connsiteX350" fmla="*/ 1651577 w 9117690"/>
              <a:gd name="connsiteY350" fmla="*/ 2501543 h 5941133"/>
              <a:gd name="connsiteX351" fmla="*/ 1780604 w 9117690"/>
              <a:gd name="connsiteY351" fmla="*/ 2372516 h 5941133"/>
              <a:gd name="connsiteX352" fmla="*/ 1780604 w 9117690"/>
              <a:gd name="connsiteY352" fmla="*/ 2041714 h 5941133"/>
              <a:gd name="connsiteX353" fmla="*/ 1790368 w 9117690"/>
              <a:gd name="connsiteY353" fmla="*/ 1993354 h 5941133"/>
              <a:gd name="connsiteX354" fmla="*/ 1909255 w 9117690"/>
              <a:gd name="connsiteY354" fmla="*/ 1914550 h 5941133"/>
              <a:gd name="connsiteX355" fmla="*/ 2028143 w 9117690"/>
              <a:gd name="connsiteY355" fmla="*/ 1993354 h 5941133"/>
              <a:gd name="connsiteX356" fmla="*/ 2038281 w 9117690"/>
              <a:gd name="connsiteY356" fmla="*/ 2043573 h 5941133"/>
              <a:gd name="connsiteX357" fmla="*/ 2038282 w 9117690"/>
              <a:gd name="connsiteY357" fmla="*/ 2721348 h 5941133"/>
              <a:gd name="connsiteX358" fmla="*/ 2038281 w 9117690"/>
              <a:gd name="connsiteY358" fmla="*/ 4764921 h 5941133"/>
              <a:gd name="connsiteX359" fmla="*/ 2028143 w 9117690"/>
              <a:gd name="connsiteY359" fmla="*/ 4714702 h 5941133"/>
              <a:gd name="connsiteX360" fmla="*/ 1909255 w 9117690"/>
              <a:gd name="connsiteY360" fmla="*/ 4635898 h 5941133"/>
              <a:gd name="connsiteX361" fmla="*/ 1790368 w 9117690"/>
              <a:gd name="connsiteY361" fmla="*/ 4714702 h 5941133"/>
              <a:gd name="connsiteX362" fmla="*/ 1780604 w 9117690"/>
              <a:gd name="connsiteY362" fmla="*/ 4763062 h 5941133"/>
              <a:gd name="connsiteX363" fmla="*/ 1780604 w 9117690"/>
              <a:gd name="connsiteY363" fmla="*/ 5093864 h 5941133"/>
              <a:gd name="connsiteX364" fmla="*/ 1651577 w 9117690"/>
              <a:gd name="connsiteY364" fmla="*/ 5222891 h 5941133"/>
              <a:gd name="connsiteX365" fmla="*/ 1651578 w 9117690"/>
              <a:gd name="connsiteY365" fmla="*/ 5222890 h 5941133"/>
              <a:gd name="connsiteX366" fmla="*/ 1522552 w 9117690"/>
              <a:gd name="connsiteY366" fmla="*/ 5093863 h 5941133"/>
              <a:gd name="connsiteX367" fmla="*/ 1522552 w 9117690"/>
              <a:gd name="connsiteY367" fmla="*/ 4920973 h 5941133"/>
              <a:gd name="connsiteX368" fmla="*/ 1521839 w 9117690"/>
              <a:gd name="connsiteY368" fmla="*/ 4917442 h 5941133"/>
              <a:gd name="connsiteX369" fmla="*/ 1402953 w 9117690"/>
              <a:gd name="connsiteY369" fmla="*/ 4838638 h 5941133"/>
              <a:gd name="connsiteX370" fmla="*/ 1284065 w 9117690"/>
              <a:gd name="connsiteY370" fmla="*/ 4917442 h 5941133"/>
              <a:gd name="connsiteX371" fmla="*/ 1283351 w 9117690"/>
              <a:gd name="connsiteY371" fmla="*/ 4920975 h 5941133"/>
              <a:gd name="connsiteX372" fmla="*/ 1283351 w 9117690"/>
              <a:gd name="connsiteY372" fmla="*/ 5181672 h 5941133"/>
              <a:gd name="connsiteX373" fmla="*/ 1154325 w 9117690"/>
              <a:gd name="connsiteY373" fmla="*/ 5310699 h 5941133"/>
              <a:gd name="connsiteX374" fmla="*/ 1154325 w 9117690"/>
              <a:gd name="connsiteY374" fmla="*/ 5310698 h 5941133"/>
              <a:gd name="connsiteX375" fmla="*/ 1025297 w 9117690"/>
              <a:gd name="connsiteY375" fmla="*/ 5181671 h 5941133"/>
              <a:gd name="connsiteX376" fmla="*/ 1025297 w 9117690"/>
              <a:gd name="connsiteY376" fmla="*/ 2721348 h 5941133"/>
              <a:gd name="connsiteX377" fmla="*/ 1025296 w 9117690"/>
              <a:gd name="connsiteY377" fmla="*/ 5198194 h 5941133"/>
              <a:gd name="connsiteX378" fmla="*/ 1015158 w 9117690"/>
              <a:gd name="connsiteY378" fmla="*/ 5147975 h 5941133"/>
              <a:gd name="connsiteX379" fmla="*/ 896270 w 9117690"/>
              <a:gd name="connsiteY379" fmla="*/ 5069171 h 5941133"/>
              <a:gd name="connsiteX380" fmla="*/ 777383 w 9117690"/>
              <a:gd name="connsiteY380" fmla="*/ 5147975 h 5941133"/>
              <a:gd name="connsiteX381" fmla="*/ 767619 w 9117690"/>
              <a:gd name="connsiteY381" fmla="*/ 5196336 h 5941133"/>
              <a:gd name="connsiteX382" fmla="*/ 767619 w 9117690"/>
              <a:gd name="connsiteY382" fmla="*/ 5281675 h 5941133"/>
              <a:gd name="connsiteX383" fmla="*/ 638592 w 9117690"/>
              <a:gd name="connsiteY383" fmla="*/ 5410702 h 5941133"/>
              <a:gd name="connsiteX384" fmla="*/ 638593 w 9117690"/>
              <a:gd name="connsiteY384" fmla="*/ 5410701 h 5941133"/>
              <a:gd name="connsiteX385" fmla="*/ 509566 w 9117690"/>
              <a:gd name="connsiteY385" fmla="*/ 5281674 h 5941133"/>
              <a:gd name="connsiteX386" fmla="*/ 509566 w 9117690"/>
              <a:gd name="connsiteY386" fmla="*/ 2721348 h 5941133"/>
              <a:gd name="connsiteX387" fmla="*/ 509565 w 9117690"/>
              <a:gd name="connsiteY387" fmla="*/ 4687654 h 5941133"/>
              <a:gd name="connsiteX388" fmla="*/ 499427 w 9117690"/>
              <a:gd name="connsiteY388" fmla="*/ 4637435 h 5941133"/>
              <a:gd name="connsiteX389" fmla="*/ 380539 w 9117690"/>
              <a:gd name="connsiteY389" fmla="*/ 4558631 h 5941133"/>
              <a:gd name="connsiteX390" fmla="*/ 261652 w 9117690"/>
              <a:gd name="connsiteY390" fmla="*/ 4637435 h 5941133"/>
              <a:gd name="connsiteX391" fmla="*/ 258054 w 9117690"/>
              <a:gd name="connsiteY391" fmla="*/ 4655254 h 5941133"/>
              <a:gd name="connsiteX392" fmla="*/ 258054 w 9117690"/>
              <a:gd name="connsiteY392" fmla="*/ 4744172 h 5941133"/>
              <a:gd name="connsiteX393" fmla="*/ 129027 w 9117690"/>
              <a:gd name="connsiteY393" fmla="*/ 4873199 h 5941133"/>
              <a:gd name="connsiteX394" fmla="*/ 129028 w 9117690"/>
              <a:gd name="connsiteY394" fmla="*/ 4873198 h 5941133"/>
              <a:gd name="connsiteX395" fmla="*/ 1 w 9117690"/>
              <a:gd name="connsiteY395" fmla="*/ 4744171 h 5941133"/>
              <a:gd name="connsiteX396" fmla="*/ 1 w 9117690"/>
              <a:gd name="connsiteY396" fmla="*/ 2721348 h 5941133"/>
              <a:gd name="connsiteX397" fmla="*/ 0 w 9117690"/>
              <a:gd name="connsiteY397" fmla="*/ 2721348 h 5941133"/>
              <a:gd name="connsiteX398" fmla="*/ 0 w 9117690"/>
              <a:gd name="connsiteY398" fmla="*/ 0 h 5941133"/>
              <a:gd name="connsiteX0" fmla="*/ 3416214 w 9117690"/>
              <a:gd name="connsiteY0" fmla="*/ 4559601 h 5941133"/>
              <a:gd name="connsiteX1" fmla="*/ 3418663 w 9117690"/>
              <a:gd name="connsiteY1" fmla="*/ 4560435 h 5941133"/>
              <a:gd name="connsiteX2" fmla="*/ 3419057 w 9117690"/>
              <a:gd name="connsiteY2" fmla="*/ 4560469 h 5941133"/>
              <a:gd name="connsiteX3" fmla="*/ 3416214 w 9117690"/>
              <a:gd name="connsiteY3" fmla="*/ 4559601 h 5941133"/>
              <a:gd name="connsiteX4" fmla="*/ 3416214 w 9117690"/>
              <a:gd name="connsiteY4" fmla="*/ 1838253 h 5941133"/>
              <a:gd name="connsiteX5" fmla="*/ 3419057 w 9117690"/>
              <a:gd name="connsiteY5" fmla="*/ 1839121 h 5941133"/>
              <a:gd name="connsiteX6" fmla="*/ 3418663 w 9117690"/>
              <a:gd name="connsiteY6" fmla="*/ 1839087 h 5941133"/>
              <a:gd name="connsiteX7" fmla="*/ 3416214 w 9117690"/>
              <a:gd name="connsiteY7" fmla="*/ 1838253 h 5941133"/>
              <a:gd name="connsiteX8" fmla="*/ 2554389 w 9117690"/>
              <a:gd name="connsiteY8" fmla="*/ 2293282 h 5941133"/>
              <a:gd name="connsiteX9" fmla="*/ 2554391 w 9117690"/>
              <a:gd name="connsiteY9" fmla="*/ 2318411 h 5941133"/>
              <a:gd name="connsiteX10" fmla="*/ 2683417 w 9117690"/>
              <a:gd name="connsiteY10" fmla="*/ 2447438 h 5941133"/>
              <a:gd name="connsiteX11" fmla="*/ 2683416 w 9117690"/>
              <a:gd name="connsiteY11" fmla="*/ 2447439 h 5941133"/>
              <a:gd name="connsiteX12" fmla="*/ 2812443 w 9117690"/>
              <a:gd name="connsiteY12" fmla="*/ 2318412 h 5941133"/>
              <a:gd name="connsiteX13" fmla="*/ 2812443 w 9117690"/>
              <a:gd name="connsiteY13" fmla="*/ 1810690 h 5941133"/>
              <a:gd name="connsiteX14" fmla="*/ 2814899 w 9117690"/>
              <a:gd name="connsiteY14" fmla="*/ 1798530 h 5941133"/>
              <a:gd name="connsiteX15" fmla="*/ 2933786 w 9117690"/>
              <a:gd name="connsiteY15" fmla="*/ 1719726 h 5941133"/>
              <a:gd name="connsiteX16" fmla="*/ 3033349 w 9117690"/>
              <a:gd name="connsiteY16" fmla="*/ 1766680 h 5941133"/>
              <a:gd name="connsiteX17" fmla="*/ 3049366 w 9117690"/>
              <a:gd name="connsiteY17" fmla="*/ 1793079 h 5941133"/>
              <a:gd name="connsiteX18" fmla="*/ 3049366 w 9117690"/>
              <a:gd name="connsiteY18" fmla="*/ 2445224 h 5941133"/>
              <a:gd name="connsiteX19" fmla="*/ 3178393 w 9117690"/>
              <a:gd name="connsiteY19" fmla="*/ 2574251 h 5941133"/>
              <a:gd name="connsiteX20" fmla="*/ 3178392 w 9117690"/>
              <a:gd name="connsiteY20" fmla="*/ 2574250 h 5941133"/>
              <a:gd name="connsiteX21" fmla="*/ 3307419 w 9117690"/>
              <a:gd name="connsiteY21" fmla="*/ 2445223 h 5941133"/>
              <a:gd name="connsiteX22" fmla="*/ 3307419 w 9117690"/>
              <a:gd name="connsiteY22" fmla="*/ 1978054 h 5941133"/>
              <a:gd name="connsiteX23" fmla="*/ 3315620 w 9117690"/>
              <a:gd name="connsiteY23" fmla="*/ 1931583 h 5941133"/>
              <a:gd name="connsiteX24" fmla="*/ 3415349 w 9117690"/>
              <a:gd name="connsiteY24" fmla="*/ 1845634 h 5941133"/>
              <a:gd name="connsiteX25" fmla="*/ 3438829 w 9117690"/>
              <a:gd name="connsiteY25" fmla="*/ 1843267 h 5941133"/>
              <a:gd name="connsiteX26" fmla="*/ 3438829 w 9117690"/>
              <a:gd name="connsiteY26" fmla="*/ 1841901 h 5941133"/>
              <a:gd name="connsiteX27" fmla="*/ 3482629 w 9117690"/>
              <a:gd name="connsiteY27" fmla="*/ 1833059 h 5941133"/>
              <a:gd name="connsiteX28" fmla="*/ 3561433 w 9117690"/>
              <a:gd name="connsiteY28" fmla="*/ 1714171 h 5941133"/>
              <a:gd name="connsiteX29" fmla="*/ 3561433 w 9117690"/>
              <a:gd name="connsiteY29" fmla="*/ 1459030 h 5941133"/>
              <a:gd name="connsiteX30" fmla="*/ 3561920 w 9117690"/>
              <a:gd name="connsiteY30" fmla="*/ 1456620 h 5941133"/>
              <a:gd name="connsiteX31" fmla="*/ 3680807 w 9117690"/>
              <a:gd name="connsiteY31" fmla="*/ 1377816 h 5941133"/>
              <a:gd name="connsiteX32" fmla="*/ 3799694 w 9117690"/>
              <a:gd name="connsiteY32" fmla="*/ 1456620 h 5941133"/>
              <a:gd name="connsiteX33" fmla="*/ 3808082 w 9117690"/>
              <a:gd name="connsiteY33" fmla="*/ 1498170 h 5941133"/>
              <a:gd name="connsiteX34" fmla="*/ 3808082 w 9117690"/>
              <a:gd name="connsiteY34" fmla="*/ 1990915 h 5941133"/>
              <a:gd name="connsiteX35" fmla="*/ 3937109 w 9117690"/>
              <a:gd name="connsiteY35" fmla="*/ 2119942 h 5941133"/>
              <a:gd name="connsiteX36" fmla="*/ 3937109 w 9117690"/>
              <a:gd name="connsiteY36" fmla="*/ 2119943 h 5941133"/>
              <a:gd name="connsiteX37" fmla="*/ 4066135 w 9117690"/>
              <a:gd name="connsiteY37" fmla="*/ 1990916 h 5941133"/>
              <a:gd name="connsiteX38" fmla="*/ 4066135 w 9117690"/>
              <a:gd name="connsiteY38" fmla="*/ 1833147 h 5941133"/>
              <a:gd name="connsiteX39" fmla="*/ 4087274 w 9117690"/>
              <a:gd name="connsiteY39" fmla="*/ 1796301 h 5941133"/>
              <a:gd name="connsiteX40" fmla="*/ 4164338 w 9117690"/>
              <a:gd name="connsiteY40" fmla="*/ 1749857 h 5941133"/>
              <a:gd name="connsiteX41" fmla="*/ 4187818 w 9117690"/>
              <a:gd name="connsiteY41" fmla="*/ 1747490 h 5941133"/>
              <a:gd name="connsiteX42" fmla="*/ 4187818 w 9117690"/>
              <a:gd name="connsiteY42" fmla="*/ 1746752 h 5941133"/>
              <a:gd name="connsiteX43" fmla="*/ 4235886 w 9117690"/>
              <a:gd name="connsiteY43" fmla="*/ 1737048 h 5941133"/>
              <a:gd name="connsiteX44" fmla="*/ 4314689 w 9117690"/>
              <a:gd name="connsiteY44" fmla="*/ 1618160 h 5941133"/>
              <a:gd name="connsiteX45" fmla="*/ 4314689 w 9117690"/>
              <a:gd name="connsiteY45" fmla="*/ 1482548 h 5941133"/>
              <a:gd name="connsiteX46" fmla="*/ 4335596 w 9117690"/>
              <a:gd name="connsiteY46" fmla="*/ 1446105 h 5941133"/>
              <a:gd name="connsiteX47" fmla="*/ 4412661 w 9117690"/>
              <a:gd name="connsiteY47" fmla="*/ 1399661 h 5941133"/>
              <a:gd name="connsiteX48" fmla="*/ 4436141 w 9117690"/>
              <a:gd name="connsiteY48" fmla="*/ 1397294 h 5941133"/>
              <a:gd name="connsiteX49" fmla="*/ 4436141 w 9117690"/>
              <a:gd name="connsiteY49" fmla="*/ 1396556 h 5941133"/>
              <a:gd name="connsiteX50" fmla="*/ 4484211 w 9117690"/>
              <a:gd name="connsiteY50" fmla="*/ 1386852 h 5941133"/>
              <a:gd name="connsiteX51" fmla="*/ 4563014 w 9117690"/>
              <a:gd name="connsiteY51" fmla="*/ 1267964 h 5941133"/>
              <a:gd name="connsiteX52" fmla="*/ 4563130 w 9117690"/>
              <a:gd name="connsiteY52" fmla="*/ 964211 h 5941133"/>
              <a:gd name="connsiteX53" fmla="*/ 4692157 w 9117690"/>
              <a:gd name="connsiteY53" fmla="*/ 835184 h 5941133"/>
              <a:gd name="connsiteX54" fmla="*/ 4811044 w 9117690"/>
              <a:gd name="connsiteY54" fmla="*/ 913988 h 5941133"/>
              <a:gd name="connsiteX55" fmla="*/ 4819433 w 9117690"/>
              <a:gd name="connsiteY55" fmla="*/ 955537 h 5941133"/>
              <a:gd name="connsiteX56" fmla="*/ 4819433 w 9117690"/>
              <a:gd name="connsiteY56" fmla="*/ 1331913 h 5941133"/>
              <a:gd name="connsiteX57" fmla="*/ 4898236 w 9117690"/>
              <a:gd name="connsiteY57" fmla="*/ 1450801 h 5941133"/>
              <a:gd name="connsiteX58" fmla="*/ 4946306 w 9117690"/>
              <a:gd name="connsiteY58" fmla="*/ 1460505 h 5941133"/>
              <a:gd name="connsiteX59" fmla="*/ 4946306 w 9117690"/>
              <a:gd name="connsiteY59" fmla="*/ 1461243 h 5941133"/>
              <a:gd name="connsiteX60" fmla="*/ 4969786 w 9117690"/>
              <a:gd name="connsiteY60" fmla="*/ 1463610 h 5941133"/>
              <a:gd name="connsiteX61" fmla="*/ 5069515 w 9117690"/>
              <a:gd name="connsiteY61" fmla="*/ 1549559 h 5941133"/>
              <a:gd name="connsiteX62" fmla="*/ 5071719 w 9117690"/>
              <a:gd name="connsiteY62" fmla="*/ 1562049 h 5941133"/>
              <a:gd name="connsiteX63" fmla="*/ 5071719 w 9117690"/>
              <a:gd name="connsiteY63" fmla="*/ 1927303 h 5941133"/>
              <a:gd name="connsiteX64" fmla="*/ 5200746 w 9117690"/>
              <a:gd name="connsiteY64" fmla="*/ 2056330 h 5941133"/>
              <a:gd name="connsiteX65" fmla="*/ 5200745 w 9117690"/>
              <a:gd name="connsiteY65" fmla="*/ 2056331 h 5941133"/>
              <a:gd name="connsiteX66" fmla="*/ 5329772 w 9117690"/>
              <a:gd name="connsiteY66" fmla="*/ 1927304 h 5941133"/>
              <a:gd name="connsiteX67" fmla="*/ 5329772 w 9117690"/>
              <a:gd name="connsiteY67" fmla="*/ 1793396 h 5941133"/>
              <a:gd name="connsiteX68" fmla="*/ 5331976 w 9117690"/>
              <a:gd name="connsiteY68" fmla="*/ 1780906 h 5941133"/>
              <a:gd name="connsiteX69" fmla="*/ 5431705 w 9117690"/>
              <a:gd name="connsiteY69" fmla="*/ 1694957 h 5941133"/>
              <a:gd name="connsiteX70" fmla="*/ 5455185 w 9117690"/>
              <a:gd name="connsiteY70" fmla="*/ 1692590 h 5941133"/>
              <a:gd name="connsiteX71" fmla="*/ 5455185 w 9117690"/>
              <a:gd name="connsiteY71" fmla="*/ 1691852 h 5941133"/>
              <a:gd name="connsiteX72" fmla="*/ 5503255 w 9117690"/>
              <a:gd name="connsiteY72" fmla="*/ 1682148 h 5941133"/>
              <a:gd name="connsiteX73" fmla="*/ 5582058 w 9117690"/>
              <a:gd name="connsiteY73" fmla="*/ 1563260 h 5941133"/>
              <a:gd name="connsiteX74" fmla="*/ 5582058 w 9117690"/>
              <a:gd name="connsiteY74" fmla="*/ 1409856 h 5941133"/>
              <a:gd name="connsiteX75" fmla="*/ 5584247 w 9117690"/>
              <a:gd name="connsiteY75" fmla="*/ 1399012 h 5941133"/>
              <a:gd name="connsiteX76" fmla="*/ 5703135 w 9117690"/>
              <a:gd name="connsiteY76" fmla="*/ 1320208 h 5941133"/>
              <a:gd name="connsiteX77" fmla="*/ 5822022 w 9117690"/>
              <a:gd name="connsiteY77" fmla="*/ 1399012 h 5941133"/>
              <a:gd name="connsiteX78" fmla="*/ 5830411 w 9117690"/>
              <a:gd name="connsiteY78" fmla="*/ 1440562 h 5941133"/>
              <a:gd name="connsiteX79" fmla="*/ 5830411 w 9117690"/>
              <a:gd name="connsiteY79" fmla="*/ 1554546 h 5941133"/>
              <a:gd name="connsiteX80" fmla="*/ 5909214 w 9117690"/>
              <a:gd name="connsiteY80" fmla="*/ 1673434 h 5941133"/>
              <a:gd name="connsiteX81" fmla="*/ 5957284 w 9117690"/>
              <a:gd name="connsiteY81" fmla="*/ 1683138 h 5941133"/>
              <a:gd name="connsiteX82" fmla="*/ 5957284 w 9117690"/>
              <a:gd name="connsiteY82" fmla="*/ 1683876 h 5941133"/>
              <a:gd name="connsiteX83" fmla="*/ 5980764 w 9117690"/>
              <a:gd name="connsiteY83" fmla="*/ 1686243 h 5941133"/>
              <a:gd name="connsiteX84" fmla="*/ 6057828 w 9117690"/>
              <a:gd name="connsiteY84" fmla="*/ 1732687 h 5941133"/>
              <a:gd name="connsiteX85" fmla="*/ 6076498 w 9117690"/>
              <a:gd name="connsiteY85" fmla="*/ 1765229 h 5941133"/>
              <a:gd name="connsiteX86" fmla="*/ 6076498 w 9117690"/>
              <a:gd name="connsiteY86" fmla="*/ 1811967 h 5941133"/>
              <a:gd name="connsiteX87" fmla="*/ 6205525 w 9117690"/>
              <a:gd name="connsiteY87" fmla="*/ 1940994 h 5941133"/>
              <a:gd name="connsiteX88" fmla="*/ 6205524 w 9117690"/>
              <a:gd name="connsiteY88" fmla="*/ 1940995 h 5941133"/>
              <a:gd name="connsiteX89" fmla="*/ 6334551 w 9117690"/>
              <a:gd name="connsiteY89" fmla="*/ 1811968 h 5941133"/>
              <a:gd name="connsiteX90" fmla="*/ 6334551 w 9117690"/>
              <a:gd name="connsiteY90" fmla="*/ 1503022 h 5941133"/>
              <a:gd name="connsiteX91" fmla="*/ 6338149 w 9117690"/>
              <a:gd name="connsiteY91" fmla="*/ 1485203 h 5941133"/>
              <a:gd name="connsiteX92" fmla="*/ 6457036 w 9117690"/>
              <a:gd name="connsiteY92" fmla="*/ 1406399 h 5941133"/>
              <a:gd name="connsiteX93" fmla="*/ 6575924 w 9117690"/>
              <a:gd name="connsiteY93" fmla="*/ 1485203 h 5941133"/>
              <a:gd name="connsiteX94" fmla="*/ 6586062 w 9117690"/>
              <a:gd name="connsiteY94" fmla="*/ 1535422 h 5941133"/>
              <a:gd name="connsiteX95" fmla="*/ 6586063 w 9117690"/>
              <a:gd name="connsiteY95" fmla="*/ 2432384 h 5941133"/>
              <a:gd name="connsiteX96" fmla="*/ 6715090 w 9117690"/>
              <a:gd name="connsiteY96" fmla="*/ 2561411 h 5941133"/>
              <a:gd name="connsiteX97" fmla="*/ 6715089 w 9117690"/>
              <a:gd name="connsiteY97" fmla="*/ 2561412 h 5941133"/>
              <a:gd name="connsiteX98" fmla="*/ 6844116 w 9117690"/>
              <a:gd name="connsiteY98" fmla="*/ 2432385 h 5941133"/>
              <a:gd name="connsiteX99" fmla="*/ 6844116 w 9117690"/>
              <a:gd name="connsiteY99" fmla="*/ 1845983 h 5941133"/>
              <a:gd name="connsiteX100" fmla="*/ 6853880 w 9117690"/>
              <a:gd name="connsiteY100" fmla="*/ 1797623 h 5941133"/>
              <a:gd name="connsiteX101" fmla="*/ 6972767 w 9117690"/>
              <a:gd name="connsiteY101" fmla="*/ 1718819 h 5941133"/>
              <a:gd name="connsiteX102" fmla="*/ 7091655 w 9117690"/>
              <a:gd name="connsiteY102" fmla="*/ 1797623 h 5941133"/>
              <a:gd name="connsiteX103" fmla="*/ 7101793 w 9117690"/>
              <a:gd name="connsiteY103" fmla="*/ 1847842 h 5941133"/>
              <a:gd name="connsiteX104" fmla="*/ 7101794 w 9117690"/>
              <a:gd name="connsiteY104" fmla="*/ 1831319 h 5941133"/>
              <a:gd name="connsiteX105" fmla="*/ 7230821 w 9117690"/>
              <a:gd name="connsiteY105" fmla="*/ 1960346 h 5941133"/>
              <a:gd name="connsiteX106" fmla="*/ 7230820 w 9117690"/>
              <a:gd name="connsiteY106" fmla="*/ 1960347 h 5941133"/>
              <a:gd name="connsiteX107" fmla="*/ 7359847 w 9117690"/>
              <a:gd name="connsiteY107" fmla="*/ 1831320 h 5941133"/>
              <a:gd name="connsiteX108" fmla="*/ 7359847 w 9117690"/>
              <a:gd name="connsiteY108" fmla="*/ 1726679 h 5941133"/>
              <a:gd name="connsiteX109" fmla="*/ 7360099 w 9117690"/>
              <a:gd name="connsiteY109" fmla="*/ 1725250 h 5941133"/>
              <a:gd name="connsiteX110" fmla="*/ 7459828 w 9117690"/>
              <a:gd name="connsiteY110" fmla="*/ 1639301 h 5941133"/>
              <a:gd name="connsiteX111" fmla="*/ 7483308 w 9117690"/>
              <a:gd name="connsiteY111" fmla="*/ 1636934 h 5941133"/>
              <a:gd name="connsiteX112" fmla="*/ 7483308 w 9117690"/>
              <a:gd name="connsiteY112" fmla="*/ 1636196 h 5941133"/>
              <a:gd name="connsiteX113" fmla="*/ 7531378 w 9117690"/>
              <a:gd name="connsiteY113" fmla="*/ 1626492 h 5941133"/>
              <a:gd name="connsiteX114" fmla="*/ 7610181 w 9117690"/>
              <a:gd name="connsiteY114" fmla="*/ 1507604 h 5941133"/>
              <a:gd name="connsiteX115" fmla="*/ 7610181 w 9117690"/>
              <a:gd name="connsiteY115" fmla="*/ 1266735 h 5941133"/>
              <a:gd name="connsiteX116" fmla="*/ 7612370 w 9117690"/>
              <a:gd name="connsiteY116" fmla="*/ 1255890 h 5941133"/>
              <a:gd name="connsiteX117" fmla="*/ 7731258 w 9117690"/>
              <a:gd name="connsiteY117" fmla="*/ 1177086 h 5941133"/>
              <a:gd name="connsiteX118" fmla="*/ 7850145 w 9117690"/>
              <a:gd name="connsiteY118" fmla="*/ 1255890 h 5941133"/>
              <a:gd name="connsiteX119" fmla="*/ 7858534 w 9117690"/>
              <a:gd name="connsiteY119" fmla="*/ 1297440 h 5941133"/>
              <a:gd name="connsiteX120" fmla="*/ 7858534 w 9117690"/>
              <a:gd name="connsiteY120" fmla="*/ 1387570 h 5941133"/>
              <a:gd name="connsiteX121" fmla="*/ 7937337 w 9117690"/>
              <a:gd name="connsiteY121" fmla="*/ 1506458 h 5941133"/>
              <a:gd name="connsiteX122" fmla="*/ 7985407 w 9117690"/>
              <a:gd name="connsiteY122" fmla="*/ 1516162 h 5941133"/>
              <a:gd name="connsiteX123" fmla="*/ 7985407 w 9117690"/>
              <a:gd name="connsiteY123" fmla="*/ 1516900 h 5941133"/>
              <a:gd name="connsiteX124" fmla="*/ 8008887 w 9117690"/>
              <a:gd name="connsiteY124" fmla="*/ 1519267 h 5941133"/>
              <a:gd name="connsiteX125" fmla="*/ 8108616 w 9117690"/>
              <a:gd name="connsiteY125" fmla="*/ 1605216 h 5941133"/>
              <a:gd name="connsiteX126" fmla="*/ 8110619 w 9117690"/>
              <a:gd name="connsiteY126" fmla="*/ 1616566 h 5941133"/>
              <a:gd name="connsiteX127" fmla="*/ 8110619 w 9117690"/>
              <a:gd name="connsiteY127" fmla="*/ 1896586 h 5941133"/>
              <a:gd name="connsiteX128" fmla="*/ 8239646 w 9117690"/>
              <a:gd name="connsiteY128" fmla="*/ 2025613 h 5941133"/>
              <a:gd name="connsiteX129" fmla="*/ 8239645 w 9117690"/>
              <a:gd name="connsiteY129" fmla="*/ 2025614 h 5941133"/>
              <a:gd name="connsiteX130" fmla="*/ 8368672 w 9117690"/>
              <a:gd name="connsiteY130" fmla="*/ 1896587 h 5941133"/>
              <a:gd name="connsiteX131" fmla="*/ 8368672 w 9117690"/>
              <a:gd name="connsiteY131" fmla="*/ 1628262 h 5941133"/>
              <a:gd name="connsiteX132" fmla="*/ 8368923 w 9117690"/>
              <a:gd name="connsiteY132" fmla="*/ 1626839 h 5941133"/>
              <a:gd name="connsiteX133" fmla="*/ 8468652 w 9117690"/>
              <a:gd name="connsiteY133" fmla="*/ 1540890 h 5941133"/>
              <a:gd name="connsiteX134" fmla="*/ 8492132 w 9117690"/>
              <a:gd name="connsiteY134" fmla="*/ 1538523 h 5941133"/>
              <a:gd name="connsiteX135" fmla="*/ 8492132 w 9117690"/>
              <a:gd name="connsiteY135" fmla="*/ 1537785 h 5941133"/>
              <a:gd name="connsiteX136" fmla="*/ 8540202 w 9117690"/>
              <a:gd name="connsiteY136" fmla="*/ 1528081 h 5941133"/>
              <a:gd name="connsiteX137" fmla="*/ 8619005 w 9117690"/>
              <a:gd name="connsiteY137" fmla="*/ 1409193 h 5941133"/>
              <a:gd name="connsiteX138" fmla="*/ 8619005 w 9117690"/>
              <a:gd name="connsiteY138" fmla="*/ 849400 h 5941133"/>
              <a:gd name="connsiteX139" fmla="*/ 8619025 w 9117690"/>
              <a:gd name="connsiteY139" fmla="*/ 849287 h 5941133"/>
              <a:gd name="connsiteX140" fmla="*/ 8718754 w 9117690"/>
              <a:gd name="connsiteY140" fmla="*/ 763338 h 5941133"/>
              <a:gd name="connsiteX141" fmla="*/ 8742234 w 9117690"/>
              <a:gd name="connsiteY141" fmla="*/ 760971 h 5941133"/>
              <a:gd name="connsiteX142" fmla="*/ 8742234 w 9117690"/>
              <a:gd name="connsiteY142" fmla="*/ 760233 h 5941133"/>
              <a:gd name="connsiteX143" fmla="*/ 8790304 w 9117690"/>
              <a:gd name="connsiteY143" fmla="*/ 750529 h 5941133"/>
              <a:gd name="connsiteX144" fmla="*/ 8869107 w 9117690"/>
              <a:gd name="connsiteY144" fmla="*/ 631641 h 5941133"/>
              <a:gd name="connsiteX145" fmla="*/ 8869107 w 9117690"/>
              <a:gd name="connsiteY145" fmla="*/ 568327 h 5941133"/>
              <a:gd name="connsiteX146" fmla="*/ 8890272 w 9117690"/>
              <a:gd name="connsiteY146" fmla="*/ 531436 h 5941133"/>
              <a:gd name="connsiteX147" fmla="*/ 8967336 w 9117690"/>
              <a:gd name="connsiteY147" fmla="*/ 484992 h 5941133"/>
              <a:gd name="connsiteX148" fmla="*/ 8990816 w 9117690"/>
              <a:gd name="connsiteY148" fmla="*/ 482625 h 5941133"/>
              <a:gd name="connsiteX149" fmla="*/ 8990816 w 9117690"/>
              <a:gd name="connsiteY149" fmla="*/ 481887 h 5941133"/>
              <a:gd name="connsiteX150" fmla="*/ 9038886 w 9117690"/>
              <a:gd name="connsiteY150" fmla="*/ 472183 h 5941133"/>
              <a:gd name="connsiteX151" fmla="*/ 9117689 w 9117690"/>
              <a:gd name="connsiteY151" fmla="*/ 353297 h 5941133"/>
              <a:gd name="connsiteX152" fmla="*/ 9117689 w 9117690"/>
              <a:gd name="connsiteY152" fmla="*/ 556639 h 5941133"/>
              <a:gd name="connsiteX153" fmla="*/ 9117690 w 9117690"/>
              <a:gd name="connsiteY153" fmla="*/ 556644 h 5941133"/>
              <a:gd name="connsiteX154" fmla="*/ 9117689 w 9117690"/>
              <a:gd name="connsiteY154" fmla="*/ 3074645 h 5941133"/>
              <a:gd name="connsiteX155" fmla="*/ 9038886 w 9117690"/>
              <a:gd name="connsiteY155" fmla="*/ 3193531 h 5941133"/>
              <a:gd name="connsiteX156" fmla="*/ 8990816 w 9117690"/>
              <a:gd name="connsiteY156" fmla="*/ 3203235 h 5941133"/>
              <a:gd name="connsiteX157" fmla="*/ 8990816 w 9117690"/>
              <a:gd name="connsiteY157" fmla="*/ 3203973 h 5941133"/>
              <a:gd name="connsiteX158" fmla="*/ 8967336 w 9117690"/>
              <a:gd name="connsiteY158" fmla="*/ 3206340 h 5941133"/>
              <a:gd name="connsiteX159" fmla="*/ 8890272 w 9117690"/>
              <a:gd name="connsiteY159" fmla="*/ 3252784 h 5941133"/>
              <a:gd name="connsiteX160" fmla="*/ 8869107 w 9117690"/>
              <a:gd name="connsiteY160" fmla="*/ 3289675 h 5941133"/>
              <a:gd name="connsiteX161" fmla="*/ 8869107 w 9117690"/>
              <a:gd name="connsiteY161" fmla="*/ 3352989 h 5941133"/>
              <a:gd name="connsiteX162" fmla="*/ 8790304 w 9117690"/>
              <a:gd name="connsiteY162" fmla="*/ 3471877 h 5941133"/>
              <a:gd name="connsiteX163" fmla="*/ 8742234 w 9117690"/>
              <a:gd name="connsiteY163" fmla="*/ 3481581 h 5941133"/>
              <a:gd name="connsiteX164" fmla="*/ 8742234 w 9117690"/>
              <a:gd name="connsiteY164" fmla="*/ 3482319 h 5941133"/>
              <a:gd name="connsiteX165" fmla="*/ 8718754 w 9117690"/>
              <a:gd name="connsiteY165" fmla="*/ 3484686 h 5941133"/>
              <a:gd name="connsiteX166" fmla="*/ 8619025 w 9117690"/>
              <a:gd name="connsiteY166" fmla="*/ 3570635 h 5941133"/>
              <a:gd name="connsiteX167" fmla="*/ 8619005 w 9117690"/>
              <a:gd name="connsiteY167" fmla="*/ 3570748 h 5941133"/>
              <a:gd name="connsiteX168" fmla="*/ 8619005 w 9117690"/>
              <a:gd name="connsiteY168" fmla="*/ 4130541 h 5941133"/>
              <a:gd name="connsiteX169" fmla="*/ 8540202 w 9117690"/>
              <a:gd name="connsiteY169" fmla="*/ 4249429 h 5941133"/>
              <a:gd name="connsiteX170" fmla="*/ 8492132 w 9117690"/>
              <a:gd name="connsiteY170" fmla="*/ 4259133 h 5941133"/>
              <a:gd name="connsiteX171" fmla="*/ 8492132 w 9117690"/>
              <a:gd name="connsiteY171" fmla="*/ 4259871 h 5941133"/>
              <a:gd name="connsiteX172" fmla="*/ 8468652 w 9117690"/>
              <a:gd name="connsiteY172" fmla="*/ 4262238 h 5941133"/>
              <a:gd name="connsiteX173" fmla="*/ 8368923 w 9117690"/>
              <a:gd name="connsiteY173" fmla="*/ 4348187 h 5941133"/>
              <a:gd name="connsiteX174" fmla="*/ 8368672 w 9117690"/>
              <a:gd name="connsiteY174" fmla="*/ 4349610 h 5941133"/>
              <a:gd name="connsiteX175" fmla="*/ 8368672 w 9117690"/>
              <a:gd name="connsiteY175" fmla="*/ 4617935 h 5941133"/>
              <a:gd name="connsiteX176" fmla="*/ 8239645 w 9117690"/>
              <a:gd name="connsiteY176" fmla="*/ 4746962 h 5941133"/>
              <a:gd name="connsiteX177" fmla="*/ 8239646 w 9117690"/>
              <a:gd name="connsiteY177" fmla="*/ 4746961 h 5941133"/>
              <a:gd name="connsiteX178" fmla="*/ 8110619 w 9117690"/>
              <a:gd name="connsiteY178" fmla="*/ 4617934 h 5941133"/>
              <a:gd name="connsiteX179" fmla="*/ 8110619 w 9117690"/>
              <a:gd name="connsiteY179" fmla="*/ 4337914 h 5941133"/>
              <a:gd name="connsiteX180" fmla="*/ 8108616 w 9117690"/>
              <a:gd name="connsiteY180" fmla="*/ 4326564 h 5941133"/>
              <a:gd name="connsiteX181" fmla="*/ 8008887 w 9117690"/>
              <a:gd name="connsiteY181" fmla="*/ 4240615 h 5941133"/>
              <a:gd name="connsiteX182" fmla="*/ 7985407 w 9117690"/>
              <a:gd name="connsiteY182" fmla="*/ 4238248 h 5941133"/>
              <a:gd name="connsiteX183" fmla="*/ 7985407 w 9117690"/>
              <a:gd name="connsiteY183" fmla="*/ 4237510 h 5941133"/>
              <a:gd name="connsiteX184" fmla="*/ 7937337 w 9117690"/>
              <a:gd name="connsiteY184" fmla="*/ 4227806 h 5941133"/>
              <a:gd name="connsiteX185" fmla="*/ 7858534 w 9117690"/>
              <a:gd name="connsiteY185" fmla="*/ 4108918 h 5941133"/>
              <a:gd name="connsiteX186" fmla="*/ 7858534 w 9117690"/>
              <a:gd name="connsiteY186" fmla="*/ 4018788 h 5941133"/>
              <a:gd name="connsiteX187" fmla="*/ 7850145 w 9117690"/>
              <a:gd name="connsiteY187" fmla="*/ 3977238 h 5941133"/>
              <a:gd name="connsiteX188" fmla="*/ 7731258 w 9117690"/>
              <a:gd name="connsiteY188" fmla="*/ 3898434 h 5941133"/>
              <a:gd name="connsiteX189" fmla="*/ 7612370 w 9117690"/>
              <a:gd name="connsiteY189" fmla="*/ 3977238 h 5941133"/>
              <a:gd name="connsiteX190" fmla="*/ 7610181 w 9117690"/>
              <a:gd name="connsiteY190" fmla="*/ 3988083 h 5941133"/>
              <a:gd name="connsiteX191" fmla="*/ 7610181 w 9117690"/>
              <a:gd name="connsiteY191" fmla="*/ 4228952 h 5941133"/>
              <a:gd name="connsiteX192" fmla="*/ 7531378 w 9117690"/>
              <a:gd name="connsiteY192" fmla="*/ 4347840 h 5941133"/>
              <a:gd name="connsiteX193" fmla="*/ 7483308 w 9117690"/>
              <a:gd name="connsiteY193" fmla="*/ 4357544 h 5941133"/>
              <a:gd name="connsiteX194" fmla="*/ 7483308 w 9117690"/>
              <a:gd name="connsiteY194" fmla="*/ 4358282 h 5941133"/>
              <a:gd name="connsiteX195" fmla="*/ 7459828 w 9117690"/>
              <a:gd name="connsiteY195" fmla="*/ 4360649 h 5941133"/>
              <a:gd name="connsiteX196" fmla="*/ 7360099 w 9117690"/>
              <a:gd name="connsiteY196" fmla="*/ 4446598 h 5941133"/>
              <a:gd name="connsiteX197" fmla="*/ 7359847 w 9117690"/>
              <a:gd name="connsiteY197" fmla="*/ 4448027 h 5941133"/>
              <a:gd name="connsiteX198" fmla="*/ 7359847 w 9117690"/>
              <a:gd name="connsiteY198" fmla="*/ 4552668 h 5941133"/>
              <a:gd name="connsiteX199" fmla="*/ 7230820 w 9117690"/>
              <a:gd name="connsiteY199" fmla="*/ 4681695 h 5941133"/>
              <a:gd name="connsiteX200" fmla="*/ 7230821 w 9117690"/>
              <a:gd name="connsiteY200" fmla="*/ 4681694 h 5941133"/>
              <a:gd name="connsiteX201" fmla="*/ 7101794 w 9117690"/>
              <a:gd name="connsiteY201" fmla="*/ 4552667 h 5941133"/>
              <a:gd name="connsiteX202" fmla="*/ 7101794 w 9117690"/>
              <a:gd name="connsiteY202" fmla="*/ 2721348 h 5941133"/>
              <a:gd name="connsiteX203" fmla="*/ 7101793 w 9117690"/>
              <a:gd name="connsiteY203" fmla="*/ 4569190 h 5941133"/>
              <a:gd name="connsiteX204" fmla="*/ 7091655 w 9117690"/>
              <a:gd name="connsiteY204" fmla="*/ 4518971 h 5941133"/>
              <a:gd name="connsiteX205" fmla="*/ 6972767 w 9117690"/>
              <a:gd name="connsiteY205" fmla="*/ 4440167 h 5941133"/>
              <a:gd name="connsiteX206" fmla="*/ 6853880 w 9117690"/>
              <a:gd name="connsiteY206" fmla="*/ 4518971 h 5941133"/>
              <a:gd name="connsiteX207" fmla="*/ 6844116 w 9117690"/>
              <a:gd name="connsiteY207" fmla="*/ 4567331 h 5941133"/>
              <a:gd name="connsiteX208" fmla="*/ 6844116 w 9117690"/>
              <a:gd name="connsiteY208" fmla="*/ 5153733 h 5941133"/>
              <a:gd name="connsiteX209" fmla="*/ 6715089 w 9117690"/>
              <a:gd name="connsiteY209" fmla="*/ 5282760 h 5941133"/>
              <a:gd name="connsiteX210" fmla="*/ 6715090 w 9117690"/>
              <a:gd name="connsiteY210" fmla="*/ 5282759 h 5941133"/>
              <a:gd name="connsiteX211" fmla="*/ 6586063 w 9117690"/>
              <a:gd name="connsiteY211" fmla="*/ 5153732 h 5941133"/>
              <a:gd name="connsiteX212" fmla="*/ 6586063 w 9117690"/>
              <a:gd name="connsiteY212" fmla="*/ 2721348 h 5941133"/>
              <a:gd name="connsiteX213" fmla="*/ 6586062 w 9117690"/>
              <a:gd name="connsiteY213" fmla="*/ 4256770 h 5941133"/>
              <a:gd name="connsiteX214" fmla="*/ 6575924 w 9117690"/>
              <a:gd name="connsiteY214" fmla="*/ 4206551 h 5941133"/>
              <a:gd name="connsiteX215" fmla="*/ 6457036 w 9117690"/>
              <a:gd name="connsiteY215" fmla="*/ 4127747 h 5941133"/>
              <a:gd name="connsiteX216" fmla="*/ 6338149 w 9117690"/>
              <a:gd name="connsiteY216" fmla="*/ 4206551 h 5941133"/>
              <a:gd name="connsiteX217" fmla="*/ 6334551 w 9117690"/>
              <a:gd name="connsiteY217" fmla="*/ 4224370 h 5941133"/>
              <a:gd name="connsiteX218" fmla="*/ 6334551 w 9117690"/>
              <a:gd name="connsiteY218" fmla="*/ 4533316 h 5941133"/>
              <a:gd name="connsiteX219" fmla="*/ 6205524 w 9117690"/>
              <a:gd name="connsiteY219" fmla="*/ 4662343 h 5941133"/>
              <a:gd name="connsiteX220" fmla="*/ 6205525 w 9117690"/>
              <a:gd name="connsiteY220" fmla="*/ 4662342 h 5941133"/>
              <a:gd name="connsiteX221" fmla="*/ 6076498 w 9117690"/>
              <a:gd name="connsiteY221" fmla="*/ 4533315 h 5941133"/>
              <a:gd name="connsiteX222" fmla="*/ 6076498 w 9117690"/>
              <a:gd name="connsiteY222" fmla="*/ 4486577 h 5941133"/>
              <a:gd name="connsiteX223" fmla="*/ 6057828 w 9117690"/>
              <a:gd name="connsiteY223" fmla="*/ 4454035 h 5941133"/>
              <a:gd name="connsiteX224" fmla="*/ 5980764 w 9117690"/>
              <a:gd name="connsiteY224" fmla="*/ 4407591 h 5941133"/>
              <a:gd name="connsiteX225" fmla="*/ 5957284 w 9117690"/>
              <a:gd name="connsiteY225" fmla="*/ 4405224 h 5941133"/>
              <a:gd name="connsiteX226" fmla="*/ 5957284 w 9117690"/>
              <a:gd name="connsiteY226" fmla="*/ 4404486 h 5941133"/>
              <a:gd name="connsiteX227" fmla="*/ 5909214 w 9117690"/>
              <a:gd name="connsiteY227" fmla="*/ 4394782 h 5941133"/>
              <a:gd name="connsiteX228" fmla="*/ 5830411 w 9117690"/>
              <a:gd name="connsiteY228" fmla="*/ 4275894 h 5941133"/>
              <a:gd name="connsiteX229" fmla="*/ 5830411 w 9117690"/>
              <a:gd name="connsiteY229" fmla="*/ 4161910 h 5941133"/>
              <a:gd name="connsiteX230" fmla="*/ 5822022 w 9117690"/>
              <a:gd name="connsiteY230" fmla="*/ 4120360 h 5941133"/>
              <a:gd name="connsiteX231" fmla="*/ 5703135 w 9117690"/>
              <a:gd name="connsiteY231" fmla="*/ 4041556 h 5941133"/>
              <a:gd name="connsiteX232" fmla="*/ 5584247 w 9117690"/>
              <a:gd name="connsiteY232" fmla="*/ 4120360 h 5941133"/>
              <a:gd name="connsiteX233" fmla="*/ 5582058 w 9117690"/>
              <a:gd name="connsiteY233" fmla="*/ 4131204 h 5941133"/>
              <a:gd name="connsiteX234" fmla="*/ 5582058 w 9117690"/>
              <a:gd name="connsiteY234" fmla="*/ 4284608 h 5941133"/>
              <a:gd name="connsiteX235" fmla="*/ 5503255 w 9117690"/>
              <a:gd name="connsiteY235" fmla="*/ 4403496 h 5941133"/>
              <a:gd name="connsiteX236" fmla="*/ 5455185 w 9117690"/>
              <a:gd name="connsiteY236" fmla="*/ 4413200 h 5941133"/>
              <a:gd name="connsiteX237" fmla="*/ 5455185 w 9117690"/>
              <a:gd name="connsiteY237" fmla="*/ 4413938 h 5941133"/>
              <a:gd name="connsiteX238" fmla="*/ 5431705 w 9117690"/>
              <a:gd name="connsiteY238" fmla="*/ 4416305 h 5941133"/>
              <a:gd name="connsiteX239" fmla="*/ 5331976 w 9117690"/>
              <a:gd name="connsiteY239" fmla="*/ 4502254 h 5941133"/>
              <a:gd name="connsiteX240" fmla="*/ 5329772 w 9117690"/>
              <a:gd name="connsiteY240" fmla="*/ 4514744 h 5941133"/>
              <a:gd name="connsiteX241" fmla="*/ 5329772 w 9117690"/>
              <a:gd name="connsiteY241" fmla="*/ 4648652 h 5941133"/>
              <a:gd name="connsiteX242" fmla="*/ 5200745 w 9117690"/>
              <a:gd name="connsiteY242" fmla="*/ 4777679 h 5941133"/>
              <a:gd name="connsiteX243" fmla="*/ 5200746 w 9117690"/>
              <a:gd name="connsiteY243" fmla="*/ 4777678 h 5941133"/>
              <a:gd name="connsiteX244" fmla="*/ 5071719 w 9117690"/>
              <a:gd name="connsiteY244" fmla="*/ 4648651 h 5941133"/>
              <a:gd name="connsiteX245" fmla="*/ 5071719 w 9117690"/>
              <a:gd name="connsiteY245" fmla="*/ 4283397 h 5941133"/>
              <a:gd name="connsiteX246" fmla="*/ 5069515 w 9117690"/>
              <a:gd name="connsiteY246" fmla="*/ 4270907 h 5941133"/>
              <a:gd name="connsiteX247" fmla="*/ 4969786 w 9117690"/>
              <a:gd name="connsiteY247" fmla="*/ 4184958 h 5941133"/>
              <a:gd name="connsiteX248" fmla="*/ 4946306 w 9117690"/>
              <a:gd name="connsiteY248" fmla="*/ 4182591 h 5941133"/>
              <a:gd name="connsiteX249" fmla="*/ 4946306 w 9117690"/>
              <a:gd name="connsiteY249" fmla="*/ 4181853 h 5941133"/>
              <a:gd name="connsiteX250" fmla="*/ 4898236 w 9117690"/>
              <a:gd name="connsiteY250" fmla="*/ 4172149 h 5941133"/>
              <a:gd name="connsiteX251" fmla="*/ 4819433 w 9117690"/>
              <a:gd name="connsiteY251" fmla="*/ 4053261 h 5941133"/>
              <a:gd name="connsiteX252" fmla="*/ 4819433 w 9117690"/>
              <a:gd name="connsiteY252" fmla="*/ 3676885 h 5941133"/>
              <a:gd name="connsiteX253" fmla="*/ 4811044 w 9117690"/>
              <a:gd name="connsiteY253" fmla="*/ 3635336 h 5941133"/>
              <a:gd name="connsiteX254" fmla="*/ 4692157 w 9117690"/>
              <a:gd name="connsiteY254" fmla="*/ 3556532 h 5941133"/>
              <a:gd name="connsiteX255" fmla="*/ 4563130 w 9117690"/>
              <a:gd name="connsiteY255" fmla="*/ 3685559 h 5941133"/>
              <a:gd name="connsiteX256" fmla="*/ 4563130 w 9117690"/>
              <a:gd name="connsiteY256" fmla="*/ 2721348 h 5941133"/>
              <a:gd name="connsiteX257" fmla="*/ 4563015 w 9117690"/>
              <a:gd name="connsiteY257" fmla="*/ 2721348 h 5941133"/>
              <a:gd name="connsiteX258" fmla="*/ 4563014 w 9117690"/>
              <a:gd name="connsiteY258" fmla="*/ 3989312 h 5941133"/>
              <a:gd name="connsiteX259" fmla="*/ 4484211 w 9117690"/>
              <a:gd name="connsiteY259" fmla="*/ 4108200 h 5941133"/>
              <a:gd name="connsiteX260" fmla="*/ 4436141 w 9117690"/>
              <a:gd name="connsiteY260" fmla="*/ 4117904 h 5941133"/>
              <a:gd name="connsiteX261" fmla="*/ 4436141 w 9117690"/>
              <a:gd name="connsiteY261" fmla="*/ 4118642 h 5941133"/>
              <a:gd name="connsiteX262" fmla="*/ 4412661 w 9117690"/>
              <a:gd name="connsiteY262" fmla="*/ 4121009 h 5941133"/>
              <a:gd name="connsiteX263" fmla="*/ 4335596 w 9117690"/>
              <a:gd name="connsiteY263" fmla="*/ 4167453 h 5941133"/>
              <a:gd name="connsiteX264" fmla="*/ 4314689 w 9117690"/>
              <a:gd name="connsiteY264" fmla="*/ 4203896 h 5941133"/>
              <a:gd name="connsiteX265" fmla="*/ 4314689 w 9117690"/>
              <a:gd name="connsiteY265" fmla="*/ 4339508 h 5941133"/>
              <a:gd name="connsiteX266" fmla="*/ 4235886 w 9117690"/>
              <a:gd name="connsiteY266" fmla="*/ 4458396 h 5941133"/>
              <a:gd name="connsiteX267" fmla="*/ 4187818 w 9117690"/>
              <a:gd name="connsiteY267" fmla="*/ 4468100 h 5941133"/>
              <a:gd name="connsiteX268" fmla="*/ 4187818 w 9117690"/>
              <a:gd name="connsiteY268" fmla="*/ 4468838 h 5941133"/>
              <a:gd name="connsiteX269" fmla="*/ 4164338 w 9117690"/>
              <a:gd name="connsiteY269" fmla="*/ 4471205 h 5941133"/>
              <a:gd name="connsiteX270" fmla="*/ 4087274 w 9117690"/>
              <a:gd name="connsiteY270" fmla="*/ 4517649 h 5941133"/>
              <a:gd name="connsiteX271" fmla="*/ 4066135 w 9117690"/>
              <a:gd name="connsiteY271" fmla="*/ 4554495 h 5941133"/>
              <a:gd name="connsiteX272" fmla="*/ 4066135 w 9117690"/>
              <a:gd name="connsiteY272" fmla="*/ 4712264 h 5941133"/>
              <a:gd name="connsiteX273" fmla="*/ 3937109 w 9117690"/>
              <a:gd name="connsiteY273" fmla="*/ 4841291 h 5941133"/>
              <a:gd name="connsiteX274" fmla="*/ 3937109 w 9117690"/>
              <a:gd name="connsiteY274" fmla="*/ 4841290 h 5941133"/>
              <a:gd name="connsiteX275" fmla="*/ 3808082 w 9117690"/>
              <a:gd name="connsiteY275" fmla="*/ 4712263 h 5941133"/>
              <a:gd name="connsiteX276" fmla="*/ 3808082 w 9117690"/>
              <a:gd name="connsiteY276" fmla="*/ 4219518 h 5941133"/>
              <a:gd name="connsiteX277" fmla="*/ 3799694 w 9117690"/>
              <a:gd name="connsiteY277" fmla="*/ 4177968 h 5941133"/>
              <a:gd name="connsiteX278" fmla="*/ 3680807 w 9117690"/>
              <a:gd name="connsiteY278" fmla="*/ 4099164 h 5941133"/>
              <a:gd name="connsiteX279" fmla="*/ 3561920 w 9117690"/>
              <a:gd name="connsiteY279" fmla="*/ 4177968 h 5941133"/>
              <a:gd name="connsiteX280" fmla="*/ 3561433 w 9117690"/>
              <a:gd name="connsiteY280" fmla="*/ 4180378 h 5941133"/>
              <a:gd name="connsiteX281" fmla="*/ 3561433 w 9117690"/>
              <a:gd name="connsiteY281" fmla="*/ 4435519 h 5941133"/>
              <a:gd name="connsiteX282" fmla="*/ 3482629 w 9117690"/>
              <a:gd name="connsiteY282" fmla="*/ 4554407 h 5941133"/>
              <a:gd name="connsiteX283" fmla="*/ 3438829 w 9117690"/>
              <a:gd name="connsiteY283" fmla="*/ 4563249 h 5941133"/>
              <a:gd name="connsiteX284" fmla="*/ 3438829 w 9117690"/>
              <a:gd name="connsiteY284" fmla="*/ 4564615 h 5941133"/>
              <a:gd name="connsiteX285" fmla="*/ 3415349 w 9117690"/>
              <a:gd name="connsiteY285" fmla="*/ 4566982 h 5941133"/>
              <a:gd name="connsiteX286" fmla="*/ 3315620 w 9117690"/>
              <a:gd name="connsiteY286" fmla="*/ 4652931 h 5941133"/>
              <a:gd name="connsiteX287" fmla="*/ 3307419 w 9117690"/>
              <a:gd name="connsiteY287" fmla="*/ 4699402 h 5941133"/>
              <a:gd name="connsiteX288" fmla="*/ 3307419 w 9117690"/>
              <a:gd name="connsiteY288" fmla="*/ 5166571 h 5941133"/>
              <a:gd name="connsiteX289" fmla="*/ 3178392 w 9117690"/>
              <a:gd name="connsiteY289" fmla="*/ 5295598 h 5941133"/>
              <a:gd name="connsiteX290" fmla="*/ 3178393 w 9117690"/>
              <a:gd name="connsiteY290" fmla="*/ 5295599 h 5941133"/>
              <a:gd name="connsiteX291" fmla="*/ 3049366 w 9117690"/>
              <a:gd name="connsiteY291" fmla="*/ 5166572 h 5941133"/>
              <a:gd name="connsiteX292" fmla="*/ 3049366 w 9117690"/>
              <a:gd name="connsiteY292" fmla="*/ 4514427 h 5941133"/>
              <a:gd name="connsiteX293" fmla="*/ 3033349 w 9117690"/>
              <a:gd name="connsiteY293" fmla="*/ 4488028 h 5941133"/>
              <a:gd name="connsiteX294" fmla="*/ 2933786 w 9117690"/>
              <a:gd name="connsiteY294" fmla="*/ 4441074 h 5941133"/>
              <a:gd name="connsiteX295" fmla="*/ 2814899 w 9117690"/>
              <a:gd name="connsiteY295" fmla="*/ 4519878 h 5941133"/>
              <a:gd name="connsiteX296" fmla="*/ 2812443 w 9117690"/>
              <a:gd name="connsiteY296" fmla="*/ 4532038 h 5941133"/>
              <a:gd name="connsiteX297" fmla="*/ 2812443 w 9117690"/>
              <a:gd name="connsiteY297" fmla="*/ 5039760 h 5941133"/>
              <a:gd name="connsiteX298" fmla="*/ 2683416 w 9117690"/>
              <a:gd name="connsiteY298" fmla="*/ 5168787 h 5941133"/>
              <a:gd name="connsiteX299" fmla="*/ 2683417 w 9117690"/>
              <a:gd name="connsiteY299" fmla="*/ 5168786 h 5941133"/>
              <a:gd name="connsiteX300" fmla="*/ 2554391 w 9117690"/>
              <a:gd name="connsiteY300" fmla="*/ 5039759 h 5941133"/>
              <a:gd name="connsiteX301" fmla="*/ 2554391 w 9117690"/>
              <a:gd name="connsiteY301" fmla="*/ 2721348 h 5941133"/>
              <a:gd name="connsiteX302" fmla="*/ 2554390 w 9117690"/>
              <a:gd name="connsiteY302" fmla="*/ 2721348 h 5941133"/>
              <a:gd name="connsiteX303" fmla="*/ 2554389 w 9117690"/>
              <a:gd name="connsiteY303" fmla="*/ 5014630 h 5941133"/>
              <a:gd name="connsiteX304" fmla="*/ 2544250 w 9117690"/>
              <a:gd name="connsiteY304" fmla="*/ 4964412 h 5941133"/>
              <a:gd name="connsiteX305" fmla="*/ 2425363 w 9117690"/>
              <a:gd name="connsiteY305" fmla="*/ 4885608 h 5941133"/>
              <a:gd name="connsiteX306" fmla="*/ 2296336 w 9117690"/>
              <a:gd name="connsiteY306" fmla="*/ 5014635 h 5941133"/>
              <a:gd name="connsiteX307" fmla="*/ 2296336 w 9117690"/>
              <a:gd name="connsiteY307" fmla="*/ 5812106 h 5941133"/>
              <a:gd name="connsiteX308" fmla="*/ 2167309 w 9117690"/>
              <a:gd name="connsiteY308" fmla="*/ 5941133 h 5941133"/>
              <a:gd name="connsiteX309" fmla="*/ 2167310 w 9117690"/>
              <a:gd name="connsiteY309" fmla="*/ 5941132 h 5941133"/>
              <a:gd name="connsiteX310" fmla="*/ 2038282 w 9117690"/>
              <a:gd name="connsiteY310" fmla="*/ 5812105 h 5941133"/>
              <a:gd name="connsiteX311" fmla="*/ 2038282 w 9117690"/>
              <a:gd name="connsiteY311" fmla="*/ 3090757 h 5941133"/>
              <a:gd name="connsiteX312" fmla="*/ 2167310 w 9117690"/>
              <a:gd name="connsiteY312" fmla="*/ 3219784 h 5941133"/>
              <a:gd name="connsiteX313" fmla="*/ 2167309 w 9117690"/>
              <a:gd name="connsiteY313" fmla="*/ 3219785 h 5941133"/>
              <a:gd name="connsiteX314" fmla="*/ 2296336 w 9117690"/>
              <a:gd name="connsiteY314" fmla="*/ 3090758 h 5941133"/>
              <a:gd name="connsiteX315" fmla="*/ 2296336 w 9117690"/>
              <a:gd name="connsiteY315" fmla="*/ 2293287 h 5941133"/>
              <a:gd name="connsiteX316" fmla="*/ 2425363 w 9117690"/>
              <a:gd name="connsiteY316" fmla="*/ 2164260 h 5941133"/>
              <a:gd name="connsiteX317" fmla="*/ 2544250 w 9117690"/>
              <a:gd name="connsiteY317" fmla="*/ 2243064 h 5941133"/>
              <a:gd name="connsiteX318" fmla="*/ 2554389 w 9117690"/>
              <a:gd name="connsiteY318" fmla="*/ 2293282 h 5941133"/>
              <a:gd name="connsiteX319" fmla="*/ 0 w 9117690"/>
              <a:gd name="connsiteY319" fmla="*/ 2721348 h 5941133"/>
              <a:gd name="connsiteX320" fmla="*/ 1 w 9117690"/>
              <a:gd name="connsiteY320" fmla="*/ 0 h 5941133"/>
              <a:gd name="connsiteX321" fmla="*/ 1 w 9117690"/>
              <a:gd name="connsiteY321" fmla="*/ 2022823 h 5941133"/>
              <a:gd name="connsiteX322" fmla="*/ 129028 w 9117690"/>
              <a:gd name="connsiteY322" fmla="*/ 2151850 h 5941133"/>
              <a:gd name="connsiteX323" fmla="*/ 129027 w 9117690"/>
              <a:gd name="connsiteY323" fmla="*/ 2151851 h 5941133"/>
              <a:gd name="connsiteX324" fmla="*/ 258054 w 9117690"/>
              <a:gd name="connsiteY324" fmla="*/ 2022824 h 5941133"/>
              <a:gd name="connsiteX325" fmla="*/ 258054 w 9117690"/>
              <a:gd name="connsiteY325" fmla="*/ 1933906 h 5941133"/>
              <a:gd name="connsiteX326" fmla="*/ 261652 w 9117690"/>
              <a:gd name="connsiteY326" fmla="*/ 1916087 h 5941133"/>
              <a:gd name="connsiteX327" fmla="*/ 380539 w 9117690"/>
              <a:gd name="connsiteY327" fmla="*/ 1837283 h 5941133"/>
              <a:gd name="connsiteX328" fmla="*/ 499427 w 9117690"/>
              <a:gd name="connsiteY328" fmla="*/ 1916087 h 5941133"/>
              <a:gd name="connsiteX329" fmla="*/ 509565 w 9117690"/>
              <a:gd name="connsiteY329" fmla="*/ 1966306 h 5941133"/>
              <a:gd name="connsiteX330" fmla="*/ 509566 w 9117690"/>
              <a:gd name="connsiteY330" fmla="*/ 2560326 h 5941133"/>
              <a:gd name="connsiteX331" fmla="*/ 638593 w 9117690"/>
              <a:gd name="connsiteY331" fmla="*/ 2689353 h 5941133"/>
              <a:gd name="connsiteX332" fmla="*/ 638592 w 9117690"/>
              <a:gd name="connsiteY332" fmla="*/ 2689354 h 5941133"/>
              <a:gd name="connsiteX333" fmla="*/ 767619 w 9117690"/>
              <a:gd name="connsiteY333" fmla="*/ 2560327 h 5941133"/>
              <a:gd name="connsiteX334" fmla="*/ 767619 w 9117690"/>
              <a:gd name="connsiteY334" fmla="*/ 2474988 h 5941133"/>
              <a:gd name="connsiteX335" fmla="*/ 777383 w 9117690"/>
              <a:gd name="connsiteY335" fmla="*/ 2426627 h 5941133"/>
              <a:gd name="connsiteX336" fmla="*/ 896270 w 9117690"/>
              <a:gd name="connsiteY336" fmla="*/ 2347823 h 5941133"/>
              <a:gd name="connsiteX337" fmla="*/ 1015158 w 9117690"/>
              <a:gd name="connsiteY337" fmla="*/ 2426627 h 5941133"/>
              <a:gd name="connsiteX338" fmla="*/ 1025296 w 9117690"/>
              <a:gd name="connsiteY338" fmla="*/ 2476846 h 5941133"/>
              <a:gd name="connsiteX339" fmla="*/ 1025297 w 9117690"/>
              <a:gd name="connsiteY339" fmla="*/ 2460323 h 5941133"/>
              <a:gd name="connsiteX340" fmla="*/ 1154325 w 9117690"/>
              <a:gd name="connsiteY340" fmla="*/ 2589350 h 5941133"/>
              <a:gd name="connsiteX341" fmla="*/ 1154325 w 9117690"/>
              <a:gd name="connsiteY341" fmla="*/ 2589351 h 5941133"/>
              <a:gd name="connsiteX342" fmla="*/ 1283351 w 9117690"/>
              <a:gd name="connsiteY342" fmla="*/ 2460324 h 5941133"/>
              <a:gd name="connsiteX343" fmla="*/ 1283351 w 9117690"/>
              <a:gd name="connsiteY343" fmla="*/ 2199627 h 5941133"/>
              <a:gd name="connsiteX344" fmla="*/ 1284065 w 9117690"/>
              <a:gd name="connsiteY344" fmla="*/ 2196094 h 5941133"/>
              <a:gd name="connsiteX345" fmla="*/ 1402953 w 9117690"/>
              <a:gd name="connsiteY345" fmla="*/ 2117290 h 5941133"/>
              <a:gd name="connsiteX346" fmla="*/ 1521839 w 9117690"/>
              <a:gd name="connsiteY346" fmla="*/ 2196094 h 5941133"/>
              <a:gd name="connsiteX347" fmla="*/ 1522552 w 9117690"/>
              <a:gd name="connsiteY347" fmla="*/ 2199625 h 5941133"/>
              <a:gd name="connsiteX348" fmla="*/ 1522552 w 9117690"/>
              <a:gd name="connsiteY348" fmla="*/ 2372515 h 5941133"/>
              <a:gd name="connsiteX349" fmla="*/ 1651578 w 9117690"/>
              <a:gd name="connsiteY349" fmla="*/ 2501542 h 5941133"/>
              <a:gd name="connsiteX350" fmla="*/ 1651577 w 9117690"/>
              <a:gd name="connsiteY350" fmla="*/ 2501543 h 5941133"/>
              <a:gd name="connsiteX351" fmla="*/ 1780604 w 9117690"/>
              <a:gd name="connsiteY351" fmla="*/ 2372516 h 5941133"/>
              <a:gd name="connsiteX352" fmla="*/ 1780604 w 9117690"/>
              <a:gd name="connsiteY352" fmla="*/ 2041714 h 5941133"/>
              <a:gd name="connsiteX353" fmla="*/ 1790368 w 9117690"/>
              <a:gd name="connsiteY353" fmla="*/ 1993354 h 5941133"/>
              <a:gd name="connsiteX354" fmla="*/ 1909255 w 9117690"/>
              <a:gd name="connsiteY354" fmla="*/ 1914550 h 5941133"/>
              <a:gd name="connsiteX355" fmla="*/ 2028143 w 9117690"/>
              <a:gd name="connsiteY355" fmla="*/ 1993354 h 5941133"/>
              <a:gd name="connsiteX356" fmla="*/ 2038281 w 9117690"/>
              <a:gd name="connsiteY356" fmla="*/ 2043573 h 5941133"/>
              <a:gd name="connsiteX357" fmla="*/ 2038282 w 9117690"/>
              <a:gd name="connsiteY357" fmla="*/ 2721348 h 5941133"/>
              <a:gd name="connsiteX358" fmla="*/ 2038281 w 9117690"/>
              <a:gd name="connsiteY358" fmla="*/ 4764921 h 5941133"/>
              <a:gd name="connsiteX359" fmla="*/ 2028143 w 9117690"/>
              <a:gd name="connsiteY359" fmla="*/ 4714702 h 5941133"/>
              <a:gd name="connsiteX360" fmla="*/ 1909255 w 9117690"/>
              <a:gd name="connsiteY360" fmla="*/ 4635898 h 5941133"/>
              <a:gd name="connsiteX361" fmla="*/ 1790368 w 9117690"/>
              <a:gd name="connsiteY361" fmla="*/ 4714702 h 5941133"/>
              <a:gd name="connsiteX362" fmla="*/ 1780604 w 9117690"/>
              <a:gd name="connsiteY362" fmla="*/ 4763062 h 5941133"/>
              <a:gd name="connsiteX363" fmla="*/ 1780604 w 9117690"/>
              <a:gd name="connsiteY363" fmla="*/ 5093864 h 5941133"/>
              <a:gd name="connsiteX364" fmla="*/ 1651577 w 9117690"/>
              <a:gd name="connsiteY364" fmla="*/ 5222891 h 5941133"/>
              <a:gd name="connsiteX365" fmla="*/ 1651578 w 9117690"/>
              <a:gd name="connsiteY365" fmla="*/ 5222890 h 5941133"/>
              <a:gd name="connsiteX366" fmla="*/ 1522552 w 9117690"/>
              <a:gd name="connsiteY366" fmla="*/ 5093863 h 5941133"/>
              <a:gd name="connsiteX367" fmla="*/ 1522552 w 9117690"/>
              <a:gd name="connsiteY367" fmla="*/ 4920973 h 5941133"/>
              <a:gd name="connsiteX368" fmla="*/ 1521839 w 9117690"/>
              <a:gd name="connsiteY368" fmla="*/ 4917442 h 5941133"/>
              <a:gd name="connsiteX369" fmla="*/ 1402953 w 9117690"/>
              <a:gd name="connsiteY369" fmla="*/ 4838638 h 5941133"/>
              <a:gd name="connsiteX370" fmla="*/ 1284065 w 9117690"/>
              <a:gd name="connsiteY370" fmla="*/ 4917442 h 5941133"/>
              <a:gd name="connsiteX371" fmla="*/ 1283351 w 9117690"/>
              <a:gd name="connsiteY371" fmla="*/ 4920975 h 5941133"/>
              <a:gd name="connsiteX372" fmla="*/ 1283351 w 9117690"/>
              <a:gd name="connsiteY372" fmla="*/ 5181672 h 5941133"/>
              <a:gd name="connsiteX373" fmla="*/ 1154325 w 9117690"/>
              <a:gd name="connsiteY373" fmla="*/ 5310699 h 5941133"/>
              <a:gd name="connsiteX374" fmla="*/ 1154325 w 9117690"/>
              <a:gd name="connsiteY374" fmla="*/ 5310698 h 5941133"/>
              <a:gd name="connsiteX375" fmla="*/ 1025297 w 9117690"/>
              <a:gd name="connsiteY375" fmla="*/ 5181671 h 5941133"/>
              <a:gd name="connsiteX376" fmla="*/ 1025297 w 9117690"/>
              <a:gd name="connsiteY376" fmla="*/ 2721348 h 5941133"/>
              <a:gd name="connsiteX377" fmla="*/ 1025296 w 9117690"/>
              <a:gd name="connsiteY377" fmla="*/ 5198194 h 5941133"/>
              <a:gd name="connsiteX378" fmla="*/ 1015158 w 9117690"/>
              <a:gd name="connsiteY378" fmla="*/ 5147975 h 5941133"/>
              <a:gd name="connsiteX379" fmla="*/ 896270 w 9117690"/>
              <a:gd name="connsiteY379" fmla="*/ 5069171 h 5941133"/>
              <a:gd name="connsiteX380" fmla="*/ 777383 w 9117690"/>
              <a:gd name="connsiteY380" fmla="*/ 5147975 h 5941133"/>
              <a:gd name="connsiteX381" fmla="*/ 767619 w 9117690"/>
              <a:gd name="connsiteY381" fmla="*/ 5196336 h 5941133"/>
              <a:gd name="connsiteX382" fmla="*/ 767619 w 9117690"/>
              <a:gd name="connsiteY382" fmla="*/ 5281675 h 5941133"/>
              <a:gd name="connsiteX383" fmla="*/ 638592 w 9117690"/>
              <a:gd name="connsiteY383" fmla="*/ 5410702 h 5941133"/>
              <a:gd name="connsiteX384" fmla="*/ 638593 w 9117690"/>
              <a:gd name="connsiteY384" fmla="*/ 5410701 h 5941133"/>
              <a:gd name="connsiteX385" fmla="*/ 509566 w 9117690"/>
              <a:gd name="connsiteY385" fmla="*/ 5281674 h 5941133"/>
              <a:gd name="connsiteX386" fmla="*/ 509566 w 9117690"/>
              <a:gd name="connsiteY386" fmla="*/ 2721348 h 5941133"/>
              <a:gd name="connsiteX387" fmla="*/ 509565 w 9117690"/>
              <a:gd name="connsiteY387" fmla="*/ 4687654 h 5941133"/>
              <a:gd name="connsiteX388" fmla="*/ 499427 w 9117690"/>
              <a:gd name="connsiteY388" fmla="*/ 4637435 h 5941133"/>
              <a:gd name="connsiteX389" fmla="*/ 380539 w 9117690"/>
              <a:gd name="connsiteY389" fmla="*/ 4558631 h 5941133"/>
              <a:gd name="connsiteX390" fmla="*/ 261652 w 9117690"/>
              <a:gd name="connsiteY390" fmla="*/ 4637435 h 5941133"/>
              <a:gd name="connsiteX391" fmla="*/ 258054 w 9117690"/>
              <a:gd name="connsiteY391" fmla="*/ 4655254 h 5941133"/>
              <a:gd name="connsiteX392" fmla="*/ 258054 w 9117690"/>
              <a:gd name="connsiteY392" fmla="*/ 4744172 h 5941133"/>
              <a:gd name="connsiteX393" fmla="*/ 129027 w 9117690"/>
              <a:gd name="connsiteY393" fmla="*/ 4873199 h 5941133"/>
              <a:gd name="connsiteX394" fmla="*/ 129028 w 9117690"/>
              <a:gd name="connsiteY394" fmla="*/ 4873198 h 5941133"/>
              <a:gd name="connsiteX395" fmla="*/ 1 w 9117690"/>
              <a:gd name="connsiteY395" fmla="*/ 4744171 h 5941133"/>
              <a:gd name="connsiteX396" fmla="*/ 1 w 9117690"/>
              <a:gd name="connsiteY396" fmla="*/ 2721348 h 5941133"/>
              <a:gd name="connsiteX397" fmla="*/ 0 w 9117690"/>
              <a:gd name="connsiteY397" fmla="*/ 2721348 h 5941133"/>
              <a:gd name="connsiteX0" fmla="*/ 3425771 w 9127247"/>
              <a:gd name="connsiteY0" fmla="*/ 4206304 h 5587836"/>
              <a:gd name="connsiteX1" fmla="*/ 3428220 w 9127247"/>
              <a:gd name="connsiteY1" fmla="*/ 4207138 h 5587836"/>
              <a:gd name="connsiteX2" fmla="*/ 3428614 w 9127247"/>
              <a:gd name="connsiteY2" fmla="*/ 4207172 h 5587836"/>
              <a:gd name="connsiteX3" fmla="*/ 3425771 w 9127247"/>
              <a:gd name="connsiteY3" fmla="*/ 4206304 h 5587836"/>
              <a:gd name="connsiteX4" fmla="*/ 3425771 w 9127247"/>
              <a:gd name="connsiteY4" fmla="*/ 1484956 h 5587836"/>
              <a:gd name="connsiteX5" fmla="*/ 3428614 w 9127247"/>
              <a:gd name="connsiteY5" fmla="*/ 1485824 h 5587836"/>
              <a:gd name="connsiteX6" fmla="*/ 3428220 w 9127247"/>
              <a:gd name="connsiteY6" fmla="*/ 1485790 h 5587836"/>
              <a:gd name="connsiteX7" fmla="*/ 3425771 w 9127247"/>
              <a:gd name="connsiteY7" fmla="*/ 1484956 h 5587836"/>
              <a:gd name="connsiteX8" fmla="*/ 2563946 w 9127247"/>
              <a:gd name="connsiteY8" fmla="*/ 1939985 h 5587836"/>
              <a:gd name="connsiteX9" fmla="*/ 2563948 w 9127247"/>
              <a:gd name="connsiteY9" fmla="*/ 1965114 h 5587836"/>
              <a:gd name="connsiteX10" fmla="*/ 2692974 w 9127247"/>
              <a:gd name="connsiteY10" fmla="*/ 2094141 h 5587836"/>
              <a:gd name="connsiteX11" fmla="*/ 2692973 w 9127247"/>
              <a:gd name="connsiteY11" fmla="*/ 2094142 h 5587836"/>
              <a:gd name="connsiteX12" fmla="*/ 2822000 w 9127247"/>
              <a:gd name="connsiteY12" fmla="*/ 1965115 h 5587836"/>
              <a:gd name="connsiteX13" fmla="*/ 2822000 w 9127247"/>
              <a:gd name="connsiteY13" fmla="*/ 1457393 h 5587836"/>
              <a:gd name="connsiteX14" fmla="*/ 2824456 w 9127247"/>
              <a:gd name="connsiteY14" fmla="*/ 1445233 h 5587836"/>
              <a:gd name="connsiteX15" fmla="*/ 2943343 w 9127247"/>
              <a:gd name="connsiteY15" fmla="*/ 1366429 h 5587836"/>
              <a:gd name="connsiteX16" fmla="*/ 3042906 w 9127247"/>
              <a:gd name="connsiteY16" fmla="*/ 1413383 h 5587836"/>
              <a:gd name="connsiteX17" fmla="*/ 3058923 w 9127247"/>
              <a:gd name="connsiteY17" fmla="*/ 1439782 h 5587836"/>
              <a:gd name="connsiteX18" fmla="*/ 3058923 w 9127247"/>
              <a:gd name="connsiteY18" fmla="*/ 2091927 h 5587836"/>
              <a:gd name="connsiteX19" fmla="*/ 3187950 w 9127247"/>
              <a:gd name="connsiteY19" fmla="*/ 2220954 h 5587836"/>
              <a:gd name="connsiteX20" fmla="*/ 3187949 w 9127247"/>
              <a:gd name="connsiteY20" fmla="*/ 2220953 h 5587836"/>
              <a:gd name="connsiteX21" fmla="*/ 3316976 w 9127247"/>
              <a:gd name="connsiteY21" fmla="*/ 2091926 h 5587836"/>
              <a:gd name="connsiteX22" fmla="*/ 3316976 w 9127247"/>
              <a:gd name="connsiteY22" fmla="*/ 1624757 h 5587836"/>
              <a:gd name="connsiteX23" fmla="*/ 3325177 w 9127247"/>
              <a:gd name="connsiteY23" fmla="*/ 1578286 h 5587836"/>
              <a:gd name="connsiteX24" fmla="*/ 3424906 w 9127247"/>
              <a:gd name="connsiteY24" fmla="*/ 1492337 h 5587836"/>
              <a:gd name="connsiteX25" fmla="*/ 3448386 w 9127247"/>
              <a:gd name="connsiteY25" fmla="*/ 1489970 h 5587836"/>
              <a:gd name="connsiteX26" fmla="*/ 3448386 w 9127247"/>
              <a:gd name="connsiteY26" fmla="*/ 1488604 h 5587836"/>
              <a:gd name="connsiteX27" fmla="*/ 3492186 w 9127247"/>
              <a:gd name="connsiteY27" fmla="*/ 1479762 h 5587836"/>
              <a:gd name="connsiteX28" fmla="*/ 3570990 w 9127247"/>
              <a:gd name="connsiteY28" fmla="*/ 1360874 h 5587836"/>
              <a:gd name="connsiteX29" fmla="*/ 3570990 w 9127247"/>
              <a:gd name="connsiteY29" fmla="*/ 1105733 h 5587836"/>
              <a:gd name="connsiteX30" fmla="*/ 3571477 w 9127247"/>
              <a:gd name="connsiteY30" fmla="*/ 1103323 h 5587836"/>
              <a:gd name="connsiteX31" fmla="*/ 3690364 w 9127247"/>
              <a:gd name="connsiteY31" fmla="*/ 1024519 h 5587836"/>
              <a:gd name="connsiteX32" fmla="*/ 3809251 w 9127247"/>
              <a:gd name="connsiteY32" fmla="*/ 1103323 h 5587836"/>
              <a:gd name="connsiteX33" fmla="*/ 3817639 w 9127247"/>
              <a:gd name="connsiteY33" fmla="*/ 1144873 h 5587836"/>
              <a:gd name="connsiteX34" fmla="*/ 3817639 w 9127247"/>
              <a:gd name="connsiteY34" fmla="*/ 1637618 h 5587836"/>
              <a:gd name="connsiteX35" fmla="*/ 3946666 w 9127247"/>
              <a:gd name="connsiteY35" fmla="*/ 1766645 h 5587836"/>
              <a:gd name="connsiteX36" fmla="*/ 3946666 w 9127247"/>
              <a:gd name="connsiteY36" fmla="*/ 1766646 h 5587836"/>
              <a:gd name="connsiteX37" fmla="*/ 4075692 w 9127247"/>
              <a:gd name="connsiteY37" fmla="*/ 1637619 h 5587836"/>
              <a:gd name="connsiteX38" fmla="*/ 4075692 w 9127247"/>
              <a:gd name="connsiteY38" fmla="*/ 1479850 h 5587836"/>
              <a:gd name="connsiteX39" fmla="*/ 4096831 w 9127247"/>
              <a:gd name="connsiteY39" fmla="*/ 1443004 h 5587836"/>
              <a:gd name="connsiteX40" fmla="*/ 4173895 w 9127247"/>
              <a:gd name="connsiteY40" fmla="*/ 1396560 h 5587836"/>
              <a:gd name="connsiteX41" fmla="*/ 4197375 w 9127247"/>
              <a:gd name="connsiteY41" fmla="*/ 1394193 h 5587836"/>
              <a:gd name="connsiteX42" fmla="*/ 4197375 w 9127247"/>
              <a:gd name="connsiteY42" fmla="*/ 1393455 h 5587836"/>
              <a:gd name="connsiteX43" fmla="*/ 4245443 w 9127247"/>
              <a:gd name="connsiteY43" fmla="*/ 1383751 h 5587836"/>
              <a:gd name="connsiteX44" fmla="*/ 4324246 w 9127247"/>
              <a:gd name="connsiteY44" fmla="*/ 1264863 h 5587836"/>
              <a:gd name="connsiteX45" fmla="*/ 4324246 w 9127247"/>
              <a:gd name="connsiteY45" fmla="*/ 1129251 h 5587836"/>
              <a:gd name="connsiteX46" fmla="*/ 4345153 w 9127247"/>
              <a:gd name="connsiteY46" fmla="*/ 1092808 h 5587836"/>
              <a:gd name="connsiteX47" fmla="*/ 4422218 w 9127247"/>
              <a:gd name="connsiteY47" fmla="*/ 1046364 h 5587836"/>
              <a:gd name="connsiteX48" fmla="*/ 4445698 w 9127247"/>
              <a:gd name="connsiteY48" fmla="*/ 1043997 h 5587836"/>
              <a:gd name="connsiteX49" fmla="*/ 4445698 w 9127247"/>
              <a:gd name="connsiteY49" fmla="*/ 1043259 h 5587836"/>
              <a:gd name="connsiteX50" fmla="*/ 4493768 w 9127247"/>
              <a:gd name="connsiteY50" fmla="*/ 1033555 h 5587836"/>
              <a:gd name="connsiteX51" fmla="*/ 4572571 w 9127247"/>
              <a:gd name="connsiteY51" fmla="*/ 914667 h 5587836"/>
              <a:gd name="connsiteX52" fmla="*/ 4572687 w 9127247"/>
              <a:gd name="connsiteY52" fmla="*/ 610914 h 5587836"/>
              <a:gd name="connsiteX53" fmla="*/ 4701714 w 9127247"/>
              <a:gd name="connsiteY53" fmla="*/ 481887 h 5587836"/>
              <a:gd name="connsiteX54" fmla="*/ 4820601 w 9127247"/>
              <a:gd name="connsiteY54" fmla="*/ 560691 h 5587836"/>
              <a:gd name="connsiteX55" fmla="*/ 4828990 w 9127247"/>
              <a:gd name="connsiteY55" fmla="*/ 602240 h 5587836"/>
              <a:gd name="connsiteX56" fmla="*/ 4828990 w 9127247"/>
              <a:gd name="connsiteY56" fmla="*/ 978616 h 5587836"/>
              <a:gd name="connsiteX57" fmla="*/ 4907793 w 9127247"/>
              <a:gd name="connsiteY57" fmla="*/ 1097504 h 5587836"/>
              <a:gd name="connsiteX58" fmla="*/ 4955863 w 9127247"/>
              <a:gd name="connsiteY58" fmla="*/ 1107208 h 5587836"/>
              <a:gd name="connsiteX59" fmla="*/ 4955863 w 9127247"/>
              <a:gd name="connsiteY59" fmla="*/ 1107946 h 5587836"/>
              <a:gd name="connsiteX60" fmla="*/ 4979343 w 9127247"/>
              <a:gd name="connsiteY60" fmla="*/ 1110313 h 5587836"/>
              <a:gd name="connsiteX61" fmla="*/ 5079072 w 9127247"/>
              <a:gd name="connsiteY61" fmla="*/ 1196262 h 5587836"/>
              <a:gd name="connsiteX62" fmla="*/ 5081276 w 9127247"/>
              <a:gd name="connsiteY62" fmla="*/ 1208752 h 5587836"/>
              <a:gd name="connsiteX63" fmla="*/ 5081276 w 9127247"/>
              <a:gd name="connsiteY63" fmla="*/ 1574006 h 5587836"/>
              <a:gd name="connsiteX64" fmla="*/ 5210303 w 9127247"/>
              <a:gd name="connsiteY64" fmla="*/ 1703033 h 5587836"/>
              <a:gd name="connsiteX65" fmla="*/ 5210302 w 9127247"/>
              <a:gd name="connsiteY65" fmla="*/ 1703034 h 5587836"/>
              <a:gd name="connsiteX66" fmla="*/ 5339329 w 9127247"/>
              <a:gd name="connsiteY66" fmla="*/ 1574007 h 5587836"/>
              <a:gd name="connsiteX67" fmla="*/ 5339329 w 9127247"/>
              <a:gd name="connsiteY67" fmla="*/ 1440099 h 5587836"/>
              <a:gd name="connsiteX68" fmla="*/ 5341533 w 9127247"/>
              <a:gd name="connsiteY68" fmla="*/ 1427609 h 5587836"/>
              <a:gd name="connsiteX69" fmla="*/ 5441262 w 9127247"/>
              <a:gd name="connsiteY69" fmla="*/ 1341660 h 5587836"/>
              <a:gd name="connsiteX70" fmla="*/ 5464742 w 9127247"/>
              <a:gd name="connsiteY70" fmla="*/ 1339293 h 5587836"/>
              <a:gd name="connsiteX71" fmla="*/ 5464742 w 9127247"/>
              <a:gd name="connsiteY71" fmla="*/ 1338555 h 5587836"/>
              <a:gd name="connsiteX72" fmla="*/ 5512812 w 9127247"/>
              <a:gd name="connsiteY72" fmla="*/ 1328851 h 5587836"/>
              <a:gd name="connsiteX73" fmla="*/ 5591615 w 9127247"/>
              <a:gd name="connsiteY73" fmla="*/ 1209963 h 5587836"/>
              <a:gd name="connsiteX74" fmla="*/ 5591615 w 9127247"/>
              <a:gd name="connsiteY74" fmla="*/ 1056559 h 5587836"/>
              <a:gd name="connsiteX75" fmla="*/ 5593804 w 9127247"/>
              <a:gd name="connsiteY75" fmla="*/ 1045715 h 5587836"/>
              <a:gd name="connsiteX76" fmla="*/ 5712692 w 9127247"/>
              <a:gd name="connsiteY76" fmla="*/ 966911 h 5587836"/>
              <a:gd name="connsiteX77" fmla="*/ 5831579 w 9127247"/>
              <a:gd name="connsiteY77" fmla="*/ 1045715 h 5587836"/>
              <a:gd name="connsiteX78" fmla="*/ 5839968 w 9127247"/>
              <a:gd name="connsiteY78" fmla="*/ 1087265 h 5587836"/>
              <a:gd name="connsiteX79" fmla="*/ 5839968 w 9127247"/>
              <a:gd name="connsiteY79" fmla="*/ 1201249 h 5587836"/>
              <a:gd name="connsiteX80" fmla="*/ 5918771 w 9127247"/>
              <a:gd name="connsiteY80" fmla="*/ 1320137 h 5587836"/>
              <a:gd name="connsiteX81" fmla="*/ 5966841 w 9127247"/>
              <a:gd name="connsiteY81" fmla="*/ 1329841 h 5587836"/>
              <a:gd name="connsiteX82" fmla="*/ 5966841 w 9127247"/>
              <a:gd name="connsiteY82" fmla="*/ 1330579 h 5587836"/>
              <a:gd name="connsiteX83" fmla="*/ 5990321 w 9127247"/>
              <a:gd name="connsiteY83" fmla="*/ 1332946 h 5587836"/>
              <a:gd name="connsiteX84" fmla="*/ 6067385 w 9127247"/>
              <a:gd name="connsiteY84" fmla="*/ 1379390 h 5587836"/>
              <a:gd name="connsiteX85" fmla="*/ 6086055 w 9127247"/>
              <a:gd name="connsiteY85" fmla="*/ 1411932 h 5587836"/>
              <a:gd name="connsiteX86" fmla="*/ 6086055 w 9127247"/>
              <a:gd name="connsiteY86" fmla="*/ 1458670 h 5587836"/>
              <a:gd name="connsiteX87" fmla="*/ 6215082 w 9127247"/>
              <a:gd name="connsiteY87" fmla="*/ 1587697 h 5587836"/>
              <a:gd name="connsiteX88" fmla="*/ 6215081 w 9127247"/>
              <a:gd name="connsiteY88" fmla="*/ 1587698 h 5587836"/>
              <a:gd name="connsiteX89" fmla="*/ 6344108 w 9127247"/>
              <a:gd name="connsiteY89" fmla="*/ 1458671 h 5587836"/>
              <a:gd name="connsiteX90" fmla="*/ 6344108 w 9127247"/>
              <a:gd name="connsiteY90" fmla="*/ 1149725 h 5587836"/>
              <a:gd name="connsiteX91" fmla="*/ 6347706 w 9127247"/>
              <a:gd name="connsiteY91" fmla="*/ 1131906 h 5587836"/>
              <a:gd name="connsiteX92" fmla="*/ 6466593 w 9127247"/>
              <a:gd name="connsiteY92" fmla="*/ 1053102 h 5587836"/>
              <a:gd name="connsiteX93" fmla="*/ 6585481 w 9127247"/>
              <a:gd name="connsiteY93" fmla="*/ 1131906 h 5587836"/>
              <a:gd name="connsiteX94" fmla="*/ 6595619 w 9127247"/>
              <a:gd name="connsiteY94" fmla="*/ 1182125 h 5587836"/>
              <a:gd name="connsiteX95" fmla="*/ 6595620 w 9127247"/>
              <a:gd name="connsiteY95" fmla="*/ 2079087 h 5587836"/>
              <a:gd name="connsiteX96" fmla="*/ 6724647 w 9127247"/>
              <a:gd name="connsiteY96" fmla="*/ 2208114 h 5587836"/>
              <a:gd name="connsiteX97" fmla="*/ 6724646 w 9127247"/>
              <a:gd name="connsiteY97" fmla="*/ 2208115 h 5587836"/>
              <a:gd name="connsiteX98" fmla="*/ 6853673 w 9127247"/>
              <a:gd name="connsiteY98" fmla="*/ 2079088 h 5587836"/>
              <a:gd name="connsiteX99" fmla="*/ 6853673 w 9127247"/>
              <a:gd name="connsiteY99" fmla="*/ 1492686 h 5587836"/>
              <a:gd name="connsiteX100" fmla="*/ 6863437 w 9127247"/>
              <a:gd name="connsiteY100" fmla="*/ 1444326 h 5587836"/>
              <a:gd name="connsiteX101" fmla="*/ 6982324 w 9127247"/>
              <a:gd name="connsiteY101" fmla="*/ 1365522 h 5587836"/>
              <a:gd name="connsiteX102" fmla="*/ 7101212 w 9127247"/>
              <a:gd name="connsiteY102" fmla="*/ 1444326 h 5587836"/>
              <a:gd name="connsiteX103" fmla="*/ 7111350 w 9127247"/>
              <a:gd name="connsiteY103" fmla="*/ 1494545 h 5587836"/>
              <a:gd name="connsiteX104" fmla="*/ 7111351 w 9127247"/>
              <a:gd name="connsiteY104" fmla="*/ 1478022 h 5587836"/>
              <a:gd name="connsiteX105" fmla="*/ 7240378 w 9127247"/>
              <a:gd name="connsiteY105" fmla="*/ 1607049 h 5587836"/>
              <a:gd name="connsiteX106" fmla="*/ 7240377 w 9127247"/>
              <a:gd name="connsiteY106" fmla="*/ 1607050 h 5587836"/>
              <a:gd name="connsiteX107" fmla="*/ 7369404 w 9127247"/>
              <a:gd name="connsiteY107" fmla="*/ 1478023 h 5587836"/>
              <a:gd name="connsiteX108" fmla="*/ 7369404 w 9127247"/>
              <a:gd name="connsiteY108" fmla="*/ 1373382 h 5587836"/>
              <a:gd name="connsiteX109" fmla="*/ 7369656 w 9127247"/>
              <a:gd name="connsiteY109" fmla="*/ 1371953 h 5587836"/>
              <a:gd name="connsiteX110" fmla="*/ 7469385 w 9127247"/>
              <a:gd name="connsiteY110" fmla="*/ 1286004 h 5587836"/>
              <a:gd name="connsiteX111" fmla="*/ 7492865 w 9127247"/>
              <a:gd name="connsiteY111" fmla="*/ 1283637 h 5587836"/>
              <a:gd name="connsiteX112" fmla="*/ 7492865 w 9127247"/>
              <a:gd name="connsiteY112" fmla="*/ 1282899 h 5587836"/>
              <a:gd name="connsiteX113" fmla="*/ 7540935 w 9127247"/>
              <a:gd name="connsiteY113" fmla="*/ 1273195 h 5587836"/>
              <a:gd name="connsiteX114" fmla="*/ 7619738 w 9127247"/>
              <a:gd name="connsiteY114" fmla="*/ 1154307 h 5587836"/>
              <a:gd name="connsiteX115" fmla="*/ 7619738 w 9127247"/>
              <a:gd name="connsiteY115" fmla="*/ 913438 h 5587836"/>
              <a:gd name="connsiteX116" fmla="*/ 7621927 w 9127247"/>
              <a:gd name="connsiteY116" fmla="*/ 902593 h 5587836"/>
              <a:gd name="connsiteX117" fmla="*/ 7740815 w 9127247"/>
              <a:gd name="connsiteY117" fmla="*/ 823789 h 5587836"/>
              <a:gd name="connsiteX118" fmla="*/ 7859702 w 9127247"/>
              <a:gd name="connsiteY118" fmla="*/ 902593 h 5587836"/>
              <a:gd name="connsiteX119" fmla="*/ 7868091 w 9127247"/>
              <a:gd name="connsiteY119" fmla="*/ 944143 h 5587836"/>
              <a:gd name="connsiteX120" fmla="*/ 7868091 w 9127247"/>
              <a:gd name="connsiteY120" fmla="*/ 1034273 h 5587836"/>
              <a:gd name="connsiteX121" fmla="*/ 7946894 w 9127247"/>
              <a:gd name="connsiteY121" fmla="*/ 1153161 h 5587836"/>
              <a:gd name="connsiteX122" fmla="*/ 7994964 w 9127247"/>
              <a:gd name="connsiteY122" fmla="*/ 1162865 h 5587836"/>
              <a:gd name="connsiteX123" fmla="*/ 7994964 w 9127247"/>
              <a:gd name="connsiteY123" fmla="*/ 1163603 h 5587836"/>
              <a:gd name="connsiteX124" fmla="*/ 8018444 w 9127247"/>
              <a:gd name="connsiteY124" fmla="*/ 1165970 h 5587836"/>
              <a:gd name="connsiteX125" fmla="*/ 8118173 w 9127247"/>
              <a:gd name="connsiteY125" fmla="*/ 1251919 h 5587836"/>
              <a:gd name="connsiteX126" fmla="*/ 8120176 w 9127247"/>
              <a:gd name="connsiteY126" fmla="*/ 1263269 h 5587836"/>
              <a:gd name="connsiteX127" fmla="*/ 8120176 w 9127247"/>
              <a:gd name="connsiteY127" fmla="*/ 1543289 h 5587836"/>
              <a:gd name="connsiteX128" fmla="*/ 8249203 w 9127247"/>
              <a:gd name="connsiteY128" fmla="*/ 1672316 h 5587836"/>
              <a:gd name="connsiteX129" fmla="*/ 8249202 w 9127247"/>
              <a:gd name="connsiteY129" fmla="*/ 1672317 h 5587836"/>
              <a:gd name="connsiteX130" fmla="*/ 8378229 w 9127247"/>
              <a:gd name="connsiteY130" fmla="*/ 1543290 h 5587836"/>
              <a:gd name="connsiteX131" fmla="*/ 8378229 w 9127247"/>
              <a:gd name="connsiteY131" fmla="*/ 1274965 h 5587836"/>
              <a:gd name="connsiteX132" fmla="*/ 8378480 w 9127247"/>
              <a:gd name="connsiteY132" fmla="*/ 1273542 h 5587836"/>
              <a:gd name="connsiteX133" fmla="*/ 8478209 w 9127247"/>
              <a:gd name="connsiteY133" fmla="*/ 1187593 h 5587836"/>
              <a:gd name="connsiteX134" fmla="*/ 8501689 w 9127247"/>
              <a:gd name="connsiteY134" fmla="*/ 1185226 h 5587836"/>
              <a:gd name="connsiteX135" fmla="*/ 8501689 w 9127247"/>
              <a:gd name="connsiteY135" fmla="*/ 1184488 h 5587836"/>
              <a:gd name="connsiteX136" fmla="*/ 8549759 w 9127247"/>
              <a:gd name="connsiteY136" fmla="*/ 1174784 h 5587836"/>
              <a:gd name="connsiteX137" fmla="*/ 8628562 w 9127247"/>
              <a:gd name="connsiteY137" fmla="*/ 1055896 h 5587836"/>
              <a:gd name="connsiteX138" fmla="*/ 8628562 w 9127247"/>
              <a:gd name="connsiteY138" fmla="*/ 496103 h 5587836"/>
              <a:gd name="connsiteX139" fmla="*/ 8628582 w 9127247"/>
              <a:gd name="connsiteY139" fmla="*/ 495990 h 5587836"/>
              <a:gd name="connsiteX140" fmla="*/ 8728311 w 9127247"/>
              <a:gd name="connsiteY140" fmla="*/ 410041 h 5587836"/>
              <a:gd name="connsiteX141" fmla="*/ 8751791 w 9127247"/>
              <a:gd name="connsiteY141" fmla="*/ 407674 h 5587836"/>
              <a:gd name="connsiteX142" fmla="*/ 8751791 w 9127247"/>
              <a:gd name="connsiteY142" fmla="*/ 406936 h 5587836"/>
              <a:gd name="connsiteX143" fmla="*/ 8799861 w 9127247"/>
              <a:gd name="connsiteY143" fmla="*/ 397232 h 5587836"/>
              <a:gd name="connsiteX144" fmla="*/ 8878664 w 9127247"/>
              <a:gd name="connsiteY144" fmla="*/ 278344 h 5587836"/>
              <a:gd name="connsiteX145" fmla="*/ 8878664 w 9127247"/>
              <a:gd name="connsiteY145" fmla="*/ 215030 h 5587836"/>
              <a:gd name="connsiteX146" fmla="*/ 8899829 w 9127247"/>
              <a:gd name="connsiteY146" fmla="*/ 178139 h 5587836"/>
              <a:gd name="connsiteX147" fmla="*/ 8976893 w 9127247"/>
              <a:gd name="connsiteY147" fmla="*/ 131695 h 5587836"/>
              <a:gd name="connsiteX148" fmla="*/ 9000373 w 9127247"/>
              <a:gd name="connsiteY148" fmla="*/ 129328 h 5587836"/>
              <a:gd name="connsiteX149" fmla="*/ 9000373 w 9127247"/>
              <a:gd name="connsiteY149" fmla="*/ 128590 h 5587836"/>
              <a:gd name="connsiteX150" fmla="*/ 9048443 w 9127247"/>
              <a:gd name="connsiteY150" fmla="*/ 118886 h 5587836"/>
              <a:gd name="connsiteX151" fmla="*/ 9127246 w 9127247"/>
              <a:gd name="connsiteY151" fmla="*/ 0 h 5587836"/>
              <a:gd name="connsiteX152" fmla="*/ 9127246 w 9127247"/>
              <a:gd name="connsiteY152" fmla="*/ 203342 h 5587836"/>
              <a:gd name="connsiteX153" fmla="*/ 9127247 w 9127247"/>
              <a:gd name="connsiteY153" fmla="*/ 203347 h 5587836"/>
              <a:gd name="connsiteX154" fmla="*/ 9127246 w 9127247"/>
              <a:gd name="connsiteY154" fmla="*/ 2721348 h 5587836"/>
              <a:gd name="connsiteX155" fmla="*/ 9048443 w 9127247"/>
              <a:gd name="connsiteY155" fmla="*/ 2840234 h 5587836"/>
              <a:gd name="connsiteX156" fmla="*/ 9000373 w 9127247"/>
              <a:gd name="connsiteY156" fmla="*/ 2849938 h 5587836"/>
              <a:gd name="connsiteX157" fmla="*/ 9000373 w 9127247"/>
              <a:gd name="connsiteY157" fmla="*/ 2850676 h 5587836"/>
              <a:gd name="connsiteX158" fmla="*/ 8976893 w 9127247"/>
              <a:gd name="connsiteY158" fmla="*/ 2853043 h 5587836"/>
              <a:gd name="connsiteX159" fmla="*/ 8899829 w 9127247"/>
              <a:gd name="connsiteY159" fmla="*/ 2899487 h 5587836"/>
              <a:gd name="connsiteX160" fmla="*/ 8878664 w 9127247"/>
              <a:gd name="connsiteY160" fmla="*/ 2936378 h 5587836"/>
              <a:gd name="connsiteX161" fmla="*/ 8878664 w 9127247"/>
              <a:gd name="connsiteY161" fmla="*/ 2999692 h 5587836"/>
              <a:gd name="connsiteX162" fmla="*/ 8799861 w 9127247"/>
              <a:gd name="connsiteY162" fmla="*/ 3118580 h 5587836"/>
              <a:gd name="connsiteX163" fmla="*/ 8751791 w 9127247"/>
              <a:gd name="connsiteY163" fmla="*/ 3128284 h 5587836"/>
              <a:gd name="connsiteX164" fmla="*/ 8751791 w 9127247"/>
              <a:gd name="connsiteY164" fmla="*/ 3129022 h 5587836"/>
              <a:gd name="connsiteX165" fmla="*/ 8728311 w 9127247"/>
              <a:gd name="connsiteY165" fmla="*/ 3131389 h 5587836"/>
              <a:gd name="connsiteX166" fmla="*/ 8628582 w 9127247"/>
              <a:gd name="connsiteY166" fmla="*/ 3217338 h 5587836"/>
              <a:gd name="connsiteX167" fmla="*/ 8628562 w 9127247"/>
              <a:gd name="connsiteY167" fmla="*/ 3217451 h 5587836"/>
              <a:gd name="connsiteX168" fmla="*/ 8628562 w 9127247"/>
              <a:gd name="connsiteY168" fmla="*/ 3777244 h 5587836"/>
              <a:gd name="connsiteX169" fmla="*/ 8549759 w 9127247"/>
              <a:gd name="connsiteY169" fmla="*/ 3896132 h 5587836"/>
              <a:gd name="connsiteX170" fmla="*/ 8501689 w 9127247"/>
              <a:gd name="connsiteY170" fmla="*/ 3905836 h 5587836"/>
              <a:gd name="connsiteX171" fmla="*/ 8501689 w 9127247"/>
              <a:gd name="connsiteY171" fmla="*/ 3906574 h 5587836"/>
              <a:gd name="connsiteX172" fmla="*/ 8478209 w 9127247"/>
              <a:gd name="connsiteY172" fmla="*/ 3908941 h 5587836"/>
              <a:gd name="connsiteX173" fmla="*/ 8378480 w 9127247"/>
              <a:gd name="connsiteY173" fmla="*/ 3994890 h 5587836"/>
              <a:gd name="connsiteX174" fmla="*/ 8378229 w 9127247"/>
              <a:gd name="connsiteY174" fmla="*/ 3996313 h 5587836"/>
              <a:gd name="connsiteX175" fmla="*/ 8378229 w 9127247"/>
              <a:gd name="connsiteY175" fmla="*/ 4264638 h 5587836"/>
              <a:gd name="connsiteX176" fmla="*/ 8249202 w 9127247"/>
              <a:gd name="connsiteY176" fmla="*/ 4393665 h 5587836"/>
              <a:gd name="connsiteX177" fmla="*/ 8249203 w 9127247"/>
              <a:gd name="connsiteY177" fmla="*/ 4393664 h 5587836"/>
              <a:gd name="connsiteX178" fmla="*/ 8120176 w 9127247"/>
              <a:gd name="connsiteY178" fmla="*/ 4264637 h 5587836"/>
              <a:gd name="connsiteX179" fmla="*/ 8120176 w 9127247"/>
              <a:gd name="connsiteY179" fmla="*/ 3984617 h 5587836"/>
              <a:gd name="connsiteX180" fmla="*/ 8118173 w 9127247"/>
              <a:gd name="connsiteY180" fmla="*/ 3973267 h 5587836"/>
              <a:gd name="connsiteX181" fmla="*/ 8018444 w 9127247"/>
              <a:gd name="connsiteY181" fmla="*/ 3887318 h 5587836"/>
              <a:gd name="connsiteX182" fmla="*/ 7994964 w 9127247"/>
              <a:gd name="connsiteY182" fmla="*/ 3884951 h 5587836"/>
              <a:gd name="connsiteX183" fmla="*/ 7994964 w 9127247"/>
              <a:gd name="connsiteY183" fmla="*/ 3884213 h 5587836"/>
              <a:gd name="connsiteX184" fmla="*/ 7946894 w 9127247"/>
              <a:gd name="connsiteY184" fmla="*/ 3874509 h 5587836"/>
              <a:gd name="connsiteX185" fmla="*/ 7868091 w 9127247"/>
              <a:gd name="connsiteY185" fmla="*/ 3755621 h 5587836"/>
              <a:gd name="connsiteX186" fmla="*/ 7868091 w 9127247"/>
              <a:gd name="connsiteY186" fmla="*/ 3665491 h 5587836"/>
              <a:gd name="connsiteX187" fmla="*/ 7859702 w 9127247"/>
              <a:gd name="connsiteY187" fmla="*/ 3623941 h 5587836"/>
              <a:gd name="connsiteX188" fmla="*/ 7740815 w 9127247"/>
              <a:gd name="connsiteY188" fmla="*/ 3545137 h 5587836"/>
              <a:gd name="connsiteX189" fmla="*/ 7621927 w 9127247"/>
              <a:gd name="connsiteY189" fmla="*/ 3623941 h 5587836"/>
              <a:gd name="connsiteX190" fmla="*/ 7619738 w 9127247"/>
              <a:gd name="connsiteY190" fmla="*/ 3634786 h 5587836"/>
              <a:gd name="connsiteX191" fmla="*/ 7619738 w 9127247"/>
              <a:gd name="connsiteY191" fmla="*/ 3875655 h 5587836"/>
              <a:gd name="connsiteX192" fmla="*/ 7540935 w 9127247"/>
              <a:gd name="connsiteY192" fmla="*/ 3994543 h 5587836"/>
              <a:gd name="connsiteX193" fmla="*/ 7492865 w 9127247"/>
              <a:gd name="connsiteY193" fmla="*/ 4004247 h 5587836"/>
              <a:gd name="connsiteX194" fmla="*/ 7492865 w 9127247"/>
              <a:gd name="connsiteY194" fmla="*/ 4004985 h 5587836"/>
              <a:gd name="connsiteX195" fmla="*/ 7469385 w 9127247"/>
              <a:gd name="connsiteY195" fmla="*/ 4007352 h 5587836"/>
              <a:gd name="connsiteX196" fmla="*/ 7369656 w 9127247"/>
              <a:gd name="connsiteY196" fmla="*/ 4093301 h 5587836"/>
              <a:gd name="connsiteX197" fmla="*/ 7369404 w 9127247"/>
              <a:gd name="connsiteY197" fmla="*/ 4094730 h 5587836"/>
              <a:gd name="connsiteX198" fmla="*/ 7369404 w 9127247"/>
              <a:gd name="connsiteY198" fmla="*/ 4199371 h 5587836"/>
              <a:gd name="connsiteX199" fmla="*/ 7240377 w 9127247"/>
              <a:gd name="connsiteY199" fmla="*/ 4328398 h 5587836"/>
              <a:gd name="connsiteX200" fmla="*/ 7240378 w 9127247"/>
              <a:gd name="connsiteY200" fmla="*/ 4328397 h 5587836"/>
              <a:gd name="connsiteX201" fmla="*/ 7111351 w 9127247"/>
              <a:gd name="connsiteY201" fmla="*/ 4199370 h 5587836"/>
              <a:gd name="connsiteX202" fmla="*/ 7111351 w 9127247"/>
              <a:gd name="connsiteY202" fmla="*/ 2368051 h 5587836"/>
              <a:gd name="connsiteX203" fmla="*/ 7111350 w 9127247"/>
              <a:gd name="connsiteY203" fmla="*/ 4215893 h 5587836"/>
              <a:gd name="connsiteX204" fmla="*/ 7101212 w 9127247"/>
              <a:gd name="connsiteY204" fmla="*/ 4165674 h 5587836"/>
              <a:gd name="connsiteX205" fmla="*/ 6982324 w 9127247"/>
              <a:gd name="connsiteY205" fmla="*/ 4086870 h 5587836"/>
              <a:gd name="connsiteX206" fmla="*/ 6863437 w 9127247"/>
              <a:gd name="connsiteY206" fmla="*/ 4165674 h 5587836"/>
              <a:gd name="connsiteX207" fmla="*/ 6853673 w 9127247"/>
              <a:gd name="connsiteY207" fmla="*/ 4214034 h 5587836"/>
              <a:gd name="connsiteX208" fmla="*/ 6853673 w 9127247"/>
              <a:gd name="connsiteY208" fmla="*/ 4800436 h 5587836"/>
              <a:gd name="connsiteX209" fmla="*/ 6724646 w 9127247"/>
              <a:gd name="connsiteY209" fmla="*/ 4929463 h 5587836"/>
              <a:gd name="connsiteX210" fmla="*/ 6724647 w 9127247"/>
              <a:gd name="connsiteY210" fmla="*/ 4929462 h 5587836"/>
              <a:gd name="connsiteX211" fmla="*/ 6595620 w 9127247"/>
              <a:gd name="connsiteY211" fmla="*/ 4800435 h 5587836"/>
              <a:gd name="connsiteX212" fmla="*/ 6595620 w 9127247"/>
              <a:gd name="connsiteY212" fmla="*/ 2368051 h 5587836"/>
              <a:gd name="connsiteX213" fmla="*/ 6595619 w 9127247"/>
              <a:gd name="connsiteY213" fmla="*/ 3903473 h 5587836"/>
              <a:gd name="connsiteX214" fmla="*/ 6585481 w 9127247"/>
              <a:gd name="connsiteY214" fmla="*/ 3853254 h 5587836"/>
              <a:gd name="connsiteX215" fmla="*/ 6466593 w 9127247"/>
              <a:gd name="connsiteY215" fmla="*/ 3774450 h 5587836"/>
              <a:gd name="connsiteX216" fmla="*/ 6347706 w 9127247"/>
              <a:gd name="connsiteY216" fmla="*/ 3853254 h 5587836"/>
              <a:gd name="connsiteX217" fmla="*/ 6344108 w 9127247"/>
              <a:gd name="connsiteY217" fmla="*/ 3871073 h 5587836"/>
              <a:gd name="connsiteX218" fmla="*/ 6344108 w 9127247"/>
              <a:gd name="connsiteY218" fmla="*/ 4180019 h 5587836"/>
              <a:gd name="connsiteX219" fmla="*/ 6215081 w 9127247"/>
              <a:gd name="connsiteY219" fmla="*/ 4309046 h 5587836"/>
              <a:gd name="connsiteX220" fmla="*/ 6215082 w 9127247"/>
              <a:gd name="connsiteY220" fmla="*/ 4309045 h 5587836"/>
              <a:gd name="connsiteX221" fmla="*/ 6086055 w 9127247"/>
              <a:gd name="connsiteY221" fmla="*/ 4180018 h 5587836"/>
              <a:gd name="connsiteX222" fmla="*/ 6086055 w 9127247"/>
              <a:gd name="connsiteY222" fmla="*/ 4133280 h 5587836"/>
              <a:gd name="connsiteX223" fmla="*/ 6067385 w 9127247"/>
              <a:gd name="connsiteY223" fmla="*/ 4100738 h 5587836"/>
              <a:gd name="connsiteX224" fmla="*/ 5990321 w 9127247"/>
              <a:gd name="connsiteY224" fmla="*/ 4054294 h 5587836"/>
              <a:gd name="connsiteX225" fmla="*/ 5966841 w 9127247"/>
              <a:gd name="connsiteY225" fmla="*/ 4051927 h 5587836"/>
              <a:gd name="connsiteX226" fmla="*/ 5966841 w 9127247"/>
              <a:gd name="connsiteY226" fmla="*/ 4051189 h 5587836"/>
              <a:gd name="connsiteX227" fmla="*/ 5918771 w 9127247"/>
              <a:gd name="connsiteY227" fmla="*/ 4041485 h 5587836"/>
              <a:gd name="connsiteX228" fmla="*/ 5839968 w 9127247"/>
              <a:gd name="connsiteY228" fmla="*/ 3922597 h 5587836"/>
              <a:gd name="connsiteX229" fmla="*/ 5839968 w 9127247"/>
              <a:gd name="connsiteY229" fmla="*/ 3808613 h 5587836"/>
              <a:gd name="connsiteX230" fmla="*/ 5831579 w 9127247"/>
              <a:gd name="connsiteY230" fmla="*/ 3767063 h 5587836"/>
              <a:gd name="connsiteX231" fmla="*/ 5712692 w 9127247"/>
              <a:gd name="connsiteY231" fmla="*/ 3688259 h 5587836"/>
              <a:gd name="connsiteX232" fmla="*/ 5593804 w 9127247"/>
              <a:gd name="connsiteY232" fmla="*/ 3767063 h 5587836"/>
              <a:gd name="connsiteX233" fmla="*/ 5591615 w 9127247"/>
              <a:gd name="connsiteY233" fmla="*/ 3777907 h 5587836"/>
              <a:gd name="connsiteX234" fmla="*/ 5591615 w 9127247"/>
              <a:gd name="connsiteY234" fmla="*/ 3931311 h 5587836"/>
              <a:gd name="connsiteX235" fmla="*/ 5512812 w 9127247"/>
              <a:gd name="connsiteY235" fmla="*/ 4050199 h 5587836"/>
              <a:gd name="connsiteX236" fmla="*/ 5464742 w 9127247"/>
              <a:gd name="connsiteY236" fmla="*/ 4059903 h 5587836"/>
              <a:gd name="connsiteX237" fmla="*/ 5464742 w 9127247"/>
              <a:gd name="connsiteY237" fmla="*/ 4060641 h 5587836"/>
              <a:gd name="connsiteX238" fmla="*/ 5441262 w 9127247"/>
              <a:gd name="connsiteY238" fmla="*/ 4063008 h 5587836"/>
              <a:gd name="connsiteX239" fmla="*/ 5341533 w 9127247"/>
              <a:gd name="connsiteY239" fmla="*/ 4148957 h 5587836"/>
              <a:gd name="connsiteX240" fmla="*/ 5339329 w 9127247"/>
              <a:gd name="connsiteY240" fmla="*/ 4161447 h 5587836"/>
              <a:gd name="connsiteX241" fmla="*/ 5339329 w 9127247"/>
              <a:gd name="connsiteY241" fmla="*/ 4295355 h 5587836"/>
              <a:gd name="connsiteX242" fmla="*/ 5210302 w 9127247"/>
              <a:gd name="connsiteY242" fmla="*/ 4424382 h 5587836"/>
              <a:gd name="connsiteX243" fmla="*/ 5210303 w 9127247"/>
              <a:gd name="connsiteY243" fmla="*/ 4424381 h 5587836"/>
              <a:gd name="connsiteX244" fmla="*/ 5081276 w 9127247"/>
              <a:gd name="connsiteY244" fmla="*/ 4295354 h 5587836"/>
              <a:gd name="connsiteX245" fmla="*/ 5081276 w 9127247"/>
              <a:gd name="connsiteY245" fmla="*/ 3930100 h 5587836"/>
              <a:gd name="connsiteX246" fmla="*/ 5079072 w 9127247"/>
              <a:gd name="connsiteY246" fmla="*/ 3917610 h 5587836"/>
              <a:gd name="connsiteX247" fmla="*/ 4979343 w 9127247"/>
              <a:gd name="connsiteY247" fmla="*/ 3831661 h 5587836"/>
              <a:gd name="connsiteX248" fmla="*/ 4955863 w 9127247"/>
              <a:gd name="connsiteY248" fmla="*/ 3829294 h 5587836"/>
              <a:gd name="connsiteX249" fmla="*/ 4955863 w 9127247"/>
              <a:gd name="connsiteY249" fmla="*/ 3828556 h 5587836"/>
              <a:gd name="connsiteX250" fmla="*/ 4907793 w 9127247"/>
              <a:gd name="connsiteY250" fmla="*/ 3818852 h 5587836"/>
              <a:gd name="connsiteX251" fmla="*/ 4828990 w 9127247"/>
              <a:gd name="connsiteY251" fmla="*/ 3699964 h 5587836"/>
              <a:gd name="connsiteX252" fmla="*/ 4828990 w 9127247"/>
              <a:gd name="connsiteY252" fmla="*/ 3323588 h 5587836"/>
              <a:gd name="connsiteX253" fmla="*/ 4820601 w 9127247"/>
              <a:gd name="connsiteY253" fmla="*/ 3282039 h 5587836"/>
              <a:gd name="connsiteX254" fmla="*/ 4701714 w 9127247"/>
              <a:gd name="connsiteY254" fmla="*/ 3203235 h 5587836"/>
              <a:gd name="connsiteX255" fmla="*/ 4572687 w 9127247"/>
              <a:gd name="connsiteY255" fmla="*/ 3332262 h 5587836"/>
              <a:gd name="connsiteX256" fmla="*/ 4572687 w 9127247"/>
              <a:gd name="connsiteY256" fmla="*/ 2368051 h 5587836"/>
              <a:gd name="connsiteX257" fmla="*/ 4572572 w 9127247"/>
              <a:gd name="connsiteY257" fmla="*/ 2368051 h 5587836"/>
              <a:gd name="connsiteX258" fmla="*/ 4572571 w 9127247"/>
              <a:gd name="connsiteY258" fmla="*/ 3636015 h 5587836"/>
              <a:gd name="connsiteX259" fmla="*/ 4493768 w 9127247"/>
              <a:gd name="connsiteY259" fmla="*/ 3754903 h 5587836"/>
              <a:gd name="connsiteX260" fmla="*/ 4445698 w 9127247"/>
              <a:gd name="connsiteY260" fmla="*/ 3764607 h 5587836"/>
              <a:gd name="connsiteX261" fmla="*/ 4445698 w 9127247"/>
              <a:gd name="connsiteY261" fmla="*/ 3765345 h 5587836"/>
              <a:gd name="connsiteX262" fmla="*/ 4422218 w 9127247"/>
              <a:gd name="connsiteY262" fmla="*/ 3767712 h 5587836"/>
              <a:gd name="connsiteX263" fmla="*/ 4345153 w 9127247"/>
              <a:gd name="connsiteY263" fmla="*/ 3814156 h 5587836"/>
              <a:gd name="connsiteX264" fmla="*/ 4324246 w 9127247"/>
              <a:gd name="connsiteY264" fmla="*/ 3850599 h 5587836"/>
              <a:gd name="connsiteX265" fmla="*/ 4324246 w 9127247"/>
              <a:gd name="connsiteY265" fmla="*/ 3986211 h 5587836"/>
              <a:gd name="connsiteX266" fmla="*/ 4245443 w 9127247"/>
              <a:gd name="connsiteY266" fmla="*/ 4105099 h 5587836"/>
              <a:gd name="connsiteX267" fmla="*/ 4197375 w 9127247"/>
              <a:gd name="connsiteY267" fmla="*/ 4114803 h 5587836"/>
              <a:gd name="connsiteX268" fmla="*/ 4197375 w 9127247"/>
              <a:gd name="connsiteY268" fmla="*/ 4115541 h 5587836"/>
              <a:gd name="connsiteX269" fmla="*/ 4173895 w 9127247"/>
              <a:gd name="connsiteY269" fmla="*/ 4117908 h 5587836"/>
              <a:gd name="connsiteX270" fmla="*/ 4096831 w 9127247"/>
              <a:gd name="connsiteY270" fmla="*/ 4164352 h 5587836"/>
              <a:gd name="connsiteX271" fmla="*/ 4075692 w 9127247"/>
              <a:gd name="connsiteY271" fmla="*/ 4201198 h 5587836"/>
              <a:gd name="connsiteX272" fmla="*/ 4075692 w 9127247"/>
              <a:gd name="connsiteY272" fmla="*/ 4358967 h 5587836"/>
              <a:gd name="connsiteX273" fmla="*/ 3946666 w 9127247"/>
              <a:gd name="connsiteY273" fmla="*/ 4487994 h 5587836"/>
              <a:gd name="connsiteX274" fmla="*/ 3946666 w 9127247"/>
              <a:gd name="connsiteY274" fmla="*/ 4487993 h 5587836"/>
              <a:gd name="connsiteX275" fmla="*/ 3817639 w 9127247"/>
              <a:gd name="connsiteY275" fmla="*/ 4358966 h 5587836"/>
              <a:gd name="connsiteX276" fmla="*/ 3817639 w 9127247"/>
              <a:gd name="connsiteY276" fmla="*/ 3866221 h 5587836"/>
              <a:gd name="connsiteX277" fmla="*/ 3809251 w 9127247"/>
              <a:gd name="connsiteY277" fmla="*/ 3824671 h 5587836"/>
              <a:gd name="connsiteX278" fmla="*/ 3690364 w 9127247"/>
              <a:gd name="connsiteY278" fmla="*/ 3745867 h 5587836"/>
              <a:gd name="connsiteX279" fmla="*/ 3571477 w 9127247"/>
              <a:gd name="connsiteY279" fmla="*/ 3824671 h 5587836"/>
              <a:gd name="connsiteX280" fmla="*/ 3570990 w 9127247"/>
              <a:gd name="connsiteY280" fmla="*/ 3827081 h 5587836"/>
              <a:gd name="connsiteX281" fmla="*/ 3570990 w 9127247"/>
              <a:gd name="connsiteY281" fmla="*/ 4082222 h 5587836"/>
              <a:gd name="connsiteX282" fmla="*/ 3492186 w 9127247"/>
              <a:gd name="connsiteY282" fmla="*/ 4201110 h 5587836"/>
              <a:gd name="connsiteX283" fmla="*/ 3448386 w 9127247"/>
              <a:gd name="connsiteY283" fmla="*/ 4209952 h 5587836"/>
              <a:gd name="connsiteX284" fmla="*/ 3448386 w 9127247"/>
              <a:gd name="connsiteY284" fmla="*/ 4211318 h 5587836"/>
              <a:gd name="connsiteX285" fmla="*/ 3424906 w 9127247"/>
              <a:gd name="connsiteY285" fmla="*/ 4213685 h 5587836"/>
              <a:gd name="connsiteX286" fmla="*/ 3325177 w 9127247"/>
              <a:gd name="connsiteY286" fmla="*/ 4299634 h 5587836"/>
              <a:gd name="connsiteX287" fmla="*/ 3316976 w 9127247"/>
              <a:gd name="connsiteY287" fmla="*/ 4346105 h 5587836"/>
              <a:gd name="connsiteX288" fmla="*/ 3316976 w 9127247"/>
              <a:gd name="connsiteY288" fmla="*/ 4813274 h 5587836"/>
              <a:gd name="connsiteX289" fmla="*/ 3187949 w 9127247"/>
              <a:gd name="connsiteY289" fmla="*/ 4942301 h 5587836"/>
              <a:gd name="connsiteX290" fmla="*/ 3187950 w 9127247"/>
              <a:gd name="connsiteY290" fmla="*/ 4942302 h 5587836"/>
              <a:gd name="connsiteX291" fmla="*/ 3058923 w 9127247"/>
              <a:gd name="connsiteY291" fmla="*/ 4813275 h 5587836"/>
              <a:gd name="connsiteX292" fmla="*/ 3058923 w 9127247"/>
              <a:gd name="connsiteY292" fmla="*/ 4161130 h 5587836"/>
              <a:gd name="connsiteX293" fmla="*/ 3042906 w 9127247"/>
              <a:gd name="connsiteY293" fmla="*/ 4134731 h 5587836"/>
              <a:gd name="connsiteX294" fmla="*/ 2943343 w 9127247"/>
              <a:gd name="connsiteY294" fmla="*/ 4087777 h 5587836"/>
              <a:gd name="connsiteX295" fmla="*/ 2824456 w 9127247"/>
              <a:gd name="connsiteY295" fmla="*/ 4166581 h 5587836"/>
              <a:gd name="connsiteX296" fmla="*/ 2822000 w 9127247"/>
              <a:gd name="connsiteY296" fmla="*/ 4178741 h 5587836"/>
              <a:gd name="connsiteX297" fmla="*/ 2822000 w 9127247"/>
              <a:gd name="connsiteY297" fmla="*/ 4686463 h 5587836"/>
              <a:gd name="connsiteX298" fmla="*/ 2692973 w 9127247"/>
              <a:gd name="connsiteY298" fmla="*/ 4815490 h 5587836"/>
              <a:gd name="connsiteX299" fmla="*/ 2692974 w 9127247"/>
              <a:gd name="connsiteY299" fmla="*/ 4815489 h 5587836"/>
              <a:gd name="connsiteX300" fmla="*/ 2563948 w 9127247"/>
              <a:gd name="connsiteY300" fmla="*/ 4686462 h 5587836"/>
              <a:gd name="connsiteX301" fmla="*/ 2563948 w 9127247"/>
              <a:gd name="connsiteY301" fmla="*/ 2368051 h 5587836"/>
              <a:gd name="connsiteX302" fmla="*/ 2563947 w 9127247"/>
              <a:gd name="connsiteY302" fmla="*/ 2368051 h 5587836"/>
              <a:gd name="connsiteX303" fmla="*/ 2563946 w 9127247"/>
              <a:gd name="connsiteY303" fmla="*/ 4661333 h 5587836"/>
              <a:gd name="connsiteX304" fmla="*/ 2553807 w 9127247"/>
              <a:gd name="connsiteY304" fmla="*/ 4611115 h 5587836"/>
              <a:gd name="connsiteX305" fmla="*/ 2434920 w 9127247"/>
              <a:gd name="connsiteY305" fmla="*/ 4532311 h 5587836"/>
              <a:gd name="connsiteX306" fmla="*/ 2305893 w 9127247"/>
              <a:gd name="connsiteY306" fmla="*/ 4661338 h 5587836"/>
              <a:gd name="connsiteX307" fmla="*/ 2305893 w 9127247"/>
              <a:gd name="connsiteY307" fmla="*/ 5458809 h 5587836"/>
              <a:gd name="connsiteX308" fmla="*/ 2176866 w 9127247"/>
              <a:gd name="connsiteY308" fmla="*/ 5587836 h 5587836"/>
              <a:gd name="connsiteX309" fmla="*/ 2176867 w 9127247"/>
              <a:gd name="connsiteY309" fmla="*/ 5587835 h 5587836"/>
              <a:gd name="connsiteX310" fmla="*/ 2047839 w 9127247"/>
              <a:gd name="connsiteY310" fmla="*/ 5458808 h 5587836"/>
              <a:gd name="connsiteX311" fmla="*/ 2047839 w 9127247"/>
              <a:gd name="connsiteY311" fmla="*/ 2737460 h 5587836"/>
              <a:gd name="connsiteX312" fmla="*/ 2176867 w 9127247"/>
              <a:gd name="connsiteY312" fmla="*/ 2866487 h 5587836"/>
              <a:gd name="connsiteX313" fmla="*/ 2176866 w 9127247"/>
              <a:gd name="connsiteY313" fmla="*/ 2866488 h 5587836"/>
              <a:gd name="connsiteX314" fmla="*/ 2305893 w 9127247"/>
              <a:gd name="connsiteY314" fmla="*/ 2737461 h 5587836"/>
              <a:gd name="connsiteX315" fmla="*/ 2305893 w 9127247"/>
              <a:gd name="connsiteY315" fmla="*/ 1939990 h 5587836"/>
              <a:gd name="connsiteX316" fmla="*/ 2434920 w 9127247"/>
              <a:gd name="connsiteY316" fmla="*/ 1810963 h 5587836"/>
              <a:gd name="connsiteX317" fmla="*/ 2553807 w 9127247"/>
              <a:gd name="connsiteY317" fmla="*/ 1889767 h 5587836"/>
              <a:gd name="connsiteX318" fmla="*/ 2563946 w 9127247"/>
              <a:gd name="connsiteY318" fmla="*/ 1939985 h 5587836"/>
              <a:gd name="connsiteX319" fmla="*/ 9557 w 9127247"/>
              <a:gd name="connsiteY319" fmla="*/ 2368051 h 5587836"/>
              <a:gd name="connsiteX320" fmla="*/ 9558 w 9127247"/>
              <a:gd name="connsiteY320" fmla="*/ 1669526 h 5587836"/>
              <a:gd name="connsiteX321" fmla="*/ 138585 w 9127247"/>
              <a:gd name="connsiteY321" fmla="*/ 1798553 h 5587836"/>
              <a:gd name="connsiteX322" fmla="*/ 138584 w 9127247"/>
              <a:gd name="connsiteY322" fmla="*/ 1798554 h 5587836"/>
              <a:gd name="connsiteX323" fmla="*/ 267611 w 9127247"/>
              <a:gd name="connsiteY323" fmla="*/ 1669527 h 5587836"/>
              <a:gd name="connsiteX324" fmla="*/ 267611 w 9127247"/>
              <a:gd name="connsiteY324" fmla="*/ 1580609 h 5587836"/>
              <a:gd name="connsiteX325" fmla="*/ 271209 w 9127247"/>
              <a:gd name="connsiteY325" fmla="*/ 1562790 h 5587836"/>
              <a:gd name="connsiteX326" fmla="*/ 390096 w 9127247"/>
              <a:gd name="connsiteY326" fmla="*/ 1483986 h 5587836"/>
              <a:gd name="connsiteX327" fmla="*/ 508984 w 9127247"/>
              <a:gd name="connsiteY327" fmla="*/ 1562790 h 5587836"/>
              <a:gd name="connsiteX328" fmla="*/ 519122 w 9127247"/>
              <a:gd name="connsiteY328" fmla="*/ 1613009 h 5587836"/>
              <a:gd name="connsiteX329" fmla="*/ 519123 w 9127247"/>
              <a:gd name="connsiteY329" fmla="*/ 2207029 h 5587836"/>
              <a:gd name="connsiteX330" fmla="*/ 648150 w 9127247"/>
              <a:gd name="connsiteY330" fmla="*/ 2336056 h 5587836"/>
              <a:gd name="connsiteX331" fmla="*/ 648149 w 9127247"/>
              <a:gd name="connsiteY331" fmla="*/ 2336057 h 5587836"/>
              <a:gd name="connsiteX332" fmla="*/ 777176 w 9127247"/>
              <a:gd name="connsiteY332" fmla="*/ 2207030 h 5587836"/>
              <a:gd name="connsiteX333" fmla="*/ 777176 w 9127247"/>
              <a:gd name="connsiteY333" fmla="*/ 2121691 h 5587836"/>
              <a:gd name="connsiteX334" fmla="*/ 786940 w 9127247"/>
              <a:gd name="connsiteY334" fmla="*/ 2073330 h 5587836"/>
              <a:gd name="connsiteX335" fmla="*/ 905827 w 9127247"/>
              <a:gd name="connsiteY335" fmla="*/ 1994526 h 5587836"/>
              <a:gd name="connsiteX336" fmla="*/ 1024715 w 9127247"/>
              <a:gd name="connsiteY336" fmla="*/ 2073330 h 5587836"/>
              <a:gd name="connsiteX337" fmla="*/ 1034853 w 9127247"/>
              <a:gd name="connsiteY337" fmla="*/ 2123549 h 5587836"/>
              <a:gd name="connsiteX338" fmla="*/ 1034854 w 9127247"/>
              <a:gd name="connsiteY338" fmla="*/ 2107026 h 5587836"/>
              <a:gd name="connsiteX339" fmla="*/ 1163882 w 9127247"/>
              <a:gd name="connsiteY339" fmla="*/ 2236053 h 5587836"/>
              <a:gd name="connsiteX340" fmla="*/ 1163882 w 9127247"/>
              <a:gd name="connsiteY340" fmla="*/ 2236054 h 5587836"/>
              <a:gd name="connsiteX341" fmla="*/ 1292908 w 9127247"/>
              <a:gd name="connsiteY341" fmla="*/ 2107027 h 5587836"/>
              <a:gd name="connsiteX342" fmla="*/ 1292908 w 9127247"/>
              <a:gd name="connsiteY342" fmla="*/ 1846330 h 5587836"/>
              <a:gd name="connsiteX343" fmla="*/ 1293622 w 9127247"/>
              <a:gd name="connsiteY343" fmla="*/ 1842797 h 5587836"/>
              <a:gd name="connsiteX344" fmla="*/ 1412510 w 9127247"/>
              <a:gd name="connsiteY344" fmla="*/ 1763993 h 5587836"/>
              <a:gd name="connsiteX345" fmla="*/ 1531396 w 9127247"/>
              <a:gd name="connsiteY345" fmla="*/ 1842797 h 5587836"/>
              <a:gd name="connsiteX346" fmla="*/ 1532109 w 9127247"/>
              <a:gd name="connsiteY346" fmla="*/ 1846328 h 5587836"/>
              <a:gd name="connsiteX347" fmla="*/ 1532109 w 9127247"/>
              <a:gd name="connsiteY347" fmla="*/ 2019218 h 5587836"/>
              <a:gd name="connsiteX348" fmla="*/ 1661135 w 9127247"/>
              <a:gd name="connsiteY348" fmla="*/ 2148245 h 5587836"/>
              <a:gd name="connsiteX349" fmla="*/ 1661134 w 9127247"/>
              <a:gd name="connsiteY349" fmla="*/ 2148246 h 5587836"/>
              <a:gd name="connsiteX350" fmla="*/ 1790161 w 9127247"/>
              <a:gd name="connsiteY350" fmla="*/ 2019219 h 5587836"/>
              <a:gd name="connsiteX351" fmla="*/ 1790161 w 9127247"/>
              <a:gd name="connsiteY351" fmla="*/ 1688417 h 5587836"/>
              <a:gd name="connsiteX352" fmla="*/ 1799925 w 9127247"/>
              <a:gd name="connsiteY352" fmla="*/ 1640057 h 5587836"/>
              <a:gd name="connsiteX353" fmla="*/ 1918812 w 9127247"/>
              <a:gd name="connsiteY353" fmla="*/ 1561253 h 5587836"/>
              <a:gd name="connsiteX354" fmla="*/ 2037700 w 9127247"/>
              <a:gd name="connsiteY354" fmla="*/ 1640057 h 5587836"/>
              <a:gd name="connsiteX355" fmla="*/ 2047838 w 9127247"/>
              <a:gd name="connsiteY355" fmla="*/ 1690276 h 5587836"/>
              <a:gd name="connsiteX356" fmla="*/ 2047839 w 9127247"/>
              <a:gd name="connsiteY356" fmla="*/ 2368051 h 5587836"/>
              <a:gd name="connsiteX357" fmla="*/ 2047838 w 9127247"/>
              <a:gd name="connsiteY357" fmla="*/ 4411624 h 5587836"/>
              <a:gd name="connsiteX358" fmla="*/ 2037700 w 9127247"/>
              <a:gd name="connsiteY358" fmla="*/ 4361405 h 5587836"/>
              <a:gd name="connsiteX359" fmla="*/ 1918812 w 9127247"/>
              <a:gd name="connsiteY359" fmla="*/ 4282601 h 5587836"/>
              <a:gd name="connsiteX360" fmla="*/ 1799925 w 9127247"/>
              <a:gd name="connsiteY360" fmla="*/ 4361405 h 5587836"/>
              <a:gd name="connsiteX361" fmla="*/ 1790161 w 9127247"/>
              <a:gd name="connsiteY361" fmla="*/ 4409765 h 5587836"/>
              <a:gd name="connsiteX362" fmla="*/ 1790161 w 9127247"/>
              <a:gd name="connsiteY362" fmla="*/ 4740567 h 5587836"/>
              <a:gd name="connsiteX363" fmla="*/ 1661134 w 9127247"/>
              <a:gd name="connsiteY363" fmla="*/ 4869594 h 5587836"/>
              <a:gd name="connsiteX364" fmla="*/ 1661135 w 9127247"/>
              <a:gd name="connsiteY364" fmla="*/ 4869593 h 5587836"/>
              <a:gd name="connsiteX365" fmla="*/ 1532109 w 9127247"/>
              <a:gd name="connsiteY365" fmla="*/ 4740566 h 5587836"/>
              <a:gd name="connsiteX366" fmla="*/ 1532109 w 9127247"/>
              <a:gd name="connsiteY366" fmla="*/ 4567676 h 5587836"/>
              <a:gd name="connsiteX367" fmla="*/ 1531396 w 9127247"/>
              <a:gd name="connsiteY367" fmla="*/ 4564145 h 5587836"/>
              <a:gd name="connsiteX368" fmla="*/ 1412510 w 9127247"/>
              <a:gd name="connsiteY368" fmla="*/ 4485341 h 5587836"/>
              <a:gd name="connsiteX369" fmla="*/ 1293622 w 9127247"/>
              <a:gd name="connsiteY369" fmla="*/ 4564145 h 5587836"/>
              <a:gd name="connsiteX370" fmla="*/ 1292908 w 9127247"/>
              <a:gd name="connsiteY370" fmla="*/ 4567678 h 5587836"/>
              <a:gd name="connsiteX371" fmla="*/ 1292908 w 9127247"/>
              <a:gd name="connsiteY371" fmla="*/ 4828375 h 5587836"/>
              <a:gd name="connsiteX372" fmla="*/ 1163882 w 9127247"/>
              <a:gd name="connsiteY372" fmla="*/ 4957402 h 5587836"/>
              <a:gd name="connsiteX373" fmla="*/ 1163882 w 9127247"/>
              <a:gd name="connsiteY373" fmla="*/ 4957401 h 5587836"/>
              <a:gd name="connsiteX374" fmla="*/ 1034854 w 9127247"/>
              <a:gd name="connsiteY374" fmla="*/ 4828374 h 5587836"/>
              <a:gd name="connsiteX375" fmla="*/ 1034854 w 9127247"/>
              <a:gd name="connsiteY375" fmla="*/ 2368051 h 5587836"/>
              <a:gd name="connsiteX376" fmla="*/ 1034853 w 9127247"/>
              <a:gd name="connsiteY376" fmla="*/ 4844897 h 5587836"/>
              <a:gd name="connsiteX377" fmla="*/ 1024715 w 9127247"/>
              <a:gd name="connsiteY377" fmla="*/ 4794678 h 5587836"/>
              <a:gd name="connsiteX378" fmla="*/ 905827 w 9127247"/>
              <a:gd name="connsiteY378" fmla="*/ 4715874 h 5587836"/>
              <a:gd name="connsiteX379" fmla="*/ 786940 w 9127247"/>
              <a:gd name="connsiteY379" fmla="*/ 4794678 h 5587836"/>
              <a:gd name="connsiteX380" fmla="*/ 777176 w 9127247"/>
              <a:gd name="connsiteY380" fmla="*/ 4843039 h 5587836"/>
              <a:gd name="connsiteX381" fmla="*/ 777176 w 9127247"/>
              <a:gd name="connsiteY381" fmla="*/ 4928378 h 5587836"/>
              <a:gd name="connsiteX382" fmla="*/ 648149 w 9127247"/>
              <a:gd name="connsiteY382" fmla="*/ 5057405 h 5587836"/>
              <a:gd name="connsiteX383" fmla="*/ 648150 w 9127247"/>
              <a:gd name="connsiteY383" fmla="*/ 5057404 h 5587836"/>
              <a:gd name="connsiteX384" fmla="*/ 519123 w 9127247"/>
              <a:gd name="connsiteY384" fmla="*/ 4928377 h 5587836"/>
              <a:gd name="connsiteX385" fmla="*/ 519123 w 9127247"/>
              <a:gd name="connsiteY385" fmla="*/ 2368051 h 5587836"/>
              <a:gd name="connsiteX386" fmla="*/ 519122 w 9127247"/>
              <a:gd name="connsiteY386" fmla="*/ 4334357 h 5587836"/>
              <a:gd name="connsiteX387" fmla="*/ 508984 w 9127247"/>
              <a:gd name="connsiteY387" fmla="*/ 4284138 h 5587836"/>
              <a:gd name="connsiteX388" fmla="*/ 390096 w 9127247"/>
              <a:gd name="connsiteY388" fmla="*/ 4205334 h 5587836"/>
              <a:gd name="connsiteX389" fmla="*/ 271209 w 9127247"/>
              <a:gd name="connsiteY389" fmla="*/ 4284138 h 5587836"/>
              <a:gd name="connsiteX390" fmla="*/ 267611 w 9127247"/>
              <a:gd name="connsiteY390" fmla="*/ 4301957 h 5587836"/>
              <a:gd name="connsiteX391" fmla="*/ 267611 w 9127247"/>
              <a:gd name="connsiteY391" fmla="*/ 4390875 h 5587836"/>
              <a:gd name="connsiteX392" fmla="*/ 138584 w 9127247"/>
              <a:gd name="connsiteY392" fmla="*/ 4519902 h 5587836"/>
              <a:gd name="connsiteX393" fmla="*/ 138585 w 9127247"/>
              <a:gd name="connsiteY393" fmla="*/ 4519901 h 5587836"/>
              <a:gd name="connsiteX394" fmla="*/ 9558 w 9127247"/>
              <a:gd name="connsiteY394" fmla="*/ 4390874 h 5587836"/>
              <a:gd name="connsiteX395" fmla="*/ 9558 w 9127247"/>
              <a:gd name="connsiteY395" fmla="*/ 2368051 h 5587836"/>
              <a:gd name="connsiteX396" fmla="*/ 9557 w 9127247"/>
              <a:gd name="connsiteY396" fmla="*/ 2368051 h 5587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Lst>
            <a:rect l="l" t="t" r="r" b="b"/>
            <a:pathLst>
              <a:path w="9127247" h="5587836">
                <a:moveTo>
                  <a:pt x="3425771" y="4206304"/>
                </a:moveTo>
                <a:lnTo>
                  <a:pt x="3428220" y="4207138"/>
                </a:lnTo>
                <a:lnTo>
                  <a:pt x="3428614" y="4207172"/>
                </a:lnTo>
                <a:lnTo>
                  <a:pt x="3425771" y="4206304"/>
                </a:lnTo>
                <a:close/>
                <a:moveTo>
                  <a:pt x="3425771" y="1484956"/>
                </a:moveTo>
                <a:lnTo>
                  <a:pt x="3428614" y="1485824"/>
                </a:lnTo>
                <a:lnTo>
                  <a:pt x="3428220" y="1485790"/>
                </a:lnTo>
                <a:lnTo>
                  <a:pt x="3425771" y="1484956"/>
                </a:lnTo>
                <a:close/>
                <a:moveTo>
                  <a:pt x="2563946" y="1939985"/>
                </a:moveTo>
                <a:cubicBezTo>
                  <a:pt x="2565636" y="1952543"/>
                  <a:pt x="2542443" y="1939421"/>
                  <a:pt x="2563948" y="1965114"/>
                </a:cubicBezTo>
                <a:cubicBezTo>
                  <a:pt x="2563948" y="2036374"/>
                  <a:pt x="2621714" y="2094141"/>
                  <a:pt x="2692974" y="2094141"/>
                </a:cubicBezTo>
                <a:lnTo>
                  <a:pt x="2692973" y="2094142"/>
                </a:lnTo>
                <a:cubicBezTo>
                  <a:pt x="2764233" y="2094142"/>
                  <a:pt x="2822000" y="2036375"/>
                  <a:pt x="2822000" y="1965115"/>
                </a:cubicBezTo>
                <a:lnTo>
                  <a:pt x="2822000" y="1457393"/>
                </a:lnTo>
                <a:lnTo>
                  <a:pt x="2824456" y="1445233"/>
                </a:lnTo>
                <a:cubicBezTo>
                  <a:pt x="2844043" y="1398923"/>
                  <a:pt x="2889899" y="1366429"/>
                  <a:pt x="2943343" y="1366429"/>
                </a:cubicBezTo>
                <a:cubicBezTo>
                  <a:pt x="2983427" y="1366429"/>
                  <a:pt x="3019241" y="1384707"/>
                  <a:pt x="3042906" y="1413383"/>
                </a:cubicBezTo>
                <a:lnTo>
                  <a:pt x="3058923" y="1439782"/>
                </a:lnTo>
                <a:lnTo>
                  <a:pt x="3058923" y="2091927"/>
                </a:lnTo>
                <a:cubicBezTo>
                  <a:pt x="3058923" y="2163187"/>
                  <a:pt x="3116689" y="2220954"/>
                  <a:pt x="3187950" y="2220954"/>
                </a:cubicBezTo>
                <a:lnTo>
                  <a:pt x="3187949" y="2220953"/>
                </a:lnTo>
                <a:cubicBezTo>
                  <a:pt x="3259209" y="2220953"/>
                  <a:pt x="3316976" y="2163186"/>
                  <a:pt x="3316976" y="2091926"/>
                </a:cubicBezTo>
                <a:lnTo>
                  <a:pt x="3316976" y="1624757"/>
                </a:lnTo>
                <a:lnTo>
                  <a:pt x="3325177" y="1578286"/>
                </a:lnTo>
                <a:cubicBezTo>
                  <a:pt x="3341096" y="1534810"/>
                  <a:pt x="3378708" y="1501790"/>
                  <a:pt x="3424906" y="1492337"/>
                </a:cubicBezTo>
                <a:lnTo>
                  <a:pt x="3448386" y="1489970"/>
                </a:lnTo>
                <a:lnTo>
                  <a:pt x="3448386" y="1488604"/>
                </a:lnTo>
                <a:lnTo>
                  <a:pt x="3492186" y="1479762"/>
                </a:lnTo>
                <a:cubicBezTo>
                  <a:pt x="3538496" y="1460174"/>
                  <a:pt x="3570990" y="1414319"/>
                  <a:pt x="3570990" y="1360874"/>
                </a:cubicBezTo>
                <a:lnTo>
                  <a:pt x="3570990" y="1105733"/>
                </a:lnTo>
                <a:lnTo>
                  <a:pt x="3571477" y="1103323"/>
                </a:lnTo>
                <a:cubicBezTo>
                  <a:pt x="3591064" y="1057013"/>
                  <a:pt x="3636919" y="1024519"/>
                  <a:pt x="3690364" y="1024519"/>
                </a:cubicBezTo>
                <a:cubicBezTo>
                  <a:pt x="3743809" y="1024519"/>
                  <a:pt x="3789664" y="1057013"/>
                  <a:pt x="3809251" y="1103323"/>
                </a:cubicBezTo>
                <a:lnTo>
                  <a:pt x="3817639" y="1144873"/>
                </a:lnTo>
                <a:lnTo>
                  <a:pt x="3817639" y="1637618"/>
                </a:lnTo>
                <a:cubicBezTo>
                  <a:pt x="3817639" y="1708878"/>
                  <a:pt x="3875407" y="1766645"/>
                  <a:pt x="3946666" y="1766645"/>
                </a:cubicBezTo>
                <a:lnTo>
                  <a:pt x="3946666" y="1766646"/>
                </a:lnTo>
                <a:cubicBezTo>
                  <a:pt x="4017925" y="1766646"/>
                  <a:pt x="4075692" y="1708879"/>
                  <a:pt x="4075692" y="1637619"/>
                </a:cubicBezTo>
                <a:lnTo>
                  <a:pt x="4075692" y="1479850"/>
                </a:lnTo>
                <a:lnTo>
                  <a:pt x="4096831" y="1443004"/>
                </a:lnTo>
                <a:cubicBezTo>
                  <a:pt x="4116114" y="1419638"/>
                  <a:pt x="4143097" y="1402862"/>
                  <a:pt x="4173895" y="1396560"/>
                </a:cubicBezTo>
                <a:lnTo>
                  <a:pt x="4197375" y="1394193"/>
                </a:lnTo>
                <a:lnTo>
                  <a:pt x="4197375" y="1393455"/>
                </a:lnTo>
                <a:lnTo>
                  <a:pt x="4245443" y="1383751"/>
                </a:lnTo>
                <a:cubicBezTo>
                  <a:pt x="4291752" y="1364163"/>
                  <a:pt x="4324246" y="1318308"/>
                  <a:pt x="4324246" y="1264863"/>
                </a:cubicBezTo>
                <a:lnTo>
                  <a:pt x="4324246" y="1129251"/>
                </a:lnTo>
                <a:lnTo>
                  <a:pt x="4345153" y="1092808"/>
                </a:lnTo>
                <a:cubicBezTo>
                  <a:pt x="4364437" y="1069442"/>
                  <a:pt x="4391419" y="1052666"/>
                  <a:pt x="4422218" y="1046364"/>
                </a:cubicBezTo>
                <a:lnTo>
                  <a:pt x="4445698" y="1043997"/>
                </a:lnTo>
                <a:lnTo>
                  <a:pt x="4445698" y="1043259"/>
                </a:lnTo>
                <a:lnTo>
                  <a:pt x="4493768" y="1033555"/>
                </a:lnTo>
                <a:cubicBezTo>
                  <a:pt x="4540077" y="1013967"/>
                  <a:pt x="4572571" y="968112"/>
                  <a:pt x="4572571" y="914667"/>
                </a:cubicBezTo>
                <a:cubicBezTo>
                  <a:pt x="4585724" y="844227"/>
                  <a:pt x="4551163" y="683044"/>
                  <a:pt x="4572687" y="610914"/>
                </a:cubicBezTo>
                <a:cubicBezTo>
                  <a:pt x="4572687" y="539654"/>
                  <a:pt x="4630454" y="481887"/>
                  <a:pt x="4701714" y="481887"/>
                </a:cubicBezTo>
                <a:cubicBezTo>
                  <a:pt x="4755159" y="481887"/>
                  <a:pt x="4801014" y="514381"/>
                  <a:pt x="4820601" y="560691"/>
                </a:cubicBezTo>
                <a:lnTo>
                  <a:pt x="4828990" y="602240"/>
                </a:lnTo>
                <a:lnTo>
                  <a:pt x="4828990" y="978616"/>
                </a:lnTo>
                <a:cubicBezTo>
                  <a:pt x="4828990" y="1032061"/>
                  <a:pt x="4861484" y="1077916"/>
                  <a:pt x="4907793" y="1097504"/>
                </a:cubicBezTo>
                <a:lnTo>
                  <a:pt x="4955863" y="1107208"/>
                </a:lnTo>
                <a:lnTo>
                  <a:pt x="4955863" y="1107946"/>
                </a:lnTo>
                <a:lnTo>
                  <a:pt x="4979343" y="1110313"/>
                </a:lnTo>
                <a:cubicBezTo>
                  <a:pt x="5025541" y="1119766"/>
                  <a:pt x="5063153" y="1152786"/>
                  <a:pt x="5079072" y="1196262"/>
                </a:cubicBezTo>
                <a:lnTo>
                  <a:pt x="5081276" y="1208752"/>
                </a:lnTo>
                <a:lnTo>
                  <a:pt x="5081276" y="1574006"/>
                </a:lnTo>
                <a:cubicBezTo>
                  <a:pt x="5081276" y="1645266"/>
                  <a:pt x="5139043" y="1703033"/>
                  <a:pt x="5210303" y="1703033"/>
                </a:cubicBezTo>
                <a:lnTo>
                  <a:pt x="5210302" y="1703034"/>
                </a:lnTo>
                <a:cubicBezTo>
                  <a:pt x="5281562" y="1703034"/>
                  <a:pt x="5339329" y="1645267"/>
                  <a:pt x="5339329" y="1574007"/>
                </a:cubicBezTo>
                <a:lnTo>
                  <a:pt x="5339329" y="1440099"/>
                </a:lnTo>
                <a:lnTo>
                  <a:pt x="5341533" y="1427609"/>
                </a:lnTo>
                <a:cubicBezTo>
                  <a:pt x="5357452" y="1384133"/>
                  <a:pt x="5395064" y="1351113"/>
                  <a:pt x="5441262" y="1341660"/>
                </a:cubicBezTo>
                <a:lnTo>
                  <a:pt x="5464742" y="1339293"/>
                </a:lnTo>
                <a:lnTo>
                  <a:pt x="5464742" y="1338555"/>
                </a:lnTo>
                <a:lnTo>
                  <a:pt x="5512812" y="1328851"/>
                </a:lnTo>
                <a:cubicBezTo>
                  <a:pt x="5559121" y="1309263"/>
                  <a:pt x="5591615" y="1263408"/>
                  <a:pt x="5591615" y="1209963"/>
                </a:cubicBezTo>
                <a:lnTo>
                  <a:pt x="5591615" y="1056559"/>
                </a:lnTo>
                <a:lnTo>
                  <a:pt x="5593804" y="1045715"/>
                </a:lnTo>
                <a:cubicBezTo>
                  <a:pt x="5613392" y="999405"/>
                  <a:pt x="5659247" y="966911"/>
                  <a:pt x="5712692" y="966911"/>
                </a:cubicBezTo>
                <a:cubicBezTo>
                  <a:pt x="5766137" y="966911"/>
                  <a:pt x="5811992" y="999405"/>
                  <a:pt x="5831579" y="1045715"/>
                </a:cubicBezTo>
                <a:lnTo>
                  <a:pt x="5839968" y="1087265"/>
                </a:lnTo>
                <a:lnTo>
                  <a:pt x="5839968" y="1201249"/>
                </a:lnTo>
                <a:cubicBezTo>
                  <a:pt x="5839968" y="1254694"/>
                  <a:pt x="5872462" y="1300549"/>
                  <a:pt x="5918771" y="1320137"/>
                </a:cubicBezTo>
                <a:lnTo>
                  <a:pt x="5966841" y="1329841"/>
                </a:lnTo>
                <a:lnTo>
                  <a:pt x="5966841" y="1330579"/>
                </a:lnTo>
                <a:lnTo>
                  <a:pt x="5990321" y="1332946"/>
                </a:lnTo>
                <a:cubicBezTo>
                  <a:pt x="6021119" y="1339248"/>
                  <a:pt x="6048102" y="1356024"/>
                  <a:pt x="6067385" y="1379390"/>
                </a:cubicBezTo>
                <a:lnTo>
                  <a:pt x="6086055" y="1411932"/>
                </a:lnTo>
                <a:lnTo>
                  <a:pt x="6086055" y="1458670"/>
                </a:lnTo>
                <a:cubicBezTo>
                  <a:pt x="6086055" y="1529930"/>
                  <a:pt x="6143822" y="1587697"/>
                  <a:pt x="6215082" y="1587697"/>
                </a:cubicBezTo>
                <a:lnTo>
                  <a:pt x="6215081" y="1587698"/>
                </a:lnTo>
                <a:cubicBezTo>
                  <a:pt x="6286341" y="1587698"/>
                  <a:pt x="6344108" y="1529931"/>
                  <a:pt x="6344108" y="1458671"/>
                </a:cubicBezTo>
                <a:lnTo>
                  <a:pt x="6344108" y="1149725"/>
                </a:lnTo>
                <a:lnTo>
                  <a:pt x="6347706" y="1131906"/>
                </a:lnTo>
                <a:cubicBezTo>
                  <a:pt x="6367293" y="1085596"/>
                  <a:pt x="6413148" y="1053102"/>
                  <a:pt x="6466593" y="1053102"/>
                </a:cubicBezTo>
                <a:cubicBezTo>
                  <a:pt x="6520038" y="1053102"/>
                  <a:pt x="6565893" y="1085596"/>
                  <a:pt x="6585481" y="1131906"/>
                </a:cubicBezTo>
                <a:lnTo>
                  <a:pt x="6595619" y="1182125"/>
                </a:lnTo>
                <a:cubicBezTo>
                  <a:pt x="6597309" y="1339988"/>
                  <a:pt x="6574115" y="1908089"/>
                  <a:pt x="6595620" y="2079087"/>
                </a:cubicBezTo>
                <a:cubicBezTo>
                  <a:pt x="6595620" y="2150347"/>
                  <a:pt x="6653387" y="2208114"/>
                  <a:pt x="6724647" y="2208114"/>
                </a:cubicBezTo>
                <a:lnTo>
                  <a:pt x="6724646" y="2208115"/>
                </a:lnTo>
                <a:cubicBezTo>
                  <a:pt x="6795906" y="2208115"/>
                  <a:pt x="6853673" y="2150348"/>
                  <a:pt x="6853673" y="2079088"/>
                </a:cubicBezTo>
                <a:lnTo>
                  <a:pt x="6853673" y="1492686"/>
                </a:lnTo>
                <a:lnTo>
                  <a:pt x="6863437" y="1444326"/>
                </a:lnTo>
                <a:cubicBezTo>
                  <a:pt x="6883024" y="1398016"/>
                  <a:pt x="6928879" y="1365522"/>
                  <a:pt x="6982324" y="1365522"/>
                </a:cubicBezTo>
                <a:cubicBezTo>
                  <a:pt x="7035769" y="1365522"/>
                  <a:pt x="7081624" y="1398016"/>
                  <a:pt x="7101212" y="1444326"/>
                </a:cubicBezTo>
                <a:lnTo>
                  <a:pt x="7111350" y="1494545"/>
                </a:lnTo>
                <a:cubicBezTo>
                  <a:pt x="7113040" y="1500161"/>
                  <a:pt x="7089846" y="1459271"/>
                  <a:pt x="7111351" y="1478022"/>
                </a:cubicBezTo>
                <a:cubicBezTo>
                  <a:pt x="7111351" y="1549282"/>
                  <a:pt x="7169118" y="1607049"/>
                  <a:pt x="7240378" y="1607049"/>
                </a:cubicBezTo>
                <a:lnTo>
                  <a:pt x="7240377" y="1607050"/>
                </a:lnTo>
                <a:cubicBezTo>
                  <a:pt x="7311637" y="1607050"/>
                  <a:pt x="7369404" y="1549283"/>
                  <a:pt x="7369404" y="1478023"/>
                </a:cubicBezTo>
                <a:lnTo>
                  <a:pt x="7369404" y="1373382"/>
                </a:lnTo>
                <a:lnTo>
                  <a:pt x="7369656" y="1371953"/>
                </a:lnTo>
                <a:cubicBezTo>
                  <a:pt x="7385575" y="1328477"/>
                  <a:pt x="7423187" y="1295457"/>
                  <a:pt x="7469385" y="1286004"/>
                </a:cubicBezTo>
                <a:lnTo>
                  <a:pt x="7492865" y="1283637"/>
                </a:lnTo>
                <a:lnTo>
                  <a:pt x="7492865" y="1282899"/>
                </a:lnTo>
                <a:lnTo>
                  <a:pt x="7540935" y="1273195"/>
                </a:lnTo>
                <a:cubicBezTo>
                  <a:pt x="7587244" y="1253607"/>
                  <a:pt x="7619738" y="1207752"/>
                  <a:pt x="7619738" y="1154307"/>
                </a:cubicBezTo>
                <a:lnTo>
                  <a:pt x="7619738" y="913438"/>
                </a:lnTo>
                <a:lnTo>
                  <a:pt x="7621927" y="902593"/>
                </a:lnTo>
                <a:cubicBezTo>
                  <a:pt x="7641515" y="856283"/>
                  <a:pt x="7687370" y="823789"/>
                  <a:pt x="7740815" y="823789"/>
                </a:cubicBezTo>
                <a:cubicBezTo>
                  <a:pt x="7794260" y="823789"/>
                  <a:pt x="7840115" y="856283"/>
                  <a:pt x="7859702" y="902593"/>
                </a:cubicBezTo>
                <a:lnTo>
                  <a:pt x="7868091" y="944143"/>
                </a:lnTo>
                <a:lnTo>
                  <a:pt x="7868091" y="1034273"/>
                </a:lnTo>
                <a:cubicBezTo>
                  <a:pt x="7868091" y="1087718"/>
                  <a:pt x="7900585" y="1133573"/>
                  <a:pt x="7946894" y="1153161"/>
                </a:cubicBezTo>
                <a:lnTo>
                  <a:pt x="7994964" y="1162865"/>
                </a:lnTo>
                <a:lnTo>
                  <a:pt x="7994964" y="1163603"/>
                </a:lnTo>
                <a:lnTo>
                  <a:pt x="8018444" y="1165970"/>
                </a:lnTo>
                <a:cubicBezTo>
                  <a:pt x="8064642" y="1175423"/>
                  <a:pt x="8102254" y="1208443"/>
                  <a:pt x="8118173" y="1251919"/>
                </a:cubicBezTo>
                <a:lnTo>
                  <a:pt x="8120176" y="1263269"/>
                </a:lnTo>
                <a:lnTo>
                  <a:pt x="8120176" y="1543289"/>
                </a:lnTo>
                <a:cubicBezTo>
                  <a:pt x="8120176" y="1614549"/>
                  <a:pt x="8177943" y="1672316"/>
                  <a:pt x="8249203" y="1672316"/>
                </a:cubicBezTo>
                <a:lnTo>
                  <a:pt x="8249202" y="1672317"/>
                </a:lnTo>
                <a:cubicBezTo>
                  <a:pt x="8320462" y="1672317"/>
                  <a:pt x="8378229" y="1614550"/>
                  <a:pt x="8378229" y="1543290"/>
                </a:cubicBezTo>
                <a:lnTo>
                  <a:pt x="8378229" y="1274965"/>
                </a:lnTo>
                <a:cubicBezTo>
                  <a:pt x="8378313" y="1274491"/>
                  <a:pt x="8378396" y="1274016"/>
                  <a:pt x="8378480" y="1273542"/>
                </a:cubicBezTo>
                <a:cubicBezTo>
                  <a:pt x="8394399" y="1230066"/>
                  <a:pt x="8432011" y="1197046"/>
                  <a:pt x="8478209" y="1187593"/>
                </a:cubicBezTo>
                <a:lnTo>
                  <a:pt x="8501689" y="1185226"/>
                </a:lnTo>
                <a:lnTo>
                  <a:pt x="8501689" y="1184488"/>
                </a:lnTo>
                <a:lnTo>
                  <a:pt x="8549759" y="1174784"/>
                </a:lnTo>
                <a:cubicBezTo>
                  <a:pt x="8596068" y="1155196"/>
                  <a:pt x="8628562" y="1109341"/>
                  <a:pt x="8628562" y="1055896"/>
                </a:cubicBezTo>
                <a:lnTo>
                  <a:pt x="8628562" y="496103"/>
                </a:lnTo>
                <a:cubicBezTo>
                  <a:pt x="8628569" y="496065"/>
                  <a:pt x="8628575" y="496028"/>
                  <a:pt x="8628582" y="495990"/>
                </a:cubicBezTo>
                <a:cubicBezTo>
                  <a:pt x="8644501" y="452514"/>
                  <a:pt x="8682113" y="419494"/>
                  <a:pt x="8728311" y="410041"/>
                </a:cubicBezTo>
                <a:lnTo>
                  <a:pt x="8751791" y="407674"/>
                </a:lnTo>
                <a:lnTo>
                  <a:pt x="8751791" y="406936"/>
                </a:lnTo>
                <a:lnTo>
                  <a:pt x="8799861" y="397232"/>
                </a:lnTo>
                <a:cubicBezTo>
                  <a:pt x="8846170" y="377644"/>
                  <a:pt x="8878664" y="331789"/>
                  <a:pt x="8878664" y="278344"/>
                </a:cubicBezTo>
                <a:lnTo>
                  <a:pt x="8878664" y="215030"/>
                </a:lnTo>
                <a:lnTo>
                  <a:pt x="8899829" y="178139"/>
                </a:lnTo>
                <a:cubicBezTo>
                  <a:pt x="8919112" y="154773"/>
                  <a:pt x="8946094" y="137997"/>
                  <a:pt x="8976893" y="131695"/>
                </a:cubicBezTo>
                <a:lnTo>
                  <a:pt x="9000373" y="129328"/>
                </a:lnTo>
                <a:lnTo>
                  <a:pt x="9000373" y="128590"/>
                </a:lnTo>
                <a:lnTo>
                  <a:pt x="9048443" y="118886"/>
                </a:lnTo>
                <a:cubicBezTo>
                  <a:pt x="9094752" y="99300"/>
                  <a:pt x="9127246" y="53445"/>
                  <a:pt x="9127246" y="0"/>
                </a:cubicBezTo>
                <a:lnTo>
                  <a:pt x="9127246" y="203342"/>
                </a:lnTo>
                <a:cubicBezTo>
                  <a:pt x="9127246" y="203344"/>
                  <a:pt x="9127247" y="203345"/>
                  <a:pt x="9127247" y="203347"/>
                </a:cubicBezTo>
                <a:cubicBezTo>
                  <a:pt x="9127247" y="1042680"/>
                  <a:pt x="9127246" y="1882015"/>
                  <a:pt x="9127246" y="2721348"/>
                </a:cubicBezTo>
                <a:cubicBezTo>
                  <a:pt x="9127246" y="2774793"/>
                  <a:pt x="9094752" y="2820648"/>
                  <a:pt x="9048443" y="2840234"/>
                </a:cubicBezTo>
                <a:lnTo>
                  <a:pt x="9000373" y="2849938"/>
                </a:lnTo>
                <a:lnTo>
                  <a:pt x="9000373" y="2850676"/>
                </a:lnTo>
                <a:lnTo>
                  <a:pt x="8976893" y="2853043"/>
                </a:lnTo>
                <a:cubicBezTo>
                  <a:pt x="8946094" y="2859345"/>
                  <a:pt x="8919112" y="2876121"/>
                  <a:pt x="8899829" y="2899487"/>
                </a:cubicBezTo>
                <a:lnTo>
                  <a:pt x="8878664" y="2936378"/>
                </a:lnTo>
                <a:lnTo>
                  <a:pt x="8878664" y="2999692"/>
                </a:lnTo>
                <a:cubicBezTo>
                  <a:pt x="8878664" y="3053137"/>
                  <a:pt x="8846170" y="3098992"/>
                  <a:pt x="8799861" y="3118580"/>
                </a:cubicBezTo>
                <a:lnTo>
                  <a:pt x="8751791" y="3128284"/>
                </a:lnTo>
                <a:lnTo>
                  <a:pt x="8751791" y="3129022"/>
                </a:lnTo>
                <a:lnTo>
                  <a:pt x="8728311" y="3131389"/>
                </a:lnTo>
                <a:cubicBezTo>
                  <a:pt x="8682113" y="3140842"/>
                  <a:pt x="8644501" y="3173862"/>
                  <a:pt x="8628582" y="3217338"/>
                </a:cubicBezTo>
                <a:cubicBezTo>
                  <a:pt x="8628575" y="3217376"/>
                  <a:pt x="8628569" y="3217413"/>
                  <a:pt x="8628562" y="3217451"/>
                </a:cubicBezTo>
                <a:lnTo>
                  <a:pt x="8628562" y="3777244"/>
                </a:lnTo>
                <a:cubicBezTo>
                  <a:pt x="8628562" y="3830689"/>
                  <a:pt x="8596068" y="3876544"/>
                  <a:pt x="8549759" y="3896132"/>
                </a:cubicBezTo>
                <a:lnTo>
                  <a:pt x="8501689" y="3905836"/>
                </a:lnTo>
                <a:lnTo>
                  <a:pt x="8501689" y="3906574"/>
                </a:lnTo>
                <a:lnTo>
                  <a:pt x="8478209" y="3908941"/>
                </a:lnTo>
                <a:cubicBezTo>
                  <a:pt x="8432011" y="3918394"/>
                  <a:pt x="8394399" y="3951414"/>
                  <a:pt x="8378480" y="3994890"/>
                </a:cubicBezTo>
                <a:cubicBezTo>
                  <a:pt x="8378396" y="3995364"/>
                  <a:pt x="8378313" y="3995839"/>
                  <a:pt x="8378229" y="3996313"/>
                </a:cubicBezTo>
                <a:lnTo>
                  <a:pt x="8378229" y="4264638"/>
                </a:lnTo>
                <a:cubicBezTo>
                  <a:pt x="8378229" y="4335898"/>
                  <a:pt x="8320462" y="4393665"/>
                  <a:pt x="8249202" y="4393665"/>
                </a:cubicBezTo>
                <a:lnTo>
                  <a:pt x="8249203" y="4393664"/>
                </a:lnTo>
                <a:cubicBezTo>
                  <a:pt x="8177943" y="4393664"/>
                  <a:pt x="8120176" y="4335897"/>
                  <a:pt x="8120176" y="4264637"/>
                </a:cubicBezTo>
                <a:lnTo>
                  <a:pt x="8120176" y="3984617"/>
                </a:lnTo>
                <a:lnTo>
                  <a:pt x="8118173" y="3973267"/>
                </a:lnTo>
                <a:cubicBezTo>
                  <a:pt x="8102254" y="3929791"/>
                  <a:pt x="8064642" y="3896771"/>
                  <a:pt x="8018444" y="3887318"/>
                </a:cubicBezTo>
                <a:lnTo>
                  <a:pt x="7994964" y="3884951"/>
                </a:lnTo>
                <a:lnTo>
                  <a:pt x="7994964" y="3884213"/>
                </a:lnTo>
                <a:lnTo>
                  <a:pt x="7946894" y="3874509"/>
                </a:lnTo>
                <a:cubicBezTo>
                  <a:pt x="7900585" y="3854921"/>
                  <a:pt x="7868091" y="3809066"/>
                  <a:pt x="7868091" y="3755621"/>
                </a:cubicBezTo>
                <a:lnTo>
                  <a:pt x="7868091" y="3665491"/>
                </a:lnTo>
                <a:lnTo>
                  <a:pt x="7859702" y="3623941"/>
                </a:lnTo>
                <a:cubicBezTo>
                  <a:pt x="7840115" y="3577631"/>
                  <a:pt x="7794260" y="3545137"/>
                  <a:pt x="7740815" y="3545137"/>
                </a:cubicBezTo>
                <a:cubicBezTo>
                  <a:pt x="7687370" y="3545137"/>
                  <a:pt x="7641515" y="3577631"/>
                  <a:pt x="7621927" y="3623941"/>
                </a:cubicBezTo>
                <a:lnTo>
                  <a:pt x="7619738" y="3634786"/>
                </a:lnTo>
                <a:lnTo>
                  <a:pt x="7619738" y="3875655"/>
                </a:lnTo>
                <a:cubicBezTo>
                  <a:pt x="7619738" y="3929100"/>
                  <a:pt x="7587244" y="3974955"/>
                  <a:pt x="7540935" y="3994543"/>
                </a:cubicBezTo>
                <a:lnTo>
                  <a:pt x="7492865" y="4004247"/>
                </a:lnTo>
                <a:lnTo>
                  <a:pt x="7492865" y="4004985"/>
                </a:lnTo>
                <a:lnTo>
                  <a:pt x="7469385" y="4007352"/>
                </a:lnTo>
                <a:cubicBezTo>
                  <a:pt x="7423187" y="4016805"/>
                  <a:pt x="7385575" y="4049825"/>
                  <a:pt x="7369656" y="4093301"/>
                </a:cubicBezTo>
                <a:lnTo>
                  <a:pt x="7369404" y="4094730"/>
                </a:lnTo>
                <a:lnTo>
                  <a:pt x="7369404" y="4199371"/>
                </a:lnTo>
                <a:cubicBezTo>
                  <a:pt x="7369404" y="4270631"/>
                  <a:pt x="7311637" y="4328398"/>
                  <a:pt x="7240377" y="4328398"/>
                </a:cubicBezTo>
                <a:lnTo>
                  <a:pt x="7240378" y="4328397"/>
                </a:lnTo>
                <a:cubicBezTo>
                  <a:pt x="7169118" y="4328397"/>
                  <a:pt x="7111351" y="4270630"/>
                  <a:pt x="7111351" y="4199370"/>
                </a:cubicBezTo>
                <a:lnTo>
                  <a:pt x="7111351" y="2368051"/>
                </a:lnTo>
                <a:cubicBezTo>
                  <a:pt x="7111351" y="2983998"/>
                  <a:pt x="7111350" y="3599946"/>
                  <a:pt x="7111350" y="4215893"/>
                </a:cubicBezTo>
                <a:lnTo>
                  <a:pt x="7101212" y="4165674"/>
                </a:lnTo>
                <a:cubicBezTo>
                  <a:pt x="7081624" y="4119364"/>
                  <a:pt x="7035769" y="4086870"/>
                  <a:pt x="6982324" y="4086870"/>
                </a:cubicBezTo>
                <a:cubicBezTo>
                  <a:pt x="6928879" y="4086870"/>
                  <a:pt x="6883024" y="4119364"/>
                  <a:pt x="6863437" y="4165674"/>
                </a:cubicBezTo>
                <a:lnTo>
                  <a:pt x="6853673" y="4214034"/>
                </a:lnTo>
                <a:lnTo>
                  <a:pt x="6853673" y="4800436"/>
                </a:lnTo>
                <a:cubicBezTo>
                  <a:pt x="6853673" y="4871696"/>
                  <a:pt x="6795906" y="4929463"/>
                  <a:pt x="6724646" y="4929463"/>
                </a:cubicBezTo>
                <a:lnTo>
                  <a:pt x="6724647" y="4929462"/>
                </a:lnTo>
                <a:cubicBezTo>
                  <a:pt x="6653387" y="4929462"/>
                  <a:pt x="6595620" y="4871695"/>
                  <a:pt x="6595620" y="4800435"/>
                </a:cubicBezTo>
                <a:lnTo>
                  <a:pt x="6595620" y="2368051"/>
                </a:lnTo>
                <a:cubicBezTo>
                  <a:pt x="6595620" y="2879858"/>
                  <a:pt x="6595619" y="3391666"/>
                  <a:pt x="6595619" y="3903473"/>
                </a:cubicBezTo>
                <a:lnTo>
                  <a:pt x="6585481" y="3853254"/>
                </a:lnTo>
                <a:cubicBezTo>
                  <a:pt x="6565893" y="3806944"/>
                  <a:pt x="6520038" y="3774450"/>
                  <a:pt x="6466593" y="3774450"/>
                </a:cubicBezTo>
                <a:cubicBezTo>
                  <a:pt x="6413148" y="3774450"/>
                  <a:pt x="6367293" y="3806944"/>
                  <a:pt x="6347706" y="3853254"/>
                </a:cubicBezTo>
                <a:lnTo>
                  <a:pt x="6344108" y="3871073"/>
                </a:lnTo>
                <a:lnTo>
                  <a:pt x="6344108" y="4180019"/>
                </a:lnTo>
                <a:cubicBezTo>
                  <a:pt x="6344108" y="4251279"/>
                  <a:pt x="6286341" y="4309046"/>
                  <a:pt x="6215081" y="4309046"/>
                </a:cubicBezTo>
                <a:lnTo>
                  <a:pt x="6215082" y="4309045"/>
                </a:lnTo>
                <a:cubicBezTo>
                  <a:pt x="6143822" y="4309045"/>
                  <a:pt x="6086055" y="4251278"/>
                  <a:pt x="6086055" y="4180018"/>
                </a:cubicBezTo>
                <a:lnTo>
                  <a:pt x="6086055" y="4133280"/>
                </a:lnTo>
                <a:lnTo>
                  <a:pt x="6067385" y="4100738"/>
                </a:lnTo>
                <a:cubicBezTo>
                  <a:pt x="6048102" y="4077372"/>
                  <a:pt x="6021119" y="4060596"/>
                  <a:pt x="5990321" y="4054294"/>
                </a:cubicBezTo>
                <a:lnTo>
                  <a:pt x="5966841" y="4051927"/>
                </a:lnTo>
                <a:lnTo>
                  <a:pt x="5966841" y="4051189"/>
                </a:lnTo>
                <a:lnTo>
                  <a:pt x="5918771" y="4041485"/>
                </a:lnTo>
                <a:cubicBezTo>
                  <a:pt x="5872462" y="4021897"/>
                  <a:pt x="5839968" y="3976042"/>
                  <a:pt x="5839968" y="3922597"/>
                </a:cubicBezTo>
                <a:lnTo>
                  <a:pt x="5839968" y="3808613"/>
                </a:lnTo>
                <a:lnTo>
                  <a:pt x="5831579" y="3767063"/>
                </a:lnTo>
                <a:cubicBezTo>
                  <a:pt x="5811992" y="3720753"/>
                  <a:pt x="5766137" y="3688259"/>
                  <a:pt x="5712692" y="3688259"/>
                </a:cubicBezTo>
                <a:cubicBezTo>
                  <a:pt x="5659247" y="3688259"/>
                  <a:pt x="5613392" y="3720753"/>
                  <a:pt x="5593804" y="3767063"/>
                </a:cubicBezTo>
                <a:lnTo>
                  <a:pt x="5591615" y="3777907"/>
                </a:lnTo>
                <a:lnTo>
                  <a:pt x="5591615" y="3931311"/>
                </a:lnTo>
                <a:cubicBezTo>
                  <a:pt x="5591615" y="3984756"/>
                  <a:pt x="5559121" y="4030611"/>
                  <a:pt x="5512812" y="4050199"/>
                </a:cubicBezTo>
                <a:lnTo>
                  <a:pt x="5464742" y="4059903"/>
                </a:lnTo>
                <a:lnTo>
                  <a:pt x="5464742" y="4060641"/>
                </a:lnTo>
                <a:lnTo>
                  <a:pt x="5441262" y="4063008"/>
                </a:lnTo>
                <a:cubicBezTo>
                  <a:pt x="5395064" y="4072461"/>
                  <a:pt x="5357452" y="4105481"/>
                  <a:pt x="5341533" y="4148957"/>
                </a:cubicBezTo>
                <a:lnTo>
                  <a:pt x="5339329" y="4161447"/>
                </a:lnTo>
                <a:lnTo>
                  <a:pt x="5339329" y="4295355"/>
                </a:lnTo>
                <a:cubicBezTo>
                  <a:pt x="5339329" y="4366615"/>
                  <a:pt x="5281562" y="4424382"/>
                  <a:pt x="5210302" y="4424382"/>
                </a:cubicBezTo>
                <a:lnTo>
                  <a:pt x="5210303" y="4424381"/>
                </a:lnTo>
                <a:cubicBezTo>
                  <a:pt x="5139043" y="4424381"/>
                  <a:pt x="5081276" y="4366614"/>
                  <a:pt x="5081276" y="4295354"/>
                </a:cubicBezTo>
                <a:lnTo>
                  <a:pt x="5081276" y="3930100"/>
                </a:lnTo>
                <a:lnTo>
                  <a:pt x="5079072" y="3917610"/>
                </a:lnTo>
                <a:cubicBezTo>
                  <a:pt x="5063153" y="3874134"/>
                  <a:pt x="5025541" y="3841114"/>
                  <a:pt x="4979343" y="3831661"/>
                </a:cubicBezTo>
                <a:lnTo>
                  <a:pt x="4955863" y="3829294"/>
                </a:lnTo>
                <a:lnTo>
                  <a:pt x="4955863" y="3828556"/>
                </a:lnTo>
                <a:lnTo>
                  <a:pt x="4907793" y="3818852"/>
                </a:lnTo>
                <a:cubicBezTo>
                  <a:pt x="4861484" y="3799264"/>
                  <a:pt x="4828990" y="3753409"/>
                  <a:pt x="4828990" y="3699964"/>
                </a:cubicBezTo>
                <a:lnTo>
                  <a:pt x="4828990" y="3323588"/>
                </a:lnTo>
                <a:lnTo>
                  <a:pt x="4820601" y="3282039"/>
                </a:lnTo>
                <a:cubicBezTo>
                  <a:pt x="4801014" y="3235729"/>
                  <a:pt x="4755159" y="3203235"/>
                  <a:pt x="4701714" y="3203235"/>
                </a:cubicBezTo>
                <a:cubicBezTo>
                  <a:pt x="4630454" y="3203235"/>
                  <a:pt x="4572687" y="3261002"/>
                  <a:pt x="4572687" y="3332262"/>
                </a:cubicBezTo>
                <a:lnTo>
                  <a:pt x="4572687" y="2368051"/>
                </a:lnTo>
                <a:lnTo>
                  <a:pt x="4572572" y="2368051"/>
                </a:lnTo>
                <a:cubicBezTo>
                  <a:pt x="4572572" y="2790706"/>
                  <a:pt x="4572571" y="3213360"/>
                  <a:pt x="4572571" y="3636015"/>
                </a:cubicBezTo>
                <a:cubicBezTo>
                  <a:pt x="4572571" y="3689460"/>
                  <a:pt x="4540077" y="3735315"/>
                  <a:pt x="4493768" y="3754903"/>
                </a:cubicBezTo>
                <a:lnTo>
                  <a:pt x="4445698" y="3764607"/>
                </a:lnTo>
                <a:lnTo>
                  <a:pt x="4445698" y="3765345"/>
                </a:lnTo>
                <a:lnTo>
                  <a:pt x="4422218" y="3767712"/>
                </a:lnTo>
                <a:cubicBezTo>
                  <a:pt x="4391419" y="3774014"/>
                  <a:pt x="4364437" y="3790790"/>
                  <a:pt x="4345153" y="3814156"/>
                </a:cubicBezTo>
                <a:lnTo>
                  <a:pt x="4324246" y="3850599"/>
                </a:lnTo>
                <a:lnTo>
                  <a:pt x="4324246" y="3986211"/>
                </a:lnTo>
                <a:cubicBezTo>
                  <a:pt x="4324246" y="4039656"/>
                  <a:pt x="4291752" y="4085511"/>
                  <a:pt x="4245443" y="4105099"/>
                </a:cubicBezTo>
                <a:lnTo>
                  <a:pt x="4197375" y="4114803"/>
                </a:lnTo>
                <a:lnTo>
                  <a:pt x="4197375" y="4115541"/>
                </a:lnTo>
                <a:lnTo>
                  <a:pt x="4173895" y="4117908"/>
                </a:lnTo>
                <a:cubicBezTo>
                  <a:pt x="4143097" y="4124210"/>
                  <a:pt x="4116114" y="4140986"/>
                  <a:pt x="4096831" y="4164352"/>
                </a:cubicBezTo>
                <a:lnTo>
                  <a:pt x="4075692" y="4201198"/>
                </a:lnTo>
                <a:lnTo>
                  <a:pt x="4075692" y="4358967"/>
                </a:lnTo>
                <a:cubicBezTo>
                  <a:pt x="4075692" y="4430227"/>
                  <a:pt x="4017925" y="4487994"/>
                  <a:pt x="3946666" y="4487994"/>
                </a:cubicBezTo>
                <a:lnTo>
                  <a:pt x="3946666" y="4487993"/>
                </a:lnTo>
                <a:cubicBezTo>
                  <a:pt x="3875407" y="4487993"/>
                  <a:pt x="3817639" y="4430226"/>
                  <a:pt x="3817639" y="4358966"/>
                </a:cubicBezTo>
                <a:lnTo>
                  <a:pt x="3817639" y="3866221"/>
                </a:lnTo>
                <a:lnTo>
                  <a:pt x="3809251" y="3824671"/>
                </a:lnTo>
                <a:cubicBezTo>
                  <a:pt x="3789664" y="3778361"/>
                  <a:pt x="3743809" y="3745867"/>
                  <a:pt x="3690364" y="3745867"/>
                </a:cubicBezTo>
                <a:cubicBezTo>
                  <a:pt x="3636919" y="3745867"/>
                  <a:pt x="3591064" y="3778361"/>
                  <a:pt x="3571477" y="3824671"/>
                </a:cubicBezTo>
                <a:lnTo>
                  <a:pt x="3570990" y="3827081"/>
                </a:lnTo>
                <a:lnTo>
                  <a:pt x="3570990" y="4082222"/>
                </a:lnTo>
                <a:cubicBezTo>
                  <a:pt x="3570990" y="4135667"/>
                  <a:pt x="3538496" y="4181522"/>
                  <a:pt x="3492186" y="4201110"/>
                </a:cubicBezTo>
                <a:lnTo>
                  <a:pt x="3448386" y="4209952"/>
                </a:lnTo>
                <a:lnTo>
                  <a:pt x="3448386" y="4211318"/>
                </a:lnTo>
                <a:lnTo>
                  <a:pt x="3424906" y="4213685"/>
                </a:lnTo>
                <a:cubicBezTo>
                  <a:pt x="3378708" y="4223138"/>
                  <a:pt x="3341096" y="4256158"/>
                  <a:pt x="3325177" y="4299634"/>
                </a:cubicBezTo>
                <a:lnTo>
                  <a:pt x="3316976" y="4346105"/>
                </a:lnTo>
                <a:lnTo>
                  <a:pt x="3316976" y="4813274"/>
                </a:lnTo>
                <a:cubicBezTo>
                  <a:pt x="3316976" y="4884534"/>
                  <a:pt x="3259209" y="4942301"/>
                  <a:pt x="3187949" y="4942301"/>
                </a:cubicBezTo>
                <a:lnTo>
                  <a:pt x="3187950" y="4942302"/>
                </a:lnTo>
                <a:cubicBezTo>
                  <a:pt x="3116689" y="4942302"/>
                  <a:pt x="3058923" y="4884535"/>
                  <a:pt x="3058923" y="4813275"/>
                </a:cubicBezTo>
                <a:lnTo>
                  <a:pt x="3058923" y="4161130"/>
                </a:lnTo>
                <a:lnTo>
                  <a:pt x="3042906" y="4134731"/>
                </a:lnTo>
                <a:cubicBezTo>
                  <a:pt x="3019241" y="4106055"/>
                  <a:pt x="2983427" y="4087777"/>
                  <a:pt x="2943343" y="4087777"/>
                </a:cubicBezTo>
                <a:cubicBezTo>
                  <a:pt x="2889899" y="4087777"/>
                  <a:pt x="2844043" y="4120271"/>
                  <a:pt x="2824456" y="4166581"/>
                </a:cubicBezTo>
                <a:lnTo>
                  <a:pt x="2822000" y="4178741"/>
                </a:lnTo>
                <a:lnTo>
                  <a:pt x="2822000" y="4686463"/>
                </a:lnTo>
                <a:cubicBezTo>
                  <a:pt x="2822000" y="4757723"/>
                  <a:pt x="2764233" y="4815490"/>
                  <a:pt x="2692973" y="4815490"/>
                </a:cubicBezTo>
                <a:lnTo>
                  <a:pt x="2692974" y="4815489"/>
                </a:lnTo>
                <a:cubicBezTo>
                  <a:pt x="2621714" y="4815489"/>
                  <a:pt x="2563948" y="4757722"/>
                  <a:pt x="2563948" y="4686462"/>
                </a:cubicBezTo>
                <a:lnTo>
                  <a:pt x="2563948" y="2368051"/>
                </a:lnTo>
                <a:lnTo>
                  <a:pt x="2563947" y="2368051"/>
                </a:lnTo>
                <a:cubicBezTo>
                  <a:pt x="2563947" y="3132478"/>
                  <a:pt x="2563946" y="3896906"/>
                  <a:pt x="2563946" y="4661333"/>
                </a:cubicBezTo>
                <a:lnTo>
                  <a:pt x="2553807" y="4611115"/>
                </a:lnTo>
                <a:cubicBezTo>
                  <a:pt x="2534220" y="4564805"/>
                  <a:pt x="2488365" y="4532311"/>
                  <a:pt x="2434920" y="4532311"/>
                </a:cubicBezTo>
                <a:cubicBezTo>
                  <a:pt x="2363660" y="4532311"/>
                  <a:pt x="2305893" y="4590078"/>
                  <a:pt x="2305893" y="4661338"/>
                </a:cubicBezTo>
                <a:lnTo>
                  <a:pt x="2305893" y="5458809"/>
                </a:lnTo>
                <a:cubicBezTo>
                  <a:pt x="2305893" y="5530069"/>
                  <a:pt x="2248126" y="5587836"/>
                  <a:pt x="2176866" y="5587836"/>
                </a:cubicBezTo>
                <a:lnTo>
                  <a:pt x="2176867" y="5587835"/>
                </a:lnTo>
                <a:cubicBezTo>
                  <a:pt x="2105606" y="5587835"/>
                  <a:pt x="2047839" y="5530068"/>
                  <a:pt x="2047839" y="5458808"/>
                </a:cubicBezTo>
                <a:lnTo>
                  <a:pt x="2047839" y="2737460"/>
                </a:lnTo>
                <a:cubicBezTo>
                  <a:pt x="2047839" y="2808720"/>
                  <a:pt x="2105606" y="2866487"/>
                  <a:pt x="2176867" y="2866487"/>
                </a:cubicBezTo>
                <a:lnTo>
                  <a:pt x="2176866" y="2866488"/>
                </a:lnTo>
                <a:cubicBezTo>
                  <a:pt x="2248126" y="2866488"/>
                  <a:pt x="2305893" y="2808721"/>
                  <a:pt x="2305893" y="2737461"/>
                </a:cubicBezTo>
                <a:lnTo>
                  <a:pt x="2305893" y="1939990"/>
                </a:lnTo>
                <a:cubicBezTo>
                  <a:pt x="2305893" y="1868730"/>
                  <a:pt x="2363660" y="1810963"/>
                  <a:pt x="2434920" y="1810963"/>
                </a:cubicBezTo>
                <a:cubicBezTo>
                  <a:pt x="2488365" y="1810963"/>
                  <a:pt x="2534220" y="1843457"/>
                  <a:pt x="2553807" y="1889767"/>
                </a:cubicBezTo>
                <a:lnTo>
                  <a:pt x="2563946" y="1939985"/>
                </a:lnTo>
                <a:close/>
                <a:moveTo>
                  <a:pt x="9557" y="2368051"/>
                </a:moveTo>
                <a:cubicBezTo>
                  <a:pt x="9557" y="2251630"/>
                  <a:pt x="-11947" y="1764442"/>
                  <a:pt x="9558" y="1669526"/>
                </a:cubicBezTo>
                <a:cubicBezTo>
                  <a:pt x="9558" y="1740786"/>
                  <a:pt x="67325" y="1798553"/>
                  <a:pt x="138585" y="1798553"/>
                </a:cubicBezTo>
                <a:lnTo>
                  <a:pt x="138584" y="1798554"/>
                </a:lnTo>
                <a:cubicBezTo>
                  <a:pt x="209844" y="1798554"/>
                  <a:pt x="267611" y="1740787"/>
                  <a:pt x="267611" y="1669527"/>
                </a:cubicBezTo>
                <a:lnTo>
                  <a:pt x="267611" y="1580609"/>
                </a:lnTo>
                <a:lnTo>
                  <a:pt x="271209" y="1562790"/>
                </a:lnTo>
                <a:cubicBezTo>
                  <a:pt x="290796" y="1516480"/>
                  <a:pt x="336651" y="1483986"/>
                  <a:pt x="390096" y="1483986"/>
                </a:cubicBezTo>
                <a:cubicBezTo>
                  <a:pt x="443541" y="1483986"/>
                  <a:pt x="489396" y="1516480"/>
                  <a:pt x="508984" y="1562790"/>
                </a:cubicBezTo>
                <a:lnTo>
                  <a:pt x="519122" y="1613009"/>
                </a:lnTo>
                <a:cubicBezTo>
                  <a:pt x="520812" y="1720382"/>
                  <a:pt x="497618" y="2086521"/>
                  <a:pt x="519123" y="2207029"/>
                </a:cubicBezTo>
                <a:cubicBezTo>
                  <a:pt x="519123" y="2278289"/>
                  <a:pt x="576890" y="2336056"/>
                  <a:pt x="648150" y="2336056"/>
                </a:cubicBezTo>
                <a:lnTo>
                  <a:pt x="648149" y="2336057"/>
                </a:lnTo>
                <a:cubicBezTo>
                  <a:pt x="719409" y="2336057"/>
                  <a:pt x="777176" y="2278290"/>
                  <a:pt x="777176" y="2207030"/>
                </a:cubicBezTo>
                <a:lnTo>
                  <a:pt x="777176" y="2121691"/>
                </a:lnTo>
                <a:lnTo>
                  <a:pt x="786940" y="2073330"/>
                </a:lnTo>
                <a:cubicBezTo>
                  <a:pt x="806527" y="2027020"/>
                  <a:pt x="852382" y="1994526"/>
                  <a:pt x="905827" y="1994526"/>
                </a:cubicBezTo>
                <a:cubicBezTo>
                  <a:pt x="959272" y="1994526"/>
                  <a:pt x="1005127" y="2027020"/>
                  <a:pt x="1024715" y="2073330"/>
                </a:cubicBezTo>
                <a:lnTo>
                  <a:pt x="1034853" y="2123549"/>
                </a:lnTo>
                <a:cubicBezTo>
                  <a:pt x="1036543" y="2129165"/>
                  <a:pt x="1013349" y="2088275"/>
                  <a:pt x="1034854" y="2107026"/>
                </a:cubicBezTo>
                <a:cubicBezTo>
                  <a:pt x="1034854" y="2178286"/>
                  <a:pt x="1092622" y="2236053"/>
                  <a:pt x="1163882" y="2236053"/>
                </a:cubicBezTo>
                <a:lnTo>
                  <a:pt x="1163882" y="2236054"/>
                </a:lnTo>
                <a:cubicBezTo>
                  <a:pt x="1235141" y="2236054"/>
                  <a:pt x="1292908" y="2178287"/>
                  <a:pt x="1292908" y="2107027"/>
                </a:cubicBezTo>
                <a:lnTo>
                  <a:pt x="1292908" y="1846330"/>
                </a:lnTo>
                <a:lnTo>
                  <a:pt x="1293622" y="1842797"/>
                </a:lnTo>
                <a:cubicBezTo>
                  <a:pt x="1313209" y="1796487"/>
                  <a:pt x="1359065" y="1763993"/>
                  <a:pt x="1412510" y="1763993"/>
                </a:cubicBezTo>
                <a:cubicBezTo>
                  <a:pt x="1465954" y="1763993"/>
                  <a:pt x="1511810" y="1796487"/>
                  <a:pt x="1531396" y="1842797"/>
                </a:cubicBezTo>
                <a:lnTo>
                  <a:pt x="1532109" y="1846328"/>
                </a:lnTo>
                <a:lnTo>
                  <a:pt x="1532109" y="2019218"/>
                </a:lnTo>
                <a:cubicBezTo>
                  <a:pt x="1532109" y="2090478"/>
                  <a:pt x="1589875" y="2148245"/>
                  <a:pt x="1661135" y="2148245"/>
                </a:cubicBezTo>
                <a:lnTo>
                  <a:pt x="1661134" y="2148246"/>
                </a:lnTo>
                <a:cubicBezTo>
                  <a:pt x="1732394" y="2148246"/>
                  <a:pt x="1790161" y="2090479"/>
                  <a:pt x="1790161" y="2019219"/>
                </a:cubicBezTo>
                <a:lnTo>
                  <a:pt x="1790161" y="1688417"/>
                </a:lnTo>
                <a:lnTo>
                  <a:pt x="1799925" y="1640057"/>
                </a:lnTo>
                <a:cubicBezTo>
                  <a:pt x="1819512" y="1593747"/>
                  <a:pt x="1865367" y="1561253"/>
                  <a:pt x="1918812" y="1561253"/>
                </a:cubicBezTo>
                <a:cubicBezTo>
                  <a:pt x="1972257" y="1561253"/>
                  <a:pt x="2018112" y="1593747"/>
                  <a:pt x="2037700" y="1640057"/>
                </a:cubicBezTo>
                <a:lnTo>
                  <a:pt x="2047838" y="1690276"/>
                </a:lnTo>
                <a:cubicBezTo>
                  <a:pt x="2049528" y="1811608"/>
                  <a:pt x="2047839" y="1914493"/>
                  <a:pt x="2047839" y="2368051"/>
                </a:cubicBezTo>
                <a:cubicBezTo>
                  <a:pt x="2047839" y="3049242"/>
                  <a:pt x="2047838" y="3730433"/>
                  <a:pt x="2047838" y="4411624"/>
                </a:cubicBezTo>
                <a:lnTo>
                  <a:pt x="2037700" y="4361405"/>
                </a:lnTo>
                <a:cubicBezTo>
                  <a:pt x="2018112" y="4315095"/>
                  <a:pt x="1972257" y="4282601"/>
                  <a:pt x="1918812" y="4282601"/>
                </a:cubicBezTo>
                <a:cubicBezTo>
                  <a:pt x="1865367" y="4282601"/>
                  <a:pt x="1819512" y="4315095"/>
                  <a:pt x="1799925" y="4361405"/>
                </a:cubicBezTo>
                <a:lnTo>
                  <a:pt x="1790161" y="4409765"/>
                </a:lnTo>
                <a:lnTo>
                  <a:pt x="1790161" y="4740567"/>
                </a:lnTo>
                <a:cubicBezTo>
                  <a:pt x="1790161" y="4811827"/>
                  <a:pt x="1732394" y="4869594"/>
                  <a:pt x="1661134" y="4869594"/>
                </a:cubicBezTo>
                <a:lnTo>
                  <a:pt x="1661135" y="4869593"/>
                </a:lnTo>
                <a:cubicBezTo>
                  <a:pt x="1589875" y="4869593"/>
                  <a:pt x="1532109" y="4811826"/>
                  <a:pt x="1532109" y="4740566"/>
                </a:cubicBezTo>
                <a:lnTo>
                  <a:pt x="1532109" y="4567676"/>
                </a:lnTo>
                <a:lnTo>
                  <a:pt x="1531396" y="4564145"/>
                </a:lnTo>
                <a:cubicBezTo>
                  <a:pt x="1511810" y="4517835"/>
                  <a:pt x="1465954" y="4485341"/>
                  <a:pt x="1412510" y="4485341"/>
                </a:cubicBezTo>
                <a:cubicBezTo>
                  <a:pt x="1359065" y="4485341"/>
                  <a:pt x="1313209" y="4517835"/>
                  <a:pt x="1293622" y="4564145"/>
                </a:cubicBezTo>
                <a:lnTo>
                  <a:pt x="1292908" y="4567678"/>
                </a:lnTo>
                <a:lnTo>
                  <a:pt x="1292908" y="4828375"/>
                </a:lnTo>
                <a:cubicBezTo>
                  <a:pt x="1292908" y="4899635"/>
                  <a:pt x="1235141" y="4957402"/>
                  <a:pt x="1163882" y="4957402"/>
                </a:cubicBezTo>
                <a:lnTo>
                  <a:pt x="1163882" y="4957401"/>
                </a:lnTo>
                <a:cubicBezTo>
                  <a:pt x="1092622" y="4957401"/>
                  <a:pt x="1034854" y="4899634"/>
                  <a:pt x="1034854" y="4828374"/>
                </a:cubicBezTo>
                <a:lnTo>
                  <a:pt x="1034854" y="2368051"/>
                </a:lnTo>
                <a:cubicBezTo>
                  <a:pt x="1034854" y="3193666"/>
                  <a:pt x="1034853" y="4019282"/>
                  <a:pt x="1034853" y="4844897"/>
                </a:cubicBezTo>
                <a:lnTo>
                  <a:pt x="1024715" y="4794678"/>
                </a:lnTo>
                <a:cubicBezTo>
                  <a:pt x="1005127" y="4748368"/>
                  <a:pt x="959272" y="4715874"/>
                  <a:pt x="905827" y="4715874"/>
                </a:cubicBezTo>
                <a:cubicBezTo>
                  <a:pt x="852382" y="4715874"/>
                  <a:pt x="806527" y="4748368"/>
                  <a:pt x="786940" y="4794678"/>
                </a:cubicBezTo>
                <a:lnTo>
                  <a:pt x="777176" y="4843039"/>
                </a:lnTo>
                <a:lnTo>
                  <a:pt x="777176" y="4928378"/>
                </a:lnTo>
                <a:cubicBezTo>
                  <a:pt x="777176" y="4999638"/>
                  <a:pt x="719409" y="5057405"/>
                  <a:pt x="648149" y="5057405"/>
                </a:cubicBezTo>
                <a:lnTo>
                  <a:pt x="648150" y="5057404"/>
                </a:lnTo>
                <a:cubicBezTo>
                  <a:pt x="576890" y="5057404"/>
                  <a:pt x="519123" y="4999637"/>
                  <a:pt x="519123" y="4928377"/>
                </a:cubicBezTo>
                <a:lnTo>
                  <a:pt x="519123" y="2368051"/>
                </a:lnTo>
                <a:cubicBezTo>
                  <a:pt x="519123" y="3023486"/>
                  <a:pt x="519122" y="3678922"/>
                  <a:pt x="519122" y="4334357"/>
                </a:cubicBezTo>
                <a:lnTo>
                  <a:pt x="508984" y="4284138"/>
                </a:lnTo>
                <a:cubicBezTo>
                  <a:pt x="489396" y="4237828"/>
                  <a:pt x="443541" y="4205334"/>
                  <a:pt x="390096" y="4205334"/>
                </a:cubicBezTo>
                <a:cubicBezTo>
                  <a:pt x="336651" y="4205334"/>
                  <a:pt x="290796" y="4237828"/>
                  <a:pt x="271209" y="4284138"/>
                </a:cubicBezTo>
                <a:lnTo>
                  <a:pt x="267611" y="4301957"/>
                </a:lnTo>
                <a:lnTo>
                  <a:pt x="267611" y="4390875"/>
                </a:lnTo>
                <a:cubicBezTo>
                  <a:pt x="267611" y="4462135"/>
                  <a:pt x="209844" y="4519902"/>
                  <a:pt x="138584" y="4519902"/>
                </a:cubicBezTo>
                <a:lnTo>
                  <a:pt x="138585" y="4519901"/>
                </a:lnTo>
                <a:cubicBezTo>
                  <a:pt x="67325" y="4519901"/>
                  <a:pt x="9558" y="4462134"/>
                  <a:pt x="9558" y="4390874"/>
                </a:cubicBezTo>
                <a:lnTo>
                  <a:pt x="9558" y="2368051"/>
                </a:lnTo>
                <a:lnTo>
                  <a:pt x="9557" y="2368051"/>
                </a:lnTo>
                <a:close/>
              </a:path>
            </a:pathLst>
          </a:cu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159846625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Graphic with title 3">
    <p:spTree>
      <p:nvGrpSpPr>
        <p:cNvPr id="1" name=""/>
        <p:cNvGrpSpPr/>
        <p:nvPr/>
      </p:nvGrpSpPr>
      <p:grpSpPr>
        <a:xfrm>
          <a:off x="0" y="0"/>
          <a:ext cx="0" cy="0"/>
          <a:chOff x="0" y="0"/>
          <a:chExt cx="0" cy="0"/>
        </a:xfrm>
      </p:grpSpPr>
      <p:sp>
        <p:nvSpPr>
          <p:cNvPr id="6" name="Marcador de imagen 5"/>
          <p:cNvSpPr>
            <a:spLocks noGrp="1"/>
          </p:cNvSpPr>
          <p:nvPr>
            <p:ph type="pic" sz="quarter" idx="10"/>
          </p:nvPr>
        </p:nvSpPr>
        <p:spPr>
          <a:xfrm>
            <a:off x="3581309" y="0"/>
            <a:ext cx="5563679" cy="4850718"/>
          </a:xfrm>
          <a:custGeom>
            <a:avLst/>
            <a:gdLst>
              <a:gd name="connsiteX0" fmla="*/ 0 w 5563679"/>
              <a:gd name="connsiteY0" fmla="*/ 0 h 4850718"/>
              <a:gd name="connsiteX1" fmla="*/ 5562692 w 5563679"/>
              <a:gd name="connsiteY1" fmla="*/ 0 h 4850718"/>
              <a:gd name="connsiteX2" fmla="*/ 5562692 w 5563679"/>
              <a:gd name="connsiteY2" fmla="*/ 1566131 h 4850718"/>
              <a:gd name="connsiteX3" fmla="*/ 5563679 w 5563679"/>
              <a:gd name="connsiteY3" fmla="*/ 1566131 h 4850718"/>
              <a:gd name="connsiteX4" fmla="*/ 5563679 w 5563679"/>
              <a:gd name="connsiteY4" fmla="*/ 2642601 h 4850718"/>
              <a:gd name="connsiteX5" fmla="*/ 5484876 w 5563679"/>
              <a:gd name="connsiteY5" fmla="*/ 2761489 h 4850718"/>
              <a:gd name="connsiteX6" fmla="*/ 5436806 w 5563679"/>
              <a:gd name="connsiteY6" fmla="*/ 2771193 h 4850718"/>
              <a:gd name="connsiteX7" fmla="*/ 5436806 w 5563679"/>
              <a:gd name="connsiteY7" fmla="*/ 2771931 h 4850718"/>
              <a:gd name="connsiteX8" fmla="*/ 5413326 w 5563679"/>
              <a:gd name="connsiteY8" fmla="*/ 2774298 h 4850718"/>
              <a:gd name="connsiteX9" fmla="*/ 5336262 w 5563679"/>
              <a:gd name="connsiteY9" fmla="*/ 2820742 h 4850718"/>
              <a:gd name="connsiteX10" fmla="*/ 5315097 w 5563679"/>
              <a:gd name="connsiteY10" fmla="*/ 2857633 h 4850718"/>
              <a:gd name="connsiteX11" fmla="*/ 5315097 w 5563679"/>
              <a:gd name="connsiteY11" fmla="*/ 2920947 h 4850718"/>
              <a:gd name="connsiteX12" fmla="*/ 5236294 w 5563679"/>
              <a:gd name="connsiteY12" fmla="*/ 3039835 h 4850718"/>
              <a:gd name="connsiteX13" fmla="*/ 5188224 w 5563679"/>
              <a:gd name="connsiteY13" fmla="*/ 3049539 h 4850718"/>
              <a:gd name="connsiteX14" fmla="*/ 5188224 w 5563679"/>
              <a:gd name="connsiteY14" fmla="*/ 3050277 h 4850718"/>
              <a:gd name="connsiteX15" fmla="*/ 5164744 w 5563679"/>
              <a:gd name="connsiteY15" fmla="*/ 3052644 h 4850718"/>
              <a:gd name="connsiteX16" fmla="*/ 5065015 w 5563679"/>
              <a:gd name="connsiteY16" fmla="*/ 3138593 h 4850718"/>
              <a:gd name="connsiteX17" fmla="*/ 5064995 w 5563679"/>
              <a:gd name="connsiteY17" fmla="*/ 3138706 h 4850718"/>
              <a:gd name="connsiteX18" fmla="*/ 5064995 w 5563679"/>
              <a:gd name="connsiteY18" fmla="*/ 3698499 h 4850718"/>
              <a:gd name="connsiteX19" fmla="*/ 4986192 w 5563679"/>
              <a:gd name="connsiteY19" fmla="*/ 3817387 h 4850718"/>
              <a:gd name="connsiteX20" fmla="*/ 4938122 w 5563679"/>
              <a:gd name="connsiteY20" fmla="*/ 3827091 h 4850718"/>
              <a:gd name="connsiteX21" fmla="*/ 4938122 w 5563679"/>
              <a:gd name="connsiteY21" fmla="*/ 3827829 h 4850718"/>
              <a:gd name="connsiteX22" fmla="*/ 4914642 w 5563679"/>
              <a:gd name="connsiteY22" fmla="*/ 3830196 h 4850718"/>
              <a:gd name="connsiteX23" fmla="*/ 4814913 w 5563679"/>
              <a:gd name="connsiteY23" fmla="*/ 3916145 h 4850718"/>
              <a:gd name="connsiteX24" fmla="*/ 4814662 w 5563679"/>
              <a:gd name="connsiteY24" fmla="*/ 3917568 h 4850718"/>
              <a:gd name="connsiteX25" fmla="*/ 4814662 w 5563679"/>
              <a:gd name="connsiteY25" fmla="*/ 4185893 h 4850718"/>
              <a:gd name="connsiteX26" fmla="*/ 4685635 w 5563679"/>
              <a:gd name="connsiteY26" fmla="*/ 4314920 h 4850718"/>
              <a:gd name="connsiteX27" fmla="*/ 4685636 w 5563679"/>
              <a:gd name="connsiteY27" fmla="*/ 4314919 h 4850718"/>
              <a:gd name="connsiteX28" fmla="*/ 4556609 w 5563679"/>
              <a:gd name="connsiteY28" fmla="*/ 4185892 h 4850718"/>
              <a:gd name="connsiteX29" fmla="*/ 4556609 w 5563679"/>
              <a:gd name="connsiteY29" fmla="*/ 3905873 h 4850718"/>
              <a:gd name="connsiteX30" fmla="*/ 4554606 w 5563679"/>
              <a:gd name="connsiteY30" fmla="*/ 3894522 h 4850718"/>
              <a:gd name="connsiteX31" fmla="*/ 4454877 w 5563679"/>
              <a:gd name="connsiteY31" fmla="*/ 3808573 h 4850718"/>
              <a:gd name="connsiteX32" fmla="*/ 4431397 w 5563679"/>
              <a:gd name="connsiteY32" fmla="*/ 3806206 h 4850718"/>
              <a:gd name="connsiteX33" fmla="*/ 4431397 w 5563679"/>
              <a:gd name="connsiteY33" fmla="*/ 3805468 h 4850718"/>
              <a:gd name="connsiteX34" fmla="*/ 4383327 w 5563679"/>
              <a:gd name="connsiteY34" fmla="*/ 3795764 h 4850718"/>
              <a:gd name="connsiteX35" fmla="*/ 4304524 w 5563679"/>
              <a:gd name="connsiteY35" fmla="*/ 3676876 h 4850718"/>
              <a:gd name="connsiteX36" fmla="*/ 4304524 w 5563679"/>
              <a:gd name="connsiteY36" fmla="*/ 3586746 h 4850718"/>
              <a:gd name="connsiteX37" fmla="*/ 4296135 w 5563679"/>
              <a:gd name="connsiteY37" fmla="*/ 3545196 h 4850718"/>
              <a:gd name="connsiteX38" fmla="*/ 4177248 w 5563679"/>
              <a:gd name="connsiteY38" fmla="*/ 3466392 h 4850718"/>
              <a:gd name="connsiteX39" fmla="*/ 4058361 w 5563679"/>
              <a:gd name="connsiteY39" fmla="*/ 3545196 h 4850718"/>
              <a:gd name="connsiteX40" fmla="*/ 4056171 w 5563679"/>
              <a:gd name="connsiteY40" fmla="*/ 3556040 h 4850718"/>
              <a:gd name="connsiteX41" fmla="*/ 4056171 w 5563679"/>
              <a:gd name="connsiteY41" fmla="*/ 3796910 h 4850718"/>
              <a:gd name="connsiteX42" fmla="*/ 3977368 w 5563679"/>
              <a:gd name="connsiteY42" fmla="*/ 3915798 h 4850718"/>
              <a:gd name="connsiteX43" fmla="*/ 3929298 w 5563679"/>
              <a:gd name="connsiteY43" fmla="*/ 3925502 h 4850718"/>
              <a:gd name="connsiteX44" fmla="*/ 3929298 w 5563679"/>
              <a:gd name="connsiteY44" fmla="*/ 3926240 h 4850718"/>
              <a:gd name="connsiteX45" fmla="*/ 3905818 w 5563679"/>
              <a:gd name="connsiteY45" fmla="*/ 3928607 h 4850718"/>
              <a:gd name="connsiteX46" fmla="*/ 3806089 w 5563679"/>
              <a:gd name="connsiteY46" fmla="*/ 4014556 h 4850718"/>
              <a:gd name="connsiteX47" fmla="*/ 3805837 w 5563679"/>
              <a:gd name="connsiteY47" fmla="*/ 4015985 h 4850718"/>
              <a:gd name="connsiteX48" fmla="*/ 3805837 w 5563679"/>
              <a:gd name="connsiteY48" fmla="*/ 4120626 h 4850718"/>
              <a:gd name="connsiteX49" fmla="*/ 3676810 w 5563679"/>
              <a:gd name="connsiteY49" fmla="*/ 4249653 h 4850718"/>
              <a:gd name="connsiteX50" fmla="*/ 3676811 w 5563679"/>
              <a:gd name="connsiteY50" fmla="*/ 4249652 h 4850718"/>
              <a:gd name="connsiteX51" fmla="*/ 3547784 w 5563679"/>
              <a:gd name="connsiteY51" fmla="*/ 4120625 h 4850718"/>
              <a:gd name="connsiteX52" fmla="*/ 3547784 w 5563679"/>
              <a:gd name="connsiteY52" fmla="*/ 1566131 h 4850718"/>
              <a:gd name="connsiteX53" fmla="*/ 3547783 w 5563679"/>
              <a:gd name="connsiteY53" fmla="*/ 4137148 h 4850718"/>
              <a:gd name="connsiteX54" fmla="*/ 3537645 w 5563679"/>
              <a:gd name="connsiteY54" fmla="*/ 4086929 h 4850718"/>
              <a:gd name="connsiteX55" fmla="*/ 3418757 w 5563679"/>
              <a:gd name="connsiteY55" fmla="*/ 4008125 h 4850718"/>
              <a:gd name="connsiteX56" fmla="*/ 3299870 w 5563679"/>
              <a:gd name="connsiteY56" fmla="*/ 4086929 h 4850718"/>
              <a:gd name="connsiteX57" fmla="*/ 3290106 w 5563679"/>
              <a:gd name="connsiteY57" fmla="*/ 4135289 h 4850718"/>
              <a:gd name="connsiteX58" fmla="*/ 3290106 w 5563679"/>
              <a:gd name="connsiteY58" fmla="*/ 4721691 h 4850718"/>
              <a:gd name="connsiteX59" fmla="*/ 3161079 w 5563679"/>
              <a:gd name="connsiteY59" fmla="*/ 4850718 h 4850718"/>
              <a:gd name="connsiteX60" fmla="*/ 3161080 w 5563679"/>
              <a:gd name="connsiteY60" fmla="*/ 4850717 h 4850718"/>
              <a:gd name="connsiteX61" fmla="*/ 3032053 w 5563679"/>
              <a:gd name="connsiteY61" fmla="*/ 4721690 h 4850718"/>
              <a:gd name="connsiteX62" fmla="*/ 3032053 w 5563679"/>
              <a:gd name="connsiteY62" fmla="*/ 1566131 h 4850718"/>
              <a:gd name="connsiteX63" fmla="*/ 3032052 w 5563679"/>
              <a:gd name="connsiteY63" fmla="*/ 3824728 h 4850718"/>
              <a:gd name="connsiteX64" fmla="*/ 3021914 w 5563679"/>
              <a:gd name="connsiteY64" fmla="*/ 3774509 h 4850718"/>
              <a:gd name="connsiteX65" fmla="*/ 2903026 w 5563679"/>
              <a:gd name="connsiteY65" fmla="*/ 3695705 h 4850718"/>
              <a:gd name="connsiteX66" fmla="*/ 2784139 w 5563679"/>
              <a:gd name="connsiteY66" fmla="*/ 3774509 h 4850718"/>
              <a:gd name="connsiteX67" fmla="*/ 2780541 w 5563679"/>
              <a:gd name="connsiteY67" fmla="*/ 3792328 h 4850718"/>
              <a:gd name="connsiteX68" fmla="*/ 2780541 w 5563679"/>
              <a:gd name="connsiteY68" fmla="*/ 4101274 h 4850718"/>
              <a:gd name="connsiteX69" fmla="*/ 2651514 w 5563679"/>
              <a:gd name="connsiteY69" fmla="*/ 4230301 h 4850718"/>
              <a:gd name="connsiteX70" fmla="*/ 2651515 w 5563679"/>
              <a:gd name="connsiteY70" fmla="*/ 4230300 h 4850718"/>
              <a:gd name="connsiteX71" fmla="*/ 2522488 w 5563679"/>
              <a:gd name="connsiteY71" fmla="*/ 4101273 h 4850718"/>
              <a:gd name="connsiteX72" fmla="*/ 2522488 w 5563679"/>
              <a:gd name="connsiteY72" fmla="*/ 4054535 h 4850718"/>
              <a:gd name="connsiteX73" fmla="*/ 2503819 w 5563679"/>
              <a:gd name="connsiteY73" fmla="*/ 4021993 h 4850718"/>
              <a:gd name="connsiteX74" fmla="*/ 2426754 w 5563679"/>
              <a:gd name="connsiteY74" fmla="*/ 3975549 h 4850718"/>
              <a:gd name="connsiteX75" fmla="*/ 2403274 w 5563679"/>
              <a:gd name="connsiteY75" fmla="*/ 3973182 h 4850718"/>
              <a:gd name="connsiteX76" fmla="*/ 2403274 w 5563679"/>
              <a:gd name="connsiteY76" fmla="*/ 3972444 h 4850718"/>
              <a:gd name="connsiteX77" fmla="*/ 2355204 w 5563679"/>
              <a:gd name="connsiteY77" fmla="*/ 3962740 h 4850718"/>
              <a:gd name="connsiteX78" fmla="*/ 2276401 w 5563679"/>
              <a:gd name="connsiteY78" fmla="*/ 3843852 h 4850718"/>
              <a:gd name="connsiteX79" fmla="*/ 2276401 w 5563679"/>
              <a:gd name="connsiteY79" fmla="*/ 3729868 h 4850718"/>
              <a:gd name="connsiteX80" fmla="*/ 2268012 w 5563679"/>
              <a:gd name="connsiteY80" fmla="*/ 3688318 h 4850718"/>
              <a:gd name="connsiteX81" fmla="*/ 2149125 w 5563679"/>
              <a:gd name="connsiteY81" fmla="*/ 3609514 h 4850718"/>
              <a:gd name="connsiteX82" fmla="*/ 2030238 w 5563679"/>
              <a:gd name="connsiteY82" fmla="*/ 3688318 h 4850718"/>
              <a:gd name="connsiteX83" fmla="*/ 2028048 w 5563679"/>
              <a:gd name="connsiteY83" fmla="*/ 3699163 h 4850718"/>
              <a:gd name="connsiteX84" fmla="*/ 2028048 w 5563679"/>
              <a:gd name="connsiteY84" fmla="*/ 3852566 h 4850718"/>
              <a:gd name="connsiteX85" fmla="*/ 1949245 w 5563679"/>
              <a:gd name="connsiteY85" fmla="*/ 3971454 h 4850718"/>
              <a:gd name="connsiteX86" fmla="*/ 1901175 w 5563679"/>
              <a:gd name="connsiteY86" fmla="*/ 3981158 h 4850718"/>
              <a:gd name="connsiteX87" fmla="*/ 1901175 w 5563679"/>
              <a:gd name="connsiteY87" fmla="*/ 3981896 h 4850718"/>
              <a:gd name="connsiteX88" fmla="*/ 1877695 w 5563679"/>
              <a:gd name="connsiteY88" fmla="*/ 3984263 h 4850718"/>
              <a:gd name="connsiteX89" fmla="*/ 1777966 w 5563679"/>
              <a:gd name="connsiteY89" fmla="*/ 4070212 h 4850718"/>
              <a:gd name="connsiteX90" fmla="*/ 1775762 w 5563679"/>
              <a:gd name="connsiteY90" fmla="*/ 4082702 h 4850718"/>
              <a:gd name="connsiteX91" fmla="*/ 1775762 w 5563679"/>
              <a:gd name="connsiteY91" fmla="*/ 4216610 h 4850718"/>
              <a:gd name="connsiteX92" fmla="*/ 1646735 w 5563679"/>
              <a:gd name="connsiteY92" fmla="*/ 4345637 h 4850718"/>
              <a:gd name="connsiteX93" fmla="*/ 1646736 w 5563679"/>
              <a:gd name="connsiteY93" fmla="*/ 4345636 h 4850718"/>
              <a:gd name="connsiteX94" fmla="*/ 1517709 w 5563679"/>
              <a:gd name="connsiteY94" fmla="*/ 4216609 h 4850718"/>
              <a:gd name="connsiteX95" fmla="*/ 1517709 w 5563679"/>
              <a:gd name="connsiteY95" fmla="*/ 3851355 h 4850718"/>
              <a:gd name="connsiteX96" fmla="*/ 1515505 w 5563679"/>
              <a:gd name="connsiteY96" fmla="*/ 3838865 h 4850718"/>
              <a:gd name="connsiteX97" fmla="*/ 1415776 w 5563679"/>
              <a:gd name="connsiteY97" fmla="*/ 3752916 h 4850718"/>
              <a:gd name="connsiteX98" fmla="*/ 1392296 w 5563679"/>
              <a:gd name="connsiteY98" fmla="*/ 3750549 h 4850718"/>
              <a:gd name="connsiteX99" fmla="*/ 1392296 w 5563679"/>
              <a:gd name="connsiteY99" fmla="*/ 3749811 h 4850718"/>
              <a:gd name="connsiteX100" fmla="*/ 1344226 w 5563679"/>
              <a:gd name="connsiteY100" fmla="*/ 3740107 h 4850718"/>
              <a:gd name="connsiteX101" fmla="*/ 1265423 w 5563679"/>
              <a:gd name="connsiteY101" fmla="*/ 3621219 h 4850718"/>
              <a:gd name="connsiteX102" fmla="*/ 1265423 w 5563679"/>
              <a:gd name="connsiteY102" fmla="*/ 3244844 h 4850718"/>
              <a:gd name="connsiteX103" fmla="*/ 1257034 w 5563679"/>
              <a:gd name="connsiteY103" fmla="*/ 3203294 h 4850718"/>
              <a:gd name="connsiteX104" fmla="*/ 1138147 w 5563679"/>
              <a:gd name="connsiteY104" fmla="*/ 3124490 h 4850718"/>
              <a:gd name="connsiteX105" fmla="*/ 1019260 w 5563679"/>
              <a:gd name="connsiteY105" fmla="*/ 3203294 h 4850718"/>
              <a:gd name="connsiteX106" fmla="*/ 1016586 w 5563679"/>
              <a:gd name="connsiteY106" fmla="*/ 3216537 h 4850718"/>
              <a:gd name="connsiteX107" fmla="*/ 1016586 w 5563679"/>
              <a:gd name="connsiteY107" fmla="*/ 3277201 h 4850718"/>
              <a:gd name="connsiteX108" fmla="*/ 887559 w 5563679"/>
              <a:gd name="connsiteY108" fmla="*/ 3406228 h 4850718"/>
              <a:gd name="connsiteX109" fmla="*/ 887560 w 5563679"/>
              <a:gd name="connsiteY109" fmla="*/ 3406227 h 4850718"/>
              <a:gd name="connsiteX110" fmla="*/ 758533 w 5563679"/>
              <a:gd name="connsiteY110" fmla="*/ 3277200 h 4850718"/>
              <a:gd name="connsiteX111" fmla="*/ 758533 w 5563679"/>
              <a:gd name="connsiteY111" fmla="*/ 3136420 h 4850718"/>
              <a:gd name="connsiteX112" fmla="*/ 737116 w 5563679"/>
              <a:gd name="connsiteY112" fmla="*/ 3099088 h 4850718"/>
              <a:gd name="connsiteX113" fmla="*/ 660051 w 5563679"/>
              <a:gd name="connsiteY113" fmla="*/ 3052644 h 4850718"/>
              <a:gd name="connsiteX114" fmla="*/ 636571 w 5563679"/>
              <a:gd name="connsiteY114" fmla="*/ 3050277 h 4850718"/>
              <a:gd name="connsiteX115" fmla="*/ 636571 w 5563679"/>
              <a:gd name="connsiteY115" fmla="*/ 3049539 h 4850718"/>
              <a:gd name="connsiteX116" fmla="*/ 588501 w 5563679"/>
              <a:gd name="connsiteY116" fmla="*/ 3039835 h 4850718"/>
              <a:gd name="connsiteX117" fmla="*/ 509698 w 5563679"/>
              <a:gd name="connsiteY117" fmla="*/ 2920947 h 4850718"/>
              <a:gd name="connsiteX118" fmla="*/ 509698 w 5563679"/>
              <a:gd name="connsiteY118" fmla="*/ 1975689 h 4850718"/>
              <a:gd name="connsiteX119" fmla="*/ 501309 w 5563679"/>
              <a:gd name="connsiteY119" fmla="*/ 1934140 h 4850718"/>
              <a:gd name="connsiteX120" fmla="*/ 382422 w 5563679"/>
              <a:gd name="connsiteY120" fmla="*/ 1855336 h 4850718"/>
              <a:gd name="connsiteX121" fmla="*/ 263535 w 5563679"/>
              <a:gd name="connsiteY121" fmla="*/ 1934140 h 4850718"/>
              <a:gd name="connsiteX122" fmla="*/ 258053 w 5563679"/>
              <a:gd name="connsiteY122" fmla="*/ 1961291 h 4850718"/>
              <a:gd name="connsiteX123" fmla="*/ 258053 w 5563679"/>
              <a:gd name="connsiteY123" fmla="*/ 2016326 h 4850718"/>
              <a:gd name="connsiteX124" fmla="*/ 129026 w 5563679"/>
              <a:gd name="connsiteY124" fmla="*/ 2145353 h 4850718"/>
              <a:gd name="connsiteX125" fmla="*/ 129027 w 5563679"/>
              <a:gd name="connsiteY125" fmla="*/ 2145352 h 4850718"/>
              <a:gd name="connsiteX126" fmla="*/ 0 w 5563679"/>
              <a:gd name="connsiteY126" fmla="*/ 2016325 h 4850718"/>
              <a:gd name="connsiteX127" fmla="*/ 0 w 5563679"/>
              <a:gd name="connsiteY127" fmla="*/ 1566131 h 4850718"/>
              <a:gd name="connsiteX0" fmla="*/ 0 w 5563679"/>
              <a:gd name="connsiteY0" fmla="*/ 0 h 4850718"/>
              <a:gd name="connsiteX1" fmla="*/ 5562692 w 5563679"/>
              <a:gd name="connsiteY1" fmla="*/ 0 h 4850718"/>
              <a:gd name="connsiteX2" fmla="*/ 5562692 w 5563679"/>
              <a:gd name="connsiteY2" fmla="*/ 1566131 h 4850718"/>
              <a:gd name="connsiteX3" fmla="*/ 5563679 w 5563679"/>
              <a:gd name="connsiteY3" fmla="*/ 1566131 h 4850718"/>
              <a:gd name="connsiteX4" fmla="*/ 5563679 w 5563679"/>
              <a:gd name="connsiteY4" fmla="*/ 2642601 h 4850718"/>
              <a:gd name="connsiteX5" fmla="*/ 5484876 w 5563679"/>
              <a:gd name="connsiteY5" fmla="*/ 2761489 h 4850718"/>
              <a:gd name="connsiteX6" fmla="*/ 5436806 w 5563679"/>
              <a:gd name="connsiteY6" fmla="*/ 2771193 h 4850718"/>
              <a:gd name="connsiteX7" fmla="*/ 5436806 w 5563679"/>
              <a:gd name="connsiteY7" fmla="*/ 2771931 h 4850718"/>
              <a:gd name="connsiteX8" fmla="*/ 5413326 w 5563679"/>
              <a:gd name="connsiteY8" fmla="*/ 2774298 h 4850718"/>
              <a:gd name="connsiteX9" fmla="*/ 5336262 w 5563679"/>
              <a:gd name="connsiteY9" fmla="*/ 2820742 h 4850718"/>
              <a:gd name="connsiteX10" fmla="*/ 5315097 w 5563679"/>
              <a:gd name="connsiteY10" fmla="*/ 2857633 h 4850718"/>
              <a:gd name="connsiteX11" fmla="*/ 5315097 w 5563679"/>
              <a:gd name="connsiteY11" fmla="*/ 2920947 h 4850718"/>
              <a:gd name="connsiteX12" fmla="*/ 5236294 w 5563679"/>
              <a:gd name="connsiteY12" fmla="*/ 3039835 h 4850718"/>
              <a:gd name="connsiteX13" fmla="*/ 5188224 w 5563679"/>
              <a:gd name="connsiteY13" fmla="*/ 3049539 h 4850718"/>
              <a:gd name="connsiteX14" fmla="*/ 5188224 w 5563679"/>
              <a:gd name="connsiteY14" fmla="*/ 3050277 h 4850718"/>
              <a:gd name="connsiteX15" fmla="*/ 5164744 w 5563679"/>
              <a:gd name="connsiteY15" fmla="*/ 3052644 h 4850718"/>
              <a:gd name="connsiteX16" fmla="*/ 5065015 w 5563679"/>
              <a:gd name="connsiteY16" fmla="*/ 3138593 h 4850718"/>
              <a:gd name="connsiteX17" fmla="*/ 5064995 w 5563679"/>
              <a:gd name="connsiteY17" fmla="*/ 3138706 h 4850718"/>
              <a:gd name="connsiteX18" fmla="*/ 5064995 w 5563679"/>
              <a:gd name="connsiteY18" fmla="*/ 3698499 h 4850718"/>
              <a:gd name="connsiteX19" fmla="*/ 4986192 w 5563679"/>
              <a:gd name="connsiteY19" fmla="*/ 3817387 h 4850718"/>
              <a:gd name="connsiteX20" fmla="*/ 4938122 w 5563679"/>
              <a:gd name="connsiteY20" fmla="*/ 3827091 h 4850718"/>
              <a:gd name="connsiteX21" fmla="*/ 4938122 w 5563679"/>
              <a:gd name="connsiteY21" fmla="*/ 3827829 h 4850718"/>
              <a:gd name="connsiteX22" fmla="*/ 4914642 w 5563679"/>
              <a:gd name="connsiteY22" fmla="*/ 3830196 h 4850718"/>
              <a:gd name="connsiteX23" fmla="*/ 4814913 w 5563679"/>
              <a:gd name="connsiteY23" fmla="*/ 3916145 h 4850718"/>
              <a:gd name="connsiteX24" fmla="*/ 4814662 w 5563679"/>
              <a:gd name="connsiteY24" fmla="*/ 3917568 h 4850718"/>
              <a:gd name="connsiteX25" fmla="*/ 4814662 w 5563679"/>
              <a:gd name="connsiteY25" fmla="*/ 4185893 h 4850718"/>
              <a:gd name="connsiteX26" fmla="*/ 4685635 w 5563679"/>
              <a:gd name="connsiteY26" fmla="*/ 4314920 h 4850718"/>
              <a:gd name="connsiteX27" fmla="*/ 4685636 w 5563679"/>
              <a:gd name="connsiteY27" fmla="*/ 4314919 h 4850718"/>
              <a:gd name="connsiteX28" fmla="*/ 4556609 w 5563679"/>
              <a:gd name="connsiteY28" fmla="*/ 4185892 h 4850718"/>
              <a:gd name="connsiteX29" fmla="*/ 4556609 w 5563679"/>
              <a:gd name="connsiteY29" fmla="*/ 3905873 h 4850718"/>
              <a:gd name="connsiteX30" fmla="*/ 4554606 w 5563679"/>
              <a:gd name="connsiteY30" fmla="*/ 3894522 h 4850718"/>
              <a:gd name="connsiteX31" fmla="*/ 4454877 w 5563679"/>
              <a:gd name="connsiteY31" fmla="*/ 3808573 h 4850718"/>
              <a:gd name="connsiteX32" fmla="*/ 4431397 w 5563679"/>
              <a:gd name="connsiteY32" fmla="*/ 3806206 h 4850718"/>
              <a:gd name="connsiteX33" fmla="*/ 4431397 w 5563679"/>
              <a:gd name="connsiteY33" fmla="*/ 3805468 h 4850718"/>
              <a:gd name="connsiteX34" fmla="*/ 4383327 w 5563679"/>
              <a:gd name="connsiteY34" fmla="*/ 3795764 h 4850718"/>
              <a:gd name="connsiteX35" fmla="*/ 4304524 w 5563679"/>
              <a:gd name="connsiteY35" fmla="*/ 3676876 h 4850718"/>
              <a:gd name="connsiteX36" fmla="*/ 4304524 w 5563679"/>
              <a:gd name="connsiteY36" fmla="*/ 3586746 h 4850718"/>
              <a:gd name="connsiteX37" fmla="*/ 4296135 w 5563679"/>
              <a:gd name="connsiteY37" fmla="*/ 3545196 h 4850718"/>
              <a:gd name="connsiteX38" fmla="*/ 4177248 w 5563679"/>
              <a:gd name="connsiteY38" fmla="*/ 3466392 h 4850718"/>
              <a:gd name="connsiteX39" fmla="*/ 4058361 w 5563679"/>
              <a:gd name="connsiteY39" fmla="*/ 3545196 h 4850718"/>
              <a:gd name="connsiteX40" fmla="*/ 4056171 w 5563679"/>
              <a:gd name="connsiteY40" fmla="*/ 3556040 h 4850718"/>
              <a:gd name="connsiteX41" fmla="*/ 4056171 w 5563679"/>
              <a:gd name="connsiteY41" fmla="*/ 3796910 h 4850718"/>
              <a:gd name="connsiteX42" fmla="*/ 3977368 w 5563679"/>
              <a:gd name="connsiteY42" fmla="*/ 3915798 h 4850718"/>
              <a:gd name="connsiteX43" fmla="*/ 3929298 w 5563679"/>
              <a:gd name="connsiteY43" fmla="*/ 3925502 h 4850718"/>
              <a:gd name="connsiteX44" fmla="*/ 3929298 w 5563679"/>
              <a:gd name="connsiteY44" fmla="*/ 3926240 h 4850718"/>
              <a:gd name="connsiteX45" fmla="*/ 3905818 w 5563679"/>
              <a:gd name="connsiteY45" fmla="*/ 3928607 h 4850718"/>
              <a:gd name="connsiteX46" fmla="*/ 3806089 w 5563679"/>
              <a:gd name="connsiteY46" fmla="*/ 4014556 h 4850718"/>
              <a:gd name="connsiteX47" fmla="*/ 3805837 w 5563679"/>
              <a:gd name="connsiteY47" fmla="*/ 4015985 h 4850718"/>
              <a:gd name="connsiteX48" fmla="*/ 3805837 w 5563679"/>
              <a:gd name="connsiteY48" fmla="*/ 4120626 h 4850718"/>
              <a:gd name="connsiteX49" fmla="*/ 3676810 w 5563679"/>
              <a:gd name="connsiteY49" fmla="*/ 4249653 h 4850718"/>
              <a:gd name="connsiteX50" fmla="*/ 3676811 w 5563679"/>
              <a:gd name="connsiteY50" fmla="*/ 4249652 h 4850718"/>
              <a:gd name="connsiteX51" fmla="*/ 3547784 w 5563679"/>
              <a:gd name="connsiteY51" fmla="*/ 4120625 h 4850718"/>
              <a:gd name="connsiteX52" fmla="*/ 3547784 w 5563679"/>
              <a:gd name="connsiteY52" fmla="*/ 1566131 h 4850718"/>
              <a:gd name="connsiteX53" fmla="*/ 3547783 w 5563679"/>
              <a:gd name="connsiteY53" fmla="*/ 4137148 h 4850718"/>
              <a:gd name="connsiteX54" fmla="*/ 3537645 w 5563679"/>
              <a:gd name="connsiteY54" fmla="*/ 4086929 h 4850718"/>
              <a:gd name="connsiteX55" fmla="*/ 3418757 w 5563679"/>
              <a:gd name="connsiteY55" fmla="*/ 4008125 h 4850718"/>
              <a:gd name="connsiteX56" fmla="*/ 3299870 w 5563679"/>
              <a:gd name="connsiteY56" fmla="*/ 4086929 h 4850718"/>
              <a:gd name="connsiteX57" fmla="*/ 3290106 w 5563679"/>
              <a:gd name="connsiteY57" fmla="*/ 4135289 h 4850718"/>
              <a:gd name="connsiteX58" fmla="*/ 3290106 w 5563679"/>
              <a:gd name="connsiteY58" fmla="*/ 4721691 h 4850718"/>
              <a:gd name="connsiteX59" fmla="*/ 3161079 w 5563679"/>
              <a:gd name="connsiteY59" fmla="*/ 4850718 h 4850718"/>
              <a:gd name="connsiteX60" fmla="*/ 3161080 w 5563679"/>
              <a:gd name="connsiteY60" fmla="*/ 4850717 h 4850718"/>
              <a:gd name="connsiteX61" fmla="*/ 3032053 w 5563679"/>
              <a:gd name="connsiteY61" fmla="*/ 4721690 h 4850718"/>
              <a:gd name="connsiteX62" fmla="*/ 3032052 w 5563679"/>
              <a:gd name="connsiteY62" fmla="*/ 3824728 h 4850718"/>
              <a:gd name="connsiteX63" fmla="*/ 3021914 w 5563679"/>
              <a:gd name="connsiteY63" fmla="*/ 3774509 h 4850718"/>
              <a:gd name="connsiteX64" fmla="*/ 2903026 w 5563679"/>
              <a:gd name="connsiteY64" fmla="*/ 3695705 h 4850718"/>
              <a:gd name="connsiteX65" fmla="*/ 2784139 w 5563679"/>
              <a:gd name="connsiteY65" fmla="*/ 3774509 h 4850718"/>
              <a:gd name="connsiteX66" fmla="*/ 2780541 w 5563679"/>
              <a:gd name="connsiteY66" fmla="*/ 3792328 h 4850718"/>
              <a:gd name="connsiteX67" fmla="*/ 2780541 w 5563679"/>
              <a:gd name="connsiteY67" fmla="*/ 4101274 h 4850718"/>
              <a:gd name="connsiteX68" fmla="*/ 2651514 w 5563679"/>
              <a:gd name="connsiteY68" fmla="*/ 4230301 h 4850718"/>
              <a:gd name="connsiteX69" fmla="*/ 2651515 w 5563679"/>
              <a:gd name="connsiteY69" fmla="*/ 4230300 h 4850718"/>
              <a:gd name="connsiteX70" fmla="*/ 2522488 w 5563679"/>
              <a:gd name="connsiteY70" fmla="*/ 4101273 h 4850718"/>
              <a:gd name="connsiteX71" fmla="*/ 2522488 w 5563679"/>
              <a:gd name="connsiteY71" fmla="*/ 4054535 h 4850718"/>
              <a:gd name="connsiteX72" fmla="*/ 2503819 w 5563679"/>
              <a:gd name="connsiteY72" fmla="*/ 4021993 h 4850718"/>
              <a:gd name="connsiteX73" fmla="*/ 2426754 w 5563679"/>
              <a:gd name="connsiteY73" fmla="*/ 3975549 h 4850718"/>
              <a:gd name="connsiteX74" fmla="*/ 2403274 w 5563679"/>
              <a:gd name="connsiteY74" fmla="*/ 3973182 h 4850718"/>
              <a:gd name="connsiteX75" fmla="*/ 2403274 w 5563679"/>
              <a:gd name="connsiteY75" fmla="*/ 3972444 h 4850718"/>
              <a:gd name="connsiteX76" fmla="*/ 2355204 w 5563679"/>
              <a:gd name="connsiteY76" fmla="*/ 3962740 h 4850718"/>
              <a:gd name="connsiteX77" fmla="*/ 2276401 w 5563679"/>
              <a:gd name="connsiteY77" fmla="*/ 3843852 h 4850718"/>
              <a:gd name="connsiteX78" fmla="*/ 2276401 w 5563679"/>
              <a:gd name="connsiteY78" fmla="*/ 3729868 h 4850718"/>
              <a:gd name="connsiteX79" fmla="*/ 2268012 w 5563679"/>
              <a:gd name="connsiteY79" fmla="*/ 3688318 h 4850718"/>
              <a:gd name="connsiteX80" fmla="*/ 2149125 w 5563679"/>
              <a:gd name="connsiteY80" fmla="*/ 3609514 h 4850718"/>
              <a:gd name="connsiteX81" fmla="*/ 2030238 w 5563679"/>
              <a:gd name="connsiteY81" fmla="*/ 3688318 h 4850718"/>
              <a:gd name="connsiteX82" fmla="*/ 2028048 w 5563679"/>
              <a:gd name="connsiteY82" fmla="*/ 3699163 h 4850718"/>
              <a:gd name="connsiteX83" fmla="*/ 2028048 w 5563679"/>
              <a:gd name="connsiteY83" fmla="*/ 3852566 h 4850718"/>
              <a:gd name="connsiteX84" fmla="*/ 1949245 w 5563679"/>
              <a:gd name="connsiteY84" fmla="*/ 3971454 h 4850718"/>
              <a:gd name="connsiteX85" fmla="*/ 1901175 w 5563679"/>
              <a:gd name="connsiteY85" fmla="*/ 3981158 h 4850718"/>
              <a:gd name="connsiteX86" fmla="*/ 1901175 w 5563679"/>
              <a:gd name="connsiteY86" fmla="*/ 3981896 h 4850718"/>
              <a:gd name="connsiteX87" fmla="*/ 1877695 w 5563679"/>
              <a:gd name="connsiteY87" fmla="*/ 3984263 h 4850718"/>
              <a:gd name="connsiteX88" fmla="*/ 1777966 w 5563679"/>
              <a:gd name="connsiteY88" fmla="*/ 4070212 h 4850718"/>
              <a:gd name="connsiteX89" fmla="*/ 1775762 w 5563679"/>
              <a:gd name="connsiteY89" fmla="*/ 4082702 h 4850718"/>
              <a:gd name="connsiteX90" fmla="*/ 1775762 w 5563679"/>
              <a:gd name="connsiteY90" fmla="*/ 4216610 h 4850718"/>
              <a:gd name="connsiteX91" fmla="*/ 1646735 w 5563679"/>
              <a:gd name="connsiteY91" fmla="*/ 4345637 h 4850718"/>
              <a:gd name="connsiteX92" fmla="*/ 1646736 w 5563679"/>
              <a:gd name="connsiteY92" fmla="*/ 4345636 h 4850718"/>
              <a:gd name="connsiteX93" fmla="*/ 1517709 w 5563679"/>
              <a:gd name="connsiteY93" fmla="*/ 4216609 h 4850718"/>
              <a:gd name="connsiteX94" fmla="*/ 1517709 w 5563679"/>
              <a:gd name="connsiteY94" fmla="*/ 3851355 h 4850718"/>
              <a:gd name="connsiteX95" fmla="*/ 1515505 w 5563679"/>
              <a:gd name="connsiteY95" fmla="*/ 3838865 h 4850718"/>
              <a:gd name="connsiteX96" fmla="*/ 1415776 w 5563679"/>
              <a:gd name="connsiteY96" fmla="*/ 3752916 h 4850718"/>
              <a:gd name="connsiteX97" fmla="*/ 1392296 w 5563679"/>
              <a:gd name="connsiteY97" fmla="*/ 3750549 h 4850718"/>
              <a:gd name="connsiteX98" fmla="*/ 1392296 w 5563679"/>
              <a:gd name="connsiteY98" fmla="*/ 3749811 h 4850718"/>
              <a:gd name="connsiteX99" fmla="*/ 1344226 w 5563679"/>
              <a:gd name="connsiteY99" fmla="*/ 3740107 h 4850718"/>
              <a:gd name="connsiteX100" fmla="*/ 1265423 w 5563679"/>
              <a:gd name="connsiteY100" fmla="*/ 3621219 h 4850718"/>
              <a:gd name="connsiteX101" fmla="*/ 1265423 w 5563679"/>
              <a:gd name="connsiteY101" fmla="*/ 3244844 h 4850718"/>
              <a:gd name="connsiteX102" fmla="*/ 1257034 w 5563679"/>
              <a:gd name="connsiteY102" fmla="*/ 3203294 h 4850718"/>
              <a:gd name="connsiteX103" fmla="*/ 1138147 w 5563679"/>
              <a:gd name="connsiteY103" fmla="*/ 3124490 h 4850718"/>
              <a:gd name="connsiteX104" fmla="*/ 1019260 w 5563679"/>
              <a:gd name="connsiteY104" fmla="*/ 3203294 h 4850718"/>
              <a:gd name="connsiteX105" fmla="*/ 1016586 w 5563679"/>
              <a:gd name="connsiteY105" fmla="*/ 3216537 h 4850718"/>
              <a:gd name="connsiteX106" fmla="*/ 1016586 w 5563679"/>
              <a:gd name="connsiteY106" fmla="*/ 3277201 h 4850718"/>
              <a:gd name="connsiteX107" fmla="*/ 887559 w 5563679"/>
              <a:gd name="connsiteY107" fmla="*/ 3406228 h 4850718"/>
              <a:gd name="connsiteX108" fmla="*/ 887560 w 5563679"/>
              <a:gd name="connsiteY108" fmla="*/ 3406227 h 4850718"/>
              <a:gd name="connsiteX109" fmla="*/ 758533 w 5563679"/>
              <a:gd name="connsiteY109" fmla="*/ 3277200 h 4850718"/>
              <a:gd name="connsiteX110" fmla="*/ 758533 w 5563679"/>
              <a:gd name="connsiteY110" fmla="*/ 3136420 h 4850718"/>
              <a:gd name="connsiteX111" fmla="*/ 737116 w 5563679"/>
              <a:gd name="connsiteY111" fmla="*/ 3099088 h 4850718"/>
              <a:gd name="connsiteX112" fmla="*/ 660051 w 5563679"/>
              <a:gd name="connsiteY112" fmla="*/ 3052644 h 4850718"/>
              <a:gd name="connsiteX113" fmla="*/ 636571 w 5563679"/>
              <a:gd name="connsiteY113" fmla="*/ 3050277 h 4850718"/>
              <a:gd name="connsiteX114" fmla="*/ 636571 w 5563679"/>
              <a:gd name="connsiteY114" fmla="*/ 3049539 h 4850718"/>
              <a:gd name="connsiteX115" fmla="*/ 588501 w 5563679"/>
              <a:gd name="connsiteY115" fmla="*/ 3039835 h 4850718"/>
              <a:gd name="connsiteX116" fmla="*/ 509698 w 5563679"/>
              <a:gd name="connsiteY116" fmla="*/ 2920947 h 4850718"/>
              <a:gd name="connsiteX117" fmla="*/ 509698 w 5563679"/>
              <a:gd name="connsiteY117" fmla="*/ 1975689 h 4850718"/>
              <a:gd name="connsiteX118" fmla="*/ 501309 w 5563679"/>
              <a:gd name="connsiteY118" fmla="*/ 1934140 h 4850718"/>
              <a:gd name="connsiteX119" fmla="*/ 382422 w 5563679"/>
              <a:gd name="connsiteY119" fmla="*/ 1855336 h 4850718"/>
              <a:gd name="connsiteX120" fmla="*/ 263535 w 5563679"/>
              <a:gd name="connsiteY120" fmla="*/ 1934140 h 4850718"/>
              <a:gd name="connsiteX121" fmla="*/ 258053 w 5563679"/>
              <a:gd name="connsiteY121" fmla="*/ 1961291 h 4850718"/>
              <a:gd name="connsiteX122" fmla="*/ 258053 w 5563679"/>
              <a:gd name="connsiteY122" fmla="*/ 2016326 h 4850718"/>
              <a:gd name="connsiteX123" fmla="*/ 129026 w 5563679"/>
              <a:gd name="connsiteY123" fmla="*/ 2145353 h 4850718"/>
              <a:gd name="connsiteX124" fmla="*/ 129027 w 5563679"/>
              <a:gd name="connsiteY124" fmla="*/ 2145352 h 4850718"/>
              <a:gd name="connsiteX125" fmla="*/ 0 w 5563679"/>
              <a:gd name="connsiteY125" fmla="*/ 2016325 h 4850718"/>
              <a:gd name="connsiteX126" fmla="*/ 0 w 5563679"/>
              <a:gd name="connsiteY126" fmla="*/ 1566131 h 4850718"/>
              <a:gd name="connsiteX127" fmla="*/ 0 w 5563679"/>
              <a:gd name="connsiteY127" fmla="*/ 0 h 4850718"/>
              <a:gd name="connsiteX0" fmla="*/ 0 w 5563679"/>
              <a:gd name="connsiteY0" fmla="*/ 0 h 4850718"/>
              <a:gd name="connsiteX1" fmla="*/ 5562692 w 5563679"/>
              <a:gd name="connsiteY1" fmla="*/ 0 h 4850718"/>
              <a:gd name="connsiteX2" fmla="*/ 5562692 w 5563679"/>
              <a:gd name="connsiteY2" fmla="*/ 1566131 h 4850718"/>
              <a:gd name="connsiteX3" fmla="*/ 5563679 w 5563679"/>
              <a:gd name="connsiteY3" fmla="*/ 1566131 h 4850718"/>
              <a:gd name="connsiteX4" fmla="*/ 5563679 w 5563679"/>
              <a:gd name="connsiteY4" fmla="*/ 2642601 h 4850718"/>
              <a:gd name="connsiteX5" fmla="*/ 5484876 w 5563679"/>
              <a:gd name="connsiteY5" fmla="*/ 2761489 h 4850718"/>
              <a:gd name="connsiteX6" fmla="*/ 5436806 w 5563679"/>
              <a:gd name="connsiteY6" fmla="*/ 2771193 h 4850718"/>
              <a:gd name="connsiteX7" fmla="*/ 5436806 w 5563679"/>
              <a:gd name="connsiteY7" fmla="*/ 2771931 h 4850718"/>
              <a:gd name="connsiteX8" fmla="*/ 5413326 w 5563679"/>
              <a:gd name="connsiteY8" fmla="*/ 2774298 h 4850718"/>
              <a:gd name="connsiteX9" fmla="*/ 5336262 w 5563679"/>
              <a:gd name="connsiteY9" fmla="*/ 2820742 h 4850718"/>
              <a:gd name="connsiteX10" fmla="*/ 5315097 w 5563679"/>
              <a:gd name="connsiteY10" fmla="*/ 2857633 h 4850718"/>
              <a:gd name="connsiteX11" fmla="*/ 5315097 w 5563679"/>
              <a:gd name="connsiteY11" fmla="*/ 2920947 h 4850718"/>
              <a:gd name="connsiteX12" fmla="*/ 5236294 w 5563679"/>
              <a:gd name="connsiteY12" fmla="*/ 3039835 h 4850718"/>
              <a:gd name="connsiteX13" fmla="*/ 5188224 w 5563679"/>
              <a:gd name="connsiteY13" fmla="*/ 3049539 h 4850718"/>
              <a:gd name="connsiteX14" fmla="*/ 5188224 w 5563679"/>
              <a:gd name="connsiteY14" fmla="*/ 3050277 h 4850718"/>
              <a:gd name="connsiteX15" fmla="*/ 5164744 w 5563679"/>
              <a:gd name="connsiteY15" fmla="*/ 3052644 h 4850718"/>
              <a:gd name="connsiteX16" fmla="*/ 5065015 w 5563679"/>
              <a:gd name="connsiteY16" fmla="*/ 3138593 h 4850718"/>
              <a:gd name="connsiteX17" fmla="*/ 5064995 w 5563679"/>
              <a:gd name="connsiteY17" fmla="*/ 3138706 h 4850718"/>
              <a:gd name="connsiteX18" fmla="*/ 5064995 w 5563679"/>
              <a:gd name="connsiteY18" fmla="*/ 3698499 h 4850718"/>
              <a:gd name="connsiteX19" fmla="*/ 4986192 w 5563679"/>
              <a:gd name="connsiteY19" fmla="*/ 3817387 h 4850718"/>
              <a:gd name="connsiteX20" fmla="*/ 4938122 w 5563679"/>
              <a:gd name="connsiteY20" fmla="*/ 3827091 h 4850718"/>
              <a:gd name="connsiteX21" fmla="*/ 4938122 w 5563679"/>
              <a:gd name="connsiteY21" fmla="*/ 3827829 h 4850718"/>
              <a:gd name="connsiteX22" fmla="*/ 4914642 w 5563679"/>
              <a:gd name="connsiteY22" fmla="*/ 3830196 h 4850718"/>
              <a:gd name="connsiteX23" fmla="*/ 4814913 w 5563679"/>
              <a:gd name="connsiteY23" fmla="*/ 3916145 h 4850718"/>
              <a:gd name="connsiteX24" fmla="*/ 4814662 w 5563679"/>
              <a:gd name="connsiteY24" fmla="*/ 3917568 h 4850718"/>
              <a:gd name="connsiteX25" fmla="*/ 4814662 w 5563679"/>
              <a:gd name="connsiteY25" fmla="*/ 4185893 h 4850718"/>
              <a:gd name="connsiteX26" fmla="*/ 4685635 w 5563679"/>
              <a:gd name="connsiteY26" fmla="*/ 4314920 h 4850718"/>
              <a:gd name="connsiteX27" fmla="*/ 4685636 w 5563679"/>
              <a:gd name="connsiteY27" fmla="*/ 4314919 h 4850718"/>
              <a:gd name="connsiteX28" fmla="*/ 4556609 w 5563679"/>
              <a:gd name="connsiteY28" fmla="*/ 4185892 h 4850718"/>
              <a:gd name="connsiteX29" fmla="*/ 4556609 w 5563679"/>
              <a:gd name="connsiteY29" fmla="*/ 3905873 h 4850718"/>
              <a:gd name="connsiteX30" fmla="*/ 4554606 w 5563679"/>
              <a:gd name="connsiteY30" fmla="*/ 3894522 h 4850718"/>
              <a:gd name="connsiteX31" fmla="*/ 4454877 w 5563679"/>
              <a:gd name="connsiteY31" fmla="*/ 3808573 h 4850718"/>
              <a:gd name="connsiteX32" fmla="*/ 4431397 w 5563679"/>
              <a:gd name="connsiteY32" fmla="*/ 3806206 h 4850718"/>
              <a:gd name="connsiteX33" fmla="*/ 4431397 w 5563679"/>
              <a:gd name="connsiteY33" fmla="*/ 3805468 h 4850718"/>
              <a:gd name="connsiteX34" fmla="*/ 4383327 w 5563679"/>
              <a:gd name="connsiteY34" fmla="*/ 3795764 h 4850718"/>
              <a:gd name="connsiteX35" fmla="*/ 4304524 w 5563679"/>
              <a:gd name="connsiteY35" fmla="*/ 3676876 h 4850718"/>
              <a:gd name="connsiteX36" fmla="*/ 4304524 w 5563679"/>
              <a:gd name="connsiteY36" fmla="*/ 3586746 h 4850718"/>
              <a:gd name="connsiteX37" fmla="*/ 4296135 w 5563679"/>
              <a:gd name="connsiteY37" fmla="*/ 3545196 h 4850718"/>
              <a:gd name="connsiteX38" fmla="*/ 4177248 w 5563679"/>
              <a:gd name="connsiteY38" fmla="*/ 3466392 h 4850718"/>
              <a:gd name="connsiteX39" fmla="*/ 4058361 w 5563679"/>
              <a:gd name="connsiteY39" fmla="*/ 3545196 h 4850718"/>
              <a:gd name="connsiteX40" fmla="*/ 4056171 w 5563679"/>
              <a:gd name="connsiteY40" fmla="*/ 3556040 h 4850718"/>
              <a:gd name="connsiteX41" fmla="*/ 4056171 w 5563679"/>
              <a:gd name="connsiteY41" fmla="*/ 3796910 h 4850718"/>
              <a:gd name="connsiteX42" fmla="*/ 3977368 w 5563679"/>
              <a:gd name="connsiteY42" fmla="*/ 3915798 h 4850718"/>
              <a:gd name="connsiteX43" fmla="*/ 3929298 w 5563679"/>
              <a:gd name="connsiteY43" fmla="*/ 3925502 h 4850718"/>
              <a:gd name="connsiteX44" fmla="*/ 3929298 w 5563679"/>
              <a:gd name="connsiteY44" fmla="*/ 3926240 h 4850718"/>
              <a:gd name="connsiteX45" fmla="*/ 3905818 w 5563679"/>
              <a:gd name="connsiteY45" fmla="*/ 3928607 h 4850718"/>
              <a:gd name="connsiteX46" fmla="*/ 3806089 w 5563679"/>
              <a:gd name="connsiteY46" fmla="*/ 4014556 h 4850718"/>
              <a:gd name="connsiteX47" fmla="*/ 3805837 w 5563679"/>
              <a:gd name="connsiteY47" fmla="*/ 4015985 h 4850718"/>
              <a:gd name="connsiteX48" fmla="*/ 3805837 w 5563679"/>
              <a:gd name="connsiteY48" fmla="*/ 4120626 h 4850718"/>
              <a:gd name="connsiteX49" fmla="*/ 3676810 w 5563679"/>
              <a:gd name="connsiteY49" fmla="*/ 4249653 h 4850718"/>
              <a:gd name="connsiteX50" fmla="*/ 3676811 w 5563679"/>
              <a:gd name="connsiteY50" fmla="*/ 4249652 h 4850718"/>
              <a:gd name="connsiteX51" fmla="*/ 3547784 w 5563679"/>
              <a:gd name="connsiteY51" fmla="*/ 4120625 h 4850718"/>
              <a:gd name="connsiteX52" fmla="*/ 3547783 w 5563679"/>
              <a:gd name="connsiteY52" fmla="*/ 4137148 h 4850718"/>
              <a:gd name="connsiteX53" fmla="*/ 3537645 w 5563679"/>
              <a:gd name="connsiteY53" fmla="*/ 4086929 h 4850718"/>
              <a:gd name="connsiteX54" fmla="*/ 3418757 w 5563679"/>
              <a:gd name="connsiteY54" fmla="*/ 4008125 h 4850718"/>
              <a:gd name="connsiteX55" fmla="*/ 3299870 w 5563679"/>
              <a:gd name="connsiteY55" fmla="*/ 4086929 h 4850718"/>
              <a:gd name="connsiteX56" fmla="*/ 3290106 w 5563679"/>
              <a:gd name="connsiteY56" fmla="*/ 4135289 h 4850718"/>
              <a:gd name="connsiteX57" fmla="*/ 3290106 w 5563679"/>
              <a:gd name="connsiteY57" fmla="*/ 4721691 h 4850718"/>
              <a:gd name="connsiteX58" fmla="*/ 3161079 w 5563679"/>
              <a:gd name="connsiteY58" fmla="*/ 4850718 h 4850718"/>
              <a:gd name="connsiteX59" fmla="*/ 3161080 w 5563679"/>
              <a:gd name="connsiteY59" fmla="*/ 4850717 h 4850718"/>
              <a:gd name="connsiteX60" fmla="*/ 3032053 w 5563679"/>
              <a:gd name="connsiteY60" fmla="*/ 4721690 h 4850718"/>
              <a:gd name="connsiteX61" fmla="*/ 3032052 w 5563679"/>
              <a:gd name="connsiteY61" fmla="*/ 3824728 h 4850718"/>
              <a:gd name="connsiteX62" fmla="*/ 3021914 w 5563679"/>
              <a:gd name="connsiteY62" fmla="*/ 3774509 h 4850718"/>
              <a:gd name="connsiteX63" fmla="*/ 2903026 w 5563679"/>
              <a:gd name="connsiteY63" fmla="*/ 3695705 h 4850718"/>
              <a:gd name="connsiteX64" fmla="*/ 2784139 w 5563679"/>
              <a:gd name="connsiteY64" fmla="*/ 3774509 h 4850718"/>
              <a:gd name="connsiteX65" fmla="*/ 2780541 w 5563679"/>
              <a:gd name="connsiteY65" fmla="*/ 3792328 h 4850718"/>
              <a:gd name="connsiteX66" fmla="*/ 2780541 w 5563679"/>
              <a:gd name="connsiteY66" fmla="*/ 4101274 h 4850718"/>
              <a:gd name="connsiteX67" fmla="*/ 2651514 w 5563679"/>
              <a:gd name="connsiteY67" fmla="*/ 4230301 h 4850718"/>
              <a:gd name="connsiteX68" fmla="*/ 2651515 w 5563679"/>
              <a:gd name="connsiteY68" fmla="*/ 4230300 h 4850718"/>
              <a:gd name="connsiteX69" fmla="*/ 2522488 w 5563679"/>
              <a:gd name="connsiteY69" fmla="*/ 4101273 h 4850718"/>
              <a:gd name="connsiteX70" fmla="*/ 2522488 w 5563679"/>
              <a:gd name="connsiteY70" fmla="*/ 4054535 h 4850718"/>
              <a:gd name="connsiteX71" fmla="*/ 2503819 w 5563679"/>
              <a:gd name="connsiteY71" fmla="*/ 4021993 h 4850718"/>
              <a:gd name="connsiteX72" fmla="*/ 2426754 w 5563679"/>
              <a:gd name="connsiteY72" fmla="*/ 3975549 h 4850718"/>
              <a:gd name="connsiteX73" fmla="*/ 2403274 w 5563679"/>
              <a:gd name="connsiteY73" fmla="*/ 3973182 h 4850718"/>
              <a:gd name="connsiteX74" fmla="*/ 2403274 w 5563679"/>
              <a:gd name="connsiteY74" fmla="*/ 3972444 h 4850718"/>
              <a:gd name="connsiteX75" fmla="*/ 2355204 w 5563679"/>
              <a:gd name="connsiteY75" fmla="*/ 3962740 h 4850718"/>
              <a:gd name="connsiteX76" fmla="*/ 2276401 w 5563679"/>
              <a:gd name="connsiteY76" fmla="*/ 3843852 h 4850718"/>
              <a:gd name="connsiteX77" fmla="*/ 2276401 w 5563679"/>
              <a:gd name="connsiteY77" fmla="*/ 3729868 h 4850718"/>
              <a:gd name="connsiteX78" fmla="*/ 2268012 w 5563679"/>
              <a:gd name="connsiteY78" fmla="*/ 3688318 h 4850718"/>
              <a:gd name="connsiteX79" fmla="*/ 2149125 w 5563679"/>
              <a:gd name="connsiteY79" fmla="*/ 3609514 h 4850718"/>
              <a:gd name="connsiteX80" fmla="*/ 2030238 w 5563679"/>
              <a:gd name="connsiteY80" fmla="*/ 3688318 h 4850718"/>
              <a:gd name="connsiteX81" fmla="*/ 2028048 w 5563679"/>
              <a:gd name="connsiteY81" fmla="*/ 3699163 h 4850718"/>
              <a:gd name="connsiteX82" fmla="*/ 2028048 w 5563679"/>
              <a:gd name="connsiteY82" fmla="*/ 3852566 h 4850718"/>
              <a:gd name="connsiteX83" fmla="*/ 1949245 w 5563679"/>
              <a:gd name="connsiteY83" fmla="*/ 3971454 h 4850718"/>
              <a:gd name="connsiteX84" fmla="*/ 1901175 w 5563679"/>
              <a:gd name="connsiteY84" fmla="*/ 3981158 h 4850718"/>
              <a:gd name="connsiteX85" fmla="*/ 1901175 w 5563679"/>
              <a:gd name="connsiteY85" fmla="*/ 3981896 h 4850718"/>
              <a:gd name="connsiteX86" fmla="*/ 1877695 w 5563679"/>
              <a:gd name="connsiteY86" fmla="*/ 3984263 h 4850718"/>
              <a:gd name="connsiteX87" fmla="*/ 1777966 w 5563679"/>
              <a:gd name="connsiteY87" fmla="*/ 4070212 h 4850718"/>
              <a:gd name="connsiteX88" fmla="*/ 1775762 w 5563679"/>
              <a:gd name="connsiteY88" fmla="*/ 4082702 h 4850718"/>
              <a:gd name="connsiteX89" fmla="*/ 1775762 w 5563679"/>
              <a:gd name="connsiteY89" fmla="*/ 4216610 h 4850718"/>
              <a:gd name="connsiteX90" fmla="*/ 1646735 w 5563679"/>
              <a:gd name="connsiteY90" fmla="*/ 4345637 h 4850718"/>
              <a:gd name="connsiteX91" fmla="*/ 1646736 w 5563679"/>
              <a:gd name="connsiteY91" fmla="*/ 4345636 h 4850718"/>
              <a:gd name="connsiteX92" fmla="*/ 1517709 w 5563679"/>
              <a:gd name="connsiteY92" fmla="*/ 4216609 h 4850718"/>
              <a:gd name="connsiteX93" fmla="*/ 1517709 w 5563679"/>
              <a:gd name="connsiteY93" fmla="*/ 3851355 h 4850718"/>
              <a:gd name="connsiteX94" fmla="*/ 1515505 w 5563679"/>
              <a:gd name="connsiteY94" fmla="*/ 3838865 h 4850718"/>
              <a:gd name="connsiteX95" fmla="*/ 1415776 w 5563679"/>
              <a:gd name="connsiteY95" fmla="*/ 3752916 h 4850718"/>
              <a:gd name="connsiteX96" fmla="*/ 1392296 w 5563679"/>
              <a:gd name="connsiteY96" fmla="*/ 3750549 h 4850718"/>
              <a:gd name="connsiteX97" fmla="*/ 1392296 w 5563679"/>
              <a:gd name="connsiteY97" fmla="*/ 3749811 h 4850718"/>
              <a:gd name="connsiteX98" fmla="*/ 1344226 w 5563679"/>
              <a:gd name="connsiteY98" fmla="*/ 3740107 h 4850718"/>
              <a:gd name="connsiteX99" fmla="*/ 1265423 w 5563679"/>
              <a:gd name="connsiteY99" fmla="*/ 3621219 h 4850718"/>
              <a:gd name="connsiteX100" fmla="*/ 1265423 w 5563679"/>
              <a:gd name="connsiteY100" fmla="*/ 3244844 h 4850718"/>
              <a:gd name="connsiteX101" fmla="*/ 1257034 w 5563679"/>
              <a:gd name="connsiteY101" fmla="*/ 3203294 h 4850718"/>
              <a:gd name="connsiteX102" fmla="*/ 1138147 w 5563679"/>
              <a:gd name="connsiteY102" fmla="*/ 3124490 h 4850718"/>
              <a:gd name="connsiteX103" fmla="*/ 1019260 w 5563679"/>
              <a:gd name="connsiteY103" fmla="*/ 3203294 h 4850718"/>
              <a:gd name="connsiteX104" fmla="*/ 1016586 w 5563679"/>
              <a:gd name="connsiteY104" fmla="*/ 3216537 h 4850718"/>
              <a:gd name="connsiteX105" fmla="*/ 1016586 w 5563679"/>
              <a:gd name="connsiteY105" fmla="*/ 3277201 h 4850718"/>
              <a:gd name="connsiteX106" fmla="*/ 887559 w 5563679"/>
              <a:gd name="connsiteY106" fmla="*/ 3406228 h 4850718"/>
              <a:gd name="connsiteX107" fmla="*/ 887560 w 5563679"/>
              <a:gd name="connsiteY107" fmla="*/ 3406227 h 4850718"/>
              <a:gd name="connsiteX108" fmla="*/ 758533 w 5563679"/>
              <a:gd name="connsiteY108" fmla="*/ 3277200 h 4850718"/>
              <a:gd name="connsiteX109" fmla="*/ 758533 w 5563679"/>
              <a:gd name="connsiteY109" fmla="*/ 3136420 h 4850718"/>
              <a:gd name="connsiteX110" fmla="*/ 737116 w 5563679"/>
              <a:gd name="connsiteY110" fmla="*/ 3099088 h 4850718"/>
              <a:gd name="connsiteX111" fmla="*/ 660051 w 5563679"/>
              <a:gd name="connsiteY111" fmla="*/ 3052644 h 4850718"/>
              <a:gd name="connsiteX112" fmla="*/ 636571 w 5563679"/>
              <a:gd name="connsiteY112" fmla="*/ 3050277 h 4850718"/>
              <a:gd name="connsiteX113" fmla="*/ 636571 w 5563679"/>
              <a:gd name="connsiteY113" fmla="*/ 3049539 h 4850718"/>
              <a:gd name="connsiteX114" fmla="*/ 588501 w 5563679"/>
              <a:gd name="connsiteY114" fmla="*/ 3039835 h 4850718"/>
              <a:gd name="connsiteX115" fmla="*/ 509698 w 5563679"/>
              <a:gd name="connsiteY115" fmla="*/ 2920947 h 4850718"/>
              <a:gd name="connsiteX116" fmla="*/ 509698 w 5563679"/>
              <a:gd name="connsiteY116" fmla="*/ 1975689 h 4850718"/>
              <a:gd name="connsiteX117" fmla="*/ 501309 w 5563679"/>
              <a:gd name="connsiteY117" fmla="*/ 1934140 h 4850718"/>
              <a:gd name="connsiteX118" fmla="*/ 382422 w 5563679"/>
              <a:gd name="connsiteY118" fmla="*/ 1855336 h 4850718"/>
              <a:gd name="connsiteX119" fmla="*/ 263535 w 5563679"/>
              <a:gd name="connsiteY119" fmla="*/ 1934140 h 4850718"/>
              <a:gd name="connsiteX120" fmla="*/ 258053 w 5563679"/>
              <a:gd name="connsiteY120" fmla="*/ 1961291 h 4850718"/>
              <a:gd name="connsiteX121" fmla="*/ 258053 w 5563679"/>
              <a:gd name="connsiteY121" fmla="*/ 2016326 h 4850718"/>
              <a:gd name="connsiteX122" fmla="*/ 129026 w 5563679"/>
              <a:gd name="connsiteY122" fmla="*/ 2145353 h 4850718"/>
              <a:gd name="connsiteX123" fmla="*/ 129027 w 5563679"/>
              <a:gd name="connsiteY123" fmla="*/ 2145352 h 4850718"/>
              <a:gd name="connsiteX124" fmla="*/ 0 w 5563679"/>
              <a:gd name="connsiteY124" fmla="*/ 2016325 h 4850718"/>
              <a:gd name="connsiteX125" fmla="*/ 0 w 5563679"/>
              <a:gd name="connsiteY125" fmla="*/ 1566131 h 4850718"/>
              <a:gd name="connsiteX126" fmla="*/ 0 w 5563679"/>
              <a:gd name="connsiteY126" fmla="*/ 0 h 4850718"/>
              <a:gd name="connsiteX0" fmla="*/ 0 w 5563679"/>
              <a:gd name="connsiteY0" fmla="*/ 0 h 4850718"/>
              <a:gd name="connsiteX1" fmla="*/ 5562692 w 5563679"/>
              <a:gd name="connsiteY1" fmla="*/ 0 h 4850718"/>
              <a:gd name="connsiteX2" fmla="*/ 5562692 w 5563679"/>
              <a:gd name="connsiteY2" fmla="*/ 1566131 h 4850718"/>
              <a:gd name="connsiteX3" fmla="*/ 5563679 w 5563679"/>
              <a:gd name="connsiteY3" fmla="*/ 2642601 h 4850718"/>
              <a:gd name="connsiteX4" fmla="*/ 5484876 w 5563679"/>
              <a:gd name="connsiteY4" fmla="*/ 2761489 h 4850718"/>
              <a:gd name="connsiteX5" fmla="*/ 5436806 w 5563679"/>
              <a:gd name="connsiteY5" fmla="*/ 2771193 h 4850718"/>
              <a:gd name="connsiteX6" fmla="*/ 5436806 w 5563679"/>
              <a:gd name="connsiteY6" fmla="*/ 2771931 h 4850718"/>
              <a:gd name="connsiteX7" fmla="*/ 5413326 w 5563679"/>
              <a:gd name="connsiteY7" fmla="*/ 2774298 h 4850718"/>
              <a:gd name="connsiteX8" fmla="*/ 5336262 w 5563679"/>
              <a:gd name="connsiteY8" fmla="*/ 2820742 h 4850718"/>
              <a:gd name="connsiteX9" fmla="*/ 5315097 w 5563679"/>
              <a:gd name="connsiteY9" fmla="*/ 2857633 h 4850718"/>
              <a:gd name="connsiteX10" fmla="*/ 5315097 w 5563679"/>
              <a:gd name="connsiteY10" fmla="*/ 2920947 h 4850718"/>
              <a:gd name="connsiteX11" fmla="*/ 5236294 w 5563679"/>
              <a:gd name="connsiteY11" fmla="*/ 3039835 h 4850718"/>
              <a:gd name="connsiteX12" fmla="*/ 5188224 w 5563679"/>
              <a:gd name="connsiteY12" fmla="*/ 3049539 h 4850718"/>
              <a:gd name="connsiteX13" fmla="*/ 5188224 w 5563679"/>
              <a:gd name="connsiteY13" fmla="*/ 3050277 h 4850718"/>
              <a:gd name="connsiteX14" fmla="*/ 5164744 w 5563679"/>
              <a:gd name="connsiteY14" fmla="*/ 3052644 h 4850718"/>
              <a:gd name="connsiteX15" fmla="*/ 5065015 w 5563679"/>
              <a:gd name="connsiteY15" fmla="*/ 3138593 h 4850718"/>
              <a:gd name="connsiteX16" fmla="*/ 5064995 w 5563679"/>
              <a:gd name="connsiteY16" fmla="*/ 3138706 h 4850718"/>
              <a:gd name="connsiteX17" fmla="*/ 5064995 w 5563679"/>
              <a:gd name="connsiteY17" fmla="*/ 3698499 h 4850718"/>
              <a:gd name="connsiteX18" fmla="*/ 4986192 w 5563679"/>
              <a:gd name="connsiteY18" fmla="*/ 3817387 h 4850718"/>
              <a:gd name="connsiteX19" fmla="*/ 4938122 w 5563679"/>
              <a:gd name="connsiteY19" fmla="*/ 3827091 h 4850718"/>
              <a:gd name="connsiteX20" fmla="*/ 4938122 w 5563679"/>
              <a:gd name="connsiteY20" fmla="*/ 3827829 h 4850718"/>
              <a:gd name="connsiteX21" fmla="*/ 4914642 w 5563679"/>
              <a:gd name="connsiteY21" fmla="*/ 3830196 h 4850718"/>
              <a:gd name="connsiteX22" fmla="*/ 4814913 w 5563679"/>
              <a:gd name="connsiteY22" fmla="*/ 3916145 h 4850718"/>
              <a:gd name="connsiteX23" fmla="*/ 4814662 w 5563679"/>
              <a:gd name="connsiteY23" fmla="*/ 3917568 h 4850718"/>
              <a:gd name="connsiteX24" fmla="*/ 4814662 w 5563679"/>
              <a:gd name="connsiteY24" fmla="*/ 4185893 h 4850718"/>
              <a:gd name="connsiteX25" fmla="*/ 4685635 w 5563679"/>
              <a:gd name="connsiteY25" fmla="*/ 4314920 h 4850718"/>
              <a:gd name="connsiteX26" fmla="*/ 4685636 w 5563679"/>
              <a:gd name="connsiteY26" fmla="*/ 4314919 h 4850718"/>
              <a:gd name="connsiteX27" fmla="*/ 4556609 w 5563679"/>
              <a:gd name="connsiteY27" fmla="*/ 4185892 h 4850718"/>
              <a:gd name="connsiteX28" fmla="*/ 4556609 w 5563679"/>
              <a:gd name="connsiteY28" fmla="*/ 3905873 h 4850718"/>
              <a:gd name="connsiteX29" fmla="*/ 4554606 w 5563679"/>
              <a:gd name="connsiteY29" fmla="*/ 3894522 h 4850718"/>
              <a:gd name="connsiteX30" fmla="*/ 4454877 w 5563679"/>
              <a:gd name="connsiteY30" fmla="*/ 3808573 h 4850718"/>
              <a:gd name="connsiteX31" fmla="*/ 4431397 w 5563679"/>
              <a:gd name="connsiteY31" fmla="*/ 3806206 h 4850718"/>
              <a:gd name="connsiteX32" fmla="*/ 4431397 w 5563679"/>
              <a:gd name="connsiteY32" fmla="*/ 3805468 h 4850718"/>
              <a:gd name="connsiteX33" fmla="*/ 4383327 w 5563679"/>
              <a:gd name="connsiteY33" fmla="*/ 3795764 h 4850718"/>
              <a:gd name="connsiteX34" fmla="*/ 4304524 w 5563679"/>
              <a:gd name="connsiteY34" fmla="*/ 3676876 h 4850718"/>
              <a:gd name="connsiteX35" fmla="*/ 4304524 w 5563679"/>
              <a:gd name="connsiteY35" fmla="*/ 3586746 h 4850718"/>
              <a:gd name="connsiteX36" fmla="*/ 4296135 w 5563679"/>
              <a:gd name="connsiteY36" fmla="*/ 3545196 h 4850718"/>
              <a:gd name="connsiteX37" fmla="*/ 4177248 w 5563679"/>
              <a:gd name="connsiteY37" fmla="*/ 3466392 h 4850718"/>
              <a:gd name="connsiteX38" fmla="*/ 4058361 w 5563679"/>
              <a:gd name="connsiteY38" fmla="*/ 3545196 h 4850718"/>
              <a:gd name="connsiteX39" fmla="*/ 4056171 w 5563679"/>
              <a:gd name="connsiteY39" fmla="*/ 3556040 h 4850718"/>
              <a:gd name="connsiteX40" fmla="*/ 4056171 w 5563679"/>
              <a:gd name="connsiteY40" fmla="*/ 3796910 h 4850718"/>
              <a:gd name="connsiteX41" fmla="*/ 3977368 w 5563679"/>
              <a:gd name="connsiteY41" fmla="*/ 3915798 h 4850718"/>
              <a:gd name="connsiteX42" fmla="*/ 3929298 w 5563679"/>
              <a:gd name="connsiteY42" fmla="*/ 3925502 h 4850718"/>
              <a:gd name="connsiteX43" fmla="*/ 3929298 w 5563679"/>
              <a:gd name="connsiteY43" fmla="*/ 3926240 h 4850718"/>
              <a:gd name="connsiteX44" fmla="*/ 3905818 w 5563679"/>
              <a:gd name="connsiteY44" fmla="*/ 3928607 h 4850718"/>
              <a:gd name="connsiteX45" fmla="*/ 3806089 w 5563679"/>
              <a:gd name="connsiteY45" fmla="*/ 4014556 h 4850718"/>
              <a:gd name="connsiteX46" fmla="*/ 3805837 w 5563679"/>
              <a:gd name="connsiteY46" fmla="*/ 4015985 h 4850718"/>
              <a:gd name="connsiteX47" fmla="*/ 3805837 w 5563679"/>
              <a:gd name="connsiteY47" fmla="*/ 4120626 h 4850718"/>
              <a:gd name="connsiteX48" fmla="*/ 3676810 w 5563679"/>
              <a:gd name="connsiteY48" fmla="*/ 4249653 h 4850718"/>
              <a:gd name="connsiteX49" fmla="*/ 3676811 w 5563679"/>
              <a:gd name="connsiteY49" fmla="*/ 4249652 h 4850718"/>
              <a:gd name="connsiteX50" fmla="*/ 3547784 w 5563679"/>
              <a:gd name="connsiteY50" fmla="*/ 4120625 h 4850718"/>
              <a:gd name="connsiteX51" fmla="*/ 3547783 w 5563679"/>
              <a:gd name="connsiteY51" fmla="*/ 4137148 h 4850718"/>
              <a:gd name="connsiteX52" fmla="*/ 3537645 w 5563679"/>
              <a:gd name="connsiteY52" fmla="*/ 4086929 h 4850718"/>
              <a:gd name="connsiteX53" fmla="*/ 3418757 w 5563679"/>
              <a:gd name="connsiteY53" fmla="*/ 4008125 h 4850718"/>
              <a:gd name="connsiteX54" fmla="*/ 3299870 w 5563679"/>
              <a:gd name="connsiteY54" fmla="*/ 4086929 h 4850718"/>
              <a:gd name="connsiteX55" fmla="*/ 3290106 w 5563679"/>
              <a:gd name="connsiteY55" fmla="*/ 4135289 h 4850718"/>
              <a:gd name="connsiteX56" fmla="*/ 3290106 w 5563679"/>
              <a:gd name="connsiteY56" fmla="*/ 4721691 h 4850718"/>
              <a:gd name="connsiteX57" fmla="*/ 3161079 w 5563679"/>
              <a:gd name="connsiteY57" fmla="*/ 4850718 h 4850718"/>
              <a:gd name="connsiteX58" fmla="*/ 3161080 w 5563679"/>
              <a:gd name="connsiteY58" fmla="*/ 4850717 h 4850718"/>
              <a:gd name="connsiteX59" fmla="*/ 3032053 w 5563679"/>
              <a:gd name="connsiteY59" fmla="*/ 4721690 h 4850718"/>
              <a:gd name="connsiteX60" fmla="*/ 3032052 w 5563679"/>
              <a:gd name="connsiteY60" fmla="*/ 3824728 h 4850718"/>
              <a:gd name="connsiteX61" fmla="*/ 3021914 w 5563679"/>
              <a:gd name="connsiteY61" fmla="*/ 3774509 h 4850718"/>
              <a:gd name="connsiteX62" fmla="*/ 2903026 w 5563679"/>
              <a:gd name="connsiteY62" fmla="*/ 3695705 h 4850718"/>
              <a:gd name="connsiteX63" fmla="*/ 2784139 w 5563679"/>
              <a:gd name="connsiteY63" fmla="*/ 3774509 h 4850718"/>
              <a:gd name="connsiteX64" fmla="*/ 2780541 w 5563679"/>
              <a:gd name="connsiteY64" fmla="*/ 3792328 h 4850718"/>
              <a:gd name="connsiteX65" fmla="*/ 2780541 w 5563679"/>
              <a:gd name="connsiteY65" fmla="*/ 4101274 h 4850718"/>
              <a:gd name="connsiteX66" fmla="*/ 2651514 w 5563679"/>
              <a:gd name="connsiteY66" fmla="*/ 4230301 h 4850718"/>
              <a:gd name="connsiteX67" fmla="*/ 2651515 w 5563679"/>
              <a:gd name="connsiteY67" fmla="*/ 4230300 h 4850718"/>
              <a:gd name="connsiteX68" fmla="*/ 2522488 w 5563679"/>
              <a:gd name="connsiteY68" fmla="*/ 4101273 h 4850718"/>
              <a:gd name="connsiteX69" fmla="*/ 2522488 w 5563679"/>
              <a:gd name="connsiteY69" fmla="*/ 4054535 h 4850718"/>
              <a:gd name="connsiteX70" fmla="*/ 2503819 w 5563679"/>
              <a:gd name="connsiteY70" fmla="*/ 4021993 h 4850718"/>
              <a:gd name="connsiteX71" fmla="*/ 2426754 w 5563679"/>
              <a:gd name="connsiteY71" fmla="*/ 3975549 h 4850718"/>
              <a:gd name="connsiteX72" fmla="*/ 2403274 w 5563679"/>
              <a:gd name="connsiteY72" fmla="*/ 3973182 h 4850718"/>
              <a:gd name="connsiteX73" fmla="*/ 2403274 w 5563679"/>
              <a:gd name="connsiteY73" fmla="*/ 3972444 h 4850718"/>
              <a:gd name="connsiteX74" fmla="*/ 2355204 w 5563679"/>
              <a:gd name="connsiteY74" fmla="*/ 3962740 h 4850718"/>
              <a:gd name="connsiteX75" fmla="*/ 2276401 w 5563679"/>
              <a:gd name="connsiteY75" fmla="*/ 3843852 h 4850718"/>
              <a:gd name="connsiteX76" fmla="*/ 2276401 w 5563679"/>
              <a:gd name="connsiteY76" fmla="*/ 3729868 h 4850718"/>
              <a:gd name="connsiteX77" fmla="*/ 2268012 w 5563679"/>
              <a:gd name="connsiteY77" fmla="*/ 3688318 h 4850718"/>
              <a:gd name="connsiteX78" fmla="*/ 2149125 w 5563679"/>
              <a:gd name="connsiteY78" fmla="*/ 3609514 h 4850718"/>
              <a:gd name="connsiteX79" fmla="*/ 2030238 w 5563679"/>
              <a:gd name="connsiteY79" fmla="*/ 3688318 h 4850718"/>
              <a:gd name="connsiteX80" fmla="*/ 2028048 w 5563679"/>
              <a:gd name="connsiteY80" fmla="*/ 3699163 h 4850718"/>
              <a:gd name="connsiteX81" fmla="*/ 2028048 w 5563679"/>
              <a:gd name="connsiteY81" fmla="*/ 3852566 h 4850718"/>
              <a:gd name="connsiteX82" fmla="*/ 1949245 w 5563679"/>
              <a:gd name="connsiteY82" fmla="*/ 3971454 h 4850718"/>
              <a:gd name="connsiteX83" fmla="*/ 1901175 w 5563679"/>
              <a:gd name="connsiteY83" fmla="*/ 3981158 h 4850718"/>
              <a:gd name="connsiteX84" fmla="*/ 1901175 w 5563679"/>
              <a:gd name="connsiteY84" fmla="*/ 3981896 h 4850718"/>
              <a:gd name="connsiteX85" fmla="*/ 1877695 w 5563679"/>
              <a:gd name="connsiteY85" fmla="*/ 3984263 h 4850718"/>
              <a:gd name="connsiteX86" fmla="*/ 1777966 w 5563679"/>
              <a:gd name="connsiteY86" fmla="*/ 4070212 h 4850718"/>
              <a:gd name="connsiteX87" fmla="*/ 1775762 w 5563679"/>
              <a:gd name="connsiteY87" fmla="*/ 4082702 h 4850718"/>
              <a:gd name="connsiteX88" fmla="*/ 1775762 w 5563679"/>
              <a:gd name="connsiteY88" fmla="*/ 4216610 h 4850718"/>
              <a:gd name="connsiteX89" fmla="*/ 1646735 w 5563679"/>
              <a:gd name="connsiteY89" fmla="*/ 4345637 h 4850718"/>
              <a:gd name="connsiteX90" fmla="*/ 1646736 w 5563679"/>
              <a:gd name="connsiteY90" fmla="*/ 4345636 h 4850718"/>
              <a:gd name="connsiteX91" fmla="*/ 1517709 w 5563679"/>
              <a:gd name="connsiteY91" fmla="*/ 4216609 h 4850718"/>
              <a:gd name="connsiteX92" fmla="*/ 1517709 w 5563679"/>
              <a:gd name="connsiteY92" fmla="*/ 3851355 h 4850718"/>
              <a:gd name="connsiteX93" fmla="*/ 1515505 w 5563679"/>
              <a:gd name="connsiteY93" fmla="*/ 3838865 h 4850718"/>
              <a:gd name="connsiteX94" fmla="*/ 1415776 w 5563679"/>
              <a:gd name="connsiteY94" fmla="*/ 3752916 h 4850718"/>
              <a:gd name="connsiteX95" fmla="*/ 1392296 w 5563679"/>
              <a:gd name="connsiteY95" fmla="*/ 3750549 h 4850718"/>
              <a:gd name="connsiteX96" fmla="*/ 1392296 w 5563679"/>
              <a:gd name="connsiteY96" fmla="*/ 3749811 h 4850718"/>
              <a:gd name="connsiteX97" fmla="*/ 1344226 w 5563679"/>
              <a:gd name="connsiteY97" fmla="*/ 3740107 h 4850718"/>
              <a:gd name="connsiteX98" fmla="*/ 1265423 w 5563679"/>
              <a:gd name="connsiteY98" fmla="*/ 3621219 h 4850718"/>
              <a:gd name="connsiteX99" fmla="*/ 1265423 w 5563679"/>
              <a:gd name="connsiteY99" fmla="*/ 3244844 h 4850718"/>
              <a:gd name="connsiteX100" fmla="*/ 1257034 w 5563679"/>
              <a:gd name="connsiteY100" fmla="*/ 3203294 h 4850718"/>
              <a:gd name="connsiteX101" fmla="*/ 1138147 w 5563679"/>
              <a:gd name="connsiteY101" fmla="*/ 3124490 h 4850718"/>
              <a:gd name="connsiteX102" fmla="*/ 1019260 w 5563679"/>
              <a:gd name="connsiteY102" fmla="*/ 3203294 h 4850718"/>
              <a:gd name="connsiteX103" fmla="*/ 1016586 w 5563679"/>
              <a:gd name="connsiteY103" fmla="*/ 3216537 h 4850718"/>
              <a:gd name="connsiteX104" fmla="*/ 1016586 w 5563679"/>
              <a:gd name="connsiteY104" fmla="*/ 3277201 h 4850718"/>
              <a:gd name="connsiteX105" fmla="*/ 887559 w 5563679"/>
              <a:gd name="connsiteY105" fmla="*/ 3406228 h 4850718"/>
              <a:gd name="connsiteX106" fmla="*/ 887560 w 5563679"/>
              <a:gd name="connsiteY106" fmla="*/ 3406227 h 4850718"/>
              <a:gd name="connsiteX107" fmla="*/ 758533 w 5563679"/>
              <a:gd name="connsiteY107" fmla="*/ 3277200 h 4850718"/>
              <a:gd name="connsiteX108" fmla="*/ 758533 w 5563679"/>
              <a:gd name="connsiteY108" fmla="*/ 3136420 h 4850718"/>
              <a:gd name="connsiteX109" fmla="*/ 737116 w 5563679"/>
              <a:gd name="connsiteY109" fmla="*/ 3099088 h 4850718"/>
              <a:gd name="connsiteX110" fmla="*/ 660051 w 5563679"/>
              <a:gd name="connsiteY110" fmla="*/ 3052644 h 4850718"/>
              <a:gd name="connsiteX111" fmla="*/ 636571 w 5563679"/>
              <a:gd name="connsiteY111" fmla="*/ 3050277 h 4850718"/>
              <a:gd name="connsiteX112" fmla="*/ 636571 w 5563679"/>
              <a:gd name="connsiteY112" fmla="*/ 3049539 h 4850718"/>
              <a:gd name="connsiteX113" fmla="*/ 588501 w 5563679"/>
              <a:gd name="connsiteY113" fmla="*/ 3039835 h 4850718"/>
              <a:gd name="connsiteX114" fmla="*/ 509698 w 5563679"/>
              <a:gd name="connsiteY114" fmla="*/ 2920947 h 4850718"/>
              <a:gd name="connsiteX115" fmla="*/ 509698 w 5563679"/>
              <a:gd name="connsiteY115" fmla="*/ 1975689 h 4850718"/>
              <a:gd name="connsiteX116" fmla="*/ 501309 w 5563679"/>
              <a:gd name="connsiteY116" fmla="*/ 1934140 h 4850718"/>
              <a:gd name="connsiteX117" fmla="*/ 382422 w 5563679"/>
              <a:gd name="connsiteY117" fmla="*/ 1855336 h 4850718"/>
              <a:gd name="connsiteX118" fmla="*/ 263535 w 5563679"/>
              <a:gd name="connsiteY118" fmla="*/ 1934140 h 4850718"/>
              <a:gd name="connsiteX119" fmla="*/ 258053 w 5563679"/>
              <a:gd name="connsiteY119" fmla="*/ 1961291 h 4850718"/>
              <a:gd name="connsiteX120" fmla="*/ 258053 w 5563679"/>
              <a:gd name="connsiteY120" fmla="*/ 2016326 h 4850718"/>
              <a:gd name="connsiteX121" fmla="*/ 129026 w 5563679"/>
              <a:gd name="connsiteY121" fmla="*/ 2145353 h 4850718"/>
              <a:gd name="connsiteX122" fmla="*/ 129027 w 5563679"/>
              <a:gd name="connsiteY122" fmla="*/ 2145352 h 4850718"/>
              <a:gd name="connsiteX123" fmla="*/ 0 w 5563679"/>
              <a:gd name="connsiteY123" fmla="*/ 2016325 h 4850718"/>
              <a:gd name="connsiteX124" fmla="*/ 0 w 5563679"/>
              <a:gd name="connsiteY124" fmla="*/ 1566131 h 4850718"/>
              <a:gd name="connsiteX125" fmla="*/ 0 w 5563679"/>
              <a:gd name="connsiteY125" fmla="*/ 0 h 4850718"/>
              <a:gd name="connsiteX0" fmla="*/ 0 w 5563679"/>
              <a:gd name="connsiteY0" fmla="*/ 0 h 4850718"/>
              <a:gd name="connsiteX1" fmla="*/ 5562692 w 5563679"/>
              <a:gd name="connsiteY1" fmla="*/ 0 h 4850718"/>
              <a:gd name="connsiteX2" fmla="*/ 5563679 w 5563679"/>
              <a:gd name="connsiteY2" fmla="*/ 2642601 h 4850718"/>
              <a:gd name="connsiteX3" fmla="*/ 5484876 w 5563679"/>
              <a:gd name="connsiteY3" fmla="*/ 2761489 h 4850718"/>
              <a:gd name="connsiteX4" fmla="*/ 5436806 w 5563679"/>
              <a:gd name="connsiteY4" fmla="*/ 2771193 h 4850718"/>
              <a:gd name="connsiteX5" fmla="*/ 5436806 w 5563679"/>
              <a:gd name="connsiteY5" fmla="*/ 2771931 h 4850718"/>
              <a:gd name="connsiteX6" fmla="*/ 5413326 w 5563679"/>
              <a:gd name="connsiteY6" fmla="*/ 2774298 h 4850718"/>
              <a:gd name="connsiteX7" fmla="*/ 5336262 w 5563679"/>
              <a:gd name="connsiteY7" fmla="*/ 2820742 h 4850718"/>
              <a:gd name="connsiteX8" fmla="*/ 5315097 w 5563679"/>
              <a:gd name="connsiteY8" fmla="*/ 2857633 h 4850718"/>
              <a:gd name="connsiteX9" fmla="*/ 5315097 w 5563679"/>
              <a:gd name="connsiteY9" fmla="*/ 2920947 h 4850718"/>
              <a:gd name="connsiteX10" fmla="*/ 5236294 w 5563679"/>
              <a:gd name="connsiteY10" fmla="*/ 3039835 h 4850718"/>
              <a:gd name="connsiteX11" fmla="*/ 5188224 w 5563679"/>
              <a:gd name="connsiteY11" fmla="*/ 3049539 h 4850718"/>
              <a:gd name="connsiteX12" fmla="*/ 5188224 w 5563679"/>
              <a:gd name="connsiteY12" fmla="*/ 3050277 h 4850718"/>
              <a:gd name="connsiteX13" fmla="*/ 5164744 w 5563679"/>
              <a:gd name="connsiteY13" fmla="*/ 3052644 h 4850718"/>
              <a:gd name="connsiteX14" fmla="*/ 5065015 w 5563679"/>
              <a:gd name="connsiteY14" fmla="*/ 3138593 h 4850718"/>
              <a:gd name="connsiteX15" fmla="*/ 5064995 w 5563679"/>
              <a:gd name="connsiteY15" fmla="*/ 3138706 h 4850718"/>
              <a:gd name="connsiteX16" fmla="*/ 5064995 w 5563679"/>
              <a:gd name="connsiteY16" fmla="*/ 3698499 h 4850718"/>
              <a:gd name="connsiteX17" fmla="*/ 4986192 w 5563679"/>
              <a:gd name="connsiteY17" fmla="*/ 3817387 h 4850718"/>
              <a:gd name="connsiteX18" fmla="*/ 4938122 w 5563679"/>
              <a:gd name="connsiteY18" fmla="*/ 3827091 h 4850718"/>
              <a:gd name="connsiteX19" fmla="*/ 4938122 w 5563679"/>
              <a:gd name="connsiteY19" fmla="*/ 3827829 h 4850718"/>
              <a:gd name="connsiteX20" fmla="*/ 4914642 w 5563679"/>
              <a:gd name="connsiteY20" fmla="*/ 3830196 h 4850718"/>
              <a:gd name="connsiteX21" fmla="*/ 4814913 w 5563679"/>
              <a:gd name="connsiteY21" fmla="*/ 3916145 h 4850718"/>
              <a:gd name="connsiteX22" fmla="*/ 4814662 w 5563679"/>
              <a:gd name="connsiteY22" fmla="*/ 3917568 h 4850718"/>
              <a:gd name="connsiteX23" fmla="*/ 4814662 w 5563679"/>
              <a:gd name="connsiteY23" fmla="*/ 4185893 h 4850718"/>
              <a:gd name="connsiteX24" fmla="*/ 4685635 w 5563679"/>
              <a:gd name="connsiteY24" fmla="*/ 4314920 h 4850718"/>
              <a:gd name="connsiteX25" fmla="*/ 4685636 w 5563679"/>
              <a:gd name="connsiteY25" fmla="*/ 4314919 h 4850718"/>
              <a:gd name="connsiteX26" fmla="*/ 4556609 w 5563679"/>
              <a:gd name="connsiteY26" fmla="*/ 4185892 h 4850718"/>
              <a:gd name="connsiteX27" fmla="*/ 4556609 w 5563679"/>
              <a:gd name="connsiteY27" fmla="*/ 3905873 h 4850718"/>
              <a:gd name="connsiteX28" fmla="*/ 4554606 w 5563679"/>
              <a:gd name="connsiteY28" fmla="*/ 3894522 h 4850718"/>
              <a:gd name="connsiteX29" fmla="*/ 4454877 w 5563679"/>
              <a:gd name="connsiteY29" fmla="*/ 3808573 h 4850718"/>
              <a:gd name="connsiteX30" fmla="*/ 4431397 w 5563679"/>
              <a:gd name="connsiteY30" fmla="*/ 3806206 h 4850718"/>
              <a:gd name="connsiteX31" fmla="*/ 4431397 w 5563679"/>
              <a:gd name="connsiteY31" fmla="*/ 3805468 h 4850718"/>
              <a:gd name="connsiteX32" fmla="*/ 4383327 w 5563679"/>
              <a:gd name="connsiteY32" fmla="*/ 3795764 h 4850718"/>
              <a:gd name="connsiteX33" fmla="*/ 4304524 w 5563679"/>
              <a:gd name="connsiteY33" fmla="*/ 3676876 h 4850718"/>
              <a:gd name="connsiteX34" fmla="*/ 4304524 w 5563679"/>
              <a:gd name="connsiteY34" fmla="*/ 3586746 h 4850718"/>
              <a:gd name="connsiteX35" fmla="*/ 4296135 w 5563679"/>
              <a:gd name="connsiteY35" fmla="*/ 3545196 h 4850718"/>
              <a:gd name="connsiteX36" fmla="*/ 4177248 w 5563679"/>
              <a:gd name="connsiteY36" fmla="*/ 3466392 h 4850718"/>
              <a:gd name="connsiteX37" fmla="*/ 4058361 w 5563679"/>
              <a:gd name="connsiteY37" fmla="*/ 3545196 h 4850718"/>
              <a:gd name="connsiteX38" fmla="*/ 4056171 w 5563679"/>
              <a:gd name="connsiteY38" fmla="*/ 3556040 h 4850718"/>
              <a:gd name="connsiteX39" fmla="*/ 4056171 w 5563679"/>
              <a:gd name="connsiteY39" fmla="*/ 3796910 h 4850718"/>
              <a:gd name="connsiteX40" fmla="*/ 3977368 w 5563679"/>
              <a:gd name="connsiteY40" fmla="*/ 3915798 h 4850718"/>
              <a:gd name="connsiteX41" fmla="*/ 3929298 w 5563679"/>
              <a:gd name="connsiteY41" fmla="*/ 3925502 h 4850718"/>
              <a:gd name="connsiteX42" fmla="*/ 3929298 w 5563679"/>
              <a:gd name="connsiteY42" fmla="*/ 3926240 h 4850718"/>
              <a:gd name="connsiteX43" fmla="*/ 3905818 w 5563679"/>
              <a:gd name="connsiteY43" fmla="*/ 3928607 h 4850718"/>
              <a:gd name="connsiteX44" fmla="*/ 3806089 w 5563679"/>
              <a:gd name="connsiteY44" fmla="*/ 4014556 h 4850718"/>
              <a:gd name="connsiteX45" fmla="*/ 3805837 w 5563679"/>
              <a:gd name="connsiteY45" fmla="*/ 4015985 h 4850718"/>
              <a:gd name="connsiteX46" fmla="*/ 3805837 w 5563679"/>
              <a:gd name="connsiteY46" fmla="*/ 4120626 h 4850718"/>
              <a:gd name="connsiteX47" fmla="*/ 3676810 w 5563679"/>
              <a:gd name="connsiteY47" fmla="*/ 4249653 h 4850718"/>
              <a:gd name="connsiteX48" fmla="*/ 3676811 w 5563679"/>
              <a:gd name="connsiteY48" fmla="*/ 4249652 h 4850718"/>
              <a:gd name="connsiteX49" fmla="*/ 3547784 w 5563679"/>
              <a:gd name="connsiteY49" fmla="*/ 4120625 h 4850718"/>
              <a:gd name="connsiteX50" fmla="*/ 3547783 w 5563679"/>
              <a:gd name="connsiteY50" fmla="*/ 4137148 h 4850718"/>
              <a:gd name="connsiteX51" fmla="*/ 3537645 w 5563679"/>
              <a:gd name="connsiteY51" fmla="*/ 4086929 h 4850718"/>
              <a:gd name="connsiteX52" fmla="*/ 3418757 w 5563679"/>
              <a:gd name="connsiteY52" fmla="*/ 4008125 h 4850718"/>
              <a:gd name="connsiteX53" fmla="*/ 3299870 w 5563679"/>
              <a:gd name="connsiteY53" fmla="*/ 4086929 h 4850718"/>
              <a:gd name="connsiteX54" fmla="*/ 3290106 w 5563679"/>
              <a:gd name="connsiteY54" fmla="*/ 4135289 h 4850718"/>
              <a:gd name="connsiteX55" fmla="*/ 3290106 w 5563679"/>
              <a:gd name="connsiteY55" fmla="*/ 4721691 h 4850718"/>
              <a:gd name="connsiteX56" fmla="*/ 3161079 w 5563679"/>
              <a:gd name="connsiteY56" fmla="*/ 4850718 h 4850718"/>
              <a:gd name="connsiteX57" fmla="*/ 3161080 w 5563679"/>
              <a:gd name="connsiteY57" fmla="*/ 4850717 h 4850718"/>
              <a:gd name="connsiteX58" fmla="*/ 3032053 w 5563679"/>
              <a:gd name="connsiteY58" fmla="*/ 4721690 h 4850718"/>
              <a:gd name="connsiteX59" fmla="*/ 3032052 w 5563679"/>
              <a:gd name="connsiteY59" fmla="*/ 3824728 h 4850718"/>
              <a:gd name="connsiteX60" fmla="*/ 3021914 w 5563679"/>
              <a:gd name="connsiteY60" fmla="*/ 3774509 h 4850718"/>
              <a:gd name="connsiteX61" fmla="*/ 2903026 w 5563679"/>
              <a:gd name="connsiteY61" fmla="*/ 3695705 h 4850718"/>
              <a:gd name="connsiteX62" fmla="*/ 2784139 w 5563679"/>
              <a:gd name="connsiteY62" fmla="*/ 3774509 h 4850718"/>
              <a:gd name="connsiteX63" fmla="*/ 2780541 w 5563679"/>
              <a:gd name="connsiteY63" fmla="*/ 3792328 h 4850718"/>
              <a:gd name="connsiteX64" fmla="*/ 2780541 w 5563679"/>
              <a:gd name="connsiteY64" fmla="*/ 4101274 h 4850718"/>
              <a:gd name="connsiteX65" fmla="*/ 2651514 w 5563679"/>
              <a:gd name="connsiteY65" fmla="*/ 4230301 h 4850718"/>
              <a:gd name="connsiteX66" fmla="*/ 2651515 w 5563679"/>
              <a:gd name="connsiteY66" fmla="*/ 4230300 h 4850718"/>
              <a:gd name="connsiteX67" fmla="*/ 2522488 w 5563679"/>
              <a:gd name="connsiteY67" fmla="*/ 4101273 h 4850718"/>
              <a:gd name="connsiteX68" fmla="*/ 2522488 w 5563679"/>
              <a:gd name="connsiteY68" fmla="*/ 4054535 h 4850718"/>
              <a:gd name="connsiteX69" fmla="*/ 2503819 w 5563679"/>
              <a:gd name="connsiteY69" fmla="*/ 4021993 h 4850718"/>
              <a:gd name="connsiteX70" fmla="*/ 2426754 w 5563679"/>
              <a:gd name="connsiteY70" fmla="*/ 3975549 h 4850718"/>
              <a:gd name="connsiteX71" fmla="*/ 2403274 w 5563679"/>
              <a:gd name="connsiteY71" fmla="*/ 3973182 h 4850718"/>
              <a:gd name="connsiteX72" fmla="*/ 2403274 w 5563679"/>
              <a:gd name="connsiteY72" fmla="*/ 3972444 h 4850718"/>
              <a:gd name="connsiteX73" fmla="*/ 2355204 w 5563679"/>
              <a:gd name="connsiteY73" fmla="*/ 3962740 h 4850718"/>
              <a:gd name="connsiteX74" fmla="*/ 2276401 w 5563679"/>
              <a:gd name="connsiteY74" fmla="*/ 3843852 h 4850718"/>
              <a:gd name="connsiteX75" fmla="*/ 2276401 w 5563679"/>
              <a:gd name="connsiteY75" fmla="*/ 3729868 h 4850718"/>
              <a:gd name="connsiteX76" fmla="*/ 2268012 w 5563679"/>
              <a:gd name="connsiteY76" fmla="*/ 3688318 h 4850718"/>
              <a:gd name="connsiteX77" fmla="*/ 2149125 w 5563679"/>
              <a:gd name="connsiteY77" fmla="*/ 3609514 h 4850718"/>
              <a:gd name="connsiteX78" fmla="*/ 2030238 w 5563679"/>
              <a:gd name="connsiteY78" fmla="*/ 3688318 h 4850718"/>
              <a:gd name="connsiteX79" fmla="*/ 2028048 w 5563679"/>
              <a:gd name="connsiteY79" fmla="*/ 3699163 h 4850718"/>
              <a:gd name="connsiteX80" fmla="*/ 2028048 w 5563679"/>
              <a:gd name="connsiteY80" fmla="*/ 3852566 h 4850718"/>
              <a:gd name="connsiteX81" fmla="*/ 1949245 w 5563679"/>
              <a:gd name="connsiteY81" fmla="*/ 3971454 h 4850718"/>
              <a:gd name="connsiteX82" fmla="*/ 1901175 w 5563679"/>
              <a:gd name="connsiteY82" fmla="*/ 3981158 h 4850718"/>
              <a:gd name="connsiteX83" fmla="*/ 1901175 w 5563679"/>
              <a:gd name="connsiteY83" fmla="*/ 3981896 h 4850718"/>
              <a:gd name="connsiteX84" fmla="*/ 1877695 w 5563679"/>
              <a:gd name="connsiteY84" fmla="*/ 3984263 h 4850718"/>
              <a:gd name="connsiteX85" fmla="*/ 1777966 w 5563679"/>
              <a:gd name="connsiteY85" fmla="*/ 4070212 h 4850718"/>
              <a:gd name="connsiteX86" fmla="*/ 1775762 w 5563679"/>
              <a:gd name="connsiteY86" fmla="*/ 4082702 h 4850718"/>
              <a:gd name="connsiteX87" fmla="*/ 1775762 w 5563679"/>
              <a:gd name="connsiteY87" fmla="*/ 4216610 h 4850718"/>
              <a:gd name="connsiteX88" fmla="*/ 1646735 w 5563679"/>
              <a:gd name="connsiteY88" fmla="*/ 4345637 h 4850718"/>
              <a:gd name="connsiteX89" fmla="*/ 1646736 w 5563679"/>
              <a:gd name="connsiteY89" fmla="*/ 4345636 h 4850718"/>
              <a:gd name="connsiteX90" fmla="*/ 1517709 w 5563679"/>
              <a:gd name="connsiteY90" fmla="*/ 4216609 h 4850718"/>
              <a:gd name="connsiteX91" fmla="*/ 1517709 w 5563679"/>
              <a:gd name="connsiteY91" fmla="*/ 3851355 h 4850718"/>
              <a:gd name="connsiteX92" fmla="*/ 1515505 w 5563679"/>
              <a:gd name="connsiteY92" fmla="*/ 3838865 h 4850718"/>
              <a:gd name="connsiteX93" fmla="*/ 1415776 w 5563679"/>
              <a:gd name="connsiteY93" fmla="*/ 3752916 h 4850718"/>
              <a:gd name="connsiteX94" fmla="*/ 1392296 w 5563679"/>
              <a:gd name="connsiteY94" fmla="*/ 3750549 h 4850718"/>
              <a:gd name="connsiteX95" fmla="*/ 1392296 w 5563679"/>
              <a:gd name="connsiteY95" fmla="*/ 3749811 h 4850718"/>
              <a:gd name="connsiteX96" fmla="*/ 1344226 w 5563679"/>
              <a:gd name="connsiteY96" fmla="*/ 3740107 h 4850718"/>
              <a:gd name="connsiteX97" fmla="*/ 1265423 w 5563679"/>
              <a:gd name="connsiteY97" fmla="*/ 3621219 h 4850718"/>
              <a:gd name="connsiteX98" fmla="*/ 1265423 w 5563679"/>
              <a:gd name="connsiteY98" fmla="*/ 3244844 h 4850718"/>
              <a:gd name="connsiteX99" fmla="*/ 1257034 w 5563679"/>
              <a:gd name="connsiteY99" fmla="*/ 3203294 h 4850718"/>
              <a:gd name="connsiteX100" fmla="*/ 1138147 w 5563679"/>
              <a:gd name="connsiteY100" fmla="*/ 3124490 h 4850718"/>
              <a:gd name="connsiteX101" fmla="*/ 1019260 w 5563679"/>
              <a:gd name="connsiteY101" fmla="*/ 3203294 h 4850718"/>
              <a:gd name="connsiteX102" fmla="*/ 1016586 w 5563679"/>
              <a:gd name="connsiteY102" fmla="*/ 3216537 h 4850718"/>
              <a:gd name="connsiteX103" fmla="*/ 1016586 w 5563679"/>
              <a:gd name="connsiteY103" fmla="*/ 3277201 h 4850718"/>
              <a:gd name="connsiteX104" fmla="*/ 887559 w 5563679"/>
              <a:gd name="connsiteY104" fmla="*/ 3406228 h 4850718"/>
              <a:gd name="connsiteX105" fmla="*/ 887560 w 5563679"/>
              <a:gd name="connsiteY105" fmla="*/ 3406227 h 4850718"/>
              <a:gd name="connsiteX106" fmla="*/ 758533 w 5563679"/>
              <a:gd name="connsiteY106" fmla="*/ 3277200 h 4850718"/>
              <a:gd name="connsiteX107" fmla="*/ 758533 w 5563679"/>
              <a:gd name="connsiteY107" fmla="*/ 3136420 h 4850718"/>
              <a:gd name="connsiteX108" fmla="*/ 737116 w 5563679"/>
              <a:gd name="connsiteY108" fmla="*/ 3099088 h 4850718"/>
              <a:gd name="connsiteX109" fmla="*/ 660051 w 5563679"/>
              <a:gd name="connsiteY109" fmla="*/ 3052644 h 4850718"/>
              <a:gd name="connsiteX110" fmla="*/ 636571 w 5563679"/>
              <a:gd name="connsiteY110" fmla="*/ 3050277 h 4850718"/>
              <a:gd name="connsiteX111" fmla="*/ 636571 w 5563679"/>
              <a:gd name="connsiteY111" fmla="*/ 3049539 h 4850718"/>
              <a:gd name="connsiteX112" fmla="*/ 588501 w 5563679"/>
              <a:gd name="connsiteY112" fmla="*/ 3039835 h 4850718"/>
              <a:gd name="connsiteX113" fmla="*/ 509698 w 5563679"/>
              <a:gd name="connsiteY113" fmla="*/ 2920947 h 4850718"/>
              <a:gd name="connsiteX114" fmla="*/ 509698 w 5563679"/>
              <a:gd name="connsiteY114" fmla="*/ 1975689 h 4850718"/>
              <a:gd name="connsiteX115" fmla="*/ 501309 w 5563679"/>
              <a:gd name="connsiteY115" fmla="*/ 1934140 h 4850718"/>
              <a:gd name="connsiteX116" fmla="*/ 382422 w 5563679"/>
              <a:gd name="connsiteY116" fmla="*/ 1855336 h 4850718"/>
              <a:gd name="connsiteX117" fmla="*/ 263535 w 5563679"/>
              <a:gd name="connsiteY117" fmla="*/ 1934140 h 4850718"/>
              <a:gd name="connsiteX118" fmla="*/ 258053 w 5563679"/>
              <a:gd name="connsiteY118" fmla="*/ 1961291 h 4850718"/>
              <a:gd name="connsiteX119" fmla="*/ 258053 w 5563679"/>
              <a:gd name="connsiteY119" fmla="*/ 2016326 h 4850718"/>
              <a:gd name="connsiteX120" fmla="*/ 129026 w 5563679"/>
              <a:gd name="connsiteY120" fmla="*/ 2145353 h 4850718"/>
              <a:gd name="connsiteX121" fmla="*/ 129027 w 5563679"/>
              <a:gd name="connsiteY121" fmla="*/ 2145352 h 4850718"/>
              <a:gd name="connsiteX122" fmla="*/ 0 w 5563679"/>
              <a:gd name="connsiteY122" fmla="*/ 2016325 h 4850718"/>
              <a:gd name="connsiteX123" fmla="*/ 0 w 5563679"/>
              <a:gd name="connsiteY123" fmla="*/ 1566131 h 4850718"/>
              <a:gd name="connsiteX124" fmla="*/ 0 w 5563679"/>
              <a:gd name="connsiteY124" fmla="*/ 0 h 4850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Lst>
            <a:rect l="l" t="t" r="r" b="b"/>
            <a:pathLst>
              <a:path w="5563679" h="4850718">
                <a:moveTo>
                  <a:pt x="0" y="0"/>
                </a:moveTo>
                <a:lnTo>
                  <a:pt x="5562692" y="0"/>
                </a:lnTo>
                <a:lnTo>
                  <a:pt x="5563679" y="2642601"/>
                </a:lnTo>
                <a:cubicBezTo>
                  <a:pt x="5563679" y="2696046"/>
                  <a:pt x="5531185" y="2741901"/>
                  <a:pt x="5484876" y="2761489"/>
                </a:cubicBezTo>
                <a:lnTo>
                  <a:pt x="5436806" y="2771193"/>
                </a:lnTo>
                <a:lnTo>
                  <a:pt x="5436806" y="2771931"/>
                </a:lnTo>
                <a:lnTo>
                  <a:pt x="5413326" y="2774298"/>
                </a:lnTo>
                <a:cubicBezTo>
                  <a:pt x="5382527" y="2780600"/>
                  <a:pt x="5355545" y="2797376"/>
                  <a:pt x="5336262" y="2820742"/>
                </a:cubicBezTo>
                <a:lnTo>
                  <a:pt x="5315097" y="2857633"/>
                </a:lnTo>
                <a:lnTo>
                  <a:pt x="5315097" y="2920947"/>
                </a:lnTo>
                <a:cubicBezTo>
                  <a:pt x="5315097" y="2974392"/>
                  <a:pt x="5282603" y="3020247"/>
                  <a:pt x="5236294" y="3039835"/>
                </a:cubicBezTo>
                <a:lnTo>
                  <a:pt x="5188224" y="3049539"/>
                </a:lnTo>
                <a:lnTo>
                  <a:pt x="5188224" y="3050277"/>
                </a:lnTo>
                <a:lnTo>
                  <a:pt x="5164744" y="3052644"/>
                </a:lnTo>
                <a:cubicBezTo>
                  <a:pt x="5118546" y="3062097"/>
                  <a:pt x="5080934" y="3095117"/>
                  <a:pt x="5065015" y="3138593"/>
                </a:cubicBezTo>
                <a:cubicBezTo>
                  <a:pt x="5065008" y="3138631"/>
                  <a:pt x="5065002" y="3138668"/>
                  <a:pt x="5064995" y="3138706"/>
                </a:cubicBezTo>
                <a:lnTo>
                  <a:pt x="5064995" y="3698499"/>
                </a:lnTo>
                <a:cubicBezTo>
                  <a:pt x="5064995" y="3751944"/>
                  <a:pt x="5032501" y="3797799"/>
                  <a:pt x="4986192" y="3817387"/>
                </a:cubicBezTo>
                <a:lnTo>
                  <a:pt x="4938122" y="3827091"/>
                </a:lnTo>
                <a:lnTo>
                  <a:pt x="4938122" y="3827829"/>
                </a:lnTo>
                <a:lnTo>
                  <a:pt x="4914642" y="3830196"/>
                </a:lnTo>
                <a:cubicBezTo>
                  <a:pt x="4868444" y="3839649"/>
                  <a:pt x="4830832" y="3872669"/>
                  <a:pt x="4814913" y="3916145"/>
                </a:cubicBezTo>
                <a:cubicBezTo>
                  <a:pt x="4814829" y="3916619"/>
                  <a:pt x="4814746" y="3917094"/>
                  <a:pt x="4814662" y="3917568"/>
                </a:cubicBezTo>
                <a:lnTo>
                  <a:pt x="4814662" y="4185893"/>
                </a:lnTo>
                <a:cubicBezTo>
                  <a:pt x="4814662" y="4257153"/>
                  <a:pt x="4756895" y="4314920"/>
                  <a:pt x="4685635" y="4314920"/>
                </a:cubicBezTo>
                <a:lnTo>
                  <a:pt x="4685636" y="4314919"/>
                </a:lnTo>
                <a:cubicBezTo>
                  <a:pt x="4614376" y="4314919"/>
                  <a:pt x="4556609" y="4257152"/>
                  <a:pt x="4556609" y="4185892"/>
                </a:cubicBezTo>
                <a:lnTo>
                  <a:pt x="4556609" y="3905873"/>
                </a:lnTo>
                <a:lnTo>
                  <a:pt x="4554606" y="3894522"/>
                </a:lnTo>
                <a:cubicBezTo>
                  <a:pt x="4538687" y="3851046"/>
                  <a:pt x="4501075" y="3818026"/>
                  <a:pt x="4454877" y="3808573"/>
                </a:cubicBezTo>
                <a:lnTo>
                  <a:pt x="4431397" y="3806206"/>
                </a:lnTo>
                <a:lnTo>
                  <a:pt x="4431397" y="3805468"/>
                </a:lnTo>
                <a:lnTo>
                  <a:pt x="4383327" y="3795764"/>
                </a:lnTo>
                <a:cubicBezTo>
                  <a:pt x="4337018" y="3776176"/>
                  <a:pt x="4304524" y="3730321"/>
                  <a:pt x="4304524" y="3676876"/>
                </a:cubicBezTo>
                <a:lnTo>
                  <a:pt x="4304524" y="3586746"/>
                </a:lnTo>
                <a:lnTo>
                  <a:pt x="4296135" y="3545196"/>
                </a:lnTo>
                <a:cubicBezTo>
                  <a:pt x="4276548" y="3498886"/>
                  <a:pt x="4230693" y="3466392"/>
                  <a:pt x="4177248" y="3466392"/>
                </a:cubicBezTo>
                <a:cubicBezTo>
                  <a:pt x="4123803" y="3466392"/>
                  <a:pt x="4077948" y="3498886"/>
                  <a:pt x="4058361" y="3545196"/>
                </a:cubicBezTo>
                <a:lnTo>
                  <a:pt x="4056171" y="3556040"/>
                </a:lnTo>
                <a:lnTo>
                  <a:pt x="4056171" y="3796910"/>
                </a:lnTo>
                <a:cubicBezTo>
                  <a:pt x="4056171" y="3850355"/>
                  <a:pt x="4023677" y="3896210"/>
                  <a:pt x="3977368" y="3915798"/>
                </a:cubicBezTo>
                <a:lnTo>
                  <a:pt x="3929298" y="3925502"/>
                </a:lnTo>
                <a:lnTo>
                  <a:pt x="3929298" y="3926240"/>
                </a:lnTo>
                <a:lnTo>
                  <a:pt x="3905818" y="3928607"/>
                </a:lnTo>
                <a:cubicBezTo>
                  <a:pt x="3859621" y="3938060"/>
                  <a:pt x="3822008" y="3971080"/>
                  <a:pt x="3806089" y="4014556"/>
                </a:cubicBezTo>
                <a:lnTo>
                  <a:pt x="3805837" y="4015985"/>
                </a:lnTo>
                <a:lnTo>
                  <a:pt x="3805837" y="4120626"/>
                </a:lnTo>
                <a:cubicBezTo>
                  <a:pt x="3805837" y="4191886"/>
                  <a:pt x="3748070" y="4249653"/>
                  <a:pt x="3676810" y="4249653"/>
                </a:cubicBezTo>
                <a:lnTo>
                  <a:pt x="3676811" y="4249652"/>
                </a:lnTo>
                <a:cubicBezTo>
                  <a:pt x="3605551" y="4249652"/>
                  <a:pt x="3547784" y="4191885"/>
                  <a:pt x="3547784" y="4120625"/>
                </a:cubicBezTo>
                <a:cubicBezTo>
                  <a:pt x="3547784" y="4126133"/>
                  <a:pt x="3547783" y="4131640"/>
                  <a:pt x="3547783" y="4137148"/>
                </a:cubicBezTo>
                <a:lnTo>
                  <a:pt x="3537645" y="4086929"/>
                </a:lnTo>
                <a:cubicBezTo>
                  <a:pt x="3518057" y="4040619"/>
                  <a:pt x="3472202" y="4008125"/>
                  <a:pt x="3418757" y="4008125"/>
                </a:cubicBezTo>
                <a:cubicBezTo>
                  <a:pt x="3365312" y="4008125"/>
                  <a:pt x="3319457" y="4040619"/>
                  <a:pt x="3299870" y="4086929"/>
                </a:cubicBezTo>
                <a:lnTo>
                  <a:pt x="3290106" y="4135289"/>
                </a:lnTo>
                <a:lnTo>
                  <a:pt x="3290106" y="4721691"/>
                </a:lnTo>
                <a:cubicBezTo>
                  <a:pt x="3290106" y="4792951"/>
                  <a:pt x="3232339" y="4850718"/>
                  <a:pt x="3161079" y="4850718"/>
                </a:cubicBezTo>
                <a:lnTo>
                  <a:pt x="3161080" y="4850717"/>
                </a:lnTo>
                <a:cubicBezTo>
                  <a:pt x="3089820" y="4850717"/>
                  <a:pt x="3032053" y="4792950"/>
                  <a:pt x="3032053" y="4721690"/>
                </a:cubicBezTo>
                <a:cubicBezTo>
                  <a:pt x="3032053" y="4422703"/>
                  <a:pt x="3032052" y="4123715"/>
                  <a:pt x="3032052" y="3824728"/>
                </a:cubicBezTo>
                <a:lnTo>
                  <a:pt x="3021914" y="3774509"/>
                </a:lnTo>
                <a:cubicBezTo>
                  <a:pt x="3002326" y="3728199"/>
                  <a:pt x="2956471" y="3695705"/>
                  <a:pt x="2903026" y="3695705"/>
                </a:cubicBezTo>
                <a:cubicBezTo>
                  <a:pt x="2849581" y="3695705"/>
                  <a:pt x="2803726" y="3728199"/>
                  <a:pt x="2784139" y="3774509"/>
                </a:cubicBezTo>
                <a:lnTo>
                  <a:pt x="2780541" y="3792328"/>
                </a:lnTo>
                <a:lnTo>
                  <a:pt x="2780541" y="4101274"/>
                </a:lnTo>
                <a:cubicBezTo>
                  <a:pt x="2780541" y="4172534"/>
                  <a:pt x="2722774" y="4230301"/>
                  <a:pt x="2651514" y="4230301"/>
                </a:cubicBezTo>
                <a:lnTo>
                  <a:pt x="2651515" y="4230300"/>
                </a:lnTo>
                <a:cubicBezTo>
                  <a:pt x="2580255" y="4230300"/>
                  <a:pt x="2522488" y="4172533"/>
                  <a:pt x="2522488" y="4101273"/>
                </a:cubicBezTo>
                <a:lnTo>
                  <a:pt x="2522488" y="4054535"/>
                </a:lnTo>
                <a:lnTo>
                  <a:pt x="2503819" y="4021993"/>
                </a:lnTo>
                <a:cubicBezTo>
                  <a:pt x="2484535" y="3998627"/>
                  <a:pt x="2457553" y="3981851"/>
                  <a:pt x="2426754" y="3975549"/>
                </a:cubicBezTo>
                <a:lnTo>
                  <a:pt x="2403274" y="3973182"/>
                </a:lnTo>
                <a:lnTo>
                  <a:pt x="2403274" y="3972444"/>
                </a:lnTo>
                <a:lnTo>
                  <a:pt x="2355204" y="3962740"/>
                </a:lnTo>
                <a:cubicBezTo>
                  <a:pt x="2308895" y="3943152"/>
                  <a:pt x="2276401" y="3897297"/>
                  <a:pt x="2276401" y="3843852"/>
                </a:cubicBezTo>
                <a:lnTo>
                  <a:pt x="2276401" y="3729868"/>
                </a:lnTo>
                <a:lnTo>
                  <a:pt x="2268012" y="3688318"/>
                </a:lnTo>
                <a:cubicBezTo>
                  <a:pt x="2248425" y="3642008"/>
                  <a:pt x="2202570" y="3609514"/>
                  <a:pt x="2149125" y="3609514"/>
                </a:cubicBezTo>
                <a:cubicBezTo>
                  <a:pt x="2095680" y="3609514"/>
                  <a:pt x="2049825" y="3642008"/>
                  <a:pt x="2030238" y="3688318"/>
                </a:cubicBezTo>
                <a:lnTo>
                  <a:pt x="2028048" y="3699163"/>
                </a:lnTo>
                <a:lnTo>
                  <a:pt x="2028048" y="3852566"/>
                </a:lnTo>
                <a:cubicBezTo>
                  <a:pt x="2028048" y="3906011"/>
                  <a:pt x="1995554" y="3951866"/>
                  <a:pt x="1949245" y="3971454"/>
                </a:cubicBezTo>
                <a:lnTo>
                  <a:pt x="1901175" y="3981158"/>
                </a:lnTo>
                <a:lnTo>
                  <a:pt x="1901175" y="3981896"/>
                </a:lnTo>
                <a:lnTo>
                  <a:pt x="1877695" y="3984263"/>
                </a:lnTo>
                <a:cubicBezTo>
                  <a:pt x="1831497" y="3993716"/>
                  <a:pt x="1793885" y="4026736"/>
                  <a:pt x="1777966" y="4070212"/>
                </a:cubicBezTo>
                <a:lnTo>
                  <a:pt x="1775762" y="4082702"/>
                </a:lnTo>
                <a:lnTo>
                  <a:pt x="1775762" y="4216610"/>
                </a:lnTo>
                <a:cubicBezTo>
                  <a:pt x="1775762" y="4287870"/>
                  <a:pt x="1717995" y="4345637"/>
                  <a:pt x="1646735" y="4345637"/>
                </a:cubicBezTo>
                <a:lnTo>
                  <a:pt x="1646736" y="4345636"/>
                </a:lnTo>
                <a:cubicBezTo>
                  <a:pt x="1575476" y="4345636"/>
                  <a:pt x="1517709" y="4287869"/>
                  <a:pt x="1517709" y="4216609"/>
                </a:cubicBezTo>
                <a:lnTo>
                  <a:pt x="1517709" y="3851355"/>
                </a:lnTo>
                <a:lnTo>
                  <a:pt x="1515505" y="3838865"/>
                </a:lnTo>
                <a:cubicBezTo>
                  <a:pt x="1499586" y="3795389"/>
                  <a:pt x="1461974" y="3762369"/>
                  <a:pt x="1415776" y="3752916"/>
                </a:cubicBezTo>
                <a:lnTo>
                  <a:pt x="1392296" y="3750549"/>
                </a:lnTo>
                <a:lnTo>
                  <a:pt x="1392296" y="3749811"/>
                </a:lnTo>
                <a:lnTo>
                  <a:pt x="1344226" y="3740107"/>
                </a:lnTo>
                <a:cubicBezTo>
                  <a:pt x="1297917" y="3720519"/>
                  <a:pt x="1265423" y="3674664"/>
                  <a:pt x="1265423" y="3621219"/>
                </a:cubicBezTo>
                <a:lnTo>
                  <a:pt x="1265423" y="3244844"/>
                </a:lnTo>
                <a:lnTo>
                  <a:pt x="1257034" y="3203294"/>
                </a:lnTo>
                <a:cubicBezTo>
                  <a:pt x="1237447" y="3156984"/>
                  <a:pt x="1191592" y="3124490"/>
                  <a:pt x="1138147" y="3124490"/>
                </a:cubicBezTo>
                <a:cubicBezTo>
                  <a:pt x="1084702" y="3124490"/>
                  <a:pt x="1038847" y="3156984"/>
                  <a:pt x="1019260" y="3203294"/>
                </a:cubicBezTo>
                <a:lnTo>
                  <a:pt x="1016586" y="3216537"/>
                </a:lnTo>
                <a:lnTo>
                  <a:pt x="1016586" y="3277201"/>
                </a:lnTo>
                <a:cubicBezTo>
                  <a:pt x="1016586" y="3348461"/>
                  <a:pt x="958819" y="3406228"/>
                  <a:pt x="887559" y="3406228"/>
                </a:cubicBezTo>
                <a:lnTo>
                  <a:pt x="887560" y="3406227"/>
                </a:lnTo>
                <a:cubicBezTo>
                  <a:pt x="816300" y="3406227"/>
                  <a:pt x="758533" y="3348460"/>
                  <a:pt x="758533" y="3277200"/>
                </a:cubicBezTo>
                <a:lnTo>
                  <a:pt x="758533" y="3136420"/>
                </a:lnTo>
                <a:lnTo>
                  <a:pt x="737116" y="3099088"/>
                </a:lnTo>
                <a:cubicBezTo>
                  <a:pt x="717833" y="3075722"/>
                  <a:pt x="690850" y="3058946"/>
                  <a:pt x="660051" y="3052644"/>
                </a:cubicBezTo>
                <a:lnTo>
                  <a:pt x="636571" y="3050277"/>
                </a:lnTo>
                <a:lnTo>
                  <a:pt x="636571" y="3049539"/>
                </a:lnTo>
                <a:lnTo>
                  <a:pt x="588501" y="3039835"/>
                </a:lnTo>
                <a:cubicBezTo>
                  <a:pt x="542192" y="3020247"/>
                  <a:pt x="509698" y="2974392"/>
                  <a:pt x="509698" y="2920947"/>
                </a:cubicBezTo>
                <a:lnTo>
                  <a:pt x="509698" y="1975689"/>
                </a:lnTo>
                <a:lnTo>
                  <a:pt x="501309" y="1934140"/>
                </a:lnTo>
                <a:cubicBezTo>
                  <a:pt x="481722" y="1887830"/>
                  <a:pt x="435867" y="1855336"/>
                  <a:pt x="382422" y="1855336"/>
                </a:cubicBezTo>
                <a:cubicBezTo>
                  <a:pt x="328977" y="1855336"/>
                  <a:pt x="283122" y="1887830"/>
                  <a:pt x="263535" y="1934140"/>
                </a:cubicBezTo>
                <a:lnTo>
                  <a:pt x="258053" y="1961291"/>
                </a:lnTo>
                <a:lnTo>
                  <a:pt x="258053" y="2016326"/>
                </a:lnTo>
                <a:cubicBezTo>
                  <a:pt x="258053" y="2087586"/>
                  <a:pt x="200286" y="2145353"/>
                  <a:pt x="129026" y="2145353"/>
                </a:cubicBezTo>
                <a:lnTo>
                  <a:pt x="129027" y="2145352"/>
                </a:lnTo>
                <a:cubicBezTo>
                  <a:pt x="57767" y="2145352"/>
                  <a:pt x="0" y="2087585"/>
                  <a:pt x="0" y="2016325"/>
                </a:cubicBezTo>
                <a:lnTo>
                  <a:pt x="0" y="1566131"/>
                </a:lnTo>
                <a:lnTo>
                  <a:pt x="0" y="0"/>
                </a:lnTo>
                <a:close/>
              </a:path>
            </a:pathLst>
          </a:custGeom>
        </p:spPr>
        <p:txBody>
          <a:bodyPr wrap="square" anchor="ctr">
            <a:noAutofit/>
          </a:bodyPr>
          <a:lstStyle>
            <a:lvl1pPr marL="0" indent="0" algn="ctr">
              <a:buNone/>
              <a:defRPr sz="1200"/>
            </a:lvl1pPr>
          </a:lstStyle>
          <a:p>
            <a:endParaRPr lang="es-ES_tradnl" dirty="0"/>
          </a:p>
        </p:txBody>
      </p:sp>
      <p:sp>
        <p:nvSpPr>
          <p:cNvPr id="3" name="Marcador de texto 2"/>
          <p:cNvSpPr>
            <a:spLocks noGrp="1"/>
          </p:cNvSpPr>
          <p:nvPr>
            <p:ph type="body" sz="quarter" idx="12" hasCustomPrompt="1"/>
          </p:nvPr>
        </p:nvSpPr>
        <p:spPr>
          <a:xfrm>
            <a:off x="468313" y="742321"/>
            <a:ext cx="4103688" cy="576956"/>
          </a:xfrm>
          <a:prstGeom prst="rect">
            <a:avLst/>
          </a:prstGeom>
        </p:spPr>
        <p:txBody>
          <a:bodyPr lIns="0"/>
          <a:lstStyle>
            <a:lvl1pPr marL="0" indent="0">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3" hasCustomPrompt="1"/>
          </p:nvPr>
        </p:nvSpPr>
        <p:spPr>
          <a:xfrm>
            <a:off x="468313" y="1363757"/>
            <a:ext cx="4103688" cy="221850"/>
          </a:xfrm>
          <a:prstGeom prst="rect">
            <a:avLst/>
          </a:prstGeom>
        </p:spPr>
        <p:txBody>
          <a:bodyPr lIns="0"/>
          <a:lstStyle>
            <a:lvl1pPr marL="0" indent="0">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69488549"/>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Concept graphic 2">
    <p:spTree>
      <p:nvGrpSpPr>
        <p:cNvPr id="1" name=""/>
        <p:cNvGrpSpPr/>
        <p:nvPr/>
      </p:nvGrpSpPr>
      <p:grpSpPr>
        <a:xfrm>
          <a:off x="0" y="0"/>
          <a:ext cx="0" cy="0"/>
          <a:chOff x="0" y="0"/>
          <a:chExt cx="0" cy="0"/>
        </a:xfrm>
      </p:grpSpPr>
      <p:sp>
        <p:nvSpPr>
          <p:cNvPr id="5" name="Marcador de imagen 4"/>
          <p:cNvSpPr>
            <a:spLocks noGrp="1"/>
          </p:cNvSpPr>
          <p:nvPr>
            <p:ph type="pic" sz="quarter" idx="10"/>
          </p:nvPr>
        </p:nvSpPr>
        <p:spPr>
          <a:xfrm>
            <a:off x="1" y="0"/>
            <a:ext cx="9117690" cy="4971224"/>
          </a:xfrm>
          <a:custGeom>
            <a:avLst/>
            <a:gdLst>
              <a:gd name="connsiteX0" fmla="*/ 3416214 w 9117690"/>
              <a:gd name="connsiteY0" fmla="*/ 3589692 h 4971224"/>
              <a:gd name="connsiteX1" fmla="*/ 3418663 w 9117690"/>
              <a:gd name="connsiteY1" fmla="*/ 3590526 h 4971224"/>
              <a:gd name="connsiteX2" fmla="*/ 3419057 w 9117690"/>
              <a:gd name="connsiteY2" fmla="*/ 3590560 h 4971224"/>
              <a:gd name="connsiteX3" fmla="*/ 0 w 9117690"/>
              <a:gd name="connsiteY3" fmla="*/ 0 h 4971224"/>
              <a:gd name="connsiteX4" fmla="*/ 9117690 w 9117690"/>
              <a:gd name="connsiteY4" fmla="*/ 0 h 4971224"/>
              <a:gd name="connsiteX5" fmla="*/ 9117689 w 9117690"/>
              <a:gd name="connsiteY5" fmla="*/ 2104736 h 4971224"/>
              <a:gd name="connsiteX6" fmla="*/ 9038886 w 9117690"/>
              <a:gd name="connsiteY6" fmla="*/ 2223622 h 4971224"/>
              <a:gd name="connsiteX7" fmla="*/ 8990816 w 9117690"/>
              <a:gd name="connsiteY7" fmla="*/ 2233326 h 4971224"/>
              <a:gd name="connsiteX8" fmla="*/ 8990816 w 9117690"/>
              <a:gd name="connsiteY8" fmla="*/ 2234064 h 4971224"/>
              <a:gd name="connsiteX9" fmla="*/ 8967336 w 9117690"/>
              <a:gd name="connsiteY9" fmla="*/ 2236431 h 4971224"/>
              <a:gd name="connsiteX10" fmla="*/ 8890272 w 9117690"/>
              <a:gd name="connsiteY10" fmla="*/ 2282875 h 4971224"/>
              <a:gd name="connsiteX11" fmla="*/ 8869107 w 9117690"/>
              <a:gd name="connsiteY11" fmla="*/ 2319766 h 4971224"/>
              <a:gd name="connsiteX12" fmla="*/ 8869107 w 9117690"/>
              <a:gd name="connsiteY12" fmla="*/ 2383080 h 4971224"/>
              <a:gd name="connsiteX13" fmla="*/ 8790304 w 9117690"/>
              <a:gd name="connsiteY13" fmla="*/ 2501968 h 4971224"/>
              <a:gd name="connsiteX14" fmla="*/ 8742234 w 9117690"/>
              <a:gd name="connsiteY14" fmla="*/ 2511672 h 4971224"/>
              <a:gd name="connsiteX15" fmla="*/ 8742234 w 9117690"/>
              <a:gd name="connsiteY15" fmla="*/ 2512410 h 4971224"/>
              <a:gd name="connsiteX16" fmla="*/ 8718754 w 9117690"/>
              <a:gd name="connsiteY16" fmla="*/ 2514777 h 4971224"/>
              <a:gd name="connsiteX17" fmla="*/ 8619025 w 9117690"/>
              <a:gd name="connsiteY17" fmla="*/ 2600726 h 4971224"/>
              <a:gd name="connsiteX18" fmla="*/ 8619005 w 9117690"/>
              <a:gd name="connsiteY18" fmla="*/ 2600839 h 4971224"/>
              <a:gd name="connsiteX19" fmla="*/ 8619005 w 9117690"/>
              <a:gd name="connsiteY19" fmla="*/ 3160632 h 4971224"/>
              <a:gd name="connsiteX20" fmla="*/ 8540202 w 9117690"/>
              <a:gd name="connsiteY20" fmla="*/ 3279520 h 4971224"/>
              <a:gd name="connsiteX21" fmla="*/ 8492132 w 9117690"/>
              <a:gd name="connsiteY21" fmla="*/ 3289224 h 4971224"/>
              <a:gd name="connsiteX22" fmla="*/ 8492132 w 9117690"/>
              <a:gd name="connsiteY22" fmla="*/ 3289962 h 4971224"/>
              <a:gd name="connsiteX23" fmla="*/ 8468652 w 9117690"/>
              <a:gd name="connsiteY23" fmla="*/ 3292329 h 4971224"/>
              <a:gd name="connsiteX24" fmla="*/ 8368923 w 9117690"/>
              <a:gd name="connsiteY24" fmla="*/ 3378278 h 4971224"/>
              <a:gd name="connsiteX25" fmla="*/ 8368672 w 9117690"/>
              <a:gd name="connsiteY25" fmla="*/ 3379701 h 4971224"/>
              <a:gd name="connsiteX26" fmla="*/ 8368672 w 9117690"/>
              <a:gd name="connsiteY26" fmla="*/ 3648026 h 4971224"/>
              <a:gd name="connsiteX27" fmla="*/ 8239645 w 9117690"/>
              <a:gd name="connsiteY27" fmla="*/ 3777053 h 4971224"/>
              <a:gd name="connsiteX28" fmla="*/ 8239646 w 9117690"/>
              <a:gd name="connsiteY28" fmla="*/ 3777052 h 4971224"/>
              <a:gd name="connsiteX29" fmla="*/ 8110619 w 9117690"/>
              <a:gd name="connsiteY29" fmla="*/ 3648025 h 4971224"/>
              <a:gd name="connsiteX30" fmla="*/ 8110619 w 9117690"/>
              <a:gd name="connsiteY30" fmla="*/ 3368005 h 4971224"/>
              <a:gd name="connsiteX31" fmla="*/ 8108616 w 9117690"/>
              <a:gd name="connsiteY31" fmla="*/ 3356655 h 4971224"/>
              <a:gd name="connsiteX32" fmla="*/ 8008887 w 9117690"/>
              <a:gd name="connsiteY32" fmla="*/ 3270706 h 4971224"/>
              <a:gd name="connsiteX33" fmla="*/ 7985407 w 9117690"/>
              <a:gd name="connsiteY33" fmla="*/ 3268339 h 4971224"/>
              <a:gd name="connsiteX34" fmla="*/ 7985407 w 9117690"/>
              <a:gd name="connsiteY34" fmla="*/ 3267601 h 4971224"/>
              <a:gd name="connsiteX35" fmla="*/ 7937337 w 9117690"/>
              <a:gd name="connsiteY35" fmla="*/ 3257897 h 4971224"/>
              <a:gd name="connsiteX36" fmla="*/ 7858534 w 9117690"/>
              <a:gd name="connsiteY36" fmla="*/ 3139009 h 4971224"/>
              <a:gd name="connsiteX37" fmla="*/ 7858534 w 9117690"/>
              <a:gd name="connsiteY37" fmla="*/ 3048879 h 4971224"/>
              <a:gd name="connsiteX38" fmla="*/ 7850145 w 9117690"/>
              <a:gd name="connsiteY38" fmla="*/ 3007329 h 4971224"/>
              <a:gd name="connsiteX39" fmla="*/ 7731258 w 9117690"/>
              <a:gd name="connsiteY39" fmla="*/ 2928525 h 4971224"/>
              <a:gd name="connsiteX40" fmla="*/ 7612370 w 9117690"/>
              <a:gd name="connsiteY40" fmla="*/ 3007329 h 4971224"/>
              <a:gd name="connsiteX41" fmla="*/ 7610181 w 9117690"/>
              <a:gd name="connsiteY41" fmla="*/ 3018174 h 4971224"/>
              <a:gd name="connsiteX42" fmla="*/ 7610181 w 9117690"/>
              <a:gd name="connsiteY42" fmla="*/ 3259043 h 4971224"/>
              <a:gd name="connsiteX43" fmla="*/ 7531378 w 9117690"/>
              <a:gd name="connsiteY43" fmla="*/ 3377931 h 4971224"/>
              <a:gd name="connsiteX44" fmla="*/ 7483308 w 9117690"/>
              <a:gd name="connsiteY44" fmla="*/ 3387635 h 4971224"/>
              <a:gd name="connsiteX45" fmla="*/ 7483308 w 9117690"/>
              <a:gd name="connsiteY45" fmla="*/ 3388373 h 4971224"/>
              <a:gd name="connsiteX46" fmla="*/ 7459828 w 9117690"/>
              <a:gd name="connsiteY46" fmla="*/ 3390740 h 4971224"/>
              <a:gd name="connsiteX47" fmla="*/ 7360099 w 9117690"/>
              <a:gd name="connsiteY47" fmla="*/ 3476689 h 4971224"/>
              <a:gd name="connsiteX48" fmla="*/ 7359847 w 9117690"/>
              <a:gd name="connsiteY48" fmla="*/ 3478118 h 4971224"/>
              <a:gd name="connsiteX49" fmla="*/ 7359847 w 9117690"/>
              <a:gd name="connsiteY49" fmla="*/ 3582759 h 4971224"/>
              <a:gd name="connsiteX50" fmla="*/ 7230820 w 9117690"/>
              <a:gd name="connsiteY50" fmla="*/ 3711786 h 4971224"/>
              <a:gd name="connsiteX51" fmla="*/ 7230821 w 9117690"/>
              <a:gd name="connsiteY51" fmla="*/ 3711785 h 4971224"/>
              <a:gd name="connsiteX52" fmla="*/ 7101794 w 9117690"/>
              <a:gd name="connsiteY52" fmla="*/ 3582758 h 4971224"/>
              <a:gd name="connsiteX53" fmla="*/ 7101794 w 9117690"/>
              <a:gd name="connsiteY53" fmla="*/ 1751439 h 4971224"/>
              <a:gd name="connsiteX54" fmla="*/ 7101793 w 9117690"/>
              <a:gd name="connsiteY54" fmla="*/ 3599281 h 4971224"/>
              <a:gd name="connsiteX55" fmla="*/ 7091655 w 9117690"/>
              <a:gd name="connsiteY55" fmla="*/ 3549062 h 4971224"/>
              <a:gd name="connsiteX56" fmla="*/ 6972767 w 9117690"/>
              <a:gd name="connsiteY56" fmla="*/ 3470258 h 4971224"/>
              <a:gd name="connsiteX57" fmla="*/ 6853880 w 9117690"/>
              <a:gd name="connsiteY57" fmla="*/ 3549062 h 4971224"/>
              <a:gd name="connsiteX58" fmla="*/ 6844116 w 9117690"/>
              <a:gd name="connsiteY58" fmla="*/ 3597422 h 4971224"/>
              <a:gd name="connsiteX59" fmla="*/ 6844116 w 9117690"/>
              <a:gd name="connsiteY59" fmla="*/ 4183824 h 4971224"/>
              <a:gd name="connsiteX60" fmla="*/ 6715089 w 9117690"/>
              <a:gd name="connsiteY60" fmla="*/ 4312851 h 4971224"/>
              <a:gd name="connsiteX61" fmla="*/ 6715090 w 9117690"/>
              <a:gd name="connsiteY61" fmla="*/ 4312850 h 4971224"/>
              <a:gd name="connsiteX62" fmla="*/ 6586063 w 9117690"/>
              <a:gd name="connsiteY62" fmla="*/ 4183823 h 4971224"/>
              <a:gd name="connsiteX63" fmla="*/ 6586063 w 9117690"/>
              <a:gd name="connsiteY63" fmla="*/ 1751439 h 4971224"/>
              <a:gd name="connsiteX64" fmla="*/ 6586062 w 9117690"/>
              <a:gd name="connsiteY64" fmla="*/ 3286861 h 4971224"/>
              <a:gd name="connsiteX65" fmla="*/ 6575924 w 9117690"/>
              <a:gd name="connsiteY65" fmla="*/ 3236642 h 4971224"/>
              <a:gd name="connsiteX66" fmla="*/ 6457036 w 9117690"/>
              <a:gd name="connsiteY66" fmla="*/ 3157838 h 4971224"/>
              <a:gd name="connsiteX67" fmla="*/ 6338149 w 9117690"/>
              <a:gd name="connsiteY67" fmla="*/ 3236642 h 4971224"/>
              <a:gd name="connsiteX68" fmla="*/ 6334551 w 9117690"/>
              <a:gd name="connsiteY68" fmla="*/ 3254461 h 4971224"/>
              <a:gd name="connsiteX69" fmla="*/ 6334551 w 9117690"/>
              <a:gd name="connsiteY69" fmla="*/ 3563407 h 4971224"/>
              <a:gd name="connsiteX70" fmla="*/ 6205524 w 9117690"/>
              <a:gd name="connsiteY70" fmla="*/ 3692434 h 4971224"/>
              <a:gd name="connsiteX71" fmla="*/ 6205525 w 9117690"/>
              <a:gd name="connsiteY71" fmla="*/ 3692433 h 4971224"/>
              <a:gd name="connsiteX72" fmla="*/ 6076498 w 9117690"/>
              <a:gd name="connsiteY72" fmla="*/ 3563406 h 4971224"/>
              <a:gd name="connsiteX73" fmla="*/ 6076498 w 9117690"/>
              <a:gd name="connsiteY73" fmla="*/ 3516668 h 4971224"/>
              <a:gd name="connsiteX74" fmla="*/ 6057828 w 9117690"/>
              <a:gd name="connsiteY74" fmla="*/ 3484126 h 4971224"/>
              <a:gd name="connsiteX75" fmla="*/ 5980764 w 9117690"/>
              <a:gd name="connsiteY75" fmla="*/ 3437682 h 4971224"/>
              <a:gd name="connsiteX76" fmla="*/ 5957284 w 9117690"/>
              <a:gd name="connsiteY76" fmla="*/ 3435315 h 4971224"/>
              <a:gd name="connsiteX77" fmla="*/ 5957284 w 9117690"/>
              <a:gd name="connsiteY77" fmla="*/ 3434577 h 4971224"/>
              <a:gd name="connsiteX78" fmla="*/ 5909214 w 9117690"/>
              <a:gd name="connsiteY78" fmla="*/ 3424873 h 4971224"/>
              <a:gd name="connsiteX79" fmla="*/ 5830411 w 9117690"/>
              <a:gd name="connsiteY79" fmla="*/ 3305985 h 4971224"/>
              <a:gd name="connsiteX80" fmla="*/ 5830411 w 9117690"/>
              <a:gd name="connsiteY80" fmla="*/ 3192001 h 4971224"/>
              <a:gd name="connsiteX81" fmla="*/ 5822022 w 9117690"/>
              <a:gd name="connsiteY81" fmla="*/ 3150451 h 4971224"/>
              <a:gd name="connsiteX82" fmla="*/ 5703135 w 9117690"/>
              <a:gd name="connsiteY82" fmla="*/ 3071647 h 4971224"/>
              <a:gd name="connsiteX83" fmla="*/ 5584247 w 9117690"/>
              <a:gd name="connsiteY83" fmla="*/ 3150451 h 4971224"/>
              <a:gd name="connsiteX84" fmla="*/ 5582058 w 9117690"/>
              <a:gd name="connsiteY84" fmla="*/ 3161295 h 4971224"/>
              <a:gd name="connsiteX85" fmla="*/ 5582058 w 9117690"/>
              <a:gd name="connsiteY85" fmla="*/ 3314699 h 4971224"/>
              <a:gd name="connsiteX86" fmla="*/ 5503255 w 9117690"/>
              <a:gd name="connsiteY86" fmla="*/ 3433587 h 4971224"/>
              <a:gd name="connsiteX87" fmla="*/ 5455185 w 9117690"/>
              <a:gd name="connsiteY87" fmla="*/ 3443291 h 4971224"/>
              <a:gd name="connsiteX88" fmla="*/ 5455185 w 9117690"/>
              <a:gd name="connsiteY88" fmla="*/ 3444029 h 4971224"/>
              <a:gd name="connsiteX89" fmla="*/ 5431705 w 9117690"/>
              <a:gd name="connsiteY89" fmla="*/ 3446396 h 4971224"/>
              <a:gd name="connsiteX90" fmla="*/ 5331976 w 9117690"/>
              <a:gd name="connsiteY90" fmla="*/ 3532345 h 4971224"/>
              <a:gd name="connsiteX91" fmla="*/ 5329772 w 9117690"/>
              <a:gd name="connsiteY91" fmla="*/ 3544835 h 4971224"/>
              <a:gd name="connsiteX92" fmla="*/ 5329772 w 9117690"/>
              <a:gd name="connsiteY92" fmla="*/ 3678743 h 4971224"/>
              <a:gd name="connsiteX93" fmla="*/ 5200745 w 9117690"/>
              <a:gd name="connsiteY93" fmla="*/ 3807770 h 4971224"/>
              <a:gd name="connsiteX94" fmla="*/ 5200746 w 9117690"/>
              <a:gd name="connsiteY94" fmla="*/ 3807769 h 4971224"/>
              <a:gd name="connsiteX95" fmla="*/ 5071719 w 9117690"/>
              <a:gd name="connsiteY95" fmla="*/ 3678742 h 4971224"/>
              <a:gd name="connsiteX96" fmla="*/ 5071719 w 9117690"/>
              <a:gd name="connsiteY96" fmla="*/ 3313488 h 4971224"/>
              <a:gd name="connsiteX97" fmla="*/ 5069515 w 9117690"/>
              <a:gd name="connsiteY97" fmla="*/ 3300998 h 4971224"/>
              <a:gd name="connsiteX98" fmla="*/ 4969786 w 9117690"/>
              <a:gd name="connsiteY98" fmla="*/ 3215049 h 4971224"/>
              <a:gd name="connsiteX99" fmla="*/ 4946306 w 9117690"/>
              <a:gd name="connsiteY99" fmla="*/ 3212682 h 4971224"/>
              <a:gd name="connsiteX100" fmla="*/ 4946306 w 9117690"/>
              <a:gd name="connsiteY100" fmla="*/ 3211944 h 4971224"/>
              <a:gd name="connsiteX101" fmla="*/ 4898236 w 9117690"/>
              <a:gd name="connsiteY101" fmla="*/ 3202240 h 4971224"/>
              <a:gd name="connsiteX102" fmla="*/ 4819433 w 9117690"/>
              <a:gd name="connsiteY102" fmla="*/ 3083352 h 4971224"/>
              <a:gd name="connsiteX103" fmla="*/ 4819433 w 9117690"/>
              <a:gd name="connsiteY103" fmla="*/ 2706976 h 4971224"/>
              <a:gd name="connsiteX104" fmla="*/ 4811044 w 9117690"/>
              <a:gd name="connsiteY104" fmla="*/ 2665427 h 4971224"/>
              <a:gd name="connsiteX105" fmla="*/ 4692157 w 9117690"/>
              <a:gd name="connsiteY105" fmla="*/ 2586623 h 4971224"/>
              <a:gd name="connsiteX106" fmla="*/ 4563130 w 9117690"/>
              <a:gd name="connsiteY106" fmla="*/ 2715650 h 4971224"/>
              <a:gd name="connsiteX107" fmla="*/ 4563130 w 9117690"/>
              <a:gd name="connsiteY107" fmla="*/ 1751439 h 4971224"/>
              <a:gd name="connsiteX108" fmla="*/ 4563015 w 9117690"/>
              <a:gd name="connsiteY108" fmla="*/ 1751439 h 4971224"/>
              <a:gd name="connsiteX109" fmla="*/ 4563014 w 9117690"/>
              <a:gd name="connsiteY109" fmla="*/ 3019403 h 4971224"/>
              <a:gd name="connsiteX110" fmla="*/ 4484211 w 9117690"/>
              <a:gd name="connsiteY110" fmla="*/ 3138291 h 4971224"/>
              <a:gd name="connsiteX111" fmla="*/ 4436141 w 9117690"/>
              <a:gd name="connsiteY111" fmla="*/ 3147995 h 4971224"/>
              <a:gd name="connsiteX112" fmla="*/ 4436141 w 9117690"/>
              <a:gd name="connsiteY112" fmla="*/ 3148733 h 4971224"/>
              <a:gd name="connsiteX113" fmla="*/ 4412661 w 9117690"/>
              <a:gd name="connsiteY113" fmla="*/ 3151100 h 4971224"/>
              <a:gd name="connsiteX114" fmla="*/ 4335596 w 9117690"/>
              <a:gd name="connsiteY114" fmla="*/ 3197544 h 4971224"/>
              <a:gd name="connsiteX115" fmla="*/ 4314689 w 9117690"/>
              <a:gd name="connsiteY115" fmla="*/ 3233987 h 4971224"/>
              <a:gd name="connsiteX116" fmla="*/ 4314689 w 9117690"/>
              <a:gd name="connsiteY116" fmla="*/ 3369599 h 4971224"/>
              <a:gd name="connsiteX117" fmla="*/ 4235886 w 9117690"/>
              <a:gd name="connsiteY117" fmla="*/ 3488487 h 4971224"/>
              <a:gd name="connsiteX118" fmla="*/ 4187818 w 9117690"/>
              <a:gd name="connsiteY118" fmla="*/ 3498191 h 4971224"/>
              <a:gd name="connsiteX119" fmla="*/ 4187818 w 9117690"/>
              <a:gd name="connsiteY119" fmla="*/ 3498929 h 4971224"/>
              <a:gd name="connsiteX120" fmla="*/ 4164338 w 9117690"/>
              <a:gd name="connsiteY120" fmla="*/ 3501296 h 4971224"/>
              <a:gd name="connsiteX121" fmla="*/ 4087274 w 9117690"/>
              <a:gd name="connsiteY121" fmla="*/ 3547740 h 4971224"/>
              <a:gd name="connsiteX122" fmla="*/ 4066135 w 9117690"/>
              <a:gd name="connsiteY122" fmla="*/ 3584586 h 4971224"/>
              <a:gd name="connsiteX123" fmla="*/ 4066135 w 9117690"/>
              <a:gd name="connsiteY123" fmla="*/ 3742355 h 4971224"/>
              <a:gd name="connsiteX124" fmla="*/ 3937109 w 9117690"/>
              <a:gd name="connsiteY124" fmla="*/ 3871382 h 4971224"/>
              <a:gd name="connsiteX125" fmla="*/ 3937109 w 9117690"/>
              <a:gd name="connsiteY125" fmla="*/ 3871381 h 4971224"/>
              <a:gd name="connsiteX126" fmla="*/ 3808082 w 9117690"/>
              <a:gd name="connsiteY126" fmla="*/ 3742354 h 4971224"/>
              <a:gd name="connsiteX127" fmla="*/ 3808082 w 9117690"/>
              <a:gd name="connsiteY127" fmla="*/ 3249609 h 4971224"/>
              <a:gd name="connsiteX128" fmla="*/ 3799694 w 9117690"/>
              <a:gd name="connsiteY128" fmla="*/ 3208059 h 4971224"/>
              <a:gd name="connsiteX129" fmla="*/ 3680807 w 9117690"/>
              <a:gd name="connsiteY129" fmla="*/ 3129255 h 4971224"/>
              <a:gd name="connsiteX130" fmla="*/ 3561920 w 9117690"/>
              <a:gd name="connsiteY130" fmla="*/ 3208059 h 4971224"/>
              <a:gd name="connsiteX131" fmla="*/ 3561433 w 9117690"/>
              <a:gd name="connsiteY131" fmla="*/ 3210469 h 4971224"/>
              <a:gd name="connsiteX132" fmla="*/ 3561433 w 9117690"/>
              <a:gd name="connsiteY132" fmla="*/ 3465610 h 4971224"/>
              <a:gd name="connsiteX133" fmla="*/ 3482629 w 9117690"/>
              <a:gd name="connsiteY133" fmla="*/ 3584498 h 4971224"/>
              <a:gd name="connsiteX134" fmla="*/ 3438829 w 9117690"/>
              <a:gd name="connsiteY134" fmla="*/ 3593340 h 4971224"/>
              <a:gd name="connsiteX135" fmla="*/ 3438829 w 9117690"/>
              <a:gd name="connsiteY135" fmla="*/ 3594706 h 4971224"/>
              <a:gd name="connsiteX136" fmla="*/ 3415349 w 9117690"/>
              <a:gd name="connsiteY136" fmla="*/ 3597073 h 4971224"/>
              <a:gd name="connsiteX137" fmla="*/ 3315620 w 9117690"/>
              <a:gd name="connsiteY137" fmla="*/ 3683022 h 4971224"/>
              <a:gd name="connsiteX138" fmla="*/ 3307419 w 9117690"/>
              <a:gd name="connsiteY138" fmla="*/ 3729493 h 4971224"/>
              <a:gd name="connsiteX139" fmla="*/ 3307419 w 9117690"/>
              <a:gd name="connsiteY139" fmla="*/ 4196662 h 4971224"/>
              <a:gd name="connsiteX140" fmla="*/ 3178392 w 9117690"/>
              <a:gd name="connsiteY140" fmla="*/ 4325689 h 4971224"/>
              <a:gd name="connsiteX141" fmla="*/ 3178393 w 9117690"/>
              <a:gd name="connsiteY141" fmla="*/ 4325690 h 4971224"/>
              <a:gd name="connsiteX142" fmla="*/ 3049366 w 9117690"/>
              <a:gd name="connsiteY142" fmla="*/ 4196663 h 4971224"/>
              <a:gd name="connsiteX143" fmla="*/ 3049366 w 9117690"/>
              <a:gd name="connsiteY143" fmla="*/ 3544518 h 4971224"/>
              <a:gd name="connsiteX144" fmla="*/ 3033349 w 9117690"/>
              <a:gd name="connsiteY144" fmla="*/ 3518119 h 4971224"/>
              <a:gd name="connsiteX145" fmla="*/ 2933786 w 9117690"/>
              <a:gd name="connsiteY145" fmla="*/ 3471165 h 4971224"/>
              <a:gd name="connsiteX146" fmla="*/ 2814899 w 9117690"/>
              <a:gd name="connsiteY146" fmla="*/ 3549969 h 4971224"/>
              <a:gd name="connsiteX147" fmla="*/ 2812443 w 9117690"/>
              <a:gd name="connsiteY147" fmla="*/ 3562129 h 4971224"/>
              <a:gd name="connsiteX148" fmla="*/ 2812443 w 9117690"/>
              <a:gd name="connsiteY148" fmla="*/ 4069851 h 4971224"/>
              <a:gd name="connsiteX149" fmla="*/ 2683416 w 9117690"/>
              <a:gd name="connsiteY149" fmla="*/ 4198878 h 4971224"/>
              <a:gd name="connsiteX150" fmla="*/ 2683417 w 9117690"/>
              <a:gd name="connsiteY150" fmla="*/ 4198877 h 4971224"/>
              <a:gd name="connsiteX151" fmla="*/ 2554391 w 9117690"/>
              <a:gd name="connsiteY151" fmla="*/ 4069850 h 4971224"/>
              <a:gd name="connsiteX152" fmla="*/ 2554391 w 9117690"/>
              <a:gd name="connsiteY152" fmla="*/ 1751439 h 4971224"/>
              <a:gd name="connsiteX153" fmla="*/ 2554390 w 9117690"/>
              <a:gd name="connsiteY153" fmla="*/ 1751439 h 4971224"/>
              <a:gd name="connsiteX154" fmla="*/ 2554389 w 9117690"/>
              <a:gd name="connsiteY154" fmla="*/ 4044721 h 4971224"/>
              <a:gd name="connsiteX155" fmla="*/ 2544250 w 9117690"/>
              <a:gd name="connsiteY155" fmla="*/ 3994503 h 4971224"/>
              <a:gd name="connsiteX156" fmla="*/ 2425363 w 9117690"/>
              <a:gd name="connsiteY156" fmla="*/ 3915699 h 4971224"/>
              <a:gd name="connsiteX157" fmla="*/ 2296336 w 9117690"/>
              <a:gd name="connsiteY157" fmla="*/ 4044726 h 4971224"/>
              <a:gd name="connsiteX158" fmla="*/ 2296336 w 9117690"/>
              <a:gd name="connsiteY158" fmla="*/ 4842197 h 4971224"/>
              <a:gd name="connsiteX159" fmla="*/ 2167309 w 9117690"/>
              <a:gd name="connsiteY159" fmla="*/ 4971224 h 4971224"/>
              <a:gd name="connsiteX160" fmla="*/ 2167310 w 9117690"/>
              <a:gd name="connsiteY160" fmla="*/ 4971223 h 4971224"/>
              <a:gd name="connsiteX161" fmla="*/ 2038282 w 9117690"/>
              <a:gd name="connsiteY161" fmla="*/ 4842196 h 4971224"/>
              <a:gd name="connsiteX162" fmla="*/ 2038282 w 9117690"/>
              <a:gd name="connsiteY162" fmla="*/ 1751439 h 4971224"/>
              <a:gd name="connsiteX163" fmla="*/ 2038281 w 9117690"/>
              <a:gd name="connsiteY163" fmla="*/ 3795012 h 4971224"/>
              <a:gd name="connsiteX164" fmla="*/ 2028143 w 9117690"/>
              <a:gd name="connsiteY164" fmla="*/ 3744793 h 4971224"/>
              <a:gd name="connsiteX165" fmla="*/ 1909255 w 9117690"/>
              <a:gd name="connsiteY165" fmla="*/ 3665989 h 4971224"/>
              <a:gd name="connsiteX166" fmla="*/ 1790368 w 9117690"/>
              <a:gd name="connsiteY166" fmla="*/ 3744793 h 4971224"/>
              <a:gd name="connsiteX167" fmla="*/ 1780604 w 9117690"/>
              <a:gd name="connsiteY167" fmla="*/ 3793153 h 4971224"/>
              <a:gd name="connsiteX168" fmla="*/ 1780604 w 9117690"/>
              <a:gd name="connsiteY168" fmla="*/ 4123955 h 4971224"/>
              <a:gd name="connsiteX169" fmla="*/ 1651577 w 9117690"/>
              <a:gd name="connsiteY169" fmla="*/ 4252982 h 4971224"/>
              <a:gd name="connsiteX170" fmla="*/ 1651578 w 9117690"/>
              <a:gd name="connsiteY170" fmla="*/ 4252981 h 4971224"/>
              <a:gd name="connsiteX171" fmla="*/ 1522552 w 9117690"/>
              <a:gd name="connsiteY171" fmla="*/ 4123954 h 4971224"/>
              <a:gd name="connsiteX172" fmla="*/ 1522552 w 9117690"/>
              <a:gd name="connsiteY172" fmla="*/ 3951064 h 4971224"/>
              <a:gd name="connsiteX173" fmla="*/ 1521839 w 9117690"/>
              <a:gd name="connsiteY173" fmla="*/ 3947533 h 4971224"/>
              <a:gd name="connsiteX174" fmla="*/ 1402953 w 9117690"/>
              <a:gd name="connsiteY174" fmla="*/ 3868729 h 4971224"/>
              <a:gd name="connsiteX175" fmla="*/ 1284065 w 9117690"/>
              <a:gd name="connsiteY175" fmla="*/ 3947533 h 4971224"/>
              <a:gd name="connsiteX176" fmla="*/ 1283351 w 9117690"/>
              <a:gd name="connsiteY176" fmla="*/ 3951066 h 4971224"/>
              <a:gd name="connsiteX177" fmla="*/ 1283351 w 9117690"/>
              <a:gd name="connsiteY177" fmla="*/ 4211763 h 4971224"/>
              <a:gd name="connsiteX178" fmla="*/ 1154325 w 9117690"/>
              <a:gd name="connsiteY178" fmla="*/ 4340790 h 4971224"/>
              <a:gd name="connsiteX179" fmla="*/ 1154325 w 9117690"/>
              <a:gd name="connsiteY179" fmla="*/ 4340789 h 4971224"/>
              <a:gd name="connsiteX180" fmla="*/ 1025297 w 9117690"/>
              <a:gd name="connsiteY180" fmla="*/ 4211762 h 4971224"/>
              <a:gd name="connsiteX181" fmla="*/ 1025297 w 9117690"/>
              <a:gd name="connsiteY181" fmla="*/ 1751439 h 4971224"/>
              <a:gd name="connsiteX182" fmla="*/ 1025296 w 9117690"/>
              <a:gd name="connsiteY182" fmla="*/ 4228285 h 4971224"/>
              <a:gd name="connsiteX183" fmla="*/ 1015158 w 9117690"/>
              <a:gd name="connsiteY183" fmla="*/ 4178066 h 4971224"/>
              <a:gd name="connsiteX184" fmla="*/ 896270 w 9117690"/>
              <a:gd name="connsiteY184" fmla="*/ 4099262 h 4971224"/>
              <a:gd name="connsiteX185" fmla="*/ 777383 w 9117690"/>
              <a:gd name="connsiteY185" fmla="*/ 4178066 h 4971224"/>
              <a:gd name="connsiteX186" fmla="*/ 767619 w 9117690"/>
              <a:gd name="connsiteY186" fmla="*/ 4226427 h 4971224"/>
              <a:gd name="connsiteX187" fmla="*/ 767619 w 9117690"/>
              <a:gd name="connsiteY187" fmla="*/ 4311766 h 4971224"/>
              <a:gd name="connsiteX188" fmla="*/ 638592 w 9117690"/>
              <a:gd name="connsiteY188" fmla="*/ 4440793 h 4971224"/>
              <a:gd name="connsiteX189" fmla="*/ 638593 w 9117690"/>
              <a:gd name="connsiteY189" fmla="*/ 4440792 h 4971224"/>
              <a:gd name="connsiteX190" fmla="*/ 509566 w 9117690"/>
              <a:gd name="connsiteY190" fmla="*/ 4311765 h 4971224"/>
              <a:gd name="connsiteX191" fmla="*/ 509566 w 9117690"/>
              <a:gd name="connsiteY191" fmla="*/ 1751439 h 4971224"/>
              <a:gd name="connsiteX192" fmla="*/ 509565 w 9117690"/>
              <a:gd name="connsiteY192" fmla="*/ 3717745 h 4971224"/>
              <a:gd name="connsiteX193" fmla="*/ 499427 w 9117690"/>
              <a:gd name="connsiteY193" fmla="*/ 3667526 h 4971224"/>
              <a:gd name="connsiteX194" fmla="*/ 380539 w 9117690"/>
              <a:gd name="connsiteY194" fmla="*/ 3588722 h 4971224"/>
              <a:gd name="connsiteX195" fmla="*/ 261652 w 9117690"/>
              <a:gd name="connsiteY195" fmla="*/ 3667526 h 4971224"/>
              <a:gd name="connsiteX196" fmla="*/ 258054 w 9117690"/>
              <a:gd name="connsiteY196" fmla="*/ 3685345 h 4971224"/>
              <a:gd name="connsiteX197" fmla="*/ 258054 w 9117690"/>
              <a:gd name="connsiteY197" fmla="*/ 3774263 h 4971224"/>
              <a:gd name="connsiteX198" fmla="*/ 129027 w 9117690"/>
              <a:gd name="connsiteY198" fmla="*/ 3903290 h 4971224"/>
              <a:gd name="connsiteX199" fmla="*/ 129028 w 9117690"/>
              <a:gd name="connsiteY199" fmla="*/ 3903289 h 4971224"/>
              <a:gd name="connsiteX200" fmla="*/ 1 w 9117690"/>
              <a:gd name="connsiteY200" fmla="*/ 3774262 h 4971224"/>
              <a:gd name="connsiteX201" fmla="*/ 1 w 9117690"/>
              <a:gd name="connsiteY201" fmla="*/ 1751439 h 4971224"/>
              <a:gd name="connsiteX202" fmla="*/ 0 w 9117690"/>
              <a:gd name="connsiteY202" fmla="*/ 1751439 h 4971224"/>
              <a:gd name="connsiteX0" fmla="*/ 3416214 w 9117690"/>
              <a:gd name="connsiteY0" fmla="*/ 3589692 h 4971224"/>
              <a:gd name="connsiteX1" fmla="*/ 3418663 w 9117690"/>
              <a:gd name="connsiteY1" fmla="*/ 3590526 h 4971224"/>
              <a:gd name="connsiteX2" fmla="*/ 3419057 w 9117690"/>
              <a:gd name="connsiteY2" fmla="*/ 3590560 h 4971224"/>
              <a:gd name="connsiteX3" fmla="*/ 3416214 w 9117690"/>
              <a:gd name="connsiteY3" fmla="*/ 3589692 h 4971224"/>
              <a:gd name="connsiteX4" fmla="*/ 0 w 9117690"/>
              <a:gd name="connsiteY4" fmla="*/ 0 h 4971224"/>
              <a:gd name="connsiteX5" fmla="*/ 9117690 w 9117690"/>
              <a:gd name="connsiteY5" fmla="*/ 0 h 4971224"/>
              <a:gd name="connsiteX6" fmla="*/ 9117689 w 9117690"/>
              <a:gd name="connsiteY6" fmla="*/ 2104736 h 4971224"/>
              <a:gd name="connsiteX7" fmla="*/ 9038886 w 9117690"/>
              <a:gd name="connsiteY7" fmla="*/ 2223622 h 4971224"/>
              <a:gd name="connsiteX8" fmla="*/ 8990816 w 9117690"/>
              <a:gd name="connsiteY8" fmla="*/ 2233326 h 4971224"/>
              <a:gd name="connsiteX9" fmla="*/ 8990816 w 9117690"/>
              <a:gd name="connsiteY9" fmla="*/ 2234064 h 4971224"/>
              <a:gd name="connsiteX10" fmla="*/ 8967336 w 9117690"/>
              <a:gd name="connsiteY10" fmla="*/ 2236431 h 4971224"/>
              <a:gd name="connsiteX11" fmla="*/ 8890272 w 9117690"/>
              <a:gd name="connsiteY11" fmla="*/ 2282875 h 4971224"/>
              <a:gd name="connsiteX12" fmla="*/ 8869107 w 9117690"/>
              <a:gd name="connsiteY12" fmla="*/ 2319766 h 4971224"/>
              <a:gd name="connsiteX13" fmla="*/ 8869107 w 9117690"/>
              <a:gd name="connsiteY13" fmla="*/ 2383080 h 4971224"/>
              <a:gd name="connsiteX14" fmla="*/ 8790304 w 9117690"/>
              <a:gd name="connsiteY14" fmla="*/ 2501968 h 4971224"/>
              <a:gd name="connsiteX15" fmla="*/ 8742234 w 9117690"/>
              <a:gd name="connsiteY15" fmla="*/ 2511672 h 4971224"/>
              <a:gd name="connsiteX16" fmla="*/ 8742234 w 9117690"/>
              <a:gd name="connsiteY16" fmla="*/ 2512410 h 4971224"/>
              <a:gd name="connsiteX17" fmla="*/ 8718754 w 9117690"/>
              <a:gd name="connsiteY17" fmla="*/ 2514777 h 4971224"/>
              <a:gd name="connsiteX18" fmla="*/ 8619025 w 9117690"/>
              <a:gd name="connsiteY18" fmla="*/ 2600726 h 4971224"/>
              <a:gd name="connsiteX19" fmla="*/ 8619005 w 9117690"/>
              <a:gd name="connsiteY19" fmla="*/ 2600839 h 4971224"/>
              <a:gd name="connsiteX20" fmla="*/ 8619005 w 9117690"/>
              <a:gd name="connsiteY20" fmla="*/ 3160632 h 4971224"/>
              <a:gd name="connsiteX21" fmla="*/ 8540202 w 9117690"/>
              <a:gd name="connsiteY21" fmla="*/ 3279520 h 4971224"/>
              <a:gd name="connsiteX22" fmla="*/ 8492132 w 9117690"/>
              <a:gd name="connsiteY22" fmla="*/ 3289224 h 4971224"/>
              <a:gd name="connsiteX23" fmla="*/ 8492132 w 9117690"/>
              <a:gd name="connsiteY23" fmla="*/ 3289962 h 4971224"/>
              <a:gd name="connsiteX24" fmla="*/ 8468652 w 9117690"/>
              <a:gd name="connsiteY24" fmla="*/ 3292329 h 4971224"/>
              <a:gd name="connsiteX25" fmla="*/ 8368923 w 9117690"/>
              <a:gd name="connsiteY25" fmla="*/ 3378278 h 4971224"/>
              <a:gd name="connsiteX26" fmla="*/ 8368672 w 9117690"/>
              <a:gd name="connsiteY26" fmla="*/ 3379701 h 4971224"/>
              <a:gd name="connsiteX27" fmla="*/ 8368672 w 9117690"/>
              <a:gd name="connsiteY27" fmla="*/ 3648026 h 4971224"/>
              <a:gd name="connsiteX28" fmla="*/ 8239645 w 9117690"/>
              <a:gd name="connsiteY28" fmla="*/ 3777053 h 4971224"/>
              <a:gd name="connsiteX29" fmla="*/ 8239646 w 9117690"/>
              <a:gd name="connsiteY29" fmla="*/ 3777052 h 4971224"/>
              <a:gd name="connsiteX30" fmla="*/ 8110619 w 9117690"/>
              <a:gd name="connsiteY30" fmla="*/ 3648025 h 4971224"/>
              <a:gd name="connsiteX31" fmla="*/ 8110619 w 9117690"/>
              <a:gd name="connsiteY31" fmla="*/ 3368005 h 4971224"/>
              <a:gd name="connsiteX32" fmla="*/ 8108616 w 9117690"/>
              <a:gd name="connsiteY32" fmla="*/ 3356655 h 4971224"/>
              <a:gd name="connsiteX33" fmla="*/ 8008887 w 9117690"/>
              <a:gd name="connsiteY33" fmla="*/ 3270706 h 4971224"/>
              <a:gd name="connsiteX34" fmla="*/ 7985407 w 9117690"/>
              <a:gd name="connsiteY34" fmla="*/ 3268339 h 4971224"/>
              <a:gd name="connsiteX35" fmla="*/ 7985407 w 9117690"/>
              <a:gd name="connsiteY35" fmla="*/ 3267601 h 4971224"/>
              <a:gd name="connsiteX36" fmla="*/ 7937337 w 9117690"/>
              <a:gd name="connsiteY36" fmla="*/ 3257897 h 4971224"/>
              <a:gd name="connsiteX37" fmla="*/ 7858534 w 9117690"/>
              <a:gd name="connsiteY37" fmla="*/ 3139009 h 4971224"/>
              <a:gd name="connsiteX38" fmla="*/ 7858534 w 9117690"/>
              <a:gd name="connsiteY38" fmla="*/ 3048879 h 4971224"/>
              <a:gd name="connsiteX39" fmla="*/ 7850145 w 9117690"/>
              <a:gd name="connsiteY39" fmla="*/ 3007329 h 4971224"/>
              <a:gd name="connsiteX40" fmla="*/ 7731258 w 9117690"/>
              <a:gd name="connsiteY40" fmla="*/ 2928525 h 4971224"/>
              <a:gd name="connsiteX41" fmla="*/ 7612370 w 9117690"/>
              <a:gd name="connsiteY41" fmla="*/ 3007329 h 4971224"/>
              <a:gd name="connsiteX42" fmla="*/ 7610181 w 9117690"/>
              <a:gd name="connsiteY42" fmla="*/ 3018174 h 4971224"/>
              <a:gd name="connsiteX43" fmla="*/ 7610181 w 9117690"/>
              <a:gd name="connsiteY43" fmla="*/ 3259043 h 4971224"/>
              <a:gd name="connsiteX44" fmla="*/ 7531378 w 9117690"/>
              <a:gd name="connsiteY44" fmla="*/ 3377931 h 4971224"/>
              <a:gd name="connsiteX45" fmla="*/ 7483308 w 9117690"/>
              <a:gd name="connsiteY45" fmla="*/ 3387635 h 4971224"/>
              <a:gd name="connsiteX46" fmla="*/ 7483308 w 9117690"/>
              <a:gd name="connsiteY46" fmla="*/ 3388373 h 4971224"/>
              <a:gd name="connsiteX47" fmla="*/ 7459828 w 9117690"/>
              <a:gd name="connsiteY47" fmla="*/ 3390740 h 4971224"/>
              <a:gd name="connsiteX48" fmla="*/ 7360099 w 9117690"/>
              <a:gd name="connsiteY48" fmla="*/ 3476689 h 4971224"/>
              <a:gd name="connsiteX49" fmla="*/ 7359847 w 9117690"/>
              <a:gd name="connsiteY49" fmla="*/ 3478118 h 4971224"/>
              <a:gd name="connsiteX50" fmla="*/ 7359847 w 9117690"/>
              <a:gd name="connsiteY50" fmla="*/ 3582759 h 4971224"/>
              <a:gd name="connsiteX51" fmla="*/ 7230820 w 9117690"/>
              <a:gd name="connsiteY51" fmla="*/ 3711786 h 4971224"/>
              <a:gd name="connsiteX52" fmla="*/ 7230821 w 9117690"/>
              <a:gd name="connsiteY52" fmla="*/ 3711785 h 4971224"/>
              <a:gd name="connsiteX53" fmla="*/ 7101794 w 9117690"/>
              <a:gd name="connsiteY53" fmla="*/ 3582758 h 4971224"/>
              <a:gd name="connsiteX54" fmla="*/ 7101794 w 9117690"/>
              <a:gd name="connsiteY54" fmla="*/ 1751439 h 4971224"/>
              <a:gd name="connsiteX55" fmla="*/ 7101793 w 9117690"/>
              <a:gd name="connsiteY55" fmla="*/ 3599281 h 4971224"/>
              <a:gd name="connsiteX56" fmla="*/ 7091655 w 9117690"/>
              <a:gd name="connsiteY56" fmla="*/ 3549062 h 4971224"/>
              <a:gd name="connsiteX57" fmla="*/ 6972767 w 9117690"/>
              <a:gd name="connsiteY57" fmla="*/ 3470258 h 4971224"/>
              <a:gd name="connsiteX58" fmla="*/ 6853880 w 9117690"/>
              <a:gd name="connsiteY58" fmla="*/ 3549062 h 4971224"/>
              <a:gd name="connsiteX59" fmla="*/ 6844116 w 9117690"/>
              <a:gd name="connsiteY59" fmla="*/ 3597422 h 4971224"/>
              <a:gd name="connsiteX60" fmla="*/ 6844116 w 9117690"/>
              <a:gd name="connsiteY60" fmla="*/ 4183824 h 4971224"/>
              <a:gd name="connsiteX61" fmla="*/ 6715089 w 9117690"/>
              <a:gd name="connsiteY61" fmla="*/ 4312851 h 4971224"/>
              <a:gd name="connsiteX62" fmla="*/ 6715090 w 9117690"/>
              <a:gd name="connsiteY62" fmla="*/ 4312850 h 4971224"/>
              <a:gd name="connsiteX63" fmla="*/ 6586063 w 9117690"/>
              <a:gd name="connsiteY63" fmla="*/ 4183823 h 4971224"/>
              <a:gd name="connsiteX64" fmla="*/ 6586063 w 9117690"/>
              <a:gd name="connsiteY64" fmla="*/ 1751439 h 4971224"/>
              <a:gd name="connsiteX65" fmla="*/ 6586062 w 9117690"/>
              <a:gd name="connsiteY65" fmla="*/ 3286861 h 4971224"/>
              <a:gd name="connsiteX66" fmla="*/ 6575924 w 9117690"/>
              <a:gd name="connsiteY66" fmla="*/ 3236642 h 4971224"/>
              <a:gd name="connsiteX67" fmla="*/ 6457036 w 9117690"/>
              <a:gd name="connsiteY67" fmla="*/ 3157838 h 4971224"/>
              <a:gd name="connsiteX68" fmla="*/ 6338149 w 9117690"/>
              <a:gd name="connsiteY68" fmla="*/ 3236642 h 4971224"/>
              <a:gd name="connsiteX69" fmla="*/ 6334551 w 9117690"/>
              <a:gd name="connsiteY69" fmla="*/ 3254461 h 4971224"/>
              <a:gd name="connsiteX70" fmla="*/ 6334551 w 9117690"/>
              <a:gd name="connsiteY70" fmla="*/ 3563407 h 4971224"/>
              <a:gd name="connsiteX71" fmla="*/ 6205524 w 9117690"/>
              <a:gd name="connsiteY71" fmla="*/ 3692434 h 4971224"/>
              <a:gd name="connsiteX72" fmla="*/ 6205525 w 9117690"/>
              <a:gd name="connsiteY72" fmla="*/ 3692433 h 4971224"/>
              <a:gd name="connsiteX73" fmla="*/ 6076498 w 9117690"/>
              <a:gd name="connsiteY73" fmla="*/ 3563406 h 4971224"/>
              <a:gd name="connsiteX74" fmla="*/ 6076498 w 9117690"/>
              <a:gd name="connsiteY74" fmla="*/ 3516668 h 4971224"/>
              <a:gd name="connsiteX75" fmla="*/ 6057828 w 9117690"/>
              <a:gd name="connsiteY75" fmla="*/ 3484126 h 4971224"/>
              <a:gd name="connsiteX76" fmla="*/ 5980764 w 9117690"/>
              <a:gd name="connsiteY76" fmla="*/ 3437682 h 4971224"/>
              <a:gd name="connsiteX77" fmla="*/ 5957284 w 9117690"/>
              <a:gd name="connsiteY77" fmla="*/ 3435315 h 4971224"/>
              <a:gd name="connsiteX78" fmla="*/ 5957284 w 9117690"/>
              <a:gd name="connsiteY78" fmla="*/ 3434577 h 4971224"/>
              <a:gd name="connsiteX79" fmla="*/ 5909214 w 9117690"/>
              <a:gd name="connsiteY79" fmla="*/ 3424873 h 4971224"/>
              <a:gd name="connsiteX80" fmla="*/ 5830411 w 9117690"/>
              <a:gd name="connsiteY80" fmla="*/ 3305985 h 4971224"/>
              <a:gd name="connsiteX81" fmla="*/ 5830411 w 9117690"/>
              <a:gd name="connsiteY81" fmla="*/ 3192001 h 4971224"/>
              <a:gd name="connsiteX82" fmla="*/ 5822022 w 9117690"/>
              <a:gd name="connsiteY82" fmla="*/ 3150451 h 4971224"/>
              <a:gd name="connsiteX83" fmla="*/ 5703135 w 9117690"/>
              <a:gd name="connsiteY83" fmla="*/ 3071647 h 4971224"/>
              <a:gd name="connsiteX84" fmla="*/ 5584247 w 9117690"/>
              <a:gd name="connsiteY84" fmla="*/ 3150451 h 4971224"/>
              <a:gd name="connsiteX85" fmla="*/ 5582058 w 9117690"/>
              <a:gd name="connsiteY85" fmla="*/ 3161295 h 4971224"/>
              <a:gd name="connsiteX86" fmla="*/ 5582058 w 9117690"/>
              <a:gd name="connsiteY86" fmla="*/ 3314699 h 4971224"/>
              <a:gd name="connsiteX87" fmla="*/ 5503255 w 9117690"/>
              <a:gd name="connsiteY87" fmla="*/ 3433587 h 4971224"/>
              <a:gd name="connsiteX88" fmla="*/ 5455185 w 9117690"/>
              <a:gd name="connsiteY88" fmla="*/ 3443291 h 4971224"/>
              <a:gd name="connsiteX89" fmla="*/ 5455185 w 9117690"/>
              <a:gd name="connsiteY89" fmla="*/ 3444029 h 4971224"/>
              <a:gd name="connsiteX90" fmla="*/ 5431705 w 9117690"/>
              <a:gd name="connsiteY90" fmla="*/ 3446396 h 4971224"/>
              <a:gd name="connsiteX91" fmla="*/ 5331976 w 9117690"/>
              <a:gd name="connsiteY91" fmla="*/ 3532345 h 4971224"/>
              <a:gd name="connsiteX92" fmla="*/ 5329772 w 9117690"/>
              <a:gd name="connsiteY92" fmla="*/ 3544835 h 4971224"/>
              <a:gd name="connsiteX93" fmla="*/ 5329772 w 9117690"/>
              <a:gd name="connsiteY93" fmla="*/ 3678743 h 4971224"/>
              <a:gd name="connsiteX94" fmla="*/ 5200745 w 9117690"/>
              <a:gd name="connsiteY94" fmla="*/ 3807770 h 4971224"/>
              <a:gd name="connsiteX95" fmla="*/ 5200746 w 9117690"/>
              <a:gd name="connsiteY95" fmla="*/ 3807769 h 4971224"/>
              <a:gd name="connsiteX96" fmla="*/ 5071719 w 9117690"/>
              <a:gd name="connsiteY96" fmla="*/ 3678742 h 4971224"/>
              <a:gd name="connsiteX97" fmla="*/ 5071719 w 9117690"/>
              <a:gd name="connsiteY97" fmla="*/ 3313488 h 4971224"/>
              <a:gd name="connsiteX98" fmla="*/ 5069515 w 9117690"/>
              <a:gd name="connsiteY98" fmla="*/ 3300998 h 4971224"/>
              <a:gd name="connsiteX99" fmla="*/ 4969786 w 9117690"/>
              <a:gd name="connsiteY99" fmla="*/ 3215049 h 4971224"/>
              <a:gd name="connsiteX100" fmla="*/ 4946306 w 9117690"/>
              <a:gd name="connsiteY100" fmla="*/ 3212682 h 4971224"/>
              <a:gd name="connsiteX101" fmla="*/ 4946306 w 9117690"/>
              <a:gd name="connsiteY101" fmla="*/ 3211944 h 4971224"/>
              <a:gd name="connsiteX102" fmla="*/ 4898236 w 9117690"/>
              <a:gd name="connsiteY102" fmla="*/ 3202240 h 4971224"/>
              <a:gd name="connsiteX103" fmla="*/ 4819433 w 9117690"/>
              <a:gd name="connsiteY103" fmla="*/ 3083352 h 4971224"/>
              <a:gd name="connsiteX104" fmla="*/ 4819433 w 9117690"/>
              <a:gd name="connsiteY104" fmla="*/ 2706976 h 4971224"/>
              <a:gd name="connsiteX105" fmla="*/ 4811044 w 9117690"/>
              <a:gd name="connsiteY105" fmla="*/ 2665427 h 4971224"/>
              <a:gd name="connsiteX106" fmla="*/ 4692157 w 9117690"/>
              <a:gd name="connsiteY106" fmla="*/ 2586623 h 4971224"/>
              <a:gd name="connsiteX107" fmla="*/ 4563130 w 9117690"/>
              <a:gd name="connsiteY107" fmla="*/ 2715650 h 4971224"/>
              <a:gd name="connsiteX108" fmla="*/ 4563130 w 9117690"/>
              <a:gd name="connsiteY108" fmla="*/ 1751439 h 4971224"/>
              <a:gd name="connsiteX109" fmla="*/ 4563015 w 9117690"/>
              <a:gd name="connsiteY109" fmla="*/ 1751439 h 4971224"/>
              <a:gd name="connsiteX110" fmla="*/ 4563014 w 9117690"/>
              <a:gd name="connsiteY110" fmla="*/ 3019403 h 4971224"/>
              <a:gd name="connsiteX111" fmla="*/ 4484211 w 9117690"/>
              <a:gd name="connsiteY111" fmla="*/ 3138291 h 4971224"/>
              <a:gd name="connsiteX112" fmla="*/ 4436141 w 9117690"/>
              <a:gd name="connsiteY112" fmla="*/ 3147995 h 4971224"/>
              <a:gd name="connsiteX113" fmla="*/ 4436141 w 9117690"/>
              <a:gd name="connsiteY113" fmla="*/ 3148733 h 4971224"/>
              <a:gd name="connsiteX114" fmla="*/ 4412661 w 9117690"/>
              <a:gd name="connsiteY114" fmla="*/ 3151100 h 4971224"/>
              <a:gd name="connsiteX115" fmla="*/ 4335596 w 9117690"/>
              <a:gd name="connsiteY115" fmla="*/ 3197544 h 4971224"/>
              <a:gd name="connsiteX116" fmla="*/ 4314689 w 9117690"/>
              <a:gd name="connsiteY116" fmla="*/ 3233987 h 4971224"/>
              <a:gd name="connsiteX117" fmla="*/ 4314689 w 9117690"/>
              <a:gd name="connsiteY117" fmla="*/ 3369599 h 4971224"/>
              <a:gd name="connsiteX118" fmla="*/ 4235886 w 9117690"/>
              <a:gd name="connsiteY118" fmla="*/ 3488487 h 4971224"/>
              <a:gd name="connsiteX119" fmla="*/ 4187818 w 9117690"/>
              <a:gd name="connsiteY119" fmla="*/ 3498191 h 4971224"/>
              <a:gd name="connsiteX120" fmla="*/ 4187818 w 9117690"/>
              <a:gd name="connsiteY120" fmla="*/ 3498929 h 4971224"/>
              <a:gd name="connsiteX121" fmla="*/ 4164338 w 9117690"/>
              <a:gd name="connsiteY121" fmla="*/ 3501296 h 4971224"/>
              <a:gd name="connsiteX122" fmla="*/ 4087274 w 9117690"/>
              <a:gd name="connsiteY122" fmla="*/ 3547740 h 4971224"/>
              <a:gd name="connsiteX123" fmla="*/ 4066135 w 9117690"/>
              <a:gd name="connsiteY123" fmla="*/ 3584586 h 4971224"/>
              <a:gd name="connsiteX124" fmla="*/ 4066135 w 9117690"/>
              <a:gd name="connsiteY124" fmla="*/ 3742355 h 4971224"/>
              <a:gd name="connsiteX125" fmla="*/ 3937109 w 9117690"/>
              <a:gd name="connsiteY125" fmla="*/ 3871382 h 4971224"/>
              <a:gd name="connsiteX126" fmla="*/ 3937109 w 9117690"/>
              <a:gd name="connsiteY126" fmla="*/ 3871381 h 4971224"/>
              <a:gd name="connsiteX127" fmla="*/ 3808082 w 9117690"/>
              <a:gd name="connsiteY127" fmla="*/ 3742354 h 4971224"/>
              <a:gd name="connsiteX128" fmla="*/ 3808082 w 9117690"/>
              <a:gd name="connsiteY128" fmla="*/ 3249609 h 4971224"/>
              <a:gd name="connsiteX129" fmla="*/ 3799694 w 9117690"/>
              <a:gd name="connsiteY129" fmla="*/ 3208059 h 4971224"/>
              <a:gd name="connsiteX130" fmla="*/ 3680807 w 9117690"/>
              <a:gd name="connsiteY130" fmla="*/ 3129255 h 4971224"/>
              <a:gd name="connsiteX131" fmla="*/ 3561920 w 9117690"/>
              <a:gd name="connsiteY131" fmla="*/ 3208059 h 4971224"/>
              <a:gd name="connsiteX132" fmla="*/ 3561433 w 9117690"/>
              <a:gd name="connsiteY132" fmla="*/ 3210469 h 4971224"/>
              <a:gd name="connsiteX133" fmla="*/ 3561433 w 9117690"/>
              <a:gd name="connsiteY133" fmla="*/ 3465610 h 4971224"/>
              <a:gd name="connsiteX134" fmla="*/ 3482629 w 9117690"/>
              <a:gd name="connsiteY134" fmla="*/ 3584498 h 4971224"/>
              <a:gd name="connsiteX135" fmla="*/ 3438829 w 9117690"/>
              <a:gd name="connsiteY135" fmla="*/ 3593340 h 4971224"/>
              <a:gd name="connsiteX136" fmla="*/ 3438829 w 9117690"/>
              <a:gd name="connsiteY136" fmla="*/ 3594706 h 4971224"/>
              <a:gd name="connsiteX137" fmla="*/ 3415349 w 9117690"/>
              <a:gd name="connsiteY137" fmla="*/ 3597073 h 4971224"/>
              <a:gd name="connsiteX138" fmla="*/ 3315620 w 9117690"/>
              <a:gd name="connsiteY138" fmla="*/ 3683022 h 4971224"/>
              <a:gd name="connsiteX139" fmla="*/ 3307419 w 9117690"/>
              <a:gd name="connsiteY139" fmla="*/ 3729493 h 4971224"/>
              <a:gd name="connsiteX140" fmla="*/ 3307419 w 9117690"/>
              <a:gd name="connsiteY140" fmla="*/ 4196662 h 4971224"/>
              <a:gd name="connsiteX141" fmla="*/ 3178392 w 9117690"/>
              <a:gd name="connsiteY141" fmla="*/ 4325689 h 4971224"/>
              <a:gd name="connsiteX142" fmla="*/ 3178393 w 9117690"/>
              <a:gd name="connsiteY142" fmla="*/ 4325690 h 4971224"/>
              <a:gd name="connsiteX143" fmla="*/ 3049366 w 9117690"/>
              <a:gd name="connsiteY143" fmla="*/ 4196663 h 4971224"/>
              <a:gd name="connsiteX144" fmla="*/ 3049366 w 9117690"/>
              <a:gd name="connsiteY144" fmla="*/ 3544518 h 4971224"/>
              <a:gd name="connsiteX145" fmla="*/ 3033349 w 9117690"/>
              <a:gd name="connsiteY145" fmla="*/ 3518119 h 4971224"/>
              <a:gd name="connsiteX146" fmla="*/ 2933786 w 9117690"/>
              <a:gd name="connsiteY146" fmla="*/ 3471165 h 4971224"/>
              <a:gd name="connsiteX147" fmla="*/ 2814899 w 9117690"/>
              <a:gd name="connsiteY147" fmla="*/ 3549969 h 4971224"/>
              <a:gd name="connsiteX148" fmla="*/ 2812443 w 9117690"/>
              <a:gd name="connsiteY148" fmla="*/ 3562129 h 4971224"/>
              <a:gd name="connsiteX149" fmla="*/ 2812443 w 9117690"/>
              <a:gd name="connsiteY149" fmla="*/ 4069851 h 4971224"/>
              <a:gd name="connsiteX150" fmla="*/ 2683416 w 9117690"/>
              <a:gd name="connsiteY150" fmla="*/ 4198878 h 4971224"/>
              <a:gd name="connsiteX151" fmla="*/ 2683417 w 9117690"/>
              <a:gd name="connsiteY151" fmla="*/ 4198877 h 4971224"/>
              <a:gd name="connsiteX152" fmla="*/ 2554391 w 9117690"/>
              <a:gd name="connsiteY152" fmla="*/ 4069850 h 4971224"/>
              <a:gd name="connsiteX153" fmla="*/ 2554391 w 9117690"/>
              <a:gd name="connsiteY153" fmla="*/ 1751439 h 4971224"/>
              <a:gd name="connsiteX154" fmla="*/ 2554390 w 9117690"/>
              <a:gd name="connsiteY154" fmla="*/ 1751439 h 4971224"/>
              <a:gd name="connsiteX155" fmla="*/ 2554389 w 9117690"/>
              <a:gd name="connsiteY155" fmla="*/ 4044721 h 4971224"/>
              <a:gd name="connsiteX156" fmla="*/ 2544250 w 9117690"/>
              <a:gd name="connsiteY156" fmla="*/ 3994503 h 4971224"/>
              <a:gd name="connsiteX157" fmla="*/ 2425363 w 9117690"/>
              <a:gd name="connsiteY157" fmla="*/ 3915699 h 4971224"/>
              <a:gd name="connsiteX158" fmla="*/ 2296336 w 9117690"/>
              <a:gd name="connsiteY158" fmla="*/ 4044726 h 4971224"/>
              <a:gd name="connsiteX159" fmla="*/ 2296336 w 9117690"/>
              <a:gd name="connsiteY159" fmla="*/ 4842197 h 4971224"/>
              <a:gd name="connsiteX160" fmla="*/ 2167309 w 9117690"/>
              <a:gd name="connsiteY160" fmla="*/ 4971224 h 4971224"/>
              <a:gd name="connsiteX161" fmla="*/ 2167310 w 9117690"/>
              <a:gd name="connsiteY161" fmla="*/ 4971223 h 4971224"/>
              <a:gd name="connsiteX162" fmla="*/ 2038282 w 9117690"/>
              <a:gd name="connsiteY162" fmla="*/ 4842196 h 4971224"/>
              <a:gd name="connsiteX163" fmla="*/ 2038282 w 9117690"/>
              <a:gd name="connsiteY163" fmla="*/ 1751439 h 4971224"/>
              <a:gd name="connsiteX164" fmla="*/ 2038281 w 9117690"/>
              <a:gd name="connsiteY164" fmla="*/ 3795012 h 4971224"/>
              <a:gd name="connsiteX165" fmla="*/ 2028143 w 9117690"/>
              <a:gd name="connsiteY165" fmla="*/ 3744793 h 4971224"/>
              <a:gd name="connsiteX166" fmla="*/ 1909255 w 9117690"/>
              <a:gd name="connsiteY166" fmla="*/ 3665989 h 4971224"/>
              <a:gd name="connsiteX167" fmla="*/ 1790368 w 9117690"/>
              <a:gd name="connsiteY167" fmla="*/ 3744793 h 4971224"/>
              <a:gd name="connsiteX168" fmla="*/ 1780604 w 9117690"/>
              <a:gd name="connsiteY168" fmla="*/ 3793153 h 4971224"/>
              <a:gd name="connsiteX169" fmla="*/ 1780604 w 9117690"/>
              <a:gd name="connsiteY169" fmla="*/ 4123955 h 4971224"/>
              <a:gd name="connsiteX170" fmla="*/ 1651577 w 9117690"/>
              <a:gd name="connsiteY170" fmla="*/ 4252982 h 4971224"/>
              <a:gd name="connsiteX171" fmla="*/ 1651578 w 9117690"/>
              <a:gd name="connsiteY171" fmla="*/ 4252981 h 4971224"/>
              <a:gd name="connsiteX172" fmla="*/ 1522552 w 9117690"/>
              <a:gd name="connsiteY172" fmla="*/ 4123954 h 4971224"/>
              <a:gd name="connsiteX173" fmla="*/ 1522552 w 9117690"/>
              <a:gd name="connsiteY173" fmla="*/ 3951064 h 4971224"/>
              <a:gd name="connsiteX174" fmla="*/ 1521839 w 9117690"/>
              <a:gd name="connsiteY174" fmla="*/ 3947533 h 4971224"/>
              <a:gd name="connsiteX175" fmla="*/ 1402953 w 9117690"/>
              <a:gd name="connsiteY175" fmla="*/ 3868729 h 4971224"/>
              <a:gd name="connsiteX176" fmla="*/ 1284065 w 9117690"/>
              <a:gd name="connsiteY176" fmla="*/ 3947533 h 4971224"/>
              <a:gd name="connsiteX177" fmla="*/ 1283351 w 9117690"/>
              <a:gd name="connsiteY177" fmla="*/ 3951066 h 4971224"/>
              <a:gd name="connsiteX178" fmla="*/ 1283351 w 9117690"/>
              <a:gd name="connsiteY178" fmla="*/ 4211763 h 4971224"/>
              <a:gd name="connsiteX179" fmla="*/ 1154325 w 9117690"/>
              <a:gd name="connsiteY179" fmla="*/ 4340790 h 4971224"/>
              <a:gd name="connsiteX180" fmla="*/ 1154325 w 9117690"/>
              <a:gd name="connsiteY180" fmla="*/ 4340789 h 4971224"/>
              <a:gd name="connsiteX181" fmla="*/ 1025297 w 9117690"/>
              <a:gd name="connsiteY181" fmla="*/ 4211762 h 4971224"/>
              <a:gd name="connsiteX182" fmla="*/ 1025297 w 9117690"/>
              <a:gd name="connsiteY182" fmla="*/ 1751439 h 4971224"/>
              <a:gd name="connsiteX183" fmla="*/ 1025296 w 9117690"/>
              <a:gd name="connsiteY183" fmla="*/ 4228285 h 4971224"/>
              <a:gd name="connsiteX184" fmla="*/ 1015158 w 9117690"/>
              <a:gd name="connsiteY184" fmla="*/ 4178066 h 4971224"/>
              <a:gd name="connsiteX185" fmla="*/ 896270 w 9117690"/>
              <a:gd name="connsiteY185" fmla="*/ 4099262 h 4971224"/>
              <a:gd name="connsiteX186" fmla="*/ 777383 w 9117690"/>
              <a:gd name="connsiteY186" fmla="*/ 4178066 h 4971224"/>
              <a:gd name="connsiteX187" fmla="*/ 767619 w 9117690"/>
              <a:gd name="connsiteY187" fmla="*/ 4226427 h 4971224"/>
              <a:gd name="connsiteX188" fmla="*/ 767619 w 9117690"/>
              <a:gd name="connsiteY188" fmla="*/ 4311766 h 4971224"/>
              <a:gd name="connsiteX189" fmla="*/ 638592 w 9117690"/>
              <a:gd name="connsiteY189" fmla="*/ 4440793 h 4971224"/>
              <a:gd name="connsiteX190" fmla="*/ 638593 w 9117690"/>
              <a:gd name="connsiteY190" fmla="*/ 4440792 h 4971224"/>
              <a:gd name="connsiteX191" fmla="*/ 509566 w 9117690"/>
              <a:gd name="connsiteY191" fmla="*/ 4311765 h 4971224"/>
              <a:gd name="connsiteX192" fmla="*/ 509565 w 9117690"/>
              <a:gd name="connsiteY192" fmla="*/ 3717745 h 4971224"/>
              <a:gd name="connsiteX193" fmla="*/ 499427 w 9117690"/>
              <a:gd name="connsiteY193" fmla="*/ 3667526 h 4971224"/>
              <a:gd name="connsiteX194" fmla="*/ 380539 w 9117690"/>
              <a:gd name="connsiteY194" fmla="*/ 3588722 h 4971224"/>
              <a:gd name="connsiteX195" fmla="*/ 261652 w 9117690"/>
              <a:gd name="connsiteY195" fmla="*/ 3667526 h 4971224"/>
              <a:gd name="connsiteX196" fmla="*/ 258054 w 9117690"/>
              <a:gd name="connsiteY196" fmla="*/ 3685345 h 4971224"/>
              <a:gd name="connsiteX197" fmla="*/ 258054 w 9117690"/>
              <a:gd name="connsiteY197" fmla="*/ 3774263 h 4971224"/>
              <a:gd name="connsiteX198" fmla="*/ 129027 w 9117690"/>
              <a:gd name="connsiteY198" fmla="*/ 3903290 h 4971224"/>
              <a:gd name="connsiteX199" fmla="*/ 129028 w 9117690"/>
              <a:gd name="connsiteY199" fmla="*/ 3903289 h 4971224"/>
              <a:gd name="connsiteX200" fmla="*/ 1 w 9117690"/>
              <a:gd name="connsiteY200" fmla="*/ 3774262 h 4971224"/>
              <a:gd name="connsiteX201" fmla="*/ 1 w 9117690"/>
              <a:gd name="connsiteY201" fmla="*/ 1751439 h 4971224"/>
              <a:gd name="connsiteX202" fmla="*/ 0 w 9117690"/>
              <a:gd name="connsiteY202" fmla="*/ 1751439 h 4971224"/>
              <a:gd name="connsiteX203" fmla="*/ 0 w 9117690"/>
              <a:gd name="connsiteY203" fmla="*/ 0 h 4971224"/>
              <a:gd name="connsiteX0" fmla="*/ 3416214 w 9117690"/>
              <a:gd name="connsiteY0" fmla="*/ 3589692 h 4971224"/>
              <a:gd name="connsiteX1" fmla="*/ 3418663 w 9117690"/>
              <a:gd name="connsiteY1" fmla="*/ 3590526 h 4971224"/>
              <a:gd name="connsiteX2" fmla="*/ 3419057 w 9117690"/>
              <a:gd name="connsiteY2" fmla="*/ 3590560 h 4971224"/>
              <a:gd name="connsiteX3" fmla="*/ 3416214 w 9117690"/>
              <a:gd name="connsiteY3" fmla="*/ 3589692 h 4971224"/>
              <a:gd name="connsiteX4" fmla="*/ 0 w 9117690"/>
              <a:gd name="connsiteY4" fmla="*/ 0 h 4971224"/>
              <a:gd name="connsiteX5" fmla="*/ 9117690 w 9117690"/>
              <a:gd name="connsiteY5" fmla="*/ 0 h 4971224"/>
              <a:gd name="connsiteX6" fmla="*/ 9117689 w 9117690"/>
              <a:gd name="connsiteY6" fmla="*/ 2104736 h 4971224"/>
              <a:gd name="connsiteX7" fmla="*/ 9038886 w 9117690"/>
              <a:gd name="connsiteY7" fmla="*/ 2223622 h 4971224"/>
              <a:gd name="connsiteX8" fmla="*/ 8990816 w 9117690"/>
              <a:gd name="connsiteY8" fmla="*/ 2233326 h 4971224"/>
              <a:gd name="connsiteX9" fmla="*/ 8990816 w 9117690"/>
              <a:gd name="connsiteY9" fmla="*/ 2234064 h 4971224"/>
              <a:gd name="connsiteX10" fmla="*/ 8967336 w 9117690"/>
              <a:gd name="connsiteY10" fmla="*/ 2236431 h 4971224"/>
              <a:gd name="connsiteX11" fmla="*/ 8890272 w 9117690"/>
              <a:gd name="connsiteY11" fmla="*/ 2282875 h 4971224"/>
              <a:gd name="connsiteX12" fmla="*/ 8869107 w 9117690"/>
              <a:gd name="connsiteY12" fmla="*/ 2319766 h 4971224"/>
              <a:gd name="connsiteX13" fmla="*/ 8869107 w 9117690"/>
              <a:gd name="connsiteY13" fmla="*/ 2383080 h 4971224"/>
              <a:gd name="connsiteX14" fmla="*/ 8790304 w 9117690"/>
              <a:gd name="connsiteY14" fmla="*/ 2501968 h 4971224"/>
              <a:gd name="connsiteX15" fmla="*/ 8742234 w 9117690"/>
              <a:gd name="connsiteY15" fmla="*/ 2511672 h 4971224"/>
              <a:gd name="connsiteX16" fmla="*/ 8742234 w 9117690"/>
              <a:gd name="connsiteY16" fmla="*/ 2512410 h 4971224"/>
              <a:gd name="connsiteX17" fmla="*/ 8718754 w 9117690"/>
              <a:gd name="connsiteY17" fmla="*/ 2514777 h 4971224"/>
              <a:gd name="connsiteX18" fmla="*/ 8619025 w 9117690"/>
              <a:gd name="connsiteY18" fmla="*/ 2600726 h 4971224"/>
              <a:gd name="connsiteX19" fmla="*/ 8619005 w 9117690"/>
              <a:gd name="connsiteY19" fmla="*/ 2600839 h 4971224"/>
              <a:gd name="connsiteX20" fmla="*/ 8619005 w 9117690"/>
              <a:gd name="connsiteY20" fmla="*/ 3160632 h 4971224"/>
              <a:gd name="connsiteX21" fmla="*/ 8540202 w 9117690"/>
              <a:gd name="connsiteY21" fmla="*/ 3279520 h 4971224"/>
              <a:gd name="connsiteX22" fmla="*/ 8492132 w 9117690"/>
              <a:gd name="connsiteY22" fmla="*/ 3289224 h 4971224"/>
              <a:gd name="connsiteX23" fmla="*/ 8492132 w 9117690"/>
              <a:gd name="connsiteY23" fmla="*/ 3289962 h 4971224"/>
              <a:gd name="connsiteX24" fmla="*/ 8468652 w 9117690"/>
              <a:gd name="connsiteY24" fmla="*/ 3292329 h 4971224"/>
              <a:gd name="connsiteX25" fmla="*/ 8368923 w 9117690"/>
              <a:gd name="connsiteY25" fmla="*/ 3378278 h 4971224"/>
              <a:gd name="connsiteX26" fmla="*/ 8368672 w 9117690"/>
              <a:gd name="connsiteY26" fmla="*/ 3379701 h 4971224"/>
              <a:gd name="connsiteX27" fmla="*/ 8368672 w 9117690"/>
              <a:gd name="connsiteY27" fmla="*/ 3648026 h 4971224"/>
              <a:gd name="connsiteX28" fmla="*/ 8239645 w 9117690"/>
              <a:gd name="connsiteY28" fmla="*/ 3777053 h 4971224"/>
              <a:gd name="connsiteX29" fmla="*/ 8239646 w 9117690"/>
              <a:gd name="connsiteY29" fmla="*/ 3777052 h 4971224"/>
              <a:gd name="connsiteX30" fmla="*/ 8110619 w 9117690"/>
              <a:gd name="connsiteY30" fmla="*/ 3648025 h 4971224"/>
              <a:gd name="connsiteX31" fmla="*/ 8110619 w 9117690"/>
              <a:gd name="connsiteY31" fmla="*/ 3368005 h 4971224"/>
              <a:gd name="connsiteX32" fmla="*/ 8108616 w 9117690"/>
              <a:gd name="connsiteY32" fmla="*/ 3356655 h 4971224"/>
              <a:gd name="connsiteX33" fmla="*/ 8008887 w 9117690"/>
              <a:gd name="connsiteY33" fmla="*/ 3270706 h 4971224"/>
              <a:gd name="connsiteX34" fmla="*/ 7985407 w 9117690"/>
              <a:gd name="connsiteY34" fmla="*/ 3268339 h 4971224"/>
              <a:gd name="connsiteX35" fmla="*/ 7985407 w 9117690"/>
              <a:gd name="connsiteY35" fmla="*/ 3267601 h 4971224"/>
              <a:gd name="connsiteX36" fmla="*/ 7937337 w 9117690"/>
              <a:gd name="connsiteY36" fmla="*/ 3257897 h 4971224"/>
              <a:gd name="connsiteX37" fmla="*/ 7858534 w 9117690"/>
              <a:gd name="connsiteY37" fmla="*/ 3139009 h 4971224"/>
              <a:gd name="connsiteX38" fmla="*/ 7858534 w 9117690"/>
              <a:gd name="connsiteY38" fmla="*/ 3048879 h 4971224"/>
              <a:gd name="connsiteX39" fmla="*/ 7850145 w 9117690"/>
              <a:gd name="connsiteY39" fmla="*/ 3007329 h 4971224"/>
              <a:gd name="connsiteX40" fmla="*/ 7731258 w 9117690"/>
              <a:gd name="connsiteY40" fmla="*/ 2928525 h 4971224"/>
              <a:gd name="connsiteX41" fmla="*/ 7612370 w 9117690"/>
              <a:gd name="connsiteY41" fmla="*/ 3007329 h 4971224"/>
              <a:gd name="connsiteX42" fmla="*/ 7610181 w 9117690"/>
              <a:gd name="connsiteY42" fmla="*/ 3018174 h 4971224"/>
              <a:gd name="connsiteX43" fmla="*/ 7610181 w 9117690"/>
              <a:gd name="connsiteY43" fmla="*/ 3259043 h 4971224"/>
              <a:gd name="connsiteX44" fmla="*/ 7531378 w 9117690"/>
              <a:gd name="connsiteY44" fmla="*/ 3377931 h 4971224"/>
              <a:gd name="connsiteX45" fmla="*/ 7483308 w 9117690"/>
              <a:gd name="connsiteY45" fmla="*/ 3387635 h 4971224"/>
              <a:gd name="connsiteX46" fmla="*/ 7483308 w 9117690"/>
              <a:gd name="connsiteY46" fmla="*/ 3388373 h 4971224"/>
              <a:gd name="connsiteX47" fmla="*/ 7459828 w 9117690"/>
              <a:gd name="connsiteY47" fmla="*/ 3390740 h 4971224"/>
              <a:gd name="connsiteX48" fmla="*/ 7360099 w 9117690"/>
              <a:gd name="connsiteY48" fmla="*/ 3476689 h 4971224"/>
              <a:gd name="connsiteX49" fmla="*/ 7359847 w 9117690"/>
              <a:gd name="connsiteY49" fmla="*/ 3478118 h 4971224"/>
              <a:gd name="connsiteX50" fmla="*/ 7359847 w 9117690"/>
              <a:gd name="connsiteY50" fmla="*/ 3582759 h 4971224"/>
              <a:gd name="connsiteX51" fmla="*/ 7230820 w 9117690"/>
              <a:gd name="connsiteY51" fmla="*/ 3711786 h 4971224"/>
              <a:gd name="connsiteX52" fmla="*/ 7230821 w 9117690"/>
              <a:gd name="connsiteY52" fmla="*/ 3711785 h 4971224"/>
              <a:gd name="connsiteX53" fmla="*/ 7101794 w 9117690"/>
              <a:gd name="connsiteY53" fmla="*/ 3582758 h 4971224"/>
              <a:gd name="connsiteX54" fmla="*/ 7101794 w 9117690"/>
              <a:gd name="connsiteY54" fmla="*/ 1751439 h 4971224"/>
              <a:gd name="connsiteX55" fmla="*/ 7101793 w 9117690"/>
              <a:gd name="connsiteY55" fmla="*/ 3599281 h 4971224"/>
              <a:gd name="connsiteX56" fmla="*/ 7091655 w 9117690"/>
              <a:gd name="connsiteY56" fmla="*/ 3549062 h 4971224"/>
              <a:gd name="connsiteX57" fmla="*/ 6972767 w 9117690"/>
              <a:gd name="connsiteY57" fmla="*/ 3470258 h 4971224"/>
              <a:gd name="connsiteX58" fmla="*/ 6853880 w 9117690"/>
              <a:gd name="connsiteY58" fmla="*/ 3549062 h 4971224"/>
              <a:gd name="connsiteX59" fmla="*/ 6844116 w 9117690"/>
              <a:gd name="connsiteY59" fmla="*/ 3597422 h 4971224"/>
              <a:gd name="connsiteX60" fmla="*/ 6844116 w 9117690"/>
              <a:gd name="connsiteY60" fmla="*/ 4183824 h 4971224"/>
              <a:gd name="connsiteX61" fmla="*/ 6715089 w 9117690"/>
              <a:gd name="connsiteY61" fmla="*/ 4312851 h 4971224"/>
              <a:gd name="connsiteX62" fmla="*/ 6715090 w 9117690"/>
              <a:gd name="connsiteY62" fmla="*/ 4312850 h 4971224"/>
              <a:gd name="connsiteX63" fmla="*/ 6586063 w 9117690"/>
              <a:gd name="connsiteY63" fmla="*/ 4183823 h 4971224"/>
              <a:gd name="connsiteX64" fmla="*/ 6586063 w 9117690"/>
              <a:gd name="connsiteY64" fmla="*/ 1751439 h 4971224"/>
              <a:gd name="connsiteX65" fmla="*/ 6586062 w 9117690"/>
              <a:gd name="connsiteY65" fmla="*/ 3286861 h 4971224"/>
              <a:gd name="connsiteX66" fmla="*/ 6575924 w 9117690"/>
              <a:gd name="connsiteY66" fmla="*/ 3236642 h 4971224"/>
              <a:gd name="connsiteX67" fmla="*/ 6457036 w 9117690"/>
              <a:gd name="connsiteY67" fmla="*/ 3157838 h 4971224"/>
              <a:gd name="connsiteX68" fmla="*/ 6338149 w 9117690"/>
              <a:gd name="connsiteY68" fmla="*/ 3236642 h 4971224"/>
              <a:gd name="connsiteX69" fmla="*/ 6334551 w 9117690"/>
              <a:gd name="connsiteY69" fmla="*/ 3254461 h 4971224"/>
              <a:gd name="connsiteX70" fmla="*/ 6334551 w 9117690"/>
              <a:gd name="connsiteY70" fmla="*/ 3563407 h 4971224"/>
              <a:gd name="connsiteX71" fmla="*/ 6205524 w 9117690"/>
              <a:gd name="connsiteY71" fmla="*/ 3692434 h 4971224"/>
              <a:gd name="connsiteX72" fmla="*/ 6205525 w 9117690"/>
              <a:gd name="connsiteY72" fmla="*/ 3692433 h 4971224"/>
              <a:gd name="connsiteX73" fmla="*/ 6076498 w 9117690"/>
              <a:gd name="connsiteY73" fmla="*/ 3563406 h 4971224"/>
              <a:gd name="connsiteX74" fmla="*/ 6076498 w 9117690"/>
              <a:gd name="connsiteY74" fmla="*/ 3516668 h 4971224"/>
              <a:gd name="connsiteX75" fmla="*/ 6057828 w 9117690"/>
              <a:gd name="connsiteY75" fmla="*/ 3484126 h 4971224"/>
              <a:gd name="connsiteX76" fmla="*/ 5980764 w 9117690"/>
              <a:gd name="connsiteY76" fmla="*/ 3437682 h 4971224"/>
              <a:gd name="connsiteX77" fmla="*/ 5957284 w 9117690"/>
              <a:gd name="connsiteY77" fmla="*/ 3435315 h 4971224"/>
              <a:gd name="connsiteX78" fmla="*/ 5957284 w 9117690"/>
              <a:gd name="connsiteY78" fmla="*/ 3434577 h 4971224"/>
              <a:gd name="connsiteX79" fmla="*/ 5909214 w 9117690"/>
              <a:gd name="connsiteY79" fmla="*/ 3424873 h 4971224"/>
              <a:gd name="connsiteX80" fmla="*/ 5830411 w 9117690"/>
              <a:gd name="connsiteY80" fmla="*/ 3305985 h 4971224"/>
              <a:gd name="connsiteX81" fmla="*/ 5830411 w 9117690"/>
              <a:gd name="connsiteY81" fmla="*/ 3192001 h 4971224"/>
              <a:gd name="connsiteX82" fmla="*/ 5822022 w 9117690"/>
              <a:gd name="connsiteY82" fmla="*/ 3150451 h 4971224"/>
              <a:gd name="connsiteX83" fmla="*/ 5703135 w 9117690"/>
              <a:gd name="connsiteY83" fmla="*/ 3071647 h 4971224"/>
              <a:gd name="connsiteX84" fmla="*/ 5584247 w 9117690"/>
              <a:gd name="connsiteY84" fmla="*/ 3150451 h 4971224"/>
              <a:gd name="connsiteX85" fmla="*/ 5582058 w 9117690"/>
              <a:gd name="connsiteY85" fmla="*/ 3161295 h 4971224"/>
              <a:gd name="connsiteX86" fmla="*/ 5582058 w 9117690"/>
              <a:gd name="connsiteY86" fmla="*/ 3314699 h 4971224"/>
              <a:gd name="connsiteX87" fmla="*/ 5503255 w 9117690"/>
              <a:gd name="connsiteY87" fmla="*/ 3433587 h 4971224"/>
              <a:gd name="connsiteX88" fmla="*/ 5455185 w 9117690"/>
              <a:gd name="connsiteY88" fmla="*/ 3443291 h 4971224"/>
              <a:gd name="connsiteX89" fmla="*/ 5455185 w 9117690"/>
              <a:gd name="connsiteY89" fmla="*/ 3444029 h 4971224"/>
              <a:gd name="connsiteX90" fmla="*/ 5431705 w 9117690"/>
              <a:gd name="connsiteY90" fmla="*/ 3446396 h 4971224"/>
              <a:gd name="connsiteX91" fmla="*/ 5331976 w 9117690"/>
              <a:gd name="connsiteY91" fmla="*/ 3532345 h 4971224"/>
              <a:gd name="connsiteX92" fmla="*/ 5329772 w 9117690"/>
              <a:gd name="connsiteY92" fmla="*/ 3544835 h 4971224"/>
              <a:gd name="connsiteX93" fmla="*/ 5329772 w 9117690"/>
              <a:gd name="connsiteY93" fmla="*/ 3678743 h 4971224"/>
              <a:gd name="connsiteX94" fmla="*/ 5200745 w 9117690"/>
              <a:gd name="connsiteY94" fmla="*/ 3807770 h 4971224"/>
              <a:gd name="connsiteX95" fmla="*/ 5200746 w 9117690"/>
              <a:gd name="connsiteY95" fmla="*/ 3807769 h 4971224"/>
              <a:gd name="connsiteX96" fmla="*/ 5071719 w 9117690"/>
              <a:gd name="connsiteY96" fmla="*/ 3678742 h 4971224"/>
              <a:gd name="connsiteX97" fmla="*/ 5071719 w 9117690"/>
              <a:gd name="connsiteY97" fmla="*/ 3313488 h 4971224"/>
              <a:gd name="connsiteX98" fmla="*/ 5069515 w 9117690"/>
              <a:gd name="connsiteY98" fmla="*/ 3300998 h 4971224"/>
              <a:gd name="connsiteX99" fmla="*/ 4969786 w 9117690"/>
              <a:gd name="connsiteY99" fmla="*/ 3215049 h 4971224"/>
              <a:gd name="connsiteX100" fmla="*/ 4946306 w 9117690"/>
              <a:gd name="connsiteY100" fmla="*/ 3212682 h 4971224"/>
              <a:gd name="connsiteX101" fmla="*/ 4946306 w 9117690"/>
              <a:gd name="connsiteY101" fmla="*/ 3211944 h 4971224"/>
              <a:gd name="connsiteX102" fmla="*/ 4898236 w 9117690"/>
              <a:gd name="connsiteY102" fmla="*/ 3202240 h 4971224"/>
              <a:gd name="connsiteX103" fmla="*/ 4819433 w 9117690"/>
              <a:gd name="connsiteY103" fmla="*/ 3083352 h 4971224"/>
              <a:gd name="connsiteX104" fmla="*/ 4819433 w 9117690"/>
              <a:gd name="connsiteY104" fmla="*/ 2706976 h 4971224"/>
              <a:gd name="connsiteX105" fmla="*/ 4811044 w 9117690"/>
              <a:gd name="connsiteY105" fmla="*/ 2665427 h 4971224"/>
              <a:gd name="connsiteX106" fmla="*/ 4692157 w 9117690"/>
              <a:gd name="connsiteY106" fmla="*/ 2586623 h 4971224"/>
              <a:gd name="connsiteX107" fmla="*/ 4563130 w 9117690"/>
              <a:gd name="connsiteY107" fmla="*/ 2715650 h 4971224"/>
              <a:gd name="connsiteX108" fmla="*/ 4563130 w 9117690"/>
              <a:gd name="connsiteY108" fmla="*/ 1751439 h 4971224"/>
              <a:gd name="connsiteX109" fmla="*/ 4563015 w 9117690"/>
              <a:gd name="connsiteY109" fmla="*/ 1751439 h 4971224"/>
              <a:gd name="connsiteX110" fmla="*/ 4563014 w 9117690"/>
              <a:gd name="connsiteY110" fmla="*/ 3019403 h 4971224"/>
              <a:gd name="connsiteX111" fmla="*/ 4484211 w 9117690"/>
              <a:gd name="connsiteY111" fmla="*/ 3138291 h 4971224"/>
              <a:gd name="connsiteX112" fmla="*/ 4436141 w 9117690"/>
              <a:gd name="connsiteY112" fmla="*/ 3147995 h 4971224"/>
              <a:gd name="connsiteX113" fmla="*/ 4436141 w 9117690"/>
              <a:gd name="connsiteY113" fmla="*/ 3148733 h 4971224"/>
              <a:gd name="connsiteX114" fmla="*/ 4412661 w 9117690"/>
              <a:gd name="connsiteY114" fmla="*/ 3151100 h 4971224"/>
              <a:gd name="connsiteX115" fmla="*/ 4335596 w 9117690"/>
              <a:gd name="connsiteY115" fmla="*/ 3197544 h 4971224"/>
              <a:gd name="connsiteX116" fmla="*/ 4314689 w 9117690"/>
              <a:gd name="connsiteY116" fmla="*/ 3233987 h 4971224"/>
              <a:gd name="connsiteX117" fmla="*/ 4314689 w 9117690"/>
              <a:gd name="connsiteY117" fmla="*/ 3369599 h 4971224"/>
              <a:gd name="connsiteX118" fmla="*/ 4235886 w 9117690"/>
              <a:gd name="connsiteY118" fmla="*/ 3488487 h 4971224"/>
              <a:gd name="connsiteX119" fmla="*/ 4187818 w 9117690"/>
              <a:gd name="connsiteY119" fmla="*/ 3498191 h 4971224"/>
              <a:gd name="connsiteX120" fmla="*/ 4187818 w 9117690"/>
              <a:gd name="connsiteY120" fmla="*/ 3498929 h 4971224"/>
              <a:gd name="connsiteX121" fmla="*/ 4164338 w 9117690"/>
              <a:gd name="connsiteY121" fmla="*/ 3501296 h 4971224"/>
              <a:gd name="connsiteX122" fmla="*/ 4087274 w 9117690"/>
              <a:gd name="connsiteY122" fmla="*/ 3547740 h 4971224"/>
              <a:gd name="connsiteX123" fmla="*/ 4066135 w 9117690"/>
              <a:gd name="connsiteY123" fmla="*/ 3584586 h 4971224"/>
              <a:gd name="connsiteX124" fmla="*/ 4066135 w 9117690"/>
              <a:gd name="connsiteY124" fmla="*/ 3742355 h 4971224"/>
              <a:gd name="connsiteX125" fmla="*/ 3937109 w 9117690"/>
              <a:gd name="connsiteY125" fmla="*/ 3871382 h 4971224"/>
              <a:gd name="connsiteX126" fmla="*/ 3937109 w 9117690"/>
              <a:gd name="connsiteY126" fmla="*/ 3871381 h 4971224"/>
              <a:gd name="connsiteX127" fmla="*/ 3808082 w 9117690"/>
              <a:gd name="connsiteY127" fmla="*/ 3742354 h 4971224"/>
              <a:gd name="connsiteX128" fmla="*/ 3808082 w 9117690"/>
              <a:gd name="connsiteY128" fmla="*/ 3249609 h 4971224"/>
              <a:gd name="connsiteX129" fmla="*/ 3799694 w 9117690"/>
              <a:gd name="connsiteY129" fmla="*/ 3208059 h 4971224"/>
              <a:gd name="connsiteX130" fmla="*/ 3680807 w 9117690"/>
              <a:gd name="connsiteY130" fmla="*/ 3129255 h 4971224"/>
              <a:gd name="connsiteX131" fmla="*/ 3561920 w 9117690"/>
              <a:gd name="connsiteY131" fmla="*/ 3208059 h 4971224"/>
              <a:gd name="connsiteX132" fmla="*/ 3561433 w 9117690"/>
              <a:gd name="connsiteY132" fmla="*/ 3210469 h 4971224"/>
              <a:gd name="connsiteX133" fmla="*/ 3561433 w 9117690"/>
              <a:gd name="connsiteY133" fmla="*/ 3465610 h 4971224"/>
              <a:gd name="connsiteX134" fmla="*/ 3482629 w 9117690"/>
              <a:gd name="connsiteY134" fmla="*/ 3584498 h 4971224"/>
              <a:gd name="connsiteX135" fmla="*/ 3438829 w 9117690"/>
              <a:gd name="connsiteY135" fmla="*/ 3593340 h 4971224"/>
              <a:gd name="connsiteX136" fmla="*/ 3438829 w 9117690"/>
              <a:gd name="connsiteY136" fmla="*/ 3594706 h 4971224"/>
              <a:gd name="connsiteX137" fmla="*/ 3415349 w 9117690"/>
              <a:gd name="connsiteY137" fmla="*/ 3597073 h 4971224"/>
              <a:gd name="connsiteX138" fmla="*/ 3315620 w 9117690"/>
              <a:gd name="connsiteY138" fmla="*/ 3683022 h 4971224"/>
              <a:gd name="connsiteX139" fmla="*/ 3307419 w 9117690"/>
              <a:gd name="connsiteY139" fmla="*/ 3729493 h 4971224"/>
              <a:gd name="connsiteX140" fmla="*/ 3307419 w 9117690"/>
              <a:gd name="connsiteY140" fmla="*/ 4196662 h 4971224"/>
              <a:gd name="connsiteX141" fmla="*/ 3178392 w 9117690"/>
              <a:gd name="connsiteY141" fmla="*/ 4325689 h 4971224"/>
              <a:gd name="connsiteX142" fmla="*/ 3178393 w 9117690"/>
              <a:gd name="connsiteY142" fmla="*/ 4325690 h 4971224"/>
              <a:gd name="connsiteX143" fmla="*/ 3049366 w 9117690"/>
              <a:gd name="connsiteY143" fmla="*/ 4196663 h 4971224"/>
              <a:gd name="connsiteX144" fmla="*/ 3049366 w 9117690"/>
              <a:gd name="connsiteY144" fmla="*/ 3544518 h 4971224"/>
              <a:gd name="connsiteX145" fmla="*/ 3033349 w 9117690"/>
              <a:gd name="connsiteY145" fmla="*/ 3518119 h 4971224"/>
              <a:gd name="connsiteX146" fmla="*/ 2933786 w 9117690"/>
              <a:gd name="connsiteY146" fmla="*/ 3471165 h 4971224"/>
              <a:gd name="connsiteX147" fmla="*/ 2814899 w 9117690"/>
              <a:gd name="connsiteY147" fmla="*/ 3549969 h 4971224"/>
              <a:gd name="connsiteX148" fmla="*/ 2812443 w 9117690"/>
              <a:gd name="connsiteY148" fmla="*/ 3562129 h 4971224"/>
              <a:gd name="connsiteX149" fmla="*/ 2812443 w 9117690"/>
              <a:gd name="connsiteY149" fmla="*/ 4069851 h 4971224"/>
              <a:gd name="connsiteX150" fmla="*/ 2683416 w 9117690"/>
              <a:gd name="connsiteY150" fmla="*/ 4198878 h 4971224"/>
              <a:gd name="connsiteX151" fmla="*/ 2683417 w 9117690"/>
              <a:gd name="connsiteY151" fmla="*/ 4198877 h 4971224"/>
              <a:gd name="connsiteX152" fmla="*/ 2554391 w 9117690"/>
              <a:gd name="connsiteY152" fmla="*/ 4069850 h 4971224"/>
              <a:gd name="connsiteX153" fmla="*/ 2554391 w 9117690"/>
              <a:gd name="connsiteY153" fmla="*/ 1751439 h 4971224"/>
              <a:gd name="connsiteX154" fmla="*/ 2554390 w 9117690"/>
              <a:gd name="connsiteY154" fmla="*/ 1751439 h 4971224"/>
              <a:gd name="connsiteX155" fmla="*/ 2554389 w 9117690"/>
              <a:gd name="connsiteY155" fmla="*/ 4044721 h 4971224"/>
              <a:gd name="connsiteX156" fmla="*/ 2544250 w 9117690"/>
              <a:gd name="connsiteY156" fmla="*/ 3994503 h 4971224"/>
              <a:gd name="connsiteX157" fmla="*/ 2425363 w 9117690"/>
              <a:gd name="connsiteY157" fmla="*/ 3915699 h 4971224"/>
              <a:gd name="connsiteX158" fmla="*/ 2296336 w 9117690"/>
              <a:gd name="connsiteY158" fmla="*/ 4044726 h 4971224"/>
              <a:gd name="connsiteX159" fmla="*/ 2296336 w 9117690"/>
              <a:gd name="connsiteY159" fmla="*/ 4842197 h 4971224"/>
              <a:gd name="connsiteX160" fmla="*/ 2167309 w 9117690"/>
              <a:gd name="connsiteY160" fmla="*/ 4971224 h 4971224"/>
              <a:gd name="connsiteX161" fmla="*/ 2167310 w 9117690"/>
              <a:gd name="connsiteY161" fmla="*/ 4971223 h 4971224"/>
              <a:gd name="connsiteX162" fmla="*/ 2038282 w 9117690"/>
              <a:gd name="connsiteY162" fmla="*/ 4842196 h 4971224"/>
              <a:gd name="connsiteX163" fmla="*/ 2038282 w 9117690"/>
              <a:gd name="connsiteY163" fmla="*/ 1751439 h 4971224"/>
              <a:gd name="connsiteX164" fmla="*/ 2038281 w 9117690"/>
              <a:gd name="connsiteY164" fmla="*/ 3795012 h 4971224"/>
              <a:gd name="connsiteX165" fmla="*/ 2028143 w 9117690"/>
              <a:gd name="connsiteY165" fmla="*/ 3744793 h 4971224"/>
              <a:gd name="connsiteX166" fmla="*/ 1909255 w 9117690"/>
              <a:gd name="connsiteY166" fmla="*/ 3665989 h 4971224"/>
              <a:gd name="connsiteX167" fmla="*/ 1790368 w 9117690"/>
              <a:gd name="connsiteY167" fmla="*/ 3744793 h 4971224"/>
              <a:gd name="connsiteX168" fmla="*/ 1780604 w 9117690"/>
              <a:gd name="connsiteY168" fmla="*/ 3793153 h 4971224"/>
              <a:gd name="connsiteX169" fmla="*/ 1780604 w 9117690"/>
              <a:gd name="connsiteY169" fmla="*/ 4123955 h 4971224"/>
              <a:gd name="connsiteX170" fmla="*/ 1651577 w 9117690"/>
              <a:gd name="connsiteY170" fmla="*/ 4252982 h 4971224"/>
              <a:gd name="connsiteX171" fmla="*/ 1651578 w 9117690"/>
              <a:gd name="connsiteY171" fmla="*/ 4252981 h 4971224"/>
              <a:gd name="connsiteX172" fmla="*/ 1522552 w 9117690"/>
              <a:gd name="connsiteY172" fmla="*/ 4123954 h 4971224"/>
              <a:gd name="connsiteX173" fmla="*/ 1522552 w 9117690"/>
              <a:gd name="connsiteY173" fmla="*/ 3951064 h 4971224"/>
              <a:gd name="connsiteX174" fmla="*/ 1521839 w 9117690"/>
              <a:gd name="connsiteY174" fmla="*/ 3947533 h 4971224"/>
              <a:gd name="connsiteX175" fmla="*/ 1402953 w 9117690"/>
              <a:gd name="connsiteY175" fmla="*/ 3868729 h 4971224"/>
              <a:gd name="connsiteX176" fmla="*/ 1284065 w 9117690"/>
              <a:gd name="connsiteY176" fmla="*/ 3947533 h 4971224"/>
              <a:gd name="connsiteX177" fmla="*/ 1283351 w 9117690"/>
              <a:gd name="connsiteY177" fmla="*/ 3951066 h 4971224"/>
              <a:gd name="connsiteX178" fmla="*/ 1283351 w 9117690"/>
              <a:gd name="connsiteY178" fmla="*/ 4211763 h 4971224"/>
              <a:gd name="connsiteX179" fmla="*/ 1154325 w 9117690"/>
              <a:gd name="connsiteY179" fmla="*/ 4340790 h 4971224"/>
              <a:gd name="connsiteX180" fmla="*/ 1154325 w 9117690"/>
              <a:gd name="connsiteY180" fmla="*/ 4340789 h 4971224"/>
              <a:gd name="connsiteX181" fmla="*/ 1025297 w 9117690"/>
              <a:gd name="connsiteY181" fmla="*/ 4211762 h 4971224"/>
              <a:gd name="connsiteX182" fmla="*/ 1025296 w 9117690"/>
              <a:gd name="connsiteY182" fmla="*/ 4228285 h 4971224"/>
              <a:gd name="connsiteX183" fmla="*/ 1015158 w 9117690"/>
              <a:gd name="connsiteY183" fmla="*/ 4178066 h 4971224"/>
              <a:gd name="connsiteX184" fmla="*/ 896270 w 9117690"/>
              <a:gd name="connsiteY184" fmla="*/ 4099262 h 4971224"/>
              <a:gd name="connsiteX185" fmla="*/ 777383 w 9117690"/>
              <a:gd name="connsiteY185" fmla="*/ 4178066 h 4971224"/>
              <a:gd name="connsiteX186" fmla="*/ 767619 w 9117690"/>
              <a:gd name="connsiteY186" fmla="*/ 4226427 h 4971224"/>
              <a:gd name="connsiteX187" fmla="*/ 767619 w 9117690"/>
              <a:gd name="connsiteY187" fmla="*/ 4311766 h 4971224"/>
              <a:gd name="connsiteX188" fmla="*/ 638592 w 9117690"/>
              <a:gd name="connsiteY188" fmla="*/ 4440793 h 4971224"/>
              <a:gd name="connsiteX189" fmla="*/ 638593 w 9117690"/>
              <a:gd name="connsiteY189" fmla="*/ 4440792 h 4971224"/>
              <a:gd name="connsiteX190" fmla="*/ 509566 w 9117690"/>
              <a:gd name="connsiteY190" fmla="*/ 4311765 h 4971224"/>
              <a:gd name="connsiteX191" fmla="*/ 509565 w 9117690"/>
              <a:gd name="connsiteY191" fmla="*/ 3717745 h 4971224"/>
              <a:gd name="connsiteX192" fmla="*/ 499427 w 9117690"/>
              <a:gd name="connsiteY192" fmla="*/ 3667526 h 4971224"/>
              <a:gd name="connsiteX193" fmla="*/ 380539 w 9117690"/>
              <a:gd name="connsiteY193" fmla="*/ 3588722 h 4971224"/>
              <a:gd name="connsiteX194" fmla="*/ 261652 w 9117690"/>
              <a:gd name="connsiteY194" fmla="*/ 3667526 h 4971224"/>
              <a:gd name="connsiteX195" fmla="*/ 258054 w 9117690"/>
              <a:gd name="connsiteY195" fmla="*/ 3685345 h 4971224"/>
              <a:gd name="connsiteX196" fmla="*/ 258054 w 9117690"/>
              <a:gd name="connsiteY196" fmla="*/ 3774263 h 4971224"/>
              <a:gd name="connsiteX197" fmla="*/ 129027 w 9117690"/>
              <a:gd name="connsiteY197" fmla="*/ 3903290 h 4971224"/>
              <a:gd name="connsiteX198" fmla="*/ 129028 w 9117690"/>
              <a:gd name="connsiteY198" fmla="*/ 3903289 h 4971224"/>
              <a:gd name="connsiteX199" fmla="*/ 1 w 9117690"/>
              <a:gd name="connsiteY199" fmla="*/ 3774262 h 4971224"/>
              <a:gd name="connsiteX200" fmla="*/ 1 w 9117690"/>
              <a:gd name="connsiteY200" fmla="*/ 1751439 h 4971224"/>
              <a:gd name="connsiteX201" fmla="*/ 0 w 9117690"/>
              <a:gd name="connsiteY201" fmla="*/ 1751439 h 4971224"/>
              <a:gd name="connsiteX202" fmla="*/ 0 w 9117690"/>
              <a:gd name="connsiteY202" fmla="*/ 0 h 4971224"/>
              <a:gd name="connsiteX0" fmla="*/ 3416214 w 9117690"/>
              <a:gd name="connsiteY0" fmla="*/ 3589692 h 4971224"/>
              <a:gd name="connsiteX1" fmla="*/ 3418663 w 9117690"/>
              <a:gd name="connsiteY1" fmla="*/ 3590526 h 4971224"/>
              <a:gd name="connsiteX2" fmla="*/ 3419057 w 9117690"/>
              <a:gd name="connsiteY2" fmla="*/ 3590560 h 4971224"/>
              <a:gd name="connsiteX3" fmla="*/ 3416214 w 9117690"/>
              <a:gd name="connsiteY3" fmla="*/ 3589692 h 4971224"/>
              <a:gd name="connsiteX4" fmla="*/ 0 w 9117690"/>
              <a:gd name="connsiteY4" fmla="*/ 0 h 4971224"/>
              <a:gd name="connsiteX5" fmla="*/ 9117690 w 9117690"/>
              <a:gd name="connsiteY5" fmla="*/ 0 h 4971224"/>
              <a:gd name="connsiteX6" fmla="*/ 9117689 w 9117690"/>
              <a:gd name="connsiteY6" fmla="*/ 2104736 h 4971224"/>
              <a:gd name="connsiteX7" fmla="*/ 9038886 w 9117690"/>
              <a:gd name="connsiteY7" fmla="*/ 2223622 h 4971224"/>
              <a:gd name="connsiteX8" fmla="*/ 8990816 w 9117690"/>
              <a:gd name="connsiteY8" fmla="*/ 2233326 h 4971224"/>
              <a:gd name="connsiteX9" fmla="*/ 8990816 w 9117690"/>
              <a:gd name="connsiteY9" fmla="*/ 2234064 h 4971224"/>
              <a:gd name="connsiteX10" fmla="*/ 8967336 w 9117690"/>
              <a:gd name="connsiteY10" fmla="*/ 2236431 h 4971224"/>
              <a:gd name="connsiteX11" fmla="*/ 8890272 w 9117690"/>
              <a:gd name="connsiteY11" fmla="*/ 2282875 h 4971224"/>
              <a:gd name="connsiteX12" fmla="*/ 8869107 w 9117690"/>
              <a:gd name="connsiteY12" fmla="*/ 2319766 h 4971224"/>
              <a:gd name="connsiteX13" fmla="*/ 8869107 w 9117690"/>
              <a:gd name="connsiteY13" fmla="*/ 2383080 h 4971224"/>
              <a:gd name="connsiteX14" fmla="*/ 8790304 w 9117690"/>
              <a:gd name="connsiteY14" fmla="*/ 2501968 h 4971224"/>
              <a:gd name="connsiteX15" fmla="*/ 8742234 w 9117690"/>
              <a:gd name="connsiteY15" fmla="*/ 2511672 h 4971224"/>
              <a:gd name="connsiteX16" fmla="*/ 8742234 w 9117690"/>
              <a:gd name="connsiteY16" fmla="*/ 2512410 h 4971224"/>
              <a:gd name="connsiteX17" fmla="*/ 8718754 w 9117690"/>
              <a:gd name="connsiteY17" fmla="*/ 2514777 h 4971224"/>
              <a:gd name="connsiteX18" fmla="*/ 8619025 w 9117690"/>
              <a:gd name="connsiteY18" fmla="*/ 2600726 h 4971224"/>
              <a:gd name="connsiteX19" fmla="*/ 8619005 w 9117690"/>
              <a:gd name="connsiteY19" fmla="*/ 2600839 h 4971224"/>
              <a:gd name="connsiteX20" fmla="*/ 8619005 w 9117690"/>
              <a:gd name="connsiteY20" fmla="*/ 3160632 h 4971224"/>
              <a:gd name="connsiteX21" fmla="*/ 8540202 w 9117690"/>
              <a:gd name="connsiteY21" fmla="*/ 3279520 h 4971224"/>
              <a:gd name="connsiteX22" fmla="*/ 8492132 w 9117690"/>
              <a:gd name="connsiteY22" fmla="*/ 3289224 h 4971224"/>
              <a:gd name="connsiteX23" fmla="*/ 8492132 w 9117690"/>
              <a:gd name="connsiteY23" fmla="*/ 3289962 h 4971224"/>
              <a:gd name="connsiteX24" fmla="*/ 8468652 w 9117690"/>
              <a:gd name="connsiteY24" fmla="*/ 3292329 h 4971224"/>
              <a:gd name="connsiteX25" fmla="*/ 8368923 w 9117690"/>
              <a:gd name="connsiteY25" fmla="*/ 3378278 h 4971224"/>
              <a:gd name="connsiteX26" fmla="*/ 8368672 w 9117690"/>
              <a:gd name="connsiteY26" fmla="*/ 3379701 h 4971224"/>
              <a:gd name="connsiteX27" fmla="*/ 8368672 w 9117690"/>
              <a:gd name="connsiteY27" fmla="*/ 3648026 h 4971224"/>
              <a:gd name="connsiteX28" fmla="*/ 8239645 w 9117690"/>
              <a:gd name="connsiteY28" fmla="*/ 3777053 h 4971224"/>
              <a:gd name="connsiteX29" fmla="*/ 8239646 w 9117690"/>
              <a:gd name="connsiteY29" fmla="*/ 3777052 h 4971224"/>
              <a:gd name="connsiteX30" fmla="*/ 8110619 w 9117690"/>
              <a:gd name="connsiteY30" fmla="*/ 3648025 h 4971224"/>
              <a:gd name="connsiteX31" fmla="*/ 8110619 w 9117690"/>
              <a:gd name="connsiteY31" fmla="*/ 3368005 h 4971224"/>
              <a:gd name="connsiteX32" fmla="*/ 8108616 w 9117690"/>
              <a:gd name="connsiteY32" fmla="*/ 3356655 h 4971224"/>
              <a:gd name="connsiteX33" fmla="*/ 8008887 w 9117690"/>
              <a:gd name="connsiteY33" fmla="*/ 3270706 h 4971224"/>
              <a:gd name="connsiteX34" fmla="*/ 7985407 w 9117690"/>
              <a:gd name="connsiteY34" fmla="*/ 3268339 h 4971224"/>
              <a:gd name="connsiteX35" fmla="*/ 7985407 w 9117690"/>
              <a:gd name="connsiteY35" fmla="*/ 3267601 h 4971224"/>
              <a:gd name="connsiteX36" fmla="*/ 7937337 w 9117690"/>
              <a:gd name="connsiteY36" fmla="*/ 3257897 h 4971224"/>
              <a:gd name="connsiteX37" fmla="*/ 7858534 w 9117690"/>
              <a:gd name="connsiteY37" fmla="*/ 3139009 h 4971224"/>
              <a:gd name="connsiteX38" fmla="*/ 7858534 w 9117690"/>
              <a:gd name="connsiteY38" fmla="*/ 3048879 h 4971224"/>
              <a:gd name="connsiteX39" fmla="*/ 7850145 w 9117690"/>
              <a:gd name="connsiteY39" fmla="*/ 3007329 h 4971224"/>
              <a:gd name="connsiteX40" fmla="*/ 7731258 w 9117690"/>
              <a:gd name="connsiteY40" fmla="*/ 2928525 h 4971224"/>
              <a:gd name="connsiteX41" fmla="*/ 7612370 w 9117690"/>
              <a:gd name="connsiteY41" fmla="*/ 3007329 h 4971224"/>
              <a:gd name="connsiteX42" fmla="*/ 7610181 w 9117690"/>
              <a:gd name="connsiteY42" fmla="*/ 3018174 h 4971224"/>
              <a:gd name="connsiteX43" fmla="*/ 7610181 w 9117690"/>
              <a:gd name="connsiteY43" fmla="*/ 3259043 h 4971224"/>
              <a:gd name="connsiteX44" fmla="*/ 7531378 w 9117690"/>
              <a:gd name="connsiteY44" fmla="*/ 3377931 h 4971224"/>
              <a:gd name="connsiteX45" fmla="*/ 7483308 w 9117690"/>
              <a:gd name="connsiteY45" fmla="*/ 3387635 h 4971224"/>
              <a:gd name="connsiteX46" fmla="*/ 7483308 w 9117690"/>
              <a:gd name="connsiteY46" fmla="*/ 3388373 h 4971224"/>
              <a:gd name="connsiteX47" fmla="*/ 7459828 w 9117690"/>
              <a:gd name="connsiteY47" fmla="*/ 3390740 h 4971224"/>
              <a:gd name="connsiteX48" fmla="*/ 7360099 w 9117690"/>
              <a:gd name="connsiteY48" fmla="*/ 3476689 h 4971224"/>
              <a:gd name="connsiteX49" fmla="*/ 7359847 w 9117690"/>
              <a:gd name="connsiteY49" fmla="*/ 3478118 h 4971224"/>
              <a:gd name="connsiteX50" fmla="*/ 7359847 w 9117690"/>
              <a:gd name="connsiteY50" fmla="*/ 3582759 h 4971224"/>
              <a:gd name="connsiteX51" fmla="*/ 7230820 w 9117690"/>
              <a:gd name="connsiteY51" fmla="*/ 3711786 h 4971224"/>
              <a:gd name="connsiteX52" fmla="*/ 7230821 w 9117690"/>
              <a:gd name="connsiteY52" fmla="*/ 3711785 h 4971224"/>
              <a:gd name="connsiteX53" fmla="*/ 7101794 w 9117690"/>
              <a:gd name="connsiteY53" fmla="*/ 3582758 h 4971224"/>
              <a:gd name="connsiteX54" fmla="*/ 7101794 w 9117690"/>
              <a:gd name="connsiteY54" fmla="*/ 1751439 h 4971224"/>
              <a:gd name="connsiteX55" fmla="*/ 7101793 w 9117690"/>
              <a:gd name="connsiteY55" fmla="*/ 3599281 h 4971224"/>
              <a:gd name="connsiteX56" fmla="*/ 7091655 w 9117690"/>
              <a:gd name="connsiteY56" fmla="*/ 3549062 h 4971224"/>
              <a:gd name="connsiteX57" fmla="*/ 6972767 w 9117690"/>
              <a:gd name="connsiteY57" fmla="*/ 3470258 h 4971224"/>
              <a:gd name="connsiteX58" fmla="*/ 6853880 w 9117690"/>
              <a:gd name="connsiteY58" fmla="*/ 3549062 h 4971224"/>
              <a:gd name="connsiteX59" fmla="*/ 6844116 w 9117690"/>
              <a:gd name="connsiteY59" fmla="*/ 3597422 h 4971224"/>
              <a:gd name="connsiteX60" fmla="*/ 6844116 w 9117690"/>
              <a:gd name="connsiteY60" fmla="*/ 4183824 h 4971224"/>
              <a:gd name="connsiteX61" fmla="*/ 6715089 w 9117690"/>
              <a:gd name="connsiteY61" fmla="*/ 4312851 h 4971224"/>
              <a:gd name="connsiteX62" fmla="*/ 6715090 w 9117690"/>
              <a:gd name="connsiteY62" fmla="*/ 4312850 h 4971224"/>
              <a:gd name="connsiteX63" fmla="*/ 6586063 w 9117690"/>
              <a:gd name="connsiteY63" fmla="*/ 4183823 h 4971224"/>
              <a:gd name="connsiteX64" fmla="*/ 6586063 w 9117690"/>
              <a:gd name="connsiteY64" fmla="*/ 1751439 h 4971224"/>
              <a:gd name="connsiteX65" fmla="*/ 6586062 w 9117690"/>
              <a:gd name="connsiteY65" fmla="*/ 3286861 h 4971224"/>
              <a:gd name="connsiteX66" fmla="*/ 6575924 w 9117690"/>
              <a:gd name="connsiteY66" fmla="*/ 3236642 h 4971224"/>
              <a:gd name="connsiteX67" fmla="*/ 6457036 w 9117690"/>
              <a:gd name="connsiteY67" fmla="*/ 3157838 h 4971224"/>
              <a:gd name="connsiteX68" fmla="*/ 6338149 w 9117690"/>
              <a:gd name="connsiteY68" fmla="*/ 3236642 h 4971224"/>
              <a:gd name="connsiteX69" fmla="*/ 6334551 w 9117690"/>
              <a:gd name="connsiteY69" fmla="*/ 3254461 h 4971224"/>
              <a:gd name="connsiteX70" fmla="*/ 6334551 w 9117690"/>
              <a:gd name="connsiteY70" fmla="*/ 3563407 h 4971224"/>
              <a:gd name="connsiteX71" fmla="*/ 6205524 w 9117690"/>
              <a:gd name="connsiteY71" fmla="*/ 3692434 h 4971224"/>
              <a:gd name="connsiteX72" fmla="*/ 6205525 w 9117690"/>
              <a:gd name="connsiteY72" fmla="*/ 3692433 h 4971224"/>
              <a:gd name="connsiteX73" fmla="*/ 6076498 w 9117690"/>
              <a:gd name="connsiteY73" fmla="*/ 3563406 h 4971224"/>
              <a:gd name="connsiteX74" fmla="*/ 6076498 w 9117690"/>
              <a:gd name="connsiteY74" fmla="*/ 3516668 h 4971224"/>
              <a:gd name="connsiteX75" fmla="*/ 6057828 w 9117690"/>
              <a:gd name="connsiteY75" fmla="*/ 3484126 h 4971224"/>
              <a:gd name="connsiteX76" fmla="*/ 5980764 w 9117690"/>
              <a:gd name="connsiteY76" fmla="*/ 3437682 h 4971224"/>
              <a:gd name="connsiteX77" fmla="*/ 5957284 w 9117690"/>
              <a:gd name="connsiteY77" fmla="*/ 3435315 h 4971224"/>
              <a:gd name="connsiteX78" fmla="*/ 5957284 w 9117690"/>
              <a:gd name="connsiteY78" fmla="*/ 3434577 h 4971224"/>
              <a:gd name="connsiteX79" fmla="*/ 5909214 w 9117690"/>
              <a:gd name="connsiteY79" fmla="*/ 3424873 h 4971224"/>
              <a:gd name="connsiteX80" fmla="*/ 5830411 w 9117690"/>
              <a:gd name="connsiteY80" fmla="*/ 3305985 h 4971224"/>
              <a:gd name="connsiteX81" fmla="*/ 5830411 w 9117690"/>
              <a:gd name="connsiteY81" fmla="*/ 3192001 h 4971224"/>
              <a:gd name="connsiteX82" fmla="*/ 5822022 w 9117690"/>
              <a:gd name="connsiteY82" fmla="*/ 3150451 h 4971224"/>
              <a:gd name="connsiteX83" fmla="*/ 5703135 w 9117690"/>
              <a:gd name="connsiteY83" fmla="*/ 3071647 h 4971224"/>
              <a:gd name="connsiteX84" fmla="*/ 5584247 w 9117690"/>
              <a:gd name="connsiteY84" fmla="*/ 3150451 h 4971224"/>
              <a:gd name="connsiteX85" fmla="*/ 5582058 w 9117690"/>
              <a:gd name="connsiteY85" fmla="*/ 3161295 h 4971224"/>
              <a:gd name="connsiteX86" fmla="*/ 5582058 w 9117690"/>
              <a:gd name="connsiteY86" fmla="*/ 3314699 h 4971224"/>
              <a:gd name="connsiteX87" fmla="*/ 5503255 w 9117690"/>
              <a:gd name="connsiteY87" fmla="*/ 3433587 h 4971224"/>
              <a:gd name="connsiteX88" fmla="*/ 5455185 w 9117690"/>
              <a:gd name="connsiteY88" fmla="*/ 3443291 h 4971224"/>
              <a:gd name="connsiteX89" fmla="*/ 5455185 w 9117690"/>
              <a:gd name="connsiteY89" fmla="*/ 3444029 h 4971224"/>
              <a:gd name="connsiteX90" fmla="*/ 5431705 w 9117690"/>
              <a:gd name="connsiteY90" fmla="*/ 3446396 h 4971224"/>
              <a:gd name="connsiteX91" fmla="*/ 5331976 w 9117690"/>
              <a:gd name="connsiteY91" fmla="*/ 3532345 h 4971224"/>
              <a:gd name="connsiteX92" fmla="*/ 5329772 w 9117690"/>
              <a:gd name="connsiteY92" fmla="*/ 3544835 h 4971224"/>
              <a:gd name="connsiteX93" fmla="*/ 5329772 w 9117690"/>
              <a:gd name="connsiteY93" fmla="*/ 3678743 h 4971224"/>
              <a:gd name="connsiteX94" fmla="*/ 5200745 w 9117690"/>
              <a:gd name="connsiteY94" fmla="*/ 3807770 h 4971224"/>
              <a:gd name="connsiteX95" fmla="*/ 5200746 w 9117690"/>
              <a:gd name="connsiteY95" fmla="*/ 3807769 h 4971224"/>
              <a:gd name="connsiteX96" fmla="*/ 5071719 w 9117690"/>
              <a:gd name="connsiteY96" fmla="*/ 3678742 h 4971224"/>
              <a:gd name="connsiteX97" fmla="*/ 5071719 w 9117690"/>
              <a:gd name="connsiteY97" fmla="*/ 3313488 h 4971224"/>
              <a:gd name="connsiteX98" fmla="*/ 5069515 w 9117690"/>
              <a:gd name="connsiteY98" fmla="*/ 3300998 h 4971224"/>
              <a:gd name="connsiteX99" fmla="*/ 4969786 w 9117690"/>
              <a:gd name="connsiteY99" fmla="*/ 3215049 h 4971224"/>
              <a:gd name="connsiteX100" fmla="*/ 4946306 w 9117690"/>
              <a:gd name="connsiteY100" fmla="*/ 3212682 h 4971224"/>
              <a:gd name="connsiteX101" fmla="*/ 4946306 w 9117690"/>
              <a:gd name="connsiteY101" fmla="*/ 3211944 h 4971224"/>
              <a:gd name="connsiteX102" fmla="*/ 4898236 w 9117690"/>
              <a:gd name="connsiteY102" fmla="*/ 3202240 h 4971224"/>
              <a:gd name="connsiteX103" fmla="*/ 4819433 w 9117690"/>
              <a:gd name="connsiteY103" fmla="*/ 3083352 h 4971224"/>
              <a:gd name="connsiteX104" fmla="*/ 4819433 w 9117690"/>
              <a:gd name="connsiteY104" fmla="*/ 2706976 h 4971224"/>
              <a:gd name="connsiteX105" fmla="*/ 4811044 w 9117690"/>
              <a:gd name="connsiteY105" fmla="*/ 2665427 h 4971224"/>
              <a:gd name="connsiteX106" fmla="*/ 4692157 w 9117690"/>
              <a:gd name="connsiteY106" fmla="*/ 2586623 h 4971224"/>
              <a:gd name="connsiteX107" fmla="*/ 4563130 w 9117690"/>
              <a:gd name="connsiteY107" fmla="*/ 2715650 h 4971224"/>
              <a:gd name="connsiteX108" fmla="*/ 4563130 w 9117690"/>
              <a:gd name="connsiteY108" fmla="*/ 1751439 h 4971224"/>
              <a:gd name="connsiteX109" fmla="*/ 4563015 w 9117690"/>
              <a:gd name="connsiteY109" fmla="*/ 1751439 h 4971224"/>
              <a:gd name="connsiteX110" fmla="*/ 4563014 w 9117690"/>
              <a:gd name="connsiteY110" fmla="*/ 3019403 h 4971224"/>
              <a:gd name="connsiteX111" fmla="*/ 4484211 w 9117690"/>
              <a:gd name="connsiteY111" fmla="*/ 3138291 h 4971224"/>
              <a:gd name="connsiteX112" fmla="*/ 4436141 w 9117690"/>
              <a:gd name="connsiteY112" fmla="*/ 3147995 h 4971224"/>
              <a:gd name="connsiteX113" fmla="*/ 4436141 w 9117690"/>
              <a:gd name="connsiteY113" fmla="*/ 3148733 h 4971224"/>
              <a:gd name="connsiteX114" fmla="*/ 4412661 w 9117690"/>
              <a:gd name="connsiteY114" fmla="*/ 3151100 h 4971224"/>
              <a:gd name="connsiteX115" fmla="*/ 4335596 w 9117690"/>
              <a:gd name="connsiteY115" fmla="*/ 3197544 h 4971224"/>
              <a:gd name="connsiteX116" fmla="*/ 4314689 w 9117690"/>
              <a:gd name="connsiteY116" fmla="*/ 3233987 h 4971224"/>
              <a:gd name="connsiteX117" fmla="*/ 4314689 w 9117690"/>
              <a:gd name="connsiteY117" fmla="*/ 3369599 h 4971224"/>
              <a:gd name="connsiteX118" fmla="*/ 4235886 w 9117690"/>
              <a:gd name="connsiteY118" fmla="*/ 3488487 h 4971224"/>
              <a:gd name="connsiteX119" fmla="*/ 4187818 w 9117690"/>
              <a:gd name="connsiteY119" fmla="*/ 3498191 h 4971224"/>
              <a:gd name="connsiteX120" fmla="*/ 4187818 w 9117690"/>
              <a:gd name="connsiteY120" fmla="*/ 3498929 h 4971224"/>
              <a:gd name="connsiteX121" fmla="*/ 4164338 w 9117690"/>
              <a:gd name="connsiteY121" fmla="*/ 3501296 h 4971224"/>
              <a:gd name="connsiteX122" fmla="*/ 4087274 w 9117690"/>
              <a:gd name="connsiteY122" fmla="*/ 3547740 h 4971224"/>
              <a:gd name="connsiteX123" fmla="*/ 4066135 w 9117690"/>
              <a:gd name="connsiteY123" fmla="*/ 3584586 h 4971224"/>
              <a:gd name="connsiteX124" fmla="*/ 4066135 w 9117690"/>
              <a:gd name="connsiteY124" fmla="*/ 3742355 h 4971224"/>
              <a:gd name="connsiteX125" fmla="*/ 3937109 w 9117690"/>
              <a:gd name="connsiteY125" fmla="*/ 3871382 h 4971224"/>
              <a:gd name="connsiteX126" fmla="*/ 3937109 w 9117690"/>
              <a:gd name="connsiteY126" fmla="*/ 3871381 h 4971224"/>
              <a:gd name="connsiteX127" fmla="*/ 3808082 w 9117690"/>
              <a:gd name="connsiteY127" fmla="*/ 3742354 h 4971224"/>
              <a:gd name="connsiteX128" fmla="*/ 3808082 w 9117690"/>
              <a:gd name="connsiteY128" fmla="*/ 3249609 h 4971224"/>
              <a:gd name="connsiteX129" fmla="*/ 3799694 w 9117690"/>
              <a:gd name="connsiteY129" fmla="*/ 3208059 h 4971224"/>
              <a:gd name="connsiteX130" fmla="*/ 3680807 w 9117690"/>
              <a:gd name="connsiteY130" fmla="*/ 3129255 h 4971224"/>
              <a:gd name="connsiteX131" fmla="*/ 3561920 w 9117690"/>
              <a:gd name="connsiteY131" fmla="*/ 3208059 h 4971224"/>
              <a:gd name="connsiteX132" fmla="*/ 3561433 w 9117690"/>
              <a:gd name="connsiteY132" fmla="*/ 3210469 h 4971224"/>
              <a:gd name="connsiteX133" fmla="*/ 3561433 w 9117690"/>
              <a:gd name="connsiteY133" fmla="*/ 3465610 h 4971224"/>
              <a:gd name="connsiteX134" fmla="*/ 3482629 w 9117690"/>
              <a:gd name="connsiteY134" fmla="*/ 3584498 h 4971224"/>
              <a:gd name="connsiteX135" fmla="*/ 3438829 w 9117690"/>
              <a:gd name="connsiteY135" fmla="*/ 3593340 h 4971224"/>
              <a:gd name="connsiteX136" fmla="*/ 3438829 w 9117690"/>
              <a:gd name="connsiteY136" fmla="*/ 3594706 h 4971224"/>
              <a:gd name="connsiteX137" fmla="*/ 3415349 w 9117690"/>
              <a:gd name="connsiteY137" fmla="*/ 3597073 h 4971224"/>
              <a:gd name="connsiteX138" fmla="*/ 3315620 w 9117690"/>
              <a:gd name="connsiteY138" fmla="*/ 3683022 h 4971224"/>
              <a:gd name="connsiteX139" fmla="*/ 3307419 w 9117690"/>
              <a:gd name="connsiteY139" fmla="*/ 3729493 h 4971224"/>
              <a:gd name="connsiteX140" fmla="*/ 3307419 w 9117690"/>
              <a:gd name="connsiteY140" fmla="*/ 4196662 h 4971224"/>
              <a:gd name="connsiteX141" fmla="*/ 3178392 w 9117690"/>
              <a:gd name="connsiteY141" fmla="*/ 4325689 h 4971224"/>
              <a:gd name="connsiteX142" fmla="*/ 3178393 w 9117690"/>
              <a:gd name="connsiteY142" fmla="*/ 4325690 h 4971224"/>
              <a:gd name="connsiteX143" fmla="*/ 3049366 w 9117690"/>
              <a:gd name="connsiteY143" fmla="*/ 4196663 h 4971224"/>
              <a:gd name="connsiteX144" fmla="*/ 3049366 w 9117690"/>
              <a:gd name="connsiteY144" fmla="*/ 3544518 h 4971224"/>
              <a:gd name="connsiteX145" fmla="*/ 3033349 w 9117690"/>
              <a:gd name="connsiteY145" fmla="*/ 3518119 h 4971224"/>
              <a:gd name="connsiteX146" fmla="*/ 2933786 w 9117690"/>
              <a:gd name="connsiteY146" fmla="*/ 3471165 h 4971224"/>
              <a:gd name="connsiteX147" fmla="*/ 2814899 w 9117690"/>
              <a:gd name="connsiteY147" fmla="*/ 3549969 h 4971224"/>
              <a:gd name="connsiteX148" fmla="*/ 2812443 w 9117690"/>
              <a:gd name="connsiteY148" fmla="*/ 3562129 h 4971224"/>
              <a:gd name="connsiteX149" fmla="*/ 2812443 w 9117690"/>
              <a:gd name="connsiteY149" fmla="*/ 4069851 h 4971224"/>
              <a:gd name="connsiteX150" fmla="*/ 2683416 w 9117690"/>
              <a:gd name="connsiteY150" fmla="*/ 4198878 h 4971224"/>
              <a:gd name="connsiteX151" fmla="*/ 2683417 w 9117690"/>
              <a:gd name="connsiteY151" fmla="*/ 4198877 h 4971224"/>
              <a:gd name="connsiteX152" fmla="*/ 2554391 w 9117690"/>
              <a:gd name="connsiteY152" fmla="*/ 4069850 h 4971224"/>
              <a:gd name="connsiteX153" fmla="*/ 2554391 w 9117690"/>
              <a:gd name="connsiteY153" fmla="*/ 1751439 h 4971224"/>
              <a:gd name="connsiteX154" fmla="*/ 2554390 w 9117690"/>
              <a:gd name="connsiteY154" fmla="*/ 1751439 h 4971224"/>
              <a:gd name="connsiteX155" fmla="*/ 2554389 w 9117690"/>
              <a:gd name="connsiteY155" fmla="*/ 4044721 h 4971224"/>
              <a:gd name="connsiteX156" fmla="*/ 2544250 w 9117690"/>
              <a:gd name="connsiteY156" fmla="*/ 3994503 h 4971224"/>
              <a:gd name="connsiteX157" fmla="*/ 2425363 w 9117690"/>
              <a:gd name="connsiteY157" fmla="*/ 3915699 h 4971224"/>
              <a:gd name="connsiteX158" fmla="*/ 2296336 w 9117690"/>
              <a:gd name="connsiteY158" fmla="*/ 4044726 h 4971224"/>
              <a:gd name="connsiteX159" fmla="*/ 2296336 w 9117690"/>
              <a:gd name="connsiteY159" fmla="*/ 4842197 h 4971224"/>
              <a:gd name="connsiteX160" fmla="*/ 2167309 w 9117690"/>
              <a:gd name="connsiteY160" fmla="*/ 4971224 h 4971224"/>
              <a:gd name="connsiteX161" fmla="*/ 2167310 w 9117690"/>
              <a:gd name="connsiteY161" fmla="*/ 4971223 h 4971224"/>
              <a:gd name="connsiteX162" fmla="*/ 2038282 w 9117690"/>
              <a:gd name="connsiteY162" fmla="*/ 4842196 h 4971224"/>
              <a:gd name="connsiteX163" fmla="*/ 2038281 w 9117690"/>
              <a:gd name="connsiteY163" fmla="*/ 3795012 h 4971224"/>
              <a:gd name="connsiteX164" fmla="*/ 2028143 w 9117690"/>
              <a:gd name="connsiteY164" fmla="*/ 3744793 h 4971224"/>
              <a:gd name="connsiteX165" fmla="*/ 1909255 w 9117690"/>
              <a:gd name="connsiteY165" fmla="*/ 3665989 h 4971224"/>
              <a:gd name="connsiteX166" fmla="*/ 1790368 w 9117690"/>
              <a:gd name="connsiteY166" fmla="*/ 3744793 h 4971224"/>
              <a:gd name="connsiteX167" fmla="*/ 1780604 w 9117690"/>
              <a:gd name="connsiteY167" fmla="*/ 3793153 h 4971224"/>
              <a:gd name="connsiteX168" fmla="*/ 1780604 w 9117690"/>
              <a:gd name="connsiteY168" fmla="*/ 4123955 h 4971224"/>
              <a:gd name="connsiteX169" fmla="*/ 1651577 w 9117690"/>
              <a:gd name="connsiteY169" fmla="*/ 4252982 h 4971224"/>
              <a:gd name="connsiteX170" fmla="*/ 1651578 w 9117690"/>
              <a:gd name="connsiteY170" fmla="*/ 4252981 h 4971224"/>
              <a:gd name="connsiteX171" fmla="*/ 1522552 w 9117690"/>
              <a:gd name="connsiteY171" fmla="*/ 4123954 h 4971224"/>
              <a:gd name="connsiteX172" fmla="*/ 1522552 w 9117690"/>
              <a:gd name="connsiteY172" fmla="*/ 3951064 h 4971224"/>
              <a:gd name="connsiteX173" fmla="*/ 1521839 w 9117690"/>
              <a:gd name="connsiteY173" fmla="*/ 3947533 h 4971224"/>
              <a:gd name="connsiteX174" fmla="*/ 1402953 w 9117690"/>
              <a:gd name="connsiteY174" fmla="*/ 3868729 h 4971224"/>
              <a:gd name="connsiteX175" fmla="*/ 1284065 w 9117690"/>
              <a:gd name="connsiteY175" fmla="*/ 3947533 h 4971224"/>
              <a:gd name="connsiteX176" fmla="*/ 1283351 w 9117690"/>
              <a:gd name="connsiteY176" fmla="*/ 3951066 h 4971224"/>
              <a:gd name="connsiteX177" fmla="*/ 1283351 w 9117690"/>
              <a:gd name="connsiteY177" fmla="*/ 4211763 h 4971224"/>
              <a:gd name="connsiteX178" fmla="*/ 1154325 w 9117690"/>
              <a:gd name="connsiteY178" fmla="*/ 4340790 h 4971224"/>
              <a:gd name="connsiteX179" fmla="*/ 1154325 w 9117690"/>
              <a:gd name="connsiteY179" fmla="*/ 4340789 h 4971224"/>
              <a:gd name="connsiteX180" fmla="*/ 1025297 w 9117690"/>
              <a:gd name="connsiteY180" fmla="*/ 4211762 h 4971224"/>
              <a:gd name="connsiteX181" fmla="*/ 1025296 w 9117690"/>
              <a:gd name="connsiteY181" fmla="*/ 4228285 h 4971224"/>
              <a:gd name="connsiteX182" fmla="*/ 1015158 w 9117690"/>
              <a:gd name="connsiteY182" fmla="*/ 4178066 h 4971224"/>
              <a:gd name="connsiteX183" fmla="*/ 896270 w 9117690"/>
              <a:gd name="connsiteY183" fmla="*/ 4099262 h 4971224"/>
              <a:gd name="connsiteX184" fmla="*/ 777383 w 9117690"/>
              <a:gd name="connsiteY184" fmla="*/ 4178066 h 4971224"/>
              <a:gd name="connsiteX185" fmla="*/ 767619 w 9117690"/>
              <a:gd name="connsiteY185" fmla="*/ 4226427 h 4971224"/>
              <a:gd name="connsiteX186" fmla="*/ 767619 w 9117690"/>
              <a:gd name="connsiteY186" fmla="*/ 4311766 h 4971224"/>
              <a:gd name="connsiteX187" fmla="*/ 638592 w 9117690"/>
              <a:gd name="connsiteY187" fmla="*/ 4440793 h 4971224"/>
              <a:gd name="connsiteX188" fmla="*/ 638593 w 9117690"/>
              <a:gd name="connsiteY188" fmla="*/ 4440792 h 4971224"/>
              <a:gd name="connsiteX189" fmla="*/ 509566 w 9117690"/>
              <a:gd name="connsiteY189" fmla="*/ 4311765 h 4971224"/>
              <a:gd name="connsiteX190" fmla="*/ 509565 w 9117690"/>
              <a:gd name="connsiteY190" fmla="*/ 3717745 h 4971224"/>
              <a:gd name="connsiteX191" fmla="*/ 499427 w 9117690"/>
              <a:gd name="connsiteY191" fmla="*/ 3667526 h 4971224"/>
              <a:gd name="connsiteX192" fmla="*/ 380539 w 9117690"/>
              <a:gd name="connsiteY192" fmla="*/ 3588722 h 4971224"/>
              <a:gd name="connsiteX193" fmla="*/ 261652 w 9117690"/>
              <a:gd name="connsiteY193" fmla="*/ 3667526 h 4971224"/>
              <a:gd name="connsiteX194" fmla="*/ 258054 w 9117690"/>
              <a:gd name="connsiteY194" fmla="*/ 3685345 h 4971224"/>
              <a:gd name="connsiteX195" fmla="*/ 258054 w 9117690"/>
              <a:gd name="connsiteY195" fmla="*/ 3774263 h 4971224"/>
              <a:gd name="connsiteX196" fmla="*/ 129027 w 9117690"/>
              <a:gd name="connsiteY196" fmla="*/ 3903290 h 4971224"/>
              <a:gd name="connsiteX197" fmla="*/ 129028 w 9117690"/>
              <a:gd name="connsiteY197" fmla="*/ 3903289 h 4971224"/>
              <a:gd name="connsiteX198" fmla="*/ 1 w 9117690"/>
              <a:gd name="connsiteY198" fmla="*/ 3774262 h 4971224"/>
              <a:gd name="connsiteX199" fmla="*/ 1 w 9117690"/>
              <a:gd name="connsiteY199" fmla="*/ 1751439 h 4971224"/>
              <a:gd name="connsiteX200" fmla="*/ 0 w 9117690"/>
              <a:gd name="connsiteY200" fmla="*/ 1751439 h 4971224"/>
              <a:gd name="connsiteX201" fmla="*/ 0 w 9117690"/>
              <a:gd name="connsiteY201" fmla="*/ 0 h 4971224"/>
              <a:gd name="connsiteX0" fmla="*/ 3416214 w 9117690"/>
              <a:gd name="connsiteY0" fmla="*/ 3589692 h 4971224"/>
              <a:gd name="connsiteX1" fmla="*/ 3418663 w 9117690"/>
              <a:gd name="connsiteY1" fmla="*/ 3590526 h 4971224"/>
              <a:gd name="connsiteX2" fmla="*/ 3419057 w 9117690"/>
              <a:gd name="connsiteY2" fmla="*/ 3590560 h 4971224"/>
              <a:gd name="connsiteX3" fmla="*/ 3416214 w 9117690"/>
              <a:gd name="connsiteY3" fmla="*/ 3589692 h 4971224"/>
              <a:gd name="connsiteX4" fmla="*/ 0 w 9117690"/>
              <a:gd name="connsiteY4" fmla="*/ 0 h 4971224"/>
              <a:gd name="connsiteX5" fmla="*/ 9117690 w 9117690"/>
              <a:gd name="connsiteY5" fmla="*/ 0 h 4971224"/>
              <a:gd name="connsiteX6" fmla="*/ 9117689 w 9117690"/>
              <a:gd name="connsiteY6" fmla="*/ 2104736 h 4971224"/>
              <a:gd name="connsiteX7" fmla="*/ 9038886 w 9117690"/>
              <a:gd name="connsiteY7" fmla="*/ 2223622 h 4971224"/>
              <a:gd name="connsiteX8" fmla="*/ 8990816 w 9117690"/>
              <a:gd name="connsiteY8" fmla="*/ 2233326 h 4971224"/>
              <a:gd name="connsiteX9" fmla="*/ 8990816 w 9117690"/>
              <a:gd name="connsiteY9" fmla="*/ 2234064 h 4971224"/>
              <a:gd name="connsiteX10" fmla="*/ 8967336 w 9117690"/>
              <a:gd name="connsiteY10" fmla="*/ 2236431 h 4971224"/>
              <a:gd name="connsiteX11" fmla="*/ 8890272 w 9117690"/>
              <a:gd name="connsiteY11" fmla="*/ 2282875 h 4971224"/>
              <a:gd name="connsiteX12" fmla="*/ 8869107 w 9117690"/>
              <a:gd name="connsiteY12" fmla="*/ 2319766 h 4971224"/>
              <a:gd name="connsiteX13" fmla="*/ 8869107 w 9117690"/>
              <a:gd name="connsiteY13" fmla="*/ 2383080 h 4971224"/>
              <a:gd name="connsiteX14" fmla="*/ 8790304 w 9117690"/>
              <a:gd name="connsiteY14" fmla="*/ 2501968 h 4971224"/>
              <a:gd name="connsiteX15" fmla="*/ 8742234 w 9117690"/>
              <a:gd name="connsiteY15" fmla="*/ 2511672 h 4971224"/>
              <a:gd name="connsiteX16" fmla="*/ 8742234 w 9117690"/>
              <a:gd name="connsiteY16" fmla="*/ 2512410 h 4971224"/>
              <a:gd name="connsiteX17" fmla="*/ 8718754 w 9117690"/>
              <a:gd name="connsiteY17" fmla="*/ 2514777 h 4971224"/>
              <a:gd name="connsiteX18" fmla="*/ 8619025 w 9117690"/>
              <a:gd name="connsiteY18" fmla="*/ 2600726 h 4971224"/>
              <a:gd name="connsiteX19" fmla="*/ 8619005 w 9117690"/>
              <a:gd name="connsiteY19" fmla="*/ 2600839 h 4971224"/>
              <a:gd name="connsiteX20" fmla="*/ 8619005 w 9117690"/>
              <a:gd name="connsiteY20" fmla="*/ 3160632 h 4971224"/>
              <a:gd name="connsiteX21" fmla="*/ 8540202 w 9117690"/>
              <a:gd name="connsiteY21" fmla="*/ 3279520 h 4971224"/>
              <a:gd name="connsiteX22" fmla="*/ 8492132 w 9117690"/>
              <a:gd name="connsiteY22" fmla="*/ 3289224 h 4971224"/>
              <a:gd name="connsiteX23" fmla="*/ 8492132 w 9117690"/>
              <a:gd name="connsiteY23" fmla="*/ 3289962 h 4971224"/>
              <a:gd name="connsiteX24" fmla="*/ 8468652 w 9117690"/>
              <a:gd name="connsiteY24" fmla="*/ 3292329 h 4971224"/>
              <a:gd name="connsiteX25" fmla="*/ 8368923 w 9117690"/>
              <a:gd name="connsiteY25" fmla="*/ 3378278 h 4971224"/>
              <a:gd name="connsiteX26" fmla="*/ 8368672 w 9117690"/>
              <a:gd name="connsiteY26" fmla="*/ 3379701 h 4971224"/>
              <a:gd name="connsiteX27" fmla="*/ 8368672 w 9117690"/>
              <a:gd name="connsiteY27" fmla="*/ 3648026 h 4971224"/>
              <a:gd name="connsiteX28" fmla="*/ 8239645 w 9117690"/>
              <a:gd name="connsiteY28" fmla="*/ 3777053 h 4971224"/>
              <a:gd name="connsiteX29" fmla="*/ 8239646 w 9117690"/>
              <a:gd name="connsiteY29" fmla="*/ 3777052 h 4971224"/>
              <a:gd name="connsiteX30" fmla="*/ 8110619 w 9117690"/>
              <a:gd name="connsiteY30" fmla="*/ 3648025 h 4971224"/>
              <a:gd name="connsiteX31" fmla="*/ 8110619 w 9117690"/>
              <a:gd name="connsiteY31" fmla="*/ 3368005 h 4971224"/>
              <a:gd name="connsiteX32" fmla="*/ 8108616 w 9117690"/>
              <a:gd name="connsiteY32" fmla="*/ 3356655 h 4971224"/>
              <a:gd name="connsiteX33" fmla="*/ 8008887 w 9117690"/>
              <a:gd name="connsiteY33" fmla="*/ 3270706 h 4971224"/>
              <a:gd name="connsiteX34" fmla="*/ 7985407 w 9117690"/>
              <a:gd name="connsiteY34" fmla="*/ 3268339 h 4971224"/>
              <a:gd name="connsiteX35" fmla="*/ 7985407 w 9117690"/>
              <a:gd name="connsiteY35" fmla="*/ 3267601 h 4971224"/>
              <a:gd name="connsiteX36" fmla="*/ 7937337 w 9117690"/>
              <a:gd name="connsiteY36" fmla="*/ 3257897 h 4971224"/>
              <a:gd name="connsiteX37" fmla="*/ 7858534 w 9117690"/>
              <a:gd name="connsiteY37" fmla="*/ 3139009 h 4971224"/>
              <a:gd name="connsiteX38" fmla="*/ 7858534 w 9117690"/>
              <a:gd name="connsiteY38" fmla="*/ 3048879 h 4971224"/>
              <a:gd name="connsiteX39" fmla="*/ 7850145 w 9117690"/>
              <a:gd name="connsiteY39" fmla="*/ 3007329 h 4971224"/>
              <a:gd name="connsiteX40" fmla="*/ 7731258 w 9117690"/>
              <a:gd name="connsiteY40" fmla="*/ 2928525 h 4971224"/>
              <a:gd name="connsiteX41" fmla="*/ 7612370 w 9117690"/>
              <a:gd name="connsiteY41" fmla="*/ 3007329 h 4971224"/>
              <a:gd name="connsiteX42" fmla="*/ 7610181 w 9117690"/>
              <a:gd name="connsiteY42" fmla="*/ 3018174 h 4971224"/>
              <a:gd name="connsiteX43" fmla="*/ 7610181 w 9117690"/>
              <a:gd name="connsiteY43" fmla="*/ 3259043 h 4971224"/>
              <a:gd name="connsiteX44" fmla="*/ 7531378 w 9117690"/>
              <a:gd name="connsiteY44" fmla="*/ 3377931 h 4971224"/>
              <a:gd name="connsiteX45" fmla="*/ 7483308 w 9117690"/>
              <a:gd name="connsiteY45" fmla="*/ 3387635 h 4971224"/>
              <a:gd name="connsiteX46" fmla="*/ 7483308 w 9117690"/>
              <a:gd name="connsiteY46" fmla="*/ 3388373 h 4971224"/>
              <a:gd name="connsiteX47" fmla="*/ 7459828 w 9117690"/>
              <a:gd name="connsiteY47" fmla="*/ 3390740 h 4971224"/>
              <a:gd name="connsiteX48" fmla="*/ 7360099 w 9117690"/>
              <a:gd name="connsiteY48" fmla="*/ 3476689 h 4971224"/>
              <a:gd name="connsiteX49" fmla="*/ 7359847 w 9117690"/>
              <a:gd name="connsiteY49" fmla="*/ 3478118 h 4971224"/>
              <a:gd name="connsiteX50" fmla="*/ 7359847 w 9117690"/>
              <a:gd name="connsiteY50" fmla="*/ 3582759 h 4971224"/>
              <a:gd name="connsiteX51" fmla="*/ 7230820 w 9117690"/>
              <a:gd name="connsiteY51" fmla="*/ 3711786 h 4971224"/>
              <a:gd name="connsiteX52" fmla="*/ 7230821 w 9117690"/>
              <a:gd name="connsiteY52" fmla="*/ 3711785 h 4971224"/>
              <a:gd name="connsiteX53" fmla="*/ 7101794 w 9117690"/>
              <a:gd name="connsiteY53" fmla="*/ 3582758 h 4971224"/>
              <a:gd name="connsiteX54" fmla="*/ 7101794 w 9117690"/>
              <a:gd name="connsiteY54" fmla="*/ 1751439 h 4971224"/>
              <a:gd name="connsiteX55" fmla="*/ 7101793 w 9117690"/>
              <a:gd name="connsiteY55" fmla="*/ 3599281 h 4971224"/>
              <a:gd name="connsiteX56" fmla="*/ 7091655 w 9117690"/>
              <a:gd name="connsiteY56" fmla="*/ 3549062 h 4971224"/>
              <a:gd name="connsiteX57" fmla="*/ 6972767 w 9117690"/>
              <a:gd name="connsiteY57" fmla="*/ 3470258 h 4971224"/>
              <a:gd name="connsiteX58" fmla="*/ 6853880 w 9117690"/>
              <a:gd name="connsiteY58" fmla="*/ 3549062 h 4971224"/>
              <a:gd name="connsiteX59" fmla="*/ 6844116 w 9117690"/>
              <a:gd name="connsiteY59" fmla="*/ 3597422 h 4971224"/>
              <a:gd name="connsiteX60" fmla="*/ 6844116 w 9117690"/>
              <a:gd name="connsiteY60" fmla="*/ 4183824 h 4971224"/>
              <a:gd name="connsiteX61" fmla="*/ 6715089 w 9117690"/>
              <a:gd name="connsiteY61" fmla="*/ 4312851 h 4971224"/>
              <a:gd name="connsiteX62" fmla="*/ 6715090 w 9117690"/>
              <a:gd name="connsiteY62" fmla="*/ 4312850 h 4971224"/>
              <a:gd name="connsiteX63" fmla="*/ 6586063 w 9117690"/>
              <a:gd name="connsiteY63" fmla="*/ 4183823 h 4971224"/>
              <a:gd name="connsiteX64" fmla="*/ 6586063 w 9117690"/>
              <a:gd name="connsiteY64" fmla="*/ 1751439 h 4971224"/>
              <a:gd name="connsiteX65" fmla="*/ 6586062 w 9117690"/>
              <a:gd name="connsiteY65" fmla="*/ 3286861 h 4971224"/>
              <a:gd name="connsiteX66" fmla="*/ 6575924 w 9117690"/>
              <a:gd name="connsiteY66" fmla="*/ 3236642 h 4971224"/>
              <a:gd name="connsiteX67" fmla="*/ 6457036 w 9117690"/>
              <a:gd name="connsiteY67" fmla="*/ 3157838 h 4971224"/>
              <a:gd name="connsiteX68" fmla="*/ 6338149 w 9117690"/>
              <a:gd name="connsiteY68" fmla="*/ 3236642 h 4971224"/>
              <a:gd name="connsiteX69" fmla="*/ 6334551 w 9117690"/>
              <a:gd name="connsiteY69" fmla="*/ 3254461 h 4971224"/>
              <a:gd name="connsiteX70" fmla="*/ 6334551 w 9117690"/>
              <a:gd name="connsiteY70" fmla="*/ 3563407 h 4971224"/>
              <a:gd name="connsiteX71" fmla="*/ 6205524 w 9117690"/>
              <a:gd name="connsiteY71" fmla="*/ 3692434 h 4971224"/>
              <a:gd name="connsiteX72" fmla="*/ 6205525 w 9117690"/>
              <a:gd name="connsiteY72" fmla="*/ 3692433 h 4971224"/>
              <a:gd name="connsiteX73" fmla="*/ 6076498 w 9117690"/>
              <a:gd name="connsiteY73" fmla="*/ 3563406 h 4971224"/>
              <a:gd name="connsiteX74" fmla="*/ 6076498 w 9117690"/>
              <a:gd name="connsiteY74" fmla="*/ 3516668 h 4971224"/>
              <a:gd name="connsiteX75" fmla="*/ 6057828 w 9117690"/>
              <a:gd name="connsiteY75" fmla="*/ 3484126 h 4971224"/>
              <a:gd name="connsiteX76" fmla="*/ 5980764 w 9117690"/>
              <a:gd name="connsiteY76" fmla="*/ 3437682 h 4971224"/>
              <a:gd name="connsiteX77" fmla="*/ 5957284 w 9117690"/>
              <a:gd name="connsiteY77" fmla="*/ 3435315 h 4971224"/>
              <a:gd name="connsiteX78" fmla="*/ 5957284 w 9117690"/>
              <a:gd name="connsiteY78" fmla="*/ 3434577 h 4971224"/>
              <a:gd name="connsiteX79" fmla="*/ 5909214 w 9117690"/>
              <a:gd name="connsiteY79" fmla="*/ 3424873 h 4971224"/>
              <a:gd name="connsiteX80" fmla="*/ 5830411 w 9117690"/>
              <a:gd name="connsiteY80" fmla="*/ 3305985 h 4971224"/>
              <a:gd name="connsiteX81" fmla="*/ 5830411 w 9117690"/>
              <a:gd name="connsiteY81" fmla="*/ 3192001 h 4971224"/>
              <a:gd name="connsiteX82" fmla="*/ 5822022 w 9117690"/>
              <a:gd name="connsiteY82" fmla="*/ 3150451 h 4971224"/>
              <a:gd name="connsiteX83" fmla="*/ 5703135 w 9117690"/>
              <a:gd name="connsiteY83" fmla="*/ 3071647 h 4971224"/>
              <a:gd name="connsiteX84" fmla="*/ 5584247 w 9117690"/>
              <a:gd name="connsiteY84" fmla="*/ 3150451 h 4971224"/>
              <a:gd name="connsiteX85" fmla="*/ 5582058 w 9117690"/>
              <a:gd name="connsiteY85" fmla="*/ 3161295 h 4971224"/>
              <a:gd name="connsiteX86" fmla="*/ 5582058 w 9117690"/>
              <a:gd name="connsiteY86" fmla="*/ 3314699 h 4971224"/>
              <a:gd name="connsiteX87" fmla="*/ 5503255 w 9117690"/>
              <a:gd name="connsiteY87" fmla="*/ 3433587 h 4971224"/>
              <a:gd name="connsiteX88" fmla="*/ 5455185 w 9117690"/>
              <a:gd name="connsiteY88" fmla="*/ 3443291 h 4971224"/>
              <a:gd name="connsiteX89" fmla="*/ 5455185 w 9117690"/>
              <a:gd name="connsiteY89" fmla="*/ 3444029 h 4971224"/>
              <a:gd name="connsiteX90" fmla="*/ 5431705 w 9117690"/>
              <a:gd name="connsiteY90" fmla="*/ 3446396 h 4971224"/>
              <a:gd name="connsiteX91" fmla="*/ 5331976 w 9117690"/>
              <a:gd name="connsiteY91" fmla="*/ 3532345 h 4971224"/>
              <a:gd name="connsiteX92" fmla="*/ 5329772 w 9117690"/>
              <a:gd name="connsiteY92" fmla="*/ 3544835 h 4971224"/>
              <a:gd name="connsiteX93" fmla="*/ 5329772 w 9117690"/>
              <a:gd name="connsiteY93" fmla="*/ 3678743 h 4971224"/>
              <a:gd name="connsiteX94" fmla="*/ 5200745 w 9117690"/>
              <a:gd name="connsiteY94" fmla="*/ 3807770 h 4971224"/>
              <a:gd name="connsiteX95" fmla="*/ 5200746 w 9117690"/>
              <a:gd name="connsiteY95" fmla="*/ 3807769 h 4971224"/>
              <a:gd name="connsiteX96" fmla="*/ 5071719 w 9117690"/>
              <a:gd name="connsiteY96" fmla="*/ 3678742 h 4971224"/>
              <a:gd name="connsiteX97" fmla="*/ 5071719 w 9117690"/>
              <a:gd name="connsiteY97" fmla="*/ 3313488 h 4971224"/>
              <a:gd name="connsiteX98" fmla="*/ 5069515 w 9117690"/>
              <a:gd name="connsiteY98" fmla="*/ 3300998 h 4971224"/>
              <a:gd name="connsiteX99" fmla="*/ 4969786 w 9117690"/>
              <a:gd name="connsiteY99" fmla="*/ 3215049 h 4971224"/>
              <a:gd name="connsiteX100" fmla="*/ 4946306 w 9117690"/>
              <a:gd name="connsiteY100" fmla="*/ 3212682 h 4971224"/>
              <a:gd name="connsiteX101" fmla="*/ 4946306 w 9117690"/>
              <a:gd name="connsiteY101" fmla="*/ 3211944 h 4971224"/>
              <a:gd name="connsiteX102" fmla="*/ 4898236 w 9117690"/>
              <a:gd name="connsiteY102" fmla="*/ 3202240 h 4971224"/>
              <a:gd name="connsiteX103" fmla="*/ 4819433 w 9117690"/>
              <a:gd name="connsiteY103" fmla="*/ 3083352 h 4971224"/>
              <a:gd name="connsiteX104" fmla="*/ 4819433 w 9117690"/>
              <a:gd name="connsiteY104" fmla="*/ 2706976 h 4971224"/>
              <a:gd name="connsiteX105" fmla="*/ 4811044 w 9117690"/>
              <a:gd name="connsiteY105" fmla="*/ 2665427 h 4971224"/>
              <a:gd name="connsiteX106" fmla="*/ 4692157 w 9117690"/>
              <a:gd name="connsiteY106" fmla="*/ 2586623 h 4971224"/>
              <a:gd name="connsiteX107" fmla="*/ 4563130 w 9117690"/>
              <a:gd name="connsiteY107" fmla="*/ 2715650 h 4971224"/>
              <a:gd name="connsiteX108" fmla="*/ 4563130 w 9117690"/>
              <a:gd name="connsiteY108" fmla="*/ 1751439 h 4971224"/>
              <a:gd name="connsiteX109" fmla="*/ 4563015 w 9117690"/>
              <a:gd name="connsiteY109" fmla="*/ 1751439 h 4971224"/>
              <a:gd name="connsiteX110" fmla="*/ 4563014 w 9117690"/>
              <a:gd name="connsiteY110" fmla="*/ 3019403 h 4971224"/>
              <a:gd name="connsiteX111" fmla="*/ 4484211 w 9117690"/>
              <a:gd name="connsiteY111" fmla="*/ 3138291 h 4971224"/>
              <a:gd name="connsiteX112" fmla="*/ 4436141 w 9117690"/>
              <a:gd name="connsiteY112" fmla="*/ 3147995 h 4971224"/>
              <a:gd name="connsiteX113" fmla="*/ 4436141 w 9117690"/>
              <a:gd name="connsiteY113" fmla="*/ 3148733 h 4971224"/>
              <a:gd name="connsiteX114" fmla="*/ 4412661 w 9117690"/>
              <a:gd name="connsiteY114" fmla="*/ 3151100 h 4971224"/>
              <a:gd name="connsiteX115" fmla="*/ 4335596 w 9117690"/>
              <a:gd name="connsiteY115" fmla="*/ 3197544 h 4971224"/>
              <a:gd name="connsiteX116" fmla="*/ 4314689 w 9117690"/>
              <a:gd name="connsiteY116" fmla="*/ 3233987 h 4971224"/>
              <a:gd name="connsiteX117" fmla="*/ 4314689 w 9117690"/>
              <a:gd name="connsiteY117" fmla="*/ 3369599 h 4971224"/>
              <a:gd name="connsiteX118" fmla="*/ 4235886 w 9117690"/>
              <a:gd name="connsiteY118" fmla="*/ 3488487 h 4971224"/>
              <a:gd name="connsiteX119" fmla="*/ 4187818 w 9117690"/>
              <a:gd name="connsiteY119" fmla="*/ 3498191 h 4971224"/>
              <a:gd name="connsiteX120" fmla="*/ 4187818 w 9117690"/>
              <a:gd name="connsiteY120" fmla="*/ 3498929 h 4971224"/>
              <a:gd name="connsiteX121" fmla="*/ 4164338 w 9117690"/>
              <a:gd name="connsiteY121" fmla="*/ 3501296 h 4971224"/>
              <a:gd name="connsiteX122" fmla="*/ 4087274 w 9117690"/>
              <a:gd name="connsiteY122" fmla="*/ 3547740 h 4971224"/>
              <a:gd name="connsiteX123" fmla="*/ 4066135 w 9117690"/>
              <a:gd name="connsiteY123" fmla="*/ 3584586 h 4971224"/>
              <a:gd name="connsiteX124" fmla="*/ 4066135 w 9117690"/>
              <a:gd name="connsiteY124" fmla="*/ 3742355 h 4971224"/>
              <a:gd name="connsiteX125" fmla="*/ 3937109 w 9117690"/>
              <a:gd name="connsiteY125" fmla="*/ 3871382 h 4971224"/>
              <a:gd name="connsiteX126" fmla="*/ 3937109 w 9117690"/>
              <a:gd name="connsiteY126" fmla="*/ 3871381 h 4971224"/>
              <a:gd name="connsiteX127" fmla="*/ 3808082 w 9117690"/>
              <a:gd name="connsiteY127" fmla="*/ 3742354 h 4971224"/>
              <a:gd name="connsiteX128" fmla="*/ 3808082 w 9117690"/>
              <a:gd name="connsiteY128" fmla="*/ 3249609 h 4971224"/>
              <a:gd name="connsiteX129" fmla="*/ 3799694 w 9117690"/>
              <a:gd name="connsiteY129" fmla="*/ 3208059 h 4971224"/>
              <a:gd name="connsiteX130" fmla="*/ 3680807 w 9117690"/>
              <a:gd name="connsiteY130" fmla="*/ 3129255 h 4971224"/>
              <a:gd name="connsiteX131" fmla="*/ 3561920 w 9117690"/>
              <a:gd name="connsiteY131" fmla="*/ 3208059 h 4971224"/>
              <a:gd name="connsiteX132" fmla="*/ 3561433 w 9117690"/>
              <a:gd name="connsiteY132" fmla="*/ 3210469 h 4971224"/>
              <a:gd name="connsiteX133" fmla="*/ 3561433 w 9117690"/>
              <a:gd name="connsiteY133" fmla="*/ 3465610 h 4971224"/>
              <a:gd name="connsiteX134" fmla="*/ 3482629 w 9117690"/>
              <a:gd name="connsiteY134" fmla="*/ 3584498 h 4971224"/>
              <a:gd name="connsiteX135" fmla="*/ 3438829 w 9117690"/>
              <a:gd name="connsiteY135" fmla="*/ 3593340 h 4971224"/>
              <a:gd name="connsiteX136" fmla="*/ 3438829 w 9117690"/>
              <a:gd name="connsiteY136" fmla="*/ 3594706 h 4971224"/>
              <a:gd name="connsiteX137" fmla="*/ 3415349 w 9117690"/>
              <a:gd name="connsiteY137" fmla="*/ 3597073 h 4971224"/>
              <a:gd name="connsiteX138" fmla="*/ 3315620 w 9117690"/>
              <a:gd name="connsiteY138" fmla="*/ 3683022 h 4971224"/>
              <a:gd name="connsiteX139" fmla="*/ 3307419 w 9117690"/>
              <a:gd name="connsiteY139" fmla="*/ 3729493 h 4971224"/>
              <a:gd name="connsiteX140" fmla="*/ 3307419 w 9117690"/>
              <a:gd name="connsiteY140" fmla="*/ 4196662 h 4971224"/>
              <a:gd name="connsiteX141" fmla="*/ 3178392 w 9117690"/>
              <a:gd name="connsiteY141" fmla="*/ 4325689 h 4971224"/>
              <a:gd name="connsiteX142" fmla="*/ 3178393 w 9117690"/>
              <a:gd name="connsiteY142" fmla="*/ 4325690 h 4971224"/>
              <a:gd name="connsiteX143" fmla="*/ 3049366 w 9117690"/>
              <a:gd name="connsiteY143" fmla="*/ 4196663 h 4971224"/>
              <a:gd name="connsiteX144" fmla="*/ 3049366 w 9117690"/>
              <a:gd name="connsiteY144" fmla="*/ 3544518 h 4971224"/>
              <a:gd name="connsiteX145" fmla="*/ 3033349 w 9117690"/>
              <a:gd name="connsiteY145" fmla="*/ 3518119 h 4971224"/>
              <a:gd name="connsiteX146" fmla="*/ 2933786 w 9117690"/>
              <a:gd name="connsiteY146" fmla="*/ 3471165 h 4971224"/>
              <a:gd name="connsiteX147" fmla="*/ 2814899 w 9117690"/>
              <a:gd name="connsiteY147" fmla="*/ 3549969 h 4971224"/>
              <a:gd name="connsiteX148" fmla="*/ 2812443 w 9117690"/>
              <a:gd name="connsiteY148" fmla="*/ 3562129 h 4971224"/>
              <a:gd name="connsiteX149" fmla="*/ 2812443 w 9117690"/>
              <a:gd name="connsiteY149" fmla="*/ 4069851 h 4971224"/>
              <a:gd name="connsiteX150" fmla="*/ 2683416 w 9117690"/>
              <a:gd name="connsiteY150" fmla="*/ 4198878 h 4971224"/>
              <a:gd name="connsiteX151" fmla="*/ 2683417 w 9117690"/>
              <a:gd name="connsiteY151" fmla="*/ 4198877 h 4971224"/>
              <a:gd name="connsiteX152" fmla="*/ 2554391 w 9117690"/>
              <a:gd name="connsiteY152" fmla="*/ 4069850 h 4971224"/>
              <a:gd name="connsiteX153" fmla="*/ 2554391 w 9117690"/>
              <a:gd name="connsiteY153" fmla="*/ 1751439 h 4971224"/>
              <a:gd name="connsiteX154" fmla="*/ 2554389 w 9117690"/>
              <a:gd name="connsiteY154" fmla="*/ 4044721 h 4971224"/>
              <a:gd name="connsiteX155" fmla="*/ 2544250 w 9117690"/>
              <a:gd name="connsiteY155" fmla="*/ 3994503 h 4971224"/>
              <a:gd name="connsiteX156" fmla="*/ 2425363 w 9117690"/>
              <a:gd name="connsiteY156" fmla="*/ 3915699 h 4971224"/>
              <a:gd name="connsiteX157" fmla="*/ 2296336 w 9117690"/>
              <a:gd name="connsiteY157" fmla="*/ 4044726 h 4971224"/>
              <a:gd name="connsiteX158" fmla="*/ 2296336 w 9117690"/>
              <a:gd name="connsiteY158" fmla="*/ 4842197 h 4971224"/>
              <a:gd name="connsiteX159" fmla="*/ 2167309 w 9117690"/>
              <a:gd name="connsiteY159" fmla="*/ 4971224 h 4971224"/>
              <a:gd name="connsiteX160" fmla="*/ 2167310 w 9117690"/>
              <a:gd name="connsiteY160" fmla="*/ 4971223 h 4971224"/>
              <a:gd name="connsiteX161" fmla="*/ 2038282 w 9117690"/>
              <a:gd name="connsiteY161" fmla="*/ 4842196 h 4971224"/>
              <a:gd name="connsiteX162" fmla="*/ 2038281 w 9117690"/>
              <a:gd name="connsiteY162" fmla="*/ 3795012 h 4971224"/>
              <a:gd name="connsiteX163" fmla="*/ 2028143 w 9117690"/>
              <a:gd name="connsiteY163" fmla="*/ 3744793 h 4971224"/>
              <a:gd name="connsiteX164" fmla="*/ 1909255 w 9117690"/>
              <a:gd name="connsiteY164" fmla="*/ 3665989 h 4971224"/>
              <a:gd name="connsiteX165" fmla="*/ 1790368 w 9117690"/>
              <a:gd name="connsiteY165" fmla="*/ 3744793 h 4971224"/>
              <a:gd name="connsiteX166" fmla="*/ 1780604 w 9117690"/>
              <a:gd name="connsiteY166" fmla="*/ 3793153 h 4971224"/>
              <a:gd name="connsiteX167" fmla="*/ 1780604 w 9117690"/>
              <a:gd name="connsiteY167" fmla="*/ 4123955 h 4971224"/>
              <a:gd name="connsiteX168" fmla="*/ 1651577 w 9117690"/>
              <a:gd name="connsiteY168" fmla="*/ 4252982 h 4971224"/>
              <a:gd name="connsiteX169" fmla="*/ 1651578 w 9117690"/>
              <a:gd name="connsiteY169" fmla="*/ 4252981 h 4971224"/>
              <a:gd name="connsiteX170" fmla="*/ 1522552 w 9117690"/>
              <a:gd name="connsiteY170" fmla="*/ 4123954 h 4971224"/>
              <a:gd name="connsiteX171" fmla="*/ 1522552 w 9117690"/>
              <a:gd name="connsiteY171" fmla="*/ 3951064 h 4971224"/>
              <a:gd name="connsiteX172" fmla="*/ 1521839 w 9117690"/>
              <a:gd name="connsiteY172" fmla="*/ 3947533 h 4971224"/>
              <a:gd name="connsiteX173" fmla="*/ 1402953 w 9117690"/>
              <a:gd name="connsiteY173" fmla="*/ 3868729 h 4971224"/>
              <a:gd name="connsiteX174" fmla="*/ 1284065 w 9117690"/>
              <a:gd name="connsiteY174" fmla="*/ 3947533 h 4971224"/>
              <a:gd name="connsiteX175" fmla="*/ 1283351 w 9117690"/>
              <a:gd name="connsiteY175" fmla="*/ 3951066 h 4971224"/>
              <a:gd name="connsiteX176" fmla="*/ 1283351 w 9117690"/>
              <a:gd name="connsiteY176" fmla="*/ 4211763 h 4971224"/>
              <a:gd name="connsiteX177" fmla="*/ 1154325 w 9117690"/>
              <a:gd name="connsiteY177" fmla="*/ 4340790 h 4971224"/>
              <a:gd name="connsiteX178" fmla="*/ 1154325 w 9117690"/>
              <a:gd name="connsiteY178" fmla="*/ 4340789 h 4971224"/>
              <a:gd name="connsiteX179" fmla="*/ 1025297 w 9117690"/>
              <a:gd name="connsiteY179" fmla="*/ 4211762 h 4971224"/>
              <a:gd name="connsiteX180" fmla="*/ 1025296 w 9117690"/>
              <a:gd name="connsiteY180" fmla="*/ 4228285 h 4971224"/>
              <a:gd name="connsiteX181" fmla="*/ 1015158 w 9117690"/>
              <a:gd name="connsiteY181" fmla="*/ 4178066 h 4971224"/>
              <a:gd name="connsiteX182" fmla="*/ 896270 w 9117690"/>
              <a:gd name="connsiteY182" fmla="*/ 4099262 h 4971224"/>
              <a:gd name="connsiteX183" fmla="*/ 777383 w 9117690"/>
              <a:gd name="connsiteY183" fmla="*/ 4178066 h 4971224"/>
              <a:gd name="connsiteX184" fmla="*/ 767619 w 9117690"/>
              <a:gd name="connsiteY184" fmla="*/ 4226427 h 4971224"/>
              <a:gd name="connsiteX185" fmla="*/ 767619 w 9117690"/>
              <a:gd name="connsiteY185" fmla="*/ 4311766 h 4971224"/>
              <a:gd name="connsiteX186" fmla="*/ 638592 w 9117690"/>
              <a:gd name="connsiteY186" fmla="*/ 4440793 h 4971224"/>
              <a:gd name="connsiteX187" fmla="*/ 638593 w 9117690"/>
              <a:gd name="connsiteY187" fmla="*/ 4440792 h 4971224"/>
              <a:gd name="connsiteX188" fmla="*/ 509566 w 9117690"/>
              <a:gd name="connsiteY188" fmla="*/ 4311765 h 4971224"/>
              <a:gd name="connsiteX189" fmla="*/ 509565 w 9117690"/>
              <a:gd name="connsiteY189" fmla="*/ 3717745 h 4971224"/>
              <a:gd name="connsiteX190" fmla="*/ 499427 w 9117690"/>
              <a:gd name="connsiteY190" fmla="*/ 3667526 h 4971224"/>
              <a:gd name="connsiteX191" fmla="*/ 380539 w 9117690"/>
              <a:gd name="connsiteY191" fmla="*/ 3588722 h 4971224"/>
              <a:gd name="connsiteX192" fmla="*/ 261652 w 9117690"/>
              <a:gd name="connsiteY192" fmla="*/ 3667526 h 4971224"/>
              <a:gd name="connsiteX193" fmla="*/ 258054 w 9117690"/>
              <a:gd name="connsiteY193" fmla="*/ 3685345 h 4971224"/>
              <a:gd name="connsiteX194" fmla="*/ 258054 w 9117690"/>
              <a:gd name="connsiteY194" fmla="*/ 3774263 h 4971224"/>
              <a:gd name="connsiteX195" fmla="*/ 129027 w 9117690"/>
              <a:gd name="connsiteY195" fmla="*/ 3903290 h 4971224"/>
              <a:gd name="connsiteX196" fmla="*/ 129028 w 9117690"/>
              <a:gd name="connsiteY196" fmla="*/ 3903289 h 4971224"/>
              <a:gd name="connsiteX197" fmla="*/ 1 w 9117690"/>
              <a:gd name="connsiteY197" fmla="*/ 3774262 h 4971224"/>
              <a:gd name="connsiteX198" fmla="*/ 1 w 9117690"/>
              <a:gd name="connsiteY198" fmla="*/ 1751439 h 4971224"/>
              <a:gd name="connsiteX199" fmla="*/ 0 w 9117690"/>
              <a:gd name="connsiteY199" fmla="*/ 1751439 h 4971224"/>
              <a:gd name="connsiteX200" fmla="*/ 0 w 9117690"/>
              <a:gd name="connsiteY200" fmla="*/ 0 h 4971224"/>
              <a:gd name="connsiteX0" fmla="*/ 3416214 w 9117690"/>
              <a:gd name="connsiteY0" fmla="*/ 3589692 h 4971224"/>
              <a:gd name="connsiteX1" fmla="*/ 3418663 w 9117690"/>
              <a:gd name="connsiteY1" fmla="*/ 3590526 h 4971224"/>
              <a:gd name="connsiteX2" fmla="*/ 3419057 w 9117690"/>
              <a:gd name="connsiteY2" fmla="*/ 3590560 h 4971224"/>
              <a:gd name="connsiteX3" fmla="*/ 3416214 w 9117690"/>
              <a:gd name="connsiteY3" fmla="*/ 3589692 h 4971224"/>
              <a:gd name="connsiteX4" fmla="*/ 0 w 9117690"/>
              <a:gd name="connsiteY4" fmla="*/ 0 h 4971224"/>
              <a:gd name="connsiteX5" fmla="*/ 9117690 w 9117690"/>
              <a:gd name="connsiteY5" fmla="*/ 0 h 4971224"/>
              <a:gd name="connsiteX6" fmla="*/ 9117689 w 9117690"/>
              <a:gd name="connsiteY6" fmla="*/ 2104736 h 4971224"/>
              <a:gd name="connsiteX7" fmla="*/ 9038886 w 9117690"/>
              <a:gd name="connsiteY7" fmla="*/ 2223622 h 4971224"/>
              <a:gd name="connsiteX8" fmla="*/ 8990816 w 9117690"/>
              <a:gd name="connsiteY8" fmla="*/ 2233326 h 4971224"/>
              <a:gd name="connsiteX9" fmla="*/ 8990816 w 9117690"/>
              <a:gd name="connsiteY9" fmla="*/ 2234064 h 4971224"/>
              <a:gd name="connsiteX10" fmla="*/ 8967336 w 9117690"/>
              <a:gd name="connsiteY10" fmla="*/ 2236431 h 4971224"/>
              <a:gd name="connsiteX11" fmla="*/ 8890272 w 9117690"/>
              <a:gd name="connsiteY11" fmla="*/ 2282875 h 4971224"/>
              <a:gd name="connsiteX12" fmla="*/ 8869107 w 9117690"/>
              <a:gd name="connsiteY12" fmla="*/ 2319766 h 4971224"/>
              <a:gd name="connsiteX13" fmla="*/ 8869107 w 9117690"/>
              <a:gd name="connsiteY13" fmla="*/ 2383080 h 4971224"/>
              <a:gd name="connsiteX14" fmla="*/ 8790304 w 9117690"/>
              <a:gd name="connsiteY14" fmla="*/ 2501968 h 4971224"/>
              <a:gd name="connsiteX15" fmla="*/ 8742234 w 9117690"/>
              <a:gd name="connsiteY15" fmla="*/ 2511672 h 4971224"/>
              <a:gd name="connsiteX16" fmla="*/ 8742234 w 9117690"/>
              <a:gd name="connsiteY16" fmla="*/ 2512410 h 4971224"/>
              <a:gd name="connsiteX17" fmla="*/ 8718754 w 9117690"/>
              <a:gd name="connsiteY17" fmla="*/ 2514777 h 4971224"/>
              <a:gd name="connsiteX18" fmla="*/ 8619025 w 9117690"/>
              <a:gd name="connsiteY18" fmla="*/ 2600726 h 4971224"/>
              <a:gd name="connsiteX19" fmla="*/ 8619005 w 9117690"/>
              <a:gd name="connsiteY19" fmla="*/ 2600839 h 4971224"/>
              <a:gd name="connsiteX20" fmla="*/ 8619005 w 9117690"/>
              <a:gd name="connsiteY20" fmla="*/ 3160632 h 4971224"/>
              <a:gd name="connsiteX21" fmla="*/ 8540202 w 9117690"/>
              <a:gd name="connsiteY21" fmla="*/ 3279520 h 4971224"/>
              <a:gd name="connsiteX22" fmla="*/ 8492132 w 9117690"/>
              <a:gd name="connsiteY22" fmla="*/ 3289224 h 4971224"/>
              <a:gd name="connsiteX23" fmla="*/ 8492132 w 9117690"/>
              <a:gd name="connsiteY23" fmla="*/ 3289962 h 4971224"/>
              <a:gd name="connsiteX24" fmla="*/ 8468652 w 9117690"/>
              <a:gd name="connsiteY24" fmla="*/ 3292329 h 4971224"/>
              <a:gd name="connsiteX25" fmla="*/ 8368923 w 9117690"/>
              <a:gd name="connsiteY25" fmla="*/ 3378278 h 4971224"/>
              <a:gd name="connsiteX26" fmla="*/ 8368672 w 9117690"/>
              <a:gd name="connsiteY26" fmla="*/ 3379701 h 4971224"/>
              <a:gd name="connsiteX27" fmla="*/ 8368672 w 9117690"/>
              <a:gd name="connsiteY27" fmla="*/ 3648026 h 4971224"/>
              <a:gd name="connsiteX28" fmla="*/ 8239645 w 9117690"/>
              <a:gd name="connsiteY28" fmla="*/ 3777053 h 4971224"/>
              <a:gd name="connsiteX29" fmla="*/ 8239646 w 9117690"/>
              <a:gd name="connsiteY29" fmla="*/ 3777052 h 4971224"/>
              <a:gd name="connsiteX30" fmla="*/ 8110619 w 9117690"/>
              <a:gd name="connsiteY30" fmla="*/ 3648025 h 4971224"/>
              <a:gd name="connsiteX31" fmla="*/ 8110619 w 9117690"/>
              <a:gd name="connsiteY31" fmla="*/ 3368005 h 4971224"/>
              <a:gd name="connsiteX32" fmla="*/ 8108616 w 9117690"/>
              <a:gd name="connsiteY32" fmla="*/ 3356655 h 4971224"/>
              <a:gd name="connsiteX33" fmla="*/ 8008887 w 9117690"/>
              <a:gd name="connsiteY33" fmla="*/ 3270706 h 4971224"/>
              <a:gd name="connsiteX34" fmla="*/ 7985407 w 9117690"/>
              <a:gd name="connsiteY34" fmla="*/ 3268339 h 4971224"/>
              <a:gd name="connsiteX35" fmla="*/ 7985407 w 9117690"/>
              <a:gd name="connsiteY35" fmla="*/ 3267601 h 4971224"/>
              <a:gd name="connsiteX36" fmla="*/ 7937337 w 9117690"/>
              <a:gd name="connsiteY36" fmla="*/ 3257897 h 4971224"/>
              <a:gd name="connsiteX37" fmla="*/ 7858534 w 9117690"/>
              <a:gd name="connsiteY37" fmla="*/ 3139009 h 4971224"/>
              <a:gd name="connsiteX38" fmla="*/ 7858534 w 9117690"/>
              <a:gd name="connsiteY38" fmla="*/ 3048879 h 4971224"/>
              <a:gd name="connsiteX39" fmla="*/ 7850145 w 9117690"/>
              <a:gd name="connsiteY39" fmla="*/ 3007329 h 4971224"/>
              <a:gd name="connsiteX40" fmla="*/ 7731258 w 9117690"/>
              <a:gd name="connsiteY40" fmla="*/ 2928525 h 4971224"/>
              <a:gd name="connsiteX41" fmla="*/ 7612370 w 9117690"/>
              <a:gd name="connsiteY41" fmla="*/ 3007329 h 4971224"/>
              <a:gd name="connsiteX42" fmla="*/ 7610181 w 9117690"/>
              <a:gd name="connsiteY42" fmla="*/ 3018174 h 4971224"/>
              <a:gd name="connsiteX43" fmla="*/ 7610181 w 9117690"/>
              <a:gd name="connsiteY43" fmla="*/ 3259043 h 4971224"/>
              <a:gd name="connsiteX44" fmla="*/ 7531378 w 9117690"/>
              <a:gd name="connsiteY44" fmla="*/ 3377931 h 4971224"/>
              <a:gd name="connsiteX45" fmla="*/ 7483308 w 9117690"/>
              <a:gd name="connsiteY45" fmla="*/ 3387635 h 4971224"/>
              <a:gd name="connsiteX46" fmla="*/ 7483308 w 9117690"/>
              <a:gd name="connsiteY46" fmla="*/ 3388373 h 4971224"/>
              <a:gd name="connsiteX47" fmla="*/ 7459828 w 9117690"/>
              <a:gd name="connsiteY47" fmla="*/ 3390740 h 4971224"/>
              <a:gd name="connsiteX48" fmla="*/ 7360099 w 9117690"/>
              <a:gd name="connsiteY48" fmla="*/ 3476689 h 4971224"/>
              <a:gd name="connsiteX49" fmla="*/ 7359847 w 9117690"/>
              <a:gd name="connsiteY49" fmla="*/ 3478118 h 4971224"/>
              <a:gd name="connsiteX50" fmla="*/ 7359847 w 9117690"/>
              <a:gd name="connsiteY50" fmla="*/ 3582759 h 4971224"/>
              <a:gd name="connsiteX51" fmla="*/ 7230820 w 9117690"/>
              <a:gd name="connsiteY51" fmla="*/ 3711786 h 4971224"/>
              <a:gd name="connsiteX52" fmla="*/ 7230821 w 9117690"/>
              <a:gd name="connsiteY52" fmla="*/ 3711785 h 4971224"/>
              <a:gd name="connsiteX53" fmla="*/ 7101794 w 9117690"/>
              <a:gd name="connsiteY53" fmla="*/ 3582758 h 4971224"/>
              <a:gd name="connsiteX54" fmla="*/ 7101794 w 9117690"/>
              <a:gd name="connsiteY54" fmla="*/ 1751439 h 4971224"/>
              <a:gd name="connsiteX55" fmla="*/ 7101793 w 9117690"/>
              <a:gd name="connsiteY55" fmla="*/ 3599281 h 4971224"/>
              <a:gd name="connsiteX56" fmla="*/ 7091655 w 9117690"/>
              <a:gd name="connsiteY56" fmla="*/ 3549062 h 4971224"/>
              <a:gd name="connsiteX57" fmla="*/ 6972767 w 9117690"/>
              <a:gd name="connsiteY57" fmla="*/ 3470258 h 4971224"/>
              <a:gd name="connsiteX58" fmla="*/ 6853880 w 9117690"/>
              <a:gd name="connsiteY58" fmla="*/ 3549062 h 4971224"/>
              <a:gd name="connsiteX59" fmla="*/ 6844116 w 9117690"/>
              <a:gd name="connsiteY59" fmla="*/ 3597422 h 4971224"/>
              <a:gd name="connsiteX60" fmla="*/ 6844116 w 9117690"/>
              <a:gd name="connsiteY60" fmla="*/ 4183824 h 4971224"/>
              <a:gd name="connsiteX61" fmla="*/ 6715089 w 9117690"/>
              <a:gd name="connsiteY61" fmla="*/ 4312851 h 4971224"/>
              <a:gd name="connsiteX62" fmla="*/ 6715090 w 9117690"/>
              <a:gd name="connsiteY62" fmla="*/ 4312850 h 4971224"/>
              <a:gd name="connsiteX63" fmla="*/ 6586063 w 9117690"/>
              <a:gd name="connsiteY63" fmla="*/ 4183823 h 4971224"/>
              <a:gd name="connsiteX64" fmla="*/ 6586063 w 9117690"/>
              <a:gd name="connsiteY64" fmla="*/ 1751439 h 4971224"/>
              <a:gd name="connsiteX65" fmla="*/ 6586062 w 9117690"/>
              <a:gd name="connsiteY65" fmla="*/ 3286861 h 4971224"/>
              <a:gd name="connsiteX66" fmla="*/ 6575924 w 9117690"/>
              <a:gd name="connsiteY66" fmla="*/ 3236642 h 4971224"/>
              <a:gd name="connsiteX67" fmla="*/ 6457036 w 9117690"/>
              <a:gd name="connsiteY67" fmla="*/ 3157838 h 4971224"/>
              <a:gd name="connsiteX68" fmla="*/ 6338149 w 9117690"/>
              <a:gd name="connsiteY68" fmla="*/ 3236642 h 4971224"/>
              <a:gd name="connsiteX69" fmla="*/ 6334551 w 9117690"/>
              <a:gd name="connsiteY69" fmla="*/ 3254461 h 4971224"/>
              <a:gd name="connsiteX70" fmla="*/ 6334551 w 9117690"/>
              <a:gd name="connsiteY70" fmla="*/ 3563407 h 4971224"/>
              <a:gd name="connsiteX71" fmla="*/ 6205524 w 9117690"/>
              <a:gd name="connsiteY71" fmla="*/ 3692434 h 4971224"/>
              <a:gd name="connsiteX72" fmla="*/ 6205525 w 9117690"/>
              <a:gd name="connsiteY72" fmla="*/ 3692433 h 4971224"/>
              <a:gd name="connsiteX73" fmla="*/ 6076498 w 9117690"/>
              <a:gd name="connsiteY73" fmla="*/ 3563406 h 4971224"/>
              <a:gd name="connsiteX74" fmla="*/ 6076498 w 9117690"/>
              <a:gd name="connsiteY74" fmla="*/ 3516668 h 4971224"/>
              <a:gd name="connsiteX75" fmla="*/ 6057828 w 9117690"/>
              <a:gd name="connsiteY75" fmla="*/ 3484126 h 4971224"/>
              <a:gd name="connsiteX76" fmla="*/ 5980764 w 9117690"/>
              <a:gd name="connsiteY76" fmla="*/ 3437682 h 4971224"/>
              <a:gd name="connsiteX77" fmla="*/ 5957284 w 9117690"/>
              <a:gd name="connsiteY77" fmla="*/ 3435315 h 4971224"/>
              <a:gd name="connsiteX78" fmla="*/ 5957284 w 9117690"/>
              <a:gd name="connsiteY78" fmla="*/ 3434577 h 4971224"/>
              <a:gd name="connsiteX79" fmla="*/ 5909214 w 9117690"/>
              <a:gd name="connsiteY79" fmla="*/ 3424873 h 4971224"/>
              <a:gd name="connsiteX80" fmla="*/ 5830411 w 9117690"/>
              <a:gd name="connsiteY80" fmla="*/ 3305985 h 4971224"/>
              <a:gd name="connsiteX81" fmla="*/ 5830411 w 9117690"/>
              <a:gd name="connsiteY81" fmla="*/ 3192001 h 4971224"/>
              <a:gd name="connsiteX82" fmla="*/ 5822022 w 9117690"/>
              <a:gd name="connsiteY82" fmla="*/ 3150451 h 4971224"/>
              <a:gd name="connsiteX83" fmla="*/ 5703135 w 9117690"/>
              <a:gd name="connsiteY83" fmla="*/ 3071647 h 4971224"/>
              <a:gd name="connsiteX84" fmla="*/ 5584247 w 9117690"/>
              <a:gd name="connsiteY84" fmla="*/ 3150451 h 4971224"/>
              <a:gd name="connsiteX85" fmla="*/ 5582058 w 9117690"/>
              <a:gd name="connsiteY85" fmla="*/ 3161295 h 4971224"/>
              <a:gd name="connsiteX86" fmla="*/ 5582058 w 9117690"/>
              <a:gd name="connsiteY86" fmla="*/ 3314699 h 4971224"/>
              <a:gd name="connsiteX87" fmla="*/ 5503255 w 9117690"/>
              <a:gd name="connsiteY87" fmla="*/ 3433587 h 4971224"/>
              <a:gd name="connsiteX88" fmla="*/ 5455185 w 9117690"/>
              <a:gd name="connsiteY88" fmla="*/ 3443291 h 4971224"/>
              <a:gd name="connsiteX89" fmla="*/ 5455185 w 9117690"/>
              <a:gd name="connsiteY89" fmla="*/ 3444029 h 4971224"/>
              <a:gd name="connsiteX90" fmla="*/ 5431705 w 9117690"/>
              <a:gd name="connsiteY90" fmla="*/ 3446396 h 4971224"/>
              <a:gd name="connsiteX91" fmla="*/ 5331976 w 9117690"/>
              <a:gd name="connsiteY91" fmla="*/ 3532345 h 4971224"/>
              <a:gd name="connsiteX92" fmla="*/ 5329772 w 9117690"/>
              <a:gd name="connsiteY92" fmla="*/ 3544835 h 4971224"/>
              <a:gd name="connsiteX93" fmla="*/ 5329772 w 9117690"/>
              <a:gd name="connsiteY93" fmla="*/ 3678743 h 4971224"/>
              <a:gd name="connsiteX94" fmla="*/ 5200745 w 9117690"/>
              <a:gd name="connsiteY94" fmla="*/ 3807770 h 4971224"/>
              <a:gd name="connsiteX95" fmla="*/ 5200746 w 9117690"/>
              <a:gd name="connsiteY95" fmla="*/ 3807769 h 4971224"/>
              <a:gd name="connsiteX96" fmla="*/ 5071719 w 9117690"/>
              <a:gd name="connsiteY96" fmla="*/ 3678742 h 4971224"/>
              <a:gd name="connsiteX97" fmla="*/ 5071719 w 9117690"/>
              <a:gd name="connsiteY97" fmla="*/ 3313488 h 4971224"/>
              <a:gd name="connsiteX98" fmla="*/ 5069515 w 9117690"/>
              <a:gd name="connsiteY98" fmla="*/ 3300998 h 4971224"/>
              <a:gd name="connsiteX99" fmla="*/ 4969786 w 9117690"/>
              <a:gd name="connsiteY99" fmla="*/ 3215049 h 4971224"/>
              <a:gd name="connsiteX100" fmla="*/ 4946306 w 9117690"/>
              <a:gd name="connsiteY100" fmla="*/ 3212682 h 4971224"/>
              <a:gd name="connsiteX101" fmla="*/ 4946306 w 9117690"/>
              <a:gd name="connsiteY101" fmla="*/ 3211944 h 4971224"/>
              <a:gd name="connsiteX102" fmla="*/ 4898236 w 9117690"/>
              <a:gd name="connsiteY102" fmla="*/ 3202240 h 4971224"/>
              <a:gd name="connsiteX103" fmla="*/ 4819433 w 9117690"/>
              <a:gd name="connsiteY103" fmla="*/ 3083352 h 4971224"/>
              <a:gd name="connsiteX104" fmla="*/ 4819433 w 9117690"/>
              <a:gd name="connsiteY104" fmla="*/ 2706976 h 4971224"/>
              <a:gd name="connsiteX105" fmla="*/ 4811044 w 9117690"/>
              <a:gd name="connsiteY105" fmla="*/ 2665427 h 4971224"/>
              <a:gd name="connsiteX106" fmla="*/ 4692157 w 9117690"/>
              <a:gd name="connsiteY106" fmla="*/ 2586623 h 4971224"/>
              <a:gd name="connsiteX107" fmla="*/ 4563130 w 9117690"/>
              <a:gd name="connsiteY107" fmla="*/ 2715650 h 4971224"/>
              <a:gd name="connsiteX108" fmla="*/ 4563130 w 9117690"/>
              <a:gd name="connsiteY108" fmla="*/ 1751439 h 4971224"/>
              <a:gd name="connsiteX109" fmla="*/ 4563015 w 9117690"/>
              <a:gd name="connsiteY109" fmla="*/ 1751439 h 4971224"/>
              <a:gd name="connsiteX110" fmla="*/ 4563014 w 9117690"/>
              <a:gd name="connsiteY110" fmla="*/ 3019403 h 4971224"/>
              <a:gd name="connsiteX111" fmla="*/ 4484211 w 9117690"/>
              <a:gd name="connsiteY111" fmla="*/ 3138291 h 4971224"/>
              <a:gd name="connsiteX112" fmla="*/ 4436141 w 9117690"/>
              <a:gd name="connsiteY112" fmla="*/ 3147995 h 4971224"/>
              <a:gd name="connsiteX113" fmla="*/ 4436141 w 9117690"/>
              <a:gd name="connsiteY113" fmla="*/ 3148733 h 4971224"/>
              <a:gd name="connsiteX114" fmla="*/ 4412661 w 9117690"/>
              <a:gd name="connsiteY114" fmla="*/ 3151100 h 4971224"/>
              <a:gd name="connsiteX115" fmla="*/ 4335596 w 9117690"/>
              <a:gd name="connsiteY115" fmla="*/ 3197544 h 4971224"/>
              <a:gd name="connsiteX116" fmla="*/ 4314689 w 9117690"/>
              <a:gd name="connsiteY116" fmla="*/ 3233987 h 4971224"/>
              <a:gd name="connsiteX117" fmla="*/ 4314689 w 9117690"/>
              <a:gd name="connsiteY117" fmla="*/ 3369599 h 4971224"/>
              <a:gd name="connsiteX118" fmla="*/ 4235886 w 9117690"/>
              <a:gd name="connsiteY118" fmla="*/ 3488487 h 4971224"/>
              <a:gd name="connsiteX119" fmla="*/ 4187818 w 9117690"/>
              <a:gd name="connsiteY119" fmla="*/ 3498191 h 4971224"/>
              <a:gd name="connsiteX120" fmla="*/ 4187818 w 9117690"/>
              <a:gd name="connsiteY120" fmla="*/ 3498929 h 4971224"/>
              <a:gd name="connsiteX121" fmla="*/ 4164338 w 9117690"/>
              <a:gd name="connsiteY121" fmla="*/ 3501296 h 4971224"/>
              <a:gd name="connsiteX122" fmla="*/ 4087274 w 9117690"/>
              <a:gd name="connsiteY122" fmla="*/ 3547740 h 4971224"/>
              <a:gd name="connsiteX123" fmla="*/ 4066135 w 9117690"/>
              <a:gd name="connsiteY123" fmla="*/ 3584586 h 4971224"/>
              <a:gd name="connsiteX124" fmla="*/ 4066135 w 9117690"/>
              <a:gd name="connsiteY124" fmla="*/ 3742355 h 4971224"/>
              <a:gd name="connsiteX125" fmla="*/ 3937109 w 9117690"/>
              <a:gd name="connsiteY125" fmla="*/ 3871382 h 4971224"/>
              <a:gd name="connsiteX126" fmla="*/ 3937109 w 9117690"/>
              <a:gd name="connsiteY126" fmla="*/ 3871381 h 4971224"/>
              <a:gd name="connsiteX127" fmla="*/ 3808082 w 9117690"/>
              <a:gd name="connsiteY127" fmla="*/ 3742354 h 4971224"/>
              <a:gd name="connsiteX128" fmla="*/ 3808082 w 9117690"/>
              <a:gd name="connsiteY128" fmla="*/ 3249609 h 4971224"/>
              <a:gd name="connsiteX129" fmla="*/ 3799694 w 9117690"/>
              <a:gd name="connsiteY129" fmla="*/ 3208059 h 4971224"/>
              <a:gd name="connsiteX130" fmla="*/ 3680807 w 9117690"/>
              <a:gd name="connsiteY130" fmla="*/ 3129255 h 4971224"/>
              <a:gd name="connsiteX131" fmla="*/ 3561920 w 9117690"/>
              <a:gd name="connsiteY131" fmla="*/ 3208059 h 4971224"/>
              <a:gd name="connsiteX132" fmla="*/ 3561433 w 9117690"/>
              <a:gd name="connsiteY132" fmla="*/ 3210469 h 4971224"/>
              <a:gd name="connsiteX133" fmla="*/ 3561433 w 9117690"/>
              <a:gd name="connsiteY133" fmla="*/ 3465610 h 4971224"/>
              <a:gd name="connsiteX134" fmla="*/ 3482629 w 9117690"/>
              <a:gd name="connsiteY134" fmla="*/ 3584498 h 4971224"/>
              <a:gd name="connsiteX135" fmla="*/ 3438829 w 9117690"/>
              <a:gd name="connsiteY135" fmla="*/ 3593340 h 4971224"/>
              <a:gd name="connsiteX136" fmla="*/ 3438829 w 9117690"/>
              <a:gd name="connsiteY136" fmla="*/ 3594706 h 4971224"/>
              <a:gd name="connsiteX137" fmla="*/ 3415349 w 9117690"/>
              <a:gd name="connsiteY137" fmla="*/ 3597073 h 4971224"/>
              <a:gd name="connsiteX138" fmla="*/ 3315620 w 9117690"/>
              <a:gd name="connsiteY138" fmla="*/ 3683022 h 4971224"/>
              <a:gd name="connsiteX139" fmla="*/ 3307419 w 9117690"/>
              <a:gd name="connsiteY139" fmla="*/ 3729493 h 4971224"/>
              <a:gd name="connsiteX140" fmla="*/ 3307419 w 9117690"/>
              <a:gd name="connsiteY140" fmla="*/ 4196662 h 4971224"/>
              <a:gd name="connsiteX141" fmla="*/ 3178392 w 9117690"/>
              <a:gd name="connsiteY141" fmla="*/ 4325689 h 4971224"/>
              <a:gd name="connsiteX142" fmla="*/ 3178393 w 9117690"/>
              <a:gd name="connsiteY142" fmla="*/ 4325690 h 4971224"/>
              <a:gd name="connsiteX143" fmla="*/ 3049366 w 9117690"/>
              <a:gd name="connsiteY143" fmla="*/ 4196663 h 4971224"/>
              <a:gd name="connsiteX144" fmla="*/ 3049366 w 9117690"/>
              <a:gd name="connsiteY144" fmla="*/ 3544518 h 4971224"/>
              <a:gd name="connsiteX145" fmla="*/ 3033349 w 9117690"/>
              <a:gd name="connsiteY145" fmla="*/ 3518119 h 4971224"/>
              <a:gd name="connsiteX146" fmla="*/ 2933786 w 9117690"/>
              <a:gd name="connsiteY146" fmla="*/ 3471165 h 4971224"/>
              <a:gd name="connsiteX147" fmla="*/ 2814899 w 9117690"/>
              <a:gd name="connsiteY147" fmla="*/ 3549969 h 4971224"/>
              <a:gd name="connsiteX148" fmla="*/ 2812443 w 9117690"/>
              <a:gd name="connsiteY148" fmla="*/ 3562129 h 4971224"/>
              <a:gd name="connsiteX149" fmla="*/ 2812443 w 9117690"/>
              <a:gd name="connsiteY149" fmla="*/ 4069851 h 4971224"/>
              <a:gd name="connsiteX150" fmla="*/ 2683416 w 9117690"/>
              <a:gd name="connsiteY150" fmla="*/ 4198878 h 4971224"/>
              <a:gd name="connsiteX151" fmla="*/ 2683417 w 9117690"/>
              <a:gd name="connsiteY151" fmla="*/ 4198877 h 4971224"/>
              <a:gd name="connsiteX152" fmla="*/ 2554391 w 9117690"/>
              <a:gd name="connsiteY152" fmla="*/ 4069850 h 4971224"/>
              <a:gd name="connsiteX153" fmla="*/ 2554389 w 9117690"/>
              <a:gd name="connsiteY153" fmla="*/ 4044721 h 4971224"/>
              <a:gd name="connsiteX154" fmla="*/ 2544250 w 9117690"/>
              <a:gd name="connsiteY154" fmla="*/ 3994503 h 4971224"/>
              <a:gd name="connsiteX155" fmla="*/ 2425363 w 9117690"/>
              <a:gd name="connsiteY155" fmla="*/ 3915699 h 4971224"/>
              <a:gd name="connsiteX156" fmla="*/ 2296336 w 9117690"/>
              <a:gd name="connsiteY156" fmla="*/ 4044726 h 4971224"/>
              <a:gd name="connsiteX157" fmla="*/ 2296336 w 9117690"/>
              <a:gd name="connsiteY157" fmla="*/ 4842197 h 4971224"/>
              <a:gd name="connsiteX158" fmla="*/ 2167309 w 9117690"/>
              <a:gd name="connsiteY158" fmla="*/ 4971224 h 4971224"/>
              <a:gd name="connsiteX159" fmla="*/ 2167310 w 9117690"/>
              <a:gd name="connsiteY159" fmla="*/ 4971223 h 4971224"/>
              <a:gd name="connsiteX160" fmla="*/ 2038282 w 9117690"/>
              <a:gd name="connsiteY160" fmla="*/ 4842196 h 4971224"/>
              <a:gd name="connsiteX161" fmla="*/ 2038281 w 9117690"/>
              <a:gd name="connsiteY161" fmla="*/ 3795012 h 4971224"/>
              <a:gd name="connsiteX162" fmla="*/ 2028143 w 9117690"/>
              <a:gd name="connsiteY162" fmla="*/ 3744793 h 4971224"/>
              <a:gd name="connsiteX163" fmla="*/ 1909255 w 9117690"/>
              <a:gd name="connsiteY163" fmla="*/ 3665989 h 4971224"/>
              <a:gd name="connsiteX164" fmla="*/ 1790368 w 9117690"/>
              <a:gd name="connsiteY164" fmla="*/ 3744793 h 4971224"/>
              <a:gd name="connsiteX165" fmla="*/ 1780604 w 9117690"/>
              <a:gd name="connsiteY165" fmla="*/ 3793153 h 4971224"/>
              <a:gd name="connsiteX166" fmla="*/ 1780604 w 9117690"/>
              <a:gd name="connsiteY166" fmla="*/ 4123955 h 4971224"/>
              <a:gd name="connsiteX167" fmla="*/ 1651577 w 9117690"/>
              <a:gd name="connsiteY167" fmla="*/ 4252982 h 4971224"/>
              <a:gd name="connsiteX168" fmla="*/ 1651578 w 9117690"/>
              <a:gd name="connsiteY168" fmla="*/ 4252981 h 4971224"/>
              <a:gd name="connsiteX169" fmla="*/ 1522552 w 9117690"/>
              <a:gd name="connsiteY169" fmla="*/ 4123954 h 4971224"/>
              <a:gd name="connsiteX170" fmla="*/ 1522552 w 9117690"/>
              <a:gd name="connsiteY170" fmla="*/ 3951064 h 4971224"/>
              <a:gd name="connsiteX171" fmla="*/ 1521839 w 9117690"/>
              <a:gd name="connsiteY171" fmla="*/ 3947533 h 4971224"/>
              <a:gd name="connsiteX172" fmla="*/ 1402953 w 9117690"/>
              <a:gd name="connsiteY172" fmla="*/ 3868729 h 4971224"/>
              <a:gd name="connsiteX173" fmla="*/ 1284065 w 9117690"/>
              <a:gd name="connsiteY173" fmla="*/ 3947533 h 4971224"/>
              <a:gd name="connsiteX174" fmla="*/ 1283351 w 9117690"/>
              <a:gd name="connsiteY174" fmla="*/ 3951066 h 4971224"/>
              <a:gd name="connsiteX175" fmla="*/ 1283351 w 9117690"/>
              <a:gd name="connsiteY175" fmla="*/ 4211763 h 4971224"/>
              <a:gd name="connsiteX176" fmla="*/ 1154325 w 9117690"/>
              <a:gd name="connsiteY176" fmla="*/ 4340790 h 4971224"/>
              <a:gd name="connsiteX177" fmla="*/ 1154325 w 9117690"/>
              <a:gd name="connsiteY177" fmla="*/ 4340789 h 4971224"/>
              <a:gd name="connsiteX178" fmla="*/ 1025297 w 9117690"/>
              <a:gd name="connsiteY178" fmla="*/ 4211762 h 4971224"/>
              <a:gd name="connsiteX179" fmla="*/ 1025296 w 9117690"/>
              <a:gd name="connsiteY179" fmla="*/ 4228285 h 4971224"/>
              <a:gd name="connsiteX180" fmla="*/ 1015158 w 9117690"/>
              <a:gd name="connsiteY180" fmla="*/ 4178066 h 4971224"/>
              <a:gd name="connsiteX181" fmla="*/ 896270 w 9117690"/>
              <a:gd name="connsiteY181" fmla="*/ 4099262 h 4971224"/>
              <a:gd name="connsiteX182" fmla="*/ 777383 w 9117690"/>
              <a:gd name="connsiteY182" fmla="*/ 4178066 h 4971224"/>
              <a:gd name="connsiteX183" fmla="*/ 767619 w 9117690"/>
              <a:gd name="connsiteY183" fmla="*/ 4226427 h 4971224"/>
              <a:gd name="connsiteX184" fmla="*/ 767619 w 9117690"/>
              <a:gd name="connsiteY184" fmla="*/ 4311766 h 4971224"/>
              <a:gd name="connsiteX185" fmla="*/ 638592 w 9117690"/>
              <a:gd name="connsiteY185" fmla="*/ 4440793 h 4971224"/>
              <a:gd name="connsiteX186" fmla="*/ 638593 w 9117690"/>
              <a:gd name="connsiteY186" fmla="*/ 4440792 h 4971224"/>
              <a:gd name="connsiteX187" fmla="*/ 509566 w 9117690"/>
              <a:gd name="connsiteY187" fmla="*/ 4311765 h 4971224"/>
              <a:gd name="connsiteX188" fmla="*/ 509565 w 9117690"/>
              <a:gd name="connsiteY188" fmla="*/ 3717745 h 4971224"/>
              <a:gd name="connsiteX189" fmla="*/ 499427 w 9117690"/>
              <a:gd name="connsiteY189" fmla="*/ 3667526 h 4971224"/>
              <a:gd name="connsiteX190" fmla="*/ 380539 w 9117690"/>
              <a:gd name="connsiteY190" fmla="*/ 3588722 h 4971224"/>
              <a:gd name="connsiteX191" fmla="*/ 261652 w 9117690"/>
              <a:gd name="connsiteY191" fmla="*/ 3667526 h 4971224"/>
              <a:gd name="connsiteX192" fmla="*/ 258054 w 9117690"/>
              <a:gd name="connsiteY192" fmla="*/ 3685345 h 4971224"/>
              <a:gd name="connsiteX193" fmla="*/ 258054 w 9117690"/>
              <a:gd name="connsiteY193" fmla="*/ 3774263 h 4971224"/>
              <a:gd name="connsiteX194" fmla="*/ 129027 w 9117690"/>
              <a:gd name="connsiteY194" fmla="*/ 3903290 h 4971224"/>
              <a:gd name="connsiteX195" fmla="*/ 129028 w 9117690"/>
              <a:gd name="connsiteY195" fmla="*/ 3903289 h 4971224"/>
              <a:gd name="connsiteX196" fmla="*/ 1 w 9117690"/>
              <a:gd name="connsiteY196" fmla="*/ 3774262 h 4971224"/>
              <a:gd name="connsiteX197" fmla="*/ 1 w 9117690"/>
              <a:gd name="connsiteY197" fmla="*/ 1751439 h 4971224"/>
              <a:gd name="connsiteX198" fmla="*/ 0 w 9117690"/>
              <a:gd name="connsiteY198" fmla="*/ 1751439 h 4971224"/>
              <a:gd name="connsiteX199" fmla="*/ 0 w 9117690"/>
              <a:gd name="connsiteY199" fmla="*/ 0 h 4971224"/>
              <a:gd name="connsiteX0" fmla="*/ 3416214 w 9117690"/>
              <a:gd name="connsiteY0" fmla="*/ 3589692 h 4971224"/>
              <a:gd name="connsiteX1" fmla="*/ 3418663 w 9117690"/>
              <a:gd name="connsiteY1" fmla="*/ 3590526 h 4971224"/>
              <a:gd name="connsiteX2" fmla="*/ 3419057 w 9117690"/>
              <a:gd name="connsiteY2" fmla="*/ 3590560 h 4971224"/>
              <a:gd name="connsiteX3" fmla="*/ 3416214 w 9117690"/>
              <a:gd name="connsiteY3" fmla="*/ 3589692 h 4971224"/>
              <a:gd name="connsiteX4" fmla="*/ 0 w 9117690"/>
              <a:gd name="connsiteY4" fmla="*/ 0 h 4971224"/>
              <a:gd name="connsiteX5" fmla="*/ 9117690 w 9117690"/>
              <a:gd name="connsiteY5" fmla="*/ 0 h 4971224"/>
              <a:gd name="connsiteX6" fmla="*/ 9117689 w 9117690"/>
              <a:gd name="connsiteY6" fmla="*/ 2104736 h 4971224"/>
              <a:gd name="connsiteX7" fmla="*/ 9038886 w 9117690"/>
              <a:gd name="connsiteY7" fmla="*/ 2223622 h 4971224"/>
              <a:gd name="connsiteX8" fmla="*/ 8990816 w 9117690"/>
              <a:gd name="connsiteY8" fmla="*/ 2233326 h 4971224"/>
              <a:gd name="connsiteX9" fmla="*/ 8990816 w 9117690"/>
              <a:gd name="connsiteY9" fmla="*/ 2234064 h 4971224"/>
              <a:gd name="connsiteX10" fmla="*/ 8967336 w 9117690"/>
              <a:gd name="connsiteY10" fmla="*/ 2236431 h 4971224"/>
              <a:gd name="connsiteX11" fmla="*/ 8890272 w 9117690"/>
              <a:gd name="connsiteY11" fmla="*/ 2282875 h 4971224"/>
              <a:gd name="connsiteX12" fmla="*/ 8869107 w 9117690"/>
              <a:gd name="connsiteY12" fmla="*/ 2319766 h 4971224"/>
              <a:gd name="connsiteX13" fmla="*/ 8869107 w 9117690"/>
              <a:gd name="connsiteY13" fmla="*/ 2383080 h 4971224"/>
              <a:gd name="connsiteX14" fmla="*/ 8790304 w 9117690"/>
              <a:gd name="connsiteY14" fmla="*/ 2501968 h 4971224"/>
              <a:gd name="connsiteX15" fmla="*/ 8742234 w 9117690"/>
              <a:gd name="connsiteY15" fmla="*/ 2511672 h 4971224"/>
              <a:gd name="connsiteX16" fmla="*/ 8742234 w 9117690"/>
              <a:gd name="connsiteY16" fmla="*/ 2512410 h 4971224"/>
              <a:gd name="connsiteX17" fmla="*/ 8718754 w 9117690"/>
              <a:gd name="connsiteY17" fmla="*/ 2514777 h 4971224"/>
              <a:gd name="connsiteX18" fmla="*/ 8619025 w 9117690"/>
              <a:gd name="connsiteY18" fmla="*/ 2600726 h 4971224"/>
              <a:gd name="connsiteX19" fmla="*/ 8619005 w 9117690"/>
              <a:gd name="connsiteY19" fmla="*/ 2600839 h 4971224"/>
              <a:gd name="connsiteX20" fmla="*/ 8619005 w 9117690"/>
              <a:gd name="connsiteY20" fmla="*/ 3160632 h 4971224"/>
              <a:gd name="connsiteX21" fmla="*/ 8540202 w 9117690"/>
              <a:gd name="connsiteY21" fmla="*/ 3279520 h 4971224"/>
              <a:gd name="connsiteX22" fmla="*/ 8492132 w 9117690"/>
              <a:gd name="connsiteY22" fmla="*/ 3289224 h 4971224"/>
              <a:gd name="connsiteX23" fmla="*/ 8492132 w 9117690"/>
              <a:gd name="connsiteY23" fmla="*/ 3289962 h 4971224"/>
              <a:gd name="connsiteX24" fmla="*/ 8468652 w 9117690"/>
              <a:gd name="connsiteY24" fmla="*/ 3292329 h 4971224"/>
              <a:gd name="connsiteX25" fmla="*/ 8368923 w 9117690"/>
              <a:gd name="connsiteY25" fmla="*/ 3378278 h 4971224"/>
              <a:gd name="connsiteX26" fmla="*/ 8368672 w 9117690"/>
              <a:gd name="connsiteY26" fmla="*/ 3379701 h 4971224"/>
              <a:gd name="connsiteX27" fmla="*/ 8368672 w 9117690"/>
              <a:gd name="connsiteY27" fmla="*/ 3648026 h 4971224"/>
              <a:gd name="connsiteX28" fmla="*/ 8239645 w 9117690"/>
              <a:gd name="connsiteY28" fmla="*/ 3777053 h 4971224"/>
              <a:gd name="connsiteX29" fmla="*/ 8239646 w 9117690"/>
              <a:gd name="connsiteY29" fmla="*/ 3777052 h 4971224"/>
              <a:gd name="connsiteX30" fmla="*/ 8110619 w 9117690"/>
              <a:gd name="connsiteY30" fmla="*/ 3648025 h 4971224"/>
              <a:gd name="connsiteX31" fmla="*/ 8110619 w 9117690"/>
              <a:gd name="connsiteY31" fmla="*/ 3368005 h 4971224"/>
              <a:gd name="connsiteX32" fmla="*/ 8108616 w 9117690"/>
              <a:gd name="connsiteY32" fmla="*/ 3356655 h 4971224"/>
              <a:gd name="connsiteX33" fmla="*/ 8008887 w 9117690"/>
              <a:gd name="connsiteY33" fmla="*/ 3270706 h 4971224"/>
              <a:gd name="connsiteX34" fmla="*/ 7985407 w 9117690"/>
              <a:gd name="connsiteY34" fmla="*/ 3268339 h 4971224"/>
              <a:gd name="connsiteX35" fmla="*/ 7985407 w 9117690"/>
              <a:gd name="connsiteY35" fmla="*/ 3267601 h 4971224"/>
              <a:gd name="connsiteX36" fmla="*/ 7937337 w 9117690"/>
              <a:gd name="connsiteY36" fmla="*/ 3257897 h 4971224"/>
              <a:gd name="connsiteX37" fmla="*/ 7858534 w 9117690"/>
              <a:gd name="connsiteY37" fmla="*/ 3139009 h 4971224"/>
              <a:gd name="connsiteX38" fmla="*/ 7858534 w 9117690"/>
              <a:gd name="connsiteY38" fmla="*/ 3048879 h 4971224"/>
              <a:gd name="connsiteX39" fmla="*/ 7850145 w 9117690"/>
              <a:gd name="connsiteY39" fmla="*/ 3007329 h 4971224"/>
              <a:gd name="connsiteX40" fmla="*/ 7731258 w 9117690"/>
              <a:gd name="connsiteY40" fmla="*/ 2928525 h 4971224"/>
              <a:gd name="connsiteX41" fmla="*/ 7612370 w 9117690"/>
              <a:gd name="connsiteY41" fmla="*/ 3007329 h 4971224"/>
              <a:gd name="connsiteX42" fmla="*/ 7610181 w 9117690"/>
              <a:gd name="connsiteY42" fmla="*/ 3018174 h 4971224"/>
              <a:gd name="connsiteX43" fmla="*/ 7610181 w 9117690"/>
              <a:gd name="connsiteY43" fmla="*/ 3259043 h 4971224"/>
              <a:gd name="connsiteX44" fmla="*/ 7531378 w 9117690"/>
              <a:gd name="connsiteY44" fmla="*/ 3377931 h 4971224"/>
              <a:gd name="connsiteX45" fmla="*/ 7483308 w 9117690"/>
              <a:gd name="connsiteY45" fmla="*/ 3387635 h 4971224"/>
              <a:gd name="connsiteX46" fmla="*/ 7483308 w 9117690"/>
              <a:gd name="connsiteY46" fmla="*/ 3388373 h 4971224"/>
              <a:gd name="connsiteX47" fmla="*/ 7459828 w 9117690"/>
              <a:gd name="connsiteY47" fmla="*/ 3390740 h 4971224"/>
              <a:gd name="connsiteX48" fmla="*/ 7360099 w 9117690"/>
              <a:gd name="connsiteY48" fmla="*/ 3476689 h 4971224"/>
              <a:gd name="connsiteX49" fmla="*/ 7359847 w 9117690"/>
              <a:gd name="connsiteY49" fmla="*/ 3478118 h 4971224"/>
              <a:gd name="connsiteX50" fmla="*/ 7359847 w 9117690"/>
              <a:gd name="connsiteY50" fmla="*/ 3582759 h 4971224"/>
              <a:gd name="connsiteX51" fmla="*/ 7230820 w 9117690"/>
              <a:gd name="connsiteY51" fmla="*/ 3711786 h 4971224"/>
              <a:gd name="connsiteX52" fmla="*/ 7230821 w 9117690"/>
              <a:gd name="connsiteY52" fmla="*/ 3711785 h 4971224"/>
              <a:gd name="connsiteX53" fmla="*/ 7101794 w 9117690"/>
              <a:gd name="connsiteY53" fmla="*/ 3582758 h 4971224"/>
              <a:gd name="connsiteX54" fmla="*/ 7101794 w 9117690"/>
              <a:gd name="connsiteY54" fmla="*/ 1751439 h 4971224"/>
              <a:gd name="connsiteX55" fmla="*/ 7101793 w 9117690"/>
              <a:gd name="connsiteY55" fmla="*/ 3599281 h 4971224"/>
              <a:gd name="connsiteX56" fmla="*/ 7091655 w 9117690"/>
              <a:gd name="connsiteY56" fmla="*/ 3549062 h 4971224"/>
              <a:gd name="connsiteX57" fmla="*/ 6972767 w 9117690"/>
              <a:gd name="connsiteY57" fmla="*/ 3470258 h 4971224"/>
              <a:gd name="connsiteX58" fmla="*/ 6853880 w 9117690"/>
              <a:gd name="connsiteY58" fmla="*/ 3549062 h 4971224"/>
              <a:gd name="connsiteX59" fmla="*/ 6844116 w 9117690"/>
              <a:gd name="connsiteY59" fmla="*/ 3597422 h 4971224"/>
              <a:gd name="connsiteX60" fmla="*/ 6844116 w 9117690"/>
              <a:gd name="connsiteY60" fmla="*/ 4183824 h 4971224"/>
              <a:gd name="connsiteX61" fmla="*/ 6715089 w 9117690"/>
              <a:gd name="connsiteY61" fmla="*/ 4312851 h 4971224"/>
              <a:gd name="connsiteX62" fmla="*/ 6715090 w 9117690"/>
              <a:gd name="connsiteY62" fmla="*/ 4312850 h 4971224"/>
              <a:gd name="connsiteX63" fmla="*/ 6586063 w 9117690"/>
              <a:gd name="connsiteY63" fmla="*/ 4183823 h 4971224"/>
              <a:gd name="connsiteX64" fmla="*/ 6586063 w 9117690"/>
              <a:gd name="connsiteY64" fmla="*/ 1751439 h 4971224"/>
              <a:gd name="connsiteX65" fmla="*/ 6586062 w 9117690"/>
              <a:gd name="connsiteY65" fmla="*/ 3286861 h 4971224"/>
              <a:gd name="connsiteX66" fmla="*/ 6575924 w 9117690"/>
              <a:gd name="connsiteY66" fmla="*/ 3236642 h 4971224"/>
              <a:gd name="connsiteX67" fmla="*/ 6457036 w 9117690"/>
              <a:gd name="connsiteY67" fmla="*/ 3157838 h 4971224"/>
              <a:gd name="connsiteX68" fmla="*/ 6338149 w 9117690"/>
              <a:gd name="connsiteY68" fmla="*/ 3236642 h 4971224"/>
              <a:gd name="connsiteX69" fmla="*/ 6334551 w 9117690"/>
              <a:gd name="connsiteY69" fmla="*/ 3254461 h 4971224"/>
              <a:gd name="connsiteX70" fmla="*/ 6334551 w 9117690"/>
              <a:gd name="connsiteY70" fmla="*/ 3563407 h 4971224"/>
              <a:gd name="connsiteX71" fmla="*/ 6205524 w 9117690"/>
              <a:gd name="connsiteY71" fmla="*/ 3692434 h 4971224"/>
              <a:gd name="connsiteX72" fmla="*/ 6205525 w 9117690"/>
              <a:gd name="connsiteY72" fmla="*/ 3692433 h 4971224"/>
              <a:gd name="connsiteX73" fmla="*/ 6076498 w 9117690"/>
              <a:gd name="connsiteY73" fmla="*/ 3563406 h 4971224"/>
              <a:gd name="connsiteX74" fmla="*/ 6076498 w 9117690"/>
              <a:gd name="connsiteY74" fmla="*/ 3516668 h 4971224"/>
              <a:gd name="connsiteX75" fmla="*/ 6057828 w 9117690"/>
              <a:gd name="connsiteY75" fmla="*/ 3484126 h 4971224"/>
              <a:gd name="connsiteX76" fmla="*/ 5980764 w 9117690"/>
              <a:gd name="connsiteY76" fmla="*/ 3437682 h 4971224"/>
              <a:gd name="connsiteX77" fmla="*/ 5957284 w 9117690"/>
              <a:gd name="connsiteY77" fmla="*/ 3435315 h 4971224"/>
              <a:gd name="connsiteX78" fmla="*/ 5957284 w 9117690"/>
              <a:gd name="connsiteY78" fmla="*/ 3434577 h 4971224"/>
              <a:gd name="connsiteX79" fmla="*/ 5909214 w 9117690"/>
              <a:gd name="connsiteY79" fmla="*/ 3424873 h 4971224"/>
              <a:gd name="connsiteX80" fmla="*/ 5830411 w 9117690"/>
              <a:gd name="connsiteY80" fmla="*/ 3305985 h 4971224"/>
              <a:gd name="connsiteX81" fmla="*/ 5830411 w 9117690"/>
              <a:gd name="connsiteY81" fmla="*/ 3192001 h 4971224"/>
              <a:gd name="connsiteX82" fmla="*/ 5822022 w 9117690"/>
              <a:gd name="connsiteY82" fmla="*/ 3150451 h 4971224"/>
              <a:gd name="connsiteX83" fmla="*/ 5703135 w 9117690"/>
              <a:gd name="connsiteY83" fmla="*/ 3071647 h 4971224"/>
              <a:gd name="connsiteX84" fmla="*/ 5584247 w 9117690"/>
              <a:gd name="connsiteY84" fmla="*/ 3150451 h 4971224"/>
              <a:gd name="connsiteX85" fmla="*/ 5582058 w 9117690"/>
              <a:gd name="connsiteY85" fmla="*/ 3161295 h 4971224"/>
              <a:gd name="connsiteX86" fmla="*/ 5582058 w 9117690"/>
              <a:gd name="connsiteY86" fmla="*/ 3314699 h 4971224"/>
              <a:gd name="connsiteX87" fmla="*/ 5503255 w 9117690"/>
              <a:gd name="connsiteY87" fmla="*/ 3433587 h 4971224"/>
              <a:gd name="connsiteX88" fmla="*/ 5455185 w 9117690"/>
              <a:gd name="connsiteY88" fmla="*/ 3443291 h 4971224"/>
              <a:gd name="connsiteX89" fmla="*/ 5455185 w 9117690"/>
              <a:gd name="connsiteY89" fmla="*/ 3444029 h 4971224"/>
              <a:gd name="connsiteX90" fmla="*/ 5431705 w 9117690"/>
              <a:gd name="connsiteY90" fmla="*/ 3446396 h 4971224"/>
              <a:gd name="connsiteX91" fmla="*/ 5331976 w 9117690"/>
              <a:gd name="connsiteY91" fmla="*/ 3532345 h 4971224"/>
              <a:gd name="connsiteX92" fmla="*/ 5329772 w 9117690"/>
              <a:gd name="connsiteY92" fmla="*/ 3544835 h 4971224"/>
              <a:gd name="connsiteX93" fmla="*/ 5329772 w 9117690"/>
              <a:gd name="connsiteY93" fmla="*/ 3678743 h 4971224"/>
              <a:gd name="connsiteX94" fmla="*/ 5200745 w 9117690"/>
              <a:gd name="connsiteY94" fmla="*/ 3807770 h 4971224"/>
              <a:gd name="connsiteX95" fmla="*/ 5200746 w 9117690"/>
              <a:gd name="connsiteY95" fmla="*/ 3807769 h 4971224"/>
              <a:gd name="connsiteX96" fmla="*/ 5071719 w 9117690"/>
              <a:gd name="connsiteY96" fmla="*/ 3678742 h 4971224"/>
              <a:gd name="connsiteX97" fmla="*/ 5071719 w 9117690"/>
              <a:gd name="connsiteY97" fmla="*/ 3313488 h 4971224"/>
              <a:gd name="connsiteX98" fmla="*/ 5069515 w 9117690"/>
              <a:gd name="connsiteY98" fmla="*/ 3300998 h 4971224"/>
              <a:gd name="connsiteX99" fmla="*/ 4969786 w 9117690"/>
              <a:gd name="connsiteY99" fmla="*/ 3215049 h 4971224"/>
              <a:gd name="connsiteX100" fmla="*/ 4946306 w 9117690"/>
              <a:gd name="connsiteY100" fmla="*/ 3212682 h 4971224"/>
              <a:gd name="connsiteX101" fmla="*/ 4946306 w 9117690"/>
              <a:gd name="connsiteY101" fmla="*/ 3211944 h 4971224"/>
              <a:gd name="connsiteX102" fmla="*/ 4898236 w 9117690"/>
              <a:gd name="connsiteY102" fmla="*/ 3202240 h 4971224"/>
              <a:gd name="connsiteX103" fmla="*/ 4819433 w 9117690"/>
              <a:gd name="connsiteY103" fmla="*/ 3083352 h 4971224"/>
              <a:gd name="connsiteX104" fmla="*/ 4819433 w 9117690"/>
              <a:gd name="connsiteY104" fmla="*/ 2706976 h 4971224"/>
              <a:gd name="connsiteX105" fmla="*/ 4811044 w 9117690"/>
              <a:gd name="connsiteY105" fmla="*/ 2665427 h 4971224"/>
              <a:gd name="connsiteX106" fmla="*/ 4692157 w 9117690"/>
              <a:gd name="connsiteY106" fmla="*/ 2586623 h 4971224"/>
              <a:gd name="connsiteX107" fmla="*/ 4563130 w 9117690"/>
              <a:gd name="connsiteY107" fmla="*/ 2715650 h 4971224"/>
              <a:gd name="connsiteX108" fmla="*/ 4563130 w 9117690"/>
              <a:gd name="connsiteY108" fmla="*/ 1751439 h 4971224"/>
              <a:gd name="connsiteX109" fmla="*/ 4563014 w 9117690"/>
              <a:gd name="connsiteY109" fmla="*/ 3019403 h 4971224"/>
              <a:gd name="connsiteX110" fmla="*/ 4484211 w 9117690"/>
              <a:gd name="connsiteY110" fmla="*/ 3138291 h 4971224"/>
              <a:gd name="connsiteX111" fmla="*/ 4436141 w 9117690"/>
              <a:gd name="connsiteY111" fmla="*/ 3147995 h 4971224"/>
              <a:gd name="connsiteX112" fmla="*/ 4436141 w 9117690"/>
              <a:gd name="connsiteY112" fmla="*/ 3148733 h 4971224"/>
              <a:gd name="connsiteX113" fmla="*/ 4412661 w 9117690"/>
              <a:gd name="connsiteY113" fmla="*/ 3151100 h 4971224"/>
              <a:gd name="connsiteX114" fmla="*/ 4335596 w 9117690"/>
              <a:gd name="connsiteY114" fmla="*/ 3197544 h 4971224"/>
              <a:gd name="connsiteX115" fmla="*/ 4314689 w 9117690"/>
              <a:gd name="connsiteY115" fmla="*/ 3233987 h 4971224"/>
              <a:gd name="connsiteX116" fmla="*/ 4314689 w 9117690"/>
              <a:gd name="connsiteY116" fmla="*/ 3369599 h 4971224"/>
              <a:gd name="connsiteX117" fmla="*/ 4235886 w 9117690"/>
              <a:gd name="connsiteY117" fmla="*/ 3488487 h 4971224"/>
              <a:gd name="connsiteX118" fmla="*/ 4187818 w 9117690"/>
              <a:gd name="connsiteY118" fmla="*/ 3498191 h 4971224"/>
              <a:gd name="connsiteX119" fmla="*/ 4187818 w 9117690"/>
              <a:gd name="connsiteY119" fmla="*/ 3498929 h 4971224"/>
              <a:gd name="connsiteX120" fmla="*/ 4164338 w 9117690"/>
              <a:gd name="connsiteY120" fmla="*/ 3501296 h 4971224"/>
              <a:gd name="connsiteX121" fmla="*/ 4087274 w 9117690"/>
              <a:gd name="connsiteY121" fmla="*/ 3547740 h 4971224"/>
              <a:gd name="connsiteX122" fmla="*/ 4066135 w 9117690"/>
              <a:gd name="connsiteY122" fmla="*/ 3584586 h 4971224"/>
              <a:gd name="connsiteX123" fmla="*/ 4066135 w 9117690"/>
              <a:gd name="connsiteY123" fmla="*/ 3742355 h 4971224"/>
              <a:gd name="connsiteX124" fmla="*/ 3937109 w 9117690"/>
              <a:gd name="connsiteY124" fmla="*/ 3871382 h 4971224"/>
              <a:gd name="connsiteX125" fmla="*/ 3937109 w 9117690"/>
              <a:gd name="connsiteY125" fmla="*/ 3871381 h 4971224"/>
              <a:gd name="connsiteX126" fmla="*/ 3808082 w 9117690"/>
              <a:gd name="connsiteY126" fmla="*/ 3742354 h 4971224"/>
              <a:gd name="connsiteX127" fmla="*/ 3808082 w 9117690"/>
              <a:gd name="connsiteY127" fmla="*/ 3249609 h 4971224"/>
              <a:gd name="connsiteX128" fmla="*/ 3799694 w 9117690"/>
              <a:gd name="connsiteY128" fmla="*/ 3208059 h 4971224"/>
              <a:gd name="connsiteX129" fmla="*/ 3680807 w 9117690"/>
              <a:gd name="connsiteY129" fmla="*/ 3129255 h 4971224"/>
              <a:gd name="connsiteX130" fmla="*/ 3561920 w 9117690"/>
              <a:gd name="connsiteY130" fmla="*/ 3208059 h 4971224"/>
              <a:gd name="connsiteX131" fmla="*/ 3561433 w 9117690"/>
              <a:gd name="connsiteY131" fmla="*/ 3210469 h 4971224"/>
              <a:gd name="connsiteX132" fmla="*/ 3561433 w 9117690"/>
              <a:gd name="connsiteY132" fmla="*/ 3465610 h 4971224"/>
              <a:gd name="connsiteX133" fmla="*/ 3482629 w 9117690"/>
              <a:gd name="connsiteY133" fmla="*/ 3584498 h 4971224"/>
              <a:gd name="connsiteX134" fmla="*/ 3438829 w 9117690"/>
              <a:gd name="connsiteY134" fmla="*/ 3593340 h 4971224"/>
              <a:gd name="connsiteX135" fmla="*/ 3438829 w 9117690"/>
              <a:gd name="connsiteY135" fmla="*/ 3594706 h 4971224"/>
              <a:gd name="connsiteX136" fmla="*/ 3415349 w 9117690"/>
              <a:gd name="connsiteY136" fmla="*/ 3597073 h 4971224"/>
              <a:gd name="connsiteX137" fmla="*/ 3315620 w 9117690"/>
              <a:gd name="connsiteY137" fmla="*/ 3683022 h 4971224"/>
              <a:gd name="connsiteX138" fmla="*/ 3307419 w 9117690"/>
              <a:gd name="connsiteY138" fmla="*/ 3729493 h 4971224"/>
              <a:gd name="connsiteX139" fmla="*/ 3307419 w 9117690"/>
              <a:gd name="connsiteY139" fmla="*/ 4196662 h 4971224"/>
              <a:gd name="connsiteX140" fmla="*/ 3178392 w 9117690"/>
              <a:gd name="connsiteY140" fmla="*/ 4325689 h 4971224"/>
              <a:gd name="connsiteX141" fmla="*/ 3178393 w 9117690"/>
              <a:gd name="connsiteY141" fmla="*/ 4325690 h 4971224"/>
              <a:gd name="connsiteX142" fmla="*/ 3049366 w 9117690"/>
              <a:gd name="connsiteY142" fmla="*/ 4196663 h 4971224"/>
              <a:gd name="connsiteX143" fmla="*/ 3049366 w 9117690"/>
              <a:gd name="connsiteY143" fmla="*/ 3544518 h 4971224"/>
              <a:gd name="connsiteX144" fmla="*/ 3033349 w 9117690"/>
              <a:gd name="connsiteY144" fmla="*/ 3518119 h 4971224"/>
              <a:gd name="connsiteX145" fmla="*/ 2933786 w 9117690"/>
              <a:gd name="connsiteY145" fmla="*/ 3471165 h 4971224"/>
              <a:gd name="connsiteX146" fmla="*/ 2814899 w 9117690"/>
              <a:gd name="connsiteY146" fmla="*/ 3549969 h 4971224"/>
              <a:gd name="connsiteX147" fmla="*/ 2812443 w 9117690"/>
              <a:gd name="connsiteY147" fmla="*/ 3562129 h 4971224"/>
              <a:gd name="connsiteX148" fmla="*/ 2812443 w 9117690"/>
              <a:gd name="connsiteY148" fmla="*/ 4069851 h 4971224"/>
              <a:gd name="connsiteX149" fmla="*/ 2683416 w 9117690"/>
              <a:gd name="connsiteY149" fmla="*/ 4198878 h 4971224"/>
              <a:gd name="connsiteX150" fmla="*/ 2683417 w 9117690"/>
              <a:gd name="connsiteY150" fmla="*/ 4198877 h 4971224"/>
              <a:gd name="connsiteX151" fmla="*/ 2554391 w 9117690"/>
              <a:gd name="connsiteY151" fmla="*/ 4069850 h 4971224"/>
              <a:gd name="connsiteX152" fmla="*/ 2554389 w 9117690"/>
              <a:gd name="connsiteY152" fmla="*/ 4044721 h 4971224"/>
              <a:gd name="connsiteX153" fmla="*/ 2544250 w 9117690"/>
              <a:gd name="connsiteY153" fmla="*/ 3994503 h 4971224"/>
              <a:gd name="connsiteX154" fmla="*/ 2425363 w 9117690"/>
              <a:gd name="connsiteY154" fmla="*/ 3915699 h 4971224"/>
              <a:gd name="connsiteX155" fmla="*/ 2296336 w 9117690"/>
              <a:gd name="connsiteY155" fmla="*/ 4044726 h 4971224"/>
              <a:gd name="connsiteX156" fmla="*/ 2296336 w 9117690"/>
              <a:gd name="connsiteY156" fmla="*/ 4842197 h 4971224"/>
              <a:gd name="connsiteX157" fmla="*/ 2167309 w 9117690"/>
              <a:gd name="connsiteY157" fmla="*/ 4971224 h 4971224"/>
              <a:gd name="connsiteX158" fmla="*/ 2167310 w 9117690"/>
              <a:gd name="connsiteY158" fmla="*/ 4971223 h 4971224"/>
              <a:gd name="connsiteX159" fmla="*/ 2038282 w 9117690"/>
              <a:gd name="connsiteY159" fmla="*/ 4842196 h 4971224"/>
              <a:gd name="connsiteX160" fmla="*/ 2038281 w 9117690"/>
              <a:gd name="connsiteY160" fmla="*/ 3795012 h 4971224"/>
              <a:gd name="connsiteX161" fmla="*/ 2028143 w 9117690"/>
              <a:gd name="connsiteY161" fmla="*/ 3744793 h 4971224"/>
              <a:gd name="connsiteX162" fmla="*/ 1909255 w 9117690"/>
              <a:gd name="connsiteY162" fmla="*/ 3665989 h 4971224"/>
              <a:gd name="connsiteX163" fmla="*/ 1790368 w 9117690"/>
              <a:gd name="connsiteY163" fmla="*/ 3744793 h 4971224"/>
              <a:gd name="connsiteX164" fmla="*/ 1780604 w 9117690"/>
              <a:gd name="connsiteY164" fmla="*/ 3793153 h 4971224"/>
              <a:gd name="connsiteX165" fmla="*/ 1780604 w 9117690"/>
              <a:gd name="connsiteY165" fmla="*/ 4123955 h 4971224"/>
              <a:gd name="connsiteX166" fmla="*/ 1651577 w 9117690"/>
              <a:gd name="connsiteY166" fmla="*/ 4252982 h 4971224"/>
              <a:gd name="connsiteX167" fmla="*/ 1651578 w 9117690"/>
              <a:gd name="connsiteY167" fmla="*/ 4252981 h 4971224"/>
              <a:gd name="connsiteX168" fmla="*/ 1522552 w 9117690"/>
              <a:gd name="connsiteY168" fmla="*/ 4123954 h 4971224"/>
              <a:gd name="connsiteX169" fmla="*/ 1522552 w 9117690"/>
              <a:gd name="connsiteY169" fmla="*/ 3951064 h 4971224"/>
              <a:gd name="connsiteX170" fmla="*/ 1521839 w 9117690"/>
              <a:gd name="connsiteY170" fmla="*/ 3947533 h 4971224"/>
              <a:gd name="connsiteX171" fmla="*/ 1402953 w 9117690"/>
              <a:gd name="connsiteY171" fmla="*/ 3868729 h 4971224"/>
              <a:gd name="connsiteX172" fmla="*/ 1284065 w 9117690"/>
              <a:gd name="connsiteY172" fmla="*/ 3947533 h 4971224"/>
              <a:gd name="connsiteX173" fmla="*/ 1283351 w 9117690"/>
              <a:gd name="connsiteY173" fmla="*/ 3951066 h 4971224"/>
              <a:gd name="connsiteX174" fmla="*/ 1283351 w 9117690"/>
              <a:gd name="connsiteY174" fmla="*/ 4211763 h 4971224"/>
              <a:gd name="connsiteX175" fmla="*/ 1154325 w 9117690"/>
              <a:gd name="connsiteY175" fmla="*/ 4340790 h 4971224"/>
              <a:gd name="connsiteX176" fmla="*/ 1154325 w 9117690"/>
              <a:gd name="connsiteY176" fmla="*/ 4340789 h 4971224"/>
              <a:gd name="connsiteX177" fmla="*/ 1025297 w 9117690"/>
              <a:gd name="connsiteY177" fmla="*/ 4211762 h 4971224"/>
              <a:gd name="connsiteX178" fmla="*/ 1025296 w 9117690"/>
              <a:gd name="connsiteY178" fmla="*/ 4228285 h 4971224"/>
              <a:gd name="connsiteX179" fmla="*/ 1015158 w 9117690"/>
              <a:gd name="connsiteY179" fmla="*/ 4178066 h 4971224"/>
              <a:gd name="connsiteX180" fmla="*/ 896270 w 9117690"/>
              <a:gd name="connsiteY180" fmla="*/ 4099262 h 4971224"/>
              <a:gd name="connsiteX181" fmla="*/ 777383 w 9117690"/>
              <a:gd name="connsiteY181" fmla="*/ 4178066 h 4971224"/>
              <a:gd name="connsiteX182" fmla="*/ 767619 w 9117690"/>
              <a:gd name="connsiteY182" fmla="*/ 4226427 h 4971224"/>
              <a:gd name="connsiteX183" fmla="*/ 767619 w 9117690"/>
              <a:gd name="connsiteY183" fmla="*/ 4311766 h 4971224"/>
              <a:gd name="connsiteX184" fmla="*/ 638592 w 9117690"/>
              <a:gd name="connsiteY184" fmla="*/ 4440793 h 4971224"/>
              <a:gd name="connsiteX185" fmla="*/ 638593 w 9117690"/>
              <a:gd name="connsiteY185" fmla="*/ 4440792 h 4971224"/>
              <a:gd name="connsiteX186" fmla="*/ 509566 w 9117690"/>
              <a:gd name="connsiteY186" fmla="*/ 4311765 h 4971224"/>
              <a:gd name="connsiteX187" fmla="*/ 509565 w 9117690"/>
              <a:gd name="connsiteY187" fmla="*/ 3717745 h 4971224"/>
              <a:gd name="connsiteX188" fmla="*/ 499427 w 9117690"/>
              <a:gd name="connsiteY188" fmla="*/ 3667526 h 4971224"/>
              <a:gd name="connsiteX189" fmla="*/ 380539 w 9117690"/>
              <a:gd name="connsiteY189" fmla="*/ 3588722 h 4971224"/>
              <a:gd name="connsiteX190" fmla="*/ 261652 w 9117690"/>
              <a:gd name="connsiteY190" fmla="*/ 3667526 h 4971224"/>
              <a:gd name="connsiteX191" fmla="*/ 258054 w 9117690"/>
              <a:gd name="connsiteY191" fmla="*/ 3685345 h 4971224"/>
              <a:gd name="connsiteX192" fmla="*/ 258054 w 9117690"/>
              <a:gd name="connsiteY192" fmla="*/ 3774263 h 4971224"/>
              <a:gd name="connsiteX193" fmla="*/ 129027 w 9117690"/>
              <a:gd name="connsiteY193" fmla="*/ 3903290 h 4971224"/>
              <a:gd name="connsiteX194" fmla="*/ 129028 w 9117690"/>
              <a:gd name="connsiteY194" fmla="*/ 3903289 h 4971224"/>
              <a:gd name="connsiteX195" fmla="*/ 1 w 9117690"/>
              <a:gd name="connsiteY195" fmla="*/ 3774262 h 4971224"/>
              <a:gd name="connsiteX196" fmla="*/ 1 w 9117690"/>
              <a:gd name="connsiteY196" fmla="*/ 1751439 h 4971224"/>
              <a:gd name="connsiteX197" fmla="*/ 0 w 9117690"/>
              <a:gd name="connsiteY197" fmla="*/ 1751439 h 4971224"/>
              <a:gd name="connsiteX198" fmla="*/ 0 w 9117690"/>
              <a:gd name="connsiteY198" fmla="*/ 0 h 4971224"/>
              <a:gd name="connsiteX0" fmla="*/ 3416214 w 9117690"/>
              <a:gd name="connsiteY0" fmla="*/ 3589692 h 4971224"/>
              <a:gd name="connsiteX1" fmla="*/ 3418663 w 9117690"/>
              <a:gd name="connsiteY1" fmla="*/ 3590526 h 4971224"/>
              <a:gd name="connsiteX2" fmla="*/ 3419057 w 9117690"/>
              <a:gd name="connsiteY2" fmla="*/ 3590560 h 4971224"/>
              <a:gd name="connsiteX3" fmla="*/ 3416214 w 9117690"/>
              <a:gd name="connsiteY3" fmla="*/ 3589692 h 4971224"/>
              <a:gd name="connsiteX4" fmla="*/ 0 w 9117690"/>
              <a:gd name="connsiteY4" fmla="*/ 0 h 4971224"/>
              <a:gd name="connsiteX5" fmla="*/ 9117690 w 9117690"/>
              <a:gd name="connsiteY5" fmla="*/ 0 h 4971224"/>
              <a:gd name="connsiteX6" fmla="*/ 9117689 w 9117690"/>
              <a:gd name="connsiteY6" fmla="*/ 2104736 h 4971224"/>
              <a:gd name="connsiteX7" fmla="*/ 9038886 w 9117690"/>
              <a:gd name="connsiteY7" fmla="*/ 2223622 h 4971224"/>
              <a:gd name="connsiteX8" fmla="*/ 8990816 w 9117690"/>
              <a:gd name="connsiteY8" fmla="*/ 2233326 h 4971224"/>
              <a:gd name="connsiteX9" fmla="*/ 8990816 w 9117690"/>
              <a:gd name="connsiteY9" fmla="*/ 2234064 h 4971224"/>
              <a:gd name="connsiteX10" fmla="*/ 8967336 w 9117690"/>
              <a:gd name="connsiteY10" fmla="*/ 2236431 h 4971224"/>
              <a:gd name="connsiteX11" fmla="*/ 8890272 w 9117690"/>
              <a:gd name="connsiteY11" fmla="*/ 2282875 h 4971224"/>
              <a:gd name="connsiteX12" fmla="*/ 8869107 w 9117690"/>
              <a:gd name="connsiteY12" fmla="*/ 2319766 h 4971224"/>
              <a:gd name="connsiteX13" fmla="*/ 8869107 w 9117690"/>
              <a:gd name="connsiteY13" fmla="*/ 2383080 h 4971224"/>
              <a:gd name="connsiteX14" fmla="*/ 8790304 w 9117690"/>
              <a:gd name="connsiteY14" fmla="*/ 2501968 h 4971224"/>
              <a:gd name="connsiteX15" fmla="*/ 8742234 w 9117690"/>
              <a:gd name="connsiteY15" fmla="*/ 2511672 h 4971224"/>
              <a:gd name="connsiteX16" fmla="*/ 8742234 w 9117690"/>
              <a:gd name="connsiteY16" fmla="*/ 2512410 h 4971224"/>
              <a:gd name="connsiteX17" fmla="*/ 8718754 w 9117690"/>
              <a:gd name="connsiteY17" fmla="*/ 2514777 h 4971224"/>
              <a:gd name="connsiteX18" fmla="*/ 8619025 w 9117690"/>
              <a:gd name="connsiteY18" fmla="*/ 2600726 h 4971224"/>
              <a:gd name="connsiteX19" fmla="*/ 8619005 w 9117690"/>
              <a:gd name="connsiteY19" fmla="*/ 2600839 h 4971224"/>
              <a:gd name="connsiteX20" fmla="*/ 8619005 w 9117690"/>
              <a:gd name="connsiteY20" fmla="*/ 3160632 h 4971224"/>
              <a:gd name="connsiteX21" fmla="*/ 8540202 w 9117690"/>
              <a:gd name="connsiteY21" fmla="*/ 3279520 h 4971224"/>
              <a:gd name="connsiteX22" fmla="*/ 8492132 w 9117690"/>
              <a:gd name="connsiteY22" fmla="*/ 3289224 h 4971224"/>
              <a:gd name="connsiteX23" fmla="*/ 8492132 w 9117690"/>
              <a:gd name="connsiteY23" fmla="*/ 3289962 h 4971224"/>
              <a:gd name="connsiteX24" fmla="*/ 8468652 w 9117690"/>
              <a:gd name="connsiteY24" fmla="*/ 3292329 h 4971224"/>
              <a:gd name="connsiteX25" fmla="*/ 8368923 w 9117690"/>
              <a:gd name="connsiteY25" fmla="*/ 3378278 h 4971224"/>
              <a:gd name="connsiteX26" fmla="*/ 8368672 w 9117690"/>
              <a:gd name="connsiteY26" fmla="*/ 3379701 h 4971224"/>
              <a:gd name="connsiteX27" fmla="*/ 8368672 w 9117690"/>
              <a:gd name="connsiteY27" fmla="*/ 3648026 h 4971224"/>
              <a:gd name="connsiteX28" fmla="*/ 8239645 w 9117690"/>
              <a:gd name="connsiteY28" fmla="*/ 3777053 h 4971224"/>
              <a:gd name="connsiteX29" fmla="*/ 8239646 w 9117690"/>
              <a:gd name="connsiteY29" fmla="*/ 3777052 h 4971224"/>
              <a:gd name="connsiteX30" fmla="*/ 8110619 w 9117690"/>
              <a:gd name="connsiteY30" fmla="*/ 3648025 h 4971224"/>
              <a:gd name="connsiteX31" fmla="*/ 8110619 w 9117690"/>
              <a:gd name="connsiteY31" fmla="*/ 3368005 h 4971224"/>
              <a:gd name="connsiteX32" fmla="*/ 8108616 w 9117690"/>
              <a:gd name="connsiteY32" fmla="*/ 3356655 h 4971224"/>
              <a:gd name="connsiteX33" fmla="*/ 8008887 w 9117690"/>
              <a:gd name="connsiteY33" fmla="*/ 3270706 h 4971224"/>
              <a:gd name="connsiteX34" fmla="*/ 7985407 w 9117690"/>
              <a:gd name="connsiteY34" fmla="*/ 3268339 h 4971224"/>
              <a:gd name="connsiteX35" fmla="*/ 7985407 w 9117690"/>
              <a:gd name="connsiteY35" fmla="*/ 3267601 h 4971224"/>
              <a:gd name="connsiteX36" fmla="*/ 7937337 w 9117690"/>
              <a:gd name="connsiteY36" fmla="*/ 3257897 h 4971224"/>
              <a:gd name="connsiteX37" fmla="*/ 7858534 w 9117690"/>
              <a:gd name="connsiteY37" fmla="*/ 3139009 h 4971224"/>
              <a:gd name="connsiteX38" fmla="*/ 7858534 w 9117690"/>
              <a:gd name="connsiteY38" fmla="*/ 3048879 h 4971224"/>
              <a:gd name="connsiteX39" fmla="*/ 7850145 w 9117690"/>
              <a:gd name="connsiteY39" fmla="*/ 3007329 h 4971224"/>
              <a:gd name="connsiteX40" fmla="*/ 7731258 w 9117690"/>
              <a:gd name="connsiteY40" fmla="*/ 2928525 h 4971224"/>
              <a:gd name="connsiteX41" fmla="*/ 7612370 w 9117690"/>
              <a:gd name="connsiteY41" fmla="*/ 3007329 h 4971224"/>
              <a:gd name="connsiteX42" fmla="*/ 7610181 w 9117690"/>
              <a:gd name="connsiteY42" fmla="*/ 3018174 h 4971224"/>
              <a:gd name="connsiteX43" fmla="*/ 7610181 w 9117690"/>
              <a:gd name="connsiteY43" fmla="*/ 3259043 h 4971224"/>
              <a:gd name="connsiteX44" fmla="*/ 7531378 w 9117690"/>
              <a:gd name="connsiteY44" fmla="*/ 3377931 h 4971224"/>
              <a:gd name="connsiteX45" fmla="*/ 7483308 w 9117690"/>
              <a:gd name="connsiteY45" fmla="*/ 3387635 h 4971224"/>
              <a:gd name="connsiteX46" fmla="*/ 7483308 w 9117690"/>
              <a:gd name="connsiteY46" fmla="*/ 3388373 h 4971224"/>
              <a:gd name="connsiteX47" fmla="*/ 7459828 w 9117690"/>
              <a:gd name="connsiteY47" fmla="*/ 3390740 h 4971224"/>
              <a:gd name="connsiteX48" fmla="*/ 7360099 w 9117690"/>
              <a:gd name="connsiteY48" fmla="*/ 3476689 h 4971224"/>
              <a:gd name="connsiteX49" fmla="*/ 7359847 w 9117690"/>
              <a:gd name="connsiteY49" fmla="*/ 3478118 h 4971224"/>
              <a:gd name="connsiteX50" fmla="*/ 7359847 w 9117690"/>
              <a:gd name="connsiteY50" fmla="*/ 3582759 h 4971224"/>
              <a:gd name="connsiteX51" fmla="*/ 7230820 w 9117690"/>
              <a:gd name="connsiteY51" fmla="*/ 3711786 h 4971224"/>
              <a:gd name="connsiteX52" fmla="*/ 7230821 w 9117690"/>
              <a:gd name="connsiteY52" fmla="*/ 3711785 h 4971224"/>
              <a:gd name="connsiteX53" fmla="*/ 7101794 w 9117690"/>
              <a:gd name="connsiteY53" fmla="*/ 3582758 h 4971224"/>
              <a:gd name="connsiteX54" fmla="*/ 7101794 w 9117690"/>
              <a:gd name="connsiteY54" fmla="*/ 1751439 h 4971224"/>
              <a:gd name="connsiteX55" fmla="*/ 7101793 w 9117690"/>
              <a:gd name="connsiteY55" fmla="*/ 3599281 h 4971224"/>
              <a:gd name="connsiteX56" fmla="*/ 7091655 w 9117690"/>
              <a:gd name="connsiteY56" fmla="*/ 3549062 h 4971224"/>
              <a:gd name="connsiteX57" fmla="*/ 6972767 w 9117690"/>
              <a:gd name="connsiteY57" fmla="*/ 3470258 h 4971224"/>
              <a:gd name="connsiteX58" fmla="*/ 6853880 w 9117690"/>
              <a:gd name="connsiteY58" fmla="*/ 3549062 h 4971224"/>
              <a:gd name="connsiteX59" fmla="*/ 6844116 w 9117690"/>
              <a:gd name="connsiteY59" fmla="*/ 3597422 h 4971224"/>
              <a:gd name="connsiteX60" fmla="*/ 6844116 w 9117690"/>
              <a:gd name="connsiteY60" fmla="*/ 4183824 h 4971224"/>
              <a:gd name="connsiteX61" fmla="*/ 6715089 w 9117690"/>
              <a:gd name="connsiteY61" fmla="*/ 4312851 h 4971224"/>
              <a:gd name="connsiteX62" fmla="*/ 6715090 w 9117690"/>
              <a:gd name="connsiteY62" fmla="*/ 4312850 h 4971224"/>
              <a:gd name="connsiteX63" fmla="*/ 6586063 w 9117690"/>
              <a:gd name="connsiteY63" fmla="*/ 4183823 h 4971224"/>
              <a:gd name="connsiteX64" fmla="*/ 6586063 w 9117690"/>
              <a:gd name="connsiteY64" fmla="*/ 1751439 h 4971224"/>
              <a:gd name="connsiteX65" fmla="*/ 6586062 w 9117690"/>
              <a:gd name="connsiteY65" fmla="*/ 3286861 h 4971224"/>
              <a:gd name="connsiteX66" fmla="*/ 6575924 w 9117690"/>
              <a:gd name="connsiteY66" fmla="*/ 3236642 h 4971224"/>
              <a:gd name="connsiteX67" fmla="*/ 6457036 w 9117690"/>
              <a:gd name="connsiteY67" fmla="*/ 3157838 h 4971224"/>
              <a:gd name="connsiteX68" fmla="*/ 6338149 w 9117690"/>
              <a:gd name="connsiteY68" fmla="*/ 3236642 h 4971224"/>
              <a:gd name="connsiteX69" fmla="*/ 6334551 w 9117690"/>
              <a:gd name="connsiteY69" fmla="*/ 3254461 h 4971224"/>
              <a:gd name="connsiteX70" fmla="*/ 6334551 w 9117690"/>
              <a:gd name="connsiteY70" fmla="*/ 3563407 h 4971224"/>
              <a:gd name="connsiteX71" fmla="*/ 6205524 w 9117690"/>
              <a:gd name="connsiteY71" fmla="*/ 3692434 h 4971224"/>
              <a:gd name="connsiteX72" fmla="*/ 6205525 w 9117690"/>
              <a:gd name="connsiteY72" fmla="*/ 3692433 h 4971224"/>
              <a:gd name="connsiteX73" fmla="*/ 6076498 w 9117690"/>
              <a:gd name="connsiteY73" fmla="*/ 3563406 h 4971224"/>
              <a:gd name="connsiteX74" fmla="*/ 6076498 w 9117690"/>
              <a:gd name="connsiteY74" fmla="*/ 3516668 h 4971224"/>
              <a:gd name="connsiteX75" fmla="*/ 6057828 w 9117690"/>
              <a:gd name="connsiteY75" fmla="*/ 3484126 h 4971224"/>
              <a:gd name="connsiteX76" fmla="*/ 5980764 w 9117690"/>
              <a:gd name="connsiteY76" fmla="*/ 3437682 h 4971224"/>
              <a:gd name="connsiteX77" fmla="*/ 5957284 w 9117690"/>
              <a:gd name="connsiteY77" fmla="*/ 3435315 h 4971224"/>
              <a:gd name="connsiteX78" fmla="*/ 5957284 w 9117690"/>
              <a:gd name="connsiteY78" fmla="*/ 3434577 h 4971224"/>
              <a:gd name="connsiteX79" fmla="*/ 5909214 w 9117690"/>
              <a:gd name="connsiteY79" fmla="*/ 3424873 h 4971224"/>
              <a:gd name="connsiteX80" fmla="*/ 5830411 w 9117690"/>
              <a:gd name="connsiteY80" fmla="*/ 3305985 h 4971224"/>
              <a:gd name="connsiteX81" fmla="*/ 5830411 w 9117690"/>
              <a:gd name="connsiteY81" fmla="*/ 3192001 h 4971224"/>
              <a:gd name="connsiteX82" fmla="*/ 5822022 w 9117690"/>
              <a:gd name="connsiteY82" fmla="*/ 3150451 h 4971224"/>
              <a:gd name="connsiteX83" fmla="*/ 5703135 w 9117690"/>
              <a:gd name="connsiteY83" fmla="*/ 3071647 h 4971224"/>
              <a:gd name="connsiteX84" fmla="*/ 5584247 w 9117690"/>
              <a:gd name="connsiteY84" fmla="*/ 3150451 h 4971224"/>
              <a:gd name="connsiteX85" fmla="*/ 5582058 w 9117690"/>
              <a:gd name="connsiteY85" fmla="*/ 3161295 h 4971224"/>
              <a:gd name="connsiteX86" fmla="*/ 5582058 w 9117690"/>
              <a:gd name="connsiteY86" fmla="*/ 3314699 h 4971224"/>
              <a:gd name="connsiteX87" fmla="*/ 5503255 w 9117690"/>
              <a:gd name="connsiteY87" fmla="*/ 3433587 h 4971224"/>
              <a:gd name="connsiteX88" fmla="*/ 5455185 w 9117690"/>
              <a:gd name="connsiteY88" fmla="*/ 3443291 h 4971224"/>
              <a:gd name="connsiteX89" fmla="*/ 5455185 w 9117690"/>
              <a:gd name="connsiteY89" fmla="*/ 3444029 h 4971224"/>
              <a:gd name="connsiteX90" fmla="*/ 5431705 w 9117690"/>
              <a:gd name="connsiteY90" fmla="*/ 3446396 h 4971224"/>
              <a:gd name="connsiteX91" fmla="*/ 5331976 w 9117690"/>
              <a:gd name="connsiteY91" fmla="*/ 3532345 h 4971224"/>
              <a:gd name="connsiteX92" fmla="*/ 5329772 w 9117690"/>
              <a:gd name="connsiteY92" fmla="*/ 3544835 h 4971224"/>
              <a:gd name="connsiteX93" fmla="*/ 5329772 w 9117690"/>
              <a:gd name="connsiteY93" fmla="*/ 3678743 h 4971224"/>
              <a:gd name="connsiteX94" fmla="*/ 5200745 w 9117690"/>
              <a:gd name="connsiteY94" fmla="*/ 3807770 h 4971224"/>
              <a:gd name="connsiteX95" fmla="*/ 5200746 w 9117690"/>
              <a:gd name="connsiteY95" fmla="*/ 3807769 h 4971224"/>
              <a:gd name="connsiteX96" fmla="*/ 5071719 w 9117690"/>
              <a:gd name="connsiteY96" fmla="*/ 3678742 h 4971224"/>
              <a:gd name="connsiteX97" fmla="*/ 5071719 w 9117690"/>
              <a:gd name="connsiteY97" fmla="*/ 3313488 h 4971224"/>
              <a:gd name="connsiteX98" fmla="*/ 5069515 w 9117690"/>
              <a:gd name="connsiteY98" fmla="*/ 3300998 h 4971224"/>
              <a:gd name="connsiteX99" fmla="*/ 4969786 w 9117690"/>
              <a:gd name="connsiteY99" fmla="*/ 3215049 h 4971224"/>
              <a:gd name="connsiteX100" fmla="*/ 4946306 w 9117690"/>
              <a:gd name="connsiteY100" fmla="*/ 3212682 h 4971224"/>
              <a:gd name="connsiteX101" fmla="*/ 4946306 w 9117690"/>
              <a:gd name="connsiteY101" fmla="*/ 3211944 h 4971224"/>
              <a:gd name="connsiteX102" fmla="*/ 4898236 w 9117690"/>
              <a:gd name="connsiteY102" fmla="*/ 3202240 h 4971224"/>
              <a:gd name="connsiteX103" fmla="*/ 4819433 w 9117690"/>
              <a:gd name="connsiteY103" fmla="*/ 3083352 h 4971224"/>
              <a:gd name="connsiteX104" fmla="*/ 4819433 w 9117690"/>
              <a:gd name="connsiteY104" fmla="*/ 2706976 h 4971224"/>
              <a:gd name="connsiteX105" fmla="*/ 4811044 w 9117690"/>
              <a:gd name="connsiteY105" fmla="*/ 2665427 h 4971224"/>
              <a:gd name="connsiteX106" fmla="*/ 4692157 w 9117690"/>
              <a:gd name="connsiteY106" fmla="*/ 2586623 h 4971224"/>
              <a:gd name="connsiteX107" fmla="*/ 4563130 w 9117690"/>
              <a:gd name="connsiteY107" fmla="*/ 2715650 h 4971224"/>
              <a:gd name="connsiteX108" fmla="*/ 4563014 w 9117690"/>
              <a:gd name="connsiteY108" fmla="*/ 3019403 h 4971224"/>
              <a:gd name="connsiteX109" fmla="*/ 4484211 w 9117690"/>
              <a:gd name="connsiteY109" fmla="*/ 3138291 h 4971224"/>
              <a:gd name="connsiteX110" fmla="*/ 4436141 w 9117690"/>
              <a:gd name="connsiteY110" fmla="*/ 3147995 h 4971224"/>
              <a:gd name="connsiteX111" fmla="*/ 4436141 w 9117690"/>
              <a:gd name="connsiteY111" fmla="*/ 3148733 h 4971224"/>
              <a:gd name="connsiteX112" fmla="*/ 4412661 w 9117690"/>
              <a:gd name="connsiteY112" fmla="*/ 3151100 h 4971224"/>
              <a:gd name="connsiteX113" fmla="*/ 4335596 w 9117690"/>
              <a:gd name="connsiteY113" fmla="*/ 3197544 h 4971224"/>
              <a:gd name="connsiteX114" fmla="*/ 4314689 w 9117690"/>
              <a:gd name="connsiteY114" fmla="*/ 3233987 h 4971224"/>
              <a:gd name="connsiteX115" fmla="*/ 4314689 w 9117690"/>
              <a:gd name="connsiteY115" fmla="*/ 3369599 h 4971224"/>
              <a:gd name="connsiteX116" fmla="*/ 4235886 w 9117690"/>
              <a:gd name="connsiteY116" fmla="*/ 3488487 h 4971224"/>
              <a:gd name="connsiteX117" fmla="*/ 4187818 w 9117690"/>
              <a:gd name="connsiteY117" fmla="*/ 3498191 h 4971224"/>
              <a:gd name="connsiteX118" fmla="*/ 4187818 w 9117690"/>
              <a:gd name="connsiteY118" fmla="*/ 3498929 h 4971224"/>
              <a:gd name="connsiteX119" fmla="*/ 4164338 w 9117690"/>
              <a:gd name="connsiteY119" fmla="*/ 3501296 h 4971224"/>
              <a:gd name="connsiteX120" fmla="*/ 4087274 w 9117690"/>
              <a:gd name="connsiteY120" fmla="*/ 3547740 h 4971224"/>
              <a:gd name="connsiteX121" fmla="*/ 4066135 w 9117690"/>
              <a:gd name="connsiteY121" fmla="*/ 3584586 h 4971224"/>
              <a:gd name="connsiteX122" fmla="*/ 4066135 w 9117690"/>
              <a:gd name="connsiteY122" fmla="*/ 3742355 h 4971224"/>
              <a:gd name="connsiteX123" fmla="*/ 3937109 w 9117690"/>
              <a:gd name="connsiteY123" fmla="*/ 3871382 h 4971224"/>
              <a:gd name="connsiteX124" fmla="*/ 3937109 w 9117690"/>
              <a:gd name="connsiteY124" fmla="*/ 3871381 h 4971224"/>
              <a:gd name="connsiteX125" fmla="*/ 3808082 w 9117690"/>
              <a:gd name="connsiteY125" fmla="*/ 3742354 h 4971224"/>
              <a:gd name="connsiteX126" fmla="*/ 3808082 w 9117690"/>
              <a:gd name="connsiteY126" fmla="*/ 3249609 h 4971224"/>
              <a:gd name="connsiteX127" fmla="*/ 3799694 w 9117690"/>
              <a:gd name="connsiteY127" fmla="*/ 3208059 h 4971224"/>
              <a:gd name="connsiteX128" fmla="*/ 3680807 w 9117690"/>
              <a:gd name="connsiteY128" fmla="*/ 3129255 h 4971224"/>
              <a:gd name="connsiteX129" fmla="*/ 3561920 w 9117690"/>
              <a:gd name="connsiteY129" fmla="*/ 3208059 h 4971224"/>
              <a:gd name="connsiteX130" fmla="*/ 3561433 w 9117690"/>
              <a:gd name="connsiteY130" fmla="*/ 3210469 h 4971224"/>
              <a:gd name="connsiteX131" fmla="*/ 3561433 w 9117690"/>
              <a:gd name="connsiteY131" fmla="*/ 3465610 h 4971224"/>
              <a:gd name="connsiteX132" fmla="*/ 3482629 w 9117690"/>
              <a:gd name="connsiteY132" fmla="*/ 3584498 h 4971224"/>
              <a:gd name="connsiteX133" fmla="*/ 3438829 w 9117690"/>
              <a:gd name="connsiteY133" fmla="*/ 3593340 h 4971224"/>
              <a:gd name="connsiteX134" fmla="*/ 3438829 w 9117690"/>
              <a:gd name="connsiteY134" fmla="*/ 3594706 h 4971224"/>
              <a:gd name="connsiteX135" fmla="*/ 3415349 w 9117690"/>
              <a:gd name="connsiteY135" fmla="*/ 3597073 h 4971224"/>
              <a:gd name="connsiteX136" fmla="*/ 3315620 w 9117690"/>
              <a:gd name="connsiteY136" fmla="*/ 3683022 h 4971224"/>
              <a:gd name="connsiteX137" fmla="*/ 3307419 w 9117690"/>
              <a:gd name="connsiteY137" fmla="*/ 3729493 h 4971224"/>
              <a:gd name="connsiteX138" fmla="*/ 3307419 w 9117690"/>
              <a:gd name="connsiteY138" fmla="*/ 4196662 h 4971224"/>
              <a:gd name="connsiteX139" fmla="*/ 3178392 w 9117690"/>
              <a:gd name="connsiteY139" fmla="*/ 4325689 h 4971224"/>
              <a:gd name="connsiteX140" fmla="*/ 3178393 w 9117690"/>
              <a:gd name="connsiteY140" fmla="*/ 4325690 h 4971224"/>
              <a:gd name="connsiteX141" fmla="*/ 3049366 w 9117690"/>
              <a:gd name="connsiteY141" fmla="*/ 4196663 h 4971224"/>
              <a:gd name="connsiteX142" fmla="*/ 3049366 w 9117690"/>
              <a:gd name="connsiteY142" fmla="*/ 3544518 h 4971224"/>
              <a:gd name="connsiteX143" fmla="*/ 3033349 w 9117690"/>
              <a:gd name="connsiteY143" fmla="*/ 3518119 h 4971224"/>
              <a:gd name="connsiteX144" fmla="*/ 2933786 w 9117690"/>
              <a:gd name="connsiteY144" fmla="*/ 3471165 h 4971224"/>
              <a:gd name="connsiteX145" fmla="*/ 2814899 w 9117690"/>
              <a:gd name="connsiteY145" fmla="*/ 3549969 h 4971224"/>
              <a:gd name="connsiteX146" fmla="*/ 2812443 w 9117690"/>
              <a:gd name="connsiteY146" fmla="*/ 3562129 h 4971224"/>
              <a:gd name="connsiteX147" fmla="*/ 2812443 w 9117690"/>
              <a:gd name="connsiteY147" fmla="*/ 4069851 h 4971224"/>
              <a:gd name="connsiteX148" fmla="*/ 2683416 w 9117690"/>
              <a:gd name="connsiteY148" fmla="*/ 4198878 h 4971224"/>
              <a:gd name="connsiteX149" fmla="*/ 2683417 w 9117690"/>
              <a:gd name="connsiteY149" fmla="*/ 4198877 h 4971224"/>
              <a:gd name="connsiteX150" fmla="*/ 2554391 w 9117690"/>
              <a:gd name="connsiteY150" fmla="*/ 4069850 h 4971224"/>
              <a:gd name="connsiteX151" fmla="*/ 2554389 w 9117690"/>
              <a:gd name="connsiteY151" fmla="*/ 4044721 h 4971224"/>
              <a:gd name="connsiteX152" fmla="*/ 2544250 w 9117690"/>
              <a:gd name="connsiteY152" fmla="*/ 3994503 h 4971224"/>
              <a:gd name="connsiteX153" fmla="*/ 2425363 w 9117690"/>
              <a:gd name="connsiteY153" fmla="*/ 3915699 h 4971224"/>
              <a:gd name="connsiteX154" fmla="*/ 2296336 w 9117690"/>
              <a:gd name="connsiteY154" fmla="*/ 4044726 h 4971224"/>
              <a:gd name="connsiteX155" fmla="*/ 2296336 w 9117690"/>
              <a:gd name="connsiteY155" fmla="*/ 4842197 h 4971224"/>
              <a:gd name="connsiteX156" fmla="*/ 2167309 w 9117690"/>
              <a:gd name="connsiteY156" fmla="*/ 4971224 h 4971224"/>
              <a:gd name="connsiteX157" fmla="*/ 2167310 w 9117690"/>
              <a:gd name="connsiteY157" fmla="*/ 4971223 h 4971224"/>
              <a:gd name="connsiteX158" fmla="*/ 2038282 w 9117690"/>
              <a:gd name="connsiteY158" fmla="*/ 4842196 h 4971224"/>
              <a:gd name="connsiteX159" fmla="*/ 2038281 w 9117690"/>
              <a:gd name="connsiteY159" fmla="*/ 3795012 h 4971224"/>
              <a:gd name="connsiteX160" fmla="*/ 2028143 w 9117690"/>
              <a:gd name="connsiteY160" fmla="*/ 3744793 h 4971224"/>
              <a:gd name="connsiteX161" fmla="*/ 1909255 w 9117690"/>
              <a:gd name="connsiteY161" fmla="*/ 3665989 h 4971224"/>
              <a:gd name="connsiteX162" fmla="*/ 1790368 w 9117690"/>
              <a:gd name="connsiteY162" fmla="*/ 3744793 h 4971224"/>
              <a:gd name="connsiteX163" fmla="*/ 1780604 w 9117690"/>
              <a:gd name="connsiteY163" fmla="*/ 3793153 h 4971224"/>
              <a:gd name="connsiteX164" fmla="*/ 1780604 w 9117690"/>
              <a:gd name="connsiteY164" fmla="*/ 4123955 h 4971224"/>
              <a:gd name="connsiteX165" fmla="*/ 1651577 w 9117690"/>
              <a:gd name="connsiteY165" fmla="*/ 4252982 h 4971224"/>
              <a:gd name="connsiteX166" fmla="*/ 1651578 w 9117690"/>
              <a:gd name="connsiteY166" fmla="*/ 4252981 h 4971224"/>
              <a:gd name="connsiteX167" fmla="*/ 1522552 w 9117690"/>
              <a:gd name="connsiteY167" fmla="*/ 4123954 h 4971224"/>
              <a:gd name="connsiteX168" fmla="*/ 1522552 w 9117690"/>
              <a:gd name="connsiteY168" fmla="*/ 3951064 h 4971224"/>
              <a:gd name="connsiteX169" fmla="*/ 1521839 w 9117690"/>
              <a:gd name="connsiteY169" fmla="*/ 3947533 h 4971224"/>
              <a:gd name="connsiteX170" fmla="*/ 1402953 w 9117690"/>
              <a:gd name="connsiteY170" fmla="*/ 3868729 h 4971224"/>
              <a:gd name="connsiteX171" fmla="*/ 1284065 w 9117690"/>
              <a:gd name="connsiteY171" fmla="*/ 3947533 h 4971224"/>
              <a:gd name="connsiteX172" fmla="*/ 1283351 w 9117690"/>
              <a:gd name="connsiteY172" fmla="*/ 3951066 h 4971224"/>
              <a:gd name="connsiteX173" fmla="*/ 1283351 w 9117690"/>
              <a:gd name="connsiteY173" fmla="*/ 4211763 h 4971224"/>
              <a:gd name="connsiteX174" fmla="*/ 1154325 w 9117690"/>
              <a:gd name="connsiteY174" fmla="*/ 4340790 h 4971224"/>
              <a:gd name="connsiteX175" fmla="*/ 1154325 w 9117690"/>
              <a:gd name="connsiteY175" fmla="*/ 4340789 h 4971224"/>
              <a:gd name="connsiteX176" fmla="*/ 1025297 w 9117690"/>
              <a:gd name="connsiteY176" fmla="*/ 4211762 h 4971224"/>
              <a:gd name="connsiteX177" fmla="*/ 1025296 w 9117690"/>
              <a:gd name="connsiteY177" fmla="*/ 4228285 h 4971224"/>
              <a:gd name="connsiteX178" fmla="*/ 1015158 w 9117690"/>
              <a:gd name="connsiteY178" fmla="*/ 4178066 h 4971224"/>
              <a:gd name="connsiteX179" fmla="*/ 896270 w 9117690"/>
              <a:gd name="connsiteY179" fmla="*/ 4099262 h 4971224"/>
              <a:gd name="connsiteX180" fmla="*/ 777383 w 9117690"/>
              <a:gd name="connsiteY180" fmla="*/ 4178066 h 4971224"/>
              <a:gd name="connsiteX181" fmla="*/ 767619 w 9117690"/>
              <a:gd name="connsiteY181" fmla="*/ 4226427 h 4971224"/>
              <a:gd name="connsiteX182" fmla="*/ 767619 w 9117690"/>
              <a:gd name="connsiteY182" fmla="*/ 4311766 h 4971224"/>
              <a:gd name="connsiteX183" fmla="*/ 638592 w 9117690"/>
              <a:gd name="connsiteY183" fmla="*/ 4440793 h 4971224"/>
              <a:gd name="connsiteX184" fmla="*/ 638593 w 9117690"/>
              <a:gd name="connsiteY184" fmla="*/ 4440792 h 4971224"/>
              <a:gd name="connsiteX185" fmla="*/ 509566 w 9117690"/>
              <a:gd name="connsiteY185" fmla="*/ 4311765 h 4971224"/>
              <a:gd name="connsiteX186" fmla="*/ 509565 w 9117690"/>
              <a:gd name="connsiteY186" fmla="*/ 3717745 h 4971224"/>
              <a:gd name="connsiteX187" fmla="*/ 499427 w 9117690"/>
              <a:gd name="connsiteY187" fmla="*/ 3667526 h 4971224"/>
              <a:gd name="connsiteX188" fmla="*/ 380539 w 9117690"/>
              <a:gd name="connsiteY188" fmla="*/ 3588722 h 4971224"/>
              <a:gd name="connsiteX189" fmla="*/ 261652 w 9117690"/>
              <a:gd name="connsiteY189" fmla="*/ 3667526 h 4971224"/>
              <a:gd name="connsiteX190" fmla="*/ 258054 w 9117690"/>
              <a:gd name="connsiteY190" fmla="*/ 3685345 h 4971224"/>
              <a:gd name="connsiteX191" fmla="*/ 258054 w 9117690"/>
              <a:gd name="connsiteY191" fmla="*/ 3774263 h 4971224"/>
              <a:gd name="connsiteX192" fmla="*/ 129027 w 9117690"/>
              <a:gd name="connsiteY192" fmla="*/ 3903290 h 4971224"/>
              <a:gd name="connsiteX193" fmla="*/ 129028 w 9117690"/>
              <a:gd name="connsiteY193" fmla="*/ 3903289 h 4971224"/>
              <a:gd name="connsiteX194" fmla="*/ 1 w 9117690"/>
              <a:gd name="connsiteY194" fmla="*/ 3774262 h 4971224"/>
              <a:gd name="connsiteX195" fmla="*/ 1 w 9117690"/>
              <a:gd name="connsiteY195" fmla="*/ 1751439 h 4971224"/>
              <a:gd name="connsiteX196" fmla="*/ 0 w 9117690"/>
              <a:gd name="connsiteY196" fmla="*/ 1751439 h 4971224"/>
              <a:gd name="connsiteX197" fmla="*/ 0 w 9117690"/>
              <a:gd name="connsiteY197" fmla="*/ 0 h 4971224"/>
              <a:gd name="connsiteX0" fmla="*/ 3416214 w 9117690"/>
              <a:gd name="connsiteY0" fmla="*/ 3589692 h 4971224"/>
              <a:gd name="connsiteX1" fmla="*/ 3418663 w 9117690"/>
              <a:gd name="connsiteY1" fmla="*/ 3590526 h 4971224"/>
              <a:gd name="connsiteX2" fmla="*/ 3419057 w 9117690"/>
              <a:gd name="connsiteY2" fmla="*/ 3590560 h 4971224"/>
              <a:gd name="connsiteX3" fmla="*/ 3416214 w 9117690"/>
              <a:gd name="connsiteY3" fmla="*/ 3589692 h 4971224"/>
              <a:gd name="connsiteX4" fmla="*/ 0 w 9117690"/>
              <a:gd name="connsiteY4" fmla="*/ 0 h 4971224"/>
              <a:gd name="connsiteX5" fmla="*/ 9117690 w 9117690"/>
              <a:gd name="connsiteY5" fmla="*/ 0 h 4971224"/>
              <a:gd name="connsiteX6" fmla="*/ 9117689 w 9117690"/>
              <a:gd name="connsiteY6" fmla="*/ 2104736 h 4971224"/>
              <a:gd name="connsiteX7" fmla="*/ 9038886 w 9117690"/>
              <a:gd name="connsiteY7" fmla="*/ 2223622 h 4971224"/>
              <a:gd name="connsiteX8" fmla="*/ 8990816 w 9117690"/>
              <a:gd name="connsiteY8" fmla="*/ 2233326 h 4971224"/>
              <a:gd name="connsiteX9" fmla="*/ 8990816 w 9117690"/>
              <a:gd name="connsiteY9" fmla="*/ 2234064 h 4971224"/>
              <a:gd name="connsiteX10" fmla="*/ 8967336 w 9117690"/>
              <a:gd name="connsiteY10" fmla="*/ 2236431 h 4971224"/>
              <a:gd name="connsiteX11" fmla="*/ 8890272 w 9117690"/>
              <a:gd name="connsiteY11" fmla="*/ 2282875 h 4971224"/>
              <a:gd name="connsiteX12" fmla="*/ 8869107 w 9117690"/>
              <a:gd name="connsiteY12" fmla="*/ 2319766 h 4971224"/>
              <a:gd name="connsiteX13" fmla="*/ 8869107 w 9117690"/>
              <a:gd name="connsiteY13" fmla="*/ 2383080 h 4971224"/>
              <a:gd name="connsiteX14" fmla="*/ 8790304 w 9117690"/>
              <a:gd name="connsiteY14" fmla="*/ 2501968 h 4971224"/>
              <a:gd name="connsiteX15" fmla="*/ 8742234 w 9117690"/>
              <a:gd name="connsiteY15" fmla="*/ 2511672 h 4971224"/>
              <a:gd name="connsiteX16" fmla="*/ 8742234 w 9117690"/>
              <a:gd name="connsiteY16" fmla="*/ 2512410 h 4971224"/>
              <a:gd name="connsiteX17" fmla="*/ 8718754 w 9117690"/>
              <a:gd name="connsiteY17" fmla="*/ 2514777 h 4971224"/>
              <a:gd name="connsiteX18" fmla="*/ 8619025 w 9117690"/>
              <a:gd name="connsiteY18" fmla="*/ 2600726 h 4971224"/>
              <a:gd name="connsiteX19" fmla="*/ 8619005 w 9117690"/>
              <a:gd name="connsiteY19" fmla="*/ 2600839 h 4971224"/>
              <a:gd name="connsiteX20" fmla="*/ 8619005 w 9117690"/>
              <a:gd name="connsiteY20" fmla="*/ 3160632 h 4971224"/>
              <a:gd name="connsiteX21" fmla="*/ 8540202 w 9117690"/>
              <a:gd name="connsiteY21" fmla="*/ 3279520 h 4971224"/>
              <a:gd name="connsiteX22" fmla="*/ 8492132 w 9117690"/>
              <a:gd name="connsiteY22" fmla="*/ 3289224 h 4971224"/>
              <a:gd name="connsiteX23" fmla="*/ 8492132 w 9117690"/>
              <a:gd name="connsiteY23" fmla="*/ 3289962 h 4971224"/>
              <a:gd name="connsiteX24" fmla="*/ 8468652 w 9117690"/>
              <a:gd name="connsiteY24" fmla="*/ 3292329 h 4971224"/>
              <a:gd name="connsiteX25" fmla="*/ 8368923 w 9117690"/>
              <a:gd name="connsiteY25" fmla="*/ 3378278 h 4971224"/>
              <a:gd name="connsiteX26" fmla="*/ 8368672 w 9117690"/>
              <a:gd name="connsiteY26" fmla="*/ 3379701 h 4971224"/>
              <a:gd name="connsiteX27" fmla="*/ 8368672 w 9117690"/>
              <a:gd name="connsiteY27" fmla="*/ 3648026 h 4971224"/>
              <a:gd name="connsiteX28" fmla="*/ 8239645 w 9117690"/>
              <a:gd name="connsiteY28" fmla="*/ 3777053 h 4971224"/>
              <a:gd name="connsiteX29" fmla="*/ 8239646 w 9117690"/>
              <a:gd name="connsiteY29" fmla="*/ 3777052 h 4971224"/>
              <a:gd name="connsiteX30" fmla="*/ 8110619 w 9117690"/>
              <a:gd name="connsiteY30" fmla="*/ 3648025 h 4971224"/>
              <a:gd name="connsiteX31" fmla="*/ 8110619 w 9117690"/>
              <a:gd name="connsiteY31" fmla="*/ 3368005 h 4971224"/>
              <a:gd name="connsiteX32" fmla="*/ 8108616 w 9117690"/>
              <a:gd name="connsiteY32" fmla="*/ 3356655 h 4971224"/>
              <a:gd name="connsiteX33" fmla="*/ 8008887 w 9117690"/>
              <a:gd name="connsiteY33" fmla="*/ 3270706 h 4971224"/>
              <a:gd name="connsiteX34" fmla="*/ 7985407 w 9117690"/>
              <a:gd name="connsiteY34" fmla="*/ 3268339 h 4971224"/>
              <a:gd name="connsiteX35" fmla="*/ 7985407 w 9117690"/>
              <a:gd name="connsiteY35" fmla="*/ 3267601 h 4971224"/>
              <a:gd name="connsiteX36" fmla="*/ 7937337 w 9117690"/>
              <a:gd name="connsiteY36" fmla="*/ 3257897 h 4971224"/>
              <a:gd name="connsiteX37" fmla="*/ 7858534 w 9117690"/>
              <a:gd name="connsiteY37" fmla="*/ 3139009 h 4971224"/>
              <a:gd name="connsiteX38" fmla="*/ 7858534 w 9117690"/>
              <a:gd name="connsiteY38" fmla="*/ 3048879 h 4971224"/>
              <a:gd name="connsiteX39" fmla="*/ 7850145 w 9117690"/>
              <a:gd name="connsiteY39" fmla="*/ 3007329 h 4971224"/>
              <a:gd name="connsiteX40" fmla="*/ 7731258 w 9117690"/>
              <a:gd name="connsiteY40" fmla="*/ 2928525 h 4971224"/>
              <a:gd name="connsiteX41" fmla="*/ 7612370 w 9117690"/>
              <a:gd name="connsiteY41" fmla="*/ 3007329 h 4971224"/>
              <a:gd name="connsiteX42" fmla="*/ 7610181 w 9117690"/>
              <a:gd name="connsiteY42" fmla="*/ 3018174 h 4971224"/>
              <a:gd name="connsiteX43" fmla="*/ 7610181 w 9117690"/>
              <a:gd name="connsiteY43" fmla="*/ 3259043 h 4971224"/>
              <a:gd name="connsiteX44" fmla="*/ 7531378 w 9117690"/>
              <a:gd name="connsiteY44" fmla="*/ 3377931 h 4971224"/>
              <a:gd name="connsiteX45" fmla="*/ 7483308 w 9117690"/>
              <a:gd name="connsiteY45" fmla="*/ 3387635 h 4971224"/>
              <a:gd name="connsiteX46" fmla="*/ 7483308 w 9117690"/>
              <a:gd name="connsiteY46" fmla="*/ 3388373 h 4971224"/>
              <a:gd name="connsiteX47" fmla="*/ 7459828 w 9117690"/>
              <a:gd name="connsiteY47" fmla="*/ 3390740 h 4971224"/>
              <a:gd name="connsiteX48" fmla="*/ 7360099 w 9117690"/>
              <a:gd name="connsiteY48" fmla="*/ 3476689 h 4971224"/>
              <a:gd name="connsiteX49" fmla="*/ 7359847 w 9117690"/>
              <a:gd name="connsiteY49" fmla="*/ 3478118 h 4971224"/>
              <a:gd name="connsiteX50" fmla="*/ 7359847 w 9117690"/>
              <a:gd name="connsiteY50" fmla="*/ 3582759 h 4971224"/>
              <a:gd name="connsiteX51" fmla="*/ 7230820 w 9117690"/>
              <a:gd name="connsiteY51" fmla="*/ 3711786 h 4971224"/>
              <a:gd name="connsiteX52" fmla="*/ 7230821 w 9117690"/>
              <a:gd name="connsiteY52" fmla="*/ 3711785 h 4971224"/>
              <a:gd name="connsiteX53" fmla="*/ 7101794 w 9117690"/>
              <a:gd name="connsiteY53" fmla="*/ 3582758 h 4971224"/>
              <a:gd name="connsiteX54" fmla="*/ 7101794 w 9117690"/>
              <a:gd name="connsiteY54" fmla="*/ 1751439 h 4971224"/>
              <a:gd name="connsiteX55" fmla="*/ 7101793 w 9117690"/>
              <a:gd name="connsiteY55" fmla="*/ 3599281 h 4971224"/>
              <a:gd name="connsiteX56" fmla="*/ 7091655 w 9117690"/>
              <a:gd name="connsiteY56" fmla="*/ 3549062 h 4971224"/>
              <a:gd name="connsiteX57" fmla="*/ 6972767 w 9117690"/>
              <a:gd name="connsiteY57" fmla="*/ 3470258 h 4971224"/>
              <a:gd name="connsiteX58" fmla="*/ 6853880 w 9117690"/>
              <a:gd name="connsiteY58" fmla="*/ 3549062 h 4971224"/>
              <a:gd name="connsiteX59" fmla="*/ 6844116 w 9117690"/>
              <a:gd name="connsiteY59" fmla="*/ 3597422 h 4971224"/>
              <a:gd name="connsiteX60" fmla="*/ 6844116 w 9117690"/>
              <a:gd name="connsiteY60" fmla="*/ 4183824 h 4971224"/>
              <a:gd name="connsiteX61" fmla="*/ 6715089 w 9117690"/>
              <a:gd name="connsiteY61" fmla="*/ 4312851 h 4971224"/>
              <a:gd name="connsiteX62" fmla="*/ 6715090 w 9117690"/>
              <a:gd name="connsiteY62" fmla="*/ 4312850 h 4971224"/>
              <a:gd name="connsiteX63" fmla="*/ 6586063 w 9117690"/>
              <a:gd name="connsiteY63" fmla="*/ 4183823 h 4971224"/>
              <a:gd name="connsiteX64" fmla="*/ 6586062 w 9117690"/>
              <a:gd name="connsiteY64" fmla="*/ 3286861 h 4971224"/>
              <a:gd name="connsiteX65" fmla="*/ 6575924 w 9117690"/>
              <a:gd name="connsiteY65" fmla="*/ 3236642 h 4971224"/>
              <a:gd name="connsiteX66" fmla="*/ 6457036 w 9117690"/>
              <a:gd name="connsiteY66" fmla="*/ 3157838 h 4971224"/>
              <a:gd name="connsiteX67" fmla="*/ 6338149 w 9117690"/>
              <a:gd name="connsiteY67" fmla="*/ 3236642 h 4971224"/>
              <a:gd name="connsiteX68" fmla="*/ 6334551 w 9117690"/>
              <a:gd name="connsiteY68" fmla="*/ 3254461 h 4971224"/>
              <a:gd name="connsiteX69" fmla="*/ 6334551 w 9117690"/>
              <a:gd name="connsiteY69" fmla="*/ 3563407 h 4971224"/>
              <a:gd name="connsiteX70" fmla="*/ 6205524 w 9117690"/>
              <a:gd name="connsiteY70" fmla="*/ 3692434 h 4971224"/>
              <a:gd name="connsiteX71" fmla="*/ 6205525 w 9117690"/>
              <a:gd name="connsiteY71" fmla="*/ 3692433 h 4971224"/>
              <a:gd name="connsiteX72" fmla="*/ 6076498 w 9117690"/>
              <a:gd name="connsiteY72" fmla="*/ 3563406 h 4971224"/>
              <a:gd name="connsiteX73" fmla="*/ 6076498 w 9117690"/>
              <a:gd name="connsiteY73" fmla="*/ 3516668 h 4971224"/>
              <a:gd name="connsiteX74" fmla="*/ 6057828 w 9117690"/>
              <a:gd name="connsiteY74" fmla="*/ 3484126 h 4971224"/>
              <a:gd name="connsiteX75" fmla="*/ 5980764 w 9117690"/>
              <a:gd name="connsiteY75" fmla="*/ 3437682 h 4971224"/>
              <a:gd name="connsiteX76" fmla="*/ 5957284 w 9117690"/>
              <a:gd name="connsiteY76" fmla="*/ 3435315 h 4971224"/>
              <a:gd name="connsiteX77" fmla="*/ 5957284 w 9117690"/>
              <a:gd name="connsiteY77" fmla="*/ 3434577 h 4971224"/>
              <a:gd name="connsiteX78" fmla="*/ 5909214 w 9117690"/>
              <a:gd name="connsiteY78" fmla="*/ 3424873 h 4971224"/>
              <a:gd name="connsiteX79" fmla="*/ 5830411 w 9117690"/>
              <a:gd name="connsiteY79" fmla="*/ 3305985 h 4971224"/>
              <a:gd name="connsiteX80" fmla="*/ 5830411 w 9117690"/>
              <a:gd name="connsiteY80" fmla="*/ 3192001 h 4971224"/>
              <a:gd name="connsiteX81" fmla="*/ 5822022 w 9117690"/>
              <a:gd name="connsiteY81" fmla="*/ 3150451 h 4971224"/>
              <a:gd name="connsiteX82" fmla="*/ 5703135 w 9117690"/>
              <a:gd name="connsiteY82" fmla="*/ 3071647 h 4971224"/>
              <a:gd name="connsiteX83" fmla="*/ 5584247 w 9117690"/>
              <a:gd name="connsiteY83" fmla="*/ 3150451 h 4971224"/>
              <a:gd name="connsiteX84" fmla="*/ 5582058 w 9117690"/>
              <a:gd name="connsiteY84" fmla="*/ 3161295 h 4971224"/>
              <a:gd name="connsiteX85" fmla="*/ 5582058 w 9117690"/>
              <a:gd name="connsiteY85" fmla="*/ 3314699 h 4971224"/>
              <a:gd name="connsiteX86" fmla="*/ 5503255 w 9117690"/>
              <a:gd name="connsiteY86" fmla="*/ 3433587 h 4971224"/>
              <a:gd name="connsiteX87" fmla="*/ 5455185 w 9117690"/>
              <a:gd name="connsiteY87" fmla="*/ 3443291 h 4971224"/>
              <a:gd name="connsiteX88" fmla="*/ 5455185 w 9117690"/>
              <a:gd name="connsiteY88" fmla="*/ 3444029 h 4971224"/>
              <a:gd name="connsiteX89" fmla="*/ 5431705 w 9117690"/>
              <a:gd name="connsiteY89" fmla="*/ 3446396 h 4971224"/>
              <a:gd name="connsiteX90" fmla="*/ 5331976 w 9117690"/>
              <a:gd name="connsiteY90" fmla="*/ 3532345 h 4971224"/>
              <a:gd name="connsiteX91" fmla="*/ 5329772 w 9117690"/>
              <a:gd name="connsiteY91" fmla="*/ 3544835 h 4971224"/>
              <a:gd name="connsiteX92" fmla="*/ 5329772 w 9117690"/>
              <a:gd name="connsiteY92" fmla="*/ 3678743 h 4971224"/>
              <a:gd name="connsiteX93" fmla="*/ 5200745 w 9117690"/>
              <a:gd name="connsiteY93" fmla="*/ 3807770 h 4971224"/>
              <a:gd name="connsiteX94" fmla="*/ 5200746 w 9117690"/>
              <a:gd name="connsiteY94" fmla="*/ 3807769 h 4971224"/>
              <a:gd name="connsiteX95" fmla="*/ 5071719 w 9117690"/>
              <a:gd name="connsiteY95" fmla="*/ 3678742 h 4971224"/>
              <a:gd name="connsiteX96" fmla="*/ 5071719 w 9117690"/>
              <a:gd name="connsiteY96" fmla="*/ 3313488 h 4971224"/>
              <a:gd name="connsiteX97" fmla="*/ 5069515 w 9117690"/>
              <a:gd name="connsiteY97" fmla="*/ 3300998 h 4971224"/>
              <a:gd name="connsiteX98" fmla="*/ 4969786 w 9117690"/>
              <a:gd name="connsiteY98" fmla="*/ 3215049 h 4971224"/>
              <a:gd name="connsiteX99" fmla="*/ 4946306 w 9117690"/>
              <a:gd name="connsiteY99" fmla="*/ 3212682 h 4971224"/>
              <a:gd name="connsiteX100" fmla="*/ 4946306 w 9117690"/>
              <a:gd name="connsiteY100" fmla="*/ 3211944 h 4971224"/>
              <a:gd name="connsiteX101" fmla="*/ 4898236 w 9117690"/>
              <a:gd name="connsiteY101" fmla="*/ 3202240 h 4971224"/>
              <a:gd name="connsiteX102" fmla="*/ 4819433 w 9117690"/>
              <a:gd name="connsiteY102" fmla="*/ 3083352 h 4971224"/>
              <a:gd name="connsiteX103" fmla="*/ 4819433 w 9117690"/>
              <a:gd name="connsiteY103" fmla="*/ 2706976 h 4971224"/>
              <a:gd name="connsiteX104" fmla="*/ 4811044 w 9117690"/>
              <a:gd name="connsiteY104" fmla="*/ 2665427 h 4971224"/>
              <a:gd name="connsiteX105" fmla="*/ 4692157 w 9117690"/>
              <a:gd name="connsiteY105" fmla="*/ 2586623 h 4971224"/>
              <a:gd name="connsiteX106" fmla="*/ 4563130 w 9117690"/>
              <a:gd name="connsiteY106" fmla="*/ 2715650 h 4971224"/>
              <a:gd name="connsiteX107" fmla="*/ 4563014 w 9117690"/>
              <a:gd name="connsiteY107" fmla="*/ 3019403 h 4971224"/>
              <a:gd name="connsiteX108" fmla="*/ 4484211 w 9117690"/>
              <a:gd name="connsiteY108" fmla="*/ 3138291 h 4971224"/>
              <a:gd name="connsiteX109" fmla="*/ 4436141 w 9117690"/>
              <a:gd name="connsiteY109" fmla="*/ 3147995 h 4971224"/>
              <a:gd name="connsiteX110" fmla="*/ 4436141 w 9117690"/>
              <a:gd name="connsiteY110" fmla="*/ 3148733 h 4971224"/>
              <a:gd name="connsiteX111" fmla="*/ 4412661 w 9117690"/>
              <a:gd name="connsiteY111" fmla="*/ 3151100 h 4971224"/>
              <a:gd name="connsiteX112" fmla="*/ 4335596 w 9117690"/>
              <a:gd name="connsiteY112" fmla="*/ 3197544 h 4971224"/>
              <a:gd name="connsiteX113" fmla="*/ 4314689 w 9117690"/>
              <a:gd name="connsiteY113" fmla="*/ 3233987 h 4971224"/>
              <a:gd name="connsiteX114" fmla="*/ 4314689 w 9117690"/>
              <a:gd name="connsiteY114" fmla="*/ 3369599 h 4971224"/>
              <a:gd name="connsiteX115" fmla="*/ 4235886 w 9117690"/>
              <a:gd name="connsiteY115" fmla="*/ 3488487 h 4971224"/>
              <a:gd name="connsiteX116" fmla="*/ 4187818 w 9117690"/>
              <a:gd name="connsiteY116" fmla="*/ 3498191 h 4971224"/>
              <a:gd name="connsiteX117" fmla="*/ 4187818 w 9117690"/>
              <a:gd name="connsiteY117" fmla="*/ 3498929 h 4971224"/>
              <a:gd name="connsiteX118" fmla="*/ 4164338 w 9117690"/>
              <a:gd name="connsiteY118" fmla="*/ 3501296 h 4971224"/>
              <a:gd name="connsiteX119" fmla="*/ 4087274 w 9117690"/>
              <a:gd name="connsiteY119" fmla="*/ 3547740 h 4971224"/>
              <a:gd name="connsiteX120" fmla="*/ 4066135 w 9117690"/>
              <a:gd name="connsiteY120" fmla="*/ 3584586 h 4971224"/>
              <a:gd name="connsiteX121" fmla="*/ 4066135 w 9117690"/>
              <a:gd name="connsiteY121" fmla="*/ 3742355 h 4971224"/>
              <a:gd name="connsiteX122" fmla="*/ 3937109 w 9117690"/>
              <a:gd name="connsiteY122" fmla="*/ 3871382 h 4971224"/>
              <a:gd name="connsiteX123" fmla="*/ 3937109 w 9117690"/>
              <a:gd name="connsiteY123" fmla="*/ 3871381 h 4971224"/>
              <a:gd name="connsiteX124" fmla="*/ 3808082 w 9117690"/>
              <a:gd name="connsiteY124" fmla="*/ 3742354 h 4971224"/>
              <a:gd name="connsiteX125" fmla="*/ 3808082 w 9117690"/>
              <a:gd name="connsiteY125" fmla="*/ 3249609 h 4971224"/>
              <a:gd name="connsiteX126" fmla="*/ 3799694 w 9117690"/>
              <a:gd name="connsiteY126" fmla="*/ 3208059 h 4971224"/>
              <a:gd name="connsiteX127" fmla="*/ 3680807 w 9117690"/>
              <a:gd name="connsiteY127" fmla="*/ 3129255 h 4971224"/>
              <a:gd name="connsiteX128" fmla="*/ 3561920 w 9117690"/>
              <a:gd name="connsiteY128" fmla="*/ 3208059 h 4971224"/>
              <a:gd name="connsiteX129" fmla="*/ 3561433 w 9117690"/>
              <a:gd name="connsiteY129" fmla="*/ 3210469 h 4971224"/>
              <a:gd name="connsiteX130" fmla="*/ 3561433 w 9117690"/>
              <a:gd name="connsiteY130" fmla="*/ 3465610 h 4971224"/>
              <a:gd name="connsiteX131" fmla="*/ 3482629 w 9117690"/>
              <a:gd name="connsiteY131" fmla="*/ 3584498 h 4971224"/>
              <a:gd name="connsiteX132" fmla="*/ 3438829 w 9117690"/>
              <a:gd name="connsiteY132" fmla="*/ 3593340 h 4971224"/>
              <a:gd name="connsiteX133" fmla="*/ 3438829 w 9117690"/>
              <a:gd name="connsiteY133" fmla="*/ 3594706 h 4971224"/>
              <a:gd name="connsiteX134" fmla="*/ 3415349 w 9117690"/>
              <a:gd name="connsiteY134" fmla="*/ 3597073 h 4971224"/>
              <a:gd name="connsiteX135" fmla="*/ 3315620 w 9117690"/>
              <a:gd name="connsiteY135" fmla="*/ 3683022 h 4971224"/>
              <a:gd name="connsiteX136" fmla="*/ 3307419 w 9117690"/>
              <a:gd name="connsiteY136" fmla="*/ 3729493 h 4971224"/>
              <a:gd name="connsiteX137" fmla="*/ 3307419 w 9117690"/>
              <a:gd name="connsiteY137" fmla="*/ 4196662 h 4971224"/>
              <a:gd name="connsiteX138" fmla="*/ 3178392 w 9117690"/>
              <a:gd name="connsiteY138" fmla="*/ 4325689 h 4971224"/>
              <a:gd name="connsiteX139" fmla="*/ 3178393 w 9117690"/>
              <a:gd name="connsiteY139" fmla="*/ 4325690 h 4971224"/>
              <a:gd name="connsiteX140" fmla="*/ 3049366 w 9117690"/>
              <a:gd name="connsiteY140" fmla="*/ 4196663 h 4971224"/>
              <a:gd name="connsiteX141" fmla="*/ 3049366 w 9117690"/>
              <a:gd name="connsiteY141" fmla="*/ 3544518 h 4971224"/>
              <a:gd name="connsiteX142" fmla="*/ 3033349 w 9117690"/>
              <a:gd name="connsiteY142" fmla="*/ 3518119 h 4971224"/>
              <a:gd name="connsiteX143" fmla="*/ 2933786 w 9117690"/>
              <a:gd name="connsiteY143" fmla="*/ 3471165 h 4971224"/>
              <a:gd name="connsiteX144" fmla="*/ 2814899 w 9117690"/>
              <a:gd name="connsiteY144" fmla="*/ 3549969 h 4971224"/>
              <a:gd name="connsiteX145" fmla="*/ 2812443 w 9117690"/>
              <a:gd name="connsiteY145" fmla="*/ 3562129 h 4971224"/>
              <a:gd name="connsiteX146" fmla="*/ 2812443 w 9117690"/>
              <a:gd name="connsiteY146" fmla="*/ 4069851 h 4971224"/>
              <a:gd name="connsiteX147" fmla="*/ 2683416 w 9117690"/>
              <a:gd name="connsiteY147" fmla="*/ 4198878 h 4971224"/>
              <a:gd name="connsiteX148" fmla="*/ 2683417 w 9117690"/>
              <a:gd name="connsiteY148" fmla="*/ 4198877 h 4971224"/>
              <a:gd name="connsiteX149" fmla="*/ 2554391 w 9117690"/>
              <a:gd name="connsiteY149" fmla="*/ 4069850 h 4971224"/>
              <a:gd name="connsiteX150" fmla="*/ 2554389 w 9117690"/>
              <a:gd name="connsiteY150" fmla="*/ 4044721 h 4971224"/>
              <a:gd name="connsiteX151" fmla="*/ 2544250 w 9117690"/>
              <a:gd name="connsiteY151" fmla="*/ 3994503 h 4971224"/>
              <a:gd name="connsiteX152" fmla="*/ 2425363 w 9117690"/>
              <a:gd name="connsiteY152" fmla="*/ 3915699 h 4971224"/>
              <a:gd name="connsiteX153" fmla="*/ 2296336 w 9117690"/>
              <a:gd name="connsiteY153" fmla="*/ 4044726 h 4971224"/>
              <a:gd name="connsiteX154" fmla="*/ 2296336 w 9117690"/>
              <a:gd name="connsiteY154" fmla="*/ 4842197 h 4971224"/>
              <a:gd name="connsiteX155" fmla="*/ 2167309 w 9117690"/>
              <a:gd name="connsiteY155" fmla="*/ 4971224 h 4971224"/>
              <a:gd name="connsiteX156" fmla="*/ 2167310 w 9117690"/>
              <a:gd name="connsiteY156" fmla="*/ 4971223 h 4971224"/>
              <a:gd name="connsiteX157" fmla="*/ 2038282 w 9117690"/>
              <a:gd name="connsiteY157" fmla="*/ 4842196 h 4971224"/>
              <a:gd name="connsiteX158" fmla="*/ 2038281 w 9117690"/>
              <a:gd name="connsiteY158" fmla="*/ 3795012 h 4971224"/>
              <a:gd name="connsiteX159" fmla="*/ 2028143 w 9117690"/>
              <a:gd name="connsiteY159" fmla="*/ 3744793 h 4971224"/>
              <a:gd name="connsiteX160" fmla="*/ 1909255 w 9117690"/>
              <a:gd name="connsiteY160" fmla="*/ 3665989 h 4971224"/>
              <a:gd name="connsiteX161" fmla="*/ 1790368 w 9117690"/>
              <a:gd name="connsiteY161" fmla="*/ 3744793 h 4971224"/>
              <a:gd name="connsiteX162" fmla="*/ 1780604 w 9117690"/>
              <a:gd name="connsiteY162" fmla="*/ 3793153 h 4971224"/>
              <a:gd name="connsiteX163" fmla="*/ 1780604 w 9117690"/>
              <a:gd name="connsiteY163" fmla="*/ 4123955 h 4971224"/>
              <a:gd name="connsiteX164" fmla="*/ 1651577 w 9117690"/>
              <a:gd name="connsiteY164" fmla="*/ 4252982 h 4971224"/>
              <a:gd name="connsiteX165" fmla="*/ 1651578 w 9117690"/>
              <a:gd name="connsiteY165" fmla="*/ 4252981 h 4971224"/>
              <a:gd name="connsiteX166" fmla="*/ 1522552 w 9117690"/>
              <a:gd name="connsiteY166" fmla="*/ 4123954 h 4971224"/>
              <a:gd name="connsiteX167" fmla="*/ 1522552 w 9117690"/>
              <a:gd name="connsiteY167" fmla="*/ 3951064 h 4971224"/>
              <a:gd name="connsiteX168" fmla="*/ 1521839 w 9117690"/>
              <a:gd name="connsiteY168" fmla="*/ 3947533 h 4971224"/>
              <a:gd name="connsiteX169" fmla="*/ 1402953 w 9117690"/>
              <a:gd name="connsiteY169" fmla="*/ 3868729 h 4971224"/>
              <a:gd name="connsiteX170" fmla="*/ 1284065 w 9117690"/>
              <a:gd name="connsiteY170" fmla="*/ 3947533 h 4971224"/>
              <a:gd name="connsiteX171" fmla="*/ 1283351 w 9117690"/>
              <a:gd name="connsiteY171" fmla="*/ 3951066 h 4971224"/>
              <a:gd name="connsiteX172" fmla="*/ 1283351 w 9117690"/>
              <a:gd name="connsiteY172" fmla="*/ 4211763 h 4971224"/>
              <a:gd name="connsiteX173" fmla="*/ 1154325 w 9117690"/>
              <a:gd name="connsiteY173" fmla="*/ 4340790 h 4971224"/>
              <a:gd name="connsiteX174" fmla="*/ 1154325 w 9117690"/>
              <a:gd name="connsiteY174" fmla="*/ 4340789 h 4971224"/>
              <a:gd name="connsiteX175" fmla="*/ 1025297 w 9117690"/>
              <a:gd name="connsiteY175" fmla="*/ 4211762 h 4971224"/>
              <a:gd name="connsiteX176" fmla="*/ 1025296 w 9117690"/>
              <a:gd name="connsiteY176" fmla="*/ 4228285 h 4971224"/>
              <a:gd name="connsiteX177" fmla="*/ 1015158 w 9117690"/>
              <a:gd name="connsiteY177" fmla="*/ 4178066 h 4971224"/>
              <a:gd name="connsiteX178" fmla="*/ 896270 w 9117690"/>
              <a:gd name="connsiteY178" fmla="*/ 4099262 h 4971224"/>
              <a:gd name="connsiteX179" fmla="*/ 777383 w 9117690"/>
              <a:gd name="connsiteY179" fmla="*/ 4178066 h 4971224"/>
              <a:gd name="connsiteX180" fmla="*/ 767619 w 9117690"/>
              <a:gd name="connsiteY180" fmla="*/ 4226427 h 4971224"/>
              <a:gd name="connsiteX181" fmla="*/ 767619 w 9117690"/>
              <a:gd name="connsiteY181" fmla="*/ 4311766 h 4971224"/>
              <a:gd name="connsiteX182" fmla="*/ 638592 w 9117690"/>
              <a:gd name="connsiteY182" fmla="*/ 4440793 h 4971224"/>
              <a:gd name="connsiteX183" fmla="*/ 638593 w 9117690"/>
              <a:gd name="connsiteY183" fmla="*/ 4440792 h 4971224"/>
              <a:gd name="connsiteX184" fmla="*/ 509566 w 9117690"/>
              <a:gd name="connsiteY184" fmla="*/ 4311765 h 4971224"/>
              <a:gd name="connsiteX185" fmla="*/ 509565 w 9117690"/>
              <a:gd name="connsiteY185" fmla="*/ 3717745 h 4971224"/>
              <a:gd name="connsiteX186" fmla="*/ 499427 w 9117690"/>
              <a:gd name="connsiteY186" fmla="*/ 3667526 h 4971224"/>
              <a:gd name="connsiteX187" fmla="*/ 380539 w 9117690"/>
              <a:gd name="connsiteY187" fmla="*/ 3588722 h 4971224"/>
              <a:gd name="connsiteX188" fmla="*/ 261652 w 9117690"/>
              <a:gd name="connsiteY188" fmla="*/ 3667526 h 4971224"/>
              <a:gd name="connsiteX189" fmla="*/ 258054 w 9117690"/>
              <a:gd name="connsiteY189" fmla="*/ 3685345 h 4971224"/>
              <a:gd name="connsiteX190" fmla="*/ 258054 w 9117690"/>
              <a:gd name="connsiteY190" fmla="*/ 3774263 h 4971224"/>
              <a:gd name="connsiteX191" fmla="*/ 129027 w 9117690"/>
              <a:gd name="connsiteY191" fmla="*/ 3903290 h 4971224"/>
              <a:gd name="connsiteX192" fmla="*/ 129028 w 9117690"/>
              <a:gd name="connsiteY192" fmla="*/ 3903289 h 4971224"/>
              <a:gd name="connsiteX193" fmla="*/ 1 w 9117690"/>
              <a:gd name="connsiteY193" fmla="*/ 3774262 h 4971224"/>
              <a:gd name="connsiteX194" fmla="*/ 1 w 9117690"/>
              <a:gd name="connsiteY194" fmla="*/ 1751439 h 4971224"/>
              <a:gd name="connsiteX195" fmla="*/ 0 w 9117690"/>
              <a:gd name="connsiteY195" fmla="*/ 1751439 h 4971224"/>
              <a:gd name="connsiteX196" fmla="*/ 0 w 9117690"/>
              <a:gd name="connsiteY196" fmla="*/ 0 h 4971224"/>
              <a:gd name="connsiteX0" fmla="*/ 3416214 w 9117690"/>
              <a:gd name="connsiteY0" fmla="*/ 3589692 h 4971224"/>
              <a:gd name="connsiteX1" fmla="*/ 3418663 w 9117690"/>
              <a:gd name="connsiteY1" fmla="*/ 3590526 h 4971224"/>
              <a:gd name="connsiteX2" fmla="*/ 3419057 w 9117690"/>
              <a:gd name="connsiteY2" fmla="*/ 3590560 h 4971224"/>
              <a:gd name="connsiteX3" fmla="*/ 3416214 w 9117690"/>
              <a:gd name="connsiteY3" fmla="*/ 3589692 h 4971224"/>
              <a:gd name="connsiteX4" fmla="*/ 0 w 9117690"/>
              <a:gd name="connsiteY4" fmla="*/ 0 h 4971224"/>
              <a:gd name="connsiteX5" fmla="*/ 9117690 w 9117690"/>
              <a:gd name="connsiteY5" fmla="*/ 0 h 4971224"/>
              <a:gd name="connsiteX6" fmla="*/ 9117689 w 9117690"/>
              <a:gd name="connsiteY6" fmla="*/ 2104736 h 4971224"/>
              <a:gd name="connsiteX7" fmla="*/ 9038886 w 9117690"/>
              <a:gd name="connsiteY7" fmla="*/ 2223622 h 4971224"/>
              <a:gd name="connsiteX8" fmla="*/ 8990816 w 9117690"/>
              <a:gd name="connsiteY8" fmla="*/ 2233326 h 4971224"/>
              <a:gd name="connsiteX9" fmla="*/ 8990816 w 9117690"/>
              <a:gd name="connsiteY9" fmla="*/ 2234064 h 4971224"/>
              <a:gd name="connsiteX10" fmla="*/ 8967336 w 9117690"/>
              <a:gd name="connsiteY10" fmla="*/ 2236431 h 4971224"/>
              <a:gd name="connsiteX11" fmla="*/ 8890272 w 9117690"/>
              <a:gd name="connsiteY11" fmla="*/ 2282875 h 4971224"/>
              <a:gd name="connsiteX12" fmla="*/ 8869107 w 9117690"/>
              <a:gd name="connsiteY12" fmla="*/ 2319766 h 4971224"/>
              <a:gd name="connsiteX13" fmla="*/ 8869107 w 9117690"/>
              <a:gd name="connsiteY13" fmla="*/ 2383080 h 4971224"/>
              <a:gd name="connsiteX14" fmla="*/ 8790304 w 9117690"/>
              <a:gd name="connsiteY14" fmla="*/ 2501968 h 4971224"/>
              <a:gd name="connsiteX15" fmla="*/ 8742234 w 9117690"/>
              <a:gd name="connsiteY15" fmla="*/ 2511672 h 4971224"/>
              <a:gd name="connsiteX16" fmla="*/ 8742234 w 9117690"/>
              <a:gd name="connsiteY16" fmla="*/ 2512410 h 4971224"/>
              <a:gd name="connsiteX17" fmla="*/ 8718754 w 9117690"/>
              <a:gd name="connsiteY17" fmla="*/ 2514777 h 4971224"/>
              <a:gd name="connsiteX18" fmla="*/ 8619025 w 9117690"/>
              <a:gd name="connsiteY18" fmla="*/ 2600726 h 4971224"/>
              <a:gd name="connsiteX19" fmla="*/ 8619005 w 9117690"/>
              <a:gd name="connsiteY19" fmla="*/ 2600839 h 4971224"/>
              <a:gd name="connsiteX20" fmla="*/ 8619005 w 9117690"/>
              <a:gd name="connsiteY20" fmla="*/ 3160632 h 4971224"/>
              <a:gd name="connsiteX21" fmla="*/ 8540202 w 9117690"/>
              <a:gd name="connsiteY21" fmla="*/ 3279520 h 4971224"/>
              <a:gd name="connsiteX22" fmla="*/ 8492132 w 9117690"/>
              <a:gd name="connsiteY22" fmla="*/ 3289224 h 4971224"/>
              <a:gd name="connsiteX23" fmla="*/ 8492132 w 9117690"/>
              <a:gd name="connsiteY23" fmla="*/ 3289962 h 4971224"/>
              <a:gd name="connsiteX24" fmla="*/ 8468652 w 9117690"/>
              <a:gd name="connsiteY24" fmla="*/ 3292329 h 4971224"/>
              <a:gd name="connsiteX25" fmla="*/ 8368923 w 9117690"/>
              <a:gd name="connsiteY25" fmla="*/ 3378278 h 4971224"/>
              <a:gd name="connsiteX26" fmla="*/ 8368672 w 9117690"/>
              <a:gd name="connsiteY26" fmla="*/ 3379701 h 4971224"/>
              <a:gd name="connsiteX27" fmla="*/ 8368672 w 9117690"/>
              <a:gd name="connsiteY27" fmla="*/ 3648026 h 4971224"/>
              <a:gd name="connsiteX28" fmla="*/ 8239645 w 9117690"/>
              <a:gd name="connsiteY28" fmla="*/ 3777053 h 4971224"/>
              <a:gd name="connsiteX29" fmla="*/ 8239646 w 9117690"/>
              <a:gd name="connsiteY29" fmla="*/ 3777052 h 4971224"/>
              <a:gd name="connsiteX30" fmla="*/ 8110619 w 9117690"/>
              <a:gd name="connsiteY30" fmla="*/ 3648025 h 4971224"/>
              <a:gd name="connsiteX31" fmla="*/ 8110619 w 9117690"/>
              <a:gd name="connsiteY31" fmla="*/ 3368005 h 4971224"/>
              <a:gd name="connsiteX32" fmla="*/ 8108616 w 9117690"/>
              <a:gd name="connsiteY32" fmla="*/ 3356655 h 4971224"/>
              <a:gd name="connsiteX33" fmla="*/ 8008887 w 9117690"/>
              <a:gd name="connsiteY33" fmla="*/ 3270706 h 4971224"/>
              <a:gd name="connsiteX34" fmla="*/ 7985407 w 9117690"/>
              <a:gd name="connsiteY34" fmla="*/ 3268339 h 4971224"/>
              <a:gd name="connsiteX35" fmla="*/ 7985407 w 9117690"/>
              <a:gd name="connsiteY35" fmla="*/ 3267601 h 4971224"/>
              <a:gd name="connsiteX36" fmla="*/ 7937337 w 9117690"/>
              <a:gd name="connsiteY36" fmla="*/ 3257897 h 4971224"/>
              <a:gd name="connsiteX37" fmla="*/ 7858534 w 9117690"/>
              <a:gd name="connsiteY37" fmla="*/ 3139009 h 4971224"/>
              <a:gd name="connsiteX38" fmla="*/ 7858534 w 9117690"/>
              <a:gd name="connsiteY38" fmla="*/ 3048879 h 4971224"/>
              <a:gd name="connsiteX39" fmla="*/ 7850145 w 9117690"/>
              <a:gd name="connsiteY39" fmla="*/ 3007329 h 4971224"/>
              <a:gd name="connsiteX40" fmla="*/ 7731258 w 9117690"/>
              <a:gd name="connsiteY40" fmla="*/ 2928525 h 4971224"/>
              <a:gd name="connsiteX41" fmla="*/ 7612370 w 9117690"/>
              <a:gd name="connsiteY41" fmla="*/ 3007329 h 4971224"/>
              <a:gd name="connsiteX42" fmla="*/ 7610181 w 9117690"/>
              <a:gd name="connsiteY42" fmla="*/ 3018174 h 4971224"/>
              <a:gd name="connsiteX43" fmla="*/ 7610181 w 9117690"/>
              <a:gd name="connsiteY43" fmla="*/ 3259043 h 4971224"/>
              <a:gd name="connsiteX44" fmla="*/ 7531378 w 9117690"/>
              <a:gd name="connsiteY44" fmla="*/ 3377931 h 4971224"/>
              <a:gd name="connsiteX45" fmla="*/ 7483308 w 9117690"/>
              <a:gd name="connsiteY45" fmla="*/ 3387635 h 4971224"/>
              <a:gd name="connsiteX46" fmla="*/ 7483308 w 9117690"/>
              <a:gd name="connsiteY46" fmla="*/ 3388373 h 4971224"/>
              <a:gd name="connsiteX47" fmla="*/ 7459828 w 9117690"/>
              <a:gd name="connsiteY47" fmla="*/ 3390740 h 4971224"/>
              <a:gd name="connsiteX48" fmla="*/ 7360099 w 9117690"/>
              <a:gd name="connsiteY48" fmla="*/ 3476689 h 4971224"/>
              <a:gd name="connsiteX49" fmla="*/ 7359847 w 9117690"/>
              <a:gd name="connsiteY49" fmla="*/ 3478118 h 4971224"/>
              <a:gd name="connsiteX50" fmla="*/ 7359847 w 9117690"/>
              <a:gd name="connsiteY50" fmla="*/ 3582759 h 4971224"/>
              <a:gd name="connsiteX51" fmla="*/ 7230820 w 9117690"/>
              <a:gd name="connsiteY51" fmla="*/ 3711786 h 4971224"/>
              <a:gd name="connsiteX52" fmla="*/ 7230821 w 9117690"/>
              <a:gd name="connsiteY52" fmla="*/ 3711785 h 4971224"/>
              <a:gd name="connsiteX53" fmla="*/ 7101794 w 9117690"/>
              <a:gd name="connsiteY53" fmla="*/ 3582758 h 4971224"/>
              <a:gd name="connsiteX54" fmla="*/ 7101793 w 9117690"/>
              <a:gd name="connsiteY54" fmla="*/ 3599281 h 4971224"/>
              <a:gd name="connsiteX55" fmla="*/ 7091655 w 9117690"/>
              <a:gd name="connsiteY55" fmla="*/ 3549062 h 4971224"/>
              <a:gd name="connsiteX56" fmla="*/ 6972767 w 9117690"/>
              <a:gd name="connsiteY56" fmla="*/ 3470258 h 4971224"/>
              <a:gd name="connsiteX57" fmla="*/ 6853880 w 9117690"/>
              <a:gd name="connsiteY57" fmla="*/ 3549062 h 4971224"/>
              <a:gd name="connsiteX58" fmla="*/ 6844116 w 9117690"/>
              <a:gd name="connsiteY58" fmla="*/ 3597422 h 4971224"/>
              <a:gd name="connsiteX59" fmla="*/ 6844116 w 9117690"/>
              <a:gd name="connsiteY59" fmla="*/ 4183824 h 4971224"/>
              <a:gd name="connsiteX60" fmla="*/ 6715089 w 9117690"/>
              <a:gd name="connsiteY60" fmla="*/ 4312851 h 4971224"/>
              <a:gd name="connsiteX61" fmla="*/ 6715090 w 9117690"/>
              <a:gd name="connsiteY61" fmla="*/ 4312850 h 4971224"/>
              <a:gd name="connsiteX62" fmla="*/ 6586063 w 9117690"/>
              <a:gd name="connsiteY62" fmla="*/ 4183823 h 4971224"/>
              <a:gd name="connsiteX63" fmla="*/ 6586062 w 9117690"/>
              <a:gd name="connsiteY63" fmla="*/ 3286861 h 4971224"/>
              <a:gd name="connsiteX64" fmla="*/ 6575924 w 9117690"/>
              <a:gd name="connsiteY64" fmla="*/ 3236642 h 4971224"/>
              <a:gd name="connsiteX65" fmla="*/ 6457036 w 9117690"/>
              <a:gd name="connsiteY65" fmla="*/ 3157838 h 4971224"/>
              <a:gd name="connsiteX66" fmla="*/ 6338149 w 9117690"/>
              <a:gd name="connsiteY66" fmla="*/ 3236642 h 4971224"/>
              <a:gd name="connsiteX67" fmla="*/ 6334551 w 9117690"/>
              <a:gd name="connsiteY67" fmla="*/ 3254461 h 4971224"/>
              <a:gd name="connsiteX68" fmla="*/ 6334551 w 9117690"/>
              <a:gd name="connsiteY68" fmla="*/ 3563407 h 4971224"/>
              <a:gd name="connsiteX69" fmla="*/ 6205524 w 9117690"/>
              <a:gd name="connsiteY69" fmla="*/ 3692434 h 4971224"/>
              <a:gd name="connsiteX70" fmla="*/ 6205525 w 9117690"/>
              <a:gd name="connsiteY70" fmla="*/ 3692433 h 4971224"/>
              <a:gd name="connsiteX71" fmla="*/ 6076498 w 9117690"/>
              <a:gd name="connsiteY71" fmla="*/ 3563406 h 4971224"/>
              <a:gd name="connsiteX72" fmla="*/ 6076498 w 9117690"/>
              <a:gd name="connsiteY72" fmla="*/ 3516668 h 4971224"/>
              <a:gd name="connsiteX73" fmla="*/ 6057828 w 9117690"/>
              <a:gd name="connsiteY73" fmla="*/ 3484126 h 4971224"/>
              <a:gd name="connsiteX74" fmla="*/ 5980764 w 9117690"/>
              <a:gd name="connsiteY74" fmla="*/ 3437682 h 4971224"/>
              <a:gd name="connsiteX75" fmla="*/ 5957284 w 9117690"/>
              <a:gd name="connsiteY75" fmla="*/ 3435315 h 4971224"/>
              <a:gd name="connsiteX76" fmla="*/ 5957284 w 9117690"/>
              <a:gd name="connsiteY76" fmla="*/ 3434577 h 4971224"/>
              <a:gd name="connsiteX77" fmla="*/ 5909214 w 9117690"/>
              <a:gd name="connsiteY77" fmla="*/ 3424873 h 4971224"/>
              <a:gd name="connsiteX78" fmla="*/ 5830411 w 9117690"/>
              <a:gd name="connsiteY78" fmla="*/ 3305985 h 4971224"/>
              <a:gd name="connsiteX79" fmla="*/ 5830411 w 9117690"/>
              <a:gd name="connsiteY79" fmla="*/ 3192001 h 4971224"/>
              <a:gd name="connsiteX80" fmla="*/ 5822022 w 9117690"/>
              <a:gd name="connsiteY80" fmla="*/ 3150451 h 4971224"/>
              <a:gd name="connsiteX81" fmla="*/ 5703135 w 9117690"/>
              <a:gd name="connsiteY81" fmla="*/ 3071647 h 4971224"/>
              <a:gd name="connsiteX82" fmla="*/ 5584247 w 9117690"/>
              <a:gd name="connsiteY82" fmla="*/ 3150451 h 4971224"/>
              <a:gd name="connsiteX83" fmla="*/ 5582058 w 9117690"/>
              <a:gd name="connsiteY83" fmla="*/ 3161295 h 4971224"/>
              <a:gd name="connsiteX84" fmla="*/ 5582058 w 9117690"/>
              <a:gd name="connsiteY84" fmla="*/ 3314699 h 4971224"/>
              <a:gd name="connsiteX85" fmla="*/ 5503255 w 9117690"/>
              <a:gd name="connsiteY85" fmla="*/ 3433587 h 4971224"/>
              <a:gd name="connsiteX86" fmla="*/ 5455185 w 9117690"/>
              <a:gd name="connsiteY86" fmla="*/ 3443291 h 4971224"/>
              <a:gd name="connsiteX87" fmla="*/ 5455185 w 9117690"/>
              <a:gd name="connsiteY87" fmla="*/ 3444029 h 4971224"/>
              <a:gd name="connsiteX88" fmla="*/ 5431705 w 9117690"/>
              <a:gd name="connsiteY88" fmla="*/ 3446396 h 4971224"/>
              <a:gd name="connsiteX89" fmla="*/ 5331976 w 9117690"/>
              <a:gd name="connsiteY89" fmla="*/ 3532345 h 4971224"/>
              <a:gd name="connsiteX90" fmla="*/ 5329772 w 9117690"/>
              <a:gd name="connsiteY90" fmla="*/ 3544835 h 4971224"/>
              <a:gd name="connsiteX91" fmla="*/ 5329772 w 9117690"/>
              <a:gd name="connsiteY91" fmla="*/ 3678743 h 4971224"/>
              <a:gd name="connsiteX92" fmla="*/ 5200745 w 9117690"/>
              <a:gd name="connsiteY92" fmla="*/ 3807770 h 4971224"/>
              <a:gd name="connsiteX93" fmla="*/ 5200746 w 9117690"/>
              <a:gd name="connsiteY93" fmla="*/ 3807769 h 4971224"/>
              <a:gd name="connsiteX94" fmla="*/ 5071719 w 9117690"/>
              <a:gd name="connsiteY94" fmla="*/ 3678742 h 4971224"/>
              <a:gd name="connsiteX95" fmla="*/ 5071719 w 9117690"/>
              <a:gd name="connsiteY95" fmla="*/ 3313488 h 4971224"/>
              <a:gd name="connsiteX96" fmla="*/ 5069515 w 9117690"/>
              <a:gd name="connsiteY96" fmla="*/ 3300998 h 4971224"/>
              <a:gd name="connsiteX97" fmla="*/ 4969786 w 9117690"/>
              <a:gd name="connsiteY97" fmla="*/ 3215049 h 4971224"/>
              <a:gd name="connsiteX98" fmla="*/ 4946306 w 9117690"/>
              <a:gd name="connsiteY98" fmla="*/ 3212682 h 4971224"/>
              <a:gd name="connsiteX99" fmla="*/ 4946306 w 9117690"/>
              <a:gd name="connsiteY99" fmla="*/ 3211944 h 4971224"/>
              <a:gd name="connsiteX100" fmla="*/ 4898236 w 9117690"/>
              <a:gd name="connsiteY100" fmla="*/ 3202240 h 4971224"/>
              <a:gd name="connsiteX101" fmla="*/ 4819433 w 9117690"/>
              <a:gd name="connsiteY101" fmla="*/ 3083352 h 4971224"/>
              <a:gd name="connsiteX102" fmla="*/ 4819433 w 9117690"/>
              <a:gd name="connsiteY102" fmla="*/ 2706976 h 4971224"/>
              <a:gd name="connsiteX103" fmla="*/ 4811044 w 9117690"/>
              <a:gd name="connsiteY103" fmla="*/ 2665427 h 4971224"/>
              <a:gd name="connsiteX104" fmla="*/ 4692157 w 9117690"/>
              <a:gd name="connsiteY104" fmla="*/ 2586623 h 4971224"/>
              <a:gd name="connsiteX105" fmla="*/ 4563130 w 9117690"/>
              <a:gd name="connsiteY105" fmla="*/ 2715650 h 4971224"/>
              <a:gd name="connsiteX106" fmla="*/ 4563014 w 9117690"/>
              <a:gd name="connsiteY106" fmla="*/ 3019403 h 4971224"/>
              <a:gd name="connsiteX107" fmla="*/ 4484211 w 9117690"/>
              <a:gd name="connsiteY107" fmla="*/ 3138291 h 4971224"/>
              <a:gd name="connsiteX108" fmla="*/ 4436141 w 9117690"/>
              <a:gd name="connsiteY108" fmla="*/ 3147995 h 4971224"/>
              <a:gd name="connsiteX109" fmla="*/ 4436141 w 9117690"/>
              <a:gd name="connsiteY109" fmla="*/ 3148733 h 4971224"/>
              <a:gd name="connsiteX110" fmla="*/ 4412661 w 9117690"/>
              <a:gd name="connsiteY110" fmla="*/ 3151100 h 4971224"/>
              <a:gd name="connsiteX111" fmla="*/ 4335596 w 9117690"/>
              <a:gd name="connsiteY111" fmla="*/ 3197544 h 4971224"/>
              <a:gd name="connsiteX112" fmla="*/ 4314689 w 9117690"/>
              <a:gd name="connsiteY112" fmla="*/ 3233987 h 4971224"/>
              <a:gd name="connsiteX113" fmla="*/ 4314689 w 9117690"/>
              <a:gd name="connsiteY113" fmla="*/ 3369599 h 4971224"/>
              <a:gd name="connsiteX114" fmla="*/ 4235886 w 9117690"/>
              <a:gd name="connsiteY114" fmla="*/ 3488487 h 4971224"/>
              <a:gd name="connsiteX115" fmla="*/ 4187818 w 9117690"/>
              <a:gd name="connsiteY115" fmla="*/ 3498191 h 4971224"/>
              <a:gd name="connsiteX116" fmla="*/ 4187818 w 9117690"/>
              <a:gd name="connsiteY116" fmla="*/ 3498929 h 4971224"/>
              <a:gd name="connsiteX117" fmla="*/ 4164338 w 9117690"/>
              <a:gd name="connsiteY117" fmla="*/ 3501296 h 4971224"/>
              <a:gd name="connsiteX118" fmla="*/ 4087274 w 9117690"/>
              <a:gd name="connsiteY118" fmla="*/ 3547740 h 4971224"/>
              <a:gd name="connsiteX119" fmla="*/ 4066135 w 9117690"/>
              <a:gd name="connsiteY119" fmla="*/ 3584586 h 4971224"/>
              <a:gd name="connsiteX120" fmla="*/ 4066135 w 9117690"/>
              <a:gd name="connsiteY120" fmla="*/ 3742355 h 4971224"/>
              <a:gd name="connsiteX121" fmla="*/ 3937109 w 9117690"/>
              <a:gd name="connsiteY121" fmla="*/ 3871382 h 4971224"/>
              <a:gd name="connsiteX122" fmla="*/ 3937109 w 9117690"/>
              <a:gd name="connsiteY122" fmla="*/ 3871381 h 4971224"/>
              <a:gd name="connsiteX123" fmla="*/ 3808082 w 9117690"/>
              <a:gd name="connsiteY123" fmla="*/ 3742354 h 4971224"/>
              <a:gd name="connsiteX124" fmla="*/ 3808082 w 9117690"/>
              <a:gd name="connsiteY124" fmla="*/ 3249609 h 4971224"/>
              <a:gd name="connsiteX125" fmla="*/ 3799694 w 9117690"/>
              <a:gd name="connsiteY125" fmla="*/ 3208059 h 4971224"/>
              <a:gd name="connsiteX126" fmla="*/ 3680807 w 9117690"/>
              <a:gd name="connsiteY126" fmla="*/ 3129255 h 4971224"/>
              <a:gd name="connsiteX127" fmla="*/ 3561920 w 9117690"/>
              <a:gd name="connsiteY127" fmla="*/ 3208059 h 4971224"/>
              <a:gd name="connsiteX128" fmla="*/ 3561433 w 9117690"/>
              <a:gd name="connsiteY128" fmla="*/ 3210469 h 4971224"/>
              <a:gd name="connsiteX129" fmla="*/ 3561433 w 9117690"/>
              <a:gd name="connsiteY129" fmla="*/ 3465610 h 4971224"/>
              <a:gd name="connsiteX130" fmla="*/ 3482629 w 9117690"/>
              <a:gd name="connsiteY130" fmla="*/ 3584498 h 4971224"/>
              <a:gd name="connsiteX131" fmla="*/ 3438829 w 9117690"/>
              <a:gd name="connsiteY131" fmla="*/ 3593340 h 4971224"/>
              <a:gd name="connsiteX132" fmla="*/ 3438829 w 9117690"/>
              <a:gd name="connsiteY132" fmla="*/ 3594706 h 4971224"/>
              <a:gd name="connsiteX133" fmla="*/ 3415349 w 9117690"/>
              <a:gd name="connsiteY133" fmla="*/ 3597073 h 4971224"/>
              <a:gd name="connsiteX134" fmla="*/ 3315620 w 9117690"/>
              <a:gd name="connsiteY134" fmla="*/ 3683022 h 4971224"/>
              <a:gd name="connsiteX135" fmla="*/ 3307419 w 9117690"/>
              <a:gd name="connsiteY135" fmla="*/ 3729493 h 4971224"/>
              <a:gd name="connsiteX136" fmla="*/ 3307419 w 9117690"/>
              <a:gd name="connsiteY136" fmla="*/ 4196662 h 4971224"/>
              <a:gd name="connsiteX137" fmla="*/ 3178392 w 9117690"/>
              <a:gd name="connsiteY137" fmla="*/ 4325689 h 4971224"/>
              <a:gd name="connsiteX138" fmla="*/ 3178393 w 9117690"/>
              <a:gd name="connsiteY138" fmla="*/ 4325690 h 4971224"/>
              <a:gd name="connsiteX139" fmla="*/ 3049366 w 9117690"/>
              <a:gd name="connsiteY139" fmla="*/ 4196663 h 4971224"/>
              <a:gd name="connsiteX140" fmla="*/ 3049366 w 9117690"/>
              <a:gd name="connsiteY140" fmla="*/ 3544518 h 4971224"/>
              <a:gd name="connsiteX141" fmla="*/ 3033349 w 9117690"/>
              <a:gd name="connsiteY141" fmla="*/ 3518119 h 4971224"/>
              <a:gd name="connsiteX142" fmla="*/ 2933786 w 9117690"/>
              <a:gd name="connsiteY142" fmla="*/ 3471165 h 4971224"/>
              <a:gd name="connsiteX143" fmla="*/ 2814899 w 9117690"/>
              <a:gd name="connsiteY143" fmla="*/ 3549969 h 4971224"/>
              <a:gd name="connsiteX144" fmla="*/ 2812443 w 9117690"/>
              <a:gd name="connsiteY144" fmla="*/ 3562129 h 4971224"/>
              <a:gd name="connsiteX145" fmla="*/ 2812443 w 9117690"/>
              <a:gd name="connsiteY145" fmla="*/ 4069851 h 4971224"/>
              <a:gd name="connsiteX146" fmla="*/ 2683416 w 9117690"/>
              <a:gd name="connsiteY146" fmla="*/ 4198878 h 4971224"/>
              <a:gd name="connsiteX147" fmla="*/ 2683417 w 9117690"/>
              <a:gd name="connsiteY147" fmla="*/ 4198877 h 4971224"/>
              <a:gd name="connsiteX148" fmla="*/ 2554391 w 9117690"/>
              <a:gd name="connsiteY148" fmla="*/ 4069850 h 4971224"/>
              <a:gd name="connsiteX149" fmla="*/ 2554389 w 9117690"/>
              <a:gd name="connsiteY149" fmla="*/ 4044721 h 4971224"/>
              <a:gd name="connsiteX150" fmla="*/ 2544250 w 9117690"/>
              <a:gd name="connsiteY150" fmla="*/ 3994503 h 4971224"/>
              <a:gd name="connsiteX151" fmla="*/ 2425363 w 9117690"/>
              <a:gd name="connsiteY151" fmla="*/ 3915699 h 4971224"/>
              <a:gd name="connsiteX152" fmla="*/ 2296336 w 9117690"/>
              <a:gd name="connsiteY152" fmla="*/ 4044726 h 4971224"/>
              <a:gd name="connsiteX153" fmla="*/ 2296336 w 9117690"/>
              <a:gd name="connsiteY153" fmla="*/ 4842197 h 4971224"/>
              <a:gd name="connsiteX154" fmla="*/ 2167309 w 9117690"/>
              <a:gd name="connsiteY154" fmla="*/ 4971224 h 4971224"/>
              <a:gd name="connsiteX155" fmla="*/ 2167310 w 9117690"/>
              <a:gd name="connsiteY155" fmla="*/ 4971223 h 4971224"/>
              <a:gd name="connsiteX156" fmla="*/ 2038282 w 9117690"/>
              <a:gd name="connsiteY156" fmla="*/ 4842196 h 4971224"/>
              <a:gd name="connsiteX157" fmla="*/ 2038281 w 9117690"/>
              <a:gd name="connsiteY157" fmla="*/ 3795012 h 4971224"/>
              <a:gd name="connsiteX158" fmla="*/ 2028143 w 9117690"/>
              <a:gd name="connsiteY158" fmla="*/ 3744793 h 4971224"/>
              <a:gd name="connsiteX159" fmla="*/ 1909255 w 9117690"/>
              <a:gd name="connsiteY159" fmla="*/ 3665989 h 4971224"/>
              <a:gd name="connsiteX160" fmla="*/ 1790368 w 9117690"/>
              <a:gd name="connsiteY160" fmla="*/ 3744793 h 4971224"/>
              <a:gd name="connsiteX161" fmla="*/ 1780604 w 9117690"/>
              <a:gd name="connsiteY161" fmla="*/ 3793153 h 4971224"/>
              <a:gd name="connsiteX162" fmla="*/ 1780604 w 9117690"/>
              <a:gd name="connsiteY162" fmla="*/ 4123955 h 4971224"/>
              <a:gd name="connsiteX163" fmla="*/ 1651577 w 9117690"/>
              <a:gd name="connsiteY163" fmla="*/ 4252982 h 4971224"/>
              <a:gd name="connsiteX164" fmla="*/ 1651578 w 9117690"/>
              <a:gd name="connsiteY164" fmla="*/ 4252981 h 4971224"/>
              <a:gd name="connsiteX165" fmla="*/ 1522552 w 9117690"/>
              <a:gd name="connsiteY165" fmla="*/ 4123954 h 4971224"/>
              <a:gd name="connsiteX166" fmla="*/ 1522552 w 9117690"/>
              <a:gd name="connsiteY166" fmla="*/ 3951064 h 4971224"/>
              <a:gd name="connsiteX167" fmla="*/ 1521839 w 9117690"/>
              <a:gd name="connsiteY167" fmla="*/ 3947533 h 4971224"/>
              <a:gd name="connsiteX168" fmla="*/ 1402953 w 9117690"/>
              <a:gd name="connsiteY168" fmla="*/ 3868729 h 4971224"/>
              <a:gd name="connsiteX169" fmla="*/ 1284065 w 9117690"/>
              <a:gd name="connsiteY169" fmla="*/ 3947533 h 4971224"/>
              <a:gd name="connsiteX170" fmla="*/ 1283351 w 9117690"/>
              <a:gd name="connsiteY170" fmla="*/ 3951066 h 4971224"/>
              <a:gd name="connsiteX171" fmla="*/ 1283351 w 9117690"/>
              <a:gd name="connsiteY171" fmla="*/ 4211763 h 4971224"/>
              <a:gd name="connsiteX172" fmla="*/ 1154325 w 9117690"/>
              <a:gd name="connsiteY172" fmla="*/ 4340790 h 4971224"/>
              <a:gd name="connsiteX173" fmla="*/ 1154325 w 9117690"/>
              <a:gd name="connsiteY173" fmla="*/ 4340789 h 4971224"/>
              <a:gd name="connsiteX174" fmla="*/ 1025297 w 9117690"/>
              <a:gd name="connsiteY174" fmla="*/ 4211762 h 4971224"/>
              <a:gd name="connsiteX175" fmla="*/ 1025296 w 9117690"/>
              <a:gd name="connsiteY175" fmla="*/ 4228285 h 4971224"/>
              <a:gd name="connsiteX176" fmla="*/ 1015158 w 9117690"/>
              <a:gd name="connsiteY176" fmla="*/ 4178066 h 4971224"/>
              <a:gd name="connsiteX177" fmla="*/ 896270 w 9117690"/>
              <a:gd name="connsiteY177" fmla="*/ 4099262 h 4971224"/>
              <a:gd name="connsiteX178" fmla="*/ 777383 w 9117690"/>
              <a:gd name="connsiteY178" fmla="*/ 4178066 h 4971224"/>
              <a:gd name="connsiteX179" fmla="*/ 767619 w 9117690"/>
              <a:gd name="connsiteY179" fmla="*/ 4226427 h 4971224"/>
              <a:gd name="connsiteX180" fmla="*/ 767619 w 9117690"/>
              <a:gd name="connsiteY180" fmla="*/ 4311766 h 4971224"/>
              <a:gd name="connsiteX181" fmla="*/ 638592 w 9117690"/>
              <a:gd name="connsiteY181" fmla="*/ 4440793 h 4971224"/>
              <a:gd name="connsiteX182" fmla="*/ 638593 w 9117690"/>
              <a:gd name="connsiteY182" fmla="*/ 4440792 h 4971224"/>
              <a:gd name="connsiteX183" fmla="*/ 509566 w 9117690"/>
              <a:gd name="connsiteY183" fmla="*/ 4311765 h 4971224"/>
              <a:gd name="connsiteX184" fmla="*/ 509565 w 9117690"/>
              <a:gd name="connsiteY184" fmla="*/ 3717745 h 4971224"/>
              <a:gd name="connsiteX185" fmla="*/ 499427 w 9117690"/>
              <a:gd name="connsiteY185" fmla="*/ 3667526 h 4971224"/>
              <a:gd name="connsiteX186" fmla="*/ 380539 w 9117690"/>
              <a:gd name="connsiteY186" fmla="*/ 3588722 h 4971224"/>
              <a:gd name="connsiteX187" fmla="*/ 261652 w 9117690"/>
              <a:gd name="connsiteY187" fmla="*/ 3667526 h 4971224"/>
              <a:gd name="connsiteX188" fmla="*/ 258054 w 9117690"/>
              <a:gd name="connsiteY188" fmla="*/ 3685345 h 4971224"/>
              <a:gd name="connsiteX189" fmla="*/ 258054 w 9117690"/>
              <a:gd name="connsiteY189" fmla="*/ 3774263 h 4971224"/>
              <a:gd name="connsiteX190" fmla="*/ 129027 w 9117690"/>
              <a:gd name="connsiteY190" fmla="*/ 3903290 h 4971224"/>
              <a:gd name="connsiteX191" fmla="*/ 129028 w 9117690"/>
              <a:gd name="connsiteY191" fmla="*/ 3903289 h 4971224"/>
              <a:gd name="connsiteX192" fmla="*/ 1 w 9117690"/>
              <a:gd name="connsiteY192" fmla="*/ 3774262 h 4971224"/>
              <a:gd name="connsiteX193" fmla="*/ 1 w 9117690"/>
              <a:gd name="connsiteY193" fmla="*/ 1751439 h 4971224"/>
              <a:gd name="connsiteX194" fmla="*/ 0 w 9117690"/>
              <a:gd name="connsiteY194" fmla="*/ 1751439 h 4971224"/>
              <a:gd name="connsiteX195" fmla="*/ 0 w 9117690"/>
              <a:gd name="connsiteY195" fmla="*/ 0 h 4971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Lst>
            <a:rect l="l" t="t" r="r" b="b"/>
            <a:pathLst>
              <a:path w="9117690" h="4971224">
                <a:moveTo>
                  <a:pt x="3416214" y="3589692"/>
                </a:moveTo>
                <a:lnTo>
                  <a:pt x="3418663" y="3590526"/>
                </a:lnTo>
                <a:lnTo>
                  <a:pt x="3419057" y="3590560"/>
                </a:lnTo>
                <a:lnTo>
                  <a:pt x="3416214" y="3589692"/>
                </a:lnTo>
                <a:close/>
                <a:moveTo>
                  <a:pt x="0" y="0"/>
                </a:moveTo>
                <a:lnTo>
                  <a:pt x="9117690" y="0"/>
                </a:lnTo>
                <a:cubicBezTo>
                  <a:pt x="9117690" y="701579"/>
                  <a:pt x="9117689" y="1403157"/>
                  <a:pt x="9117689" y="2104736"/>
                </a:cubicBezTo>
                <a:cubicBezTo>
                  <a:pt x="9117689" y="2158181"/>
                  <a:pt x="9085195" y="2204036"/>
                  <a:pt x="9038886" y="2223622"/>
                </a:cubicBezTo>
                <a:lnTo>
                  <a:pt x="8990816" y="2233326"/>
                </a:lnTo>
                <a:lnTo>
                  <a:pt x="8990816" y="2234064"/>
                </a:lnTo>
                <a:lnTo>
                  <a:pt x="8967336" y="2236431"/>
                </a:lnTo>
                <a:cubicBezTo>
                  <a:pt x="8936537" y="2242733"/>
                  <a:pt x="8909555" y="2259509"/>
                  <a:pt x="8890272" y="2282875"/>
                </a:cubicBezTo>
                <a:lnTo>
                  <a:pt x="8869107" y="2319766"/>
                </a:lnTo>
                <a:lnTo>
                  <a:pt x="8869107" y="2383080"/>
                </a:lnTo>
                <a:cubicBezTo>
                  <a:pt x="8869107" y="2436525"/>
                  <a:pt x="8836613" y="2482380"/>
                  <a:pt x="8790304" y="2501968"/>
                </a:cubicBezTo>
                <a:lnTo>
                  <a:pt x="8742234" y="2511672"/>
                </a:lnTo>
                <a:lnTo>
                  <a:pt x="8742234" y="2512410"/>
                </a:lnTo>
                <a:lnTo>
                  <a:pt x="8718754" y="2514777"/>
                </a:lnTo>
                <a:cubicBezTo>
                  <a:pt x="8672556" y="2524230"/>
                  <a:pt x="8634944" y="2557250"/>
                  <a:pt x="8619025" y="2600726"/>
                </a:cubicBezTo>
                <a:cubicBezTo>
                  <a:pt x="8619018" y="2600764"/>
                  <a:pt x="8619012" y="2600801"/>
                  <a:pt x="8619005" y="2600839"/>
                </a:cubicBezTo>
                <a:lnTo>
                  <a:pt x="8619005" y="3160632"/>
                </a:lnTo>
                <a:cubicBezTo>
                  <a:pt x="8619005" y="3214077"/>
                  <a:pt x="8586511" y="3259932"/>
                  <a:pt x="8540202" y="3279520"/>
                </a:cubicBezTo>
                <a:lnTo>
                  <a:pt x="8492132" y="3289224"/>
                </a:lnTo>
                <a:lnTo>
                  <a:pt x="8492132" y="3289962"/>
                </a:lnTo>
                <a:lnTo>
                  <a:pt x="8468652" y="3292329"/>
                </a:lnTo>
                <a:cubicBezTo>
                  <a:pt x="8422454" y="3301782"/>
                  <a:pt x="8384842" y="3334802"/>
                  <a:pt x="8368923" y="3378278"/>
                </a:cubicBezTo>
                <a:cubicBezTo>
                  <a:pt x="8368839" y="3378752"/>
                  <a:pt x="8368756" y="3379227"/>
                  <a:pt x="8368672" y="3379701"/>
                </a:cubicBezTo>
                <a:lnTo>
                  <a:pt x="8368672" y="3648026"/>
                </a:lnTo>
                <a:cubicBezTo>
                  <a:pt x="8368672" y="3719286"/>
                  <a:pt x="8310905" y="3777053"/>
                  <a:pt x="8239645" y="3777053"/>
                </a:cubicBezTo>
                <a:lnTo>
                  <a:pt x="8239646" y="3777052"/>
                </a:lnTo>
                <a:cubicBezTo>
                  <a:pt x="8168386" y="3777052"/>
                  <a:pt x="8110619" y="3719285"/>
                  <a:pt x="8110619" y="3648025"/>
                </a:cubicBezTo>
                <a:lnTo>
                  <a:pt x="8110619" y="3368005"/>
                </a:lnTo>
                <a:lnTo>
                  <a:pt x="8108616" y="3356655"/>
                </a:lnTo>
                <a:cubicBezTo>
                  <a:pt x="8092697" y="3313179"/>
                  <a:pt x="8055085" y="3280159"/>
                  <a:pt x="8008887" y="3270706"/>
                </a:cubicBezTo>
                <a:lnTo>
                  <a:pt x="7985407" y="3268339"/>
                </a:lnTo>
                <a:lnTo>
                  <a:pt x="7985407" y="3267601"/>
                </a:lnTo>
                <a:lnTo>
                  <a:pt x="7937337" y="3257897"/>
                </a:lnTo>
                <a:cubicBezTo>
                  <a:pt x="7891028" y="3238309"/>
                  <a:pt x="7858534" y="3192454"/>
                  <a:pt x="7858534" y="3139009"/>
                </a:cubicBezTo>
                <a:lnTo>
                  <a:pt x="7858534" y="3048879"/>
                </a:lnTo>
                <a:lnTo>
                  <a:pt x="7850145" y="3007329"/>
                </a:lnTo>
                <a:cubicBezTo>
                  <a:pt x="7830558" y="2961019"/>
                  <a:pt x="7784703" y="2928525"/>
                  <a:pt x="7731258" y="2928525"/>
                </a:cubicBezTo>
                <a:cubicBezTo>
                  <a:pt x="7677813" y="2928525"/>
                  <a:pt x="7631958" y="2961019"/>
                  <a:pt x="7612370" y="3007329"/>
                </a:cubicBezTo>
                <a:lnTo>
                  <a:pt x="7610181" y="3018174"/>
                </a:lnTo>
                <a:lnTo>
                  <a:pt x="7610181" y="3259043"/>
                </a:lnTo>
                <a:cubicBezTo>
                  <a:pt x="7610181" y="3312488"/>
                  <a:pt x="7577687" y="3358343"/>
                  <a:pt x="7531378" y="3377931"/>
                </a:cubicBezTo>
                <a:lnTo>
                  <a:pt x="7483308" y="3387635"/>
                </a:lnTo>
                <a:lnTo>
                  <a:pt x="7483308" y="3388373"/>
                </a:lnTo>
                <a:lnTo>
                  <a:pt x="7459828" y="3390740"/>
                </a:lnTo>
                <a:cubicBezTo>
                  <a:pt x="7413630" y="3400193"/>
                  <a:pt x="7376018" y="3433213"/>
                  <a:pt x="7360099" y="3476689"/>
                </a:cubicBezTo>
                <a:lnTo>
                  <a:pt x="7359847" y="3478118"/>
                </a:lnTo>
                <a:lnTo>
                  <a:pt x="7359847" y="3582759"/>
                </a:lnTo>
                <a:cubicBezTo>
                  <a:pt x="7359847" y="3654019"/>
                  <a:pt x="7302080" y="3711786"/>
                  <a:pt x="7230820" y="3711786"/>
                </a:cubicBezTo>
                <a:lnTo>
                  <a:pt x="7230821" y="3711785"/>
                </a:lnTo>
                <a:cubicBezTo>
                  <a:pt x="7159561" y="3711785"/>
                  <a:pt x="7101794" y="3654018"/>
                  <a:pt x="7101794" y="3582758"/>
                </a:cubicBezTo>
                <a:cubicBezTo>
                  <a:pt x="7101794" y="3588266"/>
                  <a:pt x="7101793" y="3593773"/>
                  <a:pt x="7101793" y="3599281"/>
                </a:cubicBezTo>
                <a:lnTo>
                  <a:pt x="7091655" y="3549062"/>
                </a:lnTo>
                <a:cubicBezTo>
                  <a:pt x="7072067" y="3502752"/>
                  <a:pt x="7026212" y="3470258"/>
                  <a:pt x="6972767" y="3470258"/>
                </a:cubicBezTo>
                <a:cubicBezTo>
                  <a:pt x="6919322" y="3470258"/>
                  <a:pt x="6873467" y="3502752"/>
                  <a:pt x="6853880" y="3549062"/>
                </a:cubicBezTo>
                <a:lnTo>
                  <a:pt x="6844116" y="3597422"/>
                </a:lnTo>
                <a:lnTo>
                  <a:pt x="6844116" y="4183824"/>
                </a:lnTo>
                <a:cubicBezTo>
                  <a:pt x="6844116" y="4255084"/>
                  <a:pt x="6786349" y="4312851"/>
                  <a:pt x="6715089" y="4312851"/>
                </a:cubicBezTo>
                <a:lnTo>
                  <a:pt x="6715090" y="4312850"/>
                </a:lnTo>
                <a:cubicBezTo>
                  <a:pt x="6643830" y="4312850"/>
                  <a:pt x="6586063" y="4255083"/>
                  <a:pt x="6586063" y="4183823"/>
                </a:cubicBezTo>
                <a:cubicBezTo>
                  <a:pt x="6586063" y="3884836"/>
                  <a:pt x="6586062" y="3585848"/>
                  <a:pt x="6586062" y="3286861"/>
                </a:cubicBezTo>
                <a:lnTo>
                  <a:pt x="6575924" y="3236642"/>
                </a:lnTo>
                <a:cubicBezTo>
                  <a:pt x="6556336" y="3190332"/>
                  <a:pt x="6510481" y="3157838"/>
                  <a:pt x="6457036" y="3157838"/>
                </a:cubicBezTo>
                <a:cubicBezTo>
                  <a:pt x="6403591" y="3157838"/>
                  <a:pt x="6357736" y="3190332"/>
                  <a:pt x="6338149" y="3236642"/>
                </a:cubicBezTo>
                <a:lnTo>
                  <a:pt x="6334551" y="3254461"/>
                </a:lnTo>
                <a:lnTo>
                  <a:pt x="6334551" y="3563407"/>
                </a:lnTo>
                <a:cubicBezTo>
                  <a:pt x="6334551" y="3634667"/>
                  <a:pt x="6276784" y="3692434"/>
                  <a:pt x="6205524" y="3692434"/>
                </a:cubicBezTo>
                <a:lnTo>
                  <a:pt x="6205525" y="3692433"/>
                </a:lnTo>
                <a:cubicBezTo>
                  <a:pt x="6134265" y="3692433"/>
                  <a:pt x="6076498" y="3634666"/>
                  <a:pt x="6076498" y="3563406"/>
                </a:cubicBezTo>
                <a:lnTo>
                  <a:pt x="6076498" y="3516668"/>
                </a:lnTo>
                <a:lnTo>
                  <a:pt x="6057828" y="3484126"/>
                </a:lnTo>
                <a:cubicBezTo>
                  <a:pt x="6038545" y="3460760"/>
                  <a:pt x="6011562" y="3443984"/>
                  <a:pt x="5980764" y="3437682"/>
                </a:cubicBezTo>
                <a:lnTo>
                  <a:pt x="5957284" y="3435315"/>
                </a:lnTo>
                <a:lnTo>
                  <a:pt x="5957284" y="3434577"/>
                </a:lnTo>
                <a:lnTo>
                  <a:pt x="5909214" y="3424873"/>
                </a:lnTo>
                <a:cubicBezTo>
                  <a:pt x="5862905" y="3405285"/>
                  <a:pt x="5830411" y="3359430"/>
                  <a:pt x="5830411" y="3305985"/>
                </a:cubicBezTo>
                <a:lnTo>
                  <a:pt x="5830411" y="3192001"/>
                </a:lnTo>
                <a:lnTo>
                  <a:pt x="5822022" y="3150451"/>
                </a:lnTo>
                <a:cubicBezTo>
                  <a:pt x="5802435" y="3104141"/>
                  <a:pt x="5756580" y="3071647"/>
                  <a:pt x="5703135" y="3071647"/>
                </a:cubicBezTo>
                <a:cubicBezTo>
                  <a:pt x="5649690" y="3071647"/>
                  <a:pt x="5603835" y="3104141"/>
                  <a:pt x="5584247" y="3150451"/>
                </a:cubicBezTo>
                <a:lnTo>
                  <a:pt x="5582058" y="3161295"/>
                </a:lnTo>
                <a:lnTo>
                  <a:pt x="5582058" y="3314699"/>
                </a:lnTo>
                <a:cubicBezTo>
                  <a:pt x="5582058" y="3368144"/>
                  <a:pt x="5549564" y="3413999"/>
                  <a:pt x="5503255" y="3433587"/>
                </a:cubicBezTo>
                <a:lnTo>
                  <a:pt x="5455185" y="3443291"/>
                </a:lnTo>
                <a:lnTo>
                  <a:pt x="5455185" y="3444029"/>
                </a:lnTo>
                <a:lnTo>
                  <a:pt x="5431705" y="3446396"/>
                </a:lnTo>
                <a:cubicBezTo>
                  <a:pt x="5385507" y="3455849"/>
                  <a:pt x="5347895" y="3488869"/>
                  <a:pt x="5331976" y="3532345"/>
                </a:cubicBezTo>
                <a:lnTo>
                  <a:pt x="5329772" y="3544835"/>
                </a:lnTo>
                <a:lnTo>
                  <a:pt x="5329772" y="3678743"/>
                </a:lnTo>
                <a:cubicBezTo>
                  <a:pt x="5329772" y="3750003"/>
                  <a:pt x="5272005" y="3807770"/>
                  <a:pt x="5200745" y="3807770"/>
                </a:cubicBezTo>
                <a:lnTo>
                  <a:pt x="5200746" y="3807769"/>
                </a:lnTo>
                <a:cubicBezTo>
                  <a:pt x="5129486" y="3807769"/>
                  <a:pt x="5071719" y="3750002"/>
                  <a:pt x="5071719" y="3678742"/>
                </a:cubicBezTo>
                <a:lnTo>
                  <a:pt x="5071719" y="3313488"/>
                </a:lnTo>
                <a:lnTo>
                  <a:pt x="5069515" y="3300998"/>
                </a:lnTo>
                <a:cubicBezTo>
                  <a:pt x="5053596" y="3257522"/>
                  <a:pt x="5015984" y="3224502"/>
                  <a:pt x="4969786" y="3215049"/>
                </a:cubicBezTo>
                <a:lnTo>
                  <a:pt x="4946306" y="3212682"/>
                </a:lnTo>
                <a:lnTo>
                  <a:pt x="4946306" y="3211944"/>
                </a:lnTo>
                <a:lnTo>
                  <a:pt x="4898236" y="3202240"/>
                </a:lnTo>
                <a:cubicBezTo>
                  <a:pt x="4851927" y="3182652"/>
                  <a:pt x="4819433" y="3136797"/>
                  <a:pt x="4819433" y="3083352"/>
                </a:cubicBezTo>
                <a:lnTo>
                  <a:pt x="4819433" y="2706976"/>
                </a:lnTo>
                <a:lnTo>
                  <a:pt x="4811044" y="2665427"/>
                </a:lnTo>
                <a:cubicBezTo>
                  <a:pt x="4791457" y="2619117"/>
                  <a:pt x="4745602" y="2586623"/>
                  <a:pt x="4692157" y="2586623"/>
                </a:cubicBezTo>
                <a:cubicBezTo>
                  <a:pt x="4620897" y="2586623"/>
                  <a:pt x="4563130" y="2644390"/>
                  <a:pt x="4563130" y="2715650"/>
                </a:cubicBezTo>
                <a:cubicBezTo>
                  <a:pt x="4563091" y="2816901"/>
                  <a:pt x="4563053" y="2918152"/>
                  <a:pt x="4563014" y="3019403"/>
                </a:cubicBezTo>
                <a:cubicBezTo>
                  <a:pt x="4563014" y="3072848"/>
                  <a:pt x="4530520" y="3118703"/>
                  <a:pt x="4484211" y="3138291"/>
                </a:cubicBezTo>
                <a:lnTo>
                  <a:pt x="4436141" y="3147995"/>
                </a:lnTo>
                <a:lnTo>
                  <a:pt x="4436141" y="3148733"/>
                </a:lnTo>
                <a:lnTo>
                  <a:pt x="4412661" y="3151100"/>
                </a:lnTo>
                <a:cubicBezTo>
                  <a:pt x="4381862" y="3157402"/>
                  <a:pt x="4354880" y="3174178"/>
                  <a:pt x="4335596" y="3197544"/>
                </a:cubicBezTo>
                <a:lnTo>
                  <a:pt x="4314689" y="3233987"/>
                </a:lnTo>
                <a:lnTo>
                  <a:pt x="4314689" y="3369599"/>
                </a:lnTo>
                <a:cubicBezTo>
                  <a:pt x="4314689" y="3423044"/>
                  <a:pt x="4282195" y="3468899"/>
                  <a:pt x="4235886" y="3488487"/>
                </a:cubicBezTo>
                <a:lnTo>
                  <a:pt x="4187818" y="3498191"/>
                </a:lnTo>
                <a:lnTo>
                  <a:pt x="4187818" y="3498929"/>
                </a:lnTo>
                <a:lnTo>
                  <a:pt x="4164338" y="3501296"/>
                </a:lnTo>
                <a:cubicBezTo>
                  <a:pt x="4133540" y="3507598"/>
                  <a:pt x="4106557" y="3524374"/>
                  <a:pt x="4087274" y="3547740"/>
                </a:cubicBezTo>
                <a:lnTo>
                  <a:pt x="4066135" y="3584586"/>
                </a:lnTo>
                <a:lnTo>
                  <a:pt x="4066135" y="3742355"/>
                </a:lnTo>
                <a:cubicBezTo>
                  <a:pt x="4066135" y="3813615"/>
                  <a:pt x="4008368" y="3871382"/>
                  <a:pt x="3937109" y="3871382"/>
                </a:cubicBezTo>
                <a:lnTo>
                  <a:pt x="3937109" y="3871381"/>
                </a:lnTo>
                <a:cubicBezTo>
                  <a:pt x="3865850" y="3871381"/>
                  <a:pt x="3808082" y="3813614"/>
                  <a:pt x="3808082" y="3742354"/>
                </a:cubicBezTo>
                <a:lnTo>
                  <a:pt x="3808082" y="3249609"/>
                </a:lnTo>
                <a:lnTo>
                  <a:pt x="3799694" y="3208059"/>
                </a:lnTo>
                <a:cubicBezTo>
                  <a:pt x="3780107" y="3161749"/>
                  <a:pt x="3734252" y="3129255"/>
                  <a:pt x="3680807" y="3129255"/>
                </a:cubicBezTo>
                <a:cubicBezTo>
                  <a:pt x="3627362" y="3129255"/>
                  <a:pt x="3581507" y="3161749"/>
                  <a:pt x="3561920" y="3208059"/>
                </a:cubicBezTo>
                <a:lnTo>
                  <a:pt x="3561433" y="3210469"/>
                </a:lnTo>
                <a:lnTo>
                  <a:pt x="3561433" y="3465610"/>
                </a:lnTo>
                <a:cubicBezTo>
                  <a:pt x="3561433" y="3519055"/>
                  <a:pt x="3528939" y="3564910"/>
                  <a:pt x="3482629" y="3584498"/>
                </a:cubicBezTo>
                <a:lnTo>
                  <a:pt x="3438829" y="3593340"/>
                </a:lnTo>
                <a:lnTo>
                  <a:pt x="3438829" y="3594706"/>
                </a:lnTo>
                <a:lnTo>
                  <a:pt x="3415349" y="3597073"/>
                </a:lnTo>
                <a:cubicBezTo>
                  <a:pt x="3369151" y="3606526"/>
                  <a:pt x="3331539" y="3639546"/>
                  <a:pt x="3315620" y="3683022"/>
                </a:cubicBezTo>
                <a:lnTo>
                  <a:pt x="3307419" y="3729493"/>
                </a:lnTo>
                <a:lnTo>
                  <a:pt x="3307419" y="4196662"/>
                </a:lnTo>
                <a:cubicBezTo>
                  <a:pt x="3307419" y="4267922"/>
                  <a:pt x="3249652" y="4325689"/>
                  <a:pt x="3178392" y="4325689"/>
                </a:cubicBezTo>
                <a:lnTo>
                  <a:pt x="3178393" y="4325690"/>
                </a:lnTo>
                <a:cubicBezTo>
                  <a:pt x="3107132" y="4325690"/>
                  <a:pt x="3049366" y="4267923"/>
                  <a:pt x="3049366" y="4196663"/>
                </a:cubicBezTo>
                <a:lnTo>
                  <a:pt x="3049366" y="3544518"/>
                </a:lnTo>
                <a:lnTo>
                  <a:pt x="3033349" y="3518119"/>
                </a:lnTo>
                <a:cubicBezTo>
                  <a:pt x="3009684" y="3489443"/>
                  <a:pt x="2973870" y="3471165"/>
                  <a:pt x="2933786" y="3471165"/>
                </a:cubicBezTo>
                <a:cubicBezTo>
                  <a:pt x="2880342" y="3471165"/>
                  <a:pt x="2834486" y="3503659"/>
                  <a:pt x="2814899" y="3549969"/>
                </a:cubicBezTo>
                <a:lnTo>
                  <a:pt x="2812443" y="3562129"/>
                </a:lnTo>
                <a:lnTo>
                  <a:pt x="2812443" y="4069851"/>
                </a:lnTo>
                <a:cubicBezTo>
                  <a:pt x="2812443" y="4141111"/>
                  <a:pt x="2754676" y="4198878"/>
                  <a:pt x="2683416" y="4198878"/>
                </a:cubicBezTo>
                <a:lnTo>
                  <a:pt x="2683417" y="4198877"/>
                </a:lnTo>
                <a:cubicBezTo>
                  <a:pt x="2612157" y="4198877"/>
                  <a:pt x="2554391" y="4141110"/>
                  <a:pt x="2554391" y="4069850"/>
                </a:cubicBezTo>
                <a:cubicBezTo>
                  <a:pt x="2554390" y="4061474"/>
                  <a:pt x="2554390" y="4053097"/>
                  <a:pt x="2554389" y="4044721"/>
                </a:cubicBezTo>
                <a:lnTo>
                  <a:pt x="2544250" y="3994503"/>
                </a:lnTo>
                <a:cubicBezTo>
                  <a:pt x="2524663" y="3948193"/>
                  <a:pt x="2478808" y="3915699"/>
                  <a:pt x="2425363" y="3915699"/>
                </a:cubicBezTo>
                <a:cubicBezTo>
                  <a:pt x="2354103" y="3915699"/>
                  <a:pt x="2296336" y="3973466"/>
                  <a:pt x="2296336" y="4044726"/>
                </a:cubicBezTo>
                <a:lnTo>
                  <a:pt x="2296336" y="4842197"/>
                </a:lnTo>
                <a:cubicBezTo>
                  <a:pt x="2296336" y="4913457"/>
                  <a:pt x="2238569" y="4971224"/>
                  <a:pt x="2167309" y="4971224"/>
                </a:cubicBezTo>
                <a:lnTo>
                  <a:pt x="2167310" y="4971223"/>
                </a:lnTo>
                <a:cubicBezTo>
                  <a:pt x="2096049" y="4971223"/>
                  <a:pt x="2038282" y="4913456"/>
                  <a:pt x="2038282" y="4842196"/>
                </a:cubicBezTo>
                <a:cubicBezTo>
                  <a:pt x="2038282" y="4493135"/>
                  <a:pt x="2038281" y="4144073"/>
                  <a:pt x="2038281" y="3795012"/>
                </a:cubicBezTo>
                <a:lnTo>
                  <a:pt x="2028143" y="3744793"/>
                </a:lnTo>
                <a:cubicBezTo>
                  <a:pt x="2008555" y="3698483"/>
                  <a:pt x="1962700" y="3665989"/>
                  <a:pt x="1909255" y="3665989"/>
                </a:cubicBezTo>
                <a:cubicBezTo>
                  <a:pt x="1855810" y="3665989"/>
                  <a:pt x="1809955" y="3698483"/>
                  <a:pt x="1790368" y="3744793"/>
                </a:cubicBezTo>
                <a:lnTo>
                  <a:pt x="1780604" y="3793153"/>
                </a:lnTo>
                <a:lnTo>
                  <a:pt x="1780604" y="4123955"/>
                </a:lnTo>
                <a:cubicBezTo>
                  <a:pt x="1780604" y="4195215"/>
                  <a:pt x="1722837" y="4252982"/>
                  <a:pt x="1651577" y="4252982"/>
                </a:cubicBezTo>
                <a:lnTo>
                  <a:pt x="1651578" y="4252981"/>
                </a:lnTo>
                <a:cubicBezTo>
                  <a:pt x="1580318" y="4252981"/>
                  <a:pt x="1522552" y="4195214"/>
                  <a:pt x="1522552" y="4123954"/>
                </a:cubicBezTo>
                <a:lnTo>
                  <a:pt x="1522552" y="3951064"/>
                </a:lnTo>
                <a:lnTo>
                  <a:pt x="1521839" y="3947533"/>
                </a:lnTo>
                <a:cubicBezTo>
                  <a:pt x="1502253" y="3901223"/>
                  <a:pt x="1456397" y="3868729"/>
                  <a:pt x="1402953" y="3868729"/>
                </a:cubicBezTo>
                <a:cubicBezTo>
                  <a:pt x="1349508" y="3868729"/>
                  <a:pt x="1303652" y="3901223"/>
                  <a:pt x="1284065" y="3947533"/>
                </a:cubicBezTo>
                <a:lnTo>
                  <a:pt x="1283351" y="3951066"/>
                </a:lnTo>
                <a:lnTo>
                  <a:pt x="1283351" y="4211763"/>
                </a:lnTo>
                <a:cubicBezTo>
                  <a:pt x="1283351" y="4283023"/>
                  <a:pt x="1225584" y="4340790"/>
                  <a:pt x="1154325" y="4340790"/>
                </a:cubicBezTo>
                <a:lnTo>
                  <a:pt x="1154325" y="4340789"/>
                </a:lnTo>
                <a:cubicBezTo>
                  <a:pt x="1083065" y="4340789"/>
                  <a:pt x="1025297" y="4283022"/>
                  <a:pt x="1025297" y="4211762"/>
                </a:cubicBezTo>
                <a:cubicBezTo>
                  <a:pt x="1025297" y="4217270"/>
                  <a:pt x="1025296" y="4222777"/>
                  <a:pt x="1025296" y="4228285"/>
                </a:cubicBezTo>
                <a:lnTo>
                  <a:pt x="1015158" y="4178066"/>
                </a:lnTo>
                <a:cubicBezTo>
                  <a:pt x="995570" y="4131756"/>
                  <a:pt x="949715" y="4099262"/>
                  <a:pt x="896270" y="4099262"/>
                </a:cubicBezTo>
                <a:cubicBezTo>
                  <a:pt x="842825" y="4099262"/>
                  <a:pt x="796970" y="4131756"/>
                  <a:pt x="777383" y="4178066"/>
                </a:cubicBezTo>
                <a:lnTo>
                  <a:pt x="767619" y="4226427"/>
                </a:lnTo>
                <a:lnTo>
                  <a:pt x="767619" y="4311766"/>
                </a:lnTo>
                <a:cubicBezTo>
                  <a:pt x="767619" y="4383026"/>
                  <a:pt x="709852" y="4440793"/>
                  <a:pt x="638592" y="4440793"/>
                </a:cubicBezTo>
                <a:lnTo>
                  <a:pt x="638593" y="4440792"/>
                </a:lnTo>
                <a:cubicBezTo>
                  <a:pt x="567333" y="4440792"/>
                  <a:pt x="509566" y="4383025"/>
                  <a:pt x="509566" y="4311765"/>
                </a:cubicBezTo>
                <a:cubicBezTo>
                  <a:pt x="509566" y="4113758"/>
                  <a:pt x="509565" y="3915752"/>
                  <a:pt x="509565" y="3717745"/>
                </a:cubicBezTo>
                <a:lnTo>
                  <a:pt x="499427" y="3667526"/>
                </a:lnTo>
                <a:cubicBezTo>
                  <a:pt x="479839" y="3621216"/>
                  <a:pt x="433984" y="3588722"/>
                  <a:pt x="380539" y="3588722"/>
                </a:cubicBezTo>
                <a:cubicBezTo>
                  <a:pt x="327094" y="3588722"/>
                  <a:pt x="281239" y="3621216"/>
                  <a:pt x="261652" y="3667526"/>
                </a:cubicBezTo>
                <a:lnTo>
                  <a:pt x="258054" y="3685345"/>
                </a:lnTo>
                <a:lnTo>
                  <a:pt x="258054" y="3774263"/>
                </a:lnTo>
                <a:cubicBezTo>
                  <a:pt x="258054" y="3845523"/>
                  <a:pt x="200287" y="3903290"/>
                  <a:pt x="129027" y="3903290"/>
                </a:cubicBezTo>
                <a:lnTo>
                  <a:pt x="129028" y="3903289"/>
                </a:lnTo>
                <a:cubicBezTo>
                  <a:pt x="57768" y="3903289"/>
                  <a:pt x="1" y="3845522"/>
                  <a:pt x="1" y="3774262"/>
                </a:cubicBezTo>
                <a:lnTo>
                  <a:pt x="1" y="1751439"/>
                </a:lnTo>
                <a:lnTo>
                  <a:pt x="0" y="1751439"/>
                </a:lnTo>
                <a:lnTo>
                  <a:pt x="0" y="0"/>
                </a:lnTo>
                <a:close/>
              </a:path>
            </a:pathLst>
          </a:cu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2091904952"/>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Concept graphic 3">
    <p:spTree>
      <p:nvGrpSpPr>
        <p:cNvPr id="1" name=""/>
        <p:cNvGrpSpPr/>
        <p:nvPr/>
      </p:nvGrpSpPr>
      <p:grpSpPr>
        <a:xfrm>
          <a:off x="0" y="0"/>
          <a:ext cx="0" cy="0"/>
          <a:chOff x="0" y="0"/>
          <a:chExt cx="0" cy="0"/>
        </a:xfrm>
      </p:grpSpPr>
      <p:sp>
        <p:nvSpPr>
          <p:cNvPr id="6" name="Marcador de imagen 5"/>
          <p:cNvSpPr>
            <a:spLocks noGrp="1"/>
          </p:cNvSpPr>
          <p:nvPr>
            <p:ph type="pic" sz="quarter" idx="12"/>
          </p:nvPr>
        </p:nvSpPr>
        <p:spPr>
          <a:xfrm>
            <a:off x="3" y="1"/>
            <a:ext cx="9117689" cy="3539825"/>
          </a:xfrm>
          <a:custGeom>
            <a:avLst/>
            <a:gdLst>
              <a:gd name="connsiteX0" fmla="*/ 3416213 w 9117689"/>
              <a:gd name="connsiteY0" fmla="*/ 2333225 h 3539825"/>
              <a:gd name="connsiteX1" fmla="*/ 3418662 w 9117689"/>
              <a:gd name="connsiteY1" fmla="*/ 2334059 h 3539825"/>
              <a:gd name="connsiteX2" fmla="*/ 3419056 w 9117689"/>
              <a:gd name="connsiteY2" fmla="*/ 2334093 h 3539825"/>
              <a:gd name="connsiteX3" fmla="*/ 7101793 w 9117689"/>
              <a:gd name="connsiteY3" fmla="*/ 0 h 3539825"/>
              <a:gd name="connsiteX4" fmla="*/ 9117689 w 9117689"/>
              <a:gd name="connsiteY4" fmla="*/ 0 h 3539825"/>
              <a:gd name="connsiteX5" fmla="*/ 9117688 w 9117689"/>
              <a:gd name="connsiteY5" fmla="*/ 1571832 h 3539825"/>
              <a:gd name="connsiteX6" fmla="*/ 9038885 w 9117689"/>
              <a:gd name="connsiteY6" fmla="*/ 1690720 h 3539825"/>
              <a:gd name="connsiteX7" fmla="*/ 8990815 w 9117689"/>
              <a:gd name="connsiteY7" fmla="*/ 1700424 h 3539825"/>
              <a:gd name="connsiteX8" fmla="*/ 8990815 w 9117689"/>
              <a:gd name="connsiteY8" fmla="*/ 1701162 h 3539825"/>
              <a:gd name="connsiteX9" fmla="*/ 8967335 w 9117689"/>
              <a:gd name="connsiteY9" fmla="*/ 1703529 h 3539825"/>
              <a:gd name="connsiteX10" fmla="*/ 8890271 w 9117689"/>
              <a:gd name="connsiteY10" fmla="*/ 1749973 h 3539825"/>
              <a:gd name="connsiteX11" fmla="*/ 8869106 w 9117689"/>
              <a:gd name="connsiteY11" fmla="*/ 1786864 h 3539825"/>
              <a:gd name="connsiteX12" fmla="*/ 8869106 w 9117689"/>
              <a:gd name="connsiteY12" fmla="*/ 1969446 h 3539825"/>
              <a:gd name="connsiteX13" fmla="*/ 8790303 w 9117689"/>
              <a:gd name="connsiteY13" fmla="*/ 2088334 h 3539825"/>
              <a:gd name="connsiteX14" fmla="*/ 8742233 w 9117689"/>
              <a:gd name="connsiteY14" fmla="*/ 2098038 h 3539825"/>
              <a:gd name="connsiteX15" fmla="*/ 8742233 w 9117689"/>
              <a:gd name="connsiteY15" fmla="*/ 2098776 h 3539825"/>
              <a:gd name="connsiteX16" fmla="*/ 8718753 w 9117689"/>
              <a:gd name="connsiteY16" fmla="*/ 2101143 h 3539825"/>
              <a:gd name="connsiteX17" fmla="*/ 8619024 w 9117689"/>
              <a:gd name="connsiteY17" fmla="*/ 2187092 h 3539825"/>
              <a:gd name="connsiteX18" fmla="*/ 8619004 w 9117689"/>
              <a:gd name="connsiteY18" fmla="*/ 2187206 h 3539825"/>
              <a:gd name="connsiteX19" fmla="*/ 8619004 w 9117689"/>
              <a:gd name="connsiteY19" fmla="*/ 2452801 h 3539825"/>
              <a:gd name="connsiteX20" fmla="*/ 8540201 w 9117689"/>
              <a:gd name="connsiteY20" fmla="*/ 2571689 h 3539825"/>
              <a:gd name="connsiteX21" fmla="*/ 8492131 w 9117689"/>
              <a:gd name="connsiteY21" fmla="*/ 2581393 h 3539825"/>
              <a:gd name="connsiteX22" fmla="*/ 8492131 w 9117689"/>
              <a:gd name="connsiteY22" fmla="*/ 2582131 h 3539825"/>
              <a:gd name="connsiteX23" fmla="*/ 8468651 w 9117689"/>
              <a:gd name="connsiteY23" fmla="*/ 2584498 h 3539825"/>
              <a:gd name="connsiteX24" fmla="*/ 8368922 w 9117689"/>
              <a:gd name="connsiteY24" fmla="*/ 2670447 h 3539825"/>
              <a:gd name="connsiteX25" fmla="*/ 8368671 w 9117689"/>
              <a:gd name="connsiteY25" fmla="*/ 2671870 h 3539825"/>
              <a:gd name="connsiteX26" fmla="*/ 8368671 w 9117689"/>
              <a:gd name="connsiteY26" fmla="*/ 2940196 h 3539825"/>
              <a:gd name="connsiteX27" fmla="*/ 8239644 w 9117689"/>
              <a:gd name="connsiteY27" fmla="*/ 3069223 h 3539825"/>
              <a:gd name="connsiteX28" fmla="*/ 8239645 w 9117689"/>
              <a:gd name="connsiteY28" fmla="*/ 3069222 h 3539825"/>
              <a:gd name="connsiteX29" fmla="*/ 8110618 w 9117689"/>
              <a:gd name="connsiteY29" fmla="*/ 2940195 h 3539825"/>
              <a:gd name="connsiteX30" fmla="*/ 8110618 w 9117689"/>
              <a:gd name="connsiteY30" fmla="*/ 2421638 h 3539825"/>
              <a:gd name="connsiteX31" fmla="*/ 8108615 w 9117689"/>
              <a:gd name="connsiteY31" fmla="*/ 2410288 h 3539825"/>
              <a:gd name="connsiteX32" fmla="*/ 8008886 w 9117689"/>
              <a:gd name="connsiteY32" fmla="*/ 2324339 h 3539825"/>
              <a:gd name="connsiteX33" fmla="*/ 7985406 w 9117689"/>
              <a:gd name="connsiteY33" fmla="*/ 2321972 h 3539825"/>
              <a:gd name="connsiteX34" fmla="*/ 7985406 w 9117689"/>
              <a:gd name="connsiteY34" fmla="*/ 2321234 h 3539825"/>
              <a:gd name="connsiteX35" fmla="*/ 7937336 w 9117689"/>
              <a:gd name="connsiteY35" fmla="*/ 2311530 h 3539825"/>
              <a:gd name="connsiteX36" fmla="*/ 7858533 w 9117689"/>
              <a:gd name="connsiteY36" fmla="*/ 2192642 h 3539825"/>
              <a:gd name="connsiteX37" fmla="*/ 7858533 w 9117689"/>
              <a:gd name="connsiteY37" fmla="*/ 1816267 h 3539825"/>
              <a:gd name="connsiteX38" fmla="*/ 7850144 w 9117689"/>
              <a:gd name="connsiteY38" fmla="*/ 1774717 h 3539825"/>
              <a:gd name="connsiteX39" fmla="*/ 7731257 w 9117689"/>
              <a:gd name="connsiteY39" fmla="*/ 1695913 h 3539825"/>
              <a:gd name="connsiteX40" fmla="*/ 7612369 w 9117689"/>
              <a:gd name="connsiteY40" fmla="*/ 1774717 h 3539825"/>
              <a:gd name="connsiteX41" fmla="*/ 7610180 w 9117689"/>
              <a:gd name="connsiteY41" fmla="*/ 1785562 h 3539825"/>
              <a:gd name="connsiteX42" fmla="*/ 7610180 w 9117689"/>
              <a:gd name="connsiteY42" fmla="*/ 1954864 h 3539825"/>
              <a:gd name="connsiteX43" fmla="*/ 7531377 w 9117689"/>
              <a:gd name="connsiteY43" fmla="*/ 2073752 h 3539825"/>
              <a:gd name="connsiteX44" fmla="*/ 7483307 w 9117689"/>
              <a:gd name="connsiteY44" fmla="*/ 2083456 h 3539825"/>
              <a:gd name="connsiteX45" fmla="*/ 7483307 w 9117689"/>
              <a:gd name="connsiteY45" fmla="*/ 2084194 h 3539825"/>
              <a:gd name="connsiteX46" fmla="*/ 7459827 w 9117689"/>
              <a:gd name="connsiteY46" fmla="*/ 2086561 h 3539825"/>
              <a:gd name="connsiteX47" fmla="*/ 7360098 w 9117689"/>
              <a:gd name="connsiteY47" fmla="*/ 2172510 h 3539825"/>
              <a:gd name="connsiteX48" fmla="*/ 7359846 w 9117689"/>
              <a:gd name="connsiteY48" fmla="*/ 2173939 h 3539825"/>
              <a:gd name="connsiteX49" fmla="*/ 7359846 w 9117689"/>
              <a:gd name="connsiteY49" fmla="*/ 2207025 h 3539825"/>
              <a:gd name="connsiteX50" fmla="*/ 7230819 w 9117689"/>
              <a:gd name="connsiteY50" fmla="*/ 2336052 h 3539825"/>
              <a:gd name="connsiteX51" fmla="*/ 7230820 w 9117689"/>
              <a:gd name="connsiteY51" fmla="*/ 2336051 h 3539825"/>
              <a:gd name="connsiteX52" fmla="*/ 7101793 w 9117689"/>
              <a:gd name="connsiteY52" fmla="*/ 2207024 h 3539825"/>
              <a:gd name="connsiteX53" fmla="*/ 6586062 w 9117689"/>
              <a:gd name="connsiteY53" fmla="*/ 0 h 3539825"/>
              <a:gd name="connsiteX54" fmla="*/ 7101793 w 9117689"/>
              <a:gd name="connsiteY54" fmla="*/ 0 h 3539825"/>
              <a:gd name="connsiteX55" fmla="*/ 7101792 w 9117689"/>
              <a:gd name="connsiteY55" fmla="*/ 2223547 h 3539825"/>
              <a:gd name="connsiteX56" fmla="*/ 7091654 w 9117689"/>
              <a:gd name="connsiteY56" fmla="*/ 2173328 h 3539825"/>
              <a:gd name="connsiteX57" fmla="*/ 6972766 w 9117689"/>
              <a:gd name="connsiteY57" fmla="*/ 2094524 h 3539825"/>
              <a:gd name="connsiteX58" fmla="*/ 6853879 w 9117689"/>
              <a:gd name="connsiteY58" fmla="*/ 2173328 h 3539825"/>
              <a:gd name="connsiteX59" fmla="*/ 6844115 w 9117689"/>
              <a:gd name="connsiteY59" fmla="*/ 2221688 h 3539825"/>
              <a:gd name="connsiteX60" fmla="*/ 6844115 w 9117689"/>
              <a:gd name="connsiteY60" fmla="*/ 2808090 h 3539825"/>
              <a:gd name="connsiteX61" fmla="*/ 6715088 w 9117689"/>
              <a:gd name="connsiteY61" fmla="*/ 2937117 h 3539825"/>
              <a:gd name="connsiteX62" fmla="*/ 6715089 w 9117689"/>
              <a:gd name="connsiteY62" fmla="*/ 2937116 h 3539825"/>
              <a:gd name="connsiteX63" fmla="*/ 6586062 w 9117689"/>
              <a:gd name="connsiteY63" fmla="*/ 2808089 h 3539825"/>
              <a:gd name="connsiteX64" fmla="*/ 4563129 w 9117689"/>
              <a:gd name="connsiteY64" fmla="*/ 0 h 3539825"/>
              <a:gd name="connsiteX65" fmla="*/ 6586062 w 9117689"/>
              <a:gd name="connsiteY65" fmla="*/ 0 h 3539825"/>
              <a:gd name="connsiteX66" fmla="*/ 6586061 w 9117689"/>
              <a:gd name="connsiteY66" fmla="*/ 1911127 h 3539825"/>
              <a:gd name="connsiteX67" fmla="*/ 6575923 w 9117689"/>
              <a:gd name="connsiteY67" fmla="*/ 1860908 h 3539825"/>
              <a:gd name="connsiteX68" fmla="*/ 6457035 w 9117689"/>
              <a:gd name="connsiteY68" fmla="*/ 1782104 h 3539825"/>
              <a:gd name="connsiteX69" fmla="*/ 6338148 w 9117689"/>
              <a:gd name="connsiteY69" fmla="*/ 1860908 h 3539825"/>
              <a:gd name="connsiteX70" fmla="*/ 6334550 w 9117689"/>
              <a:gd name="connsiteY70" fmla="*/ 1878727 h 3539825"/>
              <a:gd name="connsiteX71" fmla="*/ 6334550 w 9117689"/>
              <a:gd name="connsiteY71" fmla="*/ 2187673 h 3539825"/>
              <a:gd name="connsiteX72" fmla="*/ 6205523 w 9117689"/>
              <a:gd name="connsiteY72" fmla="*/ 2316700 h 3539825"/>
              <a:gd name="connsiteX73" fmla="*/ 6205524 w 9117689"/>
              <a:gd name="connsiteY73" fmla="*/ 2316699 h 3539825"/>
              <a:gd name="connsiteX74" fmla="*/ 6076497 w 9117689"/>
              <a:gd name="connsiteY74" fmla="*/ 2187672 h 3539825"/>
              <a:gd name="connsiteX75" fmla="*/ 6076497 w 9117689"/>
              <a:gd name="connsiteY75" fmla="*/ 2140934 h 3539825"/>
              <a:gd name="connsiteX76" fmla="*/ 6057827 w 9117689"/>
              <a:gd name="connsiteY76" fmla="*/ 2108392 h 3539825"/>
              <a:gd name="connsiteX77" fmla="*/ 5980763 w 9117689"/>
              <a:gd name="connsiteY77" fmla="*/ 2061948 h 3539825"/>
              <a:gd name="connsiteX78" fmla="*/ 5957283 w 9117689"/>
              <a:gd name="connsiteY78" fmla="*/ 2059581 h 3539825"/>
              <a:gd name="connsiteX79" fmla="*/ 5957283 w 9117689"/>
              <a:gd name="connsiteY79" fmla="*/ 2058843 h 3539825"/>
              <a:gd name="connsiteX80" fmla="*/ 5909213 w 9117689"/>
              <a:gd name="connsiteY80" fmla="*/ 2049139 h 3539825"/>
              <a:gd name="connsiteX81" fmla="*/ 5830410 w 9117689"/>
              <a:gd name="connsiteY81" fmla="*/ 1930251 h 3539825"/>
              <a:gd name="connsiteX82" fmla="*/ 5830410 w 9117689"/>
              <a:gd name="connsiteY82" fmla="*/ 1816267 h 3539825"/>
              <a:gd name="connsiteX83" fmla="*/ 5822021 w 9117689"/>
              <a:gd name="connsiteY83" fmla="*/ 1774717 h 3539825"/>
              <a:gd name="connsiteX84" fmla="*/ 5703134 w 9117689"/>
              <a:gd name="connsiteY84" fmla="*/ 1695913 h 3539825"/>
              <a:gd name="connsiteX85" fmla="*/ 5584246 w 9117689"/>
              <a:gd name="connsiteY85" fmla="*/ 1774717 h 3539825"/>
              <a:gd name="connsiteX86" fmla="*/ 5582057 w 9117689"/>
              <a:gd name="connsiteY86" fmla="*/ 1785561 h 3539825"/>
              <a:gd name="connsiteX87" fmla="*/ 5582057 w 9117689"/>
              <a:gd name="connsiteY87" fmla="*/ 2066181 h 3539825"/>
              <a:gd name="connsiteX88" fmla="*/ 5503254 w 9117689"/>
              <a:gd name="connsiteY88" fmla="*/ 2185069 h 3539825"/>
              <a:gd name="connsiteX89" fmla="*/ 5455184 w 9117689"/>
              <a:gd name="connsiteY89" fmla="*/ 2194773 h 3539825"/>
              <a:gd name="connsiteX90" fmla="*/ 5455184 w 9117689"/>
              <a:gd name="connsiteY90" fmla="*/ 2195511 h 3539825"/>
              <a:gd name="connsiteX91" fmla="*/ 5431704 w 9117689"/>
              <a:gd name="connsiteY91" fmla="*/ 2197878 h 3539825"/>
              <a:gd name="connsiteX92" fmla="*/ 5331975 w 9117689"/>
              <a:gd name="connsiteY92" fmla="*/ 2283827 h 3539825"/>
              <a:gd name="connsiteX93" fmla="*/ 5329771 w 9117689"/>
              <a:gd name="connsiteY93" fmla="*/ 2296316 h 3539825"/>
              <a:gd name="connsiteX94" fmla="*/ 5329771 w 9117689"/>
              <a:gd name="connsiteY94" fmla="*/ 2565398 h 3539825"/>
              <a:gd name="connsiteX95" fmla="*/ 5200744 w 9117689"/>
              <a:gd name="connsiteY95" fmla="*/ 2694425 h 3539825"/>
              <a:gd name="connsiteX96" fmla="*/ 5200745 w 9117689"/>
              <a:gd name="connsiteY96" fmla="*/ 2694424 h 3539825"/>
              <a:gd name="connsiteX97" fmla="*/ 5071718 w 9117689"/>
              <a:gd name="connsiteY97" fmla="*/ 2565397 h 3539825"/>
              <a:gd name="connsiteX98" fmla="*/ 5071718 w 9117689"/>
              <a:gd name="connsiteY98" fmla="*/ 2422778 h 3539825"/>
              <a:gd name="connsiteX99" fmla="*/ 5069514 w 9117689"/>
              <a:gd name="connsiteY99" fmla="*/ 2410288 h 3539825"/>
              <a:gd name="connsiteX100" fmla="*/ 4969785 w 9117689"/>
              <a:gd name="connsiteY100" fmla="*/ 2324339 h 3539825"/>
              <a:gd name="connsiteX101" fmla="*/ 4946305 w 9117689"/>
              <a:gd name="connsiteY101" fmla="*/ 2321972 h 3539825"/>
              <a:gd name="connsiteX102" fmla="*/ 4946305 w 9117689"/>
              <a:gd name="connsiteY102" fmla="*/ 2321234 h 3539825"/>
              <a:gd name="connsiteX103" fmla="*/ 4898235 w 9117689"/>
              <a:gd name="connsiteY103" fmla="*/ 2311530 h 3539825"/>
              <a:gd name="connsiteX104" fmla="*/ 4819432 w 9117689"/>
              <a:gd name="connsiteY104" fmla="*/ 2192642 h 3539825"/>
              <a:gd name="connsiteX105" fmla="*/ 4819432 w 9117689"/>
              <a:gd name="connsiteY105" fmla="*/ 1816266 h 3539825"/>
              <a:gd name="connsiteX106" fmla="*/ 4811043 w 9117689"/>
              <a:gd name="connsiteY106" fmla="*/ 1774717 h 3539825"/>
              <a:gd name="connsiteX107" fmla="*/ 4692156 w 9117689"/>
              <a:gd name="connsiteY107" fmla="*/ 1695913 h 3539825"/>
              <a:gd name="connsiteX108" fmla="*/ 4563129 w 9117689"/>
              <a:gd name="connsiteY108" fmla="*/ 1824940 h 3539825"/>
              <a:gd name="connsiteX109" fmla="*/ 2554390 w 9117689"/>
              <a:gd name="connsiteY109" fmla="*/ 0 h 3539825"/>
              <a:gd name="connsiteX110" fmla="*/ 4563014 w 9117689"/>
              <a:gd name="connsiteY110" fmla="*/ 0 h 3539825"/>
              <a:gd name="connsiteX111" fmla="*/ 4563013 w 9117689"/>
              <a:gd name="connsiteY111" fmla="*/ 1842446 h 3539825"/>
              <a:gd name="connsiteX112" fmla="*/ 4484210 w 9117689"/>
              <a:gd name="connsiteY112" fmla="*/ 1961334 h 3539825"/>
              <a:gd name="connsiteX113" fmla="*/ 4436140 w 9117689"/>
              <a:gd name="connsiteY113" fmla="*/ 1971038 h 3539825"/>
              <a:gd name="connsiteX114" fmla="*/ 4436140 w 9117689"/>
              <a:gd name="connsiteY114" fmla="*/ 1971776 h 3539825"/>
              <a:gd name="connsiteX115" fmla="*/ 4412660 w 9117689"/>
              <a:gd name="connsiteY115" fmla="*/ 1974143 h 3539825"/>
              <a:gd name="connsiteX116" fmla="*/ 4335595 w 9117689"/>
              <a:gd name="connsiteY116" fmla="*/ 2020587 h 3539825"/>
              <a:gd name="connsiteX117" fmla="*/ 4314688 w 9117689"/>
              <a:gd name="connsiteY117" fmla="*/ 2057030 h 3539825"/>
              <a:gd name="connsiteX118" fmla="*/ 4314688 w 9117689"/>
              <a:gd name="connsiteY118" fmla="*/ 2192642 h 3539825"/>
              <a:gd name="connsiteX119" fmla="*/ 4235885 w 9117689"/>
              <a:gd name="connsiteY119" fmla="*/ 2311530 h 3539825"/>
              <a:gd name="connsiteX120" fmla="*/ 4187817 w 9117689"/>
              <a:gd name="connsiteY120" fmla="*/ 2321234 h 3539825"/>
              <a:gd name="connsiteX121" fmla="*/ 4187817 w 9117689"/>
              <a:gd name="connsiteY121" fmla="*/ 2321972 h 3539825"/>
              <a:gd name="connsiteX122" fmla="*/ 4164337 w 9117689"/>
              <a:gd name="connsiteY122" fmla="*/ 2324339 h 3539825"/>
              <a:gd name="connsiteX123" fmla="*/ 4087273 w 9117689"/>
              <a:gd name="connsiteY123" fmla="*/ 2370783 h 3539825"/>
              <a:gd name="connsiteX124" fmla="*/ 4066134 w 9117689"/>
              <a:gd name="connsiteY124" fmla="*/ 2407628 h 3539825"/>
              <a:gd name="connsiteX125" fmla="*/ 4066134 w 9117689"/>
              <a:gd name="connsiteY125" fmla="*/ 2565398 h 3539825"/>
              <a:gd name="connsiteX126" fmla="*/ 3937108 w 9117689"/>
              <a:gd name="connsiteY126" fmla="*/ 2694425 h 3539825"/>
              <a:gd name="connsiteX127" fmla="*/ 3937108 w 9117689"/>
              <a:gd name="connsiteY127" fmla="*/ 2694424 h 3539825"/>
              <a:gd name="connsiteX128" fmla="*/ 3808081 w 9117689"/>
              <a:gd name="connsiteY128" fmla="*/ 2565397 h 3539825"/>
              <a:gd name="connsiteX129" fmla="*/ 3808081 w 9117689"/>
              <a:gd name="connsiteY129" fmla="*/ 2001093 h 3539825"/>
              <a:gd name="connsiteX130" fmla="*/ 3799693 w 9117689"/>
              <a:gd name="connsiteY130" fmla="*/ 1959543 h 3539825"/>
              <a:gd name="connsiteX131" fmla="*/ 3680806 w 9117689"/>
              <a:gd name="connsiteY131" fmla="*/ 1880739 h 3539825"/>
              <a:gd name="connsiteX132" fmla="*/ 3561919 w 9117689"/>
              <a:gd name="connsiteY132" fmla="*/ 1959543 h 3539825"/>
              <a:gd name="connsiteX133" fmla="*/ 3561432 w 9117689"/>
              <a:gd name="connsiteY133" fmla="*/ 1961953 h 3539825"/>
              <a:gd name="connsiteX134" fmla="*/ 3561432 w 9117689"/>
              <a:gd name="connsiteY134" fmla="*/ 2209143 h 3539825"/>
              <a:gd name="connsiteX135" fmla="*/ 3482628 w 9117689"/>
              <a:gd name="connsiteY135" fmla="*/ 2328031 h 3539825"/>
              <a:gd name="connsiteX136" fmla="*/ 3438828 w 9117689"/>
              <a:gd name="connsiteY136" fmla="*/ 2336873 h 3539825"/>
              <a:gd name="connsiteX137" fmla="*/ 3438828 w 9117689"/>
              <a:gd name="connsiteY137" fmla="*/ 2338239 h 3539825"/>
              <a:gd name="connsiteX138" fmla="*/ 3415348 w 9117689"/>
              <a:gd name="connsiteY138" fmla="*/ 2340606 h 3539825"/>
              <a:gd name="connsiteX139" fmla="*/ 3315619 w 9117689"/>
              <a:gd name="connsiteY139" fmla="*/ 2426555 h 3539825"/>
              <a:gd name="connsiteX140" fmla="*/ 3307418 w 9117689"/>
              <a:gd name="connsiteY140" fmla="*/ 2473026 h 3539825"/>
              <a:gd name="connsiteX141" fmla="*/ 3307418 w 9117689"/>
              <a:gd name="connsiteY141" fmla="*/ 2940195 h 3539825"/>
              <a:gd name="connsiteX142" fmla="*/ 3178391 w 9117689"/>
              <a:gd name="connsiteY142" fmla="*/ 3069222 h 3539825"/>
              <a:gd name="connsiteX143" fmla="*/ 3178392 w 9117689"/>
              <a:gd name="connsiteY143" fmla="*/ 3069223 h 3539825"/>
              <a:gd name="connsiteX144" fmla="*/ 3049365 w 9117689"/>
              <a:gd name="connsiteY144" fmla="*/ 2940196 h 3539825"/>
              <a:gd name="connsiteX145" fmla="*/ 3049365 w 9117689"/>
              <a:gd name="connsiteY145" fmla="*/ 1954092 h 3539825"/>
              <a:gd name="connsiteX146" fmla="*/ 3033348 w 9117689"/>
              <a:gd name="connsiteY146" fmla="*/ 1927693 h 3539825"/>
              <a:gd name="connsiteX147" fmla="*/ 2933785 w 9117689"/>
              <a:gd name="connsiteY147" fmla="*/ 1880739 h 3539825"/>
              <a:gd name="connsiteX148" fmla="*/ 2814898 w 9117689"/>
              <a:gd name="connsiteY148" fmla="*/ 1959543 h 3539825"/>
              <a:gd name="connsiteX149" fmla="*/ 2812442 w 9117689"/>
              <a:gd name="connsiteY149" fmla="*/ 1971703 h 3539825"/>
              <a:gd name="connsiteX150" fmla="*/ 2812442 w 9117689"/>
              <a:gd name="connsiteY150" fmla="*/ 2487377 h 3539825"/>
              <a:gd name="connsiteX151" fmla="*/ 2683415 w 9117689"/>
              <a:gd name="connsiteY151" fmla="*/ 2616404 h 3539825"/>
              <a:gd name="connsiteX152" fmla="*/ 2683416 w 9117689"/>
              <a:gd name="connsiteY152" fmla="*/ 2616403 h 3539825"/>
              <a:gd name="connsiteX153" fmla="*/ 2554390 w 9117689"/>
              <a:gd name="connsiteY153" fmla="*/ 2487376 h 3539825"/>
              <a:gd name="connsiteX154" fmla="*/ 2038281 w 9117689"/>
              <a:gd name="connsiteY154" fmla="*/ 0 h 3539825"/>
              <a:gd name="connsiteX155" fmla="*/ 2554389 w 9117689"/>
              <a:gd name="connsiteY155" fmla="*/ 0 h 3539825"/>
              <a:gd name="connsiteX156" fmla="*/ 2554388 w 9117689"/>
              <a:gd name="connsiteY156" fmla="*/ 2462247 h 3539825"/>
              <a:gd name="connsiteX157" fmla="*/ 2544249 w 9117689"/>
              <a:gd name="connsiteY157" fmla="*/ 2412029 h 3539825"/>
              <a:gd name="connsiteX158" fmla="*/ 2425362 w 9117689"/>
              <a:gd name="connsiteY158" fmla="*/ 2333225 h 3539825"/>
              <a:gd name="connsiteX159" fmla="*/ 2296335 w 9117689"/>
              <a:gd name="connsiteY159" fmla="*/ 2462252 h 3539825"/>
              <a:gd name="connsiteX160" fmla="*/ 2296335 w 9117689"/>
              <a:gd name="connsiteY160" fmla="*/ 3410798 h 3539825"/>
              <a:gd name="connsiteX161" fmla="*/ 2167308 w 9117689"/>
              <a:gd name="connsiteY161" fmla="*/ 3539825 h 3539825"/>
              <a:gd name="connsiteX162" fmla="*/ 2167309 w 9117689"/>
              <a:gd name="connsiteY162" fmla="*/ 3539824 h 3539825"/>
              <a:gd name="connsiteX163" fmla="*/ 2038281 w 9117689"/>
              <a:gd name="connsiteY163" fmla="*/ 3410797 h 3539825"/>
              <a:gd name="connsiteX164" fmla="*/ 1025296 w 9117689"/>
              <a:gd name="connsiteY164" fmla="*/ 0 h 3539825"/>
              <a:gd name="connsiteX165" fmla="*/ 2038281 w 9117689"/>
              <a:gd name="connsiteY165" fmla="*/ 0 h 3539825"/>
              <a:gd name="connsiteX166" fmla="*/ 2038280 w 9117689"/>
              <a:gd name="connsiteY166" fmla="*/ 2363613 h 3539825"/>
              <a:gd name="connsiteX167" fmla="*/ 2028142 w 9117689"/>
              <a:gd name="connsiteY167" fmla="*/ 2313394 h 3539825"/>
              <a:gd name="connsiteX168" fmla="*/ 1909254 w 9117689"/>
              <a:gd name="connsiteY168" fmla="*/ 2234590 h 3539825"/>
              <a:gd name="connsiteX169" fmla="*/ 1790367 w 9117689"/>
              <a:gd name="connsiteY169" fmla="*/ 2313394 h 3539825"/>
              <a:gd name="connsiteX170" fmla="*/ 1780603 w 9117689"/>
              <a:gd name="connsiteY170" fmla="*/ 2361754 h 3539825"/>
              <a:gd name="connsiteX171" fmla="*/ 1780603 w 9117689"/>
              <a:gd name="connsiteY171" fmla="*/ 2692556 h 3539825"/>
              <a:gd name="connsiteX172" fmla="*/ 1651576 w 9117689"/>
              <a:gd name="connsiteY172" fmla="*/ 2821583 h 3539825"/>
              <a:gd name="connsiteX173" fmla="*/ 1651577 w 9117689"/>
              <a:gd name="connsiteY173" fmla="*/ 2821582 h 3539825"/>
              <a:gd name="connsiteX174" fmla="*/ 1522551 w 9117689"/>
              <a:gd name="connsiteY174" fmla="*/ 2692555 h 3539825"/>
              <a:gd name="connsiteX175" fmla="*/ 1522551 w 9117689"/>
              <a:gd name="connsiteY175" fmla="*/ 1963074 h 3539825"/>
              <a:gd name="connsiteX176" fmla="*/ 1521838 w 9117689"/>
              <a:gd name="connsiteY176" fmla="*/ 1959543 h 3539825"/>
              <a:gd name="connsiteX177" fmla="*/ 1402952 w 9117689"/>
              <a:gd name="connsiteY177" fmla="*/ 1880739 h 3539825"/>
              <a:gd name="connsiteX178" fmla="*/ 1284064 w 9117689"/>
              <a:gd name="connsiteY178" fmla="*/ 1959543 h 3539825"/>
              <a:gd name="connsiteX179" fmla="*/ 1283350 w 9117689"/>
              <a:gd name="connsiteY179" fmla="*/ 1963076 h 3539825"/>
              <a:gd name="connsiteX180" fmla="*/ 1283350 w 9117689"/>
              <a:gd name="connsiteY180" fmla="*/ 2311237 h 3539825"/>
              <a:gd name="connsiteX181" fmla="*/ 1154324 w 9117689"/>
              <a:gd name="connsiteY181" fmla="*/ 2440264 h 3539825"/>
              <a:gd name="connsiteX182" fmla="*/ 1154324 w 9117689"/>
              <a:gd name="connsiteY182" fmla="*/ 2440263 h 3539825"/>
              <a:gd name="connsiteX183" fmla="*/ 1025296 w 9117689"/>
              <a:gd name="connsiteY183" fmla="*/ 2311236 h 3539825"/>
              <a:gd name="connsiteX184" fmla="*/ 509565 w 9117689"/>
              <a:gd name="connsiteY184" fmla="*/ 0 h 3539825"/>
              <a:gd name="connsiteX185" fmla="*/ 1025296 w 9117689"/>
              <a:gd name="connsiteY185" fmla="*/ 0 h 3539825"/>
              <a:gd name="connsiteX186" fmla="*/ 1025295 w 9117689"/>
              <a:gd name="connsiteY186" fmla="*/ 2327759 h 3539825"/>
              <a:gd name="connsiteX187" fmla="*/ 1015157 w 9117689"/>
              <a:gd name="connsiteY187" fmla="*/ 2277540 h 3539825"/>
              <a:gd name="connsiteX188" fmla="*/ 896269 w 9117689"/>
              <a:gd name="connsiteY188" fmla="*/ 2198736 h 3539825"/>
              <a:gd name="connsiteX189" fmla="*/ 777382 w 9117689"/>
              <a:gd name="connsiteY189" fmla="*/ 2277540 h 3539825"/>
              <a:gd name="connsiteX190" fmla="*/ 767618 w 9117689"/>
              <a:gd name="connsiteY190" fmla="*/ 2325901 h 3539825"/>
              <a:gd name="connsiteX191" fmla="*/ 767618 w 9117689"/>
              <a:gd name="connsiteY191" fmla="*/ 2411240 h 3539825"/>
              <a:gd name="connsiteX192" fmla="*/ 638591 w 9117689"/>
              <a:gd name="connsiteY192" fmla="*/ 2540267 h 3539825"/>
              <a:gd name="connsiteX193" fmla="*/ 638592 w 9117689"/>
              <a:gd name="connsiteY193" fmla="*/ 2540266 h 3539825"/>
              <a:gd name="connsiteX194" fmla="*/ 509565 w 9117689"/>
              <a:gd name="connsiteY194" fmla="*/ 2411239 h 3539825"/>
              <a:gd name="connsiteX195" fmla="*/ 0 w 9117689"/>
              <a:gd name="connsiteY195" fmla="*/ 0 h 3539825"/>
              <a:gd name="connsiteX196" fmla="*/ 509565 w 9117689"/>
              <a:gd name="connsiteY196" fmla="*/ 0 h 3539825"/>
              <a:gd name="connsiteX197" fmla="*/ 509564 w 9117689"/>
              <a:gd name="connsiteY197" fmla="*/ 1817219 h 3539825"/>
              <a:gd name="connsiteX198" fmla="*/ 499426 w 9117689"/>
              <a:gd name="connsiteY198" fmla="*/ 1767000 h 3539825"/>
              <a:gd name="connsiteX199" fmla="*/ 380538 w 9117689"/>
              <a:gd name="connsiteY199" fmla="*/ 1688196 h 3539825"/>
              <a:gd name="connsiteX200" fmla="*/ 261651 w 9117689"/>
              <a:gd name="connsiteY200" fmla="*/ 1767000 h 3539825"/>
              <a:gd name="connsiteX201" fmla="*/ 258053 w 9117689"/>
              <a:gd name="connsiteY201" fmla="*/ 1784819 h 3539825"/>
              <a:gd name="connsiteX202" fmla="*/ 258053 w 9117689"/>
              <a:gd name="connsiteY202" fmla="*/ 1873737 h 3539825"/>
              <a:gd name="connsiteX203" fmla="*/ 129026 w 9117689"/>
              <a:gd name="connsiteY203" fmla="*/ 2002764 h 3539825"/>
              <a:gd name="connsiteX204" fmla="*/ 129027 w 9117689"/>
              <a:gd name="connsiteY204" fmla="*/ 2002763 h 3539825"/>
              <a:gd name="connsiteX205" fmla="*/ 0 w 9117689"/>
              <a:gd name="connsiteY205" fmla="*/ 1873736 h 3539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Lst>
            <a:rect l="l" t="t" r="r" b="b"/>
            <a:pathLst>
              <a:path w="9117689" h="3539825">
                <a:moveTo>
                  <a:pt x="3416213" y="2333225"/>
                </a:moveTo>
                <a:lnTo>
                  <a:pt x="3418662" y="2334059"/>
                </a:lnTo>
                <a:lnTo>
                  <a:pt x="3419056" y="2334093"/>
                </a:lnTo>
                <a:close/>
                <a:moveTo>
                  <a:pt x="7101793" y="0"/>
                </a:moveTo>
                <a:lnTo>
                  <a:pt x="9117689" y="0"/>
                </a:lnTo>
                <a:lnTo>
                  <a:pt x="9117688" y="1571832"/>
                </a:lnTo>
                <a:cubicBezTo>
                  <a:pt x="9117688" y="1625277"/>
                  <a:pt x="9085194" y="1671132"/>
                  <a:pt x="9038885" y="1690720"/>
                </a:cubicBezTo>
                <a:lnTo>
                  <a:pt x="8990815" y="1700424"/>
                </a:lnTo>
                <a:lnTo>
                  <a:pt x="8990815" y="1701162"/>
                </a:lnTo>
                <a:lnTo>
                  <a:pt x="8967335" y="1703529"/>
                </a:lnTo>
                <a:cubicBezTo>
                  <a:pt x="8936536" y="1709831"/>
                  <a:pt x="8909554" y="1726607"/>
                  <a:pt x="8890271" y="1749973"/>
                </a:cubicBezTo>
                <a:lnTo>
                  <a:pt x="8869106" y="1786864"/>
                </a:lnTo>
                <a:lnTo>
                  <a:pt x="8869106" y="1969446"/>
                </a:lnTo>
                <a:cubicBezTo>
                  <a:pt x="8869106" y="2022891"/>
                  <a:pt x="8836612" y="2068746"/>
                  <a:pt x="8790303" y="2088334"/>
                </a:cubicBezTo>
                <a:lnTo>
                  <a:pt x="8742233" y="2098038"/>
                </a:lnTo>
                <a:lnTo>
                  <a:pt x="8742233" y="2098776"/>
                </a:lnTo>
                <a:lnTo>
                  <a:pt x="8718753" y="2101143"/>
                </a:lnTo>
                <a:cubicBezTo>
                  <a:pt x="8672555" y="2110596"/>
                  <a:pt x="8634943" y="2143616"/>
                  <a:pt x="8619024" y="2187092"/>
                </a:cubicBezTo>
                <a:lnTo>
                  <a:pt x="8619004" y="2187206"/>
                </a:lnTo>
                <a:lnTo>
                  <a:pt x="8619004" y="2452801"/>
                </a:lnTo>
                <a:cubicBezTo>
                  <a:pt x="8619004" y="2506246"/>
                  <a:pt x="8586510" y="2552101"/>
                  <a:pt x="8540201" y="2571689"/>
                </a:cubicBezTo>
                <a:lnTo>
                  <a:pt x="8492131" y="2581393"/>
                </a:lnTo>
                <a:lnTo>
                  <a:pt x="8492131" y="2582131"/>
                </a:lnTo>
                <a:lnTo>
                  <a:pt x="8468651" y="2584498"/>
                </a:lnTo>
                <a:cubicBezTo>
                  <a:pt x="8422453" y="2593951"/>
                  <a:pt x="8384841" y="2626971"/>
                  <a:pt x="8368922" y="2670447"/>
                </a:cubicBezTo>
                <a:lnTo>
                  <a:pt x="8368671" y="2671870"/>
                </a:lnTo>
                <a:lnTo>
                  <a:pt x="8368671" y="2940196"/>
                </a:lnTo>
                <a:cubicBezTo>
                  <a:pt x="8368671" y="3011456"/>
                  <a:pt x="8310904" y="3069223"/>
                  <a:pt x="8239644" y="3069223"/>
                </a:cubicBezTo>
                <a:lnTo>
                  <a:pt x="8239645" y="3069222"/>
                </a:lnTo>
                <a:cubicBezTo>
                  <a:pt x="8168385" y="3069222"/>
                  <a:pt x="8110618" y="3011455"/>
                  <a:pt x="8110618" y="2940195"/>
                </a:cubicBezTo>
                <a:lnTo>
                  <a:pt x="8110618" y="2421638"/>
                </a:lnTo>
                <a:lnTo>
                  <a:pt x="8108615" y="2410288"/>
                </a:lnTo>
                <a:cubicBezTo>
                  <a:pt x="8092696" y="2366812"/>
                  <a:pt x="8055084" y="2333792"/>
                  <a:pt x="8008886" y="2324339"/>
                </a:cubicBezTo>
                <a:lnTo>
                  <a:pt x="7985406" y="2321972"/>
                </a:lnTo>
                <a:lnTo>
                  <a:pt x="7985406" y="2321234"/>
                </a:lnTo>
                <a:lnTo>
                  <a:pt x="7937336" y="2311530"/>
                </a:lnTo>
                <a:cubicBezTo>
                  <a:pt x="7891027" y="2291942"/>
                  <a:pt x="7858533" y="2246087"/>
                  <a:pt x="7858533" y="2192642"/>
                </a:cubicBezTo>
                <a:lnTo>
                  <a:pt x="7858533" y="1816267"/>
                </a:lnTo>
                <a:lnTo>
                  <a:pt x="7850144" y="1774717"/>
                </a:lnTo>
                <a:cubicBezTo>
                  <a:pt x="7830557" y="1728407"/>
                  <a:pt x="7784702" y="1695913"/>
                  <a:pt x="7731257" y="1695913"/>
                </a:cubicBezTo>
                <a:cubicBezTo>
                  <a:pt x="7677812" y="1695913"/>
                  <a:pt x="7631957" y="1728407"/>
                  <a:pt x="7612369" y="1774717"/>
                </a:cubicBezTo>
                <a:lnTo>
                  <a:pt x="7610180" y="1785562"/>
                </a:lnTo>
                <a:lnTo>
                  <a:pt x="7610180" y="1954864"/>
                </a:lnTo>
                <a:cubicBezTo>
                  <a:pt x="7610180" y="2008309"/>
                  <a:pt x="7577686" y="2054164"/>
                  <a:pt x="7531377" y="2073752"/>
                </a:cubicBezTo>
                <a:lnTo>
                  <a:pt x="7483307" y="2083456"/>
                </a:lnTo>
                <a:lnTo>
                  <a:pt x="7483307" y="2084194"/>
                </a:lnTo>
                <a:lnTo>
                  <a:pt x="7459827" y="2086561"/>
                </a:lnTo>
                <a:cubicBezTo>
                  <a:pt x="7413629" y="2096014"/>
                  <a:pt x="7376017" y="2129034"/>
                  <a:pt x="7360098" y="2172510"/>
                </a:cubicBezTo>
                <a:lnTo>
                  <a:pt x="7359846" y="2173939"/>
                </a:lnTo>
                <a:lnTo>
                  <a:pt x="7359846" y="2207025"/>
                </a:lnTo>
                <a:cubicBezTo>
                  <a:pt x="7359846" y="2278285"/>
                  <a:pt x="7302079" y="2336052"/>
                  <a:pt x="7230819" y="2336052"/>
                </a:cubicBezTo>
                <a:lnTo>
                  <a:pt x="7230820" y="2336051"/>
                </a:lnTo>
                <a:cubicBezTo>
                  <a:pt x="7159560" y="2336051"/>
                  <a:pt x="7101793" y="2278284"/>
                  <a:pt x="7101793" y="2207024"/>
                </a:cubicBezTo>
                <a:close/>
                <a:moveTo>
                  <a:pt x="6586062" y="0"/>
                </a:moveTo>
                <a:lnTo>
                  <a:pt x="7101793" y="0"/>
                </a:lnTo>
                <a:lnTo>
                  <a:pt x="7101792" y="2223547"/>
                </a:lnTo>
                <a:lnTo>
                  <a:pt x="7091654" y="2173328"/>
                </a:lnTo>
                <a:cubicBezTo>
                  <a:pt x="7072066" y="2127018"/>
                  <a:pt x="7026211" y="2094524"/>
                  <a:pt x="6972766" y="2094524"/>
                </a:cubicBezTo>
                <a:cubicBezTo>
                  <a:pt x="6919321" y="2094524"/>
                  <a:pt x="6873466" y="2127018"/>
                  <a:pt x="6853879" y="2173328"/>
                </a:cubicBezTo>
                <a:lnTo>
                  <a:pt x="6844115" y="2221688"/>
                </a:lnTo>
                <a:lnTo>
                  <a:pt x="6844115" y="2808090"/>
                </a:lnTo>
                <a:cubicBezTo>
                  <a:pt x="6844115" y="2879350"/>
                  <a:pt x="6786348" y="2937117"/>
                  <a:pt x="6715088" y="2937117"/>
                </a:cubicBezTo>
                <a:lnTo>
                  <a:pt x="6715089" y="2937116"/>
                </a:lnTo>
                <a:cubicBezTo>
                  <a:pt x="6643829" y="2937116"/>
                  <a:pt x="6586062" y="2879349"/>
                  <a:pt x="6586062" y="2808089"/>
                </a:cubicBezTo>
                <a:close/>
                <a:moveTo>
                  <a:pt x="4563129" y="0"/>
                </a:moveTo>
                <a:lnTo>
                  <a:pt x="6586062" y="0"/>
                </a:lnTo>
                <a:lnTo>
                  <a:pt x="6586061" y="1911127"/>
                </a:lnTo>
                <a:lnTo>
                  <a:pt x="6575923" y="1860908"/>
                </a:lnTo>
                <a:cubicBezTo>
                  <a:pt x="6556335" y="1814598"/>
                  <a:pt x="6510480" y="1782104"/>
                  <a:pt x="6457035" y="1782104"/>
                </a:cubicBezTo>
                <a:cubicBezTo>
                  <a:pt x="6403590" y="1782104"/>
                  <a:pt x="6357735" y="1814598"/>
                  <a:pt x="6338148" y="1860908"/>
                </a:cubicBezTo>
                <a:lnTo>
                  <a:pt x="6334550" y="1878727"/>
                </a:lnTo>
                <a:lnTo>
                  <a:pt x="6334550" y="2187673"/>
                </a:lnTo>
                <a:cubicBezTo>
                  <a:pt x="6334550" y="2258933"/>
                  <a:pt x="6276783" y="2316700"/>
                  <a:pt x="6205523" y="2316700"/>
                </a:cubicBezTo>
                <a:lnTo>
                  <a:pt x="6205524" y="2316699"/>
                </a:lnTo>
                <a:cubicBezTo>
                  <a:pt x="6134264" y="2316699"/>
                  <a:pt x="6076497" y="2258932"/>
                  <a:pt x="6076497" y="2187672"/>
                </a:cubicBezTo>
                <a:lnTo>
                  <a:pt x="6076497" y="2140934"/>
                </a:lnTo>
                <a:lnTo>
                  <a:pt x="6057827" y="2108392"/>
                </a:lnTo>
                <a:cubicBezTo>
                  <a:pt x="6038544" y="2085026"/>
                  <a:pt x="6011561" y="2068250"/>
                  <a:pt x="5980763" y="2061948"/>
                </a:cubicBezTo>
                <a:lnTo>
                  <a:pt x="5957283" y="2059581"/>
                </a:lnTo>
                <a:lnTo>
                  <a:pt x="5957283" y="2058843"/>
                </a:lnTo>
                <a:lnTo>
                  <a:pt x="5909213" y="2049139"/>
                </a:lnTo>
                <a:cubicBezTo>
                  <a:pt x="5862904" y="2029551"/>
                  <a:pt x="5830410" y="1983696"/>
                  <a:pt x="5830410" y="1930251"/>
                </a:cubicBezTo>
                <a:lnTo>
                  <a:pt x="5830410" y="1816267"/>
                </a:lnTo>
                <a:lnTo>
                  <a:pt x="5822021" y="1774717"/>
                </a:lnTo>
                <a:cubicBezTo>
                  <a:pt x="5802434" y="1728407"/>
                  <a:pt x="5756579" y="1695913"/>
                  <a:pt x="5703134" y="1695913"/>
                </a:cubicBezTo>
                <a:cubicBezTo>
                  <a:pt x="5649689" y="1695913"/>
                  <a:pt x="5603834" y="1728407"/>
                  <a:pt x="5584246" y="1774717"/>
                </a:cubicBezTo>
                <a:lnTo>
                  <a:pt x="5582057" y="1785561"/>
                </a:lnTo>
                <a:lnTo>
                  <a:pt x="5582057" y="2066181"/>
                </a:lnTo>
                <a:cubicBezTo>
                  <a:pt x="5582057" y="2119626"/>
                  <a:pt x="5549563" y="2165481"/>
                  <a:pt x="5503254" y="2185069"/>
                </a:cubicBezTo>
                <a:lnTo>
                  <a:pt x="5455184" y="2194773"/>
                </a:lnTo>
                <a:lnTo>
                  <a:pt x="5455184" y="2195511"/>
                </a:lnTo>
                <a:lnTo>
                  <a:pt x="5431704" y="2197878"/>
                </a:lnTo>
                <a:cubicBezTo>
                  <a:pt x="5385506" y="2207331"/>
                  <a:pt x="5347894" y="2240351"/>
                  <a:pt x="5331975" y="2283827"/>
                </a:cubicBezTo>
                <a:lnTo>
                  <a:pt x="5329771" y="2296316"/>
                </a:lnTo>
                <a:lnTo>
                  <a:pt x="5329771" y="2565398"/>
                </a:lnTo>
                <a:cubicBezTo>
                  <a:pt x="5329771" y="2636658"/>
                  <a:pt x="5272004" y="2694425"/>
                  <a:pt x="5200744" y="2694425"/>
                </a:cubicBezTo>
                <a:lnTo>
                  <a:pt x="5200745" y="2694424"/>
                </a:lnTo>
                <a:cubicBezTo>
                  <a:pt x="5129485" y="2694424"/>
                  <a:pt x="5071718" y="2636657"/>
                  <a:pt x="5071718" y="2565397"/>
                </a:cubicBezTo>
                <a:lnTo>
                  <a:pt x="5071718" y="2422778"/>
                </a:lnTo>
                <a:lnTo>
                  <a:pt x="5069514" y="2410288"/>
                </a:lnTo>
                <a:cubicBezTo>
                  <a:pt x="5053595" y="2366812"/>
                  <a:pt x="5015983" y="2333792"/>
                  <a:pt x="4969785" y="2324339"/>
                </a:cubicBezTo>
                <a:lnTo>
                  <a:pt x="4946305" y="2321972"/>
                </a:lnTo>
                <a:lnTo>
                  <a:pt x="4946305" y="2321234"/>
                </a:lnTo>
                <a:lnTo>
                  <a:pt x="4898235" y="2311530"/>
                </a:lnTo>
                <a:cubicBezTo>
                  <a:pt x="4851926" y="2291942"/>
                  <a:pt x="4819432" y="2246087"/>
                  <a:pt x="4819432" y="2192642"/>
                </a:cubicBezTo>
                <a:lnTo>
                  <a:pt x="4819432" y="1816266"/>
                </a:lnTo>
                <a:lnTo>
                  <a:pt x="4811043" y="1774717"/>
                </a:lnTo>
                <a:cubicBezTo>
                  <a:pt x="4791456" y="1728407"/>
                  <a:pt x="4745601" y="1695913"/>
                  <a:pt x="4692156" y="1695913"/>
                </a:cubicBezTo>
                <a:cubicBezTo>
                  <a:pt x="4620896" y="1695913"/>
                  <a:pt x="4563129" y="1753680"/>
                  <a:pt x="4563129" y="1824940"/>
                </a:cubicBezTo>
                <a:close/>
                <a:moveTo>
                  <a:pt x="2554390" y="0"/>
                </a:moveTo>
                <a:lnTo>
                  <a:pt x="4563014" y="0"/>
                </a:lnTo>
                <a:lnTo>
                  <a:pt x="4563013" y="1842446"/>
                </a:lnTo>
                <a:cubicBezTo>
                  <a:pt x="4563013" y="1895891"/>
                  <a:pt x="4530519" y="1941746"/>
                  <a:pt x="4484210" y="1961334"/>
                </a:cubicBezTo>
                <a:lnTo>
                  <a:pt x="4436140" y="1971038"/>
                </a:lnTo>
                <a:lnTo>
                  <a:pt x="4436140" y="1971776"/>
                </a:lnTo>
                <a:lnTo>
                  <a:pt x="4412660" y="1974143"/>
                </a:lnTo>
                <a:cubicBezTo>
                  <a:pt x="4381861" y="1980445"/>
                  <a:pt x="4354879" y="1997221"/>
                  <a:pt x="4335595" y="2020587"/>
                </a:cubicBezTo>
                <a:lnTo>
                  <a:pt x="4314688" y="2057030"/>
                </a:lnTo>
                <a:lnTo>
                  <a:pt x="4314688" y="2192642"/>
                </a:lnTo>
                <a:cubicBezTo>
                  <a:pt x="4314688" y="2246087"/>
                  <a:pt x="4282194" y="2291942"/>
                  <a:pt x="4235885" y="2311530"/>
                </a:cubicBezTo>
                <a:lnTo>
                  <a:pt x="4187817" y="2321234"/>
                </a:lnTo>
                <a:lnTo>
                  <a:pt x="4187817" y="2321972"/>
                </a:lnTo>
                <a:lnTo>
                  <a:pt x="4164337" y="2324339"/>
                </a:lnTo>
                <a:cubicBezTo>
                  <a:pt x="4133539" y="2330641"/>
                  <a:pt x="4106556" y="2347417"/>
                  <a:pt x="4087273" y="2370783"/>
                </a:cubicBezTo>
                <a:lnTo>
                  <a:pt x="4066134" y="2407628"/>
                </a:lnTo>
                <a:lnTo>
                  <a:pt x="4066134" y="2565398"/>
                </a:lnTo>
                <a:cubicBezTo>
                  <a:pt x="4066134" y="2636658"/>
                  <a:pt x="4008367" y="2694425"/>
                  <a:pt x="3937108" y="2694425"/>
                </a:cubicBezTo>
                <a:lnTo>
                  <a:pt x="3937108" y="2694424"/>
                </a:lnTo>
                <a:cubicBezTo>
                  <a:pt x="3865849" y="2694424"/>
                  <a:pt x="3808081" y="2636657"/>
                  <a:pt x="3808081" y="2565397"/>
                </a:cubicBezTo>
                <a:lnTo>
                  <a:pt x="3808081" y="2001093"/>
                </a:lnTo>
                <a:lnTo>
                  <a:pt x="3799693" y="1959543"/>
                </a:lnTo>
                <a:cubicBezTo>
                  <a:pt x="3780106" y="1913233"/>
                  <a:pt x="3734251" y="1880739"/>
                  <a:pt x="3680806" y="1880739"/>
                </a:cubicBezTo>
                <a:cubicBezTo>
                  <a:pt x="3627361" y="1880739"/>
                  <a:pt x="3581506" y="1913233"/>
                  <a:pt x="3561919" y="1959543"/>
                </a:cubicBezTo>
                <a:lnTo>
                  <a:pt x="3561432" y="1961953"/>
                </a:lnTo>
                <a:lnTo>
                  <a:pt x="3561432" y="2209143"/>
                </a:lnTo>
                <a:cubicBezTo>
                  <a:pt x="3561432" y="2262588"/>
                  <a:pt x="3528938" y="2308443"/>
                  <a:pt x="3482628" y="2328031"/>
                </a:cubicBezTo>
                <a:lnTo>
                  <a:pt x="3438828" y="2336873"/>
                </a:lnTo>
                <a:lnTo>
                  <a:pt x="3438828" y="2338239"/>
                </a:lnTo>
                <a:lnTo>
                  <a:pt x="3415348" y="2340606"/>
                </a:lnTo>
                <a:cubicBezTo>
                  <a:pt x="3369150" y="2350059"/>
                  <a:pt x="3331538" y="2383079"/>
                  <a:pt x="3315619" y="2426555"/>
                </a:cubicBezTo>
                <a:lnTo>
                  <a:pt x="3307418" y="2473026"/>
                </a:lnTo>
                <a:lnTo>
                  <a:pt x="3307418" y="2940195"/>
                </a:lnTo>
                <a:cubicBezTo>
                  <a:pt x="3307418" y="3011455"/>
                  <a:pt x="3249651" y="3069222"/>
                  <a:pt x="3178391" y="3069222"/>
                </a:cubicBezTo>
                <a:lnTo>
                  <a:pt x="3178392" y="3069223"/>
                </a:lnTo>
                <a:cubicBezTo>
                  <a:pt x="3107131" y="3069223"/>
                  <a:pt x="3049365" y="3011456"/>
                  <a:pt x="3049365" y="2940196"/>
                </a:cubicBezTo>
                <a:lnTo>
                  <a:pt x="3049365" y="1954092"/>
                </a:lnTo>
                <a:lnTo>
                  <a:pt x="3033348" y="1927693"/>
                </a:lnTo>
                <a:cubicBezTo>
                  <a:pt x="3009683" y="1899017"/>
                  <a:pt x="2973869" y="1880739"/>
                  <a:pt x="2933785" y="1880739"/>
                </a:cubicBezTo>
                <a:cubicBezTo>
                  <a:pt x="2880341" y="1880739"/>
                  <a:pt x="2834485" y="1913233"/>
                  <a:pt x="2814898" y="1959543"/>
                </a:cubicBezTo>
                <a:lnTo>
                  <a:pt x="2812442" y="1971703"/>
                </a:lnTo>
                <a:lnTo>
                  <a:pt x="2812442" y="2487377"/>
                </a:lnTo>
                <a:cubicBezTo>
                  <a:pt x="2812442" y="2558637"/>
                  <a:pt x="2754675" y="2616404"/>
                  <a:pt x="2683415" y="2616404"/>
                </a:cubicBezTo>
                <a:lnTo>
                  <a:pt x="2683416" y="2616403"/>
                </a:lnTo>
                <a:cubicBezTo>
                  <a:pt x="2612156" y="2616403"/>
                  <a:pt x="2554390" y="2558636"/>
                  <a:pt x="2554390" y="2487376"/>
                </a:cubicBezTo>
                <a:close/>
                <a:moveTo>
                  <a:pt x="2038281" y="0"/>
                </a:moveTo>
                <a:lnTo>
                  <a:pt x="2554389" y="0"/>
                </a:lnTo>
                <a:lnTo>
                  <a:pt x="2554388" y="2462247"/>
                </a:lnTo>
                <a:lnTo>
                  <a:pt x="2544249" y="2412029"/>
                </a:lnTo>
                <a:cubicBezTo>
                  <a:pt x="2524662" y="2365719"/>
                  <a:pt x="2478807" y="2333225"/>
                  <a:pt x="2425362" y="2333225"/>
                </a:cubicBezTo>
                <a:cubicBezTo>
                  <a:pt x="2354102" y="2333225"/>
                  <a:pt x="2296335" y="2390992"/>
                  <a:pt x="2296335" y="2462252"/>
                </a:cubicBezTo>
                <a:lnTo>
                  <a:pt x="2296335" y="3410798"/>
                </a:lnTo>
                <a:cubicBezTo>
                  <a:pt x="2296335" y="3482058"/>
                  <a:pt x="2238568" y="3539825"/>
                  <a:pt x="2167308" y="3539825"/>
                </a:cubicBezTo>
                <a:lnTo>
                  <a:pt x="2167309" y="3539824"/>
                </a:lnTo>
                <a:cubicBezTo>
                  <a:pt x="2096048" y="3539824"/>
                  <a:pt x="2038281" y="3482057"/>
                  <a:pt x="2038281" y="3410797"/>
                </a:cubicBezTo>
                <a:close/>
                <a:moveTo>
                  <a:pt x="1025296" y="0"/>
                </a:moveTo>
                <a:lnTo>
                  <a:pt x="2038281" y="0"/>
                </a:lnTo>
                <a:lnTo>
                  <a:pt x="2038280" y="2363613"/>
                </a:lnTo>
                <a:lnTo>
                  <a:pt x="2028142" y="2313394"/>
                </a:lnTo>
                <a:cubicBezTo>
                  <a:pt x="2008554" y="2267084"/>
                  <a:pt x="1962699" y="2234590"/>
                  <a:pt x="1909254" y="2234590"/>
                </a:cubicBezTo>
                <a:cubicBezTo>
                  <a:pt x="1855809" y="2234590"/>
                  <a:pt x="1809954" y="2267084"/>
                  <a:pt x="1790367" y="2313394"/>
                </a:cubicBezTo>
                <a:lnTo>
                  <a:pt x="1780603" y="2361754"/>
                </a:lnTo>
                <a:lnTo>
                  <a:pt x="1780603" y="2692556"/>
                </a:lnTo>
                <a:cubicBezTo>
                  <a:pt x="1780603" y="2763816"/>
                  <a:pt x="1722836" y="2821583"/>
                  <a:pt x="1651576" y="2821583"/>
                </a:cubicBezTo>
                <a:lnTo>
                  <a:pt x="1651577" y="2821582"/>
                </a:lnTo>
                <a:cubicBezTo>
                  <a:pt x="1580317" y="2821582"/>
                  <a:pt x="1522551" y="2763815"/>
                  <a:pt x="1522551" y="2692555"/>
                </a:cubicBezTo>
                <a:lnTo>
                  <a:pt x="1522551" y="1963074"/>
                </a:lnTo>
                <a:lnTo>
                  <a:pt x="1521838" y="1959543"/>
                </a:lnTo>
                <a:cubicBezTo>
                  <a:pt x="1502252" y="1913233"/>
                  <a:pt x="1456396" y="1880739"/>
                  <a:pt x="1402952" y="1880739"/>
                </a:cubicBezTo>
                <a:cubicBezTo>
                  <a:pt x="1349507" y="1880739"/>
                  <a:pt x="1303651" y="1913233"/>
                  <a:pt x="1284064" y="1959543"/>
                </a:cubicBezTo>
                <a:lnTo>
                  <a:pt x="1283350" y="1963076"/>
                </a:lnTo>
                <a:lnTo>
                  <a:pt x="1283350" y="2311237"/>
                </a:lnTo>
                <a:cubicBezTo>
                  <a:pt x="1283350" y="2382497"/>
                  <a:pt x="1225583" y="2440264"/>
                  <a:pt x="1154324" y="2440264"/>
                </a:cubicBezTo>
                <a:lnTo>
                  <a:pt x="1154324" y="2440263"/>
                </a:lnTo>
                <a:cubicBezTo>
                  <a:pt x="1083064" y="2440263"/>
                  <a:pt x="1025296" y="2382496"/>
                  <a:pt x="1025296" y="2311236"/>
                </a:cubicBezTo>
                <a:close/>
                <a:moveTo>
                  <a:pt x="509565" y="0"/>
                </a:moveTo>
                <a:lnTo>
                  <a:pt x="1025296" y="0"/>
                </a:lnTo>
                <a:lnTo>
                  <a:pt x="1025295" y="2327759"/>
                </a:lnTo>
                <a:lnTo>
                  <a:pt x="1015157" y="2277540"/>
                </a:lnTo>
                <a:cubicBezTo>
                  <a:pt x="995569" y="2231230"/>
                  <a:pt x="949714" y="2198736"/>
                  <a:pt x="896269" y="2198736"/>
                </a:cubicBezTo>
                <a:cubicBezTo>
                  <a:pt x="842824" y="2198736"/>
                  <a:pt x="796969" y="2231230"/>
                  <a:pt x="777382" y="2277540"/>
                </a:cubicBezTo>
                <a:lnTo>
                  <a:pt x="767618" y="2325901"/>
                </a:lnTo>
                <a:lnTo>
                  <a:pt x="767618" y="2411240"/>
                </a:lnTo>
                <a:cubicBezTo>
                  <a:pt x="767618" y="2482500"/>
                  <a:pt x="709851" y="2540267"/>
                  <a:pt x="638591" y="2540267"/>
                </a:cubicBezTo>
                <a:lnTo>
                  <a:pt x="638592" y="2540266"/>
                </a:lnTo>
                <a:cubicBezTo>
                  <a:pt x="567332" y="2540266"/>
                  <a:pt x="509565" y="2482499"/>
                  <a:pt x="509565" y="2411239"/>
                </a:cubicBezTo>
                <a:close/>
                <a:moveTo>
                  <a:pt x="0" y="0"/>
                </a:moveTo>
                <a:lnTo>
                  <a:pt x="509565" y="0"/>
                </a:lnTo>
                <a:lnTo>
                  <a:pt x="509564" y="1817219"/>
                </a:lnTo>
                <a:lnTo>
                  <a:pt x="499426" y="1767000"/>
                </a:lnTo>
                <a:cubicBezTo>
                  <a:pt x="479838" y="1720690"/>
                  <a:pt x="433983" y="1688196"/>
                  <a:pt x="380538" y="1688196"/>
                </a:cubicBezTo>
                <a:cubicBezTo>
                  <a:pt x="327093" y="1688196"/>
                  <a:pt x="281238" y="1720690"/>
                  <a:pt x="261651" y="1767000"/>
                </a:cubicBezTo>
                <a:lnTo>
                  <a:pt x="258053" y="1784819"/>
                </a:lnTo>
                <a:lnTo>
                  <a:pt x="258053" y="1873737"/>
                </a:lnTo>
                <a:cubicBezTo>
                  <a:pt x="258053" y="1944997"/>
                  <a:pt x="200286" y="2002764"/>
                  <a:pt x="129026" y="2002764"/>
                </a:cubicBezTo>
                <a:lnTo>
                  <a:pt x="129027" y="2002763"/>
                </a:lnTo>
                <a:cubicBezTo>
                  <a:pt x="57767" y="2002763"/>
                  <a:pt x="0" y="1944996"/>
                  <a:pt x="0" y="1873736"/>
                </a:cubicBezTo>
                <a:close/>
              </a:path>
            </a:pathLst>
          </a:custGeom>
        </p:spPr>
        <p:txBody>
          <a:bodyPr wrap="square" anchor="t">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2239056200"/>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Concept graphic 4">
    <p:spTree>
      <p:nvGrpSpPr>
        <p:cNvPr id="1" name=""/>
        <p:cNvGrpSpPr/>
        <p:nvPr/>
      </p:nvGrpSpPr>
      <p:grpSpPr>
        <a:xfrm>
          <a:off x="0" y="0"/>
          <a:ext cx="0" cy="0"/>
          <a:chOff x="0" y="0"/>
          <a:chExt cx="0" cy="0"/>
        </a:xfrm>
      </p:grpSpPr>
      <p:sp>
        <p:nvSpPr>
          <p:cNvPr id="4" name="Marcador de imagen 3"/>
          <p:cNvSpPr>
            <a:spLocks noGrp="1"/>
          </p:cNvSpPr>
          <p:nvPr>
            <p:ph type="pic" sz="quarter" idx="12"/>
          </p:nvPr>
        </p:nvSpPr>
        <p:spPr>
          <a:xfrm>
            <a:off x="-10226" y="-4001"/>
            <a:ext cx="9353304" cy="4516366"/>
          </a:xfrm>
          <a:custGeom>
            <a:avLst/>
            <a:gdLst>
              <a:gd name="connsiteX0" fmla="*/ 3667965 w 9353304"/>
              <a:gd name="connsiteY0" fmla="*/ 3780368 h 4516366"/>
              <a:gd name="connsiteX1" fmla="*/ 3665122 w 9353304"/>
              <a:gd name="connsiteY1" fmla="*/ 3781236 h 4516366"/>
              <a:gd name="connsiteX2" fmla="*/ 3665516 w 9353304"/>
              <a:gd name="connsiteY2" fmla="*/ 3781202 h 4516366"/>
              <a:gd name="connsiteX3" fmla="*/ 1906603 w 9353304"/>
              <a:gd name="connsiteY3" fmla="*/ 3435046 h 4516366"/>
              <a:gd name="connsiteX4" fmla="*/ 1903760 w 9353304"/>
              <a:gd name="connsiteY4" fmla="*/ 3435914 h 4516366"/>
              <a:gd name="connsiteX5" fmla="*/ 1904154 w 9353304"/>
              <a:gd name="connsiteY5" fmla="*/ 3435880 h 4516366"/>
              <a:gd name="connsiteX6" fmla="*/ 5145170 w 9353304"/>
              <a:gd name="connsiteY6" fmla="*/ 3313683 h 4516366"/>
              <a:gd name="connsiteX7" fmla="*/ 5147619 w 9353304"/>
              <a:gd name="connsiteY7" fmla="*/ 3314517 h 4516366"/>
              <a:gd name="connsiteX8" fmla="*/ 5148013 w 9353304"/>
              <a:gd name="connsiteY8" fmla="*/ 3314551 h 4516366"/>
              <a:gd name="connsiteX9" fmla="*/ 145219 w 9353304"/>
              <a:gd name="connsiteY9" fmla="*/ 3099418 h 4516366"/>
              <a:gd name="connsiteX10" fmla="*/ 142376 w 9353304"/>
              <a:gd name="connsiteY10" fmla="*/ 3100286 h 4516366"/>
              <a:gd name="connsiteX11" fmla="*/ 142770 w 9353304"/>
              <a:gd name="connsiteY11" fmla="*/ 3100252 h 4516366"/>
              <a:gd name="connsiteX12" fmla="*/ 1148720 w 9353304"/>
              <a:gd name="connsiteY12" fmla="*/ 2807586 h 4516366"/>
              <a:gd name="connsiteX13" fmla="*/ 1145878 w 9353304"/>
              <a:gd name="connsiteY13" fmla="*/ 2808454 h 4516366"/>
              <a:gd name="connsiteX14" fmla="*/ 1146272 w 9353304"/>
              <a:gd name="connsiteY14" fmla="*/ 2808420 h 4516366"/>
              <a:gd name="connsiteX15" fmla="*/ 7320034 w 9353304"/>
              <a:gd name="connsiteY15" fmla="*/ 1299734 h 4516366"/>
              <a:gd name="connsiteX16" fmla="*/ 7320035 w 9353304"/>
              <a:gd name="connsiteY16" fmla="*/ 1299738 h 4516366"/>
              <a:gd name="connsiteX17" fmla="*/ 7320034 w 9353304"/>
              <a:gd name="connsiteY17" fmla="*/ 3936332 h 4516366"/>
              <a:gd name="connsiteX18" fmla="*/ 7191007 w 9353304"/>
              <a:gd name="connsiteY18" fmla="*/ 4065359 h 4516366"/>
              <a:gd name="connsiteX19" fmla="*/ 7191008 w 9353304"/>
              <a:gd name="connsiteY19" fmla="*/ 4065358 h 4516366"/>
              <a:gd name="connsiteX20" fmla="*/ 7061981 w 9353304"/>
              <a:gd name="connsiteY20" fmla="*/ 3936331 h 4516366"/>
              <a:gd name="connsiteX21" fmla="*/ 7061981 w 9353304"/>
              <a:gd name="connsiteY21" fmla="*/ 1454195 h 4516366"/>
              <a:gd name="connsiteX22" fmla="*/ 7191008 w 9353304"/>
              <a:gd name="connsiteY22" fmla="*/ 1583222 h 4516366"/>
              <a:gd name="connsiteX23" fmla="*/ 7191007 w 9353304"/>
              <a:gd name="connsiteY23" fmla="*/ 1583223 h 4516366"/>
              <a:gd name="connsiteX24" fmla="*/ 7320034 w 9353304"/>
              <a:gd name="connsiteY24" fmla="*/ 1454196 h 4516366"/>
              <a:gd name="connsiteX25" fmla="*/ 3667965 w 9353304"/>
              <a:gd name="connsiteY25" fmla="*/ 1298232 h 4516366"/>
              <a:gd name="connsiteX26" fmla="*/ 3665516 w 9353304"/>
              <a:gd name="connsiteY26" fmla="*/ 1299066 h 4516366"/>
              <a:gd name="connsiteX27" fmla="*/ 3665122 w 9353304"/>
              <a:gd name="connsiteY27" fmla="*/ 1299100 h 4516366"/>
              <a:gd name="connsiteX28" fmla="*/ 7061980 w 9353304"/>
              <a:gd name="connsiteY28" fmla="*/ 1280382 h 4516366"/>
              <a:gd name="connsiteX29" fmla="*/ 7061981 w 9353304"/>
              <a:gd name="connsiteY29" fmla="*/ 1280386 h 4516366"/>
              <a:gd name="connsiteX30" fmla="*/ 7061980 w 9353304"/>
              <a:gd name="connsiteY30" fmla="*/ 3952854 h 4516366"/>
              <a:gd name="connsiteX31" fmla="*/ 7051842 w 9353304"/>
              <a:gd name="connsiteY31" fmla="*/ 3902635 h 4516366"/>
              <a:gd name="connsiteX32" fmla="*/ 6932954 w 9353304"/>
              <a:gd name="connsiteY32" fmla="*/ 3823831 h 4516366"/>
              <a:gd name="connsiteX33" fmla="*/ 6814067 w 9353304"/>
              <a:gd name="connsiteY33" fmla="*/ 3902635 h 4516366"/>
              <a:gd name="connsiteX34" fmla="*/ 6804303 w 9353304"/>
              <a:gd name="connsiteY34" fmla="*/ 3950996 h 4516366"/>
              <a:gd name="connsiteX35" fmla="*/ 6804303 w 9353304"/>
              <a:gd name="connsiteY35" fmla="*/ 4036335 h 4516366"/>
              <a:gd name="connsiteX36" fmla="*/ 6675276 w 9353304"/>
              <a:gd name="connsiteY36" fmla="*/ 4165362 h 4516366"/>
              <a:gd name="connsiteX37" fmla="*/ 6675277 w 9353304"/>
              <a:gd name="connsiteY37" fmla="*/ 4165361 h 4516366"/>
              <a:gd name="connsiteX38" fmla="*/ 6546250 w 9353304"/>
              <a:gd name="connsiteY38" fmla="*/ 4036334 h 4516366"/>
              <a:gd name="connsiteX39" fmla="*/ 6546250 w 9353304"/>
              <a:gd name="connsiteY39" fmla="*/ 1554198 h 4516366"/>
              <a:gd name="connsiteX40" fmla="*/ 6675277 w 9353304"/>
              <a:gd name="connsiteY40" fmla="*/ 1683225 h 4516366"/>
              <a:gd name="connsiteX41" fmla="*/ 6675276 w 9353304"/>
              <a:gd name="connsiteY41" fmla="*/ 1683226 h 4516366"/>
              <a:gd name="connsiteX42" fmla="*/ 6804303 w 9353304"/>
              <a:gd name="connsiteY42" fmla="*/ 1554199 h 4516366"/>
              <a:gd name="connsiteX43" fmla="*/ 6804303 w 9353304"/>
              <a:gd name="connsiteY43" fmla="*/ 1468860 h 4516366"/>
              <a:gd name="connsiteX44" fmla="*/ 6814067 w 9353304"/>
              <a:gd name="connsiteY44" fmla="*/ 1420499 h 4516366"/>
              <a:gd name="connsiteX45" fmla="*/ 6932954 w 9353304"/>
              <a:gd name="connsiteY45" fmla="*/ 1341695 h 4516366"/>
              <a:gd name="connsiteX46" fmla="*/ 7051842 w 9353304"/>
              <a:gd name="connsiteY46" fmla="*/ 1420499 h 4516366"/>
              <a:gd name="connsiteX47" fmla="*/ 7061980 w 9353304"/>
              <a:gd name="connsiteY47" fmla="*/ 1470718 h 4516366"/>
              <a:gd name="connsiteX48" fmla="*/ 1906603 w 9353304"/>
              <a:gd name="connsiteY48" fmla="*/ 952910 h 4516366"/>
              <a:gd name="connsiteX49" fmla="*/ 1904154 w 9353304"/>
              <a:gd name="connsiteY49" fmla="*/ 953744 h 4516366"/>
              <a:gd name="connsiteX50" fmla="*/ 1903760 w 9353304"/>
              <a:gd name="connsiteY50" fmla="*/ 953778 h 4516366"/>
              <a:gd name="connsiteX51" fmla="*/ 8600713 w 9353304"/>
              <a:gd name="connsiteY51" fmla="*/ 896365 h 4516366"/>
              <a:gd name="connsiteX52" fmla="*/ 8600714 w 9353304"/>
              <a:gd name="connsiteY52" fmla="*/ 896369 h 4516366"/>
              <a:gd name="connsiteX53" fmla="*/ 8600713 w 9353304"/>
              <a:gd name="connsiteY53" fmla="*/ 3568837 h 4516366"/>
              <a:gd name="connsiteX54" fmla="*/ 8590575 w 9353304"/>
              <a:gd name="connsiteY54" fmla="*/ 3518618 h 4516366"/>
              <a:gd name="connsiteX55" fmla="*/ 8471687 w 9353304"/>
              <a:gd name="connsiteY55" fmla="*/ 3439814 h 4516366"/>
              <a:gd name="connsiteX56" fmla="*/ 8352800 w 9353304"/>
              <a:gd name="connsiteY56" fmla="*/ 3518618 h 4516366"/>
              <a:gd name="connsiteX57" fmla="*/ 8343036 w 9353304"/>
              <a:gd name="connsiteY57" fmla="*/ 3566978 h 4516366"/>
              <a:gd name="connsiteX58" fmla="*/ 8343036 w 9353304"/>
              <a:gd name="connsiteY58" fmla="*/ 4153380 h 4516366"/>
              <a:gd name="connsiteX59" fmla="*/ 8214009 w 9353304"/>
              <a:gd name="connsiteY59" fmla="*/ 4282407 h 4516366"/>
              <a:gd name="connsiteX60" fmla="*/ 8214010 w 9353304"/>
              <a:gd name="connsiteY60" fmla="*/ 4282406 h 4516366"/>
              <a:gd name="connsiteX61" fmla="*/ 8084983 w 9353304"/>
              <a:gd name="connsiteY61" fmla="*/ 4153379 h 4516366"/>
              <a:gd name="connsiteX62" fmla="*/ 8084983 w 9353304"/>
              <a:gd name="connsiteY62" fmla="*/ 1671243 h 4516366"/>
              <a:gd name="connsiteX63" fmla="*/ 8214010 w 9353304"/>
              <a:gd name="connsiteY63" fmla="*/ 1800270 h 4516366"/>
              <a:gd name="connsiteX64" fmla="*/ 8214009 w 9353304"/>
              <a:gd name="connsiteY64" fmla="*/ 1800271 h 4516366"/>
              <a:gd name="connsiteX65" fmla="*/ 8343036 w 9353304"/>
              <a:gd name="connsiteY65" fmla="*/ 1671244 h 4516366"/>
              <a:gd name="connsiteX66" fmla="*/ 8343036 w 9353304"/>
              <a:gd name="connsiteY66" fmla="*/ 1084842 h 4516366"/>
              <a:gd name="connsiteX67" fmla="*/ 8352800 w 9353304"/>
              <a:gd name="connsiteY67" fmla="*/ 1036482 h 4516366"/>
              <a:gd name="connsiteX68" fmla="*/ 8471687 w 9353304"/>
              <a:gd name="connsiteY68" fmla="*/ 957678 h 4516366"/>
              <a:gd name="connsiteX69" fmla="*/ 8590575 w 9353304"/>
              <a:gd name="connsiteY69" fmla="*/ 1036482 h 4516366"/>
              <a:gd name="connsiteX70" fmla="*/ 8600713 w 9353304"/>
              <a:gd name="connsiteY70" fmla="*/ 1086701 h 4516366"/>
              <a:gd name="connsiteX71" fmla="*/ 5145170 w 9353304"/>
              <a:gd name="connsiteY71" fmla="*/ 831547 h 4516366"/>
              <a:gd name="connsiteX72" fmla="*/ 5148013 w 9353304"/>
              <a:gd name="connsiteY72" fmla="*/ 832415 h 4516366"/>
              <a:gd name="connsiteX73" fmla="*/ 5147619 w 9353304"/>
              <a:gd name="connsiteY73" fmla="*/ 832381 h 4516366"/>
              <a:gd name="connsiteX74" fmla="*/ 145219 w 9353304"/>
              <a:gd name="connsiteY74" fmla="*/ 617282 h 4516366"/>
              <a:gd name="connsiteX75" fmla="*/ 142770 w 9353304"/>
              <a:gd name="connsiteY75" fmla="*/ 618116 h 4516366"/>
              <a:gd name="connsiteX76" fmla="*/ 142376 w 9353304"/>
              <a:gd name="connsiteY76" fmla="*/ 618150 h 4516366"/>
              <a:gd name="connsiteX77" fmla="*/ 8979456 w 9353304"/>
              <a:gd name="connsiteY77" fmla="*/ 554677 h 4516366"/>
              <a:gd name="connsiteX78" fmla="*/ 9079020 w 9353304"/>
              <a:gd name="connsiteY78" fmla="*/ 601631 h 4516366"/>
              <a:gd name="connsiteX79" fmla="*/ 9095250 w 9353304"/>
              <a:gd name="connsiteY79" fmla="*/ 628382 h 4516366"/>
              <a:gd name="connsiteX80" fmla="*/ 9095250 w 9353304"/>
              <a:gd name="connsiteY80" fmla="*/ 1251118 h 4516366"/>
              <a:gd name="connsiteX81" fmla="*/ 9224277 w 9353304"/>
              <a:gd name="connsiteY81" fmla="*/ 1380145 h 4516366"/>
              <a:gd name="connsiteX82" fmla="*/ 9224276 w 9353304"/>
              <a:gd name="connsiteY82" fmla="*/ 1380146 h 4516366"/>
              <a:gd name="connsiteX83" fmla="*/ 9353303 w 9353304"/>
              <a:gd name="connsiteY83" fmla="*/ 1251119 h 4516366"/>
              <a:gd name="connsiteX84" fmla="*/ 9353303 w 9353304"/>
              <a:gd name="connsiteY84" fmla="*/ 859000 h 4516366"/>
              <a:gd name="connsiteX85" fmla="*/ 9353304 w 9353304"/>
              <a:gd name="connsiteY85" fmla="*/ 859004 h 4516366"/>
              <a:gd name="connsiteX86" fmla="*/ 9353303 w 9353304"/>
              <a:gd name="connsiteY86" fmla="*/ 3733255 h 4516366"/>
              <a:gd name="connsiteX87" fmla="*/ 9224276 w 9353304"/>
              <a:gd name="connsiteY87" fmla="*/ 3862282 h 4516366"/>
              <a:gd name="connsiteX88" fmla="*/ 9224277 w 9353304"/>
              <a:gd name="connsiteY88" fmla="*/ 3862281 h 4516366"/>
              <a:gd name="connsiteX89" fmla="*/ 9095250 w 9353304"/>
              <a:gd name="connsiteY89" fmla="*/ 3733254 h 4516366"/>
              <a:gd name="connsiteX90" fmla="*/ 9095250 w 9353304"/>
              <a:gd name="connsiteY90" fmla="*/ 3110518 h 4516366"/>
              <a:gd name="connsiteX91" fmla="*/ 9079020 w 9353304"/>
              <a:gd name="connsiteY91" fmla="*/ 3083767 h 4516366"/>
              <a:gd name="connsiteX92" fmla="*/ 8979456 w 9353304"/>
              <a:gd name="connsiteY92" fmla="*/ 3036813 h 4516366"/>
              <a:gd name="connsiteX93" fmla="*/ 8860569 w 9353304"/>
              <a:gd name="connsiteY93" fmla="*/ 3115617 h 4516366"/>
              <a:gd name="connsiteX94" fmla="*/ 8858767 w 9353304"/>
              <a:gd name="connsiteY94" fmla="*/ 3124540 h 4516366"/>
              <a:gd name="connsiteX95" fmla="*/ 8858767 w 9353304"/>
              <a:gd name="connsiteY95" fmla="*/ 3552315 h 4516366"/>
              <a:gd name="connsiteX96" fmla="*/ 8729740 w 9353304"/>
              <a:gd name="connsiteY96" fmla="*/ 3681342 h 4516366"/>
              <a:gd name="connsiteX97" fmla="*/ 8729741 w 9353304"/>
              <a:gd name="connsiteY97" fmla="*/ 3681341 h 4516366"/>
              <a:gd name="connsiteX98" fmla="*/ 8600714 w 9353304"/>
              <a:gd name="connsiteY98" fmla="*/ 3552314 h 4516366"/>
              <a:gd name="connsiteX99" fmla="*/ 8600714 w 9353304"/>
              <a:gd name="connsiteY99" fmla="*/ 1070178 h 4516366"/>
              <a:gd name="connsiteX100" fmla="*/ 8729741 w 9353304"/>
              <a:gd name="connsiteY100" fmla="*/ 1199205 h 4516366"/>
              <a:gd name="connsiteX101" fmla="*/ 8729740 w 9353304"/>
              <a:gd name="connsiteY101" fmla="*/ 1199206 h 4516366"/>
              <a:gd name="connsiteX102" fmla="*/ 8858767 w 9353304"/>
              <a:gd name="connsiteY102" fmla="*/ 1070179 h 4516366"/>
              <a:gd name="connsiteX103" fmla="*/ 8858767 w 9353304"/>
              <a:gd name="connsiteY103" fmla="*/ 642404 h 4516366"/>
              <a:gd name="connsiteX104" fmla="*/ 8860569 w 9353304"/>
              <a:gd name="connsiteY104" fmla="*/ 633481 h 4516366"/>
              <a:gd name="connsiteX105" fmla="*/ 8979456 w 9353304"/>
              <a:gd name="connsiteY105" fmla="*/ 554677 h 4516366"/>
              <a:gd name="connsiteX106" fmla="*/ 7449062 w 9353304"/>
              <a:gd name="connsiteY106" fmla="*/ 554677 h 4516366"/>
              <a:gd name="connsiteX107" fmla="*/ 7567950 w 9353304"/>
              <a:gd name="connsiteY107" fmla="*/ 633481 h 4516366"/>
              <a:gd name="connsiteX108" fmla="*/ 7575418 w 9353304"/>
              <a:gd name="connsiteY108" fmla="*/ 670474 h 4516366"/>
              <a:gd name="connsiteX109" fmla="*/ 7575418 w 9353304"/>
              <a:gd name="connsiteY109" fmla="*/ 1050826 h 4516366"/>
              <a:gd name="connsiteX110" fmla="*/ 7704445 w 9353304"/>
              <a:gd name="connsiteY110" fmla="*/ 1179853 h 4516366"/>
              <a:gd name="connsiteX111" fmla="*/ 7704444 w 9353304"/>
              <a:gd name="connsiteY111" fmla="*/ 1179854 h 4516366"/>
              <a:gd name="connsiteX112" fmla="*/ 7833471 w 9353304"/>
              <a:gd name="connsiteY112" fmla="*/ 1050827 h 4516366"/>
              <a:gd name="connsiteX113" fmla="*/ 7833471 w 9353304"/>
              <a:gd name="connsiteY113" fmla="*/ 741881 h 4516366"/>
              <a:gd name="connsiteX114" fmla="*/ 7837069 w 9353304"/>
              <a:gd name="connsiteY114" fmla="*/ 724062 h 4516366"/>
              <a:gd name="connsiteX115" fmla="*/ 7955956 w 9353304"/>
              <a:gd name="connsiteY115" fmla="*/ 645258 h 4516366"/>
              <a:gd name="connsiteX116" fmla="*/ 8074844 w 9353304"/>
              <a:gd name="connsiteY116" fmla="*/ 724062 h 4516366"/>
              <a:gd name="connsiteX117" fmla="*/ 8084982 w 9353304"/>
              <a:gd name="connsiteY117" fmla="*/ 774281 h 4516366"/>
              <a:gd name="connsiteX118" fmla="*/ 8084982 w 9353304"/>
              <a:gd name="connsiteY118" fmla="*/ 583945 h 4516366"/>
              <a:gd name="connsiteX119" fmla="*/ 8084983 w 9353304"/>
              <a:gd name="connsiteY119" fmla="*/ 583949 h 4516366"/>
              <a:gd name="connsiteX120" fmla="*/ 8084982 w 9353304"/>
              <a:gd name="connsiteY120" fmla="*/ 3256417 h 4516366"/>
              <a:gd name="connsiteX121" fmla="*/ 8074844 w 9353304"/>
              <a:gd name="connsiteY121" fmla="*/ 3206198 h 4516366"/>
              <a:gd name="connsiteX122" fmla="*/ 7955956 w 9353304"/>
              <a:gd name="connsiteY122" fmla="*/ 3127394 h 4516366"/>
              <a:gd name="connsiteX123" fmla="*/ 7837069 w 9353304"/>
              <a:gd name="connsiteY123" fmla="*/ 3206198 h 4516366"/>
              <a:gd name="connsiteX124" fmla="*/ 7833471 w 9353304"/>
              <a:gd name="connsiteY124" fmla="*/ 3224017 h 4516366"/>
              <a:gd name="connsiteX125" fmla="*/ 7833471 w 9353304"/>
              <a:gd name="connsiteY125" fmla="*/ 3532963 h 4516366"/>
              <a:gd name="connsiteX126" fmla="*/ 7704444 w 9353304"/>
              <a:gd name="connsiteY126" fmla="*/ 3661990 h 4516366"/>
              <a:gd name="connsiteX127" fmla="*/ 7704445 w 9353304"/>
              <a:gd name="connsiteY127" fmla="*/ 3661989 h 4516366"/>
              <a:gd name="connsiteX128" fmla="*/ 7575418 w 9353304"/>
              <a:gd name="connsiteY128" fmla="*/ 3532962 h 4516366"/>
              <a:gd name="connsiteX129" fmla="*/ 7575418 w 9353304"/>
              <a:gd name="connsiteY129" fmla="*/ 3152610 h 4516366"/>
              <a:gd name="connsiteX130" fmla="*/ 7567950 w 9353304"/>
              <a:gd name="connsiteY130" fmla="*/ 3115617 h 4516366"/>
              <a:gd name="connsiteX131" fmla="*/ 7449062 w 9353304"/>
              <a:gd name="connsiteY131" fmla="*/ 3036813 h 4516366"/>
              <a:gd name="connsiteX132" fmla="*/ 7320035 w 9353304"/>
              <a:gd name="connsiteY132" fmla="*/ 3165840 h 4516366"/>
              <a:gd name="connsiteX133" fmla="*/ 7320035 w 9353304"/>
              <a:gd name="connsiteY133" fmla="*/ 1299738 h 4516366"/>
              <a:gd name="connsiteX134" fmla="*/ 7320035 w 9353304"/>
              <a:gd name="connsiteY134" fmla="*/ 683704 h 4516366"/>
              <a:gd name="connsiteX135" fmla="*/ 7449062 w 9353304"/>
              <a:gd name="connsiteY135" fmla="*/ 554677 h 4516366"/>
              <a:gd name="connsiteX136" fmla="*/ 1148720 w 9353304"/>
              <a:gd name="connsiteY136" fmla="*/ 325450 h 4516366"/>
              <a:gd name="connsiteX137" fmla="*/ 1146272 w 9353304"/>
              <a:gd name="connsiteY137" fmla="*/ 326284 h 4516366"/>
              <a:gd name="connsiteX138" fmla="*/ 1145878 w 9353304"/>
              <a:gd name="connsiteY138" fmla="*/ 326318 h 4516366"/>
              <a:gd name="connsiteX139" fmla="*/ 884382 w 9353304"/>
              <a:gd name="connsiteY139" fmla="*/ 0 h 4516366"/>
              <a:gd name="connsiteX140" fmla="*/ 1003270 w 9353304"/>
              <a:gd name="connsiteY140" fmla="*/ 78804 h 4516366"/>
              <a:gd name="connsiteX141" fmla="*/ 1003501 w 9353304"/>
              <a:gd name="connsiteY141" fmla="*/ 79948 h 4516366"/>
              <a:gd name="connsiteX142" fmla="*/ 1003501 w 9353304"/>
              <a:gd name="connsiteY142" fmla="*/ 201368 h 4516366"/>
              <a:gd name="connsiteX143" fmla="*/ 1082305 w 9353304"/>
              <a:gd name="connsiteY143" fmla="*/ 320256 h 4516366"/>
              <a:gd name="connsiteX144" fmla="*/ 1126105 w 9353304"/>
              <a:gd name="connsiteY144" fmla="*/ 329098 h 4516366"/>
              <a:gd name="connsiteX145" fmla="*/ 1126105 w 9353304"/>
              <a:gd name="connsiteY145" fmla="*/ 330464 h 4516366"/>
              <a:gd name="connsiteX146" fmla="*/ 1149585 w 9353304"/>
              <a:gd name="connsiteY146" fmla="*/ 332831 h 4516366"/>
              <a:gd name="connsiteX147" fmla="*/ 1249314 w 9353304"/>
              <a:gd name="connsiteY147" fmla="*/ 418780 h 4516366"/>
              <a:gd name="connsiteX148" fmla="*/ 1257516 w 9353304"/>
              <a:gd name="connsiteY148" fmla="*/ 465251 h 4516366"/>
              <a:gd name="connsiteX149" fmla="*/ 1257516 w 9353304"/>
              <a:gd name="connsiteY149" fmla="*/ 932420 h 4516366"/>
              <a:gd name="connsiteX150" fmla="*/ 1386543 w 9353304"/>
              <a:gd name="connsiteY150" fmla="*/ 1061447 h 4516366"/>
              <a:gd name="connsiteX151" fmla="*/ 1386542 w 9353304"/>
              <a:gd name="connsiteY151" fmla="*/ 1061448 h 4516366"/>
              <a:gd name="connsiteX152" fmla="*/ 1515570 w 9353304"/>
              <a:gd name="connsiteY152" fmla="*/ 932421 h 4516366"/>
              <a:gd name="connsiteX153" fmla="*/ 1515570 w 9353304"/>
              <a:gd name="connsiteY153" fmla="*/ 668041 h 4516366"/>
              <a:gd name="connsiteX154" fmla="*/ 1517511 w 9353304"/>
              <a:gd name="connsiteY154" fmla="*/ 658421 h 4516366"/>
              <a:gd name="connsiteX155" fmla="*/ 1636399 w 9353304"/>
              <a:gd name="connsiteY155" fmla="*/ 579617 h 4516366"/>
              <a:gd name="connsiteX156" fmla="*/ 1755288 w 9353304"/>
              <a:gd name="connsiteY156" fmla="*/ 658421 h 4516366"/>
              <a:gd name="connsiteX157" fmla="*/ 1761384 w 9353304"/>
              <a:gd name="connsiteY157" fmla="*/ 688617 h 4516366"/>
              <a:gd name="connsiteX158" fmla="*/ 1761384 w 9353304"/>
              <a:gd name="connsiteY158" fmla="*/ 828828 h 4516366"/>
              <a:gd name="connsiteX159" fmla="*/ 1840188 w 9353304"/>
              <a:gd name="connsiteY159" fmla="*/ 947716 h 4516366"/>
              <a:gd name="connsiteX160" fmla="*/ 1883988 w 9353304"/>
              <a:gd name="connsiteY160" fmla="*/ 956558 h 4516366"/>
              <a:gd name="connsiteX161" fmla="*/ 1883988 w 9353304"/>
              <a:gd name="connsiteY161" fmla="*/ 957924 h 4516366"/>
              <a:gd name="connsiteX162" fmla="*/ 1907468 w 9353304"/>
              <a:gd name="connsiteY162" fmla="*/ 960291 h 4516366"/>
              <a:gd name="connsiteX163" fmla="*/ 2007197 w 9353304"/>
              <a:gd name="connsiteY163" fmla="*/ 1046240 h 4516366"/>
              <a:gd name="connsiteX164" fmla="*/ 2015397 w 9353304"/>
              <a:gd name="connsiteY164" fmla="*/ 1092711 h 4516366"/>
              <a:gd name="connsiteX165" fmla="*/ 2015397 w 9353304"/>
              <a:gd name="connsiteY165" fmla="*/ 1559880 h 4516366"/>
              <a:gd name="connsiteX166" fmla="*/ 2144425 w 9353304"/>
              <a:gd name="connsiteY166" fmla="*/ 1688907 h 4516366"/>
              <a:gd name="connsiteX167" fmla="*/ 2144424 w 9353304"/>
              <a:gd name="connsiteY167" fmla="*/ 1688908 h 4516366"/>
              <a:gd name="connsiteX168" fmla="*/ 2273451 w 9353304"/>
              <a:gd name="connsiteY168" fmla="*/ 1559881 h 4516366"/>
              <a:gd name="connsiteX169" fmla="*/ 2273451 w 9353304"/>
              <a:gd name="connsiteY169" fmla="*/ 1387955 h 4516366"/>
              <a:gd name="connsiteX170" fmla="*/ 2277495 w 9353304"/>
              <a:gd name="connsiteY170" fmla="*/ 1365040 h 4516366"/>
              <a:gd name="connsiteX171" fmla="*/ 2377224 w 9353304"/>
              <a:gd name="connsiteY171" fmla="*/ 1279091 h 4516366"/>
              <a:gd name="connsiteX172" fmla="*/ 2400704 w 9353304"/>
              <a:gd name="connsiteY172" fmla="*/ 1276724 h 4516366"/>
              <a:gd name="connsiteX173" fmla="*/ 2400704 w 9353304"/>
              <a:gd name="connsiteY173" fmla="*/ 1275986 h 4516366"/>
              <a:gd name="connsiteX174" fmla="*/ 2448773 w 9353304"/>
              <a:gd name="connsiteY174" fmla="*/ 1266282 h 4516366"/>
              <a:gd name="connsiteX175" fmla="*/ 2527576 w 9353304"/>
              <a:gd name="connsiteY175" fmla="*/ 1147394 h 4516366"/>
              <a:gd name="connsiteX176" fmla="*/ 2527576 w 9353304"/>
              <a:gd name="connsiteY176" fmla="*/ 1021827 h 4516366"/>
              <a:gd name="connsiteX177" fmla="*/ 2549364 w 9353304"/>
              <a:gd name="connsiteY177" fmla="*/ 983850 h 4516366"/>
              <a:gd name="connsiteX178" fmla="*/ 2626428 w 9353304"/>
              <a:gd name="connsiteY178" fmla="*/ 937406 h 4516366"/>
              <a:gd name="connsiteX179" fmla="*/ 2649908 w 9353304"/>
              <a:gd name="connsiteY179" fmla="*/ 935039 h 4516366"/>
              <a:gd name="connsiteX180" fmla="*/ 2649908 w 9353304"/>
              <a:gd name="connsiteY180" fmla="*/ 934301 h 4516366"/>
              <a:gd name="connsiteX181" fmla="*/ 2697978 w 9353304"/>
              <a:gd name="connsiteY181" fmla="*/ 924597 h 4516366"/>
              <a:gd name="connsiteX182" fmla="*/ 2776780 w 9353304"/>
              <a:gd name="connsiteY182" fmla="*/ 805709 h 4516366"/>
              <a:gd name="connsiteX183" fmla="*/ 2776781 w 9353304"/>
              <a:gd name="connsiteY183" fmla="*/ 660766 h 4516366"/>
              <a:gd name="connsiteX184" fmla="*/ 2777254 w 9353304"/>
              <a:gd name="connsiteY184" fmla="*/ 658421 h 4516366"/>
              <a:gd name="connsiteX185" fmla="*/ 2896141 w 9353304"/>
              <a:gd name="connsiteY185" fmla="*/ 579617 h 4516366"/>
              <a:gd name="connsiteX186" fmla="*/ 3015030 w 9353304"/>
              <a:gd name="connsiteY186" fmla="*/ 658421 h 4516366"/>
              <a:gd name="connsiteX187" fmla="*/ 3020250 w 9353304"/>
              <a:gd name="connsiteY187" fmla="*/ 684282 h 4516366"/>
              <a:gd name="connsiteX188" fmla="*/ 3020250 w 9353304"/>
              <a:gd name="connsiteY188" fmla="*/ 1323655 h 4516366"/>
              <a:gd name="connsiteX189" fmla="*/ 3149278 w 9353304"/>
              <a:gd name="connsiteY189" fmla="*/ 1452682 h 4516366"/>
              <a:gd name="connsiteX190" fmla="*/ 3149277 w 9353304"/>
              <a:gd name="connsiteY190" fmla="*/ 1452683 h 4516366"/>
              <a:gd name="connsiteX191" fmla="*/ 3278304 w 9353304"/>
              <a:gd name="connsiteY191" fmla="*/ 1323656 h 4516366"/>
              <a:gd name="connsiteX192" fmla="*/ 3278304 w 9353304"/>
              <a:gd name="connsiteY192" fmla="*/ 1102220 h 4516366"/>
              <a:gd name="connsiteX193" fmla="*/ 3279457 w 9353304"/>
              <a:gd name="connsiteY193" fmla="*/ 1096508 h 4516366"/>
              <a:gd name="connsiteX194" fmla="*/ 3398344 w 9353304"/>
              <a:gd name="connsiteY194" fmla="*/ 1017704 h 4516366"/>
              <a:gd name="connsiteX195" fmla="*/ 3517232 w 9353304"/>
              <a:gd name="connsiteY195" fmla="*/ 1096508 h 4516366"/>
              <a:gd name="connsiteX196" fmla="*/ 3522746 w 9353304"/>
              <a:gd name="connsiteY196" fmla="*/ 1123820 h 4516366"/>
              <a:gd name="connsiteX197" fmla="*/ 3522746 w 9353304"/>
              <a:gd name="connsiteY197" fmla="*/ 1174150 h 4516366"/>
              <a:gd name="connsiteX198" fmla="*/ 3601550 w 9353304"/>
              <a:gd name="connsiteY198" fmla="*/ 1293038 h 4516366"/>
              <a:gd name="connsiteX199" fmla="*/ 3645350 w 9353304"/>
              <a:gd name="connsiteY199" fmla="*/ 1301880 h 4516366"/>
              <a:gd name="connsiteX200" fmla="*/ 3645350 w 9353304"/>
              <a:gd name="connsiteY200" fmla="*/ 1303246 h 4516366"/>
              <a:gd name="connsiteX201" fmla="*/ 3668830 w 9353304"/>
              <a:gd name="connsiteY201" fmla="*/ 1305613 h 4516366"/>
              <a:gd name="connsiteX202" fmla="*/ 3768559 w 9353304"/>
              <a:gd name="connsiteY202" fmla="*/ 1391562 h 4516366"/>
              <a:gd name="connsiteX203" fmla="*/ 3776760 w 9353304"/>
              <a:gd name="connsiteY203" fmla="*/ 1438033 h 4516366"/>
              <a:gd name="connsiteX204" fmla="*/ 3776760 w 9353304"/>
              <a:gd name="connsiteY204" fmla="*/ 1905202 h 4516366"/>
              <a:gd name="connsiteX205" fmla="*/ 3905787 w 9353304"/>
              <a:gd name="connsiteY205" fmla="*/ 2034229 h 4516366"/>
              <a:gd name="connsiteX206" fmla="*/ 3905786 w 9353304"/>
              <a:gd name="connsiteY206" fmla="*/ 2034230 h 4516366"/>
              <a:gd name="connsiteX207" fmla="*/ 4034813 w 9353304"/>
              <a:gd name="connsiteY207" fmla="*/ 1905203 h 4516366"/>
              <a:gd name="connsiteX208" fmla="*/ 4034813 w 9353304"/>
              <a:gd name="connsiteY208" fmla="*/ 1659178 h 4516366"/>
              <a:gd name="connsiteX209" fmla="*/ 4038951 w 9353304"/>
              <a:gd name="connsiteY209" fmla="*/ 1638685 h 4516366"/>
              <a:gd name="connsiteX210" fmla="*/ 4157838 w 9353304"/>
              <a:gd name="connsiteY210" fmla="*/ 1559881 h 4516366"/>
              <a:gd name="connsiteX211" fmla="*/ 4276724 w 9353304"/>
              <a:gd name="connsiteY211" fmla="*/ 1638685 h 4516366"/>
              <a:gd name="connsiteX212" fmla="*/ 4278550 w 9353304"/>
              <a:gd name="connsiteY212" fmla="*/ 1647730 h 4516366"/>
              <a:gd name="connsiteX213" fmla="*/ 4278550 w 9353304"/>
              <a:gd name="connsiteY213" fmla="*/ 1759088 h 4516366"/>
              <a:gd name="connsiteX214" fmla="*/ 4407577 w 9353304"/>
              <a:gd name="connsiteY214" fmla="*/ 1888115 h 4516366"/>
              <a:gd name="connsiteX215" fmla="*/ 4407576 w 9353304"/>
              <a:gd name="connsiteY215" fmla="*/ 1888116 h 4516366"/>
              <a:gd name="connsiteX216" fmla="*/ 4536603 w 9353304"/>
              <a:gd name="connsiteY216" fmla="*/ 1759089 h 4516366"/>
              <a:gd name="connsiteX217" fmla="*/ 4536603 w 9353304"/>
              <a:gd name="connsiteY217" fmla="*/ 1151654 h 4516366"/>
              <a:gd name="connsiteX218" fmla="*/ 4542703 w 9353304"/>
              <a:gd name="connsiteY218" fmla="*/ 1121438 h 4516366"/>
              <a:gd name="connsiteX219" fmla="*/ 4661591 w 9353304"/>
              <a:gd name="connsiteY219" fmla="*/ 1042634 h 4516366"/>
              <a:gd name="connsiteX220" fmla="*/ 4761155 w 9353304"/>
              <a:gd name="connsiteY220" fmla="*/ 1089588 h 4516366"/>
              <a:gd name="connsiteX221" fmla="*/ 4778322 w 9353304"/>
              <a:gd name="connsiteY221" fmla="*/ 1117883 h 4516366"/>
              <a:gd name="connsiteX222" fmla="*/ 4778322 w 9353304"/>
              <a:gd name="connsiteY222" fmla="*/ 1438518 h 4516366"/>
              <a:gd name="connsiteX223" fmla="*/ 4907349 w 9353304"/>
              <a:gd name="connsiteY223" fmla="*/ 1567545 h 4516366"/>
              <a:gd name="connsiteX224" fmla="*/ 4907348 w 9353304"/>
              <a:gd name="connsiteY224" fmla="*/ 1567544 h 4516366"/>
              <a:gd name="connsiteX225" fmla="*/ 5036375 w 9353304"/>
              <a:gd name="connsiteY225" fmla="*/ 1438517 h 4516366"/>
              <a:gd name="connsiteX226" fmla="*/ 5036375 w 9353304"/>
              <a:gd name="connsiteY226" fmla="*/ 971348 h 4516366"/>
              <a:gd name="connsiteX227" fmla="*/ 5044576 w 9353304"/>
              <a:gd name="connsiteY227" fmla="*/ 924877 h 4516366"/>
              <a:gd name="connsiteX228" fmla="*/ 5144305 w 9353304"/>
              <a:gd name="connsiteY228" fmla="*/ 838928 h 4516366"/>
              <a:gd name="connsiteX229" fmla="*/ 5167785 w 9353304"/>
              <a:gd name="connsiteY229" fmla="*/ 836561 h 4516366"/>
              <a:gd name="connsiteX230" fmla="*/ 5167785 w 9353304"/>
              <a:gd name="connsiteY230" fmla="*/ 835195 h 4516366"/>
              <a:gd name="connsiteX231" fmla="*/ 5211585 w 9353304"/>
              <a:gd name="connsiteY231" fmla="*/ 826353 h 4516366"/>
              <a:gd name="connsiteX232" fmla="*/ 5290389 w 9353304"/>
              <a:gd name="connsiteY232" fmla="*/ 707465 h 4516366"/>
              <a:gd name="connsiteX233" fmla="*/ 5290389 w 9353304"/>
              <a:gd name="connsiteY233" fmla="*/ 631337 h 4516366"/>
              <a:gd name="connsiteX234" fmla="*/ 5316595 w 9353304"/>
              <a:gd name="connsiteY234" fmla="*/ 592468 h 4516366"/>
              <a:gd name="connsiteX235" fmla="*/ 5407831 w 9353304"/>
              <a:gd name="connsiteY235" fmla="*/ 554677 h 4516366"/>
              <a:gd name="connsiteX236" fmla="*/ 5507394 w 9353304"/>
              <a:gd name="connsiteY236" fmla="*/ 601631 h 4516366"/>
              <a:gd name="connsiteX237" fmla="*/ 5523625 w 9353304"/>
              <a:gd name="connsiteY237" fmla="*/ 628382 h 4516366"/>
              <a:gd name="connsiteX238" fmla="*/ 5523625 w 9353304"/>
              <a:gd name="connsiteY238" fmla="*/ 1251118 h 4516366"/>
              <a:gd name="connsiteX239" fmla="*/ 5652652 w 9353304"/>
              <a:gd name="connsiteY239" fmla="*/ 1380145 h 4516366"/>
              <a:gd name="connsiteX240" fmla="*/ 5652651 w 9353304"/>
              <a:gd name="connsiteY240" fmla="*/ 1380146 h 4516366"/>
              <a:gd name="connsiteX241" fmla="*/ 5781678 w 9353304"/>
              <a:gd name="connsiteY241" fmla="*/ 1251119 h 4516366"/>
              <a:gd name="connsiteX242" fmla="*/ 5781678 w 9353304"/>
              <a:gd name="connsiteY242" fmla="*/ 958319 h 4516366"/>
              <a:gd name="connsiteX243" fmla="*/ 5791441 w 9353304"/>
              <a:gd name="connsiteY243" fmla="*/ 909959 h 4516366"/>
              <a:gd name="connsiteX244" fmla="*/ 5910329 w 9353304"/>
              <a:gd name="connsiteY244" fmla="*/ 831155 h 4516366"/>
              <a:gd name="connsiteX245" fmla="*/ 6029217 w 9353304"/>
              <a:gd name="connsiteY245" fmla="*/ 909959 h 4516366"/>
              <a:gd name="connsiteX246" fmla="*/ 6036685 w 9353304"/>
              <a:gd name="connsiteY246" fmla="*/ 946952 h 4516366"/>
              <a:gd name="connsiteX247" fmla="*/ 6036685 w 9353304"/>
              <a:gd name="connsiteY247" fmla="*/ 1016695 h 4516366"/>
              <a:gd name="connsiteX248" fmla="*/ 6039356 w 9353304"/>
              <a:gd name="connsiteY248" fmla="*/ 1029925 h 4516366"/>
              <a:gd name="connsiteX249" fmla="*/ 6039356 w 9353304"/>
              <a:gd name="connsiteY249" fmla="*/ 1088389 h 4516366"/>
              <a:gd name="connsiteX250" fmla="*/ 6045258 w 9353304"/>
              <a:gd name="connsiteY250" fmla="*/ 1059156 h 4516366"/>
              <a:gd name="connsiteX251" fmla="*/ 6046825 w 9353304"/>
              <a:gd name="connsiteY251" fmla="*/ 1066918 h 4516366"/>
              <a:gd name="connsiteX252" fmla="*/ 6165712 w 9353304"/>
              <a:gd name="connsiteY252" fmla="*/ 1145722 h 4516366"/>
              <a:gd name="connsiteX253" fmla="*/ 6165711 w 9353304"/>
              <a:gd name="connsiteY253" fmla="*/ 1145723 h 4516366"/>
              <a:gd name="connsiteX254" fmla="*/ 6284599 w 9353304"/>
              <a:gd name="connsiteY254" fmla="*/ 1066919 h 4516366"/>
              <a:gd name="connsiteX255" fmla="*/ 6286167 w 9353304"/>
              <a:gd name="connsiteY255" fmla="*/ 1059154 h 4516366"/>
              <a:gd name="connsiteX256" fmla="*/ 6288196 w 9353304"/>
              <a:gd name="connsiteY256" fmla="*/ 1069209 h 4516366"/>
              <a:gd name="connsiteX257" fmla="*/ 6288196 w 9353304"/>
              <a:gd name="connsiteY257" fmla="*/ 1049101 h 4516366"/>
              <a:gd name="connsiteX258" fmla="*/ 6294738 w 9353304"/>
              <a:gd name="connsiteY258" fmla="*/ 1016696 h 4516366"/>
              <a:gd name="connsiteX259" fmla="*/ 6294738 w 9353304"/>
              <a:gd name="connsiteY259" fmla="*/ 927778 h 4516366"/>
              <a:gd name="connsiteX260" fmla="*/ 6298336 w 9353304"/>
              <a:gd name="connsiteY260" fmla="*/ 909959 h 4516366"/>
              <a:gd name="connsiteX261" fmla="*/ 6417223 w 9353304"/>
              <a:gd name="connsiteY261" fmla="*/ 831155 h 4516366"/>
              <a:gd name="connsiteX262" fmla="*/ 6536111 w 9353304"/>
              <a:gd name="connsiteY262" fmla="*/ 909959 h 4516366"/>
              <a:gd name="connsiteX263" fmla="*/ 6546249 w 9353304"/>
              <a:gd name="connsiteY263" fmla="*/ 960178 h 4516366"/>
              <a:gd name="connsiteX264" fmla="*/ 6546249 w 9353304"/>
              <a:gd name="connsiteY264" fmla="*/ 769842 h 4516366"/>
              <a:gd name="connsiteX265" fmla="*/ 6546250 w 9353304"/>
              <a:gd name="connsiteY265" fmla="*/ 769846 h 4516366"/>
              <a:gd name="connsiteX266" fmla="*/ 6546249 w 9353304"/>
              <a:gd name="connsiteY266" fmla="*/ 3442314 h 4516366"/>
              <a:gd name="connsiteX267" fmla="*/ 6536111 w 9353304"/>
              <a:gd name="connsiteY267" fmla="*/ 3392095 h 4516366"/>
              <a:gd name="connsiteX268" fmla="*/ 6417223 w 9353304"/>
              <a:gd name="connsiteY268" fmla="*/ 3313291 h 4516366"/>
              <a:gd name="connsiteX269" fmla="*/ 6298336 w 9353304"/>
              <a:gd name="connsiteY269" fmla="*/ 3392095 h 4516366"/>
              <a:gd name="connsiteX270" fmla="*/ 6294738 w 9353304"/>
              <a:gd name="connsiteY270" fmla="*/ 3409914 h 4516366"/>
              <a:gd name="connsiteX271" fmla="*/ 6294738 w 9353304"/>
              <a:gd name="connsiteY271" fmla="*/ 3498832 h 4516366"/>
              <a:gd name="connsiteX272" fmla="*/ 6165711 w 9353304"/>
              <a:gd name="connsiteY272" fmla="*/ 3627859 h 4516366"/>
              <a:gd name="connsiteX273" fmla="*/ 6165712 w 9353304"/>
              <a:gd name="connsiteY273" fmla="*/ 3627858 h 4516366"/>
              <a:gd name="connsiteX274" fmla="*/ 6036685 w 9353304"/>
              <a:gd name="connsiteY274" fmla="*/ 3498831 h 4516366"/>
              <a:gd name="connsiteX275" fmla="*/ 6036685 w 9353304"/>
              <a:gd name="connsiteY275" fmla="*/ 3429088 h 4516366"/>
              <a:gd name="connsiteX276" fmla="*/ 6029217 w 9353304"/>
              <a:gd name="connsiteY276" fmla="*/ 3392095 h 4516366"/>
              <a:gd name="connsiteX277" fmla="*/ 5910329 w 9353304"/>
              <a:gd name="connsiteY277" fmla="*/ 3313291 h 4516366"/>
              <a:gd name="connsiteX278" fmla="*/ 5791441 w 9353304"/>
              <a:gd name="connsiteY278" fmla="*/ 3392095 h 4516366"/>
              <a:gd name="connsiteX279" fmla="*/ 5781678 w 9353304"/>
              <a:gd name="connsiteY279" fmla="*/ 3440455 h 4516366"/>
              <a:gd name="connsiteX280" fmla="*/ 5781678 w 9353304"/>
              <a:gd name="connsiteY280" fmla="*/ 3733255 h 4516366"/>
              <a:gd name="connsiteX281" fmla="*/ 5652651 w 9353304"/>
              <a:gd name="connsiteY281" fmla="*/ 3862282 h 4516366"/>
              <a:gd name="connsiteX282" fmla="*/ 5652652 w 9353304"/>
              <a:gd name="connsiteY282" fmla="*/ 3862281 h 4516366"/>
              <a:gd name="connsiteX283" fmla="*/ 5523625 w 9353304"/>
              <a:gd name="connsiteY283" fmla="*/ 3733254 h 4516366"/>
              <a:gd name="connsiteX284" fmla="*/ 5523625 w 9353304"/>
              <a:gd name="connsiteY284" fmla="*/ 3110518 h 4516366"/>
              <a:gd name="connsiteX285" fmla="*/ 5507394 w 9353304"/>
              <a:gd name="connsiteY285" fmla="*/ 3083767 h 4516366"/>
              <a:gd name="connsiteX286" fmla="*/ 5407831 w 9353304"/>
              <a:gd name="connsiteY286" fmla="*/ 3036813 h 4516366"/>
              <a:gd name="connsiteX287" fmla="*/ 5316595 w 9353304"/>
              <a:gd name="connsiteY287" fmla="*/ 3074604 h 4516366"/>
              <a:gd name="connsiteX288" fmla="*/ 5290389 w 9353304"/>
              <a:gd name="connsiteY288" fmla="*/ 3113473 h 4516366"/>
              <a:gd name="connsiteX289" fmla="*/ 5290389 w 9353304"/>
              <a:gd name="connsiteY289" fmla="*/ 3189601 h 4516366"/>
              <a:gd name="connsiteX290" fmla="*/ 5211585 w 9353304"/>
              <a:gd name="connsiteY290" fmla="*/ 3308489 h 4516366"/>
              <a:gd name="connsiteX291" fmla="*/ 5167785 w 9353304"/>
              <a:gd name="connsiteY291" fmla="*/ 3317331 h 4516366"/>
              <a:gd name="connsiteX292" fmla="*/ 5167785 w 9353304"/>
              <a:gd name="connsiteY292" fmla="*/ 3318697 h 4516366"/>
              <a:gd name="connsiteX293" fmla="*/ 5144305 w 9353304"/>
              <a:gd name="connsiteY293" fmla="*/ 3321064 h 4516366"/>
              <a:gd name="connsiteX294" fmla="*/ 5044576 w 9353304"/>
              <a:gd name="connsiteY294" fmla="*/ 3407013 h 4516366"/>
              <a:gd name="connsiteX295" fmla="*/ 5036375 w 9353304"/>
              <a:gd name="connsiteY295" fmla="*/ 3453484 h 4516366"/>
              <a:gd name="connsiteX296" fmla="*/ 5036375 w 9353304"/>
              <a:gd name="connsiteY296" fmla="*/ 3920653 h 4516366"/>
              <a:gd name="connsiteX297" fmla="*/ 4907348 w 9353304"/>
              <a:gd name="connsiteY297" fmla="*/ 4049680 h 4516366"/>
              <a:gd name="connsiteX298" fmla="*/ 4907349 w 9353304"/>
              <a:gd name="connsiteY298" fmla="*/ 4049681 h 4516366"/>
              <a:gd name="connsiteX299" fmla="*/ 4778322 w 9353304"/>
              <a:gd name="connsiteY299" fmla="*/ 3920654 h 4516366"/>
              <a:gd name="connsiteX300" fmla="*/ 4778322 w 9353304"/>
              <a:gd name="connsiteY300" fmla="*/ 3600019 h 4516366"/>
              <a:gd name="connsiteX301" fmla="*/ 4761155 w 9353304"/>
              <a:gd name="connsiteY301" fmla="*/ 3571724 h 4516366"/>
              <a:gd name="connsiteX302" fmla="*/ 4661591 w 9353304"/>
              <a:gd name="connsiteY302" fmla="*/ 3524770 h 4516366"/>
              <a:gd name="connsiteX303" fmla="*/ 4542703 w 9353304"/>
              <a:gd name="connsiteY303" fmla="*/ 3603574 h 4516366"/>
              <a:gd name="connsiteX304" fmla="*/ 4536603 w 9353304"/>
              <a:gd name="connsiteY304" fmla="*/ 3633790 h 4516366"/>
              <a:gd name="connsiteX305" fmla="*/ 4536603 w 9353304"/>
              <a:gd name="connsiteY305" fmla="*/ 4241225 h 4516366"/>
              <a:gd name="connsiteX306" fmla="*/ 4407576 w 9353304"/>
              <a:gd name="connsiteY306" fmla="*/ 4370252 h 4516366"/>
              <a:gd name="connsiteX307" fmla="*/ 4407577 w 9353304"/>
              <a:gd name="connsiteY307" fmla="*/ 4370251 h 4516366"/>
              <a:gd name="connsiteX308" fmla="*/ 4278550 w 9353304"/>
              <a:gd name="connsiteY308" fmla="*/ 4241224 h 4516366"/>
              <a:gd name="connsiteX309" fmla="*/ 4278550 w 9353304"/>
              <a:gd name="connsiteY309" fmla="*/ 4129866 h 4516366"/>
              <a:gd name="connsiteX310" fmla="*/ 4276724 w 9353304"/>
              <a:gd name="connsiteY310" fmla="*/ 4120821 h 4516366"/>
              <a:gd name="connsiteX311" fmla="*/ 4157838 w 9353304"/>
              <a:gd name="connsiteY311" fmla="*/ 4042017 h 4516366"/>
              <a:gd name="connsiteX312" fmla="*/ 4038951 w 9353304"/>
              <a:gd name="connsiteY312" fmla="*/ 4120821 h 4516366"/>
              <a:gd name="connsiteX313" fmla="*/ 4034813 w 9353304"/>
              <a:gd name="connsiteY313" fmla="*/ 4141314 h 4516366"/>
              <a:gd name="connsiteX314" fmla="*/ 4034813 w 9353304"/>
              <a:gd name="connsiteY314" fmla="*/ 4387339 h 4516366"/>
              <a:gd name="connsiteX315" fmla="*/ 3905786 w 9353304"/>
              <a:gd name="connsiteY315" fmla="*/ 4516366 h 4516366"/>
              <a:gd name="connsiteX316" fmla="*/ 3905787 w 9353304"/>
              <a:gd name="connsiteY316" fmla="*/ 4516365 h 4516366"/>
              <a:gd name="connsiteX317" fmla="*/ 3776760 w 9353304"/>
              <a:gd name="connsiteY317" fmla="*/ 4387338 h 4516366"/>
              <a:gd name="connsiteX318" fmla="*/ 3776760 w 9353304"/>
              <a:gd name="connsiteY318" fmla="*/ 3920169 h 4516366"/>
              <a:gd name="connsiteX319" fmla="*/ 3768559 w 9353304"/>
              <a:gd name="connsiteY319" fmla="*/ 3873698 h 4516366"/>
              <a:gd name="connsiteX320" fmla="*/ 3668830 w 9353304"/>
              <a:gd name="connsiteY320" fmla="*/ 3787749 h 4516366"/>
              <a:gd name="connsiteX321" fmla="*/ 3645350 w 9353304"/>
              <a:gd name="connsiteY321" fmla="*/ 3785382 h 4516366"/>
              <a:gd name="connsiteX322" fmla="*/ 3645350 w 9353304"/>
              <a:gd name="connsiteY322" fmla="*/ 3784016 h 4516366"/>
              <a:gd name="connsiteX323" fmla="*/ 3601550 w 9353304"/>
              <a:gd name="connsiteY323" fmla="*/ 3775174 h 4516366"/>
              <a:gd name="connsiteX324" fmla="*/ 3522746 w 9353304"/>
              <a:gd name="connsiteY324" fmla="*/ 3656286 h 4516366"/>
              <a:gd name="connsiteX325" fmla="*/ 3522746 w 9353304"/>
              <a:gd name="connsiteY325" fmla="*/ 3605956 h 4516366"/>
              <a:gd name="connsiteX326" fmla="*/ 3517232 w 9353304"/>
              <a:gd name="connsiteY326" fmla="*/ 3578644 h 4516366"/>
              <a:gd name="connsiteX327" fmla="*/ 3398344 w 9353304"/>
              <a:gd name="connsiteY327" fmla="*/ 3499840 h 4516366"/>
              <a:gd name="connsiteX328" fmla="*/ 3279457 w 9353304"/>
              <a:gd name="connsiteY328" fmla="*/ 3578644 h 4516366"/>
              <a:gd name="connsiteX329" fmla="*/ 3278304 w 9353304"/>
              <a:gd name="connsiteY329" fmla="*/ 3584356 h 4516366"/>
              <a:gd name="connsiteX330" fmla="*/ 3278304 w 9353304"/>
              <a:gd name="connsiteY330" fmla="*/ 3805792 h 4516366"/>
              <a:gd name="connsiteX331" fmla="*/ 3149277 w 9353304"/>
              <a:gd name="connsiteY331" fmla="*/ 3934819 h 4516366"/>
              <a:gd name="connsiteX332" fmla="*/ 3149278 w 9353304"/>
              <a:gd name="connsiteY332" fmla="*/ 3934818 h 4516366"/>
              <a:gd name="connsiteX333" fmla="*/ 3020250 w 9353304"/>
              <a:gd name="connsiteY333" fmla="*/ 3805791 h 4516366"/>
              <a:gd name="connsiteX334" fmla="*/ 3020250 w 9353304"/>
              <a:gd name="connsiteY334" fmla="*/ 3166418 h 4516366"/>
              <a:gd name="connsiteX335" fmla="*/ 3015030 w 9353304"/>
              <a:gd name="connsiteY335" fmla="*/ 3140557 h 4516366"/>
              <a:gd name="connsiteX336" fmla="*/ 2896141 w 9353304"/>
              <a:gd name="connsiteY336" fmla="*/ 3061753 h 4516366"/>
              <a:gd name="connsiteX337" fmla="*/ 2777254 w 9353304"/>
              <a:gd name="connsiteY337" fmla="*/ 3140557 h 4516366"/>
              <a:gd name="connsiteX338" fmla="*/ 2776781 w 9353304"/>
              <a:gd name="connsiteY338" fmla="*/ 3142902 h 4516366"/>
              <a:gd name="connsiteX339" fmla="*/ 2776780 w 9353304"/>
              <a:gd name="connsiteY339" fmla="*/ 3287845 h 4516366"/>
              <a:gd name="connsiteX340" fmla="*/ 2697978 w 9353304"/>
              <a:gd name="connsiteY340" fmla="*/ 3406733 h 4516366"/>
              <a:gd name="connsiteX341" fmla="*/ 2649908 w 9353304"/>
              <a:gd name="connsiteY341" fmla="*/ 3416437 h 4516366"/>
              <a:gd name="connsiteX342" fmla="*/ 2649908 w 9353304"/>
              <a:gd name="connsiteY342" fmla="*/ 3417175 h 4516366"/>
              <a:gd name="connsiteX343" fmla="*/ 2626428 w 9353304"/>
              <a:gd name="connsiteY343" fmla="*/ 3419542 h 4516366"/>
              <a:gd name="connsiteX344" fmla="*/ 2549364 w 9353304"/>
              <a:gd name="connsiteY344" fmla="*/ 3465986 h 4516366"/>
              <a:gd name="connsiteX345" fmla="*/ 2527576 w 9353304"/>
              <a:gd name="connsiteY345" fmla="*/ 3503963 h 4516366"/>
              <a:gd name="connsiteX346" fmla="*/ 2527576 w 9353304"/>
              <a:gd name="connsiteY346" fmla="*/ 3629530 h 4516366"/>
              <a:gd name="connsiteX347" fmla="*/ 2448773 w 9353304"/>
              <a:gd name="connsiteY347" fmla="*/ 3748418 h 4516366"/>
              <a:gd name="connsiteX348" fmla="*/ 2400704 w 9353304"/>
              <a:gd name="connsiteY348" fmla="*/ 3758122 h 4516366"/>
              <a:gd name="connsiteX349" fmla="*/ 2400704 w 9353304"/>
              <a:gd name="connsiteY349" fmla="*/ 3758860 h 4516366"/>
              <a:gd name="connsiteX350" fmla="*/ 2377224 w 9353304"/>
              <a:gd name="connsiteY350" fmla="*/ 3761227 h 4516366"/>
              <a:gd name="connsiteX351" fmla="*/ 2277495 w 9353304"/>
              <a:gd name="connsiteY351" fmla="*/ 3847176 h 4516366"/>
              <a:gd name="connsiteX352" fmla="*/ 2273451 w 9353304"/>
              <a:gd name="connsiteY352" fmla="*/ 3870091 h 4516366"/>
              <a:gd name="connsiteX353" fmla="*/ 2273451 w 9353304"/>
              <a:gd name="connsiteY353" fmla="*/ 4042017 h 4516366"/>
              <a:gd name="connsiteX354" fmla="*/ 2144424 w 9353304"/>
              <a:gd name="connsiteY354" fmla="*/ 4171044 h 4516366"/>
              <a:gd name="connsiteX355" fmla="*/ 2144425 w 9353304"/>
              <a:gd name="connsiteY355" fmla="*/ 4171043 h 4516366"/>
              <a:gd name="connsiteX356" fmla="*/ 2015397 w 9353304"/>
              <a:gd name="connsiteY356" fmla="*/ 4042016 h 4516366"/>
              <a:gd name="connsiteX357" fmla="*/ 2015397 w 9353304"/>
              <a:gd name="connsiteY357" fmla="*/ 3574847 h 4516366"/>
              <a:gd name="connsiteX358" fmla="*/ 2007197 w 9353304"/>
              <a:gd name="connsiteY358" fmla="*/ 3528376 h 4516366"/>
              <a:gd name="connsiteX359" fmla="*/ 1907468 w 9353304"/>
              <a:gd name="connsiteY359" fmla="*/ 3442427 h 4516366"/>
              <a:gd name="connsiteX360" fmla="*/ 1883988 w 9353304"/>
              <a:gd name="connsiteY360" fmla="*/ 3440060 h 4516366"/>
              <a:gd name="connsiteX361" fmla="*/ 1883988 w 9353304"/>
              <a:gd name="connsiteY361" fmla="*/ 3438694 h 4516366"/>
              <a:gd name="connsiteX362" fmla="*/ 1840188 w 9353304"/>
              <a:gd name="connsiteY362" fmla="*/ 3429852 h 4516366"/>
              <a:gd name="connsiteX363" fmla="*/ 1761384 w 9353304"/>
              <a:gd name="connsiteY363" fmla="*/ 3310964 h 4516366"/>
              <a:gd name="connsiteX364" fmla="*/ 1761384 w 9353304"/>
              <a:gd name="connsiteY364" fmla="*/ 3170753 h 4516366"/>
              <a:gd name="connsiteX365" fmla="*/ 1755288 w 9353304"/>
              <a:gd name="connsiteY365" fmla="*/ 3140557 h 4516366"/>
              <a:gd name="connsiteX366" fmla="*/ 1636399 w 9353304"/>
              <a:gd name="connsiteY366" fmla="*/ 3061753 h 4516366"/>
              <a:gd name="connsiteX367" fmla="*/ 1517511 w 9353304"/>
              <a:gd name="connsiteY367" fmla="*/ 3140557 h 4516366"/>
              <a:gd name="connsiteX368" fmla="*/ 1515570 w 9353304"/>
              <a:gd name="connsiteY368" fmla="*/ 3150177 h 4516366"/>
              <a:gd name="connsiteX369" fmla="*/ 1515570 w 9353304"/>
              <a:gd name="connsiteY369" fmla="*/ 3414557 h 4516366"/>
              <a:gd name="connsiteX370" fmla="*/ 1386542 w 9353304"/>
              <a:gd name="connsiteY370" fmla="*/ 3543584 h 4516366"/>
              <a:gd name="connsiteX371" fmla="*/ 1386543 w 9353304"/>
              <a:gd name="connsiteY371" fmla="*/ 3543583 h 4516366"/>
              <a:gd name="connsiteX372" fmla="*/ 1257516 w 9353304"/>
              <a:gd name="connsiteY372" fmla="*/ 3414556 h 4516366"/>
              <a:gd name="connsiteX373" fmla="*/ 1257516 w 9353304"/>
              <a:gd name="connsiteY373" fmla="*/ 2947387 h 4516366"/>
              <a:gd name="connsiteX374" fmla="*/ 1249314 w 9353304"/>
              <a:gd name="connsiteY374" fmla="*/ 2900916 h 4516366"/>
              <a:gd name="connsiteX375" fmla="*/ 1149585 w 9353304"/>
              <a:gd name="connsiteY375" fmla="*/ 2814967 h 4516366"/>
              <a:gd name="connsiteX376" fmla="*/ 1126105 w 9353304"/>
              <a:gd name="connsiteY376" fmla="*/ 2812600 h 4516366"/>
              <a:gd name="connsiteX377" fmla="*/ 1126105 w 9353304"/>
              <a:gd name="connsiteY377" fmla="*/ 2811234 h 4516366"/>
              <a:gd name="connsiteX378" fmla="*/ 1082305 w 9353304"/>
              <a:gd name="connsiteY378" fmla="*/ 2802392 h 4516366"/>
              <a:gd name="connsiteX379" fmla="*/ 1003501 w 9353304"/>
              <a:gd name="connsiteY379" fmla="*/ 2683504 h 4516366"/>
              <a:gd name="connsiteX380" fmla="*/ 1003501 w 9353304"/>
              <a:gd name="connsiteY380" fmla="*/ 2562084 h 4516366"/>
              <a:gd name="connsiteX381" fmla="*/ 1003270 w 9353304"/>
              <a:gd name="connsiteY381" fmla="*/ 2560940 h 4516366"/>
              <a:gd name="connsiteX382" fmla="*/ 884382 w 9353304"/>
              <a:gd name="connsiteY382" fmla="*/ 2482136 h 4516366"/>
              <a:gd name="connsiteX383" fmla="*/ 765495 w 9353304"/>
              <a:gd name="connsiteY383" fmla="*/ 2560940 h 4516366"/>
              <a:gd name="connsiteX384" fmla="*/ 762039 w 9353304"/>
              <a:gd name="connsiteY384" fmla="*/ 2578060 h 4516366"/>
              <a:gd name="connsiteX385" fmla="*/ 762039 w 9353304"/>
              <a:gd name="connsiteY385" fmla="*/ 2789322 h 4516366"/>
              <a:gd name="connsiteX386" fmla="*/ 683236 w 9353304"/>
              <a:gd name="connsiteY386" fmla="*/ 2908210 h 4516366"/>
              <a:gd name="connsiteX387" fmla="*/ 635166 w 9353304"/>
              <a:gd name="connsiteY387" fmla="*/ 2917914 h 4516366"/>
              <a:gd name="connsiteX388" fmla="*/ 635166 w 9353304"/>
              <a:gd name="connsiteY388" fmla="*/ 2918652 h 4516366"/>
              <a:gd name="connsiteX389" fmla="*/ 611686 w 9353304"/>
              <a:gd name="connsiteY389" fmla="*/ 2921019 h 4516366"/>
              <a:gd name="connsiteX390" fmla="*/ 534621 w 9353304"/>
              <a:gd name="connsiteY390" fmla="*/ 2967463 h 4516366"/>
              <a:gd name="connsiteX391" fmla="*/ 512067 w 9353304"/>
              <a:gd name="connsiteY391" fmla="*/ 3006776 h 4516366"/>
              <a:gd name="connsiteX392" fmla="*/ 512067 w 9353304"/>
              <a:gd name="connsiteY392" fmla="*/ 3706389 h 4516366"/>
              <a:gd name="connsiteX393" fmla="*/ 383040 w 9353304"/>
              <a:gd name="connsiteY393" fmla="*/ 3835416 h 4516366"/>
              <a:gd name="connsiteX394" fmla="*/ 383041 w 9353304"/>
              <a:gd name="connsiteY394" fmla="*/ 3835415 h 4516366"/>
              <a:gd name="connsiteX395" fmla="*/ 254014 w 9353304"/>
              <a:gd name="connsiteY395" fmla="*/ 3706388 h 4516366"/>
              <a:gd name="connsiteX396" fmla="*/ 254014 w 9353304"/>
              <a:gd name="connsiteY396" fmla="*/ 3239219 h 4516366"/>
              <a:gd name="connsiteX397" fmla="*/ 245813 w 9353304"/>
              <a:gd name="connsiteY397" fmla="*/ 3192748 h 4516366"/>
              <a:gd name="connsiteX398" fmla="*/ 146084 w 9353304"/>
              <a:gd name="connsiteY398" fmla="*/ 3106799 h 4516366"/>
              <a:gd name="connsiteX399" fmla="*/ 122604 w 9353304"/>
              <a:gd name="connsiteY399" fmla="*/ 3104432 h 4516366"/>
              <a:gd name="connsiteX400" fmla="*/ 122604 w 9353304"/>
              <a:gd name="connsiteY400" fmla="*/ 3103066 h 4516366"/>
              <a:gd name="connsiteX401" fmla="*/ 78804 w 9353304"/>
              <a:gd name="connsiteY401" fmla="*/ 3094224 h 4516366"/>
              <a:gd name="connsiteX402" fmla="*/ 0 w 9353304"/>
              <a:gd name="connsiteY402" fmla="*/ 2975336 h 4516366"/>
              <a:gd name="connsiteX403" fmla="*/ 0 w 9353304"/>
              <a:gd name="connsiteY403" fmla="*/ 493200 h 4516366"/>
              <a:gd name="connsiteX404" fmla="*/ 78804 w 9353304"/>
              <a:gd name="connsiteY404" fmla="*/ 612088 h 4516366"/>
              <a:gd name="connsiteX405" fmla="*/ 122604 w 9353304"/>
              <a:gd name="connsiteY405" fmla="*/ 620930 h 4516366"/>
              <a:gd name="connsiteX406" fmla="*/ 122604 w 9353304"/>
              <a:gd name="connsiteY406" fmla="*/ 622296 h 4516366"/>
              <a:gd name="connsiteX407" fmla="*/ 146084 w 9353304"/>
              <a:gd name="connsiteY407" fmla="*/ 624663 h 4516366"/>
              <a:gd name="connsiteX408" fmla="*/ 245813 w 9353304"/>
              <a:gd name="connsiteY408" fmla="*/ 710612 h 4516366"/>
              <a:gd name="connsiteX409" fmla="*/ 254014 w 9353304"/>
              <a:gd name="connsiteY409" fmla="*/ 757083 h 4516366"/>
              <a:gd name="connsiteX410" fmla="*/ 254014 w 9353304"/>
              <a:gd name="connsiteY410" fmla="*/ 1224252 h 4516366"/>
              <a:gd name="connsiteX411" fmla="*/ 383041 w 9353304"/>
              <a:gd name="connsiteY411" fmla="*/ 1353279 h 4516366"/>
              <a:gd name="connsiteX412" fmla="*/ 383040 w 9353304"/>
              <a:gd name="connsiteY412" fmla="*/ 1353280 h 4516366"/>
              <a:gd name="connsiteX413" fmla="*/ 512067 w 9353304"/>
              <a:gd name="connsiteY413" fmla="*/ 1224253 h 4516366"/>
              <a:gd name="connsiteX414" fmla="*/ 512067 w 9353304"/>
              <a:gd name="connsiteY414" fmla="*/ 524640 h 4516366"/>
              <a:gd name="connsiteX415" fmla="*/ 534621 w 9353304"/>
              <a:gd name="connsiteY415" fmla="*/ 485327 h 4516366"/>
              <a:gd name="connsiteX416" fmla="*/ 611686 w 9353304"/>
              <a:gd name="connsiteY416" fmla="*/ 438883 h 4516366"/>
              <a:gd name="connsiteX417" fmla="*/ 635166 w 9353304"/>
              <a:gd name="connsiteY417" fmla="*/ 436516 h 4516366"/>
              <a:gd name="connsiteX418" fmla="*/ 635166 w 9353304"/>
              <a:gd name="connsiteY418" fmla="*/ 435778 h 4516366"/>
              <a:gd name="connsiteX419" fmla="*/ 683236 w 9353304"/>
              <a:gd name="connsiteY419" fmla="*/ 426074 h 4516366"/>
              <a:gd name="connsiteX420" fmla="*/ 762039 w 9353304"/>
              <a:gd name="connsiteY420" fmla="*/ 307186 h 4516366"/>
              <a:gd name="connsiteX421" fmla="*/ 762039 w 9353304"/>
              <a:gd name="connsiteY421" fmla="*/ 95924 h 4516366"/>
              <a:gd name="connsiteX422" fmla="*/ 765495 w 9353304"/>
              <a:gd name="connsiteY422" fmla="*/ 78804 h 4516366"/>
              <a:gd name="connsiteX423" fmla="*/ 884382 w 9353304"/>
              <a:gd name="connsiteY423" fmla="*/ 0 h 4516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Lst>
            <a:rect l="l" t="t" r="r" b="b"/>
            <a:pathLst>
              <a:path w="9353304" h="4516366">
                <a:moveTo>
                  <a:pt x="3667965" y="3780368"/>
                </a:moveTo>
                <a:lnTo>
                  <a:pt x="3665122" y="3781236"/>
                </a:lnTo>
                <a:lnTo>
                  <a:pt x="3665516" y="3781202"/>
                </a:lnTo>
                <a:close/>
                <a:moveTo>
                  <a:pt x="1906603" y="3435046"/>
                </a:moveTo>
                <a:lnTo>
                  <a:pt x="1903760" y="3435914"/>
                </a:lnTo>
                <a:lnTo>
                  <a:pt x="1904154" y="3435880"/>
                </a:lnTo>
                <a:close/>
                <a:moveTo>
                  <a:pt x="5145170" y="3313683"/>
                </a:moveTo>
                <a:lnTo>
                  <a:pt x="5147619" y="3314517"/>
                </a:lnTo>
                <a:lnTo>
                  <a:pt x="5148013" y="3314551"/>
                </a:lnTo>
                <a:close/>
                <a:moveTo>
                  <a:pt x="145219" y="3099418"/>
                </a:moveTo>
                <a:lnTo>
                  <a:pt x="142376" y="3100286"/>
                </a:lnTo>
                <a:lnTo>
                  <a:pt x="142770" y="3100252"/>
                </a:lnTo>
                <a:close/>
                <a:moveTo>
                  <a:pt x="1148720" y="2807586"/>
                </a:moveTo>
                <a:lnTo>
                  <a:pt x="1145878" y="2808454"/>
                </a:lnTo>
                <a:lnTo>
                  <a:pt x="1146272" y="2808420"/>
                </a:lnTo>
                <a:close/>
                <a:moveTo>
                  <a:pt x="7320034" y="1299734"/>
                </a:moveTo>
                <a:lnTo>
                  <a:pt x="7320035" y="1299738"/>
                </a:lnTo>
                <a:cubicBezTo>
                  <a:pt x="7320035" y="2178603"/>
                  <a:pt x="7320034" y="3057467"/>
                  <a:pt x="7320034" y="3936332"/>
                </a:cubicBezTo>
                <a:cubicBezTo>
                  <a:pt x="7320034" y="4007592"/>
                  <a:pt x="7262267" y="4065359"/>
                  <a:pt x="7191007" y="4065359"/>
                </a:cubicBezTo>
                <a:lnTo>
                  <a:pt x="7191008" y="4065358"/>
                </a:lnTo>
                <a:cubicBezTo>
                  <a:pt x="7119748" y="4065358"/>
                  <a:pt x="7061981" y="4007591"/>
                  <a:pt x="7061981" y="3936331"/>
                </a:cubicBezTo>
                <a:lnTo>
                  <a:pt x="7061981" y="1454195"/>
                </a:lnTo>
                <a:cubicBezTo>
                  <a:pt x="7061981" y="1525455"/>
                  <a:pt x="7119748" y="1583222"/>
                  <a:pt x="7191008" y="1583222"/>
                </a:cubicBezTo>
                <a:lnTo>
                  <a:pt x="7191007" y="1583223"/>
                </a:lnTo>
                <a:cubicBezTo>
                  <a:pt x="7262267" y="1583223"/>
                  <a:pt x="7320034" y="1525456"/>
                  <a:pt x="7320034" y="1454196"/>
                </a:cubicBezTo>
                <a:close/>
                <a:moveTo>
                  <a:pt x="3667965" y="1298232"/>
                </a:moveTo>
                <a:lnTo>
                  <a:pt x="3665516" y="1299066"/>
                </a:lnTo>
                <a:lnTo>
                  <a:pt x="3665122" y="1299100"/>
                </a:lnTo>
                <a:close/>
                <a:moveTo>
                  <a:pt x="7061980" y="1280382"/>
                </a:moveTo>
                <a:lnTo>
                  <a:pt x="7061981" y="1280386"/>
                </a:lnTo>
                <a:lnTo>
                  <a:pt x="7061980" y="3952854"/>
                </a:lnTo>
                <a:lnTo>
                  <a:pt x="7051842" y="3902635"/>
                </a:lnTo>
                <a:cubicBezTo>
                  <a:pt x="7032254" y="3856325"/>
                  <a:pt x="6986399" y="3823831"/>
                  <a:pt x="6932954" y="3823831"/>
                </a:cubicBezTo>
                <a:cubicBezTo>
                  <a:pt x="6879509" y="3823831"/>
                  <a:pt x="6833654" y="3856325"/>
                  <a:pt x="6814067" y="3902635"/>
                </a:cubicBezTo>
                <a:lnTo>
                  <a:pt x="6804303" y="3950996"/>
                </a:lnTo>
                <a:lnTo>
                  <a:pt x="6804303" y="4036335"/>
                </a:lnTo>
                <a:cubicBezTo>
                  <a:pt x="6804303" y="4107595"/>
                  <a:pt x="6746536" y="4165362"/>
                  <a:pt x="6675276" y="4165362"/>
                </a:cubicBezTo>
                <a:lnTo>
                  <a:pt x="6675277" y="4165361"/>
                </a:lnTo>
                <a:cubicBezTo>
                  <a:pt x="6604017" y="4165361"/>
                  <a:pt x="6546250" y="4107594"/>
                  <a:pt x="6546250" y="4036334"/>
                </a:cubicBezTo>
                <a:lnTo>
                  <a:pt x="6546250" y="1554198"/>
                </a:lnTo>
                <a:cubicBezTo>
                  <a:pt x="6546250" y="1625458"/>
                  <a:pt x="6604017" y="1683225"/>
                  <a:pt x="6675277" y="1683225"/>
                </a:cubicBezTo>
                <a:lnTo>
                  <a:pt x="6675276" y="1683226"/>
                </a:lnTo>
                <a:cubicBezTo>
                  <a:pt x="6746536" y="1683226"/>
                  <a:pt x="6804303" y="1625459"/>
                  <a:pt x="6804303" y="1554199"/>
                </a:cubicBezTo>
                <a:lnTo>
                  <a:pt x="6804303" y="1468860"/>
                </a:lnTo>
                <a:lnTo>
                  <a:pt x="6814067" y="1420499"/>
                </a:lnTo>
                <a:cubicBezTo>
                  <a:pt x="6833654" y="1374189"/>
                  <a:pt x="6879509" y="1341695"/>
                  <a:pt x="6932954" y="1341695"/>
                </a:cubicBezTo>
                <a:cubicBezTo>
                  <a:pt x="6986399" y="1341695"/>
                  <a:pt x="7032254" y="1374189"/>
                  <a:pt x="7051842" y="1420499"/>
                </a:cubicBezTo>
                <a:lnTo>
                  <a:pt x="7061980" y="1470718"/>
                </a:lnTo>
                <a:close/>
                <a:moveTo>
                  <a:pt x="1906603" y="952910"/>
                </a:moveTo>
                <a:lnTo>
                  <a:pt x="1904154" y="953744"/>
                </a:lnTo>
                <a:lnTo>
                  <a:pt x="1903760" y="953778"/>
                </a:lnTo>
                <a:close/>
                <a:moveTo>
                  <a:pt x="8600713" y="896365"/>
                </a:moveTo>
                <a:lnTo>
                  <a:pt x="8600714" y="896369"/>
                </a:lnTo>
                <a:lnTo>
                  <a:pt x="8600713" y="3568837"/>
                </a:lnTo>
                <a:lnTo>
                  <a:pt x="8590575" y="3518618"/>
                </a:lnTo>
                <a:cubicBezTo>
                  <a:pt x="8570987" y="3472308"/>
                  <a:pt x="8525132" y="3439814"/>
                  <a:pt x="8471687" y="3439814"/>
                </a:cubicBezTo>
                <a:cubicBezTo>
                  <a:pt x="8418242" y="3439814"/>
                  <a:pt x="8372387" y="3472308"/>
                  <a:pt x="8352800" y="3518618"/>
                </a:cubicBezTo>
                <a:lnTo>
                  <a:pt x="8343036" y="3566978"/>
                </a:lnTo>
                <a:lnTo>
                  <a:pt x="8343036" y="4153380"/>
                </a:lnTo>
                <a:cubicBezTo>
                  <a:pt x="8343036" y="4224640"/>
                  <a:pt x="8285269" y="4282407"/>
                  <a:pt x="8214009" y="4282407"/>
                </a:cubicBezTo>
                <a:lnTo>
                  <a:pt x="8214010" y="4282406"/>
                </a:lnTo>
                <a:cubicBezTo>
                  <a:pt x="8142750" y="4282406"/>
                  <a:pt x="8084983" y="4224639"/>
                  <a:pt x="8084983" y="4153379"/>
                </a:cubicBezTo>
                <a:lnTo>
                  <a:pt x="8084983" y="1671243"/>
                </a:lnTo>
                <a:cubicBezTo>
                  <a:pt x="8084983" y="1742503"/>
                  <a:pt x="8142750" y="1800270"/>
                  <a:pt x="8214010" y="1800270"/>
                </a:cubicBezTo>
                <a:lnTo>
                  <a:pt x="8214009" y="1800271"/>
                </a:lnTo>
                <a:cubicBezTo>
                  <a:pt x="8285269" y="1800271"/>
                  <a:pt x="8343036" y="1742504"/>
                  <a:pt x="8343036" y="1671244"/>
                </a:cubicBezTo>
                <a:lnTo>
                  <a:pt x="8343036" y="1084842"/>
                </a:lnTo>
                <a:lnTo>
                  <a:pt x="8352800" y="1036482"/>
                </a:lnTo>
                <a:cubicBezTo>
                  <a:pt x="8372387" y="990172"/>
                  <a:pt x="8418242" y="957678"/>
                  <a:pt x="8471687" y="957678"/>
                </a:cubicBezTo>
                <a:cubicBezTo>
                  <a:pt x="8525132" y="957678"/>
                  <a:pt x="8570987" y="990172"/>
                  <a:pt x="8590575" y="1036482"/>
                </a:cubicBezTo>
                <a:lnTo>
                  <a:pt x="8600713" y="1086701"/>
                </a:lnTo>
                <a:close/>
                <a:moveTo>
                  <a:pt x="5145170" y="831547"/>
                </a:moveTo>
                <a:lnTo>
                  <a:pt x="5148013" y="832415"/>
                </a:lnTo>
                <a:lnTo>
                  <a:pt x="5147619" y="832381"/>
                </a:lnTo>
                <a:close/>
                <a:moveTo>
                  <a:pt x="145219" y="617282"/>
                </a:moveTo>
                <a:lnTo>
                  <a:pt x="142770" y="618116"/>
                </a:lnTo>
                <a:lnTo>
                  <a:pt x="142376" y="618150"/>
                </a:lnTo>
                <a:close/>
                <a:moveTo>
                  <a:pt x="8979456" y="554677"/>
                </a:moveTo>
                <a:cubicBezTo>
                  <a:pt x="9019540" y="554677"/>
                  <a:pt x="9055354" y="572955"/>
                  <a:pt x="9079020" y="601631"/>
                </a:cubicBezTo>
                <a:lnTo>
                  <a:pt x="9095250" y="628382"/>
                </a:lnTo>
                <a:lnTo>
                  <a:pt x="9095250" y="1251118"/>
                </a:lnTo>
                <a:cubicBezTo>
                  <a:pt x="9095250" y="1322378"/>
                  <a:pt x="9153017" y="1380145"/>
                  <a:pt x="9224277" y="1380145"/>
                </a:cubicBezTo>
                <a:lnTo>
                  <a:pt x="9224276" y="1380146"/>
                </a:lnTo>
                <a:cubicBezTo>
                  <a:pt x="9295536" y="1380146"/>
                  <a:pt x="9353303" y="1322379"/>
                  <a:pt x="9353303" y="1251119"/>
                </a:cubicBezTo>
                <a:lnTo>
                  <a:pt x="9353303" y="859000"/>
                </a:lnTo>
                <a:lnTo>
                  <a:pt x="9353304" y="859004"/>
                </a:lnTo>
                <a:cubicBezTo>
                  <a:pt x="9353304" y="1817086"/>
                  <a:pt x="9353303" y="2775171"/>
                  <a:pt x="9353303" y="3733255"/>
                </a:cubicBezTo>
                <a:cubicBezTo>
                  <a:pt x="9353303" y="3804515"/>
                  <a:pt x="9295536" y="3862282"/>
                  <a:pt x="9224276" y="3862282"/>
                </a:cubicBezTo>
                <a:lnTo>
                  <a:pt x="9224277" y="3862281"/>
                </a:lnTo>
                <a:cubicBezTo>
                  <a:pt x="9153017" y="3862281"/>
                  <a:pt x="9095250" y="3804514"/>
                  <a:pt x="9095250" y="3733254"/>
                </a:cubicBezTo>
                <a:lnTo>
                  <a:pt x="9095250" y="3110518"/>
                </a:lnTo>
                <a:lnTo>
                  <a:pt x="9079020" y="3083767"/>
                </a:lnTo>
                <a:cubicBezTo>
                  <a:pt x="9055354" y="3055091"/>
                  <a:pt x="9019540" y="3036813"/>
                  <a:pt x="8979456" y="3036813"/>
                </a:cubicBezTo>
                <a:cubicBezTo>
                  <a:pt x="8926011" y="3036813"/>
                  <a:pt x="8880156" y="3069307"/>
                  <a:pt x="8860569" y="3115617"/>
                </a:cubicBezTo>
                <a:lnTo>
                  <a:pt x="8858767" y="3124540"/>
                </a:lnTo>
                <a:lnTo>
                  <a:pt x="8858767" y="3552315"/>
                </a:lnTo>
                <a:cubicBezTo>
                  <a:pt x="8858767" y="3623575"/>
                  <a:pt x="8801000" y="3681342"/>
                  <a:pt x="8729740" y="3681342"/>
                </a:cubicBezTo>
                <a:lnTo>
                  <a:pt x="8729741" y="3681341"/>
                </a:lnTo>
                <a:cubicBezTo>
                  <a:pt x="8658481" y="3681341"/>
                  <a:pt x="8600714" y="3623574"/>
                  <a:pt x="8600714" y="3552314"/>
                </a:cubicBezTo>
                <a:lnTo>
                  <a:pt x="8600714" y="1070178"/>
                </a:lnTo>
                <a:cubicBezTo>
                  <a:pt x="8600714" y="1141438"/>
                  <a:pt x="8658481" y="1199205"/>
                  <a:pt x="8729741" y="1199205"/>
                </a:cubicBezTo>
                <a:lnTo>
                  <a:pt x="8729740" y="1199206"/>
                </a:lnTo>
                <a:cubicBezTo>
                  <a:pt x="8801000" y="1199206"/>
                  <a:pt x="8858767" y="1141439"/>
                  <a:pt x="8858767" y="1070179"/>
                </a:cubicBezTo>
                <a:lnTo>
                  <a:pt x="8858767" y="642404"/>
                </a:lnTo>
                <a:lnTo>
                  <a:pt x="8860569" y="633481"/>
                </a:lnTo>
                <a:cubicBezTo>
                  <a:pt x="8880156" y="587171"/>
                  <a:pt x="8926011" y="554677"/>
                  <a:pt x="8979456" y="554677"/>
                </a:cubicBezTo>
                <a:close/>
                <a:moveTo>
                  <a:pt x="7449062" y="554677"/>
                </a:moveTo>
                <a:cubicBezTo>
                  <a:pt x="7502507" y="554677"/>
                  <a:pt x="7548362" y="587171"/>
                  <a:pt x="7567950" y="633481"/>
                </a:cubicBezTo>
                <a:lnTo>
                  <a:pt x="7575418" y="670474"/>
                </a:lnTo>
                <a:lnTo>
                  <a:pt x="7575418" y="1050826"/>
                </a:lnTo>
                <a:cubicBezTo>
                  <a:pt x="7575418" y="1122086"/>
                  <a:pt x="7633185" y="1179853"/>
                  <a:pt x="7704445" y="1179853"/>
                </a:cubicBezTo>
                <a:lnTo>
                  <a:pt x="7704444" y="1179854"/>
                </a:lnTo>
                <a:cubicBezTo>
                  <a:pt x="7775704" y="1179854"/>
                  <a:pt x="7833471" y="1122087"/>
                  <a:pt x="7833471" y="1050827"/>
                </a:cubicBezTo>
                <a:lnTo>
                  <a:pt x="7833471" y="741881"/>
                </a:lnTo>
                <a:lnTo>
                  <a:pt x="7837069" y="724062"/>
                </a:lnTo>
                <a:cubicBezTo>
                  <a:pt x="7856656" y="677752"/>
                  <a:pt x="7902511" y="645258"/>
                  <a:pt x="7955956" y="645258"/>
                </a:cubicBezTo>
                <a:cubicBezTo>
                  <a:pt x="8009401" y="645258"/>
                  <a:pt x="8055256" y="677752"/>
                  <a:pt x="8074844" y="724062"/>
                </a:cubicBezTo>
                <a:lnTo>
                  <a:pt x="8084982" y="774281"/>
                </a:lnTo>
                <a:lnTo>
                  <a:pt x="8084982" y="583945"/>
                </a:lnTo>
                <a:lnTo>
                  <a:pt x="8084983" y="583949"/>
                </a:lnTo>
                <a:lnTo>
                  <a:pt x="8084982" y="3256417"/>
                </a:lnTo>
                <a:lnTo>
                  <a:pt x="8074844" y="3206198"/>
                </a:lnTo>
                <a:cubicBezTo>
                  <a:pt x="8055256" y="3159888"/>
                  <a:pt x="8009401" y="3127394"/>
                  <a:pt x="7955956" y="3127394"/>
                </a:cubicBezTo>
                <a:cubicBezTo>
                  <a:pt x="7902511" y="3127394"/>
                  <a:pt x="7856656" y="3159888"/>
                  <a:pt x="7837069" y="3206198"/>
                </a:cubicBezTo>
                <a:lnTo>
                  <a:pt x="7833471" y="3224017"/>
                </a:lnTo>
                <a:lnTo>
                  <a:pt x="7833471" y="3532963"/>
                </a:lnTo>
                <a:cubicBezTo>
                  <a:pt x="7833471" y="3604223"/>
                  <a:pt x="7775704" y="3661990"/>
                  <a:pt x="7704444" y="3661990"/>
                </a:cubicBezTo>
                <a:lnTo>
                  <a:pt x="7704445" y="3661989"/>
                </a:lnTo>
                <a:cubicBezTo>
                  <a:pt x="7633185" y="3661989"/>
                  <a:pt x="7575418" y="3604222"/>
                  <a:pt x="7575418" y="3532962"/>
                </a:cubicBezTo>
                <a:lnTo>
                  <a:pt x="7575418" y="3152610"/>
                </a:lnTo>
                <a:lnTo>
                  <a:pt x="7567950" y="3115617"/>
                </a:lnTo>
                <a:cubicBezTo>
                  <a:pt x="7548362" y="3069307"/>
                  <a:pt x="7502507" y="3036813"/>
                  <a:pt x="7449062" y="3036813"/>
                </a:cubicBezTo>
                <a:cubicBezTo>
                  <a:pt x="7377802" y="3036813"/>
                  <a:pt x="7320035" y="3094580"/>
                  <a:pt x="7320035" y="3165840"/>
                </a:cubicBezTo>
                <a:lnTo>
                  <a:pt x="7320035" y="1299738"/>
                </a:lnTo>
                <a:lnTo>
                  <a:pt x="7320035" y="683704"/>
                </a:lnTo>
                <a:cubicBezTo>
                  <a:pt x="7320035" y="612444"/>
                  <a:pt x="7377802" y="554677"/>
                  <a:pt x="7449062" y="554677"/>
                </a:cubicBezTo>
                <a:close/>
                <a:moveTo>
                  <a:pt x="1148720" y="325450"/>
                </a:moveTo>
                <a:lnTo>
                  <a:pt x="1146272" y="326284"/>
                </a:lnTo>
                <a:lnTo>
                  <a:pt x="1145878" y="326318"/>
                </a:lnTo>
                <a:close/>
                <a:moveTo>
                  <a:pt x="884382" y="0"/>
                </a:moveTo>
                <a:cubicBezTo>
                  <a:pt x="937827" y="0"/>
                  <a:pt x="983682" y="32494"/>
                  <a:pt x="1003270" y="78804"/>
                </a:cubicBezTo>
                <a:lnTo>
                  <a:pt x="1003501" y="79948"/>
                </a:lnTo>
                <a:lnTo>
                  <a:pt x="1003501" y="201368"/>
                </a:lnTo>
                <a:cubicBezTo>
                  <a:pt x="1003501" y="254813"/>
                  <a:pt x="1035995" y="300668"/>
                  <a:pt x="1082305" y="320256"/>
                </a:cubicBezTo>
                <a:lnTo>
                  <a:pt x="1126105" y="329098"/>
                </a:lnTo>
                <a:lnTo>
                  <a:pt x="1126105" y="330464"/>
                </a:lnTo>
                <a:lnTo>
                  <a:pt x="1149585" y="332831"/>
                </a:lnTo>
                <a:cubicBezTo>
                  <a:pt x="1195784" y="342284"/>
                  <a:pt x="1233395" y="375304"/>
                  <a:pt x="1249314" y="418780"/>
                </a:cubicBezTo>
                <a:lnTo>
                  <a:pt x="1257516" y="465251"/>
                </a:lnTo>
                <a:lnTo>
                  <a:pt x="1257516" y="932420"/>
                </a:lnTo>
                <a:cubicBezTo>
                  <a:pt x="1257516" y="1003680"/>
                  <a:pt x="1315283" y="1061447"/>
                  <a:pt x="1386543" y="1061447"/>
                </a:cubicBezTo>
                <a:lnTo>
                  <a:pt x="1386542" y="1061448"/>
                </a:lnTo>
                <a:cubicBezTo>
                  <a:pt x="1457802" y="1061448"/>
                  <a:pt x="1515570" y="1003681"/>
                  <a:pt x="1515570" y="932421"/>
                </a:cubicBezTo>
                <a:lnTo>
                  <a:pt x="1515570" y="668041"/>
                </a:lnTo>
                <a:lnTo>
                  <a:pt x="1517511" y="658421"/>
                </a:lnTo>
                <a:cubicBezTo>
                  <a:pt x="1537099" y="612111"/>
                  <a:pt x="1582954" y="579617"/>
                  <a:pt x="1636399" y="579617"/>
                </a:cubicBezTo>
                <a:cubicBezTo>
                  <a:pt x="1689845" y="579617"/>
                  <a:pt x="1735700" y="612111"/>
                  <a:pt x="1755288" y="658421"/>
                </a:cubicBezTo>
                <a:lnTo>
                  <a:pt x="1761384" y="688617"/>
                </a:lnTo>
                <a:lnTo>
                  <a:pt x="1761384" y="828828"/>
                </a:lnTo>
                <a:cubicBezTo>
                  <a:pt x="1761384" y="882273"/>
                  <a:pt x="1793877" y="928128"/>
                  <a:pt x="1840188" y="947716"/>
                </a:cubicBezTo>
                <a:lnTo>
                  <a:pt x="1883988" y="956558"/>
                </a:lnTo>
                <a:lnTo>
                  <a:pt x="1883988" y="957924"/>
                </a:lnTo>
                <a:lnTo>
                  <a:pt x="1907468" y="960291"/>
                </a:lnTo>
                <a:cubicBezTo>
                  <a:pt x="1953665" y="969744"/>
                  <a:pt x="1991277" y="1002764"/>
                  <a:pt x="2007197" y="1046240"/>
                </a:cubicBezTo>
                <a:lnTo>
                  <a:pt x="2015397" y="1092711"/>
                </a:lnTo>
                <a:lnTo>
                  <a:pt x="2015397" y="1559880"/>
                </a:lnTo>
                <a:cubicBezTo>
                  <a:pt x="2015397" y="1631140"/>
                  <a:pt x="2073164" y="1688907"/>
                  <a:pt x="2144425" y="1688907"/>
                </a:cubicBezTo>
                <a:lnTo>
                  <a:pt x="2144424" y="1688908"/>
                </a:lnTo>
                <a:cubicBezTo>
                  <a:pt x="2215684" y="1688908"/>
                  <a:pt x="2273451" y="1631141"/>
                  <a:pt x="2273451" y="1559881"/>
                </a:cubicBezTo>
                <a:lnTo>
                  <a:pt x="2273451" y="1387955"/>
                </a:lnTo>
                <a:lnTo>
                  <a:pt x="2277495" y="1365040"/>
                </a:lnTo>
                <a:cubicBezTo>
                  <a:pt x="2293413" y="1321564"/>
                  <a:pt x="2331025" y="1288544"/>
                  <a:pt x="2377224" y="1279091"/>
                </a:cubicBezTo>
                <a:lnTo>
                  <a:pt x="2400704" y="1276724"/>
                </a:lnTo>
                <a:lnTo>
                  <a:pt x="2400704" y="1275986"/>
                </a:lnTo>
                <a:lnTo>
                  <a:pt x="2448773" y="1266282"/>
                </a:lnTo>
                <a:cubicBezTo>
                  <a:pt x="2495082" y="1246694"/>
                  <a:pt x="2527576" y="1200839"/>
                  <a:pt x="2527576" y="1147394"/>
                </a:cubicBezTo>
                <a:lnTo>
                  <a:pt x="2527576" y="1021827"/>
                </a:lnTo>
                <a:lnTo>
                  <a:pt x="2549364" y="983850"/>
                </a:lnTo>
                <a:cubicBezTo>
                  <a:pt x="2568647" y="960484"/>
                  <a:pt x="2595630" y="943708"/>
                  <a:pt x="2626428" y="937406"/>
                </a:cubicBezTo>
                <a:lnTo>
                  <a:pt x="2649908" y="935039"/>
                </a:lnTo>
                <a:lnTo>
                  <a:pt x="2649908" y="934301"/>
                </a:lnTo>
                <a:lnTo>
                  <a:pt x="2697978" y="924597"/>
                </a:lnTo>
                <a:cubicBezTo>
                  <a:pt x="2744287" y="905009"/>
                  <a:pt x="2776780" y="859154"/>
                  <a:pt x="2776780" y="805709"/>
                </a:cubicBezTo>
                <a:lnTo>
                  <a:pt x="2776781" y="660766"/>
                </a:lnTo>
                <a:lnTo>
                  <a:pt x="2777254" y="658421"/>
                </a:lnTo>
                <a:cubicBezTo>
                  <a:pt x="2796841" y="612111"/>
                  <a:pt x="2842696" y="579617"/>
                  <a:pt x="2896141" y="579617"/>
                </a:cubicBezTo>
                <a:cubicBezTo>
                  <a:pt x="2949586" y="579617"/>
                  <a:pt x="2995441" y="612111"/>
                  <a:pt x="3015030" y="658421"/>
                </a:cubicBezTo>
                <a:lnTo>
                  <a:pt x="3020250" y="684282"/>
                </a:lnTo>
                <a:lnTo>
                  <a:pt x="3020250" y="1323655"/>
                </a:lnTo>
                <a:cubicBezTo>
                  <a:pt x="3020250" y="1394915"/>
                  <a:pt x="3078017" y="1452682"/>
                  <a:pt x="3149278" y="1452682"/>
                </a:cubicBezTo>
                <a:lnTo>
                  <a:pt x="3149277" y="1452683"/>
                </a:lnTo>
                <a:cubicBezTo>
                  <a:pt x="3220537" y="1452683"/>
                  <a:pt x="3278304" y="1394916"/>
                  <a:pt x="3278304" y="1323656"/>
                </a:cubicBezTo>
                <a:lnTo>
                  <a:pt x="3278304" y="1102220"/>
                </a:lnTo>
                <a:lnTo>
                  <a:pt x="3279457" y="1096508"/>
                </a:lnTo>
                <a:cubicBezTo>
                  <a:pt x="3299043" y="1050198"/>
                  <a:pt x="3344899" y="1017704"/>
                  <a:pt x="3398344" y="1017704"/>
                </a:cubicBezTo>
                <a:cubicBezTo>
                  <a:pt x="3451789" y="1017704"/>
                  <a:pt x="3497644" y="1050198"/>
                  <a:pt x="3517232" y="1096508"/>
                </a:cubicBezTo>
                <a:lnTo>
                  <a:pt x="3522746" y="1123820"/>
                </a:lnTo>
                <a:lnTo>
                  <a:pt x="3522746" y="1174150"/>
                </a:lnTo>
                <a:cubicBezTo>
                  <a:pt x="3522746" y="1227595"/>
                  <a:pt x="3555240" y="1273450"/>
                  <a:pt x="3601550" y="1293038"/>
                </a:cubicBezTo>
                <a:lnTo>
                  <a:pt x="3645350" y="1301880"/>
                </a:lnTo>
                <a:lnTo>
                  <a:pt x="3645350" y="1303246"/>
                </a:lnTo>
                <a:lnTo>
                  <a:pt x="3668830" y="1305613"/>
                </a:lnTo>
                <a:cubicBezTo>
                  <a:pt x="3715028" y="1315066"/>
                  <a:pt x="3752640" y="1348086"/>
                  <a:pt x="3768559" y="1391562"/>
                </a:cubicBezTo>
                <a:lnTo>
                  <a:pt x="3776760" y="1438033"/>
                </a:lnTo>
                <a:lnTo>
                  <a:pt x="3776760" y="1905202"/>
                </a:lnTo>
                <a:cubicBezTo>
                  <a:pt x="3776760" y="1976462"/>
                  <a:pt x="3834527" y="2034229"/>
                  <a:pt x="3905787" y="2034229"/>
                </a:cubicBezTo>
                <a:lnTo>
                  <a:pt x="3905786" y="2034230"/>
                </a:lnTo>
                <a:cubicBezTo>
                  <a:pt x="3977046" y="2034230"/>
                  <a:pt x="4034813" y="1976463"/>
                  <a:pt x="4034813" y="1905203"/>
                </a:cubicBezTo>
                <a:lnTo>
                  <a:pt x="4034813" y="1659178"/>
                </a:lnTo>
                <a:lnTo>
                  <a:pt x="4038951" y="1638685"/>
                </a:lnTo>
                <a:cubicBezTo>
                  <a:pt x="4058538" y="1592375"/>
                  <a:pt x="4104393" y="1559881"/>
                  <a:pt x="4157838" y="1559881"/>
                </a:cubicBezTo>
                <a:cubicBezTo>
                  <a:pt x="4211281" y="1559881"/>
                  <a:pt x="4257136" y="1592375"/>
                  <a:pt x="4276724" y="1638685"/>
                </a:cubicBezTo>
                <a:lnTo>
                  <a:pt x="4278550" y="1647730"/>
                </a:lnTo>
                <a:lnTo>
                  <a:pt x="4278550" y="1759088"/>
                </a:lnTo>
                <a:cubicBezTo>
                  <a:pt x="4278550" y="1830348"/>
                  <a:pt x="4336317" y="1888115"/>
                  <a:pt x="4407577" y="1888115"/>
                </a:cubicBezTo>
                <a:lnTo>
                  <a:pt x="4407576" y="1888116"/>
                </a:lnTo>
                <a:cubicBezTo>
                  <a:pt x="4478836" y="1888116"/>
                  <a:pt x="4536603" y="1830349"/>
                  <a:pt x="4536603" y="1759089"/>
                </a:cubicBezTo>
                <a:lnTo>
                  <a:pt x="4536603" y="1151654"/>
                </a:lnTo>
                <a:lnTo>
                  <a:pt x="4542703" y="1121438"/>
                </a:lnTo>
                <a:cubicBezTo>
                  <a:pt x="4562291" y="1075128"/>
                  <a:pt x="4608146" y="1042634"/>
                  <a:pt x="4661591" y="1042634"/>
                </a:cubicBezTo>
                <a:cubicBezTo>
                  <a:pt x="4701675" y="1042634"/>
                  <a:pt x="4737489" y="1060912"/>
                  <a:pt x="4761155" y="1089588"/>
                </a:cubicBezTo>
                <a:lnTo>
                  <a:pt x="4778322" y="1117883"/>
                </a:lnTo>
                <a:lnTo>
                  <a:pt x="4778322" y="1438518"/>
                </a:lnTo>
                <a:cubicBezTo>
                  <a:pt x="4778322" y="1509778"/>
                  <a:pt x="4836089" y="1567545"/>
                  <a:pt x="4907349" y="1567545"/>
                </a:cubicBezTo>
                <a:lnTo>
                  <a:pt x="4907348" y="1567544"/>
                </a:lnTo>
                <a:cubicBezTo>
                  <a:pt x="4978608" y="1567544"/>
                  <a:pt x="5036375" y="1509777"/>
                  <a:pt x="5036375" y="1438517"/>
                </a:cubicBezTo>
                <a:lnTo>
                  <a:pt x="5036375" y="971348"/>
                </a:lnTo>
                <a:lnTo>
                  <a:pt x="5044576" y="924877"/>
                </a:lnTo>
                <a:cubicBezTo>
                  <a:pt x="5060495" y="881401"/>
                  <a:pt x="5098107" y="848381"/>
                  <a:pt x="5144305" y="838928"/>
                </a:cubicBezTo>
                <a:lnTo>
                  <a:pt x="5167785" y="836561"/>
                </a:lnTo>
                <a:lnTo>
                  <a:pt x="5167785" y="835195"/>
                </a:lnTo>
                <a:lnTo>
                  <a:pt x="5211585" y="826353"/>
                </a:lnTo>
                <a:cubicBezTo>
                  <a:pt x="5257895" y="806765"/>
                  <a:pt x="5290389" y="760910"/>
                  <a:pt x="5290389" y="707465"/>
                </a:cubicBezTo>
                <a:lnTo>
                  <a:pt x="5290389" y="631337"/>
                </a:lnTo>
                <a:lnTo>
                  <a:pt x="5316595" y="592468"/>
                </a:lnTo>
                <a:cubicBezTo>
                  <a:pt x="5339944" y="569119"/>
                  <a:pt x="5372201" y="554677"/>
                  <a:pt x="5407831" y="554677"/>
                </a:cubicBezTo>
                <a:cubicBezTo>
                  <a:pt x="5447914" y="554677"/>
                  <a:pt x="5483729" y="572955"/>
                  <a:pt x="5507394" y="601631"/>
                </a:cubicBezTo>
                <a:lnTo>
                  <a:pt x="5523625" y="628382"/>
                </a:lnTo>
                <a:lnTo>
                  <a:pt x="5523625" y="1251118"/>
                </a:lnTo>
                <a:cubicBezTo>
                  <a:pt x="5523625" y="1322378"/>
                  <a:pt x="5581392" y="1380145"/>
                  <a:pt x="5652652" y="1380145"/>
                </a:cubicBezTo>
                <a:lnTo>
                  <a:pt x="5652651" y="1380146"/>
                </a:lnTo>
                <a:cubicBezTo>
                  <a:pt x="5723911" y="1380146"/>
                  <a:pt x="5781678" y="1322379"/>
                  <a:pt x="5781678" y="1251119"/>
                </a:cubicBezTo>
                <a:lnTo>
                  <a:pt x="5781678" y="958319"/>
                </a:lnTo>
                <a:lnTo>
                  <a:pt x="5791441" y="909959"/>
                </a:lnTo>
                <a:cubicBezTo>
                  <a:pt x="5811029" y="863649"/>
                  <a:pt x="5856884" y="831155"/>
                  <a:pt x="5910329" y="831155"/>
                </a:cubicBezTo>
                <a:cubicBezTo>
                  <a:pt x="5963774" y="831155"/>
                  <a:pt x="6009629" y="863649"/>
                  <a:pt x="6029217" y="909959"/>
                </a:cubicBezTo>
                <a:lnTo>
                  <a:pt x="6036685" y="946952"/>
                </a:lnTo>
                <a:lnTo>
                  <a:pt x="6036685" y="1016695"/>
                </a:lnTo>
                <a:lnTo>
                  <a:pt x="6039356" y="1029925"/>
                </a:lnTo>
                <a:lnTo>
                  <a:pt x="6039356" y="1088389"/>
                </a:lnTo>
                <a:lnTo>
                  <a:pt x="6045258" y="1059156"/>
                </a:lnTo>
                <a:lnTo>
                  <a:pt x="6046825" y="1066918"/>
                </a:lnTo>
                <a:cubicBezTo>
                  <a:pt x="6066412" y="1113228"/>
                  <a:pt x="6112267" y="1145722"/>
                  <a:pt x="6165712" y="1145722"/>
                </a:cubicBezTo>
                <a:lnTo>
                  <a:pt x="6165711" y="1145723"/>
                </a:lnTo>
                <a:cubicBezTo>
                  <a:pt x="6219156" y="1145723"/>
                  <a:pt x="6265011" y="1113229"/>
                  <a:pt x="6284599" y="1066919"/>
                </a:cubicBezTo>
                <a:lnTo>
                  <a:pt x="6286167" y="1059154"/>
                </a:lnTo>
                <a:lnTo>
                  <a:pt x="6288196" y="1069209"/>
                </a:lnTo>
                <a:lnTo>
                  <a:pt x="6288196" y="1049101"/>
                </a:lnTo>
                <a:lnTo>
                  <a:pt x="6294738" y="1016696"/>
                </a:lnTo>
                <a:lnTo>
                  <a:pt x="6294738" y="927778"/>
                </a:lnTo>
                <a:lnTo>
                  <a:pt x="6298336" y="909959"/>
                </a:lnTo>
                <a:cubicBezTo>
                  <a:pt x="6317923" y="863649"/>
                  <a:pt x="6363778" y="831155"/>
                  <a:pt x="6417223" y="831155"/>
                </a:cubicBezTo>
                <a:cubicBezTo>
                  <a:pt x="6470668" y="831155"/>
                  <a:pt x="6516523" y="863649"/>
                  <a:pt x="6536111" y="909959"/>
                </a:cubicBezTo>
                <a:lnTo>
                  <a:pt x="6546249" y="960178"/>
                </a:lnTo>
                <a:lnTo>
                  <a:pt x="6546249" y="769842"/>
                </a:lnTo>
                <a:lnTo>
                  <a:pt x="6546250" y="769846"/>
                </a:lnTo>
                <a:lnTo>
                  <a:pt x="6546249" y="3442314"/>
                </a:lnTo>
                <a:lnTo>
                  <a:pt x="6536111" y="3392095"/>
                </a:lnTo>
                <a:cubicBezTo>
                  <a:pt x="6516523" y="3345785"/>
                  <a:pt x="6470668" y="3313291"/>
                  <a:pt x="6417223" y="3313291"/>
                </a:cubicBezTo>
                <a:cubicBezTo>
                  <a:pt x="6363778" y="3313291"/>
                  <a:pt x="6317923" y="3345785"/>
                  <a:pt x="6298336" y="3392095"/>
                </a:cubicBezTo>
                <a:lnTo>
                  <a:pt x="6294738" y="3409914"/>
                </a:lnTo>
                <a:lnTo>
                  <a:pt x="6294738" y="3498832"/>
                </a:lnTo>
                <a:cubicBezTo>
                  <a:pt x="6294738" y="3570092"/>
                  <a:pt x="6236971" y="3627859"/>
                  <a:pt x="6165711" y="3627859"/>
                </a:cubicBezTo>
                <a:lnTo>
                  <a:pt x="6165712" y="3627858"/>
                </a:lnTo>
                <a:cubicBezTo>
                  <a:pt x="6094452" y="3627858"/>
                  <a:pt x="6036685" y="3570091"/>
                  <a:pt x="6036685" y="3498831"/>
                </a:cubicBezTo>
                <a:lnTo>
                  <a:pt x="6036685" y="3429088"/>
                </a:lnTo>
                <a:lnTo>
                  <a:pt x="6029217" y="3392095"/>
                </a:lnTo>
                <a:cubicBezTo>
                  <a:pt x="6009629" y="3345785"/>
                  <a:pt x="5963774" y="3313291"/>
                  <a:pt x="5910329" y="3313291"/>
                </a:cubicBezTo>
                <a:cubicBezTo>
                  <a:pt x="5856884" y="3313291"/>
                  <a:pt x="5811029" y="3345785"/>
                  <a:pt x="5791441" y="3392095"/>
                </a:cubicBezTo>
                <a:lnTo>
                  <a:pt x="5781678" y="3440455"/>
                </a:lnTo>
                <a:lnTo>
                  <a:pt x="5781678" y="3733255"/>
                </a:lnTo>
                <a:cubicBezTo>
                  <a:pt x="5781678" y="3804515"/>
                  <a:pt x="5723911" y="3862282"/>
                  <a:pt x="5652651" y="3862282"/>
                </a:cubicBezTo>
                <a:lnTo>
                  <a:pt x="5652652" y="3862281"/>
                </a:lnTo>
                <a:cubicBezTo>
                  <a:pt x="5581392" y="3862281"/>
                  <a:pt x="5523625" y="3804514"/>
                  <a:pt x="5523625" y="3733254"/>
                </a:cubicBezTo>
                <a:lnTo>
                  <a:pt x="5523625" y="3110518"/>
                </a:lnTo>
                <a:lnTo>
                  <a:pt x="5507394" y="3083767"/>
                </a:lnTo>
                <a:cubicBezTo>
                  <a:pt x="5483729" y="3055091"/>
                  <a:pt x="5447914" y="3036813"/>
                  <a:pt x="5407831" y="3036813"/>
                </a:cubicBezTo>
                <a:cubicBezTo>
                  <a:pt x="5372201" y="3036813"/>
                  <a:pt x="5339944" y="3051255"/>
                  <a:pt x="5316595" y="3074604"/>
                </a:cubicBezTo>
                <a:lnTo>
                  <a:pt x="5290389" y="3113473"/>
                </a:lnTo>
                <a:lnTo>
                  <a:pt x="5290389" y="3189601"/>
                </a:lnTo>
                <a:cubicBezTo>
                  <a:pt x="5290389" y="3243046"/>
                  <a:pt x="5257895" y="3288901"/>
                  <a:pt x="5211585" y="3308489"/>
                </a:cubicBezTo>
                <a:lnTo>
                  <a:pt x="5167785" y="3317331"/>
                </a:lnTo>
                <a:lnTo>
                  <a:pt x="5167785" y="3318697"/>
                </a:lnTo>
                <a:lnTo>
                  <a:pt x="5144305" y="3321064"/>
                </a:lnTo>
                <a:cubicBezTo>
                  <a:pt x="5098107" y="3330517"/>
                  <a:pt x="5060495" y="3363537"/>
                  <a:pt x="5044576" y="3407013"/>
                </a:cubicBezTo>
                <a:lnTo>
                  <a:pt x="5036375" y="3453484"/>
                </a:lnTo>
                <a:lnTo>
                  <a:pt x="5036375" y="3920653"/>
                </a:lnTo>
                <a:cubicBezTo>
                  <a:pt x="5036375" y="3991913"/>
                  <a:pt x="4978608" y="4049680"/>
                  <a:pt x="4907348" y="4049680"/>
                </a:cubicBezTo>
                <a:lnTo>
                  <a:pt x="4907349" y="4049681"/>
                </a:lnTo>
                <a:cubicBezTo>
                  <a:pt x="4836089" y="4049681"/>
                  <a:pt x="4778322" y="3991914"/>
                  <a:pt x="4778322" y="3920654"/>
                </a:cubicBezTo>
                <a:lnTo>
                  <a:pt x="4778322" y="3600019"/>
                </a:lnTo>
                <a:lnTo>
                  <a:pt x="4761155" y="3571724"/>
                </a:lnTo>
                <a:cubicBezTo>
                  <a:pt x="4737489" y="3543048"/>
                  <a:pt x="4701675" y="3524770"/>
                  <a:pt x="4661591" y="3524770"/>
                </a:cubicBezTo>
                <a:cubicBezTo>
                  <a:pt x="4608146" y="3524770"/>
                  <a:pt x="4562291" y="3557264"/>
                  <a:pt x="4542703" y="3603574"/>
                </a:cubicBezTo>
                <a:lnTo>
                  <a:pt x="4536603" y="3633790"/>
                </a:lnTo>
                <a:lnTo>
                  <a:pt x="4536603" y="4241225"/>
                </a:lnTo>
                <a:cubicBezTo>
                  <a:pt x="4536603" y="4312485"/>
                  <a:pt x="4478836" y="4370252"/>
                  <a:pt x="4407576" y="4370252"/>
                </a:cubicBezTo>
                <a:lnTo>
                  <a:pt x="4407577" y="4370251"/>
                </a:lnTo>
                <a:cubicBezTo>
                  <a:pt x="4336317" y="4370251"/>
                  <a:pt x="4278550" y="4312484"/>
                  <a:pt x="4278550" y="4241224"/>
                </a:cubicBezTo>
                <a:lnTo>
                  <a:pt x="4278550" y="4129866"/>
                </a:lnTo>
                <a:lnTo>
                  <a:pt x="4276724" y="4120821"/>
                </a:lnTo>
                <a:cubicBezTo>
                  <a:pt x="4257136" y="4074511"/>
                  <a:pt x="4211281" y="4042017"/>
                  <a:pt x="4157838" y="4042017"/>
                </a:cubicBezTo>
                <a:cubicBezTo>
                  <a:pt x="4104393" y="4042017"/>
                  <a:pt x="4058538" y="4074511"/>
                  <a:pt x="4038951" y="4120821"/>
                </a:cubicBezTo>
                <a:lnTo>
                  <a:pt x="4034813" y="4141314"/>
                </a:lnTo>
                <a:lnTo>
                  <a:pt x="4034813" y="4387339"/>
                </a:lnTo>
                <a:cubicBezTo>
                  <a:pt x="4034813" y="4458599"/>
                  <a:pt x="3977046" y="4516366"/>
                  <a:pt x="3905786" y="4516366"/>
                </a:cubicBezTo>
                <a:lnTo>
                  <a:pt x="3905787" y="4516365"/>
                </a:lnTo>
                <a:cubicBezTo>
                  <a:pt x="3834527" y="4516365"/>
                  <a:pt x="3776760" y="4458598"/>
                  <a:pt x="3776760" y="4387338"/>
                </a:cubicBezTo>
                <a:lnTo>
                  <a:pt x="3776760" y="3920169"/>
                </a:lnTo>
                <a:lnTo>
                  <a:pt x="3768559" y="3873698"/>
                </a:lnTo>
                <a:cubicBezTo>
                  <a:pt x="3752640" y="3830222"/>
                  <a:pt x="3715028" y="3797202"/>
                  <a:pt x="3668830" y="3787749"/>
                </a:cubicBezTo>
                <a:lnTo>
                  <a:pt x="3645350" y="3785382"/>
                </a:lnTo>
                <a:lnTo>
                  <a:pt x="3645350" y="3784016"/>
                </a:lnTo>
                <a:lnTo>
                  <a:pt x="3601550" y="3775174"/>
                </a:lnTo>
                <a:cubicBezTo>
                  <a:pt x="3555240" y="3755586"/>
                  <a:pt x="3522746" y="3709731"/>
                  <a:pt x="3522746" y="3656286"/>
                </a:cubicBezTo>
                <a:lnTo>
                  <a:pt x="3522746" y="3605956"/>
                </a:lnTo>
                <a:lnTo>
                  <a:pt x="3517232" y="3578644"/>
                </a:lnTo>
                <a:cubicBezTo>
                  <a:pt x="3497644" y="3532334"/>
                  <a:pt x="3451789" y="3499840"/>
                  <a:pt x="3398344" y="3499840"/>
                </a:cubicBezTo>
                <a:cubicBezTo>
                  <a:pt x="3344899" y="3499840"/>
                  <a:pt x="3299043" y="3532334"/>
                  <a:pt x="3279457" y="3578644"/>
                </a:cubicBezTo>
                <a:lnTo>
                  <a:pt x="3278304" y="3584356"/>
                </a:lnTo>
                <a:lnTo>
                  <a:pt x="3278304" y="3805792"/>
                </a:lnTo>
                <a:cubicBezTo>
                  <a:pt x="3278304" y="3877052"/>
                  <a:pt x="3220537" y="3934819"/>
                  <a:pt x="3149277" y="3934819"/>
                </a:cubicBezTo>
                <a:lnTo>
                  <a:pt x="3149278" y="3934818"/>
                </a:lnTo>
                <a:cubicBezTo>
                  <a:pt x="3078017" y="3934818"/>
                  <a:pt x="3020250" y="3877051"/>
                  <a:pt x="3020250" y="3805791"/>
                </a:cubicBezTo>
                <a:lnTo>
                  <a:pt x="3020250" y="3166418"/>
                </a:lnTo>
                <a:lnTo>
                  <a:pt x="3015030" y="3140557"/>
                </a:lnTo>
                <a:cubicBezTo>
                  <a:pt x="2995441" y="3094247"/>
                  <a:pt x="2949586" y="3061753"/>
                  <a:pt x="2896141" y="3061753"/>
                </a:cubicBezTo>
                <a:cubicBezTo>
                  <a:pt x="2842696" y="3061753"/>
                  <a:pt x="2796841" y="3094247"/>
                  <a:pt x="2777254" y="3140557"/>
                </a:cubicBezTo>
                <a:lnTo>
                  <a:pt x="2776781" y="3142902"/>
                </a:lnTo>
                <a:lnTo>
                  <a:pt x="2776780" y="3287845"/>
                </a:lnTo>
                <a:cubicBezTo>
                  <a:pt x="2776780" y="3341290"/>
                  <a:pt x="2744287" y="3387145"/>
                  <a:pt x="2697978" y="3406733"/>
                </a:cubicBezTo>
                <a:lnTo>
                  <a:pt x="2649908" y="3416437"/>
                </a:lnTo>
                <a:lnTo>
                  <a:pt x="2649908" y="3417175"/>
                </a:lnTo>
                <a:lnTo>
                  <a:pt x="2626428" y="3419542"/>
                </a:lnTo>
                <a:cubicBezTo>
                  <a:pt x="2595630" y="3425844"/>
                  <a:pt x="2568647" y="3442620"/>
                  <a:pt x="2549364" y="3465986"/>
                </a:cubicBezTo>
                <a:lnTo>
                  <a:pt x="2527576" y="3503963"/>
                </a:lnTo>
                <a:lnTo>
                  <a:pt x="2527576" y="3629530"/>
                </a:lnTo>
                <a:cubicBezTo>
                  <a:pt x="2527576" y="3682975"/>
                  <a:pt x="2495082" y="3728830"/>
                  <a:pt x="2448773" y="3748418"/>
                </a:cubicBezTo>
                <a:lnTo>
                  <a:pt x="2400704" y="3758122"/>
                </a:lnTo>
                <a:lnTo>
                  <a:pt x="2400704" y="3758860"/>
                </a:lnTo>
                <a:lnTo>
                  <a:pt x="2377224" y="3761227"/>
                </a:lnTo>
                <a:cubicBezTo>
                  <a:pt x="2331025" y="3770680"/>
                  <a:pt x="2293413" y="3803700"/>
                  <a:pt x="2277495" y="3847176"/>
                </a:cubicBezTo>
                <a:lnTo>
                  <a:pt x="2273451" y="3870091"/>
                </a:lnTo>
                <a:lnTo>
                  <a:pt x="2273451" y="4042017"/>
                </a:lnTo>
                <a:cubicBezTo>
                  <a:pt x="2273451" y="4113277"/>
                  <a:pt x="2215684" y="4171044"/>
                  <a:pt x="2144424" y="4171044"/>
                </a:cubicBezTo>
                <a:lnTo>
                  <a:pt x="2144425" y="4171043"/>
                </a:lnTo>
                <a:cubicBezTo>
                  <a:pt x="2073164" y="4171043"/>
                  <a:pt x="2015397" y="4113276"/>
                  <a:pt x="2015397" y="4042016"/>
                </a:cubicBezTo>
                <a:lnTo>
                  <a:pt x="2015397" y="3574847"/>
                </a:lnTo>
                <a:lnTo>
                  <a:pt x="2007197" y="3528376"/>
                </a:lnTo>
                <a:cubicBezTo>
                  <a:pt x="1991277" y="3484900"/>
                  <a:pt x="1953665" y="3451880"/>
                  <a:pt x="1907468" y="3442427"/>
                </a:cubicBezTo>
                <a:lnTo>
                  <a:pt x="1883988" y="3440060"/>
                </a:lnTo>
                <a:lnTo>
                  <a:pt x="1883988" y="3438694"/>
                </a:lnTo>
                <a:lnTo>
                  <a:pt x="1840188" y="3429852"/>
                </a:lnTo>
                <a:cubicBezTo>
                  <a:pt x="1793877" y="3410264"/>
                  <a:pt x="1761384" y="3364409"/>
                  <a:pt x="1761384" y="3310964"/>
                </a:cubicBezTo>
                <a:lnTo>
                  <a:pt x="1761384" y="3170753"/>
                </a:lnTo>
                <a:lnTo>
                  <a:pt x="1755288" y="3140557"/>
                </a:lnTo>
                <a:cubicBezTo>
                  <a:pt x="1735700" y="3094247"/>
                  <a:pt x="1689845" y="3061753"/>
                  <a:pt x="1636399" y="3061753"/>
                </a:cubicBezTo>
                <a:cubicBezTo>
                  <a:pt x="1582954" y="3061753"/>
                  <a:pt x="1537099" y="3094247"/>
                  <a:pt x="1517511" y="3140557"/>
                </a:cubicBezTo>
                <a:lnTo>
                  <a:pt x="1515570" y="3150177"/>
                </a:lnTo>
                <a:lnTo>
                  <a:pt x="1515570" y="3414557"/>
                </a:lnTo>
                <a:cubicBezTo>
                  <a:pt x="1515570" y="3485817"/>
                  <a:pt x="1457802" y="3543584"/>
                  <a:pt x="1386542" y="3543584"/>
                </a:cubicBezTo>
                <a:lnTo>
                  <a:pt x="1386543" y="3543583"/>
                </a:lnTo>
                <a:cubicBezTo>
                  <a:pt x="1315283" y="3543583"/>
                  <a:pt x="1257516" y="3485816"/>
                  <a:pt x="1257516" y="3414556"/>
                </a:cubicBezTo>
                <a:lnTo>
                  <a:pt x="1257516" y="2947387"/>
                </a:lnTo>
                <a:lnTo>
                  <a:pt x="1249314" y="2900916"/>
                </a:lnTo>
                <a:cubicBezTo>
                  <a:pt x="1233395" y="2857440"/>
                  <a:pt x="1195784" y="2824420"/>
                  <a:pt x="1149585" y="2814967"/>
                </a:cubicBezTo>
                <a:lnTo>
                  <a:pt x="1126105" y="2812600"/>
                </a:lnTo>
                <a:lnTo>
                  <a:pt x="1126105" y="2811234"/>
                </a:lnTo>
                <a:lnTo>
                  <a:pt x="1082305" y="2802392"/>
                </a:lnTo>
                <a:cubicBezTo>
                  <a:pt x="1035995" y="2782804"/>
                  <a:pt x="1003501" y="2736949"/>
                  <a:pt x="1003501" y="2683504"/>
                </a:cubicBezTo>
                <a:lnTo>
                  <a:pt x="1003501" y="2562084"/>
                </a:lnTo>
                <a:lnTo>
                  <a:pt x="1003270" y="2560940"/>
                </a:lnTo>
                <a:cubicBezTo>
                  <a:pt x="983682" y="2514630"/>
                  <a:pt x="937827" y="2482136"/>
                  <a:pt x="884382" y="2482136"/>
                </a:cubicBezTo>
                <a:cubicBezTo>
                  <a:pt x="830937" y="2482136"/>
                  <a:pt x="785082" y="2514630"/>
                  <a:pt x="765495" y="2560940"/>
                </a:cubicBezTo>
                <a:lnTo>
                  <a:pt x="762039" y="2578060"/>
                </a:lnTo>
                <a:lnTo>
                  <a:pt x="762039" y="2789322"/>
                </a:lnTo>
                <a:cubicBezTo>
                  <a:pt x="762039" y="2842767"/>
                  <a:pt x="729545" y="2888622"/>
                  <a:pt x="683236" y="2908210"/>
                </a:cubicBezTo>
                <a:lnTo>
                  <a:pt x="635166" y="2917914"/>
                </a:lnTo>
                <a:lnTo>
                  <a:pt x="635166" y="2918652"/>
                </a:lnTo>
                <a:lnTo>
                  <a:pt x="611686" y="2921019"/>
                </a:lnTo>
                <a:cubicBezTo>
                  <a:pt x="580887" y="2927321"/>
                  <a:pt x="553905" y="2944097"/>
                  <a:pt x="534621" y="2967463"/>
                </a:cubicBezTo>
                <a:lnTo>
                  <a:pt x="512067" y="3006776"/>
                </a:lnTo>
                <a:lnTo>
                  <a:pt x="512067" y="3706389"/>
                </a:lnTo>
                <a:cubicBezTo>
                  <a:pt x="512067" y="3777649"/>
                  <a:pt x="454300" y="3835416"/>
                  <a:pt x="383040" y="3835416"/>
                </a:cubicBezTo>
                <a:lnTo>
                  <a:pt x="383041" y="3835415"/>
                </a:lnTo>
                <a:cubicBezTo>
                  <a:pt x="311781" y="3835415"/>
                  <a:pt x="254014" y="3777648"/>
                  <a:pt x="254014" y="3706388"/>
                </a:cubicBezTo>
                <a:lnTo>
                  <a:pt x="254014" y="3239219"/>
                </a:lnTo>
                <a:lnTo>
                  <a:pt x="245813" y="3192748"/>
                </a:lnTo>
                <a:cubicBezTo>
                  <a:pt x="229894" y="3149272"/>
                  <a:pt x="192282" y="3116252"/>
                  <a:pt x="146084" y="3106799"/>
                </a:cubicBezTo>
                <a:lnTo>
                  <a:pt x="122604" y="3104432"/>
                </a:lnTo>
                <a:lnTo>
                  <a:pt x="122604" y="3103066"/>
                </a:lnTo>
                <a:lnTo>
                  <a:pt x="78804" y="3094224"/>
                </a:lnTo>
                <a:cubicBezTo>
                  <a:pt x="32494" y="3074636"/>
                  <a:pt x="0" y="3028781"/>
                  <a:pt x="0" y="2975336"/>
                </a:cubicBezTo>
                <a:lnTo>
                  <a:pt x="0" y="493200"/>
                </a:lnTo>
                <a:cubicBezTo>
                  <a:pt x="0" y="546645"/>
                  <a:pt x="32494" y="592500"/>
                  <a:pt x="78804" y="612088"/>
                </a:cubicBezTo>
                <a:lnTo>
                  <a:pt x="122604" y="620930"/>
                </a:lnTo>
                <a:lnTo>
                  <a:pt x="122604" y="622296"/>
                </a:lnTo>
                <a:lnTo>
                  <a:pt x="146084" y="624663"/>
                </a:lnTo>
                <a:cubicBezTo>
                  <a:pt x="192282" y="634116"/>
                  <a:pt x="229894" y="667136"/>
                  <a:pt x="245813" y="710612"/>
                </a:cubicBezTo>
                <a:lnTo>
                  <a:pt x="254014" y="757083"/>
                </a:lnTo>
                <a:lnTo>
                  <a:pt x="254014" y="1224252"/>
                </a:lnTo>
                <a:cubicBezTo>
                  <a:pt x="254014" y="1295512"/>
                  <a:pt x="311781" y="1353279"/>
                  <a:pt x="383041" y="1353279"/>
                </a:cubicBezTo>
                <a:lnTo>
                  <a:pt x="383040" y="1353280"/>
                </a:lnTo>
                <a:cubicBezTo>
                  <a:pt x="454300" y="1353280"/>
                  <a:pt x="512067" y="1295513"/>
                  <a:pt x="512067" y="1224253"/>
                </a:cubicBezTo>
                <a:lnTo>
                  <a:pt x="512067" y="524640"/>
                </a:lnTo>
                <a:lnTo>
                  <a:pt x="534621" y="485327"/>
                </a:lnTo>
                <a:cubicBezTo>
                  <a:pt x="553905" y="461961"/>
                  <a:pt x="580887" y="445185"/>
                  <a:pt x="611686" y="438883"/>
                </a:cubicBezTo>
                <a:lnTo>
                  <a:pt x="635166" y="436516"/>
                </a:lnTo>
                <a:lnTo>
                  <a:pt x="635166" y="435778"/>
                </a:lnTo>
                <a:lnTo>
                  <a:pt x="683236" y="426074"/>
                </a:lnTo>
                <a:cubicBezTo>
                  <a:pt x="729545" y="406486"/>
                  <a:pt x="762039" y="360631"/>
                  <a:pt x="762039" y="307186"/>
                </a:cubicBezTo>
                <a:lnTo>
                  <a:pt x="762039" y="95924"/>
                </a:lnTo>
                <a:lnTo>
                  <a:pt x="765495" y="78804"/>
                </a:lnTo>
                <a:cubicBezTo>
                  <a:pt x="785082" y="32494"/>
                  <a:pt x="830937" y="0"/>
                  <a:pt x="884382" y="0"/>
                </a:cubicBezTo>
                <a:close/>
              </a:path>
            </a:pathLst>
          </a:cu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2510433673"/>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Concept graphic 5">
    <p:spTree>
      <p:nvGrpSpPr>
        <p:cNvPr id="1" name=""/>
        <p:cNvGrpSpPr/>
        <p:nvPr/>
      </p:nvGrpSpPr>
      <p:grpSpPr>
        <a:xfrm>
          <a:off x="0" y="0"/>
          <a:ext cx="0" cy="0"/>
          <a:chOff x="0" y="0"/>
          <a:chExt cx="0" cy="0"/>
        </a:xfrm>
      </p:grpSpPr>
      <p:sp>
        <p:nvSpPr>
          <p:cNvPr id="4" name="Marcador de imagen 3"/>
          <p:cNvSpPr>
            <a:spLocks noGrp="1"/>
          </p:cNvSpPr>
          <p:nvPr>
            <p:ph type="pic" sz="quarter" idx="12"/>
          </p:nvPr>
        </p:nvSpPr>
        <p:spPr>
          <a:xfrm>
            <a:off x="1" y="370581"/>
            <a:ext cx="9336686" cy="4341716"/>
          </a:xfrm>
          <a:custGeom>
            <a:avLst/>
            <a:gdLst>
              <a:gd name="connsiteX0" fmla="*/ 3651347 w 9336686"/>
              <a:gd name="connsiteY0" fmla="*/ 3605718 h 4341716"/>
              <a:gd name="connsiteX1" fmla="*/ 3648504 w 9336686"/>
              <a:gd name="connsiteY1" fmla="*/ 3606586 h 4341716"/>
              <a:gd name="connsiteX2" fmla="*/ 3648898 w 9336686"/>
              <a:gd name="connsiteY2" fmla="*/ 3606552 h 4341716"/>
              <a:gd name="connsiteX3" fmla="*/ 1906601 w 9336686"/>
              <a:gd name="connsiteY3" fmla="*/ 3260396 h 4341716"/>
              <a:gd name="connsiteX4" fmla="*/ 1903759 w 9336686"/>
              <a:gd name="connsiteY4" fmla="*/ 3261264 h 4341716"/>
              <a:gd name="connsiteX5" fmla="*/ 1904153 w 9336686"/>
              <a:gd name="connsiteY5" fmla="*/ 3261230 h 4341716"/>
              <a:gd name="connsiteX6" fmla="*/ 5128552 w 9336686"/>
              <a:gd name="connsiteY6" fmla="*/ 3139033 h 4341716"/>
              <a:gd name="connsiteX7" fmla="*/ 5131001 w 9336686"/>
              <a:gd name="connsiteY7" fmla="*/ 3139867 h 4341716"/>
              <a:gd name="connsiteX8" fmla="*/ 5131395 w 9336686"/>
              <a:gd name="connsiteY8" fmla="*/ 3139901 h 4341716"/>
              <a:gd name="connsiteX9" fmla="*/ 145218 w 9336686"/>
              <a:gd name="connsiteY9" fmla="*/ 2924768 h 4341716"/>
              <a:gd name="connsiteX10" fmla="*/ 142375 w 9336686"/>
              <a:gd name="connsiteY10" fmla="*/ 2925636 h 4341716"/>
              <a:gd name="connsiteX11" fmla="*/ 142769 w 9336686"/>
              <a:gd name="connsiteY11" fmla="*/ 2925602 h 4341716"/>
              <a:gd name="connsiteX12" fmla="*/ 1148720 w 9336686"/>
              <a:gd name="connsiteY12" fmla="*/ 2632936 h 4341716"/>
              <a:gd name="connsiteX13" fmla="*/ 1145876 w 9336686"/>
              <a:gd name="connsiteY13" fmla="*/ 2633804 h 4341716"/>
              <a:gd name="connsiteX14" fmla="*/ 1146270 w 9336686"/>
              <a:gd name="connsiteY14" fmla="*/ 2633770 h 4341716"/>
              <a:gd name="connsiteX15" fmla="*/ 8190809 w 9336686"/>
              <a:gd name="connsiteY15" fmla="*/ 1707912 h 4341716"/>
              <a:gd name="connsiteX16" fmla="*/ 8190415 w 9336686"/>
              <a:gd name="connsiteY16" fmla="*/ 1707946 h 4341716"/>
              <a:gd name="connsiteX17" fmla="*/ 8187965 w 9336686"/>
              <a:gd name="connsiteY17" fmla="*/ 1708780 h 4341716"/>
              <a:gd name="connsiteX18" fmla="*/ 9194310 w 9336686"/>
              <a:gd name="connsiteY18" fmla="*/ 1416080 h 4341716"/>
              <a:gd name="connsiteX19" fmla="*/ 9193916 w 9336686"/>
              <a:gd name="connsiteY19" fmla="*/ 1416114 h 4341716"/>
              <a:gd name="connsiteX20" fmla="*/ 9191467 w 9336686"/>
              <a:gd name="connsiteY20" fmla="*/ 1416948 h 4341716"/>
              <a:gd name="connsiteX21" fmla="*/ 4205290 w 9336686"/>
              <a:gd name="connsiteY21" fmla="*/ 1201815 h 4341716"/>
              <a:gd name="connsiteX22" fmla="*/ 4208133 w 9336686"/>
              <a:gd name="connsiteY22" fmla="*/ 1202683 h 4341716"/>
              <a:gd name="connsiteX23" fmla="*/ 4205684 w 9336686"/>
              <a:gd name="connsiteY23" fmla="*/ 1201849 h 4341716"/>
              <a:gd name="connsiteX24" fmla="*/ 7432926 w 9336686"/>
              <a:gd name="connsiteY24" fmla="*/ 1080452 h 4341716"/>
              <a:gd name="connsiteX25" fmla="*/ 7432532 w 9336686"/>
              <a:gd name="connsiteY25" fmla="*/ 1080486 h 4341716"/>
              <a:gd name="connsiteX26" fmla="*/ 7430084 w 9336686"/>
              <a:gd name="connsiteY26" fmla="*/ 1081320 h 4341716"/>
              <a:gd name="connsiteX27" fmla="*/ 5688181 w 9336686"/>
              <a:gd name="connsiteY27" fmla="*/ 735130 h 4341716"/>
              <a:gd name="connsiteX28" fmla="*/ 5687787 w 9336686"/>
              <a:gd name="connsiteY28" fmla="*/ 735164 h 4341716"/>
              <a:gd name="connsiteX29" fmla="*/ 5685338 w 9336686"/>
              <a:gd name="connsiteY29" fmla="*/ 735998 h 4341716"/>
              <a:gd name="connsiteX30" fmla="*/ 5447517 w 9336686"/>
              <a:gd name="connsiteY30" fmla="*/ 0 h 4341716"/>
              <a:gd name="connsiteX31" fmla="*/ 5447516 w 9336686"/>
              <a:gd name="connsiteY31" fmla="*/ 1 h 4341716"/>
              <a:gd name="connsiteX32" fmla="*/ 5576543 w 9336686"/>
              <a:gd name="connsiteY32" fmla="*/ 129028 h 4341716"/>
              <a:gd name="connsiteX33" fmla="*/ 5576543 w 9336686"/>
              <a:gd name="connsiteY33" fmla="*/ 596197 h 4341716"/>
              <a:gd name="connsiteX34" fmla="*/ 5584744 w 9336686"/>
              <a:gd name="connsiteY34" fmla="*/ 642668 h 4341716"/>
              <a:gd name="connsiteX35" fmla="*/ 5684473 w 9336686"/>
              <a:gd name="connsiteY35" fmla="*/ 728617 h 4341716"/>
              <a:gd name="connsiteX36" fmla="*/ 5707953 w 9336686"/>
              <a:gd name="connsiteY36" fmla="*/ 730984 h 4341716"/>
              <a:gd name="connsiteX37" fmla="*/ 5707953 w 9336686"/>
              <a:gd name="connsiteY37" fmla="*/ 732350 h 4341716"/>
              <a:gd name="connsiteX38" fmla="*/ 5751753 w 9336686"/>
              <a:gd name="connsiteY38" fmla="*/ 741192 h 4341716"/>
              <a:gd name="connsiteX39" fmla="*/ 5830557 w 9336686"/>
              <a:gd name="connsiteY39" fmla="*/ 860080 h 4341716"/>
              <a:gd name="connsiteX40" fmla="*/ 5830557 w 9336686"/>
              <a:gd name="connsiteY40" fmla="*/ 910409 h 4341716"/>
              <a:gd name="connsiteX41" fmla="*/ 5836071 w 9336686"/>
              <a:gd name="connsiteY41" fmla="*/ 937722 h 4341716"/>
              <a:gd name="connsiteX42" fmla="*/ 5954959 w 9336686"/>
              <a:gd name="connsiteY42" fmla="*/ 1016526 h 4341716"/>
              <a:gd name="connsiteX43" fmla="*/ 6046195 w 9336686"/>
              <a:gd name="connsiteY43" fmla="*/ 978735 h 4341716"/>
              <a:gd name="connsiteX44" fmla="*/ 6073131 w 9336686"/>
              <a:gd name="connsiteY44" fmla="*/ 938784 h 4341716"/>
              <a:gd name="connsiteX45" fmla="*/ 6073131 w 9336686"/>
              <a:gd name="connsiteY45" fmla="*/ 710574 h 4341716"/>
              <a:gd name="connsiteX46" fmla="*/ 6202158 w 9336686"/>
              <a:gd name="connsiteY46" fmla="*/ 581547 h 4341716"/>
              <a:gd name="connsiteX47" fmla="*/ 6202157 w 9336686"/>
              <a:gd name="connsiteY47" fmla="*/ 581548 h 4341716"/>
              <a:gd name="connsiteX48" fmla="*/ 6331184 w 9336686"/>
              <a:gd name="connsiteY48" fmla="*/ 710575 h 4341716"/>
              <a:gd name="connsiteX49" fmla="*/ 6331184 w 9336686"/>
              <a:gd name="connsiteY49" fmla="*/ 1349947 h 4341716"/>
              <a:gd name="connsiteX50" fmla="*/ 6336405 w 9336686"/>
              <a:gd name="connsiteY50" fmla="*/ 1375809 h 4341716"/>
              <a:gd name="connsiteX51" fmla="*/ 6455293 w 9336686"/>
              <a:gd name="connsiteY51" fmla="*/ 1454613 h 4341716"/>
              <a:gd name="connsiteX52" fmla="*/ 6574180 w 9336686"/>
              <a:gd name="connsiteY52" fmla="*/ 1375809 h 4341716"/>
              <a:gd name="connsiteX53" fmla="*/ 6574653 w 9336686"/>
              <a:gd name="connsiteY53" fmla="*/ 1373466 h 4341716"/>
              <a:gd name="connsiteX54" fmla="*/ 6574653 w 9336686"/>
              <a:gd name="connsiteY54" fmla="*/ 1228521 h 4341716"/>
              <a:gd name="connsiteX55" fmla="*/ 6653456 w 9336686"/>
              <a:gd name="connsiteY55" fmla="*/ 1109633 h 4341716"/>
              <a:gd name="connsiteX56" fmla="*/ 6701526 w 9336686"/>
              <a:gd name="connsiteY56" fmla="*/ 1099929 h 4341716"/>
              <a:gd name="connsiteX57" fmla="*/ 6701526 w 9336686"/>
              <a:gd name="connsiteY57" fmla="*/ 1099191 h 4341716"/>
              <a:gd name="connsiteX58" fmla="*/ 6725006 w 9336686"/>
              <a:gd name="connsiteY58" fmla="*/ 1096824 h 4341716"/>
              <a:gd name="connsiteX59" fmla="*/ 6802070 w 9336686"/>
              <a:gd name="connsiteY59" fmla="*/ 1050380 h 4341716"/>
              <a:gd name="connsiteX60" fmla="*/ 6823858 w 9336686"/>
              <a:gd name="connsiteY60" fmla="*/ 1012404 h 4341716"/>
              <a:gd name="connsiteX61" fmla="*/ 6823858 w 9336686"/>
              <a:gd name="connsiteY61" fmla="*/ 886836 h 4341716"/>
              <a:gd name="connsiteX62" fmla="*/ 6902661 w 9336686"/>
              <a:gd name="connsiteY62" fmla="*/ 767948 h 4341716"/>
              <a:gd name="connsiteX63" fmla="*/ 6950731 w 9336686"/>
              <a:gd name="connsiteY63" fmla="*/ 758244 h 4341716"/>
              <a:gd name="connsiteX64" fmla="*/ 6950731 w 9336686"/>
              <a:gd name="connsiteY64" fmla="*/ 757506 h 4341716"/>
              <a:gd name="connsiteX65" fmla="*/ 6974211 w 9336686"/>
              <a:gd name="connsiteY65" fmla="*/ 755139 h 4341716"/>
              <a:gd name="connsiteX66" fmla="*/ 7051275 w 9336686"/>
              <a:gd name="connsiteY66" fmla="*/ 708695 h 4341716"/>
              <a:gd name="connsiteX67" fmla="*/ 7063236 w 9336686"/>
              <a:gd name="connsiteY67" fmla="*/ 687847 h 4341716"/>
              <a:gd name="connsiteX68" fmla="*/ 7063236 w 9336686"/>
              <a:gd name="connsiteY68" fmla="*/ 474349 h 4341716"/>
              <a:gd name="connsiteX69" fmla="*/ 7192262 w 9336686"/>
              <a:gd name="connsiteY69" fmla="*/ 345322 h 4341716"/>
              <a:gd name="connsiteX70" fmla="*/ 7192261 w 9336686"/>
              <a:gd name="connsiteY70" fmla="*/ 345323 h 4341716"/>
              <a:gd name="connsiteX71" fmla="*/ 7321289 w 9336686"/>
              <a:gd name="connsiteY71" fmla="*/ 474350 h 4341716"/>
              <a:gd name="connsiteX72" fmla="*/ 7321289 w 9336686"/>
              <a:gd name="connsiteY72" fmla="*/ 941519 h 4341716"/>
              <a:gd name="connsiteX73" fmla="*/ 7329490 w 9336686"/>
              <a:gd name="connsiteY73" fmla="*/ 987990 h 4341716"/>
              <a:gd name="connsiteX74" fmla="*/ 7429218 w 9336686"/>
              <a:gd name="connsiteY74" fmla="*/ 1073939 h 4341716"/>
              <a:gd name="connsiteX75" fmla="*/ 7452698 w 9336686"/>
              <a:gd name="connsiteY75" fmla="*/ 1076306 h 4341716"/>
              <a:gd name="connsiteX76" fmla="*/ 7452698 w 9336686"/>
              <a:gd name="connsiteY76" fmla="*/ 1077672 h 4341716"/>
              <a:gd name="connsiteX77" fmla="*/ 7496498 w 9336686"/>
              <a:gd name="connsiteY77" fmla="*/ 1086514 h 4341716"/>
              <a:gd name="connsiteX78" fmla="*/ 7575302 w 9336686"/>
              <a:gd name="connsiteY78" fmla="*/ 1205402 h 4341716"/>
              <a:gd name="connsiteX79" fmla="*/ 7575302 w 9336686"/>
              <a:gd name="connsiteY79" fmla="*/ 1345613 h 4341716"/>
              <a:gd name="connsiteX80" fmla="*/ 7581398 w 9336686"/>
              <a:gd name="connsiteY80" fmla="*/ 1375809 h 4341716"/>
              <a:gd name="connsiteX81" fmla="*/ 7700287 w 9336686"/>
              <a:gd name="connsiteY81" fmla="*/ 1454613 h 4341716"/>
              <a:gd name="connsiteX82" fmla="*/ 7819175 w 9336686"/>
              <a:gd name="connsiteY82" fmla="*/ 1375809 h 4341716"/>
              <a:gd name="connsiteX83" fmla="*/ 7821117 w 9336686"/>
              <a:gd name="connsiteY83" fmla="*/ 1366189 h 4341716"/>
              <a:gd name="connsiteX84" fmla="*/ 7821117 w 9336686"/>
              <a:gd name="connsiteY84" fmla="*/ 1101809 h 4341716"/>
              <a:gd name="connsiteX85" fmla="*/ 7950144 w 9336686"/>
              <a:gd name="connsiteY85" fmla="*/ 972782 h 4341716"/>
              <a:gd name="connsiteX86" fmla="*/ 7950143 w 9336686"/>
              <a:gd name="connsiteY86" fmla="*/ 972783 h 4341716"/>
              <a:gd name="connsiteX87" fmla="*/ 8079171 w 9336686"/>
              <a:gd name="connsiteY87" fmla="*/ 1101810 h 4341716"/>
              <a:gd name="connsiteX88" fmla="*/ 8079171 w 9336686"/>
              <a:gd name="connsiteY88" fmla="*/ 1568979 h 4341716"/>
              <a:gd name="connsiteX89" fmla="*/ 8087371 w 9336686"/>
              <a:gd name="connsiteY89" fmla="*/ 1615450 h 4341716"/>
              <a:gd name="connsiteX90" fmla="*/ 8187101 w 9336686"/>
              <a:gd name="connsiteY90" fmla="*/ 1701399 h 4341716"/>
              <a:gd name="connsiteX91" fmla="*/ 8210581 w 9336686"/>
              <a:gd name="connsiteY91" fmla="*/ 1703766 h 4341716"/>
              <a:gd name="connsiteX92" fmla="*/ 8210581 w 9336686"/>
              <a:gd name="connsiteY92" fmla="*/ 1705132 h 4341716"/>
              <a:gd name="connsiteX93" fmla="*/ 8254380 w 9336686"/>
              <a:gd name="connsiteY93" fmla="*/ 1713974 h 4341716"/>
              <a:gd name="connsiteX94" fmla="*/ 8333185 w 9336686"/>
              <a:gd name="connsiteY94" fmla="*/ 1832862 h 4341716"/>
              <a:gd name="connsiteX95" fmla="*/ 8333185 w 9336686"/>
              <a:gd name="connsiteY95" fmla="*/ 1954283 h 4341716"/>
              <a:gd name="connsiteX96" fmla="*/ 8333416 w 9336686"/>
              <a:gd name="connsiteY96" fmla="*/ 1955426 h 4341716"/>
              <a:gd name="connsiteX97" fmla="*/ 8452304 w 9336686"/>
              <a:gd name="connsiteY97" fmla="*/ 2034230 h 4341716"/>
              <a:gd name="connsiteX98" fmla="*/ 8571191 w 9336686"/>
              <a:gd name="connsiteY98" fmla="*/ 1955426 h 4341716"/>
              <a:gd name="connsiteX99" fmla="*/ 8574647 w 9336686"/>
              <a:gd name="connsiteY99" fmla="*/ 1938306 h 4341716"/>
              <a:gd name="connsiteX100" fmla="*/ 8574647 w 9336686"/>
              <a:gd name="connsiteY100" fmla="*/ 1727044 h 4341716"/>
              <a:gd name="connsiteX101" fmla="*/ 8653450 w 9336686"/>
              <a:gd name="connsiteY101" fmla="*/ 1608156 h 4341716"/>
              <a:gd name="connsiteX102" fmla="*/ 8701520 w 9336686"/>
              <a:gd name="connsiteY102" fmla="*/ 1598452 h 4341716"/>
              <a:gd name="connsiteX103" fmla="*/ 8701520 w 9336686"/>
              <a:gd name="connsiteY103" fmla="*/ 1597714 h 4341716"/>
              <a:gd name="connsiteX104" fmla="*/ 8725000 w 9336686"/>
              <a:gd name="connsiteY104" fmla="*/ 1595347 h 4341716"/>
              <a:gd name="connsiteX105" fmla="*/ 8802064 w 9336686"/>
              <a:gd name="connsiteY105" fmla="*/ 1548903 h 4341716"/>
              <a:gd name="connsiteX106" fmla="*/ 8824619 w 9336686"/>
              <a:gd name="connsiteY106" fmla="*/ 1509590 h 4341716"/>
              <a:gd name="connsiteX107" fmla="*/ 8824619 w 9336686"/>
              <a:gd name="connsiteY107" fmla="*/ 809977 h 4341716"/>
              <a:gd name="connsiteX108" fmla="*/ 8953646 w 9336686"/>
              <a:gd name="connsiteY108" fmla="*/ 680950 h 4341716"/>
              <a:gd name="connsiteX109" fmla="*/ 8953645 w 9336686"/>
              <a:gd name="connsiteY109" fmla="*/ 680951 h 4341716"/>
              <a:gd name="connsiteX110" fmla="*/ 9082672 w 9336686"/>
              <a:gd name="connsiteY110" fmla="*/ 809978 h 4341716"/>
              <a:gd name="connsiteX111" fmla="*/ 9082672 w 9336686"/>
              <a:gd name="connsiteY111" fmla="*/ 1277147 h 4341716"/>
              <a:gd name="connsiteX112" fmla="*/ 9090873 w 9336686"/>
              <a:gd name="connsiteY112" fmla="*/ 1323618 h 4341716"/>
              <a:gd name="connsiteX113" fmla="*/ 9190602 w 9336686"/>
              <a:gd name="connsiteY113" fmla="*/ 1409567 h 4341716"/>
              <a:gd name="connsiteX114" fmla="*/ 9214082 w 9336686"/>
              <a:gd name="connsiteY114" fmla="*/ 1411934 h 4341716"/>
              <a:gd name="connsiteX115" fmla="*/ 9214082 w 9336686"/>
              <a:gd name="connsiteY115" fmla="*/ 1413300 h 4341716"/>
              <a:gd name="connsiteX116" fmla="*/ 9257882 w 9336686"/>
              <a:gd name="connsiteY116" fmla="*/ 1422142 h 4341716"/>
              <a:gd name="connsiteX117" fmla="*/ 9336686 w 9336686"/>
              <a:gd name="connsiteY117" fmla="*/ 1541030 h 4341716"/>
              <a:gd name="connsiteX118" fmla="*/ 9336686 w 9336686"/>
              <a:gd name="connsiteY118" fmla="*/ 2136650 h 4341716"/>
              <a:gd name="connsiteX119" fmla="*/ 9336686 w 9336686"/>
              <a:gd name="connsiteY119" fmla="*/ 2205066 h 4341716"/>
              <a:gd name="connsiteX120" fmla="*/ 9336685 w 9336686"/>
              <a:gd name="connsiteY120" fmla="*/ 3558605 h 4341716"/>
              <a:gd name="connsiteX121" fmla="*/ 9207658 w 9336686"/>
              <a:gd name="connsiteY121" fmla="*/ 3687632 h 4341716"/>
              <a:gd name="connsiteX122" fmla="*/ 9207659 w 9336686"/>
              <a:gd name="connsiteY122" fmla="*/ 3687631 h 4341716"/>
              <a:gd name="connsiteX123" fmla="*/ 9078632 w 9336686"/>
              <a:gd name="connsiteY123" fmla="*/ 3558604 h 4341716"/>
              <a:gd name="connsiteX124" fmla="*/ 9078632 w 9336686"/>
              <a:gd name="connsiteY124" fmla="*/ 2935868 h 4341716"/>
              <a:gd name="connsiteX125" fmla="*/ 9062402 w 9336686"/>
              <a:gd name="connsiteY125" fmla="*/ 2909117 h 4341716"/>
              <a:gd name="connsiteX126" fmla="*/ 8962838 w 9336686"/>
              <a:gd name="connsiteY126" fmla="*/ 2862163 h 4341716"/>
              <a:gd name="connsiteX127" fmla="*/ 8843950 w 9336686"/>
              <a:gd name="connsiteY127" fmla="*/ 2940967 h 4341716"/>
              <a:gd name="connsiteX128" fmla="*/ 8842149 w 9336686"/>
              <a:gd name="connsiteY128" fmla="*/ 2949889 h 4341716"/>
              <a:gd name="connsiteX129" fmla="*/ 8842149 w 9336686"/>
              <a:gd name="connsiteY129" fmla="*/ 3377665 h 4341716"/>
              <a:gd name="connsiteX130" fmla="*/ 8713122 w 9336686"/>
              <a:gd name="connsiteY130" fmla="*/ 3506692 h 4341716"/>
              <a:gd name="connsiteX131" fmla="*/ 8713123 w 9336686"/>
              <a:gd name="connsiteY131" fmla="*/ 3506691 h 4341716"/>
              <a:gd name="connsiteX132" fmla="*/ 8584096 w 9336686"/>
              <a:gd name="connsiteY132" fmla="*/ 3377664 h 4341716"/>
              <a:gd name="connsiteX133" fmla="*/ 8584096 w 9336686"/>
              <a:gd name="connsiteY133" fmla="*/ 2205066 h 4341716"/>
              <a:gd name="connsiteX134" fmla="*/ 8584095 w 9336686"/>
              <a:gd name="connsiteY134" fmla="*/ 2205066 h 4341716"/>
              <a:gd name="connsiteX135" fmla="*/ 8584095 w 9336686"/>
              <a:gd name="connsiteY135" fmla="*/ 3394187 h 4341716"/>
              <a:gd name="connsiteX136" fmla="*/ 8573957 w 9336686"/>
              <a:gd name="connsiteY136" fmla="*/ 3343968 h 4341716"/>
              <a:gd name="connsiteX137" fmla="*/ 8455069 w 9336686"/>
              <a:gd name="connsiteY137" fmla="*/ 3265164 h 4341716"/>
              <a:gd name="connsiteX138" fmla="*/ 8336182 w 9336686"/>
              <a:gd name="connsiteY138" fmla="*/ 3343968 h 4341716"/>
              <a:gd name="connsiteX139" fmla="*/ 8326418 w 9336686"/>
              <a:gd name="connsiteY139" fmla="*/ 3392328 h 4341716"/>
              <a:gd name="connsiteX140" fmla="*/ 8326418 w 9336686"/>
              <a:gd name="connsiteY140" fmla="*/ 3978730 h 4341716"/>
              <a:gd name="connsiteX141" fmla="*/ 8197391 w 9336686"/>
              <a:gd name="connsiteY141" fmla="*/ 4107757 h 4341716"/>
              <a:gd name="connsiteX142" fmla="*/ 8197392 w 9336686"/>
              <a:gd name="connsiteY142" fmla="*/ 4107756 h 4341716"/>
              <a:gd name="connsiteX143" fmla="*/ 8068365 w 9336686"/>
              <a:gd name="connsiteY143" fmla="*/ 3978729 h 4341716"/>
              <a:gd name="connsiteX144" fmla="*/ 8068365 w 9336686"/>
              <a:gd name="connsiteY144" fmla="*/ 2205066 h 4341716"/>
              <a:gd name="connsiteX145" fmla="*/ 8068364 w 9336686"/>
              <a:gd name="connsiteY145" fmla="*/ 3081767 h 4341716"/>
              <a:gd name="connsiteX146" fmla="*/ 8058226 w 9336686"/>
              <a:gd name="connsiteY146" fmla="*/ 3031548 h 4341716"/>
              <a:gd name="connsiteX147" fmla="*/ 7939338 w 9336686"/>
              <a:gd name="connsiteY147" fmla="*/ 2952744 h 4341716"/>
              <a:gd name="connsiteX148" fmla="*/ 7820451 w 9336686"/>
              <a:gd name="connsiteY148" fmla="*/ 3031548 h 4341716"/>
              <a:gd name="connsiteX149" fmla="*/ 7816853 w 9336686"/>
              <a:gd name="connsiteY149" fmla="*/ 3049367 h 4341716"/>
              <a:gd name="connsiteX150" fmla="*/ 7816853 w 9336686"/>
              <a:gd name="connsiteY150" fmla="*/ 3358313 h 4341716"/>
              <a:gd name="connsiteX151" fmla="*/ 7687826 w 9336686"/>
              <a:gd name="connsiteY151" fmla="*/ 3487340 h 4341716"/>
              <a:gd name="connsiteX152" fmla="*/ 7687827 w 9336686"/>
              <a:gd name="connsiteY152" fmla="*/ 3487339 h 4341716"/>
              <a:gd name="connsiteX153" fmla="*/ 7558800 w 9336686"/>
              <a:gd name="connsiteY153" fmla="*/ 3358312 h 4341716"/>
              <a:gd name="connsiteX154" fmla="*/ 7558800 w 9336686"/>
              <a:gd name="connsiteY154" fmla="*/ 2977960 h 4341716"/>
              <a:gd name="connsiteX155" fmla="*/ 7551332 w 9336686"/>
              <a:gd name="connsiteY155" fmla="*/ 2940967 h 4341716"/>
              <a:gd name="connsiteX156" fmla="*/ 7432444 w 9336686"/>
              <a:gd name="connsiteY156" fmla="*/ 2862163 h 4341716"/>
              <a:gd name="connsiteX157" fmla="*/ 7303417 w 9336686"/>
              <a:gd name="connsiteY157" fmla="*/ 2991190 h 4341716"/>
              <a:gd name="connsiteX158" fmla="*/ 7303417 w 9336686"/>
              <a:gd name="connsiteY158" fmla="*/ 2205066 h 4341716"/>
              <a:gd name="connsiteX159" fmla="*/ 7303416 w 9336686"/>
              <a:gd name="connsiteY159" fmla="*/ 3761682 h 4341716"/>
              <a:gd name="connsiteX160" fmla="*/ 7174389 w 9336686"/>
              <a:gd name="connsiteY160" fmla="*/ 3890709 h 4341716"/>
              <a:gd name="connsiteX161" fmla="*/ 7174390 w 9336686"/>
              <a:gd name="connsiteY161" fmla="*/ 3890708 h 4341716"/>
              <a:gd name="connsiteX162" fmla="*/ 7045363 w 9336686"/>
              <a:gd name="connsiteY162" fmla="*/ 3761681 h 4341716"/>
              <a:gd name="connsiteX163" fmla="*/ 7045363 w 9336686"/>
              <a:gd name="connsiteY163" fmla="*/ 2205066 h 4341716"/>
              <a:gd name="connsiteX164" fmla="*/ 7045362 w 9336686"/>
              <a:gd name="connsiteY164" fmla="*/ 3778204 h 4341716"/>
              <a:gd name="connsiteX165" fmla="*/ 7035224 w 9336686"/>
              <a:gd name="connsiteY165" fmla="*/ 3727985 h 4341716"/>
              <a:gd name="connsiteX166" fmla="*/ 6916336 w 9336686"/>
              <a:gd name="connsiteY166" fmla="*/ 3649181 h 4341716"/>
              <a:gd name="connsiteX167" fmla="*/ 6797449 w 9336686"/>
              <a:gd name="connsiteY167" fmla="*/ 3727985 h 4341716"/>
              <a:gd name="connsiteX168" fmla="*/ 6787685 w 9336686"/>
              <a:gd name="connsiteY168" fmla="*/ 3776346 h 4341716"/>
              <a:gd name="connsiteX169" fmla="*/ 6787685 w 9336686"/>
              <a:gd name="connsiteY169" fmla="*/ 3861685 h 4341716"/>
              <a:gd name="connsiteX170" fmla="*/ 6658658 w 9336686"/>
              <a:gd name="connsiteY170" fmla="*/ 3990712 h 4341716"/>
              <a:gd name="connsiteX171" fmla="*/ 6658659 w 9336686"/>
              <a:gd name="connsiteY171" fmla="*/ 3990711 h 4341716"/>
              <a:gd name="connsiteX172" fmla="*/ 6529632 w 9336686"/>
              <a:gd name="connsiteY172" fmla="*/ 3861684 h 4341716"/>
              <a:gd name="connsiteX173" fmla="*/ 6529632 w 9336686"/>
              <a:gd name="connsiteY173" fmla="*/ 2205066 h 4341716"/>
              <a:gd name="connsiteX174" fmla="*/ 6529631 w 9336686"/>
              <a:gd name="connsiteY174" fmla="*/ 3267664 h 4341716"/>
              <a:gd name="connsiteX175" fmla="*/ 6519493 w 9336686"/>
              <a:gd name="connsiteY175" fmla="*/ 3217445 h 4341716"/>
              <a:gd name="connsiteX176" fmla="*/ 6400605 w 9336686"/>
              <a:gd name="connsiteY176" fmla="*/ 3138641 h 4341716"/>
              <a:gd name="connsiteX177" fmla="*/ 6281718 w 9336686"/>
              <a:gd name="connsiteY177" fmla="*/ 3217445 h 4341716"/>
              <a:gd name="connsiteX178" fmla="*/ 6278120 w 9336686"/>
              <a:gd name="connsiteY178" fmla="*/ 3235264 h 4341716"/>
              <a:gd name="connsiteX179" fmla="*/ 6278120 w 9336686"/>
              <a:gd name="connsiteY179" fmla="*/ 3324182 h 4341716"/>
              <a:gd name="connsiteX180" fmla="*/ 6149093 w 9336686"/>
              <a:gd name="connsiteY180" fmla="*/ 3453209 h 4341716"/>
              <a:gd name="connsiteX181" fmla="*/ 6149094 w 9336686"/>
              <a:gd name="connsiteY181" fmla="*/ 3453208 h 4341716"/>
              <a:gd name="connsiteX182" fmla="*/ 6020067 w 9336686"/>
              <a:gd name="connsiteY182" fmla="*/ 3324181 h 4341716"/>
              <a:gd name="connsiteX183" fmla="*/ 6020067 w 9336686"/>
              <a:gd name="connsiteY183" fmla="*/ 3254438 h 4341716"/>
              <a:gd name="connsiteX184" fmla="*/ 6012599 w 9336686"/>
              <a:gd name="connsiteY184" fmla="*/ 3217445 h 4341716"/>
              <a:gd name="connsiteX185" fmla="*/ 5893711 w 9336686"/>
              <a:gd name="connsiteY185" fmla="*/ 3138641 h 4341716"/>
              <a:gd name="connsiteX186" fmla="*/ 5774823 w 9336686"/>
              <a:gd name="connsiteY186" fmla="*/ 3217445 h 4341716"/>
              <a:gd name="connsiteX187" fmla="*/ 5765060 w 9336686"/>
              <a:gd name="connsiteY187" fmla="*/ 3265805 h 4341716"/>
              <a:gd name="connsiteX188" fmla="*/ 5765060 w 9336686"/>
              <a:gd name="connsiteY188" fmla="*/ 3558605 h 4341716"/>
              <a:gd name="connsiteX189" fmla="*/ 5636033 w 9336686"/>
              <a:gd name="connsiteY189" fmla="*/ 3687632 h 4341716"/>
              <a:gd name="connsiteX190" fmla="*/ 5636034 w 9336686"/>
              <a:gd name="connsiteY190" fmla="*/ 3687631 h 4341716"/>
              <a:gd name="connsiteX191" fmla="*/ 5507007 w 9336686"/>
              <a:gd name="connsiteY191" fmla="*/ 3558604 h 4341716"/>
              <a:gd name="connsiteX192" fmla="*/ 5507007 w 9336686"/>
              <a:gd name="connsiteY192" fmla="*/ 2935868 h 4341716"/>
              <a:gd name="connsiteX193" fmla="*/ 5490777 w 9336686"/>
              <a:gd name="connsiteY193" fmla="*/ 2909117 h 4341716"/>
              <a:gd name="connsiteX194" fmla="*/ 5391213 w 9336686"/>
              <a:gd name="connsiteY194" fmla="*/ 2862163 h 4341716"/>
              <a:gd name="connsiteX195" fmla="*/ 5299977 w 9336686"/>
              <a:gd name="connsiteY195" fmla="*/ 2899954 h 4341716"/>
              <a:gd name="connsiteX196" fmla="*/ 5273771 w 9336686"/>
              <a:gd name="connsiteY196" fmla="*/ 2938823 h 4341716"/>
              <a:gd name="connsiteX197" fmla="*/ 5273771 w 9336686"/>
              <a:gd name="connsiteY197" fmla="*/ 3014951 h 4341716"/>
              <a:gd name="connsiteX198" fmla="*/ 5194967 w 9336686"/>
              <a:gd name="connsiteY198" fmla="*/ 3133839 h 4341716"/>
              <a:gd name="connsiteX199" fmla="*/ 5151167 w 9336686"/>
              <a:gd name="connsiteY199" fmla="*/ 3142681 h 4341716"/>
              <a:gd name="connsiteX200" fmla="*/ 5151167 w 9336686"/>
              <a:gd name="connsiteY200" fmla="*/ 3144047 h 4341716"/>
              <a:gd name="connsiteX201" fmla="*/ 5127687 w 9336686"/>
              <a:gd name="connsiteY201" fmla="*/ 3146414 h 4341716"/>
              <a:gd name="connsiteX202" fmla="*/ 5027958 w 9336686"/>
              <a:gd name="connsiteY202" fmla="*/ 3232363 h 4341716"/>
              <a:gd name="connsiteX203" fmla="*/ 5019757 w 9336686"/>
              <a:gd name="connsiteY203" fmla="*/ 3278834 h 4341716"/>
              <a:gd name="connsiteX204" fmla="*/ 5019757 w 9336686"/>
              <a:gd name="connsiteY204" fmla="*/ 3746003 h 4341716"/>
              <a:gd name="connsiteX205" fmla="*/ 4890730 w 9336686"/>
              <a:gd name="connsiteY205" fmla="*/ 3875030 h 4341716"/>
              <a:gd name="connsiteX206" fmla="*/ 4890731 w 9336686"/>
              <a:gd name="connsiteY206" fmla="*/ 3875031 h 4341716"/>
              <a:gd name="connsiteX207" fmla="*/ 4761704 w 9336686"/>
              <a:gd name="connsiteY207" fmla="*/ 3746004 h 4341716"/>
              <a:gd name="connsiteX208" fmla="*/ 4761704 w 9336686"/>
              <a:gd name="connsiteY208" fmla="*/ 3425369 h 4341716"/>
              <a:gd name="connsiteX209" fmla="*/ 4744536 w 9336686"/>
              <a:gd name="connsiteY209" fmla="*/ 3397074 h 4341716"/>
              <a:gd name="connsiteX210" fmla="*/ 4644973 w 9336686"/>
              <a:gd name="connsiteY210" fmla="*/ 3350120 h 4341716"/>
              <a:gd name="connsiteX211" fmla="*/ 4526085 w 9336686"/>
              <a:gd name="connsiteY211" fmla="*/ 3428924 h 4341716"/>
              <a:gd name="connsiteX212" fmla="*/ 4519985 w 9336686"/>
              <a:gd name="connsiteY212" fmla="*/ 3459140 h 4341716"/>
              <a:gd name="connsiteX213" fmla="*/ 4519985 w 9336686"/>
              <a:gd name="connsiteY213" fmla="*/ 4066575 h 4341716"/>
              <a:gd name="connsiteX214" fmla="*/ 4390958 w 9336686"/>
              <a:gd name="connsiteY214" fmla="*/ 4195602 h 4341716"/>
              <a:gd name="connsiteX215" fmla="*/ 4390959 w 9336686"/>
              <a:gd name="connsiteY215" fmla="*/ 4195601 h 4341716"/>
              <a:gd name="connsiteX216" fmla="*/ 4261932 w 9336686"/>
              <a:gd name="connsiteY216" fmla="*/ 4066574 h 4341716"/>
              <a:gd name="connsiteX217" fmla="*/ 4261932 w 9336686"/>
              <a:gd name="connsiteY217" fmla="*/ 3955216 h 4341716"/>
              <a:gd name="connsiteX218" fmla="*/ 4260106 w 9336686"/>
              <a:gd name="connsiteY218" fmla="*/ 3946171 h 4341716"/>
              <a:gd name="connsiteX219" fmla="*/ 4141220 w 9336686"/>
              <a:gd name="connsiteY219" fmla="*/ 3867367 h 4341716"/>
              <a:gd name="connsiteX220" fmla="*/ 4022332 w 9336686"/>
              <a:gd name="connsiteY220" fmla="*/ 3946171 h 4341716"/>
              <a:gd name="connsiteX221" fmla="*/ 4018195 w 9336686"/>
              <a:gd name="connsiteY221" fmla="*/ 3966664 h 4341716"/>
              <a:gd name="connsiteX222" fmla="*/ 4018195 w 9336686"/>
              <a:gd name="connsiteY222" fmla="*/ 4212689 h 4341716"/>
              <a:gd name="connsiteX223" fmla="*/ 3889168 w 9336686"/>
              <a:gd name="connsiteY223" fmla="*/ 4341716 h 4341716"/>
              <a:gd name="connsiteX224" fmla="*/ 3889169 w 9336686"/>
              <a:gd name="connsiteY224" fmla="*/ 4341715 h 4341716"/>
              <a:gd name="connsiteX225" fmla="*/ 3760142 w 9336686"/>
              <a:gd name="connsiteY225" fmla="*/ 4212688 h 4341716"/>
              <a:gd name="connsiteX226" fmla="*/ 3760142 w 9336686"/>
              <a:gd name="connsiteY226" fmla="*/ 3745519 h 4341716"/>
              <a:gd name="connsiteX227" fmla="*/ 3751941 w 9336686"/>
              <a:gd name="connsiteY227" fmla="*/ 3699048 h 4341716"/>
              <a:gd name="connsiteX228" fmla="*/ 3652212 w 9336686"/>
              <a:gd name="connsiteY228" fmla="*/ 3613099 h 4341716"/>
              <a:gd name="connsiteX229" fmla="*/ 3628732 w 9336686"/>
              <a:gd name="connsiteY229" fmla="*/ 3610732 h 4341716"/>
              <a:gd name="connsiteX230" fmla="*/ 3628732 w 9336686"/>
              <a:gd name="connsiteY230" fmla="*/ 3609366 h 4341716"/>
              <a:gd name="connsiteX231" fmla="*/ 3584932 w 9336686"/>
              <a:gd name="connsiteY231" fmla="*/ 3600524 h 4341716"/>
              <a:gd name="connsiteX232" fmla="*/ 3506128 w 9336686"/>
              <a:gd name="connsiteY232" fmla="*/ 3481636 h 4341716"/>
              <a:gd name="connsiteX233" fmla="*/ 3506128 w 9336686"/>
              <a:gd name="connsiteY233" fmla="*/ 3431307 h 4341716"/>
              <a:gd name="connsiteX234" fmla="*/ 3500614 w 9336686"/>
              <a:gd name="connsiteY234" fmla="*/ 3403994 h 4341716"/>
              <a:gd name="connsiteX235" fmla="*/ 3381726 w 9336686"/>
              <a:gd name="connsiteY235" fmla="*/ 3325190 h 4341716"/>
              <a:gd name="connsiteX236" fmla="*/ 3290490 w 9336686"/>
              <a:gd name="connsiteY236" fmla="*/ 3362981 h 4341716"/>
              <a:gd name="connsiteX237" fmla="*/ 3263554 w 9336686"/>
              <a:gd name="connsiteY237" fmla="*/ 3402932 h 4341716"/>
              <a:gd name="connsiteX238" fmla="*/ 3263554 w 9336686"/>
              <a:gd name="connsiteY238" fmla="*/ 3631142 h 4341716"/>
              <a:gd name="connsiteX239" fmla="*/ 3134527 w 9336686"/>
              <a:gd name="connsiteY239" fmla="*/ 3760169 h 4341716"/>
              <a:gd name="connsiteX240" fmla="*/ 3134528 w 9336686"/>
              <a:gd name="connsiteY240" fmla="*/ 3760168 h 4341716"/>
              <a:gd name="connsiteX241" fmla="*/ 3005501 w 9336686"/>
              <a:gd name="connsiteY241" fmla="*/ 3631141 h 4341716"/>
              <a:gd name="connsiteX242" fmla="*/ 3005501 w 9336686"/>
              <a:gd name="connsiteY242" fmla="*/ 2991769 h 4341716"/>
              <a:gd name="connsiteX243" fmla="*/ 3000280 w 9336686"/>
              <a:gd name="connsiteY243" fmla="*/ 2965907 h 4341716"/>
              <a:gd name="connsiteX244" fmla="*/ 2881392 w 9336686"/>
              <a:gd name="connsiteY244" fmla="*/ 2887103 h 4341716"/>
              <a:gd name="connsiteX245" fmla="*/ 2762505 w 9336686"/>
              <a:gd name="connsiteY245" fmla="*/ 2965907 h 4341716"/>
              <a:gd name="connsiteX246" fmla="*/ 2762032 w 9336686"/>
              <a:gd name="connsiteY246" fmla="*/ 2968250 h 4341716"/>
              <a:gd name="connsiteX247" fmla="*/ 2762032 w 9336686"/>
              <a:gd name="connsiteY247" fmla="*/ 3113195 h 4341716"/>
              <a:gd name="connsiteX248" fmla="*/ 2683229 w 9336686"/>
              <a:gd name="connsiteY248" fmla="*/ 3232083 h 4341716"/>
              <a:gd name="connsiteX249" fmla="*/ 2635159 w 9336686"/>
              <a:gd name="connsiteY249" fmla="*/ 3241787 h 4341716"/>
              <a:gd name="connsiteX250" fmla="*/ 2635159 w 9336686"/>
              <a:gd name="connsiteY250" fmla="*/ 3242525 h 4341716"/>
              <a:gd name="connsiteX251" fmla="*/ 2611679 w 9336686"/>
              <a:gd name="connsiteY251" fmla="*/ 3244892 h 4341716"/>
              <a:gd name="connsiteX252" fmla="*/ 2534615 w 9336686"/>
              <a:gd name="connsiteY252" fmla="*/ 3291336 h 4341716"/>
              <a:gd name="connsiteX253" fmla="*/ 2512827 w 9336686"/>
              <a:gd name="connsiteY253" fmla="*/ 3329312 h 4341716"/>
              <a:gd name="connsiteX254" fmla="*/ 2512827 w 9336686"/>
              <a:gd name="connsiteY254" fmla="*/ 3454880 h 4341716"/>
              <a:gd name="connsiteX255" fmla="*/ 2434024 w 9336686"/>
              <a:gd name="connsiteY255" fmla="*/ 3573768 h 4341716"/>
              <a:gd name="connsiteX256" fmla="*/ 2385954 w 9336686"/>
              <a:gd name="connsiteY256" fmla="*/ 3583472 h 4341716"/>
              <a:gd name="connsiteX257" fmla="*/ 2385954 w 9336686"/>
              <a:gd name="connsiteY257" fmla="*/ 3584210 h 4341716"/>
              <a:gd name="connsiteX258" fmla="*/ 2362474 w 9336686"/>
              <a:gd name="connsiteY258" fmla="*/ 3586577 h 4341716"/>
              <a:gd name="connsiteX259" fmla="*/ 2285410 w 9336686"/>
              <a:gd name="connsiteY259" fmla="*/ 3633021 h 4341716"/>
              <a:gd name="connsiteX260" fmla="*/ 2273449 w 9336686"/>
              <a:gd name="connsiteY260" fmla="*/ 3653869 h 4341716"/>
              <a:gd name="connsiteX261" fmla="*/ 2273449 w 9336686"/>
              <a:gd name="connsiteY261" fmla="*/ 3867367 h 4341716"/>
              <a:gd name="connsiteX262" fmla="*/ 2144423 w 9336686"/>
              <a:gd name="connsiteY262" fmla="*/ 3996394 h 4341716"/>
              <a:gd name="connsiteX263" fmla="*/ 2144424 w 9336686"/>
              <a:gd name="connsiteY263" fmla="*/ 3996393 h 4341716"/>
              <a:gd name="connsiteX264" fmla="*/ 2015396 w 9336686"/>
              <a:gd name="connsiteY264" fmla="*/ 3867366 h 4341716"/>
              <a:gd name="connsiteX265" fmla="*/ 2015396 w 9336686"/>
              <a:gd name="connsiteY265" fmla="*/ 3400197 h 4341716"/>
              <a:gd name="connsiteX266" fmla="*/ 2007195 w 9336686"/>
              <a:gd name="connsiteY266" fmla="*/ 3353726 h 4341716"/>
              <a:gd name="connsiteX267" fmla="*/ 1907467 w 9336686"/>
              <a:gd name="connsiteY267" fmla="*/ 3267777 h 4341716"/>
              <a:gd name="connsiteX268" fmla="*/ 1883987 w 9336686"/>
              <a:gd name="connsiteY268" fmla="*/ 3265410 h 4341716"/>
              <a:gd name="connsiteX269" fmla="*/ 1883987 w 9336686"/>
              <a:gd name="connsiteY269" fmla="*/ 3264044 h 4341716"/>
              <a:gd name="connsiteX270" fmla="*/ 1840187 w 9336686"/>
              <a:gd name="connsiteY270" fmla="*/ 3255202 h 4341716"/>
              <a:gd name="connsiteX271" fmla="*/ 1761383 w 9336686"/>
              <a:gd name="connsiteY271" fmla="*/ 3136314 h 4341716"/>
              <a:gd name="connsiteX272" fmla="*/ 1761383 w 9336686"/>
              <a:gd name="connsiteY272" fmla="*/ 2996103 h 4341716"/>
              <a:gd name="connsiteX273" fmla="*/ 1755287 w 9336686"/>
              <a:gd name="connsiteY273" fmla="*/ 2965907 h 4341716"/>
              <a:gd name="connsiteX274" fmla="*/ 1636398 w 9336686"/>
              <a:gd name="connsiteY274" fmla="*/ 2887103 h 4341716"/>
              <a:gd name="connsiteX275" fmla="*/ 1517510 w 9336686"/>
              <a:gd name="connsiteY275" fmla="*/ 2965907 h 4341716"/>
              <a:gd name="connsiteX276" fmla="*/ 1515568 w 9336686"/>
              <a:gd name="connsiteY276" fmla="*/ 2975527 h 4341716"/>
              <a:gd name="connsiteX277" fmla="*/ 1515568 w 9336686"/>
              <a:gd name="connsiteY277" fmla="*/ 3239907 h 4341716"/>
              <a:gd name="connsiteX278" fmla="*/ 1386541 w 9336686"/>
              <a:gd name="connsiteY278" fmla="*/ 3368934 h 4341716"/>
              <a:gd name="connsiteX279" fmla="*/ 1386542 w 9336686"/>
              <a:gd name="connsiteY279" fmla="*/ 3368933 h 4341716"/>
              <a:gd name="connsiteX280" fmla="*/ 1257514 w 9336686"/>
              <a:gd name="connsiteY280" fmla="*/ 3239906 h 4341716"/>
              <a:gd name="connsiteX281" fmla="*/ 1257514 w 9336686"/>
              <a:gd name="connsiteY281" fmla="*/ 2772737 h 4341716"/>
              <a:gd name="connsiteX282" fmla="*/ 1249314 w 9336686"/>
              <a:gd name="connsiteY282" fmla="*/ 2726266 h 4341716"/>
              <a:gd name="connsiteX283" fmla="*/ 1149584 w 9336686"/>
              <a:gd name="connsiteY283" fmla="*/ 2640317 h 4341716"/>
              <a:gd name="connsiteX284" fmla="*/ 1126104 w 9336686"/>
              <a:gd name="connsiteY284" fmla="*/ 2637950 h 4341716"/>
              <a:gd name="connsiteX285" fmla="*/ 1126104 w 9336686"/>
              <a:gd name="connsiteY285" fmla="*/ 2636584 h 4341716"/>
              <a:gd name="connsiteX286" fmla="*/ 1082305 w 9336686"/>
              <a:gd name="connsiteY286" fmla="*/ 2627742 h 4341716"/>
              <a:gd name="connsiteX287" fmla="*/ 1003500 w 9336686"/>
              <a:gd name="connsiteY287" fmla="*/ 2508854 h 4341716"/>
              <a:gd name="connsiteX288" fmla="*/ 1003500 w 9336686"/>
              <a:gd name="connsiteY288" fmla="*/ 2387433 h 4341716"/>
              <a:gd name="connsiteX289" fmla="*/ 1003269 w 9336686"/>
              <a:gd name="connsiteY289" fmla="*/ 2386290 h 4341716"/>
              <a:gd name="connsiteX290" fmla="*/ 884381 w 9336686"/>
              <a:gd name="connsiteY290" fmla="*/ 2307486 h 4341716"/>
              <a:gd name="connsiteX291" fmla="*/ 765494 w 9336686"/>
              <a:gd name="connsiteY291" fmla="*/ 2386290 h 4341716"/>
              <a:gd name="connsiteX292" fmla="*/ 762038 w 9336686"/>
              <a:gd name="connsiteY292" fmla="*/ 2403410 h 4341716"/>
              <a:gd name="connsiteX293" fmla="*/ 762038 w 9336686"/>
              <a:gd name="connsiteY293" fmla="*/ 2614672 h 4341716"/>
              <a:gd name="connsiteX294" fmla="*/ 683235 w 9336686"/>
              <a:gd name="connsiteY294" fmla="*/ 2733560 h 4341716"/>
              <a:gd name="connsiteX295" fmla="*/ 635165 w 9336686"/>
              <a:gd name="connsiteY295" fmla="*/ 2743264 h 4341716"/>
              <a:gd name="connsiteX296" fmla="*/ 635165 w 9336686"/>
              <a:gd name="connsiteY296" fmla="*/ 2744002 h 4341716"/>
              <a:gd name="connsiteX297" fmla="*/ 611685 w 9336686"/>
              <a:gd name="connsiteY297" fmla="*/ 2746369 h 4341716"/>
              <a:gd name="connsiteX298" fmla="*/ 534621 w 9336686"/>
              <a:gd name="connsiteY298" fmla="*/ 2792813 h 4341716"/>
              <a:gd name="connsiteX299" fmla="*/ 512066 w 9336686"/>
              <a:gd name="connsiteY299" fmla="*/ 2832126 h 4341716"/>
              <a:gd name="connsiteX300" fmla="*/ 512066 w 9336686"/>
              <a:gd name="connsiteY300" fmla="*/ 3531739 h 4341716"/>
              <a:gd name="connsiteX301" fmla="*/ 383039 w 9336686"/>
              <a:gd name="connsiteY301" fmla="*/ 3660766 h 4341716"/>
              <a:gd name="connsiteX302" fmla="*/ 383040 w 9336686"/>
              <a:gd name="connsiteY302" fmla="*/ 3660765 h 4341716"/>
              <a:gd name="connsiteX303" fmla="*/ 254013 w 9336686"/>
              <a:gd name="connsiteY303" fmla="*/ 3531738 h 4341716"/>
              <a:gd name="connsiteX304" fmla="*/ 254013 w 9336686"/>
              <a:gd name="connsiteY304" fmla="*/ 3064569 h 4341716"/>
              <a:gd name="connsiteX305" fmla="*/ 245812 w 9336686"/>
              <a:gd name="connsiteY305" fmla="*/ 3018098 h 4341716"/>
              <a:gd name="connsiteX306" fmla="*/ 146083 w 9336686"/>
              <a:gd name="connsiteY306" fmla="*/ 2932149 h 4341716"/>
              <a:gd name="connsiteX307" fmla="*/ 122603 w 9336686"/>
              <a:gd name="connsiteY307" fmla="*/ 2929782 h 4341716"/>
              <a:gd name="connsiteX308" fmla="*/ 122603 w 9336686"/>
              <a:gd name="connsiteY308" fmla="*/ 2928416 h 4341716"/>
              <a:gd name="connsiteX309" fmla="*/ 78803 w 9336686"/>
              <a:gd name="connsiteY309" fmla="*/ 2919574 h 4341716"/>
              <a:gd name="connsiteX310" fmla="*/ 22035 w 9336686"/>
              <a:gd name="connsiteY310" fmla="*/ 2872826 h 4341716"/>
              <a:gd name="connsiteX311" fmla="*/ 0 w 9336686"/>
              <a:gd name="connsiteY311" fmla="*/ 2800689 h 4341716"/>
              <a:gd name="connsiteX312" fmla="*/ 0 w 9336686"/>
              <a:gd name="connsiteY312" fmla="*/ 783111 h 4341716"/>
              <a:gd name="connsiteX313" fmla="*/ 129027 w 9336686"/>
              <a:gd name="connsiteY313" fmla="*/ 654084 h 4341716"/>
              <a:gd name="connsiteX314" fmla="*/ 129026 w 9336686"/>
              <a:gd name="connsiteY314" fmla="*/ 654085 h 4341716"/>
              <a:gd name="connsiteX315" fmla="*/ 258053 w 9336686"/>
              <a:gd name="connsiteY315" fmla="*/ 783112 h 4341716"/>
              <a:gd name="connsiteX316" fmla="*/ 258053 w 9336686"/>
              <a:gd name="connsiteY316" fmla="*/ 1405848 h 4341716"/>
              <a:gd name="connsiteX317" fmla="*/ 274283 w 9336686"/>
              <a:gd name="connsiteY317" fmla="*/ 1432599 h 4341716"/>
              <a:gd name="connsiteX318" fmla="*/ 373847 w 9336686"/>
              <a:gd name="connsiteY318" fmla="*/ 1479553 h 4341716"/>
              <a:gd name="connsiteX319" fmla="*/ 492735 w 9336686"/>
              <a:gd name="connsiteY319" fmla="*/ 1400749 h 4341716"/>
              <a:gd name="connsiteX320" fmla="*/ 494536 w 9336686"/>
              <a:gd name="connsiteY320" fmla="*/ 1391827 h 4341716"/>
              <a:gd name="connsiteX321" fmla="*/ 494536 w 9336686"/>
              <a:gd name="connsiteY321" fmla="*/ 964051 h 4341716"/>
              <a:gd name="connsiteX322" fmla="*/ 623563 w 9336686"/>
              <a:gd name="connsiteY322" fmla="*/ 835024 h 4341716"/>
              <a:gd name="connsiteX323" fmla="*/ 623562 w 9336686"/>
              <a:gd name="connsiteY323" fmla="*/ 835025 h 4341716"/>
              <a:gd name="connsiteX324" fmla="*/ 752589 w 9336686"/>
              <a:gd name="connsiteY324" fmla="*/ 964052 h 4341716"/>
              <a:gd name="connsiteX325" fmla="*/ 752589 w 9336686"/>
              <a:gd name="connsiteY325" fmla="*/ 2136650 h 4341716"/>
              <a:gd name="connsiteX326" fmla="*/ 752590 w 9336686"/>
              <a:gd name="connsiteY326" fmla="*/ 2136650 h 4341716"/>
              <a:gd name="connsiteX327" fmla="*/ 752590 w 9336686"/>
              <a:gd name="connsiteY327" fmla="*/ 947529 h 4341716"/>
              <a:gd name="connsiteX328" fmla="*/ 762728 w 9336686"/>
              <a:gd name="connsiteY328" fmla="*/ 997748 h 4341716"/>
              <a:gd name="connsiteX329" fmla="*/ 881616 w 9336686"/>
              <a:gd name="connsiteY329" fmla="*/ 1076552 h 4341716"/>
              <a:gd name="connsiteX330" fmla="*/ 1000503 w 9336686"/>
              <a:gd name="connsiteY330" fmla="*/ 997748 h 4341716"/>
              <a:gd name="connsiteX331" fmla="*/ 1010267 w 9336686"/>
              <a:gd name="connsiteY331" fmla="*/ 949388 h 4341716"/>
              <a:gd name="connsiteX332" fmla="*/ 1010267 w 9336686"/>
              <a:gd name="connsiteY332" fmla="*/ 362986 h 4341716"/>
              <a:gd name="connsiteX333" fmla="*/ 1139294 w 9336686"/>
              <a:gd name="connsiteY333" fmla="*/ 233959 h 4341716"/>
              <a:gd name="connsiteX334" fmla="*/ 1139293 w 9336686"/>
              <a:gd name="connsiteY334" fmla="*/ 233960 h 4341716"/>
              <a:gd name="connsiteX335" fmla="*/ 1268320 w 9336686"/>
              <a:gd name="connsiteY335" fmla="*/ 362987 h 4341716"/>
              <a:gd name="connsiteX336" fmla="*/ 1268320 w 9336686"/>
              <a:gd name="connsiteY336" fmla="*/ 2136650 h 4341716"/>
              <a:gd name="connsiteX337" fmla="*/ 1268321 w 9336686"/>
              <a:gd name="connsiteY337" fmla="*/ 1259949 h 4341716"/>
              <a:gd name="connsiteX338" fmla="*/ 1278459 w 9336686"/>
              <a:gd name="connsiteY338" fmla="*/ 1310168 h 4341716"/>
              <a:gd name="connsiteX339" fmla="*/ 1397347 w 9336686"/>
              <a:gd name="connsiteY339" fmla="*/ 1388972 h 4341716"/>
              <a:gd name="connsiteX340" fmla="*/ 1516234 w 9336686"/>
              <a:gd name="connsiteY340" fmla="*/ 1310168 h 4341716"/>
              <a:gd name="connsiteX341" fmla="*/ 1519832 w 9336686"/>
              <a:gd name="connsiteY341" fmla="*/ 1292349 h 4341716"/>
              <a:gd name="connsiteX342" fmla="*/ 1519832 w 9336686"/>
              <a:gd name="connsiteY342" fmla="*/ 983403 h 4341716"/>
              <a:gd name="connsiteX343" fmla="*/ 1648859 w 9336686"/>
              <a:gd name="connsiteY343" fmla="*/ 854376 h 4341716"/>
              <a:gd name="connsiteX344" fmla="*/ 1648858 w 9336686"/>
              <a:gd name="connsiteY344" fmla="*/ 854377 h 4341716"/>
              <a:gd name="connsiteX345" fmla="*/ 1777885 w 9336686"/>
              <a:gd name="connsiteY345" fmla="*/ 983404 h 4341716"/>
              <a:gd name="connsiteX346" fmla="*/ 1777885 w 9336686"/>
              <a:gd name="connsiteY346" fmla="*/ 1363756 h 4341716"/>
              <a:gd name="connsiteX347" fmla="*/ 1785353 w 9336686"/>
              <a:gd name="connsiteY347" fmla="*/ 1400749 h 4341716"/>
              <a:gd name="connsiteX348" fmla="*/ 1904241 w 9336686"/>
              <a:gd name="connsiteY348" fmla="*/ 1479553 h 4341716"/>
              <a:gd name="connsiteX349" fmla="*/ 2033268 w 9336686"/>
              <a:gd name="connsiteY349" fmla="*/ 1350526 h 4341716"/>
              <a:gd name="connsiteX350" fmla="*/ 2033268 w 9336686"/>
              <a:gd name="connsiteY350" fmla="*/ 2136650 h 4341716"/>
              <a:gd name="connsiteX351" fmla="*/ 2033269 w 9336686"/>
              <a:gd name="connsiteY351" fmla="*/ 580034 h 4341716"/>
              <a:gd name="connsiteX352" fmla="*/ 2162296 w 9336686"/>
              <a:gd name="connsiteY352" fmla="*/ 451007 h 4341716"/>
              <a:gd name="connsiteX353" fmla="*/ 2162295 w 9336686"/>
              <a:gd name="connsiteY353" fmla="*/ 451008 h 4341716"/>
              <a:gd name="connsiteX354" fmla="*/ 2291322 w 9336686"/>
              <a:gd name="connsiteY354" fmla="*/ 580035 h 4341716"/>
              <a:gd name="connsiteX355" fmla="*/ 2291322 w 9336686"/>
              <a:gd name="connsiteY355" fmla="*/ 2136650 h 4341716"/>
              <a:gd name="connsiteX356" fmla="*/ 2291323 w 9336686"/>
              <a:gd name="connsiteY356" fmla="*/ 563512 h 4341716"/>
              <a:gd name="connsiteX357" fmla="*/ 2301461 w 9336686"/>
              <a:gd name="connsiteY357" fmla="*/ 613731 h 4341716"/>
              <a:gd name="connsiteX358" fmla="*/ 2420349 w 9336686"/>
              <a:gd name="connsiteY358" fmla="*/ 692535 h 4341716"/>
              <a:gd name="connsiteX359" fmla="*/ 2539236 w 9336686"/>
              <a:gd name="connsiteY359" fmla="*/ 613731 h 4341716"/>
              <a:gd name="connsiteX360" fmla="*/ 2549000 w 9336686"/>
              <a:gd name="connsiteY360" fmla="*/ 565370 h 4341716"/>
              <a:gd name="connsiteX361" fmla="*/ 2549000 w 9336686"/>
              <a:gd name="connsiteY361" fmla="*/ 480031 h 4341716"/>
              <a:gd name="connsiteX362" fmla="*/ 2678027 w 9336686"/>
              <a:gd name="connsiteY362" fmla="*/ 351004 h 4341716"/>
              <a:gd name="connsiteX363" fmla="*/ 2678026 w 9336686"/>
              <a:gd name="connsiteY363" fmla="*/ 351005 h 4341716"/>
              <a:gd name="connsiteX364" fmla="*/ 2807053 w 9336686"/>
              <a:gd name="connsiteY364" fmla="*/ 480032 h 4341716"/>
              <a:gd name="connsiteX365" fmla="*/ 2807053 w 9336686"/>
              <a:gd name="connsiteY365" fmla="*/ 2136650 h 4341716"/>
              <a:gd name="connsiteX366" fmla="*/ 2807054 w 9336686"/>
              <a:gd name="connsiteY366" fmla="*/ 1074052 h 4341716"/>
              <a:gd name="connsiteX367" fmla="*/ 2817192 w 9336686"/>
              <a:gd name="connsiteY367" fmla="*/ 1124271 h 4341716"/>
              <a:gd name="connsiteX368" fmla="*/ 2936080 w 9336686"/>
              <a:gd name="connsiteY368" fmla="*/ 1203075 h 4341716"/>
              <a:gd name="connsiteX369" fmla="*/ 3054967 w 9336686"/>
              <a:gd name="connsiteY369" fmla="*/ 1124271 h 4341716"/>
              <a:gd name="connsiteX370" fmla="*/ 3058565 w 9336686"/>
              <a:gd name="connsiteY370" fmla="*/ 1106452 h 4341716"/>
              <a:gd name="connsiteX371" fmla="*/ 3058565 w 9336686"/>
              <a:gd name="connsiteY371" fmla="*/ 1017534 h 4341716"/>
              <a:gd name="connsiteX372" fmla="*/ 3187592 w 9336686"/>
              <a:gd name="connsiteY372" fmla="*/ 888507 h 4341716"/>
              <a:gd name="connsiteX373" fmla="*/ 3187591 w 9336686"/>
              <a:gd name="connsiteY373" fmla="*/ 888508 h 4341716"/>
              <a:gd name="connsiteX374" fmla="*/ 3316618 w 9336686"/>
              <a:gd name="connsiteY374" fmla="*/ 1017535 h 4341716"/>
              <a:gd name="connsiteX375" fmla="*/ 3316618 w 9336686"/>
              <a:gd name="connsiteY375" fmla="*/ 1087278 h 4341716"/>
              <a:gd name="connsiteX376" fmla="*/ 3324086 w 9336686"/>
              <a:gd name="connsiteY376" fmla="*/ 1124271 h 4341716"/>
              <a:gd name="connsiteX377" fmla="*/ 3442974 w 9336686"/>
              <a:gd name="connsiteY377" fmla="*/ 1203075 h 4341716"/>
              <a:gd name="connsiteX378" fmla="*/ 3561862 w 9336686"/>
              <a:gd name="connsiteY378" fmla="*/ 1124271 h 4341716"/>
              <a:gd name="connsiteX379" fmla="*/ 3571625 w 9336686"/>
              <a:gd name="connsiteY379" fmla="*/ 1075911 h 4341716"/>
              <a:gd name="connsiteX380" fmla="*/ 3571625 w 9336686"/>
              <a:gd name="connsiteY380" fmla="*/ 783111 h 4341716"/>
              <a:gd name="connsiteX381" fmla="*/ 3700652 w 9336686"/>
              <a:gd name="connsiteY381" fmla="*/ 654084 h 4341716"/>
              <a:gd name="connsiteX382" fmla="*/ 3700651 w 9336686"/>
              <a:gd name="connsiteY382" fmla="*/ 654085 h 4341716"/>
              <a:gd name="connsiteX383" fmla="*/ 3829678 w 9336686"/>
              <a:gd name="connsiteY383" fmla="*/ 783112 h 4341716"/>
              <a:gd name="connsiteX384" fmla="*/ 3829678 w 9336686"/>
              <a:gd name="connsiteY384" fmla="*/ 1405848 h 4341716"/>
              <a:gd name="connsiteX385" fmla="*/ 3845908 w 9336686"/>
              <a:gd name="connsiteY385" fmla="*/ 1432599 h 4341716"/>
              <a:gd name="connsiteX386" fmla="*/ 3945472 w 9336686"/>
              <a:gd name="connsiteY386" fmla="*/ 1479553 h 4341716"/>
              <a:gd name="connsiteX387" fmla="*/ 4036708 w 9336686"/>
              <a:gd name="connsiteY387" fmla="*/ 1441762 h 4341716"/>
              <a:gd name="connsiteX388" fmla="*/ 4062914 w 9336686"/>
              <a:gd name="connsiteY388" fmla="*/ 1402893 h 4341716"/>
              <a:gd name="connsiteX389" fmla="*/ 4062914 w 9336686"/>
              <a:gd name="connsiteY389" fmla="*/ 1326765 h 4341716"/>
              <a:gd name="connsiteX390" fmla="*/ 4141718 w 9336686"/>
              <a:gd name="connsiteY390" fmla="*/ 1207877 h 4341716"/>
              <a:gd name="connsiteX391" fmla="*/ 4185518 w 9336686"/>
              <a:gd name="connsiteY391" fmla="*/ 1199035 h 4341716"/>
              <a:gd name="connsiteX392" fmla="*/ 4185518 w 9336686"/>
              <a:gd name="connsiteY392" fmla="*/ 1197669 h 4341716"/>
              <a:gd name="connsiteX393" fmla="*/ 4208998 w 9336686"/>
              <a:gd name="connsiteY393" fmla="*/ 1195302 h 4341716"/>
              <a:gd name="connsiteX394" fmla="*/ 4308727 w 9336686"/>
              <a:gd name="connsiteY394" fmla="*/ 1109353 h 4341716"/>
              <a:gd name="connsiteX395" fmla="*/ 4316928 w 9336686"/>
              <a:gd name="connsiteY395" fmla="*/ 1062882 h 4341716"/>
              <a:gd name="connsiteX396" fmla="*/ 4316928 w 9336686"/>
              <a:gd name="connsiteY396" fmla="*/ 595713 h 4341716"/>
              <a:gd name="connsiteX397" fmla="*/ 4445955 w 9336686"/>
              <a:gd name="connsiteY397" fmla="*/ 466686 h 4341716"/>
              <a:gd name="connsiteX398" fmla="*/ 4445954 w 9336686"/>
              <a:gd name="connsiteY398" fmla="*/ 466685 h 4341716"/>
              <a:gd name="connsiteX399" fmla="*/ 4574981 w 9336686"/>
              <a:gd name="connsiteY399" fmla="*/ 595712 h 4341716"/>
              <a:gd name="connsiteX400" fmla="*/ 4574981 w 9336686"/>
              <a:gd name="connsiteY400" fmla="*/ 916347 h 4341716"/>
              <a:gd name="connsiteX401" fmla="*/ 4592149 w 9336686"/>
              <a:gd name="connsiteY401" fmla="*/ 944642 h 4341716"/>
              <a:gd name="connsiteX402" fmla="*/ 4691712 w 9336686"/>
              <a:gd name="connsiteY402" fmla="*/ 991596 h 4341716"/>
              <a:gd name="connsiteX403" fmla="*/ 4810600 w 9336686"/>
              <a:gd name="connsiteY403" fmla="*/ 912792 h 4341716"/>
              <a:gd name="connsiteX404" fmla="*/ 4816700 w 9336686"/>
              <a:gd name="connsiteY404" fmla="*/ 882576 h 4341716"/>
              <a:gd name="connsiteX405" fmla="*/ 4816700 w 9336686"/>
              <a:gd name="connsiteY405" fmla="*/ 275141 h 4341716"/>
              <a:gd name="connsiteX406" fmla="*/ 4945727 w 9336686"/>
              <a:gd name="connsiteY406" fmla="*/ 146114 h 4341716"/>
              <a:gd name="connsiteX407" fmla="*/ 4945726 w 9336686"/>
              <a:gd name="connsiteY407" fmla="*/ 146115 h 4341716"/>
              <a:gd name="connsiteX408" fmla="*/ 5074753 w 9336686"/>
              <a:gd name="connsiteY408" fmla="*/ 275142 h 4341716"/>
              <a:gd name="connsiteX409" fmla="*/ 5074753 w 9336686"/>
              <a:gd name="connsiteY409" fmla="*/ 386500 h 4341716"/>
              <a:gd name="connsiteX410" fmla="*/ 5076579 w 9336686"/>
              <a:gd name="connsiteY410" fmla="*/ 395545 h 4341716"/>
              <a:gd name="connsiteX411" fmla="*/ 5195465 w 9336686"/>
              <a:gd name="connsiteY411" fmla="*/ 474349 h 4341716"/>
              <a:gd name="connsiteX412" fmla="*/ 5314353 w 9336686"/>
              <a:gd name="connsiteY412" fmla="*/ 395545 h 4341716"/>
              <a:gd name="connsiteX413" fmla="*/ 5318490 w 9336686"/>
              <a:gd name="connsiteY413" fmla="*/ 375052 h 4341716"/>
              <a:gd name="connsiteX414" fmla="*/ 5318490 w 9336686"/>
              <a:gd name="connsiteY414" fmla="*/ 129027 h 4341716"/>
              <a:gd name="connsiteX415" fmla="*/ 5447517 w 9336686"/>
              <a:gd name="connsiteY415"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6 w 9336686"/>
              <a:gd name="connsiteY143" fmla="*/ 2205066 h 4341716"/>
              <a:gd name="connsiteX144" fmla="*/ 8584095 w 9336686"/>
              <a:gd name="connsiteY144" fmla="*/ 2205066 h 4341716"/>
              <a:gd name="connsiteX145" fmla="*/ 8584095 w 9336686"/>
              <a:gd name="connsiteY145" fmla="*/ 3394187 h 4341716"/>
              <a:gd name="connsiteX146" fmla="*/ 8573957 w 9336686"/>
              <a:gd name="connsiteY146" fmla="*/ 3343968 h 4341716"/>
              <a:gd name="connsiteX147" fmla="*/ 8455069 w 9336686"/>
              <a:gd name="connsiteY147" fmla="*/ 3265164 h 4341716"/>
              <a:gd name="connsiteX148" fmla="*/ 8336182 w 9336686"/>
              <a:gd name="connsiteY148" fmla="*/ 3343968 h 4341716"/>
              <a:gd name="connsiteX149" fmla="*/ 8326418 w 9336686"/>
              <a:gd name="connsiteY149" fmla="*/ 3392328 h 4341716"/>
              <a:gd name="connsiteX150" fmla="*/ 8326418 w 9336686"/>
              <a:gd name="connsiteY150" fmla="*/ 3978730 h 4341716"/>
              <a:gd name="connsiteX151" fmla="*/ 8197391 w 9336686"/>
              <a:gd name="connsiteY151" fmla="*/ 4107757 h 4341716"/>
              <a:gd name="connsiteX152" fmla="*/ 8197392 w 9336686"/>
              <a:gd name="connsiteY152" fmla="*/ 4107756 h 4341716"/>
              <a:gd name="connsiteX153" fmla="*/ 8068365 w 9336686"/>
              <a:gd name="connsiteY153" fmla="*/ 3978729 h 4341716"/>
              <a:gd name="connsiteX154" fmla="*/ 8068365 w 9336686"/>
              <a:gd name="connsiteY154" fmla="*/ 2205066 h 4341716"/>
              <a:gd name="connsiteX155" fmla="*/ 8068364 w 9336686"/>
              <a:gd name="connsiteY155" fmla="*/ 3081767 h 4341716"/>
              <a:gd name="connsiteX156" fmla="*/ 8058226 w 9336686"/>
              <a:gd name="connsiteY156" fmla="*/ 3031548 h 4341716"/>
              <a:gd name="connsiteX157" fmla="*/ 7939338 w 9336686"/>
              <a:gd name="connsiteY157" fmla="*/ 2952744 h 4341716"/>
              <a:gd name="connsiteX158" fmla="*/ 7820451 w 9336686"/>
              <a:gd name="connsiteY158" fmla="*/ 3031548 h 4341716"/>
              <a:gd name="connsiteX159" fmla="*/ 7816853 w 9336686"/>
              <a:gd name="connsiteY159" fmla="*/ 3049367 h 4341716"/>
              <a:gd name="connsiteX160" fmla="*/ 7816853 w 9336686"/>
              <a:gd name="connsiteY160" fmla="*/ 3358313 h 4341716"/>
              <a:gd name="connsiteX161" fmla="*/ 7687826 w 9336686"/>
              <a:gd name="connsiteY161" fmla="*/ 3487340 h 4341716"/>
              <a:gd name="connsiteX162" fmla="*/ 7687827 w 9336686"/>
              <a:gd name="connsiteY162" fmla="*/ 3487339 h 4341716"/>
              <a:gd name="connsiteX163" fmla="*/ 7558800 w 9336686"/>
              <a:gd name="connsiteY163" fmla="*/ 3358312 h 4341716"/>
              <a:gd name="connsiteX164" fmla="*/ 7558800 w 9336686"/>
              <a:gd name="connsiteY164" fmla="*/ 2977960 h 4341716"/>
              <a:gd name="connsiteX165" fmla="*/ 7551332 w 9336686"/>
              <a:gd name="connsiteY165" fmla="*/ 2940967 h 4341716"/>
              <a:gd name="connsiteX166" fmla="*/ 7432444 w 9336686"/>
              <a:gd name="connsiteY166" fmla="*/ 2862163 h 4341716"/>
              <a:gd name="connsiteX167" fmla="*/ 7303417 w 9336686"/>
              <a:gd name="connsiteY167" fmla="*/ 2991190 h 4341716"/>
              <a:gd name="connsiteX168" fmla="*/ 7303417 w 9336686"/>
              <a:gd name="connsiteY168" fmla="*/ 2205066 h 4341716"/>
              <a:gd name="connsiteX169" fmla="*/ 7303416 w 9336686"/>
              <a:gd name="connsiteY169" fmla="*/ 3761682 h 4341716"/>
              <a:gd name="connsiteX170" fmla="*/ 7174389 w 9336686"/>
              <a:gd name="connsiteY170" fmla="*/ 3890709 h 4341716"/>
              <a:gd name="connsiteX171" fmla="*/ 7174390 w 9336686"/>
              <a:gd name="connsiteY171" fmla="*/ 3890708 h 4341716"/>
              <a:gd name="connsiteX172" fmla="*/ 7045363 w 9336686"/>
              <a:gd name="connsiteY172" fmla="*/ 3761681 h 4341716"/>
              <a:gd name="connsiteX173" fmla="*/ 7045363 w 9336686"/>
              <a:gd name="connsiteY173" fmla="*/ 2205066 h 4341716"/>
              <a:gd name="connsiteX174" fmla="*/ 7045362 w 9336686"/>
              <a:gd name="connsiteY174" fmla="*/ 3778204 h 4341716"/>
              <a:gd name="connsiteX175" fmla="*/ 7035224 w 9336686"/>
              <a:gd name="connsiteY175" fmla="*/ 3727985 h 4341716"/>
              <a:gd name="connsiteX176" fmla="*/ 6916336 w 9336686"/>
              <a:gd name="connsiteY176" fmla="*/ 3649181 h 4341716"/>
              <a:gd name="connsiteX177" fmla="*/ 6797449 w 9336686"/>
              <a:gd name="connsiteY177" fmla="*/ 3727985 h 4341716"/>
              <a:gd name="connsiteX178" fmla="*/ 6787685 w 9336686"/>
              <a:gd name="connsiteY178" fmla="*/ 3776346 h 4341716"/>
              <a:gd name="connsiteX179" fmla="*/ 6787685 w 9336686"/>
              <a:gd name="connsiteY179" fmla="*/ 3861685 h 4341716"/>
              <a:gd name="connsiteX180" fmla="*/ 6658658 w 9336686"/>
              <a:gd name="connsiteY180" fmla="*/ 3990712 h 4341716"/>
              <a:gd name="connsiteX181" fmla="*/ 6658659 w 9336686"/>
              <a:gd name="connsiteY181" fmla="*/ 3990711 h 4341716"/>
              <a:gd name="connsiteX182" fmla="*/ 6529632 w 9336686"/>
              <a:gd name="connsiteY182" fmla="*/ 3861684 h 4341716"/>
              <a:gd name="connsiteX183" fmla="*/ 6529632 w 9336686"/>
              <a:gd name="connsiteY183" fmla="*/ 2205066 h 4341716"/>
              <a:gd name="connsiteX184" fmla="*/ 6529631 w 9336686"/>
              <a:gd name="connsiteY184" fmla="*/ 3267664 h 4341716"/>
              <a:gd name="connsiteX185" fmla="*/ 6519493 w 9336686"/>
              <a:gd name="connsiteY185" fmla="*/ 3217445 h 4341716"/>
              <a:gd name="connsiteX186" fmla="*/ 6400605 w 9336686"/>
              <a:gd name="connsiteY186" fmla="*/ 3138641 h 4341716"/>
              <a:gd name="connsiteX187" fmla="*/ 6281718 w 9336686"/>
              <a:gd name="connsiteY187" fmla="*/ 3217445 h 4341716"/>
              <a:gd name="connsiteX188" fmla="*/ 6278120 w 9336686"/>
              <a:gd name="connsiteY188" fmla="*/ 3235264 h 4341716"/>
              <a:gd name="connsiteX189" fmla="*/ 6278120 w 9336686"/>
              <a:gd name="connsiteY189" fmla="*/ 3324182 h 4341716"/>
              <a:gd name="connsiteX190" fmla="*/ 6149093 w 9336686"/>
              <a:gd name="connsiteY190" fmla="*/ 3453209 h 4341716"/>
              <a:gd name="connsiteX191" fmla="*/ 6149094 w 9336686"/>
              <a:gd name="connsiteY191" fmla="*/ 3453208 h 4341716"/>
              <a:gd name="connsiteX192" fmla="*/ 6020067 w 9336686"/>
              <a:gd name="connsiteY192" fmla="*/ 3324181 h 4341716"/>
              <a:gd name="connsiteX193" fmla="*/ 6020067 w 9336686"/>
              <a:gd name="connsiteY193" fmla="*/ 3254438 h 4341716"/>
              <a:gd name="connsiteX194" fmla="*/ 6012599 w 9336686"/>
              <a:gd name="connsiteY194" fmla="*/ 3217445 h 4341716"/>
              <a:gd name="connsiteX195" fmla="*/ 5893711 w 9336686"/>
              <a:gd name="connsiteY195" fmla="*/ 3138641 h 4341716"/>
              <a:gd name="connsiteX196" fmla="*/ 5774823 w 9336686"/>
              <a:gd name="connsiteY196" fmla="*/ 3217445 h 4341716"/>
              <a:gd name="connsiteX197" fmla="*/ 5765060 w 9336686"/>
              <a:gd name="connsiteY197" fmla="*/ 3265805 h 4341716"/>
              <a:gd name="connsiteX198" fmla="*/ 5765060 w 9336686"/>
              <a:gd name="connsiteY198" fmla="*/ 3558605 h 4341716"/>
              <a:gd name="connsiteX199" fmla="*/ 5636033 w 9336686"/>
              <a:gd name="connsiteY199" fmla="*/ 3687632 h 4341716"/>
              <a:gd name="connsiteX200" fmla="*/ 5636034 w 9336686"/>
              <a:gd name="connsiteY200" fmla="*/ 3687631 h 4341716"/>
              <a:gd name="connsiteX201" fmla="*/ 5507007 w 9336686"/>
              <a:gd name="connsiteY201" fmla="*/ 3558604 h 4341716"/>
              <a:gd name="connsiteX202" fmla="*/ 5507007 w 9336686"/>
              <a:gd name="connsiteY202" fmla="*/ 2935868 h 4341716"/>
              <a:gd name="connsiteX203" fmla="*/ 5490777 w 9336686"/>
              <a:gd name="connsiteY203" fmla="*/ 2909117 h 4341716"/>
              <a:gd name="connsiteX204" fmla="*/ 5391213 w 9336686"/>
              <a:gd name="connsiteY204" fmla="*/ 2862163 h 4341716"/>
              <a:gd name="connsiteX205" fmla="*/ 5299977 w 9336686"/>
              <a:gd name="connsiteY205" fmla="*/ 2899954 h 4341716"/>
              <a:gd name="connsiteX206" fmla="*/ 5273771 w 9336686"/>
              <a:gd name="connsiteY206" fmla="*/ 2938823 h 4341716"/>
              <a:gd name="connsiteX207" fmla="*/ 5273771 w 9336686"/>
              <a:gd name="connsiteY207" fmla="*/ 3014951 h 4341716"/>
              <a:gd name="connsiteX208" fmla="*/ 5194967 w 9336686"/>
              <a:gd name="connsiteY208" fmla="*/ 3133839 h 4341716"/>
              <a:gd name="connsiteX209" fmla="*/ 5151167 w 9336686"/>
              <a:gd name="connsiteY209" fmla="*/ 3142681 h 4341716"/>
              <a:gd name="connsiteX210" fmla="*/ 5151167 w 9336686"/>
              <a:gd name="connsiteY210" fmla="*/ 3144047 h 4341716"/>
              <a:gd name="connsiteX211" fmla="*/ 5127687 w 9336686"/>
              <a:gd name="connsiteY211" fmla="*/ 3146414 h 4341716"/>
              <a:gd name="connsiteX212" fmla="*/ 5027958 w 9336686"/>
              <a:gd name="connsiteY212" fmla="*/ 3232363 h 4341716"/>
              <a:gd name="connsiteX213" fmla="*/ 5019757 w 9336686"/>
              <a:gd name="connsiteY213" fmla="*/ 3278834 h 4341716"/>
              <a:gd name="connsiteX214" fmla="*/ 5019757 w 9336686"/>
              <a:gd name="connsiteY214" fmla="*/ 3746003 h 4341716"/>
              <a:gd name="connsiteX215" fmla="*/ 4890730 w 9336686"/>
              <a:gd name="connsiteY215" fmla="*/ 3875030 h 4341716"/>
              <a:gd name="connsiteX216" fmla="*/ 4890731 w 9336686"/>
              <a:gd name="connsiteY216" fmla="*/ 3875031 h 4341716"/>
              <a:gd name="connsiteX217" fmla="*/ 4761704 w 9336686"/>
              <a:gd name="connsiteY217" fmla="*/ 3746004 h 4341716"/>
              <a:gd name="connsiteX218" fmla="*/ 4761704 w 9336686"/>
              <a:gd name="connsiteY218" fmla="*/ 3425369 h 4341716"/>
              <a:gd name="connsiteX219" fmla="*/ 4744536 w 9336686"/>
              <a:gd name="connsiteY219" fmla="*/ 3397074 h 4341716"/>
              <a:gd name="connsiteX220" fmla="*/ 4644973 w 9336686"/>
              <a:gd name="connsiteY220" fmla="*/ 3350120 h 4341716"/>
              <a:gd name="connsiteX221" fmla="*/ 4526085 w 9336686"/>
              <a:gd name="connsiteY221" fmla="*/ 3428924 h 4341716"/>
              <a:gd name="connsiteX222" fmla="*/ 4519985 w 9336686"/>
              <a:gd name="connsiteY222" fmla="*/ 3459140 h 4341716"/>
              <a:gd name="connsiteX223" fmla="*/ 4519985 w 9336686"/>
              <a:gd name="connsiteY223" fmla="*/ 4066575 h 4341716"/>
              <a:gd name="connsiteX224" fmla="*/ 4390958 w 9336686"/>
              <a:gd name="connsiteY224" fmla="*/ 4195602 h 4341716"/>
              <a:gd name="connsiteX225" fmla="*/ 4390959 w 9336686"/>
              <a:gd name="connsiteY225" fmla="*/ 4195601 h 4341716"/>
              <a:gd name="connsiteX226" fmla="*/ 4261932 w 9336686"/>
              <a:gd name="connsiteY226" fmla="*/ 4066574 h 4341716"/>
              <a:gd name="connsiteX227" fmla="*/ 4261932 w 9336686"/>
              <a:gd name="connsiteY227" fmla="*/ 3955216 h 4341716"/>
              <a:gd name="connsiteX228" fmla="*/ 4260106 w 9336686"/>
              <a:gd name="connsiteY228" fmla="*/ 3946171 h 4341716"/>
              <a:gd name="connsiteX229" fmla="*/ 4141220 w 9336686"/>
              <a:gd name="connsiteY229" fmla="*/ 3867367 h 4341716"/>
              <a:gd name="connsiteX230" fmla="*/ 4022332 w 9336686"/>
              <a:gd name="connsiteY230" fmla="*/ 3946171 h 4341716"/>
              <a:gd name="connsiteX231" fmla="*/ 4018195 w 9336686"/>
              <a:gd name="connsiteY231" fmla="*/ 3966664 h 4341716"/>
              <a:gd name="connsiteX232" fmla="*/ 4018195 w 9336686"/>
              <a:gd name="connsiteY232" fmla="*/ 4212689 h 4341716"/>
              <a:gd name="connsiteX233" fmla="*/ 3889168 w 9336686"/>
              <a:gd name="connsiteY233" fmla="*/ 4341716 h 4341716"/>
              <a:gd name="connsiteX234" fmla="*/ 3889169 w 9336686"/>
              <a:gd name="connsiteY234" fmla="*/ 4341715 h 4341716"/>
              <a:gd name="connsiteX235" fmla="*/ 3760142 w 9336686"/>
              <a:gd name="connsiteY235" fmla="*/ 4212688 h 4341716"/>
              <a:gd name="connsiteX236" fmla="*/ 3760142 w 9336686"/>
              <a:gd name="connsiteY236" fmla="*/ 3745519 h 4341716"/>
              <a:gd name="connsiteX237" fmla="*/ 3751941 w 9336686"/>
              <a:gd name="connsiteY237" fmla="*/ 3699048 h 4341716"/>
              <a:gd name="connsiteX238" fmla="*/ 3652212 w 9336686"/>
              <a:gd name="connsiteY238" fmla="*/ 3613099 h 4341716"/>
              <a:gd name="connsiteX239" fmla="*/ 3628732 w 9336686"/>
              <a:gd name="connsiteY239" fmla="*/ 3610732 h 4341716"/>
              <a:gd name="connsiteX240" fmla="*/ 3628732 w 9336686"/>
              <a:gd name="connsiteY240" fmla="*/ 3609366 h 4341716"/>
              <a:gd name="connsiteX241" fmla="*/ 3584932 w 9336686"/>
              <a:gd name="connsiteY241" fmla="*/ 3600524 h 4341716"/>
              <a:gd name="connsiteX242" fmla="*/ 3506128 w 9336686"/>
              <a:gd name="connsiteY242" fmla="*/ 3481636 h 4341716"/>
              <a:gd name="connsiteX243" fmla="*/ 3506128 w 9336686"/>
              <a:gd name="connsiteY243" fmla="*/ 3431307 h 4341716"/>
              <a:gd name="connsiteX244" fmla="*/ 3500614 w 9336686"/>
              <a:gd name="connsiteY244" fmla="*/ 3403994 h 4341716"/>
              <a:gd name="connsiteX245" fmla="*/ 3381726 w 9336686"/>
              <a:gd name="connsiteY245" fmla="*/ 3325190 h 4341716"/>
              <a:gd name="connsiteX246" fmla="*/ 3290490 w 9336686"/>
              <a:gd name="connsiteY246" fmla="*/ 3362981 h 4341716"/>
              <a:gd name="connsiteX247" fmla="*/ 3263554 w 9336686"/>
              <a:gd name="connsiteY247" fmla="*/ 3402932 h 4341716"/>
              <a:gd name="connsiteX248" fmla="*/ 3263554 w 9336686"/>
              <a:gd name="connsiteY248" fmla="*/ 3631142 h 4341716"/>
              <a:gd name="connsiteX249" fmla="*/ 3134527 w 9336686"/>
              <a:gd name="connsiteY249" fmla="*/ 3760169 h 4341716"/>
              <a:gd name="connsiteX250" fmla="*/ 3134528 w 9336686"/>
              <a:gd name="connsiteY250" fmla="*/ 3760168 h 4341716"/>
              <a:gd name="connsiteX251" fmla="*/ 3005501 w 9336686"/>
              <a:gd name="connsiteY251" fmla="*/ 3631141 h 4341716"/>
              <a:gd name="connsiteX252" fmla="*/ 3005501 w 9336686"/>
              <a:gd name="connsiteY252" fmla="*/ 2991769 h 4341716"/>
              <a:gd name="connsiteX253" fmla="*/ 3000280 w 9336686"/>
              <a:gd name="connsiteY253" fmla="*/ 2965907 h 4341716"/>
              <a:gd name="connsiteX254" fmla="*/ 2881392 w 9336686"/>
              <a:gd name="connsiteY254" fmla="*/ 2887103 h 4341716"/>
              <a:gd name="connsiteX255" fmla="*/ 2762505 w 9336686"/>
              <a:gd name="connsiteY255" fmla="*/ 2965907 h 4341716"/>
              <a:gd name="connsiteX256" fmla="*/ 2762032 w 9336686"/>
              <a:gd name="connsiteY256" fmla="*/ 2968250 h 4341716"/>
              <a:gd name="connsiteX257" fmla="*/ 2762032 w 9336686"/>
              <a:gd name="connsiteY257" fmla="*/ 3113195 h 4341716"/>
              <a:gd name="connsiteX258" fmla="*/ 2683229 w 9336686"/>
              <a:gd name="connsiteY258" fmla="*/ 3232083 h 4341716"/>
              <a:gd name="connsiteX259" fmla="*/ 2635159 w 9336686"/>
              <a:gd name="connsiteY259" fmla="*/ 3241787 h 4341716"/>
              <a:gd name="connsiteX260" fmla="*/ 2635159 w 9336686"/>
              <a:gd name="connsiteY260" fmla="*/ 3242525 h 4341716"/>
              <a:gd name="connsiteX261" fmla="*/ 2611679 w 9336686"/>
              <a:gd name="connsiteY261" fmla="*/ 3244892 h 4341716"/>
              <a:gd name="connsiteX262" fmla="*/ 2534615 w 9336686"/>
              <a:gd name="connsiteY262" fmla="*/ 3291336 h 4341716"/>
              <a:gd name="connsiteX263" fmla="*/ 2512827 w 9336686"/>
              <a:gd name="connsiteY263" fmla="*/ 3329312 h 4341716"/>
              <a:gd name="connsiteX264" fmla="*/ 2512827 w 9336686"/>
              <a:gd name="connsiteY264" fmla="*/ 3454880 h 4341716"/>
              <a:gd name="connsiteX265" fmla="*/ 2434024 w 9336686"/>
              <a:gd name="connsiteY265" fmla="*/ 3573768 h 4341716"/>
              <a:gd name="connsiteX266" fmla="*/ 2385954 w 9336686"/>
              <a:gd name="connsiteY266" fmla="*/ 3583472 h 4341716"/>
              <a:gd name="connsiteX267" fmla="*/ 2385954 w 9336686"/>
              <a:gd name="connsiteY267" fmla="*/ 3584210 h 4341716"/>
              <a:gd name="connsiteX268" fmla="*/ 2362474 w 9336686"/>
              <a:gd name="connsiteY268" fmla="*/ 3586577 h 4341716"/>
              <a:gd name="connsiteX269" fmla="*/ 2285410 w 9336686"/>
              <a:gd name="connsiteY269" fmla="*/ 3633021 h 4341716"/>
              <a:gd name="connsiteX270" fmla="*/ 2273449 w 9336686"/>
              <a:gd name="connsiteY270" fmla="*/ 3653869 h 4341716"/>
              <a:gd name="connsiteX271" fmla="*/ 2273449 w 9336686"/>
              <a:gd name="connsiteY271" fmla="*/ 3867367 h 4341716"/>
              <a:gd name="connsiteX272" fmla="*/ 2144423 w 9336686"/>
              <a:gd name="connsiteY272" fmla="*/ 3996394 h 4341716"/>
              <a:gd name="connsiteX273" fmla="*/ 2144424 w 9336686"/>
              <a:gd name="connsiteY273" fmla="*/ 3996393 h 4341716"/>
              <a:gd name="connsiteX274" fmla="*/ 2015396 w 9336686"/>
              <a:gd name="connsiteY274" fmla="*/ 3867366 h 4341716"/>
              <a:gd name="connsiteX275" fmla="*/ 2015396 w 9336686"/>
              <a:gd name="connsiteY275" fmla="*/ 3400197 h 4341716"/>
              <a:gd name="connsiteX276" fmla="*/ 2007195 w 9336686"/>
              <a:gd name="connsiteY276" fmla="*/ 3353726 h 4341716"/>
              <a:gd name="connsiteX277" fmla="*/ 1907467 w 9336686"/>
              <a:gd name="connsiteY277" fmla="*/ 3267777 h 4341716"/>
              <a:gd name="connsiteX278" fmla="*/ 1883987 w 9336686"/>
              <a:gd name="connsiteY278" fmla="*/ 3265410 h 4341716"/>
              <a:gd name="connsiteX279" fmla="*/ 1883987 w 9336686"/>
              <a:gd name="connsiteY279" fmla="*/ 3264044 h 4341716"/>
              <a:gd name="connsiteX280" fmla="*/ 1840187 w 9336686"/>
              <a:gd name="connsiteY280" fmla="*/ 3255202 h 4341716"/>
              <a:gd name="connsiteX281" fmla="*/ 1761383 w 9336686"/>
              <a:gd name="connsiteY281" fmla="*/ 3136314 h 4341716"/>
              <a:gd name="connsiteX282" fmla="*/ 1761383 w 9336686"/>
              <a:gd name="connsiteY282" fmla="*/ 2996103 h 4341716"/>
              <a:gd name="connsiteX283" fmla="*/ 1755287 w 9336686"/>
              <a:gd name="connsiteY283" fmla="*/ 2965907 h 4341716"/>
              <a:gd name="connsiteX284" fmla="*/ 1636398 w 9336686"/>
              <a:gd name="connsiteY284" fmla="*/ 2887103 h 4341716"/>
              <a:gd name="connsiteX285" fmla="*/ 1517510 w 9336686"/>
              <a:gd name="connsiteY285" fmla="*/ 2965907 h 4341716"/>
              <a:gd name="connsiteX286" fmla="*/ 1515568 w 9336686"/>
              <a:gd name="connsiteY286" fmla="*/ 2975527 h 4341716"/>
              <a:gd name="connsiteX287" fmla="*/ 1515568 w 9336686"/>
              <a:gd name="connsiteY287" fmla="*/ 3239907 h 4341716"/>
              <a:gd name="connsiteX288" fmla="*/ 1386541 w 9336686"/>
              <a:gd name="connsiteY288" fmla="*/ 3368934 h 4341716"/>
              <a:gd name="connsiteX289" fmla="*/ 1386542 w 9336686"/>
              <a:gd name="connsiteY289" fmla="*/ 3368933 h 4341716"/>
              <a:gd name="connsiteX290" fmla="*/ 1257514 w 9336686"/>
              <a:gd name="connsiteY290" fmla="*/ 3239906 h 4341716"/>
              <a:gd name="connsiteX291" fmla="*/ 1257514 w 9336686"/>
              <a:gd name="connsiteY291" fmla="*/ 2772737 h 4341716"/>
              <a:gd name="connsiteX292" fmla="*/ 1249314 w 9336686"/>
              <a:gd name="connsiteY292" fmla="*/ 2726266 h 4341716"/>
              <a:gd name="connsiteX293" fmla="*/ 1149584 w 9336686"/>
              <a:gd name="connsiteY293" fmla="*/ 2640317 h 4341716"/>
              <a:gd name="connsiteX294" fmla="*/ 1126104 w 9336686"/>
              <a:gd name="connsiteY294" fmla="*/ 2637950 h 4341716"/>
              <a:gd name="connsiteX295" fmla="*/ 1126104 w 9336686"/>
              <a:gd name="connsiteY295" fmla="*/ 2636584 h 4341716"/>
              <a:gd name="connsiteX296" fmla="*/ 1082305 w 9336686"/>
              <a:gd name="connsiteY296" fmla="*/ 2627742 h 4341716"/>
              <a:gd name="connsiteX297" fmla="*/ 1003500 w 9336686"/>
              <a:gd name="connsiteY297" fmla="*/ 2508854 h 4341716"/>
              <a:gd name="connsiteX298" fmla="*/ 1003500 w 9336686"/>
              <a:gd name="connsiteY298" fmla="*/ 2387433 h 4341716"/>
              <a:gd name="connsiteX299" fmla="*/ 1003269 w 9336686"/>
              <a:gd name="connsiteY299" fmla="*/ 2386290 h 4341716"/>
              <a:gd name="connsiteX300" fmla="*/ 884381 w 9336686"/>
              <a:gd name="connsiteY300" fmla="*/ 2307486 h 4341716"/>
              <a:gd name="connsiteX301" fmla="*/ 765494 w 9336686"/>
              <a:gd name="connsiteY301" fmla="*/ 2386290 h 4341716"/>
              <a:gd name="connsiteX302" fmla="*/ 762038 w 9336686"/>
              <a:gd name="connsiteY302" fmla="*/ 2403410 h 4341716"/>
              <a:gd name="connsiteX303" fmla="*/ 762038 w 9336686"/>
              <a:gd name="connsiteY303" fmla="*/ 2614672 h 4341716"/>
              <a:gd name="connsiteX304" fmla="*/ 683235 w 9336686"/>
              <a:gd name="connsiteY304" fmla="*/ 2733560 h 4341716"/>
              <a:gd name="connsiteX305" fmla="*/ 635165 w 9336686"/>
              <a:gd name="connsiteY305" fmla="*/ 2743264 h 4341716"/>
              <a:gd name="connsiteX306" fmla="*/ 635165 w 9336686"/>
              <a:gd name="connsiteY306" fmla="*/ 2744002 h 4341716"/>
              <a:gd name="connsiteX307" fmla="*/ 611685 w 9336686"/>
              <a:gd name="connsiteY307" fmla="*/ 2746369 h 4341716"/>
              <a:gd name="connsiteX308" fmla="*/ 534621 w 9336686"/>
              <a:gd name="connsiteY308" fmla="*/ 2792813 h 4341716"/>
              <a:gd name="connsiteX309" fmla="*/ 512066 w 9336686"/>
              <a:gd name="connsiteY309" fmla="*/ 2832126 h 4341716"/>
              <a:gd name="connsiteX310" fmla="*/ 512066 w 9336686"/>
              <a:gd name="connsiteY310" fmla="*/ 3531739 h 4341716"/>
              <a:gd name="connsiteX311" fmla="*/ 383039 w 9336686"/>
              <a:gd name="connsiteY311" fmla="*/ 3660766 h 4341716"/>
              <a:gd name="connsiteX312" fmla="*/ 383040 w 9336686"/>
              <a:gd name="connsiteY312" fmla="*/ 3660765 h 4341716"/>
              <a:gd name="connsiteX313" fmla="*/ 254013 w 9336686"/>
              <a:gd name="connsiteY313" fmla="*/ 3531738 h 4341716"/>
              <a:gd name="connsiteX314" fmla="*/ 254013 w 9336686"/>
              <a:gd name="connsiteY314" fmla="*/ 3064569 h 4341716"/>
              <a:gd name="connsiteX315" fmla="*/ 245812 w 9336686"/>
              <a:gd name="connsiteY315" fmla="*/ 3018098 h 4341716"/>
              <a:gd name="connsiteX316" fmla="*/ 146083 w 9336686"/>
              <a:gd name="connsiteY316" fmla="*/ 2932149 h 4341716"/>
              <a:gd name="connsiteX317" fmla="*/ 122603 w 9336686"/>
              <a:gd name="connsiteY317" fmla="*/ 2929782 h 4341716"/>
              <a:gd name="connsiteX318" fmla="*/ 122603 w 9336686"/>
              <a:gd name="connsiteY318" fmla="*/ 2928416 h 4341716"/>
              <a:gd name="connsiteX319" fmla="*/ 78803 w 9336686"/>
              <a:gd name="connsiteY319" fmla="*/ 2919574 h 4341716"/>
              <a:gd name="connsiteX320" fmla="*/ 22035 w 9336686"/>
              <a:gd name="connsiteY320" fmla="*/ 2872826 h 4341716"/>
              <a:gd name="connsiteX321" fmla="*/ 0 w 9336686"/>
              <a:gd name="connsiteY321" fmla="*/ 2800689 h 4341716"/>
              <a:gd name="connsiteX322" fmla="*/ 0 w 9336686"/>
              <a:gd name="connsiteY322" fmla="*/ 783111 h 4341716"/>
              <a:gd name="connsiteX323" fmla="*/ 129027 w 9336686"/>
              <a:gd name="connsiteY323" fmla="*/ 654084 h 4341716"/>
              <a:gd name="connsiteX324" fmla="*/ 129026 w 9336686"/>
              <a:gd name="connsiteY324" fmla="*/ 654085 h 4341716"/>
              <a:gd name="connsiteX325" fmla="*/ 258053 w 9336686"/>
              <a:gd name="connsiteY325" fmla="*/ 783112 h 4341716"/>
              <a:gd name="connsiteX326" fmla="*/ 258053 w 9336686"/>
              <a:gd name="connsiteY326" fmla="*/ 1405848 h 4341716"/>
              <a:gd name="connsiteX327" fmla="*/ 274283 w 9336686"/>
              <a:gd name="connsiteY327" fmla="*/ 1432599 h 4341716"/>
              <a:gd name="connsiteX328" fmla="*/ 373847 w 9336686"/>
              <a:gd name="connsiteY328" fmla="*/ 1479553 h 4341716"/>
              <a:gd name="connsiteX329" fmla="*/ 492735 w 9336686"/>
              <a:gd name="connsiteY329" fmla="*/ 1400749 h 4341716"/>
              <a:gd name="connsiteX330" fmla="*/ 494536 w 9336686"/>
              <a:gd name="connsiteY330" fmla="*/ 1391827 h 4341716"/>
              <a:gd name="connsiteX331" fmla="*/ 494536 w 9336686"/>
              <a:gd name="connsiteY331" fmla="*/ 964051 h 4341716"/>
              <a:gd name="connsiteX332" fmla="*/ 623563 w 9336686"/>
              <a:gd name="connsiteY332" fmla="*/ 835024 h 4341716"/>
              <a:gd name="connsiteX333" fmla="*/ 623562 w 9336686"/>
              <a:gd name="connsiteY333" fmla="*/ 835025 h 4341716"/>
              <a:gd name="connsiteX334" fmla="*/ 752589 w 9336686"/>
              <a:gd name="connsiteY334" fmla="*/ 964052 h 4341716"/>
              <a:gd name="connsiteX335" fmla="*/ 752589 w 9336686"/>
              <a:gd name="connsiteY335" fmla="*/ 2136650 h 4341716"/>
              <a:gd name="connsiteX336" fmla="*/ 752590 w 9336686"/>
              <a:gd name="connsiteY336" fmla="*/ 947529 h 4341716"/>
              <a:gd name="connsiteX337" fmla="*/ 762728 w 9336686"/>
              <a:gd name="connsiteY337" fmla="*/ 997748 h 4341716"/>
              <a:gd name="connsiteX338" fmla="*/ 881616 w 9336686"/>
              <a:gd name="connsiteY338" fmla="*/ 1076552 h 4341716"/>
              <a:gd name="connsiteX339" fmla="*/ 1000503 w 9336686"/>
              <a:gd name="connsiteY339" fmla="*/ 997748 h 4341716"/>
              <a:gd name="connsiteX340" fmla="*/ 1010267 w 9336686"/>
              <a:gd name="connsiteY340" fmla="*/ 949388 h 4341716"/>
              <a:gd name="connsiteX341" fmla="*/ 1010267 w 9336686"/>
              <a:gd name="connsiteY341" fmla="*/ 362986 h 4341716"/>
              <a:gd name="connsiteX342" fmla="*/ 1139294 w 9336686"/>
              <a:gd name="connsiteY342" fmla="*/ 233959 h 4341716"/>
              <a:gd name="connsiteX343" fmla="*/ 1139293 w 9336686"/>
              <a:gd name="connsiteY343" fmla="*/ 233960 h 4341716"/>
              <a:gd name="connsiteX344" fmla="*/ 1268320 w 9336686"/>
              <a:gd name="connsiteY344" fmla="*/ 362987 h 4341716"/>
              <a:gd name="connsiteX345" fmla="*/ 1268320 w 9336686"/>
              <a:gd name="connsiteY345" fmla="*/ 2136650 h 4341716"/>
              <a:gd name="connsiteX346" fmla="*/ 1268321 w 9336686"/>
              <a:gd name="connsiteY346" fmla="*/ 1259949 h 4341716"/>
              <a:gd name="connsiteX347" fmla="*/ 1278459 w 9336686"/>
              <a:gd name="connsiteY347" fmla="*/ 1310168 h 4341716"/>
              <a:gd name="connsiteX348" fmla="*/ 1397347 w 9336686"/>
              <a:gd name="connsiteY348" fmla="*/ 1388972 h 4341716"/>
              <a:gd name="connsiteX349" fmla="*/ 1516234 w 9336686"/>
              <a:gd name="connsiteY349" fmla="*/ 1310168 h 4341716"/>
              <a:gd name="connsiteX350" fmla="*/ 1519832 w 9336686"/>
              <a:gd name="connsiteY350" fmla="*/ 1292349 h 4341716"/>
              <a:gd name="connsiteX351" fmla="*/ 1519832 w 9336686"/>
              <a:gd name="connsiteY351" fmla="*/ 983403 h 4341716"/>
              <a:gd name="connsiteX352" fmla="*/ 1648859 w 9336686"/>
              <a:gd name="connsiteY352" fmla="*/ 854376 h 4341716"/>
              <a:gd name="connsiteX353" fmla="*/ 1648858 w 9336686"/>
              <a:gd name="connsiteY353" fmla="*/ 854377 h 4341716"/>
              <a:gd name="connsiteX354" fmla="*/ 1777885 w 9336686"/>
              <a:gd name="connsiteY354" fmla="*/ 983404 h 4341716"/>
              <a:gd name="connsiteX355" fmla="*/ 1777885 w 9336686"/>
              <a:gd name="connsiteY355" fmla="*/ 1363756 h 4341716"/>
              <a:gd name="connsiteX356" fmla="*/ 1785353 w 9336686"/>
              <a:gd name="connsiteY356" fmla="*/ 1400749 h 4341716"/>
              <a:gd name="connsiteX357" fmla="*/ 1904241 w 9336686"/>
              <a:gd name="connsiteY357" fmla="*/ 1479553 h 4341716"/>
              <a:gd name="connsiteX358" fmla="*/ 2033268 w 9336686"/>
              <a:gd name="connsiteY358" fmla="*/ 1350526 h 4341716"/>
              <a:gd name="connsiteX359" fmla="*/ 2033268 w 9336686"/>
              <a:gd name="connsiteY359" fmla="*/ 2136650 h 4341716"/>
              <a:gd name="connsiteX360" fmla="*/ 2033269 w 9336686"/>
              <a:gd name="connsiteY360" fmla="*/ 580034 h 4341716"/>
              <a:gd name="connsiteX361" fmla="*/ 2162296 w 9336686"/>
              <a:gd name="connsiteY361" fmla="*/ 451007 h 4341716"/>
              <a:gd name="connsiteX362" fmla="*/ 2162295 w 9336686"/>
              <a:gd name="connsiteY362" fmla="*/ 451008 h 4341716"/>
              <a:gd name="connsiteX363" fmla="*/ 2291322 w 9336686"/>
              <a:gd name="connsiteY363" fmla="*/ 580035 h 4341716"/>
              <a:gd name="connsiteX364" fmla="*/ 2291322 w 9336686"/>
              <a:gd name="connsiteY364" fmla="*/ 2136650 h 4341716"/>
              <a:gd name="connsiteX365" fmla="*/ 2291323 w 9336686"/>
              <a:gd name="connsiteY365" fmla="*/ 563512 h 4341716"/>
              <a:gd name="connsiteX366" fmla="*/ 2301461 w 9336686"/>
              <a:gd name="connsiteY366" fmla="*/ 613731 h 4341716"/>
              <a:gd name="connsiteX367" fmla="*/ 2420349 w 9336686"/>
              <a:gd name="connsiteY367" fmla="*/ 692535 h 4341716"/>
              <a:gd name="connsiteX368" fmla="*/ 2539236 w 9336686"/>
              <a:gd name="connsiteY368" fmla="*/ 613731 h 4341716"/>
              <a:gd name="connsiteX369" fmla="*/ 2549000 w 9336686"/>
              <a:gd name="connsiteY369" fmla="*/ 565370 h 4341716"/>
              <a:gd name="connsiteX370" fmla="*/ 2549000 w 9336686"/>
              <a:gd name="connsiteY370" fmla="*/ 480031 h 4341716"/>
              <a:gd name="connsiteX371" fmla="*/ 2678027 w 9336686"/>
              <a:gd name="connsiteY371" fmla="*/ 351004 h 4341716"/>
              <a:gd name="connsiteX372" fmla="*/ 2678026 w 9336686"/>
              <a:gd name="connsiteY372" fmla="*/ 351005 h 4341716"/>
              <a:gd name="connsiteX373" fmla="*/ 2807053 w 9336686"/>
              <a:gd name="connsiteY373" fmla="*/ 480032 h 4341716"/>
              <a:gd name="connsiteX374" fmla="*/ 2807053 w 9336686"/>
              <a:gd name="connsiteY374" fmla="*/ 2136650 h 4341716"/>
              <a:gd name="connsiteX375" fmla="*/ 2807054 w 9336686"/>
              <a:gd name="connsiteY375" fmla="*/ 1074052 h 4341716"/>
              <a:gd name="connsiteX376" fmla="*/ 2817192 w 9336686"/>
              <a:gd name="connsiteY376" fmla="*/ 1124271 h 4341716"/>
              <a:gd name="connsiteX377" fmla="*/ 2936080 w 9336686"/>
              <a:gd name="connsiteY377" fmla="*/ 1203075 h 4341716"/>
              <a:gd name="connsiteX378" fmla="*/ 3054967 w 9336686"/>
              <a:gd name="connsiteY378" fmla="*/ 1124271 h 4341716"/>
              <a:gd name="connsiteX379" fmla="*/ 3058565 w 9336686"/>
              <a:gd name="connsiteY379" fmla="*/ 1106452 h 4341716"/>
              <a:gd name="connsiteX380" fmla="*/ 3058565 w 9336686"/>
              <a:gd name="connsiteY380" fmla="*/ 1017534 h 4341716"/>
              <a:gd name="connsiteX381" fmla="*/ 3187592 w 9336686"/>
              <a:gd name="connsiteY381" fmla="*/ 888507 h 4341716"/>
              <a:gd name="connsiteX382" fmla="*/ 3187591 w 9336686"/>
              <a:gd name="connsiteY382" fmla="*/ 888508 h 4341716"/>
              <a:gd name="connsiteX383" fmla="*/ 3316618 w 9336686"/>
              <a:gd name="connsiteY383" fmla="*/ 1017535 h 4341716"/>
              <a:gd name="connsiteX384" fmla="*/ 3316618 w 9336686"/>
              <a:gd name="connsiteY384" fmla="*/ 1087278 h 4341716"/>
              <a:gd name="connsiteX385" fmla="*/ 3324086 w 9336686"/>
              <a:gd name="connsiteY385" fmla="*/ 1124271 h 4341716"/>
              <a:gd name="connsiteX386" fmla="*/ 3442974 w 9336686"/>
              <a:gd name="connsiteY386" fmla="*/ 1203075 h 4341716"/>
              <a:gd name="connsiteX387" fmla="*/ 3561862 w 9336686"/>
              <a:gd name="connsiteY387" fmla="*/ 1124271 h 4341716"/>
              <a:gd name="connsiteX388" fmla="*/ 3571625 w 9336686"/>
              <a:gd name="connsiteY388" fmla="*/ 1075911 h 4341716"/>
              <a:gd name="connsiteX389" fmla="*/ 3571625 w 9336686"/>
              <a:gd name="connsiteY389" fmla="*/ 783111 h 4341716"/>
              <a:gd name="connsiteX390" fmla="*/ 3700652 w 9336686"/>
              <a:gd name="connsiteY390" fmla="*/ 654084 h 4341716"/>
              <a:gd name="connsiteX391" fmla="*/ 3700651 w 9336686"/>
              <a:gd name="connsiteY391" fmla="*/ 654085 h 4341716"/>
              <a:gd name="connsiteX392" fmla="*/ 3829678 w 9336686"/>
              <a:gd name="connsiteY392" fmla="*/ 783112 h 4341716"/>
              <a:gd name="connsiteX393" fmla="*/ 3829678 w 9336686"/>
              <a:gd name="connsiteY393" fmla="*/ 1405848 h 4341716"/>
              <a:gd name="connsiteX394" fmla="*/ 3845908 w 9336686"/>
              <a:gd name="connsiteY394" fmla="*/ 1432599 h 4341716"/>
              <a:gd name="connsiteX395" fmla="*/ 3945472 w 9336686"/>
              <a:gd name="connsiteY395" fmla="*/ 1479553 h 4341716"/>
              <a:gd name="connsiteX396" fmla="*/ 4036708 w 9336686"/>
              <a:gd name="connsiteY396" fmla="*/ 1441762 h 4341716"/>
              <a:gd name="connsiteX397" fmla="*/ 4062914 w 9336686"/>
              <a:gd name="connsiteY397" fmla="*/ 1402893 h 4341716"/>
              <a:gd name="connsiteX398" fmla="*/ 4062914 w 9336686"/>
              <a:gd name="connsiteY398" fmla="*/ 1326765 h 4341716"/>
              <a:gd name="connsiteX399" fmla="*/ 4141718 w 9336686"/>
              <a:gd name="connsiteY399" fmla="*/ 1207877 h 4341716"/>
              <a:gd name="connsiteX400" fmla="*/ 4185518 w 9336686"/>
              <a:gd name="connsiteY400" fmla="*/ 1199035 h 4341716"/>
              <a:gd name="connsiteX401" fmla="*/ 4185518 w 9336686"/>
              <a:gd name="connsiteY401" fmla="*/ 1197669 h 4341716"/>
              <a:gd name="connsiteX402" fmla="*/ 4208998 w 9336686"/>
              <a:gd name="connsiteY402" fmla="*/ 1195302 h 4341716"/>
              <a:gd name="connsiteX403" fmla="*/ 4308727 w 9336686"/>
              <a:gd name="connsiteY403" fmla="*/ 1109353 h 4341716"/>
              <a:gd name="connsiteX404" fmla="*/ 4316928 w 9336686"/>
              <a:gd name="connsiteY404" fmla="*/ 1062882 h 4341716"/>
              <a:gd name="connsiteX405" fmla="*/ 4316928 w 9336686"/>
              <a:gd name="connsiteY405" fmla="*/ 595713 h 4341716"/>
              <a:gd name="connsiteX406" fmla="*/ 4445955 w 9336686"/>
              <a:gd name="connsiteY406" fmla="*/ 466686 h 4341716"/>
              <a:gd name="connsiteX407" fmla="*/ 4445954 w 9336686"/>
              <a:gd name="connsiteY407" fmla="*/ 466685 h 4341716"/>
              <a:gd name="connsiteX408" fmla="*/ 4574981 w 9336686"/>
              <a:gd name="connsiteY408" fmla="*/ 595712 h 4341716"/>
              <a:gd name="connsiteX409" fmla="*/ 4574981 w 9336686"/>
              <a:gd name="connsiteY409" fmla="*/ 916347 h 4341716"/>
              <a:gd name="connsiteX410" fmla="*/ 4592149 w 9336686"/>
              <a:gd name="connsiteY410" fmla="*/ 944642 h 4341716"/>
              <a:gd name="connsiteX411" fmla="*/ 4691712 w 9336686"/>
              <a:gd name="connsiteY411" fmla="*/ 991596 h 4341716"/>
              <a:gd name="connsiteX412" fmla="*/ 4810600 w 9336686"/>
              <a:gd name="connsiteY412" fmla="*/ 912792 h 4341716"/>
              <a:gd name="connsiteX413" fmla="*/ 4816700 w 9336686"/>
              <a:gd name="connsiteY413" fmla="*/ 882576 h 4341716"/>
              <a:gd name="connsiteX414" fmla="*/ 4816700 w 9336686"/>
              <a:gd name="connsiteY414" fmla="*/ 275141 h 4341716"/>
              <a:gd name="connsiteX415" fmla="*/ 4945727 w 9336686"/>
              <a:gd name="connsiteY415" fmla="*/ 146114 h 4341716"/>
              <a:gd name="connsiteX416" fmla="*/ 4945726 w 9336686"/>
              <a:gd name="connsiteY416" fmla="*/ 146115 h 4341716"/>
              <a:gd name="connsiteX417" fmla="*/ 5074753 w 9336686"/>
              <a:gd name="connsiteY417" fmla="*/ 275142 h 4341716"/>
              <a:gd name="connsiteX418" fmla="*/ 5074753 w 9336686"/>
              <a:gd name="connsiteY418" fmla="*/ 386500 h 4341716"/>
              <a:gd name="connsiteX419" fmla="*/ 5076579 w 9336686"/>
              <a:gd name="connsiteY419" fmla="*/ 395545 h 4341716"/>
              <a:gd name="connsiteX420" fmla="*/ 5195465 w 9336686"/>
              <a:gd name="connsiteY420" fmla="*/ 474349 h 4341716"/>
              <a:gd name="connsiteX421" fmla="*/ 5314353 w 9336686"/>
              <a:gd name="connsiteY421" fmla="*/ 395545 h 4341716"/>
              <a:gd name="connsiteX422" fmla="*/ 5318490 w 9336686"/>
              <a:gd name="connsiteY422" fmla="*/ 375052 h 4341716"/>
              <a:gd name="connsiteX423" fmla="*/ 5318490 w 9336686"/>
              <a:gd name="connsiteY423" fmla="*/ 129027 h 4341716"/>
              <a:gd name="connsiteX424" fmla="*/ 5447517 w 9336686"/>
              <a:gd name="connsiteY424"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6 w 9336686"/>
              <a:gd name="connsiteY143" fmla="*/ 2205066 h 4341716"/>
              <a:gd name="connsiteX144" fmla="*/ 8584095 w 9336686"/>
              <a:gd name="connsiteY144" fmla="*/ 2205066 h 4341716"/>
              <a:gd name="connsiteX145" fmla="*/ 8584095 w 9336686"/>
              <a:gd name="connsiteY145" fmla="*/ 3394187 h 4341716"/>
              <a:gd name="connsiteX146" fmla="*/ 8573957 w 9336686"/>
              <a:gd name="connsiteY146" fmla="*/ 3343968 h 4341716"/>
              <a:gd name="connsiteX147" fmla="*/ 8455069 w 9336686"/>
              <a:gd name="connsiteY147" fmla="*/ 3265164 h 4341716"/>
              <a:gd name="connsiteX148" fmla="*/ 8336182 w 9336686"/>
              <a:gd name="connsiteY148" fmla="*/ 3343968 h 4341716"/>
              <a:gd name="connsiteX149" fmla="*/ 8326418 w 9336686"/>
              <a:gd name="connsiteY149" fmla="*/ 3392328 h 4341716"/>
              <a:gd name="connsiteX150" fmla="*/ 8326418 w 9336686"/>
              <a:gd name="connsiteY150" fmla="*/ 3978730 h 4341716"/>
              <a:gd name="connsiteX151" fmla="*/ 8197391 w 9336686"/>
              <a:gd name="connsiteY151" fmla="*/ 4107757 h 4341716"/>
              <a:gd name="connsiteX152" fmla="*/ 8197392 w 9336686"/>
              <a:gd name="connsiteY152" fmla="*/ 4107756 h 4341716"/>
              <a:gd name="connsiteX153" fmla="*/ 8068365 w 9336686"/>
              <a:gd name="connsiteY153" fmla="*/ 3978729 h 4341716"/>
              <a:gd name="connsiteX154" fmla="*/ 8068365 w 9336686"/>
              <a:gd name="connsiteY154" fmla="*/ 2205066 h 4341716"/>
              <a:gd name="connsiteX155" fmla="*/ 8068364 w 9336686"/>
              <a:gd name="connsiteY155" fmla="*/ 3081767 h 4341716"/>
              <a:gd name="connsiteX156" fmla="*/ 8058226 w 9336686"/>
              <a:gd name="connsiteY156" fmla="*/ 3031548 h 4341716"/>
              <a:gd name="connsiteX157" fmla="*/ 7939338 w 9336686"/>
              <a:gd name="connsiteY157" fmla="*/ 2952744 h 4341716"/>
              <a:gd name="connsiteX158" fmla="*/ 7820451 w 9336686"/>
              <a:gd name="connsiteY158" fmla="*/ 3031548 h 4341716"/>
              <a:gd name="connsiteX159" fmla="*/ 7816853 w 9336686"/>
              <a:gd name="connsiteY159" fmla="*/ 3049367 h 4341716"/>
              <a:gd name="connsiteX160" fmla="*/ 7816853 w 9336686"/>
              <a:gd name="connsiteY160" fmla="*/ 3358313 h 4341716"/>
              <a:gd name="connsiteX161" fmla="*/ 7687826 w 9336686"/>
              <a:gd name="connsiteY161" fmla="*/ 3487340 h 4341716"/>
              <a:gd name="connsiteX162" fmla="*/ 7687827 w 9336686"/>
              <a:gd name="connsiteY162" fmla="*/ 3487339 h 4341716"/>
              <a:gd name="connsiteX163" fmla="*/ 7558800 w 9336686"/>
              <a:gd name="connsiteY163" fmla="*/ 3358312 h 4341716"/>
              <a:gd name="connsiteX164" fmla="*/ 7558800 w 9336686"/>
              <a:gd name="connsiteY164" fmla="*/ 2977960 h 4341716"/>
              <a:gd name="connsiteX165" fmla="*/ 7551332 w 9336686"/>
              <a:gd name="connsiteY165" fmla="*/ 2940967 h 4341716"/>
              <a:gd name="connsiteX166" fmla="*/ 7432444 w 9336686"/>
              <a:gd name="connsiteY166" fmla="*/ 2862163 h 4341716"/>
              <a:gd name="connsiteX167" fmla="*/ 7303417 w 9336686"/>
              <a:gd name="connsiteY167" fmla="*/ 2991190 h 4341716"/>
              <a:gd name="connsiteX168" fmla="*/ 7303417 w 9336686"/>
              <a:gd name="connsiteY168" fmla="*/ 2205066 h 4341716"/>
              <a:gd name="connsiteX169" fmla="*/ 7303416 w 9336686"/>
              <a:gd name="connsiteY169" fmla="*/ 3761682 h 4341716"/>
              <a:gd name="connsiteX170" fmla="*/ 7174389 w 9336686"/>
              <a:gd name="connsiteY170" fmla="*/ 3890709 h 4341716"/>
              <a:gd name="connsiteX171" fmla="*/ 7174390 w 9336686"/>
              <a:gd name="connsiteY171" fmla="*/ 3890708 h 4341716"/>
              <a:gd name="connsiteX172" fmla="*/ 7045363 w 9336686"/>
              <a:gd name="connsiteY172" fmla="*/ 3761681 h 4341716"/>
              <a:gd name="connsiteX173" fmla="*/ 7045363 w 9336686"/>
              <a:gd name="connsiteY173" fmla="*/ 2205066 h 4341716"/>
              <a:gd name="connsiteX174" fmla="*/ 7045362 w 9336686"/>
              <a:gd name="connsiteY174" fmla="*/ 3778204 h 4341716"/>
              <a:gd name="connsiteX175" fmla="*/ 7035224 w 9336686"/>
              <a:gd name="connsiteY175" fmla="*/ 3727985 h 4341716"/>
              <a:gd name="connsiteX176" fmla="*/ 6916336 w 9336686"/>
              <a:gd name="connsiteY176" fmla="*/ 3649181 h 4341716"/>
              <a:gd name="connsiteX177" fmla="*/ 6797449 w 9336686"/>
              <a:gd name="connsiteY177" fmla="*/ 3727985 h 4341716"/>
              <a:gd name="connsiteX178" fmla="*/ 6787685 w 9336686"/>
              <a:gd name="connsiteY178" fmla="*/ 3776346 h 4341716"/>
              <a:gd name="connsiteX179" fmla="*/ 6787685 w 9336686"/>
              <a:gd name="connsiteY179" fmla="*/ 3861685 h 4341716"/>
              <a:gd name="connsiteX180" fmla="*/ 6658658 w 9336686"/>
              <a:gd name="connsiteY180" fmla="*/ 3990712 h 4341716"/>
              <a:gd name="connsiteX181" fmla="*/ 6658659 w 9336686"/>
              <a:gd name="connsiteY181" fmla="*/ 3990711 h 4341716"/>
              <a:gd name="connsiteX182" fmla="*/ 6529632 w 9336686"/>
              <a:gd name="connsiteY182" fmla="*/ 3861684 h 4341716"/>
              <a:gd name="connsiteX183" fmla="*/ 6529632 w 9336686"/>
              <a:gd name="connsiteY183" fmla="*/ 2205066 h 4341716"/>
              <a:gd name="connsiteX184" fmla="*/ 6529631 w 9336686"/>
              <a:gd name="connsiteY184" fmla="*/ 3267664 h 4341716"/>
              <a:gd name="connsiteX185" fmla="*/ 6519493 w 9336686"/>
              <a:gd name="connsiteY185" fmla="*/ 3217445 h 4341716"/>
              <a:gd name="connsiteX186" fmla="*/ 6400605 w 9336686"/>
              <a:gd name="connsiteY186" fmla="*/ 3138641 h 4341716"/>
              <a:gd name="connsiteX187" fmla="*/ 6281718 w 9336686"/>
              <a:gd name="connsiteY187" fmla="*/ 3217445 h 4341716"/>
              <a:gd name="connsiteX188" fmla="*/ 6278120 w 9336686"/>
              <a:gd name="connsiteY188" fmla="*/ 3235264 h 4341716"/>
              <a:gd name="connsiteX189" fmla="*/ 6278120 w 9336686"/>
              <a:gd name="connsiteY189" fmla="*/ 3324182 h 4341716"/>
              <a:gd name="connsiteX190" fmla="*/ 6149093 w 9336686"/>
              <a:gd name="connsiteY190" fmla="*/ 3453209 h 4341716"/>
              <a:gd name="connsiteX191" fmla="*/ 6149094 w 9336686"/>
              <a:gd name="connsiteY191" fmla="*/ 3453208 h 4341716"/>
              <a:gd name="connsiteX192" fmla="*/ 6020067 w 9336686"/>
              <a:gd name="connsiteY192" fmla="*/ 3324181 h 4341716"/>
              <a:gd name="connsiteX193" fmla="*/ 6020067 w 9336686"/>
              <a:gd name="connsiteY193" fmla="*/ 3254438 h 4341716"/>
              <a:gd name="connsiteX194" fmla="*/ 6012599 w 9336686"/>
              <a:gd name="connsiteY194" fmla="*/ 3217445 h 4341716"/>
              <a:gd name="connsiteX195" fmla="*/ 5893711 w 9336686"/>
              <a:gd name="connsiteY195" fmla="*/ 3138641 h 4341716"/>
              <a:gd name="connsiteX196" fmla="*/ 5774823 w 9336686"/>
              <a:gd name="connsiteY196" fmla="*/ 3217445 h 4341716"/>
              <a:gd name="connsiteX197" fmla="*/ 5765060 w 9336686"/>
              <a:gd name="connsiteY197" fmla="*/ 3265805 h 4341716"/>
              <a:gd name="connsiteX198" fmla="*/ 5765060 w 9336686"/>
              <a:gd name="connsiteY198" fmla="*/ 3558605 h 4341716"/>
              <a:gd name="connsiteX199" fmla="*/ 5636033 w 9336686"/>
              <a:gd name="connsiteY199" fmla="*/ 3687632 h 4341716"/>
              <a:gd name="connsiteX200" fmla="*/ 5636034 w 9336686"/>
              <a:gd name="connsiteY200" fmla="*/ 3687631 h 4341716"/>
              <a:gd name="connsiteX201" fmla="*/ 5507007 w 9336686"/>
              <a:gd name="connsiteY201" fmla="*/ 3558604 h 4341716"/>
              <a:gd name="connsiteX202" fmla="*/ 5507007 w 9336686"/>
              <a:gd name="connsiteY202" fmla="*/ 2935868 h 4341716"/>
              <a:gd name="connsiteX203" fmla="*/ 5490777 w 9336686"/>
              <a:gd name="connsiteY203" fmla="*/ 2909117 h 4341716"/>
              <a:gd name="connsiteX204" fmla="*/ 5391213 w 9336686"/>
              <a:gd name="connsiteY204" fmla="*/ 2862163 h 4341716"/>
              <a:gd name="connsiteX205" fmla="*/ 5299977 w 9336686"/>
              <a:gd name="connsiteY205" fmla="*/ 2899954 h 4341716"/>
              <a:gd name="connsiteX206" fmla="*/ 5273771 w 9336686"/>
              <a:gd name="connsiteY206" fmla="*/ 2938823 h 4341716"/>
              <a:gd name="connsiteX207" fmla="*/ 5273771 w 9336686"/>
              <a:gd name="connsiteY207" fmla="*/ 3014951 h 4341716"/>
              <a:gd name="connsiteX208" fmla="*/ 5194967 w 9336686"/>
              <a:gd name="connsiteY208" fmla="*/ 3133839 h 4341716"/>
              <a:gd name="connsiteX209" fmla="*/ 5151167 w 9336686"/>
              <a:gd name="connsiteY209" fmla="*/ 3142681 h 4341716"/>
              <a:gd name="connsiteX210" fmla="*/ 5151167 w 9336686"/>
              <a:gd name="connsiteY210" fmla="*/ 3144047 h 4341716"/>
              <a:gd name="connsiteX211" fmla="*/ 5127687 w 9336686"/>
              <a:gd name="connsiteY211" fmla="*/ 3146414 h 4341716"/>
              <a:gd name="connsiteX212" fmla="*/ 5027958 w 9336686"/>
              <a:gd name="connsiteY212" fmla="*/ 3232363 h 4341716"/>
              <a:gd name="connsiteX213" fmla="*/ 5019757 w 9336686"/>
              <a:gd name="connsiteY213" fmla="*/ 3278834 h 4341716"/>
              <a:gd name="connsiteX214" fmla="*/ 5019757 w 9336686"/>
              <a:gd name="connsiteY214" fmla="*/ 3746003 h 4341716"/>
              <a:gd name="connsiteX215" fmla="*/ 4890730 w 9336686"/>
              <a:gd name="connsiteY215" fmla="*/ 3875030 h 4341716"/>
              <a:gd name="connsiteX216" fmla="*/ 4890731 w 9336686"/>
              <a:gd name="connsiteY216" fmla="*/ 3875031 h 4341716"/>
              <a:gd name="connsiteX217" fmla="*/ 4761704 w 9336686"/>
              <a:gd name="connsiteY217" fmla="*/ 3746004 h 4341716"/>
              <a:gd name="connsiteX218" fmla="*/ 4761704 w 9336686"/>
              <a:gd name="connsiteY218" fmla="*/ 3425369 h 4341716"/>
              <a:gd name="connsiteX219" fmla="*/ 4744536 w 9336686"/>
              <a:gd name="connsiteY219" fmla="*/ 3397074 h 4341716"/>
              <a:gd name="connsiteX220" fmla="*/ 4644973 w 9336686"/>
              <a:gd name="connsiteY220" fmla="*/ 3350120 h 4341716"/>
              <a:gd name="connsiteX221" fmla="*/ 4526085 w 9336686"/>
              <a:gd name="connsiteY221" fmla="*/ 3428924 h 4341716"/>
              <a:gd name="connsiteX222" fmla="*/ 4519985 w 9336686"/>
              <a:gd name="connsiteY222" fmla="*/ 3459140 h 4341716"/>
              <a:gd name="connsiteX223" fmla="*/ 4519985 w 9336686"/>
              <a:gd name="connsiteY223" fmla="*/ 4066575 h 4341716"/>
              <a:gd name="connsiteX224" fmla="*/ 4390958 w 9336686"/>
              <a:gd name="connsiteY224" fmla="*/ 4195602 h 4341716"/>
              <a:gd name="connsiteX225" fmla="*/ 4390959 w 9336686"/>
              <a:gd name="connsiteY225" fmla="*/ 4195601 h 4341716"/>
              <a:gd name="connsiteX226" fmla="*/ 4261932 w 9336686"/>
              <a:gd name="connsiteY226" fmla="*/ 4066574 h 4341716"/>
              <a:gd name="connsiteX227" fmla="*/ 4261932 w 9336686"/>
              <a:gd name="connsiteY227" fmla="*/ 3955216 h 4341716"/>
              <a:gd name="connsiteX228" fmla="*/ 4260106 w 9336686"/>
              <a:gd name="connsiteY228" fmla="*/ 3946171 h 4341716"/>
              <a:gd name="connsiteX229" fmla="*/ 4141220 w 9336686"/>
              <a:gd name="connsiteY229" fmla="*/ 3867367 h 4341716"/>
              <a:gd name="connsiteX230" fmla="*/ 4022332 w 9336686"/>
              <a:gd name="connsiteY230" fmla="*/ 3946171 h 4341716"/>
              <a:gd name="connsiteX231" fmla="*/ 4018195 w 9336686"/>
              <a:gd name="connsiteY231" fmla="*/ 3966664 h 4341716"/>
              <a:gd name="connsiteX232" fmla="*/ 4018195 w 9336686"/>
              <a:gd name="connsiteY232" fmla="*/ 4212689 h 4341716"/>
              <a:gd name="connsiteX233" fmla="*/ 3889168 w 9336686"/>
              <a:gd name="connsiteY233" fmla="*/ 4341716 h 4341716"/>
              <a:gd name="connsiteX234" fmla="*/ 3889169 w 9336686"/>
              <a:gd name="connsiteY234" fmla="*/ 4341715 h 4341716"/>
              <a:gd name="connsiteX235" fmla="*/ 3760142 w 9336686"/>
              <a:gd name="connsiteY235" fmla="*/ 4212688 h 4341716"/>
              <a:gd name="connsiteX236" fmla="*/ 3760142 w 9336686"/>
              <a:gd name="connsiteY236" fmla="*/ 3745519 h 4341716"/>
              <a:gd name="connsiteX237" fmla="*/ 3751941 w 9336686"/>
              <a:gd name="connsiteY237" fmla="*/ 3699048 h 4341716"/>
              <a:gd name="connsiteX238" fmla="*/ 3652212 w 9336686"/>
              <a:gd name="connsiteY238" fmla="*/ 3613099 h 4341716"/>
              <a:gd name="connsiteX239" fmla="*/ 3628732 w 9336686"/>
              <a:gd name="connsiteY239" fmla="*/ 3610732 h 4341716"/>
              <a:gd name="connsiteX240" fmla="*/ 3628732 w 9336686"/>
              <a:gd name="connsiteY240" fmla="*/ 3609366 h 4341716"/>
              <a:gd name="connsiteX241" fmla="*/ 3584932 w 9336686"/>
              <a:gd name="connsiteY241" fmla="*/ 3600524 h 4341716"/>
              <a:gd name="connsiteX242" fmla="*/ 3506128 w 9336686"/>
              <a:gd name="connsiteY242" fmla="*/ 3481636 h 4341716"/>
              <a:gd name="connsiteX243" fmla="*/ 3506128 w 9336686"/>
              <a:gd name="connsiteY243" fmla="*/ 3431307 h 4341716"/>
              <a:gd name="connsiteX244" fmla="*/ 3500614 w 9336686"/>
              <a:gd name="connsiteY244" fmla="*/ 3403994 h 4341716"/>
              <a:gd name="connsiteX245" fmla="*/ 3381726 w 9336686"/>
              <a:gd name="connsiteY245" fmla="*/ 3325190 h 4341716"/>
              <a:gd name="connsiteX246" fmla="*/ 3290490 w 9336686"/>
              <a:gd name="connsiteY246" fmla="*/ 3362981 h 4341716"/>
              <a:gd name="connsiteX247" fmla="*/ 3263554 w 9336686"/>
              <a:gd name="connsiteY247" fmla="*/ 3402932 h 4341716"/>
              <a:gd name="connsiteX248" fmla="*/ 3263554 w 9336686"/>
              <a:gd name="connsiteY248" fmla="*/ 3631142 h 4341716"/>
              <a:gd name="connsiteX249" fmla="*/ 3134527 w 9336686"/>
              <a:gd name="connsiteY249" fmla="*/ 3760169 h 4341716"/>
              <a:gd name="connsiteX250" fmla="*/ 3134528 w 9336686"/>
              <a:gd name="connsiteY250" fmla="*/ 3760168 h 4341716"/>
              <a:gd name="connsiteX251" fmla="*/ 3005501 w 9336686"/>
              <a:gd name="connsiteY251" fmla="*/ 3631141 h 4341716"/>
              <a:gd name="connsiteX252" fmla="*/ 3005501 w 9336686"/>
              <a:gd name="connsiteY252" fmla="*/ 2991769 h 4341716"/>
              <a:gd name="connsiteX253" fmla="*/ 3000280 w 9336686"/>
              <a:gd name="connsiteY253" fmla="*/ 2965907 h 4341716"/>
              <a:gd name="connsiteX254" fmla="*/ 2881392 w 9336686"/>
              <a:gd name="connsiteY254" fmla="*/ 2887103 h 4341716"/>
              <a:gd name="connsiteX255" fmla="*/ 2762505 w 9336686"/>
              <a:gd name="connsiteY255" fmla="*/ 2965907 h 4341716"/>
              <a:gd name="connsiteX256" fmla="*/ 2762032 w 9336686"/>
              <a:gd name="connsiteY256" fmla="*/ 2968250 h 4341716"/>
              <a:gd name="connsiteX257" fmla="*/ 2762032 w 9336686"/>
              <a:gd name="connsiteY257" fmla="*/ 3113195 h 4341716"/>
              <a:gd name="connsiteX258" fmla="*/ 2683229 w 9336686"/>
              <a:gd name="connsiteY258" fmla="*/ 3232083 h 4341716"/>
              <a:gd name="connsiteX259" fmla="*/ 2635159 w 9336686"/>
              <a:gd name="connsiteY259" fmla="*/ 3241787 h 4341716"/>
              <a:gd name="connsiteX260" fmla="*/ 2635159 w 9336686"/>
              <a:gd name="connsiteY260" fmla="*/ 3242525 h 4341716"/>
              <a:gd name="connsiteX261" fmla="*/ 2611679 w 9336686"/>
              <a:gd name="connsiteY261" fmla="*/ 3244892 h 4341716"/>
              <a:gd name="connsiteX262" fmla="*/ 2534615 w 9336686"/>
              <a:gd name="connsiteY262" fmla="*/ 3291336 h 4341716"/>
              <a:gd name="connsiteX263" fmla="*/ 2512827 w 9336686"/>
              <a:gd name="connsiteY263" fmla="*/ 3329312 h 4341716"/>
              <a:gd name="connsiteX264" fmla="*/ 2512827 w 9336686"/>
              <a:gd name="connsiteY264" fmla="*/ 3454880 h 4341716"/>
              <a:gd name="connsiteX265" fmla="*/ 2434024 w 9336686"/>
              <a:gd name="connsiteY265" fmla="*/ 3573768 h 4341716"/>
              <a:gd name="connsiteX266" fmla="*/ 2385954 w 9336686"/>
              <a:gd name="connsiteY266" fmla="*/ 3583472 h 4341716"/>
              <a:gd name="connsiteX267" fmla="*/ 2385954 w 9336686"/>
              <a:gd name="connsiteY267" fmla="*/ 3584210 h 4341716"/>
              <a:gd name="connsiteX268" fmla="*/ 2362474 w 9336686"/>
              <a:gd name="connsiteY268" fmla="*/ 3586577 h 4341716"/>
              <a:gd name="connsiteX269" fmla="*/ 2285410 w 9336686"/>
              <a:gd name="connsiteY269" fmla="*/ 3633021 h 4341716"/>
              <a:gd name="connsiteX270" fmla="*/ 2273449 w 9336686"/>
              <a:gd name="connsiteY270" fmla="*/ 3653869 h 4341716"/>
              <a:gd name="connsiteX271" fmla="*/ 2273449 w 9336686"/>
              <a:gd name="connsiteY271" fmla="*/ 3867367 h 4341716"/>
              <a:gd name="connsiteX272" fmla="*/ 2144423 w 9336686"/>
              <a:gd name="connsiteY272" fmla="*/ 3996394 h 4341716"/>
              <a:gd name="connsiteX273" fmla="*/ 2144424 w 9336686"/>
              <a:gd name="connsiteY273" fmla="*/ 3996393 h 4341716"/>
              <a:gd name="connsiteX274" fmla="*/ 2015396 w 9336686"/>
              <a:gd name="connsiteY274" fmla="*/ 3867366 h 4341716"/>
              <a:gd name="connsiteX275" fmla="*/ 2015396 w 9336686"/>
              <a:gd name="connsiteY275" fmla="*/ 3400197 h 4341716"/>
              <a:gd name="connsiteX276" fmla="*/ 2007195 w 9336686"/>
              <a:gd name="connsiteY276" fmla="*/ 3353726 h 4341716"/>
              <a:gd name="connsiteX277" fmla="*/ 1907467 w 9336686"/>
              <a:gd name="connsiteY277" fmla="*/ 3267777 h 4341716"/>
              <a:gd name="connsiteX278" fmla="*/ 1883987 w 9336686"/>
              <a:gd name="connsiteY278" fmla="*/ 3265410 h 4341716"/>
              <a:gd name="connsiteX279" fmla="*/ 1883987 w 9336686"/>
              <a:gd name="connsiteY279" fmla="*/ 3264044 h 4341716"/>
              <a:gd name="connsiteX280" fmla="*/ 1840187 w 9336686"/>
              <a:gd name="connsiteY280" fmla="*/ 3255202 h 4341716"/>
              <a:gd name="connsiteX281" fmla="*/ 1761383 w 9336686"/>
              <a:gd name="connsiteY281" fmla="*/ 3136314 h 4341716"/>
              <a:gd name="connsiteX282" fmla="*/ 1761383 w 9336686"/>
              <a:gd name="connsiteY282" fmla="*/ 2996103 h 4341716"/>
              <a:gd name="connsiteX283" fmla="*/ 1755287 w 9336686"/>
              <a:gd name="connsiteY283" fmla="*/ 2965907 h 4341716"/>
              <a:gd name="connsiteX284" fmla="*/ 1636398 w 9336686"/>
              <a:gd name="connsiteY284" fmla="*/ 2887103 h 4341716"/>
              <a:gd name="connsiteX285" fmla="*/ 1517510 w 9336686"/>
              <a:gd name="connsiteY285" fmla="*/ 2965907 h 4341716"/>
              <a:gd name="connsiteX286" fmla="*/ 1515568 w 9336686"/>
              <a:gd name="connsiteY286" fmla="*/ 2975527 h 4341716"/>
              <a:gd name="connsiteX287" fmla="*/ 1515568 w 9336686"/>
              <a:gd name="connsiteY287" fmla="*/ 3239907 h 4341716"/>
              <a:gd name="connsiteX288" fmla="*/ 1386541 w 9336686"/>
              <a:gd name="connsiteY288" fmla="*/ 3368934 h 4341716"/>
              <a:gd name="connsiteX289" fmla="*/ 1386542 w 9336686"/>
              <a:gd name="connsiteY289" fmla="*/ 3368933 h 4341716"/>
              <a:gd name="connsiteX290" fmla="*/ 1257514 w 9336686"/>
              <a:gd name="connsiteY290" fmla="*/ 3239906 h 4341716"/>
              <a:gd name="connsiteX291" fmla="*/ 1257514 w 9336686"/>
              <a:gd name="connsiteY291" fmla="*/ 2772737 h 4341716"/>
              <a:gd name="connsiteX292" fmla="*/ 1249314 w 9336686"/>
              <a:gd name="connsiteY292" fmla="*/ 2726266 h 4341716"/>
              <a:gd name="connsiteX293" fmla="*/ 1149584 w 9336686"/>
              <a:gd name="connsiteY293" fmla="*/ 2640317 h 4341716"/>
              <a:gd name="connsiteX294" fmla="*/ 1126104 w 9336686"/>
              <a:gd name="connsiteY294" fmla="*/ 2637950 h 4341716"/>
              <a:gd name="connsiteX295" fmla="*/ 1126104 w 9336686"/>
              <a:gd name="connsiteY295" fmla="*/ 2636584 h 4341716"/>
              <a:gd name="connsiteX296" fmla="*/ 1082305 w 9336686"/>
              <a:gd name="connsiteY296" fmla="*/ 2627742 h 4341716"/>
              <a:gd name="connsiteX297" fmla="*/ 1003500 w 9336686"/>
              <a:gd name="connsiteY297" fmla="*/ 2508854 h 4341716"/>
              <a:gd name="connsiteX298" fmla="*/ 1003500 w 9336686"/>
              <a:gd name="connsiteY298" fmla="*/ 2387433 h 4341716"/>
              <a:gd name="connsiteX299" fmla="*/ 1003269 w 9336686"/>
              <a:gd name="connsiteY299" fmla="*/ 2386290 h 4341716"/>
              <a:gd name="connsiteX300" fmla="*/ 884381 w 9336686"/>
              <a:gd name="connsiteY300" fmla="*/ 2307486 h 4341716"/>
              <a:gd name="connsiteX301" fmla="*/ 765494 w 9336686"/>
              <a:gd name="connsiteY301" fmla="*/ 2386290 h 4341716"/>
              <a:gd name="connsiteX302" fmla="*/ 762038 w 9336686"/>
              <a:gd name="connsiteY302" fmla="*/ 2403410 h 4341716"/>
              <a:gd name="connsiteX303" fmla="*/ 762038 w 9336686"/>
              <a:gd name="connsiteY303" fmla="*/ 2614672 h 4341716"/>
              <a:gd name="connsiteX304" fmla="*/ 683235 w 9336686"/>
              <a:gd name="connsiteY304" fmla="*/ 2733560 h 4341716"/>
              <a:gd name="connsiteX305" fmla="*/ 635165 w 9336686"/>
              <a:gd name="connsiteY305" fmla="*/ 2743264 h 4341716"/>
              <a:gd name="connsiteX306" fmla="*/ 635165 w 9336686"/>
              <a:gd name="connsiteY306" fmla="*/ 2744002 h 4341716"/>
              <a:gd name="connsiteX307" fmla="*/ 611685 w 9336686"/>
              <a:gd name="connsiteY307" fmla="*/ 2746369 h 4341716"/>
              <a:gd name="connsiteX308" fmla="*/ 534621 w 9336686"/>
              <a:gd name="connsiteY308" fmla="*/ 2792813 h 4341716"/>
              <a:gd name="connsiteX309" fmla="*/ 512066 w 9336686"/>
              <a:gd name="connsiteY309" fmla="*/ 2832126 h 4341716"/>
              <a:gd name="connsiteX310" fmla="*/ 512066 w 9336686"/>
              <a:gd name="connsiteY310" fmla="*/ 3531739 h 4341716"/>
              <a:gd name="connsiteX311" fmla="*/ 383039 w 9336686"/>
              <a:gd name="connsiteY311" fmla="*/ 3660766 h 4341716"/>
              <a:gd name="connsiteX312" fmla="*/ 383040 w 9336686"/>
              <a:gd name="connsiteY312" fmla="*/ 3660765 h 4341716"/>
              <a:gd name="connsiteX313" fmla="*/ 254013 w 9336686"/>
              <a:gd name="connsiteY313" fmla="*/ 3531738 h 4341716"/>
              <a:gd name="connsiteX314" fmla="*/ 254013 w 9336686"/>
              <a:gd name="connsiteY314" fmla="*/ 3064569 h 4341716"/>
              <a:gd name="connsiteX315" fmla="*/ 245812 w 9336686"/>
              <a:gd name="connsiteY315" fmla="*/ 3018098 h 4341716"/>
              <a:gd name="connsiteX316" fmla="*/ 146083 w 9336686"/>
              <a:gd name="connsiteY316" fmla="*/ 2932149 h 4341716"/>
              <a:gd name="connsiteX317" fmla="*/ 122603 w 9336686"/>
              <a:gd name="connsiteY317" fmla="*/ 2929782 h 4341716"/>
              <a:gd name="connsiteX318" fmla="*/ 122603 w 9336686"/>
              <a:gd name="connsiteY318" fmla="*/ 2928416 h 4341716"/>
              <a:gd name="connsiteX319" fmla="*/ 78803 w 9336686"/>
              <a:gd name="connsiteY319" fmla="*/ 2919574 h 4341716"/>
              <a:gd name="connsiteX320" fmla="*/ 22035 w 9336686"/>
              <a:gd name="connsiteY320" fmla="*/ 2872826 h 4341716"/>
              <a:gd name="connsiteX321" fmla="*/ 0 w 9336686"/>
              <a:gd name="connsiteY321" fmla="*/ 2800689 h 4341716"/>
              <a:gd name="connsiteX322" fmla="*/ 0 w 9336686"/>
              <a:gd name="connsiteY322" fmla="*/ 783111 h 4341716"/>
              <a:gd name="connsiteX323" fmla="*/ 129027 w 9336686"/>
              <a:gd name="connsiteY323" fmla="*/ 654084 h 4341716"/>
              <a:gd name="connsiteX324" fmla="*/ 129026 w 9336686"/>
              <a:gd name="connsiteY324" fmla="*/ 654085 h 4341716"/>
              <a:gd name="connsiteX325" fmla="*/ 258053 w 9336686"/>
              <a:gd name="connsiteY325" fmla="*/ 783112 h 4341716"/>
              <a:gd name="connsiteX326" fmla="*/ 258053 w 9336686"/>
              <a:gd name="connsiteY326" fmla="*/ 1405848 h 4341716"/>
              <a:gd name="connsiteX327" fmla="*/ 274283 w 9336686"/>
              <a:gd name="connsiteY327" fmla="*/ 1432599 h 4341716"/>
              <a:gd name="connsiteX328" fmla="*/ 373847 w 9336686"/>
              <a:gd name="connsiteY328" fmla="*/ 1479553 h 4341716"/>
              <a:gd name="connsiteX329" fmla="*/ 492735 w 9336686"/>
              <a:gd name="connsiteY329" fmla="*/ 1400749 h 4341716"/>
              <a:gd name="connsiteX330" fmla="*/ 494536 w 9336686"/>
              <a:gd name="connsiteY330" fmla="*/ 1391827 h 4341716"/>
              <a:gd name="connsiteX331" fmla="*/ 494536 w 9336686"/>
              <a:gd name="connsiteY331" fmla="*/ 964051 h 4341716"/>
              <a:gd name="connsiteX332" fmla="*/ 623563 w 9336686"/>
              <a:gd name="connsiteY332" fmla="*/ 835024 h 4341716"/>
              <a:gd name="connsiteX333" fmla="*/ 623562 w 9336686"/>
              <a:gd name="connsiteY333" fmla="*/ 835025 h 4341716"/>
              <a:gd name="connsiteX334" fmla="*/ 752589 w 9336686"/>
              <a:gd name="connsiteY334" fmla="*/ 964052 h 4341716"/>
              <a:gd name="connsiteX335" fmla="*/ 752589 w 9336686"/>
              <a:gd name="connsiteY335" fmla="*/ 2136650 h 4341716"/>
              <a:gd name="connsiteX336" fmla="*/ 752590 w 9336686"/>
              <a:gd name="connsiteY336" fmla="*/ 947529 h 4341716"/>
              <a:gd name="connsiteX337" fmla="*/ 762728 w 9336686"/>
              <a:gd name="connsiteY337" fmla="*/ 997748 h 4341716"/>
              <a:gd name="connsiteX338" fmla="*/ 881616 w 9336686"/>
              <a:gd name="connsiteY338" fmla="*/ 1076552 h 4341716"/>
              <a:gd name="connsiteX339" fmla="*/ 1000503 w 9336686"/>
              <a:gd name="connsiteY339" fmla="*/ 997748 h 4341716"/>
              <a:gd name="connsiteX340" fmla="*/ 1010267 w 9336686"/>
              <a:gd name="connsiteY340" fmla="*/ 949388 h 4341716"/>
              <a:gd name="connsiteX341" fmla="*/ 1010267 w 9336686"/>
              <a:gd name="connsiteY341" fmla="*/ 362986 h 4341716"/>
              <a:gd name="connsiteX342" fmla="*/ 1139294 w 9336686"/>
              <a:gd name="connsiteY342" fmla="*/ 233959 h 4341716"/>
              <a:gd name="connsiteX343" fmla="*/ 1139293 w 9336686"/>
              <a:gd name="connsiteY343" fmla="*/ 233960 h 4341716"/>
              <a:gd name="connsiteX344" fmla="*/ 1268320 w 9336686"/>
              <a:gd name="connsiteY344" fmla="*/ 362987 h 4341716"/>
              <a:gd name="connsiteX345" fmla="*/ 1268321 w 9336686"/>
              <a:gd name="connsiteY345" fmla="*/ 1259949 h 4341716"/>
              <a:gd name="connsiteX346" fmla="*/ 1278459 w 9336686"/>
              <a:gd name="connsiteY346" fmla="*/ 1310168 h 4341716"/>
              <a:gd name="connsiteX347" fmla="*/ 1397347 w 9336686"/>
              <a:gd name="connsiteY347" fmla="*/ 1388972 h 4341716"/>
              <a:gd name="connsiteX348" fmla="*/ 1516234 w 9336686"/>
              <a:gd name="connsiteY348" fmla="*/ 1310168 h 4341716"/>
              <a:gd name="connsiteX349" fmla="*/ 1519832 w 9336686"/>
              <a:gd name="connsiteY349" fmla="*/ 1292349 h 4341716"/>
              <a:gd name="connsiteX350" fmla="*/ 1519832 w 9336686"/>
              <a:gd name="connsiteY350" fmla="*/ 983403 h 4341716"/>
              <a:gd name="connsiteX351" fmla="*/ 1648859 w 9336686"/>
              <a:gd name="connsiteY351" fmla="*/ 854376 h 4341716"/>
              <a:gd name="connsiteX352" fmla="*/ 1648858 w 9336686"/>
              <a:gd name="connsiteY352" fmla="*/ 854377 h 4341716"/>
              <a:gd name="connsiteX353" fmla="*/ 1777885 w 9336686"/>
              <a:gd name="connsiteY353" fmla="*/ 983404 h 4341716"/>
              <a:gd name="connsiteX354" fmla="*/ 1777885 w 9336686"/>
              <a:gd name="connsiteY354" fmla="*/ 1363756 h 4341716"/>
              <a:gd name="connsiteX355" fmla="*/ 1785353 w 9336686"/>
              <a:gd name="connsiteY355" fmla="*/ 1400749 h 4341716"/>
              <a:gd name="connsiteX356" fmla="*/ 1904241 w 9336686"/>
              <a:gd name="connsiteY356" fmla="*/ 1479553 h 4341716"/>
              <a:gd name="connsiteX357" fmla="*/ 2033268 w 9336686"/>
              <a:gd name="connsiteY357" fmla="*/ 1350526 h 4341716"/>
              <a:gd name="connsiteX358" fmla="*/ 2033268 w 9336686"/>
              <a:gd name="connsiteY358" fmla="*/ 2136650 h 4341716"/>
              <a:gd name="connsiteX359" fmla="*/ 2033269 w 9336686"/>
              <a:gd name="connsiteY359" fmla="*/ 580034 h 4341716"/>
              <a:gd name="connsiteX360" fmla="*/ 2162296 w 9336686"/>
              <a:gd name="connsiteY360" fmla="*/ 451007 h 4341716"/>
              <a:gd name="connsiteX361" fmla="*/ 2162295 w 9336686"/>
              <a:gd name="connsiteY361" fmla="*/ 451008 h 4341716"/>
              <a:gd name="connsiteX362" fmla="*/ 2291322 w 9336686"/>
              <a:gd name="connsiteY362" fmla="*/ 580035 h 4341716"/>
              <a:gd name="connsiteX363" fmla="*/ 2291322 w 9336686"/>
              <a:gd name="connsiteY363" fmla="*/ 2136650 h 4341716"/>
              <a:gd name="connsiteX364" fmla="*/ 2291323 w 9336686"/>
              <a:gd name="connsiteY364" fmla="*/ 563512 h 4341716"/>
              <a:gd name="connsiteX365" fmla="*/ 2301461 w 9336686"/>
              <a:gd name="connsiteY365" fmla="*/ 613731 h 4341716"/>
              <a:gd name="connsiteX366" fmla="*/ 2420349 w 9336686"/>
              <a:gd name="connsiteY366" fmla="*/ 692535 h 4341716"/>
              <a:gd name="connsiteX367" fmla="*/ 2539236 w 9336686"/>
              <a:gd name="connsiteY367" fmla="*/ 613731 h 4341716"/>
              <a:gd name="connsiteX368" fmla="*/ 2549000 w 9336686"/>
              <a:gd name="connsiteY368" fmla="*/ 565370 h 4341716"/>
              <a:gd name="connsiteX369" fmla="*/ 2549000 w 9336686"/>
              <a:gd name="connsiteY369" fmla="*/ 480031 h 4341716"/>
              <a:gd name="connsiteX370" fmla="*/ 2678027 w 9336686"/>
              <a:gd name="connsiteY370" fmla="*/ 351004 h 4341716"/>
              <a:gd name="connsiteX371" fmla="*/ 2678026 w 9336686"/>
              <a:gd name="connsiteY371" fmla="*/ 351005 h 4341716"/>
              <a:gd name="connsiteX372" fmla="*/ 2807053 w 9336686"/>
              <a:gd name="connsiteY372" fmla="*/ 480032 h 4341716"/>
              <a:gd name="connsiteX373" fmla="*/ 2807053 w 9336686"/>
              <a:gd name="connsiteY373" fmla="*/ 2136650 h 4341716"/>
              <a:gd name="connsiteX374" fmla="*/ 2807054 w 9336686"/>
              <a:gd name="connsiteY374" fmla="*/ 1074052 h 4341716"/>
              <a:gd name="connsiteX375" fmla="*/ 2817192 w 9336686"/>
              <a:gd name="connsiteY375" fmla="*/ 1124271 h 4341716"/>
              <a:gd name="connsiteX376" fmla="*/ 2936080 w 9336686"/>
              <a:gd name="connsiteY376" fmla="*/ 1203075 h 4341716"/>
              <a:gd name="connsiteX377" fmla="*/ 3054967 w 9336686"/>
              <a:gd name="connsiteY377" fmla="*/ 1124271 h 4341716"/>
              <a:gd name="connsiteX378" fmla="*/ 3058565 w 9336686"/>
              <a:gd name="connsiteY378" fmla="*/ 1106452 h 4341716"/>
              <a:gd name="connsiteX379" fmla="*/ 3058565 w 9336686"/>
              <a:gd name="connsiteY379" fmla="*/ 1017534 h 4341716"/>
              <a:gd name="connsiteX380" fmla="*/ 3187592 w 9336686"/>
              <a:gd name="connsiteY380" fmla="*/ 888507 h 4341716"/>
              <a:gd name="connsiteX381" fmla="*/ 3187591 w 9336686"/>
              <a:gd name="connsiteY381" fmla="*/ 888508 h 4341716"/>
              <a:gd name="connsiteX382" fmla="*/ 3316618 w 9336686"/>
              <a:gd name="connsiteY382" fmla="*/ 1017535 h 4341716"/>
              <a:gd name="connsiteX383" fmla="*/ 3316618 w 9336686"/>
              <a:gd name="connsiteY383" fmla="*/ 1087278 h 4341716"/>
              <a:gd name="connsiteX384" fmla="*/ 3324086 w 9336686"/>
              <a:gd name="connsiteY384" fmla="*/ 1124271 h 4341716"/>
              <a:gd name="connsiteX385" fmla="*/ 3442974 w 9336686"/>
              <a:gd name="connsiteY385" fmla="*/ 1203075 h 4341716"/>
              <a:gd name="connsiteX386" fmla="*/ 3561862 w 9336686"/>
              <a:gd name="connsiteY386" fmla="*/ 1124271 h 4341716"/>
              <a:gd name="connsiteX387" fmla="*/ 3571625 w 9336686"/>
              <a:gd name="connsiteY387" fmla="*/ 1075911 h 4341716"/>
              <a:gd name="connsiteX388" fmla="*/ 3571625 w 9336686"/>
              <a:gd name="connsiteY388" fmla="*/ 783111 h 4341716"/>
              <a:gd name="connsiteX389" fmla="*/ 3700652 w 9336686"/>
              <a:gd name="connsiteY389" fmla="*/ 654084 h 4341716"/>
              <a:gd name="connsiteX390" fmla="*/ 3700651 w 9336686"/>
              <a:gd name="connsiteY390" fmla="*/ 654085 h 4341716"/>
              <a:gd name="connsiteX391" fmla="*/ 3829678 w 9336686"/>
              <a:gd name="connsiteY391" fmla="*/ 783112 h 4341716"/>
              <a:gd name="connsiteX392" fmla="*/ 3829678 w 9336686"/>
              <a:gd name="connsiteY392" fmla="*/ 1405848 h 4341716"/>
              <a:gd name="connsiteX393" fmla="*/ 3845908 w 9336686"/>
              <a:gd name="connsiteY393" fmla="*/ 1432599 h 4341716"/>
              <a:gd name="connsiteX394" fmla="*/ 3945472 w 9336686"/>
              <a:gd name="connsiteY394" fmla="*/ 1479553 h 4341716"/>
              <a:gd name="connsiteX395" fmla="*/ 4036708 w 9336686"/>
              <a:gd name="connsiteY395" fmla="*/ 1441762 h 4341716"/>
              <a:gd name="connsiteX396" fmla="*/ 4062914 w 9336686"/>
              <a:gd name="connsiteY396" fmla="*/ 1402893 h 4341716"/>
              <a:gd name="connsiteX397" fmla="*/ 4062914 w 9336686"/>
              <a:gd name="connsiteY397" fmla="*/ 1326765 h 4341716"/>
              <a:gd name="connsiteX398" fmla="*/ 4141718 w 9336686"/>
              <a:gd name="connsiteY398" fmla="*/ 1207877 h 4341716"/>
              <a:gd name="connsiteX399" fmla="*/ 4185518 w 9336686"/>
              <a:gd name="connsiteY399" fmla="*/ 1199035 h 4341716"/>
              <a:gd name="connsiteX400" fmla="*/ 4185518 w 9336686"/>
              <a:gd name="connsiteY400" fmla="*/ 1197669 h 4341716"/>
              <a:gd name="connsiteX401" fmla="*/ 4208998 w 9336686"/>
              <a:gd name="connsiteY401" fmla="*/ 1195302 h 4341716"/>
              <a:gd name="connsiteX402" fmla="*/ 4308727 w 9336686"/>
              <a:gd name="connsiteY402" fmla="*/ 1109353 h 4341716"/>
              <a:gd name="connsiteX403" fmla="*/ 4316928 w 9336686"/>
              <a:gd name="connsiteY403" fmla="*/ 1062882 h 4341716"/>
              <a:gd name="connsiteX404" fmla="*/ 4316928 w 9336686"/>
              <a:gd name="connsiteY404" fmla="*/ 595713 h 4341716"/>
              <a:gd name="connsiteX405" fmla="*/ 4445955 w 9336686"/>
              <a:gd name="connsiteY405" fmla="*/ 466686 h 4341716"/>
              <a:gd name="connsiteX406" fmla="*/ 4445954 w 9336686"/>
              <a:gd name="connsiteY406" fmla="*/ 466685 h 4341716"/>
              <a:gd name="connsiteX407" fmla="*/ 4574981 w 9336686"/>
              <a:gd name="connsiteY407" fmla="*/ 595712 h 4341716"/>
              <a:gd name="connsiteX408" fmla="*/ 4574981 w 9336686"/>
              <a:gd name="connsiteY408" fmla="*/ 916347 h 4341716"/>
              <a:gd name="connsiteX409" fmla="*/ 4592149 w 9336686"/>
              <a:gd name="connsiteY409" fmla="*/ 944642 h 4341716"/>
              <a:gd name="connsiteX410" fmla="*/ 4691712 w 9336686"/>
              <a:gd name="connsiteY410" fmla="*/ 991596 h 4341716"/>
              <a:gd name="connsiteX411" fmla="*/ 4810600 w 9336686"/>
              <a:gd name="connsiteY411" fmla="*/ 912792 h 4341716"/>
              <a:gd name="connsiteX412" fmla="*/ 4816700 w 9336686"/>
              <a:gd name="connsiteY412" fmla="*/ 882576 h 4341716"/>
              <a:gd name="connsiteX413" fmla="*/ 4816700 w 9336686"/>
              <a:gd name="connsiteY413" fmla="*/ 275141 h 4341716"/>
              <a:gd name="connsiteX414" fmla="*/ 4945727 w 9336686"/>
              <a:gd name="connsiteY414" fmla="*/ 146114 h 4341716"/>
              <a:gd name="connsiteX415" fmla="*/ 4945726 w 9336686"/>
              <a:gd name="connsiteY415" fmla="*/ 146115 h 4341716"/>
              <a:gd name="connsiteX416" fmla="*/ 5074753 w 9336686"/>
              <a:gd name="connsiteY416" fmla="*/ 275142 h 4341716"/>
              <a:gd name="connsiteX417" fmla="*/ 5074753 w 9336686"/>
              <a:gd name="connsiteY417" fmla="*/ 386500 h 4341716"/>
              <a:gd name="connsiteX418" fmla="*/ 5076579 w 9336686"/>
              <a:gd name="connsiteY418" fmla="*/ 395545 h 4341716"/>
              <a:gd name="connsiteX419" fmla="*/ 5195465 w 9336686"/>
              <a:gd name="connsiteY419" fmla="*/ 474349 h 4341716"/>
              <a:gd name="connsiteX420" fmla="*/ 5314353 w 9336686"/>
              <a:gd name="connsiteY420" fmla="*/ 395545 h 4341716"/>
              <a:gd name="connsiteX421" fmla="*/ 5318490 w 9336686"/>
              <a:gd name="connsiteY421" fmla="*/ 375052 h 4341716"/>
              <a:gd name="connsiteX422" fmla="*/ 5318490 w 9336686"/>
              <a:gd name="connsiteY422" fmla="*/ 129027 h 4341716"/>
              <a:gd name="connsiteX423" fmla="*/ 5447517 w 9336686"/>
              <a:gd name="connsiteY423"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6 w 9336686"/>
              <a:gd name="connsiteY143" fmla="*/ 2205066 h 4341716"/>
              <a:gd name="connsiteX144" fmla="*/ 8584095 w 9336686"/>
              <a:gd name="connsiteY144" fmla="*/ 2205066 h 4341716"/>
              <a:gd name="connsiteX145" fmla="*/ 8584095 w 9336686"/>
              <a:gd name="connsiteY145" fmla="*/ 3394187 h 4341716"/>
              <a:gd name="connsiteX146" fmla="*/ 8573957 w 9336686"/>
              <a:gd name="connsiteY146" fmla="*/ 3343968 h 4341716"/>
              <a:gd name="connsiteX147" fmla="*/ 8455069 w 9336686"/>
              <a:gd name="connsiteY147" fmla="*/ 3265164 h 4341716"/>
              <a:gd name="connsiteX148" fmla="*/ 8336182 w 9336686"/>
              <a:gd name="connsiteY148" fmla="*/ 3343968 h 4341716"/>
              <a:gd name="connsiteX149" fmla="*/ 8326418 w 9336686"/>
              <a:gd name="connsiteY149" fmla="*/ 3392328 h 4341716"/>
              <a:gd name="connsiteX150" fmla="*/ 8326418 w 9336686"/>
              <a:gd name="connsiteY150" fmla="*/ 3978730 h 4341716"/>
              <a:gd name="connsiteX151" fmla="*/ 8197391 w 9336686"/>
              <a:gd name="connsiteY151" fmla="*/ 4107757 h 4341716"/>
              <a:gd name="connsiteX152" fmla="*/ 8197392 w 9336686"/>
              <a:gd name="connsiteY152" fmla="*/ 4107756 h 4341716"/>
              <a:gd name="connsiteX153" fmla="*/ 8068365 w 9336686"/>
              <a:gd name="connsiteY153" fmla="*/ 3978729 h 4341716"/>
              <a:gd name="connsiteX154" fmla="*/ 8068365 w 9336686"/>
              <a:gd name="connsiteY154" fmla="*/ 2205066 h 4341716"/>
              <a:gd name="connsiteX155" fmla="*/ 8068364 w 9336686"/>
              <a:gd name="connsiteY155" fmla="*/ 3081767 h 4341716"/>
              <a:gd name="connsiteX156" fmla="*/ 8058226 w 9336686"/>
              <a:gd name="connsiteY156" fmla="*/ 3031548 h 4341716"/>
              <a:gd name="connsiteX157" fmla="*/ 7939338 w 9336686"/>
              <a:gd name="connsiteY157" fmla="*/ 2952744 h 4341716"/>
              <a:gd name="connsiteX158" fmla="*/ 7820451 w 9336686"/>
              <a:gd name="connsiteY158" fmla="*/ 3031548 h 4341716"/>
              <a:gd name="connsiteX159" fmla="*/ 7816853 w 9336686"/>
              <a:gd name="connsiteY159" fmla="*/ 3049367 h 4341716"/>
              <a:gd name="connsiteX160" fmla="*/ 7816853 w 9336686"/>
              <a:gd name="connsiteY160" fmla="*/ 3358313 h 4341716"/>
              <a:gd name="connsiteX161" fmla="*/ 7687826 w 9336686"/>
              <a:gd name="connsiteY161" fmla="*/ 3487340 h 4341716"/>
              <a:gd name="connsiteX162" fmla="*/ 7687827 w 9336686"/>
              <a:gd name="connsiteY162" fmla="*/ 3487339 h 4341716"/>
              <a:gd name="connsiteX163" fmla="*/ 7558800 w 9336686"/>
              <a:gd name="connsiteY163" fmla="*/ 3358312 h 4341716"/>
              <a:gd name="connsiteX164" fmla="*/ 7558800 w 9336686"/>
              <a:gd name="connsiteY164" fmla="*/ 2977960 h 4341716"/>
              <a:gd name="connsiteX165" fmla="*/ 7551332 w 9336686"/>
              <a:gd name="connsiteY165" fmla="*/ 2940967 h 4341716"/>
              <a:gd name="connsiteX166" fmla="*/ 7432444 w 9336686"/>
              <a:gd name="connsiteY166" fmla="*/ 2862163 h 4341716"/>
              <a:gd name="connsiteX167" fmla="*/ 7303417 w 9336686"/>
              <a:gd name="connsiteY167" fmla="*/ 2991190 h 4341716"/>
              <a:gd name="connsiteX168" fmla="*/ 7303417 w 9336686"/>
              <a:gd name="connsiteY168" fmla="*/ 2205066 h 4341716"/>
              <a:gd name="connsiteX169" fmla="*/ 7303416 w 9336686"/>
              <a:gd name="connsiteY169" fmla="*/ 3761682 h 4341716"/>
              <a:gd name="connsiteX170" fmla="*/ 7174389 w 9336686"/>
              <a:gd name="connsiteY170" fmla="*/ 3890709 h 4341716"/>
              <a:gd name="connsiteX171" fmla="*/ 7174390 w 9336686"/>
              <a:gd name="connsiteY171" fmla="*/ 3890708 h 4341716"/>
              <a:gd name="connsiteX172" fmla="*/ 7045363 w 9336686"/>
              <a:gd name="connsiteY172" fmla="*/ 3761681 h 4341716"/>
              <a:gd name="connsiteX173" fmla="*/ 7045363 w 9336686"/>
              <a:gd name="connsiteY173" fmla="*/ 2205066 h 4341716"/>
              <a:gd name="connsiteX174" fmla="*/ 7045362 w 9336686"/>
              <a:gd name="connsiteY174" fmla="*/ 3778204 h 4341716"/>
              <a:gd name="connsiteX175" fmla="*/ 7035224 w 9336686"/>
              <a:gd name="connsiteY175" fmla="*/ 3727985 h 4341716"/>
              <a:gd name="connsiteX176" fmla="*/ 6916336 w 9336686"/>
              <a:gd name="connsiteY176" fmla="*/ 3649181 h 4341716"/>
              <a:gd name="connsiteX177" fmla="*/ 6797449 w 9336686"/>
              <a:gd name="connsiteY177" fmla="*/ 3727985 h 4341716"/>
              <a:gd name="connsiteX178" fmla="*/ 6787685 w 9336686"/>
              <a:gd name="connsiteY178" fmla="*/ 3776346 h 4341716"/>
              <a:gd name="connsiteX179" fmla="*/ 6787685 w 9336686"/>
              <a:gd name="connsiteY179" fmla="*/ 3861685 h 4341716"/>
              <a:gd name="connsiteX180" fmla="*/ 6658658 w 9336686"/>
              <a:gd name="connsiteY180" fmla="*/ 3990712 h 4341716"/>
              <a:gd name="connsiteX181" fmla="*/ 6658659 w 9336686"/>
              <a:gd name="connsiteY181" fmla="*/ 3990711 h 4341716"/>
              <a:gd name="connsiteX182" fmla="*/ 6529632 w 9336686"/>
              <a:gd name="connsiteY182" fmla="*/ 3861684 h 4341716"/>
              <a:gd name="connsiteX183" fmla="*/ 6529632 w 9336686"/>
              <a:gd name="connsiteY183" fmla="*/ 2205066 h 4341716"/>
              <a:gd name="connsiteX184" fmla="*/ 6529631 w 9336686"/>
              <a:gd name="connsiteY184" fmla="*/ 3267664 h 4341716"/>
              <a:gd name="connsiteX185" fmla="*/ 6519493 w 9336686"/>
              <a:gd name="connsiteY185" fmla="*/ 3217445 h 4341716"/>
              <a:gd name="connsiteX186" fmla="*/ 6400605 w 9336686"/>
              <a:gd name="connsiteY186" fmla="*/ 3138641 h 4341716"/>
              <a:gd name="connsiteX187" fmla="*/ 6281718 w 9336686"/>
              <a:gd name="connsiteY187" fmla="*/ 3217445 h 4341716"/>
              <a:gd name="connsiteX188" fmla="*/ 6278120 w 9336686"/>
              <a:gd name="connsiteY188" fmla="*/ 3235264 h 4341716"/>
              <a:gd name="connsiteX189" fmla="*/ 6278120 w 9336686"/>
              <a:gd name="connsiteY189" fmla="*/ 3324182 h 4341716"/>
              <a:gd name="connsiteX190" fmla="*/ 6149093 w 9336686"/>
              <a:gd name="connsiteY190" fmla="*/ 3453209 h 4341716"/>
              <a:gd name="connsiteX191" fmla="*/ 6149094 w 9336686"/>
              <a:gd name="connsiteY191" fmla="*/ 3453208 h 4341716"/>
              <a:gd name="connsiteX192" fmla="*/ 6020067 w 9336686"/>
              <a:gd name="connsiteY192" fmla="*/ 3324181 h 4341716"/>
              <a:gd name="connsiteX193" fmla="*/ 6020067 w 9336686"/>
              <a:gd name="connsiteY193" fmla="*/ 3254438 h 4341716"/>
              <a:gd name="connsiteX194" fmla="*/ 6012599 w 9336686"/>
              <a:gd name="connsiteY194" fmla="*/ 3217445 h 4341716"/>
              <a:gd name="connsiteX195" fmla="*/ 5893711 w 9336686"/>
              <a:gd name="connsiteY195" fmla="*/ 3138641 h 4341716"/>
              <a:gd name="connsiteX196" fmla="*/ 5774823 w 9336686"/>
              <a:gd name="connsiteY196" fmla="*/ 3217445 h 4341716"/>
              <a:gd name="connsiteX197" fmla="*/ 5765060 w 9336686"/>
              <a:gd name="connsiteY197" fmla="*/ 3265805 h 4341716"/>
              <a:gd name="connsiteX198" fmla="*/ 5765060 w 9336686"/>
              <a:gd name="connsiteY198" fmla="*/ 3558605 h 4341716"/>
              <a:gd name="connsiteX199" fmla="*/ 5636033 w 9336686"/>
              <a:gd name="connsiteY199" fmla="*/ 3687632 h 4341716"/>
              <a:gd name="connsiteX200" fmla="*/ 5636034 w 9336686"/>
              <a:gd name="connsiteY200" fmla="*/ 3687631 h 4341716"/>
              <a:gd name="connsiteX201" fmla="*/ 5507007 w 9336686"/>
              <a:gd name="connsiteY201" fmla="*/ 3558604 h 4341716"/>
              <a:gd name="connsiteX202" fmla="*/ 5507007 w 9336686"/>
              <a:gd name="connsiteY202" fmla="*/ 2935868 h 4341716"/>
              <a:gd name="connsiteX203" fmla="*/ 5490777 w 9336686"/>
              <a:gd name="connsiteY203" fmla="*/ 2909117 h 4341716"/>
              <a:gd name="connsiteX204" fmla="*/ 5391213 w 9336686"/>
              <a:gd name="connsiteY204" fmla="*/ 2862163 h 4341716"/>
              <a:gd name="connsiteX205" fmla="*/ 5299977 w 9336686"/>
              <a:gd name="connsiteY205" fmla="*/ 2899954 h 4341716"/>
              <a:gd name="connsiteX206" fmla="*/ 5273771 w 9336686"/>
              <a:gd name="connsiteY206" fmla="*/ 2938823 h 4341716"/>
              <a:gd name="connsiteX207" fmla="*/ 5273771 w 9336686"/>
              <a:gd name="connsiteY207" fmla="*/ 3014951 h 4341716"/>
              <a:gd name="connsiteX208" fmla="*/ 5194967 w 9336686"/>
              <a:gd name="connsiteY208" fmla="*/ 3133839 h 4341716"/>
              <a:gd name="connsiteX209" fmla="*/ 5151167 w 9336686"/>
              <a:gd name="connsiteY209" fmla="*/ 3142681 h 4341716"/>
              <a:gd name="connsiteX210" fmla="*/ 5151167 w 9336686"/>
              <a:gd name="connsiteY210" fmla="*/ 3144047 h 4341716"/>
              <a:gd name="connsiteX211" fmla="*/ 5127687 w 9336686"/>
              <a:gd name="connsiteY211" fmla="*/ 3146414 h 4341716"/>
              <a:gd name="connsiteX212" fmla="*/ 5027958 w 9336686"/>
              <a:gd name="connsiteY212" fmla="*/ 3232363 h 4341716"/>
              <a:gd name="connsiteX213" fmla="*/ 5019757 w 9336686"/>
              <a:gd name="connsiteY213" fmla="*/ 3278834 h 4341716"/>
              <a:gd name="connsiteX214" fmla="*/ 5019757 w 9336686"/>
              <a:gd name="connsiteY214" fmla="*/ 3746003 h 4341716"/>
              <a:gd name="connsiteX215" fmla="*/ 4890730 w 9336686"/>
              <a:gd name="connsiteY215" fmla="*/ 3875030 h 4341716"/>
              <a:gd name="connsiteX216" fmla="*/ 4890731 w 9336686"/>
              <a:gd name="connsiteY216" fmla="*/ 3875031 h 4341716"/>
              <a:gd name="connsiteX217" fmla="*/ 4761704 w 9336686"/>
              <a:gd name="connsiteY217" fmla="*/ 3746004 h 4341716"/>
              <a:gd name="connsiteX218" fmla="*/ 4761704 w 9336686"/>
              <a:gd name="connsiteY218" fmla="*/ 3425369 h 4341716"/>
              <a:gd name="connsiteX219" fmla="*/ 4744536 w 9336686"/>
              <a:gd name="connsiteY219" fmla="*/ 3397074 h 4341716"/>
              <a:gd name="connsiteX220" fmla="*/ 4644973 w 9336686"/>
              <a:gd name="connsiteY220" fmla="*/ 3350120 h 4341716"/>
              <a:gd name="connsiteX221" fmla="*/ 4526085 w 9336686"/>
              <a:gd name="connsiteY221" fmla="*/ 3428924 h 4341716"/>
              <a:gd name="connsiteX222" fmla="*/ 4519985 w 9336686"/>
              <a:gd name="connsiteY222" fmla="*/ 3459140 h 4341716"/>
              <a:gd name="connsiteX223" fmla="*/ 4519985 w 9336686"/>
              <a:gd name="connsiteY223" fmla="*/ 4066575 h 4341716"/>
              <a:gd name="connsiteX224" fmla="*/ 4390958 w 9336686"/>
              <a:gd name="connsiteY224" fmla="*/ 4195602 h 4341716"/>
              <a:gd name="connsiteX225" fmla="*/ 4390959 w 9336686"/>
              <a:gd name="connsiteY225" fmla="*/ 4195601 h 4341716"/>
              <a:gd name="connsiteX226" fmla="*/ 4261932 w 9336686"/>
              <a:gd name="connsiteY226" fmla="*/ 4066574 h 4341716"/>
              <a:gd name="connsiteX227" fmla="*/ 4261932 w 9336686"/>
              <a:gd name="connsiteY227" fmla="*/ 3955216 h 4341716"/>
              <a:gd name="connsiteX228" fmla="*/ 4260106 w 9336686"/>
              <a:gd name="connsiteY228" fmla="*/ 3946171 h 4341716"/>
              <a:gd name="connsiteX229" fmla="*/ 4141220 w 9336686"/>
              <a:gd name="connsiteY229" fmla="*/ 3867367 h 4341716"/>
              <a:gd name="connsiteX230" fmla="*/ 4022332 w 9336686"/>
              <a:gd name="connsiteY230" fmla="*/ 3946171 h 4341716"/>
              <a:gd name="connsiteX231" fmla="*/ 4018195 w 9336686"/>
              <a:gd name="connsiteY231" fmla="*/ 3966664 h 4341716"/>
              <a:gd name="connsiteX232" fmla="*/ 4018195 w 9336686"/>
              <a:gd name="connsiteY232" fmla="*/ 4212689 h 4341716"/>
              <a:gd name="connsiteX233" fmla="*/ 3889168 w 9336686"/>
              <a:gd name="connsiteY233" fmla="*/ 4341716 h 4341716"/>
              <a:gd name="connsiteX234" fmla="*/ 3889169 w 9336686"/>
              <a:gd name="connsiteY234" fmla="*/ 4341715 h 4341716"/>
              <a:gd name="connsiteX235" fmla="*/ 3760142 w 9336686"/>
              <a:gd name="connsiteY235" fmla="*/ 4212688 h 4341716"/>
              <a:gd name="connsiteX236" fmla="*/ 3760142 w 9336686"/>
              <a:gd name="connsiteY236" fmla="*/ 3745519 h 4341716"/>
              <a:gd name="connsiteX237" fmla="*/ 3751941 w 9336686"/>
              <a:gd name="connsiteY237" fmla="*/ 3699048 h 4341716"/>
              <a:gd name="connsiteX238" fmla="*/ 3652212 w 9336686"/>
              <a:gd name="connsiteY238" fmla="*/ 3613099 h 4341716"/>
              <a:gd name="connsiteX239" fmla="*/ 3628732 w 9336686"/>
              <a:gd name="connsiteY239" fmla="*/ 3610732 h 4341716"/>
              <a:gd name="connsiteX240" fmla="*/ 3628732 w 9336686"/>
              <a:gd name="connsiteY240" fmla="*/ 3609366 h 4341716"/>
              <a:gd name="connsiteX241" fmla="*/ 3584932 w 9336686"/>
              <a:gd name="connsiteY241" fmla="*/ 3600524 h 4341716"/>
              <a:gd name="connsiteX242" fmla="*/ 3506128 w 9336686"/>
              <a:gd name="connsiteY242" fmla="*/ 3481636 h 4341716"/>
              <a:gd name="connsiteX243" fmla="*/ 3506128 w 9336686"/>
              <a:gd name="connsiteY243" fmla="*/ 3431307 h 4341716"/>
              <a:gd name="connsiteX244" fmla="*/ 3500614 w 9336686"/>
              <a:gd name="connsiteY244" fmla="*/ 3403994 h 4341716"/>
              <a:gd name="connsiteX245" fmla="*/ 3381726 w 9336686"/>
              <a:gd name="connsiteY245" fmla="*/ 3325190 h 4341716"/>
              <a:gd name="connsiteX246" fmla="*/ 3290490 w 9336686"/>
              <a:gd name="connsiteY246" fmla="*/ 3362981 h 4341716"/>
              <a:gd name="connsiteX247" fmla="*/ 3263554 w 9336686"/>
              <a:gd name="connsiteY247" fmla="*/ 3402932 h 4341716"/>
              <a:gd name="connsiteX248" fmla="*/ 3263554 w 9336686"/>
              <a:gd name="connsiteY248" fmla="*/ 3631142 h 4341716"/>
              <a:gd name="connsiteX249" fmla="*/ 3134527 w 9336686"/>
              <a:gd name="connsiteY249" fmla="*/ 3760169 h 4341716"/>
              <a:gd name="connsiteX250" fmla="*/ 3134528 w 9336686"/>
              <a:gd name="connsiteY250" fmla="*/ 3760168 h 4341716"/>
              <a:gd name="connsiteX251" fmla="*/ 3005501 w 9336686"/>
              <a:gd name="connsiteY251" fmla="*/ 3631141 h 4341716"/>
              <a:gd name="connsiteX252" fmla="*/ 3005501 w 9336686"/>
              <a:gd name="connsiteY252" fmla="*/ 2991769 h 4341716"/>
              <a:gd name="connsiteX253" fmla="*/ 3000280 w 9336686"/>
              <a:gd name="connsiteY253" fmla="*/ 2965907 h 4341716"/>
              <a:gd name="connsiteX254" fmla="*/ 2881392 w 9336686"/>
              <a:gd name="connsiteY254" fmla="*/ 2887103 h 4341716"/>
              <a:gd name="connsiteX255" fmla="*/ 2762505 w 9336686"/>
              <a:gd name="connsiteY255" fmla="*/ 2965907 h 4341716"/>
              <a:gd name="connsiteX256" fmla="*/ 2762032 w 9336686"/>
              <a:gd name="connsiteY256" fmla="*/ 2968250 h 4341716"/>
              <a:gd name="connsiteX257" fmla="*/ 2762032 w 9336686"/>
              <a:gd name="connsiteY257" fmla="*/ 3113195 h 4341716"/>
              <a:gd name="connsiteX258" fmla="*/ 2683229 w 9336686"/>
              <a:gd name="connsiteY258" fmla="*/ 3232083 h 4341716"/>
              <a:gd name="connsiteX259" fmla="*/ 2635159 w 9336686"/>
              <a:gd name="connsiteY259" fmla="*/ 3241787 h 4341716"/>
              <a:gd name="connsiteX260" fmla="*/ 2635159 w 9336686"/>
              <a:gd name="connsiteY260" fmla="*/ 3242525 h 4341716"/>
              <a:gd name="connsiteX261" fmla="*/ 2611679 w 9336686"/>
              <a:gd name="connsiteY261" fmla="*/ 3244892 h 4341716"/>
              <a:gd name="connsiteX262" fmla="*/ 2534615 w 9336686"/>
              <a:gd name="connsiteY262" fmla="*/ 3291336 h 4341716"/>
              <a:gd name="connsiteX263" fmla="*/ 2512827 w 9336686"/>
              <a:gd name="connsiteY263" fmla="*/ 3329312 h 4341716"/>
              <a:gd name="connsiteX264" fmla="*/ 2512827 w 9336686"/>
              <a:gd name="connsiteY264" fmla="*/ 3454880 h 4341716"/>
              <a:gd name="connsiteX265" fmla="*/ 2434024 w 9336686"/>
              <a:gd name="connsiteY265" fmla="*/ 3573768 h 4341716"/>
              <a:gd name="connsiteX266" fmla="*/ 2385954 w 9336686"/>
              <a:gd name="connsiteY266" fmla="*/ 3583472 h 4341716"/>
              <a:gd name="connsiteX267" fmla="*/ 2385954 w 9336686"/>
              <a:gd name="connsiteY267" fmla="*/ 3584210 h 4341716"/>
              <a:gd name="connsiteX268" fmla="*/ 2362474 w 9336686"/>
              <a:gd name="connsiteY268" fmla="*/ 3586577 h 4341716"/>
              <a:gd name="connsiteX269" fmla="*/ 2285410 w 9336686"/>
              <a:gd name="connsiteY269" fmla="*/ 3633021 h 4341716"/>
              <a:gd name="connsiteX270" fmla="*/ 2273449 w 9336686"/>
              <a:gd name="connsiteY270" fmla="*/ 3653869 h 4341716"/>
              <a:gd name="connsiteX271" fmla="*/ 2273449 w 9336686"/>
              <a:gd name="connsiteY271" fmla="*/ 3867367 h 4341716"/>
              <a:gd name="connsiteX272" fmla="*/ 2144423 w 9336686"/>
              <a:gd name="connsiteY272" fmla="*/ 3996394 h 4341716"/>
              <a:gd name="connsiteX273" fmla="*/ 2144424 w 9336686"/>
              <a:gd name="connsiteY273" fmla="*/ 3996393 h 4341716"/>
              <a:gd name="connsiteX274" fmla="*/ 2015396 w 9336686"/>
              <a:gd name="connsiteY274" fmla="*/ 3867366 h 4341716"/>
              <a:gd name="connsiteX275" fmla="*/ 2015396 w 9336686"/>
              <a:gd name="connsiteY275" fmla="*/ 3400197 h 4341716"/>
              <a:gd name="connsiteX276" fmla="*/ 2007195 w 9336686"/>
              <a:gd name="connsiteY276" fmla="*/ 3353726 h 4341716"/>
              <a:gd name="connsiteX277" fmla="*/ 1907467 w 9336686"/>
              <a:gd name="connsiteY277" fmla="*/ 3267777 h 4341716"/>
              <a:gd name="connsiteX278" fmla="*/ 1883987 w 9336686"/>
              <a:gd name="connsiteY278" fmla="*/ 3265410 h 4341716"/>
              <a:gd name="connsiteX279" fmla="*/ 1883987 w 9336686"/>
              <a:gd name="connsiteY279" fmla="*/ 3264044 h 4341716"/>
              <a:gd name="connsiteX280" fmla="*/ 1840187 w 9336686"/>
              <a:gd name="connsiteY280" fmla="*/ 3255202 h 4341716"/>
              <a:gd name="connsiteX281" fmla="*/ 1761383 w 9336686"/>
              <a:gd name="connsiteY281" fmla="*/ 3136314 h 4341716"/>
              <a:gd name="connsiteX282" fmla="*/ 1761383 w 9336686"/>
              <a:gd name="connsiteY282" fmla="*/ 2996103 h 4341716"/>
              <a:gd name="connsiteX283" fmla="*/ 1755287 w 9336686"/>
              <a:gd name="connsiteY283" fmla="*/ 2965907 h 4341716"/>
              <a:gd name="connsiteX284" fmla="*/ 1636398 w 9336686"/>
              <a:gd name="connsiteY284" fmla="*/ 2887103 h 4341716"/>
              <a:gd name="connsiteX285" fmla="*/ 1517510 w 9336686"/>
              <a:gd name="connsiteY285" fmla="*/ 2965907 h 4341716"/>
              <a:gd name="connsiteX286" fmla="*/ 1515568 w 9336686"/>
              <a:gd name="connsiteY286" fmla="*/ 2975527 h 4341716"/>
              <a:gd name="connsiteX287" fmla="*/ 1515568 w 9336686"/>
              <a:gd name="connsiteY287" fmla="*/ 3239907 h 4341716"/>
              <a:gd name="connsiteX288" fmla="*/ 1386541 w 9336686"/>
              <a:gd name="connsiteY288" fmla="*/ 3368934 h 4341716"/>
              <a:gd name="connsiteX289" fmla="*/ 1386542 w 9336686"/>
              <a:gd name="connsiteY289" fmla="*/ 3368933 h 4341716"/>
              <a:gd name="connsiteX290" fmla="*/ 1257514 w 9336686"/>
              <a:gd name="connsiteY290" fmla="*/ 3239906 h 4341716"/>
              <a:gd name="connsiteX291" fmla="*/ 1257514 w 9336686"/>
              <a:gd name="connsiteY291" fmla="*/ 2772737 h 4341716"/>
              <a:gd name="connsiteX292" fmla="*/ 1249314 w 9336686"/>
              <a:gd name="connsiteY292" fmla="*/ 2726266 h 4341716"/>
              <a:gd name="connsiteX293" fmla="*/ 1149584 w 9336686"/>
              <a:gd name="connsiteY293" fmla="*/ 2640317 h 4341716"/>
              <a:gd name="connsiteX294" fmla="*/ 1126104 w 9336686"/>
              <a:gd name="connsiteY294" fmla="*/ 2637950 h 4341716"/>
              <a:gd name="connsiteX295" fmla="*/ 1126104 w 9336686"/>
              <a:gd name="connsiteY295" fmla="*/ 2636584 h 4341716"/>
              <a:gd name="connsiteX296" fmla="*/ 1082305 w 9336686"/>
              <a:gd name="connsiteY296" fmla="*/ 2627742 h 4341716"/>
              <a:gd name="connsiteX297" fmla="*/ 1003500 w 9336686"/>
              <a:gd name="connsiteY297" fmla="*/ 2508854 h 4341716"/>
              <a:gd name="connsiteX298" fmla="*/ 1003500 w 9336686"/>
              <a:gd name="connsiteY298" fmla="*/ 2387433 h 4341716"/>
              <a:gd name="connsiteX299" fmla="*/ 1003269 w 9336686"/>
              <a:gd name="connsiteY299" fmla="*/ 2386290 h 4341716"/>
              <a:gd name="connsiteX300" fmla="*/ 884381 w 9336686"/>
              <a:gd name="connsiteY300" fmla="*/ 2307486 h 4341716"/>
              <a:gd name="connsiteX301" fmla="*/ 765494 w 9336686"/>
              <a:gd name="connsiteY301" fmla="*/ 2386290 h 4341716"/>
              <a:gd name="connsiteX302" fmla="*/ 762038 w 9336686"/>
              <a:gd name="connsiteY302" fmla="*/ 2403410 h 4341716"/>
              <a:gd name="connsiteX303" fmla="*/ 762038 w 9336686"/>
              <a:gd name="connsiteY303" fmla="*/ 2614672 h 4341716"/>
              <a:gd name="connsiteX304" fmla="*/ 683235 w 9336686"/>
              <a:gd name="connsiteY304" fmla="*/ 2733560 h 4341716"/>
              <a:gd name="connsiteX305" fmla="*/ 635165 w 9336686"/>
              <a:gd name="connsiteY305" fmla="*/ 2743264 h 4341716"/>
              <a:gd name="connsiteX306" fmla="*/ 635165 w 9336686"/>
              <a:gd name="connsiteY306" fmla="*/ 2744002 h 4341716"/>
              <a:gd name="connsiteX307" fmla="*/ 611685 w 9336686"/>
              <a:gd name="connsiteY307" fmla="*/ 2746369 h 4341716"/>
              <a:gd name="connsiteX308" fmla="*/ 534621 w 9336686"/>
              <a:gd name="connsiteY308" fmla="*/ 2792813 h 4341716"/>
              <a:gd name="connsiteX309" fmla="*/ 512066 w 9336686"/>
              <a:gd name="connsiteY309" fmla="*/ 2832126 h 4341716"/>
              <a:gd name="connsiteX310" fmla="*/ 512066 w 9336686"/>
              <a:gd name="connsiteY310" fmla="*/ 3531739 h 4341716"/>
              <a:gd name="connsiteX311" fmla="*/ 383039 w 9336686"/>
              <a:gd name="connsiteY311" fmla="*/ 3660766 h 4341716"/>
              <a:gd name="connsiteX312" fmla="*/ 383040 w 9336686"/>
              <a:gd name="connsiteY312" fmla="*/ 3660765 h 4341716"/>
              <a:gd name="connsiteX313" fmla="*/ 254013 w 9336686"/>
              <a:gd name="connsiteY313" fmla="*/ 3531738 h 4341716"/>
              <a:gd name="connsiteX314" fmla="*/ 254013 w 9336686"/>
              <a:gd name="connsiteY314" fmla="*/ 3064569 h 4341716"/>
              <a:gd name="connsiteX315" fmla="*/ 245812 w 9336686"/>
              <a:gd name="connsiteY315" fmla="*/ 3018098 h 4341716"/>
              <a:gd name="connsiteX316" fmla="*/ 146083 w 9336686"/>
              <a:gd name="connsiteY316" fmla="*/ 2932149 h 4341716"/>
              <a:gd name="connsiteX317" fmla="*/ 122603 w 9336686"/>
              <a:gd name="connsiteY317" fmla="*/ 2929782 h 4341716"/>
              <a:gd name="connsiteX318" fmla="*/ 122603 w 9336686"/>
              <a:gd name="connsiteY318" fmla="*/ 2928416 h 4341716"/>
              <a:gd name="connsiteX319" fmla="*/ 78803 w 9336686"/>
              <a:gd name="connsiteY319" fmla="*/ 2919574 h 4341716"/>
              <a:gd name="connsiteX320" fmla="*/ 22035 w 9336686"/>
              <a:gd name="connsiteY320" fmla="*/ 2872826 h 4341716"/>
              <a:gd name="connsiteX321" fmla="*/ 0 w 9336686"/>
              <a:gd name="connsiteY321" fmla="*/ 2800689 h 4341716"/>
              <a:gd name="connsiteX322" fmla="*/ 0 w 9336686"/>
              <a:gd name="connsiteY322" fmla="*/ 783111 h 4341716"/>
              <a:gd name="connsiteX323" fmla="*/ 129027 w 9336686"/>
              <a:gd name="connsiteY323" fmla="*/ 654084 h 4341716"/>
              <a:gd name="connsiteX324" fmla="*/ 129026 w 9336686"/>
              <a:gd name="connsiteY324" fmla="*/ 654085 h 4341716"/>
              <a:gd name="connsiteX325" fmla="*/ 258053 w 9336686"/>
              <a:gd name="connsiteY325" fmla="*/ 783112 h 4341716"/>
              <a:gd name="connsiteX326" fmla="*/ 258053 w 9336686"/>
              <a:gd name="connsiteY326" fmla="*/ 1405848 h 4341716"/>
              <a:gd name="connsiteX327" fmla="*/ 274283 w 9336686"/>
              <a:gd name="connsiteY327" fmla="*/ 1432599 h 4341716"/>
              <a:gd name="connsiteX328" fmla="*/ 373847 w 9336686"/>
              <a:gd name="connsiteY328" fmla="*/ 1479553 h 4341716"/>
              <a:gd name="connsiteX329" fmla="*/ 492735 w 9336686"/>
              <a:gd name="connsiteY329" fmla="*/ 1400749 h 4341716"/>
              <a:gd name="connsiteX330" fmla="*/ 494536 w 9336686"/>
              <a:gd name="connsiteY330" fmla="*/ 1391827 h 4341716"/>
              <a:gd name="connsiteX331" fmla="*/ 494536 w 9336686"/>
              <a:gd name="connsiteY331" fmla="*/ 964051 h 4341716"/>
              <a:gd name="connsiteX332" fmla="*/ 623563 w 9336686"/>
              <a:gd name="connsiteY332" fmla="*/ 835024 h 4341716"/>
              <a:gd name="connsiteX333" fmla="*/ 623562 w 9336686"/>
              <a:gd name="connsiteY333" fmla="*/ 835025 h 4341716"/>
              <a:gd name="connsiteX334" fmla="*/ 752589 w 9336686"/>
              <a:gd name="connsiteY334" fmla="*/ 964052 h 4341716"/>
              <a:gd name="connsiteX335" fmla="*/ 752590 w 9336686"/>
              <a:gd name="connsiteY335" fmla="*/ 947529 h 4341716"/>
              <a:gd name="connsiteX336" fmla="*/ 762728 w 9336686"/>
              <a:gd name="connsiteY336" fmla="*/ 997748 h 4341716"/>
              <a:gd name="connsiteX337" fmla="*/ 881616 w 9336686"/>
              <a:gd name="connsiteY337" fmla="*/ 1076552 h 4341716"/>
              <a:gd name="connsiteX338" fmla="*/ 1000503 w 9336686"/>
              <a:gd name="connsiteY338" fmla="*/ 997748 h 4341716"/>
              <a:gd name="connsiteX339" fmla="*/ 1010267 w 9336686"/>
              <a:gd name="connsiteY339" fmla="*/ 949388 h 4341716"/>
              <a:gd name="connsiteX340" fmla="*/ 1010267 w 9336686"/>
              <a:gd name="connsiteY340" fmla="*/ 362986 h 4341716"/>
              <a:gd name="connsiteX341" fmla="*/ 1139294 w 9336686"/>
              <a:gd name="connsiteY341" fmla="*/ 233959 h 4341716"/>
              <a:gd name="connsiteX342" fmla="*/ 1139293 w 9336686"/>
              <a:gd name="connsiteY342" fmla="*/ 233960 h 4341716"/>
              <a:gd name="connsiteX343" fmla="*/ 1268320 w 9336686"/>
              <a:gd name="connsiteY343" fmla="*/ 362987 h 4341716"/>
              <a:gd name="connsiteX344" fmla="*/ 1268321 w 9336686"/>
              <a:gd name="connsiteY344" fmla="*/ 1259949 h 4341716"/>
              <a:gd name="connsiteX345" fmla="*/ 1278459 w 9336686"/>
              <a:gd name="connsiteY345" fmla="*/ 1310168 h 4341716"/>
              <a:gd name="connsiteX346" fmla="*/ 1397347 w 9336686"/>
              <a:gd name="connsiteY346" fmla="*/ 1388972 h 4341716"/>
              <a:gd name="connsiteX347" fmla="*/ 1516234 w 9336686"/>
              <a:gd name="connsiteY347" fmla="*/ 1310168 h 4341716"/>
              <a:gd name="connsiteX348" fmla="*/ 1519832 w 9336686"/>
              <a:gd name="connsiteY348" fmla="*/ 1292349 h 4341716"/>
              <a:gd name="connsiteX349" fmla="*/ 1519832 w 9336686"/>
              <a:gd name="connsiteY349" fmla="*/ 983403 h 4341716"/>
              <a:gd name="connsiteX350" fmla="*/ 1648859 w 9336686"/>
              <a:gd name="connsiteY350" fmla="*/ 854376 h 4341716"/>
              <a:gd name="connsiteX351" fmla="*/ 1648858 w 9336686"/>
              <a:gd name="connsiteY351" fmla="*/ 854377 h 4341716"/>
              <a:gd name="connsiteX352" fmla="*/ 1777885 w 9336686"/>
              <a:gd name="connsiteY352" fmla="*/ 983404 h 4341716"/>
              <a:gd name="connsiteX353" fmla="*/ 1777885 w 9336686"/>
              <a:gd name="connsiteY353" fmla="*/ 1363756 h 4341716"/>
              <a:gd name="connsiteX354" fmla="*/ 1785353 w 9336686"/>
              <a:gd name="connsiteY354" fmla="*/ 1400749 h 4341716"/>
              <a:gd name="connsiteX355" fmla="*/ 1904241 w 9336686"/>
              <a:gd name="connsiteY355" fmla="*/ 1479553 h 4341716"/>
              <a:gd name="connsiteX356" fmla="*/ 2033268 w 9336686"/>
              <a:gd name="connsiteY356" fmla="*/ 1350526 h 4341716"/>
              <a:gd name="connsiteX357" fmla="*/ 2033268 w 9336686"/>
              <a:gd name="connsiteY357" fmla="*/ 2136650 h 4341716"/>
              <a:gd name="connsiteX358" fmla="*/ 2033269 w 9336686"/>
              <a:gd name="connsiteY358" fmla="*/ 580034 h 4341716"/>
              <a:gd name="connsiteX359" fmla="*/ 2162296 w 9336686"/>
              <a:gd name="connsiteY359" fmla="*/ 451007 h 4341716"/>
              <a:gd name="connsiteX360" fmla="*/ 2162295 w 9336686"/>
              <a:gd name="connsiteY360" fmla="*/ 451008 h 4341716"/>
              <a:gd name="connsiteX361" fmla="*/ 2291322 w 9336686"/>
              <a:gd name="connsiteY361" fmla="*/ 580035 h 4341716"/>
              <a:gd name="connsiteX362" fmla="*/ 2291322 w 9336686"/>
              <a:gd name="connsiteY362" fmla="*/ 2136650 h 4341716"/>
              <a:gd name="connsiteX363" fmla="*/ 2291323 w 9336686"/>
              <a:gd name="connsiteY363" fmla="*/ 563512 h 4341716"/>
              <a:gd name="connsiteX364" fmla="*/ 2301461 w 9336686"/>
              <a:gd name="connsiteY364" fmla="*/ 613731 h 4341716"/>
              <a:gd name="connsiteX365" fmla="*/ 2420349 w 9336686"/>
              <a:gd name="connsiteY365" fmla="*/ 692535 h 4341716"/>
              <a:gd name="connsiteX366" fmla="*/ 2539236 w 9336686"/>
              <a:gd name="connsiteY366" fmla="*/ 613731 h 4341716"/>
              <a:gd name="connsiteX367" fmla="*/ 2549000 w 9336686"/>
              <a:gd name="connsiteY367" fmla="*/ 565370 h 4341716"/>
              <a:gd name="connsiteX368" fmla="*/ 2549000 w 9336686"/>
              <a:gd name="connsiteY368" fmla="*/ 480031 h 4341716"/>
              <a:gd name="connsiteX369" fmla="*/ 2678027 w 9336686"/>
              <a:gd name="connsiteY369" fmla="*/ 351004 h 4341716"/>
              <a:gd name="connsiteX370" fmla="*/ 2678026 w 9336686"/>
              <a:gd name="connsiteY370" fmla="*/ 351005 h 4341716"/>
              <a:gd name="connsiteX371" fmla="*/ 2807053 w 9336686"/>
              <a:gd name="connsiteY371" fmla="*/ 480032 h 4341716"/>
              <a:gd name="connsiteX372" fmla="*/ 2807053 w 9336686"/>
              <a:gd name="connsiteY372" fmla="*/ 2136650 h 4341716"/>
              <a:gd name="connsiteX373" fmla="*/ 2807054 w 9336686"/>
              <a:gd name="connsiteY373" fmla="*/ 1074052 h 4341716"/>
              <a:gd name="connsiteX374" fmla="*/ 2817192 w 9336686"/>
              <a:gd name="connsiteY374" fmla="*/ 1124271 h 4341716"/>
              <a:gd name="connsiteX375" fmla="*/ 2936080 w 9336686"/>
              <a:gd name="connsiteY375" fmla="*/ 1203075 h 4341716"/>
              <a:gd name="connsiteX376" fmla="*/ 3054967 w 9336686"/>
              <a:gd name="connsiteY376" fmla="*/ 1124271 h 4341716"/>
              <a:gd name="connsiteX377" fmla="*/ 3058565 w 9336686"/>
              <a:gd name="connsiteY377" fmla="*/ 1106452 h 4341716"/>
              <a:gd name="connsiteX378" fmla="*/ 3058565 w 9336686"/>
              <a:gd name="connsiteY378" fmla="*/ 1017534 h 4341716"/>
              <a:gd name="connsiteX379" fmla="*/ 3187592 w 9336686"/>
              <a:gd name="connsiteY379" fmla="*/ 888507 h 4341716"/>
              <a:gd name="connsiteX380" fmla="*/ 3187591 w 9336686"/>
              <a:gd name="connsiteY380" fmla="*/ 888508 h 4341716"/>
              <a:gd name="connsiteX381" fmla="*/ 3316618 w 9336686"/>
              <a:gd name="connsiteY381" fmla="*/ 1017535 h 4341716"/>
              <a:gd name="connsiteX382" fmla="*/ 3316618 w 9336686"/>
              <a:gd name="connsiteY382" fmla="*/ 1087278 h 4341716"/>
              <a:gd name="connsiteX383" fmla="*/ 3324086 w 9336686"/>
              <a:gd name="connsiteY383" fmla="*/ 1124271 h 4341716"/>
              <a:gd name="connsiteX384" fmla="*/ 3442974 w 9336686"/>
              <a:gd name="connsiteY384" fmla="*/ 1203075 h 4341716"/>
              <a:gd name="connsiteX385" fmla="*/ 3561862 w 9336686"/>
              <a:gd name="connsiteY385" fmla="*/ 1124271 h 4341716"/>
              <a:gd name="connsiteX386" fmla="*/ 3571625 w 9336686"/>
              <a:gd name="connsiteY386" fmla="*/ 1075911 h 4341716"/>
              <a:gd name="connsiteX387" fmla="*/ 3571625 w 9336686"/>
              <a:gd name="connsiteY387" fmla="*/ 783111 h 4341716"/>
              <a:gd name="connsiteX388" fmla="*/ 3700652 w 9336686"/>
              <a:gd name="connsiteY388" fmla="*/ 654084 h 4341716"/>
              <a:gd name="connsiteX389" fmla="*/ 3700651 w 9336686"/>
              <a:gd name="connsiteY389" fmla="*/ 654085 h 4341716"/>
              <a:gd name="connsiteX390" fmla="*/ 3829678 w 9336686"/>
              <a:gd name="connsiteY390" fmla="*/ 783112 h 4341716"/>
              <a:gd name="connsiteX391" fmla="*/ 3829678 w 9336686"/>
              <a:gd name="connsiteY391" fmla="*/ 1405848 h 4341716"/>
              <a:gd name="connsiteX392" fmla="*/ 3845908 w 9336686"/>
              <a:gd name="connsiteY392" fmla="*/ 1432599 h 4341716"/>
              <a:gd name="connsiteX393" fmla="*/ 3945472 w 9336686"/>
              <a:gd name="connsiteY393" fmla="*/ 1479553 h 4341716"/>
              <a:gd name="connsiteX394" fmla="*/ 4036708 w 9336686"/>
              <a:gd name="connsiteY394" fmla="*/ 1441762 h 4341716"/>
              <a:gd name="connsiteX395" fmla="*/ 4062914 w 9336686"/>
              <a:gd name="connsiteY395" fmla="*/ 1402893 h 4341716"/>
              <a:gd name="connsiteX396" fmla="*/ 4062914 w 9336686"/>
              <a:gd name="connsiteY396" fmla="*/ 1326765 h 4341716"/>
              <a:gd name="connsiteX397" fmla="*/ 4141718 w 9336686"/>
              <a:gd name="connsiteY397" fmla="*/ 1207877 h 4341716"/>
              <a:gd name="connsiteX398" fmla="*/ 4185518 w 9336686"/>
              <a:gd name="connsiteY398" fmla="*/ 1199035 h 4341716"/>
              <a:gd name="connsiteX399" fmla="*/ 4185518 w 9336686"/>
              <a:gd name="connsiteY399" fmla="*/ 1197669 h 4341716"/>
              <a:gd name="connsiteX400" fmla="*/ 4208998 w 9336686"/>
              <a:gd name="connsiteY400" fmla="*/ 1195302 h 4341716"/>
              <a:gd name="connsiteX401" fmla="*/ 4308727 w 9336686"/>
              <a:gd name="connsiteY401" fmla="*/ 1109353 h 4341716"/>
              <a:gd name="connsiteX402" fmla="*/ 4316928 w 9336686"/>
              <a:gd name="connsiteY402" fmla="*/ 1062882 h 4341716"/>
              <a:gd name="connsiteX403" fmla="*/ 4316928 w 9336686"/>
              <a:gd name="connsiteY403" fmla="*/ 595713 h 4341716"/>
              <a:gd name="connsiteX404" fmla="*/ 4445955 w 9336686"/>
              <a:gd name="connsiteY404" fmla="*/ 466686 h 4341716"/>
              <a:gd name="connsiteX405" fmla="*/ 4445954 w 9336686"/>
              <a:gd name="connsiteY405" fmla="*/ 466685 h 4341716"/>
              <a:gd name="connsiteX406" fmla="*/ 4574981 w 9336686"/>
              <a:gd name="connsiteY406" fmla="*/ 595712 h 4341716"/>
              <a:gd name="connsiteX407" fmla="*/ 4574981 w 9336686"/>
              <a:gd name="connsiteY407" fmla="*/ 916347 h 4341716"/>
              <a:gd name="connsiteX408" fmla="*/ 4592149 w 9336686"/>
              <a:gd name="connsiteY408" fmla="*/ 944642 h 4341716"/>
              <a:gd name="connsiteX409" fmla="*/ 4691712 w 9336686"/>
              <a:gd name="connsiteY409" fmla="*/ 991596 h 4341716"/>
              <a:gd name="connsiteX410" fmla="*/ 4810600 w 9336686"/>
              <a:gd name="connsiteY410" fmla="*/ 912792 h 4341716"/>
              <a:gd name="connsiteX411" fmla="*/ 4816700 w 9336686"/>
              <a:gd name="connsiteY411" fmla="*/ 882576 h 4341716"/>
              <a:gd name="connsiteX412" fmla="*/ 4816700 w 9336686"/>
              <a:gd name="connsiteY412" fmla="*/ 275141 h 4341716"/>
              <a:gd name="connsiteX413" fmla="*/ 4945727 w 9336686"/>
              <a:gd name="connsiteY413" fmla="*/ 146114 h 4341716"/>
              <a:gd name="connsiteX414" fmla="*/ 4945726 w 9336686"/>
              <a:gd name="connsiteY414" fmla="*/ 146115 h 4341716"/>
              <a:gd name="connsiteX415" fmla="*/ 5074753 w 9336686"/>
              <a:gd name="connsiteY415" fmla="*/ 275142 h 4341716"/>
              <a:gd name="connsiteX416" fmla="*/ 5074753 w 9336686"/>
              <a:gd name="connsiteY416" fmla="*/ 386500 h 4341716"/>
              <a:gd name="connsiteX417" fmla="*/ 5076579 w 9336686"/>
              <a:gd name="connsiteY417" fmla="*/ 395545 h 4341716"/>
              <a:gd name="connsiteX418" fmla="*/ 5195465 w 9336686"/>
              <a:gd name="connsiteY418" fmla="*/ 474349 h 4341716"/>
              <a:gd name="connsiteX419" fmla="*/ 5314353 w 9336686"/>
              <a:gd name="connsiteY419" fmla="*/ 395545 h 4341716"/>
              <a:gd name="connsiteX420" fmla="*/ 5318490 w 9336686"/>
              <a:gd name="connsiteY420" fmla="*/ 375052 h 4341716"/>
              <a:gd name="connsiteX421" fmla="*/ 5318490 w 9336686"/>
              <a:gd name="connsiteY421" fmla="*/ 129027 h 4341716"/>
              <a:gd name="connsiteX422" fmla="*/ 5447517 w 9336686"/>
              <a:gd name="connsiteY422"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6 w 9336686"/>
              <a:gd name="connsiteY143" fmla="*/ 2205066 h 4341716"/>
              <a:gd name="connsiteX144" fmla="*/ 8584095 w 9336686"/>
              <a:gd name="connsiteY144" fmla="*/ 2205066 h 4341716"/>
              <a:gd name="connsiteX145" fmla="*/ 8584095 w 9336686"/>
              <a:gd name="connsiteY145" fmla="*/ 3394187 h 4341716"/>
              <a:gd name="connsiteX146" fmla="*/ 8573957 w 9336686"/>
              <a:gd name="connsiteY146" fmla="*/ 3343968 h 4341716"/>
              <a:gd name="connsiteX147" fmla="*/ 8455069 w 9336686"/>
              <a:gd name="connsiteY147" fmla="*/ 3265164 h 4341716"/>
              <a:gd name="connsiteX148" fmla="*/ 8336182 w 9336686"/>
              <a:gd name="connsiteY148" fmla="*/ 3343968 h 4341716"/>
              <a:gd name="connsiteX149" fmla="*/ 8326418 w 9336686"/>
              <a:gd name="connsiteY149" fmla="*/ 3392328 h 4341716"/>
              <a:gd name="connsiteX150" fmla="*/ 8326418 w 9336686"/>
              <a:gd name="connsiteY150" fmla="*/ 3978730 h 4341716"/>
              <a:gd name="connsiteX151" fmla="*/ 8197391 w 9336686"/>
              <a:gd name="connsiteY151" fmla="*/ 4107757 h 4341716"/>
              <a:gd name="connsiteX152" fmla="*/ 8197392 w 9336686"/>
              <a:gd name="connsiteY152" fmla="*/ 4107756 h 4341716"/>
              <a:gd name="connsiteX153" fmla="*/ 8068365 w 9336686"/>
              <a:gd name="connsiteY153" fmla="*/ 3978729 h 4341716"/>
              <a:gd name="connsiteX154" fmla="*/ 8068365 w 9336686"/>
              <a:gd name="connsiteY154" fmla="*/ 2205066 h 4341716"/>
              <a:gd name="connsiteX155" fmla="*/ 8068364 w 9336686"/>
              <a:gd name="connsiteY155" fmla="*/ 3081767 h 4341716"/>
              <a:gd name="connsiteX156" fmla="*/ 8058226 w 9336686"/>
              <a:gd name="connsiteY156" fmla="*/ 3031548 h 4341716"/>
              <a:gd name="connsiteX157" fmla="*/ 7939338 w 9336686"/>
              <a:gd name="connsiteY157" fmla="*/ 2952744 h 4341716"/>
              <a:gd name="connsiteX158" fmla="*/ 7820451 w 9336686"/>
              <a:gd name="connsiteY158" fmla="*/ 3031548 h 4341716"/>
              <a:gd name="connsiteX159" fmla="*/ 7816853 w 9336686"/>
              <a:gd name="connsiteY159" fmla="*/ 3049367 h 4341716"/>
              <a:gd name="connsiteX160" fmla="*/ 7816853 w 9336686"/>
              <a:gd name="connsiteY160" fmla="*/ 3358313 h 4341716"/>
              <a:gd name="connsiteX161" fmla="*/ 7687826 w 9336686"/>
              <a:gd name="connsiteY161" fmla="*/ 3487340 h 4341716"/>
              <a:gd name="connsiteX162" fmla="*/ 7687827 w 9336686"/>
              <a:gd name="connsiteY162" fmla="*/ 3487339 h 4341716"/>
              <a:gd name="connsiteX163" fmla="*/ 7558800 w 9336686"/>
              <a:gd name="connsiteY163" fmla="*/ 3358312 h 4341716"/>
              <a:gd name="connsiteX164" fmla="*/ 7558800 w 9336686"/>
              <a:gd name="connsiteY164" fmla="*/ 2977960 h 4341716"/>
              <a:gd name="connsiteX165" fmla="*/ 7551332 w 9336686"/>
              <a:gd name="connsiteY165" fmla="*/ 2940967 h 4341716"/>
              <a:gd name="connsiteX166" fmla="*/ 7432444 w 9336686"/>
              <a:gd name="connsiteY166" fmla="*/ 2862163 h 4341716"/>
              <a:gd name="connsiteX167" fmla="*/ 7303417 w 9336686"/>
              <a:gd name="connsiteY167" fmla="*/ 2991190 h 4341716"/>
              <a:gd name="connsiteX168" fmla="*/ 7303417 w 9336686"/>
              <a:gd name="connsiteY168" fmla="*/ 2205066 h 4341716"/>
              <a:gd name="connsiteX169" fmla="*/ 7303416 w 9336686"/>
              <a:gd name="connsiteY169" fmla="*/ 3761682 h 4341716"/>
              <a:gd name="connsiteX170" fmla="*/ 7174389 w 9336686"/>
              <a:gd name="connsiteY170" fmla="*/ 3890709 h 4341716"/>
              <a:gd name="connsiteX171" fmla="*/ 7174390 w 9336686"/>
              <a:gd name="connsiteY171" fmla="*/ 3890708 h 4341716"/>
              <a:gd name="connsiteX172" fmla="*/ 7045363 w 9336686"/>
              <a:gd name="connsiteY172" fmla="*/ 3761681 h 4341716"/>
              <a:gd name="connsiteX173" fmla="*/ 7045363 w 9336686"/>
              <a:gd name="connsiteY173" fmla="*/ 2205066 h 4341716"/>
              <a:gd name="connsiteX174" fmla="*/ 7045362 w 9336686"/>
              <a:gd name="connsiteY174" fmla="*/ 3778204 h 4341716"/>
              <a:gd name="connsiteX175" fmla="*/ 7035224 w 9336686"/>
              <a:gd name="connsiteY175" fmla="*/ 3727985 h 4341716"/>
              <a:gd name="connsiteX176" fmla="*/ 6916336 w 9336686"/>
              <a:gd name="connsiteY176" fmla="*/ 3649181 h 4341716"/>
              <a:gd name="connsiteX177" fmla="*/ 6797449 w 9336686"/>
              <a:gd name="connsiteY177" fmla="*/ 3727985 h 4341716"/>
              <a:gd name="connsiteX178" fmla="*/ 6787685 w 9336686"/>
              <a:gd name="connsiteY178" fmla="*/ 3776346 h 4341716"/>
              <a:gd name="connsiteX179" fmla="*/ 6787685 w 9336686"/>
              <a:gd name="connsiteY179" fmla="*/ 3861685 h 4341716"/>
              <a:gd name="connsiteX180" fmla="*/ 6658658 w 9336686"/>
              <a:gd name="connsiteY180" fmla="*/ 3990712 h 4341716"/>
              <a:gd name="connsiteX181" fmla="*/ 6658659 w 9336686"/>
              <a:gd name="connsiteY181" fmla="*/ 3990711 h 4341716"/>
              <a:gd name="connsiteX182" fmla="*/ 6529632 w 9336686"/>
              <a:gd name="connsiteY182" fmla="*/ 3861684 h 4341716"/>
              <a:gd name="connsiteX183" fmla="*/ 6529632 w 9336686"/>
              <a:gd name="connsiteY183" fmla="*/ 2205066 h 4341716"/>
              <a:gd name="connsiteX184" fmla="*/ 6529631 w 9336686"/>
              <a:gd name="connsiteY184" fmla="*/ 3267664 h 4341716"/>
              <a:gd name="connsiteX185" fmla="*/ 6519493 w 9336686"/>
              <a:gd name="connsiteY185" fmla="*/ 3217445 h 4341716"/>
              <a:gd name="connsiteX186" fmla="*/ 6400605 w 9336686"/>
              <a:gd name="connsiteY186" fmla="*/ 3138641 h 4341716"/>
              <a:gd name="connsiteX187" fmla="*/ 6281718 w 9336686"/>
              <a:gd name="connsiteY187" fmla="*/ 3217445 h 4341716"/>
              <a:gd name="connsiteX188" fmla="*/ 6278120 w 9336686"/>
              <a:gd name="connsiteY188" fmla="*/ 3235264 h 4341716"/>
              <a:gd name="connsiteX189" fmla="*/ 6278120 w 9336686"/>
              <a:gd name="connsiteY189" fmla="*/ 3324182 h 4341716"/>
              <a:gd name="connsiteX190" fmla="*/ 6149093 w 9336686"/>
              <a:gd name="connsiteY190" fmla="*/ 3453209 h 4341716"/>
              <a:gd name="connsiteX191" fmla="*/ 6149094 w 9336686"/>
              <a:gd name="connsiteY191" fmla="*/ 3453208 h 4341716"/>
              <a:gd name="connsiteX192" fmla="*/ 6020067 w 9336686"/>
              <a:gd name="connsiteY192" fmla="*/ 3324181 h 4341716"/>
              <a:gd name="connsiteX193" fmla="*/ 6020067 w 9336686"/>
              <a:gd name="connsiteY193" fmla="*/ 3254438 h 4341716"/>
              <a:gd name="connsiteX194" fmla="*/ 6012599 w 9336686"/>
              <a:gd name="connsiteY194" fmla="*/ 3217445 h 4341716"/>
              <a:gd name="connsiteX195" fmla="*/ 5893711 w 9336686"/>
              <a:gd name="connsiteY195" fmla="*/ 3138641 h 4341716"/>
              <a:gd name="connsiteX196" fmla="*/ 5774823 w 9336686"/>
              <a:gd name="connsiteY196" fmla="*/ 3217445 h 4341716"/>
              <a:gd name="connsiteX197" fmla="*/ 5765060 w 9336686"/>
              <a:gd name="connsiteY197" fmla="*/ 3265805 h 4341716"/>
              <a:gd name="connsiteX198" fmla="*/ 5765060 w 9336686"/>
              <a:gd name="connsiteY198" fmla="*/ 3558605 h 4341716"/>
              <a:gd name="connsiteX199" fmla="*/ 5636033 w 9336686"/>
              <a:gd name="connsiteY199" fmla="*/ 3687632 h 4341716"/>
              <a:gd name="connsiteX200" fmla="*/ 5636034 w 9336686"/>
              <a:gd name="connsiteY200" fmla="*/ 3687631 h 4341716"/>
              <a:gd name="connsiteX201" fmla="*/ 5507007 w 9336686"/>
              <a:gd name="connsiteY201" fmla="*/ 3558604 h 4341716"/>
              <a:gd name="connsiteX202" fmla="*/ 5507007 w 9336686"/>
              <a:gd name="connsiteY202" fmla="*/ 2935868 h 4341716"/>
              <a:gd name="connsiteX203" fmla="*/ 5490777 w 9336686"/>
              <a:gd name="connsiteY203" fmla="*/ 2909117 h 4341716"/>
              <a:gd name="connsiteX204" fmla="*/ 5391213 w 9336686"/>
              <a:gd name="connsiteY204" fmla="*/ 2862163 h 4341716"/>
              <a:gd name="connsiteX205" fmla="*/ 5299977 w 9336686"/>
              <a:gd name="connsiteY205" fmla="*/ 2899954 h 4341716"/>
              <a:gd name="connsiteX206" fmla="*/ 5273771 w 9336686"/>
              <a:gd name="connsiteY206" fmla="*/ 2938823 h 4341716"/>
              <a:gd name="connsiteX207" fmla="*/ 5273771 w 9336686"/>
              <a:gd name="connsiteY207" fmla="*/ 3014951 h 4341716"/>
              <a:gd name="connsiteX208" fmla="*/ 5194967 w 9336686"/>
              <a:gd name="connsiteY208" fmla="*/ 3133839 h 4341716"/>
              <a:gd name="connsiteX209" fmla="*/ 5151167 w 9336686"/>
              <a:gd name="connsiteY209" fmla="*/ 3142681 h 4341716"/>
              <a:gd name="connsiteX210" fmla="*/ 5151167 w 9336686"/>
              <a:gd name="connsiteY210" fmla="*/ 3144047 h 4341716"/>
              <a:gd name="connsiteX211" fmla="*/ 5127687 w 9336686"/>
              <a:gd name="connsiteY211" fmla="*/ 3146414 h 4341716"/>
              <a:gd name="connsiteX212" fmla="*/ 5027958 w 9336686"/>
              <a:gd name="connsiteY212" fmla="*/ 3232363 h 4341716"/>
              <a:gd name="connsiteX213" fmla="*/ 5019757 w 9336686"/>
              <a:gd name="connsiteY213" fmla="*/ 3278834 h 4341716"/>
              <a:gd name="connsiteX214" fmla="*/ 5019757 w 9336686"/>
              <a:gd name="connsiteY214" fmla="*/ 3746003 h 4341716"/>
              <a:gd name="connsiteX215" fmla="*/ 4890730 w 9336686"/>
              <a:gd name="connsiteY215" fmla="*/ 3875030 h 4341716"/>
              <a:gd name="connsiteX216" fmla="*/ 4890731 w 9336686"/>
              <a:gd name="connsiteY216" fmla="*/ 3875031 h 4341716"/>
              <a:gd name="connsiteX217" fmla="*/ 4761704 w 9336686"/>
              <a:gd name="connsiteY217" fmla="*/ 3746004 h 4341716"/>
              <a:gd name="connsiteX218" fmla="*/ 4761704 w 9336686"/>
              <a:gd name="connsiteY218" fmla="*/ 3425369 h 4341716"/>
              <a:gd name="connsiteX219" fmla="*/ 4744536 w 9336686"/>
              <a:gd name="connsiteY219" fmla="*/ 3397074 h 4341716"/>
              <a:gd name="connsiteX220" fmla="*/ 4644973 w 9336686"/>
              <a:gd name="connsiteY220" fmla="*/ 3350120 h 4341716"/>
              <a:gd name="connsiteX221" fmla="*/ 4526085 w 9336686"/>
              <a:gd name="connsiteY221" fmla="*/ 3428924 h 4341716"/>
              <a:gd name="connsiteX222" fmla="*/ 4519985 w 9336686"/>
              <a:gd name="connsiteY222" fmla="*/ 3459140 h 4341716"/>
              <a:gd name="connsiteX223" fmla="*/ 4519985 w 9336686"/>
              <a:gd name="connsiteY223" fmla="*/ 4066575 h 4341716"/>
              <a:gd name="connsiteX224" fmla="*/ 4390958 w 9336686"/>
              <a:gd name="connsiteY224" fmla="*/ 4195602 h 4341716"/>
              <a:gd name="connsiteX225" fmla="*/ 4390959 w 9336686"/>
              <a:gd name="connsiteY225" fmla="*/ 4195601 h 4341716"/>
              <a:gd name="connsiteX226" fmla="*/ 4261932 w 9336686"/>
              <a:gd name="connsiteY226" fmla="*/ 4066574 h 4341716"/>
              <a:gd name="connsiteX227" fmla="*/ 4261932 w 9336686"/>
              <a:gd name="connsiteY227" fmla="*/ 3955216 h 4341716"/>
              <a:gd name="connsiteX228" fmla="*/ 4260106 w 9336686"/>
              <a:gd name="connsiteY228" fmla="*/ 3946171 h 4341716"/>
              <a:gd name="connsiteX229" fmla="*/ 4141220 w 9336686"/>
              <a:gd name="connsiteY229" fmla="*/ 3867367 h 4341716"/>
              <a:gd name="connsiteX230" fmla="*/ 4022332 w 9336686"/>
              <a:gd name="connsiteY230" fmla="*/ 3946171 h 4341716"/>
              <a:gd name="connsiteX231" fmla="*/ 4018195 w 9336686"/>
              <a:gd name="connsiteY231" fmla="*/ 3966664 h 4341716"/>
              <a:gd name="connsiteX232" fmla="*/ 4018195 w 9336686"/>
              <a:gd name="connsiteY232" fmla="*/ 4212689 h 4341716"/>
              <a:gd name="connsiteX233" fmla="*/ 3889168 w 9336686"/>
              <a:gd name="connsiteY233" fmla="*/ 4341716 h 4341716"/>
              <a:gd name="connsiteX234" fmla="*/ 3889169 w 9336686"/>
              <a:gd name="connsiteY234" fmla="*/ 4341715 h 4341716"/>
              <a:gd name="connsiteX235" fmla="*/ 3760142 w 9336686"/>
              <a:gd name="connsiteY235" fmla="*/ 4212688 h 4341716"/>
              <a:gd name="connsiteX236" fmla="*/ 3760142 w 9336686"/>
              <a:gd name="connsiteY236" fmla="*/ 3745519 h 4341716"/>
              <a:gd name="connsiteX237" fmla="*/ 3751941 w 9336686"/>
              <a:gd name="connsiteY237" fmla="*/ 3699048 h 4341716"/>
              <a:gd name="connsiteX238" fmla="*/ 3652212 w 9336686"/>
              <a:gd name="connsiteY238" fmla="*/ 3613099 h 4341716"/>
              <a:gd name="connsiteX239" fmla="*/ 3628732 w 9336686"/>
              <a:gd name="connsiteY239" fmla="*/ 3610732 h 4341716"/>
              <a:gd name="connsiteX240" fmla="*/ 3628732 w 9336686"/>
              <a:gd name="connsiteY240" fmla="*/ 3609366 h 4341716"/>
              <a:gd name="connsiteX241" fmla="*/ 3584932 w 9336686"/>
              <a:gd name="connsiteY241" fmla="*/ 3600524 h 4341716"/>
              <a:gd name="connsiteX242" fmla="*/ 3506128 w 9336686"/>
              <a:gd name="connsiteY242" fmla="*/ 3481636 h 4341716"/>
              <a:gd name="connsiteX243" fmla="*/ 3506128 w 9336686"/>
              <a:gd name="connsiteY243" fmla="*/ 3431307 h 4341716"/>
              <a:gd name="connsiteX244" fmla="*/ 3500614 w 9336686"/>
              <a:gd name="connsiteY244" fmla="*/ 3403994 h 4341716"/>
              <a:gd name="connsiteX245" fmla="*/ 3381726 w 9336686"/>
              <a:gd name="connsiteY245" fmla="*/ 3325190 h 4341716"/>
              <a:gd name="connsiteX246" fmla="*/ 3290490 w 9336686"/>
              <a:gd name="connsiteY246" fmla="*/ 3362981 h 4341716"/>
              <a:gd name="connsiteX247" fmla="*/ 3263554 w 9336686"/>
              <a:gd name="connsiteY247" fmla="*/ 3402932 h 4341716"/>
              <a:gd name="connsiteX248" fmla="*/ 3263554 w 9336686"/>
              <a:gd name="connsiteY248" fmla="*/ 3631142 h 4341716"/>
              <a:gd name="connsiteX249" fmla="*/ 3134527 w 9336686"/>
              <a:gd name="connsiteY249" fmla="*/ 3760169 h 4341716"/>
              <a:gd name="connsiteX250" fmla="*/ 3134528 w 9336686"/>
              <a:gd name="connsiteY250" fmla="*/ 3760168 h 4341716"/>
              <a:gd name="connsiteX251" fmla="*/ 3005501 w 9336686"/>
              <a:gd name="connsiteY251" fmla="*/ 3631141 h 4341716"/>
              <a:gd name="connsiteX252" fmla="*/ 3005501 w 9336686"/>
              <a:gd name="connsiteY252" fmla="*/ 2991769 h 4341716"/>
              <a:gd name="connsiteX253" fmla="*/ 3000280 w 9336686"/>
              <a:gd name="connsiteY253" fmla="*/ 2965907 h 4341716"/>
              <a:gd name="connsiteX254" fmla="*/ 2881392 w 9336686"/>
              <a:gd name="connsiteY254" fmla="*/ 2887103 h 4341716"/>
              <a:gd name="connsiteX255" fmla="*/ 2762505 w 9336686"/>
              <a:gd name="connsiteY255" fmla="*/ 2965907 h 4341716"/>
              <a:gd name="connsiteX256" fmla="*/ 2762032 w 9336686"/>
              <a:gd name="connsiteY256" fmla="*/ 2968250 h 4341716"/>
              <a:gd name="connsiteX257" fmla="*/ 2762032 w 9336686"/>
              <a:gd name="connsiteY257" fmla="*/ 3113195 h 4341716"/>
              <a:gd name="connsiteX258" fmla="*/ 2683229 w 9336686"/>
              <a:gd name="connsiteY258" fmla="*/ 3232083 h 4341716"/>
              <a:gd name="connsiteX259" fmla="*/ 2635159 w 9336686"/>
              <a:gd name="connsiteY259" fmla="*/ 3241787 h 4341716"/>
              <a:gd name="connsiteX260" fmla="*/ 2635159 w 9336686"/>
              <a:gd name="connsiteY260" fmla="*/ 3242525 h 4341716"/>
              <a:gd name="connsiteX261" fmla="*/ 2611679 w 9336686"/>
              <a:gd name="connsiteY261" fmla="*/ 3244892 h 4341716"/>
              <a:gd name="connsiteX262" fmla="*/ 2534615 w 9336686"/>
              <a:gd name="connsiteY262" fmla="*/ 3291336 h 4341716"/>
              <a:gd name="connsiteX263" fmla="*/ 2512827 w 9336686"/>
              <a:gd name="connsiteY263" fmla="*/ 3329312 h 4341716"/>
              <a:gd name="connsiteX264" fmla="*/ 2512827 w 9336686"/>
              <a:gd name="connsiteY264" fmla="*/ 3454880 h 4341716"/>
              <a:gd name="connsiteX265" fmla="*/ 2434024 w 9336686"/>
              <a:gd name="connsiteY265" fmla="*/ 3573768 h 4341716"/>
              <a:gd name="connsiteX266" fmla="*/ 2385954 w 9336686"/>
              <a:gd name="connsiteY266" fmla="*/ 3583472 h 4341716"/>
              <a:gd name="connsiteX267" fmla="*/ 2385954 w 9336686"/>
              <a:gd name="connsiteY267" fmla="*/ 3584210 h 4341716"/>
              <a:gd name="connsiteX268" fmla="*/ 2362474 w 9336686"/>
              <a:gd name="connsiteY268" fmla="*/ 3586577 h 4341716"/>
              <a:gd name="connsiteX269" fmla="*/ 2285410 w 9336686"/>
              <a:gd name="connsiteY269" fmla="*/ 3633021 h 4341716"/>
              <a:gd name="connsiteX270" fmla="*/ 2273449 w 9336686"/>
              <a:gd name="connsiteY270" fmla="*/ 3653869 h 4341716"/>
              <a:gd name="connsiteX271" fmla="*/ 2273449 w 9336686"/>
              <a:gd name="connsiteY271" fmla="*/ 3867367 h 4341716"/>
              <a:gd name="connsiteX272" fmla="*/ 2144423 w 9336686"/>
              <a:gd name="connsiteY272" fmla="*/ 3996394 h 4341716"/>
              <a:gd name="connsiteX273" fmla="*/ 2144424 w 9336686"/>
              <a:gd name="connsiteY273" fmla="*/ 3996393 h 4341716"/>
              <a:gd name="connsiteX274" fmla="*/ 2015396 w 9336686"/>
              <a:gd name="connsiteY274" fmla="*/ 3867366 h 4341716"/>
              <a:gd name="connsiteX275" fmla="*/ 2015396 w 9336686"/>
              <a:gd name="connsiteY275" fmla="*/ 3400197 h 4341716"/>
              <a:gd name="connsiteX276" fmla="*/ 2007195 w 9336686"/>
              <a:gd name="connsiteY276" fmla="*/ 3353726 h 4341716"/>
              <a:gd name="connsiteX277" fmla="*/ 1907467 w 9336686"/>
              <a:gd name="connsiteY277" fmla="*/ 3267777 h 4341716"/>
              <a:gd name="connsiteX278" fmla="*/ 1883987 w 9336686"/>
              <a:gd name="connsiteY278" fmla="*/ 3265410 h 4341716"/>
              <a:gd name="connsiteX279" fmla="*/ 1883987 w 9336686"/>
              <a:gd name="connsiteY279" fmla="*/ 3264044 h 4341716"/>
              <a:gd name="connsiteX280" fmla="*/ 1840187 w 9336686"/>
              <a:gd name="connsiteY280" fmla="*/ 3255202 h 4341716"/>
              <a:gd name="connsiteX281" fmla="*/ 1761383 w 9336686"/>
              <a:gd name="connsiteY281" fmla="*/ 3136314 h 4341716"/>
              <a:gd name="connsiteX282" fmla="*/ 1761383 w 9336686"/>
              <a:gd name="connsiteY282" fmla="*/ 2996103 h 4341716"/>
              <a:gd name="connsiteX283" fmla="*/ 1755287 w 9336686"/>
              <a:gd name="connsiteY283" fmla="*/ 2965907 h 4341716"/>
              <a:gd name="connsiteX284" fmla="*/ 1636398 w 9336686"/>
              <a:gd name="connsiteY284" fmla="*/ 2887103 h 4341716"/>
              <a:gd name="connsiteX285" fmla="*/ 1517510 w 9336686"/>
              <a:gd name="connsiteY285" fmla="*/ 2965907 h 4341716"/>
              <a:gd name="connsiteX286" fmla="*/ 1515568 w 9336686"/>
              <a:gd name="connsiteY286" fmla="*/ 2975527 h 4341716"/>
              <a:gd name="connsiteX287" fmla="*/ 1515568 w 9336686"/>
              <a:gd name="connsiteY287" fmla="*/ 3239907 h 4341716"/>
              <a:gd name="connsiteX288" fmla="*/ 1386541 w 9336686"/>
              <a:gd name="connsiteY288" fmla="*/ 3368934 h 4341716"/>
              <a:gd name="connsiteX289" fmla="*/ 1386542 w 9336686"/>
              <a:gd name="connsiteY289" fmla="*/ 3368933 h 4341716"/>
              <a:gd name="connsiteX290" fmla="*/ 1257514 w 9336686"/>
              <a:gd name="connsiteY290" fmla="*/ 3239906 h 4341716"/>
              <a:gd name="connsiteX291" fmla="*/ 1257514 w 9336686"/>
              <a:gd name="connsiteY291" fmla="*/ 2772737 h 4341716"/>
              <a:gd name="connsiteX292" fmla="*/ 1249314 w 9336686"/>
              <a:gd name="connsiteY292" fmla="*/ 2726266 h 4341716"/>
              <a:gd name="connsiteX293" fmla="*/ 1149584 w 9336686"/>
              <a:gd name="connsiteY293" fmla="*/ 2640317 h 4341716"/>
              <a:gd name="connsiteX294" fmla="*/ 1126104 w 9336686"/>
              <a:gd name="connsiteY294" fmla="*/ 2637950 h 4341716"/>
              <a:gd name="connsiteX295" fmla="*/ 1126104 w 9336686"/>
              <a:gd name="connsiteY295" fmla="*/ 2636584 h 4341716"/>
              <a:gd name="connsiteX296" fmla="*/ 1082305 w 9336686"/>
              <a:gd name="connsiteY296" fmla="*/ 2627742 h 4341716"/>
              <a:gd name="connsiteX297" fmla="*/ 1003500 w 9336686"/>
              <a:gd name="connsiteY297" fmla="*/ 2508854 h 4341716"/>
              <a:gd name="connsiteX298" fmla="*/ 1003500 w 9336686"/>
              <a:gd name="connsiteY298" fmla="*/ 2387433 h 4341716"/>
              <a:gd name="connsiteX299" fmla="*/ 1003269 w 9336686"/>
              <a:gd name="connsiteY299" fmla="*/ 2386290 h 4341716"/>
              <a:gd name="connsiteX300" fmla="*/ 884381 w 9336686"/>
              <a:gd name="connsiteY300" fmla="*/ 2307486 h 4341716"/>
              <a:gd name="connsiteX301" fmla="*/ 765494 w 9336686"/>
              <a:gd name="connsiteY301" fmla="*/ 2386290 h 4341716"/>
              <a:gd name="connsiteX302" fmla="*/ 762038 w 9336686"/>
              <a:gd name="connsiteY302" fmla="*/ 2403410 h 4341716"/>
              <a:gd name="connsiteX303" fmla="*/ 762038 w 9336686"/>
              <a:gd name="connsiteY303" fmla="*/ 2614672 h 4341716"/>
              <a:gd name="connsiteX304" fmla="*/ 683235 w 9336686"/>
              <a:gd name="connsiteY304" fmla="*/ 2733560 h 4341716"/>
              <a:gd name="connsiteX305" fmla="*/ 635165 w 9336686"/>
              <a:gd name="connsiteY305" fmla="*/ 2743264 h 4341716"/>
              <a:gd name="connsiteX306" fmla="*/ 635165 w 9336686"/>
              <a:gd name="connsiteY306" fmla="*/ 2744002 h 4341716"/>
              <a:gd name="connsiteX307" fmla="*/ 611685 w 9336686"/>
              <a:gd name="connsiteY307" fmla="*/ 2746369 h 4341716"/>
              <a:gd name="connsiteX308" fmla="*/ 534621 w 9336686"/>
              <a:gd name="connsiteY308" fmla="*/ 2792813 h 4341716"/>
              <a:gd name="connsiteX309" fmla="*/ 512066 w 9336686"/>
              <a:gd name="connsiteY309" fmla="*/ 2832126 h 4341716"/>
              <a:gd name="connsiteX310" fmla="*/ 512066 w 9336686"/>
              <a:gd name="connsiteY310" fmla="*/ 3531739 h 4341716"/>
              <a:gd name="connsiteX311" fmla="*/ 383039 w 9336686"/>
              <a:gd name="connsiteY311" fmla="*/ 3660766 h 4341716"/>
              <a:gd name="connsiteX312" fmla="*/ 383040 w 9336686"/>
              <a:gd name="connsiteY312" fmla="*/ 3660765 h 4341716"/>
              <a:gd name="connsiteX313" fmla="*/ 254013 w 9336686"/>
              <a:gd name="connsiteY313" fmla="*/ 3531738 h 4341716"/>
              <a:gd name="connsiteX314" fmla="*/ 254013 w 9336686"/>
              <a:gd name="connsiteY314" fmla="*/ 3064569 h 4341716"/>
              <a:gd name="connsiteX315" fmla="*/ 245812 w 9336686"/>
              <a:gd name="connsiteY315" fmla="*/ 3018098 h 4341716"/>
              <a:gd name="connsiteX316" fmla="*/ 146083 w 9336686"/>
              <a:gd name="connsiteY316" fmla="*/ 2932149 h 4341716"/>
              <a:gd name="connsiteX317" fmla="*/ 122603 w 9336686"/>
              <a:gd name="connsiteY317" fmla="*/ 2929782 h 4341716"/>
              <a:gd name="connsiteX318" fmla="*/ 122603 w 9336686"/>
              <a:gd name="connsiteY318" fmla="*/ 2928416 h 4341716"/>
              <a:gd name="connsiteX319" fmla="*/ 78803 w 9336686"/>
              <a:gd name="connsiteY319" fmla="*/ 2919574 h 4341716"/>
              <a:gd name="connsiteX320" fmla="*/ 22035 w 9336686"/>
              <a:gd name="connsiteY320" fmla="*/ 2872826 h 4341716"/>
              <a:gd name="connsiteX321" fmla="*/ 0 w 9336686"/>
              <a:gd name="connsiteY321" fmla="*/ 2800689 h 4341716"/>
              <a:gd name="connsiteX322" fmla="*/ 0 w 9336686"/>
              <a:gd name="connsiteY322" fmla="*/ 783111 h 4341716"/>
              <a:gd name="connsiteX323" fmla="*/ 129027 w 9336686"/>
              <a:gd name="connsiteY323" fmla="*/ 654084 h 4341716"/>
              <a:gd name="connsiteX324" fmla="*/ 129026 w 9336686"/>
              <a:gd name="connsiteY324" fmla="*/ 654085 h 4341716"/>
              <a:gd name="connsiteX325" fmla="*/ 258053 w 9336686"/>
              <a:gd name="connsiteY325" fmla="*/ 783112 h 4341716"/>
              <a:gd name="connsiteX326" fmla="*/ 258053 w 9336686"/>
              <a:gd name="connsiteY326" fmla="*/ 1405848 h 4341716"/>
              <a:gd name="connsiteX327" fmla="*/ 274283 w 9336686"/>
              <a:gd name="connsiteY327" fmla="*/ 1432599 h 4341716"/>
              <a:gd name="connsiteX328" fmla="*/ 373847 w 9336686"/>
              <a:gd name="connsiteY328" fmla="*/ 1479553 h 4341716"/>
              <a:gd name="connsiteX329" fmla="*/ 492735 w 9336686"/>
              <a:gd name="connsiteY329" fmla="*/ 1400749 h 4341716"/>
              <a:gd name="connsiteX330" fmla="*/ 494536 w 9336686"/>
              <a:gd name="connsiteY330" fmla="*/ 1391827 h 4341716"/>
              <a:gd name="connsiteX331" fmla="*/ 494536 w 9336686"/>
              <a:gd name="connsiteY331" fmla="*/ 964051 h 4341716"/>
              <a:gd name="connsiteX332" fmla="*/ 623563 w 9336686"/>
              <a:gd name="connsiteY332" fmla="*/ 835024 h 4341716"/>
              <a:gd name="connsiteX333" fmla="*/ 623562 w 9336686"/>
              <a:gd name="connsiteY333" fmla="*/ 835025 h 4341716"/>
              <a:gd name="connsiteX334" fmla="*/ 752589 w 9336686"/>
              <a:gd name="connsiteY334" fmla="*/ 964052 h 4341716"/>
              <a:gd name="connsiteX335" fmla="*/ 752590 w 9336686"/>
              <a:gd name="connsiteY335" fmla="*/ 947529 h 4341716"/>
              <a:gd name="connsiteX336" fmla="*/ 762728 w 9336686"/>
              <a:gd name="connsiteY336" fmla="*/ 997748 h 4341716"/>
              <a:gd name="connsiteX337" fmla="*/ 881616 w 9336686"/>
              <a:gd name="connsiteY337" fmla="*/ 1076552 h 4341716"/>
              <a:gd name="connsiteX338" fmla="*/ 1000503 w 9336686"/>
              <a:gd name="connsiteY338" fmla="*/ 997748 h 4341716"/>
              <a:gd name="connsiteX339" fmla="*/ 1010267 w 9336686"/>
              <a:gd name="connsiteY339" fmla="*/ 949388 h 4341716"/>
              <a:gd name="connsiteX340" fmla="*/ 1010267 w 9336686"/>
              <a:gd name="connsiteY340" fmla="*/ 362986 h 4341716"/>
              <a:gd name="connsiteX341" fmla="*/ 1139294 w 9336686"/>
              <a:gd name="connsiteY341" fmla="*/ 233959 h 4341716"/>
              <a:gd name="connsiteX342" fmla="*/ 1139293 w 9336686"/>
              <a:gd name="connsiteY342" fmla="*/ 233960 h 4341716"/>
              <a:gd name="connsiteX343" fmla="*/ 1268320 w 9336686"/>
              <a:gd name="connsiteY343" fmla="*/ 362987 h 4341716"/>
              <a:gd name="connsiteX344" fmla="*/ 1268321 w 9336686"/>
              <a:gd name="connsiteY344" fmla="*/ 1259949 h 4341716"/>
              <a:gd name="connsiteX345" fmla="*/ 1278459 w 9336686"/>
              <a:gd name="connsiteY345" fmla="*/ 1310168 h 4341716"/>
              <a:gd name="connsiteX346" fmla="*/ 1397347 w 9336686"/>
              <a:gd name="connsiteY346" fmla="*/ 1388972 h 4341716"/>
              <a:gd name="connsiteX347" fmla="*/ 1516234 w 9336686"/>
              <a:gd name="connsiteY347" fmla="*/ 1310168 h 4341716"/>
              <a:gd name="connsiteX348" fmla="*/ 1519832 w 9336686"/>
              <a:gd name="connsiteY348" fmla="*/ 1292349 h 4341716"/>
              <a:gd name="connsiteX349" fmla="*/ 1519832 w 9336686"/>
              <a:gd name="connsiteY349" fmla="*/ 983403 h 4341716"/>
              <a:gd name="connsiteX350" fmla="*/ 1648859 w 9336686"/>
              <a:gd name="connsiteY350" fmla="*/ 854376 h 4341716"/>
              <a:gd name="connsiteX351" fmla="*/ 1648858 w 9336686"/>
              <a:gd name="connsiteY351" fmla="*/ 854377 h 4341716"/>
              <a:gd name="connsiteX352" fmla="*/ 1777885 w 9336686"/>
              <a:gd name="connsiteY352" fmla="*/ 983404 h 4341716"/>
              <a:gd name="connsiteX353" fmla="*/ 1777885 w 9336686"/>
              <a:gd name="connsiteY353" fmla="*/ 1363756 h 4341716"/>
              <a:gd name="connsiteX354" fmla="*/ 1785353 w 9336686"/>
              <a:gd name="connsiteY354" fmla="*/ 1400749 h 4341716"/>
              <a:gd name="connsiteX355" fmla="*/ 1904241 w 9336686"/>
              <a:gd name="connsiteY355" fmla="*/ 1479553 h 4341716"/>
              <a:gd name="connsiteX356" fmla="*/ 2033268 w 9336686"/>
              <a:gd name="connsiteY356" fmla="*/ 1350526 h 4341716"/>
              <a:gd name="connsiteX357" fmla="*/ 2033269 w 9336686"/>
              <a:gd name="connsiteY357" fmla="*/ 580034 h 4341716"/>
              <a:gd name="connsiteX358" fmla="*/ 2162296 w 9336686"/>
              <a:gd name="connsiteY358" fmla="*/ 451007 h 4341716"/>
              <a:gd name="connsiteX359" fmla="*/ 2162295 w 9336686"/>
              <a:gd name="connsiteY359" fmla="*/ 451008 h 4341716"/>
              <a:gd name="connsiteX360" fmla="*/ 2291322 w 9336686"/>
              <a:gd name="connsiteY360" fmla="*/ 580035 h 4341716"/>
              <a:gd name="connsiteX361" fmla="*/ 2291322 w 9336686"/>
              <a:gd name="connsiteY361" fmla="*/ 2136650 h 4341716"/>
              <a:gd name="connsiteX362" fmla="*/ 2291323 w 9336686"/>
              <a:gd name="connsiteY362" fmla="*/ 563512 h 4341716"/>
              <a:gd name="connsiteX363" fmla="*/ 2301461 w 9336686"/>
              <a:gd name="connsiteY363" fmla="*/ 613731 h 4341716"/>
              <a:gd name="connsiteX364" fmla="*/ 2420349 w 9336686"/>
              <a:gd name="connsiteY364" fmla="*/ 692535 h 4341716"/>
              <a:gd name="connsiteX365" fmla="*/ 2539236 w 9336686"/>
              <a:gd name="connsiteY365" fmla="*/ 613731 h 4341716"/>
              <a:gd name="connsiteX366" fmla="*/ 2549000 w 9336686"/>
              <a:gd name="connsiteY366" fmla="*/ 565370 h 4341716"/>
              <a:gd name="connsiteX367" fmla="*/ 2549000 w 9336686"/>
              <a:gd name="connsiteY367" fmla="*/ 480031 h 4341716"/>
              <a:gd name="connsiteX368" fmla="*/ 2678027 w 9336686"/>
              <a:gd name="connsiteY368" fmla="*/ 351004 h 4341716"/>
              <a:gd name="connsiteX369" fmla="*/ 2678026 w 9336686"/>
              <a:gd name="connsiteY369" fmla="*/ 351005 h 4341716"/>
              <a:gd name="connsiteX370" fmla="*/ 2807053 w 9336686"/>
              <a:gd name="connsiteY370" fmla="*/ 480032 h 4341716"/>
              <a:gd name="connsiteX371" fmla="*/ 2807053 w 9336686"/>
              <a:gd name="connsiteY371" fmla="*/ 2136650 h 4341716"/>
              <a:gd name="connsiteX372" fmla="*/ 2807054 w 9336686"/>
              <a:gd name="connsiteY372" fmla="*/ 1074052 h 4341716"/>
              <a:gd name="connsiteX373" fmla="*/ 2817192 w 9336686"/>
              <a:gd name="connsiteY373" fmla="*/ 1124271 h 4341716"/>
              <a:gd name="connsiteX374" fmla="*/ 2936080 w 9336686"/>
              <a:gd name="connsiteY374" fmla="*/ 1203075 h 4341716"/>
              <a:gd name="connsiteX375" fmla="*/ 3054967 w 9336686"/>
              <a:gd name="connsiteY375" fmla="*/ 1124271 h 4341716"/>
              <a:gd name="connsiteX376" fmla="*/ 3058565 w 9336686"/>
              <a:gd name="connsiteY376" fmla="*/ 1106452 h 4341716"/>
              <a:gd name="connsiteX377" fmla="*/ 3058565 w 9336686"/>
              <a:gd name="connsiteY377" fmla="*/ 1017534 h 4341716"/>
              <a:gd name="connsiteX378" fmla="*/ 3187592 w 9336686"/>
              <a:gd name="connsiteY378" fmla="*/ 888507 h 4341716"/>
              <a:gd name="connsiteX379" fmla="*/ 3187591 w 9336686"/>
              <a:gd name="connsiteY379" fmla="*/ 888508 h 4341716"/>
              <a:gd name="connsiteX380" fmla="*/ 3316618 w 9336686"/>
              <a:gd name="connsiteY380" fmla="*/ 1017535 h 4341716"/>
              <a:gd name="connsiteX381" fmla="*/ 3316618 w 9336686"/>
              <a:gd name="connsiteY381" fmla="*/ 1087278 h 4341716"/>
              <a:gd name="connsiteX382" fmla="*/ 3324086 w 9336686"/>
              <a:gd name="connsiteY382" fmla="*/ 1124271 h 4341716"/>
              <a:gd name="connsiteX383" fmla="*/ 3442974 w 9336686"/>
              <a:gd name="connsiteY383" fmla="*/ 1203075 h 4341716"/>
              <a:gd name="connsiteX384" fmla="*/ 3561862 w 9336686"/>
              <a:gd name="connsiteY384" fmla="*/ 1124271 h 4341716"/>
              <a:gd name="connsiteX385" fmla="*/ 3571625 w 9336686"/>
              <a:gd name="connsiteY385" fmla="*/ 1075911 h 4341716"/>
              <a:gd name="connsiteX386" fmla="*/ 3571625 w 9336686"/>
              <a:gd name="connsiteY386" fmla="*/ 783111 h 4341716"/>
              <a:gd name="connsiteX387" fmla="*/ 3700652 w 9336686"/>
              <a:gd name="connsiteY387" fmla="*/ 654084 h 4341716"/>
              <a:gd name="connsiteX388" fmla="*/ 3700651 w 9336686"/>
              <a:gd name="connsiteY388" fmla="*/ 654085 h 4341716"/>
              <a:gd name="connsiteX389" fmla="*/ 3829678 w 9336686"/>
              <a:gd name="connsiteY389" fmla="*/ 783112 h 4341716"/>
              <a:gd name="connsiteX390" fmla="*/ 3829678 w 9336686"/>
              <a:gd name="connsiteY390" fmla="*/ 1405848 h 4341716"/>
              <a:gd name="connsiteX391" fmla="*/ 3845908 w 9336686"/>
              <a:gd name="connsiteY391" fmla="*/ 1432599 h 4341716"/>
              <a:gd name="connsiteX392" fmla="*/ 3945472 w 9336686"/>
              <a:gd name="connsiteY392" fmla="*/ 1479553 h 4341716"/>
              <a:gd name="connsiteX393" fmla="*/ 4036708 w 9336686"/>
              <a:gd name="connsiteY393" fmla="*/ 1441762 h 4341716"/>
              <a:gd name="connsiteX394" fmla="*/ 4062914 w 9336686"/>
              <a:gd name="connsiteY394" fmla="*/ 1402893 h 4341716"/>
              <a:gd name="connsiteX395" fmla="*/ 4062914 w 9336686"/>
              <a:gd name="connsiteY395" fmla="*/ 1326765 h 4341716"/>
              <a:gd name="connsiteX396" fmla="*/ 4141718 w 9336686"/>
              <a:gd name="connsiteY396" fmla="*/ 1207877 h 4341716"/>
              <a:gd name="connsiteX397" fmla="*/ 4185518 w 9336686"/>
              <a:gd name="connsiteY397" fmla="*/ 1199035 h 4341716"/>
              <a:gd name="connsiteX398" fmla="*/ 4185518 w 9336686"/>
              <a:gd name="connsiteY398" fmla="*/ 1197669 h 4341716"/>
              <a:gd name="connsiteX399" fmla="*/ 4208998 w 9336686"/>
              <a:gd name="connsiteY399" fmla="*/ 1195302 h 4341716"/>
              <a:gd name="connsiteX400" fmla="*/ 4308727 w 9336686"/>
              <a:gd name="connsiteY400" fmla="*/ 1109353 h 4341716"/>
              <a:gd name="connsiteX401" fmla="*/ 4316928 w 9336686"/>
              <a:gd name="connsiteY401" fmla="*/ 1062882 h 4341716"/>
              <a:gd name="connsiteX402" fmla="*/ 4316928 w 9336686"/>
              <a:gd name="connsiteY402" fmla="*/ 595713 h 4341716"/>
              <a:gd name="connsiteX403" fmla="*/ 4445955 w 9336686"/>
              <a:gd name="connsiteY403" fmla="*/ 466686 h 4341716"/>
              <a:gd name="connsiteX404" fmla="*/ 4445954 w 9336686"/>
              <a:gd name="connsiteY404" fmla="*/ 466685 h 4341716"/>
              <a:gd name="connsiteX405" fmla="*/ 4574981 w 9336686"/>
              <a:gd name="connsiteY405" fmla="*/ 595712 h 4341716"/>
              <a:gd name="connsiteX406" fmla="*/ 4574981 w 9336686"/>
              <a:gd name="connsiteY406" fmla="*/ 916347 h 4341716"/>
              <a:gd name="connsiteX407" fmla="*/ 4592149 w 9336686"/>
              <a:gd name="connsiteY407" fmla="*/ 944642 h 4341716"/>
              <a:gd name="connsiteX408" fmla="*/ 4691712 w 9336686"/>
              <a:gd name="connsiteY408" fmla="*/ 991596 h 4341716"/>
              <a:gd name="connsiteX409" fmla="*/ 4810600 w 9336686"/>
              <a:gd name="connsiteY409" fmla="*/ 912792 h 4341716"/>
              <a:gd name="connsiteX410" fmla="*/ 4816700 w 9336686"/>
              <a:gd name="connsiteY410" fmla="*/ 882576 h 4341716"/>
              <a:gd name="connsiteX411" fmla="*/ 4816700 w 9336686"/>
              <a:gd name="connsiteY411" fmla="*/ 275141 h 4341716"/>
              <a:gd name="connsiteX412" fmla="*/ 4945727 w 9336686"/>
              <a:gd name="connsiteY412" fmla="*/ 146114 h 4341716"/>
              <a:gd name="connsiteX413" fmla="*/ 4945726 w 9336686"/>
              <a:gd name="connsiteY413" fmla="*/ 146115 h 4341716"/>
              <a:gd name="connsiteX414" fmla="*/ 5074753 w 9336686"/>
              <a:gd name="connsiteY414" fmla="*/ 275142 h 4341716"/>
              <a:gd name="connsiteX415" fmla="*/ 5074753 w 9336686"/>
              <a:gd name="connsiteY415" fmla="*/ 386500 h 4341716"/>
              <a:gd name="connsiteX416" fmla="*/ 5076579 w 9336686"/>
              <a:gd name="connsiteY416" fmla="*/ 395545 h 4341716"/>
              <a:gd name="connsiteX417" fmla="*/ 5195465 w 9336686"/>
              <a:gd name="connsiteY417" fmla="*/ 474349 h 4341716"/>
              <a:gd name="connsiteX418" fmla="*/ 5314353 w 9336686"/>
              <a:gd name="connsiteY418" fmla="*/ 395545 h 4341716"/>
              <a:gd name="connsiteX419" fmla="*/ 5318490 w 9336686"/>
              <a:gd name="connsiteY419" fmla="*/ 375052 h 4341716"/>
              <a:gd name="connsiteX420" fmla="*/ 5318490 w 9336686"/>
              <a:gd name="connsiteY420" fmla="*/ 129027 h 4341716"/>
              <a:gd name="connsiteX421" fmla="*/ 5447517 w 9336686"/>
              <a:gd name="connsiteY421"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6 w 9336686"/>
              <a:gd name="connsiteY143" fmla="*/ 2205066 h 4341716"/>
              <a:gd name="connsiteX144" fmla="*/ 8584095 w 9336686"/>
              <a:gd name="connsiteY144" fmla="*/ 2205066 h 4341716"/>
              <a:gd name="connsiteX145" fmla="*/ 8584095 w 9336686"/>
              <a:gd name="connsiteY145" fmla="*/ 3394187 h 4341716"/>
              <a:gd name="connsiteX146" fmla="*/ 8573957 w 9336686"/>
              <a:gd name="connsiteY146" fmla="*/ 3343968 h 4341716"/>
              <a:gd name="connsiteX147" fmla="*/ 8455069 w 9336686"/>
              <a:gd name="connsiteY147" fmla="*/ 3265164 h 4341716"/>
              <a:gd name="connsiteX148" fmla="*/ 8336182 w 9336686"/>
              <a:gd name="connsiteY148" fmla="*/ 3343968 h 4341716"/>
              <a:gd name="connsiteX149" fmla="*/ 8326418 w 9336686"/>
              <a:gd name="connsiteY149" fmla="*/ 3392328 h 4341716"/>
              <a:gd name="connsiteX150" fmla="*/ 8326418 w 9336686"/>
              <a:gd name="connsiteY150" fmla="*/ 3978730 h 4341716"/>
              <a:gd name="connsiteX151" fmla="*/ 8197391 w 9336686"/>
              <a:gd name="connsiteY151" fmla="*/ 4107757 h 4341716"/>
              <a:gd name="connsiteX152" fmla="*/ 8197392 w 9336686"/>
              <a:gd name="connsiteY152" fmla="*/ 4107756 h 4341716"/>
              <a:gd name="connsiteX153" fmla="*/ 8068365 w 9336686"/>
              <a:gd name="connsiteY153" fmla="*/ 3978729 h 4341716"/>
              <a:gd name="connsiteX154" fmla="*/ 8068365 w 9336686"/>
              <a:gd name="connsiteY154" fmla="*/ 2205066 h 4341716"/>
              <a:gd name="connsiteX155" fmla="*/ 8068364 w 9336686"/>
              <a:gd name="connsiteY155" fmla="*/ 3081767 h 4341716"/>
              <a:gd name="connsiteX156" fmla="*/ 8058226 w 9336686"/>
              <a:gd name="connsiteY156" fmla="*/ 3031548 h 4341716"/>
              <a:gd name="connsiteX157" fmla="*/ 7939338 w 9336686"/>
              <a:gd name="connsiteY157" fmla="*/ 2952744 h 4341716"/>
              <a:gd name="connsiteX158" fmla="*/ 7820451 w 9336686"/>
              <a:gd name="connsiteY158" fmla="*/ 3031548 h 4341716"/>
              <a:gd name="connsiteX159" fmla="*/ 7816853 w 9336686"/>
              <a:gd name="connsiteY159" fmla="*/ 3049367 h 4341716"/>
              <a:gd name="connsiteX160" fmla="*/ 7816853 w 9336686"/>
              <a:gd name="connsiteY160" fmla="*/ 3358313 h 4341716"/>
              <a:gd name="connsiteX161" fmla="*/ 7687826 w 9336686"/>
              <a:gd name="connsiteY161" fmla="*/ 3487340 h 4341716"/>
              <a:gd name="connsiteX162" fmla="*/ 7687827 w 9336686"/>
              <a:gd name="connsiteY162" fmla="*/ 3487339 h 4341716"/>
              <a:gd name="connsiteX163" fmla="*/ 7558800 w 9336686"/>
              <a:gd name="connsiteY163" fmla="*/ 3358312 h 4341716"/>
              <a:gd name="connsiteX164" fmla="*/ 7558800 w 9336686"/>
              <a:gd name="connsiteY164" fmla="*/ 2977960 h 4341716"/>
              <a:gd name="connsiteX165" fmla="*/ 7551332 w 9336686"/>
              <a:gd name="connsiteY165" fmla="*/ 2940967 h 4341716"/>
              <a:gd name="connsiteX166" fmla="*/ 7432444 w 9336686"/>
              <a:gd name="connsiteY166" fmla="*/ 2862163 h 4341716"/>
              <a:gd name="connsiteX167" fmla="*/ 7303417 w 9336686"/>
              <a:gd name="connsiteY167" fmla="*/ 2991190 h 4341716"/>
              <a:gd name="connsiteX168" fmla="*/ 7303417 w 9336686"/>
              <a:gd name="connsiteY168" fmla="*/ 2205066 h 4341716"/>
              <a:gd name="connsiteX169" fmla="*/ 7303416 w 9336686"/>
              <a:gd name="connsiteY169" fmla="*/ 3761682 h 4341716"/>
              <a:gd name="connsiteX170" fmla="*/ 7174389 w 9336686"/>
              <a:gd name="connsiteY170" fmla="*/ 3890709 h 4341716"/>
              <a:gd name="connsiteX171" fmla="*/ 7174390 w 9336686"/>
              <a:gd name="connsiteY171" fmla="*/ 3890708 h 4341716"/>
              <a:gd name="connsiteX172" fmla="*/ 7045363 w 9336686"/>
              <a:gd name="connsiteY172" fmla="*/ 3761681 h 4341716"/>
              <a:gd name="connsiteX173" fmla="*/ 7045363 w 9336686"/>
              <a:gd name="connsiteY173" fmla="*/ 2205066 h 4341716"/>
              <a:gd name="connsiteX174" fmla="*/ 7045362 w 9336686"/>
              <a:gd name="connsiteY174" fmla="*/ 3778204 h 4341716"/>
              <a:gd name="connsiteX175" fmla="*/ 7035224 w 9336686"/>
              <a:gd name="connsiteY175" fmla="*/ 3727985 h 4341716"/>
              <a:gd name="connsiteX176" fmla="*/ 6916336 w 9336686"/>
              <a:gd name="connsiteY176" fmla="*/ 3649181 h 4341716"/>
              <a:gd name="connsiteX177" fmla="*/ 6797449 w 9336686"/>
              <a:gd name="connsiteY177" fmla="*/ 3727985 h 4341716"/>
              <a:gd name="connsiteX178" fmla="*/ 6787685 w 9336686"/>
              <a:gd name="connsiteY178" fmla="*/ 3776346 h 4341716"/>
              <a:gd name="connsiteX179" fmla="*/ 6787685 w 9336686"/>
              <a:gd name="connsiteY179" fmla="*/ 3861685 h 4341716"/>
              <a:gd name="connsiteX180" fmla="*/ 6658658 w 9336686"/>
              <a:gd name="connsiteY180" fmla="*/ 3990712 h 4341716"/>
              <a:gd name="connsiteX181" fmla="*/ 6658659 w 9336686"/>
              <a:gd name="connsiteY181" fmla="*/ 3990711 h 4341716"/>
              <a:gd name="connsiteX182" fmla="*/ 6529632 w 9336686"/>
              <a:gd name="connsiteY182" fmla="*/ 3861684 h 4341716"/>
              <a:gd name="connsiteX183" fmla="*/ 6529632 w 9336686"/>
              <a:gd name="connsiteY183" fmla="*/ 2205066 h 4341716"/>
              <a:gd name="connsiteX184" fmla="*/ 6529631 w 9336686"/>
              <a:gd name="connsiteY184" fmla="*/ 3267664 h 4341716"/>
              <a:gd name="connsiteX185" fmla="*/ 6519493 w 9336686"/>
              <a:gd name="connsiteY185" fmla="*/ 3217445 h 4341716"/>
              <a:gd name="connsiteX186" fmla="*/ 6400605 w 9336686"/>
              <a:gd name="connsiteY186" fmla="*/ 3138641 h 4341716"/>
              <a:gd name="connsiteX187" fmla="*/ 6281718 w 9336686"/>
              <a:gd name="connsiteY187" fmla="*/ 3217445 h 4341716"/>
              <a:gd name="connsiteX188" fmla="*/ 6278120 w 9336686"/>
              <a:gd name="connsiteY188" fmla="*/ 3235264 h 4341716"/>
              <a:gd name="connsiteX189" fmla="*/ 6278120 w 9336686"/>
              <a:gd name="connsiteY189" fmla="*/ 3324182 h 4341716"/>
              <a:gd name="connsiteX190" fmla="*/ 6149093 w 9336686"/>
              <a:gd name="connsiteY190" fmla="*/ 3453209 h 4341716"/>
              <a:gd name="connsiteX191" fmla="*/ 6149094 w 9336686"/>
              <a:gd name="connsiteY191" fmla="*/ 3453208 h 4341716"/>
              <a:gd name="connsiteX192" fmla="*/ 6020067 w 9336686"/>
              <a:gd name="connsiteY192" fmla="*/ 3324181 h 4341716"/>
              <a:gd name="connsiteX193" fmla="*/ 6020067 w 9336686"/>
              <a:gd name="connsiteY193" fmla="*/ 3254438 h 4341716"/>
              <a:gd name="connsiteX194" fmla="*/ 6012599 w 9336686"/>
              <a:gd name="connsiteY194" fmla="*/ 3217445 h 4341716"/>
              <a:gd name="connsiteX195" fmla="*/ 5893711 w 9336686"/>
              <a:gd name="connsiteY195" fmla="*/ 3138641 h 4341716"/>
              <a:gd name="connsiteX196" fmla="*/ 5774823 w 9336686"/>
              <a:gd name="connsiteY196" fmla="*/ 3217445 h 4341716"/>
              <a:gd name="connsiteX197" fmla="*/ 5765060 w 9336686"/>
              <a:gd name="connsiteY197" fmla="*/ 3265805 h 4341716"/>
              <a:gd name="connsiteX198" fmla="*/ 5765060 w 9336686"/>
              <a:gd name="connsiteY198" fmla="*/ 3558605 h 4341716"/>
              <a:gd name="connsiteX199" fmla="*/ 5636033 w 9336686"/>
              <a:gd name="connsiteY199" fmla="*/ 3687632 h 4341716"/>
              <a:gd name="connsiteX200" fmla="*/ 5636034 w 9336686"/>
              <a:gd name="connsiteY200" fmla="*/ 3687631 h 4341716"/>
              <a:gd name="connsiteX201" fmla="*/ 5507007 w 9336686"/>
              <a:gd name="connsiteY201" fmla="*/ 3558604 h 4341716"/>
              <a:gd name="connsiteX202" fmla="*/ 5507007 w 9336686"/>
              <a:gd name="connsiteY202" fmla="*/ 2935868 h 4341716"/>
              <a:gd name="connsiteX203" fmla="*/ 5490777 w 9336686"/>
              <a:gd name="connsiteY203" fmla="*/ 2909117 h 4341716"/>
              <a:gd name="connsiteX204" fmla="*/ 5391213 w 9336686"/>
              <a:gd name="connsiteY204" fmla="*/ 2862163 h 4341716"/>
              <a:gd name="connsiteX205" fmla="*/ 5299977 w 9336686"/>
              <a:gd name="connsiteY205" fmla="*/ 2899954 h 4341716"/>
              <a:gd name="connsiteX206" fmla="*/ 5273771 w 9336686"/>
              <a:gd name="connsiteY206" fmla="*/ 2938823 h 4341716"/>
              <a:gd name="connsiteX207" fmla="*/ 5273771 w 9336686"/>
              <a:gd name="connsiteY207" fmla="*/ 3014951 h 4341716"/>
              <a:gd name="connsiteX208" fmla="*/ 5194967 w 9336686"/>
              <a:gd name="connsiteY208" fmla="*/ 3133839 h 4341716"/>
              <a:gd name="connsiteX209" fmla="*/ 5151167 w 9336686"/>
              <a:gd name="connsiteY209" fmla="*/ 3142681 h 4341716"/>
              <a:gd name="connsiteX210" fmla="*/ 5151167 w 9336686"/>
              <a:gd name="connsiteY210" fmla="*/ 3144047 h 4341716"/>
              <a:gd name="connsiteX211" fmla="*/ 5127687 w 9336686"/>
              <a:gd name="connsiteY211" fmla="*/ 3146414 h 4341716"/>
              <a:gd name="connsiteX212" fmla="*/ 5027958 w 9336686"/>
              <a:gd name="connsiteY212" fmla="*/ 3232363 h 4341716"/>
              <a:gd name="connsiteX213" fmla="*/ 5019757 w 9336686"/>
              <a:gd name="connsiteY213" fmla="*/ 3278834 h 4341716"/>
              <a:gd name="connsiteX214" fmla="*/ 5019757 w 9336686"/>
              <a:gd name="connsiteY214" fmla="*/ 3746003 h 4341716"/>
              <a:gd name="connsiteX215" fmla="*/ 4890730 w 9336686"/>
              <a:gd name="connsiteY215" fmla="*/ 3875030 h 4341716"/>
              <a:gd name="connsiteX216" fmla="*/ 4890731 w 9336686"/>
              <a:gd name="connsiteY216" fmla="*/ 3875031 h 4341716"/>
              <a:gd name="connsiteX217" fmla="*/ 4761704 w 9336686"/>
              <a:gd name="connsiteY217" fmla="*/ 3746004 h 4341716"/>
              <a:gd name="connsiteX218" fmla="*/ 4761704 w 9336686"/>
              <a:gd name="connsiteY218" fmla="*/ 3425369 h 4341716"/>
              <a:gd name="connsiteX219" fmla="*/ 4744536 w 9336686"/>
              <a:gd name="connsiteY219" fmla="*/ 3397074 h 4341716"/>
              <a:gd name="connsiteX220" fmla="*/ 4644973 w 9336686"/>
              <a:gd name="connsiteY220" fmla="*/ 3350120 h 4341716"/>
              <a:gd name="connsiteX221" fmla="*/ 4526085 w 9336686"/>
              <a:gd name="connsiteY221" fmla="*/ 3428924 h 4341716"/>
              <a:gd name="connsiteX222" fmla="*/ 4519985 w 9336686"/>
              <a:gd name="connsiteY222" fmla="*/ 3459140 h 4341716"/>
              <a:gd name="connsiteX223" fmla="*/ 4519985 w 9336686"/>
              <a:gd name="connsiteY223" fmla="*/ 4066575 h 4341716"/>
              <a:gd name="connsiteX224" fmla="*/ 4390958 w 9336686"/>
              <a:gd name="connsiteY224" fmla="*/ 4195602 h 4341716"/>
              <a:gd name="connsiteX225" fmla="*/ 4390959 w 9336686"/>
              <a:gd name="connsiteY225" fmla="*/ 4195601 h 4341716"/>
              <a:gd name="connsiteX226" fmla="*/ 4261932 w 9336686"/>
              <a:gd name="connsiteY226" fmla="*/ 4066574 h 4341716"/>
              <a:gd name="connsiteX227" fmla="*/ 4261932 w 9336686"/>
              <a:gd name="connsiteY227" fmla="*/ 3955216 h 4341716"/>
              <a:gd name="connsiteX228" fmla="*/ 4260106 w 9336686"/>
              <a:gd name="connsiteY228" fmla="*/ 3946171 h 4341716"/>
              <a:gd name="connsiteX229" fmla="*/ 4141220 w 9336686"/>
              <a:gd name="connsiteY229" fmla="*/ 3867367 h 4341716"/>
              <a:gd name="connsiteX230" fmla="*/ 4022332 w 9336686"/>
              <a:gd name="connsiteY230" fmla="*/ 3946171 h 4341716"/>
              <a:gd name="connsiteX231" fmla="*/ 4018195 w 9336686"/>
              <a:gd name="connsiteY231" fmla="*/ 3966664 h 4341716"/>
              <a:gd name="connsiteX232" fmla="*/ 4018195 w 9336686"/>
              <a:gd name="connsiteY232" fmla="*/ 4212689 h 4341716"/>
              <a:gd name="connsiteX233" fmla="*/ 3889168 w 9336686"/>
              <a:gd name="connsiteY233" fmla="*/ 4341716 h 4341716"/>
              <a:gd name="connsiteX234" fmla="*/ 3889169 w 9336686"/>
              <a:gd name="connsiteY234" fmla="*/ 4341715 h 4341716"/>
              <a:gd name="connsiteX235" fmla="*/ 3760142 w 9336686"/>
              <a:gd name="connsiteY235" fmla="*/ 4212688 h 4341716"/>
              <a:gd name="connsiteX236" fmla="*/ 3760142 w 9336686"/>
              <a:gd name="connsiteY236" fmla="*/ 3745519 h 4341716"/>
              <a:gd name="connsiteX237" fmla="*/ 3751941 w 9336686"/>
              <a:gd name="connsiteY237" fmla="*/ 3699048 h 4341716"/>
              <a:gd name="connsiteX238" fmla="*/ 3652212 w 9336686"/>
              <a:gd name="connsiteY238" fmla="*/ 3613099 h 4341716"/>
              <a:gd name="connsiteX239" fmla="*/ 3628732 w 9336686"/>
              <a:gd name="connsiteY239" fmla="*/ 3610732 h 4341716"/>
              <a:gd name="connsiteX240" fmla="*/ 3628732 w 9336686"/>
              <a:gd name="connsiteY240" fmla="*/ 3609366 h 4341716"/>
              <a:gd name="connsiteX241" fmla="*/ 3584932 w 9336686"/>
              <a:gd name="connsiteY241" fmla="*/ 3600524 h 4341716"/>
              <a:gd name="connsiteX242" fmla="*/ 3506128 w 9336686"/>
              <a:gd name="connsiteY242" fmla="*/ 3481636 h 4341716"/>
              <a:gd name="connsiteX243" fmla="*/ 3506128 w 9336686"/>
              <a:gd name="connsiteY243" fmla="*/ 3431307 h 4341716"/>
              <a:gd name="connsiteX244" fmla="*/ 3500614 w 9336686"/>
              <a:gd name="connsiteY244" fmla="*/ 3403994 h 4341716"/>
              <a:gd name="connsiteX245" fmla="*/ 3381726 w 9336686"/>
              <a:gd name="connsiteY245" fmla="*/ 3325190 h 4341716"/>
              <a:gd name="connsiteX246" fmla="*/ 3290490 w 9336686"/>
              <a:gd name="connsiteY246" fmla="*/ 3362981 h 4341716"/>
              <a:gd name="connsiteX247" fmla="*/ 3263554 w 9336686"/>
              <a:gd name="connsiteY247" fmla="*/ 3402932 h 4341716"/>
              <a:gd name="connsiteX248" fmla="*/ 3263554 w 9336686"/>
              <a:gd name="connsiteY248" fmla="*/ 3631142 h 4341716"/>
              <a:gd name="connsiteX249" fmla="*/ 3134527 w 9336686"/>
              <a:gd name="connsiteY249" fmla="*/ 3760169 h 4341716"/>
              <a:gd name="connsiteX250" fmla="*/ 3134528 w 9336686"/>
              <a:gd name="connsiteY250" fmla="*/ 3760168 h 4341716"/>
              <a:gd name="connsiteX251" fmla="*/ 3005501 w 9336686"/>
              <a:gd name="connsiteY251" fmla="*/ 3631141 h 4341716"/>
              <a:gd name="connsiteX252" fmla="*/ 3005501 w 9336686"/>
              <a:gd name="connsiteY252" fmla="*/ 2991769 h 4341716"/>
              <a:gd name="connsiteX253" fmla="*/ 3000280 w 9336686"/>
              <a:gd name="connsiteY253" fmla="*/ 2965907 h 4341716"/>
              <a:gd name="connsiteX254" fmla="*/ 2881392 w 9336686"/>
              <a:gd name="connsiteY254" fmla="*/ 2887103 h 4341716"/>
              <a:gd name="connsiteX255" fmla="*/ 2762505 w 9336686"/>
              <a:gd name="connsiteY255" fmla="*/ 2965907 h 4341716"/>
              <a:gd name="connsiteX256" fmla="*/ 2762032 w 9336686"/>
              <a:gd name="connsiteY256" fmla="*/ 2968250 h 4341716"/>
              <a:gd name="connsiteX257" fmla="*/ 2762032 w 9336686"/>
              <a:gd name="connsiteY257" fmla="*/ 3113195 h 4341716"/>
              <a:gd name="connsiteX258" fmla="*/ 2683229 w 9336686"/>
              <a:gd name="connsiteY258" fmla="*/ 3232083 h 4341716"/>
              <a:gd name="connsiteX259" fmla="*/ 2635159 w 9336686"/>
              <a:gd name="connsiteY259" fmla="*/ 3241787 h 4341716"/>
              <a:gd name="connsiteX260" fmla="*/ 2635159 w 9336686"/>
              <a:gd name="connsiteY260" fmla="*/ 3242525 h 4341716"/>
              <a:gd name="connsiteX261" fmla="*/ 2611679 w 9336686"/>
              <a:gd name="connsiteY261" fmla="*/ 3244892 h 4341716"/>
              <a:gd name="connsiteX262" fmla="*/ 2534615 w 9336686"/>
              <a:gd name="connsiteY262" fmla="*/ 3291336 h 4341716"/>
              <a:gd name="connsiteX263" fmla="*/ 2512827 w 9336686"/>
              <a:gd name="connsiteY263" fmla="*/ 3329312 h 4341716"/>
              <a:gd name="connsiteX264" fmla="*/ 2512827 w 9336686"/>
              <a:gd name="connsiteY264" fmla="*/ 3454880 h 4341716"/>
              <a:gd name="connsiteX265" fmla="*/ 2434024 w 9336686"/>
              <a:gd name="connsiteY265" fmla="*/ 3573768 h 4341716"/>
              <a:gd name="connsiteX266" fmla="*/ 2385954 w 9336686"/>
              <a:gd name="connsiteY266" fmla="*/ 3583472 h 4341716"/>
              <a:gd name="connsiteX267" fmla="*/ 2385954 w 9336686"/>
              <a:gd name="connsiteY267" fmla="*/ 3584210 h 4341716"/>
              <a:gd name="connsiteX268" fmla="*/ 2362474 w 9336686"/>
              <a:gd name="connsiteY268" fmla="*/ 3586577 h 4341716"/>
              <a:gd name="connsiteX269" fmla="*/ 2285410 w 9336686"/>
              <a:gd name="connsiteY269" fmla="*/ 3633021 h 4341716"/>
              <a:gd name="connsiteX270" fmla="*/ 2273449 w 9336686"/>
              <a:gd name="connsiteY270" fmla="*/ 3653869 h 4341716"/>
              <a:gd name="connsiteX271" fmla="*/ 2273449 w 9336686"/>
              <a:gd name="connsiteY271" fmla="*/ 3867367 h 4341716"/>
              <a:gd name="connsiteX272" fmla="*/ 2144423 w 9336686"/>
              <a:gd name="connsiteY272" fmla="*/ 3996394 h 4341716"/>
              <a:gd name="connsiteX273" fmla="*/ 2144424 w 9336686"/>
              <a:gd name="connsiteY273" fmla="*/ 3996393 h 4341716"/>
              <a:gd name="connsiteX274" fmla="*/ 2015396 w 9336686"/>
              <a:gd name="connsiteY274" fmla="*/ 3867366 h 4341716"/>
              <a:gd name="connsiteX275" fmla="*/ 2015396 w 9336686"/>
              <a:gd name="connsiteY275" fmla="*/ 3400197 h 4341716"/>
              <a:gd name="connsiteX276" fmla="*/ 2007195 w 9336686"/>
              <a:gd name="connsiteY276" fmla="*/ 3353726 h 4341716"/>
              <a:gd name="connsiteX277" fmla="*/ 1907467 w 9336686"/>
              <a:gd name="connsiteY277" fmla="*/ 3267777 h 4341716"/>
              <a:gd name="connsiteX278" fmla="*/ 1883987 w 9336686"/>
              <a:gd name="connsiteY278" fmla="*/ 3265410 h 4341716"/>
              <a:gd name="connsiteX279" fmla="*/ 1883987 w 9336686"/>
              <a:gd name="connsiteY279" fmla="*/ 3264044 h 4341716"/>
              <a:gd name="connsiteX280" fmla="*/ 1840187 w 9336686"/>
              <a:gd name="connsiteY280" fmla="*/ 3255202 h 4341716"/>
              <a:gd name="connsiteX281" fmla="*/ 1761383 w 9336686"/>
              <a:gd name="connsiteY281" fmla="*/ 3136314 h 4341716"/>
              <a:gd name="connsiteX282" fmla="*/ 1761383 w 9336686"/>
              <a:gd name="connsiteY282" fmla="*/ 2996103 h 4341716"/>
              <a:gd name="connsiteX283" fmla="*/ 1755287 w 9336686"/>
              <a:gd name="connsiteY283" fmla="*/ 2965907 h 4341716"/>
              <a:gd name="connsiteX284" fmla="*/ 1636398 w 9336686"/>
              <a:gd name="connsiteY284" fmla="*/ 2887103 h 4341716"/>
              <a:gd name="connsiteX285" fmla="*/ 1517510 w 9336686"/>
              <a:gd name="connsiteY285" fmla="*/ 2965907 h 4341716"/>
              <a:gd name="connsiteX286" fmla="*/ 1515568 w 9336686"/>
              <a:gd name="connsiteY286" fmla="*/ 2975527 h 4341716"/>
              <a:gd name="connsiteX287" fmla="*/ 1515568 w 9336686"/>
              <a:gd name="connsiteY287" fmla="*/ 3239907 h 4341716"/>
              <a:gd name="connsiteX288" fmla="*/ 1386541 w 9336686"/>
              <a:gd name="connsiteY288" fmla="*/ 3368934 h 4341716"/>
              <a:gd name="connsiteX289" fmla="*/ 1386542 w 9336686"/>
              <a:gd name="connsiteY289" fmla="*/ 3368933 h 4341716"/>
              <a:gd name="connsiteX290" fmla="*/ 1257514 w 9336686"/>
              <a:gd name="connsiteY290" fmla="*/ 3239906 h 4341716"/>
              <a:gd name="connsiteX291" fmla="*/ 1257514 w 9336686"/>
              <a:gd name="connsiteY291" fmla="*/ 2772737 h 4341716"/>
              <a:gd name="connsiteX292" fmla="*/ 1249314 w 9336686"/>
              <a:gd name="connsiteY292" fmla="*/ 2726266 h 4341716"/>
              <a:gd name="connsiteX293" fmla="*/ 1149584 w 9336686"/>
              <a:gd name="connsiteY293" fmla="*/ 2640317 h 4341716"/>
              <a:gd name="connsiteX294" fmla="*/ 1126104 w 9336686"/>
              <a:gd name="connsiteY294" fmla="*/ 2637950 h 4341716"/>
              <a:gd name="connsiteX295" fmla="*/ 1126104 w 9336686"/>
              <a:gd name="connsiteY295" fmla="*/ 2636584 h 4341716"/>
              <a:gd name="connsiteX296" fmla="*/ 1082305 w 9336686"/>
              <a:gd name="connsiteY296" fmla="*/ 2627742 h 4341716"/>
              <a:gd name="connsiteX297" fmla="*/ 1003500 w 9336686"/>
              <a:gd name="connsiteY297" fmla="*/ 2508854 h 4341716"/>
              <a:gd name="connsiteX298" fmla="*/ 1003500 w 9336686"/>
              <a:gd name="connsiteY298" fmla="*/ 2387433 h 4341716"/>
              <a:gd name="connsiteX299" fmla="*/ 1003269 w 9336686"/>
              <a:gd name="connsiteY299" fmla="*/ 2386290 h 4341716"/>
              <a:gd name="connsiteX300" fmla="*/ 884381 w 9336686"/>
              <a:gd name="connsiteY300" fmla="*/ 2307486 h 4341716"/>
              <a:gd name="connsiteX301" fmla="*/ 765494 w 9336686"/>
              <a:gd name="connsiteY301" fmla="*/ 2386290 h 4341716"/>
              <a:gd name="connsiteX302" fmla="*/ 762038 w 9336686"/>
              <a:gd name="connsiteY302" fmla="*/ 2403410 h 4341716"/>
              <a:gd name="connsiteX303" fmla="*/ 762038 w 9336686"/>
              <a:gd name="connsiteY303" fmla="*/ 2614672 h 4341716"/>
              <a:gd name="connsiteX304" fmla="*/ 683235 w 9336686"/>
              <a:gd name="connsiteY304" fmla="*/ 2733560 h 4341716"/>
              <a:gd name="connsiteX305" fmla="*/ 635165 w 9336686"/>
              <a:gd name="connsiteY305" fmla="*/ 2743264 h 4341716"/>
              <a:gd name="connsiteX306" fmla="*/ 635165 w 9336686"/>
              <a:gd name="connsiteY306" fmla="*/ 2744002 h 4341716"/>
              <a:gd name="connsiteX307" fmla="*/ 611685 w 9336686"/>
              <a:gd name="connsiteY307" fmla="*/ 2746369 h 4341716"/>
              <a:gd name="connsiteX308" fmla="*/ 534621 w 9336686"/>
              <a:gd name="connsiteY308" fmla="*/ 2792813 h 4341716"/>
              <a:gd name="connsiteX309" fmla="*/ 512066 w 9336686"/>
              <a:gd name="connsiteY309" fmla="*/ 2832126 h 4341716"/>
              <a:gd name="connsiteX310" fmla="*/ 512066 w 9336686"/>
              <a:gd name="connsiteY310" fmla="*/ 3531739 h 4341716"/>
              <a:gd name="connsiteX311" fmla="*/ 383039 w 9336686"/>
              <a:gd name="connsiteY311" fmla="*/ 3660766 h 4341716"/>
              <a:gd name="connsiteX312" fmla="*/ 383040 w 9336686"/>
              <a:gd name="connsiteY312" fmla="*/ 3660765 h 4341716"/>
              <a:gd name="connsiteX313" fmla="*/ 254013 w 9336686"/>
              <a:gd name="connsiteY313" fmla="*/ 3531738 h 4341716"/>
              <a:gd name="connsiteX314" fmla="*/ 254013 w 9336686"/>
              <a:gd name="connsiteY314" fmla="*/ 3064569 h 4341716"/>
              <a:gd name="connsiteX315" fmla="*/ 245812 w 9336686"/>
              <a:gd name="connsiteY315" fmla="*/ 3018098 h 4341716"/>
              <a:gd name="connsiteX316" fmla="*/ 146083 w 9336686"/>
              <a:gd name="connsiteY316" fmla="*/ 2932149 h 4341716"/>
              <a:gd name="connsiteX317" fmla="*/ 122603 w 9336686"/>
              <a:gd name="connsiteY317" fmla="*/ 2929782 h 4341716"/>
              <a:gd name="connsiteX318" fmla="*/ 122603 w 9336686"/>
              <a:gd name="connsiteY318" fmla="*/ 2928416 h 4341716"/>
              <a:gd name="connsiteX319" fmla="*/ 78803 w 9336686"/>
              <a:gd name="connsiteY319" fmla="*/ 2919574 h 4341716"/>
              <a:gd name="connsiteX320" fmla="*/ 22035 w 9336686"/>
              <a:gd name="connsiteY320" fmla="*/ 2872826 h 4341716"/>
              <a:gd name="connsiteX321" fmla="*/ 0 w 9336686"/>
              <a:gd name="connsiteY321" fmla="*/ 2800689 h 4341716"/>
              <a:gd name="connsiteX322" fmla="*/ 0 w 9336686"/>
              <a:gd name="connsiteY322" fmla="*/ 783111 h 4341716"/>
              <a:gd name="connsiteX323" fmla="*/ 129027 w 9336686"/>
              <a:gd name="connsiteY323" fmla="*/ 654084 h 4341716"/>
              <a:gd name="connsiteX324" fmla="*/ 129026 w 9336686"/>
              <a:gd name="connsiteY324" fmla="*/ 654085 h 4341716"/>
              <a:gd name="connsiteX325" fmla="*/ 258053 w 9336686"/>
              <a:gd name="connsiteY325" fmla="*/ 783112 h 4341716"/>
              <a:gd name="connsiteX326" fmla="*/ 258053 w 9336686"/>
              <a:gd name="connsiteY326" fmla="*/ 1405848 h 4341716"/>
              <a:gd name="connsiteX327" fmla="*/ 274283 w 9336686"/>
              <a:gd name="connsiteY327" fmla="*/ 1432599 h 4341716"/>
              <a:gd name="connsiteX328" fmla="*/ 373847 w 9336686"/>
              <a:gd name="connsiteY328" fmla="*/ 1479553 h 4341716"/>
              <a:gd name="connsiteX329" fmla="*/ 492735 w 9336686"/>
              <a:gd name="connsiteY329" fmla="*/ 1400749 h 4341716"/>
              <a:gd name="connsiteX330" fmla="*/ 494536 w 9336686"/>
              <a:gd name="connsiteY330" fmla="*/ 1391827 h 4341716"/>
              <a:gd name="connsiteX331" fmla="*/ 494536 w 9336686"/>
              <a:gd name="connsiteY331" fmla="*/ 964051 h 4341716"/>
              <a:gd name="connsiteX332" fmla="*/ 623563 w 9336686"/>
              <a:gd name="connsiteY332" fmla="*/ 835024 h 4341716"/>
              <a:gd name="connsiteX333" fmla="*/ 623562 w 9336686"/>
              <a:gd name="connsiteY333" fmla="*/ 835025 h 4341716"/>
              <a:gd name="connsiteX334" fmla="*/ 752589 w 9336686"/>
              <a:gd name="connsiteY334" fmla="*/ 964052 h 4341716"/>
              <a:gd name="connsiteX335" fmla="*/ 752590 w 9336686"/>
              <a:gd name="connsiteY335" fmla="*/ 947529 h 4341716"/>
              <a:gd name="connsiteX336" fmla="*/ 762728 w 9336686"/>
              <a:gd name="connsiteY336" fmla="*/ 997748 h 4341716"/>
              <a:gd name="connsiteX337" fmla="*/ 881616 w 9336686"/>
              <a:gd name="connsiteY337" fmla="*/ 1076552 h 4341716"/>
              <a:gd name="connsiteX338" fmla="*/ 1000503 w 9336686"/>
              <a:gd name="connsiteY338" fmla="*/ 997748 h 4341716"/>
              <a:gd name="connsiteX339" fmla="*/ 1010267 w 9336686"/>
              <a:gd name="connsiteY339" fmla="*/ 949388 h 4341716"/>
              <a:gd name="connsiteX340" fmla="*/ 1010267 w 9336686"/>
              <a:gd name="connsiteY340" fmla="*/ 362986 h 4341716"/>
              <a:gd name="connsiteX341" fmla="*/ 1139294 w 9336686"/>
              <a:gd name="connsiteY341" fmla="*/ 233959 h 4341716"/>
              <a:gd name="connsiteX342" fmla="*/ 1139293 w 9336686"/>
              <a:gd name="connsiteY342" fmla="*/ 233960 h 4341716"/>
              <a:gd name="connsiteX343" fmla="*/ 1268320 w 9336686"/>
              <a:gd name="connsiteY343" fmla="*/ 362987 h 4341716"/>
              <a:gd name="connsiteX344" fmla="*/ 1268321 w 9336686"/>
              <a:gd name="connsiteY344" fmla="*/ 1259949 h 4341716"/>
              <a:gd name="connsiteX345" fmla="*/ 1278459 w 9336686"/>
              <a:gd name="connsiteY345" fmla="*/ 1310168 h 4341716"/>
              <a:gd name="connsiteX346" fmla="*/ 1397347 w 9336686"/>
              <a:gd name="connsiteY346" fmla="*/ 1388972 h 4341716"/>
              <a:gd name="connsiteX347" fmla="*/ 1516234 w 9336686"/>
              <a:gd name="connsiteY347" fmla="*/ 1310168 h 4341716"/>
              <a:gd name="connsiteX348" fmla="*/ 1519832 w 9336686"/>
              <a:gd name="connsiteY348" fmla="*/ 1292349 h 4341716"/>
              <a:gd name="connsiteX349" fmla="*/ 1519832 w 9336686"/>
              <a:gd name="connsiteY349" fmla="*/ 983403 h 4341716"/>
              <a:gd name="connsiteX350" fmla="*/ 1648859 w 9336686"/>
              <a:gd name="connsiteY350" fmla="*/ 854376 h 4341716"/>
              <a:gd name="connsiteX351" fmla="*/ 1648858 w 9336686"/>
              <a:gd name="connsiteY351" fmla="*/ 854377 h 4341716"/>
              <a:gd name="connsiteX352" fmla="*/ 1777885 w 9336686"/>
              <a:gd name="connsiteY352" fmla="*/ 983404 h 4341716"/>
              <a:gd name="connsiteX353" fmla="*/ 1777885 w 9336686"/>
              <a:gd name="connsiteY353" fmla="*/ 1363756 h 4341716"/>
              <a:gd name="connsiteX354" fmla="*/ 1785353 w 9336686"/>
              <a:gd name="connsiteY354" fmla="*/ 1400749 h 4341716"/>
              <a:gd name="connsiteX355" fmla="*/ 1904241 w 9336686"/>
              <a:gd name="connsiteY355" fmla="*/ 1479553 h 4341716"/>
              <a:gd name="connsiteX356" fmla="*/ 2033268 w 9336686"/>
              <a:gd name="connsiteY356" fmla="*/ 1350526 h 4341716"/>
              <a:gd name="connsiteX357" fmla="*/ 2033269 w 9336686"/>
              <a:gd name="connsiteY357" fmla="*/ 580034 h 4341716"/>
              <a:gd name="connsiteX358" fmla="*/ 2162296 w 9336686"/>
              <a:gd name="connsiteY358" fmla="*/ 451007 h 4341716"/>
              <a:gd name="connsiteX359" fmla="*/ 2162295 w 9336686"/>
              <a:gd name="connsiteY359" fmla="*/ 451008 h 4341716"/>
              <a:gd name="connsiteX360" fmla="*/ 2291322 w 9336686"/>
              <a:gd name="connsiteY360" fmla="*/ 580035 h 4341716"/>
              <a:gd name="connsiteX361" fmla="*/ 2291322 w 9336686"/>
              <a:gd name="connsiteY361" fmla="*/ 2136650 h 4341716"/>
              <a:gd name="connsiteX362" fmla="*/ 2291323 w 9336686"/>
              <a:gd name="connsiteY362" fmla="*/ 563512 h 4341716"/>
              <a:gd name="connsiteX363" fmla="*/ 2301461 w 9336686"/>
              <a:gd name="connsiteY363" fmla="*/ 613731 h 4341716"/>
              <a:gd name="connsiteX364" fmla="*/ 2420349 w 9336686"/>
              <a:gd name="connsiteY364" fmla="*/ 692535 h 4341716"/>
              <a:gd name="connsiteX365" fmla="*/ 2539236 w 9336686"/>
              <a:gd name="connsiteY365" fmla="*/ 613731 h 4341716"/>
              <a:gd name="connsiteX366" fmla="*/ 2549000 w 9336686"/>
              <a:gd name="connsiteY366" fmla="*/ 565370 h 4341716"/>
              <a:gd name="connsiteX367" fmla="*/ 2549000 w 9336686"/>
              <a:gd name="connsiteY367" fmla="*/ 480031 h 4341716"/>
              <a:gd name="connsiteX368" fmla="*/ 2678027 w 9336686"/>
              <a:gd name="connsiteY368" fmla="*/ 351004 h 4341716"/>
              <a:gd name="connsiteX369" fmla="*/ 2678026 w 9336686"/>
              <a:gd name="connsiteY369" fmla="*/ 351005 h 4341716"/>
              <a:gd name="connsiteX370" fmla="*/ 2807053 w 9336686"/>
              <a:gd name="connsiteY370" fmla="*/ 480032 h 4341716"/>
              <a:gd name="connsiteX371" fmla="*/ 2807054 w 9336686"/>
              <a:gd name="connsiteY371" fmla="*/ 1074052 h 4341716"/>
              <a:gd name="connsiteX372" fmla="*/ 2817192 w 9336686"/>
              <a:gd name="connsiteY372" fmla="*/ 1124271 h 4341716"/>
              <a:gd name="connsiteX373" fmla="*/ 2936080 w 9336686"/>
              <a:gd name="connsiteY373" fmla="*/ 1203075 h 4341716"/>
              <a:gd name="connsiteX374" fmla="*/ 3054967 w 9336686"/>
              <a:gd name="connsiteY374" fmla="*/ 1124271 h 4341716"/>
              <a:gd name="connsiteX375" fmla="*/ 3058565 w 9336686"/>
              <a:gd name="connsiteY375" fmla="*/ 1106452 h 4341716"/>
              <a:gd name="connsiteX376" fmla="*/ 3058565 w 9336686"/>
              <a:gd name="connsiteY376" fmla="*/ 1017534 h 4341716"/>
              <a:gd name="connsiteX377" fmla="*/ 3187592 w 9336686"/>
              <a:gd name="connsiteY377" fmla="*/ 888507 h 4341716"/>
              <a:gd name="connsiteX378" fmla="*/ 3187591 w 9336686"/>
              <a:gd name="connsiteY378" fmla="*/ 888508 h 4341716"/>
              <a:gd name="connsiteX379" fmla="*/ 3316618 w 9336686"/>
              <a:gd name="connsiteY379" fmla="*/ 1017535 h 4341716"/>
              <a:gd name="connsiteX380" fmla="*/ 3316618 w 9336686"/>
              <a:gd name="connsiteY380" fmla="*/ 1087278 h 4341716"/>
              <a:gd name="connsiteX381" fmla="*/ 3324086 w 9336686"/>
              <a:gd name="connsiteY381" fmla="*/ 1124271 h 4341716"/>
              <a:gd name="connsiteX382" fmla="*/ 3442974 w 9336686"/>
              <a:gd name="connsiteY382" fmla="*/ 1203075 h 4341716"/>
              <a:gd name="connsiteX383" fmla="*/ 3561862 w 9336686"/>
              <a:gd name="connsiteY383" fmla="*/ 1124271 h 4341716"/>
              <a:gd name="connsiteX384" fmla="*/ 3571625 w 9336686"/>
              <a:gd name="connsiteY384" fmla="*/ 1075911 h 4341716"/>
              <a:gd name="connsiteX385" fmla="*/ 3571625 w 9336686"/>
              <a:gd name="connsiteY385" fmla="*/ 783111 h 4341716"/>
              <a:gd name="connsiteX386" fmla="*/ 3700652 w 9336686"/>
              <a:gd name="connsiteY386" fmla="*/ 654084 h 4341716"/>
              <a:gd name="connsiteX387" fmla="*/ 3700651 w 9336686"/>
              <a:gd name="connsiteY387" fmla="*/ 654085 h 4341716"/>
              <a:gd name="connsiteX388" fmla="*/ 3829678 w 9336686"/>
              <a:gd name="connsiteY388" fmla="*/ 783112 h 4341716"/>
              <a:gd name="connsiteX389" fmla="*/ 3829678 w 9336686"/>
              <a:gd name="connsiteY389" fmla="*/ 1405848 h 4341716"/>
              <a:gd name="connsiteX390" fmla="*/ 3845908 w 9336686"/>
              <a:gd name="connsiteY390" fmla="*/ 1432599 h 4341716"/>
              <a:gd name="connsiteX391" fmla="*/ 3945472 w 9336686"/>
              <a:gd name="connsiteY391" fmla="*/ 1479553 h 4341716"/>
              <a:gd name="connsiteX392" fmla="*/ 4036708 w 9336686"/>
              <a:gd name="connsiteY392" fmla="*/ 1441762 h 4341716"/>
              <a:gd name="connsiteX393" fmla="*/ 4062914 w 9336686"/>
              <a:gd name="connsiteY393" fmla="*/ 1402893 h 4341716"/>
              <a:gd name="connsiteX394" fmla="*/ 4062914 w 9336686"/>
              <a:gd name="connsiteY394" fmla="*/ 1326765 h 4341716"/>
              <a:gd name="connsiteX395" fmla="*/ 4141718 w 9336686"/>
              <a:gd name="connsiteY395" fmla="*/ 1207877 h 4341716"/>
              <a:gd name="connsiteX396" fmla="*/ 4185518 w 9336686"/>
              <a:gd name="connsiteY396" fmla="*/ 1199035 h 4341716"/>
              <a:gd name="connsiteX397" fmla="*/ 4185518 w 9336686"/>
              <a:gd name="connsiteY397" fmla="*/ 1197669 h 4341716"/>
              <a:gd name="connsiteX398" fmla="*/ 4208998 w 9336686"/>
              <a:gd name="connsiteY398" fmla="*/ 1195302 h 4341716"/>
              <a:gd name="connsiteX399" fmla="*/ 4308727 w 9336686"/>
              <a:gd name="connsiteY399" fmla="*/ 1109353 h 4341716"/>
              <a:gd name="connsiteX400" fmla="*/ 4316928 w 9336686"/>
              <a:gd name="connsiteY400" fmla="*/ 1062882 h 4341716"/>
              <a:gd name="connsiteX401" fmla="*/ 4316928 w 9336686"/>
              <a:gd name="connsiteY401" fmla="*/ 595713 h 4341716"/>
              <a:gd name="connsiteX402" fmla="*/ 4445955 w 9336686"/>
              <a:gd name="connsiteY402" fmla="*/ 466686 h 4341716"/>
              <a:gd name="connsiteX403" fmla="*/ 4445954 w 9336686"/>
              <a:gd name="connsiteY403" fmla="*/ 466685 h 4341716"/>
              <a:gd name="connsiteX404" fmla="*/ 4574981 w 9336686"/>
              <a:gd name="connsiteY404" fmla="*/ 595712 h 4341716"/>
              <a:gd name="connsiteX405" fmla="*/ 4574981 w 9336686"/>
              <a:gd name="connsiteY405" fmla="*/ 916347 h 4341716"/>
              <a:gd name="connsiteX406" fmla="*/ 4592149 w 9336686"/>
              <a:gd name="connsiteY406" fmla="*/ 944642 h 4341716"/>
              <a:gd name="connsiteX407" fmla="*/ 4691712 w 9336686"/>
              <a:gd name="connsiteY407" fmla="*/ 991596 h 4341716"/>
              <a:gd name="connsiteX408" fmla="*/ 4810600 w 9336686"/>
              <a:gd name="connsiteY408" fmla="*/ 912792 h 4341716"/>
              <a:gd name="connsiteX409" fmla="*/ 4816700 w 9336686"/>
              <a:gd name="connsiteY409" fmla="*/ 882576 h 4341716"/>
              <a:gd name="connsiteX410" fmla="*/ 4816700 w 9336686"/>
              <a:gd name="connsiteY410" fmla="*/ 275141 h 4341716"/>
              <a:gd name="connsiteX411" fmla="*/ 4945727 w 9336686"/>
              <a:gd name="connsiteY411" fmla="*/ 146114 h 4341716"/>
              <a:gd name="connsiteX412" fmla="*/ 4945726 w 9336686"/>
              <a:gd name="connsiteY412" fmla="*/ 146115 h 4341716"/>
              <a:gd name="connsiteX413" fmla="*/ 5074753 w 9336686"/>
              <a:gd name="connsiteY413" fmla="*/ 275142 h 4341716"/>
              <a:gd name="connsiteX414" fmla="*/ 5074753 w 9336686"/>
              <a:gd name="connsiteY414" fmla="*/ 386500 h 4341716"/>
              <a:gd name="connsiteX415" fmla="*/ 5076579 w 9336686"/>
              <a:gd name="connsiteY415" fmla="*/ 395545 h 4341716"/>
              <a:gd name="connsiteX416" fmla="*/ 5195465 w 9336686"/>
              <a:gd name="connsiteY416" fmla="*/ 474349 h 4341716"/>
              <a:gd name="connsiteX417" fmla="*/ 5314353 w 9336686"/>
              <a:gd name="connsiteY417" fmla="*/ 395545 h 4341716"/>
              <a:gd name="connsiteX418" fmla="*/ 5318490 w 9336686"/>
              <a:gd name="connsiteY418" fmla="*/ 375052 h 4341716"/>
              <a:gd name="connsiteX419" fmla="*/ 5318490 w 9336686"/>
              <a:gd name="connsiteY419" fmla="*/ 129027 h 4341716"/>
              <a:gd name="connsiteX420" fmla="*/ 5447517 w 9336686"/>
              <a:gd name="connsiteY420"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6 w 9336686"/>
              <a:gd name="connsiteY143" fmla="*/ 2205066 h 4341716"/>
              <a:gd name="connsiteX144" fmla="*/ 8584095 w 9336686"/>
              <a:gd name="connsiteY144" fmla="*/ 2205066 h 4341716"/>
              <a:gd name="connsiteX145" fmla="*/ 8584095 w 9336686"/>
              <a:gd name="connsiteY145" fmla="*/ 3394187 h 4341716"/>
              <a:gd name="connsiteX146" fmla="*/ 8573957 w 9336686"/>
              <a:gd name="connsiteY146" fmla="*/ 3343968 h 4341716"/>
              <a:gd name="connsiteX147" fmla="*/ 8455069 w 9336686"/>
              <a:gd name="connsiteY147" fmla="*/ 3265164 h 4341716"/>
              <a:gd name="connsiteX148" fmla="*/ 8336182 w 9336686"/>
              <a:gd name="connsiteY148" fmla="*/ 3343968 h 4341716"/>
              <a:gd name="connsiteX149" fmla="*/ 8326418 w 9336686"/>
              <a:gd name="connsiteY149" fmla="*/ 3392328 h 4341716"/>
              <a:gd name="connsiteX150" fmla="*/ 8326418 w 9336686"/>
              <a:gd name="connsiteY150" fmla="*/ 3978730 h 4341716"/>
              <a:gd name="connsiteX151" fmla="*/ 8197391 w 9336686"/>
              <a:gd name="connsiteY151" fmla="*/ 4107757 h 4341716"/>
              <a:gd name="connsiteX152" fmla="*/ 8197392 w 9336686"/>
              <a:gd name="connsiteY152" fmla="*/ 4107756 h 4341716"/>
              <a:gd name="connsiteX153" fmla="*/ 8068365 w 9336686"/>
              <a:gd name="connsiteY153" fmla="*/ 3978729 h 4341716"/>
              <a:gd name="connsiteX154" fmla="*/ 8068365 w 9336686"/>
              <a:gd name="connsiteY154" fmla="*/ 2205066 h 4341716"/>
              <a:gd name="connsiteX155" fmla="*/ 8068364 w 9336686"/>
              <a:gd name="connsiteY155" fmla="*/ 3081767 h 4341716"/>
              <a:gd name="connsiteX156" fmla="*/ 8058226 w 9336686"/>
              <a:gd name="connsiteY156" fmla="*/ 3031548 h 4341716"/>
              <a:gd name="connsiteX157" fmla="*/ 7939338 w 9336686"/>
              <a:gd name="connsiteY157" fmla="*/ 2952744 h 4341716"/>
              <a:gd name="connsiteX158" fmla="*/ 7820451 w 9336686"/>
              <a:gd name="connsiteY158" fmla="*/ 3031548 h 4341716"/>
              <a:gd name="connsiteX159" fmla="*/ 7816853 w 9336686"/>
              <a:gd name="connsiteY159" fmla="*/ 3049367 h 4341716"/>
              <a:gd name="connsiteX160" fmla="*/ 7816853 w 9336686"/>
              <a:gd name="connsiteY160" fmla="*/ 3358313 h 4341716"/>
              <a:gd name="connsiteX161" fmla="*/ 7687826 w 9336686"/>
              <a:gd name="connsiteY161" fmla="*/ 3487340 h 4341716"/>
              <a:gd name="connsiteX162" fmla="*/ 7687827 w 9336686"/>
              <a:gd name="connsiteY162" fmla="*/ 3487339 h 4341716"/>
              <a:gd name="connsiteX163" fmla="*/ 7558800 w 9336686"/>
              <a:gd name="connsiteY163" fmla="*/ 3358312 h 4341716"/>
              <a:gd name="connsiteX164" fmla="*/ 7558800 w 9336686"/>
              <a:gd name="connsiteY164" fmla="*/ 2977960 h 4341716"/>
              <a:gd name="connsiteX165" fmla="*/ 7551332 w 9336686"/>
              <a:gd name="connsiteY165" fmla="*/ 2940967 h 4341716"/>
              <a:gd name="connsiteX166" fmla="*/ 7432444 w 9336686"/>
              <a:gd name="connsiteY166" fmla="*/ 2862163 h 4341716"/>
              <a:gd name="connsiteX167" fmla="*/ 7303417 w 9336686"/>
              <a:gd name="connsiteY167" fmla="*/ 2991190 h 4341716"/>
              <a:gd name="connsiteX168" fmla="*/ 7303417 w 9336686"/>
              <a:gd name="connsiteY168" fmla="*/ 2205066 h 4341716"/>
              <a:gd name="connsiteX169" fmla="*/ 7303416 w 9336686"/>
              <a:gd name="connsiteY169" fmla="*/ 3761682 h 4341716"/>
              <a:gd name="connsiteX170" fmla="*/ 7174389 w 9336686"/>
              <a:gd name="connsiteY170" fmla="*/ 3890709 h 4341716"/>
              <a:gd name="connsiteX171" fmla="*/ 7174390 w 9336686"/>
              <a:gd name="connsiteY171" fmla="*/ 3890708 h 4341716"/>
              <a:gd name="connsiteX172" fmla="*/ 7045363 w 9336686"/>
              <a:gd name="connsiteY172" fmla="*/ 3761681 h 4341716"/>
              <a:gd name="connsiteX173" fmla="*/ 7045363 w 9336686"/>
              <a:gd name="connsiteY173" fmla="*/ 2205066 h 4341716"/>
              <a:gd name="connsiteX174" fmla="*/ 7045362 w 9336686"/>
              <a:gd name="connsiteY174" fmla="*/ 3778204 h 4341716"/>
              <a:gd name="connsiteX175" fmla="*/ 7035224 w 9336686"/>
              <a:gd name="connsiteY175" fmla="*/ 3727985 h 4341716"/>
              <a:gd name="connsiteX176" fmla="*/ 6916336 w 9336686"/>
              <a:gd name="connsiteY176" fmla="*/ 3649181 h 4341716"/>
              <a:gd name="connsiteX177" fmla="*/ 6797449 w 9336686"/>
              <a:gd name="connsiteY177" fmla="*/ 3727985 h 4341716"/>
              <a:gd name="connsiteX178" fmla="*/ 6787685 w 9336686"/>
              <a:gd name="connsiteY178" fmla="*/ 3776346 h 4341716"/>
              <a:gd name="connsiteX179" fmla="*/ 6787685 w 9336686"/>
              <a:gd name="connsiteY179" fmla="*/ 3861685 h 4341716"/>
              <a:gd name="connsiteX180" fmla="*/ 6658658 w 9336686"/>
              <a:gd name="connsiteY180" fmla="*/ 3990712 h 4341716"/>
              <a:gd name="connsiteX181" fmla="*/ 6658659 w 9336686"/>
              <a:gd name="connsiteY181" fmla="*/ 3990711 h 4341716"/>
              <a:gd name="connsiteX182" fmla="*/ 6529632 w 9336686"/>
              <a:gd name="connsiteY182" fmla="*/ 3861684 h 4341716"/>
              <a:gd name="connsiteX183" fmla="*/ 6529632 w 9336686"/>
              <a:gd name="connsiteY183" fmla="*/ 2205066 h 4341716"/>
              <a:gd name="connsiteX184" fmla="*/ 6529631 w 9336686"/>
              <a:gd name="connsiteY184" fmla="*/ 3267664 h 4341716"/>
              <a:gd name="connsiteX185" fmla="*/ 6519493 w 9336686"/>
              <a:gd name="connsiteY185" fmla="*/ 3217445 h 4341716"/>
              <a:gd name="connsiteX186" fmla="*/ 6400605 w 9336686"/>
              <a:gd name="connsiteY186" fmla="*/ 3138641 h 4341716"/>
              <a:gd name="connsiteX187" fmla="*/ 6281718 w 9336686"/>
              <a:gd name="connsiteY187" fmla="*/ 3217445 h 4341716"/>
              <a:gd name="connsiteX188" fmla="*/ 6278120 w 9336686"/>
              <a:gd name="connsiteY188" fmla="*/ 3235264 h 4341716"/>
              <a:gd name="connsiteX189" fmla="*/ 6278120 w 9336686"/>
              <a:gd name="connsiteY189" fmla="*/ 3324182 h 4341716"/>
              <a:gd name="connsiteX190" fmla="*/ 6149093 w 9336686"/>
              <a:gd name="connsiteY190" fmla="*/ 3453209 h 4341716"/>
              <a:gd name="connsiteX191" fmla="*/ 6149094 w 9336686"/>
              <a:gd name="connsiteY191" fmla="*/ 3453208 h 4341716"/>
              <a:gd name="connsiteX192" fmla="*/ 6020067 w 9336686"/>
              <a:gd name="connsiteY192" fmla="*/ 3324181 h 4341716"/>
              <a:gd name="connsiteX193" fmla="*/ 6020067 w 9336686"/>
              <a:gd name="connsiteY193" fmla="*/ 3254438 h 4341716"/>
              <a:gd name="connsiteX194" fmla="*/ 6012599 w 9336686"/>
              <a:gd name="connsiteY194" fmla="*/ 3217445 h 4341716"/>
              <a:gd name="connsiteX195" fmla="*/ 5893711 w 9336686"/>
              <a:gd name="connsiteY195" fmla="*/ 3138641 h 4341716"/>
              <a:gd name="connsiteX196" fmla="*/ 5774823 w 9336686"/>
              <a:gd name="connsiteY196" fmla="*/ 3217445 h 4341716"/>
              <a:gd name="connsiteX197" fmla="*/ 5765060 w 9336686"/>
              <a:gd name="connsiteY197" fmla="*/ 3265805 h 4341716"/>
              <a:gd name="connsiteX198" fmla="*/ 5765060 w 9336686"/>
              <a:gd name="connsiteY198" fmla="*/ 3558605 h 4341716"/>
              <a:gd name="connsiteX199" fmla="*/ 5636033 w 9336686"/>
              <a:gd name="connsiteY199" fmla="*/ 3687632 h 4341716"/>
              <a:gd name="connsiteX200" fmla="*/ 5636034 w 9336686"/>
              <a:gd name="connsiteY200" fmla="*/ 3687631 h 4341716"/>
              <a:gd name="connsiteX201" fmla="*/ 5507007 w 9336686"/>
              <a:gd name="connsiteY201" fmla="*/ 3558604 h 4341716"/>
              <a:gd name="connsiteX202" fmla="*/ 5507007 w 9336686"/>
              <a:gd name="connsiteY202" fmla="*/ 2935868 h 4341716"/>
              <a:gd name="connsiteX203" fmla="*/ 5490777 w 9336686"/>
              <a:gd name="connsiteY203" fmla="*/ 2909117 h 4341716"/>
              <a:gd name="connsiteX204" fmla="*/ 5391213 w 9336686"/>
              <a:gd name="connsiteY204" fmla="*/ 2862163 h 4341716"/>
              <a:gd name="connsiteX205" fmla="*/ 5299977 w 9336686"/>
              <a:gd name="connsiteY205" fmla="*/ 2899954 h 4341716"/>
              <a:gd name="connsiteX206" fmla="*/ 5273771 w 9336686"/>
              <a:gd name="connsiteY206" fmla="*/ 2938823 h 4341716"/>
              <a:gd name="connsiteX207" fmla="*/ 5273771 w 9336686"/>
              <a:gd name="connsiteY207" fmla="*/ 3014951 h 4341716"/>
              <a:gd name="connsiteX208" fmla="*/ 5194967 w 9336686"/>
              <a:gd name="connsiteY208" fmla="*/ 3133839 h 4341716"/>
              <a:gd name="connsiteX209" fmla="*/ 5151167 w 9336686"/>
              <a:gd name="connsiteY209" fmla="*/ 3142681 h 4341716"/>
              <a:gd name="connsiteX210" fmla="*/ 5151167 w 9336686"/>
              <a:gd name="connsiteY210" fmla="*/ 3144047 h 4341716"/>
              <a:gd name="connsiteX211" fmla="*/ 5127687 w 9336686"/>
              <a:gd name="connsiteY211" fmla="*/ 3146414 h 4341716"/>
              <a:gd name="connsiteX212" fmla="*/ 5027958 w 9336686"/>
              <a:gd name="connsiteY212" fmla="*/ 3232363 h 4341716"/>
              <a:gd name="connsiteX213" fmla="*/ 5019757 w 9336686"/>
              <a:gd name="connsiteY213" fmla="*/ 3278834 h 4341716"/>
              <a:gd name="connsiteX214" fmla="*/ 5019757 w 9336686"/>
              <a:gd name="connsiteY214" fmla="*/ 3746003 h 4341716"/>
              <a:gd name="connsiteX215" fmla="*/ 4890730 w 9336686"/>
              <a:gd name="connsiteY215" fmla="*/ 3875030 h 4341716"/>
              <a:gd name="connsiteX216" fmla="*/ 4890731 w 9336686"/>
              <a:gd name="connsiteY216" fmla="*/ 3875031 h 4341716"/>
              <a:gd name="connsiteX217" fmla="*/ 4761704 w 9336686"/>
              <a:gd name="connsiteY217" fmla="*/ 3746004 h 4341716"/>
              <a:gd name="connsiteX218" fmla="*/ 4761704 w 9336686"/>
              <a:gd name="connsiteY218" fmla="*/ 3425369 h 4341716"/>
              <a:gd name="connsiteX219" fmla="*/ 4744536 w 9336686"/>
              <a:gd name="connsiteY219" fmla="*/ 3397074 h 4341716"/>
              <a:gd name="connsiteX220" fmla="*/ 4644973 w 9336686"/>
              <a:gd name="connsiteY220" fmla="*/ 3350120 h 4341716"/>
              <a:gd name="connsiteX221" fmla="*/ 4526085 w 9336686"/>
              <a:gd name="connsiteY221" fmla="*/ 3428924 h 4341716"/>
              <a:gd name="connsiteX222" fmla="*/ 4519985 w 9336686"/>
              <a:gd name="connsiteY222" fmla="*/ 3459140 h 4341716"/>
              <a:gd name="connsiteX223" fmla="*/ 4519985 w 9336686"/>
              <a:gd name="connsiteY223" fmla="*/ 4066575 h 4341716"/>
              <a:gd name="connsiteX224" fmla="*/ 4390958 w 9336686"/>
              <a:gd name="connsiteY224" fmla="*/ 4195602 h 4341716"/>
              <a:gd name="connsiteX225" fmla="*/ 4390959 w 9336686"/>
              <a:gd name="connsiteY225" fmla="*/ 4195601 h 4341716"/>
              <a:gd name="connsiteX226" fmla="*/ 4261932 w 9336686"/>
              <a:gd name="connsiteY226" fmla="*/ 4066574 h 4341716"/>
              <a:gd name="connsiteX227" fmla="*/ 4261932 w 9336686"/>
              <a:gd name="connsiteY227" fmla="*/ 3955216 h 4341716"/>
              <a:gd name="connsiteX228" fmla="*/ 4260106 w 9336686"/>
              <a:gd name="connsiteY228" fmla="*/ 3946171 h 4341716"/>
              <a:gd name="connsiteX229" fmla="*/ 4141220 w 9336686"/>
              <a:gd name="connsiteY229" fmla="*/ 3867367 h 4341716"/>
              <a:gd name="connsiteX230" fmla="*/ 4022332 w 9336686"/>
              <a:gd name="connsiteY230" fmla="*/ 3946171 h 4341716"/>
              <a:gd name="connsiteX231" fmla="*/ 4018195 w 9336686"/>
              <a:gd name="connsiteY231" fmla="*/ 3966664 h 4341716"/>
              <a:gd name="connsiteX232" fmla="*/ 4018195 w 9336686"/>
              <a:gd name="connsiteY232" fmla="*/ 4212689 h 4341716"/>
              <a:gd name="connsiteX233" fmla="*/ 3889168 w 9336686"/>
              <a:gd name="connsiteY233" fmla="*/ 4341716 h 4341716"/>
              <a:gd name="connsiteX234" fmla="*/ 3889169 w 9336686"/>
              <a:gd name="connsiteY234" fmla="*/ 4341715 h 4341716"/>
              <a:gd name="connsiteX235" fmla="*/ 3760142 w 9336686"/>
              <a:gd name="connsiteY235" fmla="*/ 4212688 h 4341716"/>
              <a:gd name="connsiteX236" fmla="*/ 3760142 w 9336686"/>
              <a:gd name="connsiteY236" fmla="*/ 3745519 h 4341716"/>
              <a:gd name="connsiteX237" fmla="*/ 3751941 w 9336686"/>
              <a:gd name="connsiteY237" fmla="*/ 3699048 h 4341716"/>
              <a:gd name="connsiteX238" fmla="*/ 3652212 w 9336686"/>
              <a:gd name="connsiteY238" fmla="*/ 3613099 h 4341716"/>
              <a:gd name="connsiteX239" fmla="*/ 3628732 w 9336686"/>
              <a:gd name="connsiteY239" fmla="*/ 3610732 h 4341716"/>
              <a:gd name="connsiteX240" fmla="*/ 3628732 w 9336686"/>
              <a:gd name="connsiteY240" fmla="*/ 3609366 h 4341716"/>
              <a:gd name="connsiteX241" fmla="*/ 3584932 w 9336686"/>
              <a:gd name="connsiteY241" fmla="*/ 3600524 h 4341716"/>
              <a:gd name="connsiteX242" fmla="*/ 3506128 w 9336686"/>
              <a:gd name="connsiteY242" fmla="*/ 3481636 h 4341716"/>
              <a:gd name="connsiteX243" fmla="*/ 3506128 w 9336686"/>
              <a:gd name="connsiteY243" fmla="*/ 3431307 h 4341716"/>
              <a:gd name="connsiteX244" fmla="*/ 3500614 w 9336686"/>
              <a:gd name="connsiteY244" fmla="*/ 3403994 h 4341716"/>
              <a:gd name="connsiteX245" fmla="*/ 3381726 w 9336686"/>
              <a:gd name="connsiteY245" fmla="*/ 3325190 h 4341716"/>
              <a:gd name="connsiteX246" fmla="*/ 3290490 w 9336686"/>
              <a:gd name="connsiteY246" fmla="*/ 3362981 h 4341716"/>
              <a:gd name="connsiteX247" fmla="*/ 3263554 w 9336686"/>
              <a:gd name="connsiteY247" fmla="*/ 3402932 h 4341716"/>
              <a:gd name="connsiteX248" fmla="*/ 3263554 w 9336686"/>
              <a:gd name="connsiteY248" fmla="*/ 3631142 h 4341716"/>
              <a:gd name="connsiteX249" fmla="*/ 3134527 w 9336686"/>
              <a:gd name="connsiteY249" fmla="*/ 3760169 h 4341716"/>
              <a:gd name="connsiteX250" fmla="*/ 3134528 w 9336686"/>
              <a:gd name="connsiteY250" fmla="*/ 3760168 h 4341716"/>
              <a:gd name="connsiteX251" fmla="*/ 3005501 w 9336686"/>
              <a:gd name="connsiteY251" fmla="*/ 3631141 h 4341716"/>
              <a:gd name="connsiteX252" fmla="*/ 3005501 w 9336686"/>
              <a:gd name="connsiteY252" fmla="*/ 2991769 h 4341716"/>
              <a:gd name="connsiteX253" fmla="*/ 3000280 w 9336686"/>
              <a:gd name="connsiteY253" fmla="*/ 2965907 h 4341716"/>
              <a:gd name="connsiteX254" fmla="*/ 2881392 w 9336686"/>
              <a:gd name="connsiteY254" fmla="*/ 2887103 h 4341716"/>
              <a:gd name="connsiteX255" fmla="*/ 2762505 w 9336686"/>
              <a:gd name="connsiteY255" fmla="*/ 2965907 h 4341716"/>
              <a:gd name="connsiteX256" fmla="*/ 2762032 w 9336686"/>
              <a:gd name="connsiteY256" fmla="*/ 2968250 h 4341716"/>
              <a:gd name="connsiteX257" fmla="*/ 2762032 w 9336686"/>
              <a:gd name="connsiteY257" fmla="*/ 3113195 h 4341716"/>
              <a:gd name="connsiteX258" fmla="*/ 2683229 w 9336686"/>
              <a:gd name="connsiteY258" fmla="*/ 3232083 h 4341716"/>
              <a:gd name="connsiteX259" fmla="*/ 2635159 w 9336686"/>
              <a:gd name="connsiteY259" fmla="*/ 3241787 h 4341716"/>
              <a:gd name="connsiteX260" fmla="*/ 2635159 w 9336686"/>
              <a:gd name="connsiteY260" fmla="*/ 3242525 h 4341716"/>
              <a:gd name="connsiteX261" fmla="*/ 2611679 w 9336686"/>
              <a:gd name="connsiteY261" fmla="*/ 3244892 h 4341716"/>
              <a:gd name="connsiteX262" fmla="*/ 2534615 w 9336686"/>
              <a:gd name="connsiteY262" fmla="*/ 3291336 h 4341716"/>
              <a:gd name="connsiteX263" fmla="*/ 2512827 w 9336686"/>
              <a:gd name="connsiteY263" fmla="*/ 3329312 h 4341716"/>
              <a:gd name="connsiteX264" fmla="*/ 2512827 w 9336686"/>
              <a:gd name="connsiteY264" fmla="*/ 3454880 h 4341716"/>
              <a:gd name="connsiteX265" fmla="*/ 2434024 w 9336686"/>
              <a:gd name="connsiteY265" fmla="*/ 3573768 h 4341716"/>
              <a:gd name="connsiteX266" fmla="*/ 2385954 w 9336686"/>
              <a:gd name="connsiteY266" fmla="*/ 3583472 h 4341716"/>
              <a:gd name="connsiteX267" fmla="*/ 2385954 w 9336686"/>
              <a:gd name="connsiteY267" fmla="*/ 3584210 h 4341716"/>
              <a:gd name="connsiteX268" fmla="*/ 2362474 w 9336686"/>
              <a:gd name="connsiteY268" fmla="*/ 3586577 h 4341716"/>
              <a:gd name="connsiteX269" fmla="*/ 2285410 w 9336686"/>
              <a:gd name="connsiteY269" fmla="*/ 3633021 h 4341716"/>
              <a:gd name="connsiteX270" fmla="*/ 2273449 w 9336686"/>
              <a:gd name="connsiteY270" fmla="*/ 3653869 h 4341716"/>
              <a:gd name="connsiteX271" fmla="*/ 2273449 w 9336686"/>
              <a:gd name="connsiteY271" fmla="*/ 3867367 h 4341716"/>
              <a:gd name="connsiteX272" fmla="*/ 2144423 w 9336686"/>
              <a:gd name="connsiteY272" fmla="*/ 3996394 h 4341716"/>
              <a:gd name="connsiteX273" fmla="*/ 2144424 w 9336686"/>
              <a:gd name="connsiteY273" fmla="*/ 3996393 h 4341716"/>
              <a:gd name="connsiteX274" fmla="*/ 2015396 w 9336686"/>
              <a:gd name="connsiteY274" fmla="*/ 3867366 h 4341716"/>
              <a:gd name="connsiteX275" fmla="*/ 2015396 w 9336686"/>
              <a:gd name="connsiteY275" fmla="*/ 3400197 h 4341716"/>
              <a:gd name="connsiteX276" fmla="*/ 2007195 w 9336686"/>
              <a:gd name="connsiteY276" fmla="*/ 3353726 h 4341716"/>
              <a:gd name="connsiteX277" fmla="*/ 1907467 w 9336686"/>
              <a:gd name="connsiteY277" fmla="*/ 3267777 h 4341716"/>
              <a:gd name="connsiteX278" fmla="*/ 1883987 w 9336686"/>
              <a:gd name="connsiteY278" fmla="*/ 3265410 h 4341716"/>
              <a:gd name="connsiteX279" fmla="*/ 1883987 w 9336686"/>
              <a:gd name="connsiteY279" fmla="*/ 3264044 h 4341716"/>
              <a:gd name="connsiteX280" fmla="*/ 1840187 w 9336686"/>
              <a:gd name="connsiteY280" fmla="*/ 3255202 h 4341716"/>
              <a:gd name="connsiteX281" fmla="*/ 1761383 w 9336686"/>
              <a:gd name="connsiteY281" fmla="*/ 3136314 h 4341716"/>
              <a:gd name="connsiteX282" fmla="*/ 1761383 w 9336686"/>
              <a:gd name="connsiteY282" fmla="*/ 2996103 h 4341716"/>
              <a:gd name="connsiteX283" fmla="*/ 1755287 w 9336686"/>
              <a:gd name="connsiteY283" fmla="*/ 2965907 h 4341716"/>
              <a:gd name="connsiteX284" fmla="*/ 1636398 w 9336686"/>
              <a:gd name="connsiteY284" fmla="*/ 2887103 h 4341716"/>
              <a:gd name="connsiteX285" fmla="*/ 1517510 w 9336686"/>
              <a:gd name="connsiteY285" fmla="*/ 2965907 h 4341716"/>
              <a:gd name="connsiteX286" fmla="*/ 1515568 w 9336686"/>
              <a:gd name="connsiteY286" fmla="*/ 2975527 h 4341716"/>
              <a:gd name="connsiteX287" fmla="*/ 1515568 w 9336686"/>
              <a:gd name="connsiteY287" fmla="*/ 3239907 h 4341716"/>
              <a:gd name="connsiteX288" fmla="*/ 1386541 w 9336686"/>
              <a:gd name="connsiteY288" fmla="*/ 3368934 h 4341716"/>
              <a:gd name="connsiteX289" fmla="*/ 1386542 w 9336686"/>
              <a:gd name="connsiteY289" fmla="*/ 3368933 h 4341716"/>
              <a:gd name="connsiteX290" fmla="*/ 1257514 w 9336686"/>
              <a:gd name="connsiteY290" fmla="*/ 3239906 h 4341716"/>
              <a:gd name="connsiteX291" fmla="*/ 1257514 w 9336686"/>
              <a:gd name="connsiteY291" fmla="*/ 2772737 h 4341716"/>
              <a:gd name="connsiteX292" fmla="*/ 1249314 w 9336686"/>
              <a:gd name="connsiteY292" fmla="*/ 2726266 h 4341716"/>
              <a:gd name="connsiteX293" fmla="*/ 1149584 w 9336686"/>
              <a:gd name="connsiteY293" fmla="*/ 2640317 h 4341716"/>
              <a:gd name="connsiteX294" fmla="*/ 1126104 w 9336686"/>
              <a:gd name="connsiteY294" fmla="*/ 2637950 h 4341716"/>
              <a:gd name="connsiteX295" fmla="*/ 1126104 w 9336686"/>
              <a:gd name="connsiteY295" fmla="*/ 2636584 h 4341716"/>
              <a:gd name="connsiteX296" fmla="*/ 1082305 w 9336686"/>
              <a:gd name="connsiteY296" fmla="*/ 2627742 h 4341716"/>
              <a:gd name="connsiteX297" fmla="*/ 1003500 w 9336686"/>
              <a:gd name="connsiteY297" fmla="*/ 2508854 h 4341716"/>
              <a:gd name="connsiteX298" fmla="*/ 1003500 w 9336686"/>
              <a:gd name="connsiteY298" fmla="*/ 2387433 h 4341716"/>
              <a:gd name="connsiteX299" fmla="*/ 1003269 w 9336686"/>
              <a:gd name="connsiteY299" fmla="*/ 2386290 h 4341716"/>
              <a:gd name="connsiteX300" fmla="*/ 884381 w 9336686"/>
              <a:gd name="connsiteY300" fmla="*/ 2307486 h 4341716"/>
              <a:gd name="connsiteX301" fmla="*/ 765494 w 9336686"/>
              <a:gd name="connsiteY301" fmla="*/ 2386290 h 4341716"/>
              <a:gd name="connsiteX302" fmla="*/ 762038 w 9336686"/>
              <a:gd name="connsiteY302" fmla="*/ 2403410 h 4341716"/>
              <a:gd name="connsiteX303" fmla="*/ 762038 w 9336686"/>
              <a:gd name="connsiteY303" fmla="*/ 2614672 h 4341716"/>
              <a:gd name="connsiteX304" fmla="*/ 683235 w 9336686"/>
              <a:gd name="connsiteY304" fmla="*/ 2733560 h 4341716"/>
              <a:gd name="connsiteX305" fmla="*/ 635165 w 9336686"/>
              <a:gd name="connsiteY305" fmla="*/ 2743264 h 4341716"/>
              <a:gd name="connsiteX306" fmla="*/ 635165 w 9336686"/>
              <a:gd name="connsiteY306" fmla="*/ 2744002 h 4341716"/>
              <a:gd name="connsiteX307" fmla="*/ 611685 w 9336686"/>
              <a:gd name="connsiteY307" fmla="*/ 2746369 h 4341716"/>
              <a:gd name="connsiteX308" fmla="*/ 534621 w 9336686"/>
              <a:gd name="connsiteY308" fmla="*/ 2792813 h 4341716"/>
              <a:gd name="connsiteX309" fmla="*/ 512066 w 9336686"/>
              <a:gd name="connsiteY309" fmla="*/ 2832126 h 4341716"/>
              <a:gd name="connsiteX310" fmla="*/ 512066 w 9336686"/>
              <a:gd name="connsiteY310" fmla="*/ 3531739 h 4341716"/>
              <a:gd name="connsiteX311" fmla="*/ 383039 w 9336686"/>
              <a:gd name="connsiteY311" fmla="*/ 3660766 h 4341716"/>
              <a:gd name="connsiteX312" fmla="*/ 383040 w 9336686"/>
              <a:gd name="connsiteY312" fmla="*/ 3660765 h 4341716"/>
              <a:gd name="connsiteX313" fmla="*/ 254013 w 9336686"/>
              <a:gd name="connsiteY313" fmla="*/ 3531738 h 4341716"/>
              <a:gd name="connsiteX314" fmla="*/ 254013 w 9336686"/>
              <a:gd name="connsiteY314" fmla="*/ 3064569 h 4341716"/>
              <a:gd name="connsiteX315" fmla="*/ 245812 w 9336686"/>
              <a:gd name="connsiteY315" fmla="*/ 3018098 h 4341716"/>
              <a:gd name="connsiteX316" fmla="*/ 146083 w 9336686"/>
              <a:gd name="connsiteY316" fmla="*/ 2932149 h 4341716"/>
              <a:gd name="connsiteX317" fmla="*/ 122603 w 9336686"/>
              <a:gd name="connsiteY317" fmla="*/ 2929782 h 4341716"/>
              <a:gd name="connsiteX318" fmla="*/ 122603 w 9336686"/>
              <a:gd name="connsiteY318" fmla="*/ 2928416 h 4341716"/>
              <a:gd name="connsiteX319" fmla="*/ 78803 w 9336686"/>
              <a:gd name="connsiteY319" fmla="*/ 2919574 h 4341716"/>
              <a:gd name="connsiteX320" fmla="*/ 22035 w 9336686"/>
              <a:gd name="connsiteY320" fmla="*/ 2872826 h 4341716"/>
              <a:gd name="connsiteX321" fmla="*/ 0 w 9336686"/>
              <a:gd name="connsiteY321" fmla="*/ 2800689 h 4341716"/>
              <a:gd name="connsiteX322" fmla="*/ 0 w 9336686"/>
              <a:gd name="connsiteY322" fmla="*/ 783111 h 4341716"/>
              <a:gd name="connsiteX323" fmla="*/ 129027 w 9336686"/>
              <a:gd name="connsiteY323" fmla="*/ 654084 h 4341716"/>
              <a:gd name="connsiteX324" fmla="*/ 129026 w 9336686"/>
              <a:gd name="connsiteY324" fmla="*/ 654085 h 4341716"/>
              <a:gd name="connsiteX325" fmla="*/ 258053 w 9336686"/>
              <a:gd name="connsiteY325" fmla="*/ 783112 h 4341716"/>
              <a:gd name="connsiteX326" fmla="*/ 258053 w 9336686"/>
              <a:gd name="connsiteY326" fmla="*/ 1405848 h 4341716"/>
              <a:gd name="connsiteX327" fmla="*/ 274283 w 9336686"/>
              <a:gd name="connsiteY327" fmla="*/ 1432599 h 4341716"/>
              <a:gd name="connsiteX328" fmla="*/ 373847 w 9336686"/>
              <a:gd name="connsiteY328" fmla="*/ 1479553 h 4341716"/>
              <a:gd name="connsiteX329" fmla="*/ 492735 w 9336686"/>
              <a:gd name="connsiteY329" fmla="*/ 1400749 h 4341716"/>
              <a:gd name="connsiteX330" fmla="*/ 494536 w 9336686"/>
              <a:gd name="connsiteY330" fmla="*/ 1391827 h 4341716"/>
              <a:gd name="connsiteX331" fmla="*/ 494536 w 9336686"/>
              <a:gd name="connsiteY331" fmla="*/ 964051 h 4341716"/>
              <a:gd name="connsiteX332" fmla="*/ 623563 w 9336686"/>
              <a:gd name="connsiteY332" fmla="*/ 835024 h 4341716"/>
              <a:gd name="connsiteX333" fmla="*/ 623562 w 9336686"/>
              <a:gd name="connsiteY333" fmla="*/ 835025 h 4341716"/>
              <a:gd name="connsiteX334" fmla="*/ 752589 w 9336686"/>
              <a:gd name="connsiteY334" fmla="*/ 964052 h 4341716"/>
              <a:gd name="connsiteX335" fmla="*/ 752590 w 9336686"/>
              <a:gd name="connsiteY335" fmla="*/ 947529 h 4341716"/>
              <a:gd name="connsiteX336" fmla="*/ 762728 w 9336686"/>
              <a:gd name="connsiteY336" fmla="*/ 997748 h 4341716"/>
              <a:gd name="connsiteX337" fmla="*/ 881616 w 9336686"/>
              <a:gd name="connsiteY337" fmla="*/ 1076552 h 4341716"/>
              <a:gd name="connsiteX338" fmla="*/ 1000503 w 9336686"/>
              <a:gd name="connsiteY338" fmla="*/ 997748 h 4341716"/>
              <a:gd name="connsiteX339" fmla="*/ 1010267 w 9336686"/>
              <a:gd name="connsiteY339" fmla="*/ 949388 h 4341716"/>
              <a:gd name="connsiteX340" fmla="*/ 1010267 w 9336686"/>
              <a:gd name="connsiteY340" fmla="*/ 362986 h 4341716"/>
              <a:gd name="connsiteX341" fmla="*/ 1139294 w 9336686"/>
              <a:gd name="connsiteY341" fmla="*/ 233959 h 4341716"/>
              <a:gd name="connsiteX342" fmla="*/ 1139293 w 9336686"/>
              <a:gd name="connsiteY342" fmla="*/ 233960 h 4341716"/>
              <a:gd name="connsiteX343" fmla="*/ 1268320 w 9336686"/>
              <a:gd name="connsiteY343" fmla="*/ 362987 h 4341716"/>
              <a:gd name="connsiteX344" fmla="*/ 1268321 w 9336686"/>
              <a:gd name="connsiteY344" fmla="*/ 1259949 h 4341716"/>
              <a:gd name="connsiteX345" fmla="*/ 1278459 w 9336686"/>
              <a:gd name="connsiteY345" fmla="*/ 1310168 h 4341716"/>
              <a:gd name="connsiteX346" fmla="*/ 1397347 w 9336686"/>
              <a:gd name="connsiteY346" fmla="*/ 1388972 h 4341716"/>
              <a:gd name="connsiteX347" fmla="*/ 1516234 w 9336686"/>
              <a:gd name="connsiteY347" fmla="*/ 1310168 h 4341716"/>
              <a:gd name="connsiteX348" fmla="*/ 1519832 w 9336686"/>
              <a:gd name="connsiteY348" fmla="*/ 1292349 h 4341716"/>
              <a:gd name="connsiteX349" fmla="*/ 1519832 w 9336686"/>
              <a:gd name="connsiteY349" fmla="*/ 983403 h 4341716"/>
              <a:gd name="connsiteX350" fmla="*/ 1648859 w 9336686"/>
              <a:gd name="connsiteY350" fmla="*/ 854376 h 4341716"/>
              <a:gd name="connsiteX351" fmla="*/ 1648858 w 9336686"/>
              <a:gd name="connsiteY351" fmla="*/ 854377 h 4341716"/>
              <a:gd name="connsiteX352" fmla="*/ 1777885 w 9336686"/>
              <a:gd name="connsiteY352" fmla="*/ 983404 h 4341716"/>
              <a:gd name="connsiteX353" fmla="*/ 1777885 w 9336686"/>
              <a:gd name="connsiteY353" fmla="*/ 1363756 h 4341716"/>
              <a:gd name="connsiteX354" fmla="*/ 1785353 w 9336686"/>
              <a:gd name="connsiteY354" fmla="*/ 1400749 h 4341716"/>
              <a:gd name="connsiteX355" fmla="*/ 1904241 w 9336686"/>
              <a:gd name="connsiteY355" fmla="*/ 1479553 h 4341716"/>
              <a:gd name="connsiteX356" fmla="*/ 2033268 w 9336686"/>
              <a:gd name="connsiteY356" fmla="*/ 1350526 h 4341716"/>
              <a:gd name="connsiteX357" fmla="*/ 2033269 w 9336686"/>
              <a:gd name="connsiteY357" fmla="*/ 580034 h 4341716"/>
              <a:gd name="connsiteX358" fmla="*/ 2162296 w 9336686"/>
              <a:gd name="connsiteY358" fmla="*/ 451007 h 4341716"/>
              <a:gd name="connsiteX359" fmla="*/ 2162295 w 9336686"/>
              <a:gd name="connsiteY359" fmla="*/ 451008 h 4341716"/>
              <a:gd name="connsiteX360" fmla="*/ 2291322 w 9336686"/>
              <a:gd name="connsiteY360" fmla="*/ 580035 h 4341716"/>
              <a:gd name="connsiteX361" fmla="*/ 2291323 w 9336686"/>
              <a:gd name="connsiteY361" fmla="*/ 563512 h 4341716"/>
              <a:gd name="connsiteX362" fmla="*/ 2301461 w 9336686"/>
              <a:gd name="connsiteY362" fmla="*/ 613731 h 4341716"/>
              <a:gd name="connsiteX363" fmla="*/ 2420349 w 9336686"/>
              <a:gd name="connsiteY363" fmla="*/ 692535 h 4341716"/>
              <a:gd name="connsiteX364" fmla="*/ 2539236 w 9336686"/>
              <a:gd name="connsiteY364" fmla="*/ 613731 h 4341716"/>
              <a:gd name="connsiteX365" fmla="*/ 2549000 w 9336686"/>
              <a:gd name="connsiteY365" fmla="*/ 565370 h 4341716"/>
              <a:gd name="connsiteX366" fmla="*/ 2549000 w 9336686"/>
              <a:gd name="connsiteY366" fmla="*/ 480031 h 4341716"/>
              <a:gd name="connsiteX367" fmla="*/ 2678027 w 9336686"/>
              <a:gd name="connsiteY367" fmla="*/ 351004 h 4341716"/>
              <a:gd name="connsiteX368" fmla="*/ 2678026 w 9336686"/>
              <a:gd name="connsiteY368" fmla="*/ 351005 h 4341716"/>
              <a:gd name="connsiteX369" fmla="*/ 2807053 w 9336686"/>
              <a:gd name="connsiteY369" fmla="*/ 480032 h 4341716"/>
              <a:gd name="connsiteX370" fmla="*/ 2807054 w 9336686"/>
              <a:gd name="connsiteY370" fmla="*/ 1074052 h 4341716"/>
              <a:gd name="connsiteX371" fmla="*/ 2817192 w 9336686"/>
              <a:gd name="connsiteY371" fmla="*/ 1124271 h 4341716"/>
              <a:gd name="connsiteX372" fmla="*/ 2936080 w 9336686"/>
              <a:gd name="connsiteY372" fmla="*/ 1203075 h 4341716"/>
              <a:gd name="connsiteX373" fmla="*/ 3054967 w 9336686"/>
              <a:gd name="connsiteY373" fmla="*/ 1124271 h 4341716"/>
              <a:gd name="connsiteX374" fmla="*/ 3058565 w 9336686"/>
              <a:gd name="connsiteY374" fmla="*/ 1106452 h 4341716"/>
              <a:gd name="connsiteX375" fmla="*/ 3058565 w 9336686"/>
              <a:gd name="connsiteY375" fmla="*/ 1017534 h 4341716"/>
              <a:gd name="connsiteX376" fmla="*/ 3187592 w 9336686"/>
              <a:gd name="connsiteY376" fmla="*/ 888507 h 4341716"/>
              <a:gd name="connsiteX377" fmla="*/ 3187591 w 9336686"/>
              <a:gd name="connsiteY377" fmla="*/ 888508 h 4341716"/>
              <a:gd name="connsiteX378" fmla="*/ 3316618 w 9336686"/>
              <a:gd name="connsiteY378" fmla="*/ 1017535 h 4341716"/>
              <a:gd name="connsiteX379" fmla="*/ 3316618 w 9336686"/>
              <a:gd name="connsiteY379" fmla="*/ 1087278 h 4341716"/>
              <a:gd name="connsiteX380" fmla="*/ 3324086 w 9336686"/>
              <a:gd name="connsiteY380" fmla="*/ 1124271 h 4341716"/>
              <a:gd name="connsiteX381" fmla="*/ 3442974 w 9336686"/>
              <a:gd name="connsiteY381" fmla="*/ 1203075 h 4341716"/>
              <a:gd name="connsiteX382" fmla="*/ 3561862 w 9336686"/>
              <a:gd name="connsiteY382" fmla="*/ 1124271 h 4341716"/>
              <a:gd name="connsiteX383" fmla="*/ 3571625 w 9336686"/>
              <a:gd name="connsiteY383" fmla="*/ 1075911 h 4341716"/>
              <a:gd name="connsiteX384" fmla="*/ 3571625 w 9336686"/>
              <a:gd name="connsiteY384" fmla="*/ 783111 h 4341716"/>
              <a:gd name="connsiteX385" fmla="*/ 3700652 w 9336686"/>
              <a:gd name="connsiteY385" fmla="*/ 654084 h 4341716"/>
              <a:gd name="connsiteX386" fmla="*/ 3700651 w 9336686"/>
              <a:gd name="connsiteY386" fmla="*/ 654085 h 4341716"/>
              <a:gd name="connsiteX387" fmla="*/ 3829678 w 9336686"/>
              <a:gd name="connsiteY387" fmla="*/ 783112 h 4341716"/>
              <a:gd name="connsiteX388" fmla="*/ 3829678 w 9336686"/>
              <a:gd name="connsiteY388" fmla="*/ 1405848 h 4341716"/>
              <a:gd name="connsiteX389" fmla="*/ 3845908 w 9336686"/>
              <a:gd name="connsiteY389" fmla="*/ 1432599 h 4341716"/>
              <a:gd name="connsiteX390" fmla="*/ 3945472 w 9336686"/>
              <a:gd name="connsiteY390" fmla="*/ 1479553 h 4341716"/>
              <a:gd name="connsiteX391" fmla="*/ 4036708 w 9336686"/>
              <a:gd name="connsiteY391" fmla="*/ 1441762 h 4341716"/>
              <a:gd name="connsiteX392" fmla="*/ 4062914 w 9336686"/>
              <a:gd name="connsiteY392" fmla="*/ 1402893 h 4341716"/>
              <a:gd name="connsiteX393" fmla="*/ 4062914 w 9336686"/>
              <a:gd name="connsiteY393" fmla="*/ 1326765 h 4341716"/>
              <a:gd name="connsiteX394" fmla="*/ 4141718 w 9336686"/>
              <a:gd name="connsiteY394" fmla="*/ 1207877 h 4341716"/>
              <a:gd name="connsiteX395" fmla="*/ 4185518 w 9336686"/>
              <a:gd name="connsiteY395" fmla="*/ 1199035 h 4341716"/>
              <a:gd name="connsiteX396" fmla="*/ 4185518 w 9336686"/>
              <a:gd name="connsiteY396" fmla="*/ 1197669 h 4341716"/>
              <a:gd name="connsiteX397" fmla="*/ 4208998 w 9336686"/>
              <a:gd name="connsiteY397" fmla="*/ 1195302 h 4341716"/>
              <a:gd name="connsiteX398" fmla="*/ 4308727 w 9336686"/>
              <a:gd name="connsiteY398" fmla="*/ 1109353 h 4341716"/>
              <a:gd name="connsiteX399" fmla="*/ 4316928 w 9336686"/>
              <a:gd name="connsiteY399" fmla="*/ 1062882 h 4341716"/>
              <a:gd name="connsiteX400" fmla="*/ 4316928 w 9336686"/>
              <a:gd name="connsiteY400" fmla="*/ 595713 h 4341716"/>
              <a:gd name="connsiteX401" fmla="*/ 4445955 w 9336686"/>
              <a:gd name="connsiteY401" fmla="*/ 466686 h 4341716"/>
              <a:gd name="connsiteX402" fmla="*/ 4445954 w 9336686"/>
              <a:gd name="connsiteY402" fmla="*/ 466685 h 4341716"/>
              <a:gd name="connsiteX403" fmla="*/ 4574981 w 9336686"/>
              <a:gd name="connsiteY403" fmla="*/ 595712 h 4341716"/>
              <a:gd name="connsiteX404" fmla="*/ 4574981 w 9336686"/>
              <a:gd name="connsiteY404" fmla="*/ 916347 h 4341716"/>
              <a:gd name="connsiteX405" fmla="*/ 4592149 w 9336686"/>
              <a:gd name="connsiteY405" fmla="*/ 944642 h 4341716"/>
              <a:gd name="connsiteX406" fmla="*/ 4691712 w 9336686"/>
              <a:gd name="connsiteY406" fmla="*/ 991596 h 4341716"/>
              <a:gd name="connsiteX407" fmla="*/ 4810600 w 9336686"/>
              <a:gd name="connsiteY407" fmla="*/ 912792 h 4341716"/>
              <a:gd name="connsiteX408" fmla="*/ 4816700 w 9336686"/>
              <a:gd name="connsiteY408" fmla="*/ 882576 h 4341716"/>
              <a:gd name="connsiteX409" fmla="*/ 4816700 w 9336686"/>
              <a:gd name="connsiteY409" fmla="*/ 275141 h 4341716"/>
              <a:gd name="connsiteX410" fmla="*/ 4945727 w 9336686"/>
              <a:gd name="connsiteY410" fmla="*/ 146114 h 4341716"/>
              <a:gd name="connsiteX411" fmla="*/ 4945726 w 9336686"/>
              <a:gd name="connsiteY411" fmla="*/ 146115 h 4341716"/>
              <a:gd name="connsiteX412" fmla="*/ 5074753 w 9336686"/>
              <a:gd name="connsiteY412" fmla="*/ 275142 h 4341716"/>
              <a:gd name="connsiteX413" fmla="*/ 5074753 w 9336686"/>
              <a:gd name="connsiteY413" fmla="*/ 386500 h 4341716"/>
              <a:gd name="connsiteX414" fmla="*/ 5076579 w 9336686"/>
              <a:gd name="connsiteY414" fmla="*/ 395545 h 4341716"/>
              <a:gd name="connsiteX415" fmla="*/ 5195465 w 9336686"/>
              <a:gd name="connsiteY415" fmla="*/ 474349 h 4341716"/>
              <a:gd name="connsiteX416" fmla="*/ 5314353 w 9336686"/>
              <a:gd name="connsiteY416" fmla="*/ 395545 h 4341716"/>
              <a:gd name="connsiteX417" fmla="*/ 5318490 w 9336686"/>
              <a:gd name="connsiteY417" fmla="*/ 375052 h 4341716"/>
              <a:gd name="connsiteX418" fmla="*/ 5318490 w 9336686"/>
              <a:gd name="connsiteY418" fmla="*/ 129027 h 4341716"/>
              <a:gd name="connsiteX419" fmla="*/ 5447517 w 9336686"/>
              <a:gd name="connsiteY419" fmla="*/ 0 h 4341716"/>
              <a:gd name="connsiteX0" fmla="*/ 3651347 w 9336686"/>
              <a:gd name="connsiteY0" fmla="*/ 3605718 h 4341716"/>
              <a:gd name="connsiteX1" fmla="*/ 4248149 w 9336686"/>
              <a:gd name="connsiteY1" fmla="*/ 2391669 h 4341716"/>
              <a:gd name="connsiteX2" fmla="*/ 3648504 w 9336686"/>
              <a:gd name="connsiteY2" fmla="*/ 3606586 h 4341716"/>
              <a:gd name="connsiteX3" fmla="*/ 3648898 w 9336686"/>
              <a:gd name="connsiteY3" fmla="*/ 3606552 h 4341716"/>
              <a:gd name="connsiteX4" fmla="*/ 3651347 w 9336686"/>
              <a:gd name="connsiteY4" fmla="*/ 3605718 h 4341716"/>
              <a:gd name="connsiteX5" fmla="*/ 1906601 w 9336686"/>
              <a:gd name="connsiteY5" fmla="*/ 3260396 h 4341716"/>
              <a:gd name="connsiteX6" fmla="*/ 1903759 w 9336686"/>
              <a:gd name="connsiteY6" fmla="*/ 3261264 h 4341716"/>
              <a:gd name="connsiteX7" fmla="*/ 1904153 w 9336686"/>
              <a:gd name="connsiteY7" fmla="*/ 3261230 h 4341716"/>
              <a:gd name="connsiteX8" fmla="*/ 1906601 w 9336686"/>
              <a:gd name="connsiteY8" fmla="*/ 3260396 h 4341716"/>
              <a:gd name="connsiteX9" fmla="*/ 5128552 w 9336686"/>
              <a:gd name="connsiteY9" fmla="*/ 3139033 h 4341716"/>
              <a:gd name="connsiteX10" fmla="*/ 5131001 w 9336686"/>
              <a:gd name="connsiteY10" fmla="*/ 3139867 h 4341716"/>
              <a:gd name="connsiteX11" fmla="*/ 5131395 w 9336686"/>
              <a:gd name="connsiteY11" fmla="*/ 3139901 h 4341716"/>
              <a:gd name="connsiteX12" fmla="*/ 5128552 w 9336686"/>
              <a:gd name="connsiteY12" fmla="*/ 3139033 h 4341716"/>
              <a:gd name="connsiteX13" fmla="*/ 145218 w 9336686"/>
              <a:gd name="connsiteY13" fmla="*/ 2924768 h 4341716"/>
              <a:gd name="connsiteX14" fmla="*/ 142375 w 9336686"/>
              <a:gd name="connsiteY14" fmla="*/ 2925636 h 4341716"/>
              <a:gd name="connsiteX15" fmla="*/ 142769 w 9336686"/>
              <a:gd name="connsiteY15" fmla="*/ 2925602 h 4341716"/>
              <a:gd name="connsiteX16" fmla="*/ 145218 w 9336686"/>
              <a:gd name="connsiteY16" fmla="*/ 2924768 h 4341716"/>
              <a:gd name="connsiteX17" fmla="*/ 1148720 w 9336686"/>
              <a:gd name="connsiteY17" fmla="*/ 2632936 h 4341716"/>
              <a:gd name="connsiteX18" fmla="*/ 1145876 w 9336686"/>
              <a:gd name="connsiteY18" fmla="*/ 2633804 h 4341716"/>
              <a:gd name="connsiteX19" fmla="*/ 1146270 w 9336686"/>
              <a:gd name="connsiteY19" fmla="*/ 2633770 h 4341716"/>
              <a:gd name="connsiteX20" fmla="*/ 1148720 w 9336686"/>
              <a:gd name="connsiteY20" fmla="*/ 2632936 h 4341716"/>
              <a:gd name="connsiteX21" fmla="*/ 8190809 w 9336686"/>
              <a:gd name="connsiteY21" fmla="*/ 1707912 h 4341716"/>
              <a:gd name="connsiteX22" fmla="*/ 8190415 w 9336686"/>
              <a:gd name="connsiteY22" fmla="*/ 1707946 h 4341716"/>
              <a:gd name="connsiteX23" fmla="*/ 8187965 w 9336686"/>
              <a:gd name="connsiteY23" fmla="*/ 1708780 h 4341716"/>
              <a:gd name="connsiteX24" fmla="*/ 8190809 w 9336686"/>
              <a:gd name="connsiteY24" fmla="*/ 1707912 h 4341716"/>
              <a:gd name="connsiteX25" fmla="*/ 9194310 w 9336686"/>
              <a:gd name="connsiteY25" fmla="*/ 1416080 h 4341716"/>
              <a:gd name="connsiteX26" fmla="*/ 9193916 w 9336686"/>
              <a:gd name="connsiteY26" fmla="*/ 1416114 h 4341716"/>
              <a:gd name="connsiteX27" fmla="*/ 9191467 w 9336686"/>
              <a:gd name="connsiteY27" fmla="*/ 1416948 h 4341716"/>
              <a:gd name="connsiteX28" fmla="*/ 9194310 w 9336686"/>
              <a:gd name="connsiteY28" fmla="*/ 1416080 h 4341716"/>
              <a:gd name="connsiteX29" fmla="*/ 4205290 w 9336686"/>
              <a:gd name="connsiteY29" fmla="*/ 1201815 h 4341716"/>
              <a:gd name="connsiteX30" fmla="*/ 4208133 w 9336686"/>
              <a:gd name="connsiteY30" fmla="*/ 1202683 h 4341716"/>
              <a:gd name="connsiteX31" fmla="*/ 4205684 w 9336686"/>
              <a:gd name="connsiteY31" fmla="*/ 1201849 h 4341716"/>
              <a:gd name="connsiteX32" fmla="*/ 4205290 w 9336686"/>
              <a:gd name="connsiteY32" fmla="*/ 1201815 h 4341716"/>
              <a:gd name="connsiteX33" fmla="*/ 7432926 w 9336686"/>
              <a:gd name="connsiteY33" fmla="*/ 1080452 h 4341716"/>
              <a:gd name="connsiteX34" fmla="*/ 7432532 w 9336686"/>
              <a:gd name="connsiteY34" fmla="*/ 1080486 h 4341716"/>
              <a:gd name="connsiteX35" fmla="*/ 7430084 w 9336686"/>
              <a:gd name="connsiteY35" fmla="*/ 1081320 h 4341716"/>
              <a:gd name="connsiteX36" fmla="*/ 7432926 w 9336686"/>
              <a:gd name="connsiteY36" fmla="*/ 1080452 h 4341716"/>
              <a:gd name="connsiteX37" fmla="*/ 5688181 w 9336686"/>
              <a:gd name="connsiteY37" fmla="*/ 735130 h 4341716"/>
              <a:gd name="connsiteX38" fmla="*/ 5687787 w 9336686"/>
              <a:gd name="connsiteY38" fmla="*/ 735164 h 4341716"/>
              <a:gd name="connsiteX39" fmla="*/ 5685338 w 9336686"/>
              <a:gd name="connsiteY39" fmla="*/ 735998 h 4341716"/>
              <a:gd name="connsiteX40" fmla="*/ 5688181 w 9336686"/>
              <a:gd name="connsiteY40" fmla="*/ 735130 h 4341716"/>
              <a:gd name="connsiteX41" fmla="*/ 5447517 w 9336686"/>
              <a:gd name="connsiteY41" fmla="*/ 0 h 4341716"/>
              <a:gd name="connsiteX42" fmla="*/ 5447516 w 9336686"/>
              <a:gd name="connsiteY42" fmla="*/ 1 h 4341716"/>
              <a:gd name="connsiteX43" fmla="*/ 5576543 w 9336686"/>
              <a:gd name="connsiteY43" fmla="*/ 129028 h 4341716"/>
              <a:gd name="connsiteX44" fmla="*/ 5576543 w 9336686"/>
              <a:gd name="connsiteY44" fmla="*/ 596197 h 4341716"/>
              <a:gd name="connsiteX45" fmla="*/ 5584744 w 9336686"/>
              <a:gd name="connsiteY45" fmla="*/ 642668 h 4341716"/>
              <a:gd name="connsiteX46" fmla="*/ 5684473 w 9336686"/>
              <a:gd name="connsiteY46" fmla="*/ 728617 h 4341716"/>
              <a:gd name="connsiteX47" fmla="*/ 5707953 w 9336686"/>
              <a:gd name="connsiteY47" fmla="*/ 730984 h 4341716"/>
              <a:gd name="connsiteX48" fmla="*/ 5707953 w 9336686"/>
              <a:gd name="connsiteY48" fmla="*/ 732350 h 4341716"/>
              <a:gd name="connsiteX49" fmla="*/ 5751753 w 9336686"/>
              <a:gd name="connsiteY49" fmla="*/ 741192 h 4341716"/>
              <a:gd name="connsiteX50" fmla="*/ 5830557 w 9336686"/>
              <a:gd name="connsiteY50" fmla="*/ 860080 h 4341716"/>
              <a:gd name="connsiteX51" fmla="*/ 5830557 w 9336686"/>
              <a:gd name="connsiteY51" fmla="*/ 910409 h 4341716"/>
              <a:gd name="connsiteX52" fmla="*/ 5836071 w 9336686"/>
              <a:gd name="connsiteY52" fmla="*/ 937722 h 4341716"/>
              <a:gd name="connsiteX53" fmla="*/ 5954959 w 9336686"/>
              <a:gd name="connsiteY53" fmla="*/ 1016526 h 4341716"/>
              <a:gd name="connsiteX54" fmla="*/ 6046195 w 9336686"/>
              <a:gd name="connsiteY54" fmla="*/ 978735 h 4341716"/>
              <a:gd name="connsiteX55" fmla="*/ 6073131 w 9336686"/>
              <a:gd name="connsiteY55" fmla="*/ 938784 h 4341716"/>
              <a:gd name="connsiteX56" fmla="*/ 6073131 w 9336686"/>
              <a:gd name="connsiteY56" fmla="*/ 710574 h 4341716"/>
              <a:gd name="connsiteX57" fmla="*/ 6202158 w 9336686"/>
              <a:gd name="connsiteY57" fmla="*/ 581547 h 4341716"/>
              <a:gd name="connsiteX58" fmla="*/ 6202157 w 9336686"/>
              <a:gd name="connsiteY58" fmla="*/ 581548 h 4341716"/>
              <a:gd name="connsiteX59" fmla="*/ 6331184 w 9336686"/>
              <a:gd name="connsiteY59" fmla="*/ 710575 h 4341716"/>
              <a:gd name="connsiteX60" fmla="*/ 6331184 w 9336686"/>
              <a:gd name="connsiteY60" fmla="*/ 1349947 h 4341716"/>
              <a:gd name="connsiteX61" fmla="*/ 6336405 w 9336686"/>
              <a:gd name="connsiteY61" fmla="*/ 1375809 h 4341716"/>
              <a:gd name="connsiteX62" fmla="*/ 6455293 w 9336686"/>
              <a:gd name="connsiteY62" fmla="*/ 1454613 h 4341716"/>
              <a:gd name="connsiteX63" fmla="*/ 6574180 w 9336686"/>
              <a:gd name="connsiteY63" fmla="*/ 1375809 h 4341716"/>
              <a:gd name="connsiteX64" fmla="*/ 6574653 w 9336686"/>
              <a:gd name="connsiteY64" fmla="*/ 1373466 h 4341716"/>
              <a:gd name="connsiteX65" fmla="*/ 6574653 w 9336686"/>
              <a:gd name="connsiteY65" fmla="*/ 1228521 h 4341716"/>
              <a:gd name="connsiteX66" fmla="*/ 6653456 w 9336686"/>
              <a:gd name="connsiteY66" fmla="*/ 1109633 h 4341716"/>
              <a:gd name="connsiteX67" fmla="*/ 6701526 w 9336686"/>
              <a:gd name="connsiteY67" fmla="*/ 1099929 h 4341716"/>
              <a:gd name="connsiteX68" fmla="*/ 6701526 w 9336686"/>
              <a:gd name="connsiteY68" fmla="*/ 1099191 h 4341716"/>
              <a:gd name="connsiteX69" fmla="*/ 6725006 w 9336686"/>
              <a:gd name="connsiteY69" fmla="*/ 1096824 h 4341716"/>
              <a:gd name="connsiteX70" fmla="*/ 6802070 w 9336686"/>
              <a:gd name="connsiteY70" fmla="*/ 1050380 h 4341716"/>
              <a:gd name="connsiteX71" fmla="*/ 6823858 w 9336686"/>
              <a:gd name="connsiteY71" fmla="*/ 1012404 h 4341716"/>
              <a:gd name="connsiteX72" fmla="*/ 6823858 w 9336686"/>
              <a:gd name="connsiteY72" fmla="*/ 886836 h 4341716"/>
              <a:gd name="connsiteX73" fmla="*/ 6902661 w 9336686"/>
              <a:gd name="connsiteY73" fmla="*/ 767948 h 4341716"/>
              <a:gd name="connsiteX74" fmla="*/ 6950731 w 9336686"/>
              <a:gd name="connsiteY74" fmla="*/ 758244 h 4341716"/>
              <a:gd name="connsiteX75" fmla="*/ 6950731 w 9336686"/>
              <a:gd name="connsiteY75" fmla="*/ 757506 h 4341716"/>
              <a:gd name="connsiteX76" fmla="*/ 6974211 w 9336686"/>
              <a:gd name="connsiteY76" fmla="*/ 755139 h 4341716"/>
              <a:gd name="connsiteX77" fmla="*/ 7051275 w 9336686"/>
              <a:gd name="connsiteY77" fmla="*/ 708695 h 4341716"/>
              <a:gd name="connsiteX78" fmla="*/ 7063236 w 9336686"/>
              <a:gd name="connsiteY78" fmla="*/ 687847 h 4341716"/>
              <a:gd name="connsiteX79" fmla="*/ 7063236 w 9336686"/>
              <a:gd name="connsiteY79" fmla="*/ 474349 h 4341716"/>
              <a:gd name="connsiteX80" fmla="*/ 7192262 w 9336686"/>
              <a:gd name="connsiteY80" fmla="*/ 345322 h 4341716"/>
              <a:gd name="connsiteX81" fmla="*/ 7192261 w 9336686"/>
              <a:gd name="connsiteY81" fmla="*/ 345323 h 4341716"/>
              <a:gd name="connsiteX82" fmla="*/ 7321289 w 9336686"/>
              <a:gd name="connsiteY82" fmla="*/ 474350 h 4341716"/>
              <a:gd name="connsiteX83" fmla="*/ 7321289 w 9336686"/>
              <a:gd name="connsiteY83" fmla="*/ 941519 h 4341716"/>
              <a:gd name="connsiteX84" fmla="*/ 7329490 w 9336686"/>
              <a:gd name="connsiteY84" fmla="*/ 987990 h 4341716"/>
              <a:gd name="connsiteX85" fmla="*/ 7429218 w 9336686"/>
              <a:gd name="connsiteY85" fmla="*/ 1073939 h 4341716"/>
              <a:gd name="connsiteX86" fmla="*/ 7452698 w 9336686"/>
              <a:gd name="connsiteY86" fmla="*/ 1076306 h 4341716"/>
              <a:gd name="connsiteX87" fmla="*/ 7452698 w 9336686"/>
              <a:gd name="connsiteY87" fmla="*/ 1077672 h 4341716"/>
              <a:gd name="connsiteX88" fmla="*/ 7496498 w 9336686"/>
              <a:gd name="connsiteY88" fmla="*/ 1086514 h 4341716"/>
              <a:gd name="connsiteX89" fmla="*/ 7575302 w 9336686"/>
              <a:gd name="connsiteY89" fmla="*/ 1205402 h 4341716"/>
              <a:gd name="connsiteX90" fmla="*/ 7575302 w 9336686"/>
              <a:gd name="connsiteY90" fmla="*/ 1345613 h 4341716"/>
              <a:gd name="connsiteX91" fmla="*/ 7581398 w 9336686"/>
              <a:gd name="connsiteY91" fmla="*/ 1375809 h 4341716"/>
              <a:gd name="connsiteX92" fmla="*/ 7700287 w 9336686"/>
              <a:gd name="connsiteY92" fmla="*/ 1454613 h 4341716"/>
              <a:gd name="connsiteX93" fmla="*/ 7819175 w 9336686"/>
              <a:gd name="connsiteY93" fmla="*/ 1375809 h 4341716"/>
              <a:gd name="connsiteX94" fmla="*/ 7821117 w 9336686"/>
              <a:gd name="connsiteY94" fmla="*/ 1366189 h 4341716"/>
              <a:gd name="connsiteX95" fmla="*/ 7821117 w 9336686"/>
              <a:gd name="connsiteY95" fmla="*/ 1101809 h 4341716"/>
              <a:gd name="connsiteX96" fmla="*/ 7950144 w 9336686"/>
              <a:gd name="connsiteY96" fmla="*/ 972782 h 4341716"/>
              <a:gd name="connsiteX97" fmla="*/ 7950143 w 9336686"/>
              <a:gd name="connsiteY97" fmla="*/ 972783 h 4341716"/>
              <a:gd name="connsiteX98" fmla="*/ 8079171 w 9336686"/>
              <a:gd name="connsiteY98" fmla="*/ 1101810 h 4341716"/>
              <a:gd name="connsiteX99" fmla="*/ 8079171 w 9336686"/>
              <a:gd name="connsiteY99" fmla="*/ 1568979 h 4341716"/>
              <a:gd name="connsiteX100" fmla="*/ 8087371 w 9336686"/>
              <a:gd name="connsiteY100" fmla="*/ 1615450 h 4341716"/>
              <a:gd name="connsiteX101" fmla="*/ 8187101 w 9336686"/>
              <a:gd name="connsiteY101" fmla="*/ 1701399 h 4341716"/>
              <a:gd name="connsiteX102" fmla="*/ 8210581 w 9336686"/>
              <a:gd name="connsiteY102" fmla="*/ 1703766 h 4341716"/>
              <a:gd name="connsiteX103" fmla="*/ 8210581 w 9336686"/>
              <a:gd name="connsiteY103" fmla="*/ 1705132 h 4341716"/>
              <a:gd name="connsiteX104" fmla="*/ 8254380 w 9336686"/>
              <a:gd name="connsiteY104" fmla="*/ 1713974 h 4341716"/>
              <a:gd name="connsiteX105" fmla="*/ 8333185 w 9336686"/>
              <a:gd name="connsiteY105" fmla="*/ 1832862 h 4341716"/>
              <a:gd name="connsiteX106" fmla="*/ 8333185 w 9336686"/>
              <a:gd name="connsiteY106" fmla="*/ 1954283 h 4341716"/>
              <a:gd name="connsiteX107" fmla="*/ 8333416 w 9336686"/>
              <a:gd name="connsiteY107" fmla="*/ 1955426 h 4341716"/>
              <a:gd name="connsiteX108" fmla="*/ 8452304 w 9336686"/>
              <a:gd name="connsiteY108" fmla="*/ 2034230 h 4341716"/>
              <a:gd name="connsiteX109" fmla="*/ 8571191 w 9336686"/>
              <a:gd name="connsiteY109" fmla="*/ 1955426 h 4341716"/>
              <a:gd name="connsiteX110" fmla="*/ 8574647 w 9336686"/>
              <a:gd name="connsiteY110" fmla="*/ 1938306 h 4341716"/>
              <a:gd name="connsiteX111" fmla="*/ 8574647 w 9336686"/>
              <a:gd name="connsiteY111" fmla="*/ 1727044 h 4341716"/>
              <a:gd name="connsiteX112" fmla="*/ 8653450 w 9336686"/>
              <a:gd name="connsiteY112" fmla="*/ 1608156 h 4341716"/>
              <a:gd name="connsiteX113" fmla="*/ 8701520 w 9336686"/>
              <a:gd name="connsiteY113" fmla="*/ 1598452 h 4341716"/>
              <a:gd name="connsiteX114" fmla="*/ 8701520 w 9336686"/>
              <a:gd name="connsiteY114" fmla="*/ 1597714 h 4341716"/>
              <a:gd name="connsiteX115" fmla="*/ 8725000 w 9336686"/>
              <a:gd name="connsiteY115" fmla="*/ 1595347 h 4341716"/>
              <a:gd name="connsiteX116" fmla="*/ 8802064 w 9336686"/>
              <a:gd name="connsiteY116" fmla="*/ 1548903 h 4341716"/>
              <a:gd name="connsiteX117" fmla="*/ 8824619 w 9336686"/>
              <a:gd name="connsiteY117" fmla="*/ 1509590 h 4341716"/>
              <a:gd name="connsiteX118" fmla="*/ 8824619 w 9336686"/>
              <a:gd name="connsiteY118" fmla="*/ 809977 h 4341716"/>
              <a:gd name="connsiteX119" fmla="*/ 8953646 w 9336686"/>
              <a:gd name="connsiteY119" fmla="*/ 680950 h 4341716"/>
              <a:gd name="connsiteX120" fmla="*/ 8953645 w 9336686"/>
              <a:gd name="connsiteY120" fmla="*/ 680951 h 4341716"/>
              <a:gd name="connsiteX121" fmla="*/ 9082672 w 9336686"/>
              <a:gd name="connsiteY121" fmla="*/ 809978 h 4341716"/>
              <a:gd name="connsiteX122" fmla="*/ 9082672 w 9336686"/>
              <a:gd name="connsiteY122" fmla="*/ 1277147 h 4341716"/>
              <a:gd name="connsiteX123" fmla="*/ 9090873 w 9336686"/>
              <a:gd name="connsiteY123" fmla="*/ 1323618 h 4341716"/>
              <a:gd name="connsiteX124" fmla="*/ 9190602 w 9336686"/>
              <a:gd name="connsiteY124" fmla="*/ 1409567 h 4341716"/>
              <a:gd name="connsiteX125" fmla="*/ 9214082 w 9336686"/>
              <a:gd name="connsiteY125" fmla="*/ 1411934 h 4341716"/>
              <a:gd name="connsiteX126" fmla="*/ 9214082 w 9336686"/>
              <a:gd name="connsiteY126" fmla="*/ 1413300 h 4341716"/>
              <a:gd name="connsiteX127" fmla="*/ 9257882 w 9336686"/>
              <a:gd name="connsiteY127" fmla="*/ 1422142 h 4341716"/>
              <a:gd name="connsiteX128" fmla="*/ 9336686 w 9336686"/>
              <a:gd name="connsiteY128" fmla="*/ 1541030 h 4341716"/>
              <a:gd name="connsiteX129" fmla="*/ 9336686 w 9336686"/>
              <a:gd name="connsiteY129" fmla="*/ 2136650 h 4341716"/>
              <a:gd name="connsiteX130" fmla="*/ 9336686 w 9336686"/>
              <a:gd name="connsiteY130" fmla="*/ 2205066 h 4341716"/>
              <a:gd name="connsiteX131" fmla="*/ 9336685 w 9336686"/>
              <a:gd name="connsiteY131" fmla="*/ 3558605 h 4341716"/>
              <a:gd name="connsiteX132" fmla="*/ 9207658 w 9336686"/>
              <a:gd name="connsiteY132" fmla="*/ 3687632 h 4341716"/>
              <a:gd name="connsiteX133" fmla="*/ 9207659 w 9336686"/>
              <a:gd name="connsiteY133" fmla="*/ 3687631 h 4341716"/>
              <a:gd name="connsiteX134" fmla="*/ 9078632 w 9336686"/>
              <a:gd name="connsiteY134" fmla="*/ 3558604 h 4341716"/>
              <a:gd name="connsiteX135" fmla="*/ 9078632 w 9336686"/>
              <a:gd name="connsiteY135" fmla="*/ 2935868 h 4341716"/>
              <a:gd name="connsiteX136" fmla="*/ 9062402 w 9336686"/>
              <a:gd name="connsiteY136" fmla="*/ 2909117 h 4341716"/>
              <a:gd name="connsiteX137" fmla="*/ 8962838 w 9336686"/>
              <a:gd name="connsiteY137" fmla="*/ 2862163 h 4341716"/>
              <a:gd name="connsiteX138" fmla="*/ 8843950 w 9336686"/>
              <a:gd name="connsiteY138" fmla="*/ 2940967 h 4341716"/>
              <a:gd name="connsiteX139" fmla="*/ 8842149 w 9336686"/>
              <a:gd name="connsiteY139" fmla="*/ 2949889 h 4341716"/>
              <a:gd name="connsiteX140" fmla="*/ 8842149 w 9336686"/>
              <a:gd name="connsiteY140" fmla="*/ 3377665 h 4341716"/>
              <a:gd name="connsiteX141" fmla="*/ 8713122 w 9336686"/>
              <a:gd name="connsiteY141" fmla="*/ 3506692 h 4341716"/>
              <a:gd name="connsiteX142" fmla="*/ 8713123 w 9336686"/>
              <a:gd name="connsiteY142" fmla="*/ 3506691 h 4341716"/>
              <a:gd name="connsiteX143" fmla="*/ 8584096 w 9336686"/>
              <a:gd name="connsiteY143" fmla="*/ 3377664 h 4341716"/>
              <a:gd name="connsiteX144" fmla="*/ 8584096 w 9336686"/>
              <a:gd name="connsiteY144" fmla="*/ 2205066 h 4341716"/>
              <a:gd name="connsiteX145" fmla="*/ 8584095 w 9336686"/>
              <a:gd name="connsiteY145" fmla="*/ 2205066 h 4341716"/>
              <a:gd name="connsiteX146" fmla="*/ 8584095 w 9336686"/>
              <a:gd name="connsiteY146" fmla="*/ 3394187 h 4341716"/>
              <a:gd name="connsiteX147" fmla="*/ 8573957 w 9336686"/>
              <a:gd name="connsiteY147" fmla="*/ 3343968 h 4341716"/>
              <a:gd name="connsiteX148" fmla="*/ 8455069 w 9336686"/>
              <a:gd name="connsiteY148" fmla="*/ 3265164 h 4341716"/>
              <a:gd name="connsiteX149" fmla="*/ 8336182 w 9336686"/>
              <a:gd name="connsiteY149" fmla="*/ 3343968 h 4341716"/>
              <a:gd name="connsiteX150" fmla="*/ 8326418 w 9336686"/>
              <a:gd name="connsiteY150" fmla="*/ 3392328 h 4341716"/>
              <a:gd name="connsiteX151" fmla="*/ 8326418 w 9336686"/>
              <a:gd name="connsiteY151" fmla="*/ 3978730 h 4341716"/>
              <a:gd name="connsiteX152" fmla="*/ 8197391 w 9336686"/>
              <a:gd name="connsiteY152" fmla="*/ 4107757 h 4341716"/>
              <a:gd name="connsiteX153" fmla="*/ 8197392 w 9336686"/>
              <a:gd name="connsiteY153" fmla="*/ 4107756 h 4341716"/>
              <a:gd name="connsiteX154" fmla="*/ 8068365 w 9336686"/>
              <a:gd name="connsiteY154" fmla="*/ 3978729 h 4341716"/>
              <a:gd name="connsiteX155" fmla="*/ 8068365 w 9336686"/>
              <a:gd name="connsiteY155" fmla="*/ 2205066 h 4341716"/>
              <a:gd name="connsiteX156" fmla="*/ 8068364 w 9336686"/>
              <a:gd name="connsiteY156" fmla="*/ 3081767 h 4341716"/>
              <a:gd name="connsiteX157" fmla="*/ 8058226 w 9336686"/>
              <a:gd name="connsiteY157" fmla="*/ 3031548 h 4341716"/>
              <a:gd name="connsiteX158" fmla="*/ 7939338 w 9336686"/>
              <a:gd name="connsiteY158" fmla="*/ 2952744 h 4341716"/>
              <a:gd name="connsiteX159" fmla="*/ 7820451 w 9336686"/>
              <a:gd name="connsiteY159" fmla="*/ 3031548 h 4341716"/>
              <a:gd name="connsiteX160" fmla="*/ 7816853 w 9336686"/>
              <a:gd name="connsiteY160" fmla="*/ 3049367 h 4341716"/>
              <a:gd name="connsiteX161" fmla="*/ 7816853 w 9336686"/>
              <a:gd name="connsiteY161" fmla="*/ 3358313 h 4341716"/>
              <a:gd name="connsiteX162" fmla="*/ 7687826 w 9336686"/>
              <a:gd name="connsiteY162" fmla="*/ 3487340 h 4341716"/>
              <a:gd name="connsiteX163" fmla="*/ 7687827 w 9336686"/>
              <a:gd name="connsiteY163" fmla="*/ 3487339 h 4341716"/>
              <a:gd name="connsiteX164" fmla="*/ 7558800 w 9336686"/>
              <a:gd name="connsiteY164" fmla="*/ 3358312 h 4341716"/>
              <a:gd name="connsiteX165" fmla="*/ 7558800 w 9336686"/>
              <a:gd name="connsiteY165" fmla="*/ 2977960 h 4341716"/>
              <a:gd name="connsiteX166" fmla="*/ 7551332 w 9336686"/>
              <a:gd name="connsiteY166" fmla="*/ 2940967 h 4341716"/>
              <a:gd name="connsiteX167" fmla="*/ 7432444 w 9336686"/>
              <a:gd name="connsiteY167" fmla="*/ 2862163 h 4341716"/>
              <a:gd name="connsiteX168" fmla="*/ 7303417 w 9336686"/>
              <a:gd name="connsiteY168" fmla="*/ 2991190 h 4341716"/>
              <a:gd name="connsiteX169" fmla="*/ 7303417 w 9336686"/>
              <a:gd name="connsiteY169" fmla="*/ 2205066 h 4341716"/>
              <a:gd name="connsiteX170" fmla="*/ 7303416 w 9336686"/>
              <a:gd name="connsiteY170" fmla="*/ 3761682 h 4341716"/>
              <a:gd name="connsiteX171" fmla="*/ 7174389 w 9336686"/>
              <a:gd name="connsiteY171" fmla="*/ 3890709 h 4341716"/>
              <a:gd name="connsiteX172" fmla="*/ 7174390 w 9336686"/>
              <a:gd name="connsiteY172" fmla="*/ 3890708 h 4341716"/>
              <a:gd name="connsiteX173" fmla="*/ 7045363 w 9336686"/>
              <a:gd name="connsiteY173" fmla="*/ 3761681 h 4341716"/>
              <a:gd name="connsiteX174" fmla="*/ 7045363 w 9336686"/>
              <a:gd name="connsiteY174" fmla="*/ 2205066 h 4341716"/>
              <a:gd name="connsiteX175" fmla="*/ 7045362 w 9336686"/>
              <a:gd name="connsiteY175" fmla="*/ 3778204 h 4341716"/>
              <a:gd name="connsiteX176" fmla="*/ 7035224 w 9336686"/>
              <a:gd name="connsiteY176" fmla="*/ 3727985 h 4341716"/>
              <a:gd name="connsiteX177" fmla="*/ 6916336 w 9336686"/>
              <a:gd name="connsiteY177" fmla="*/ 3649181 h 4341716"/>
              <a:gd name="connsiteX178" fmla="*/ 6797449 w 9336686"/>
              <a:gd name="connsiteY178" fmla="*/ 3727985 h 4341716"/>
              <a:gd name="connsiteX179" fmla="*/ 6787685 w 9336686"/>
              <a:gd name="connsiteY179" fmla="*/ 3776346 h 4341716"/>
              <a:gd name="connsiteX180" fmla="*/ 6787685 w 9336686"/>
              <a:gd name="connsiteY180" fmla="*/ 3861685 h 4341716"/>
              <a:gd name="connsiteX181" fmla="*/ 6658658 w 9336686"/>
              <a:gd name="connsiteY181" fmla="*/ 3990712 h 4341716"/>
              <a:gd name="connsiteX182" fmla="*/ 6658659 w 9336686"/>
              <a:gd name="connsiteY182" fmla="*/ 3990711 h 4341716"/>
              <a:gd name="connsiteX183" fmla="*/ 6529632 w 9336686"/>
              <a:gd name="connsiteY183" fmla="*/ 3861684 h 4341716"/>
              <a:gd name="connsiteX184" fmla="*/ 6529632 w 9336686"/>
              <a:gd name="connsiteY184" fmla="*/ 2205066 h 4341716"/>
              <a:gd name="connsiteX185" fmla="*/ 6529631 w 9336686"/>
              <a:gd name="connsiteY185" fmla="*/ 3267664 h 4341716"/>
              <a:gd name="connsiteX186" fmla="*/ 6519493 w 9336686"/>
              <a:gd name="connsiteY186" fmla="*/ 3217445 h 4341716"/>
              <a:gd name="connsiteX187" fmla="*/ 6400605 w 9336686"/>
              <a:gd name="connsiteY187" fmla="*/ 3138641 h 4341716"/>
              <a:gd name="connsiteX188" fmla="*/ 6281718 w 9336686"/>
              <a:gd name="connsiteY188" fmla="*/ 3217445 h 4341716"/>
              <a:gd name="connsiteX189" fmla="*/ 6278120 w 9336686"/>
              <a:gd name="connsiteY189" fmla="*/ 3235264 h 4341716"/>
              <a:gd name="connsiteX190" fmla="*/ 6278120 w 9336686"/>
              <a:gd name="connsiteY190" fmla="*/ 3324182 h 4341716"/>
              <a:gd name="connsiteX191" fmla="*/ 6149093 w 9336686"/>
              <a:gd name="connsiteY191" fmla="*/ 3453209 h 4341716"/>
              <a:gd name="connsiteX192" fmla="*/ 6149094 w 9336686"/>
              <a:gd name="connsiteY192" fmla="*/ 3453208 h 4341716"/>
              <a:gd name="connsiteX193" fmla="*/ 6020067 w 9336686"/>
              <a:gd name="connsiteY193" fmla="*/ 3324181 h 4341716"/>
              <a:gd name="connsiteX194" fmla="*/ 6020067 w 9336686"/>
              <a:gd name="connsiteY194" fmla="*/ 3254438 h 4341716"/>
              <a:gd name="connsiteX195" fmla="*/ 6012599 w 9336686"/>
              <a:gd name="connsiteY195" fmla="*/ 3217445 h 4341716"/>
              <a:gd name="connsiteX196" fmla="*/ 5893711 w 9336686"/>
              <a:gd name="connsiteY196" fmla="*/ 3138641 h 4341716"/>
              <a:gd name="connsiteX197" fmla="*/ 5774823 w 9336686"/>
              <a:gd name="connsiteY197" fmla="*/ 3217445 h 4341716"/>
              <a:gd name="connsiteX198" fmla="*/ 5765060 w 9336686"/>
              <a:gd name="connsiteY198" fmla="*/ 3265805 h 4341716"/>
              <a:gd name="connsiteX199" fmla="*/ 5765060 w 9336686"/>
              <a:gd name="connsiteY199" fmla="*/ 3558605 h 4341716"/>
              <a:gd name="connsiteX200" fmla="*/ 5636033 w 9336686"/>
              <a:gd name="connsiteY200" fmla="*/ 3687632 h 4341716"/>
              <a:gd name="connsiteX201" fmla="*/ 5636034 w 9336686"/>
              <a:gd name="connsiteY201" fmla="*/ 3687631 h 4341716"/>
              <a:gd name="connsiteX202" fmla="*/ 5507007 w 9336686"/>
              <a:gd name="connsiteY202" fmla="*/ 3558604 h 4341716"/>
              <a:gd name="connsiteX203" fmla="*/ 5507007 w 9336686"/>
              <a:gd name="connsiteY203" fmla="*/ 2935868 h 4341716"/>
              <a:gd name="connsiteX204" fmla="*/ 5490777 w 9336686"/>
              <a:gd name="connsiteY204" fmla="*/ 2909117 h 4341716"/>
              <a:gd name="connsiteX205" fmla="*/ 5391213 w 9336686"/>
              <a:gd name="connsiteY205" fmla="*/ 2862163 h 4341716"/>
              <a:gd name="connsiteX206" fmla="*/ 5299977 w 9336686"/>
              <a:gd name="connsiteY206" fmla="*/ 2899954 h 4341716"/>
              <a:gd name="connsiteX207" fmla="*/ 5273771 w 9336686"/>
              <a:gd name="connsiteY207" fmla="*/ 2938823 h 4341716"/>
              <a:gd name="connsiteX208" fmla="*/ 5273771 w 9336686"/>
              <a:gd name="connsiteY208" fmla="*/ 3014951 h 4341716"/>
              <a:gd name="connsiteX209" fmla="*/ 5194967 w 9336686"/>
              <a:gd name="connsiteY209" fmla="*/ 3133839 h 4341716"/>
              <a:gd name="connsiteX210" fmla="*/ 5151167 w 9336686"/>
              <a:gd name="connsiteY210" fmla="*/ 3142681 h 4341716"/>
              <a:gd name="connsiteX211" fmla="*/ 5151167 w 9336686"/>
              <a:gd name="connsiteY211" fmla="*/ 3144047 h 4341716"/>
              <a:gd name="connsiteX212" fmla="*/ 5127687 w 9336686"/>
              <a:gd name="connsiteY212" fmla="*/ 3146414 h 4341716"/>
              <a:gd name="connsiteX213" fmla="*/ 5027958 w 9336686"/>
              <a:gd name="connsiteY213" fmla="*/ 3232363 h 4341716"/>
              <a:gd name="connsiteX214" fmla="*/ 5019757 w 9336686"/>
              <a:gd name="connsiteY214" fmla="*/ 3278834 h 4341716"/>
              <a:gd name="connsiteX215" fmla="*/ 5019757 w 9336686"/>
              <a:gd name="connsiteY215" fmla="*/ 3746003 h 4341716"/>
              <a:gd name="connsiteX216" fmla="*/ 4890730 w 9336686"/>
              <a:gd name="connsiteY216" fmla="*/ 3875030 h 4341716"/>
              <a:gd name="connsiteX217" fmla="*/ 4890731 w 9336686"/>
              <a:gd name="connsiteY217" fmla="*/ 3875031 h 4341716"/>
              <a:gd name="connsiteX218" fmla="*/ 4761704 w 9336686"/>
              <a:gd name="connsiteY218" fmla="*/ 3746004 h 4341716"/>
              <a:gd name="connsiteX219" fmla="*/ 4761704 w 9336686"/>
              <a:gd name="connsiteY219" fmla="*/ 3425369 h 4341716"/>
              <a:gd name="connsiteX220" fmla="*/ 4744536 w 9336686"/>
              <a:gd name="connsiteY220" fmla="*/ 3397074 h 4341716"/>
              <a:gd name="connsiteX221" fmla="*/ 4644973 w 9336686"/>
              <a:gd name="connsiteY221" fmla="*/ 3350120 h 4341716"/>
              <a:gd name="connsiteX222" fmla="*/ 4526085 w 9336686"/>
              <a:gd name="connsiteY222" fmla="*/ 3428924 h 4341716"/>
              <a:gd name="connsiteX223" fmla="*/ 4519985 w 9336686"/>
              <a:gd name="connsiteY223" fmla="*/ 3459140 h 4341716"/>
              <a:gd name="connsiteX224" fmla="*/ 4519985 w 9336686"/>
              <a:gd name="connsiteY224" fmla="*/ 4066575 h 4341716"/>
              <a:gd name="connsiteX225" fmla="*/ 4390958 w 9336686"/>
              <a:gd name="connsiteY225" fmla="*/ 4195602 h 4341716"/>
              <a:gd name="connsiteX226" fmla="*/ 4390959 w 9336686"/>
              <a:gd name="connsiteY226" fmla="*/ 4195601 h 4341716"/>
              <a:gd name="connsiteX227" fmla="*/ 4261932 w 9336686"/>
              <a:gd name="connsiteY227" fmla="*/ 4066574 h 4341716"/>
              <a:gd name="connsiteX228" fmla="*/ 4261932 w 9336686"/>
              <a:gd name="connsiteY228" fmla="*/ 3955216 h 4341716"/>
              <a:gd name="connsiteX229" fmla="*/ 4260106 w 9336686"/>
              <a:gd name="connsiteY229" fmla="*/ 3946171 h 4341716"/>
              <a:gd name="connsiteX230" fmla="*/ 4141220 w 9336686"/>
              <a:gd name="connsiteY230" fmla="*/ 3867367 h 4341716"/>
              <a:gd name="connsiteX231" fmla="*/ 4022332 w 9336686"/>
              <a:gd name="connsiteY231" fmla="*/ 3946171 h 4341716"/>
              <a:gd name="connsiteX232" fmla="*/ 4018195 w 9336686"/>
              <a:gd name="connsiteY232" fmla="*/ 3966664 h 4341716"/>
              <a:gd name="connsiteX233" fmla="*/ 4018195 w 9336686"/>
              <a:gd name="connsiteY233" fmla="*/ 4212689 h 4341716"/>
              <a:gd name="connsiteX234" fmla="*/ 3889168 w 9336686"/>
              <a:gd name="connsiteY234" fmla="*/ 4341716 h 4341716"/>
              <a:gd name="connsiteX235" fmla="*/ 3889169 w 9336686"/>
              <a:gd name="connsiteY235" fmla="*/ 4341715 h 4341716"/>
              <a:gd name="connsiteX236" fmla="*/ 3760142 w 9336686"/>
              <a:gd name="connsiteY236" fmla="*/ 4212688 h 4341716"/>
              <a:gd name="connsiteX237" fmla="*/ 3760142 w 9336686"/>
              <a:gd name="connsiteY237" fmla="*/ 3745519 h 4341716"/>
              <a:gd name="connsiteX238" fmla="*/ 3751941 w 9336686"/>
              <a:gd name="connsiteY238" fmla="*/ 3699048 h 4341716"/>
              <a:gd name="connsiteX239" fmla="*/ 3652212 w 9336686"/>
              <a:gd name="connsiteY239" fmla="*/ 3613099 h 4341716"/>
              <a:gd name="connsiteX240" fmla="*/ 3628732 w 9336686"/>
              <a:gd name="connsiteY240" fmla="*/ 3610732 h 4341716"/>
              <a:gd name="connsiteX241" fmla="*/ 3628732 w 9336686"/>
              <a:gd name="connsiteY241" fmla="*/ 3609366 h 4341716"/>
              <a:gd name="connsiteX242" fmla="*/ 3584932 w 9336686"/>
              <a:gd name="connsiteY242" fmla="*/ 3600524 h 4341716"/>
              <a:gd name="connsiteX243" fmla="*/ 3506128 w 9336686"/>
              <a:gd name="connsiteY243" fmla="*/ 3481636 h 4341716"/>
              <a:gd name="connsiteX244" fmla="*/ 3506128 w 9336686"/>
              <a:gd name="connsiteY244" fmla="*/ 3431307 h 4341716"/>
              <a:gd name="connsiteX245" fmla="*/ 3500614 w 9336686"/>
              <a:gd name="connsiteY245" fmla="*/ 3403994 h 4341716"/>
              <a:gd name="connsiteX246" fmla="*/ 3381726 w 9336686"/>
              <a:gd name="connsiteY246" fmla="*/ 3325190 h 4341716"/>
              <a:gd name="connsiteX247" fmla="*/ 3290490 w 9336686"/>
              <a:gd name="connsiteY247" fmla="*/ 3362981 h 4341716"/>
              <a:gd name="connsiteX248" fmla="*/ 3263554 w 9336686"/>
              <a:gd name="connsiteY248" fmla="*/ 3402932 h 4341716"/>
              <a:gd name="connsiteX249" fmla="*/ 3263554 w 9336686"/>
              <a:gd name="connsiteY249" fmla="*/ 3631142 h 4341716"/>
              <a:gd name="connsiteX250" fmla="*/ 3134527 w 9336686"/>
              <a:gd name="connsiteY250" fmla="*/ 3760169 h 4341716"/>
              <a:gd name="connsiteX251" fmla="*/ 3134528 w 9336686"/>
              <a:gd name="connsiteY251" fmla="*/ 3760168 h 4341716"/>
              <a:gd name="connsiteX252" fmla="*/ 3005501 w 9336686"/>
              <a:gd name="connsiteY252" fmla="*/ 3631141 h 4341716"/>
              <a:gd name="connsiteX253" fmla="*/ 3005501 w 9336686"/>
              <a:gd name="connsiteY253" fmla="*/ 2991769 h 4341716"/>
              <a:gd name="connsiteX254" fmla="*/ 3000280 w 9336686"/>
              <a:gd name="connsiteY254" fmla="*/ 2965907 h 4341716"/>
              <a:gd name="connsiteX255" fmla="*/ 2881392 w 9336686"/>
              <a:gd name="connsiteY255" fmla="*/ 2887103 h 4341716"/>
              <a:gd name="connsiteX256" fmla="*/ 2762505 w 9336686"/>
              <a:gd name="connsiteY256" fmla="*/ 2965907 h 4341716"/>
              <a:gd name="connsiteX257" fmla="*/ 2762032 w 9336686"/>
              <a:gd name="connsiteY257" fmla="*/ 2968250 h 4341716"/>
              <a:gd name="connsiteX258" fmla="*/ 2762032 w 9336686"/>
              <a:gd name="connsiteY258" fmla="*/ 3113195 h 4341716"/>
              <a:gd name="connsiteX259" fmla="*/ 2683229 w 9336686"/>
              <a:gd name="connsiteY259" fmla="*/ 3232083 h 4341716"/>
              <a:gd name="connsiteX260" fmla="*/ 2635159 w 9336686"/>
              <a:gd name="connsiteY260" fmla="*/ 3241787 h 4341716"/>
              <a:gd name="connsiteX261" fmla="*/ 2635159 w 9336686"/>
              <a:gd name="connsiteY261" fmla="*/ 3242525 h 4341716"/>
              <a:gd name="connsiteX262" fmla="*/ 2611679 w 9336686"/>
              <a:gd name="connsiteY262" fmla="*/ 3244892 h 4341716"/>
              <a:gd name="connsiteX263" fmla="*/ 2534615 w 9336686"/>
              <a:gd name="connsiteY263" fmla="*/ 3291336 h 4341716"/>
              <a:gd name="connsiteX264" fmla="*/ 2512827 w 9336686"/>
              <a:gd name="connsiteY264" fmla="*/ 3329312 h 4341716"/>
              <a:gd name="connsiteX265" fmla="*/ 2512827 w 9336686"/>
              <a:gd name="connsiteY265" fmla="*/ 3454880 h 4341716"/>
              <a:gd name="connsiteX266" fmla="*/ 2434024 w 9336686"/>
              <a:gd name="connsiteY266" fmla="*/ 3573768 h 4341716"/>
              <a:gd name="connsiteX267" fmla="*/ 2385954 w 9336686"/>
              <a:gd name="connsiteY267" fmla="*/ 3583472 h 4341716"/>
              <a:gd name="connsiteX268" fmla="*/ 2385954 w 9336686"/>
              <a:gd name="connsiteY268" fmla="*/ 3584210 h 4341716"/>
              <a:gd name="connsiteX269" fmla="*/ 2362474 w 9336686"/>
              <a:gd name="connsiteY269" fmla="*/ 3586577 h 4341716"/>
              <a:gd name="connsiteX270" fmla="*/ 2285410 w 9336686"/>
              <a:gd name="connsiteY270" fmla="*/ 3633021 h 4341716"/>
              <a:gd name="connsiteX271" fmla="*/ 2273449 w 9336686"/>
              <a:gd name="connsiteY271" fmla="*/ 3653869 h 4341716"/>
              <a:gd name="connsiteX272" fmla="*/ 2273449 w 9336686"/>
              <a:gd name="connsiteY272" fmla="*/ 3867367 h 4341716"/>
              <a:gd name="connsiteX273" fmla="*/ 2144423 w 9336686"/>
              <a:gd name="connsiteY273" fmla="*/ 3996394 h 4341716"/>
              <a:gd name="connsiteX274" fmla="*/ 2144424 w 9336686"/>
              <a:gd name="connsiteY274" fmla="*/ 3996393 h 4341716"/>
              <a:gd name="connsiteX275" fmla="*/ 2015396 w 9336686"/>
              <a:gd name="connsiteY275" fmla="*/ 3867366 h 4341716"/>
              <a:gd name="connsiteX276" fmla="*/ 2015396 w 9336686"/>
              <a:gd name="connsiteY276" fmla="*/ 3400197 h 4341716"/>
              <a:gd name="connsiteX277" fmla="*/ 2007195 w 9336686"/>
              <a:gd name="connsiteY277" fmla="*/ 3353726 h 4341716"/>
              <a:gd name="connsiteX278" fmla="*/ 1907467 w 9336686"/>
              <a:gd name="connsiteY278" fmla="*/ 3267777 h 4341716"/>
              <a:gd name="connsiteX279" fmla="*/ 1883987 w 9336686"/>
              <a:gd name="connsiteY279" fmla="*/ 3265410 h 4341716"/>
              <a:gd name="connsiteX280" fmla="*/ 1883987 w 9336686"/>
              <a:gd name="connsiteY280" fmla="*/ 3264044 h 4341716"/>
              <a:gd name="connsiteX281" fmla="*/ 1840187 w 9336686"/>
              <a:gd name="connsiteY281" fmla="*/ 3255202 h 4341716"/>
              <a:gd name="connsiteX282" fmla="*/ 1761383 w 9336686"/>
              <a:gd name="connsiteY282" fmla="*/ 3136314 h 4341716"/>
              <a:gd name="connsiteX283" fmla="*/ 1761383 w 9336686"/>
              <a:gd name="connsiteY283" fmla="*/ 2996103 h 4341716"/>
              <a:gd name="connsiteX284" fmla="*/ 1755287 w 9336686"/>
              <a:gd name="connsiteY284" fmla="*/ 2965907 h 4341716"/>
              <a:gd name="connsiteX285" fmla="*/ 1636398 w 9336686"/>
              <a:gd name="connsiteY285" fmla="*/ 2887103 h 4341716"/>
              <a:gd name="connsiteX286" fmla="*/ 1517510 w 9336686"/>
              <a:gd name="connsiteY286" fmla="*/ 2965907 h 4341716"/>
              <a:gd name="connsiteX287" fmla="*/ 1515568 w 9336686"/>
              <a:gd name="connsiteY287" fmla="*/ 2975527 h 4341716"/>
              <a:gd name="connsiteX288" fmla="*/ 1515568 w 9336686"/>
              <a:gd name="connsiteY288" fmla="*/ 3239907 h 4341716"/>
              <a:gd name="connsiteX289" fmla="*/ 1386541 w 9336686"/>
              <a:gd name="connsiteY289" fmla="*/ 3368934 h 4341716"/>
              <a:gd name="connsiteX290" fmla="*/ 1386542 w 9336686"/>
              <a:gd name="connsiteY290" fmla="*/ 3368933 h 4341716"/>
              <a:gd name="connsiteX291" fmla="*/ 1257514 w 9336686"/>
              <a:gd name="connsiteY291" fmla="*/ 3239906 h 4341716"/>
              <a:gd name="connsiteX292" fmla="*/ 1257514 w 9336686"/>
              <a:gd name="connsiteY292" fmla="*/ 2772737 h 4341716"/>
              <a:gd name="connsiteX293" fmla="*/ 1249314 w 9336686"/>
              <a:gd name="connsiteY293" fmla="*/ 2726266 h 4341716"/>
              <a:gd name="connsiteX294" fmla="*/ 1149584 w 9336686"/>
              <a:gd name="connsiteY294" fmla="*/ 2640317 h 4341716"/>
              <a:gd name="connsiteX295" fmla="*/ 1126104 w 9336686"/>
              <a:gd name="connsiteY295" fmla="*/ 2637950 h 4341716"/>
              <a:gd name="connsiteX296" fmla="*/ 1126104 w 9336686"/>
              <a:gd name="connsiteY296" fmla="*/ 2636584 h 4341716"/>
              <a:gd name="connsiteX297" fmla="*/ 1082305 w 9336686"/>
              <a:gd name="connsiteY297" fmla="*/ 2627742 h 4341716"/>
              <a:gd name="connsiteX298" fmla="*/ 1003500 w 9336686"/>
              <a:gd name="connsiteY298" fmla="*/ 2508854 h 4341716"/>
              <a:gd name="connsiteX299" fmla="*/ 1003500 w 9336686"/>
              <a:gd name="connsiteY299" fmla="*/ 2387433 h 4341716"/>
              <a:gd name="connsiteX300" fmla="*/ 1003269 w 9336686"/>
              <a:gd name="connsiteY300" fmla="*/ 2386290 h 4341716"/>
              <a:gd name="connsiteX301" fmla="*/ 884381 w 9336686"/>
              <a:gd name="connsiteY301" fmla="*/ 2307486 h 4341716"/>
              <a:gd name="connsiteX302" fmla="*/ 765494 w 9336686"/>
              <a:gd name="connsiteY302" fmla="*/ 2386290 h 4341716"/>
              <a:gd name="connsiteX303" fmla="*/ 762038 w 9336686"/>
              <a:gd name="connsiteY303" fmla="*/ 2403410 h 4341716"/>
              <a:gd name="connsiteX304" fmla="*/ 762038 w 9336686"/>
              <a:gd name="connsiteY304" fmla="*/ 2614672 h 4341716"/>
              <a:gd name="connsiteX305" fmla="*/ 683235 w 9336686"/>
              <a:gd name="connsiteY305" fmla="*/ 2733560 h 4341716"/>
              <a:gd name="connsiteX306" fmla="*/ 635165 w 9336686"/>
              <a:gd name="connsiteY306" fmla="*/ 2743264 h 4341716"/>
              <a:gd name="connsiteX307" fmla="*/ 635165 w 9336686"/>
              <a:gd name="connsiteY307" fmla="*/ 2744002 h 4341716"/>
              <a:gd name="connsiteX308" fmla="*/ 611685 w 9336686"/>
              <a:gd name="connsiteY308" fmla="*/ 2746369 h 4341716"/>
              <a:gd name="connsiteX309" fmla="*/ 534621 w 9336686"/>
              <a:gd name="connsiteY309" fmla="*/ 2792813 h 4341716"/>
              <a:gd name="connsiteX310" fmla="*/ 512066 w 9336686"/>
              <a:gd name="connsiteY310" fmla="*/ 2832126 h 4341716"/>
              <a:gd name="connsiteX311" fmla="*/ 512066 w 9336686"/>
              <a:gd name="connsiteY311" fmla="*/ 3531739 h 4341716"/>
              <a:gd name="connsiteX312" fmla="*/ 383039 w 9336686"/>
              <a:gd name="connsiteY312" fmla="*/ 3660766 h 4341716"/>
              <a:gd name="connsiteX313" fmla="*/ 383040 w 9336686"/>
              <a:gd name="connsiteY313" fmla="*/ 3660765 h 4341716"/>
              <a:gd name="connsiteX314" fmla="*/ 254013 w 9336686"/>
              <a:gd name="connsiteY314" fmla="*/ 3531738 h 4341716"/>
              <a:gd name="connsiteX315" fmla="*/ 254013 w 9336686"/>
              <a:gd name="connsiteY315" fmla="*/ 3064569 h 4341716"/>
              <a:gd name="connsiteX316" fmla="*/ 245812 w 9336686"/>
              <a:gd name="connsiteY316" fmla="*/ 3018098 h 4341716"/>
              <a:gd name="connsiteX317" fmla="*/ 146083 w 9336686"/>
              <a:gd name="connsiteY317" fmla="*/ 2932149 h 4341716"/>
              <a:gd name="connsiteX318" fmla="*/ 122603 w 9336686"/>
              <a:gd name="connsiteY318" fmla="*/ 2929782 h 4341716"/>
              <a:gd name="connsiteX319" fmla="*/ 122603 w 9336686"/>
              <a:gd name="connsiteY319" fmla="*/ 2928416 h 4341716"/>
              <a:gd name="connsiteX320" fmla="*/ 78803 w 9336686"/>
              <a:gd name="connsiteY320" fmla="*/ 2919574 h 4341716"/>
              <a:gd name="connsiteX321" fmla="*/ 22035 w 9336686"/>
              <a:gd name="connsiteY321" fmla="*/ 2872826 h 4341716"/>
              <a:gd name="connsiteX322" fmla="*/ 0 w 9336686"/>
              <a:gd name="connsiteY322" fmla="*/ 2800689 h 4341716"/>
              <a:gd name="connsiteX323" fmla="*/ 0 w 9336686"/>
              <a:gd name="connsiteY323" fmla="*/ 783111 h 4341716"/>
              <a:gd name="connsiteX324" fmla="*/ 129027 w 9336686"/>
              <a:gd name="connsiteY324" fmla="*/ 654084 h 4341716"/>
              <a:gd name="connsiteX325" fmla="*/ 129026 w 9336686"/>
              <a:gd name="connsiteY325" fmla="*/ 654085 h 4341716"/>
              <a:gd name="connsiteX326" fmla="*/ 258053 w 9336686"/>
              <a:gd name="connsiteY326" fmla="*/ 783112 h 4341716"/>
              <a:gd name="connsiteX327" fmla="*/ 258053 w 9336686"/>
              <a:gd name="connsiteY327" fmla="*/ 1405848 h 4341716"/>
              <a:gd name="connsiteX328" fmla="*/ 274283 w 9336686"/>
              <a:gd name="connsiteY328" fmla="*/ 1432599 h 4341716"/>
              <a:gd name="connsiteX329" fmla="*/ 373847 w 9336686"/>
              <a:gd name="connsiteY329" fmla="*/ 1479553 h 4341716"/>
              <a:gd name="connsiteX330" fmla="*/ 492735 w 9336686"/>
              <a:gd name="connsiteY330" fmla="*/ 1400749 h 4341716"/>
              <a:gd name="connsiteX331" fmla="*/ 494536 w 9336686"/>
              <a:gd name="connsiteY331" fmla="*/ 1391827 h 4341716"/>
              <a:gd name="connsiteX332" fmla="*/ 494536 w 9336686"/>
              <a:gd name="connsiteY332" fmla="*/ 964051 h 4341716"/>
              <a:gd name="connsiteX333" fmla="*/ 623563 w 9336686"/>
              <a:gd name="connsiteY333" fmla="*/ 835024 h 4341716"/>
              <a:gd name="connsiteX334" fmla="*/ 623562 w 9336686"/>
              <a:gd name="connsiteY334" fmla="*/ 835025 h 4341716"/>
              <a:gd name="connsiteX335" fmla="*/ 752589 w 9336686"/>
              <a:gd name="connsiteY335" fmla="*/ 964052 h 4341716"/>
              <a:gd name="connsiteX336" fmla="*/ 752590 w 9336686"/>
              <a:gd name="connsiteY336" fmla="*/ 947529 h 4341716"/>
              <a:gd name="connsiteX337" fmla="*/ 762728 w 9336686"/>
              <a:gd name="connsiteY337" fmla="*/ 997748 h 4341716"/>
              <a:gd name="connsiteX338" fmla="*/ 881616 w 9336686"/>
              <a:gd name="connsiteY338" fmla="*/ 1076552 h 4341716"/>
              <a:gd name="connsiteX339" fmla="*/ 1000503 w 9336686"/>
              <a:gd name="connsiteY339" fmla="*/ 997748 h 4341716"/>
              <a:gd name="connsiteX340" fmla="*/ 1010267 w 9336686"/>
              <a:gd name="connsiteY340" fmla="*/ 949388 h 4341716"/>
              <a:gd name="connsiteX341" fmla="*/ 1010267 w 9336686"/>
              <a:gd name="connsiteY341" fmla="*/ 362986 h 4341716"/>
              <a:gd name="connsiteX342" fmla="*/ 1139294 w 9336686"/>
              <a:gd name="connsiteY342" fmla="*/ 233959 h 4341716"/>
              <a:gd name="connsiteX343" fmla="*/ 1139293 w 9336686"/>
              <a:gd name="connsiteY343" fmla="*/ 233960 h 4341716"/>
              <a:gd name="connsiteX344" fmla="*/ 1268320 w 9336686"/>
              <a:gd name="connsiteY344" fmla="*/ 362987 h 4341716"/>
              <a:gd name="connsiteX345" fmla="*/ 1268321 w 9336686"/>
              <a:gd name="connsiteY345" fmla="*/ 1259949 h 4341716"/>
              <a:gd name="connsiteX346" fmla="*/ 1278459 w 9336686"/>
              <a:gd name="connsiteY346" fmla="*/ 1310168 h 4341716"/>
              <a:gd name="connsiteX347" fmla="*/ 1397347 w 9336686"/>
              <a:gd name="connsiteY347" fmla="*/ 1388972 h 4341716"/>
              <a:gd name="connsiteX348" fmla="*/ 1516234 w 9336686"/>
              <a:gd name="connsiteY348" fmla="*/ 1310168 h 4341716"/>
              <a:gd name="connsiteX349" fmla="*/ 1519832 w 9336686"/>
              <a:gd name="connsiteY349" fmla="*/ 1292349 h 4341716"/>
              <a:gd name="connsiteX350" fmla="*/ 1519832 w 9336686"/>
              <a:gd name="connsiteY350" fmla="*/ 983403 h 4341716"/>
              <a:gd name="connsiteX351" fmla="*/ 1648859 w 9336686"/>
              <a:gd name="connsiteY351" fmla="*/ 854376 h 4341716"/>
              <a:gd name="connsiteX352" fmla="*/ 1648858 w 9336686"/>
              <a:gd name="connsiteY352" fmla="*/ 854377 h 4341716"/>
              <a:gd name="connsiteX353" fmla="*/ 1777885 w 9336686"/>
              <a:gd name="connsiteY353" fmla="*/ 983404 h 4341716"/>
              <a:gd name="connsiteX354" fmla="*/ 1777885 w 9336686"/>
              <a:gd name="connsiteY354" fmla="*/ 1363756 h 4341716"/>
              <a:gd name="connsiteX355" fmla="*/ 1785353 w 9336686"/>
              <a:gd name="connsiteY355" fmla="*/ 1400749 h 4341716"/>
              <a:gd name="connsiteX356" fmla="*/ 1904241 w 9336686"/>
              <a:gd name="connsiteY356" fmla="*/ 1479553 h 4341716"/>
              <a:gd name="connsiteX357" fmla="*/ 2033268 w 9336686"/>
              <a:gd name="connsiteY357" fmla="*/ 1350526 h 4341716"/>
              <a:gd name="connsiteX358" fmla="*/ 2033269 w 9336686"/>
              <a:gd name="connsiteY358" fmla="*/ 580034 h 4341716"/>
              <a:gd name="connsiteX359" fmla="*/ 2162296 w 9336686"/>
              <a:gd name="connsiteY359" fmla="*/ 451007 h 4341716"/>
              <a:gd name="connsiteX360" fmla="*/ 2162295 w 9336686"/>
              <a:gd name="connsiteY360" fmla="*/ 451008 h 4341716"/>
              <a:gd name="connsiteX361" fmla="*/ 2291322 w 9336686"/>
              <a:gd name="connsiteY361" fmla="*/ 580035 h 4341716"/>
              <a:gd name="connsiteX362" fmla="*/ 2291323 w 9336686"/>
              <a:gd name="connsiteY362" fmla="*/ 563512 h 4341716"/>
              <a:gd name="connsiteX363" fmla="*/ 2301461 w 9336686"/>
              <a:gd name="connsiteY363" fmla="*/ 613731 h 4341716"/>
              <a:gd name="connsiteX364" fmla="*/ 2420349 w 9336686"/>
              <a:gd name="connsiteY364" fmla="*/ 692535 h 4341716"/>
              <a:gd name="connsiteX365" fmla="*/ 2539236 w 9336686"/>
              <a:gd name="connsiteY365" fmla="*/ 613731 h 4341716"/>
              <a:gd name="connsiteX366" fmla="*/ 2549000 w 9336686"/>
              <a:gd name="connsiteY366" fmla="*/ 565370 h 4341716"/>
              <a:gd name="connsiteX367" fmla="*/ 2549000 w 9336686"/>
              <a:gd name="connsiteY367" fmla="*/ 480031 h 4341716"/>
              <a:gd name="connsiteX368" fmla="*/ 2678027 w 9336686"/>
              <a:gd name="connsiteY368" fmla="*/ 351004 h 4341716"/>
              <a:gd name="connsiteX369" fmla="*/ 2678026 w 9336686"/>
              <a:gd name="connsiteY369" fmla="*/ 351005 h 4341716"/>
              <a:gd name="connsiteX370" fmla="*/ 2807053 w 9336686"/>
              <a:gd name="connsiteY370" fmla="*/ 480032 h 4341716"/>
              <a:gd name="connsiteX371" fmla="*/ 2807054 w 9336686"/>
              <a:gd name="connsiteY371" fmla="*/ 1074052 h 4341716"/>
              <a:gd name="connsiteX372" fmla="*/ 2817192 w 9336686"/>
              <a:gd name="connsiteY372" fmla="*/ 1124271 h 4341716"/>
              <a:gd name="connsiteX373" fmla="*/ 2936080 w 9336686"/>
              <a:gd name="connsiteY373" fmla="*/ 1203075 h 4341716"/>
              <a:gd name="connsiteX374" fmla="*/ 3054967 w 9336686"/>
              <a:gd name="connsiteY374" fmla="*/ 1124271 h 4341716"/>
              <a:gd name="connsiteX375" fmla="*/ 3058565 w 9336686"/>
              <a:gd name="connsiteY375" fmla="*/ 1106452 h 4341716"/>
              <a:gd name="connsiteX376" fmla="*/ 3058565 w 9336686"/>
              <a:gd name="connsiteY376" fmla="*/ 1017534 h 4341716"/>
              <a:gd name="connsiteX377" fmla="*/ 3187592 w 9336686"/>
              <a:gd name="connsiteY377" fmla="*/ 888507 h 4341716"/>
              <a:gd name="connsiteX378" fmla="*/ 3187591 w 9336686"/>
              <a:gd name="connsiteY378" fmla="*/ 888508 h 4341716"/>
              <a:gd name="connsiteX379" fmla="*/ 3316618 w 9336686"/>
              <a:gd name="connsiteY379" fmla="*/ 1017535 h 4341716"/>
              <a:gd name="connsiteX380" fmla="*/ 3316618 w 9336686"/>
              <a:gd name="connsiteY380" fmla="*/ 1087278 h 4341716"/>
              <a:gd name="connsiteX381" fmla="*/ 3324086 w 9336686"/>
              <a:gd name="connsiteY381" fmla="*/ 1124271 h 4341716"/>
              <a:gd name="connsiteX382" fmla="*/ 3442974 w 9336686"/>
              <a:gd name="connsiteY382" fmla="*/ 1203075 h 4341716"/>
              <a:gd name="connsiteX383" fmla="*/ 3561862 w 9336686"/>
              <a:gd name="connsiteY383" fmla="*/ 1124271 h 4341716"/>
              <a:gd name="connsiteX384" fmla="*/ 3571625 w 9336686"/>
              <a:gd name="connsiteY384" fmla="*/ 1075911 h 4341716"/>
              <a:gd name="connsiteX385" fmla="*/ 3571625 w 9336686"/>
              <a:gd name="connsiteY385" fmla="*/ 783111 h 4341716"/>
              <a:gd name="connsiteX386" fmla="*/ 3700652 w 9336686"/>
              <a:gd name="connsiteY386" fmla="*/ 654084 h 4341716"/>
              <a:gd name="connsiteX387" fmla="*/ 3700651 w 9336686"/>
              <a:gd name="connsiteY387" fmla="*/ 654085 h 4341716"/>
              <a:gd name="connsiteX388" fmla="*/ 3829678 w 9336686"/>
              <a:gd name="connsiteY388" fmla="*/ 783112 h 4341716"/>
              <a:gd name="connsiteX389" fmla="*/ 3829678 w 9336686"/>
              <a:gd name="connsiteY389" fmla="*/ 1405848 h 4341716"/>
              <a:gd name="connsiteX390" fmla="*/ 3845908 w 9336686"/>
              <a:gd name="connsiteY390" fmla="*/ 1432599 h 4341716"/>
              <a:gd name="connsiteX391" fmla="*/ 3945472 w 9336686"/>
              <a:gd name="connsiteY391" fmla="*/ 1479553 h 4341716"/>
              <a:gd name="connsiteX392" fmla="*/ 4036708 w 9336686"/>
              <a:gd name="connsiteY392" fmla="*/ 1441762 h 4341716"/>
              <a:gd name="connsiteX393" fmla="*/ 4062914 w 9336686"/>
              <a:gd name="connsiteY393" fmla="*/ 1402893 h 4341716"/>
              <a:gd name="connsiteX394" fmla="*/ 4062914 w 9336686"/>
              <a:gd name="connsiteY394" fmla="*/ 1326765 h 4341716"/>
              <a:gd name="connsiteX395" fmla="*/ 4141718 w 9336686"/>
              <a:gd name="connsiteY395" fmla="*/ 1207877 h 4341716"/>
              <a:gd name="connsiteX396" fmla="*/ 4185518 w 9336686"/>
              <a:gd name="connsiteY396" fmla="*/ 1199035 h 4341716"/>
              <a:gd name="connsiteX397" fmla="*/ 4185518 w 9336686"/>
              <a:gd name="connsiteY397" fmla="*/ 1197669 h 4341716"/>
              <a:gd name="connsiteX398" fmla="*/ 4208998 w 9336686"/>
              <a:gd name="connsiteY398" fmla="*/ 1195302 h 4341716"/>
              <a:gd name="connsiteX399" fmla="*/ 4308727 w 9336686"/>
              <a:gd name="connsiteY399" fmla="*/ 1109353 h 4341716"/>
              <a:gd name="connsiteX400" fmla="*/ 4316928 w 9336686"/>
              <a:gd name="connsiteY400" fmla="*/ 1062882 h 4341716"/>
              <a:gd name="connsiteX401" fmla="*/ 4316928 w 9336686"/>
              <a:gd name="connsiteY401" fmla="*/ 595713 h 4341716"/>
              <a:gd name="connsiteX402" fmla="*/ 4445955 w 9336686"/>
              <a:gd name="connsiteY402" fmla="*/ 466686 h 4341716"/>
              <a:gd name="connsiteX403" fmla="*/ 4445954 w 9336686"/>
              <a:gd name="connsiteY403" fmla="*/ 466685 h 4341716"/>
              <a:gd name="connsiteX404" fmla="*/ 4574981 w 9336686"/>
              <a:gd name="connsiteY404" fmla="*/ 595712 h 4341716"/>
              <a:gd name="connsiteX405" fmla="*/ 4574981 w 9336686"/>
              <a:gd name="connsiteY405" fmla="*/ 916347 h 4341716"/>
              <a:gd name="connsiteX406" fmla="*/ 4592149 w 9336686"/>
              <a:gd name="connsiteY406" fmla="*/ 944642 h 4341716"/>
              <a:gd name="connsiteX407" fmla="*/ 4691712 w 9336686"/>
              <a:gd name="connsiteY407" fmla="*/ 991596 h 4341716"/>
              <a:gd name="connsiteX408" fmla="*/ 4810600 w 9336686"/>
              <a:gd name="connsiteY408" fmla="*/ 912792 h 4341716"/>
              <a:gd name="connsiteX409" fmla="*/ 4816700 w 9336686"/>
              <a:gd name="connsiteY409" fmla="*/ 882576 h 4341716"/>
              <a:gd name="connsiteX410" fmla="*/ 4816700 w 9336686"/>
              <a:gd name="connsiteY410" fmla="*/ 275141 h 4341716"/>
              <a:gd name="connsiteX411" fmla="*/ 4945727 w 9336686"/>
              <a:gd name="connsiteY411" fmla="*/ 146114 h 4341716"/>
              <a:gd name="connsiteX412" fmla="*/ 4945726 w 9336686"/>
              <a:gd name="connsiteY412" fmla="*/ 146115 h 4341716"/>
              <a:gd name="connsiteX413" fmla="*/ 5074753 w 9336686"/>
              <a:gd name="connsiteY413" fmla="*/ 275142 h 4341716"/>
              <a:gd name="connsiteX414" fmla="*/ 5074753 w 9336686"/>
              <a:gd name="connsiteY414" fmla="*/ 386500 h 4341716"/>
              <a:gd name="connsiteX415" fmla="*/ 5076579 w 9336686"/>
              <a:gd name="connsiteY415" fmla="*/ 395545 h 4341716"/>
              <a:gd name="connsiteX416" fmla="*/ 5195465 w 9336686"/>
              <a:gd name="connsiteY416" fmla="*/ 474349 h 4341716"/>
              <a:gd name="connsiteX417" fmla="*/ 5314353 w 9336686"/>
              <a:gd name="connsiteY417" fmla="*/ 395545 h 4341716"/>
              <a:gd name="connsiteX418" fmla="*/ 5318490 w 9336686"/>
              <a:gd name="connsiteY418" fmla="*/ 375052 h 4341716"/>
              <a:gd name="connsiteX419" fmla="*/ 5318490 w 9336686"/>
              <a:gd name="connsiteY419" fmla="*/ 129027 h 4341716"/>
              <a:gd name="connsiteX420" fmla="*/ 5447517 w 9336686"/>
              <a:gd name="connsiteY420" fmla="*/ 0 h 4341716"/>
              <a:gd name="connsiteX0" fmla="*/ 3651347 w 9336686"/>
              <a:gd name="connsiteY0" fmla="*/ 3605718 h 4341716"/>
              <a:gd name="connsiteX1" fmla="*/ 4743449 w 9336686"/>
              <a:gd name="connsiteY1" fmla="*/ 2525019 h 4341716"/>
              <a:gd name="connsiteX2" fmla="*/ 3648504 w 9336686"/>
              <a:gd name="connsiteY2" fmla="*/ 3606586 h 4341716"/>
              <a:gd name="connsiteX3" fmla="*/ 3648898 w 9336686"/>
              <a:gd name="connsiteY3" fmla="*/ 3606552 h 4341716"/>
              <a:gd name="connsiteX4" fmla="*/ 3651347 w 9336686"/>
              <a:gd name="connsiteY4" fmla="*/ 3605718 h 4341716"/>
              <a:gd name="connsiteX5" fmla="*/ 1906601 w 9336686"/>
              <a:gd name="connsiteY5" fmla="*/ 3260396 h 4341716"/>
              <a:gd name="connsiteX6" fmla="*/ 1903759 w 9336686"/>
              <a:gd name="connsiteY6" fmla="*/ 3261264 h 4341716"/>
              <a:gd name="connsiteX7" fmla="*/ 1904153 w 9336686"/>
              <a:gd name="connsiteY7" fmla="*/ 3261230 h 4341716"/>
              <a:gd name="connsiteX8" fmla="*/ 1906601 w 9336686"/>
              <a:gd name="connsiteY8" fmla="*/ 3260396 h 4341716"/>
              <a:gd name="connsiteX9" fmla="*/ 5128552 w 9336686"/>
              <a:gd name="connsiteY9" fmla="*/ 3139033 h 4341716"/>
              <a:gd name="connsiteX10" fmla="*/ 5131001 w 9336686"/>
              <a:gd name="connsiteY10" fmla="*/ 3139867 h 4341716"/>
              <a:gd name="connsiteX11" fmla="*/ 5131395 w 9336686"/>
              <a:gd name="connsiteY11" fmla="*/ 3139901 h 4341716"/>
              <a:gd name="connsiteX12" fmla="*/ 5128552 w 9336686"/>
              <a:gd name="connsiteY12" fmla="*/ 3139033 h 4341716"/>
              <a:gd name="connsiteX13" fmla="*/ 145218 w 9336686"/>
              <a:gd name="connsiteY13" fmla="*/ 2924768 h 4341716"/>
              <a:gd name="connsiteX14" fmla="*/ 142375 w 9336686"/>
              <a:gd name="connsiteY14" fmla="*/ 2925636 h 4341716"/>
              <a:gd name="connsiteX15" fmla="*/ 142769 w 9336686"/>
              <a:gd name="connsiteY15" fmla="*/ 2925602 h 4341716"/>
              <a:gd name="connsiteX16" fmla="*/ 145218 w 9336686"/>
              <a:gd name="connsiteY16" fmla="*/ 2924768 h 4341716"/>
              <a:gd name="connsiteX17" fmla="*/ 1148720 w 9336686"/>
              <a:gd name="connsiteY17" fmla="*/ 2632936 h 4341716"/>
              <a:gd name="connsiteX18" fmla="*/ 1145876 w 9336686"/>
              <a:gd name="connsiteY18" fmla="*/ 2633804 h 4341716"/>
              <a:gd name="connsiteX19" fmla="*/ 1146270 w 9336686"/>
              <a:gd name="connsiteY19" fmla="*/ 2633770 h 4341716"/>
              <a:gd name="connsiteX20" fmla="*/ 1148720 w 9336686"/>
              <a:gd name="connsiteY20" fmla="*/ 2632936 h 4341716"/>
              <a:gd name="connsiteX21" fmla="*/ 8190809 w 9336686"/>
              <a:gd name="connsiteY21" fmla="*/ 1707912 h 4341716"/>
              <a:gd name="connsiteX22" fmla="*/ 8190415 w 9336686"/>
              <a:gd name="connsiteY22" fmla="*/ 1707946 h 4341716"/>
              <a:gd name="connsiteX23" fmla="*/ 8187965 w 9336686"/>
              <a:gd name="connsiteY23" fmla="*/ 1708780 h 4341716"/>
              <a:gd name="connsiteX24" fmla="*/ 8190809 w 9336686"/>
              <a:gd name="connsiteY24" fmla="*/ 1707912 h 4341716"/>
              <a:gd name="connsiteX25" fmla="*/ 9194310 w 9336686"/>
              <a:gd name="connsiteY25" fmla="*/ 1416080 h 4341716"/>
              <a:gd name="connsiteX26" fmla="*/ 9193916 w 9336686"/>
              <a:gd name="connsiteY26" fmla="*/ 1416114 h 4341716"/>
              <a:gd name="connsiteX27" fmla="*/ 9191467 w 9336686"/>
              <a:gd name="connsiteY27" fmla="*/ 1416948 h 4341716"/>
              <a:gd name="connsiteX28" fmla="*/ 9194310 w 9336686"/>
              <a:gd name="connsiteY28" fmla="*/ 1416080 h 4341716"/>
              <a:gd name="connsiteX29" fmla="*/ 4205290 w 9336686"/>
              <a:gd name="connsiteY29" fmla="*/ 1201815 h 4341716"/>
              <a:gd name="connsiteX30" fmla="*/ 4208133 w 9336686"/>
              <a:gd name="connsiteY30" fmla="*/ 1202683 h 4341716"/>
              <a:gd name="connsiteX31" fmla="*/ 4205684 w 9336686"/>
              <a:gd name="connsiteY31" fmla="*/ 1201849 h 4341716"/>
              <a:gd name="connsiteX32" fmla="*/ 4205290 w 9336686"/>
              <a:gd name="connsiteY32" fmla="*/ 1201815 h 4341716"/>
              <a:gd name="connsiteX33" fmla="*/ 7432926 w 9336686"/>
              <a:gd name="connsiteY33" fmla="*/ 1080452 h 4341716"/>
              <a:gd name="connsiteX34" fmla="*/ 7432532 w 9336686"/>
              <a:gd name="connsiteY34" fmla="*/ 1080486 h 4341716"/>
              <a:gd name="connsiteX35" fmla="*/ 7430084 w 9336686"/>
              <a:gd name="connsiteY35" fmla="*/ 1081320 h 4341716"/>
              <a:gd name="connsiteX36" fmla="*/ 7432926 w 9336686"/>
              <a:gd name="connsiteY36" fmla="*/ 1080452 h 4341716"/>
              <a:gd name="connsiteX37" fmla="*/ 5688181 w 9336686"/>
              <a:gd name="connsiteY37" fmla="*/ 735130 h 4341716"/>
              <a:gd name="connsiteX38" fmla="*/ 5687787 w 9336686"/>
              <a:gd name="connsiteY38" fmla="*/ 735164 h 4341716"/>
              <a:gd name="connsiteX39" fmla="*/ 5685338 w 9336686"/>
              <a:gd name="connsiteY39" fmla="*/ 735998 h 4341716"/>
              <a:gd name="connsiteX40" fmla="*/ 5688181 w 9336686"/>
              <a:gd name="connsiteY40" fmla="*/ 735130 h 4341716"/>
              <a:gd name="connsiteX41" fmla="*/ 5447517 w 9336686"/>
              <a:gd name="connsiteY41" fmla="*/ 0 h 4341716"/>
              <a:gd name="connsiteX42" fmla="*/ 5447516 w 9336686"/>
              <a:gd name="connsiteY42" fmla="*/ 1 h 4341716"/>
              <a:gd name="connsiteX43" fmla="*/ 5576543 w 9336686"/>
              <a:gd name="connsiteY43" fmla="*/ 129028 h 4341716"/>
              <a:gd name="connsiteX44" fmla="*/ 5576543 w 9336686"/>
              <a:gd name="connsiteY44" fmla="*/ 596197 h 4341716"/>
              <a:gd name="connsiteX45" fmla="*/ 5584744 w 9336686"/>
              <a:gd name="connsiteY45" fmla="*/ 642668 h 4341716"/>
              <a:gd name="connsiteX46" fmla="*/ 5684473 w 9336686"/>
              <a:gd name="connsiteY46" fmla="*/ 728617 h 4341716"/>
              <a:gd name="connsiteX47" fmla="*/ 5707953 w 9336686"/>
              <a:gd name="connsiteY47" fmla="*/ 730984 h 4341716"/>
              <a:gd name="connsiteX48" fmla="*/ 5707953 w 9336686"/>
              <a:gd name="connsiteY48" fmla="*/ 732350 h 4341716"/>
              <a:gd name="connsiteX49" fmla="*/ 5751753 w 9336686"/>
              <a:gd name="connsiteY49" fmla="*/ 741192 h 4341716"/>
              <a:gd name="connsiteX50" fmla="*/ 5830557 w 9336686"/>
              <a:gd name="connsiteY50" fmla="*/ 860080 h 4341716"/>
              <a:gd name="connsiteX51" fmla="*/ 5830557 w 9336686"/>
              <a:gd name="connsiteY51" fmla="*/ 910409 h 4341716"/>
              <a:gd name="connsiteX52" fmla="*/ 5836071 w 9336686"/>
              <a:gd name="connsiteY52" fmla="*/ 937722 h 4341716"/>
              <a:gd name="connsiteX53" fmla="*/ 5954959 w 9336686"/>
              <a:gd name="connsiteY53" fmla="*/ 1016526 h 4341716"/>
              <a:gd name="connsiteX54" fmla="*/ 6046195 w 9336686"/>
              <a:gd name="connsiteY54" fmla="*/ 978735 h 4341716"/>
              <a:gd name="connsiteX55" fmla="*/ 6073131 w 9336686"/>
              <a:gd name="connsiteY55" fmla="*/ 938784 h 4341716"/>
              <a:gd name="connsiteX56" fmla="*/ 6073131 w 9336686"/>
              <a:gd name="connsiteY56" fmla="*/ 710574 h 4341716"/>
              <a:gd name="connsiteX57" fmla="*/ 6202158 w 9336686"/>
              <a:gd name="connsiteY57" fmla="*/ 581547 h 4341716"/>
              <a:gd name="connsiteX58" fmla="*/ 6202157 w 9336686"/>
              <a:gd name="connsiteY58" fmla="*/ 581548 h 4341716"/>
              <a:gd name="connsiteX59" fmla="*/ 6331184 w 9336686"/>
              <a:gd name="connsiteY59" fmla="*/ 710575 h 4341716"/>
              <a:gd name="connsiteX60" fmla="*/ 6331184 w 9336686"/>
              <a:gd name="connsiteY60" fmla="*/ 1349947 h 4341716"/>
              <a:gd name="connsiteX61" fmla="*/ 6336405 w 9336686"/>
              <a:gd name="connsiteY61" fmla="*/ 1375809 h 4341716"/>
              <a:gd name="connsiteX62" fmla="*/ 6455293 w 9336686"/>
              <a:gd name="connsiteY62" fmla="*/ 1454613 h 4341716"/>
              <a:gd name="connsiteX63" fmla="*/ 6574180 w 9336686"/>
              <a:gd name="connsiteY63" fmla="*/ 1375809 h 4341716"/>
              <a:gd name="connsiteX64" fmla="*/ 6574653 w 9336686"/>
              <a:gd name="connsiteY64" fmla="*/ 1373466 h 4341716"/>
              <a:gd name="connsiteX65" fmla="*/ 6574653 w 9336686"/>
              <a:gd name="connsiteY65" fmla="*/ 1228521 h 4341716"/>
              <a:gd name="connsiteX66" fmla="*/ 6653456 w 9336686"/>
              <a:gd name="connsiteY66" fmla="*/ 1109633 h 4341716"/>
              <a:gd name="connsiteX67" fmla="*/ 6701526 w 9336686"/>
              <a:gd name="connsiteY67" fmla="*/ 1099929 h 4341716"/>
              <a:gd name="connsiteX68" fmla="*/ 6701526 w 9336686"/>
              <a:gd name="connsiteY68" fmla="*/ 1099191 h 4341716"/>
              <a:gd name="connsiteX69" fmla="*/ 6725006 w 9336686"/>
              <a:gd name="connsiteY69" fmla="*/ 1096824 h 4341716"/>
              <a:gd name="connsiteX70" fmla="*/ 6802070 w 9336686"/>
              <a:gd name="connsiteY70" fmla="*/ 1050380 h 4341716"/>
              <a:gd name="connsiteX71" fmla="*/ 6823858 w 9336686"/>
              <a:gd name="connsiteY71" fmla="*/ 1012404 h 4341716"/>
              <a:gd name="connsiteX72" fmla="*/ 6823858 w 9336686"/>
              <a:gd name="connsiteY72" fmla="*/ 886836 h 4341716"/>
              <a:gd name="connsiteX73" fmla="*/ 6902661 w 9336686"/>
              <a:gd name="connsiteY73" fmla="*/ 767948 h 4341716"/>
              <a:gd name="connsiteX74" fmla="*/ 6950731 w 9336686"/>
              <a:gd name="connsiteY74" fmla="*/ 758244 h 4341716"/>
              <a:gd name="connsiteX75" fmla="*/ 6950731 w 9336686"/>
              <a:gd name="connsiteY75" fmla="*/ 757506 h 4341716"/>
              <a:gd name="connsiteX76" fmla="*/ 6974211 w 9336686"/>
              <a:gd name="connsiteY76" fmla="*/ 755139 h 4341716"/>
              <a:gd name="connsiteX77" fmla="*/ 7051275 w 9336686"/>
              <a:gd name="connsiteY77" fmla="*/ 708695 h 4341716"/>
              <a:gd name="connsiteX78" fmla="*/ 7063236 w 9336686"/>
              <a:gd name="connsiteY78" fmla="*/ 687847 h 4341716"/>
              <a:gd name="connsiteX79" fmla="*/ 7063236 w 9336686"/>
              <a:gd name="connsiteY79" fmla="*/ 474349 h 4341716"/>
              <a:gd name="connsiteX80" fmla="*/ 7192262 w 9336686"/>
              <a:gd name="connsiteY80" fmla="*/ 345322 h 4341716"/>
              <a:gd name="connsiteX81" fmla="*/ 7192261 w 9336686"/>
              <a:gd name="connsiteY81" fmla="*/ 345323 h 4341716"/>
              <a:gd name="connsiteX82" fmla="*/ 7321289 w 9336686"/>
              <a:gd name="connsiteY82" fmla="*/ 474350 h 4341716"/>
              <a:gd name="connsiteX83" fmla="*/ 7321289 w 9336686"/>
              <a:gd name="connsiteY83" fmla="*/ 941519 h 4341716"/>
              <a:gd name="connsiteX84" fmla="*/ 7329490 w 9336686"/>
              <a:gd name="connsiteY84" fmla="*/ 987990 h 4341716"/>
              <a:gd name="connsiteX85" fmla="*/ 7429218 w 9336686"/>
              <a:gd name="connsiteY85" fmla="*/ 1073939 h 4341716"/>
              <a:gd name="connsiteX86" fmla="*/ 7452698 w 9336686"/>
              <a:gd name="connsiteY86" fmla="*/ 1076306 h 4341716"/>
              <a:gd name="connsiteX87" fmla="*/ 7452698 w 9336686"/>
              <a:gd name="connsiteY87" fmla="*/ 1077672 h 4341716"/>
              <a:gd name="connsiteX88" fmla="*/ 7496498 w 9336686"/>
              <a:gd name="connsiteY88" fmla="*/ 1086514 h 4341716"/>
              <a:gd name="connsiteX89" fmla="*/ 7575302 w 9336686"/>
              <a:gd name="connsiteY89" fmla="*/ 1205402 h 4341716"/>
              <a:gd name="connsiteX90" fmla="*/ 7575302 w 9336686"/>
              <a:gd name="connsiteY90" fmla="*/ 1345613 h 4341716"/>
              <a:gd name="connsiteX91" fmla="*/ 7581398 w 9336686"/>
              <a:gd name="connsiteY91" fmla="*/ 1375809 h 4341716"/>
              <a:gd name="connsiteX92" fmla="*/ 7700287 w 9336686"/>
              <a:gd name="connsiteY92" fmla="*/ 1454613 h 4341716"/>
              <a:gd name="connsiteX93" fmla="*/ 7819175 w 9336686"/>
              <a:gd name="connsiteY93" fmla="*/ 1375809 h 4341716"/>
              <a:gd name="connsiteX94" fmla="*/ 7821117 w 9336686"/>
              <a:gd name="connsiteY94" fmla="*/ 1366189 h 4341716"/>
              <a:gd name="connsiteX95" fmla="*/ 7821117 w 9336686"/>
              <a:gd name="connsiteY95" fmla="*/ 1101809 h 4341716"/>
              <a:gd name="connsiteX96" fmla="*/ 7950144 w 9336686"/>
              <a:gd name="connsiteY96" fmla="*/ 972782 h 4341716"/>
              <a:gd name="connsiteX97" fmla="*/ 7950143 w 9336686"/>
              <a:gd name="connsiteY97" fmla="*/ 972783 h 4341716"/>
              <a:gd name="connsiteX98" fmla="*/ 8079171 w 9336686"/>
              <a:gd name="connsiteY98" fmla="*/ 1101810 h 4341716"/>
              <a:gd name="connsiteX99" fmla="*/ 8079171 w 9336686"/>
              <a:gd name="connsiteY99" fmla="*/ 1568979 h 4341716"/>
              <a:gd name="connsiteX100" fmla="*/ 8087371 w 9336686"/>
              <a:gd name="connsiteY100" fmla="*/ 1615450 h 4341716"/>
              <a:gd name="connsiteX101" fmla="*/ 8187101 w 9336686"/>
              <a:gd name="connsiteY101" fmla="*/ 1701399 h 4341716"/>
              <a:gd name="connsiteX102" fmla="*/ 8210581 w 9336686"/>
              <a:gd name="connsiteY102" fmla="*/ 1703766 h 4341716"/>
              <a:gd name="connsiteX103" fmla="*/ 8210581 w 9336686"/>
              <a:gd name="connsiteY103" fmla="*/ 1705132 h 4341716"/>
              <a:gd name="connsiteX104" fmla="*/ 8254380 w 9336686"/>
              <a:gd name="connsiteY104" fmla="*/ 1713974 h 4341716"/>
              <a:gd name="connsiteX105" fmla="*/ 8333185 w 9336686"/>
              <a:gd name="connsiteY105" fmla="*/ 1832862 h 4341716"/>
              <a:gd name="connsiteX106" fmla="*/ 8333185 w 9336686"/>
              <a:gd name="connsiteY106" fmla="*/ 1954283 h 4341716"/>
              <a:gd name="connsiteX107" fmla="*/ 8333416 w 9336686"/>
              <a:gd name="connsiteY107" fmla="*/ 1955426 h 4341716"/>
              <a:gd name="connsiteX108" fmla="*/ 8452304 w 9336686"/>
              <a:gd name="connsiteY108" fmla="*/ 2034230 h 4341716"/>
              <a:gd name="connsiteX109" fmla="*/ 8571191 w 9336686"/>
              <a:gd name="connsiteY109" fmla="*/ 1955426 h 4341716"/>
              <a:gd name="connsiteX110" fmla="*/ 8574647 w 9336686"/>
              <a:gd name="connsiteY110" fmla="*/ 1938306 h 4341716"/>
              <a:gd name="connsiteX111" fmla="*/ 8574647 w 9336686"/>
              <a:gd name="connsiteY111" fmla="*/ 1727044 h 4341716"/>
              <a:gd name="connsiteX112" fmla="*/ 8653450 w 9336686"/>
              <a:gd name="connsiteY112" fmla="*/ 1608156 h 4341716"/>
              <a:gd name="connsiteX113" fmla="*/ 8701520 w 9336686"/>
              <a:gd name="connsiteY113" fmla="*/ 1598452 h 4341716"/>
              <a:gd name="connsiteX114" fmla="*/ 8701520 w 9336686"/>
              <a:gd name="connsiteY114" fmla="*/ 1597714 h 4341716"/>
              <a:gd name="connsiteX115" fmla="*/ 8725000 w 9336686"/>
              <a:gd name="connsiteY115" fmla="*/ 1595347 h 4341716"/>
              <a:gd name="connsiteX116" fmla="*/ 8802064 w 9336686"/>
              <a:gd name="connsiteY116" fmla="*/ 1548903 h 4341716"/>
              <a:gd name="connsiteX117" fmla="*/ 8824619 w 9336686"/>
              <a:gd name="connsiteY117" fmla="*/ 1509590 h 4341716"/>
              <a:gd name="connsiteX118" fmla="*/ 8824619 w 9336686"/>
              <a:gd name="connsiteY118" fmla="*/ 809977 h 4341716"/>
              <a:gd name="connsiteX119" fmla="*/ 8953646 w 9336686"/>
              <a:gd name="connsiteY119" fmla="*/ 680950 h 4341716"/>
              <a:gd name="connsiteX120" fmla="*/ 8953645 w 9336686"/>
              <a:gd name="connsiteY120" fmla="*/ 680951 h 4341716"/>
              <a:gd name="connsiteX121" fmla="*/ 9082672 w 9336686"/>
              <a:gd name="connsiteY121" fmla="*/ 809978 h 4341716"/>
              <a:gd name="connsiteX122" fmla="*/ 9082672 w 9336686"/>
              <a:gd name="connsiteY122" fmla="*/ 1277147 h 4341716"/>
              <a:gd name="connsiteX123" fmla="*/ 9090873 w 9336686"/>
              <a:gd name="connsiteY123" fmla="*/ 1323618 h 4341716"/>
              <a:gd name="connsiteX124" fmla="*/ 9190602 w 9336686"/>
              <a:gd name="connsiteY124" fmla="*/ 1409567 h 4341716"/>
              <a:gd name="connsiteX125" fmla="*/ 9214082 w 9336686"/>
              <a:gd name="connsiteY125" fmla="*/ 1411934 h 4341716"/>
              <a:gd name="connsiteX126" fmla="*/ 9214082 w 9336686"/>
              <a:gd name="connsiteY126" fmla="*/ 1413300 h 4341716"/>
              <a:gd name="connsiteX127" fmla="*/ 9257882 w 9336686"/>
              <a:gd name="connsiteY127" fmla="*/ 1422142 h 4341716"/>
              <a:gd name="connsiteX128" fmla="*/ 9336686 w 9336686"/>
              <a:gd name="connsiteY128" fmla="*/ 1541030 h 4341716"/>
              <a:gd name="connsiteX129" fmla="*/ 9336686 w 9336686"/>
              <a:gd name="connsiteY129" fmla="*/ 2136650 h 4341716"/>
              <a:gd name="connsiteX130" fmla="*/ 9336686 w 9336686"/>
              <a:gd name="connsiteY130" fmla="*/ 2205066 h 4341716"/>
              <a:gd name="connsiteX131" fmla="*/ 9336685 w 9336686"/>
              <a:gd name="connsiteY131" fmla="*/ 3558605 h 4341716"/>
              <a:gd name="connsiteX132" fmla="*/ 9207658 w 9336686"/>
              <a:gd name="connsiteY132" fmla="*/ 3687632 h 4341716"/>
              <a:gd name="connsiteX133" fmla="*/ 9207659 w 9336686"/>
              <a:gd name="connsiteY133" fmla="*/ 3687631 h 4341716"/>
              <a:gd name="connsiteX134" fmla="*/ 9078632 w 9336686"/>
              <a:gd name="connsiteY134" fmla="*/ 3558604 h 4341716"/>
              <a:gd name="connsiteX135" fmla="*/ 9078632 w 9336686"/>
              <a:gd name="connsiteY135" fmla="*/ 2935868 h 4341716"/>
              <a:gd name="connsiteX136" fmla="*/ 9062402 w 9336686"/>
              <a:gd name="connsiteY136" fmla="*/ 2909117 h 4341716"/>
              <a:gd name="connsiteX137" fmla="*/ 8962838 w 9336686"/>
              <a:gd name="connsiteY137" fmla="*/ 2862163 h 4341716"/>
              <a:gd name="connsiteX138" fmla="*/ 8843950 w 9336686"/>
              <a:gd name="connsiteY138" fmla="*/ 2940967 h 4341716"/>
              <a:gd name="connsiteX139" fmla="*/ 8842149 w 9336686"/>
              <a:gd name="connsiteY139" fmla="*/ 2949889 h 4341716"/>
              <a:gd name="connsiteX140" fmla="*/ 8842149 w 9336686"/>
              <a:gd name="connsiteY140" fmla="*/ 3377665 h 4341716"/>
              <a:gd name="connsiteX141" fmla="*/ 8713122 w 9336686"/>
              <a:gd name="connsiteY141" fmla="*/ 3506692 h 4341716"/>
              <a:gd name="connsiteX142" fmla="*/ 8713123 w 9336686"/>
              <a:gd name="connsiteY142" fmla="*/ 3506691 h 4341716"/>
              <a:gd name="connsiteX143" fmla="*/ 8584096 w 9336686"/>
              <a:gd name="connsiteY143" fmla="*/ 3377664 h 4341716"/>
              <a:gd name="connsiteX144" fmla="*/ 8584096 w 9336686"/>
              <a:gd name="connsiteY144" fmla="*/ 2205066 h 4341716"/>
              <a:gd name="connsiteX145" fmla="*/ 8584095 w 9336686"/>
              <a:gd name="connsiteY145" fmla="*/ 2205066 h 4341716"/>
              <a:gd name="connsiteX146" fmla="*/ 8584095 w 9336686"/>
              <a:gd name="connsiteY146" fmla="*/ 3394187 h 4341716"/>
              <a:gd name="connsiteX147" fmla="*/ 8573957 w 9336686"/>
              <a:gd name="connsiteY147" fmla="*/ 3343968 h 4341716"/>
              <a:gd name="connsiteX148" fmla="*/ 8455069 w 9336686"/>
              <a:gd name="connsiteY148" fmla="*/ 3265164 h 4341716"/>
              <a:gd name="connsiteX149" fmla="*/ 8336182 w 9336686"/>
              <a:gd name="connsiteY149" fmla="*/ 3343968 h 4341716"/>
              <a:gd name="connsiteX150" fmla="*/ 8326418 w 9336686"/>
              <a:gd name="connsiteY150" fmla="*/ 3392328 h 4341716"/>
              <a:gd name="connsiteX151" fmla="*/ 8326418 w 9336686"/>
              <a:gd name="connsiteY151" fmla="*/ 3978730 h 4341716"/>
              <a:gd name="connsiteX152" fmla="*/ 8197391 w 9336686"/>
              <a:gd name="connsiteY152" fmla="*/ 4107757 h 4341716"/>
              <a:gd name="connsiteX153" fmla="*/ 8197392 w 9336686"/>
              <a:gd name="connsiteY153" fmla="*/ 4107756 h 4341716"/>
              <a:gd name="connsiteX154" fmla="*/ 8068365 w 9336686"/>
              <a:gd name="connsiteY154" fmla="*/ 3978729 h 4341716"/>
              <a:gd name="connsiteX155" fmla="*/ 8068365 w 9336686"/>
              <a:gd name="connsiteY155" fmla="*/ 2205066 h 4341716"/>
              <a:gd name="connsiteX156" fmla="*/ 8068364 w 9336686"/>
              <a:gd name="connsiteY156" fmla="*/ 3081767 h 4341716"/>
              <a:gd name="connsiteX157" fmla="*/ 8058226 w 9336686"/>
              <a:gd name="connsiteY157" fmla="*/ 3031548 h 4341716"/>
              <a:gd name="connsiteX158" fmla="*/ 7939338 w 9336686"/>
              <a:gd name="connsiteY158" fmla="*/ 2952744 h 4341716"/>
              <a:gd name="connsiteX159" fmla="*/ 7820451 w 9336686"/>
              <a:gd name="connsiteY159" fmla="*/ 3031548 h 4341716"/>
              <a:gd name="connsiteX160" fmla="*/ 7816853 w 9336686"/>
              <a:gd name="connsiteY160" fmla="*/ 3049367 h 4341716"/>
              <a:gd name="connsiteX161" fmla="*/ 7816853 w 9336686"/>
              <a:gd name="connsiteY161" fmla="*/ 3358313 h 4341716"/>
              <a:gd name="connsiteX162" fmla="*/ 7687826 w 9336686"/>
              <a:gd name="connsiteY162" fmla="*/ 3487340 h 4341716"/>
              <a:gd name="connsiteX163" fmla="*/ 7687827 w 9336686"/>
              <a:gd name="connsiteY163" fmla="*/ 3487339 h 4341716"/>
              <a:gd name="connsiteX164" fmla="*/ 7558800 w 9336686"/>
              <a:gd name="connsiteY164" fmla="*/ 3358312 h 4341716"/>
              <a:gd name="connsiteX165" fmla="*/ 7558800 w 9336686"/>
              <a:gd name="connsiteY165" fmla="*/ 2977960 h 4341716"/>
              <a:gd name="connsiteX166" fmla="*/ 7551332 w 9336686"/>
              <a:gd name="connsiteY166" fmla="*/ 2940967 h 4341716"/>
              <a:gd name="connsiteX167" fmla="*/ 7432444 w 9336686"/>
              <a:gd name="connsiteY167" fmla="*/ 2862163 h 4341716"/>
              <a:gd name="connsiteX168" fmla="*/ 7303417 w 9336686"/>
              <a:gd name="connsiteY168" fmla="*/ 2991190 h 4341716"/>
              <a:gd name="connsiteX169" fmla="*/ 7303417 w 9336686"/>
              <a:gd name="connsiteY169" fmla="*/ 2205066 h 4341716"/>
              <a:gd name="connsiteX170" fmla="*/ 7303416 w 9336686"/>
              <a:gd name="connsiteY170" fmla="*/ 3761682 h 4341716"/>
              <a:gd name="connsiteX171" fmla="*/ 7174389 w 9336686"/>
              <a:gd name="connsiteY171" fmla="*/ 3890709 h 4341716"/>
              <a:gd name="connsiteX172" fmla="*/ 7174390 w 9336686"/>
              <a:gd name="connsiteY172" fmla="*/ 3890708 h 4341716"/>
              <a:gd name="connsiteX173" fmla="*/ 7045363 w 9336686"/>
              <a:gd name="connsiteY173" fmla="*/ 3761681 h 4341716"/>
              <a:gd name="connsiteX174" fmla="*/ 7045363 w 9336686"/>
              <a:gd name="connsiteY174" fmla="*/ 2205066 h 4341716"/>
              <a:gd name="connsiteX175" fmla="*/ 7045362 w 9336686"/>
              <a:gd name="connsiteY175" fmla="*/ 3778204 h 4341716"/>
              <a:gd name="connsiteX176" fmla="*/ 7035224 w 9336686"/>
              <a:gd name="connsiteY176" fmla="*/ 3727985 h 4341716"/>
              <a:gd name="connsiteX177" fmla="*/ 6916336 w 9336686"/>
              <a:gd name="connsiteY177" fmla="*/ 3649181 h 4341716"/>
              <a:gd name="connsiteX178" fmla="*/ 6797449 w 9336686"/>
              <a:gd name="connsiteY178" fmla="*/ 3727985 h 4341716"/>
              <a:gd name="connsiteX179" fmla="*/ 6787685 w 9336686"/>
              <a:gd name="connsiteY179" fmla="*/ 3776346 h 4341716"/>
              <a:gd name="connsiteX180" fmla="*/ 6787685 w 9336686"/>
              <a:gd name="connsiteY180" fmla="*/ 3861685 h 4341716"/>
              <a:gd name="connsiteX181" fmla="*/ 6658658 w 9336686"/>
              <a:gd name="connsiteY181" fmla="*/ 3990712 h 4341716"/>
              <a:gd name="connsiteX182" fmla="*/ 6658659 w 9336686"/>
              <a:gd name="connsiteY182" fmla="*/ 3990711 h 4341716"/>
              <a:gd name="connsiteX183" fmla="*/ 6529632 w 9336686"/>
              <a:gd name="connsiteY183" fmla="*/ 3861684 h 4341716"/>
              <a:gd name="connsiteX184" fmla="*/ 6529632 w 9336686"/>
              <a:gd name="connsiteY184" fmla="*/ 2205066 h 4341716"/>
              <a:gd name="connsiteX185" fmla="*/ 6529631 w 9336686"/>
              <a:gd name="connsiteY185" fmla="*/ 3267664 h 4341716"/>
              <a:gd name="connsiteX186" fmla="*/ 6519493 w 9336686"/>
              <a:gd name="connsiteY186" fmla="*/ 3217445 h 4341716"/>
              <a:gd name="connsiteX187" fmla="*/ 6400605 w 9336686"/>
              <a:gd name="connsiteY187" fmla="*/ 3138641 h 4341716"/>
              <a:gd name="connsiteX188" fmla="*/ 6281718 w 9336686"/>
              <a:gd name="connsiteY188" fmla="*/ 3217445 h 4341716"/>
              <a:gd name="connsiteX189" fmla="*/ 6278120 w 9336686"/>
              <a:gd name="connsiteY189" fmla="*/ 3235264 h 4341716"/>
              <a:gd name="connsiteX190" fmla="*/ 6278120 w 9336686"/>
              <a:gd name="connsiteY190" fmla="*/ 3324182 h 4341716"/>
              <a:gd name="connsiteX191" fmla="*/ 6149093 w 9336686"/>
              <a:gd name="connsiteY191" fmla="*/ 3453209 h 4341716"/>
              <a:gd name="connsiteX192" fmla="*/ 6149094 w 9336686"/>
              <a:gd name="connsiteY192" fmla="*/ 3453208 h 4341716"/>
              <a:gd name="connsiteX193" fmla="*/ 6020067 w 9336686"/>
              <a:gd name="connsiteY193" fmla="*/ 3324181 h 4341716"/>
              <a:gd name="connsiteX194" fmla="*/ 6020067 w 9336686"/>
              <a:gd name="connsiteY194" fmla="*/ 3254438 h 4341716"/>
              <a:gd name="connsiteX195" fmla="*/ 6012599 w 9336686"/>
              <a:gd name="connsiteY195" fmla="*/ 3217445 h 4341716"/>
              <a:gd name="connsiteX196" fmla="*/ 5893711 w 9336686"/>
              <a:gd name="connsiteY196" fmla="*/ 3138641 h 4341716"/>
              <a:gd name="connsiteX197" fmla="*/ 5774823 w 9336686"/>
              <a:gd name="connsiteY197" fmla="*/ 3217445 h 4341716"/>
              <a:gd name="connsiteX198" fmla="*/ 5765060 w 9336686"/>
              <a:gd name="connsiteY198" fmla="*/ 3265805 h 4341716"/>
              <a:gd name="connsiteX199" fmla="*/ 5765060 w 9336686"/>
              <a:gd name="connsiteY199" fmla="*/ 3558605 h 4341716"/>
              <a:gd name="connsiteX200" fmla="*/ 5636033 w 9336686"/>
              <a:gd name="connsiteY200" fmla="*/ 3687632 h 4341716"/>
              <a:gd name="connsiteX201" fmla="*/ 5636034 w 9336686"/>
              <a:gd name="connsiteY201" fmla="*/ 3687631 h 4341716"/>
              <a:gd name="connsiteX202" fmla="*/ 5507007 w 9336686"/>
              <a:gd name="connsiteY202" fmla="*/ 3558604 h 4341716"/>
              <a:gd name="connsiteX203" fmla="*/ 5507007 w 9336686"/>
              <a:gd name="connsiteY203" fmla="*/ 2935868 h 4341716"/>
              <a:gd name="connsiteX204" fmla="*/ 5490777 w 9336686"/>
              <a:gd name="connsiteY204" fmla="*/ 2909117 h 4341716"/>
              <a:gd name="connsiteX205" fmla="*/ 5391213 w 9336686"/>
              <a:gd name="connsiteY205" fmla="*/ 2862163 h 4341716"/>
              <a:gd name="connsiteX206" fmla="*/ 5299977 w 9336686"/>
              <a:gd name="connsiteY206" fmla="*/ 2899954 h 4341716"/>
              <a:gd name="connsiteX207" fmla="*/ 5273771 w 9336686"/>
              <a:gd name="connsiteY207" fmla="*/ 2938823 h 4341716"/>
              <a:gd name="connsiteX208" fmla="*/ 5273771 w 9336686"/>
              <a:gd name="connsiteY208" fmla="*/ 3014951 h 4341716"/>
              <a:gd name="connsiteX209" fmla="*/ 5194967 w 9336686"/>
              <a:gd name="connsiteY209" fmla="*/ 3133839 h 4341716"/>
              <a:gd name="connsiteX210" fmla="*/ 5151167 w 9336686"/>
              <a:gd name="connsiteY210" fmla="*/ 3142681 h 4341716"/>
              <a:gd name="connsiteX211" fmla="*/ 5151167 w 9336686"/>
              <a:gd name="connsiteY211" fmla="*/ 3144047 h 4341716"/>
              <a:gd name="connsiteX212" fmla="*/ 5127687 w 9336686"/>
              <a:gd name="connsiteY212" fmla="*/ 3146414 h 4341716"/>
              <a:gd name="connsiteX213" fmla="*/ 5027958 w 9336686"/>
              <a:gd name="connsiteY213" fmla="*/ 3232363 h 4341716"/>
              <a:gd name="connsiteX214" fmla="*/ 5019757 w 9336686"/>
              <a:gd name="connsiteY214" fmla="*/ 3278834 h 4341716"/>
              <a:gd name="connsiteX215" fmla="*/ 5019757 w 9336686"/>
              <a:gd name="connsiteY215" fmla="*/ 3746003 h 4341716"/>
              <a:gd name="connsiteX216" fmla="*/ 4890730 w 9336686"/>
              <a:gd name="connsiteY216" fmla="*/ 3875030 h 4341716"/>
              <a:gd name="connsiteX217" fmla="*/ 4890731 w 9336686"/>
              <a:gd name="connsiteY217" fmla="*/ 3875031 h 4341716"/>
              <a:gd name="connsiteX218" fmla="*/ 4761704 w 9336686"/>
              <a:gd name="connsiteY218" fmla="*/ 3746004 h 4341716"/>
              <a:gd name="connsiteX219" fmla="*/ 4761704 w 9336686"/>
              <a:gd name="connsiteY219" fmla="*/ 3425369 h 4341716"/>
              <a:gd name="connsiteX220" fmla="*/ 4744536 w 9336686"/>
              <a:gd name="connsiteY220" fmla="*/ 3397074 h 4341716"/>
              <a:gd name="connsiteX221" fmla="*/ 4644973 w 9336686"/>
              <a:gd name="connsiteY221" fmla="*/ 3350120 h 4341716"/>
              <a:gd name="connsiteX222" fmla="*/ 4526085 w 9336686"/>
              <a:gd name="connsiteY222" fmla="*/ 3428924 h 4341716"/>
              <a:gd name="connsiteX223" fmla="*/ 4519985 w 9336686"/>
              <a:gd name="connsiteY223" fmla="*/ 3459140 h 4341716"/>
              <a:gd name="connsiteX224" fmla="*/ 4519985 w 9336686"/>
              <a:gd name="connsiteY224" fmla="*/ 4066575 h 4341716"/>
              <a:gd name="connsiteX225" fmla="*/ 4390958 w 9336686"/>
              <a:gd name="connsiteY225" fmla="*/ 4195602 h 4341716"/>
              <a:gd name="connsiteX226" fmla="*/ 4390959 w 9336686"/>
              <a:gd name="connsiteY226" fmla="*/ 4195601 h 4341716"/>
              <a:gd name="connsiteX227" fmla="*/ 4261932 w 9336686"/>
              <a:gd name="connsiteY227" fmla="*/ 4066574 h 4341716"/>
              <a:gd name="connsiteX228" fmla="*/ 4261932 w 9336686"/>
              <a:gd name="connsiteY228" fmla="*/ 3955216 h 4341716"/>
              <a:gd name="connsiteX229" fmla="*/ 4260106 w 9336686"/>
              <a:gd name="connsiteY229" fmla="*/ 3946171 h 4341716"/>
              <a:gd name="connsiteX230" fmla="*/ 4141220 w 9336686"/>
              <a:gd name="connsiteY230" fmla="*/ 3867367 h 4341716"/>
              <a:gd name="connsiteX231" fmla="*/ 4022332 w 9336686"/>
              <a:gd name="connsiteY231" fmla="*/ 3946171 h 4341716"/>
              <a:gd name="connsiteX232" fmla="*/ 4018195 w 9336686"/>
              <a:gd name="connsiteY232" fmla="*/ 3966664 h 4341716"/>
              <a:gd name="connsiteX233" fmla="*/ 4018195 w 9336686"/>
              <a:gd name="connsiteY233" fmla="*/ 4212689 h 4341716"/>
              <a:gd name="connsiteX234" fmla="*/ 3889168 w 9336686"/>
              <a:gd name="connsiteY234" fmla="*/ 4341716 h 4341716"/>
              <a:gd name="connsiteX235" fmla="*/ 3889169 w 9336686"/>
              <a:gd name="connsiteY235" fmla="*/ 4341715 h 4341716"/>
              <a:gd name="connsiteX236" fmla="*/ 3760142 w 9336686"/>
              <a:gd name="connsiteY236" fmla="*/ 4212688 h 4341716"/>
              <a:gd name="connsiteX237" fmla="*/ 3760142 w 9336686"/>
              <a:gd name="connsiteY237" fmla="*/ 3745519 h 4341716"/>
              <a:gd name="connsiteX238" fmla="*/ 3751941 w 9336686"/>
              <a:gd name="connsiteY238" fmla="*/ 3699048 h 4341716"/>
              <a:gd name="connsiteX239" fmla="*/ 3652212 w 9336686"/>
              <a:gd name="connsiteY239" fmla="*/ 3613099 h 4341716"/>
              <a:gd name="connsiteX240" fmla="*/ 3628732 w 9336686"/>
              <a:gd name="connsiteY240" fmla="*/ 3610732 h 4341716"/>
              <a:gd name="connsiteX241" fmla="*/ 3628732 w 9336686"/>
              <a:gd name="connsiteY241" fmla="*/ 3609366 h 4341716"/>
              <a:gd name="connsiteX242" fmla="*/ 3584932 w 9336686"/>
              <a:gd name="connsiteY242" fmla="*/ 3600524 h 4341716"/>
              <a:gd name="connsiteX243" fmla="*/ 3506128 w 9336686"/>
              <a:gd name="connsiteY243" fmla="*/ 3481636 h 4341716"/>
              <a:gd name="connsiteX244" fmla="*/ 3506128 w 9336686"/>
              <a:gd name="connsiteY244" fmla="*/ 3431307 h 4341716"/>
              <a:gd name="connsiteX245" fmla="*/ 3500614 w 9336686"/>
              <a:gd name="connsiteY245" fmla="*/ 3403994 h 4341716"/>
              <a:gd name="connsiteX246" fmla="*/ 3381726 w 9336686"/>
              <a:gd name="connsiteY246" fmla="*/ 3325190 h 4341716"/>
              <a:gd name="connsiteX247" fmla="*/ 3290490 w 9336686"/>
              <a:gd name="connsiteY247" fmla="*/ 3362981 h 4341716"/>
              <a:gd name="connsiteX248" fmla="*/ 3263554 w 9336686"/>
              <a:gd name="connsiteY248" fmla="*/ 3402932 h 4341716"/>
              <a:gd name="connsiteX249" fmla="*/ 3263554 w 9336686"/>
              <a:gd name="connsiteY249" fmla="*/ 3631142 h 4341716"/>
              <a:gd name="connsiteX250" fmla="*/ 3134527 w 9336686"/>
              <a:gd name="connsiteY250" fmla="*/ 3760169 h 4341716"/>
              <a:gd name="connsiteX251" fmla="*/ 3134528 w 9336686"/>
              <a:gd name="connsiteY251" fmla="*/ 3760168 h 4341716"/>
              <a:gd name="connsiteX252" fmla="*/ 3005501 w 9336686"/>
              <a:gd name="connsiteY252" fmla="*/ 3631141 h 4341716"/>
              <a:gd name="connsiteX253" fmla="*/ 3005501 w 9336686"/>
              <a:gd name="connsiteY253" fmla="*/ 2991769 h 4341716"/>
              <a:gd name="connsiteX254" fmla="*/ 3000280 w 9336686"/>
              <a:gd name="connsiteY254" fmla="*/ 2965907 h 4341716"/>
              <a:gd name="connsiteX255" fmla="*/ 2881392 w 9336686"/>
              <a:gd name="connsiteY255" fmla="*/ 2887103 h 4341716"/>
              <a:gd name="connsiteX256" fmla="*/ 2762505 w 9336686"/>
              <a:gd name="connsiteY256" fmla="*/ 2965907 h 4341716"/>
              <a:gd name="connsiteX257" fmla="*/ 2762032 w 9336686"/>
              <a:gd name="connsiteY257" fmla="*/ 2968250 h 4341716"/>
              <a:gd name="connsiteX258" fmla="*/ 2762032 w 9336686"/>
              <a:gd name="connsiteY258" fmla="*/ 3113195 h 4341716"/>
              <a:gd name="connsiteX259" fmla="*/ 2683229 w 9336686"/>
              <a:gd name="connsiteY259" fmla="*/ 3232083 h 4341716"/>
              <a:gd name="connsiteX260" fmla="*/ 2635159 w 9336686"/>
              <a:gd name="connsiteY260" fmla="*/ 3241787 h 4341716"/>
              <a:gd name="connsiteX261" fmla="*/ 2635159 w 9336686"/>
              <a:gd name="connsiteY261" fmla="*/ 3242525 h 4341716"/>
              <a:gd name="connsiteX262" fmla="*/ 2611679 w 9336686"/>
              <a:gd name="connsiteY262" fmla="*/ 3244892 h 4341716"/>
              <a:gd name="connsiteX263" fmla="*/ 2534615 w 9336686"/>
              <a:gd name="connsiteY263" fmla="*/ 3291336 h 4341716"/>
              <a:gd name="connsiteX264" fmla="*/ 2512827 w 9336686"/>
              <a:gd name="connsiteY264" fmla="*/ 3329312 h 4341716"/>
              <a:gd name="connsiteX265" fmla="*/ 2512827 w 9336686"/>
              <a:gd name="connsiteY265" fmla="*/ 3454880 h 4341716"/>
              <a:gd name="connsiteX266" fmla="*/ 2434024 w 9336686"/>
              <a:gd name="connsiteY266" fmla="*/ 3573768 h 4341716"/>
              <a:gd name="connsiteX267" fmla="*/ 2385954 w 9336686"/>
              <a:gd name="connsiteY267" fmla="*/ 3583472 h 4341716"/>
              <a:gd name="connsiteX268" fmla="*/ 2385954 w 9336686"/>
              <a:gd name="connsiteY268" fmla="*/ 3584210 h 4341716"/>
              <a:gd name="connsiteX269" fmla="*/ 2362474 w 9336686"/>
              <a:gd name="connsiteY269" fmla="*/ 3586577 h 4341716"/>
              <a:gd name="connsiteX270" fmla="*/ 2285410 w 9336686"/>
              <a:gd name="connsiteY270" fmla="*/ 3633021 h 4341716"/>
              <a:gd name="connsiteX271" fmla="*/ 2273449 w 9336686"/>
              <a:gd name="connsiteY271" fmla="*/ 3653869 h 4341716"/>
              <a:gd name="connsiteX272" fmla="*/ 2273449 w 9336686"/>
              <a:gd name="connsiteY272" fmla="*/ 3867367 h 4341716"/>
              <a:gd name="connsiteX273" fmla="*/ 2144423 w 9336686"/>
              <a:gd name="connsiteY273" fmla="*/ 3996394 h 4341716"/>
              <a:gd name="connsiteX274" fmla="*/ 2144424 w 9336686"/>
              <a:gd name="connsiteY274" fmla="*/ 3996393 h 4341716"/>
              <a:gd name="connsiteX275" fmla="*/ 2015396 w 9336686"/>
              <a:gd name="connsiteY275" fmla="*/ 3867366 h 4341716"/>
              <a:gd name="connsiteX276" fmla="*/ 2015396 w 9336686"/>
              <a:gd name="connsiteY276" fmla="*/ 3400197 h 4341716"/>
              <a:gd name="connsiteX277" fmla="*/ 2007195 w 9336686"/>
              <a:gd name="connsiteY277" fmla="*/ 3353726 h 4341716"/>
              <a:gd name="connsiteX278" fmla="*/ 1907467 w 9336686"/>
              <a:gd name="connsiteY278" fmla="*/ 3267777 h 4341716"/>
              <a:gd name="connsiteX279" fmla="*/ 1883987 w 9336686"/>
              <a:gd name="connsiteY279" fmla="*/ 3265410 h 4341716"/>
              <a:gd name="connsiteX280" fmla="*/ 1883987 w 9336686"/>
              <a:gd name="connsiteY280" fmla="*/ 3264044 h 4341716"/>
              <a:gd name="connsiteX281" fmla="*/ 1840187 w 9336686"/>
              <a:gd name="connsiteY281" fmla="*/ 3255202 h 4341716"/>
              <a:gd name="connsiteX282" fmla="*/ 1761383 w 9336686"/>
              <a:gd name="connsiteY282" fmla="*/ 3136314 h 4341716"/>
              <a:gd name="connsiteX283" fmla="*/ 1761383 w 9336686"/>
              <a:gd name="connsiteY283" fmla="*/ 2996103 h 4341716"/>
              <a:gd name="connsiteX284" fmla="*/ 1755287 w 9336686"/>
              <a:gd name="connsiteY284" fmla="*/ 2965907 h 4341716"/>
              <a:gd name="connsiteX285" fmla="*/ 1636398 w 9336686"/>
              <a:gd name="connsiteY285" fmla="*/ 2887103 h 4341716"/>
              <a:gd name="connsiteX286" fmla="*/ 1517510 w 9336686"/>
              <a:gd name="connsiteY286" fmla="*/ 2965907 h 4341716"/>
              <a:gd name="connsiteX287" fmla="*/ 1515568 w 9336686"/>
              <a:gd name="connsiteY287" fmla="*/ 2975527 h 4341716"/>
              <a:gd name="connsiteX288" fmla="*/ 1515568 w 9336686"/>
              <a:gd name="connsiteY288" fmla="*/ 3239907 h 4341716"/>
              <a:gd name="connsiteX289" fmla="*/ 1386541 w 9336686"/>
              <a:gd name="connsiteY289" fmla="*/ 3368934 h 4341716"/>
              <a:gd name="connsiteX290" fmla="*/ 1386542 w 9336686"/>
              <a:gd name="connsiteY290" fmla="*/ 3368933 h 4341716"/>
              <a:gd name="connsiteX291" fmla="*/ 1257514 w 9336686"/>
              <a:gd name="connsiteY291" fmla="*/ 3239906 h 4341716"/>
              <a:gd name="connsiteX292" fmla="*/ 1257514 w 9336686"/>
              <a:gd name="connsiteY292" fmla="*/ 2772737 h 4341716"/>
              <a:gd name="connsiteX293" fmla="*/ 1249314 w 9336686"/>
              <a:gd name="connsiteY293" fmla="*/ 2726266 h 4341716"/>
              <a:gd name="connsiteX294" fmla="*/ 1149584 w 9336686"/>
              <a:gd name="connsiteY294" fmla="*/ 2640317 h 4341716"/>
              <a:gd name="connsiteX295" fmla="*/ 1126104 w 9336686"/>
              <a:gd name="connsiteY295" fmla="*/ 2637950 h 4341716"/>
              <a:gd name="connsiteX296" fmla="*/ 1126104 w 9336686"/>
              <a:gd name="connsiteY296" fmla="*/ 2636584 h 4341716"/>
              <a:gd name="connsiteX297" fmla="*/ 1082305 w 9336686"/>
              <a:gd name="connsiteY297" fmla="*/ 2627742 h 4341716"/>
              <a:gd name="connsiteX298" fmla="*/ 1003500 w 9336686"/>
              <a:gd name="connsiteY298" fmla="*/ 2508854 h 4341716"/>
              <a:gd name="connsiteX299" fmla="*/ 1003500 w 9336686"/>
              <a:gd name="connsiteY299" fmla="*/ 2387433 h 4341716"/>
              <a:gd name="connsiteX300" fmla="*/ 1003269 w 9336686"/>
              <a:gd name="connsiteY300" fmla="*/ 2386290 h 4341716"/>
              <a:gd name="connsiteX301" fmla="*/ 884381 w 9336686"/>
              <a:gd name="connsiteY301" fmla="*/ 2307486 h 4341716"/>
              <a:gd name="connsiteX302" fmla="*/ 765494 w 9336686"/>
              <a:gd name="connsiteY302" fmla="*/ 2386290 h 4341716"/>
              <a:gd name="connsiteX303" fmla="*/ 762038 w 9336686"/>
              <a:gd name="connsiteY303" fmla="*/ 2403410 h 4341716"/>
              <a:gd name="connsiteX304" fmla="*/ 762038 w 9336686"/>
              <a:gd name="connsiteY304" fmla="*/ 2614672 h 4341716"/>
              <a:gd name="connsiteX305" fmla="*/ 683235 w 9336686"/>
              <a:gd name="connsiteY305" fmla="*/ 2733560 h 4341716"/>
              <a:gd name="connsiteX306" fmla="*/ 635165 w 9336686"/>
              <a:gd name="connsiteY306" fmla="*/ 2743264 h 4341716"/>
              <a:gd name="connsiteX307" fmla="*/ 635165 w 9336686"/>
              <a:gd name="connsiteY307" fmla="*/ 2744002 h 4341716"/>
              <a:gd name="connsiteX308" fmla="*/ 611685 w 9336686"/>
              <a:gd name="connsiteY308" fmla="*/ 2746369 h 4341716"/>
              <a:gd name="connsiteX309" fmla="*/ 534621 w 9336686"/>
              <a:gd name="connsiteY309" fmla="*/ 2792813 h 4341716"/>
              <a:gd name="connsiteX310" fmla="*/ 512066 w 9336686"/>
              <a:gd name="connsiteY310" fmla="*/ 2832126 h 4341716"/>
              <a:gd name="connsiteX311" fmla="*/ 512066 w 9336686"/>
              <a:gd name="connsiteY311" fmla="*/ 3531739 h 4341716"/>
              <a:gd name="connsiteX312" fmla="*/ 383039 w 9336686"/>
              <a:gd name="connsiteY312" fmla="*/ 3660766 h 4341716"/>
              <a:gd name="connsiteX313" fmla="*/ 383040 w 9336686"/>
              <a:gd name="connsiteY313" fmla="*/ 3660765 h 4341716"/>
              <a:gd name="connsiteX314" fmla="*/ 254013 w 9336686"/>
              <a:gd name="connsiteY314" fmla="*/ 3531738 h 4341716"/>
              <a:gd name="connsiteX315" fmla="*/ 254013 w 9336686"/>
              <a:gd name="connsiteY315" fmla="*/ 3064569 h 4341716"/>
              <a:gd name="connsiteX316" fmla="*/ 245812 w 9336686"/>
              <a:gd name="connsiteY316" fmla="*/ 3018098 h 4341716"/>
              <a:gd name="connsiteX317" fmla="*/ 146083 w 9336686"/>
              <a:gd name="connsiteY317" fmla="*/ 2932149 h 4341716"/>
              <a:gd name="connsiteX318" fmla="*/ 122603 w 9336686"/>
              <a:gd name="connsiteY318" fmla="*/ 2929782 h 4341716"/>
              <a:gd name="connsiteX319" fmla="*/ 122603 w 9336686"/>
              <a:gd name="connsiteY319" fmla="*/ 2928416 h 4341716"/>
              <a:gd name="connsiteX320" fmla="*/ 78803 w 9336686"/>
              <a:gd name="connsiteY320" fmla="*/ 2919574 h 4341716"/>
              <a:gd name="connsiteX321" fmla="*/ 22035 w 9336686"/>
              <a:gd name="connsiteY321" fmla="*/ 2872826 h 4341716"/>
              <a:gd name="connsiteX322" fmla="*/ 0 w 9336686"/>
              <a:gd name="connsiteY322" fmla="*/ 2800689 h 4341716"/>
              <a:gd name="connsiteX323" fmla="*/ 0 w 9336686"/>
              <a:gd name="connsiteY323" fmla="*/ 783111 h 4341716"/>
              <a:gd name="connsiteX324" fmla="*/ 129027 w 9336686"/>
              <a:gd name="connsiteY324" fmla="*/ 654084 h 4341716"/>
              <a:gd name="connsiteX325" fmla="*/ 129026 w 9336686"/>
              <a:gd name="connsiteY325" fmla="*/ 654085 h 4341716"/>
              <a:gd name="connsiteX326" fmla="*/ 258053 w 9336686"/>
              <a:gd name="connsiteY326" fmla="*/ 783112 h 4341716"/>
              <a:gd name="connsiteX327" fmla="*/ 258053 w 9336686"/>
              <a:gd name="connsiteY327" fmla="*/ 1405848 h 4341716"/>
              <a:gd name="connsiteX328" fmla="*/ 274283 w 9336686"/>
              <a:gd name="connsiteY328" fmla="*/ 1432599 h 4341716"/>
              <a:gd name="connsiteX329" fmla="*/ 373847 w 9336686"/>
              <a:gd name="connsiteY329" fmla="*/ 1479553 h 4341716"/>
              <a:gd name="connsiteX330" fmla="*/ 492735 w 9336686"/>
              <a:gd name="connsiteY330" fmla="*/ 1400749 h 4341716"/>
              <a:gd name="connsiteX331" fmla="*/ 494536 w 9336686"/>
              <a:gd name="connsiteY331" fmla="*/ 1391827 h 4341716"/>
              <a:gd name="connsiteX332" fmla="*/ 494536 w 9336686"/>
              <a:gd name="connsiteY332" fmla="*/ 964051 h 4341716"/>
              <a:gd name="connsiteX333" fmla="*/ 623563 w 9336686"/>
              <a:gd name="connsiteY333" fmla="*/ 835024 h 4341716"/>
              <a:gd name="connsiteX334" fmla="*/ 623562 w 9336686"/>
              <a:gd name="connsiteY334" fmla="*/ 835025 h 4341716"/>
              <a:gd name="connsiteX335" fmla="*/ 752589 w 9336686"/>
              <a:gd name="connsiteY335" fmla="*/ 964052 h 4341716"/>
              <a:gd name="connsiteX336" fmla="*/ 752590 w 9336686"/>
              <a:gd name="connsiteY336" fmla="*/ 947529 h 4341716"/>
              <a:gd name="connsiteX337" fmla="*/ 762728 w 9336686"/>
              <a:gd name="connsiteY337" fmla="*/ 997748 h 4341716"/>
              <a:gd name="connsiteX338" fmla="*/ 881616 w 9336686"/>
              <a:gd name="connsiteY338" fmla="*/ 1076552 h 4341716"/>
              <a:gd name="connsiteX339" fmla="*/ 1000503 w 9336686"/>
              <a:gd name="connsiteY339" fmla="*/ 997748 h 4341716"/>
              <a:gd name="connsiteX340" fmla="*/ 1010267 w 9336686"/>
              <a:gd name="connsiteY340" fmla="*/ 949388 h 4341716"/>
              <a:gd name="connsiteX341" fmla="*/ 1010267 w 9336686"/>
              <a:gd name="connsiteY341" fmla="*/ 362986 h 4341716"/>
              <a:gd name="connsiteX342" fmla="*/ 1139294 w 9336686"/>
              <a:gd name="connsiteY342" fmla="*/ 233959 h 4341716"/>
              <a:gd name="connsiteX343" fmla="*/ 1139293 w 9336686"/>
              <a:gd name="connsiteY343" fmla="*/ 233960 h 4341716"/>
              <a:gd name="connsiteX344" fmla="*/ 1268320 w 9336686"/>
              <a:gd name="connsiteY344" fmla="*/ 362987 h 4341716"/>
              <a:gd name="connsiteX345" fmla="*/ 1268321 w 9336686"/>
              <a:gd name="connsiteY345" fmla="*/ 1259949 h 4341716"/>
              <a:gd name="connsiteX346" fmla="*/ 1278459 w 9336686"/>
              <a:gd name="connsiteY346" fmla="*/ 1310168 h 4341716"/>
              <a:gd name="connsiteX347" fmla="*/ 1397347 w 9336686"/>
              <a:gd name="connsiteY347" fmla="*/ 1388972 h 4341716"/>
              <a:gd name="connsiteX348" fmla="*/ 1516234 w 9336686"/>
              <a:gd name="connsiteY348" fmla="*/ 1310168 h 4341716"/>
              <a:gd name="connsiteX349" fmla="*/ 1519832 w 9336686"/>
              <a:gd name="connsiteY349" fmla="*/ 1292349 h 4341716"/>
              <a:gd name="connsiteX350" fmla="*/ 1519832 w 9336686"/>
              <a:gd name="connsiteY350" fmla="*/ 983403 h 4341716"/>
              <a:gd name="connsiteX351" fmla="*/ 1648859 w 9336686"/>
              <a:gd name="connsiteY351" fmla="*/ 854376 h 4341716"/>
              <a:gd name="connsiteX352" fmla="*/ 1648858 w 9336686"/>
              <a:gd name="connsiteY352" fmla="*/ 854377 h 4341716"/>
              <a:gd name="connsiteX353" fmla="*/ 1777885 w 9336686"/>
              <a:gd name="connsiteY353" fmla="*/ 983404 h 4341716"/>
              <a:gd name="connsiteX354" fmla="*/ 1777885 w 9336686"/>
              <a:gd name="connsiteY354" fmla="*/ 1363756 h 4341716"/>
              <a:gd name="connsiteX355" fmla="*/ 1785353 w 9336686"/>
              <a:gd name="connsiteY355" fmla="*/ 1400749 h 4341716"/>
              <a:gd name="connsiteX356" fmla="*/ 1904241 w 9336686"/>
              <a:gd name="connsiteY356" fmla="*/ 1479553 h 4341716"/>
              <a:gd name="connsiteX357" fmla="*/ 2033268 w 9336686"/>
              <a:gd name="connsiteY357" fmla="*/ 1350526 h 4341716"/>
              <a:gd name="connsiteX358" fmla="*/ 2033269 w 9336686"/>
              <a:gd name="connsiteY358" fmla="*/ 580034 h 4341716"/>
              <a:gd name="connsiteX359" fmla="*/ 2162296 w 9336686"/>
              <a:gd name="connsiteY359" fmla="*/ 451007 h 4341716"/>
              <a:gd name="connsiteX360" fmla="*/ 2162295 w 9336686"/>
              <a:gd name="connsiteY360" fmla="*/ 451008 h 4341716"/>
              <a:gd name="connsiteX361" fmla="*/ 2291322 w 9336686"/>
              <a:gd name="connsiteY361" fmla="*/ 580035 h 4341716"/>
              <a:gd name="connsiteX362" fmla="*/ 2291323 w 9336686"/>
              <a:gd name="connsiteY362" fmla="*/ 563512 h 4341716"/>
              <a:gd name="connsiteX363" fmla="*/ 2301461 w 9336686"/>
              <a:gd name="connsiteY363" fmla="*/ 613731 h 4341716"/>
              <a:gd name="connsiteX364" fmla="*/ 2420349 w 9336686"/>
              <a:gd name="connsiteY364" fmla="*/ 692535 h 4341716"/>
              <a:gd name="connsiteX365" fmla="*/ 2539236 w 9336686"/>
              <a:gd name="connsiteY365" fmla="*/ 613731 h 4341716"/>
              <a:gd name="connsiteX366" fmla="*/ 2549000 w 9336686"/>
              <a:gd name="connsiteY366" fmla="*/ 565370 h 4341716"/>
              <a:gd name="connsiteX367" fmla="*/ 2549000 w 9336686"/>
              <a:gd name="connsiteY367" fmla="*/ 480031 h 4341716"/>
              <a:gd name="connsiteX368" fmla="*/ 2678027 w 9336686"/>
              <a:gd name="connsiteY368" fmla="*/ 351004 h 4341716"/>
              <a:gd name="connsiteX369" fmla="*/ 2678026 w 9336686"/>
              <a:gd name="connsiteY369" fmla="*/ 351005 h 4341716"/>
              <a:gd name="connsiteX370" fmla="*/ 2807053 w 9336686"/>
              <a:gd name="connsiteY370" fmla="*/ 480032 h 4341716"/>
              <a:gd name="connsiteX371" fmla="*/ 2807054 w 9336686"/>
              <a:gd name="connsiteY371" fmla="*/ 1074052 h 4341716"/>
              <a:gd name="connsiteX372" fmla="*/ 2817192 w 9336686"/>
              <a:gd name="connsiteY372" fmla="*/ 1124271 h 4341716"/>
              <a:gd name="connsiteX373" fmla="*/ 2936080 w 9336686"/>
              <a:gd name="connsiteY373" fmla="*/ 1203075 h 4341716"/>
              <a:gd name="connsiteX374" fmla="*/ 3054967 w 9336686"/>
              <a:gd name="connsiteY374" fmla="*/ 1124271 h 4341716"/>
              <a:gd name="connsiteX375" fmla="*/ 3058565 w 9336686"/>
              <a:gd name="connsiteY375" fmla="*/ 1106452 h 4341716"/>
              <a:gd name="connsiteX376" fmla="*/ 3058565 w 9336686"/>
              <a:gd name="connsiteY376" fmla="*/ 1017534 h 4341716"/>
              <a:gd name="connsiteX377" fmla="*/ 3187592 w 9336686"/>
              <a:gd name="connsiteY377" fmla="*/ 888507 h 4341716"/>
              <a:gd name="connsiteX378" fmla="*/ 3187591 w 9336686"/>
              <a:gd name="connsiteY378" fmla="*/ 888508 h 4341716"/>
              <a:gd name="connsiteX379" fmla="*/ 3316618 w 9336686"/>
              <a:gd name="connsiteY379" fmla="*/ 1017535 h 4341716"/>
              <a:gd name="connsiteX380" fmla="*/ 3316618 w 9336686"/>
              <a:gd name="connsiteY380" fmla="*/ 1087278 h 4341716"/>
              <a:gd name="connsiteX381" fmla="*/ 3324086 w 9336686"/>
              <a:gd name="connsiteY381" fmla="*/ 1124271 h 4341716"/>
              <a:gd name="connsiteX382" fmla="*/ 3442974 w 9336686"/>
              <a:gd name="connsiteY382" fmla="*/ 1203075 h 4341716"/>
              <a:gd name="connsiteX383" fmla="*/ 3561862 w 9336686"/>
              <a:gd name="connsiteY383" fmla="*/ 1124271 h 4341716"/>
              <a:gd name="connsiteX384" fmla="*/ 3571625 w 9336686"/>
              <a:gd name="connsiteY384" fmla="*/ 1075911 h 4341716"/>
              <a:gd name="connsiteX385" fmla="*/ 3571625 w 9336686"/>
              <a:gd name="connsiteY385" fmla="*/ 783111 h 4341716"/>
              <a:gd name="connsiteX386" fmla="*/ 3700652 w 9336686"/>
              <a:gd name="connsiteY386" fmla="*/ 654084 h 4341716"/>
              <a:gd name="connsiteX387" fmla="*/ 3700651 w 9336686"/>
              <a:gd name="connsiteY387" fmla="*/ 654085 h 4341716"/>
              <a:gd name="connsiteX388" fmla="*/ 3829678 w 9336686"/>
              <a:gd name="connsiteY388" fmla="*/ 783112 h 4341716"/>
              <a:gd name="connsiteX389" fmla="*/ 3829678 w 9336686"/>
              <a:gd name="connsiteY389" fmla="*/ 1405848 h 4341716"/>
              <a:gd name="connsiteX390" fmla="*/ 3845908 w 9336686"/>
              <a:gd name="connsiteY390" fmla="*/ 1432599 h 4341716"/>
              <a:gd name="connsiteX391" fmla="*/ 3945472 w 9336686"/>
              <a:gd name="connsiteY391" fmla="*/ 1479553 h 4341716"/>
              <a:gd name="connsiteX392" fmla="*/ 4036708 w 9336686"/>
              <a:gd name="connsiteY392" fmla="*/ 1441762 h 4341716"/>
              <a:gd name="connsiteX393" fmla="*/ 4062914 w 9336686"/>
              <a:gd name="connsiteY393" fmla="*/ 1402893 h 4341716"/>
              <a:gd name="connsiteX394" fmla="*/ 4062914 w 9336686"/>
              <a:gd name="connsiteY394" fmla="*/ 1326765 h 4341716"/>
              <a:gd name="connsiteX395" fmla="*/ 4141718 w 9336686"/>
              <a:gd name="connsiteY395" fmla="*/ 1207877 h 4341716"/>
              <a:gd name="connsiteX396" fmla="*/ 4185518 w 9336686"/>
              <a:gd name="connsiteY396" fmla="*/ 1199035 h 4341716"/>
              <a:gd name="connsiteX397" fmla="*/ 4185518 w 9336686"/>
              <a:gd name="connsiteY397" fmla="*/ 1197669 h 4341716"/>
              <a:gd name="connsiteX398" fmla="*/ 4208998 w 9336686"/>
              <a:gd name="connsiteY398" fmla="*/ 1195302 h 4341716"/>
              <a:gd name="connsiteX399" fmla="*/ 4308727 w 9336686"/>
              <a:gd name="connsiteY399" fmla="*/ 1109353 h 4341716"/>
              <a:gd name="connsiteX400" fmla="*/ 4316928 w 9336686"/>
              <a:gd name="connsiteY400" fmla="*/ 1062882 h 4341716"/>
              <a:gd name="connsiteX401" fmla="*/ 4316928 w 9336686"/>
              <a:gd name="connsiteY401" fmla="*/ 595713 h 4341716"/>
              <a:gd name="connsiteX402" fmla="*/ 4445955 w 9336686"/>
              <a:gd name="connsiteY402" fmla="*/ 466686 h 4341716"/>
              <a:gd name="connsiteX403" fmla="*/ 4445954 w 9336686"/>
              <a:gd name="connsiteY403" fmla="*/ 466685 h 4341716"/>
              <a:gd name="connsiteX404" fmla="*/ 4574981 w 9336686"/>
              <a:gd name="connsiteY404" fmla="*/ 595712 h 4341716"/>
              <a:gd name="connsiteX405" fmla="*/ 4574981 w 9336686"/>
              <a:gd name="connsiteY405" fmla="*/ 916347 h 4341716"/>
              <a:gd name="connsiteX406" fmla="*/ 4592149 w 9336686"/>
              <a:gd name="connsiteY406" fmla="*/ 944642 h 4341716"/>
              <a:gd name="connsiteX407" fmla="*/ 4691712 w 9336686"/>
              <a:gd name="connsiteY407" fmla="*/ 991596 h 4341716"/>
              <a:gd name="connsiteX408" fmla="*/ 4810600 w 9336686"/>
              <a:gd name="connsiteY408" fmla="*/ 912792 h 4341716"/>
              <a:gd name="connsiteX409" fmla="*/ 4816700 w 9336686"/>
              <a:gd name="connsiteY409" fmla="*/ 882576 h 4341716"/>
              <a:gd name="connsiteX410" fmla="*/ 4816700 w 9336686"/>
              <a:gd name="connsiteY410" fmla="*/ 275141 h 4341716"/>
              <a:gd name="connsiteX411" fmla="*/ 4945727 w 9336686"/>
              <a:gd name="connsiteY411" fmla="*/ 146114 h 4341716"/>
              <a:gd name="connsiteX412" fmla="*/ 4945726 w 9336686"/>
              <a:gd name="connsiteY412" fmla="*/ 146115 h 4341716"/>
              <a:gd name="connsiteX413" fmla="*/ 5074753 w 9336686"/>
              <a:gd name="connsiteY413" fmla="*/ 275142 h 4341716"/>
              <a:gd name="connsiteX414" fmla="*/ 5074753 w 9336686"/>
              <a:gd name="connsiteY414" fmla="*/ 386500 h 4341716"/>
              <a:gd name="connsiteX415" fmla="*/ 5076579 w 9336686"/>
              <a:gd name="connsiteY415" fmla="*/ 395545 h 4341716"/>
              <a:gd name="connsiteX416" fmla="*/ 5195465 w 9336686"/>
              <a:gd name="connsiteY416" fmla="*/ 474349 h 4341716"/>
              <a:gd name="connsiteX417" fmla="*/ 5314353 w 9336686"/>
              <a:gd name="connsiteY417" fmla="*/ 395545 h 4341716"/>
              <a:gd name="connsiteX418" fmla="*/ 5318490 w 9336686"/>
              <a:gd name="connsiteY418" fmla="*/ 375052 h 4341716"/>
              <a:gd name="connsiteX419" fmla="*/ 5318490 w 9336686"/>
              <a:gd name="connsiteY419" fmla="*/ 129027 h 4341716"/>
              <a:gd name="connsiteX420" fmla="*/ 5447517 w 9336686"/>
              <a:gd name="connsiteY420"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6 w 9336686"/>
              <a:gd name="connsiteY143" fmla="*/ 2205066 h 4341716"/>
              <a:gd name="connsiteX144" fmla="*/ 8584095 w 9336686"/>
              <a:gd name="connsiteY144" fmla="*/ 2205066 h 4341716"/>
              <a:gd name="connsiteX145" fmla="*/ 8584095 w 9336686"/>
              <a:gd name="connsiteY145" fmla="*/ 3394187 h 4341716"/>
              <a:gd name="connsiteX146" fmla="*/ 8573957 w 9336686"/>
              <a:gd name="connsiteY146" fmla="*/ 3343968 h 4341716"/>
              <a:gd name="connsiteX147" fmla="*/ 8455069 w 9336686"/>
              <a:gd name="connsiteY147" fmla="*/ 3265164 h 4341716"/>
              <a:gd name="connsiteX148" fmla="*/ 8336182 w 9336686"/>
              <a:gd name="connsiteY148" fmla="*/ 3343968 h 4341716"/>
              <a:gd name="connsiteX149" fmla="*/ 8326418 w 9336686"/>
              <a:gd name="connsiteY149" fmla="*/ 3392328 h 4341716"/>
              <a:gd name="connsiteX150" fmla="*/ 8326418 w 9336686"/>
              <a:gd name="connsiteY150" fmla="*/ 3978730 h 4341716"/>
              <a:gd name="connsiteX151" fmla="*/ 8197391 w 9336686"/>
              <a:gd name="connsiteY151" fmla="*/ 4107757 h 4341716"/>
              <a:gd name="connsiteX152" fmla="*/ 8197392 w 9336686"/>
              <a:gd name="connsiteY152" fmla="*/ 4107756 h 4341716"/>
              <a:gd name="connsiteX153" fmla="*/ 8068365 w 9336686"/>
              <a:gd name="connsiteY153" fmla="*/ 3978729 h 4341716"/>
              <a:gd name="connsiteX154" fmla="*/ 8068365 w 9336686"/>
              <a:gd name="connsiteY154" fmla="*/ 2205066 h 4341716"/>
              <a:gd name="connsiteX155" fmla="*/ 8068364 w 9336686"/>
              <a:gd name="connsiteY155" fmla="*/ 3081767 h 4341716"/>
              <a:gd name="connsiteX156" fmla="*/ 8058226 w 9336686"/>
              <a:gd name="connsiteY156" fmla="*/ 3031548 h 4341716"/>
              <a:gd name="connsiteX157" fmla="*/ 7939338 w 9336686"/>
              <a:gd name="connsiteY157" fmla="*/ 2952744 h 4341716"/>
              <a:gd name="connsiteX158" fmla="*/ 7820451 w 9336686"/>
              <a:gd name="connsiteY158" fmla="*/ 3031548 h 4341716"/>
              <a:gd name="connsiteX159" fmla="*/ 7816853 w 9336686"/>
              <a:gd name="connsiteY159" fmla="*/ 3049367 h 4341716"/>
              <a:gd name="connsiteX160" fmla="*/ 7816853 w 9336686"/>
              <a:gd name="connsiteY160" fmla="*/ 3358313 h 4341716"/>
              <a:gd name="connsiteX161" fmla="*/ 7687826 w 9336686"/>
              <a:gd name="connsiteY161" fmla="*/ 3487340 h 4341716"/>
              <a:gd name="connsiteX162" fmla="*/ 7687827 w 9336686"/>
              <a:gd name="connsiteY162" fmla="*/ 3487339 h 4341716"/>
              <a:gd name="connsiteX163" fmla="*/ 7558800 w 9336686"/>
              <a:gd name="connsiteY163" fmla="*/ 3358312 h 4341716"/>
              <a:gd name="connsiteX164" fmla="*/ 7558800 w 9336686"/>
              <a:gd name="connsiteY164" fmla="*/ 2977960 h 4341716"/>
              <a:gd name="connsiteX165" fmla="*/ 7551332 w 9336686"/>
              <a:gd name="connsiteY165" fmla="*/ 2940967 h 4341716"/>
              <a:gd name="connsiteX166" fmla="*/ 7432444 w 9336686"/>
              <a:gd name="connsiteY166" fmla="*/ 2862163 h 4341716"/>
              <a:gd name="connsiteX167" fmla="*/ 7303417 w 9336686"/>
              <a:gd name="connsiteY167" fmla="*/ 2991190 h 4341716"/>
              <a:gd name="connsiteX168" fmla="*/ 7303417 w 9336686"/>
              <a:gd name="connsiteY168" fmla="*/ 2205066 h 4341716"/>
              <a:gd name="connsiteX169" fmla="*/ 7303416 w 9336686"/>
              <a:gd name="connsiteY169" fmla="*/ 3761682 h 4341716"/>
              <a:gd name="connsiteX170" fmla="*/ 7174389 w 9336686"/>
              <a:gd name="connsiteY170" fmla="*/ 3890709 h 4341716"/>
              <a:gd name="connsiteX171" fmla="*/ 7174390 w 9336686"/>
              <a:gd name="connsiteY171" fmla="*/ 3890708 h 4341716"/>
              <a:gd name="connsiteX172" fmla="*/ 7045363 w 9336686"/>
              <a:gd name="connsiteY172" fmla="*/ 3761681 h 4341716"/>
              <a:gd name="connsiteX173" fmla="*/ 7045363 w 9336686"/>
              <a:gd name="connsiteY173" fmla="*/ 2205066 h 4341716"/>
              <a:gd name="connsiteX174" fmla="*/ 7045362 w 9336686"/>
              <a:gd name="connsiteY174" fmla="*/ 3778204 h 4341716"/>
              <a:gd name="connsiteX175" fmla="*/ 7035224 w 9336686"/>
              <a:gd name="connsiteY175" fmla="*/ 3727985 h 4341716"/>
              <a:gd name="connsiteX176" fmla="*/ 6916336 w 9336686"/>
              <a:gd name="connsiteY176" fmla="*/ 3649181 h 4341716"/>
              <a:gd name="connsiteX177" fmla="*/ 6797449 w 9336686"/>
              <a:gd name="connsiteY177" fmla="*/ 3727985 h 4341716"/>
              <a:gd name="connsiteX178" fmla="*/ 6787685 w 9336686"/>
              <a:gd name="connsiteY178" fmla="*/ 3776346 h 4341716"/>
              <a:gd name="connsiteX179" fmla="*/ 6787685 w 9336686"/>
              <a:gd name="connsiteY179" fmla="*/ 3861685 h 4341716"/>
              <a:gd name="connsiteX180" fmla="*/ 6658658 w 9336686"/>
              <a:gd name="connsiteY180" fmla="*/ 3990712 h 4341716"/>
              <a:gd name="connsiteX181" fmla="*/ 6658659 w 9336686"/>
              <a:gd name="connsiteY181" fmla="*/ 3990711 h 4341716"/>
              <a:gd name="connsiteX182" fmla="*/ 6529632 w 9336686"/>
              <a:gd name="connsiteY182" fmla="*/ 3861684 h 4341716"/>
              <a:gd name="connsiteX183" fmla="*/ 6529632 w 9336686"/>
              <a:gd name="connsiteY183" fmla="*/ 2205066 h 4341716"/>
              <a:gd name="connsiteX184" fmla="*/ 6529631 w 9336686"/>
              <a:gd name="connsiteY184" fmla="*/ 3267664 h 4341716"/>
              <a:gd name="connsiteX185" fmla="*/ 6519493 w 9336686"/>
              <a:gd name="connsiteY185" fmla="*/ 3217445 h 4341716"/>
              <a:gd name="connsiteX186" fmla="*/ 6400605 w 9336686"/>
              <a:gd name="connsiteY186" fmla="*/ 3138641 h 4341716"/>
              <a:gd name="connsiteX187" fmla="*/ 6281718 w 9336686"/>
              <a:gd name="connsiteY187" fmla="*/ 3217445 h 4341716"/>
              <a:gd name="connsiteX188" fmla="*/ 6278120 w 9336686"/>
              <a:gd name="connsiteY188" fmla="*/ 3235264 h 4341716"/>
              <a:gd name="connsiteX189" fmla="*/ 6278120 w 9336686"/>
              <a:gd name="connsiteY189" fmla="*/ 3324182 h 4341716"/>
              <a:gd name="connsiteX190" fmla="*/ 6149093 w 9336686"/>
              <a:gd name="connsiteY190" fmla="*/ 3453209 h 4341716"/>
              <a:gd name="connsiteX191" fmla="*/ 6149094 w 9336686"/>
              <a:gd name="connsiteY191" fmla="*/ 3453208 h 4341716"/>
              <a:gd name="connsiteX192" fmla="*/ 6020067 w 9336686"/>
              <a:gd name="connsiteY192" fmla="*/ 3324181 h 4341716"/>
              <a:gd name="connsiteX193" fmla="*/ 6020067 w 9336686"/>
              <a:gd name="connsiteY193" fmla="*/ 3254438 h 4341716"/>
              <a:gd name="connsiteX194" fmla="*/ 6012599 w 9336686"/>
              <a:gd name="connsiteY194" fmla="*/ 3217445 h 4341716"/>
              <a:gd name="connsiteX195" fmla="*/ 5893711 w 9336686"/>
              <a:gd name="connsiteY195" fmla="*/ 3138641 h 4341716"/>
              <a:gd name="connsiteX196" fmla="*/ 5774823 w 9336686"/>
              <a:gd name="connsiteY196" fmla="*/ 3217445 h 4341716"/>
              <a:gd name="connsiteX197" fmla="*/ 5765060 w 9336686"/>
              <a:gd name="connsiteY197" fmla="*/ 3265805 h 4341716"/>
              <a:gd name="connsiteX198" fmla="*/ 5765060 w 9336686"/>
              <a:gd name="connsiteY198" fmla="*/ 3558605 h 4341716"/>
              <a:gd name="connsiteX199" fmla="*/ 5636033 w 9336686"/>
              <a:gd name="connsiteY199" fmla="*/ 3687632 h 4341716"/>
              <a:gd name="connsiteX200" fmla="*/ 5636034 w 9336686"/>
              <a:gd name="connsiteY200" fmla="*/ 3687631 h 4341716"/>
              <a:gd name="connsiteX201" fmla="*/ 5507007 w 9336686"/>
              <a:gd name="connsiteY201" fmla="*/ 3558604 h 4341716"/>
              <a:gd name="connsiteX202" fmla="*/ 5507007 w 9336686"/>
              <a:gd name="connsiteY202" fmla="*/ 2935868 h 4341716"/>
              <a:gd name="connsiteX203" fmla="*/ 5490777 w 9336686"/>
              <a:gd name="connsiteY203" fmla="*/ 2909117 h 4341716"/>
              <a:gd name="connsiteX204" fmla="*/ 5391213 w 9336686"/>
              <a:gd name="connsiteY204" fmla="*/ 2862163 h 4341716"/>
              <a:gd name="connsiteX205" fmla="*/ 5299977 w 9336686"/>
              <a:gd name="connsiteY205" fmla="*/ 2899954 h 4341716"/>
              <a:gd name="connsiteX206" fmla="*/ 5273771 w 9336686"/>
              <a:gd name="connsiteY206" fmla="*/ 2938823 h 4341716"/>
              <a:gd name="connsiteX207" fmla="*/ 5273771 w 9336686"/>
              <a:gd name="connsiteY207" fmla="*/ 3014951 h 4341716"/>
              <a:gd name="connsiteX208" fmla="*/ 5194967 w 9336686"/>
              <a:gd name="connsiteY208" fmla="*/ 3133839 h 4341716"/>
              <a:gd name="connsiteX209" fmla="*/ 5151167 w 9336686"/>
              <a:gd name="connsiteY209" fmla="*/ 3142681 h 4341716"/>
              <a:gd name="connsiteX210" fmla="*/ 5151167 w 9336686"/>
              <a:gd name="connsiteY210" fmla="*/ 3144047 h 4341716"/>
              <a:gd name="connsiteX211" fmla="*/ 5127687 w 9336686"/>
              <a:gd name="connsiteY211" fmla="*/ 3146414 h 4341716"/>
              <a:gd name="connsiteX212" fmla="*/ 5027958 w 9336686"/>
              <a:gd name="connsiteY212" fmla="*/ 3232363 h 4341716"/>
              <a:gd name="connsiteX213" fmla="*/ 5019757 w 9336686"/>
              <a:gd name="connsiteY213" fmla="*/ 3278834 h 4341716"/>
              <a:gd name="connsiteX214" fmla="*/ 5019757 w 9336686"/>
              <a:gd name="connsiteY214" fmla="*/ 3746003 h 4341716"/>
              <a:gd name="connsiteX215" fmla="*/ 4890730 w 9336686"/>
              <a:gd name="connsiteY215" fmla="*/ 3875030 h 4341716"/>
              <a:gd name="connsiteX216" fmla="*/ 4890731 w 9336686"/>
              <a:gd name="connsiteY216" fmla="*/ 3875031 h 4341716"/>
              <a:gd name="connsiteX217" fmla="*/ 4761704 w 9336686"/>
              <a:gd name="connsiteY217" fmla="*/ 3746004 h 4341716"/>
              <a:gd name="connsiteX218" fmla="*/ 4761704 w 9336686"/>
              <a:gd name="connsiteY218" fmla="*/ 3425369 h 4341716"/>
              <a:gd name="connsiteX219" fmla="*/ 4744536 w 9336686"/>
              <a:gd name="connsiteY219" fmla="*/ 3397074 h 4341716"/>
              <a:gd name="connsiteX220" fmla="*/ 4644973 w 9336686"/>
              <a:gd name="connsiteY220" fmla="*/ 3350120 h 4341716"/>
              <a:gd name="connsiteX221" fmla="*/ 4526085 w 9336686"/>
              <a:gd name="connsiteY221" fmla="*/ 3428924 h 4341716"/>
              <a:gd name="connsiteX222" fmla="*/ 4519985 w 9336686"/>
              <a:gd name="connsiteY222" fmla="*/ 3459140 h 4341716"/>
              <a:gd name="connsiteX223" fmla="*/ 4519985 w 9336686"/>
              <a:gd name="connsiteY223" fmla="*/ 4066575 h 4341716"/>
              <a:gd name="connsiteX224" fmla="*/ 4390958 w 9336686"/>
              <a:gd name="connsiteY224" fmla="*/ 4195602 h 4341716"/>
              <a:gd name="connsiteX225" fmla="*/ 4390959 w 9336686"/>
              <a:gd name="connsiteY225" fmla="*/ 4195601 h 4341716"/>
              <a:gd name="connsiteX226" fmla="*/ 4261932 w 9336686"/>
              <a:gd name="connsiteY226" fmla="*/ 4066574 h 4341716"/>
              <a:gd name="connsiteX227" fmla="*/ 4261932 w 9336686"/>
              <a:gd name="connsiteY227" fmla="*/ 3955216 h 4341716"/>
              <a:gd name="connsiteX228" fmla="*/ 4260106 w 9336686"/>
              <a:gd name="connsiteY228" fmla="*/ 3946171 h 4341716"/>
              <a:gd name="connsiteX229" fmla="*/ 4141220 w 9336686"/>
              <a:gd name="connsiteY229" fmla="*/ 3867367 h 4341716"/>
              <a:gd name="connsiteX230" fmla="*/ 4022332 w 9336686"/>
              <a:gd name="connsiteY230" fmla="*/ 3946171 h 4341716"/>
              <a:gd name="connsiteX231" fmla="*/ 4018195 w 9336686"/>
              <a:gd name="connsiteY231" fmla="*/ 3966664 h 4341716"/>
              <a:gd name="connsiteX232" fmla="*/ 4018195 w 9336686"/>
              <a:gd name="connsiteY232" fmla="*/ 4212689 h 4341716"/>
              <a:gd name="connsiteX233" fmla="*/ 3889168 w 9336686"/>
              <a:gd name="connsiteY233" fmla="*/ 4341716 h 4341716"/>
              <a:gd name="connsiteX234" fmla="*/ 3889169 w 9336686"/>
              <a:gd name="connsiteY234" fmla="*/ 4341715 h 4341716"/>
              <a:gd name="connsiteX235" fmla="*/ 3760142 w 9336686"/>
              <a:gd name="connsiteY235" fmla="*/ 4212688 h 4341716"/>
              <a:gd name="connsiteX236" fmla="*/ 3760142 w 9336686"/>
              <a:gd name="connsiteY236" fmla="*/ 3745519 h 4341716"/>
              <a:gd name="connsiteX237" fmla="*/ 3751941 w 9336686"/>
              <a:gd name="connsiteY237" fmla="*/ 3699048 h 4341716"/>
              <a:gd name="connsiteX238" fmla="*/ 3652212 w 9336686"/>
              <a:gd name="connsiteY238" fmla="*/ 3613099 h 4341716"/>
              <a:gd name="connsiteX239" fmla="*/ 3628732 w 9336686"/>
              <a:gd name="connsiteY239" fmla="*/ 3610732 h 4341716"/>
              <a:gd name="connsiteX240" fmla="*/ 3628732 w 9336686"/>
              <a:gd name="connsiteY240" fmla="*/ 3609366 h 4341716"/>
              <a:gd name="connsiteX241" fmla="*/ 3584932 w 9336686"/>
              <a:gd name="connsiteY241" fmla="*/ 3600524 h 4341716"/>
              <a:gd name="connsiteX242" fmla="*/ 3506128 w 9336686"/>
              <a:gd name="connsiteY242" fmla="*/ 3481636 h 4341716"/>
              <a:gd name="connsiteX243" fmla="*/ 3506128 w 9336686"/>
              <a:gd name="connsiteY243" fmla="*/ 3431307 h 4341716"/>
              <a:gd name="connsiteX244" fmla="*/ 3500614 w 9336686"/>
              <a:gd name="connsiteY244" fmla="*/ 3403994 h 4341716"/>
              <a:gd name="connsiteX245" fmla="*/ 3381726 w 9336686"/>
              <a:gd name="connsiteY245" fmla="*/ 3325190 h 4341716"/>
              <a:gd name="connsiteX246" fmla="*/ 3290490 w 9336686"/>
              <a:gd name="connsiteY246" fmla="*/ 3362981 h 4341716"/>
              <a:gd name="connsiteX247" fmla="*/ 3263554 w 9336686"/>
              <a:gd name="connsiteY247" fmla="*/ 3402932 h 4341716"/>
              <a:gd name="connsiteX248" fmla="*/ 3263554 w 9336686"/>
              <a:gd name="connsiteY248" fmla="*/ 3631142 h 4341716"/>
              <a:gd name="connsiteX249" fmla="*/ 3134527 w 9336686"/>
              <a:gd name="connsiteY249" fmla="*/ 3760169 h 4341716"/>
              <a:gd name="connsiteX250" fmla="*/ 3134528 w 9336686"/>
              <a:gd name="connsiteY250" fmla="*/ 3760168 h 4341716"/>
              <a:gd name="connsiteX251" fmla="*/ 3005501 w 9336686"/>
              <a:gd name="connsiteY251" fmla="*/ 3631141 h 4341716"/>
              <a:gd name="connsiteX252" fmla="*/ 3005501 w 9336686"/>
              <a:gd name="connsiteY252" fmla="*/ 2991769 h 4341716"/>
              <a:gd name="connsiteX253" fmla="*/ 3000280 w 9336686"/>
              <a:gd name="connsiteY253" fmla="*/ 2965907 h 4341716"/>
              <a:gd name="connsiteX254" fmla="*/ 2881392 w 9336686"/>
              <a:gd name="connsiteY254" fmla="*/ 2887103 h 4341716"/>
              <a:gd name="connsiteX255" fmla="*/ 2762505 w 9336686"/>
              <a:gd name="connsiteY255" fmla="*/ 2965907 h 4341716"/>
              <a:gd name="connsiteX256" fmla="*/ 2762032 w 9336686"/>
              <a:gd name="connsiteY256" fmla="*/ 2968250 h 4341716"/>
              <a:gd name="connsiteX257" fmla="*/ 2762032 w 9336686"/>
              <a:gd name="connsiteY257" fmla="*/ 3113195 h 4341716"/>
              <a:gd name="connsiteX258" fmla="*/ 2683229 w 9336686"/>
              <a:gd name="connsiteY258" fmla="*/ 3232083 h 4341716"/>
              <a:gd name="connsiteX259" fmla="*/ 2635159 w 9336686"/>
              <a:gd name="connsiteY259" fmla="*/ 3241787 h 4341716"/>
              <a:gd name="connsiteX260" fmla="*/ 2635159 w 9336686"/>
              <a:gd name="connsiteY260" fmla="*/ 3242525 h 4341716"/>
              <a:gd name="connsiteX261" fmla="*/ 2611679 w 9336686"/>
              <a:gd name="connsiteY261" fmla="*/ 3244892 h 4341716"/>
              <a:gd name="connsiteX262" fmla="*/ 2534615 w 9336686"/>
              <a:gd name="connsiteY262" fmla="*/ 3291336 h 4341716"/>
              <a:gd name="connsiteX263" fmla="*/ 2512827 w 9336686"/>
              <a:gd name="connsiteY263" fmla="*/ 3329312 h 4341716"/>
              <a:gd name="connsiteX264" fmla="*/ 2512827 w 9336686"/>
              <a:gd name="connsiteY264" fmla="*/ 3454880 h 4341716"/>
              <a:gd name="connsiteX265" fmla="*/ 2434024 w 9336686"/>
              <a:gd name="connsiteY265" fmla="*/ 3573768 h 4341716"/>
              <a:gd name="connsiteX266" fmla="*/ 2385954 w 9336686"/>
              <a:gd name="connsiteY266" fmla="*/ 3583472 h 4341716"/>
              <a:gd name="connsiteX267" fmla="*/ 2385954 w 9336686"/>
              <a:gd name="connsiteY267" fmla="*/ 3584210 h 4341716"/>
              <a:gd name="connsiteX268" fmla="*/ 2362474 w 9336686"/>
              <a:gd name="connsiteY268" fmla="*/ 3586577 h 4341716"/>
              <a:gd name="connsiteX269" fmla="*/ 2285410 w 9336686"/>
              <a:gd name="connsiteY269" fmla="*/ 3633021 h 4341716"/>
              <a:gd name="connsiteX270" fmla="*/ 2273449 w 9336686"/>
              <a:gd name="connsiteY270" fmla="*/ 3653869 h 4341716"/>
              <a:gd name="connsiteX271" fmla="*/ 2273449 w 9336686"/>
              <a:gd name="connsiteY271" fmla="*/ 3867367 h 4341716"/>
              <a:gd name="connsiteX272" fmla="*/ 2144423 w 9336686"/>
              <a:gd name="connsiteY272" fmla="*/ 3996394 h 4341716"/>
              <a:gd name="connsiteX273" fmla="*/ 2144424 w 9336686"/>
              <a:gd name="connsiteY273" fmla="*/ 3996393 h 4341716"/>
              <a:gd name="connsiteX274" fmla="*/ 2015396 w 9336686"/>
              <a:gd name="connsiteY274" fmla="*/ 3867366 h 4341716"/>
              <a:gd name="connsiteX275" fmla="*/ 2015396 w 9336686"/>
              <a:gd name="connsiteY275" fmla="*/ 3400197 h 4341716"/>
              <a:gd name="connsiteX276" fmla="*/ 2007195 w 9336686"/>
              <a:gd name="connsiteY276" fmla="*/ 3353726 h 4341716"/>
              <a:gd name="connsiteX277" fmla="*/ 1907467 w 9336686"/>
              <a:gd name="connsiteY277" fmla="*/ 3267777 h 4341716"/>
              <a:gd name="connsiteX278" fmla="*/ 1883987 w 9336686"/>
              <a:gd name="connsiteY278" fmla="*/ 3265410 h 4341716"/>
              <a:gd name="connsiteX279" fmla="*/ 1883987 w 9336686"/>
              <a:gd name="connsiteY279" fmla="*/ 3264044 h 4341716"/>
              <a:gd name="connsiteX280" fmla="*/ 1840187 w 9336686"/>
              <a:gd name="connsiteY280" fmla="*/ 3255202 h 4341716"/>
              <a:gd name="connsiteX281" fmla="*/ 1761383 w 9336686"/>
              <a:gd name="connsiteY281" fmla="*/ 3136314 h 4341716"/>
              <a:gd name="connsiteX282" fmla="*/ 1761383 w 9336686"/>
              <a:gd name="connsiteY282" fmla="*/ 2996103 h 4341716"/>
              <a:gd name="connsiteX283" fmla="*/ 1755287 w 9336686"/>
              <a:gd name="connsiteY283" fmla="*/ 2965907 h 4341716"/>
              <a:gd name="connsiteX284" fmla="*/ 1636398 w 9336686"/>
              <a:gd name="connsiteY284" fmla="*/ 2887103 h 4341716"/>
              <a:gd name="connsiteX285" fmla="*/ 1517510 w 9336686"/>
              <a:gd name="connsiteY285" fmla="*/ 2965907 h 4341716"/>
              <a:gd name="connsiteX286" fmla="*/ 1515568 w 9336686"/>
              <a:gd name="connsiteY286" fmla="*/ 2975527 h 4341716"/>
              <a:gd name="connsiteX287" fmla="*/ 1515568 w 9336686"/>
              <a:gd name="connsiteY287" fmla="*/ 3239907 h 4341716"/>
              <a:gd name="connsiteX288" fmla="*/ 1386541 w 9336686"/>
              <a:gd name="connsiteY288" fmla="*/ 3368934 h 4341716"/>
              <a:gd name="connsiteX289" fmla="*/ 1386542 w 9336686"/>
              <a:gd name="connsiteY289" fmla="*/ 3368933 h 4341716"/>
              <a:gd name="connsiteX290" fmla="*/ 1257514 w 9336686"/>
              <a:gd name="connsiteY290" fmla="*/ 3239906 h 4341716"/>
              <a:gd name="connsiteX291" fmla="*/ 1257514 w 9336686"/>
              <a:gd name="connsiteY291" fmla="*/ 2772737 h 4341716"/>
              <a:gd name="connsiteX292" fmla="*/ 1249314 w 9336686"/>
              <a:gd name="connsiteY292" fmla="*/ 2726266 h 4341716"/>
              <a:gd name="connsiteX293" fmla="*/ 1149584 w 9336686"/>
              <a:gd name="connsiteY293" fmla="*/ 2640317 h 4341716"/>
              <a:gd name="connsiteX294" fmla="*/ 1126104 w 9336686"/>
              <a:gd name="connsiteY294" fmla="*/ 2637950 h 4341716"/>
              <a:gd name="connsiteX295" fmla="*/ 1126104 w 9336686"/>
              <a:gd name="connsiteY295" fmla="*/ 2636584 h 4341716"/>
              <a:gd name="connsiteX296" fmla="*/ 1082305 w 9336686"/>
              <a:gd name="connsiteY296" fmla="*/ 2627742 h 4341716"/>
              <a:gd name="connsiteX297" fmla="*/ 1003500 w 9336686"/>
              <a:gd name="connsiteY297" fmla="*/ 2508854 h 4341716"/>
              <a:gd name="connsiteX298" fmla="*/ 1003500 w 9336686"/>
              <a:gd name="connsiteY298" fmla="*/ 2387433 h 4341716"/>
              <a:gd name="connsiteX299" fmla="*/ 1003269 w 9336686"/>
              <a:gd name="connsiteY299" fmla="*/ 2386290 h 4341716"/>
              <a:gd name="connsiteX300" fmla="*/ 884381 w 9336686"/>
              <a:gd name="connsiteY300" fmla="*/ 2307486 h 4341716"/>
              <a:gd name="connsiteX301" fmla="*/ 765494 w 9336686"/>
              <a:gd name="connsiteY301" fmla="*/ 2386290 h 4341716"/>
              <a:gd name="connsiteX302" fmla="*/ 762038 w 9336686"/>
              <a:gd name="connsiteY302" fmla="*/ 2403410 h 4341716"/>
              <a:gd name="connsiteX303" fmla="*/ 762038 w 9336686"/>
              <a:gd name="connsiteY303" fmla="*/ 2614672 h 4341716"/>
              <a:gd name="connsiteX304" fmla="*/ 683235 w 9336686"/>
              <a:gd name="connsiteY304" fmla="*/ 2733560 h 4341716"/>
              <a:gd name="connsiteX305" fmla="*/ 635165 w 9336686"/>
              <a:gd name="connsiteY305" fmla="*/ 2743264 h 4341716"/>
              <a:gd name="connsiteX306" fmla="*/ 635165 w 9336686"/>
              <a:gd name="connsiteY306" fmla="*/ 2744002 h 4341716"/>
              <a:gd name="connsiteX307" fmla="*/ 611685 w 9336686"/>
              <a:gd name="connsiteY307" fmla="*/ 2746369 h 4341716"/>
              <a:gd name="connsiteX308" fmla="*/ 534621 w 9336686"/>
              <a:gd name="connsiteY308" fmla="*/ 2792813 h 4341716"/>
              <a:gd name="connsiteX309" fmla="*/ 512066 w 9336686"/>
              <a:gd name="connsiteY309" fmla="*/ 2832126 h 4341716"/>
              <a:gd name="connsiteX310" fmla="*/ 512066 w 9336686"/>
              <a:gd name="connsiteY310" fmla="*/ 3531739 h 4341716"/>
              <a:gd name="connsiteX311" fmla="*/ 383039 w 9336686"/>
              <a:gd name="connsiteY311" fmla="*/ 3660766 h 4341716"/>
              <a:gd name="connsiteX312" fmla="*/ 383040 w 9336686"/>
              <a:gd name="connsiteY312" fmla="*/ 3660765 h 4341716"/>
              <a:gd name="connsiteX313" fmla="*/ 254013 w 9336686"/>
              <a:gd name="connsiteY313" fmla="*/ 3531738 h 4341716"/>
              <a:gd name="connsiteX314" fmla="*/ 254013 w 9336686"/>
              <a:gd name="connsiteY314" fmla="*/ 3064569 h 4341716"/>
              <a:gd name="connsiteX315" fmla="*/ 245812 w 9336686"/>
              <a:gd name="connsiteY315" fmla="*/ 3018098 h 4341716"/>
              <a:gd name="connsiteX316" fmla="*/ 146083 w 9336686"/>
              <a:gd name="connsiteY316" fmla="*/ 2932149 h 4341716"/>
              <a:gd name="connsiteX317" fmla="*/ 122603 w 9336686"/>
              <a:gd name="connsiteY317" fmla="*/ 2929782 h 4341716"/>
              <a:gd name="connsiteX318" fmla="*/ 122603 w 9336686"/>
              <a:gd name="connsiteY318" fmla="*/ 2928416 h 4341716"/>
              <a:gd name="connsiteX319" fmla="*/ 78803 w 9336686"/>
              <a:gd name="connsiteY319" fmla="*/ 2919574 h 4341716"/>
              <a:gd name="connsiteX320" fmla="*/ 22035 w 9336686"/>
              <a:gd name="connsiteY320" fmla="*/ 2872826 h 4341716"/>
              <a:gd name="connsiteX321" fmla="*/ 0 w 9336686"/>
              <a:gd name="connsiteY321" fmla="*/ 2800689 h 4341716"/>
              <a:gd name="connsiteX322" fmla="*/ 0 w 9336686"/>
              <a:gd name="connsiteY322" fmla="*/ 783111 h 4341716"/>
              <a:gd name="connsiteX323" fmla="*/ 129027 w 9336686"/>
              <a:gd name="connsiteY323" fmla="*/ 654084 h 4341716"/>
              <a:gd name="connsiteX324" fmla="*/ 129026 w 9336686"/>
              <a:gd name="connsiteY324" fmla="*/ 654085 h 4341716"/>
              <a:gd name="connsiteX325" fmla="*/ 258053 w 9336686"/>
              <a:gd name="connsiteY325" fmla="*/ 783112 h 4341716"/>
              <a:gd name="connsiteX326" fmla="*/ 258053 w 9336686"/>
              <a:gd name="connsiteY326" fmla="*/ 1405848 h 4341716"/>
              <a:gd name="connsiteX327" fmla="*/ 274283 w 9336686"/>
              <a:gd name="connsiteY327" fmla="*/ 1432599 h 4341716"/>
              <a:gd name="connsiteX328" fmla="*/ 373847 w 9336686"/>
              <a:gd name="connsiteY328" fmla="*/ 1479553 h 4341716"/>
              <a:gd name="connsiteX329" fmla="*/ 492735 w 9336686"/>
              <a:gd name="connsiteY329" fmla="*/ 1400749 h 4341716"/>
              <a:gd name="connsiteX330" fmla="*/ 494536 w 9336686"/>
              <a:gd name="connsiteY330" fmla="*/ 1391827 h 4341716"/>
              <a:gd name="connsiteX331" fmla="*/ 494536 w 9336686"/>
              <a:gd name="connsiteY331" fmla="*/ 964051 h 4341716"/>
              <a:gd name="connsiteX332" fmla="*/ 623563 w 9336686"/>
              <a:gd name="connsiteY332" fmla="*/ 835024 h 4341716"/>
              <a:gd name="connsiteX333" fmla="*/ 623562 w 9336686"/>
              <a:gd name="connsiteY333" fmla="*/ 835025 h 4341716"/>
              <a:gd name="connsiteX334" fmla="*/ 752589 w 9336686"/>
              <a:gd name="connsiteY334" fmla="*/ 964052 h 4341716"/>
              <a:gd name="connsiteX335" fmla="*/ 752590 w 9336686"/>
              <a:gd name="connsiteY335" fmla="*/ 947529 h 4341716"/>
              <a:gd name="connsiteX336" fmla="*/ 762728 w 9336686"/>
              <a:gd name="connsiteY336" fmla="*/ 997748 h 4341716"/>
              <a:gd name="connsiteX337" fmla="*/ 881616 w 9336686"/>
              <a:gd name="connsiteY337" fmla="*/ 1076552 h 4341716"/>
              <a:gd name="connsiteX338" fmla="*/ 1000503 w 9336686"/>
              <a:gd name="connsiteY338" fmla="*/ 997748 h 4341716"/>
              <a:gd name="connsiteX339" fmla="*/ 1010267 w 9336686"/>
              <a:gd name="connsiteY339" fmla="*/ 949388 h 4341716"/>
              <a:gd name="connsiteX340" fmla="*/ 1010267 w 9336686"/>
              <a:gd name="connsiteY340" fmla="*/ 362986 h 4341716"/>
              <a:gd name="connsiteX341" fmla="*/ 1139294 w 9336686"/>
              <a:gd name="connsiteY341" fmla="*/ 233959 h 4341716"/>
              <a:gd name="connsiteX342" fmla="*/ 1139293 w 9336686"/>
              <a:gd name="connsiteY342" fmla="*/ 233960 h 4341716"/>
              <a:gd name="connsiteX343" fmla="*/ 1268320 w 9336686"/>
              <a:gd name="connsiteY343" fmla="*/ 362987 h 4341716"/>
              <a:gd name="connsiteX344" fmla="*/ 1268321 w 9336686"/>
              <a:gd name="connsiteY344" fmla="*/ 1259949 h 4341716"/>
              <a:gd name="connsiteX345" fmla="*/ 1278459 w 9336686"/>
              <a:gd name="connsiteY345" fmla="*/ 1310168 h 4341716"/>
              <a:gd name="connsiteX346" fmla="*/ 1397347 w 9336686"/>
              <a:gd name="connsiteY346" fmla="*/ 1388972 h 4341716"/>
              <a:gd name="connsiteX347" fmla="*/ 1516234 w 9336686"/>
              <a:gd name="connsiteY347" fmla="*/ 1310168 h 4341716"/>
              <a:gd name="connsiteX348" fmla="*/ 1519832 w 9336686"/>
              <a:gd name="connsiteY348" fmla="*/ 1292349 h 4341716"/>
              <a:gd name="connsiteX349" fmla="*/ 1519832 w 9336686"/>
              <a:gd name="connsiteY349" fmla="*/ 983403 h 4341716"/>
              <a:gd name="connsiteX350" fmla="*/ 1648859 w 9336686"/>
              <a:gd name="connsiteY350" fmla="*/ 854376 h 4341716"/>
              <a:gd name="connsiteX351" fmla="*/ 1648858 w 9336686"/>
              <a:gd name="connsiteY351" fmla="*/ 854377 h 4341716"/>
              <a:gd name="connsiteX352" fmla="*/ 1777885 w 9336686"/>
              <a:gd name="connsiteY352" fmla="*/ 983404 h 4341716"/>
              <a:gd name="connsiteX353" fmla="*/ 1777885 w 9336686"/>
              <a:gd name="connsiteY353" fmla="*/ 1363756 h 4341716"/>
              <a:gd name="connsiteX354" fmla="*/ 1785353 w 9336686"/>
              <a:gd name="connsiteY354" fmla="*/ 1400749 h 4341716"/>
              <a:gd name="connsiteX355" fmla="*/ 1904241 w 9336686"/>
              <a:gd name="connsiteY355" fmla="*/ 1479553 h 4341716"/>
              <a:gd name="connsiteX356" fmla="*/ 2033268 w 9336686"/>
              <a:gd name="connsiteY356" fmla="*/ 1350526 h 4341716"/>
              <a:gd name="connsiteX357" fmla="*/ 2033269 w 9336686"/>
              <a:gd name="connsiteY357" fmla="*/ 580034 h 4341716"/>
              <a:gd name="connsiteX358" fmla="*/ 2162296 w 9336686"/>
              <a:gd name="connsiteY358" fmla="*/ 451007 h 4341716"/>
              <a:gd name="connsiteX359" fmla="*/ 2162295 w 9336686"/>
              <a:gd name="connsiteY359" fmla="*/ 451008 h 4341716"/>
              <a:gd name="connsiteX360" fmla="*/ 2291322 w 9336686"/>
              <a:gd name="connsiteY360" fmla="*/ 580035 h 4341716"/>
              <a:gd name="connsiteX361" fmla="*/ 2291323 w 9336686"/>
              <a:gd name="connsiteY361" fmla="*/ 563512 h 4341716"/>
              <a:gd name="connsiteX362" fmla="*/ 2301461 w 9336686"/>
              <a:gd name="connsiteY362" fmla="*/ 613731 h 4341716"/>
              <a:gd name="connsiteX363" fmla="*/ 2420349 w 9336686"/>
              <a:gd name="connsiteY363" fmla="*/ 692535 h 4341716"/>
              <a:gd name="connsiteX364" fmla="*/ 2539236 w 9336686"/>
              <a:gd name="connsiteY364" fmla="*/ 613731 h 4341716"/>
              <a:gd name="connsiteX365" fmla="*/ 2549000 w 9336686"/>
              <a:gd name="connsiteY365" fmla="*/ 565370 h 4341716"/>
              <a:gd name="connsiteX366" fmla="*/ 2549000 w 9336686"/>
              <a:gd name="connsiteY366" fmla="*/ 480031 h 4341716"/>
              <a:gd name="connsiteX367" fmla="*/ 2678027 w 9336686"/>
              <a:gd name="connsiteY367" fmla="*/ 351004 h 4341716"/>
              <a:gd name="connsiteX368" fmla="*/ 2678026 w 9336686"/>
              <a:gd name="connsiteY368" fmla="*/ 351005 h 4341716"/>
              <a:gd name="connsiteX369" fmla="*/ 2807053 w 9336686"/>
              <a:gd name="connsiteY369" fmla="*/ 480032 h 4341716"/>
              <a:gd name="connsiteX370" fmla="*/ 2807054 w 9336686"/>
              <a:gd name="connsiteY370" fmla="*/ 1074052 h 4341716"/>
              <a:gd name="connsiteX371" fmla="*/ 2817192 w 9336686"/>
              <a:gd name="connsiteY371" fmla="*/ 1124271 h 4341716"/>
              <a:gd name="connsiteX372" fmla="*/ 2936080 w 9336686"/>
              <a:gd name="connsiteY372" fmla="*/ 1203075 h 4341716"/>
              <a:gd name="connsiteX373" fmla="*/ 3054967 w 9336686"/>
              <a:gd name="connsiteY373" fmla="*/ 1124271 h 4341716"/>
              <a:gd name="connsiteX374" fmla="*/ 3058565 w 9336686"/>
              <a:gd name="connsiteY374" fmla="*/ 1106452 h 4341716"/>
              <a:gd name="connsiteX375" fmla="*/ 3058565 w 9336686"/>
              <a:gd name="connsiteY375" fmla="*/ 1017534 h 4341716"/>
              <a:gd name="connsiteX376" fmla="*/ 3187592 w 9336686"/>
              <a:gd name="connsiteY376" fmla="*/ 888507 h 4341716"/>
              <a:gd name="connsiteX377" fmla="*/ 3187591 w 9336686"/>
              <a:gd name="connsiteY377" fmla="*/ 888508 h 4341716"/>
              <a:gd name="connsiteX378" fmla="*/ 3316618 w 9336686"/>
              <a:gd name="connsiteY378" fmla="*/ 1017535 h 4341716"/>
              <a:gd name="connsiteX379" fmla="*/ 3316618 w 9336686"/>
              <a:gd name="connsiteY379" fmla="*/ 1087278 h 4341716"/>
              <a:gd name="connsiteX380" fmla="*/ 3324086 w 9336686"/>
              <a:gd name="connsiteY380" fmla="*/ 1124271 h 4341716"/>
              <a:gd name="connsiteX381" fmla="*/ 3442974 w 9336686"/>
              <a:gd name="connsiteY381" fmla="*/ 1203075 h 4341716"/>
              <a:gd name="connsiteX382" fmla="*/ 3561862 w 9336686"/>
              <a:gd name="connsiteY382" fmla="*/ 1124271 h 4341716"/>
              <a:gd name="connsiteX383" fmla="*/ 3571625 w 9336686"/>
              <a:gd name="connsiteY383" fmla="*/ 1075911 h 4341716"/>
              <a:gd name="connsiteX384" fmla="*/ 3571625 w 9336686"/>
              <a:gd name="connsiteY384" fmla="*/ 783111 h 4341716"/>
              <a:gd name="connsiteX385" fmla="*/ 3700652 w 9336686"/>
              <a:gd name="connsiteY385" fmla="*/ 654084 h 4341716"/>
              <a:gd name="connsiteX386" fmla="*/ 3700651 w 9336686"/>
              <a:gd name="connsiteY386" fmla="*/ 654085 h 4341716"/>
              <a:gd name="connsiteX387" fmla="*/ 3829678 w 9336686"/>
              <a:gd name="connsiteY387" fmla="*/ 783112 h 4341716"/>
              <a:gd name="connsiteX388" fmla="*/ 3829678 w 9336686"/>
              <a:gd name="connsiteY388" fmla="*/ 1405848 h 4341716"/>
              <a:gd name="connsiteX389" fmla="*/ 3845908 w 9336686"/>
              <a:gd name="connsiteY389" fmla="*/ 1432599 h 4341716"/>
              <a:gd name="connsiteX390" fmla="*/ 3945472 w 9336686"/>
              <a:gd name="connsiteY390" fmla="*/ 1479553 h 4341716"/>
              <a:gd name="connsiteX391" fmla="*/ 4036708 w 9336686"/>
              <a:gd name="connsiteY391" fmla="*/ 1441762 h 4341716"/>
              <a:gd name="connsiteX392" fmla="*/ 4062914 w 9336686"/>
              <a:gd name="connsiteY392" fmla="*/ 1402893 h 4341716"/>
              <a:gd name="connsiteX393" fmla="*/ 4062914 w 9336686"/>
              <a:gd name="connsiteY393" fmla="*/ 1326765 h 4341716"/>
              <a:gd name="connsiteX394" fmla="*/ 4141718 w 9336686"/>
              <a:gd name="connsiteY394" fmla="*/ 1207877 h 4341716"/>
              <a:gd name="connsiteX395" fmla="*/ 4185518 w 9336686"/>
              <a:gd name="connsiteY395" fmla="*/ 1199035 h 4341716"/>
              <a:gd name="connsiteX396" fmla="*/ 4185518 w 9336686"/>
              <a:gd name="connsiteY396" fmla="*/ 1197669 h 4341716"/>
              <a:gd name="connsiteX397" fmla="*/ 4208998 w 9336686"/>
              <a:gd name="connsiteY397" fmla="*/ 1195302 h 4341716"/>
              <a:gd name="connsiteX398" fmla="*/ 4308727 w 9336686"/>
              <a:gd name="connsiteY398" fmla="*/ 1109353 h 4341716"/>
              <a:gd name="connsiteX399" fmla="*/ 4316928 w 9336686"/>
              <a:gd name="connsiteY399" fmla="*/ 1062882 h 4341716"/>
              <a:gd name="connsiteX400" fmla="*/ 4316928 w 9336686"/>
              <a:gd name="connsiteY400" fmla="*/ 595713 h 4341716"/>
              <a:gd name="connsiteX401" fmla="*/ 4445955 w 9336686"/>
              <a:gd name="connsiteY401" fmla="*/ 466686 h 4341716"/>
              <a:gd name="connsiteX402" fmla="*/ 4445954 w 9336686"/>
              <a:gd name="connsiteY402" fmla="*/ 466685 h 4341716"/>
              <a:gd name="connsiteX403" fmla="*/ 4574981 w 9336686"/>
              <a:gd name="connsiteY403" fmla="*/ 595712 h 4341716"/>
              <a:gd name="connsiteX404" fmla="*/ 4574981 w 9336686"/>
              <a:gd name="connsiteY404" fmla="*/ 916347 h 4341716"/>
              <a:gd name="connsiteX405" fmla="*/ 4592149 w 9336686"/>
              <a:gd name="connsiteY405" fmla="*/ 944642 h 4341716"/>
              <a:gd name="connsiteX406" fmla="*/ 4691712 w 9336686"/>
              <a:gd name="connsiteY406" fmla="*/ 991596 h 4341716"/>
              <a:gd name="connsiteX407" fmla="*/ 4810600 w 9336686"/>
              <a:gd name="connsiteY407" fmla="*/ 912792 h 4341716"/>
              <a:gd name="connsiteX408" fmla="*/ 4816700 w 9336686"/>
              <a:gd name="connsiteY408" fmla="*/ 882576 h 4341716"/>
              <a:gd name="connsiteX409" fmla="*/ 4816700 w 9336686"/>
              <a:gd name="connsiteY409" fmla="*/ 275141 h 4341716"/>
              <a:gd name="connsiteX410" fmla="*/ 4945727 w 9336686"/>
              <a:gd name="connsiteY410" fmla="*/ 146114 h 4341716"/>
              <a:gd name="connsiteX411" fmla="*/ 4945726 w 9336686"/>
              <a:gd name="connsiteY411" fmla="*/ 146115 h 4341716"/>
              <a:gd name="connsiteX412" fmla="*/ 5074753 w 9336686"/>
              <a:gd name="connsiteY412" fmla="*/ 275142 h 4341716"/>
              <a:gd name="connsiteX413" fmla="*/ 5074753 w 9336686"/>
              <a:gd name="connsiteY413" fmla="*/ 386500 h 4341716"/>
              <a:gd name="connsiteX414" fmla="*/ 5076579 w 9336686"/>
              <a:gd name="connsiteY414" fmla="*/ 395545 h 4341716"/>
              <a:gd name="connsiteX415" fmla="*/ 5195465 w 9336686"/>
              <a:gd name="connsiteY415" fmla="*/ 474349 h 4341716"/>
              <a:gd name="connsiteX416" fmla="*/ 5314353 w 9336686"/>
              <a:gd name="connsiteY416" fmla="*/ 395545 h 4341716"/>
              <a:gd name="connsiteX417" fmla="*/ 5318490 w 9336686"/>
              <a:gd name="connsiteY417" fmla="*/ 375052 h 4341716"/>
              <a:gd name="connsiteX418" fmla="*/ 5318490 w 9336686"/>
              <a:gd name="connsiteY418" fmla="*/ 129027 h 4341716"/>
              <a:gd name="connsiteX419" fmla="*/ 5447517 w 9336686"/>
              <a:gd name="connsiteY419"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6 w 9336686"/>
              <a:gd name="connsiteY143" fmla="*/ 2205066 h 4341716"/>
              <a:gd name="connsiteX144" fmla="*/ 8584095 w 9336686"/>
              <a:gd name="connsiteY144" fmla="*/ 2205066 h 4341716"/>
              <a:gd name="connsiteX145" fmla="*/ 8584095 w 9336686"/>
              <a:gd name="connsiteY145" fmla="*/ 3394187 h 4341716"/>
              <a:gd name="connsiteX146" fmla="*/ 8573957 w 9336686"/>
              <a:gd name="connsiteY146" fmla="*/ 3343968 h 4341716"/>
              <a:gd name="connsiteX147" fmla="*/ 8455069 w 9336686"/>
              <a:gd name="connsiteY147" fmla="*/ 3265164 h 4341716"/>
              <a:gd name="connsiteX148" fmla="*/ 8336182 w 9336686"/>
              <a:gd name="connsiteY148" fmla="*/ 3343968 h 4341716"/>
              <a:gd name="connsiteX149" fmla="*/ 8326418 w 9336686"/>
              <a:gd name="connsiteY149" fmla="*/ 3392328 h 4341716"/>
              <a:gd name="connsiteX150" fmla="*/ 8326418 w 9336686"/>
              <a:gd name="connsiteY150" fmla="*/ 3978730 h 4341716"/>
              <a:gd name="connsiteX151" fmla="*/ 8197391 w 9336686"/>
              <a:gd name="connsiteY151" fmla="*/ 4107757 h 4341716"/>
              <a:gd name="connsiteX152" fmla="*/ 8197392 w 9336686"/>
              <a:gd name="connsiteY152" fmla="*/ 4107756 h 4341716"/>
              <a:gd name="connsiteX153" fmla="*/ 8068365 w 9336686"/>
              <a:gd name="connsiteY153" fmla="*/ 3978729 h 4341716"/>
              <a:gd name="connsiteX154" fmla="*/ 8068365 w 9336686"/>
              <a:gd name="connsiteY154" fmla="*/ 2205066 h 4341716"/>
              <a:gd name="connsiteX155" fmla="*/ 8068364 w 9336686"/>
              <a:gd name="connsiteY155" fmla="*/ 3081767 h 4341716"/>
              <a:gd name="connsiteX156" fmla="*/ 8058226 w 9336686"/>
              <a:gd name="connsiteY156" fmla="*/ 3031548 h 4341716"/>
              <a:gd name="connsiteX157" fmla="*/ 7939338 w 9336686"/>
              <a:gd name="connsiteY157" fmla="*/ 2952744 h 4341716"/>
              <a:gd name="connsiteX158" fmla="*/ 7820451 w 9336686"/>
              <a:gd name="connsiteY158" fmla="*/ 3031548 h 4341716"/>
              <a:gd name="connsiteX159" fmla="*/ 7816853 w 9336686"/>
              <a:gd name="connsiteY159" fmla="*/ 3049367 h 4341716"/>
              <a:gd name="connsiteX160" fmla="*/ 7816853 w 9336686"/>
              <a:gd name="connsiteY160" fmla="*/ 3358313 h 4341716"/>
              <a:gd name="connsiteX161" fmla="*/ 7687826 w 9336686"/>
              <a:gd name="connsiteY161" fmla="*/ 3487340 h 4341716"/>
              <a:gd name="connsiteX162" fmla="*/ 7687827 w 9336686"/>
              <a:gd name="connsiteY162" fmla="*/ 3487339 h 4341716"/>
              <a:gd name="connsiteX163" fmla="*/ 7558800 w 9336686"/>
              <a:gd name="connsiteY163" fmla="*/ 3358312 h 4341716"/>
              <a:gd name="connsiteX164" fmla="*/ 7558800 w 9336686"/>
              <a:gd name="connsiteY164" fmla="*/ 2977960 h 4341716"/>
              <a:gd name="connsiteX165" fmla="*/ 7551332 w 9336686"/>
              <a:gd name="connsiteY165" fmla="*/ 2940967 h 4341716"/>
              <a:gd name="connsiteX166" fmla="*/ 7432444 w 9336686"/>
              <a:gd name="connsiteY166" fmla="*/ 2862163 h 4341716"/>
              <a:gd name="connsiteX167" fmla="*/ 7303417 w 9336686"/>
              <a:gd name="connsiteY167" fmla="*/ 2991190 h 4341716"/>
              <a:gd name="connsiteX168" fmla="*/ 7303417 w 9336686"/>
              <a:gd name="connsiteY168" fmla="*/ 2205066 h 4341716"/>
              <a:gd name="connsiteX169" fmla="*/ 7303416 w 9336686"/>
              <a:gd name="connsiteY169" fmla="*/ 3761682 h 4341716"/>
              <a:gd name="connsiteX170" fmla="*/ 7174389 w 9336686"/>
              <a:gd name="connsiteY170" fmla="*/ 3890709 h 4341716"/>
              <a:gd name="connsiteX171" fmla="*/ 7174390 w 9336686"/>
              <a:gd name="connsiteY171" fmla="*/ 3890708 h 4341716"/>
              <a:gd name="connsiteX172" fmla="*/ 7045363 w 9336686"/>
              <a:gd name="connsiteY172" fmla="*/ 3761681 h 4341716"/>
              <a:gd name="connsiteX173" fmla="*/ 7045363 w 9336686"/>
              <a:gd name="connsiteY173" fmla="*/ 2205066 h 4341716"/>
              <a:gd name="connsiteX174" fmla="*/ 7045362 w 9336686"/>
              <a:gd name="connsiteY174" fmla="*/ 3778204 h 4341716"/>
              <a:gd name="connsiteX175" fmla="*/ 7035224 w 9336686"/>
              <a:gd name="connsiteY175" fmla="*/ 3727985 h 4341716"/>
              <a:gd name="connsiteX176" fmla="*/ 6916336 w 9336686"/>
              <a:gd name="connsiteY176" fmla="*/ 3649181 h 4341716"/>
              <a:gd name="connsiteX177" fmla="*/ 6797449 w 9336686"/>
              <a:gd name="connsiteY177" fmla="*/ 3727985 h 4341716"/>
              <a:gd name="connsiteX178" fmla="*/ 6787685 w 9336686"/>
              <a:gd name="connsiteY178" fmla="*/ 3776346 h 4341716"/>
              <a:gd name="connsiteX179" fmla="*/ 6787685 w 9336686"/>
              <a:gd name="connsiteY179" fmla="*/ 3861685 h 4341716"/>
              <a:gd name="connsiteX180" fmla="*/ 6658658 w 9336686"/>
              <a:gd name="connsiteY180" fmla="*/ 3990712 h 4341716"/>
              <a:gd name="connsiteX181" fmla="*/ 6658659 w 9336686"/>
              <a:gd name="connsiteY181" fmla="*/ 3990711 h 4341716"/>
              <a:gd name="connsiteX182" fmla="*/ 6529632 w 9336686"/>
              <a:gd name="connsiteY182" fmla="*/ 3861684 h 4341716"/>
              <a:gd name="connsiteX183" fmla="*/ 6529631 w 9336686"/>
              <a:gd name="connsiteY183" fmla="*/ 3267664 h 4341716"/>
              <a:gd name="connsiteX184" fmla="*/ 6519493 w 9336686"/>
              <a:gd name="connsiteY184" fmla="*/ 3217445 h 4341716"/>
              <a:gd name="connsiteX185" fmla="*/ 6400605 w 9336686"/>
              <a:gd name="connsiteY185" fmla="*/ 3138641 h 4341716"/>
              <a:gd name="connsiteX186" fmla="*/ 6281718 w 9336686"/>
              <a:gd name="connsiteY186" fmla="*/ 3217445 h 4341716"/>
              <a:gd name="connsiteX187" fmla="*/ 6278120 w 9336686"/>
              <a:gd name="connsiteY187" fmla="*/ 3235264 h 4341716"/>
              <a:gd name="connsiteX188" fmla="*/ 6278120 w 9336686"/>
              <a:gd name="connsiteY188" fmla="*/ 3324182 h 4341716"/>
              <a:gd name="connsiteX189" fmla="*/ 6149093 w 9336686"/>
              <a:gd name="connsiteY189" fmla="*/ 3453209 h 4341716"/>
              <a:gd name="connsiteX190" fmla="*/ 6149094 w 9336686"/>
              <a:gd name="connsiteY190" fmla="*/ 3453208 h 4341716"/>
              <a:gd name="connsiteX191" fmla="*/ 6020067 w 9336686"/>
              <a:gd name="connsiteY191" fmla="*/ 3324181 h 4341716"/>
              <a:gd name="connsiteX192" fmla="*/ 6020067 w 9336686"/>
              <a:gd name="connsiteY192" fmla="*/ 3254438 h 4341716"/>
              <a:gd name="connsiteX193" fmla="*/ 6012599 w 9336686"/>
              <a:gd name="connsiteY193" fmla="*/ 3217445 h 4341716"/>
              <a:gd name="connsiteX194" fmla="*/ 5893711 w 9336686"/>
              <a:gd name="connsiteY194" fmla="*/ 3138641 h 4341716"/>
              <a:gd name="connsiteX195" fmla="*/ 5774823 w 9336686"/>
              <a:gd name="connsiteY195" fmla="*/ 3217445 h 4341716"/>
              <a:gd name="connsiteX196" fmla="*/ 5765060 w 9336686"/>
              <a:gd name="connsiteY196" fmla="*/ 3265805 h 4341716"/>
              <a:gd name="connsiteX197" fmla="*/ 5765060 w 9336686"/>
              <a:gd name="connsiteY197" fmla="*/ 3558605 h 4341716"/>
              <a:gd name="connsiteX198" fmla="*/ 5636033 w 9336686"/>
              <a:gd name="connsiteY198" fmla="*/ 3687632 h 4341716"/>
              <a:gd name="connsiteX199" fmla="*/ 5636034 w 9336686"/>
              <a:gd name="connsiteY199" fmla="*/ 3687631 h 4341716"/>
              <a:gd name="connsiteX200" fmla="*/ 5507007 w 9336686"/>
              <a:gd name="connsiteY200" fmla="*/ 3558604 h 4341716"/>
              <a:gd name="connsiteX201" fmla="*/ 5507007 w 9336686"/>
              <a:gd name="connsiteY201" fmla="*/ 2935868 h 4341716"/>
              <a:gd name="connsiteX202" fmla="*/ 5490777 w 9336686"/>
              <a:gd name="connsiteY202" fmla="*/ 2909117 h 4341716"/>
              <a:gd name="connsiteX203" fmla="*/ 5391213 w 9336686"/>
              <a:gd name="connsiteY203" fmla="*/ 2862163 h 4341716"/>
              <a:gd name="connsiteX204" fmla="*/ 5299977 w 9336686"/>
              <a:gd name="connsiteY204" fmla="*/ 2899954 h 4341716"/>
              <a:gd name="connsiteX205" fmla="*/ 5273771 w 9336686"/>
              <a:gd name="connsiteY205" fmla="*/ 2938823 h 4341716"/>
              <a:gd name="connsiteX206" fmla="*/ 5273771 w 9336686"/>
              <a:gd name="connsiteY206" fmla="*/ 3014951 h 4341716"/>
              <a:gd name="connsiteX207" fmla="*/ 5194967 w 9336686"/>
              <a:gd name="connsiteY207" fmla="*/ 3133839 h 4341716"/>
              <a:gd name="connsiteX208" fmla="*/ 5151167 w 9336686"/>
              <a:gd name="connsiteY208" fmla="*/ 3142681 h 4341716"/>
              <a:gd name="connsiteX209" fmla="*/ 5151167 w 9336686"/>
              <a:gd name="connsiteY209" fmla="*/ 3144047 h 4341716"/>
              <a:gd name="connsiteX210" fmla="*/ 5127687 w 9336686"/>
              <a:gd name="connsiteY210" fmla="*/ 3146414 h 4341716"/>
              <a:gd name="connsiteX211" fmla="*/ 5027958 w 9336686"/>
              <a:gd name="connsiteY211" fmla="*/ 3232363 h 4341716"/>
              <a:gd name="connsiteX212" fmla="*/ 5019757 w 9336686"/>
              <a:gd name="connsiteY212" fmla="*/ 3278834 h 4341716"/>
              <a:gd name="connsiteX213" fmla="*/ 5019757 w 9336686"/>
              <a:gd name="connsiteY213" fmla="*/ 3746003 h 4341716"/>
              <a:gd name="connsiteX214" fmla="*/ 4890730 w 9336686"/>
              <a:gd name="connsiteY214" fmla="*/ 3875030 h 4341716"/>
              <a:gd name="connsiteX215" fmla="*/ 4890731 w 9336686"/>
              <a:gd name="connsiteY215" fmla="*/ 3875031 h 4341716"/>
              <a:gd name="connsiteX216" fmla="*/ 4761704 w 9336686"/>
              <a:gd name="connsiteY216" fmla="*/ 3746004 h 4341716"/>
              <a:gd name="connsiteX217" fmla="*/ 4761704 w 9336686"/>
              <a:gd name="connsiteY217" fmla="*/ 3425369 h 4341716"/>
              <a:gd name="connsiteX218" fmla="*/ 4744536 w 9336686"/>
              <a:gd name="connsiteY218" fmla="*/ 3397074 h 4341716"/>
              <a:gd name="connsiteX219" fmla="*/ 4644973 w 9336686"/>
              <a:gd name="connsiteY219" fmla="*/ 3350120 h 4341716"/>
              <a:gd name="connsiteX220" fmla="*/ 4526085 w 9336686"/>
              <a:gd name="connsiteY220" fmla="*/ 3428924 h 4341716"/>
              <a:gd name="connsiteX221" fmla="*/ 4519985 w 9336686"/>
              <a:gd name="connsiteY221" fmla="*/ 3459140 h 4341716"/>
              <a:gd name="connsiteX222" fmla="*/ 4519985 w 9336686"/>
              <a:gd name="connsiteY222" fmla="*/ 4066575 h 4341716"/>
              <a:gd name="connsiteX223" fmla="*/ 4390958 w 9336686"/>
              <a:gd name="connsiteY223" fmla="*/ 4195602 h 4341716"/>
              <a:gd name="connsiteX224" fmla="*/ 4390959 w 9336686"/>
              <a:gd name="connsiteY224" fmla="*/ 4195601 h 4341716"/>
              <a:gd name="connsiteX225" fmla="*/ 4261932 w 9336686"/>
              <a:gd name="connsiteY225" fmla="*/ 4066574 h 4341716"/>
              <a:gd name="connsiteX226" fmla="*/ 4261932 w 9336686"/>
              <a:gd name="connsiteY226" fmla="*/ 3955216 h 4341716"/>
              <a:gd name="connsiteX227" fmla="*/ 4260106 w 9336686"/>
              <a:gd name="connsiteY227" fmla="*/ 3946171 h 4341716"/>
              <a:gd name="connsiteX228" fmla="*/ 4141220 w 9336686"/>
              <a:gd name="connsiteY228" fmla="*/ 3867367 h 4341716"/>
              <a:gd name="connsiteX229" fmla="*/ 4022332 w 9336686"/>
              <a:gd name="connsiteY229" fmla="*/ 3946171 h 4341716"/>
              <a:gd name="connsiteX230" fmla="*/ 4018195 w 9336686"/>
              <a:gd name="connsiteY230" fmla="*/ 3966664 h 4341716"/>
              <a:gd name="connsiteX231" fmla="*/ 4018195 w 9336686"/>
              <a:gd name="connsiteY231" fmla="*/ 4212689 h 4341716"/>
              <a:gd name="connsiteX232" fmla="*/ 3889168 w 9336686"/>
              <a:gd name="connsiteY232" fmla="*/ 4341716 h 4341716"/>
              <a:gd name="connsiteX233" fmla="*/ 3889169 w 9336686"/>
              <a:gd name="connsiteY233" fmla="*/ 4341715 h 4341716"/>
              <a:gd name="connsiteX234" fmla="*/ 3760142 w 9336686"/>
              <a:gd name="connsiteY234" fmla="*/ 4212688 h 4341716"/>
              <a:gd name="connsiteX235" fmla="*/ 3760142 w 9336686"/>
              <a:gd name="connsiteY235" fmla="*/ 3745519 h 4341716"/>
              <a:gd name="connsiteX236" fmla="*/ 3751941 w 9336686"/>
              <a:gd name="connsiteY236" fmla="*/ 3699048 h 4341716"/>
              <a:gd name="connsiteX237" fmla="*/ 3652212 w 9336686"/>
              <a:gd name="connsiteY237" fmla="*/ 3613099 h 4341716"/>
              <a:gd name="connsiteX238" fmla="*/ 3628732 w 9336686"/>
              <a:gd name="connsiteY238" fmla="*/ 3610732 h 4341716"/>
              <a:gd name="connsiteX239" fmla="*/ 3628732 w 9336686"/>
              <a:gd name="connsiteY239" fmla="*/ 3609366 h 4341716"/>
              <a:gd name="connsiteX240" fmla="*/ 3584932 w 9336686"/>
              <a:gd name="connsiteY240" fmla="*/ 3600524 h 4341716"/>
              <a:gd name="connsiteX241" fmla="*/ 3506128 w 9336686"/>
              <a:gd name="connsiteY241" fmla="*/ 3481636 h 4341716"/>
              <a:gd name="connsiteX242" fmla="*/ 3506128 w 9336686"/>
              <a:gd name="connsiteY242" fmla="*/ 3431307 h 4341716"/>
              <a:gd name="connsiteX243" fmla="*/ 3500614 w 9336686"/>
              <a:gd name="connsiteY243" fmla="*/ 3403994 h 4341716"/>
              <a:gd name="connsiteX244" fmla="*/ 3381726 w 9336686"/>
              <a:gd name="connsiteY244" fmla="*/ 3325190 h 4341716"/>
              <a:gd name="connsiteX245" fmla="*/ 3290490 w 9336686"/>
              <a:gd name="connsiteY245" fmla="*/ 3362981 h 4341716"/>
              <a:gd name="connsiteX246" fmla="*/ 3263554 w 9336686"/>
              <a:gd name="connsiteY246" fmla="*/ 3402932 h 4341716"/>
              <a:gd name="connsiteX247" fmla="*/ 3263554 w 9336686"/>
              <a:gd name="connsiteY247" fmla="*/ 3631142 h 4341716"/>
              <a:gd name="connsiteX248" fmla="*/ 3134527 w 9336686"/>
              <a:gd name="connsiteY248" fmla="*/ 3760169 h 4341716"/>
              <a:gd name="connsiteX249" fmla="*/ 3134528 w 9336686"/>
              <a:gd name="connsiteY249" fmla="*/ 3760168 h 4341716"/>
              <a:gd name="connsiteX250" fmla="*/ 3005501 w 9336686"/>
              <a:gd name="connsiteY250" fmla="*/ 3631141 h 4341716"/>
              <a:gd name="connsiteX251" fmla="*/ 3005501 w 9336686"/>
              <a:gd name="connsiteY251" fmla="*/ 2991769 h 4341716"/>
              <a:gd name="connsiteX252" fmla="*/ 3000280 w 9336686"/>
              <a:gd name="connsiteY252" fmla="*/ 2965907 h 4341716"/>
              <a:gd name="connsiteX253" fmla="*/ 2881392 w 9336686"/>
              <a:gd name="connsiteY253" fmla="*/ 2887103 h 4341716"/>
              <a:gd name="connsiteX254" fmla="*/ 2762505 w 9336686"/>
              <a:gd name="connsiteY254" fmla="*/ 2965907 h 4341716"/>
              <a:gd name="connsiteX255" fmla="*/ 2762032 w 9336686"/>
              <a:gd name="connsiteY255" fmla="*/ 2968250 h 4341716"/>
              <a:gd name="connsiteX256" fmla="*/ 2762032 w 9336686"/>
              <a:gd name="connsiteY256" fmla="*/ 3113195 h 4341716"/>
              <a:gd name="connsiteX257" fmla="*/ 2683229 w 9336686"/>
              <a:gd name="connsiteY257" fmla="*/ 3232083 h 4341716"/>
              <a:gd name="connsiteX258" fmla="*/ 2635159 w 9336686"/>
              <a:gd name="connsiteY258" fmla="*/ 3241787 h 4341716"/>
              <a:gd name="connsiteX259" fmla="*/ 2635159 w 9336686"/>
              <a:gd name="connsiteY259" fmla="*/ 3242525 h 4341716"/>
              <a:gd name="connsiteX260" fmla="*/ 2611679 w 9336686"/>
              <a:gd name="connsiteY260" fmla="*/ 3244892 h 4341716"/>
              <a:gd name="connsiteX261" fmla="*/ 2534615 w 9336686"/>
              <a:gd name="connsiteY261" fmla="*/ 3291336 h 4341716"/>
              <a:gd name="connsiteX262" fmla="*/ 2512827 w 9336686"/>
              <a:gd name="connsiteY262" fmla="*/ 3329312 h 4341716"/>
              <a:gd name="connsiteX263" fmla="*/ 2512827 w 9336686"/>
              <a:gd name="connsiteY263" fmla="*/ 3454880 h 4341716"/>
              <a:gd name="connsiteX264" fmla="*/ 2434024 w 9336686"/>
              <a:gd name="connsiteY264" fmla="*/ 3573768 h 4341716"/>
              <a:gd name="connsiteX265" fmla="*/ 2385954 w 9336686"/>
              <a:gd name="connsiteY265" fmla="*/ 3583472 h 4341716"/>
              <a:gd name="connsiteX266" fmla="*/ 2385954 w 9336686"/>
              <a:gd name="connsiteY266" fmla="*/ 3584210 h 4341716"/>
              <a:gd name="connsiteX267" fmla="*/ 2362474 w 9336686"/>
              <a:gd name="connsiteY267" fmla="*/ 3586577 h 4341716"/>
              <a:gd name="connsiteX268" fmla="*/ 2285410 w 9336686"/>
              <a:gd name="connsiteY268" fmla="*/ 3633021 h 4341716"/>
              <a:gd name="connsiteX269" fmla="*/ 2273449 w 9336686"/>
              <a:gd name="connsiteY269" fmla="*/ 3653869 h 4341716"/>
              <a:gd name="connsiteX270" fmla="*/ 2273449 w 9336686"/>
              <a:gd name="connsiteY270" fmla="*/ 3867367 h 4341716"/>
              <a:gd name="connsiteX271" fmla="*/ 2144423 w 9336686"/>
              <a:gd name="connsiteY271" fmla="*/ 3996394 h 4341716"/>
              <a:gd name="connsiteX272" fmla="*/ 2144424 w 9336686"/>
              <a:gd name="connsiteY272" fmla="*/ 3996393 h 4341716"/>
              <a:gd name="connsiteX273" fmla="*/ 2015396 w 9336686"/>
              <a:gd name="connsiteY273" fmla="*/ 3867366 h 4341716"/>
              <a:gd name="connsiteX274" fmla="*/ 2015396 w 9336686"/>
              <a:gd name="connsiteY274" fmla="*/ 3400197 h 4341716"/>
              <a:gd name="connsiteX275" fmla="*/ 2007195 w 9336686"/>
              <a:gd name="connsiteY275" fmla="*/ 3353726 h 4341716"/>
              <a:gd name="connsiteX276" fmla="*/ 1907467 w 9336686"/>
              <a:gd name="connsiteY276" fmla="*/ 3267777 h 4341716"/>
              <a:gd name="connsiteX277" fmla="*/ 1883987 w 9336686"/>
              <a:gd name="connsiteY277" fmla="*/ 3265410 h 4341716"/>
              <a:gd name="connsiteX278" fmla="*/ 1883987 w 9336686"/>
              <a:gd name="connsiteY278" fmla="*/ 3264044 h 4341716"/>
              <a:gd name="connsiteX279" fmla="*/ 1840187 w 9336686"/>
              <a:gd name="connsiteY279" fmla="*/ 3255202 h 4341716"/>
              <a:gd name="connsiteX280" fmla="*/ 1761383 w 9336686"/>
              <a:gd name="connsiteY280" fmla="*/ 3136314 h 4341716"/>
              <a:gd name="connsiteX281" fmla="*/ 1761383 w 9336686"/>
              <a:gd name="connsiteY281" fmla="*/ 2996103 h 4341716"/>
              <a:gd name="connsiteX282" fmla="*/ 1755287 w 9336686"/>
              <a:gd name="connsiteY282" fmla="*/ 2965907 h 4341716"/>
              <a:gd name="connsiteX283" fmla="*/ 1636398 w 9336686"/>
              <a:gd name="connsiteY283" fmla="*/ 2887103 h 4341716"/>
              <a:gd name="connsiteX284" fmla="*/ 1517510 w 9336686"/>
              <a:gd name="connsiteY284" fmla="*/ 2965907 h 4341716"/>
              <a:gd name="connsiteX285" fmla="*/ 1515568 w 9336686"/>
              <a:gd name="connsiteY285" fmla="*/ 2975527 h 4341716"/>
              <a:gd name="connsiteX286" fmla="*/ 1515568 w 9336686"/>
              <a:gd name="connsiteY286" fmla="*/ 3239907 h 4341716"/>
              <a:gd name="connsiteX287" fmla="*/ 1386541 w 9336686"/>
              <a:gd name="connsiteY287" fmla="*/ 3368934 h 4341716"/>
              <a:gd name="connsiteX288" fmla="*/ 1386542 w 9336686"/>
              <a:gd name="connsiteY288" fmla="*/ 3368933 h 4341716"/>
              <a:gd name="connsiteX289" fmla="*/ 1257514 w 9336686"/>
              <a:gd name="connsiteY289" fmla="*/ 3239906 h 4341716"/>
              <a:gd name="connsiteX290" fmla="*/ 1257514 w 9336686"/>
              <a:gd name="connsiteY290" fmla="*/ 2772737 h 4341716"/>
              <a:gd name="connsiteX291" fmla="*/ 1249314 w 9336686"/>
              <a:gd name="connsiteY291" fmla="*/ 2726266 h 4341716"/>
              <a:gd name="connsiteX292" fmla="*/ 1149584 w 9336686"/>
              <a:gd name="connsiteY292" fmla="*/ 2640317 h 4341716"/>
              <a:gd name="connsiteX293" fmla="*/ 1126104 w 9336686"/>
              <a:gd name="connsiteY293" fmla="*/ 2637950 h 4341716"/>
              <a:gd name="connsiteX294" fmla="*/ 1126104 w 9336686"/>
              <a:gd name="connsiteY294" fmla="*/ 2636584 h 4341716"/>
              <a:gd name="connsiteX295" fmla="*/ 1082305 w 9336686"/>
              <a:gd name="connsiteY295" fmla="*/ 2627742 h 4341716"/>
              <a:gd name="connsiteX296" fmla="*/ 1003500 w 9336686"/>
              <a:gd name="connsiteY296" fmla="*/ 2508854 h 4341716"/>
              <a:gd name="connsiteX297" fmla="*/ 1003500 w 9336686"/>
              <a:gd name="connsiteY297" fmla="*/ 2387433 h 4341716"/>
              <a:gd name="connsiteX298" fmla="*/ 1003269 w 9336686"/>
              <a:gd name="connsiteY298" fmla="*/ 2386290 h 4341716"/>
              <a:gd name="connsiteX299" fmla="*/ 884381 w 9336686"/>
              <a:gd name="connsiteY299" fmla="*/ 2307486 h 4341716"/>
              <a:gd name="connsiteX300" fmla="*/ 765494 w 9336686"/>
              <a:gd name="connsiteY300" fmla="*/ 2386290 h 4341716"/>
              <a:gd name="connsiteX301" fmla="*/ 762038 w 9336686"/>
              <a:gd name="connsiteY301" fmla="*/ 2403410 h 4341716"/>
              <a:gd name="connsiteX302" fmla="*/ 762038 w 9336686"/>
              <a:gd name="connsiteY302" fmla="*/ 2614672 h 4341716"/>
              <a:gd name="connsiteX303" fmla="*/ 683235 w 9336686"/>
              <a:gd name="connsiteY303" fmla="*/ 2733560 h 4341716"/>
              <a:gd name="connsiteX304" fmla="*/ 635165 w 9336686"/>
              <a:gd name="connsiteY304" fmla="*/ 2743264 h 4341716"/>
              <a:gd name="connsiteX305" fmla="*/ 635165 w 9336686"/>
              <a:gd name="connsiteY305" fmla="*/ 2744002 h 4341716"/>
              <a:gd name="connsiteX306" fmla="*/ 611685 w 9336686"/>
              <a:gd name="connsiteY306" fmla="*/ 2746369 h 4341716"/>
              <a:gd name="connsiteX307" fmla="*/ 534621 w 9336686"/>
              <a:gd name="connsiteY307" fmla="*/ 2792813 h 4341716"/>
              <a:gd name="connsiteX308" fmla="*/ 512066 w 9336686"/>
              <a:gd name="connsiteY308" fmla="*/ 2832126 h 4341716"/>
              <a:gd name="connsiteX309" fmla="*/ 512066 w 9336686"/>
              <a:gd name="connsiteY309" fmla="*/ 3531739 h 4341716"/>
              <a:gd name="connsiteX310" fmla="*/ 383039 w 9336686"/>
              <a:gd name="connsiteY310" fmla="*/ 3660766 h 4341716"/>
              <a:gd name="connsiteX311" fmla="*/ 383040 w 9336686"/>
              <a:gd name="connsiteY311" fmla="*/ 3660765 h 4341716"/>
              <a:gd name="connsiteX312" fmla="*/ 254013 w 9336686"/>
              <a:gd name="connsiteY312" fmla="*/ 3531738 h 4341716"/>
              <a:gd name="connsiteX313" fmla="*/ 254013 w 9336686"/>
              <a:gd name="connsiteY313" fmla="*/ 3064569 h 4341716"/>
              <a:gd name="connsiteX314" fmla="*/ 245812 w 9336686"/>
              <a:gd name="connsiteY314" fmla="*/ 3018098 h 4341716"/>
              <a:gd name="connsiteX315" fmla="*/ 146083 w 9336686"/>
              <a:gd name="connsiteY315" fmla="*/ 2932149 h 4341716"/>
              <a:gd name="connsiteX316" fmla="*/ 122603 w 9336686"/>
              <a:gd name="connsiteY316" fmla="*/ 2929782 h 4341716"/>
              <a:gd name="connsiteX317" fmla="*/ 122603 w 9336686"/>
              <a:gd name="connsiteY317" fmla="*/ 2928416 h 4341716"/>
              <a:gd name="connsiteX318" fmla="*/ 78803 w 9336686"/>
              <a:gd name="connsiteY318" fmla="*/ 2919574 h 4341716"/>
              <a:gd name="connsiteX319" fmla="*/ 22035 w 9336686"/>
              <a:gd name="connsiteY319" fmla="*/ 2872826 h 4341716"/>
              <a:gd name="connsiteX320" fmla="*/ 0 w 9336686"/>
              <a:gd name="connsiteY320" fmla="*/ 2800689 h 4341716"/>
              <a:gd name="connsiteX321" fmla="*/ 0 w 9336686"/>
              <a:gd name="connsiteY321" fmla="*/ 783111 h 4341716"/>
              <a:gd name="connsiteX322" fmla="*/ 129027 w 9336686"/>
              <a:gd name="connsiteY322" fmla="*/ 654084 h 4341716"/>
              <a:gd name="connsiteX323" fmla="*/ 129026 w 9336686"/>
              <a:gd name="connsiteY323" fmla="*/ 654085 h 4341716"/>
              <a:gd name="connsiteX324" fmla="*/ 258053 w 9336686"/>
              <a:gd name="connsiteY324" fmla="*/ 783112 h 4341716"/>
              <a:gd name="connsiteX325" fmla="*/ 258053 w 9336686"/>
              <a:gd name="connsiteY325" fmla="*/ 1405848 h 4341716"/>
              <a:gd name="connsiteX326" fmla="*/ 274283 w 9336686"/>
              <a:gd name="connsiteY326" fmla="*/ 1432599 h 4341716"/>
              <a:gd name="connsiteX327" fmla="*/ 373847 w 9336686"/>
              <a:gd name="connsiteY327" fmla="*/ 1479553 h 4341716"/>
              <a:gd name="connsiteX328" fmla="*/ 492735 w 9336686"/>
              <a:gd name="connsiteY328" fmla="*/ 1400749 h 4341716"/>
              <a:gd name="connsiteX329" fmla="*/ 494536 w 9336686"/>
              <a:gd name="connsiteY329" fmla="*/ 1391827 h 4341716"/>
              <a:gd name="connsiteX330" fmla="*/ 494536 w 9336686"/>
              <a:gd name="connsiteY330" fmla="*/ 964051 h 4341716"/>
              <a:gd name="connsiteX331" fmla="*/ 623563 w 9336686"/>
              <a:gd name="connsiteY331" fmla="*/ 835024 h 4341716"/>
              <a:gd name="connsiteX332" fmla="*/ 623562 w 9336686"/>
              <a:gd name="connsiteY332" fmla="*/ 835025 h 4341716"/>
              <a:gd name="connsiteX333" fmla="*/ 752589 w 9336686"/>
              <a:gd name="connsiteY333" fmla="*/ 964052 h 4341716"/>
              <a:gd name="connsiteX334" fmla="*/ 752590 w 9336686"/>
              <a:gd name="connsiteY334" fmla="*/ 947529 h 4341716"/>
              <a:gd name="connsiteX335" fmla="*/ 762728 w 9336686"/>
              <a:gd name="connsiteY335" fmla="*/ 997748 h 4341716"/>
              <a:gd name="connsiteX336" fmla="*/ 881616 w 9336686"/>
              <a:gd name="connsiteY336" fmla="*/ 1076552 h 4341716"/>
              <a:gd name="connsiteX337" fmla="*/ 1000503 w 9336686"/>
              <a:gd name="connsiteY337" fmla="*/ 997748 h 4341716"/>
              <a:gd name="connsiteX338" fmla="*/ 1010267 w 9336686"/>
              <a:gd name="connsiteY338" fmla="*/ 949388 h 4341716"/>
              <a:gd name="connsiteX339" fmla="*/ 1010267 w 9336686"/>
              <a:gd name="connsiteY339" fmla="*/ 362986 h 4341716"/>
              <a:gd name="connsiteX340" fmla="*/ 1139294 w 9336686"/>
              <a:gd name="connsiteY340" fmla="*/ 233959 h 4341716"/>
              <a:gd name="connsiteX341" fmla="*/ 1139293 w 9336686"/>
              <a:gd name="connsiteY341" fmla="*/ 233960 h 4341716"/>
              <a:gd name="connsiteX342" fmla="*/ 1268320 w 9336686"/>
              <a:gd name="connsiteY342" fmla="*/ 362987 h 4341716"/>
              <a:gd name="connsiteX343" fmla="*/ 1268321 w 9336686"/>
              <a:gd name="connsiteY343" fmla="*/ 1259949 h 4341716"/>
              <a:gd name="connsiteX344" fmla="*/ 1278459 w 9336686"/>
              <a:gd name="connsiteY344" fmla="*/ 1310168 h 4341716"/>
              <a:gd name="connsiteX345" fmla="*/ 1397347 w 9336686"/>
              <a:gd name="connsiteY345" fmla="*/ 1388972 h 4341716"/>
              <a:gd name="connsiteX346" fmla="*/ 1516234 w 9336686"/>
              <a:gd name="connsiteY346" fmla="*/ 1310168 h 4341716"/>
              <a:gd name="connsiteX347" fmla="*/ 1519832 w 9336686"/>
              <a:gd name="connsiteY347" fmla="*/ 1292349 h 4341716"/>
              <a:gd name="connsiteX348" fmla="*/ 1519832 w 9336686"/>
              <a:gd name="connsiteY348" fmla="*/ 983403 h 4341716"/>
              <a:gd name="connsiteX349" fmla="*/ 1648859 w 9336686"/>
              <a:gd name="connsiteY349" fmla="*/ 854376 h 4341716"/>
              <a:gd name="connsiteX350" fmla="*/ 1648858 w 9336686"/>
              <a:gd name="connsiteY350" fmla="*/ 854377 h 4341716"/>
              <a:gd name="connsiteX351" fmla="*/ 1777885 w 9336686"/>
              <a:gd name="connsiteY351" fmla="*/ 983404 h 4341716"/>
              <a:gd name="connsiteX352" fmla="*/ 1777885 w 9336686"/>
              <a:gd name="connsiteY352" fmla="*/ 1363756 h 4341716"/>
              <a:gd name="connsiteX353" fmla="*/ 1785353 w 9336686"/>
              <a:gd name="connsiteY353" fmla="*/ 1400749 h 4341716"/>
              <a:gd name="connsiteX354" fmla="*/ 1904241 w 9336686"/>
              <a:gd name="connsiteY354" fmla="*/ 1479553 h 4341716"/>
              <a:gd name="connsiteX355" fmla="*/ 2033268 w 9336686"/>
              <a:gd name="connsiteY355" fmla="*/ 1350526 h 4341716"/>
              <a:gd name="connsiteX356" fmla="*/ 2033269 w 9336686"/>
              <a:gd name="connsiteY356" fmla="*/ 580034 h 4341716"/>
              <a:gd name="connsiteX357" fmla="*/ 2162296 w 9336686"/>
              <a:gd name="connsiteY357" fmla="*/ 451007 h 4341716"/>
              <a:gd name="connsiteX358" fmla="*/ 2162295 w 9336686"/>
              <a:gd name="connsiteY358" fmla="*/ 451008 h 4341716"/>
              <a:gd name="connsiteX359" fmla="*/ 2291322 w 9336686"/>
              <a:gd name="connsiteY359" fmla="*/ 580035 h 4341716"/>
              <a:gd name="connsiteX360" fmla="*/ 2291323 w 9336686"/>
              <a:gd name="connsiteY360" fmla="*/ 563512 h 4341716"/>
              <a:gd name="connsiteX361" fmla="*/ 2301461 w 9336686"/>
              <a:gd name="connsiteY361" fmla="*/ 613731 h 4341716"/>
              <a:gd name="connsiteX362" fmla="*/ 2420349 w 9336686"/>
              <a:gd name="connsiteY362" fmla="*/ 692535 h 4341716"/>
              <a:gd name="connsiteX363" fmla="*/ 2539236 w 9336686"/>
              <a:gd name="connsiteY363" fmla="*/ 613731 h 4341716"/>
              <a:gd name="connsiteX364" fmla="*/ 2549000 w 9336686"/>
              <a:gd name="connsiteY364" fmla="*/ 565370 h 4341716"/>
              <a:gd name="connsiteX365" fmla="*/ 2549000 w 9336686"/>
              <a:gd name="connsiteY365" fmla="*/ 480031 h 4341716"/>
              <a:gd name="connsiteX366" fmla="*/ 2678027 w 9336686"/>
              <a:gd name="connsiteY366" fmla="*/ 351004 h 4341716"/>
              <a:gd name="connsiteX367" fmla="*/ 2678026 w 9336686"/>
              <a:gd name="connsiteY367" fmla="*/ 351005 h 4341716"/>
              <a:gd name="connsiteX368" fmla="*/ 2807053 w 9336686"/>
              <a:gd name="connsiteY368" fmla="*/ 480032 h 4341716"/>
              <a:gd name="connsiteX369" fmla="*/ 2807054 w 9336686"/>
              <a:gd name="connsiteY369" fmla="*/ 1074052 h 4341716"/>
              <a:gd name="connsiteX370" fmla="*/ 2817192 w 9336686"/>
              <a:gd name="connsiteY370" fmla="*/ 1124271 h 4341716"/>
              <a:gd name="connsiteX371" fmla="*/ 2936080 w 9336686"/>
              <a:gd name="connsiteY371" fmla="*/ 1203075 h 4341716"/>
              <a:gd name="connsiteX372" fmla="*/ 3054967 w 9336686"/>
              <a:gd name="connsiteY372" fmla="*/ 1124271 h 4341716"/>
              <a:gd name="connsiteX373" fmla="*/ 3058565 w 9336686"/>
              <a:gd name="connsiteY373" fmla="*/ 1106452 h 4341716"/>
              <a:gd name="connsiteX374" fmla="*/ 3058565 w 9336686"/>
              <a:gd name="connsiteY374" fmla="*/ 1017534 h 4341716"/>
              <a:gd name="connsiteX375" fmla="*/ 3187592 w 9336686"/>
              <a:gd name="connsiteY375" fmla="*/ 888507 h 4341716"/>
              <a:gd name="connsiteX376" fmla="*/ 3187591 w 9336686"/>
              <a:gd name="connsiteY376" fmla="*/ 888508 h 4341716"/>
              <a:gd name="connsiteX377" fmla="*/ 3316618 w 9336686"/>
              <a:gd name="connsiteY377" fmla="*/ 1017535 h 4341716"/>
              <a:gd name="connsiteX378" fmla="*/ 3316618 w 9336686"/>
              <a:gd name="connsiteY378" fmla="*/ 1087278 h 4341716"/>
              <a:gd name="connsiteX379" fmla="*/ 3324086 w 9336686"/>
              <a:gd name="connsiteY379" fmla="*/ 1124271 h 4341716"/>
              <a:gd name="connsiteX380" fmla="*/ 3442974 w 9336686"/>
              <a:gd name="connsiteY380" fmla="*/ 1203075 h 4341716"/>
              <a:gd name="connsiteX381" fmla="*/ 3561862 w 9336686"/>
              <a:gd name="connsiteY381" fmla="*/ 1124271 h 4341716"/>
              <a:gd name="connsiteX382" fmla="*/ 3571625 w 9336686"/>
              <a:gd name="connsiteY382" fmla="*/ 1075911 h 4341716"/>
              <a:gd name="connsiteX383" fmla="*/ 3571625 w 9336686"/>
              <a:gd name="connsiteY383" fmla="*/ 783111 h 4341716"/>
              <a:gd name="connsiteX384" fmla="*/ 3700652 w 9336686"/>
              <a:gd name="connsiteY384" fmla="*/ 654084 h 4341716"/>
              <a:gd name="connsiteX385" fmla="*/ 3700651 w 9336686"/>
              <a:gd name="connsiteY385" fmla="*/ 654085 h 4341716"/>
              <a:gd name="connsiteX386" fmla="*/ 3829678 w 9336686"/>
              <a:gd name="connsiteY386" fmla="*/ 783112 h 4341716"/>
              <a:gd name="connsiteX387" fmla="*/ 3829678 w 9336686"/>
              <a:gd name="connsiteY387" fmla="*/ 1405848 h 4341716"/>
              <a:gd name="connsiteX388" fmla="*/ 3845908 w 9336686"/>
              <a:gd name="connsiteY388" fmla="*/ 1432599 h 4341716"/>
              <a:gd name="connsiteX389" fmla="*/ 3945472 w 9336686"/>
              <a:gd name="connsiteY389" fmla="*/ 1479553 h 4341716"/>
              <a:gd name="connsiteX390" fmla="*/ 4036708 w 9336686"/>
              <a:gd name="connsiteY390" fmla="*/ 1441762 h 4341716"/>
              <a:gd name="connsiteX391" fmla="*/ 4062914 w 9336686"/>
              <a:gd name="connsiteY391" fmla="*/ 1402893 h 4341716"/>
              <a:gd name="connsiteX392" fmla="*/ 4062914 w 9336686"/>
              <a:gd name="connsiteY392" fmla="*/ 1326765 h 4341716"/>
              <a:gd name="connsiteX393" fmla="*/ 4141718 w 9336686"/>
              <a:gd name="connsiteY393" fmla="*/ 1207877 h 4341716"/>
              <a:gd name="connsiteX394" fmla="*/ 4185518 w 9336686"/>
              <a:gd name="connsiteY394" fmla="*/ 1199035 h 4341716"/>
              <a:gd name="connsiteX395" fmla="*/ 4185518 w 9336686"/>
              <a:gd name="connsiteY395" fmla="*/ 1197669 h 4341716"/>
              <a:gd name="connsiteX396" fmla="*/ 4208998 w 9336686"/>
              <a:gd name="connsiteY396" fmla="*/ 1195302 h 4341716"/>
              <a:gd name="connsiteX397" fmla="*/ 4308727 w 9336686"/>
              <a:gd name="connsiteY397" fmla="*/ 1109353 h 4341716"/>
              <a:gd name="connsiteX398" fmla="*/ 4316928 w 9336686"/>
              <a:gd name="connsiteY398" fmla="*/ 1062882 h 4341716"/>
              <a:gd name="connsiteX399" fmla="*/ 4316928 w 9336686"/>
              <a:gd name="connsiteY399" fmla="*/ 595713 h 4341716"/>
              <a:gd name="connsiteX400" fmla="*/ 4445955 w 9336686"/>
              <a:gd name="connsiteY400" fmla="*/ 466686 h 4341716"/>
              <a:gd name="connsiteX401" fmla="*/ 4445954 w 9336686"/>
              <a:gd name="connsiteY401" fmla="*/ 466685 h 4341716"/>
              <a:gd name="connsiteX402" fmla="*/ 4574981 w 9336686"/>
              <a:gd name="connsiteY402" fmla="*/ 595712 h 4341716"/>
              <a:gd name="connsiteX403" fmla="*/ 4574981 w 9336686"/>
              <a:gd name="connsiteY403" fmla="*/ 916347 h 4341716"/>
              <a:gd name="connsiteX404" fmla="*/ 4592149 w 9336686"/>
              <a:gd name="connsiteY404" fmla="*/ 944642 h 4341716"/>
              <a:gd name="connsiteX405" fmla="*/ 4691712 w 9336686"/>
              <a:gd name="connsiteY405" fmla="*/ 991596 h 4341716"/>
              <a:gd name="connsiteX406" fmla="*/ 4810600 w 9336686"/>
              <a:gd name="connsiteY406" fmla="*/ 912792 h 4341716"/>
              <a:gd name="connsiteX407" fmla="*/ 4816700 w 9336686"/>
              <a:gd name="connsiteY407" fmla="*/ 882576 h 4341716"/>
              <a:gd name="connsiteX408" fmla="*/ 4816700 w 9336686"/>
              <a:gd name="connsiteY408" fmla="*/ 275141 h 4341716"/>
              <a:gd name="connsiteX409" fmla="*/ 4945727 w 9336686"/>
              <a:gd name="connsiteY409" fmla="*/ 146114 h 4341716"/>
              <a:gd name="connsiteX410" fmla="*/ 4945726 w 9336686"/>
              <a:gd name="connsiteY410" fmla="*/ 146115 h 4341716"/>
              <a:gd name="connsiteX411" fmla="*/ 5074753 w 9336686"/>
              <a:gd name="connsiteY411" fmla="*/ 275142 h 4341716"/>
              <a:gd name="connsiteX412" fmla="*/ 5074753 w 9336686"/>
              <a:gd name="connsiteY412" fmla="*/ 386500 h 4341716"/>
              <a:gd name="connsiteX413" fmla="*/ 5076579 w 9336686"/>
              <a:gd name="connsiteY413" fmla="*/ 395545 h 4341716"/>
              <a:gd name="connsiteX414" fmla="*/ 5195465 w 9336686"/>
              <a:gd name="connsiteY414" fmla="*/ 474349 h 4341716"/>
              <a:gd name="connsiteX415" fmla="*/ 5314353 w 9336686"/>
              <a:gd name="connsiteY415" fmla="*/ 395545 h 4341716"/>
              <a:gd name="connsiteX416" fmla="*/ 5318490 w 9336686"/>
              <a:gd name="connsiteY416" fmla="*/ 375052 h 4341716"/>
              <a:gd name="connsiteX417" fmla="*/ 5318490 w 9336686"/>
              <a:gd name="connsiteY417" fmla="*/ 129027 h 4341716"/>
              <a:gd name="connsiteX418" fmla="*/ 5447517 w 9336686"/>
              <a:gd name="connsiteY418"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6 w 9336686"/>
              <a:gd name="connsiteY143" fmla="*/ 2205066 h 4341716"/>
              <a:gd name="connsiteX144" fmla="*/ 8584095 w 9336686"/>
              <a:gd name="connsiteY144" fmla="*/ 2205066 h 4341716"/>
              <a:gd name="connsiteX145" fmla="*/ 8584095 w 9336686"/>
              <a:gd name="connsiteY145" fmla="*/ 3394187 h 4341716"/>
              <a:gd name="connsiteX146" fmla="*/ 8573957 w 9336686"/>
              <a:gd name="connsiteY146" fmla="*/ 3343968 h 4341716"/>
              <a:gd name="connsiteX147" fmla="*/ 8455069 w 9336686"/>
              <a:gd name="connsiteY147" fmla="*/ 3265164 h 4341716"/>
              <a:gd name="connsiteX148" fmla="*/ 8336182 w 9336686"/>
              <a:gd name="connsiteY148" fmla="*/ 3343968 h 4341716"/>
              <a:gd name="connsiteX149" fmla="*/ 8326418 w 9336686"/>
              <a:gd name="connsiteY149" fmla="*/ 3392328 h 4341716"/>
              <a:gd name="connsiteX150" fmla="*/ 8326418 w 9336686"/>
              <a:gd name="connsiteY150" fmla="*/ 3978730 h 4341716"/>
              <a:gd name="connsiteX151" fmla="*/ 8197391 w 9336686"/>
              <a:gd name="connsiteY151" fmla="*/ 4107757 h 4341716"/>
              <a:gd name="connsiteX152" fmla="*/ 8197392 w 9336686"/>
              <a:gd name="connsiteY152" fmla="*/ 4107756 h 4341716"/>
              <a:gd name="connsiteX153" fmla="*/ 8068365 w 9336686"/>
              <a:gd name="connsiteY153" fmla="*/ 3978729 h 4341716"/>
              <a:gd name="connsiteX154" fmla="*/ 8068365 w 9336686"/>
              <a:gd name="connsiteY154" fmla="*/ 2205066 h 4341716"/>
              <a:gd name="connsiteX155" fmla="*/ 8068364 w 9336686"/>
              <a:gd name="connsiteY155" fmla="*/ 3081767 h 4341716"/>
              <a:gd name="connsiteX156" fmla="*/ 8058226 w 9336686"/>
              <a:gd name="connsiteY156" fmla="*/ 3031548 h 4341716"/>
              <a:gd name="connsiteX157" fmla="*/ 7939338 w 9336686"/>
              <a:gd name="connsiteY157" fmla="*/ 2952744 h 4341716"/>
              <a:gd name="connsiteX158" fmla="*/ 7820451 w 9336686"/>
              <a:gd name="connsiteY158" fmla="*/ 3031548 h 4341716"/>
              <a:gd name="connsiteX159" fmla="*/ 7816853 w 9336686"/>
              <a:gd name="connsiteY159" fmla="*/ 3049367 h 4341716"/>
              <a:gd name="connsiteX160" fmla="*/ 7816853 w 9336686"/>
              <a:gd name="connsiteY160" fmla="*/ 3358313 h 4341716"/>
              <a:gd name="connsiteX161" fmla="*/ 7687826 w 9336686"/>
              <a:gd name="connsiteY161" fmla="*/ 3487340 h 4341716"/>
              <a:gd name="connsiteX162" fmla="*/ 7687827 w 9336686"/>
              <a:gd name="connsiteY162" fmla="*/ 3487339 h 4341716"/>
              <a:gd name="connsiteX163" fmla="*/ 7558800 w 9336686"/>
              <a:gd name="connsiteY163" fmla="*/ 3358312 h 4341716"/>
              <a:gd name="connsiteX164" fmla="*/ 7558800 w 9336686"/>
              <a:gd name="connsiteY164" fmla="*/ 2977960 h 4341716"/>
              <a:gd name="connsiteX165" fmla="*/ 7551332 w 9336686"/>
              <a:gd name="connsiteY165" fmla="*/ 2940967 h 4341716"/>
              <a:gd name="connsiteX166" fmla="*/ 7432444 w 9336686"/>
              <a:gd name="connsiteY166" fmla="*/ 2862163 h 4341716"/>
              <a:gd name="connsiteX167" fmla="*/ 7303417 w 9336686"/>
              <a:gd name="connsiteY167" fmla="*/ 2991190 h 4341716"/>
              <a:gd name="connsiteX168" fmla="*/ 7303417 w 9336686"/>
              <a:gd name="connsiteY168" fmla="*/ 2205066 h 4341716"/>
              <a:gd name="connsiteX169" fmla="*/ 7303416 w 9336686"/>
              <a:gd name="connsiteY169" fmla="*/ 3761682 h 4341716"/>
              <a:gd name="connsiteX170" fmla="*/ 7174389 w 9336686"/>
              <a:gd name="connsiteY170" fmla="*/ 3890709 h 4341716"/>
              <a:gd name="connsiteX171" fmla="*/ 7174390 w 9336686"/>
              <a:gd name="connsiteY171" fmla="*/ 3890708 h 4341716"/>
              <a:gd name="connsiteX172" fmla="*/ 7045363 w 9336686"/>
              <a:gd name="connsiteY172" fmla="*/ 3761681 h 4341716"/>
              <a:gd name="connsiteX173" fmla="*/ 7045362 w 9336686"/>
              <a:gd name="connsiteY173" fmla="*/ 3778204 h 4341716"/>
              <a:gd name="connsiteX174" fmla="*/ 7035224 w 9336686"/>
              <a:gd name="connsiteY174" fmla="*/ 3727985 h 4341716"/>
              <a:gd name="connsiteX175" fmla="*/ 6916336 w 9336686"/>
              <a:gd name="connsiteY175" fmla="*/ 3649181 h 4341716"/>
              <a:gd name="connsiteX176" fmla="*/ 6797449 w 9336686"/>
              <a:gd name="connsiteY176" fmla="*/ 3727985 h 4341716"/>
              <a:gd name="connsiteX177" fmla="*/ 6787685 w 9336686"/>
              <a:gd name="connsiteY177" fmla="*/ 3776346 h 4341716"/>
              <a:gd name="connsiteX178" fmla="*/ 6787685 w 9336686"/>
              <a:gd name="connsiteY178" fmla="*/ 3861685 h 4341716"/>
              <a:gd name="connsiteX179" fmla="*/ 6658658 w 9336686"/>
              <a:gd name="connsiteY179" fmla="*/ 3990712 h 4341716"/>
              <a:gd name="connsiteX180" fmla="*/ 6658659 w 9336686"/>
              <a:gd name="connsiteY180" fmla="*/ 3990711 h 4341716"/>
              <a:gd name="connsiteX181" fmla="*/ 6529632 w 9336686"/>
              <a:gd name="connsiteY181" fmla="*/ 3861684 h 4341716"/>
              <a:gd name="connsiteX182" fmla="*/ 6529631 w 9336686"/>
              <a:gd name="connsiteY182" fmla="*/ 3267664 h 4341716"/>
              <a:gd name="connsiteX183" fmla="*/ 6519493 w 9336686"/>
              <a:gd name="connsiteY183" fmla="*/ 3217445 h 4341716"/>
              <a:gd name="connsiteX184" fmla="*/ 6400605 w 9336686"/>
              <a:gd name="connsiteY184" fmla="*/ 3138641 h 4341716"/>
              <a:gd name="connsiteX185" fmla="*/ 6281718 w 9336686"/>
              <a:gd name="connsiteY185" fmla="*/ 3217445 h 4341716"/>
              <a:gd name="connsiteX186" fmla="*/ 6278120 w 9336686"/>
              <a:gd name="connsiteY186" fmla="*/ 3235264 h 4341716"/>
              <a:gd name="connsiteX187" fmla="*/ 6278120 w 9336686"/>
              <a:gd name="connsiteY187" fmla="*/ 3324182 h 4341716"/>
              <a:gd name="connsiteX188" fmla="*/ 6149093 w 9336686"/>
              <a:gd name="connsiteY188" fmla="*/ 3453209 h 4341716"/>
              <a:gd name="connsiteX189" fmla="*/ 6149094 w 9336686"/>
              <a:gd name="connsiteY189" fmla="*/ 3453208 h 4341716"/>
              <a:gd name="connsiteX190" fmla="*/ 6020067 w 9336686"/>
              <a:gd name="connsiteY190" fmla="*/ 3324181 h 4341716"/>
              <a:gd name="connsiteX191" fmla="*/ 6020067 w 9336686"/>
              <a:gd name="connsiteY191" fmla="*/ 3254438 h 4341716"/>
              <a:gd name="connsiteX192" fmla="*/ 6012599 w 9336686"/>
              <a:gd name="connsiteY192" fmla="*/ 3217445 h 4341716"/>
              <a:gd name="connsiteX193" fmla="*/ 5893711 w 9336686"/>
              <a:gd name="connsiteY193" fmla="*/ 3138641 h 4341716"/>
              <a:gd name="connsiteX194" fmla="*/ 5774823 w 9336686"/>
              <a:gd name="connsiteY194" fmla="*/ 3217445 h 4341716"/>
              <a:gd name="connsiteX195" fmla="*/ 5765060 w 9336686"/>
              <a:gd name="connsiteY195" fmla="*/ 3265805 h 4341716"/>
              <a:gd name="connsiteX196" fmla="*/ 5765060 w 9336686"/>
              <a:gd name="connsiteY196" fmla="*/ 3558605 h 4341716"/>
              <a:gd name="connsiteX197" fmla="*/ 5636033 w 9336686"/>
              <a:gd name="connsiteY197" fmla="*/ 3687632 h 4341716"/>
              <a:gd name="connsiteX198" fmla="*/ 5636034 w 9336686"/>
              <a:gd name="connsiteY198" fmla="*/ 3687631 h 4341716"/>
              <a:gd name="connsiteX199" fmla="*/ 5507007 w 9336686"/>
              <a:gd name="connsiteY199" fmla="*/ 3558604 h 4341716"/>
              <a:gd name="connsiteX200" fmla="*/ 5507007 w 9336686"/>
              <a:gd name="connsiteY200" fmla="*/ 2935868 h 4341716"/>
              <a:gd name="connsiteX201" fmla="*/ 5490777 w 9336686"/>
              <a:gd name="connsiteY201" fmla="*/ 2909117 h 4341716"/>
              <a:gd name="connsiteX202" fmla="*/ 5391213 w 9336686"/>
              <a:gd name="connsiteY202" fmla="*/ 2862163 h 4341716"/>
              <a:gd name="connsiteX203" fmla="*/ 5299977 w 9336686"/>
              <a:gd name="connsiteY203" fmla="*/ 2899954 h 4341716"/>
              <a:gd name="connsiteX204" fmla="*/ 5273771 w 9336686"/>
              <a:gd name="connsiteY204" fmla="*/ 2938823 h 4341716"/>
              <a:gd name="connsiteX205" fmla="*/ 5273771 w 9336686"/>
              <a:gd name="connsiteY205" fmla="*/ 3014951 h 4341716"/>
              <a:gd name="connsiteX206" fmla="*/ 5194967 w 9336686"/>
              <a:gd name="connsiteY206" fmla="*/ 3133839 h 4341716"/>
              <a:gd name="connsiteX207" fmla="*/ 5151167 w 9336686"/>
              <a:gd name="connsiteY207" fmla="*/ 3142681 h 4341716"/>
              <a:gd name="connsiteX208" fmla="*/ 5151167 w 9336686"/>
              <a:gd name="connsiteY208" fmla="*/ 3144047 h 4341716"/>
              <a:gd name="connsiteX209" fmla="*/ 5127687 w 9336686"/>
              <a:gd name="connsiteY209" fmla="*/ 3146414 h 4341716"/>
              <a:gd name="connsiteX210" fmla="*/ 5027958 w 9336686"/>
              <a:gd name="connsiteY210" fmla="*/ 3232363 h 4341716"/>
              <a:gd name="connsiteX211" fmla="*/ 5019757 w 9336686"/>
              <a:gd name="connsiteY211" fmla="*/ 3278834 h 4341716"/>
              <a:gd name="connsiteX212" fmla="*/ 5019757 w 9336686"/>
              <a:gd name="connsiteY212" fmla="*/ 3746003 h 4341716"/>
              <a:gd name="connsiteX213" fmla="*/ 4890730 w 9336686"/>
              <a:gd name="connsiteY213" fmla="*/ 3875030 h 4341716"/>
              <a:gd name="connsiteX214" fmla="*/ 4890731 w 9336686"/>
              <a:gd name="connsiteY214" fmla="*/ 3875031 h 4341716"/>
              <a:gd name="connsiteX215" fmla="*/ 4761704 w 9336686"/>
              <a:gd name="connsiteY215" fmla="*/ 3746004 h 4341716"/>
              <a:gd name="connsiteX216" fmla="*/ 4761704 w 9336686"/>
              <a:gd name="connsiteY216" fmla="*/ 3425369 h 4341716"/>
              <a:gd name="connsiteX217" fmla="*/ 4744536 w 9336686"/>
              <a:gd name="connsiteY217" fmla="*/ 3397074 h 4341716"/>
              <a:gd name="connsiteX218" fmla="*/ 4644973 w 9336686"/>
              <a:gd name="connsiteY218" fmla="*/ 3350120 h 4341716"/>
              <a:gd name="connsiteX219" fmla="*/ 4526085 w 9336686"/>
              <a:gd name="connsiteY219" fmla="*/ 3428924 h 4341716"/>
              <a:gd name="connsiteX220" fmla="*/ 4519985 w 9336686"/>
              <a:gd name="connsiteY220" fmla="*/ 3459140 h 4341716"/>
              <a:gd name="connsiteX221" fmla="*/ 4519985 w 9336686"/>
              <a:gd name="connsiteY221" fmla="*/ 4066575 h 4341716"/>
              <a:gd name="connsiteX222" fmla="*/ 4390958 w 9336686"/>
              <a:gd name="connsiteY222" fmla="*/ 4195602 h 4341716"/>
              <a:gd name="connsiteX223" fmla="*/ 4390959 w 9336686"/>
              <a:gd name="connsiteY223" fmla="*/ 4195601 h 4341716"/>
              <a:gd name="connsiteX224" fmla="*/ 4261932 w 9336686"/>
              <a:gd name="connsiteY224" fmla="*/ 4066574 h 4341716"/>
              <a:gd name="connsiteX225" fmla="*/ 4261932 w 9336686"/>
              <a:gd name="connsiteY225" fmla="*/ 3955216 h 4341716"/>
              <a:gd name="connsiteX226" fmla="*/ 4260106 w 9336686"/>
              <a:gd name="connsiteY226" fmla="*/ 3946171 h 4341716"/>
              <a:gd name="connsiteX227" fmla="*/ 4141220 w 9336686"/>
              <a:gd name="connsiteY227" fmla="*/ 3867367 h 4341716"/>
              <a:gd name="connsiteX228" fmla="*/ 4022332 w 9336686"/>
              <a:gd name="connsiteY228" fmla="*/ 3946171 h 4341716"/>
              <a:gd name="connsiteX229" fmla="*/ 4018195 w 9336686"/>
              <a:gd name="connsiteY229" fmla="*/ 3966664 h 4341716"/>
              <a:gd name="connsiteX230" fmla="*/ 4018195 w 9336686"/>
              <a:gd name="connsiteY230" fmla="*/ 4212689 h 4341716"/>
              <a:gd name="connsiteX231" fmla="*/ 3889168 w 9336686"/>
              <a:gd name="connsiteY231" fmla="*/ 4341716 h 4341716"/>
              <a:gd name="connsiteX232" fmla="*/ 3889169 w 9336686"/>
              <a:gd name="connsiteY232" fmla="*/ 4341715 h 4341716"/>
              <a:gd name="connsiteX233" fmla="*/ 3760142 w 9336686"/>
              <a:gd name="connsiteY233" fmla="*/ 4212688 h 4341716"/>
              <a:gd name="connsiteX234" fmla="*/ 3760142 w 9336686"/>
              <a:gd name="connsiteY234" fmla="*/ 3745519 h 4341716"/>
              <a:gd name="connsiteX235" fmla="*/ 3751941 w 9336686"/>
              <a:gd name="connsiteY235" fmla="*/ 3699048 h 4341716"/>
              <a:gd name="connsiteX236" fmla="*/ 3652212 w 9336686"/>
              <a:gd name="connsiteY236" fmla="*/ 3613099 h 4341716"/>
              <a:gd name="connsiteX237" fmla="*/ 3628732 w 9336686"/>
              <a:gd name="connsiteY237" fmla="*/ 3610732 h 4341716"/>
              <a:gd name="connsiteX238" fmla="*/ 3628732 w 9336686"/>
              <a:gd name="connsiteY238" fmla="*/ 3609366 h 4341716"/>
              <a:gd name="connsiteX239" fmla="*/ 3584932 w 9336686"/>
              <a:gd name="connsiteY239" fmla="*/ 3600524 h 4341716"/>
              <a:gd name="connsiteX240" fmla="*/ 3506128 w 9336686"/>
              <a:gd name="connsiteY240" fmla="*/ 3481636 h 4341716"/>
              <a:gd name="connsiteX241" fmla="*/ 3506128 w 9336686"/>
              <a:gd name="connsiteY241" fmla="*/ 3431307 h 4341716"/>
              <a:gd name="connsiteX242" fmla="*/ 3500614 w 9336686"/>
              <a:gd name="connsiteY242" fmla="*/ 3403994 h 4341716"/>
              <a:gd name="connsiteX243" fmla="*/ 3381726 w 9336686"/>
              <a:gd name="connsiteY243" fmla="*/ 3325190 h 4341716"/>
              <a:gd name="connsiteX244" fmla="*/ 3290490 w 9336686"/>
              <a:gd name="connsiteY244" fmla="*/ 3362981 h 4341716"/>
              <a:gd name="connsiteX245" fmla="*/ 3263554 w 9336686"/>
              <a:gd name="connsiteY245" fmla="*/ 3402932 h 4341716"/>
              <a:gd name="connsiteX246" fmla="*/ 3263554 w 9336686"/>
              <a:gd name="connsiteY246" fmla="*/ 3631142 h 4341716"/>
              <a:gd name="connsiteX247" fmla="*/ 3134527 w 9336686"/>
              <a:gd name="connsiteY247" fmla="*/ 3760169 h 4341716"/>
              <a:gd name="connsiteX248" fmla="*/ 3134528 w 9336686"/>
              <a:gd name="connsiteY248" fmla="*/ 3760168 h 4341716"/>
              <a:gd name="connsiteX249" fmla="*/ 3005501 w 9336686"/>
              <a:gd name="connsiteY249" fmla="*/ 3631141 h 4341716"/>
              <a:gd name="connsiteX250" fmla="*/ 3005501 w 9336686"/>
              <a:gd name="connsiteY250" fmla="*/ 2991769 h 4341716"/>
              <a:gd name="connsiteX251" fmla="*/ 3000280 w 9336686"/>
              <a:gd name="connsiteY251" fmla="*/ 2965907 h 4341716"/>
              <a:gd name="connsiteX252" fmla="*/ 2881392 w 9336686"/>
              <a:gd name="connsiteY252" fmla="*/ 2887103 h 4341716"/>
              <a:gd name="connsiteX253" fmla="*/ 2762505 w 9336686"/>
              <a:gd name="connsiteY253" fmla="*/ 2965907 h 4341716"/>
              <a:gd name="connsiteX254" fmla="*/ 2762032 w 9336686"/>
              <a:gd name="connsiteY254" fmla="*/ 2968250 h 4341716"/>
              <a:gd name="connsiteX255" fmla="*/ 2762032 w 9336686"/>
              <a:gd name="connsiteY255" fmla="*/ 3113195 h 4341716"/>
              <a:gd name="connsiteX256" fmla="*/ 2683229 w 9336686"/>
              <a:gd name="connsiteY256" fmla="*/ 3232083 h 4341716"/>
              <a:gd name="connsiteX257" fmla="*/ 2635159 w 9336686"/>
              <a:gd name="connsiteY257" fmla="*/ 3241787 h 4341716"/>
              <a:gd name="connsiteX258" fmla="*/ 2635159 w 9336686"/>
              <a:gd name="connsiteY258" fmla="*/ 3242525 h 4341716"/>
              <a:gd name="connsiteX259" fmla="*/ 2611679 w 9336686"/>
              <a:gd name="connsiteY259" fmla="*/ 3244892 h 4341716"/>
              <a:gd name="connsiteX260" fmla="*/ 2534615 w 9336686"/>
              <a:gd name="connsiteY260" fmla="*/ 3291336 h 4341716"/>
              <a:gd name="connsiteX261" fmla="*/ 2512827 w 9336686"/>
              <a:gd name="connsiteY261" fmla="*/ 3329312 h 4341716"/>
              <a:gd name="connsiteX262" fmla="*/ 2512827 w 9336686"/>
              <a:gd name="connsiteY262" fmla="*/ 3454880 h 4341716"/>
              <a:gd name="connsiteX263" fmla="*/ 2434024 w 9336686"/>
              <a:gd name="connsiteY263" fmla="*/ 3573768 h 4341716"/>
              <a:gd name="connsiteX264" fmla="*/ 2385954 w 9336686"/>
              <a:gd name="connsiteY264" fmla="*/ 3583472 h 4341716"/>
              <a:gd name="connsiteX265" fmla="*/ 2385954 w 9336686"/>
              <a:gd name="connsiteY265" fmla="*/ 3584210 h 4341716"/>
              <a:gd name="connsiteX266" fmla="*/ 2362474 w 9336686"/>
              <a:gd name="connsiteY266" fmla="*/ 3586577 h 4341716"/>
              <a:gd name="connsiteX267" fmla="*/ 2285410 w 9336686"/>
              <a:gd name="connsiteY267" fmla="*/ 3633021 h 4341716"/>
              <a:gd name="connsiteX268" fmla="*/ 2273449 w 9336686"/>
              <a:gd name="connsiteY268" fmla="*/ 3653869 h 4341716"/>
              <a:gd name="connsiteX269" fmla="*/ 2273449 w 9336686"/>
              <a:gd name="connsiteY269" fmla="*/ 3867367 h 4341716"/>
              <a:gd name="connsiteX270" fmla="*/ 2144423 w 9336686"/>
              <a:gd name="connsiteY270" fmla="*/ 3996394 h 4341716"/>
              <a:gd name="connsiteX271" fmla="*/ 2144424 w 9336686"/>
              <a:gd name="connsiteY271" fmla="*/ 3996393 h 4341716"/>
              <a:gd name="connsiteX272" fmla="*/ 2015396 w 9336686"/>
              <a:gd name="connsiteY272" fmla="*/ 3867366 h 4341716"/>
              <a:gd name="connsiteX273" fmla="*/ 2015396 w 9336686"/>
              <a:gd name="connsiteY273" fmla="*/ 3400197 h 4341716"/>
              <a:gd name="connsiteX274" fmla="*/ 2007195 w 9336686"/>
              <a:gd name="connsiteY274" fmla="*/ 3353726 h 4341716"/>
              <a:gd name="connsiteX275" fmla="*/ 1907467 w 9336686"/>
              <a:gd name="connsiteY275" fmla="*/ 3267777 h 4341716"/>
              <a:gd name="connsiteX276" fmla="*/ 1883987 w 9336686"/>
              <a:gd name="connsiteY276" fmla="*/ 3265410 h 4341716"/>
              <a:gd name="connsiteX277" fmla="*/ 1883987 w 9336686"/>
              <a:gd name="connsiteY277" fmla="*/ 3264044 h 4341716"/>
              <a:gd name="connsiteX278" fmla="*/ 1840187 w 9336686"/>
              <a:gd name="connsiteY278" fmla="*/ 3255202 h 4341716"/>
              <a:gd name="connsiteX279" fmla="*/ 1761383 w 9336686"/>
              <a:gd name="connsiteY279" fmla="*/ 3136314 h 4341716"/>
              <a:gd name="connsiteX280" fmla="*/ 1761383 w 9336686"/>
              <a:gd name="connsiteY280" fmla="*/ 2996103 h 4341716"/>
              <a:gd name="connsiteX281" fmla="*/ 1755287 w 9336686"/>
              <a:gd name="connsiteY281" fmla="*/ 2965907 h 4341716"/>
              <a:gd name="connsiteX282" fmla="*/ 1636398 w 9336686"/>
              <a:gd name="connsiteY282" fmla="*/ 2887103 h 4341716"/>
              <a:gd name="connsiteX283" fmla="*/ 1517510 w 9336686"/>
              <a:gd name="connsiteY283" fmla="*/ 2965907 h 4341716"/>
              <a:gd name="connsiteX284" fmla="*/ 1515568 w 9336686"/>
              <a:gd name="connsiteY284" fmla="*/ 2975527 h 4341716"/>
              <a:gd name="connsiteX285" fmla="*/ 1515568 w 9336686"/>
              <a:gd name="connsiteY285" fmla="*/ 3239907 h 4341716"/>
              <a:gd name="connsiteX286" fmla="*/ 1386541 w 9336686"/>
              <a:gd name="connsiteY286" fmla="*/ 3368934 h 4341716"/>
              <a:gd name="connsiteX287" fmla="*/ 1386542 w 9336686"/>
              <a:gd name="connsiteY287" fmla="*/ 3368933 h 4341716"/>
              <a:gd name="connsiteX288" fmla="*/ 1257514 w 9336686"/>
              <a:gd name="connsiteY288" fmla="*/ 3239906 h 4341716"/>
              <a:gd name="connsiteX289" fmla="*/ 1257514 w 9336686"/>
              <a:gd name="connsiteY289" fmla="*/ 2772737 h 4341716"/>
              <a:gd name="connsiteX290" fmla="*/ 1249314 w 9336686"/>
              <a:gd name="connsiteY290" fmla="*/ 2726266 h 4341716"/>
              <a:gd name="connsiteX291" fmla="*/ 1149584 w 9336686"/>
              <a:gd name="connsiteY291" fmla="*/ 2640317 h 4341716"/>
              <a:gd name="connsiteX292" fmla="*/ 1126104 w 9336686"/>
              <a:gd name="connsiteY292" fmla="*/ 2637950 h 4341716"/>
              <a:gd name="connsiteX293" fmla="*/ 1126104 w 9336686"/>
              <a:gd name="connsiteY293" fmla="*/ 2636584 h 4341716"/>
              <a:gd name="connsiteX294" fmla="*/ 1082305 w 9336686"/>
              <a:gd name="connsiteY294" fmla="*/ 2627742 h 4341716"/>
              <a:gd name="connsiteX295" fmla="*/ 1003500 w 9336686"/>
              <a:gd name="connsiteY295" fmla="*/ 2508854 h 4341716"/>
              <a:gd name="connsiteX296" fmla="*/ 1003500 w 9336686"/>
              <a:gd name="connsiteY296" fmla="*/ 2387433 h 4341716"/>
              <a:gd name="connsiteX297" fmla="*/ 1003269 w 9336686"/>
              <a:gd name="connsiteY297" fmla="*/ 2386290 h 4341716"/>
              <a:gd name="connsiteX298" fmla="*/ 884381 w 9336686"/>
              <a:gd name="connsiteY298" fmla="*/ 2307486 h 4341716"/>
              <a:gd name="connsiteX299" fmla="*/ 765494 w 9336686"/>
              <a:gd name="connsiteY299" fmla="*/ 2386290 h 4341716"/>
              <a:gd name="connsiteX300" fmla="*/ 762038 w 9336686"/>
              <a:gd name="connsiteY300" fmla="*/ 2403410 h 4341716"/>
              <a:gd name="connsiteX301" fmla="*/ 762038 w 9336686"/>
              <a:gd name="connsiteY301" fmla="*/ 2614672 h 4341716"/>
              <a:gd name="connsiteX302" fmla="*/ 683235 w 9336686"/>
              <a:gd name="connsiteY302" fmla="*/ 2733560 h 4341716"/>
              <a:gd name="connsiteX303" fmla="*/ 635165 w 9336686"/>
              <a:gd name="connsiteY303" fmla="*/ 2743264 h 4341716"/>
              <a:gd name="connsiteX304" fmla="*/ 635165 w 9336686"/>
              <a:gd name="connsiteY304" fmla="*/ 2744002 h 4341716"/>
              <a:gd name="connsiteX305" fmla="*/ 611685 w 9336686"/>
              <a:gd name="connsiteY305" fmla="*/ 2746369 h 4341716"/>
              <a:gd name="connsiteX306" fmla="*/ 534621 w 9336686"/>
              <a:gd name="connsiteY306" fmla="*/ 2792813 h 4341716"/>
              <a:gd name="connsiteX307" fmla="*/ 512066 w 9336686"/>
              <a:gd name="connsiteY307" fmla="*/ 2832126 h 4341716"/>
              <a:gd name="connsiteX308" fmla="*/ 512066 w 9336686"/>
              <a:gd name="connsiteY308" fmla="*/ 3531739 h 4341716"/>
              <a:gd name="connsiteX309" fmla="*/ 383039 w 9336686"/>
              <a:gd name="connsiteY309" fmla="*/ 3660766 h 4341716"/>
              <a:gd name="connsiteX310" fmla="*/ 383040 w 9336686"/>
              <a:gd name="connsiteY310" fmla="*/ 3660765 h 4341716"/>
              <a:gd name="connsiteX311" fmla="*/ 254013 w 9336686"/>
              <a:gd name="connsiteY311" fmla="*/ 3531738 h 4341716"/>
              <a:gd name="connsiteX312" fmla="*/ 254013 w 9336686"/>
              <a:gd name="connsiteY312" fmla="*/ 3064569 h 4341716"/>
              <a:gd name="connsiteX313" fmla="*/ 245812 w 9336686"/>
              <a:gd name="connsiteY313" fmla="*/ 3018098 h 4341716"/>
              <a:gd name="connsiteX314" fmla="*/ 146083 w 9336686"/>
              <a:gd name="connsiteY314" fmla="*/ 2932149 h 4341716"/>
              <a:gd name="connsiteX315" fmla="*/ 122603 w 9336686"/>
              <a:gd name="connsiteY315" fmla="*/ 2929782 h 4341716"/>
              <a:gd name="connsiteX316" fmla="*/ 122603 w 9336686"/>
              <a:gd name="connsiteY316" fmla="*/ 2928416 h 4341716"/>
              <a:gd name="connsiteX317" fmla="*/ 78803 w 9336686"/>
              <a:gd name="connsiteY317" fmla="*/ 2919574 h 4341716"/>
              <a:gd name="connsiteX318" fmla="*/ 22035 w 9336686"/>
              <a:gd name="connsiteY318" fmla="*/ 2872826 h 4341716"/>
              <a:gd name="connsiteX319" fmla="*/ 0 w 9336686"/>
              <a:gd name="connsiteY319" fmla="*/ 2800689 h 4341716"/>
              <a:gd name="connsiteX320" fmla="*/ 0 w 9336686"/>
              <a:gd name="connsiteY320" fmla="*/ 783111 h 4341716"/>
              <a:gd name="connsiteX321" fmla="*/ 129027 w 9336686"/>
              <a:gd name="connsiteY321" fmla="*/ 654084 h 4341716"/>
              <a:gd name="connsiteX322" fmla="*/ 129026 w 9336686"/>
              <a:gd name="connsiteY322" fmla="*/ 654085 h 4341716"/>
              <a:gd name="connsiteX323" fmla="*/ 258053 w 9336686"/>
              <a:gd name="connsiteY323" fmla="*/ 783112 h 4341716"/>
              <a:gd name="connsiteX324" fmla="*/ 258053 w 9336686"/>
              <a:gd name="connsiteY324" fmla="*/ 1405848 h 4341716"/>
              <a:gd name="connsiteX325" fmla="*/ 274283 w 9336686"/>
              <a:gd name="connsiteY325" fmla="*/ 1432599 h 4341716"/>
              <a:gd name="connsiteX326" fmla="*/ 373847 w 9336686"/>
              <a:gd name="connsiteY326" fmla="*/ 1479553 h 4341716"/>
              <a:gd name="connsiteX327" fmla="*/ 492735 w 9336686"/>
              <a:gd name="connsiteY327" fmla="*/ 1400749 h 4341716"/>
              <a:gd name="connsiteX328" fmla="*/ 494536 w 9336686"/>
              <a:gd name="connsiteY328" fmla="*/ 1391827 h 4341716"/>
              <a:gd name="connsiteX329" fmla="*/ 494536 w 9336686"/>
              <a:gd name="connsiteY329" fmla="*/ 964051 h 4341716"/>
              <a:gd name="connsiteX330" fmla="*/ 623563 w 9336686"/>
              <a:gd name="connsiteY330" fmla="*/ 835024 h 4341716"/>
              <a:gd name="connsiteX331" fmla="*/ 623562 w 9336686"/>
              <a:gd name="connsiteY331" fmla="*/ 835025 h 4341716"/>
              <a:gd name="connsiteX332" fmla="*/ 752589 w 9336686"/>
              <a:gd name="connsiteY332" fmla="*/ 964052 h 4341716"/>
              <a:gd name="connsiteX333" fmla="*/ 752590 w 9336686"/>
              <a:gd name="connsiteY333" fmla="*/ 947529 h 4341716"/>
              <a:gd name="connsiteX334" fmla="*/ 762728 w 9336686"/>
              <a:gd name="connsiteY334" fmla="*/ 997748 h 4341716"/>
              <a:gd name="connsiteX335" fmla="*/ 881616 w 9336686"/>
              <a:gd name="connsiteY335" fmla="*/ 1076552 h 4341716"/>
              <a:gd name="connsiteX336" fmla="*/ 1000503 w 9336686"/>
              <a:gd name="connsiteY336" fmla="*/ 997748 h 4341716"/>
              <a:gd name="connsiteX337" fmla="*/ 1010267 w 9336686"/>
              <a:gd name="connsiteY337" fmla="*/ 949388 h 4341716"/>
              <a:gd name="connsiteX338" fmla="*/ 1010267 w 9336686"/>
              <a:gd name="connsiteY338" fmla="*/ 362986 h 4341716"/>
              <a:gd name="connsiteX339" fmla="*/ 1139294 w 9336686"/>
              <a:gd name="connsiteY339" fmla="*/ 233959 h 4341716"/>
              <a:gd name="connsiteX340" fmla="*/ 1139293 w 9336686"/>
              <a:gd name="connsiteY340" fmla="*/ 233960 h 4341716"/>
              <a:gd name="connsiteX341" fmla="*/ 1268320 w 9336686"/>
              <a:gd name="connsiteY341" fmla="*/ 362987 h 4341716"/>
              <a:gd name="connsiteX342" fmla="*/ 1268321 w 9336686"/>
              <a:gd name="connsiteY342" fmla="*/ 1259949 h 4341716"/>
              <a:gd name="connsiteX343" fmla="*/ 1278459 w 9336686"/>
              <a:gd name="connsiteY343" fmla="*/ 1310168 h 4341716"/>
              <a:gd name="connsiteX344" fmla="*/ 1397347 w 9336686"/>
              <a:gd name="connsiteY344" fmla="*/ 1388972 h 4341716"/>
              <a:gd name="connsiteX345" fmla="*/ 1516234 w 9336686"/>
              <a:gd name="connsiteY345" fmla="*/ 1310168 h 4341716"/>
              <a:gd name="connsiteX346" fmla="*/ 1519832 w 9336686"/>
              <a:gd name="connsiteY346" fmla="*/ 1292349 h 4341716"/>
              <a:gd name="connsiteX347" fmla="*/ 1519832 w 9336686"/>
              <a:gd name="connsiteY347" fmla="*/ 983403 h 4341716"/>
              <a:gd name="connsiteX348" fmla="*/ 1648859 w 9336686"/>
              <a:gd name="connsiteY348" fmla="*/ 854376 h 4341716"/>
              <a:gd name="connsiteX349" fmla="*/ 1648858 w 9336686"/>
              <a:gd name="connsiteY349" fmla="*/ 854377 h 4341716"/>
              <a:gd name="connsiteX350" fmla="*/ 1777885 w 9336686"/>
              <a:gd name="connsiteY350" fmla="*/ 983404 h 4341716"/>
              <a:gd name="connsiteX351" fmla="*/ 1777885 w 9336686"/>
              <a:gd name="connsiteY351" fmla="*/ 1363756 h 4341716"/>
              <a:gd name="connsiteX352" fmla="*/ 1785353 w 9336686"/>
              <a:gd name="connsiteY352" fmla="*/ 1400749 h 4341716"/>
              <a:gd name="connsiteX353" fmla="*/ 1904241 w 9336686"/>
              <a:gd name="connsiteY353" fmla="*/ 1479553 h 4341716"/>
              <a:gd name="connsiteX354" fmla="*/ 2033268 w 9336686"/>
              <a:gd name="connsiteY354" fmla="*/ 1350526 h 4341716"/>
              <a:gd name="connsiteX355" fmla="*/ 2033269 w 9336686"/>
              <a:gd name="connsiteY355" fmla="*/ 580034 h 4341716"/>
              <a:gd name="connsiteX356" fmla="*/ 2162296 w 9336686"/>
              <a:gd name="connsiteY356" fmla="*/ 451007 h 4341716"/>
              <a:gd name="connsiteX357" fmla="*/ 2162295 w 9336686"/>
              <a:gd name="connsiteY357" fmla="*/ 451008 h 4341716"/>
              <a:gd name="connsiteX358" fmla="*/ 2291322 w 9336686"/>
              <a:gd name="connsiteY358" fmla="*/ 580035 h 4341716"/>
              <a:gd name="connsiteX359" fmla="*/ 2291323 w 9336686"/>
              <a:gd name="connsiteY359" fmla="*/ 563512 h 4341716"/>
              <a:gd name="connsiteX360" fmla="*/ 2301461 w 9336686"/>
              <a:gd name="connsiteY360" fmla="*/ 613731 h 4341716"/>
              <a:gd name="connsiteX361" fmla="*/ 2420349 w 9336686"/>
              <a:gd name="connsiteY361" fmla="*/ 692535 h 4341716"/>
              <a:gd name="connsiteX362" fmla="*/ 2539236 w 9336686"/>
              <a:gd name="connsiteY362" fmla="*/ 613731 h 4341716"/>
              <a:gd name="connsiteX363" fmla="*/ 2549000 w 9336686"/>
              <a:gd name="connsiteY363" fmla="*/ 565370 h 4341716"/>
              <a:gd name="connsiteX364" fmla="*/ 2549000 w 9336686"/>
              <a:gd name="connsiteY364" fmla="*/ 480031 h 4341716"/>
              <a:gd name="connsiteX365" fmla="*/ 2678027 w 9336686"/>
              <a:gd name="connsiteY365" fmla="*/ 351004 h 4341716"/>
              <a:gd name="connsiteX366" fmla="*/ 2678026 w 9336686"/>
              <a:gd name="connsiteY366" fmla="*/ 351005 h 4341716"/>
              <a:gd name="connsiteX367" fmla="*/ 2807053 w 9336686"/>
              <a:gd name="connsiteY367" fmla="*/ 480032 h 4341716"/>
              <a:gd name="connsiteX368" fmla="*/ 2807054 w 9336686"/>
              <a:gd name="connsiteY368" fmla="*/ 1074052 h 4341716"/>
              <a:gd name="connsiteX369" fmla="*/ 2817192 w 9336686"/>
              <a:gd name="connsiteY369" fmla="*/ 1124271 h 4341716"/>
              <a:gd name="connsiteX370" fmla="*/ 2936080 w 9336686"/>
              <a:gd name="connsiteY370" fmla="*/ 1203075 h 4341716"/>
              <a:gd name="connsiteX371" fmla="*/ 3054967 w 9336686"/>
              <a:gd name="connsiteY371" fmla="*/ 1124271 h 4341716"/>
              <a:gd name="connsiteX372" fmla="*/ 3058565 w 9336686"/>
              <a:gd name="connsiteY372" fmla="*/ 1106452 h 4341716"/>
              <a:gd name="connsiteX373" fmla="*/ 3058565 w 9336686"/>
              <a:gd name="connsiteY373" fmla="*/ 1017534 h 4341716"/>
              <a:gd name="connsiteX374" fmla="*/ 3187592 w 9336686"/>
              <a:gd name="connsiteY374" fmla="*/ 888507 h 4341716"/>
              <a:gd name="connsiteX375" fmla="*/ 3187591 w 9336686"/>
              <a:gd name="connsiteY375" fmla="*/ 888508 h 4341716"/>
              <a:gd name="connsiteX376" fmla="*/ 3316618 w 9336686"/>
              <a:gd name="connsiteY376" fmla="*/ 1017535 h 4341716"/>
              <a:gd name="connsiteX377" fmla="*/ 3316618 w 9336686"/>
              <a:gd name="connsiteY377" fmla="*/ 1087278 h 4341716"/>
              <a:gd name="connsiteX378" fmla="*/ 3324086 w 9336686"/>
              <a:gd name="connsiteY378" fmla="*/ 1124271 h 4341716"/>
              <a:gd name="connsiteX379" fmla="*/ 3442974 w 9336686"/>
              <a:gd name="connsiteY379" fmla="*/ 1203075 h 4341716"/>
              <a:gd name="connsiteX380" fmla="*/ 3561862 w 9336686"/>
              <a:gd name="connsiteY380" fmla="*/ 1124271 h 4341716"/>
              <a:gd name="connsiteX381" fmla="*/ 3571625 w 9336686"/>
              <a:gd name="connsiteY381" fmla="*/ 1075911 h 4341716"/>
              <a:gd name="connsiteX382" fmla="*/ 3571625 w 9336686"/>
              <a:gd name="connsiteY382" fmla="*/ 783111 h 4341716"/>
              <a:gd name="connsiteX383" fmla="*/ 3700652 w 9336686"/>
              <a:gd name="connsiteY383" fmla="*/ 654084 h 4341716"/>
              <a:gd name="connsiteX384" fmla="*/ 3700651 w 9336686"/>
              <a:gd name="connsiteY384" fmla="*/ 654085 h 4341716"/>
              <a:gd name="connsiteX385" fmla="*/ 3829678 w 9336686"/>
              <a:gd name="connsiteY385" fmla="*/ 783112 h 4341716"/>
              <a:gd name="connsiteX386" fmla="*/ 3829678 w 9336686"/>
              <a:gd name="connsiteY386" fmla="*/ 1405848 h 4341716"/>
              <a:gd name="connsiteX387" fmla="*/ 3845908 w 9336686"/>
              <a:gd name="connsiteY387" fmla="*/ 1432599 h 4341716"/>
              <a:gd name="connsiteX388" fmla="*/ 3945472 w 9336686"/>
              <a:gd name="connsiteY388" fmla="*/ 1479553 h 4341716"/>
              <a:gd name="connsiteX389" fmla="*/ 4036708 w 9336686"/>
              <a:gd name="connsiteY389" fmla="*/ 1441762 h 4341716"/>
              <a:gd name="connsiteX390" fmla="*/ 4062914 w 9336686"/>
              <a:gd name="connsiteY390" fmla="*/ 1402893 h 4341716"/>
              <a:gd name="connsiteX391" fmla="*/ 4062914 w 9336686"/>
              <a:gd name="connsiteY391" fmla="*/ 1326765 h 4341716"/>
              <a:gd name="connsiteX392" fmla="*/ 4141718 w 9336686"/>
              <a:gd name="connsiteY392" fmla="*/ 1207877 h 4341716"/>
              <a:gd name="connsiteX393" fmla="*/ 4185518 w 9336686"/>
              <a:gd name="connsiteY393" fmla="*/ 1199035 h 4341716"/>
              <a:gd name="connsiteX394" fmla="*/ 4185518 w 9336686"/>
              <a:gd name="connsiteY394" fmla="*/ 1197669 h 4341716"/>
              <a:gd name="connsiteX395" fmla="*/ 4208998 w 9336686"/>
              <a:gd name="connsiteY395" fmla="*/ 1195302 h 4341716"/>
              <a:gd name="connsiteX396" fmla="*/ 4308727 w 9336686"/>
              <a:gd name="connsiteY396" fmla="*/ 1109353 h 4341716"/>
              <a:gd name="connsiteX397" fmla="*/ 4316928 w 9336686"/>
              <a:gd name="connsiteY397" fmla="*/ 1062882 h 4341716"/>
              <a:gd name="connsiteX398" fmla="*/ 4316928 w 9336686"/>
              <a:gd name="connsiteY398" fmla="*/ 595713 h 4341716"/>
              <a:gd name="connsiteX399" fmla="*/ 4445955 w 9336686"/>
              <a:gd name="connsiteY399" fmla="*/ 466686 h 4341716"/>
              <a:gd name="connsiteX400" fmla="*/ 4445954 w 9336686"/>
              <a:gd name="connsiteY400" fmla="*/ 466685 h 4341716"/>
              <a:gd name="connsiteX401" fmla="*/ 4574981 w 9336686"/>
              <a:gd name="connsiteY401" fmla="*/ 595712 h 4341716"/>
              <a:gd name="connsiteX402" fmla="*/ 4574981 w 9336686"/>
              <a:gd name="connsiteY402" fmla="*/ 916347 h 4341716"/>
              <a:gd name="connsiteX403" fmla="*/ 4592149 w 9336686"/>
              <a:gd name="connsiteY403" fmla="*/ 944642 h 4341716"/>
              <a:gd name="connsiteX404" fmla="*/ 4691712 w 9336686"/>
              <a:gd name="connsiteY404" fmla="*/ 991596 h 4341716"/>
              <a:gd name="connsiteX405" fmla="*/ 4810600 w 9336686"/>
              <a:gd name="connsiteY405" fmla="*/ 912792 h 4341716"/>
              <a:gd name="connsiteX406" fmla="*/ 4816700 w 9336686"/>
              <a:gd name="connsiteY406" fmla="*/ 882576 h 4341716"/>
              <a:gd name="connsiteX407" fmla="*/ 4816700 w 9336686"/>
              <a:gd name="connsiteY407" fmla="*/ 275141 h 4341716"/>
              <a:gd name="connsiteX408" fmla="*/ 4945727 w 9336686"/>
              <a:gd name="connsiteY408" fmla="*/ 146114 h 4341716"/>
              <a:gd name="connsiteX409" fmla="*/ 4945726 w 9336686"/>
              <a:gd name="connsiteY409" fmla="*/ 146115 h 4341716"/>
              <a:gd name="connsiteX410" fmla="*/ 5074753 w 9336686"/>
              <a:gd name="connsiteY410" fmla="*/ 275142 h 4341716"/>
              <a:gd name="connsiteX411" fmla="*/ 5074753 w 9336686"/>
              <a:gd name="connsiteY411" fmla="*/ 386500 h 4341716"/>
              <a:gd name="connsiteX412" fmla="*/ 5076579 w 9336686"/>
              <a:gd name="connsiteY412" fmla="*/ 395545 h 4341716"/>
              <a:gd name="connsiteX413" fmla="*/ 5195465 w 9336686"/>
              <a:gd name="connsiteY413" fmla="*/ 474349 h 4341716"/>
              <a:gd name="connsiteX414" fmla="*/ 5314353 w 9336686"/>
              <a:gd name="connsiteY414" fmla="*/ 395545 h 4341716"/>
              <a:gd name="connsiteX415" fmla="*/ 5318490 w 9336686"/>
              <a:gd name="connsiteY415" fmla="*/ 375052 h 4341716"/>
              <a:gd name="connsiteX416" fmla="*/ 5318490 w 9336686"/>
              <a:gd name="connsiteY416" fmla="*/ 129027 h 4341716"/>
              <a:gd name="connsiteX417" fmla="*/ 5447517 w 9336686"/>
              <a:gd name="connsiteY417"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6 w 9336686"/>
              <a:gd name="connsiteY143" fmla="*/ 2205066 h 4341716"/>
              <a:gd name="connsiteX144" fmla="*/ 8584095 w 9336686"/>
              <a:gd name="connsiteY144" fmla="*/ 2205066 h 4341716"/>
              <a:gd name="connsiteX145" fmla="*/ 8584095 w 9336686"/>
              <a:gd name="connsiteY145" fmla="*/ 3394187 h 4341716"/>
              <a:gd name="connsiteX146" fmla="*/ 8573957 w 9336686"/>
              <a:gd name="connsiteY146" fmla="*/ 3343968 h 4341716"/>
              <a:gd name="connsiteX147" fmla="*/ 8455069 w 9336686"/>
              <a:gd name="connsiteY147" fmla="*/ 3265164 h 4341716"/>
              <a:gd name="connsiteX148" fmla="*/ 8336182 w 9336686"/>
              <a:gd name="connsiteY148" fmla="*/ 3343968 h 4341716"/>
              <a:gd name="connsiteX149" fmla="*/ 8326418 w 9336686"/>
              <a:gd name="connsiteY149" fmla="*/ 3392328 h 4341716"/>
              <a:gd name="connsiteX150" fmla="*/ 8326418 w 9336686"/>
              <a:gd name="connsiteY150" fmla="*/ 3978730 h 4341716"/>
              <a:gd name="connsiteX151" fmla="*/ 8197391 w 9336686"/>
              <a:gd name="connsiteY151" fmla="*/ 4107757 h 4341716"/>
              <a:gd name="connsiteX152" fmla="*/ 8197392 w 9336686"/>
              <a:gd name="connsiteY152" fmla="*/ 4107756 h 4341716"/>
              <a:gd name="connsiteX153" fmla="*/ 8068365 w 9336686"/>
              <a:gd name="connsiteY153" fmla="*/ 3978729 h 4341716"/>
              <a:gd name="connsiteX154" fmla="*/ 8068365 w 9336686"/>
              <a:gd name="connsiteY154" fmla="*/ 2205066 h 4341716"/>
              <a:gd name="connsiteX155" fmla="*/ 8068364 w 9336686"/>
              <a:gd name="connsiteY155" fmla="*/ 3081767 h 4341716"/>
              <a:gd name="connsiteX156" fmla="*/ 8058226 w 9336686"/>
              <a:gd name="connsiteY156" fmla="*/ 3031548 h 4341716"/>
              <a:gd name="connsiteX157" fmla="*/ 7939338 w 9336686"/>
              <a:gd name="connsiteY157" fmla="*/ 2952744 h 4341716"/>
              <a:gd name="connsiteX158" fmla="*/ 7820451 w 9336686"/>
              <a:gd name="connsiteY158" fmla="*/ 3031548 h 4341716"/>
              <a:gd name="connsiteX159" fmla="*/ 7816853 w 9336686"/>
              <a:gd name="connsiteY159" fmla="*/ 3049367 h 4341716"/>
              <a:gd name="connsiteX160" fmla="*/ 7816853 w 9336686"/>
              <a:gd name="connsiteY160" fmla="*/ 3358313 h 4341716"/>
              <a:gd name="connsiteX161" fmla="*/ 7687826 w 9336686"/>
              <a:gd name="connsiteY161" fmla="*/ 3487340 h 4341716"/>
              <a:gd name="connsiteX162" fmla="*/ 7687827 w 9336686"/>
              <a:gd name="connsiteY162" fmla="*/ 3487339 h 4341716"/>
              <a:gd name="connsiteX163" fmla="*/ 7558800 w 9336686"/>
              <a:gd name="connsiteY163" fmla="*/ 3358312 h 4341716"/>
              <a:gd name="connsiteX164" fmla="*/ 7558800 w 9336686"/>
              <a:gd name="connsiteY164" fmla="*/ 2977960 h 4341716"/>
              <a:gd name="connsiteX165" fmla="*/ 7551332 w 9336686"/>
              <a:gd name="connsiteY165" fmla="*/ 2940967 h 4341716"/>
              <a:gd name="connsiteX166" fmla="*/ 7432444 w 9336686"/>
              <a:gd name="connsiteY166" fmla="*/ 2862163 h 4341716"/>
              <a:gd name="connsiteX167" fmla="*/ 7303417 w 9336686"/>
              <a:gd name="connsiteY167" fmla="*/ 2991190 h 4341716"/>
              <a:gd name="connsiteX168" fmla="*/ 7303416 w 9336686"/>
              <a:gd name="connsiteY168" fmla="*/ 3761682 h 4341716"/>
              <a:gd name="connsiteX169" fmla="*/ 7174389 w 9336686"/>
              <a:gd name="connsiteY169" fmla="*/ 3890709 h 4341716"/>
              <a:gd name="connsiteX170" fmla="*/ 7174390 w 9336686"/>
              <a:gd name="connsiteY170" fmla="*/ 3890708 h 4341716"/>
              <a:gd name="connsiteX171" fmla="*/ 7045363 w 9336686"/>
              <a:gd name="connsiteY171" fmla="*/ 3761681 h 4341716"/>
              <a:gd name="connsiteX172" fmla="*/ 7045362 w 9336686"/>
              <a:gd name="connsiteY172" fmla="*/ 3778204 h 4341716"/>
              <a:gd name="connsiteX173" fmla="*/ 7035224 w 9336686"/>
              <a:gd name="connsiteY173" fmla="*/ 3727985 h 4341716"/>
              <a:gd name="connsiteX174" fmla="*/ 6916336 w 9336686"/>
              <a:gd name="connsiteY174" fmla="*/ 3649181 h 4341716"/>
              <a:gd name="connsiteX175" fmla="*/ 6797449 w 9336686"/>
              <a:gd name="connsiteY175" fmla="*/ 3727985 h 4341716"/>
              <a:gd name="connsiteX176" fmla="*/ 6787685 w 9336686"/>
              <a:gd name="connsiteY176" fmla="*/ 3776346 h 4341716"/>
              <a:gd name="connsiteX177" fmla="*/ 6787685 w 9336686"/>
              <a:gd name="connsiteY177" fmla="*/ 3861685 h 4341716"/>
              <a:gd name="connsiteX178" fmla="*/ 6658658 w 9336686"/>
              <a:gd name="connsiteY178" fmla="*/ 3990712 h 4341716"/>
              <a:gd name="connsiteX179" fmla="*/ 6658659 w 9336686"/>
              <a:gd name="connsiteY179" fmla="*/ 3990711 h 4341716"/>
              <a:gd name="connsiteX180" fmla="*/ 6529632 w 9336686"/>
              <a:gd name="connsiteY180" fmla="*/ 3861684 h 4341716"/>
              <a:gd name="connsiteX181" fmla="*/ 6529631 w 9336686"/>
              <a:gd name="connsiteY181" fmla="*/ 3267664 h 4341716"/>
              <a:gd name="connsiteX182" fmla="*/ 6519493 w 9336686"/>
              <a:gd name="connsiteY182" fmla="*/ 3217445 h 4341716"/>
              <a:gd name="connsiteX183" fmla="*/ 6400605 w 9336686"/>
              <a:gd name="connsiteY183" fmla="*/ 3138641 h 4341716"/>
              <a:gd name="connsiteX184" fmla="*/ 6281718 w 9336686"/>
              <a:gd name="connsiteY184" fmla="*/ 3217445 h 4341716"/>
              <a:gd name="connsiteX185" fmla="*/ 6278120 w 9336686"/>
              <a:gd name="connsiteY185" fmla="*/ 3235264 h 4341716"/>
              <a:gd name="connsiteX186" fmla="*/ 6278120 w 9336686"/>
              <a:gd name="connsiteY186" fmla="*/ 3324182 h 4341716"/>
              <a:gd name="connsiteX187" fmla="*/ 6149093 w 9336686"/>
              <a:gd name="connsiteY187" fmla="*/ 3453209 h 4341716"/>
              <a:gd name="connsiteX188" fmla="*/ 6149094 w 9336686"/>
              <a:gd name="connsiteY188" fmla="*/ 3453208 h 4341716"/>
              <a:gd name="connsiteX189" fmla="*/ 6020067 w 9336686"/>
              <a:gd name="connsiteY189" fmla="*/ 3324181 h 4341716"/>
              <a:gd name="connsiteX190" fmla="*/ 6020067 w 9336686"/>
              <a:gd name="connsiteY190" fmla="*/ 3254438 h 4341716"/>
              <a:gd name="connsiteX191" fmla="*/ 6012599 w 9336686"/>
              <a:gd name="connsiteY191" fmla="*/ 3217445 h 4341716"/>
              <a:gd name="connsiteX192" fmla="*/ 5893711 w 9336686"/>
              <a:gd name="connsiteY192" fmla="*/ 3138641 h 4341716"/>
              <a:gd name="connsiteX193" fmla="*/ 5774823 w 9336686"/>
              <a:gd name="connsiteY193" fmla="*/ 3217445 h 4341716"/>
              <a:gd name="connsiteX194" fmla="*/ 5765060 w 9336686"/>
              <a:gd name="connsiteY194" fmla="*/ 3265805 h 4341716"/>
              <a:gd name="connsiteX195" fmla="*/ 5765060 w 9336686"/>
              <a:gd name="connsiteY195" fmla="*/ 3558605 h 4341716"/>
              <a:gd name="connsiteX196" fmla="*/ 5636033 w 9336686"/>
              <a:gd name="connsiteY196" fmla="*/ 3687632 h 4341716"/>
              <a:gd name="connsiteX197" fmla="*/ 5636034 w 9336686"/>
              <a:gd name="connsiteY197" fmla="*/ 3687631 h 4341716"/>
              <a:gd name="connsiteX198" fmla="*/ 5507007 w 9336686"/>
              <a:gd name="connsiteY198" fmla="*/ 3558604 h 4341716"/>
              <a:gd name="connsiteX199" fmla="*/ 5507007 w 9336686"/>
              <a:gd name="connsiteY199" fmla="*/ 2935868 h 4341716"/>
              <a:gd name="connsiteX200" fmla="*/ 5490777 w 9336686"/>
              <a:gd name="connsiteY200" fmla="*/ 2909117 h 4341716"/>
              <a:gd name="connsiteX201" fmla="*/ 5391213 w 9336686"/>
              <a:gd name="connsiteY201" fmla="*/ 2862163 h 4341716"/>
              <a:gd name="connsiteX202" fmla="*/ 5299977 w 9336686"/>
              <a:gd name="connsiteY202" fmla="*/ 2899954 h 4341716"/>
              <a:gd name="connsiteX203" fmla="*/ 5273771 w 9336686"/>
              <a:gd name="connsiteY203" fmla="*/ 2938823 h 4341716"/>
              <a:gd name="connsiteX204" fmla="*/ 5273771 w 9336686"/>
              <a:gd name="connsiteY204" fmla="*/ 3014951 h 4341716"/>
              <a:gd name="connsiteX205" fmla="*/ 5194967 w 9336686"/>
              <a:gd name="connsiteY205" fmla="*/ 3133839 h 4341716"/>
              <a:gd name="connsiteX206" fmla="*/ 5151167 w 9336686"/>
              <a:gd name="connsiteY206" fmla="*/ 3142681 h 4341716"/>
              <a:gd name="connsiteX207" fmla="*/ 5151167 w 9336686"/>
              <a:gd name="connsiteY207" fmla="*/ 3144047 h 4341716"/>
              <a:gd name="connsiteX208" fmla="*/ 5127687 w 9336686"/>
              <a:gd name="connsiteY208" fmla="*/ 3146414 h 4341716"/>
              <a:gd name="connsiteX209" fmla="*/ 5027958 w 9336686"/>
              <a:gd name="connsiteY209" fmla="*/ 3232363 h 4341716"/>
              <a:gd name="connsiteX210" fmla="*/ 5019757 w 9336686"/>
              <a:gd name="connsiteY210" fmla="*/ 3278834 h 4341716"/>
              <a:gd name="connsiteX211" fmla="*/ 5019757 w 9336686"/>
              <a:gd name="connsiteY211" fmla="*/ 3746003 h 4341716"/>
              <a:gd name="connsiteX212" fmla="*/ 4890730 w 9336686"/>
              <a:gd name="connsiteY212" fmla="*/ 3875030 h 4341716"/>
              <a:gd name="connsiteX213" fmla="*/ 4890731 w 9336686"/>
              <a:gd name="connsiteY213" fmla="*/ 3875031 h 4341716"/>
              <a:gd name="connsiteX214" fmla="*/ 4761704 w 9336686"/>
              <a:gd name="connsiteY214" fmla="*/ 3746004 h 4341716"/>
              <a:gd name="connsiteX215" fmla="*/ 4761704 w 9336686"/>
              <a:gd name="connsiteY215" fmla="*/ 3425369 h 4341716"/>
              <a:gd name="connsiteX216" fmla="*/ 4744536 w 9336686"/>
              <a:gd name="connsiteY216" fmla="*/ 3397074 h 4341716"/>
              <a:gd name="connsiteX217" fmla="*/ 4644973 w 9336686"/>
              <a:gd name="connsiteY217" fmla="*/ 3350120 h 4341716"/>
              <a:gd name="connsiteX218" fmla="*/ 4526085 w 9336686"/>
              <a:gd name="connsiteY218" fmla="*/ 3428924 h 4341716"/>
              <a:gd name="connsiteX219" fmla="*/ 4519985 w 9336686"/>
              <a:gd name="connsiteY219" fmla="*/ 3459140 h 4341716"/>
              <a:gd name="connsiteX220" fmla="*/ 4519985 w 9336686"/>
              <a:gd name="connsiteY220" fmla="*/ 4066575 h 4341716"/>
              <a:gd name="connsiteX221" fmla="*/ 4390958 w 9336686"/>
              <a:gd name="connsiteY221" fmla="*/ 4195602 h 4341716"/>
              <a:gd name="connsiteX222" fmla="*/ 4390959 w 9336686"/>
              <a:gd name="connsiteY222" fmla="*/ 4195601 h 4341716"/>
              <a:gd name="connsiteX223" fmla="*/ 4261932 w 9336686"/>
              <a:gd name="connsiteY223" fmla="*/ 4066574 h 4341716"/>
              <a:gd name="connsiteX224" fmla="*/ 4261932 w 9336686"/>
              <a:gd name="connsiteY224" fmla="*/ 3955216 h 4341716"/>
              <a:gd name="connsiteX225" fmla="*/ 4260106 w 9336686"/>
              <a:gd name="connsiteY225" fmla="*/ 3946171 h 4341716"/>
              <a:gd name="connsiteX226" fmla="*/ 4141220 w 9336686"/>
              <a:gd name="connsiteY226" fmla="*/ 3867367 h 4341716"/>
              <a:gd name="connsiteX227" fmla="*/ 4022332 w 9336686"/>
              <a:gd name="connsiteY227" fmla="*/ 3946171 h 4341716"/>
              <a:gd name="connsiteX228" fmla="*/ 4018195 w 9336686"/>
              <a:gd name="connsiteY228" fmla="*/ 3966664 h 4341716"/>
              <a:gd name="connsiteX229" fmla="*/ 4018195 w 9336686"/>
              <a:gd name="connsiteY229" fmla="*/ 4212689 h 4341716"/>
              <a:gd name="connsiteX230" fmla="*/ 3889168 w 9336686"/>
              <a:gd name="connsiteY230" fmla="*/ 4341716 h 4341716"/>
              <a:gd name="connsiteX231" fmla="*/ 3889169 w 9336686"/>
              <a:gd name="connsiteY231" fmla="*/ 4341715 h 4341716"/>
              <a:gd name="connsiteX232" fmla="*/ 3760142 w 9336686"/>
              <a:gd name="connsiteY232" fmla="*/ 4212688 h 4341716"/>
              <a:gd name="connsiteX233" fmla="*/ 3760142 w 9336686"/>
              <a:gd name="connsiteY233" fmla="*/ 3745519 h 4341716"/>
              <a:gd name="connsiteX234" fmla="*/ 3751941 w 9336686"/>
              <a:gd name="connsiteY234" fmla="*/ 3699048 h 4341716"/>
              <a:gd name="connsiteX235" fmla="*/ 3652212 w 9336686"/>
              <a:gd name="connsiteY235" fmla="*/ 3613099 h 4341716"/>
              <a:gd name="connsiteX236" fmla="*/ 3628732 w 9336686"/>
              <a:gd name="connsiteY236" fmla="*/ 3610732 h 4341716"/>
              <a:gd name="connsiteX237" fmla="*/ 3628732 w 9336686"/>
              <a:gd name="connsiteY237" fmla="*/ 3609366 h 4341716"/>
              <a:gd name="connsiteX238" fmla="*/ 3584932 w 9336686"/>
              <a:gd name="connsiteY238" fmla="*/ 3600524 h 4341716"/>
              <a:gd name="connsiteX239" fmla="*/ 3506128 w 9336686"/>
              <a:gd name="connsiteY239" fmla="*/ 3481636 h 4341716"/>
              <a:gd name="connsiteX240" fmla="*/ 3506128 w 9336686"/>
              <a:gd name="connsiteY240" fmla="*/ 3431307 h 4341716"/>
              <a:gd name="connsiteX241" fmla="*/ 3500614 w 9336686"/>
              <a:gd name="connsiteY241" fmla="*/ 3403994 h 4341716"/>
              <a:gd name="connsiteX242" fmla="*/ 3381726 w 9336686"/>
              <a:gd name="connsiteY242" fmla="*/ 3325190 h 4341716"/>
              <a:gd name="connsiteX243" fmla="*/ 3290490 w 9336686"/>
              <a:gd name="connsiteY243" fmla="*/ 3362981 h 4341716"/>
              <a:gd name="connsiteX244" fmla="*/ 3263554 w 9336686"/>
              <a:gd name="connsiteY244" fmla="*/ 3402932 h 4341716"/>
              <a:gd name="connsiteX245" fmla="*/ 3263554 w 9336686"/>
              <a:gd name="connsiteY245" fmla="*/ 3631142 h 4341716"/>
              <a:gd name="connsiteX246" fmla="*/ 3134527 w 9336686"/>
              <a:gd name="connsiteY246" fmla="*/ 3760169 h 4341716"/>
              <a:gd name="connsiteX247" fmla="*/ 3134528 w 9336686"/>
              <a:gd name="connsiteY247" fmla="*/ 3760168 h 4341716"/>
              <a:gd name="connsiteX248" fmla="*/ 3005501 w 9336686"/>
              <a:gd name="connsiteY248" fmla="*/ 3631141 h 4341716"/>
              <a:gd name="connsiteX249" fmla="*/ 3005501 w 9336686"/>
              <a:gd name="connsiteY249" fmla="*/ 2991769 h 4341716"/>
              <a:gd name="connsiteX250" fmla="*/ 3000280 w 9336686"/>
              <a:gd name="connsiteY250" fmla="*/ 2965907 h 4341716"/>
              <a:gd name="connsiteX251" fmla="*/ 2881392 w 9336686"/>
              <a:gd name="connsiteY251" fmla="*/ 2887103 h 4341716"/>
              <a:gd name="connsiteX252" fmla="*/ 2762505 w 9336686"/>
              <a:gd name="connsiteY252" fmla="*/ 2965907 h 4341716"/>
              <a:gd name="connsiteX253" fmla="*/ 2762032 w 9336686"/>
              <a:gd name="connsiteY253" fmla="*/ 2968250 h 4341716"/>
              <a:gd name="connsiteX254" fmla="*/ 2762032 w 9336686"/>
              <a:gd name="connsiteY254" fmla="*/ 3113195 h 4341716"/>
              <a:gd name="connsiteX255" fmla="*/ 2683229 w 9336686"/>
              <a:gd name="connsiteY255" fmla="*/ 3232083 h 4341716"/>
              <a:gd name="connsiteX256" fmla="*/ 2635159 w 9336686"/>
              <a:gd name="connsiteY256" fmla="*/ 3241787 h 4341716"/>
              <a:gd name="connsiteX257" fmla="*/ 2635159 w 9336686"/>
              <a:gd name="connsiteY257" fmla="*/ 3242525 h 4341716"/>
              <a:gd name="connsiteX258" fmla="*/ 2611679 w 9336686"/>
              <a:gd name="connsiteY258" fmla="*/ 3244892 h 4341716"/>
              <a:gd name="connsiteX259" fmla="*/ 2534615 w 9336686"/>
              <a:gd name="connsiteY259" fmla="*/ 3291336 h 4341716"/>
              <a:gd name="connsiteX260" fmla="*/ 2512827 w 9336686"/>
              <a:gd name="connsiteY260" fmla="*/ 3329312 h 4341716"/>
              <a:gd name="connsiteX261" fmla="*/ 2512827 w 9336686"/>
              <a:gd name="connsiteY261" fmla="*/ 3454880 h 4341716"/>
              <a:gd name="connsiteX262" fmla="*/ 2434024 w 9336686"/>
              <a:gd name="connsiteY262" fmla="*/ 3573768 h 4341716"/>
              <a:gd name="connsiteX263" fmla="*/ 2385954 w 9336686"/>
              <a:gd name="connsiteY263" fmla="*/ 3583472 h 4341716"/>
              <a:gd name="connsiteX264" fmla="*/ 2385954 w 9336686"/>
              <a:gd name="connsiteY264" fmla="*/ 3584210 h 4341716"/>
              <a:gd name="connsiteX265" fmla="*/ 2362474 w 9336686"/>
              <a:gd name="connsiteY265" fmla="*/ 3586577 h 4341716"/>
              <a:gd name="connsiteX266" fmla="*/ 2285410 w 9336686"/>
              <a:gd name="connsiteY266" fmla="*/ 3633021 h 4341716"/>
              <a:gd name="connsiteX267" fmla="*/ 2273449 w 9336686"/>
              <a:gd name="connsiteY267" fmla="*/ 3653869 h 4341716"/>
              <a:gd name="connsiteX268" fmla="*/ 2273449 w 9336686"/>
              <a:gd name="connsiteY268" fmla="*/ 3867367 h 4341716"/>
              <a:gd name="connsiteX269" fmla="*/ 2144423 w 9336686"/>
              <a:gd name="connsiteY269" fmla="*/ 3996394 h 4341716"/>
              <a:gd name="connsiteX270" fmla="*/ 2144424 w 9336686"/>
              <a:gd name="connsiteY270" fmla="*/ 3996393 h 4341716"/>
              <a:gd name="connsiteX271" fmla="*/ 2015396 w 9336686"/>
              <a:gd name="connsiteY271" fmla="*/ 3867366 h 4341716"/>
              <a:gd name="connsiteX272" fmla="*/ 2015396 w 9336686"/>
              <a:gd name="connsiteY272" fmla="*/ 3400197 h 4341716"/>
              <a:gd name="connsiteX273" fmla="*/ 2007195 w 9336686"/>
              <a:gd name="connsiteY273" fmla="*/ 3353726 h 4341716"/>
              <a:gd name="connsiteX274" fmla="*/ 1907467 w 9336686"/>
              <a:gd name="connsiteY274" fmla="*/ 3267777 h 4341716"/>
              <a:gd name="connsiteX275" fmla="*/ 1883987 w 9336686"/>
              <a:gd name="connsiteY275" fmla="*/ 3265410 h 4341716"/>
              <a:gd name="connsiteX276" fmla="*/ 1883987 w 9336686"/>
              <a:gd name="connsiteY276" fmla="*/ 3264044 h 4341716"/>
              <a:gd name="connsiteX277" fmla="*/ 1840187 w 9336686"/>
              <a:gd name="connsiteY277" fmla="*/ 3255202 h 4341716"/>
              <a:gd name="connsiteX278" fmla="*/ 1761383 w 9336686"/>
              <a:gd name="connsiteY278" fmla="*/ 3136314 h 4341716"/>
              <a:gd name="connsiteX279" fmla="*/ 1761383 w 9336686"/>
              <a:gd name="connsiteY279" fmla="*/ 2996103 h 4341716"/>
              <a:gd name="connsiteX280" fmla="*/ 1755287 w 9336686"/>
              <a:gd name="connsiteY280" fmla="*/ 2965907 h 4341716"/>
              <a:gd name="connsiteX281" fmla="*/ 1636398 w 9336686"/>
              <a:gd name="connsiteY281" fmla="*/ 2887103 h 4341716"/>
              <a:gd name="connsiteX282" fmla="*/ 1517510 w 9336686"/>
              <a:gd name="connsiteY282" fmla="*/ 2965907 h 4341716"/>
              <a:gd name="connsiteX283" fmla="*/ 1515568 w 9336686"/>
              <a:gd name="connsiteY283" fmla="*/ 2975527 h 4341716"/>
              <a:gd name="connsiteX284" fmla="*/ 1515568 w 9336686"/>
              <a:gd name="connsiteY284" fmla="*/ 3239907 h 4341716"/>
              <a:gd name="connsiteX285" fmla="*/ 1386541 w 9336686"/>
              <a:gd name="connsiteY285" fmla="*/ 3368934 h 4341716"/>
              <a:gd name="connsiteX286" fmla="*/ 1386542 w 9336686"/>
              <a:gd name="connsiteY286" fmla="*/ 3368933 h 4341716"/>
              <a:gd name="connsiteX287" fmla="*/ 1257514 w 9336686"/>
              <a:gd name="connsiteY287" fmla="*/ 3239906 h 4341716"/>
              <a:gd name="connsiteX288" fmla="*/ 1257514 w 9336686"/>
              <a:gd name="connsiteY288" fmla="*/ 2772737 h 4341716"/>
              <a:gd name="connsiteX289" fmla="*/ 1249314 w 9336686"/>
              <a:gd name="connsiteY289" fmla="*/ 2726266 h 4341716"/>
              <a:gd name="connsiteX290" fmla="*/ 1149584 w 9336686"/>
              <a:gd name="connsiteY290" fmla="*/ 2640317 h 4341716"/>
              <a:gd name="connsiteX291" fmla="*/ 1126104 w 9336686"/>
              <a:gd name="connsiteY291" fmla="*/ 2637950 h 4341716"/>
              <a:gd name="connsiteX292" fmla="*/ 1126104 w 9336686"/>
              <a:gd name="connsiteY292" fmla="*/ 2636584 h 4341716"/>
              <a:gd name="connsiteX293" fmla="*/ 1082305 w 9336686"/>
              <a:gd name="connsiteY293" fmla="*/ 2627742 h 4341716"/>
              <a:gd name="connsiteX294" fmla="*/ 1003500 w 9336686"/>
              <a:gd name="connsiteY294" fmla="*/ 2508854 h 4341716"/>
              <a:gd name="connsiteX295" fmla="*/ 1003500 w 9336686"/>
              <a:gd name="connsiteY295" fmla="*/ 2387433 h 4341716"/>
              <a:gd name="connsiteX296" fmla="*/ 1003269 w 9336686"/>
              <a:gd name="connsiteY296" fmla="*/ 2386290 h 4341716"/>
              <a:gd name="connsiteX297" fmla="*/ 884381 w 9336686"/>
              <a:gd name="connsiteY297" fmla="*/ 2307486 h 4341716"/>
              <a:gd name="connsiteX298" fmla="*/ 765494 w 9336686"/>
              <a:gd name="connsiteY298" fmla="*/ 2386290 h 4341716"/>
              <a:gd name="connsiteX299" fmla="*/ 762038 w 9336686"/>
              <a:gd name="connsiteY299" fmla="*/ 2403410 h 4341716"/>
              <a:gd name="connsiteX300" fmla="*/ 762038 w 9336686"/>
              <a:gd name="connsiteY300" fmla="*/ 2614672 h 4341716"/>
              <a:gd name="connsiteX301" fmla="*/ 683235 w 9336686"/>
              <a:gd name="connsiteY301" fmla="*/ 2733560 h 4341716"/>
              <a:gd name="connsiteX302" fmla="*/ 635165 w 9336686"/>
              <a:gd name="connsiteY302" fmla="*/ 2743264 h 4341716"/>
              <a:gd name="connsiteX303" fmla="*/ 635165 w 9336686"/>
              <a:gd name="connsiteY303" fmla="*/ 2744002 h 4341716"/>
              <a:gd name="connsiteX304" fmla="*/ 611685 w 9336686"/>
              <a:gd name="connsiteY304" fmla="*/ 2746369 h 4341716"/>
              <a:gd name="connsiteX305" fmla="*/ 534621 w 9336686"/>
              <a:gd name="connsiteY305" fmla="*/ 2792813 h 4341716"/>
              <a:gd name="connsiteX306" fmla="*/ 512066 w 9336686"/>
              <a:gd name="connsiteY306" fmla="*/ 2832126 h 4341716"/>
              <a:gd name="connsiteX307" fmla="*/ 512066 w 9336686"/>
              <a:gd name="connsiteY307" fmla="*/ 3531739 h 4341716"/>
              <a:gd name="connsiteX308" fmla="*/ 383039 w 9336686"/>
              <a:gd name="connsiteY308" fmla="*/ 3660766 h 4341716"/>
              <a:gd name="connsiteX309" fmla="*/ 383040 w 9336686"/>
              <a:gd name="connsiteY309" fmla="*/ 3660765 h 4341716"/>
              <a:gd name="connsiteX310" fmla="*/ 254013 w 9336686"/>
              <a:gd name="connsiteY310" fmla="*/ 3531738 h 4341716"/>
              <a:gd name="connsiteX311" fmla="*/ 254013 w 9336686"/>
              <a:gd name="connsiteY311" fmla="*/ 3064569 h 4341716"/>
              <a:gd name="connsiteX312" fmla="*/ 245812 w 9336686"/>
              <a:gd name="connsiteY312" fmla="*/ 3018098 h 4341716"/>
              <a:gd name="connsiteX313" fmla="*/ 146083 w 9336686"/>
              <a:gd name="connsiteY313" fmla="*/ 2932149 h 4341716"/>
              <a:gd name="connsiteX314" fmla="*/ 122603 w 9336686"/>
              <a:gd name="connsiteY314" fmla="*/ 2929782 h 4341716"/>
              <a:gd name="connsiteX315" fmla="*/ 122603 w 9336686"/>
              <a:gd name="connsiteY315" fmla="*/ 2928416 h 4341716"/>
              <a:gd name="connsiteX316" fmla="*/ 78803 w 9336686"/>
              <a:gd name="connsiteY316" fmla="*/ 2919574 h 4341716"/>
              <a:gd name="connsiteX317" fmla="*/ 22035 w 9336686"/>
              <a:gd name="connsiteY317" fmla="*/ 2872826 h 4341716"/>
              <a:gd name="connsiteX318" fmla="*/ 0 w 9336686"/>
              <a:gd name="connsiteY318" fmla="*/ 2800689 h 4341716"/>
              <a:gd name="connsiteX319" fmla="*/ 0 w 9336686"/>
              <a:gd name="connsiteY319" fmla="*/ 783111 h 4341716"/>
              <a:gd name="connsiteX320" fmla="*/ 129027 w 9336686"/>
              <a:gd name="connsiteY320" fmla="*/ 654084 h 4341716"/>
              <a:gd name="connsiteX321" fmla="*/ 129026 w 9336686"/>
              <a:gd name="connsiteY321" fmla="*/ 654085 h 4341716"/>
              <a:gd name="connsiteX322" fmla="*/ 258053 w 9336686"/>
              <a:gd name="connsiteY322" fmla="*/ 783112 h 4341716"/>
              <a:gd name="connsiteX323" fmla="*/ 258053 w 9336686"/>
              <a:gd name="connsiteY323" fmla="*/ 1405848 h 4341716"/>
              <a:gd name="connsiteX324" fmla="*/ 274283 w 9336686"/>
              <a:gd name="connsiteY324" fmla="*/ 1432599 h 4341716"/>
              <a:gd name="connsiteX325" fmla="*/ 373847 w 9336686"/>
              <a:gd name="connsiteY325" fmla="*/ 1479553 h 4341716"/>
              <a:gd name="connsiteX326" fmla="*/ 492735 w 9336686"/>
              <a:gd name="connsiteY326" fmla="*/ 1400749 h 4341716"/>
              <a:gd name="connsiteX327" fmla="*/ 494536 w 9336686"/>
              <a:gd name="connsiteY327" fmla="*/ 1391827 h 4341716"/>
              <a:gd name="connsiteX328" fmla="*/ 494536 w 9336686"/>
              <a:gd name="connsiteY328" fmla="*/ 964051 h 4341716"/>
              <a:gd name="connsiteX329" fmla="*/ 623563 w 9336686"/>
              <a:gd name="connsiteY329" fmla="*/ 835024 h 4341716"/>
              <a:gd name="connsiteX330" fmla="*/ 623562 w 9336686"/>
              <a:gd name="connsiteY330" fmla="*/ 835025 h 4341716"/>
              <a:gd name="connsiteX331" fmla="*/ 752589 w 9336686"/>
              <a:gd name="connsiteY331" fmla="*/ 964052 h 4341716"/>
              <a:gd name="connsiteX332" fmla="*/ 752590 w 9336686"/>
              <a:gd name="connsiteY332" fmla="*/ 947529 h 4341716"/>
              <a:gd name="connsiteX333" fmla="*/ 762728 w 9336686"/>
              <a:gd name="connsiteY333" fmla="*/ 997748 h 4341716"/>
              <a:gd name="connsiteX334" fmla="*/ 881616 w 9336686"/>
              <a:gd name="connsiteY334" fmla="*/ 1076552 h 4341716"/>
              <a:gd name="connsiteX335" fmla="*/ 1000503 w 9336686"/>
              <a:gd name="connsiteY335" fmla="*/ 997748 h 4341716"/>
              <a:gd name="connsiteX336" fmla="*/ 1010267 w 9336686"/>
              <a:gd name="connsiteY336" fmla="*/ 949388 h 4341716"/>
              <a:gd name="connsiteX337" fmla="*/ 1010267 w 9336686"/>
              <a:gd name="connsiteY337" fmla="*/ 362986 h 4341716"/>
              <a:gd name="connsiteX338" fmla="*/ 1139294 w 9336686"/>
              <a:gd name="connsiteY338" fmla="*/ 233959 h 4341716"/>
              <a:gd name="connsiteX339" fmla="*/ 1139293 w 9336686"/>
              <a:gd name="connsiteY339" fmla="*/ 233960 h 4341716"/>
              <a:gd name="connsiteX340" fmla="*/ 1268320 w 9336686"/>
              <a:gd name="connsiteY340" fmla="*/ 362987 h 4341716"/>
              <a:gd name="connsiteX341" fmla="*/ 1268321 w 9336686"/>
              <a:gd name="connsiteY341" fmla="*/ 1259949 h 4341716"/>
              <a:gd name="connsiteX342" fmla="*/ 1278459 w 9336686"/>
              <a:gd name="connsiteY342" fmla="*/ 1310168 h 4341716"/>
              <a:gd name="connsiteX343" fmla="*/ 1397347 w 9336686"/>
              <a:gd name="connsiteY343" fmla="*/ 1388972 h 4341716"/>
              <a:gd name="connsiteX344" fmla="*/ 1516234 w 9336686"/>
              <a:gd name="connsiteY344" fmla="*/ 1310168 h 4341716"/>
              <a:gd name="connsiteX345" fmla="*/ 1519832 w 9336686"/>
              <a:gd name="connsiteY345" fmla="*/ 1292349 h 4341716"/>
              <a:gd name="connsiteX346" fmla="*/ 1519832 w 9336686"/>
              <a:gd name="connsiteY346" fmla="*/ 983403 h 4341716"/>
              <a:gd name="connsiteX347" fmla="*/ 1648859 w 9336686"/>
              <a:gd name="connsiteY347" fmla="*/ 854376 h 4341716"/>
              <a:gd name="connsiteX348" fmla="*/ 1648858 w 9336686"/>
              <a:gd name="connsiteY348" fmla="*/ 854377 h 4341716"/>
              <a:gd name="connsiteX349" fmla="*/ 1777885 w 9336686"/>
              <a:gd name="connsiteY349" fmla="*/ 983404 h 4341716"/>
              <a:gd name="connsiteX350" fmla="*/ 1777885 w 9336686"/>
              <a:gd name="connsiteY350" fmla="*/ 1363756 h 4341716"/>
              <a:gd name="connsiteX351" fmla="*/ 1785353 w 9336686"/>
              <a:gd name="connsiteY351" fmla="*/ 1400749 h 4341716"/>
              <a:gd name="connsiteX352" fmla="*/ 1904241 w 9336686"/>
              <a:gd name="connsiteY352" fmla="*/ 1479553 h 4341716"/>
              <a:gd name="connsiteX353" fmla="*/ 2033268 w 9336686"/>
              <a:gd name="connsiteY353" fmla="*/ 1350526 h 4341716"/>
              <a:gd name="connsiteX354" fmla="*/ 2033269 w 9336686"/>
              <a:gd name="connsiteY354" fmla="*/ 580034 h 4341716"/>
              <a:gd name="connsiteX355" fmla="*/ 2162296 w 9336686"/>
              <a:gd name="connsiteY355" fmla="*/ 451007 h 4341716"/>
              <a:gd name="connsiteX356" fmla="*/ 2162295 w 9336686"/>
              <a:gd name="connsiteY356" fmla="*/ 451008 h 4341716"/>
              <a:gd name="connsiteX357" fmla="*/ 2291322 w 9336686"/>
              <a:gd name="connsiteY357" fmla="*/ 580035 h 4341716"/>
              <a:gd name="connsiteX358" fmla="*/ 2291323 w 9336686"/>
              <a:gd name="connsiteY358" fmla="*/ 563512 h 4341716"/>
              <a:gd name="connsiteX359" fmla="*/ 2301461 w 9336686"/>
              <a:gd name="connsiteY359" fmla="*/ 613731 h 4341716"/>
              <a:gd name="connsiteX360" fmla="*/ 2420349 w 9336686"/>
              <a:gd name="connsiteY360" fmla="*/ 692535 h 4341716"/>
              <a:gd name="connsiteX361" fmla="*/ 2539236 w 9336686"/>
              <a:gd name="connsiteY361" fmla="*/ 613731 h 4341716"/>
              <a:gd name="connsiteX362" fmla="*/ 2549000 w 9336686"/>
              <a:gd name="connsiteY362" fmla="*/ 565370 h 4341716"/>
              <a:gd name="connsiteX363" fmla="*/ 2549000 w 9336686"/>
              <a:gd name="connsiteY363" fmla="*/ 480031 h 4341716"/>
              <a:gd name="connsiteX364" fmla="*/ 2678027 w 9336686"/>
              <a:gd name="connsiteY364" fmla="*/ 351004 h 4341716"/>
              <a:gd name="connsiteX365" fmla="*/ 2678026 w 9336686"/>
              <a:gd name="connsiteY365" fmla="*/ 351005 h 4341716"/>
              <a:gd name="connsiteX366" fmla="*/ 2807053 w 9336686"/>
              <a:gd name="connsiteY366" fmla="*/ 480032 h 4341716"/>
              <a:gd name="connsiteX367" fmla="*/ 2807054 w 9336686"/>
              <a:gd name="connsiteY367" fmla="*/ 1074052 h 4341716"/>
              <a:gd name="connsiteX368" fmla="*/ 2817192 w 9336686"/>
              <a:gd name="connsiteY368" fmla="*/ 1124271 h 4341716"/>
              <a:gd name="connsiteX369" fmla="*/ 2936080 w 9336686"/>
              <a:gd name="connsiteY369" fmla="*/ 1203075 h 4341716"/>
              <a:gd name="connsiteX370" fmla="*/ 3054967 w 9336686"/>
              <a:gd name="connsiteY370" fmla="*/ 1124271 h 4341716"/>
              <a:gd name="connsiteX371" fmla="*/ 3058565 w 9336686"/>
              <a:gd name="connsiteY371" fmla="*/ 1106452 h 4341716"/>
              <a:gd name="connsiteX372" fmla="*/ 3058565 w 9336686"/>
              <a:gd name="connsiteY372" fmla="*/ 1017534 h 4341716"/>
              <a:gd name="connsiteX373" fmla="*/ 3187592 w 9336686"/>
              <a:gd name="connsiteY373" fmla="*/ 888507 h 4341716"/>
              <a:gd name="connsiteX374" fmla="*/ 3187591 w 9336686"/>
              <a:gd name="connsiteY374" fmla="*/ 888508 h 4341716"/>
              <a:gd name="connsiteX375" fmla="*/ 3316618 w 9336686"/>
              <a:gd name="connsiteY375" fmla="*/ 1017535 h 4341716"/>
              <a:gd name="connsiteX376" fmla="*/ 3316618 w 9336686"/>
              <a:gd name="connsiteY376" fmla="*/ 1087278 h 4341716"/>
              <a:gd name="connsiteX377" fmla="*/ 3324086 w 9336686"/>
              <a:gd name="connsiteY377" fmla="*/ 1124271 h 4341716"/>
              <a:gd name="connsiteX378" fmla="*/ 3442974 w 9336686"/>
              <a:gd name="connsiteY378" fmla="*/ 1203075 h 4341716"/>
              <a:gd name="connsiteX379" fmla="*/ 3561862 w 9336686"/>
              <a:gd name="connsiteY379" fmla="*/ 1124271 h 4341716"/>
              <a:gd name="connsiteX380" fmla="*/ 3571625 w 9336686"/>
              <a:gd name="connsiteY380" fmla="*/ 1075911 h 4341716"/>
              <a:gd name="connsiteX381" fmla="*/ 3571625 w 9336686"/>
              <a:gd name="connsiteY381" fmla="*/ 783111 h 4341716"/>
              <a:gd name="connsiteX382" fmla="*/ 3700652 w 9336686"/>
              <a:gd name="connsiteY382" fmla="*/ 654084 h 4341716"/>
              <a:gd name="connsiteX383" fmla="*/ 3700651 w 9336686"/>
              <a:gd name="connsiteY383" fmla="*/ 654085 h 4341716"/>
              <a:gd name="connsiteX384" fmla="*/ 3829678 w 9336686"/>
              <a:gd name="connsiteY384" fmla="*/ 783112 h 4341716"/>
              <a:gd name="connsiteX385" fmla="*/ 3829678 w 9336686"/>
              <a:gd name="connsiteY385" fmla="*/ 1405848 h 4341716"/>
              <a:gd name="connsiteX386" fmla="*/ 3845908 w 9336686"/>
              <a:gd name="connsiteY386" fmla="*/ 1432599 h 4341716"/>
              <a:gd name="connsiteX387" fmla="*/ 3945472 w 9336686"/>
              <a:gd name="connsiteY387" fmla="*/ 1479553 h 4341716"/>
              <a:gd name="connsiteX388" fmla="*/ 4036708 w 9336686"/>
              <a:gd name="connsiteY388" fmla="*/ 1441762 h 4341716"/>
              <a:gd name="connsiteX389" fmla="*/ 4062914 w 9336686"/>
              <a:gd name="connsiteY389" fmla="*/ 1402893 h 4341716"/>
              <a:gd name="connsiteX390" fmla="*/ 4062914 w 9336686"/>
              <a:gd name="connsiteY390" fmla="*/ 1326765 h 4341716"/>
              <a:gd name="connsiteX391" fmla="*/ 4141718 w 9336686"/>
              <a:gd name="connsiteY391" fmla="*/ 1207877 h 4341716"/>
              <a:gd name="connsiteX392" fmla="*/ 4185518 w 9336686"/>
              <a:gd name="connsiteY392" fmla="*/ 1199035 h 4341716"/>
              <a:gd name="connsiteX393" fmla="*/ 4185518 w 9336686"/>
              <a:gd name="connsiteY393" fmla="*/ 1197669 h 4341716"/>
              <a:gd name="connsiteX394" fmla="*/ 4208998 w 9336686"/>
              <a:gd name="connsiteY394" fmla="*/ 1195302 h 4341716"/>
              <a:gd name="connsiteX395" fmla="*/ 4308727 w 9336686"/>
              <a:gd name="connsiteY395" fmla="*/ 1109353 h 4341716"/>
              <a:gd name="connsiteX396" fmla="*/ 4316928 w 9336686"/>
              <a:gd name="connsiteY396" fmla="*/ 1062882 h 4341716"/>
              <a:gd name="connsiteX397" fmla="*/ 4316928 w 9336686"/>
              <a:gd name="connsiteY397" fmla="*/ 595713 h 4341716"/>
              <a:gd name="connsiteX398" fmla="*/ 4445955 w 9336686"/>
              <a:gd name="connsiteY398" fmla="*/ 466686 h 4341716"/>
              <a:gd name="connsiteX399" fmla="*/ 4445954 w 9336686"/>
              <a:gd name="connsiteY399" fmla="*/ 466685 h 4341716"/>
              <a:gd name="connsiteX400" fmla="*/ 4574981 w 9336686"/>
              <a:gd name="connsiteY400" fmla="*/ 595712 h 4341716"/>
              <a:gd name="connsiteX401" fmla="*/ 4574981 w 9336686"/>
              <a:gd name="connsiteY401" fmla="*/ 916347 h 4341716"/>
              <a:gd name="connsiteX402" fmla="*/ 4592149 w 9336686"/>
              <a:gd name="connsiteY402" fmla="*/ 944642 h 4341716"/>
              <a:gd name="connsiteX403" fmla="*/ 4691712 w 9336686"/>
              <a:gd name="connsiteY403" fmla="*/ 991596 h 4341716"/>
              <a:gd name="connsiteX404" fmla="*/ 4810600 w 9336686"/>
              <a:gd name="connsiteY404" fmla="*/ 912792 h 4341716"/>
              <a:gd name="connsiteX405" fmla="*/ 4816700 w 9336686"/>
              <a:gd name="connsiteY405" fmla="*/ 882576 h 4341716"/>
              <a:gd name="connsiteX406" fmla="*/ 4816700 w 9336686"/>
              <a:gd name="connsiteY406" fmla="*/ 275141 h 4341716"/>
              <a:gd name="connsiteX407" fmla="*/ 4945727 w 9336686"/>
              <a:gd name="connsiteY407" fmla="*/ 146114 h 4341716"/>
              <a:gd name="connsiteX408" fmla="*/ 4945726 w 9336686"/>
              <a:gd name="connsiteY408" fmla="*/ 146115 h 4341716"/>
              <a:gd name="connsiteX409" fmla="*/ 5074753 w 9336686"/>
              <a:gd name="connsiteY409" fmla="*/ 275142 h 4341716"/>
              <a:gd name="connsiteX410" fmla="*/ 5074753 w 9336686"/>
              <a:gd name="connsiteY410" fmla="*/ 386500 h 4341716"/>
              <a:gd name="connsiteX411" fmla="*/ 5076579 w 9336686"/>
              <a:gd name="connsiteY411" fmla="*/ 395545 h 4341716"/>
              <a:gd name="connsiteX412" fmla="*/ 5195465 w 9336686"/>
              <a:gd name="connsiteY412" fmla="*/ 474349 h 4341716"/>
              <a:gd name="connsiteX413" fmla="*/ 5314353 w 9336686"/>
              <a:gd name="connsiteY413" fmla="*/ 395545 h 4341716"/>
              <a:gd name="connsiteX414" fmla="*/ 5318490 w 9336686"/>
              <a:gd name="connsiteY414" fmla="*/ 375052 h 4341716"/>
              <a:gd name="connsiteX415" fmla="*/ 5318490 w 9336686"/>
              <a:gd name="connsiteY415" fmla="*/ 129027 h 4341716"/>
              <a:gd name="connsiteX416" fmla="*/ 5447517 w 9336686"/>
              <a:gd name="connsiteY416"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6 w 9336686"/>
              <a:gd name="connsiteY143" fmla="*/ 2205066 h 4341716"/>
              <a:gd name="connsiteX144" fmla="*/ 8584095 w 9336686"/>
              <a:gd name="connsiteY144" fmla="*/ 2205066 h 4341716"/>
              <a:gd name="connsiteX145" fmla="*/ 8584095 w 9336686"/>
              <a:gd name="connsiteY145" fmla="*/ 3394187 h 4341716"/>
              <a:gd name="connsiteX146" fmla="*/ 8573957 w 9336686"/>
              <a:gd name="connsiteY146" fmla="*/ 3343968 h 4341716"/>
              <a:gd name="connsiteX147" fmla="*/ 8455069 w 9336686"/>
              <a:gd name="connsiteY147" fmla="*/ 3265164 h 4341716"/>
              <a:gd name="connsiteX148" fmla="*/ 8336182 w 9336686"/>
              <a:gd name="connsiteY148" fmla="*/ 3343968 h 4341716"/>
              <a:gd name="connsiteX149" fmla="*/ 8326418 w 9336686"/>
              <a:gd name="connsiteY149" fmla="*/ 3392328 h 4341716"/>
              <a:gd name="connsiteX150" fmla="*/ 8326418 w 9336686"/>
              <a:gd name="connsiteY150" fmla="*/ 3978730 h 4341716"/>
              <a:gd name="connsiteX151" fmla="*/ 8197391 w 9336686"/>
              <a:gd name="connsiteY151" fmla="*/ 4107757 h 4341716"/>
              <a:gd name="connsiteX152" fmla="*/ 8197392 w 9336686"/>
              <a:gd name="connsiteY152" fmla="*/ 4107756 h 4341716"/>
              <a:gd name="connsiteX153" fmla="*/ 8068365 w 9336686"/>
              <a:gd name="connsiteY153" fmla="*/ 3978729 h 4341716"/>
              <a:gd name="connsiteX154" fmla="*/ 8068364 w 9336686"/>
              <a:gd name="connsiteY154" fmla="*/ 3081767 h 4341716"/>
              <a:gd name="connsiteX155" fmla="*/ 8058226 w 9336686"/>
              <a:gd name="connsiteY155" fmla="*/ 3031548 h 4341716"/>
              <a:gd name="connsiteX156" fmla="*/ 7939338 w 9336686"/>
              <a:gd name="connsiteY156" fmla="*/ 2952744 h 4341716"/>
              <a:gd name="connsiteX157" fmla="*/ 7820451 w 9336686"/>
              <a:gd name="connsiteY157" fmla="*/ 3031548 h 4341716"/>
              <a:gd name="connsiteX158" fmla="*/ 7816853 w 9336686"/>
              <a:gd name="connsiteY158" fmla="*/ 3049367 h 4341716"/>
              <a:gd name="connsiteX159" fmla="*/ 7816853 w 9336686"/>
              <a:gd name="connsiteY159" fmla="*/ 3358313 h 4341716"/>
              <a:gd name="connsiteX160" fmla="*/ 7687826 w 9336686"/>
              <a:gd name="connsiteY160" fmla="*/ 3487340 h 4341716"/>
              <a:gd name="connsiteX161" fmla="*/ 7687827 w 9336686"/>
              <a:gd name="connsiteY161" fmla="*/ 3487339 h 4341716"/>
              <a:gd name="connsiteX162" fmla="*/ 7558800 w 9336686"/>
              <a:gd name="connsiteY162" fmla="*/ 3358312 h 4341716"/>
              <a:gd name="connsiteX163" fmla="*/ 7558800 w 9336686"/>
              <a:gd name="connsiteY163" fmla="*/ 2977960 h 4341716"/>
              <a:gd name="connsiteX164" fmla="*/ 7551332 w 9336686"/>
              <a:gd name="connsiteY164" fmla="*/ 2940967 h 4341716"/>
              <a:gd name="connsiteX165" fmla="*/ 7432444 w 9336686"/>
              <a:gd name="connsiteY165" fmla="*/ 2862163 h 4341716"/>
              <a:gd name="connsiteX166" fmla="*/ 7303417 w 9336686"/>
              <a:gd name="connsiteY166" fmla="*/ 2991190 h 4341716"/>
              <a:gd name="connsiteX167" fmla="*/ 7303416 w 9336686"/>
              <a:gd name="connsiteY167" fmla="*/ 3761682 h 4341716"/>
              <a:gd name="connsiteX168" fmla="*/ 7174389 w 9336686"/>
              <a:gd name="connsiteY168" fmla="*/ 3890709 h 4341716"/>
              <a:gd name="connsiteX169" fmla="*/ 7174390 w 9336686"/>
              <a:gd name="connsiteY169" fmla="*/ 3890708 h 4341716"/>
              <a:gd name="connsiteX170" fmla="*/ 7045363 w 9336686"/>
              <a:gd name="connsiteY170" fmla="*/ 3761681 h 4341716"/>
              <a:gd name="connsiteX171" fmla="*/ 7045362 w 9336686"/>
              <a:gd name="connsiteY171" fmla="*/ 3778204 h 4341716"/>
              <a:gd name="connsiteX172" fmla="*/ 7035224 w 9336686"/>
              <a:gd name="connsiteY172" fmla="*/ 3727985 h 4341716"/>
              <a:gd name="connsiteX173" fmla="*/ 6916336 w 9336686"/>
              <a:gd name="connsiteY173" fmla="*/ 3649181 h 4341716"/>
              <a:gd name="connsiteX174" fmla="*/ 6797449 w 9336686"/>
              <a:gd name="connsiteY174" fmla="*/ 3727985 h 4341716"/>
              <a:gd name="connsiteX175" fmla="*/ 6787685 w 9336686"/>
              <a:gd name="connsiteY175" fmla="*/ 3776346 h 4341716"/>
              <a:gd name="connsiteX176" fmla="*/ 6787685 w 9336686"/>
              <a:gd name="connsiteY176" fmla="*/ 3861685 h 4341716"/>
              <a:gd name="connsiteX177" fmla="*/ 6658658 w 9336686"/>
              <a:gd name="connsiteY177" fmla="*/ 3990712 h 4341716"/>
              <a:gd name="connsiteX178" fmla="*/ 6658659 w 9336686"/>
              <a:gd name="connsiteY178" fmla="*/ 3990711 h 4341716"/>
              <a:gd name="connsiteX179" fmla="*/ 6529632 w 9336686"/>
              <a:gd name="connsiteY179" fmla="*/ 3861684 h 4341716"/>
              <a:gd name="connsiteX180" fmla="*/ 6529631 w 9336686"/>
              <a:gd name="connsiteY180" fmla="*/ 3267664 h 4341716"/>
              <a:gd name="connsiteX181" fmla="*/ 6519493 w 9336686"/>
              <a:gd name="connsiteY181" fmla="*/ 3217445 h 4341716"/>
              <a:gd name="connsiteX182" fmla="*/ 6400605 w 9336686"/>
              <a:gd name="connsiteY182" fmla="*/ 3138641 h 4341716"/>
              <a:gd name="connsiteX183" fmla="*/ 6281718 w 9336686"/>
              <a:gd name="connsiteY183" fmla="*/ 3217445 h 4341716"/>
              <a:gd name="connsiteX184" fmla="*/ 6278120 w 9336686"/>
              <a:gd name="connsiteY184" fmla="*/ 3235264 h 4341716"/>
              <a:gd name="connsiteX185" fmla="*/ 6278120 w 9336686"/>
              <a:gd name="connsiteY185" fmla="*/ 3324182 h 4341716"/>
              <a:gd name="connsiteX186" fmla="*/ 6149093 w 9336686"/>
              <a:gd name="connsiteY186" fmla="*/ 3453209 h 4341716"/>
              <a:gd name="connsiteX187" fmla="*/ 6149094 w 9336686"/>
              <a:gd name="connsiteY187" fmla="*/ 3453208 h 4341716"/>
              <a:gd name="connsiteX188" fmla="*/ 6020067 w 9336686"/>
              <a:gd name="connsiteY188" fmla="*/ 3324181 h 4341716"/>
              <a:gd name="connsiteX189" fmla="*/ 6020067 w 9336686"/>
              <a:gd name="connsiteY189" fmla="*/ 3254438 h 4341716"/>
              <a:gd name="connsiteX190" fmla="*/ 6012599 w 9336686"/>
              <a:gd name="connsiteY190" fmla="*/ 3217445 h 4341716"/>
              <a:gd name="connsiteX191" fmla="*/ 5893711 w 9336686"/>
              <a:gd name="connsiteY191" fmla="*/ 3138641 h 4341716"/>
              <a:gd name="connsiteX192" fmla="*/ 5774823 w 9336686"/>
              <a:gd name="connsiteY192" fmla="*/ 3217445 h 4341716"/>
              <a:gd name="connsiteX193" fmla="*/ 5765060 w 9336686"/>
              <a:gd name="connsiteY193" fmla="*/ 3265805 h 4341716"/>
              <a:gd name="connsiteX194" fmla="*/ 5765060 w 9336686"/>
              <a:gd name="connsiteY194" fmla="*/ 3558605 h 4341716"/>
              <a:gd name="connsiteX195" fmla="*/ 5636033 w 9336686"/>
              <a:gd name="connsiteY195" fmla="*/ 3687632 h 4341716"/>
              <a:gd name="connsiteX196" fmla="*/ 5636034 w 9336686"/>
              <a:gd name="connsiteY196" fmla="*/ 3687631 h 4341716"/>
              <a:gd name="connsiteX197" fmla="*/ 5507007 w 9336686"/>
              <a:gd name="connsiteY197" fmla="*/ 3558604 h 4341716"/>
              <a:gd name="connsiteX198" fmla="*/ 5507007 w 9336686"/>
              <a:gd name="connsiteY198" fmla="*/ 2935868 h 4341716"/>
              <a:gd name="connsiteX199" fmla="*/ 5490777 w 9336686"/>
              <a:gd name="connsiteY199" fmla="*/ 2909117 h 4341716"/>
              <a:gd name="connsiteX200" fmla="*/ 5391213 w 9336686"/>
              <a:gd name="connsiteY200" fmla="*/ 2862163 h 4341716"/>
              <a:gd name="connsiteX201" fmla="*/ 5299977 w 9336686"/>
              <a:gd name="connsiteY201" fmla="*/ 2899954 h 4341716"/>
              <a:gd name="connsiteX202" fmla="*/ 5273771 w 9336686"/>
              <a:gd name="connsiteY202" fmla="*/ 2938823 h 4341716"/>
              <a:gd name="connsiteX203" fmla="*/ 5273771 w 9336686"/>
              <a:gd name="connsiteY203" fmla="*/ 3014951 h 4341716"/>
              <a:gd name="connsiteX204" fmla="*/ 5194967 w 9336686"/>
              <a:gd name="connsiteY204" fmla="*/ 3133839 h 4341716"/>
              <a:gd name="connsiteX205" fmla="*/ 5151167 w 9336686"/>
              <a:gd name="connsiteY205" fmla="*/ 3142681 h 4341716"/>
              <a:gd name="connsiteX206" fmla="*/ 5151167 w 9336686"/>
              <a:gd name="connsiteY206" fmla="*/ 3144047 h 4341716"/>
              <a:gd name="connsiteX207" fmla="*/ 5127687 w 9336686"/>
              <a:gd name="connsiteY207" fmla="*/ 3146414 h 4341716"/>
              <a:gd name="connsiteX208" fmla="*/ 5027958 w 9336686"/>
              <a:gd name="connsiteY208" fmla="*/ 3232363 h 4341716"/>
              <a:gd name="connsiteX209" fmla="*/ 5019757 w 9336686"/>
              <a:gd name="connsiteY209" fmla="*/ 3278834 h 4341716"/>
              <a:gd name="connsiteX210" fmla="*/ 5019757 w 9336686"/>
              <a:gd name="connsiteY210" fmla="*/ 3746003 h 4341716"/>
              <a:gd name="connsiteX211" fmla="*/ 4890730 w 9336686"/>
              <a:gd name="connsiteY211" fmla="*/ 3875030 h 4341716"/>
              <a:gd name="connsiteX212" fmla="*/ 4890731 w 9336686"/>
              <a:gd name="connsiteY212" fmla="*/ 3875031 h 4341716"/>
              <a:gd name="connsiteX213" fmla="*/ 4761704 w 9336686"/>
              <a:gd name="connsiteY213" fmla="*/ 3746004 h 4341716"/>
              <a:gd name="connsiteX214" fmla="*/ 4761704 w 9336686"/>
              <a:gd name="connsiteY214" fmla="*/ 3425369 h 4341716"/>
              <a:gd name="connsiteX215" fmla="*/ 4744536 w 9336686"/>
              <a:gd name="connsiteY215" fmla="*/ 3397074 h 4341716"/>
              <a:gd name="connsiteX216" fmla="*/ 4644973 w 9336686"/>
              <a:gd name="connsiteY216" fmla="*/ 3350120 h 4341716"/>
              <a:gd name="connsiteX217" fmla="*/ 4526085 w 9336686"/>
              <a:gd name="connsiteY217" fmla="*/ 3428924 h 4341716"/>
              <a:gd name="connsiteX218" fmla="*/ 4519985 w 9336686"/>
              <a:gd name="connsiteY218" fmla="*/ 3459140 h 4341716"/>
              <a:gd name="connsiteX219" fmla="*/ 4519985 w 9336686"/>
              <a:gd name="connsiteY219" fmla="*/ 4066575 h 4341716"/>
              <a:gd name="connsiteX220" fmla="*/ 4390958 w 9336686"/>
              <a:gd name="connsiteY220" fmla="*/ 4195602 h 4341716"/>
              <a:gd name="connsiteX221" fmla="*/ 4390959 w 9336686"/>
              <a:gd name="connsiteY221" fmla="*/ 4195601 h 4341716"/>
              <a:gd name="connsiteX222" fmla="*/ 4261932 w 9336686"/>
              <a:gd name="connsiteY222" fmla="*/ 4066574 h 4341716"/>
              <a:gd name="connsiteX223" fmla="*/ 4261932 w 9336686"/>
              <a:gd name="connsiteY223" fmla="*/ 3955216 h 4341716"/>
              <a:gd name="connsiteX224" fmla="*/ 4260106 w 9336686"/>
              <a:gd name="connsiteY224" fmla="*/ 3946171 h 4341716"/>
              <a:gd name="connsiteX225" fmla="*/ 4141220 w 9336686"/>
              <a:gd name="connsiteY225" fmla="*/ 3867367 h 4341716"/>
              <a:gd name="connsiteX226" fmla="*/ 4022332 w 9336686"/>
              <a:gd name="connsiteY226" fmla="*/ 3946171 h 4341716"/>
              <a:gd name="connsiteX227" fmla="*/ 4018195 w 9336686"/>
              <a:gd name="connsiteY227" fmla="*/ 3966664 h 4341716"/>
              <a:gd name="connsiteX228" fmla="*/ 4018195 w 9336686"/>
              <a:gd name="connsiteY228" fmla="*/ 4212689 h 4341716"/>
              <a:gd name="connsiteX229" fmla="*/ 3889168 w 9336686"/>
              <a:gd name="connsiteY229" fmla="*/ 4341716 h 4341716"/>
              <a:gd name="connsiteX230" fmla="*/ 3889169 w 9336686"/>
              <a:gd name="connsiteY230" fmla="*/ 4341715 h 4341716"/>
              <a:gd name="connsiteX231" fmla="*/ 3760142 w 9336686"/>
              <a:gd name="connsiteY231" fmla="*/ 4212688 h 4341716"/>
              <a:gd name="connsiteX232" fmla="*/ 3760142 w 9336686"/>
              <a:gd name="connsiteY232" fmla="*/ 3745519 h 4341716"/>
              <a:gd name="connsiteX233" fmla="*/ 3751941 w 9336686"/>
              <a:gd name="connsiteY233" fmla="*/ 3699048 h 4341716"/>
              <a:gd name="connsiteX234" fmla="*/ 3652212 w 9336686"/>
              <a:gd name="connsiteY234" fmla="*/ 3613099 h 4341716"/>
              <a:gd name="connsiteX235" fmla="*/ 3628732 w 9336686"/>
              <a:gd name="connsiteY235" fmla="*/ 3610732 h 4341716"/>
              <a:gd name="connsiteX236" fmla="*/ 3628732 w 9336686"/>
              <a:gd name="connsiteY236" fmla="*/ 3609366 h 4341716"/>
              <a:gd name="connsiteX237" fmla="*/ 3584932 w 9336686"/>
              <a:gd name="connsiteY237" fmla="*/ 3600524 h 4341716"/>
              <a:gd name="connsiteX238" fmla="*/ 3506128 w 9336686"/>
              <a:gd name="connsiteY238" fmla="*/ 3481636 h 4341716"/>
              <a:gd name="connsiteX239" fmla="*/ 3506128 w 9336686"/>
              <a:gd name="connsiteY239" fmla="*/ 3431307 h 4341716"/>
              <a:gd name="connsiteX240" fmla="*/ 3500614 w 9336686"/>
              <a:gd name="connsiteY240" fmla="*/ 3403994 h 4341716"/>
              <a:gd name="connsiteX241" fmla="*/ 3381726 w 9336686"/>
              <a:gd name="connsiteY241" fmla="*/ 3325190 h 4341716"/>
              <a:gd name="connsiteX242" fmla="*/ 3290490 w 9336686"/>
              <a:gd name="connsiteY242" fmla="*/ 3362981 h 4341716"/>
              <a:gd name="connsiteX243" fmla="*/ 3263554 w 9336686"/>
              <a:gd name="connsiteY243" fmla="*/ 3402932 h 4341716"/>
              <a:gd name="connsiteX244" fmla="*/ 3263554 w 9336686"/>
              <a:gd name="connsiteY244" fmla="*/ 3631142 h 4341716"/>
              <a:gd name="connsiteX245" fmla="*/ 3134527 w 9336686"/>
              <a:gd name="connsiteY245" fmla="*/ 3760169 h 4341716"/>
              <a:gd name="connsiteX246" fmla="*/ 3134528 w 9336686"/>
              <a:gd name="connsiteY246" fmla="*/ 3760168 h 4341716"/>
              <a:gd name="connsiteX247" fmla="*/ 3005501 w 9336686"/>
              <a:gd name="connsiteY247" fmla="*/ 3631141 h 4341716"/>
              <a:gd name="connsiteX248" fmla="*/ 3005501 w 9336686"/>
              <a:gd name="connsiteY248" fmla="*/ 2991769 h 4341716"/>
              <a:gd name="connsiteX249" fmla="*/ 3000280 w 9336686"/>
              <a:gd name="connsiteY249" fmla="*/ 2965907 h 4341716"/>
              <a:gd name="connsiteX250" fmla="*/ 2881392 w 9336686"/>
              <a:gd name="connsiteY250" fmla="*/ 2887103 h 4341716"/>
              <a:gd name="connsiteX251" fmla="*/ 2762505 w 9336686"/>
              <a:gd name="connsiteY251" fmla="*/ 2965907 h 4341716"/>
              <a:gd name="connsiteX252" fmla="*/ 2762032 w 9336686"/>
              <a:gd name="connsiteY252" fmla="*/ 2968250 h 4341716"/>
              <a:gd name="connsiteX253" fmla="*/ 2762032 w 9336686"/>
              <a:gd name="connsiteY253" fmla="*/ 3113195 h 4341716"/>
              <a:gd name="connsiteX254" fmla="*/ 2683229 w 9336686"/>
              <a:gd name="connsiteY254" fmla="*/ 3232083 h 4341716"/>
              <a:gd name="connsiteX255" fmla="*/ 2635159 w 9336686"/>
              <a:gd name="connsiteY255" fmla="*/ 3241787 h 4341716"/>
              <a:gd name="connsiteX256" fmla="*/ 2635159 w 9336686"/>
              <a:gd name="connsiteY256" fmla="*/ 3242525 h 4341716"/>
              <a:gd name="connsiteX257" fmla="*/ 2611679 w 9336686"/>
              <a:gd name="connsiteY257" fmla="*/ 3244892 h 4341716"/>
              <a:gd name="connsiteX258" fmla="*/ 2534615 w 9336686"/>
              <a:gd name="connsiteY258" fmla="*/ 3291336 h 4341716"/>
              <a:gd name="connsiteX259" fmla="*/ 2512827 w 9336686"/>
              <a:gd name="connsiteY259" fmla="*/ 3329312 h 4341716"/>
              <a:gd name="connsiteX260" fmla="*/ 2512827 w 9336686"/>
              <a:gd name="connsiteY260" fmla="*/ 3454880 h 4341716"/>
              <a:gd name="connsiteX261" fmla="*/ 2434024 w 9336686"/>
              <a:gd name="connsiteY261" fmla="*/ 3573768 h 4341716"/>
              <a:gd name="connsiteX262" fmla="*/ 2385954 w 9336686"/>
              <a:gd name="connsiteY262" fmla="*/ 3583472 h 4341716"/>
              <a:gd name="connsiteX263" fmla="*/ 2385954 w 9336686"/>
              <a:gd name="connsiteY263" fmla="*/ 3584210 h 4341716"/>
              <a:gd name="connsiteX264" fmla="*/ 2362474 w 9336686"/>
              <a:gd name="connsiteY264" fmla="*/ 3586577 h 4341716"/>
              <a:gd name="connsiteX265" fmla="*/ 2285410 w 9336686"/>
              <a:gd name="connsiteY265" fmla="*/ 3633021 h 4341716"/>
              <a:gd name="connsiteX266" fmla="*/ 2273449 w 9336686"/>
              <a:gd name="connsiteY266" fmla="*/ 3653869 h 4341716"/>
              <a:gd name="connsiteX267" fmla="*/ 2273449 w 9336686"/>
              <a:gd name="connsiteY267" fmla="*/ 3867367 h 4341716"/>
              <a:gd name="connsiteX268" fmla="*/ 2144423 w 9336686"/>
              <a:gd name="connsiteY268" fmla="*/ 3996394 h 4341716"/>
              <a:gd name="connsiteX269" fmla="*/ 2144424 w 9336686"/>
              <a:gd name="connsiteY269" fmla="*/ 3996393 h 4341716"/>
              <a:gd name="connsiteX270" fmla="*/ 2015396 w 9336686"/>
              <a:gd name="connsiteY270" fmla="*/ 3867366 h 4341716"/>
              <a:gd name="connsiteX271" fmla="*/ 2015396 w 9336686"/>
              <a:gd name="connsiteY271" fmla="*/ 3400197 h 4341716"/>
              <a:gd name="connsiteX272" fmla="*/ 2007195 w 9336686"/>
              <a:gd name="connsiteY272" fmla="*/ 3353726 h 4341716"/>
              <a:gd name="connsiteX273" fmla="*/ 1907467 w 9336686"/>
              <a:gd name="connsiteY273" fmla="*/ 3267777 h 4341716"/>
              <a:gd name="connsiteX274" fmla="*/ 1883987 w 9336686"/>
              <a:gd name="connsiteY274" fmla="*/ 3265410 h 4341716"/>
              <a:gd name="connsiteX275" fmla="*/ 1883987 w 9336686"/>
              <a:gd name="connsiteY275" fmla="*/ 3264044 h 4341716"/>
              <a:gd name="connsiteX276" fmla="*/ 1840187 w 9336686"/>
              <a:gd name="connsiteY276" fmla="*/ 3255202 h 4341716"/>
              <a:gd name="connsiteX277" fmla="*/ 1761383 w 9336686"/>
              <a:gd name="connsiteY277" fmla="*/ 3136314 h 4341716"/>
              <a:gd name="connsiteX278" fmla="*/ 1761383 w 9336686"/>
              <a:gd name="connsiteY278" fmla="*/ 2996103 h 4341716"/>
              <a:gd name="connsiteX279" fmla="*/ 1755287 w 9336686"/>
              <a:gd name="connsiteY279" fmla="*/ 2965907 h 4341716"/>
              <a:gd name="connsiteX280" fmla="*/ 1636398 w 9336686"/>
              <a:gd name="connsiteY280" fmla="*/ 2887103 h 4341716"/>
              <a:gd name="connsiteX281" fmla="*/ 1517510 w 9336686"/>
              <a:gd name="connsiteY281" fmla="*/ 2965907 h 4341716"/>
              <a:gd name="connsiteX282" fmla="*/ 1515568 w 9336686"/>
              <a:gd name="connsiteY282" fmla="*/ 2975527 h 4341716"/>
              <a:gd name="connsiteX283" fmla="*/ 1515568 w 9336686"/>
              <a:gd name="connsiteY283" fmla="*/ 3239907 h 4341716"/>
              <a:gd name="connsiteX284" fmla="*/ 1386541 w 9336686"/>
              <a:gd name="connsiteY284" fmla="*/ 3368934 h 4341716"/>
              <a:gd name="connsiteX285" fmla="*/ 1386542 w 9336686"/>
              <a:gd name="connsiteY285" fmla="*/ 3368933 h 4341716"/>
              <a:gd name="connsiteX286" fmla="*/ 1257514 w 9336686"/>
              <a:gd name="connsiteY286" fmla="*/ 3239906 h 4341716"/>
              <a:gd name="connsiteX287" fmla="*/ 1257514 w 9336686"/>
              <a:gd name="connsiteY287" fmla="*/ 2772737 h 4341716"/>
              <a:gd name="connsiteX288" fmla="*/ 1249314 w 9336686"/>
              <a:gd name="connsiteY288" fmla="*/ 2726266 h 4341716"/>
              <a:gd name="connsiteX289" fmla="*/ 1149584 w 9336686"/>
              <a:gd name="connsiteY289" fmla="*/ 2640317 h 4341716"/>
              <a:gd name="connsiteX290" fmla="*/ 1126104 w 9336686"/>
              <a:gd name="connsiteY290" fmla="*/ 2637950 h 4341716"/>
              <a:gd name="connsiteX291" fmla="*/ 1126104 w 9336686"/>
              <a:gd name="connsiteY291" fmla="*/ 2636584 h 4341716"/>
              <a:gd name="connsiteX292" fmla="*/ 1082305 w 9336686"/>
              <a:gd name="connsiteY292" fmla="*/ 2627742 h 4341716"/>
              <a:gd name="connsiteX293" fmla="*/ 1003500 w 9336686"/>
              <a:gd name="connsiteY293" fmla="*/ 2508854 h 4341716"/>
              <a:gd name="connsiteX294" fmla="*/ 1003500 w 9336686"/>
              <a:gd name="connsiteY294" fmla="*/ 2387433 h 4341716"/>
              <a:gd name="connsiteX295" fmla="*/ 1003269 w 9336686"/>
              <a:gd name="connsiteY295" fmla="*/ 2386290 h 4341716"/>
              <a:gd name="connsiteX296" fmla="*/ 884381 w 9336686"/>
              <a:gd name="connsiteY296" fmla="*/ 2307486 h 4341716"/>
              <a:gd name="connsiteX297" fmla="*/ 765494 w 9336686"/>
              <a:gd name="connsiteY297" fmla="*/ 2386290 h 4341716"/>
              <a:gd name="connsiteX298" fmla="*/ 762038 w 9336686"/>
              <a:gd name="connsiteY298" fmla="*/ 2403410 h 4341716"/>
              <a:gd name="connsiteX299" fmla="*/ 762038 w 9336686"/>
              <a:gd name="connsiteY299" fmla="*/ 2614672 h 4341716"/>
              <a:gd name="connsiteX300" fmla="*/ 683235 w 9336686"/>
              <a:gd name="connsiteY300" fmla="*/ 2733560 h 4341716"/>
              <a:gd name="connsiteX301" fmla="*/ 635165 w 9336686"/>
              <a:gd name="connsiteY301" fmla="*/ 2743264 h 4341716"/>
              <a:gd name="connsiteX302" fmla="*/ 635165 w 9336686"/>
              <a:gd name="connsiteY302" fmla="*/ 2744002 h 4341716"/>
              <a:gd name="connsiteX303" fmla="*/ 611685 w 9336686"/>
              <a:gd name="connsiteY303" fmla="*/ 2746369 h 4341716"/>
              <a:gd name="connsiteX304" fmla="*/ 534621 w 9336686"/>
              <a:gd name="connsiteY304" fmla="*/ 2792813 h 4341716"/>
              <a:gd name="connsiteX305" fmla="*/ 512066 w 9336686"/>
              <a:gd name="connsiteY305" fmla="*/ 2832126 h 4341716"/>
              <a:gd name="connsiteX306" fmla="*/ 512066 w 9336686"/>
              <a:gd name="connsiteY306" fmla="*/ 3531739 h 4341716"/>
              <a:gd name="connsiteX307" fmla="*/ 383039 w 9336686"/>
              <a:gd name="connsiteY307" fmla="*/ 3660766 h 4341716"/>
              <a:gd name="connsiteX308" fmla="*/ 383040 w 9336686"/>
              <a:gd name="connsiteY308" fmla="*/ 3660765 h 4341716"/>
              <a:gd name="connsiteX309" fmla="*/ 254013 w 9336686"/>
              <a:gd name="connsiteY309" fmla="*/ 3531738 h 4341716"/>
              <a:gd name="connsiteX310" fmla="*/ 254013 w 9336686"/>
              <a:gd name="connsiteY310" fmla="*/ 3064569 h 4341716"/>
              <a:gd name="connsiteX311" fmla="*/ 245812 w 9336686"/>
              <a:gd name="connsiteY311" fmla="*/ 3018098 h 4341716"/>
              <a:gd name="connsiteX312" fmla="*/ 146083 w 9336686"/>
              <a:gd name="connsiteY312" fmla="*/ 2932149 h 4341716"/>
              <a:gd name="connsiteX313" fmla="*/ 122603 w 9336686"/>
              <a:gd name="connsiteY313" fmla="*/ 2929782 h 4341716"/>
              <a:gd name="connsiteX314" fmla="*/ 122603 w 9336686"/>
              <a:gd name="connsiteY314" fmla="*/ 2928416 h 4341716"/>
              <a:gd name="connsiteX315" fmla="*/ 78803 w 9336686"/>
              <a:gd name="connsiteY315" fmla="*/ 2919574 h 4341716"/>
              <a:gd name="connsiteX316" fmla="*/ 22035 w 9336686"/>
              <a:gd name="connsiteY316" fmla="*/ 2872826 h 4341716"/>
              <a:gd name="connsiteX317" fmla="*/ 0 w 9336686"/>
              <a:gd name="connsiteY317" fmla="*/ 2800689 h 4341716"/>
              <a:gd name="connsiteX318" fmla="*/ 0 w 9336686"/>
              <a:gd name="connsiteY318" fmla="*/ 783111 h 4341716"/>
              <a:gd name="connsiteX319" fmla="*/ 129027 w 9336686"/>
              <a:gd name="connsiteY319" fmla="*/ 654084 h 4341716"/>
              <a:gd name="connsiteX320" fmla="*/ 129026 w 9336686"/>
              <a:gd name="connsiteY320" fmla="*/ 654085 h 4341716"/>
              <a:gd name="connsiteX321" fmla="*/ 258053 w 9336686"/>
              <a:gd name="connsiteY321" fmla="*/ 783112 h 4341716"/>
              <a:gd name="connsiteX322" fmla="*/ 258053 w 9336686"/>
              <a:gd name="connsiteY322" fmla="*/ 1405848 h 4341716"/>
              <a:gd name="connsiteX323" fmla="*/ 274283 w 9336686"/>
              <a:gd name="connsiteY323" fmla="*/ 1432599 h 4341716"/>
              <a:gd name="connsiteX324" fmla="*/ 373847 w 9336686"/>
              <a:gd name="connsiteY324" fmla="*/ 1479553 h 4341716"/>
              <a:gd name="connsiteX325" fmla="*/ 492735 w 9336686"/>
              <a:gd name="connsiteY325" fmla="*/ 1400749 h 4341716"/>
              <a:gd name="connsiteX326" fmla="*/ 494536 w 9336686"/>
              <a:gd name="connsiteY326" fmla="*/ 1391827 h 4341716"/>
              <a:gd name="connsiteX327" fmla="*/ 494536 w 9336686"/>
              <a:gd name="connsiteY327" fmla="*/ 964051 h 4341716"/>
              <a:gd name="connsiteX328" fmla="*/ 623563 w 9336686"/>
              <a:gd name="connsiteY328" fmla="*/ 835024 h 4341716"/>
              <a:gd name="connsiteX329" fmla="*/ 623562 w 9336686"/>
              <a:gd name="connsiteY329" fmla="*/ 835025 h 4341716"/>
              <a:gd name="connsiteX330" fmla="*/ 752589 w 9336686"/>
              <a:gd name="connsiteY330" fmla="*/ 964052 h 4341716"/>
              <a:gd name="connsiteX331" fmla="*/ 752590 w 9336686"/>
              <a:gd name="connsiteY331" fmla="*/ 947529 h 4341716"/>
              <a:gd name="connsiteX332" fmla="*/ 762728 w 9336686"/>
              <a:gd name="connsiteY332" fmla="*/ 997748 h 4341716"/>
              <a:gd name="connsiteX333" fmla="*/ 881616 w 9336686"/>
              <a:gd name="connsiteY333" fmla="*/ 1076552 h 4341716"/>
              <a:gd name="connsiteX334" fmla="*/ 1000503 w 9336686"/>
              <a:gd name="connsiteY334" fmla="*/ 997748 h 4341716"/>
              <a:gd name="connsiteX335" fmla="*/ 1010267 w 9336686"/>
              <a:gd name="connsiteY335" fmla="*/ 949388 h 4341716"/>
              <a:gd name="connsiteX336" fmla="*/ 1010267 w 9336686"/>
              <a:gd name="connsiteY336" fmla="*/ 362986 h 4341716"/>
              <a:gd name="connsiteX337" fmla="*/ 1139294 w 9336686"/>
              <a:gd name="connsiteY337" fmla="*/ 233959 h 4341716"/>
              <a:gd name="connsiteX338" fmla="*/ 1139293 w 9336686"/>
              <a:gd name="connsiteY338" fmla="*/ 233960 h 4341716"/>
              <a:gd name="connsiteX339" fmla="*/ 1268320 w 9336686"/>
              <a:gd name="connsiteY339" fmla="*/ 362987 h 4341716"/>
              <a:gd name="connsiteX340" fmla="*/ 1268321 w 9336686"/>
              <a:gd name="connsiteY340" fmla="*/ 1259949 h 4341716"/>
              <a:gd name="connsiteX341" fmla="*/ 1278459 w 9336686"/>
              <a:gd name="connsiteY341" fmla="*/ 1310168 h 4341716"/>
              <a:gd name="connsiteX342" fmla="*/ 1397347 w 9336686"/>
              <a:gd name="connsiteY342" fmla="*/ 1388972 h 4341716"/>
              <a:gd name="connsiteX343" fmla="*/ 1516234 w 9336686"/>
              <a:gd name="connsiteY343" fmla="*/ 1310168 h 4341716"/>
              <a:gd name="connsiteX344" fmla="*/ 1519832 w 9336686"/>
              <a:gd name="connsiteY344" fmla="*/ 1292349 h 4341716"/>
              <a:gd name="connsiteX345" fmla="*/ 1519832 w 9336686"/>
              <a:gd name="connsiteY345" fmla="*/ 983403 h 4341716"/>
              <a:gd name="connsiteX346" fmla="*/ 1648859 w 9336686"/>
              <a:gd name="connsiteY346" fmla="*/ 854376 h 4341716"/>
              <a:gd name="connsiteX347" fmla="*/ 1648858 w 9336686"/>
              <a:gd name="connsiteY347" fmla="*/ 854377 h 4341716"/>
              <a:gd name="connsiteX348" fmla="*/ 1777885 w 9336686"/>
              <a:gd name="connsiteY348" fmla="*/ 983404 h 4341716"/>
              <a:gd name="connsiteX349" fmla="*/ 1777885 w 9336686"/>
              <a:gd name="connsiteY349" fmla="*/ 1363756 h 4341716"/>
              <a:gd name="connsiteX350" fmla="*/ 1785353 w 9336686"/>
              <a:gd name="connsiteY350" fmla="*/ 1400749 h 4341716"/>
              <a:gd name="connsiteX351" fmla="*/ 1904241 w 9336686"/>
              <a:gd name="connsiteY351" fmla="*/ 1479553 h 4341716"/>
              <a:gd name="connsiteX352" fmla="*/ 2033268 w 9336686"/>
              <a:gd name="connsiteY352" fmla="*/ 1350526 h 4341716"/>
              <a:gd name="connsiteX353" fmla="*/ 2033269 w 9336686"/>
              <a:gd name="connsiteY353" fmla="*/ 580034 h 4341716"/>
              <a:gd name="connsiteX354" fmla="*/ 2162296 w 9336686"/>
              <a:gd name="connsiteY354" fmla="*/ 451007 h 4341716"/>
              <a:gd name="connsiteX355" fmla="*/ 2162295 w 9336686"/>
              <a:gd name="connsiteY355" fmla="*/ 451008 h 4341716"/>
              <a:gd name="connsiteX356" fmla="*/ 2291322 w 9336686"/>
              <a:gd name="connsiteY356" fmla="*/ 580035 h 4341716"/>
              <a:gd name="connsiteX357" fmla="*/ 2291323 w 9336686"/>
              <a:gd name="connsiteY357" fmla="*/ 563512 h 4341716"/>
              <a:gd name="connsiteX358" fmla="*/ 2301461 w 9336686"/>
              <a:gd name="connsiteY358" fmla="*/ 613731 h 4341716"/>
              <a:gd name="connsiteX359" fmla="*/ 2420349 w 9336686"/>
              <a:gd name="connsiteY359" fmla="*/ 692535 h 4341716"/>
              <a:gd name="connsiteX360" fmla="*/ 2539236 w 9336686"/>
              <a:gd name="connsiteY360" fmla="*/ 613731 h 4341716"/>
              <a:gd name="connsiteX361" fmla="*/ 2549000 w 9336686"/>
              <a:gd name="connsiteY361" fmla="*/ 565370 h 4341716"/>
              <a:gd name="connsiteX362" fmla="*/ 2549000 w 9336686"/>
              <a:gd name="connsiteY362" fmla="*/ 480031 h 4341716"/>
              <a:gd name="connsiteX363" fmla="*/ 2678027 w 9336686"/>
              <a:gd name="connsiteY363" fmla="*/ 351004 h 4341716"/>
              <a:gd name="connsiteX364" fmla="*/ 2678026 w 9336686"/>
              <a:gd name="connsiteY364" fmla="*/ 351005 h 4341716"/>
              <a:gd name="connsiteX365" fmla="*/ 2807053 w 9336686"/>
              <a:gd name="connsiteY365" fmla="*/ 480032 h 4341716"/>
              <a:gd name="connsiteX366" fmla="*/ 2807054 w 9336686"/>
              <a:gd name="connsiteY366" fmla="*/ 1074052 h 4341716"/>
              <a:gd name="connsiteX367" fmla="*/ 2817192 w 9336686"/>
              <a:gd name="connsiteY367" fmla="*/ 1124271 h 4341716"/>
              <a:gd name="connsiteX368" fmla="*/ 2936080 w 9336686"/>
              <a:gd name="connsiteY368" fmla="*/ 1203075 h 4341716"/>
              <a:gd name="connsiteX369" fmla="*/ 3054967 w 9336686"/>
              <a:gd name="connsiteY369" fmla="*/ 1124271 h 4341716"/>
              <a:gd name="connsiteX370" fmla="*/ 3058565 w 9336686"/>
              <a:gd name="connsiteY370" fmla="*/ 1106452 h 4341716"/>
              <a:gd name="connsiteX371" fmla="*/ 3058565 w 9336686"/>
              <a:gd name="connsiteY371" fmla="*/ 1017534 h 4341716"/>
              <a:gd name="connsiteX372" fmla="*/ 3187592 w 9336686"/>
              <a:gd name="connsiteY372" fmla="*/ 888507 h 4341716"/>
              <a:gd name="connsiteX373" fmla="*/ 3187591 w 9336686"/>
              <a:gd name="connsiteY373" fmla="*/ 888508 h 4341716"/>
              <a:gd name="connsiteX374" fmla="*/ 3316618 w 9336686"/>
              <a:gd name="connsiteY374" fmla="*/ 1017535 h 4341716"/>
              <a:gd name="connsiteX375" fmla="*/ 3316618 w 9336686"/>
              <a:gd name="connsiteY375" fmla="*/ 1087278 h 4341716"/>
              <a:gd name="connsiteX376" fmla="*/ 3324086 w 9336686"/>
              <a:gd name="connsiteY376" fmla="*/ 1124271 h 4341716"/>
              <a:gd name="connsiteX377" fmla="*/ 3442974 w 9336686"/>
              <a:gd name="connsiteY377" fmla="*/ 1203075 h 4341716"/>
              <a:gd name="connsiteX378" fmla="*/ 3561862 w 9336686"/>
              <a:gd name="connsiteY378" fmla="*/ 1124271 h 4341716"/>
              <a:gd name="connsiteX379" fmla="*/ 3571625 w 9336686"/>
              <a:gd name="connsiteY379" fmla="*/ 1075911 h 4341716"/>
              <a:gd name="connsiteX380" fmla="*/ 3571625 w 9336686"/>
              <a:gd name="connsiteY380" fmla="*/ 783111 h 4341716"/>
              <a:gd name="connsiteX381" fmla="*/ 3700652 w 9336686"/>
              <a:gd name="connsiteY381" fmla="*/ 654084 h 4341716"/>
              <a:gd name="connsiteX382" fmla="*/ 3700651 w 9336686"/>
              <a:gd name="connsiteY382" fmla="*/ 654085 h 4341716"/>
              <a:gd name="connsiteX383" fmla="*/ 3829678 w 9336686"/>
              <a:gd name="connsiteY383" fmla="*/ 783112 h 4341716"/>
              <a:gd name="connsiteX384" fmla="*/ 3829678 w 9336686"/>
              <a:gd name="connsiteY384" fmla="*/ 1405848 h 4341716"/>
              <a:gd name="connsiteX385" fmla="*/ 3845908 w 9336686"/>
              <a:gd name="connsiteY385" fmla="*/ 1432599 h 4341716"/>
              <a:gd name="connsiteX386" fmla="*/ 3945472 w 9336686"/>
              <a:gd name="connsiteY386" fmla="*/ 1479553 h 4341716"/>
              <a:gd name="connsiteX387" fmla="*/ 4036708 w 9336686"/>
              <a:gd name="connsiteY387" fmla="*/ 1441762 h 4341716"/>
              <a:gd name="connsiteX388" fmla="*/ 4062914 w 9336686"/>
              <a:gd name="connsiteY388" fmla="*/ 1402893 h 4341716"/>
              <a:gd name="connsiteX389" fmla="*/ 4062914 w 9336686"/>
              <a:gd name="connsiteY389" fmla="*/ 1326765 h 4341716"/>
              <a:gd name="connsiteX390" fmla="*/ 4141718 w 9336686"/>
              <a:gd name="connsiteY390" fmla="*/ 1207877 h 4341716"/>
              <a:gd name="connsiteX391" fmla="*/ 4185518 w 9336686"/>
              <a:gd name="connsiteY391" fmla="*/ 1199035 h 4341716"/>
              <a:gd name="connsiteX392" fmla="*/ 4185518 w 9336686"/>
              <a:gd name="connsiteY392" fmla="*/ 1197669 h 4341716"/>
              <a:gd name="connsiteX393" fmla="*/ 4208998 w 9336686"/>
              <a:gd name="connsiteY393" fmla="*/ 1195302 h 4341716"/>
              <a:gd name="connsiteX394" fmla="*/ 4308727 w 9336686"/>
              <a:gd name="connsiteY394" fmla="*/ 1109353 h 4341716"/>
              <a:gd name="connsiteX395" fmla="*/ 4316928 w 9336686"/>
              <a:gd name="connsiteY395" fmla="*/ 1062882 h 4341716"/>
              <a:gd name="connsiteX396" fmla="*/ 4316928 w 9336686"/>
              <a:gd name="connsiteY396" fmla="*/ 595713 h 4341716"/>
              <a:gd name="connsiteX397" fmla="*/ 4445955 w 9336686"/>
              <a:gd name="connsiteY397" fmla="*/ 466686 h 4341716"/>
              <a:gd name="connsiteX398" fmla="*/ 4445954 w 9336686"/>
              <a:gd name="connsiteY398" fmla="*/ 466685 h 4341716"/>
              <a:gd name="connsiteX399" fmla="*/ 4574981 w 9336686"/>
              <a:gd name="connsiteY399" fmla="*/ 595712 h 4341716"/>
              <a:gd name="connsiteX400" fmla="*/ 4574981 w 9336686"/>
              <a:gd name="connsiteY400" fmla="*/ 916347 h 4341716"/>
              <a:gd name="connsiteX401" fmla="*/ 4592149 w 9336686"/>
              <a:gd name="connsiteY401" fmla="*/ 944642 h 4341716"/>
              <a:gd name="connsiteX402" fmla="*/ 4691712 w 9336686"/>
              <a:gd name="connsiteY402" fmla="*/ 991596 h 4341716"/>
              <a:gd name="connsiteX403" fmla="*/ 4810600 w 9336686"/>
              <a:gd name="connsiteY403" fmla="*/ 912792 h 4341716"/>
              <a:gd name="connsiteX404" fmla="*/ 4816700 w 9336686"/>
              <a:gd name="connsiteY404" fmla="*/ 882576 h 4341716"/>
              <a:gd name="connsiteX405" fmla="*/ 4816700 w 9336686"/>
              <a:gd name="connsiteY405" fmla="*/ 275141 h 4341716"/>
              <a:gd name="connsiteX406" fmla="*/ 4945727 w 9336686"/>
              <a:gd name="connsiteY406" fmla="*/ 146114 h 4341716"/>
              <a:gd name="connsiteX407" fmla="*/ 4945726 w 9336686"/>
              <a:gd name="connsiteY407" fmla="*/ 146115 h 4341716"/>
              <a:gd name="connsiteX408" fmla="*/ 5074753 w 9336686"/>
              <a:gd name="connsiteY408" fmla="*/ 275142 h 4341716"/>
              <a:gd name="connsiteX409" fmla="*/ 5074753 w 9336686"/>
              <a:gd name="connsiteY409" fmla="*/ 386500 h 4341716"/>
              <a:gd name="connsiteX410" fmla="*/ 5076579 w 9336686"/>
              <a:gd name="connsiteY410" fmla="*/ 395545 h 4341716"/>
              <a:gd name="connsiteX411" fmla="*/ 5195465 w 9336686"/>
              <a:gd name="connsiteY411" fmla="*/ 474349 h 4341716"/>
              <a:gd name="connsiteX412" fmla="*/ 5314353 w 9336686"/>
              <a:gd name="connsiteY412" fmla="*/ 395545 h 4341716"/>
              <a:gd name="connsiteX413" fmla="*/ 5318490 w 9336686"/>
              <a:gd name="connsiteY413" fmla="*/ 375052 h 4341716"/>
              <a:gd name="connsiteX414" fmla="*/ 5318490 w 9336686"/>
              <a:gd name="connsiteY414" fmla="*/ 129027 h 4341716"/>
              <a:gd name="connsiteX415" fmla="*/ 5447517 w 9336686"/>
              <a:gd name="connsiteY415"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6 w 9336686"/>
              <a:gd name="connsiteY143" fmla="*/ 2205066 h 4341716"/>
              <a:gd name="connsiteX144" fmla="*/ 8584095 w 9336686"/>
              <a:gd name="connsiteY144" fmla="*/ 3394187 h 4341716"/>
              <a:gd name="connsiteX145" fmla="*/ 8573957 w 9336686"/>
              <a:gd name="connsiteY145" fmla="*/ 3343968 h 4341716"/>
              <a:gd name="connsiteX146" fmla="*/ 8455069 w 9336686"/>
              <a:gd name="connsiteY146" fmla="*/ 3265164 h 4341716"/>
              <a:gd name="connsiteX147" fmla="*/ 8336182 w 9336686"/>
              <a:gd name="connsiteY147" fmla="*/ 3343968 h 4341716"/>
              <a:gd name="connsiteX148" fmla="*/ 8326418 w 9336686"/>
              <a:gd name="connsiteY148" fmla="*/ 3392328 h 4341716"/>
              <a:gd name="connsiteX149" fmla="*/ 8326418 w 9336686"/>
              <a:gd name="connsiteY149" fmla="*/ 3978730 h 4341716"/>
              <a:gd name="connsiteX150" fmla="*/ 8197391 w 9336686"/>
              <a:gd name="connsiteY150" fmla="*/ 4107757 h 4341716"/>
              <a:gd name="connsiteX151" fmla="*/ 8197392 w 9336686"/>
              <a:gd name="connsiteY151" fmla="*/ 4107756 h 4341716"/>
              <a:gd name="connsiteX152" fmla="*/ 8068365 w 9336686"/>
              <a:gd name="connsiteY152" fmla="*/ 3978729 h 4341716"/>
              <a:gd name="connsiteX153" fmla="*/ 8068364 w 9336686"/>
              <a:gd name="connsiteY153" fmla="*/ 3081767 h 4341716"/>
              <a:gd name="connsiteX154" fmla="*/ 8058226 w 9336686"/>
              <a:gd name="connsiteY154" fmla="*/ 3031548 h 4341716"/>
              <a:gd name="connsiteX155" fmla="*/ 7939338 w 9336686"/>
              <a:gd name="connsiteY155" fmla="*/ 2952744 h 4341716"/>
              <a:gd name="connsiteX156" fmla="*/ 7820451 w 9336686"/>
              <a:gd name="connsiteY156" fmla="*/ 3031548 h 4341716"/>
              <a:gd name="connsiteX157" fmla="*/ 7816853 w 9336686"/>
              <a:gd name="connsiteY157" fmla="*/ 3049367 h 4341716"/>
              <a:gd name="connsiteX158" fmla="*/ 7816853 w 9336686"/>
              <a:gd name="connsiteY158" fmla="*/ 3358313 h 4341716"/>
              <a:gd name="connsiteX159" fmla="*/ 7687826 w 9336686"/>
              <a:gd name="connsiteY159" fmla="*/ 3487340 h 4341716"/>
              <a:gd name="connsiteX160" fmla="*/ 7687827 w 9336686"/>
              <a:gd name="connsiteY160" fmla="*/ 3487339 h 4341716"/>
              <a:gd name="connsiteX161" fmla="*/ 7558800 w 9336686"/>
              <a:gd name="connsiteY161" fmla="*/ 3358312 h 4341716"/>
              <a:gd name="connsiteX162" fmla="*/ 7558800 w 9336686"/>
              <a:gd name="connsiteY162" fmla="*/ 2977960 h 4341716"/>
              <a:gd name="connsiteX163" fmla="*/ 7551332 w 9336686"/>
              <a:gd name="connsiteY163" fmla="*/ 2940967 h 4341716"/>
              <a:gd name="connsiteX164" fmla="*/ 7432444 w 9336686"/>
              <a:gd name="connsiteY164" fmla="*/ 2862163 h 4341716"/>
              <a:gd name="connsiteX165" fmla="*/ 7303417 w 9336686"/>
              <a:gd name="connsiteY165" fmla="*/ 2991190 h 4341716"/>
              <a:gd name="connsiteX166" fmla="*/ 7303416 w 9336686"/>
              <a:gd name="connsiteY166" fmla="*/ 3761682 h 4341716"/>
              <a:gd name="connsiteX167" fmla="*/ 7174389 w 9336686"/>
              <a:gd name="connsiteY167" fmla="*/ 3890709 h 4341716"/>
              <a:gd name="connsiteX168" fmla="*/ 7174390 w 9336686"/>
              <a:gd name="connsiteY168" fmla="*/ 3890708 h 4341716"/>
              <a:gd name="connsiteX169" fmla="*/ 7045363 w 9336686"/>
              <a:gd name="connsiteY169" fmla="*/ 3761681 h 4341716"/>
              <a:gd name="connsiteX170" fmla="*/ 7045362 w 9336686"/>
              <a:gd name="connsiteY170" fmla="*/ 3778204 h 4341716"/>
              <a:gd name="connsiteX171" fmla="*/ 7035224 w 9336686"/>
              <a:gd name="connsiteY171" fmla="*/ 3727985 h 4341716"/>
              <a:gd name="connsiteX172" fmla="*/ 6916336 w 9336686"/>
              <a:gd name="connsiteY172" fmla="*/ 3649181 h 4341716"/>
              <a:gd name="connsiteX173" fmla="*/ 6797449 w 9336686"/>
              <a:gd name="connsiteY173" fmla="*/ 3727985 h 4341716"/>
              <a:gd name="connsiteX174" fmla="*/ 6787685 w 9336686"/>
              <a:gd name="connsiteY174" fmla="*/ 3776346 h 4341716"/>
              <a:gd name="connsiteX175" fmla="*/ 6787685 w 9336686"/>
              <a:gd name="connsiteY175" fmla="*/ 3861685 h 4341716"/>
              <a:gd name="connsiteX176" fmla="*/ 6658658 w 9336686"/>
              <a:gd name="connsiteY176" fmla="*/ 3990712 h 4341716"/>
              <a:gd name="connsiteX177" fmla="*/ 6658659 w 9336686"/>
              <a:gd name="connsiteY177" fmla="*/ 3990711 h 4341716"/>
              <a:gd name="connsiteX178" fmla="*/ 6529632 w 9336686"/>
              <a:gd name="connsiteY178" fmla="*/ 3861684 h 4341716"/>
              <a:gd name="connsiteX179" fmla="*/ 6529631 w 9336686"/>
              <a:gd name="connsiteY179" fmla="*/ 3267664 h 4341716"/>
              <a:gd name="connsiteX180" fmla="*/ 6519493 w 9336686"/>
              <a:gd name="connsiteY180" fmla="*/ 3217445 h 4341716"/>
              <a:gd name="connsiteX181" fmla="*/ 6400605 w 9336686"/>
              <a:gd name="connsiteY181" fmla="*/ 3138641 h 4341716"/>
              <a:gd name="connsiteX182" fmla="*/ 6281718 w 9336686"/>
              <a:gd name="connsiteY182" fmla="*/ 3217445 h 4341716"/>
              <a:gd name="connsiteX183" fmla="*/ 6278120 w 9336686"/>
              <a:gd name="connsiteY183" fmla="*/ 3235264 h 4341716"/>
              <a:gd name="connsiteX184" fmla="*/ 6278120 w 9336686"/>
              <a:gd name="connsiteY184" fmla="*/ 3324182 h 4341716"/>
              <a:gd name="connsiteX185" fmla="*/ 6149093 w 9336686"/>
              <a:gd name="connsiteY185" fmla="*/ 3453209 h 4341716"/>
              <a:gd name="connsiteX186" fmla="*/ 6149094 w 9336686"/>
              <a:gd name="connsiteY186" fmla="*/ 3453208 h 4341716"/>
              <a:gd name="connsiteX187" fmla="*/ 6020067 w 9336686"/>
              <a:gd name="connsiteY187" fmla="*/ 3324181 h 4341716"/>
              <a:gd name="connsiteX188" fmla="*/ 6020067 w 9336686"/>
              <a:gd name="connsiteY188" fmla="*/ 3254438 h 4341716"/>
              <a:gd name="connsiteX189" fmla="*/ 6012599 w 9336686"/>
              <a:gd name="connsiteY189" fmla="*/ 3217445 h 4341716"/>
              <a:gd name="connsiteX190" fmla="*/ 5893711 w 9336686"/>
              <a:gd name="connsiteY190" fmla="*/ 3138641 h 4341716"/>
              <a:gd name="connsiteX191" fmla="*/ 5774823 w 9336686"/>
              <a:gd name="connsiteY191" fmla="*/ 3217445 h 4341716"/>
              <a:gd name="connsiteX192" fmla="*/ 5765060 w 9336686"/>
              <a:gd name="connsiteY192" fmla="*/ 3265805 h 4341716"/>
              <a:gd name="connsiteX193" fmla="*/ 5765060 w 9336686"/>
              <a:gd name="connsiteY193" fmla="*/ 3558605 h 4341716"/>
              <a:gd name="connsiteX194" fmla="*/ 5636033 w 9336686"/>
              <a:gd name="connsiteY194" fmla="*/ 3687632 h 4341716"/>
              <a:gd name="connsiteX195" fmla="*/ 5636034 w 9336686"/>
              <a:gd name="connsiteY195" fmla="*/ 3687631 h 4341716"/>
              <a:gd name="connsiteX196" fmla="*/ 5507007 w 9336686"/>
              <a:gd name="connsiteY196" fmla="*/ 3558604 h 4341716"/>
              <a:gd name="connsiteX197" fmla="*/ 5507007 w 9336686"/>
              <a:gd name="connsiteY197" fmla="*/ 2935868 h 4341716"/>
              <a:gd name="connsiteX198" fmla="*/ 5490777 w 9336686"/>
              <a:gd name="connsiteY198" fmla="*/ 2909117 h 4341716"/>
              <a:gd name="connsiteX199" fmla="*/ 5391213 w 9336686"/>
              <a:gd name="connsiteY199" fmla="*/ 2862163 h 4341716"/>
              <a:gd name="connsiteX200" fmla="*/ 5299977 w 9336686"/>
              <a:gd name="connsiteY200" fmla="*/ 2899954 h 4341716"/>
              <a:gd name="connsiteX201" fmla="*/ 5273771 w 9336686"/>
              <a:gd name="connsiteY201" fmla="*/ 2938823 h 4341716"/>
              <a:gd name="connsiteX202" fmla="*/ 5273771 w 9336686"/>
              <a:gd name="connsiteY202" fmla="*/ 3014951 h 4341716"/>
              <a:gd name="connsiteX203" fmla="*/ 5194967 w 9336686"/>
              <a:gd name="connsiteY203" fmla="*/ 3133839 h 4341716"/>
              <a:gd name="connsiteX204" fmla="*/ 5151167 w 9336686"/>
              <a:gd name="connsiteY204" fmla="*/ 3142681 h 4341716"/>
              <a:gd name="connsiteX205" fmla="*/ 5151167 w 9336686"/>
              <a:gd name="connsiteY205" fmla="*/ 3144047 h 4341716"/>
              <a:gd name="connsiteX206" fmla="*/ 5127687 w 9336686"/>
              <a:gd name="connsiteY206" fmla="*/ 3146414 h 4341716"/>
              <a:gd name="connsiteX207" fmla="*/ 5027958 w 9336686"/>
              <a:gd name="connsiteY207" fmla="*/ 3232363 h 4341716"/>
              <a:gd name="connsiteX208" fmla="*/ 5019757 w 9336686"/>
              <a:gd name="connsiteY208" fmla="*/ 3278834 h 4341716"/>
              <a:gd name="connsiteX209" fmla="*/ 5019757 w 9336686"/>
              <a:gd name="connsiteY209" fmla="*/ 3746003 h 4341716"/>
              <a:gd name="connsiteX210" fmla="*/ 4890730 w 9336686"/>
              <a:gd name="connsiteY210" fmla="*/ 3875030 h 4341716"/>
              <a:gd name="connsiteX211" fmla="*/ 4890731 w 9336686"/>
              <a:gd name="connsiteY211" fmla="*/ 3875031 h 4341716"/>
              <a:gd name="connsiteX212" fmla="*/ 4761704 w 9336686"/>
              <a:gd name="connsiteY212" fmla="*/ 3746004 h 4341716"/>
              <a:gd name="connsiteX213" fmla="*/ 4761704 w 9336686"/>
              <a:gd name="connsiteY213" fmla="*/ 3425369 h 4341716"/>
              <a:gd name="connsiteX214" fmla="*/ 4744536 w 9336686"/>
              <a:gd name="connsiteY214" fmla="*/ 3397074 h 4341716"/>
              <a:gd name="connsiteX215" fmla="*/ 4644973 w 9336686"/>
              <a:gd name="connsiteY215" fmla="*/ 3350120 h 4341716"/>
              <a:gd name="connsiteX216" fmla="*/ 4526085 w 9336686"/>
              <a:gd name="connsiteY216" fmla="*/ 3428924 h 4341716"/>
              <a:gd name="connsiteX217" fmla="*/ 4519985 w 9336686"/>
              <a:gd name="connsiteY217" fmla="*/ 3459140 h 4341716"/>
              <a:gd name="connsiteX218" fmla="*/ 4519985 w 9336686"/>
              <a:gd name="connsiteY218" fmla="*/ 4066575 h 4341716"/>
              <a:gd name="connsiteX219" fmla="*/ 4390958 w 9336686"/>
              <a:gd name="connsiteY219" fmla="*/ 4195602 h 4341716"/>
              <a:gd name="connsiteX220" fmla="*/ 4390959 w 9336686"/>
              <a:gd name="connsiteY220" fmla="*/ 4195601 h 4341716"/>
              <a:gd name="connsiteX221" fmla="*/ 4261932 w 9336686"/>
              <a:gd name="connsiteY221" fmla="*/ 4066574 h 4341716"/>
              <a:gd name="connsiteX222" fmla="*/ 4261932 w 9336686"/>
              <a:gd name="connsiteY222" fmla="*/ 3955216 h 4341716"/>
              <a:gd name="connsiteX223" fmla="*/ 4260106 w 9336686"/>
              <a:gd name="connsiteY223" fmla="*/ 3946171 h 4341716"/>
              <a:gd name="connsiteX224" fmla="*/ 4141220 w 9336686"/>
              <a:gd name="connsiteY224" fmla="*/ 3867367 h 4341716"/>
              <a:gd name="connsiteX225" fmla="*/ 4022332 w 9336686"/>
              <a:gd name="connsiteY225" fmla="*/ 3946171 h 4341716"/>
              <a:gd name="connsiteX226" fmla="*/ 4018195 w 9336686"/>
              <a:gd name="connsiteY226" fmla="*/ 3966664 h 4341716"/>
              <a:gd name="connsiteX227" fmla="*/ 4018195 w 9336686"/>
              <a:gd name="connsiteY227" fmla="*/ 4212689 h 4341716"/>
              <a:gd name="connsiteX228" fmla="*/ 3889168 w 9336686"/>
              <a:gd name="connsiteY228" fmla="*/ 4341716 h 4341716"/>
              <a:gd name="connsiteX229" fmla="*/ 3889169 w 9336686"/>
              <a:gd name="connsiteY229" fmla="*/ 4341715 h 4341716"/>
              <a:gd name="connsiteX230" fmla="*/ 3760142 w 9336686"/>
              <a:gd name="connsiteY230" fmla="*/ 4212688 h 4341716"/>
              <a:gd name="connsiteX231" fmla="*/ 3760142 w 9336686"/>
              <a:gd name="connsiteY231" fmla="*/ 3745519 h 4341716"/>
              <a:gd name="connsiteX232" fmla="*/ 3751941 w 9336686"/>
              <a:gd name="connsiteY232" fmla="*/ 3699048 h 4341716"/>
              <a:gd name="connsiteX233" fmla="*/ 3652212 w 9336686"/>
              <a:gd name="connsiteY233" fmla="*/ 3613099 h 4341716"/>
              <a:gd name="connsiteX234" fmla="*/ 3628732 w 9336686"/>
              <a:gd name="connsiteY234" fmla="*/ 3610732 h 4341716"/>
              <a:gd name="connsiteX235" fmla="*/ 3628732 w 9336686"/>
              <a:gd name="connsiteY235" fmla="*/ 3609366 h 4341716"/>
              <a:gd name="connsiteX236" fmla="*/ 3584932 w 9336686"/>
              <a:gd name="connsiteY236" fmla="*/ 3600524 h 4341716"/>
              <a:gd name="connsiteX237" fmla="*/ 3506128 w 9336686"/>
              <a:gd name="connsiteY237" fmla="*/ 3481636 h 4341716"/>
              <a:gd name="connsiteX238" fmla="*/ 3506128 w 9336686"/>
              <a:gd name="connsiteY238" fmla="*/ 3431307 h 4341716"/>
              <a:gd name="connsiteX239" fmla="*/ 3500614 w 9336686"/>
              <a:gd name="connsiteY239" fmla="*/ 3403994 h 4341716"/>
              <a:gd name="connsiteX240" fmla="*/ 3381726 w 9336686"/>
              <a:gd name="connsiteY240" fmla="*/ 3325190 h 4341716"/>
              <a:gd name="connsiteX241" fmla="*/ 3290490 w 9336686"/>
              <a:gd name="connsiteY241" fmla="*/ 3362981 h 4341716"/>
              <a:gd name="connsiteX242" fmla="*/ 3263554 w 9336686"/>
              <a:gd name="connsiteY242" fmla="*/ 3402932 h 4341716"/>
              <a:gd name="connsiteX243" fmla="*/ 3263554 w 9336686"/>
              <a:gd name="connsiteY243" fmla="*/ 3631142 h 4341716"/>
              <a:gd name="connsiteX244" fmla="*/ 3134527 w 9336686"/>
              <a:gd name="connsiteY244" fmla="*/ 3760169 h 4341716"/>
              <a:gd name="connsiteX245" fmla="*/ 3134528 w 9336686"/>
              <a:gd name="connsiteY245" fmla="*/ 3760168 h 4341716"/>
              <a:gd name="connsiteX246" fmla="*/ 3005501 w 9336686"/>
              <a:gd name="connsiteY246" fmla="*/ 3631141 h 4341716"/>
              <a:gd name="connsiteX247" fmla="*/ 3005501 w 9336686"/>
              <a:gd name="connsiteY247" fmla="*/ 2991769 h 4341716"/>
              <a:gd name="connsiteX248" fmla="*/ 3000280 w 9336686"/>
              <a:gd name="connsiteY248" fmla="*/ 2965907 h 4341716"/>
              <a:gd name="connsiteX249" fmla="*/ 2881392 w 9336686"/>
              <a:gd name="connsiteY249" fmla="*/ 2887103 h 4341716"/>
              <a:gd name="connsiteX250" fmla="*/ 2762505 w 9336686"/>
              <a:gd name="connsiteY250" fmla="*/ 2965907 h 4341716"/>
              <a:gd name="connsiteX251" fmla="*/ 2762032 w 9336686"/>
              <a:gd name="connsiteY251" fmla="*/ 2968250 h 4341716"/>
              <a:gd name="connsiteX252" fmla="*/ 2762032 w 9336686"/>
              <a:gd name="connsiteY252" fmla="*/ 3113195 h 4341716"/>
              <a:gd name="connsiteX253" fmla="*/ 2683229 w 9336686"/>
              <a:gd name="connsiteY253" fmla="*/ 3232083 h 4341716"/>
              <a:gd name="connsiteX254" fmla="*/ 2635159 w 9336686"/>
              <a:gd name="connsiteY254" fmla="*/ 3241787 h 4341716"/>
              <a:gd name="connsiteX255" fmla="*/ 2635159 w 9336686"/>
              <a:gd name="connsiteY255" fmla="*/ 3242525 h 4341716"/>
              <a:gd name="connsiteX256" fmla="*/ 2611679 w 9336686"/>
              <a:gd name="connsiteY256" fmla="*/ 3244892 h 4341716"/>
              <a:gd name="connsiteX257" fmla="*/ 2534615 w 9336686"/>
              <a:gd name="connsiteY257" fmla="*/ 3291336 h 4341716"/>
              <a:gd name="connsiteX258" fmla="*/ 2512827 w 9336686"/>
              <a:gd name="connsiteY258" fmla="*/ 3329312 h 4341716"/>
              <a:gd name="connsiteX259" fmla="*/ 2512827 w 9336686"/>
              <a:gd name="connsiteY259" fmla="*/ 3454880 h 4341716"/>
              <a:gd name="connsiteX260" fmla="*/ 2434024 w 9336686"/>
              <a:gd name="connsiteY260" fmla="*/ 3573768 h 4341716"/>
              <a:gd name="connsiteX261" fmla="*/ 2385954 w 9336686"/>
              <a:gd name="connsiteY261" fmla="*/ 3583472 h 4341716"/>
              <a:gd name="connsiteX262" fmla="*/ 2385954 w 9336686"/>
              <a:gd name="connsiteY262" fmla="*/ 3584210 h 4341716"/>
              <a:gd name="connsiteX263" fmla="*/ 2362474 w 9336686"/>
              <a:gd name="connsiteY263" fmla="*/ 3586577 h 4341716"/>
              <a:gd name="connsiteX264" fmla="*/ 2285410 w 9336686"/>
              <a:gd name="connsiteY264" fmla="*/ 3633021 h 4341716"/>
              <a:gd name="connsiteX265" fmla="*/ 2273449 w 9336686"/>
              <a:gd name="connsiteY265" fmla="*/ 3653869 h 4341716"/>
              <a:gd name="connsiteX266" fmla="*/ 2273449 w 9336686"/>
              <a:gd name="connsiteY266" fmla="*/ 3867367 h 4341716"/>
              <a:gd name="connsiteX267" fmla="*/ 2144423 w 9336686"/>
              <a:gd name="connsiteY267" fmla="*/ 3996394 h 4341716"/>
              <a:gd name="connsiteX268" fmla="*/ 2144424 w 9336686"/>
              <a:gd name="connsiteY268" fmla="*/ 3996393 h 4341716"/>
              <a:gd name="connsiteX269" fmla="*/ 2015396 w 9336686"/>
              <a:gd name="connsiteY269" fmla="*/ 3867366 h 4341716"/>
              <a:gd name="connsiteX270" fmla="*/ 2015396 w 9336686"/>
              <a:gd name="connsiteY270" fmla="*/ 3400197 h 4341716"/>
              <a:gd name="connsiteX271" fmla="*/ 2007195 w 9336686"/>
              <a:gd name="connsiteY271" fmla="*/ 3353726 h 4341716"/>
              <a:gd name="connsiteX272" fmla="*/ 1907467 w 9336686"/>
              <a:gd name="connsiteY272" fmla="*/ 3267777 h 4341716"/>
              <a:gd name="connsiteX273" fmla="*/ 1883987 w 9336686"/>
              <a:gd name="connsiteY273" fmla="*/ 3265410 h 4341716"/>
              <a:gd name="connsiteX274" fmla="*/ 1883987 w 9336686"/>
              <a:gd name="connsiteY274" fmla="*/ 3264044 h 4341716"/>
              <a:gd name="connsiteX275" fmla="*/ 1840187 w 9336686"/>
              <a:gd name="connsiteY275" fmla="*/ 3255202 h 4341716"/>
              <a:gd name="connsiteX276" fmla="*/ 1761383 w 9336686"/>
              <a:gd name="connsiteY276" fmla="*/ 3136314 h 4341716"/>
              <a:gd name="connsiteX277" fmla="*/ 1761383 w 9336686"/>
              <a:gd name="connsiteY277" fmla="*/ 2996103 h 4341716"/>
              <a:gd name="connsiteX278" fmla="*/ 1755287 w 9336686"/>
              <a:gd name="connsiteY278" fmla="*/ 2965907 h 4341716"/>
              <a:gd name="connsiteX279" fmla="*/ 1636398 w 9336686"/>
              <a:gd name="connsiteY279" fmla="*/ 2887103 h 4341716"/>
              <a:gd name="connsiteX280" fmla="*/ 1517510 w 9336686"/>
              <a:gd name="connsiteY280" fmla="*/ 2965907 h 4341716"/>
              <a:gd name="connsiteX281" fmla="*/ 1515568 w 9336686"/>
              <a:gd name="connsiteY281" fmla="*/ 2975527 h 4341716"/>
              <a:gd name="connsiteX282" fmla="*/ 1515568 w 9336686"/>
              <a:gd name="connsiteY282" fmla="*/ 3239907 h 4341716"/>
              <a:gd name="connsiteX283" fmla="*/ 1386541 w 9336686"/>
              <a:gd name="connsiteY283" fmla="*/ 3368934 h 4341716"/>
              <a:gd name="connsiteX284" fmla="*/ 1386542 w 9336686"/>
              <a:gd name="connsiteY284" fmla="*/ 3368933 h 4341716"/>
              <a:gd name="connsiteX285" fmla="*/ 1257514 w 9336686"/>
              <a:gd name="connsiteY285" fmla="*/ 3239906 h 4341716"/>
              <a:gd name="connsiteX286" fmla="*/ 1257514 w 9336686"/>
              <a:gd name="connsiteY286" fmla="*/ 2772737 h 4341716"/>
              <a:gd name="connsiteX287" fmla="*/ 1249314 w 9336686"/>
              <a:gd name="connsiteY287" fmla="*/ 2726266 h 4341716"/>
              <a:gd name="connsiteX288" fmla="*/ 1149584 w 9336686"/>
              <a:gd name="connsiteY288" fmla="*/ 2640317 h 4341716"/>
              <a:gd name="connsiteX289" fmla="*/ 1126104 w 9336686"/>
              <a:gd name="connsiteY289" fmla="*/ 2637950 h 4341716"/>
              <a:gd name="connsiteX290" fmla="*/ 1126104 w 9336686"/>
              <a:gd name="connsiteY290" fmla="*/ 2636584 h 4341716"/>
              <a:gd name="connsiteX291" fmla="*/ 1082305 w 9336686"/>
              <a:gd name="connsiteY291" fmla="*/ 2627742 h 4341716"/>
              <a:gd name="connsiteX292" fmla="*/ 1003500 w 9336686"/>
              <a:gd name="connsiteY292" fmla="*/ 2508854 h 4341716"/>
              <a:gd name="connsiteX293" fmla="*/ 1003500 w 9336686"/>
              <a:gd name="connsiteY293" fmla="*/ 2387433 h 4341716"/>
              <a:gd name="connsiteX294" fmla="*/ 1003269 w 9336686"/>
              <a:gd name="connsiteY294" fmla="*/ 2386290 h 4341716"/>
              <a:gd name="connsiteX295" fmla="*/ 884381 w 9336686"/>
              <a:gd name="connsiteY295" fmla="*/ 2307486 h 4341716"/>
              <a:gd name="connsiteX296" fmla="*/ 765494 w 9336686"/>
              <a:gd name="connsiteY296" fmla="*/ 2386290 h 4341716"/>
              <a:gd name="connsiteX297" fmla="*/ 762038 w 9336686"/>
              <a:gd name="connsiteY297" fmla="*/ 2403410 h 4341716"/>
              <a:gd name="connsiteX298" fmla="*/ 762038 w 9336686"/>
              <a:gd name="connsiteY298" fmla="*/ 2614672 h 4341716"/>
              <a:gd name="connsiteX299" fmla="*/ 683235 w 9336686"/>
              <a:gd name="connsiteY299" fmla="*/ 2733560 h 4341716"/>
              <a:gd name="connsiteX300" fmla="*/ 635165 w 9336686"/>
              <a:gd name="connsiteY300" fmla="*/ 2743264 h 4341716"/>
              <a:gd name="connsiteX301" fmla="*/ 635165 w 9336686"/>
              <a:gd name="connsiteY301" fmla="*/ 2744002 h 4341716"/>
              <a:gd name="connsiteX302" fmla="*/ 611685 w 9336686"/>
              <a:gd name="connsiteY302" fmla="*/ 2746369 h 4341716"/>
              <a:gd name="connsiteX303" fmla="*/ 534621 w 9336686"/>
              <a:gd name="connsiteY303" fmla="*/ 2792813 h 4341716"/>
              <a:gd name="connsiteX304" fmla="*/ 512066 w 9336686"/>
              <a:gd name="connsiteY304" fmla="*/ 2832126 h 4341716"/>
              <a:gd name="connsiteX305" fmla="*/ 512066 w 9336686"/>
              <a:gd name="connsiteY305" fmla="*/ 3531739 h 4341716"/>
              <a:gd name="connsiteX306" fmla="*/ 383039 w 9336686"/>
              <a:gd name="connsiteY306" fmla="*/ 3660766 h 4341716"/>
              <a:gd name="connsiteX307" fmla="*/ 383040 w 9336686"/>
              <a:gd name="connsiteY307" fmla="*/ 3660765 h 4341716"/>
              <a:gd name="connsiteX308" fmla="*/ 254013 w 9336686"/>
              <a:gd name="connsiteY308" fmla="*/ 3531738 h 4341716"/>
              <a:gd name="connsiteX309" fmla="*/ 254013 w 9336686"/>
              <a:gd name="connsiteY309" fmla="*/ 3064569 h 4341716"/>
              <a:gd name="connsiteX310" fmla="*/ 245812 w 9336686"/>
              <a:gd name="connsiteY310" fmla="*/ 3018098 h 4341716"/>
              <a:gd name="connsiteX311" fmla="*/ 146083 w 9336686"/>
              <a:gd name="connsiteY311" fmla="*/ 2932149 h 4341716"/>
              <a:gd name="connsiteX312" fmla="*/ 122603 w 9336686"/>
              <a:gd name="connsiteY312" fmla="*/ 2929782 h 4341716"/>
              <a:gd name="connsiteX313" fmla="*/ 122603 w 9336686"/>
              <a:gd name="connsiteY313" fmla="*/ 2928416 h 4341716"/>
              <a:gd name="connsiteX314" fmla="*/ 78803 w 9336686"/>
              <a:gd name="connsiteY314" fmla="*/ 2919574 h 4341716"/>
              <a:gd name="connsiteX315" fmla="*/ 22035 w 9336686"/>
              <a:gd name="connsiteY315" fmla="*/ 2872826 h 4341716"/>
              <a:gd name="connsiteX316" fmla="*/ 0 w 9336686"/>
              <a:gd name="connsiteY316" fmla="*/ 2800689 h 4341716"/>
              <a:gd name="connsiteX317" fmla="*/ 0 w 9336686"/>
              <a:gd name="connsiteY317" fmla="*/ 783111 h 4341716"/>
              <a:gd name="connsiteX318" fmla="*/ 129027 w 9336686"/>
              <a:gd name="connsiteY318" fmla="*/ 654084 h 4341716"/>
              <a:gd name="connsiteX319" fmla="*/ 129026 w 9336686"/>
              <a:gd name="connsiteY319" fmla="*/ 654085 h 4341716"/>
              <a:gd name="connsiteX320" fmla="*/ 258053 w 9336686"/>
              <a:gd name="connsiteY320" fmla="*/ 783112 h 4341716"/>
              <a:gd name="connsiteX321" fmla="*/ 258053 w 9336686"/>
              <a:gd name="connsiteY321" fmla="*/ 1405848 h 4341716"/>
              <a:gd name="connsiteX322" fmla="*/ 274283 w 9336686"/>
              <a:gd name="connsiteY322" fmla="*/ 1432599 h 4341716"/>
              <a:gd name="connsiteX323" fmla="*/ 373847 w 9336686"/>
              <a:gd name="connsiteY323" fmla="*/ 1479553 h 4341716"/>
              <a:gd name="connsiteX324" fmla="*/ 492735 w 9336686"/>
              <a:gd name="connsiteY324" fmla="*/ 1400749 h 4341716"/>
              <a:gd name="connsiteX325" fmla="*/ 494536 w 9336686"/>
              <a:gd name="connsiteY325" fmla="*/ 1391827 h 4341716"/>
              <a:gd name="connsiteX326" fmla="*/ 494536 w 9336686"/>
              <a:gd name="connsiteY326" fmla="*/ 964051 h 4341716"/>
              <a:gd name="connsiteX327" fmla="*/ 623563 w 9336686"/>
              <a:gd name="connsiteY327" fmla="*/ 835024 h 4341716"/>
              <a:gd name="connsiteX328" fmla="*/ 623562 w 9336686"/>
              <a:gd name="connsiteY328" fmla="*/ 835025 h 4341716"/>
              <a:gd name="connsiteX329" fmla="*/ 752589 w 9336686"/>
              <a:gd name="connsiteY329" fmla="*/ 964052 h 4341716"/>
              <a:gd name="connsiteX330" fmla="*/ 752590 w 9336686"/>
              <a:gd name="connsiteY330" fmla="*/ 947529 h 4341716"/>
              <a:gd name="connsiteX331" fmla="*/ 762728 w 9336686"/>
              <a:gd name="connsiteY331" fmla="*/ 997748 h 4341716"/>
              <a:gd name="connsiteX332" fmla="*/ 881616 w 9336686"/>
              <a:gd name="connsiteY332" fmla="*/ 1076552 h 4341716"/>
              <a:gd name="connsiteX333" fmla="*/ 1000503 w 9336686"/>
              <a:gd name="connsiteY333" fmla="*/ 997748 h 4341716"/>
              <a:gd name="connsiteX334" fmla="*/ 1010267 w 9336686"/>
              <a:gd name="connsiteY334" fmla="*/ 949388 h 4341716"/>
              <a:gd name="connsiteX335" fmla="*/ 1010267 w 9336686"/>
              <a:gd name="connsiteY335" fmla="*/ 362986 h 4341716"/>
              <a:gd name="connsiteX336" fmla="*/ 1139294 w 9336686"/>
              <a:gd name="connsiteY336" fmla="*/ 233959 h 4341716"/>
              <a:gd name="connsiteX337" fmla="*/ 1139293 w 9336686"/>
              <a:gd name="connsiteY337" fmla="*/ 233960 h 4341716"/>
              <a:gd name="connsiteX338" fmla="*/ 1268320 w 9336686"/>
              <a:gd name="connsiteY338" fmla="*/ 362987 h 4341716"/>
              <a:gd name="connsiteX339" fmla="*/ 1268321 w 9336686"/>
              <a:gd name="connsiteY339" fmla="*/ 1259949 h 4341716"/>
              <a:gd name="connsiteX340" fmla="*/ 1278459 w 9336686"/>
              <a:gd name="connsiteY340" fmla="*/ 1310168 h 4341716"/>
              <a:gd name="connsiteX341" fmla="*/ 1397347 w 9336686"/>
              <a:gd name="connsiteY341" fmla="*/ 1388972 h 4341716"/>
              <a:gd name="connsiteX342" fmla="*/ 1516234 w 9336686"/>
              <a:gd name="connsiteY342" fmla="*/ 1310168 h 4341716"/>
              <a:gd name="connsiteX343" fmla="*/ 1519832 w 9336686"/>
              <a:gd name="connsiteY343" fmla="*/ 1292349 h 4341716"/>
              <a:gd name="connsiteX344" fmla="*/ 1519832 w 9336686"/>
              <a:gd name="connsiteY344" fmla="*/ 983403 h 4341716"/>
              <a:gd name="connsiteX345" fmla="*/ 1648859 w 9336686"/>
              <a:gd name="connsiteY345" fmla="*/ 854376 h 4341716"/>
              <a:gd name="connsiteX346" fmla="*/ 1648858 w 9336686"/>
              <a:gd name="connsiteY346" fmla="*/ 854377 h 4341716"/>
              <a:gd name="connsiteX347" fmla="*/ 1777885 w 9336686"/>
              <a:gd name="connsiteY347" fmla="*/ 983404 h 4341716"/>
              <a:gd name="connsiteX348" fmla="*/ 1777885 w 9336686"/>
              <a:gd name="connsiteY348" fmla="*/ 1363756 h 4341716"/>
              <a:gd name="connsiteX349" fmla="*/ 1785353 w 9336686"/>
              <a:gd name="connsiteY349" fmla="*/ 1400749 h 4341716"/>
              <a:gd name="connsiteX350" fmla="*/ 1904241 w 9336686"/>
              <a:gd name="connsiteY350" fmla="*/ 1479553 h 4341716"/>
              <a:gd name="connsiteX351" fmla="*/ 2033268 w 9336686"/>
              <a:gd name="connsiteY351" fmla="*/ 1350526 h 4341716"/>
              <a:gd name="connsiteX352" fmla="*/ 2033269 w 9336686"/>
              <a:gd name="connsiteY352" fmla="*/ 580034 h 4341716"/>
              <a:gd name="connsiteX353" fmla="*/ 2162296 w 9336686"/>
              <a:gd name="connsiteY353" fmla="*/ 451007 h 4341716"/>
              <a:gd name="connsiteX354" fmla="*/ 2162295 w 9336686"/>
              <a:gd name="connsiteY354" fmla="*/ 451008 h 4341716"/>
              <a:gd name="connsiteX355" fmla="*/ 2291322 w 9336686"/>
              <a:gd name="connsiteY355" fmla="*/ 580035 h 4341716"/>
              <a:gd name="connsiteX356" fmla="*/ 2291323 w 9336686"/>
              <a:gd name="connsiteY356" fmla="*/ 563512 h 4341716"/>
              <a:gd name="connsiteX357" fmla="*/ 2301461 w 9336686"/>
              <a:gd name="connsiteY357" fmla="*/ 613731 h 4341716"/>
              <a:gd name="connsiteX358" fmla="*/ 2420349 w 9336686"/>
              <a:gd name="connsiteY358" fmla="*/ 692535 h 4341716"/>
              <a:gd name="connsiteX359" fmla="*/ 2539236 w 9336686"/>
              <a:gd name="connsiteY359" fmla="*/ 613731 h 4341716"/>
              <a:gd name="connsiteX360" fmla="*/ 2549000 w 9336686"/>
              <a:gd name="connsiteY360" fmla="*/ 565370 h 4341716"/>
              <a:gd name="connsiteX361" fmla="*/ 2549000 w 9336686"/>
              <a:gd name="connsiteY361" fmla="*/ 480031 h 4341716"/>
              <a:gd name="connsiteX362" fmla="*/ 2678027 w 9336686"/>
              <a:gd name="connsiteY362" fmla="*/ 351004 h 4341716"/>
              <a:gd name="connsiteX363" fmla="*/ 2678026 w 9336686"/>
              <a:gd name="connsiteY363" fmla="*/ 351005 h 4341716"/>
              <a:gd name="connsiteX364" fmla="*/ 2807053 w 9336686"/>
              <a:gd name="connsiteY364" fmla="*/ 480032 h 4341716"/>
              <a:gd name="connsiteX365" fmla="*/ 2807054 w 9336686"/>
              <a:gd name="connsiteY365" fmla="*/ 1074052 h 4341716"/>
              <a:gd name="connsiteX366" fmla="*/ 2817192 w 9336686"/>
              <a:gd name="connsiteY366" fmla="*/ 1124271 h 4341716"/>
              <a:gd name="connsiteX367" fmla="*/ 2936080 w 9336686"/>
              <a:gd name="connsiteY367" fmla="*/ 1203075 h 4341716"/>
              <a:gd name="connsiteX368" fmla="*/ 3054967 w 9336686"/>
              <a:gd name="connsiteY368" fmla="*/ 1124271 h 4341716"/>
              <a:gd name="connsiteX369" fmla="*/ 3058565 w 9336686"/>
              <a:gd name="connsiteY369" fmla="*/ 1106452 h 4341716"/>
              <a:gd name="connsiteX370" fmla="*/ 3058565 w 9336686"/>
              <a:gd name="connsiteY370" fmla="*/ 1017534 h 4341716"/>
              <a:gd name="connsiteX371" fmla="*/ 3187592 w 9336686"/>
              <a:gd name="connsiteY371" fmla="*/ 888507 h 4341716"/>
              <a:gd name="connsiteX372" fmla="*/ 3187591 w 9336686"/>
              <a:gd name="connsiteY372" fmla="*/ 888508 h 4341716"/>
              <a:gd name="connsiteX373" fmla="*/ 3316618 w 9336686"/>
              <a:gd name="connsiteY373" fmla="*/ 1017535 h 4341716"/>
              <a:gd name="connsiteX374" fmla="*/ 3316618 w 9336686"/>
              <a:gd name="connsiteY374" fmla="*/ 1087278 h 4341716"/>
              <a:gd name="connsiteX375" fmla="*/ 3324086 w 9336686"/>
              <a:gd name="connsiteY375" fmla="*/ 1124271 h 4341716"/>
              <a:gd name="connsiteX376" fmla="*/ 3442974 w 9336686"/>
              <a:gd name="connsiteY376" fmla="*/ 1203075 h 4341716"/>
              <a:gd name="connsiteX377" fmla="*/ 3561862 w 9336686"/>
              <a:gd name="connsiteY377" fmla="*/ 1124271 h 4341716"/>
              <a:gd name="connsiteX378" fmla="*/ 3571625 w 9336686"/>
              <a:gd name="connsiteY378" fmla="*/ 1075911 h 4341716"/>
              <a:gd name="connsiteX379" fmla="*/ 3571625 w 9336686"/>
              <a:gd name="connsiteY379" fmla="*/ 783111 h 4341716"/>
              <a:gd name="connsiteX380" fmla="*/ 3700652 w 9336686"/>
              <a:gd name="connsiteY380" fmla="*/ 654084 h 4341716"/>
              <a:gd name="connsiteX381" fmla="*/ 3700651 w 9336686"/>
              <a:gd name="connsiteY381" fmla="*/ 654085 h 4341716"/>
              <a:gd name="connsiteX382" fmla="*/ 3829678 w 9336686"/>
              <a:gd name="connsiteY382" fmla="*/ 783112 h 4341716"/>
              <a:gd name="connsiteX383" fmla="*/ 3829678 w 9336686"/>
              <a:gd name="connsiteY383" fmla="*/ 1405848 h 4341716"/>
              <a:gd name="connsiteX384" fmla="*/ 3845908 w 9336686"/>
              <a:gd name="connsiteY384" fmla="*/ 1432599 h 4341716"/>
              <a:gd name="connsiteX385" fmla="*/ 3945472 w 9336686"/>
              <a:gd name="connsiteY385" fmla="*/ 1479553 h 4341716"/>
              <a:gd name="connsiteX386" fmla="*/ 4036708 w 9336686"/>
              <a:gd name="connsiteY386" fmla="*/ 1441762 h 4341716"/>
              <a:gd name="connsiteX387" fmla="*/ 4062914 w 9336686"/>
              <a:gd name="connsiteY387" fmla="*/ 1402893 h 4341716"/>
              <a:gd name="connsiteX388" fmla="*/ 4062914 w 9336686"/>
              <a:gd name="connsiteY388" fmla="*/ 1326765 h 4341716"/>
              <a:gd name="connsiteX389" fmla="*/ 4141718 w 9336686"/>
              <a:gd name="connsiteY389" fmla="*/ 1207877 h 4341716"/>
              <a:gd name="connsiteX390" fmla="*/ 4185518 w 9336686"/>
              <a:gd name="connsiteY390" fmla="*/ 1199035 h 4341716"/>
              <a:gd name="connsiteX391" fmla="*/ 4185518 w 9336686"/>
              <a:gd name="connsiteY391" fmla="*/ 1197669 h 4341716"/>
              <a:gd name="connsiteX392" fmla="*/ 4208998 w 9336686"/>
              <a:gd name="connsiteY392" fmla="*/ 1195302 h 4341716"/>
              <a:gd name="connsiteX393" fmla="*/ 4308727 w 9336686"/>
              <a:gd name="connsiteY393" fmla="*/ 1109353 h 4341716"/>
              <a:gd name="connsiteX394" fmla="*/ 4316928 w 9336686"/>
              <a:gd name="connsiteY394" fmla="*/ 1062882 h 4341716"/>
              <a:gd name="connsiteX395" fmla="*/ 4316928 w 9336686"/>
              <a:gd name="connsiteY395" fmla="*/ 595713 h 4341716"/>
              <a:gd name="connsiteX396" fmla="*/ 4445955 w 9336686"/>
              <a:gd name="connsiteY396" fmla="*/ 466686 h 4341716"/>
              <a:gd name="connsiteX397" fmla="*/ 4445954 w 9336686"/>
              <a:gd name="connsiteY397" fmla="*/ 466685 h 4341716"/>
              <a:gd name="connsiteX398" fmla="*/ 4574981 w 9336686"/>
              <a:gd name="connsiteY398" fmla="*/ 595712 h 4341716"/>
              <a:gd name="connsiteX399" fmla="*/ 4574981 w 9336686"/>
              <a:gd name="connsiteY399" fmla="*/ 916347 h 4341716"/>
              <a:gd name="connsiteX400" fmla="*/ 4592149 w 9336686"/>
              <a:gd name="connsiteY400" fmla="*/ 944642 h 4341716"/>
              <a:gd name="connsiteX401" fmla="*/ 4691712 w 9336686"/>
              <a:gd name="connsiteY401" fmla="*/ 991596 h 4341716"/>
              <a:gd name="connsiteX402" fmla="*/ 4810600 w 9336686"/>
              <a:gd name="connsiteY402" fmla="*/ 912792 h 4341716"/>
              <a:gd name="connsiteX403" fmla="*/ 4816700 w 9336686"/>
              <a:gd name="connsiteY403" fmla="*/ 882576 h 4341716"/>
              <a:gd name="connsiteX404" fmla="*/ 4816700 w 9336686"/>
              <a:gd name="connsiteY404" fmla="*/ 275141 h 4341716"/>
              <a:gd name="connsiteX405" fmla="*/ 4945727 w 9336686"/>
              <a:gd name="connsiteY405" fmla="*/ 146114 h 4341716"/>
              <a:gd name="connsiteX406" fmla="*/ 4945726 w 9336686"/>
              <a:gd name="connsiteY406" fmla="*/ 146115 h 4341716"/>
              <a:gd name="connsiteX407" fmla="*/ 5074753 w 9336686"/>
              <a:gd name="connsiteY407" fmla="*/ 275142 h 4341716"/>
              <a:gd name="connsiteX408" fmla="*/ 5074753 w 9336686"/>
              <a:gd name="connsiteY408" fmla="*/ 386500 h 4341716"/>
              <a:gd name="connsiteX409" fmla="*/ 5076579 w 9336686"/>
              <a:gd name="connsiteY409" fmla="*/ 395545 h 4341716"/>
              <a:gd name="connsiteX410" fmla="*/ 5195465 w 9336686"/>
              <a:gd name="connsiteY410" fmla="*/ 474349 h 4341716"/>
              <a:gd name="connsiteX411" fmla="*/ 5314353 w 9336686"/>
              <a:gd name="connsiteY411" fmla="*/ 395545 h 4341716"/>
              <a:gd name="connsiteX412" fmla="*/ 5318490 w 9336686"/>
              <a:gd name="connsiteY412" fmla="*/ 375052 h 4341716"/>
              <a:gd name="connsiteX413" fmla="*/ 5318490 w 9336686"/>
              <a:gd name="connsiteY413" fmla="*/ 129027 h 4341716"/>
              <a:gd name="connsiteX414" fmla="*/ 5447517 w 9336686"/>
              <a:gd name="connsiteY414"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5 w 9336686"/>
              <a:gd name="connsiteY143" fmla="*/ 3394187 h 4341716"/>
              <a:gd name="connsiteX144" fmla="*/ 8573957 w 9336686"/>
              <a:gd name="connsiteY144" fmla="*/ 3343968 h 4341716"/>
              <a:gd name="connsiteX145" fmla="*/ 8455069 w 9336686"/>
              <a:gd name="connsiteY145" fmla="*/ 3265164 h 4341716"/>
              <a:gd name="connsiteX146" fmla="*/ 8336182 w 9336686"/>
              <a:gd name="connsiteY146" fmla="*/ 3343968 h 4341716"/>
              <a:gd name="connsiteX147" fmla="*/ 8326418 w 9336686"/>
              <a:gd name="connsiteY147" fmla="*/ 3392328 h 4341716"/>
              <a:gd name="connsiteX148" fmla="*/ 8326418 w 9336686"/>
              <a:gd name="connsiteY148" fmla="*/ 3978730 h 4341716"/>
              <a:gd name="connsiteX149" fmla="*/ 8197391 w 9336686"/>
              <a:gd name="connsiteY149" fmla="*/ 4107757 h 4341716"/>
              <a:gd name="connsiteX150" fmla="*/ 8197392 w 9336686"/>
              <a:gd name="connsiteY150" fmla="*/ 4107756 h 4341716"/>
              <a:gd name="connsiteX151" fmla="*/ 8068365 w 9336686"/>
              <a:gd name="connsiteY151" fmla="*/ 3978729 h 4341716"/>
              <a:gd name="connsiteX152" fmla="*/ 8068364 w 9336686"/>
              <a:gd name="connsiteY152" fmla="*/ 3081767 h 4341716"/>
              <a:gd name="connsiteX153" fmla="*/ 8058226 w 9336686"/>
              <a:gd name="connsiteY153" fmla="*/ 3031548 h 4341716"/>
              <a:gd name="connsiteX154" fmla="*/ 7939338 w 9336686"/>
              <a:gd name="connsiteY154" fmla="*/ 2952744 h 4341716"/>
              <a:gd name="connsiteX155" fmla="*/ 7820451 w 9336686"/>
              <a:gd name="connsiteY155" fmla="*/ 3031548 h 4341716"/>
              <a:gd name="connsiteX156" fmla="*/ 7816853 w 9336686"/>
              <a:gd name="connsiteY156" fmla="*/ 3049367 h 4341716"/>
              <a:gd name="connsiteX157" fmla="*/ 7816853 w 9336686"/>
              <a:gd name="connsiteY157" fmla="*/ 3358313 h 4341716"/>
              <a:gd name="connsiteX158" fmla="*/ 7687826 w 9336686"/>
              <a:gd name="connsiteY158" fmla="*/ 3487340 h 4341716"/>
              <a:gd name="connsiteX159" fmla="*/ 7687827 w 9336686"/>
              <a:gd name="connsiteY159" fmla="*/ 3487339 h 4341716"/>
              <a:gd name="connsiteX160" fmla="*/ 7558800 w 9336686"/>
              <a:gd name="connsiteY160" fmla="*/ 3358312 h 4341716"/>
              <a:gd name="connsiteX161" fmla="*/ 7558800 w 9336686"/>
              <a:gd name="connsiteY161" fmla="*/ 2977960 h 4341716"/>
              <a:gd name="connsiteX162" fmla="*/ 7551332 w 9336686"/>
              <a:gd name="connsiteY162" fmla="*/ 2940967 h 4341716"/>
              <a:gd name="connsiteX163" fmla="*/ 7432444 w 9336686"/>
              <a:gd name="connsiteY163" fmla="*/ 2862163 h 4341716"/>
              <a:gd name="connsiteX164" fmla="*/ 7303417 w 9336686"/>
              <a:gd name="connsiteY164" fmla="*/ 2991190 h 4341716"/>
              <a:gd name="connsiteX165" fmla="*/ 7303416 w 9336686"/>
              <a:gd name="connsiteY165" fmla="*/ 3761682 h 4341716"/>
              <a:gd name="connsiteX166" fmla="*/ 7174389 w 9336686"/>
              <a:gd name="connsiteY166" fmla="*/ 3890709 h 4341716"/>
              <a:gd name="connsiteX167" fmla="*/ 7174390 w 9336686"/>
              <a:gd name="connsiteY167" fmla="*/ 3890708 h 4341716"/>
              <a:gd name="connsiteX168" fmla="*/ 7045363 w 9336686"/>
              <a:gd name="connsiteY168" fmla="*/ 3761681 h 4341716"/>
              <a:gd name="connsiteX169" fmla="*/ 7045362 w 9336686"/>
              <a:gd name="connsiteY169" fmla="*/ 3778204 h 4341716"/>
              <a:gd name="connsiteX170" fmla="*/ 7035224 w 9336686"/>
              <a:gd name="connsiteY170" fmla="*/ 3727985 h 4341716"/>
              <a:gd name="connsiteX171" fmla="*/ 6916336 w 9336686"/>
              <a:gd name="connsiteY171" fmla="*/ 3649181 h 4341716"/>
              <a:gd name="connsiteX172" fmla="*/ 6797449 w 9336686"/>
              <a:gd name="connsiteY172" fmla="*/ 3727985 h 4341716"/>
              <a:gd name="connsiteX173" fmla="*/ 6787685 w 9336686"/>
              <a:gd name="connsiteY173" fmla="*/ 3776346 h 4341716"/>
              <a:gd name="connsiteX174" fmla="*/ 6787685 w 9336686"/>
              <a:gd name="connsiteY174" fmla="*/ 3861685 h 4341716"/>
              <a:gd name="connsiteX175" fmla="*/ 6658658 w 9336686"/>
              <a:gd name="connsiteY175" fmla="*/ 3990712 h 4341716"/>
              <a:gd name="connsiteX176" fmla="*/ 6658659 w 9336686"/>
              <a:gd name="connsiteY176" fmla="*/ 3990711 h 4341716"/>
              <a:gd name="connsiteX177" fmla="*/ 6529632 w 9336686"/>
              <a:gd name="connsiteY177" fmla="*/ 3861684 h 4341716"/>
              <a:gd name="connsiteX178" fmla="*/ 6529631 w 9336686"/>
              <a:gd name="connsiteY178" fmla="*/ 3267664 h 4341716"/>
              <a:gd name="connsiteX179" fmla="*/ 6519493 w 9336686"/>
              <a:gd name="connsiteY179" fmla="*/ 3217445 h 4341716"/>
              <a:gd name="connsiteX180" fmla="*/ 6400605 w 9336686"/>
              <a:gd name="connsiteY180" fmla="*/ 3138641 h 4341716"/>
              <a:gd name="connsiteX181" fmla="*/ 6281718 w 9336686"/>
              <a:gd name="connsiteY181" fmla="*/ 3217445 h 4341716"/>
              <a:gd name="connsiteX182" fmla="*/ 6278120 w 9336686"/>
              <a:gd name="connsiteY182" fmla="*/ 3235264 h 4341716"/>
              <a:gd name="connsiteX183" fmla="*/ 6278120 w 9336686"/>
              <a:gd name="connsiteY183" fmla="*/ 3324182 h 4341716"/>
              <a:gd name="connsiteX184" fmla="*/ 6149093 w 9336686"/>
              <a:gd name="connsiteY184" fmla="*/ 3453209 h 4341716"/>
              <a:gd name="connsiteX185" fmla="*/ 6149094 w 9336686"/>
              <a:gd name="connsiteY185" fmla="*/ 3453208 h 4341716"/>
              <a:gd name="connsiteX186" fmla="*/ 6020067 w 9336686"/>
              <a:gd name="connsiteY186" fmla="*/ 3324181 h 4341716"/>
              <a:gd name="connsiteX187" fmla="*/ 6020067 w 9336686"/>
              <a:gd name="connsiteY187" fmla="*/ 3254438 h 4341716"/>
              <a:gd name="connsiteX188" fmla="*/ 6012599 w 9336686"/>
              <a:gd name="connsiteY188" fmla="*/ 3217445 h 4341716"/>
              <a:gd name="connsiteX189" fmla="*/ 5893711 w 9336686"/>
              <a:gd name="connsiteY189" fmla="*/ 3138641 h 4341716"/>
              <a:gd name="connsiteX190" fmla="*/ 5774823 w 9336686"/>
              <a:gd name="connsiteY190" fmla="*/ 3217445 h 4341716"/>
              <a:gd name="connsiteX191" fmla="*/ 5765060 w 9336686"/>
              <a:gd name="connsiteY191" fmla="*/ 3265805 h 4341716"/>
              <a:gd name="connsiteX192" fmla="*/ 5765060 w 9336686"/>
              <a:gd name="connsiteY192" fmla="*/ 3558605 h 4341716"/>
              <a:gd name="connsiteX193" fmla="*/ 5636033 w 9336686"/>
              <a:gd name="connsiteY193" fmla="*/ 3687632 h 4341716"/>
              <a:gd name="connsiteX194" fmla="*/ 5636034 w 9336686"/>
              <a:gd name="connsiteY194" fmla="*/ 3687631 h 4341716"/>
              <a:gd name="connsiteX195" fmla="*/ 5507007 w 9336686"/>
              <a:gd name="connsiteY195" fmla="*/ 3558604 h 4341716"/>
              <a:gd name="connsiteX196" fmla="*/ 5507007 w 9336686"/>
              <a:gd name="connsiteY196" fmla="*/ 2935868 h 4341716"/>
              <a:gd name="connsiteX197" fmla="*/ 5490777 w 9336686"/>
              <a:gd name="connsiteY197" fmla="*/ 2909117 h 4341716"/>
              <a:gd name="connsiteX198" fmla="*/ 5391213 w 9336686"/>
              <a:gd name="connsiteY198" fmla="*/ 2862163 h 4341716"/>
              <a:gd name="connsiteX199" fmla="*/ 5299977 w 9336686"/>
              <a:gd name="connsiteY199" fmla="*/ 2899954 h 4341716"/>
              <a:gd name="connsiteX200" fmla="*/ 5273771 w 9336686"/>
              <a:gd name="connsiteY200" fmla="*/ 2938823 h 4341716"/>
              <a:gd name="connsiteX201" fmla="*/ 5273771 w 9336686"/>
              <a:gd name="connsiteY201" fmla="*/ 3014951 h 4341716"/>
              <a:gd name="connsiteX202" fmla="*/ 5194967 w 9336686"/>
              <a:gd name="connsiteY202" fmla="*/ 3133839 h 4341716"/>
              <a:gd name="connsiteX203" fmla="*/ 5151167 w 9336686"/>
              <a:gd name="connsiteY203" fmla="*/ 3142681 h 4341716"/>
              <a:gd name="connsiteX204" fmla="*/ 5151167 w 9336686"/>
              <a:gd name="connsiteY204" fmla="*/ 3144047 h 4341716"/>
              <a:gd name="connsiteX205" fmla="*/ 5127687 w 9336686"/>
              <a:gd name="connsiteY205" fmla="*/ 3146414 h 4341716"/>
              <a:gd name="connsiteX206" fmla="*/ 5027958 w 9336686"/>
              <a:gd name="connsiteY206" fmla="*/ 3232363 h 4341716"/>
              <a:gd name="connsiteX207" fmla="*/ 5019757 w 9336686"/>
              <a:gd name="connsiteY207" fmla="*/ 3278834 h 4341716"/>
              <a:gd name="connsiteX208" fmla="*/ 5019757 w 9336686"/>
              <a:gd name="connsiteY208" fmla="*/ 3746003 h 4341716"/>
              <a:gd name="connsiteX209" fmla="*/ 4890730 w 9336686"/>
              <a:gd name="connsiteY209" fmla="*/ 3875030 h 4341716"/>
              <a:gd name="connsiteX210" fmla="*/ 4890731 w 9336686"/>
              <a:gd name="connsiteY210" fmla="*/ 3875031 h 4341716"/>
              <a:gd name="connsiteX211" fmla="*/ 4761704 w 9336686"/>
              <a:gd name="connsiteY211" fmla="*/ 3746004 h 4341716"/>
              <a:gd name="connsiteX212" fmla="*/ 4761704 w 9336686"/>
              <a:gd name="connsiteY212" fmla="*/ 3425369 h 4341716"/>
              <a:gd name="connsiteX213" fmla="*/ 4744536 w 9336686"/>
              <a:gd name="connsiteY213" fmla="*/ 3397074 h 4341716"/>
              <a:gd name="connsiteX214" fmla="*/ 4644973 w 9336686"/>
              <a:gd name="connsiteY214" fmla="*/ 3350120 h 4341716"/>
              <a:gd name="connsiteX215" fmla="*/ 4526085 w 9336686"/>
              <a:gd name="connsiteY215" fmla="*/ 3428924 h 4341716"/>
              <a:gd name="connsiteX216" fmla="*/ 4519985 w 9336686"/>
              <a:gd name="connsiteY216" fmla="*/ 3459140 h 4341716"/>
              <a:gd name="connsiteX217" fmla="*/ 4519985 w 9336686"/>
              <a:gd name="connsiteY217" fmla="*/ 4066575 h 4341716"/>
              <a:gd name="connsiteX218" fmla="*/ 4390958 w 9336686"/>
              <a:gd name="connsiteY218" fmla="*/ 4195602 h 4341716"/>
              <a:gd name="connsiteX219" fmla="*/ 4390959 w 9336686"/>
              <a:gd name="connsiteY219" fmla="*/ 4195601 h 4341716"/>
              <a:gd name="connsiteX220" fmla="*/ 4261932 w 9336686"/>
              <a:gd name="connsiteY220" fmla="*/ 4066574 h 4341716"/>
              <a:gd name="connsiteX221" fmla="*/ 4261932 w 9336686"/>
              <a:gd name="connsiteY221" fmla="*/ 3955216 h 4341716"/>
              <a:gd name="connsiteX222" fmla="*/ 4260106 w 9336686"/>
              <a:gd name="connsiteY222" fmla="*/ 3946171 h 4341716"/>
              <a:gd name="connsiteX223" fmla="*/ 4141220 w 9336686"/>
              <a:gd name="connsiteY223" fmla="*/ 3867367 h 4341716"/>
              <a:gd name="connsiteX224" fmla="*/ 4022332 w 9336686"/>
              <a:gd name="connsiteY224" fmla="*/ 3946171 h 4341716"/>
              <a:gd name="connsiteX225" fmla="*/ 4018195 w 9336686"/>
              <a:gd name="connsiteY225" fmla="*/ 3966664 h 4341716"/>
              <a:gd name="connsiteX226" fmla="*/ 4018195 w 9336686"/>
              <a:gd name="connsiteY226" fmla="*/ 4212689 h 4341716"/>
              <a:gd name="connsiteX227" fmla="*/ 3889168 w 9336686"/>
              <a:gd name="connsiteY227" fmla="*/ 4341716 h 4341716"/>
              <a:gd name="connsiteX228" fmla="*/ 3889169 w 9336686"/>
              <a:gd name="connsiteY228" fmla="*/ 4341715 h 4341716"/>
              <a:gd name="connsiteX229" fmla="*/ 3760142 w 9336686"/>
              <a:gd name="connsiteY229" fmla="*/ 4212688 h 4341716"/>
              <a:gd name="connsiteX230" fmla="*/ 3760142 w 9336686"/>
              <a:gd name="connsiteY230" fmla="*/ 3745519 h 4341716"/>
              <a:gd name="connsiteX231" fmla="*/ 3751941 w 9336686"/>
              <a:gd name="connsiteY231" fmla="*/ 3699048 h 4341716"/>
              <a:gd name="connsiteX232" fmla="*/ 3652212 w 9336686"/>
              <a:gd name="connsiteY232" fmla="*/ 3613099 h 4341716"/>
              <a:gd name="connsiteX233" fmla="*/ 3628732 w 9336686"/>
              <a:gd name="connsiteY233" fmla="*/ 3610732 h 4341716"/>
              <a:gd name="connsiteX234" fmla="*/ 3628732 w 9336686"/>
              <a:gd name="connsiteY234" fmla="*/ 3609366 h 4341716"/>
              <a:gd name="connsiteX235" fmla="*/ 3584932 w 9336686"/>
              <a:gd name="connsiteY235" fmla="*/ 3600524 h 4341716"/>
              <a:gd name="connsiteX236" fmla="*/ 3506128 w 9336686"/>
              <a:gd name="connsiteY236" fmla="*/ 3481636 h 4341716"/>
              <a:gd name="connsiteX237" fmla="*/ 3506128 w 9336686"/>
              <a:gd name="connsiteY237" fmla="*/ 3431307 h 4341716"/>
              <a:gd name="connsiteX238" fmla="*/ 3500614 w 9336686"/>
              <a:gd name="connsiteY238" fmla="*/ 3403994 h 4341716"/>
              <a:gd name="connsiteX239" fmla="*/ 3381726 w 9336686"/>
              <a:gd name="connsiteY239" fmla="*/ 3325190 h 4341716"/>
              <a:gd name="connsiteX240" fmla="*/ 3290490 w 9336686"/>
              <a:gd name="connsiteY240" fmla="*/ 3362981 h 4341716"/>
              <a:gd name="connsiteX241" fmla="*/ 3263554 w 9336686"/>
              <a:gd name="connsiteY241" fmla="*/ 3402932 h 4341716"/>
              <a:gd name="connsiteX242" fmla="*/ 3263554 w 9336686"/>
              <a:gd name="connsiteY242" fmla="*/ 3631142 h 4341716"/>
              <a:gd name="connsiteX243" fmla="*/ 3134527 w 9336686"/>
              <a:gd name="connsiteY243" fmla="*/ 3760169 h 4341716"/>
              <a:gd name="connsiteX244" fmla="*/ 3134528 w 9336686"/>
              <a:gd name="connsiteY244" fmla="*/ 3760168 h 4341716"/>
              <a:gd name="connsiteX245" fmla="*/ 3005501 w 9336686"/>
              <a:gd name="connsiteY245" fmla="*/ 3631141 h 4341716"/>
              <a:gd name="connsiteX246" fmla="*/ 3005501 w 9336686"/>
              <a:gd name="connsiteY246" fmla="*/ 2991769 h 4341716"/>
              <a:gd name="connsiteX247" fmla="*/ 3000280 w 9336686"/>
              <a:gd name="connsiteY247" fmla="*/ 2965907 h 4341716"/>
              <a:gd name="connsiteX248" fmla="*/ 2881392 w 9336686"/>
              <a:gd name="connsiteY248" fmla="*/ 2887103 h 4341716"/>
              <a:gd name="connsiteX249" fmla="*/ 2762505 w 9336686"/>
              <a:gd name="connsiteY249" fmla="*/ 2965907 h 4341716"/>
              <a:gd name="connsiteX250" fmla="*/ 2762032 w 9336686"/>
              <a:gd name="connsiteY250" fmla="*/ 2968250 h 4341716"/>
              <a:gd name="connsiteX251" fmla="*/ 2762032 w 9336686"/>
              <a:gd name="connsiteY251" fmla="*/ 3113195 h 4341716"/>
              <a:gd name="connsiteX252" fmla="*/ 2683229 w 9336686"/>
              <a:gd name="connsiteY252" fmla="*/ 3232083 h 4341716"/>
              <a:gd name="connsiteX253" fmla="*/ 2635159 w 9336686"/>
              <a:gd name="connsiteY253" fmla="*/ 3241787 h 4341716"/>
              <a:gd name="connsiteX254" fmla="*/ 2635159 w 9336686"/>
              <a:gd name="connsiteY254" fmla="*/ 3242525 h 4341716"/>
              <a:gd name="connsiteX255" fmla="*/ 2611679 w 9336686"/>
              <a:gd name="connsiteY255" fmla="*/ 3244892 h 4341716"/>
              <a:gd name="connsiteX256" fmla="*/ 2534615 w 9336686"/>
              <a:gd name="connsiteY256" fmla="*/ 3291336 h 4341716"/>
              <a:gd name="connsiteX257" fmla="*/ 2512827 w 9336686"/>
              <a:gd name="connsiteY257" fmla="*/ 3329312 h 4341716"/>
              <a:gd name="connsiteX258" fmla="*/ 2512827 w 9336686"/>
              <a:gd name="connsiteY258" fmla="*/ 3454880 h 4341716"/>
              <a:gd name="connsiteX259" fmla="*/ 2434024 w 9336686"/>
              <a:gd name="connsiteY259" fmla="*/ 3573768 h 4341716"/>
              <a:gd name="connsiteX260" fmla="*/ 2385954 w 9336686"/>
              <a:gd name="connsiteY260" fmla="*/ 3583472 h 4341716"/>
              <a:gd name="connsiteX261" fmla="*/ 2385954 w 9336686"/>
              <a:gd name="connsiteY261" fmla="*/ 3584210 h 4341716"/>
              <a:gd name="connsiteX262" fmla="*/ 2362474 w 9336686"/>
              <a:gd name="connsiteY262" fmla="*/ 3586577 h 4341716"/>
              <a:gd name="connsiteX263" fmla="*/ 2285410 w 9336686"/>
              <a:gd name="connsiteY263" fmla="*/ 3633021 h 4341716"/>
              <a:gd name="connsiteX264" fmla="*/ 2273449 w 9336686"/>
              <a:gd name="connsiteY264" fmla="*/ 3653869 h 4341716"/>
              <a:gd name="connsiteX265" fmla="*/ 2273449 w 9336686"/>
              <a:gd name="connsiteY265" fmla="*/ 3867367 h 4341716"/>
              <a:gd name="connsiteX266" fmla="*/ 2144423 w 9336686"/>
              <a:gd name="connsiteY266" fmla="*/ 3996394 h 4341716"/>
              <a:gd name="connsiteX267" fmla="*/ 2144424 w 9336686"/>
              <a:gd name="connsiteY267" fmla="*/ 3996393 h 4341716"/>
              <a:gd name="connsiteX268" fmla="*/ 2015396 w 9336686"/>
              <a:gd name="connsiteY268" fmla="*/ 3867366 h 4341716"/>
              <a:gd name="connsiteX269" fmla="*/ 2015396 w 9336686"/>
              <a:gd name="connsiteY269" fmla="*/ 3400197 h 4341716"/>
              <a:gd name="connsiteX270" fmla="*/ 2007195 w 9336686"/>
              <a:gd name="connsiteY270" fmla="*/ 3353726 h 4341716"/>
              <a:gd name="connsiteX271" fmla="*/ 1907467 w 9336686"/>
              <a:gd name="connsiteY271" fmla="*/ 3267777 h 4341716"/>
              <a:gd name="connsiteX272" fmla="*/ 1883987 w 9336686"/>
              <a:gd name="connsiteY272" fmla="*/ 3265410 h 4341716"/>
              <a:gd name="connsiteX273" fmla="*/ 1883987 w 9336686"/>
              <a:gd name="connsiteY273" fmla="*/ 3264044 h 4341716"/>
              <a:gd name="connsiteX274" fmla="*/ 1840187 w 9336686"/>
              <a:gd name="connsiteY274" fmla="*/ 3255202 h 4341716"/>
              <a:gd name="connsiteX275" fmla="*/ 1761383 w 9336686"/>
              <a:gd name="connsiteY275" fmla="*/ 3136314 h 4341716"/>
              <a:gd name="connsiteX276" fmla="*/ 1761383 w 9336686"/>
              <a:gd name="connsiteY276" fmla="*/ 2996103 h 4341716"/>
              <a:gd name="connsiteX277" fmla="*/ 1755287 w 9336686"/>
              <a:gd name="connsiteY277" fmla="*/ 2965907 h 4341716"/>
              <a:gd name="connsiteX278" fmla="*/ 1636398 w 9336686"/>
              <a:gd name="connsiteY278" fmla="*/ 2887103 h 4341716"/>
              <a:gd name="connsiteX279" fmla="*/ 1517510 w 9336686"/>
              <a:gd name="connsiteY279" fmla="*/ 2965907 h 4341716"/>
              <a:gd name="connsiteX280" fmla="*/ 1515568 w 9336686"/>
              <a:gd name="connsiteY280" fmla="*/ 2975527 h 4341716"/>
              <a:gd name="connsiteX281" fmla="*/ 1515568 w 9336686"/>
              <a:gd name="connsiteY281" fmla="*/ 3239907 h 4341716"/>
              <a:gd name="connsiteX282" fmla="*/ 1386541 w 9336686"/>
              <a:gd name="connsiteY282" fmla="*/ 3368934 h 4341716"/>
              <a:gd name="connsiteX283" fmla="*/ 1386542 w 9336686"/>
              <a:gd name="connsiteY283" fmla="*/ 3368933 h 4341716"/>
              <a:gd name="connsiteX284" fmla="*/ 1257514 w 9336686"/>
              <a:gd name="connsiteY284" fmla="*/ 3239906 h 4341716"/>
              <a:gd name="connsiteX285" fmla="*/ 1257514 w 9336686"/>
              <a:gd name="connsiteY285" fmla="*/ 2772737 h 4341716"/>
              <a:gd name="connsiteX286" fmla="*/ 1249314 w 9336686"/>
              <a:gd name="connsiteY286" fmla="*/ 2726266 h 4341716"/>
              <a:gd name="connsiteX287" fmla="*/ 1149584 w 9336686"/>
              <a:gd name="connsiteY287" fmla="*/ 2640317 h 4341716"/>
              <a:gd name="connsiteX288" fmla="*/ 1126104 w 9336686"/>
              <a:gd name="connsiteY288" fmla="*/ 2637950 h 4341716"/>
              <a:gd name="connsiteX289" fmla="*/ 1126104 w 9336686"/>
              <a:gd name="connsiteY289" fmla="*/ 2636584 h 4341716"/>
              <a:gd name="connsiteX290" fmla="*/ 1082305 w 9336686"/>
              <a:gd name="connsiteY290" fmla="*/ 2627742 h 4341716"/>
              <a:gd name="connsiteX291" fmla="*/ 1003500 w 9336686"/>
              <a:gd name="connsiteY291" fmla="*/ 2508854 h 4341716"/>
              <a:gd name="connsiteX292" fmla="*/ 1003500 w 9336686"/>
              <a:gd name="connsiteY292" fmla="*/ 2387433 h 4341716"/>
              <a:gd name="connsiteX293" fmla="*/ 1003269 w 9336686"/>
              <a:gd name="connsiteY293" fmla="*/ 2386290 h 4341716"/>
              <a:gd name="connsiteX294" fmla="*/ 884381 w 9336686"/>
              <a:gd name="connsiteY294" fmla="*/ 2307486 h 4341716"/>
              <a:gd name="connsiteX295" fmla="*/ 765494 w 9336686"/>
              <a:gd name="connsiteY295" fmla="*/ 2386290 h 4341716"/>
              <a:gd name="connsiteX296" fmla="*/ 762038 w 9336686"/>
              <a:gd name="connsiteY296" fmla="*/ 2403410 h 4341716"/>
              <a:gd name="connsiteX297" fmla="*/ 762038 w 9336686"/>
              <a:gd name="connsiteY297" fmla="*/ 2614672 h 4341716"/>
              <a:gd name="connsiteX298" fmla="*/ 683235 w 9336686"/>
              <a:gd name="connsiteY298" fmla="*/ 2733560 h 4341716"/>
              <a:gd name="connsiteX299" fmla="*/ 635165 w 9336686"/>
              <a:gd name="connsiteY299" fmla="*/ 2743264 h 4341716"/>
              <a:gd name="connsiteX300" fmla="*/ 635165 w 9336686"/>
              <a:gd name="connsiteY300" fmla="*/ 2744002 h 4341716"/>
              <a:gd name="connsiteX301" fmla="*/ 611685 w 9336686"/>
              <a:gd name="connsiteY301" fmla="*/ 2746369 h 4341716"/>
              <a:gd name="connsiteX302" fmla="*/ 534621 w 9336686"/>
              <a:gd name="connsiteY302" fmla="*/ 2792813 h 4341716"/>
              <a:gd name="connsiteX303" fmla="*/ 512066 w 9336686"/>
              <a:gd name="connsiteY303" fmla="*/ 2832126 h 4341716"/>
              <a:gd name="connsiteX304" fmla="*/ 512066 w 9336686"/>
              <a:gd name="connsiteY304" fmla="*/ 3531739 h 4341716"/>
              <a:gd name="connsiteX305" fmla="*/ 383039 w 9336686"/>
              <a:gd name="connsiteY305" fmla="*/ 3660766 h 4341716"/>
              <a:gd name="connsiteX306" fmla="*/ 383040 w 9336686"/>
              <a:gd name="connsiteY306" fmla="*/ 3660765 h 4341716"/>
              <a:gd name="connsiteX307" fmla="*/ 254013 w 9336686"/>
              <a:gd name="connsiteY307" fmla="*/ 3531738 h 4341716"/>
              <a:gd name="connsiteX308" fmla="*/ 254013 w 9336686"/>
              <a:gd name="connsiteY308" fmla="*/ 3064569 h 4341716"/>
              <a:gd name="connsiteX309" fmla="*/ 245812 w 9336686"/>
              <a:gd name="connsiteY309" fmla="*/ 3018098 h 4341716"/>
              <a:gd name="connsiteX310" fmla="*/ 146083 w 9336686"/>
              <a:gd name="connsiteY310" fmla="*/ 2932149 h 4341716"/>
              <a:gd name="connsiteX311" fmla="*/ 122603 w 9336686"/>
              <a:gd name="connsiteY311" fmla="*/ 2929782 h 4341716"/>
              <a:gd name="connsiteX312" fmla="*/ 122603 w 9336686"/>
              <a:gd name="connsiteY312" fmla="*/ 2928416 h 4341716"/>
              <a:gd name="connsiteX313" fmla="*/ 78803 w 9336686"/>
              <a:gd name="connsiteY313" fmla="*/ 2919574 h 4341716"/>
              <a:gd name="connsiteX314" fmla="*/ 22035 w 9336686"/>
              <a:gd name="connsiteY314" fmla="*/ 2872826 h 4341716"/>
              <a:gd name="connsiteX315" fmla="*/ 0 w 9336686"/>
              <a:gd name="connsiteY315" fmla="*/ 2800689 h 4341716"/>
              <a:gd name="connsiteX316" fmla="*/ 0 w 9336686"/>
              <a:gd name="connsiteY316" fmla="*/ 783111 h 4341716"/>
              <a:gd name="connsiteX317" fmla="*/ 129027 w 9336686"/>
              <a:gd name="connsiteY317" fmla="*/ 654084 h 4341716"/>
              <a:gd name="connsiteX318" fmla="*/ 129026 w 9336686"/>
              <a:gd name="connsiteY318" fmla="*/ 654085 h 4341716"/>
              <a:gd name="connsiteX319" fmla="*/ 258053 w 9336686"/>
              <a:gd name="connsiteY319" fmla="*/ 783112 h 4341716"/>
              <a:gd name="connsiteX320" fmla="*/ 258053 w 9336686"/>
              <a:gd name="connsiteY320" fmla="*/ 1405848 h 4341716"/>
              <a:gd name="connsiteX321" fmla="*/ 274283 w 9336686"/>
              <a:gd name="connsiteY321" fmla="*/ 1432599 h 4341716"/>
              <a:gd name="connsiteX322" fmla="*/ 373847 w 9336686"/>
              <a:gd name="connsiteY322" fmla="*/ 1479553 h 4341716"/>
              <a:gd name="connsiteX323" fmla="*/ 492735 w 9336686"/>
              <a:gd name="connsiteY323" fmla="*/ 1400749 h 4341716"/>
              <a:gd name="connsiteX324" fmla="*/ 494536 w 9336686"/>
              <a:gd name="connsiteY324" fmla="*/ 1391827 h 4341716"/>
              <a:gd name="connsiteX325" fmla="*/ 494536 w 9336686"/>
              <a:gd name="connsiteY325" fmla="*/ 964051 h 4341716"/>
              <a:gd name="connsiteX326" fmla="*/ 623563 w 9336686"/>
              <a:gd name="connsiteY326" fmla="*/ 835024 h 4341716"/>
              <a:gd name="connsiteX327" fmla="*/ 623562 w 9336686"/>
              <a:gd name="connsiteY327" fmla="*/ 835025 h 4341716"/>
              <a:gd name="connsiteX328" fmla="*/ 752589 w 9336686"/>
              <a:gd name="connsiteY328" fmla="*/ 964052 h 4341716"/>
              <a:gd name="connsiteX329" fmla="*/ 752590 w 9336686"/>
              <a:gd name="connsiteY329" fmla="*/ 947529 h 4341716"/>
              <a:gd name="connsiteX330" fmla="*/ 762728 w 9336686"/>
              <a:gd name="connsiteY330" fmla="*/ 997748 h 4341716"/>
              <a:gd name="connsiteX331" fmla="*/ 881616 w 9336686"/>
              <a:gd name="connsiteY331" fmla="*/ 1076552 h 4341716"/>
              <a:gd name="connsiteX332" fmla="*/ 1000503 w 9336686"/>
              <a:gd name="connsiteY332" fmla="*/ 997748 h 4341716"/>
              <a:gd name="connsiteX333" fmla="*/ 1010267 w 9336686"/>
              <a:gd name="connsiteY333" fmla="*/ 949388 h 4341716"/>
              <a:gd name="connsiteX334" fmla="*/ 1010267 w 9336686"/>
              <a:gd name="connsiteY334" fmla="*/ 362986 h 4341716"/>
              <a:gd name="connsiteX335" fmla="*/ 1139294 w 9336686"/>
              <a:gd name="connsiteY335" fmla="*/ 233959 h 4341716"/>
              <a:gd name="connsiteX336" fmla="*/ 1139293 w 9336686"/>
              <a:gd name="connsiteY336" fmla="*/ 233960 h 4341716"/>
              <a:gd name="connsiteX337" fmla="*/ 1268320 w 9336686"/>
              <a:gd name="connsiteY337" fmla="*/ 362987 h 4341716"/>
              <a:gd name="connsiteX338" fmla="*/ 1268321 w 9336686"/>
              <a:gd name="connsiteY338" fmla="*/ 1259949 h 4341716"/>
              <a:gd name="connsiteX339" fmla="*/ 1278459 w 9336686"/>
              <a:gd name="connsiteY339" fmla="*/ 1310168 h 4341716"/>
              <a:gd name="connsiteX340" fmla="*/ 1397347 w 9336686"/>
              <a:gd name="connsiteY340" fmla="*/ 1388972 h 4341716"/>
              <a:gd name="connsiteX341" fmla="*/ 1516234 w 9336686"/>
              <a:gd name="connsiteY341" fmla="*/ 1310168 h 4341716"/>
              <a:gd name="connsiteX342" fmla="*/ 1519832 w 9336686"/>
              <a:gd name="connsiteY342" fmla="*/ 1292349 h 4341716"/>
              <a:gd name="connsiteX343" fmla="*/ 1519832 w 9336686"/>
              <a:gd name="connsiteY343" fmla="*/ 983403 h 4341716"/>
              <a:gd name="connsiteX344" fmla="*/ 1648859 w 9336686"/>
              <a:gd name="connsiteY344" fmla="*/ 854376 h 4341716"/>
              <a:gd name="connsiteX345" fmla="*/ 1648858 w 9336686"/>
              <a:gd name="connsiteY345" fmla="*/ 854377 h 4341716"/>
              <a:gd name="connsiteX346" fmla="*/ 1777885 w 9336686"/>
              <a:gd name="connsiteY346" fmla="*/ 983404 h 4341716"/>
              <a:gd name="connsiteX347" fmla="*/ 1777885 w 9336686"/>
              <a:gd name="connsiteY347" fmla="*/ 1363756 h 4341716"/>
              <a:gd name="connsiteX348" fmla="*/ 1785353 w 9336686"/>
              <a:gd name="connsiteY348" fmla="*/ 1400749 h 4341716"/>
              <a:gd name="connsiteX349" fmla="*/ 1904241 w 9336686"/>
              <a:gd name="connsiteY349" fmla="*/ 1479553 h 4341716"/>
              <a:gd name="connsiteX350" fmla="*/ 2033268 w 9336686"/>
              <a:gd name="connsiteY350" fmla="*/ 1350526 h 4341716"/>
              <a:gd name="connsiteX351" fmla="*/ 2033269 w 9336686"/>
              <a:gd name="connsiteY351" fmla="*/ 580034 h 4341716"/>
              <a:gd name="connsiteX352" fmla="*/ 2162296 w 9336686"/>
              <a:gd name="connsiteY352" fmla="*/ 451007 h 4341716"/>
              <a:gd name="connsiteX353" fmla="*/ 2162295 w 9336686"/>
              <a:gd name="connsiteY353" fmla="*/ 451008 h 4341716"/>
              <a:gd name="connsiteX354" fmla="*/ 2291322 w 9336686"/>
              <a:gd name="connsiteY354" fmla="*/ 580035 h 4341716"/>
              <a:gd name="connsiteX355" fmla="*/ 2291323 w 9336686"/>
              <a:gd name="connsiteY355" fmla="*/ 563512 h 4341716"/>
              <a:gd name="connsiteX356" fmla="*/ 2301461 w 9336686"/>
              <a:gd name="connsiteY356" fmla="*/ 613731 h 4341716"/>
              <a:gd name="connsiteX357" fmla="*/ 2420349 w 9336686"/>
              <a:gd name="connsiteY357" fmla="*/ 692535 h 4341716"/>
              <a:gd name="connsiteX358" fmla="*/ 2539236 w 9336686"/>
              <a:gd name="connsiteY358" fmla="*/ 613731 h 4341716"/>
              <a:gd name="connsiteX359" fmla="*/ 2549000 w 9336686"/>
              <a:gd name="connsiteY359" fmla="*/ 565370 h 4341716"/>
              <a:gd name="connsiteX360" fmla="*/ 2549000 w 9336686"/>
              <a:gd name="connsiteY360" fmla="*/ 480031 h 4341716"/>
              <a:gd name="connsiteX361" fmla="*/ 2678027 w 9336686"/>
              <a:gd name="connsiteY361" fmla="*/ 351004 h 4341716"/>
              <a:gd name="connsiteX362" fmla="*/ 2678026 w 9336686"/>
              <a:gd name="connsiteY362" fmla="*/ 351005 h 4341716"/>
              <a:gd name="connsiteX363" fmla="*/ 2807053 w 9336686"/>
              <a:gd name="connsiteY363" fmla="*/ 480032 h 4341716"/>
              <a:gd name="connsiteX364" fmla="*/ 2807054 w 9336686"/>
              <a:gd name="connsiteY364" fmla="*/ 1074052 h 4341716"/>
              <a:gd name="connsiteX365" fmla="*/ 2817192 w 9336686"/>
              <a:gd name="connsiteY365" fmla="*/ 1124271 h 4341716"/>
              <a:gd name="connsiteX366" fmla="*/ 2936080 w 9336686"/>
              <a:gd name="connsiteY366" fmla="*/ 1203075 h 4341716"/>
              <a:gd name="connsiteX367" fmla="*/ 3054967 w 9336686"/>
              <a:gd name="connsiteY367" fmla="*/ 1124271 h 4341716"/>
              <a:gd name="connsiteX368" fmla="*/ 3058565 w 9336686"/>
              <a:gd name="connsiteY368" fmla="*/ 1106452 h 4341716"/>
              <a:gd name="connsiteX369" fmla="*/ 3058565 w 9336686"/>
              <a:gd name="connsiteY369" fmla="*/ 1017534 h 4341716"/>
              <a:gd name="connsiteX370" fmla="*/ 3187592 w 9336686"/>
              <a:gd name="connsiteY370" fmla="*/ 888507 h 4341716"/>
              <a:gd name="connsiteX371" fmla="*/ 3187591 w 9336686"/>
              <a:gd name="connsiteY371" fmla="*/ 888508 h 4341716"/>
              <a:gd name="connsiteX372" fmla="*/ 3316618 w 9336686"/>
              <a:gd name="connsiteY372" fmla="*/ 1017535 h 4341716"/>
              <a:gd name="connsiteX373" fmla="*/ 3316618 w 9336686"/>
              <a:gd name="connsiteY373" fmla="*/ 1087278 h 4341716"/>
              <a:gd name="connsiteX374" fmla="*/ 3324086 w 9336686"/>
              <a:gd name="connsiteY374" fmla="*/ 1124271 h 4341716"/>
              <a:gd name="connsiteX375" fmla="*/ 3442974 w 9336686"/>
              <a:gd name="connsiteY375" fmla="*/ 1203075 h 4341716"/>
              <a:gd name="connsiteX376" fmla="*/ 3561862 w 9336686"/>
              <a:gd name="connsiteY376" fmla="*/ 1124271 h 4341716"/>
              <a:gd name="connsiteX377" fmla="*/ 3571625 w 9336686"/>
              <a:gd name="connsiteY377" fmla="*/ 1075911 h 4341716"/>
              <a:gd name="connsiteX378" fmla="*/ 3571625 w 9336686"/>
              <a:gd name="connsiteY378" fmla="*/ 783111 h 4341716"/>
              <a:gd name="connsiteX379" fmla="*/ 3700652 w 9336686"/>
              <a:gd name="connsiteY379" fmla="*/ 654084 h 4341716"/>
              <a:gd name="connsiteX380" fmla="*/ 3700651 w 9336686"/>
              <a:gd name="connsiteY380" fmla="*/ 654085 h 4341716"/>
              <a:gd name="connsiteX381" fmla="*/ 3829678 w 9336686"/>
              <a:gd name="connsiteY381" fmla="*/ 783112 h 4341716"/>
              <a:gd name="connsiteX382" fmla="*/ 3829678 w 9336686"/>
              <a:gd name="connsiteY382" fmla="*/ 1405848 h 4341716"/>
              <a:gd name="connsiteX383" fmla="*/ 3845908 w 9336686"/>
              <a:gd name="connsiteY383" fmla="*/ 1432599 h 4341716"/>
              <a:gd name="connsiteX384" fmla="*/ 3945472 w 9336686"/>
              <a:gd name="connsiteY384" fmla="*/ 1479553 h 4341716"/>
              <a:gd name="connsiteX385" fmla="*/ 4036708 w 9336686"/>
              <a:gd name="connsiteY385" fmla="*/ 1441762 h 4341716"/>
              <a:gd name="connsiteX386" fmla="*/ 4062914 w 9336686"/>
              <a:gd name="connsiteY386" fmla="*/ 1402893 h 4341716"/>
              <a:gd name="connsiteX387" fmla="*/ 4062914 w 9336686"/>
              <a:gd name="connsiteY387" fmla="*/ 1326765 h 4341716"/>
              <a:gd name="connsiteX388" fmla="*/ 4141718 w 9336686"/>
              <a:gd name="connsiteY388" fmla="*/ 1207877 h 4341716"/>
              <a:gd name="connsiteX389" fmla="*/ 4185518 w 9336686"/>
              <a:gd name="connsiteY389" fmla="*/ 1199035 h 4341716"/>
              <a:gd name="connsiteX390" fmla="*/ 4185518 w 9336686"/>
              <a:gd name="connsiteY390" fmla="*/ 1197669 h 4341716"/>
              <a:gd name="connsiteX391" fmla="*/ 4208998 w 9336686"/>
              <a:gd name="connsiteY391" fmla="*/ 1195302 h 4341716"/>
              <a:gd name="connsiteX392" fmla="*/ 4308727 w 9336686"/>
              <a:gd name="connsiteY392" fmla="*/ 1109353 h 4341716"/>
              <a:gd name="connsiteX393" fmla="*/ 4316928 w 9336686"/>
              <a:gd name="connsiteY393" fmla="*/ 1062882 h 4341716"/>
              <a:gd name="connsiteX394" fmla="*/ 4316928 w 9336686"/>
              <a:gd name="connsiteY394" fmla="*/ 595713 h 4341716"/>
              <a:gd name="connsiteX395" fmla="*/ 4445955 w 9336686"/>
              <a:gd name="connsiteY395" fmla="*/ 466686 h 4341716"/>
              <a:gd name="connsiteX396" fmla="*/ 4445954 w 9336686"/>
              <a:gd name="connsiteY396" fmla="*/ 466685 h 4341716"/>
              <a:gd name="connsiteX397" fmla="*/ 4574981 w 9336686"/>
              <a:gd name="connsiteY397" fmla="*/ 595712 h 4341716"/>
              <a:gd name="connsiteX398" fmla="*/ 4574981 w 9336686"/>
              <a:gd name="connsiteY398" fmla="*/ 916347 h 4341716"/>
              <a:gd name="connsiteX399" fmla="*/ 4592149 w 9336686"/>
              <a:gd name="connsiteY399" fmla="*/ 944642 h 4341716"/>
              <a:gd name="connsiteX400" fmla="*/ 4691712 w 9336686"/>
              <a:gd name="connsiteY400" fmla="*/ 991596 h 4341716"/>
              <a:gd name="connsiteX401" fmla="*/ 4810600 w 9336686"/>
              <a:gd name="connsiteY401" fmla="*/ 912792 h 4341716"/>
              <a:gd name="connsiteX402" fmla="*/ 4816700 w 9336686"/>
              <a:gd name="connsiteY402" fmla="*/ 882576 h 4341716"/>
              <a:gd name="connsiteX403" fmla="*/ 4816700 w 9336686"/>
              <a:gd name="connsiteY403" fmla="*/ 275141 h 4341716"/>
              <a:gd name="connsiteX404" fmla="*/ 4945727 w 9336686"/>
              <a:gd name="connsiteY404" fmla="*/ 146114 h 4341716"/>
              <a:gd name="connsiteX405" fmla="*/ 4945726 w 9336686"/>
              <a:gd name="connsiteY405" fmla="*/ 146115 h 4341716"/>
              <a:gd name="connsiteX406" fmla="*/ 5074753 w 9336686"/>
              <a:gd name="connsiteY406" fmla="*/ 275142 h 4341716"/>
              <a:gd name="connsiteX407" fmla="*/ 5074753 w 9336686"/>
              <a:gd name="connsiteY407" fmla="*/ 386500 h 4341716"/>
              <a:gd name="connsiteX408" fmla="*/ 5076579 w 9336686"/>
              <a:gd name="connsiteY408" fmla="*/ 395545 h 4341716"/>
              <a:gd name="connsiteX409" fmla="*/ 5195465 w 9336686"/>
              <a:gd name="connsiteY409" fmla="*/ 474349 h 4341716"/>
              <a:gd name="connsiteX410" fmla="*/ 5314353 w 9336686"/>
              <a:gd name="connsiteY410" fmla="*/ 395545 h 4341716"/>
              <a:gd name="connsiteX411" fmla="*/ 5318490 w 9336686"/>
              <a:gd name="connsiteY411" fmla="*/ 375052 h 4341716"/>
              <a:gd name="connsiteX412" fmla="*/ 5318490 w 9336686"/>
              <a:gd name="connsiteY412" fmla="*/ 129027 h 4341716"/>
              <a:gd name="connsiteX413" fmla="*/ 5447517 w 9336686"/>
              <a:gd name="connsiteY413" fmla="*/ 0 h 4341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Lst>
            <a:rect l="l" t="t" r="r" b="b"/>
            <a:pathLst>
              <a:path w="9336686" h="4341716">
                <a:moveTo>
                  <a:pt x="3651347" y="3605718"/>
                </a:moveTo>
                <a:lnTo>
                  <a:pt x="3648504" y="3606586"/>
                </a:lnTo>
                <a:lnTo>
                  <a:pt x="3648898" y="3606552"/>
                </a:lnTo>
                <a:lnTo>
                  <a:pt x="3651347" y="3605718"/>
                </a:lnTo>
                <a:close/>
                <a:moveTo>
                  <a:pt x="1906601" y="3260396"/>
                </a:moveTo>
                <a:lnTo>
                  <a:pt x="1903759" y="3261264"/>
                </a:lnTo>
                <a:lnTo>
                  <a:pt x="1904153" y="3261230"/>
                </a:lnTo>
                <a:lnTo>
                  <a:pt x="1906601" y="3260396"/>
                </a:lnTo>
                <a:close/>
                <a:moveTo>
                  <a:pt x="5128552" y="3139033"/>
                </a:moveTo>
                <a:lnTo>
                  <a:pt x="5131001" y="3139867"/>
                </a:lnTo>
                <a:lnTo>
                  <a:pt x="5131395" y="3139901"/>
                </a:lnTo>
                <a:lnTo>
                  <a:pt x="5128552" y="3139033"/>
                </a:lnTo>
                <a:close/>
                <a:moveTo>
                  <a:pt x="145218" y="2924768"/>
                </a:moveTo>
                <a:lnTo>
                  <a:pt x="142375" y="2925636"/>
                </a:lnTo>
                <a:lnTo>
                  <a:pt x="142769" y="2925602"/>
                </a:lnTo>
                <a:lnTo>
                  <a:pt x="145218" y="2924768"/>
                </a:lnTo>
                <a:close/>
                <a:moveTo>
                  <a:pt x="1148720" y="2632936"/>
                </a:moveTo>
                <a:lnTo>
                  <a:pt x="1145876" y="2633804"/>
                </a:lnTo>
                <a:lnTo>
                  <a:pt x="1146270" y="2633770"/>
                </a:lnTo>
                <a:lnTo>
                  <a:pt x="1148720" y="2632936"/>
                </a:lnTo>
                <a:close/>
                <a:moveTo>
                  <a:pt x="8190809" y="1707912"/>
                </a:moveTo>
                <a:lnTo>
                  <a:pt x="8190415" y="1707946"/>
                </a:lnTo>
                <a:lnTo>
                  <a:pt x="8187965" y="1708780"/>
                </a:lnTo>
                <a:lnTo>
                  <a:pt x="8190809" y="1707912"/>
                </a:lnTo>
                <a:close/>
                <a:moveTo>
                  <a:pt x="9194310" y="1416080"/>
                </a:moveTo>
                <a:lnTo>
                  <a:pt x="9193916" y="1416114"/>
                </a:lnTo>
                <a:lnTo>
                  <a:pt x="9191467" y="1416948"/>
                </a:lnTo>
                <a:lnTo>
                  <a:pt x="9194310" y="1416080"/>
                </a:lnTo>
                <a:close/>
                <a:moveTo>
                  <a:pt x="4205290" y="1201815"/>
                </a:moveTo>
                <a:lnTo>
                  <a:pt x="4208133" y="1202683"/>
                </a:lnTo>
                <a:lnTo>
                  <a:pt x="4205684" y="1201849"/>
                </a:lnTo>
                <a:lnTo>
                  <a:pt x="4205290" y="1201815"/>
                </a:lnTo>
                <a:close/>
                <a:moveTo>
                  <a:pt x="7432926" y="1080452"/>
                </a:moveTo>
                <a:lnTo>
                  <a:pt x="7432532" y="1080486"/>
                </a:lnTo>
                <a:lnTo>
                  <a:pt x="7430084" y="1081320"/>
                </a:lnTo>
                <a:lnTo>
                  <a:pt x="7432926" y="1080452"/>
                </a:lnTo>
                <a:close/>
                <a:moveTo>
                  <a:pt x="5688181" y="735130"/>
                </a:moveTo>
                <a:lnTo>
                  <a:pt x="5687787" y="735164"/>
                </a:lnTo>
                <a:lnTo>
                  <a:pt x="5685338" y="735998"/>
                </a:lnTo>
                <a:lnTo>
                  <a:pt x="5688181" y="735130"/>
                </a:lnTo>
                <a:close/>
                <a:moveTo>
                  <a:pt x="5447517" y="0"/>
                </a:moveTo>
                <a:lnTo>
                  <a:pt x="5447516" y="1"/>
                </a:lnTo>
                <a:cubicBezTo>
                  <a:pt x="5518776" y="1"/>
                  <a:pt x="5576543" y="57768"/>
                  <a:pt x="5576543" y="129028"/>
                </a:cubicBezTo>
                <a:lnTo>
                  <a:pt x="5576543" y="596197"/>
                </a:lnTo>
                <a:lnTo>
                  <a:pt x="5584744" y="642668"/>
                </a:lnTo>
                <a:cubicBezTo>
                  <a:pt x="5600663" y="686144"/>
                  <a:pt x="5638275" y="719164"/>
                  <a:pt x="5684473" y="728617"/>
                </a:cubicBezTo>
                <a:lnTo>
                  <a:pt x="5707953" y="730984"/>
                </a:lnTo>
                <a:lnTo>
                  <a:pt x="5707953" y="732350"/>
                </a:lnTo>
                <a:lnTo>
                  <a:pt x="5751753" y="741192"/>
                </a:lnTo>
                <a:cubicBezTo>
                  <a:pt x="5798063" y="760780"/>
                  <a:pt x="5830557" y="806635"/>
                  <a:pt x="5830557" y="860080"/>
                </a:cubicBezTo>
                <a:lnTo>
                  <a:pt x="5830557" y="910409"/>
                </a:lnTo>
                <a:lnTo>
                  <a:pt x="5836071" y="937722"/>
                </a:lnTo>
                <a:cubicBezTo>
                  <a:pt x="5855659" y="984032"/>
                  <a:pt x="5901514" y="1016526"/>
                  <a:pt x="5954959" y="1016526"/>
                </a:cubicBezTo>
                <a:cubicBezTo>
                  <a:pt x="5990589" y="1016526"/>
                  <a:pt x="6022846" y="1002084"/>
                  <a:pt x="6046195" y="978735"/>
                </a:cubicBezTo>
                <a:lnTo>
                  <a:pt x="6073131" y="938784"/>
                </a:lnTo>
                <a:lnTo>
                  <a:pt x="6073131" y="710574"/>
                </a:lnTo>
                <a:cubicBezTo>
                  <a:pt x="6073131" y="639314"/>
                  <a:pt x="6130897" y="581547"/>
                  <a:pt x="6202158" y="581547"/>
                </a:cubicBezTo>
                <a:lnTo>
                  <a:pt x="6202157" y="581548"/>
                </a:lnTo>
                <a:cubicBezTo>
                  <a:pt x="6273417" y="581548"/>
                  <a:pt x="6331184" y="639315"/>
                  <a:pt x="6331184" y="710575"/>
                </a:cubicBezTo>
                <a:lnTo>
                  <a:pt x="6331184" y="1349947"/>
                </a:lnTo>
                <a:lnTo>
                  <a:pt x="6336405" y="1375809"/>
                </a:lnTo>
                <a:cubicBezTo>
                  <a:pt x="6355993" y="1422119"/>
                  <a:pt x="6401847" y="1454613"/>
                  <a:pt x="6455293" y="1454613"/>
                </a:cubicBezTo>
                <a:cubicBezTo>
                  <a:pt x="6508738" y="1454613"/>
                  <a:pt x="6554593" y="1422119"/>
                  <a:pt x="6574180" y="1375809"/>
                </a:cubicBezTo>
                <a:cubicBezTo>
                  <a:pt x="6574338" y="1375028"/>
                  <a:pt x="6574495" y="1374247"/>
                  <a:pt x="6574653" y="1373466"/>
                </a:cubicBezTo>
                <a:lnTo>
                  <a:pt x="6574653" y="1228521"/>
                </a:lnTo>
                <a:cubicBezTo>
                  <a:pt x="6574653" y="1175076"/>
                  <a:pt x="6607147" y="1129221"/>
                  <a:pt x="6653456" y="1109633"/>
                </a:cubicBezTo>
                <a:lnTo>
                  <a:pt x="6701526" y="1099929"/>
                </a:lnTo>
                <a:lnTo>
                  <a:pt x="6701526" y="1099191"/>
                </a:lnTo>
                <a:lnTo>
                  <a:pt x="6725006" y="1096824"/>
                </a:lnTo>
                <a:cubicBezTo>
                  <a:pt x="6755805" y="1090522"/>
                  <a:pt x="6782787" y="1073746"/>
                  <a:pt x="6802070" y="1050380"/>
                </a:cubicBezTo>
                <a:lnTo>
                  <a:pt x="6823858" y="1012404"/>
                </a:lnTo>
                <a:lnTo>
                  <a:pt x="6823858" y="886836"/>
                </a:lnTo>
                <a:cubicBezTo>
                  <a:pt x="6823858" y="833391"/>
                  <a:pt x="6856352" y="787536"/>
                  <a:pt x="6902661" y="767948"/>
                </a:cubicBezTo>
                <a:lnTo>
                  <a:pt x="6950731" y="758244"/>
                </a:lnTo>
                <a:lnTo>
                  <a:pt x="6950731" y="757506"/>
                </a:lnTo>
                <a:lnTo>
                  <a:pt x="6974211" y="755139"/>
                </a:lnTo>
                <a:cubicBezTo>
                  <a:pt x="7005009" y="748837"/>
                  <a:pt x="7031992" y="732061"/>
                  <a:pt x="7051275" y="708695"/>
                </a:cubicBezTo>
                <a:lnTo>
                  <a:pt x="7063236" y="687847"/>
                </a:lnTo>
                <a:lnTo>
                  <a:pt x="7063236" y="474349"/>
                </a:lnTo>
                <a:cubicBezTo>
                  <a:pt x="7063236" y="403089"/>
                  <a:pt x="7121003" y="345322"/>
                  <a:pt x="7192262" y="345322"/>
                </a:cubicBezTo>
                <a:lnTo>
                  <a:pt x="7192261" y="345323"/>
                </a:lnTo>
                <a:cubicBezTo>
                  <a:pt x="7263521" y="345323"/>
                  <a:pt x="7321289" y="403090"/>
                  <a:pt x="7321289" y="474350"/>
                </a:cubicBezTo>
                <a:lnTo>
                  <a:pt x="7321289" y="941519"/>
                </a:lnTo>
                <a:lnTo>
                  <a:pt x="7329490" y="987990"/>
                </a:lnTo>
                <a:cubicBezTo>
                  <a:pt x="7345409" y="1031466"/>
                  <a:pt x="7383020" y="1064486"/>
                  <a:pt x="7429218" y="1073939"/>
                </a:cubicBezTo>
                <a:lnTo>
                  <a:pt x="7452698" y="1076306"/>
                </a:lnTo>
                <a:lnTo>
                  <a:pt x="7452698" y="1077672"/>
                </a:lnTo>
                <a:lnTo>
                  <a:pt x="7496498" y="1086514"/>
                </a:lnTo>
                <a:cubicBezTo>
                  <a:pt x="7542809" y="1106102"/>
                  <a:pt x="7575302" y="1151957"/>
                  <a:pt x="7575302" y="1205402"/>
                </a:cubicBezTo>
                <a:lnTo>
                  <a:pt x="7575302" y="1345613"/>
                </a:lnTo>
                <a:lnTo>
                  <a:pt x="7581398" y="1375809"/>
                </a:lnTo>
                <a:cubicBezTo>
                  <a:pt x="7600986" y="1422119"/>
                  <a:pt x="7646842" y="1454613"/>
                  <a:pt x="7700287" y="1454613"/>
                </a:cubicBezTo>
                <a:cubicBezTo>
                  <a:pt x="7753732" y="1454613"/>
                  <a:pt x="7799587" y="1422119"/>
                  <a:pt x="7819175" y="1375809"/>
                </a:cubicBezTo>
                <a:lnTo>
                  <a:pt x="7821117" y="1366189"/>
                </a:lnTo>
                <a:lnTo>
                  <a:pt x="7821117" y="1101809"/>
                </a:lnTo>
                <a:cubicBezTo>
                  <a:pt x="7821117" y="1030549"/>
                  <a:pt x="7878884" y="972782"/>
                  <a:pt x="7950144" y="972782"/>
                </a:cubicBezTo>
                <a:lnTo>
                  <a:pt x="7950143" y="972783"/>
                </a:lnTo>
                <a:cubicBezTo>
                  <a:pt x="8021403" y="972783"/>
                  <a:pt x="8079171" y="1030550"/>
                  <a:pt x="8079171" y="1101810"/>
                </a:cubicBezTo>
                <a:lnTo>
                  <a:pt x="8079171" y="1568979"/>
                </a:lnTo>
                <a:lnTo>
                  <a:pt x="8087371" y="1615450"/>
                </a:lnTo>
                <a:cubicBezTo>
                  <a:pt x="8103291" y="1658926"/>
                  <a:pt x="8140903" y="1691946"/>
                  <a:pt x="8187101" y="1701399"/>
                </a:cubicBezTo>
                <a:lnTo>
                  <a:pt x="8210581" y="1703766"/>
                </a:lnTo>
                <a:lnTo>
                  <a:pt x="8210581" y="1705132"/>
                </a:lnTo>
                <a:lnTo>
                  <a:pt x="8254380" y="1713974"/>
                </a:lnTo>
                <a:cubicBezTo>
                  <a:pt x="8300690" y="1733562"/>
                  <a:pt x="8333185" y="1779417"/>
                  <a:pt x="8333185" y="1832862"/>
                </a:cubicBezTo>
                <a:lnTo>
                  <a:pt x="8333185" y="1954283"/>
                </a:lnTo>
                <a:lnTo>
                  <a:pt x="8333416" y="1955426"/>
                </a:lnTo>
                <a:cubicBezTo>
                  <a:pt x="8353004" y="2001736"/>
                  <a:pt x="8398859" y="2034230"/>
                  <a:pt x="8452304" y="2034230"/>
                </a:cubicBezTo>
                <a:cubicBezTo>
                  <a:pt x="8505749" y="2034230"/>
                  <a:pt x="8551604" y="2001736"/>
                  <a:pt x="8571191" y="1955426"/>
                </a:cubicBezTo>
                <a:lnTo>
                  <a:pt x="8574647" y="1938306"/>
                </a:lnTo>
                <a:lnTo>
                  <a:pt x="8574647" y="1727044"/>
                </a:lnTo>
                <a:cubicBezTo>
                  <a:pt x="8574647" y="1673599"/>
                  <a:pt x="8607141" y="1627744"/>
                  <a:pt x="8653450" y="1608156"/>
                </a:cubicBezTo>
                <a:lnTo>
                  <a:pt x="8701520" y="1598452"/>
                </a:lnTo>
                <a:lnTo>
                  <a:pt x="8701520" y="1597714"/>
                </a:lnTo>
                <a:lnTo>
                  <a:pt x="8725000" y="1595347"/>
                </a:lnTo>
                <a:cubicBezTo>
                  <a:pt x="8755799" y="1589045"/>
                  <a:pt x="8782781" y="1572269"/>
                  <a:pt x="8802064" y="1548903"/>
                </a:cubicBezTo>
                <a:lnTo>
                  <a:pt x="8824619" y="1509590"/>
                </a:lnTo>
                <a:lnTo>
                  <a:pt x="8824619" y="809977"/>
                </a:lnTo>
                <a:cubicBezTo>
                  <a:pt x="8824619" y="738717"/>
                  <a:pt x="8882386" y="680950"/>
                  <a:pt x="8953646" y="680950"/>
                </a:cubicBezTo>
                <a:lnTo>
                  <a:pt x="8953645" y="680951"/>
                </a:lnTo>
                <a:cubicBezTo>
                  <a:pt x="9024905" y="680951"/>
                  <a:pt x="9082672" y="738718"/>
                  <a:pt x="9082672" y="809978"/>
                </a:cubicBezTo>
                <a:lnTo>
                  <a:pt x="9082672" y="1277147"/>
                </a:lnTo>
                <a:lnTo>
                  <a:pt x="9090873" y="1323618"/>
                </a:lnTo>
                <a:cubicBezTo>
                  <a:pt x="9106792" y="1367094"/>
                  <a:pt x="9144404" y="1400114"/>
                  <a:pt x="9190602" y="1409567"/>
                </a:cubicBezTo>
                <a:lnTo>
                  <a:pt x="9214082" y="1411934"/>
                </a:lnTo>
                <a:lnTo>
                  <a:pt x="9214082" y="1413300"/>
                </a:lnTo>
                <a:lnTo>
                  <a:pt x="9257882" y="1422142"/>
                </a:lnTo>
                <a:cubicBezTo>
                  <a:pt x="9304192" y="1441730"/>
                  <a:pt x="9336686" y="1487585"/>
                  <a:pt x="9336686" y="1541030"/>
                </a:cubicBezTo>
                <a:lnTo>
                  <a:pt x="9336686" y="2136650"/>
                </a:lnTo>
                <a:lnTo>
                  <a:pt x="9336686" y="2205066"/>
                </a:lnTo>
                <a:cubicBezTo>
                  <a:pt x="9336686" y="2656246"/>
                  <a:pt x="9336685" y="3107425"/>
                  <a:pt x="9336685" y="3558605"/>
                </a:cubicBezTo>
                <a:cubicBezTo>
                  <a:pt x="9336685" y="3629865"/>
                  <a:pt x="9278918" y="3687632"/>
                  <a:pt x="9207658" y="3687632"/>
                </a:cubicBezTo>
                <a:lnTo>
                  <a:pt x="9207659" y="3687631"/>
                </a:lnTo>
                <a:cubicBezTo>
                  <a:pt x="9136399" y="3687631"/>
                  <a:pt x="9078632" y="3629864"/>
                  <a:pt x="9078632" y="3558604"/>
                </a:cubicBezTo>
                <a:lnTo>
                  <a:pt x="9078632" y="2935868"/>
                </a:lnTo>
                <a:lnTo>
                  <a:pt x="9062402" y="2909117"/>
                </a:lnTo>
                <a:cubicBezTo>
                  <a:pt x="9038736" y="2880441"/>
                  <a:pt x="9002922" y="2862163"/>
                  <a:pt x="8962838" y="2862163"/>
                </a:cubicBezTo>
                <a:cubicBezTo>
                  <a:pt x="8909393" y="2862163"/>
                  <a:pt x="8863538" y="2894657"/>
                  <a:pt x="8843950" y="2940967"/>
                </a:cubicBezTo>
                <a:lnTo>
                  <a:pt x="8842149" y="2949889"/>
                </a:lnTo>
                <a:lnTo>
                  <a:pt x="8842149" y="3377665"/>
                </a:lnTo>
                <a:cubicBezTo>
                  <a:pt x="8842149" y="3448925"/>
                  <a:pt x="8784382" y="3506692"/>
                  <a:pt x="8713122" y="3506692"/>
                </a:cubicBezTo>
                <a:lnTo>
                  <a:pt x="8713123" y="3506691"/>
                </a:lnTo>
                <a:cubicBezTo>
                  <a:pt x="8641863" y="3506691"/>
                  <a:pt x="8584096" y="3448924"/>
                  <a:pt x="8584096" y="3377664"/>
                </a:cubicBezTo>
                <a:cubicBezTo>
                  <a:pt x="8584096" y="3383172"/>
                  <a:pt x="8584095" y="3388679"/>
                  <a:pt x="8584095" y="3394187"/>
                </a:cubicBezTo>
                <a:lnTo>
                  <a:pt x="8573957" y="3343968"/>
                </a:lnTo>
                <a:cubicBezTo>
                  <a:pt x="8554369" y="3297658"/>
                  <a:pt x="8508514" y="3265164"/>
                  <a:pt x="8455069" y="3265164"/>
                </a:cubicBezTo>
                <a:cubicBezTo>
                  <a:pt x="8401624" y="3265164"/>
                  <a:pt x="8355769" y="3297658"/>
                  <a:pt x="8336182" y="3343968"/>
                </a:cubicBezTo>
                <a:lnTo>
                  <a:pt x="8326418" y="3392328"/>
                </a:lnTo>
                <a:lnTo>
                  <a:pt x="8326418" y="3978730"/>
                </a:lnTo>
                <a:cubicBezTo>
                  <a:pt x="8326418" y="4049990"/>
                  <a:pt x="8268651" y="4107757"/>
                  <a:pt x="8197391" y="4107757"/>
                </a:cubicBezTo>
                <a:lnTo>
                  <a:pt x="8197392" y="4107756"/>
                </a:lnTo>
                <a:cubicBezTo>
                  <a:pt x="8126132" y="4107756"/>
                  <a:pt x="8068365" y="4049989"/>
                  <a:pt x="8068365" y="3978729"/>
                </a:cubicBezTo>
                <a:cubicBezTo>
                  <a:pt x="8068365" y="3679742"/>
                  <a:pt x="8068364" y="3380754"/>
                  <a:pt x="8068364" y="3081767"/>
                </a:cubicBezTo>
                <a:lnTo>
                  <a:pt x="8058226" y="3031548"/>
                </a:lnTo>
                <a:cubicBezTo>
                  <a:pt x="8038638" y="2985238"/>
                  <a:pt x="7992783" y="2952744"/>
                  <a:pt x="7939338" y="2952744"/>
                </a:cubicBezTo>
                <a:cubicBezTo>
                  <a:pt x="7885893" y="2952744"/>
                  <a:pt x="7840038" y="2985238"/>
                  <a:pt x="7820451" y="3031548"/>
                </a:cubicBezTo>
                <a:lnTo>
                  <a:pt x="7816853" y="3049367"/>
                </a:lnTo>
                <a:lnTo>
                  <a:pt x="7816853" y="3358313"/>
                </a:lnTo>
                <a:cubicBezTo>
                  <a:pt x="7816853" y="3429573"/>
                  <a:pt x="7759086" y="3487340"/>
                  <a:pt x="7687826" y="3487340"/>
                </a:cubicBezTo>
                <a:lnTo>
                  <a:pt x="7687827" y="3487339"/>
                </a:lnTo>
                <a:cubicBezTo>
                  <a:pt x="7616567" y="3487339"/>
                  <a:pt x="7558800" y="3429572"/>
                  <a:pt x="7558800" y="3358312"/>
                </a:cubicBezTo>
                <a:lnTo>
                  <a:pt x="7558800" y="2977960"/>
                </a:lnTo>
                <a:lnTo>
                  <a:pt x="7551332" y="2940967"/>
                </a:lnTo>
                <a:cubicBezTo>
                  <a:pt x="7531744" y="2894657"/>
                  <a:pt x="7485889" y="2862163"/>
                  <a:pt x="7432444" y="2862163"/>
                </a:cubicBezTo>
                <a:cubicBezTo>
                  <a:pt x="7361184" y="2862163"/>
                  <a:pt x="7303417" y="2919930"/>
                  <a:pt x="7303417" y="2991190"/>
                </a:cubicBezTo>
                <a:cubicBezTo>
                  <a:pt x="7303417" y="3248021"/>
                  <a:pt x="7303416" y="3504851"/>
                  <a:pt x="7303416" y="3761682"/>
                </a:cubicBezTo>
                <a:cubicBezTo>
                  <a:pt x="7303416" y="3832942"/>
                  <a:pt x="7245649" y="3890709"/>
                  <a:pt x="7174389" y="3890709"/>
                </a:cubicBezTo>
                <a:lnTo>
                  <a:pt x="7174390" y="3890708"/>
                </a:lnTo>
                <a:cubicBezTo>
                  <a:pt x="7103130" y="3890708"/>
                  <a:pt x="7045363" y="3832941"/>
                  <a:pt x="7045363" y="3761681"/>
                </a:cubicBezTo>
                <a:cubicBezTo>
                  <a:pt x="7045363" y="3767189"/>
                  <a:pt x="7045362" y="3772696"/>
                  <a:pt x="7045362" y="3778204"/>
                </a:cubicBezTo>
                <a:lnTo>
                  <a:pt x="7035224" y="3727985"/>
                </a:lnTo>
                <a:cubicBezTo>
                  <a:pt x="7015636" y="3681675"/>
                  <a:pt x="6969781" y="3649181"/>
                  <a:pt x="6916336" y="3649181"/>
                </a:cubicBezTo>
                <a:cubicBezTo>
                  <a:pt x="6862891" y="3649181"/>
                  <a:pt x="6817036" y="3681675"/>
                  <a:pt x="6797449" y="3727985"/>
                </a:cubicBezTo>
                <a:lnTo>
                  <a:pt x="6787685" y="3776346"/>
                </a:lnTo>
                <a:lnTo>
                  <a:pt x="6787685" y="3861685"/>
                </a:lnTo>
                <a:cubicBezTo>
                  <a:pt x="6787685" y="3932945"/>
                  <a:pt x="6729918" y="3990712"/>
                  <a:pt x="6658658" y="3990712"/>
                </a:cubicBezTo>
                <a:lnTo>
                  <a:pt x="6658659" y="3990711"/>
                </a:lnTo>
                <a:cubicBezTo>
                  <a:pt x="6587399" y="3990711"/>
                  <a:pt x="6529632" y="3932944"/>
                  <a:pt x="6529632" y="3861684"/>
                </a:cubicBezTo>
                <a:cubicBezTo>
                  <a:pt x="6529632" y="3663677"/>
                  <a:pt x="6529631" y="3465671"/>
                  <a:pt x="6529631" y="3267664"/>
                </a:cubicBezTo>
                <a:lnTo>
                  <a:pt x="6519493" y="3217445"/>
                </a:lnTo>
                <a:cubicBezTo>
                  <a:pt x="6499905" y="3171135"/>
                  <a:pt x="6454050" y="3138641"/>
                  <a:pt x="6400605" y="3138641"/>
                </a:cubicBezTo>
                <a:cubicBezTo>
                  <a:pt x="6347160" y="3138641"/>
                  <a:pt x="6301305" y="3171135"/>
                  <a:pt x="6281718" y="3217445"/>
                </a:cubicBezTo>
                <a:lnTo>
                  <a:pt x="6278120" y="3235264"/>
                </a:lnTo>
                <a:lnTo>
                  <a:pt x="6278120" y="3324182"/>
                </a:lnTo>
                <a:cubicBezTo>
                  <a:pt x="6278120" y="3395442"/>
                  <a:pt x="6220353" y="3453209"/>
                  <a:pt x="6149093" y="3453209"/>
                </a:cubicBezTo>
                <a:lnTo>
                  <a:pt x="6149094" y="3453208"/>
                </a:lnTo>
                <a:cubicBezTo>
                  <a:pt x="6077834" y="3453208"/>
                  <a:pt x="6020067" y="3395441"/>
                  <a:pt x="6020067" y="3324181"/>
                </a:cubicBezTo>
                <a:lnTo>
                  <a:pt x="6020067" y="3254438"/>
                </a:lnTo>
                <a:lnTo>
                  <a:pt x="6012599" y="3217445"/>
                </a:lnTo>
                <a:cubicBezTo>
                  <a:pt x="5993011" y="3171135"/>
                  <a:pt x="5947156" y="3138641"/>
                  <a:pt x="5893711" y="3138641"/>
                </a:cubicBezTo>
                <a:cubicBezTo>
                  <a:pt x="5840266" y="3138641"/>
                  <a:pt x="5794411" y="3171135"/>
                  <a:pt x="5774823" y="3217445"/>
                </a:cubicBezTo>
                <a:lnTo>
                  <a:pt x="5765060" y="3265805"/>
                </a:lnTo>
                <a:lnTo>
                  <a:pt x="5765060" y="3558605"/>
                </a:lnTo>
                <a:cubicBezTo>
                  <a:pt x="5765060" y="3629865"/>
                  <a:pt x="5707293" y="3687632"/>
                  <a:pt x="5636033" y="3687632"/>
                </a:cubicBezTo>
                <a:lnTo>
                  <a:pt x="5636034" y="3687631"/>
                </a:lnTo>
                <a:cubicBezTo>
                  <a:pt x="5564774" y="3687631"/>
                  <a:pt x="5507007" y="3629864"/>
                  <a:pt x="5507007" y="3558604"/>
                </a:cubicBezTo>
                <a:lnTo>
                  <a:pt x="5507007" y="2935868"/>
                </a:lnTo>
                <a:lnTo>
                  <a:pt x="5490777" y="2909117"/>
                </a:lnTo>
                <a:cubicBezTo>
                  <a:pt x="5467111" y="2880441"/>
                  <a:pt x="5431296" y="2862163"/>
                  <a:pt x="5391213" y="2862163"/>
                </a:cubicBezTo>
                <a:cubicBezTo>
                  <a:pt x="5355583" y="2862163"/>
                  <a:pt x="5323326" y="2876605"/>
                  <a:pt x="5299977" y="2899954"/>
                </a:cubicBezTo>
                <a:lnTo>
                  <a:pt x="5273771" y="2938823"/>
                </a:lnTo>
                <a:lnTo>
                  <a:pt x="5273771" y="3014951"/>
                </a:lnTo>
                <a:cubicBezTo>
                  <a:pt x="5273771" y="3068396"/>
                  <a:pt x="5241277" y="3114251"/>
                  <a:pt x="5194967" y="3133839"/>
                </a:cubicBezTo>
                <a:lnTo>
                  <a:pt x="5151167" y="3142681"/>
                </a:lnTo>
                <a:lnTo>
                  <a:pt x="5151167" y="3144047"/>
                </a:lnTo>
                <a:lnTo>
                  <a:pt x="5127687" y="3146414"/>
                </a:lnTo>
                <a:cubicBezTo>
                  <a:pt x="5081489" y="3155867"/>
                  <a:pt x="5043877" y="3188887"/>
                  <a:pt x="5027958" y="3232363"/>
                </a:cubicBezTo>
                <a:lnTo>
                  <a:pt x="5019757" y="3278834"/>
                </a:lnTo>
                <a:lnTo>
                  <a:pt x="5019757" y="3746003"/>
                </a:lnTo>
                <a:cubicBezTo>
                  <a:pt x="5019757" y="3817263"/>
                  <a:pt x="4961990" y="3875030"/>
                  <a:pt x="4890730" y="3875030"/>
                </a:cubicBezTo>
                <a:lnTo>
                  <a:pt x="4890731" y="3875031"/>
                </a:lnTo>
                <a:cubicBezTo>
                  <a:pt x="4819471" y="3875031"/>
                  <a:pt x="4761704" y="3817264"/>
                  <a:pt x="4761704" y="3746004"/>
                </a:cubicBezTo>
                <a:lnTo>
                  <a:pt x="4761704" y="3425369"/>
                </a:lnTo>
                <a:lnTo>
                  <a:pt x="4744536" y="3397074"/>
                </a:lnTo>
                <a:cubicBezTo>
                  <a:pt x="4720871" y="3368398"/>
                  <a:pt x="4685057" y="3350120"/>
                  <a:pt x="4644973" y="3350120"/>
                </a:cubicBezTo>
                <a:cubicBezTo>
                  <a:pt x="4591528" y="3350120"/>
                  <a:pt x="4545673" y="3382614"/>
                  <a:pt x="4526085" y="3428924"/>
                </a:cubicBezTo>
                <a:lnTo>
                  <a:pt x="4519985" y="3459140"/>
                </a:lnTo>
                <a:lnTo>
                  <a:pt x="4519985" y="4066575"/>
                </a:lnTo>
                <a:cubicBezTo>
                  <a:pt x="4519985" y="4137835"/>
                  <a:pt x="4462218" y="4195602"/>
                  <a:pt x="4390958" y="4195602"/>
                </a:cubicBezTo>
                <a:lnTo>
                  <a:pt x="4390959" y="4195601"/>
                </a:lnTo>
                <a:cubicBezTo>
                  <a:pt x="4319699" y="4195601"/>
                  <a:pt x="4261932" y="4137834"/>
                  <a:pt x="4261932" y="4066574"/>
                </a:cubicBezTo>
                <a:lnTo>
                  <a:pt x="4261932" y="3955216"/>
                </a:lnTo>
                <a:lnTo>
                  <a:pt x="4260106" y="3946171"/>
                </a:lnTo>
                <a:cubicBezTo>
                  <a:pt x="4240518" y="3899861"/>
                  <a:pt x="4194663" y="3867367"/>
                  <a:pt x="4141220" y="3867367"/>
                </a:cubicBezTo>
                <a:cubicBezTo>
                  <a:pt x="4087775" y="3867367"/>
                  <a:pt x="4041920" y="3899861"/>
                  <a:pt x="4022332" y="3946171"/>
                </a:cubicBezTo>
                <a:lnTo>
                  <a:pt x="4018195" y="3966664"/>
                </a:lnTo>
                <a:lnTo>
                  <a:pt x="4018195" y="4212689"/>
                </a:lnTo>
                <a:cubicBezTo>
                  <a:pt x="4018195" y="4283949"/>
                  <a:pt x="3960428" y="4341716"/>
                  <a:pt x="3889168" y="4341716"/>
                </a:cubicBezTo>
                <a:lnTo>
                  <a:pt x="3889169" y="4341715"/>
                </a:lnTo>
                <a:cubicBezTo>
                  <a:pt x="3817909" y="4341715"/>
                  <a:pt x="3760142" y="4283948"/>
                  <a:pt x="3760142" y="4212688"/>
                </a:cubicBezTo>
                <a:lnTo>
                  <a:pt x="3760142" y="3745519"/>
                </a:lnTo>
                <a:lnTo>
                  <a:pt x="3751941" y="3699048"/>
                </a:lnTo>
                <a:cubicBezTo>
                  <a:pt x="3736022" y="3655572"/>
                  <a:pt x="3698410" y="3622552"/>
                  <a:pt x="3652212" y="3613099"/>
                </a:cubicBezTo>
                <a:lnTo>
                  <a:pt x="3628732" y="3610732"/>
                </a:lnTo>
                <a:lnTo>
                  <a:pt x="3628732" y="3609366"/>
                </a:lnTo>
                <a:lnTo>
                  <a:pt x="3584932" y="3600524"/>
                </a:lnTo>
                <a:cubicBezTo>
                  <a:pt x="3538622" y="3580936"/>
                  <a:pt x="3506128" y="3535081"/>
                  <a:pt x="3506128" y="3481636"/>
                </a:cubicBezTo>
                <a:lnTo>
                  <a:pt x="3506128" y="3431307"/>
                </a:lnTo>
                <a:lnTo>
                  <a:pt x="3500614" y="3403994"/>
                </a:lnTo>
                <a:cubicBezTo>
                  <a:pt x="3481026" y="3357684"/>
                  <a:pt x="3435171" y="3325190"/>
                  <a:pt x="3381726" y="3325190"/>
                </a:cubicBezTo>
                <a:cubicBezTo>
                  <a:pt x="3346096" y="3325190"/>
                  <a:pt x="3313839" y="3339632"/>
                  <a:pt x="3290490" y="3362981"/>
                </a:cubicBezTo>
                <a:lnTo>
                  <a:pt x="3263554" y="3402932"/>
                </a:lnTo>
                <a:lnTo>
                  <a:pt x="3263554" y="3631142"/>
                </a:lnTo>
                <a:cubicBezTo>
                  <a:pt x="3263554" y="3702402"/>
                  <a:pt x="3205788" y="3760169"/>
                  <a:pt x="3134527" y="3760169"/>
                </a:cubicBezTo>
                <a:lnTo>
                  <a:pt x="3134528" y="3760168"/>
                </a:lnTo>
                <a:cubicBezTo>
                  <a:pt x="3063268" y="3760168"/>
                  <a:pt x="3005501" y="3702401"/>
                  <a:pt x="3005501" y="3631141"/>
                </a:cubicBezTo>
                <a:lnTo>
                  <a:pt x="3005501" y="2991769"/>
                </a:lnTo>
                <a:lnTo>
                  <a:pt x="3000280" y="2965907"/>
                </a:lnTo>
                <a:cubicBezTo>
                  <a:pt x="2980692" y="2919597"/>
                  <a:pt x="2934838" y="2887103"/>
                  <a:pt x="2881392" y="2887103"/>
                </a:cubicBezTo>
                <a:cubicBezTo>
                  <a:pt x="2827947" y="2887103"/>
                  <a:pt x="2782092" y="2919597"/>
                  <a:pt x="2762505" y="2965907"/>
                </a:cubicBezTo>
                <a:cubicBezTo>
                  <a:pt x="2762347" y="2966688"/>
                  <a:pt x="2762190" y="2967469"/>
                  <a:pt x="2762032" y="2968250"/>
                </a:cubicBezTo>
                <a:lnTo>
                  <a:pt x="2762032" y="3113195"/>
                </a:lnTo>
                <a:cubicBezTo>
                  <a:pt x="2762032" y="3166640"/>
                  <a:pt x="2729538" y="3212495"/>
                  <a:pt x="2683229" y="3232083"/>
                </a:cubicBezTo>
                <a:lnTo>
                  <a:pt x="2635159" y="3241787"/>
                </a:lnTo>
                <a:lnTo>
                  <a:pt x="2635159" y="3242525"/>
                </a:lnTo>
                <a:lnTo>
                  <a:pt x="2611679" y="3244892"/>
                </a:lnTo>
                <a:cubicBezTo>
                  <a:pt x="2580880" y="3251194"/>
                  <a:pt x="2553898" y="3267970"/>
                  <a:pt x="2534615" y="3291336"/>
                </a:cubicBezTo>
                <a:lnTo>
                  <a:pt x="2512827" y="3329312"/>
                </a:lnTo>
                <a:lnTo>
                  <a:pt x="2512827" y="3454880"/>
                </a:lnTo>
                <a:cubicBezTo>
                  <a:pt x="2512827" y="3508325"/>
                  <a:pt x="2480333" y="3554180"/>
                  <a:pt x="2434024" y="3573768"/>
                </a:cubicBezTo>
                <a:lnTo>
                  <a:pt x="2385954" y="3583472"/>
                </a:lnTo>
                <a:lnTo>
                  <a:pt x="2385954" y="3584210"/>
                </a:lnTo>
                <a:lnTo>
                  <a:pt x="2362474" y="3586577"/>
                </a:lnTo>
                <a:cubicBezTo>
                  <a:pt x="2331676" y="3592879"/>
                  <a:pt x="2304693" y="3609655"/>
                  <a:pt x="2285410" y="3633021"/>
                </a:cubicBezTo>
                <a:lnTo>
                  <a:pt x="2273449" y="3653869"/>
                </a:lnTo>
                <a:lnTo>
                  <a:pt x="2273449" y="3867367"/>
                </a:lnTo>
                <a:cubicBezTo>
                  <a:pt x="2273449" y="3938627"/>
                  <a:pt x="2215682" y="3996394"/>
                  <a:pt x="2144423" y="3996394"/>
                </a:cubicBezTo>
                <a:lnTo>
                  <a:pt x="2144424" y="3996393"/>
                </a:lnTo>
                <a:cubicBezTo>
                  <a:pt x="2073164" y="3996393"/>
                  <a:pt x="2015396" y="3938626"/>
                  <a:pt x="2015396" y="3867366"/>
                </a:cubicBezTo>
                <a:lnTo>
                  <a:pt x="2015396" y="3400197"/>
                </a:lnTo>
                <a:lnTo>
                  <a:pt x="2007195" y="3353726"/>
                </a:lnTo>
                <a:cubicBezTo>
                  <a:pt x="1991276" y="3310250"/>
                  <a:pt x="1953665" y="3277230"/>
                  <a:pt x="1907467" y="3267777"/>
                </a:cubicBezTo>
                <a:lnTo>
                  <a:pt x="1883987" y="3265410"/>
                </a:lnTo>
                <a:lnTo>
                  <a:pt x="1883987" y="3264044"/>
                </a:lnTo>
                <a:lnTo>
                  <a:pt x="1840187" y="3255202"/>
                </a:lnTo>
                <a:cubicBezTo>
                  <a:pt x="1793876" y="3235614"/>
                  <a:pt x="1761383" y="3189759"/>
                  <a:pt x="1761383" y="3136314"/>
                </a:cubicBezTo>
                <a:lnTo>
                  <a:pt x="1761383" y="2996103"/>
                </a:lnTo>
                <a:lnTo>
                  <a:pt x="1755287" y="2965907"/>
                </a:lnTo>
                <a:cubicBezTo>
                  <a:pt x="1735699" y="2919597"/>
                  <a:pt x="1689843" y="2887103"/>
                  <a:pt x="1636398" y="2887103"/>
                </a:cubicBezTo>
                <a:cubicBezTo>
                  <a:pt x="1582953" y="2887103"/>
                  <a:pt x="1537098" y="2919597"/>
                  <a:pt x="1517510" y="2965907"/>
                </a:cubicBezTo>
                <a:lnTo>
                  <a:pt x="1515568" y="2975527"/>
                </a:lnTo>
                <a:lnTo>
                  <a:pt x="1515568" y="3239907"/>
                </a:lnTo>
                <a:cubicBezTo>
                  <a:pt x="1515568" y="3311167"/>
                  <a:pt x="1457801" y="3368934"/>
                  <a:pt x="1386541" y="3368934"/>
                </a:cubicBezTo>
                <a:lnTo>
                  <a:pt x="1386542" y="3368933"/>
                </a:lnTo>
                <a:cubicBezTo>
                  <a:pt x="1315282" y="3368933"/>
                  <a:pt x="1257514" y="3311166"/>
                  <a:pt x="1257514" y="3239906"/>
                </a:cubicBezTo>
                <a:lnTo>
                  <a:pt x="1257514" y="2772737"/>
                </a:lnTo>
                <a:lnTo>
                  <a:pt x="1249314" y="2726266"/>
                </a:lnTo>
                <a:cubicBezTo>
                  <a:pt x="1233394" y="2682790"/>
                  <a:pt x="1195782" y="2649770"/>
                  <a:pt x="1149584" y="2640317"/>
                </a:cubicBezTo>
                <a:lnTo>
                  <a:pt x="1126104" y="2637950"/>
                </a:lnTo>
                <a:lnTo>
                  <a:pt x="1126104" y="2636584"/>
                </a:lnTo>
                <a:lnTo>
                  <a:pt x="1082305" y="2627742"/>
                </a:lnTo>
                <a:cubicBezTo>
                  <a:pt x="1035995" y="2608154"/>
                  <a:pt x="1003500" y="2562299"/>
                  <a:pt x="1003500" y="2508854"/>
                </a:cubicBezTo>
                <a:lnTo>
                  <a:pt x="1003500" y="2387433"/>
                </a:lnTo>
                <a:lnTo>
                  <a:pt x="1003269" y="2386290"/>
                </a:lnTo>
                <a:cubicBezTo>
                  <a:pt x="983681" y="2339980"/>
                  <a:pt x="937826" y="2307486"/>
                  <a:pt x="884381" y="2307486"/>
                </a:cubicBezTo>
                <a:cubicBezTo>
                  <a:pt x="830936" y="2307486"/>
                  <a:pt x="785081" y="2339980"/>
                  <a:pt x="765494" y="2386290"/>
                </a:cubicBezTo>
                <a:lnTo>
                  <a:pt x="762038" y="2403410"/>
                </a:lnTo>
                <a:lnTo>
                  <a:pt x="762038" y="2614672"/>
                </a:lnTo>
                <a:cubicBezTo>
                  <a:pt x="762038" y="2668117"/>
                  <a:pt x="729544" y="2713972"/>
                  <a:pt x="683235" y="2733560"/>
                </a:cubicBezTo>
                <a:lnTo>
                  <a:pt x="635165" y="2743264"/>
                </a:lnTo>
                <a:lnTo>
                  <a:pt x="635165" y="2744002"/>
                </a:lnTo>
                <a:lnTo>
                  <a:pt x="611685" y="2746369"/>
                </a:lnTo>
                <a:cubicBezTo>
                  <a:pt x="580886" y="2752671"/>
                  <a:pt x="553904" y="2769447"/>
                  <a:pt x="534621" y="2792813"/>
                </a:cubicBezTo>
                <a:lnTo>
                  <a:pt x="512066" y="2832126"/>
                </a:lnTo>
                <a:lnTo>
                  <a:pt x="512066" y="3531739"/>
                </a:lnTo>
                <a:cubicBezTo>
                  <a:pt x="512066" y="3602999"/>
                  <a:pt x="454299" y="3660766"/>
                  <a:pt x="383039" y="3660766"/>
                </a:cubicBezTo>
                <a:lnTo>
                  <a:pt x="383040" y="3660765"/>
                </a:lnTo>
                <a:cubicBezTo>
                  <a:pt x="311780" y="3660765"/>
                  <a:pt x="254013" y="3602998"/>
                  <a:pt x="254013" y="3531738"/>
                </a:cubicBezTo>
                <a:lnTo>
                  <a:pt x="254013" y="3064569"/>
                </a:lnTo>
                <a:lnTo>
                  <a:pt x="245812" y="3018098"/>
                </a:lnTo>
                <a:cubicBezTo>
                  <a:pt x="229893" y="2974622"/>
                  <a:pt x="192281" y="2941602"/>
                  <a:pt x="146083" y="2932149"/>
                </a:cubicBezTo>
                <a:lnTo>
                  <a:pt x="122603" y="2929782"/>
                </a:lnTo>
                <a:lnTo>
                  <a:pt x="122603" y="2928416"/>
                </a:lnTo>
                <a:lnTo>
                  <a:pt x="78803" y="2919574"/>
                </a:lnTo>
                <a:cubicBezTo>
                  <a:pt x="55648" y="2909780"/>
                  <a:pt x="35947" y="2893419"/>
                  <a:pt x="22035" y="2872826"/>
                </a:cubicBezTo>
                <a:lnTo>
                  <a:pt x="0" y="2800689"/>
                </a:lnTo>
                <a:lnTo>
                  <a:pt x="0" y="783111"/>
                </a:lnTo>
                <a:cubicBezTo>
                  <a:pt x="0" y="711851"/>
                  <a:pt x="57767" y="654084"/>
                  <a:pt x="129027" y="654084"/>
                </a:cubicBezTo>
                <a:lnTo>
                  <a:pt x="129026" y="654085"/>
                </a:lnTo>
                <a:cubicBezTo>
                  <a:pt x="200286" y="654085"/>
                  <a:pt x="258053" y="711852"/>
                  <a:pt x="258053" y="783112"/>
                </a:cubicBezTo>
                <a:lnTo>
                  <a:pt x="258053" y="1405848"/>
                </a:lnTo>
                <a:lnTo>
                  <a:pt x="274283" y="1432599"/>
                </a:lnTo>
                <a:cubicBezTo>
                  <a:pt x="297949" y="1461275"/>
                  <a:pt x="333763" y="1479553"/>
                  <a:pt x="373847" y="1479553"/>
                </a:cubicBezTo>
                <a:cubicBezTo>
                  <a:pt x="427292" y="1479553"/>
                  <a:pt x="473147" y="1447059"/>
                  <a:pt x="492735" y="1400749"/>
                </a:cubicBezTo>
                <a:lnTo>
                  <a:pt x="494536" y="1391827"/>
                </a:lnTo>
                <a:lnTo>
                  <a:pt x="494536" y="964051"/>
                </a:lnTo>
                <a:cubicBezTo>
                  <a:pt x="494536" y="892791"/>
                  <a:pt x="552303" y="835024"/>
                  <a:pt x="623563" y="835024"/>
                </a:cubicBezTo>
                <a:lnTo>
                  <a:pt x="623562" y="835025"/>
                </a:lnTo>
                <a:cubicBezTo>
                  <a:pt x="694822" y="835025"/>
                  <a:pt x="752589" y="892792"/>
                  <a:pt x="752589" y="964052"/>
                </a:cubicBezTo>
                <a:cubicBezTo>
                  <a:pt x="752589" y="958544"/>
                  <a:pt x="752590" y="953037"/>
                  <a:pt x="752590" y="947529"/>
                </a:cubicBezTo>
                <a:lnTo>
                  <a:pt x="762728" y="997748"/>
                </a:lnTo>
                <a:cubicBezTo>
                  <a:pt x="782316" y="1044058"/>
                  <a:pt x="828171" y="1076552"/>
                  <a:pt x="881616" y="1076552"/>
                </a:cubicBezTo>
                <a:cubicBezTo>
                  <a:pt x="935061" y="1076552"/>
                  <a:pt x="980916" y="1044058"/>
                  <a:pt x="1000503" y="997748"/>
                </a:cubicBezTo>
                <a:lnTo>
                  <a:pt x="1010267" y="949388"/>
                </a:lnTo>
                <a:lnTo>
                  <a:pt x="1010267" y="362986"/>
                </a:lnTo>
                <a:cubicBezTo>
                  <a:pt x="1010267" y="291726"/>
                  <a:pt x="1068034" y="233959"/>
                  <a:pt x="1139294" y="233959"/>
                </a:cubicBezTo>
                <a:lnTo>
                  <a:pt x="1139293" y="233960"/>
                </a:lnTo>
                <a:cubicBezTo>
                  <a:pt x="1210553" y="233960"/>
                  <a:pt x="1268320" y="291727"/>
                  <a:pt x="1268320" y="362987"/>
                </a:cubicBezTo>
                <a:cubicBezTo>
                  <a:pt x="1268320" y="661974"/>
                  <a:pt x="1268321" y="960962"/>
                  <a:pt x="1268321" y="1259949"/>
                </a:cubicBezTo>
                <a:lnTo>
                  <a:pt x="1278459" y="1310168"/>
                </a:lnTo>
                <a:cubicBezTo>
                  <a:pt x="1298047" y="1356478"/>
                  <a:pt x="1343902" y="1388972"/>
                  <a:pt x="1397347" y="1388972"/>
                </a:cubicBezTo>
                <a:cubicBezTo>
                  <a:pt x="1450792" y="1388972"/>
                  <a:pt x="1496647" y="1356478"/>
                  <a:pt x="1516234" y="1310168"/>
                </a:cubicBezTo>
                <a:lnTo>
                  <a:pt x="1519832" y="1292349"/>
                </a:lnTo>
                <a:lnTo>
                  <a:pt x="1519832" y="983403"/>
                </a:lnTo>
                <a:cubicBezTo>
                  <a:pt x="1519832" y="912143"/>
                  <a:pt x="1577599" y="854376"/>
                  <a:pt x="1648859" y="854376"/>
                </a:cubicBezTo>
                <a:lnTo>
                  <a:pt x="1648858" y="854377"/>
                </a:lnTo>
                <a:cubicBezTo>
                  <a:pt x="1720118" y="854377"/>
                  <a:pt x="1777885" y="912144"/>
                  <a:pt x="1777885" y="983404"/>
                </a:cubicBezTo>
                <a:lnTo>
                  <a:pt x="1777885" y="1363756"/>
                </a:lnTo>
                <a:lnTo>
                  <a:pt x="1785353" y="1400749"/>
                </a:lnTo>
                <a:cubicBezTo>
                  <a:pt x="1804941" y="1447059"/>
                  <a:pt x="1850796" y="1479553"/>
                  <a:pt x="1904241" y="1479553"/>
                </a:cubicBezTo>
                <a:cubicBezTo>
                  <a:pt x="1975501" y="1479553"/>
                  <a:pt x="2033268" y="1421786"/>
                  <a:pt x="2033268" y="1350526"/>
                </a:cubicBezTo>
                <a:cubicBezTo>
                  <a:pt x="2033268" y="1093695"/>
                  <a:pt x="2033269" y="836865"/>
                  <a:pt x="2033269" y="580034"/>
                </a:cubicBezTo>
                <a:cubicBezTo>
                  <a:pt x="2033269" y="508774"/>
                  <a:pt x="2091036" y="451007"/>
                  <a:pt x="2162296" y="451007"/>
                </a:cubicBezTo>
                <a:lnTo>
                  <a:pt x="2162295" y="451008"/>
                </a:lnTo>
                <a:cubicBezTo>
                  <a:pt x="2233555" y="451008"/>
                  <a:pt x="2291322" y="508775"/>
                  <a:pt x="2291322" y="580035"/>
                </a:cubicBezTo>
                <a:cubicBezTo>
                  <a:pt x="2291322" y="574527"/>
                  <a:pt x="2291323" y="569020"/>
                  <a:pt x="2291323" y="563512"/>
                </a:cubicBezTo>
                <a:lnTo>
                  <a:pt x="2301461" y="613731"/>
                </a:lnTo>
                <a:cubicBezTo>
                  <a:pt x="2321049" y="660041"/>
                  <a:pt x="2366904" y="692535"/>
                  <a:pt x="2420349" y="692535"/>
                </a:cubicBezTo>
                <a:cubicBezTo>
                  <a:pt x="2473794" y="692535"/>
                  <a:pt x="2519649" y="660041"/>
                  <a:pt x="2539236" y="613731"/>
                </a:cubicBezTo>
                <a:lnTo>
                  <a:pt x="2549000" y="565370"/>
                </a:lnTo>
                <a:lnTo>
                  <a:pt x="2549000" y="480031"/>
                </a:lnTo>
                <a:cubicBezTo>
                  <a:pt x="2549000" y="408771"/>
                  <a:pt x="2606767" y="351004"/>
                  <a:pt x="2678027" y="351004"/>
                </a:cubicBezTo>
                <a:lnTo>
                  <a:pt x="2678026" y="351005"/>
                </a:lnTo>
                <a:cubicBezTo>
                  <a:pt x="2749286" y="351005"/>
                  <a:pt x="2807053" y="408772"/>
                  <a:pt x="2807053" y="480032"/>
                </a:cubicBezTo>
                <a:cubicBezTo>
                  <a:pt x="2807053" y="678039"/>
                  <a:pt x="2807054" y="876045"/>
                  <a:pt x="2807054" y="1074052"/>
                </a:cubicBezTo>
                <a:lnTo>
                  <a:pt x="2817192" y="1124271"/>
                </a:lnTo>
                <a:cubicBezTo>
                  <a:pt x="2836780" y="1170581"/>
                  <a:pt x="2882635" y="1203075"/>
                  <a:pt x="2936080" y="1203075"/>
                </a:cubicBezTo>
                <a:cubicBezTo>
                  <a:pt x="2989525" y="1203075"/>
                  <a:pt x="3035380" y="1170581"/>
                  <a:pt x="3054967" y="1124271"/>
                </a:cubicBezTo>
                <a:lnTo>
                  <a:pt x="3058565" y="1106452"/>
                </a:lnTo>
                <a:lnTo>
                  <a:pt x="3058565" y="1017534"/>
                </a:lnTo>
                <a:cubicBezTo>
                  <a:pt x="3058565" y="946274"/>
                  <a:pt x="3116332" y="888507"/>
                  <a:pt x="3187592" y="888507"/>
                </a:cubicBezTo>
                <a:lnTo>
                  <a:pt x="3187591" y="888508"/>
                </a:lnTo>
                <a:cubicBezTo>
                  <a:pt x="3258851" y="888508"/>
                  <a:pt x="3316618" y="946275"/>
                  <a:pt x="3316618" y="1017535"/>
                </a:cubicBezTo>
                <a:lnTo>
                  <a:pt x="3316618" y="1087278"/>
                </a:lnTo>
                <a:lnTo>
                  <a:pt x="3324086" y="1124271"/>
                </a:lnTo>
                <a:cubicBezTo>
                  <a:pt x="3343674" y="1170581"/>
                  <a:pt x="3389529" y="1203075"/>
                  <a:pt x="3442974" y="1203075"/>
                </a:cubicBezTo>
                <a:cubicBezTo>
                  <a:pt x="3496419" y="1203075"/>
                  <a:pt x="3542274" y="1170581"/>
                  <a:pt x="3561862" y="1124271"/>
                </a:cubicBezTo>
                <a:lnTo>
                  <a:pt x="3571625" y="1075911"/>
                </a:lnTo>
                <a:lnTo>
                  <a:pt x="3571625" y="783111"/>
                </a:lnTo>
                <a:cubicBezTo>
                  <a:pt x="3571625" y="711851"/>
                  <a:pt x="3629392" y="654084"/>
                  <a:pt x="3700652" y="654084"/>
                </a:cubicBezTo>
                <a:lnTo>
                  <a:pt x="3700651" y="654085"/>
                </a:lnTo>
                <a:cubicBezTo>
                  <a:pt x="3771911" y="654085"/>
                  <a:pt x="3829678" y="711852"/>
                  <a:pt x="3829678" y="783112"/>
                </a:cubicBezTo>
                <a:lnTo>
                  <a:pt x="3829678" y="1405848"/>
                </a:lnTo>
                <a:lnTo>
                  <a:pt x="3845908" y="1432599"/>
                </a:lnTo>
                <a:cubicBezTo>
                  <a:pt x="3869574" y="1461275"/>
                  <a:pt x="3905389" y="1479553"/>
                  <a:pt x="3945472" y="1479553"/>
                </a:cubicBezTo>
                <a:cubicBezTo>
                  <a:pt x="3981102" y="1479553"/>
                  <a:pt x="4013359" y="1465111"/>
                  <a:pt x="4036708" y="1441762"/>
                </a:cubicBezTo>
                <a:lnTo>
                  <a:pt x="4062914" y="1402893"/>
                </a:lnTo>
                <a:lnTo>
                  <a:pt x="4062914" y="1326765"/>
                </a:lnTo>
                <a:cubicBezTo>
                  <a:pt x="4062914" y="1273320"/>
                  <a:pt x="4095408" y="1227465"/>
                  <a:pt x="4141718" y="1207877"/>
                </a:cubicBezTo>
                <a:lnTo>
                  <a:pt x="4185518" y="1199035"/>
                </a:lnTo>
                <a:lnTo>
                  <a:pt x="4185518" y="1197669"/>
                </a:lnTo>
                <a:lnTo>
                  <a:pt x="4208998" y="1195302"/>
                </a:lnTo>
                <a:cubicBezTo>
                  <a:pt x="4255196" y="1185849"/>
                  <a:pt x="4292808" y="1152829"/>
                  <a:pt x="4308727" y="1109353"/>
                </a:cubicBezTo>
                <a:lnTo>
                  <a:pt x="4316928" y="1062882"/>
                </a:lnTo>
                <a:lnTo>
                  <a:pt x="4316928" y="595713"/>
                </a:lnTo>
                <a:cubicBezTo>
                  <a:pt x="4316928" y="524453"/>
                  <a:pt x="4374695" y="466686"/>
                  <a:pt x="4445955" y="466686"/>
                </a:cubicBezTo>
                <a:lnTo>
                  <a:pt x="4445954" y="466685"/>
                </a:lnTo>
                <a:cubicBezTo>
                  <a:pt x="4517214" y="466685"/>
                  <a:pt x="4574981" y="524452"/>
                  <a:pt x="4574981" y="595712"/>
                </a:cubicBezTo>
                <a:lnTo>
                  <a:pt x="4574981" y="916347"/>
                </a:lnTo>
                <a:lnTo>
                  <a:pt x="4592149" y="944642"/>
                </a:lnTo>
                <a:cubicBezTo>
                  <a:pt x="4615814" y="973318"/>
                  <a:pt x="4651628" y="991596"/>
                  <a:pt x="4691712" y="991596"/>
                </a:cubicBezTo>
                <a:cubicBezTo>
                  <a:pt x="4745157" y="991596"/>
                  <a:pt x="4791012" y="959102"/>
                  <a:pt x="4810600" y="912792"/>
                </a:cubicBezTo>
                <a:lnTo>
                  <a:pt x="4816700" y="882576"/>
                </a:lnTo>
                <a:lnTo>
                  <a:pt x="4816700" y="275141"/>
                </a:lnTo>
                <a:cubicBezTo>
                  <a:pt x="4816700" y="203881"/>
                  <a:pt x="4874467" y="146114"/>
                  <a:pt x="4945727" y="146114"/>
                </a:cubicBezTo>
                <a:lnTo>
                  <a:pt x="4945726" y="146115"/>
                </a:lnTo>
                <a:cubicBezTo>
                  <a:pt x="5016986" y="146115"/>
                  <a:pt x="5074753" y="203882"/>
                  <a:pt x="5074753" y="275142"/>
                </a:cubicBezTo>
                <a:lnTo>
                  <a:pt x="5074753" y="386500"/>
                </a:lnTo>
                <a:lnTo>
                  <a:pt x="5076579" y="395545"/>
                </a:lnTo>
                <a:cubicBezTo>
                  <a:pt x="5096167" y="441855"/>
                  <a:pt x="5142022" y="474349"/>
                  <a:pt x="5195465" y="474349"/>
                </a:cubicBezTo>
                <a:cubicBezTo>
                  <a:pt x="5248910" y="474349"/>
                  <a:pt x="5294765" y="441855"/>
                  <a:pt x="5314353" y="395545"/>
                </a:cubicBezTo>
                <a:lnTo>
                  <a:pt x="5318490" y="375052"/>
                </a:lnTo>
                <a:lnTo>
                  <a:pt x="5318490" y="129027"/>
                </a:lnTo>
                <a:cubicBezTo>
                  <a:pt x="5318490" y="57767"/>
                  <a:pt x="5376257" y="0"/>
                  <a:pt x="5447517" y="0"/>
                </a:cubicBezTo>
                <a:close/>
              </a:path>
            </a:pathLst>
          </a:cu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4067340302"/>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Midle title ">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476373" y="2423696"/>
            <a:ext cx="4163457" cy="576956"/>
          </a:xfrm>
          <a:prstGeom prst="rect">
            <a:avLst/>
          </a:prstGeom>
        </p:spPr>
        <p:txBody>
          <a:bodyPr lIns="0"/>
          <a:lstStyle>
            <a:lvl1pPr marL="0" indent="0">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476373" y="3045132"/>
            <a:ext cx="4163457" cy="221850"/>
          </a:xfrm>
          <a:prstGeom prst="rect">
            <a:avLst/>
          </a:prstGeom>
        </p:spPr>
        <p:txBody>
          <a:bodyPr lIns="0"/>
          <a:lstStyle>
            <a:lvl1pPr marL="0" indent="0">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1230836009"/>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op left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472328" y="372954"/>
            <a:ext cx="4163457" cy="576956"/>
          </a:xfrm>
          <a:prstGeom prst="rect">
            <a:avLst/>
          </a:prstGeom>
        </p:spPr>
        <p:txBody>
          <a:bodyPr lIns="0"/>
          <a:lstStyle>
            <a:lvl1pPr marL="0" indent="0">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472328" y="994390"/>
            <a:ext cx="4163457" cy="221850"/>
          </a:xfrm>
          <a:prstGeom prst="rect">
            <a:avLst/>
          </a:prstGeom>
        </p:spPr>
        <p:txBody>
          <a:bodyPr lIns="0"/>
          <a:lstStyle>
            <a:lvl1pPr marL="0" indent="0">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57990773"/>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372954"/>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994390"/>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2983042243"/>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13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372954"/>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994390"/>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pic>
        <p:nvPicPr>
          <p:cNvPr id="5" name="Picture 59" descr="New Macbook Silver.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68313" y="1971324"/>
            <a:ext cx="4470474" cy="2617674"/>
          </a:xfrm>
          <a:prstGeom prst="rect">
            <a:avLst/>
          </a:prstGeom>
        </p:spPr>
      </p:pic>
      <p:sp>
        <p:nvSpPr>
          <p:cNvPr id="6" name="Marcador de imagen 14"/>
          <p:cNvSpPr>
            <a:spLocks noGrp="1"/>
          </p:cNvSpPr>
          <p:nvPr>
            <p:ph type="pic" sz="quarter" idx="13"/>
          </p:nvPr>
        </p:nvSpPr>
        <p:spPr>
          <a:xfrm>
            <a:off x="982249" y="2162058"/>
            <a:ext cx="3411415" cy="2154115"/>
          </a:xfrm>
          <a:prstGeom prst="rect">
            <a:avLst/>
          </a:pr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884797244"/>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1_Top left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472328" y="372954"/>
            <a:ext cx="4163457" cy="576956"/>
          </a:xfrm>
          <a:prstGeom prst="rect">
            <a:avLst/>
          </a:prstGeom>
        </p:spPr>
        <p:txBody>
          <a:bodyPr lIns="0"/>
          <a:lstStyle>
            <a:lvl1pPr marL="0" indent="0">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472328" y="994390"/>
            <a:ext cx="4163457" cy="221850"/>
          </a:xfrm>
          <a:prstGeom prst="rect">
            <a:avLst/>
          </a:prstGeom>
        </p:spPr>
        <p:txBody>
          <a:bodyPr lIns="0"/>
          <a:lstStyle>
            <a:lvl1pPr marL="0" indent="0">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grpSp>
        <p:nvGrpSpPr>
          <p:cNvPr id="6" name="Group 1102"/>
          <p:cNvGrpSpPr/>
          <p:nvPr/>
        </p:nvGrpSpPr>
        <p:grpSpPr>
          <a:xfrm>
            <a:off x="5180487" y="372954"/>
            <a:ext cx="3006042" cy="4453197"/>
            <a:chOff x="0" y="0"/>
            <a:chExt cx="6591304" cy="9765730"/>
          </a:xfrm>
        </p:grpSpPr>
        <p:pic>
          <p:nvPicPr>
            <p:cNvPr id="8" name="Mini-iPad-B&amp;W-Mockup.png"/>
            <p:cNvPicPr/>
            <p:nvPr/>
          </p:nvPicPr>
          <p:blipFill>
            <a:blip r:embed="rId2"/>
            <a:stretch>
              <a:fillRect/>
            </a:stretch>
          </p:blipFill>
          <p:spPr>
            <a:xfrm>
              <a:off x="0" y="0"/>
              <a:ext cx="6591304" cy="9765730"/>
            </a:xfrm>
            <a:prstGeom prst="rect">
              <a:avLst/>
            </a:prstGeom>
            <a:ln w="12700" cap="flat">
              <a:noFill/>
              <a:miter lim="400000"/>
            </a:ln>
            <a:effectLst/>
          </p:spPr>
        </p:pic>
        <p:sp>
          <p:nvSpPr>
            <p:cNvPr id="9" name="Shape 1101"/>
            <p:cNvSpPr/>
            <p:nvPr/>
          </p:nvSpPr>
          <p:spPr>
            <a:xfrm>
              <a:off x="363079" y="954047"/>
              <a:ext cx="5879097" cy="7806214"/>
            </a:xfrm>
            <a:prstGeom prst="rect">
              <a:avLst/>
            </a:prstGeom>
            <a:solidFill>
              <a:srgbClr val="606060"/>
            </a:solidFill>
            <a:ln w="25400" cap="flat">
              <a:solidFill>
                <a:srgbClr val="000000">
                  <a:alpha val="0"/>
                </a:srgbClr>
              </a:solidFill>
              <a:prstDash val="solid"/>
              <a:miter lim="400000"/>
            </a:ln>
            <a:effectLst/>
          </p:spPr>
          <p:txBody>
            <a:bodyPr wrap="square" lIns="0" tIns="0" rIns="0" bIns="0" numCol="1" anchor="ctr">
              <a:noAutofit/>
            </a:bodyPr>
            <a:lstStyle/>
            <a:p>
              <a:pPr defTabSz="583966">
                <a:defRPr sz="4000">
                  <a:solidFill>
                    <a:srgbClr val="FFFFFF"/>
                  </a:solidFill>
                  <a:effectLst>
                    <a:outerShdw blurRad="38100" dist="12700" dir="5400000" rotWithShape="0">
                      <a:srgbClr val="000000">
                        <a:alpha val="50000"/>
                      </a:srgbClr>
                    </a:outerShdw>
                  </a:effectLst>
                </a:defRPr>
              </a:pPr>
              <a:endParaRPr sz="3998" dirty="0">
                <a:latin typeface="Calibri Light"/>
              </a:endParaRPr>
            </a:p>
          </p:txBody>
        </p:sp>
      </p:grpSp>
      <p:sp>
        <p:nvSpPr>
          <p:cNvPr id="10" name="Marcador de imagen 14"/>
          <p:cNvSpPr>
            <a:spLocks noGrp="1"/>
          </p:cNvSpPr>
          <p:nvPr>
            <p:ph type="pic" sz="quarter" idx="13"/>
          </p:nvPr>
        </p:nvSpPr>
        <p:spPr>
          <a:xfrm>
            <a:off x="5346074" y="808002"/>
            <a:ext cx="2681232" cy="3559653"/>
          </a:xfrm>
          <a:prstGeom prst="rect">
            <a:avLst/>
          </a:pr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2486055065"/>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12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372954"/>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994390"/>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
        <p:nvSpPr>
          <p:cNvPr id="5" name="Marcador de imagen 4"/>
          <p:cNvSpPr>
            <a:spLocks noGrp="1"/>
          </p:cNvSpPr>
          <p:nvPr>
            <p:ph type="pic" sz="quarter" idx="13"/>
          </p:nvPr>
        </p:nvSpPr>
        <p:spPr>
          <a:xfrm>
            <a:off x="4692214" y="1806820"/>
            <a:ext cx="3936632" cy="2479710"/>
          </a:xfrm>
          <a:custGeom>
            <a:avLst/>
            <a:gdLst>
              <a:gd name="connsiteX0" fmla="*/ 307737 w 4103687"/>
              <a:gd name="connsiteY0" fmla="*/ 0 h 2584939"/>
              <a:gd name="connsiteX1" fmla="*/ 3795950 w 4103687"/>
              <a:gd name="connsiteY1" fmla="*/ 0 h 2584939"/>
              <a:gd name="connsiteX2" fmla="*/ 4103687 w 4103687"/>
              <a:gd name="connsiteY2" fmla="*/ 307737 h 2584939"/>
              <a:gd name="connsiteX3" fmla="*/ 4103687 w 4103687"/>
              <a:gd name="connsiteY3" fmla="*/ 2277202 h 2584939"/>
              <a:gd name="connsiteX4" fmla="*/ 3795950 w 4103687"/>
              <a:gd name="connsiteY4" fmla="*/ 2584939 h 2584939"/>
              <a:gd name="connsiteX5" fmla="*/ 307737 w 4103687"/>
              <a:gd name="connsiteY5" fmla="*/ 2584939 h 2584939"/>
              <a:gd name="connsiteX6" fmla="*/ 0 w 4103687"/>
              <a:gd name="connsiteY6" fmla="*/ 2277202 h 2584939"/>
              <a:gd name="connsiteX7" fmla="*/ 0 w 4103687"/>
              <a:gd name="connsiteY7" fmla="*/ 307737 h 2584939"/>
              <a:gd name="connsiteX8" fmla="*/ 307737 w 4103687"/>
              <a:gd name="connsiteY8" fmla="*/ 0 h 2584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03687" h="2584939">
                <a:moveTo>
                  <a:pt x="307737" y="0"/>
                </a:moveTo>
                <a:lnTo>
                  <a:pt x="3795950" y="0"/>
                </a:lnTo>
                <a:cubicBezTo>
                  <a:pt x="3965908" y="0"/>
                  <a:pt x="4103687" y="137779"/>
                  <a:pt x="4103687" y="307737"/>
                </a:cubicBezTo>
                <a:lnTo>
                  <a:pt x="4103687" y="2277202"/>
                </a:lnTo>
                <a:cubicBezTo>
                  <a:pt x="4103687" y="2447160"/>
                  <a:pt x="3965908" y="2584939"/>
                  <a:pt x="3795950" y="2584939"/>
                </a:cubicBezTo>
                <a:lnTo>
                  <a:pt x="307737" y="2584939"/>
                </a:lnTo>
                <a:cubicBezTo>
                  <a:pt x="137779" y="2584939"/>
                  <a:pt x="0" y="2447160"/>
                  <a:pt x="0" y="2277202"/>
                </a:cubicBezTo>
                <a:lnTo>
                  <a:pt x="0" y="307737"/>
                </a:lnTo>
                <a:cubicBezTo>
                  <a:pt x="0" y="137779"/>
                  <a:pt x="137779" y="0"/>
                  <a:pt x="307737" y="0"/>
                </a:cubicBezTo>
                <a:close/>
              </a:path>
            </a:pathLst>
          </a:cu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22240479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Graphic with title 4">
    <p:spTree>
      <p:nvGrpSpPr>
        <p:cNvPr id="1" name=""/>
        <p:cNvGrpSpPr/>
        <p:nvPr/>
      </p:nvGrpSpPr>
      <p:grpSpPr>
        <a:xfrm>
          <a:off x="0" y="0"/>
          <a:ext cx="0" cy="0"/>
          <a:chOff x="0" y="0"/>
          <a:chExt cx="0" cy="0"/>
        </a:xfrm>
      </p:grpSpPr>
      <p:sp>
        <p:nvSpPr>
          <p:cNvPr id="8" name="Marcador de imagen 7"/>
          <p:cNvSpPr>
            <a:spLocks noGrp="1"/>
          </p:cNvSpPr>
          <p:nvPr>
            <p:ph type="pic" sz="quarter" idx="12"/>
          </p:nvPr>
        </p:nvSpPr>
        <p:spPr>
          <a:xfrm>
            <a:off x="3673775" y="-346183"/>
            <a:ext cx="5563679" cy="5550115"/>
          </a:xfrm>
          <a:custGeom>
            <a:avLst/>
            <a:gdLst>
              <a:gd name="connsiteX0" fmla="*/ 1087705 w 5563679"/>
              <a:gd name="connsiteY0" fmla="*/ 0 h 5550115"/>
              <a:gd name="connsiteX1" fmla="*/ 1157844 w 5563679"/>
              <a:gd name="connsiteY1" fmla="*/ 0 h 5550115"/>
              <a:gd name="connsiteX2" fmla="*/ 1161143 w 5563679"/>
              <a:gd name="connsiteY2" fmla="*/ 499 h 5550115"/>
              <a:gd name="connsiteX3" fmla="*/ 1241661 w 5563679"/>
              <a:gd name="connsiteY3" fmla="*/ 73502 h 5550115"/>
              <a:gd name="connsiteX4" fmla="*/ 1244335 w 5563679"/>
              <a:gd name="connsiteY4" fmla="*/ 86745 h 5550115"/>
              <a:gd name="connsiteX5" fmla="*/ 1244335 w 5563679"/>
              <a:gd name="connsiteY5" fmla="*/ 147409 h 5550115"/>
              <a:gd name="connsiteX6" fmla="*/ 1373362 w 5563679"/>
              <a:gd name="connsiteY6" fmla="*/ 276436 h 5550115"/>
              <a:gd name="connsiteX7" fmla="*/ 1373361 w 5563679"/>
              <a:gd name="connsiteY7" fmla="*/ 276435 h 5550115"/>
              <a:gd name="connsiteX8" fmla="*/ 1390772 w 5563679"/>
              <a:gd name="connsiteY8" fmla="*/ 272920 h 5550115"/>
              <a:gd name="connsiteX9" fmla="*/ 1399039 w 5563679"/>
              <a:gd name="connsiteY9" fmla="*/ 274589 h 5550115"/>
              <a:gd name="connsiteX10" fmla="*/ 1399039 w 5563679"/>
              <a:gd name="connsiteY10" fmla="*/ 275327 h 5550115"/>
              <a:gd name="connsiteX11" fmla="*/ 1422519 w 5563679"/>
              <a:gd name="connsiteY11" fmla="*/ 277694 h 5550115"/>
              <a:gd name="connsiteX12" fmla="*/ 1522248 w 5563679"/>
              <a:gd name="connsiteY12" fmla="*/ 363643 h 5550115"/>
              <a:gd name="connsiteX13" fmla="*/ 1522268 w 5563679"/>
              <a:gd name="connsiteY13" fmla="*/ 363756 h 5550115"/>
              <a:gd name="connsiteX14" fmla="*/ 1522268 w 5563679"/>
              <a:gd name="connsiteY14" fmla="*/ 923549 h 5550115"/>
              <a:gd name="connsiteX15" fmla="*/ 1601071 w 5563679"/>
              <a:gd name="connsiteY15" fmla="*/ 1042437 h 5550115"/>
              <a:gd name="connsiteX16" fmla="*/ 1649141 w 5563679"/>
              <a:gd name="connsiteY16" fmla="*/ 1052141 h 5550115"/>
              <a:gd name="connsiteX17" fmla="*/ 1649141 w 5563679"/>
              <a:gd name="connsiteY17" fmla="*/ 1052879 h 5550115"/>
              <a:gd name="connsiteX18" fmla="*/ 1672621 w 5563679"/>
              <a:gd name="connsiteY18" fmla="*/ 1055246 h 5550115"/>
              <a:gd name="connsiteX19" fmla="*/ 1772350 w 5563679"/>
              <a:gd name="connsiteY19" fmla="*/ 1141195 h 5550115"/>
              <a:gd name="connsiteX20" fmla="*/ 1772601 w 5563679"/>
              <a:gd name="connsiteY20" fmla="*/ 1142618 h 5550115"/>
              <a:gd name="connsiteX21" fmla="*/ 1772601 w 5563679"/>
              <a:gd name="connsiteY21" fmla="*/ 1410943 h 5550115"/>
              <a:gd name="connsiteX22" fmla="*/ 1901628 w 5563679"/>
              <a:gd name="connsiteY22" fmla="*/ 1539970 h 5550115"/>
              <a:gd name="connsiteX23" fmla="*/ 1901627 w 5563679"/>
              <a:gd name="connsiteY23" fmla="*/ 1539969 h 5550115"/>
              <a:gd name="connsiteX24" fmla="*/ 2030654 w 5563679"/>
              <a:gd name="connsiteY24" fmla="*/ 1410942 h 5550115"/>
              <a:gd name="connsiteX25" fmla="*/ 2030654 w 5563679"/>
              <a:gd name="connsiteY25" fmla="*/ 1130923 h 5550115"/>
              <a:gd name="connsiteX26" fmla="*/ 2032657 w 5563679"/>
              <a:gd name="connsiteY26" fmla="*/ 1119572 h 5550115"/>
              <a:gd name="connsiteX27" fmla="*/ 2132386 w 5563679"/>
              <a:gd name="connsiteY27" fmla="*/ 1033623 h 5550115"/>
              <a:gd name="connsiteX28" fmla="*/ 2155866 w 5563679"/>
              <a:gd name="connsiteY28" fmla="*/ 1031256 h 5550115"/>
              <a:gd name="connsiteX29" fmla="*/ 2155866 w 5563679"/>
              <a:gd name="connsiteY29" fmla="*/ 1030518 h 5550115"/>
              <a:gd name="connsiteX30" fmla="*/ 2203936 w 5563679"/>
              <a:gd name="connsiteY30" fmla="*/ 1020814 h 5550115"/>
              <a:gd name="connsiteX31" fmla="*/ 2282739 w 5563679"/>
              <a:gd name="connsiteY31" fmla="*/ 901926 h 5550115"/>
              <a:gd name="connsiteX32" fmla="*/ 2282739 w 5563679"/>
              <a:gd name="connsiteY32" fmla="*/ 811796 h 5550115"/>
              <a:gd name="connsiteX33" fmla="*/ 2291128 w 5563679"/>
              <a:gd name="connsiteY33" fmla="*/ 770246 h 5550115"/>
              <a:gd name="connsiteX34" fmla="*/ 2410015 w 5563679"/>
              <a:gd name="connsiteY34" fmla="*/ 691442 h 5550115"/>
              <a:gd name="connsiteX35" fmla="*/ 2528902 w 5563679"/>
              <a:gd name="connsiteY35" fmla="*/ 770246 h 5550115"/>
              <a:gd name="connsiteX36" fmla="*/ 2531092 w 5563679"/>
              <a:gd name="connsiteY36" fmla="*/ 781090 h 5550115"/>
              <a:gd name="connsiteX37" fmla="*/ 2531092 w 5563679"/>
              <a:gd name="connsiteY37" fmla="*/ 1021960 h 5550115"/>
              <a:gd name="connsiteX38" fmla="*/ 2609895 w 5563679"/>
              <a:gd name="connsiteY38" fmla="*/ 1140848 h 5550115"/>
              <a:gd name="connsiteX39" fmla="*/ 2657965 w 5563679"/>
              <a:gd name="connsiteY39" fmla="*/ 1150552 h 5550115"/>
              <a:gd name="connsiteX40" fmla="*/ 2657965 w 5563679"/>
              <a:gd name="connsiteY40" fmla="*/ 1151290 h 5550115"/>
              <a:gd name="connsiteX41" fmla="*/ 2681445 w 5563679"/>
              <a:gd name="connsiteY41" fmla="*/ 1153657 h 5550115"/>
              <a:gd name="connsiteX42" fmla="*/ 2781174 w 5563679"/>
              <a:gd name="connsiteY42" fmla="*/ 1239606 h 5550115"/>
              <a:gd name="connsiteX43" fmla="*/ 2781426 w 5563679"/>
              <a:gd name="connsiteY43" fmla="*/ 1241035 h 5550115"/>
              <a:gd name="connsiteX44" fmla="*/ 2781426 w 5563679"/>
              <a:gd name="connsiteY44" fmla="*/ 1345676 h 5550115"/>
              <a:gd name="connsiteX45" fmla="*/ 2910453 w 5563679"/>
              <a:gd name="connsiteY45" fmla="*/ 1474703 h 5550115"/>
              <a:gd name="connsiteX46" fmla="*/ 2910452 w 5563679"/>
              <a:gd name="connsiteY46" fmla="*/ 1474702 h 5550115"/>
              <a:gd name="connsiteX47" fmla="*/ 3039479 w 5563679"/>
              <a:gd name="connsiteY47" fmla="*/ 1345675 h 5550115"/>
              <a:gd name="connsiteX48" fmla="*/ 3039479 w 5563679"/>
              <a:gd name="connsiteY48" fmla="*/ 0 h 5550115"/>
              <a:gd name="connsiteX49" fmla="*/ 3039480 w 5563679"/>
              <a:gd name="connsiteY49" fmla="*/ 0 h 5550115"/>
              <a:gd name="connsiteX50" fmla="*/ 3039480 w 5563679"/>
              <a:gd name="connsiteY50" fmla="*/ 1362198 h 5550115"/>
              <a:gd name="connsiteX51" fmla="*/ 3049618 w 5563679"/>
              <a:gd name="connsiteY51" fmla="*/ 1311979 h 5550115"/>
              <a:gd name="connsiteX52" fmla="*/ 3168506 w 5563679"/>
              <a:gd name="connsiteY52" fmla="*/ 1233175 h 5550115"/>
              <a:gd name="connsiteX53" fmla="*/ 3287393 w 5563679"/>
              <a:gd name="connsiteY53" fmla="*/ 1311979 h 5550115"/>
              <a:gd name="connsiteX54" fmla="*/ 3297157 w 5563679"/>
              <a:gd name="connsiteY54" fmla="*/ 1360339 h 5550115"/>
              <a:gd name="connsiteX55" fmla="*/ 3297157 w 5563679"/>
              <a:gd name="connsiteY55" fmla="*/ 1946741 h 5550115"/>
              <a:gd name="connsiteX56" fmla="*/ 3426184 w 5563679"/>
              <a:gd name="connsiteY56" fmla="*/ 2075768 h 5550115"/>
              <a:gd name="connsiteX57" fmla="*/ 3426183 w 5563679"/>
              <a:gd name="connsiteY57" fmla="*/ 2075767 h 5550115"/>
              <a:gd name="connsiteX58" fmla="*/ 3555210 w 5563679"/>
              <a:gd name="connsiteY58" fmla="*/ 1946740 h 5550115"/>
              <a:gd name="connsiteX59" fmla="*/ 3555210 w 5563679"/>
              <a:gd name="connsiteY59" fmla="*/ 0 h 5550115"/>
              <a:gd name="connsiteX60" fmla="*/ 3555211 w 5563679"/>
              <a:gd name="connsiteY60" fmla="*/ 1049778 h 5550115"/>
              <a:gd name="connsiteX61" fmla="*/ 3565349 w 5563679"/>
              <a:gd name="connsiteY61" fmla="*/ 999559 h 5550115"/>
              <a:gd name="connsiteX62" fmla="*/ 3684237 w 5563679"/>
              <a:gd name="connsiteY62" fmla="*/ 920755 h 5550115"/>
              <a:gd name="connsiteX63" fmla="*/ 3803124 w 5563679"/>
              <a:gd name="connsiteY63" fmla="*/ 999559 h 5550115"/>
              <a:gd name="connsiteX64" fmla="*/ 3806722 w 5563679"/>
              <a:gd name="connsiteY64" fmla="*/ 1017378 h 5550115"/>
              <a:gd name="connsiteX65" fmla="*/ 3806722 w 5563679"/>
              <a:gd name="connsiteY65" fmla="*/ 1326324 h 5550115"/>
              <a:gd name="connsiteX66" fmla="*/ 3935749 w 5563679"/>
              <a:gd name="connsiteY66" fmla="*/ 1455351 h 5550115"/>
              <a:gd name="connsiteX67" fmla="*/ 3935748 w 5563679"/>
              <a:gd name="connsiteY67" fmla="*/ 1455350 h 5550115"/>
              <a:gd name="connsiteX68" fmla="*/ 4064775 w 5563679"/>
              <a:gd name="connsiteY68" fmla="*/ 1326323 h 5550115"/>
              <a:gd name="connsiteX69" fmla="*/ 4064775 w 5563679"/>
              <a:gd name="connsiteY69" fmla="*/ 1279585 h 5550115"/>
              <a:gd name="connsiteX70" fmla="*/ 4083444 w 5563679"/>
              <a:gd name="connsiteY70" fmla="*/ 1247043 h 5550115"/>
              <a:gd name="connsiteX71" fmla="*/ 4160509 w 5563679"/>
              <a:gd name="connsiteY71" fmla="*/ 1200599 h 5550115"/>
              <a:gd name="connsiteX72" fmla="*/ 4183989 w 5563679"/>
              <a:gd name="connsiteY72" fmla="*/ 1198232 h 5550115"/>
              <a:gd name="connsiteX73" fmla="*/ 4183989 w 5563679"/>
              <a:gd name="connsiteY73" fmla="*/ 1197494 h 5550115"/>
              <a:gd name="connsiteX74" fmla="*/ 4232059 w 5563679"/>
              <a:gd name="connsiteY74" fmla="*/ 1187790 h 5550115"/>
              <a:gd name="connsiteX75" fmla="*/ 4310862 w 5563679"/>
              <a:gd name="connsiteY75" fmla="*/ 1068902 h 5550115"/>
              <a:gd name="connsiteX76" fmla="*/ 4310862 w 5563679"/>
              <a:gd name="connsiteY76" fmla="*/ 954918 h 5550115"/>
              <a:gd name="connsiteX77" fmla="*/ 4319251 w 5563679"/>
              <a:gd name="connsiteY77" fmla="*/ 913368 h 5550115"/>
              <a:gd name="connsiteX78" fmla="*/ 4438138 w 5563679"/>
              <a:gd name="connsiteY78" fmla="*/ 834564 h 5550115"/>
              <a:gd name="connsiteX79" fmla="*/ 4557025 w 5563679"/>
              <a:gd name="connsiteY79" fmla="*/ 913368 h 5550115"/>
              <a:gd name="connsiteX80" fmla="*/ 4559215 w 5563679"/>
              <a:gd name="connsiteY80" fmla="*/ 924213 h 5550115"/>
              <a:gd name="connsiteX81" fmla="*/ 4559215 w 5563679"/>
              <a:gd name="connsiteY81" fmla="*/ 1077616 h 5550115"/>
              <a:gd name="connsiteX82" fmla="*/ 4638018 w 5563679"/>
              <a:gd name="connsiteY82" fmla="*/ 1196504 h 5550115"/>
              <a:gd name="connsiteX83" fmla="*/ 4686088 w 5563679"/>
              <a:gd name="connsiteY83" fmla="*/ 1206208 h 5550115"/>
              <a:gd name="connsiteX84" fmla="*/ 4686088 w 5563679"/>
              <a:gd name="connsiteY84" fmla="*/ 1206946 h 5550115"/>
              <a:gd name="connsiteX85" fmla="*/ 4709568 w 5563679"/>
              <a:gd name="connsiteY85" fmla="*/ 1209313 h 5550115"/>
              <a:gd name="connsiteX86" fmla="*/ 4809296 w 5563679"/>
              <a:gd name="connsiteY86" fmla="*/ 1295262 h 5550115"/>
              <a:gd name="connsiteX87" fmla="*/ 4811500 w 5563679"/>
              <a:gd name="connsiteY87" fmla="*/ 1307752 h 5550115"/>
              <a:gd name="connsiteX88" fmla="*/ 4811500 w 5563679"/>
              <a:gd name="connsiteY88" fmla="*/ 1441660 h 5550115"/>
              <a:gd name="connsiteX89" fmla="*/ 4940527 w 5563679"/>
              <a:gd name="connsiteY89" fmla="*/ 1570687 h 5550115"/>
              <a:gd name="connsiteX90" fmla="*/ 4940526 w 5563679"/>
              <a:gd name="connsiteY90" fmla="*/ 1570686 h 5550115"/>
              <a:gd name="connsiteX91" fmla="*/ 5069553 w 5563679"/>
              <a:gd name="connsiteY91" fmla="*/ 1441659 h 5550115"/>
              <a:gd name="connsiteX92" fmla="*/ 5069553 w 5563679"/>
              <a:gd name="connsiteY92" fmla="*/ 1076405 h 5550115"/>
              <a:gd name="connsiteX93" fmla="*/ 5071757 w 5563679"/>
              <a:gd name="connsiteY93" fmla="*/ 1063915 h 5550115"/>
              <a:gd name="connsiteX94" fmla="*/ 5171486 w 5563679"/>
              <a:gd name="connsiteY94" fmla="*/ 977966 h 5550115"/>
              <a:gd name="connsiteX95" fmla="*/ 5194966 w 5563679"/>
              <a:gd name="connsiteY95" fmla="*/ 975599 h 5550115"/>
              <a:gd name="connsiteX96" fmla="*/ 5194966 w 5563679"/>
              <a:gd name="connsiteY96" fmla="*/ 974861 h 5550115"/>
              <a:gd name="connsiteX97" fmla="*/ 5243036 w 5563679"/>
              <a:gd name="connsiteY97" fmla="*/ 965157 h 5550115"/>
              <a:gd name="connsiteX98" fmla="*/ 5321839 w 5563679"/>
              <a:gd name="connsiteY98" fmla="*/ 846269 h 5550115"/>
              <a:gd name="connsiteX99" fmla="*/ 5321839 w 5563679"/>
              <a:gd name="connsiteY99" fmla="*/ 469894 h 5550115"/>
              <a:gd name="connsiteX100" fmla="*/ 5330228 w 5563679"/>
              <a:gd name="connsiteY100" fmla="*/ 428344 h 5550115"/>
              <a:gd name="connsiteX101" fmla="*/ 5449115 w 5563679"/>
              <a:gd name="connsiteY101" fmla="*/ 349540 h 5550115"/>
              <a:gd name="connsiteX102" fmla="*/ 5548678 w 5563679"/>
              <a:gd name="connsiteY102" fmla="*/ 396494 h 5550115"/>
              <a:gd name="connsiteX103" fmla="*/ 5562692 w 5563679"/>
              <a:gd name="connsiteY103" fmla="*/ 419592 h 5550115"/>
              <a:gd name="connsiteX104" fmla="*/ 5562692 w 5563679"/>
              <a:gd name="connsiteY104" fmla="*/ 2265528 h 5550115"/>
              <a:gd name="connsiteX105" fmla="*/ 5563679 w 5563679"/>
              <a:gd name="connsiteY105" fmla="*/ 2265528 h 5550115"/>
              <a:gd name="connsiteX106" fmla="*/ 5563679 w 5563679"/>
              <a:gd name="connsiteY106" fmla="*/ 3341998 h 5550115"/>
              <a:gd name="connsiteX107" fmla="*/ 5484876 w 5563679"/>
              <a:gd name="connsiteY107" fmla="*/ 3460886 h 5550115"/>
              <a:gd name="connsiteX108" fmla="*/ 5436806 w 5563679"/>
              <a:gd name="connsiteY108" fmla="*/ 3470590 h 5550115"/>
              <a:gd name="connsiteX109" fmla="*/ 5436806 w 5563679"/>
              <a:gd name="connsiteY109" fmla="*/ 3471328 h 5550115"/>
              <a:gd name="connsiteX110" fmla="*/ 5413326 w 5563679"/>
              <a:gd name="connsiteY110" fmla="*/ 3473695 h 5550115"/>
              <a:gd name="connsiteX111" fmla="*/ 5336262 w 5563679"/>
              <a:gd name="connsiteY111" fmla="*/ 3520139 h 5550115"/>
              <a:gd name="connsiteX112" fmla="*/ 5315097 w 5563679"/>
              <a:gd name="connsiteY112" fmla="*/ 3557030 h 5550115"/>
              <a:gd name="connsiteX113" fmla="*/ 5315097 w 5563679"/>
              <a:gd name="connsiteY113" fmla="*/ 3620344 h 5550115"/>
              <a:gd name="connsiteX114" fmla="*/ 5236294 w 5563679"/>
              <a:gd name="connsiteY114" fmla="*/ 3739232 h 5550115"/>
              <a:gd name="connsiteX115" fmla="*/ 5188224 w 5563679"/>
              <a:gd name="connsiteY115" fmla="*/ 3748936 h 5550115"/>
              <a:gd name="connsiteX116" fmla="*/ 5188224 w 5563679"/>
              <a:gd name="connsiteY116" fmla="*/ 3749674 h 5550115"/>
              <a:gd name="connsiteX117" fmla="*/ 5164744 w 5563679"/>
              <a:gd name="connsiteY117" fmla="*/ 3752041 h 5550115"/>
              <a:gd name="connsiteX118" fmla="*/ 5065015 w 5563679"/>
              <a:gd name="connsiteY118" fmla="*/ 3837990 h 5550115"/>
              <a:gd name="connsiteX119" fmla="*/ 5064995 w 5563679"/>
              <a:gd name="connsiteY119" fmla="*/ 3838103 h 5550115"/>
              <a:gd name="connsiteX120" fmla="*/ 5064995 w 5563679"/>
              <a:gd name="connsiteY120" fmla="*/ 4397896 h 5550115"/>
              <a:gd name="connsiteX121" fmla="*/ 4986192 w 5563679"/>
              <a:gd name="connsiteY121" fmla="*/ 4516784 h 5550115"/>
              <a:gd name="connsiteX122" fmla="*/ 4938122 w 5563679"/>
              <a:gd name="connsiteY122" fmla="*/ 4526488 h 5550115"/>
              <a:gd name="connsiteX123" fmla="*/ 4938122 w 5563679"/>
              <a:gd name="connsiteY123" fmla="*/ 4527226 h 5550115"/>
              <a:gd name="connsiteX124" fmla="*/ 4914642 w 5563679"/>
              <a:gd name="connsiteY124" fmla="*/ 4529593 h 5550115"/>
              <a:gd name="connsiteX125" fmla="*/ 4814913 w 5563679"/>
              <a:gd name="connsiteY125" fmla="*/ 4615542 h 5550115"/>
              <a:gd name="connsiteX126" fmla="*/ 4814662 w 5563679"/>
              <a:gd name="connsiteY126" fmla="*/ 4616965 h 5550115"/>
              <a:gd name="connsiteX127" fmla="*/ 4814662 w 5563679"/>
              <a:gd name="connsiteY127" fmla="*/ 4885290 h 5550115"/>
              <a:gd name="connsiteX128" fmla="*/ 4685635 w 5563679"/>
              <a:gd name="connsiteY128" fmla="*/ 5014317 h 5550115"/>
              <a:gd name="connsiteX129" fmla="*/ 4685636 w 5563679"/>
              <a:gd name="connsiteY129" fmla="*/ 5014316 h 5550115"/>
              <a:gd name="connsiteX130" fmla="*/ 4556609 w 5563679"/>
              <a:gd name="connsiteY130" fmla="*/ 4885289 h 5550115"/>
              <a:gd name="connsiteX131" fmla="*/ 4556609 w 5563679"/>
              <a:gd name="connsiteY131" fmla="*/ 4605270 h 5550115"/>
              <a:gd name="connsiteX132" fmla="*/ 4554606 w 5563679"/>
              <a:gd name="connsiteY132" fmla="*/ 4593919 h 5550115"/>
              <a:gd name="connsiteX133" fmla="*/ 4454877 w 5563679"/>
              <a:gd name="connsiteY133" fmla="*/ 4507970 h 5550115"/>
              <a:gd name="connsiteX134" fmla="*/ 4431397 w 5563679"/>
              <a:gd name="connsiteY134" fmla="*/ 4505603 h 5550115"/>
              <a:gd name="connsiteX135" fmla="*/ 4431397 w 5563679"/>
              <a:gd name="connsiteY135" fmla="*/ 4504865 h 5550115"/>
              <a:gd name="connsiteX136" fmla="*/ 4383327 w 5563679"/>
              <a:gd name="connsiteY136" fmla="*/ 4495161 h 5550115"/>
              <a:gd name="connsiteX137" fmla="*/ 4304524 w 5563679"/>
              <a:gd name="connsiteY137" fmla="*/ 4376273 h 5550115"/>
              <a:gd name="connsiteX138" fmla="*/ 4304524 w 5563679"/>
              <a:gd name="connsiteY138" fmla="*/ 4286143 h 5550115"/>
              <a:gd name="connsiteX139" fmla="*/ 4296135 w 5563679"/>
              <a:gd name="connsiteY139" fmla="*/ 4244593 h 5550115"/>
              <a:gd name="connsiteX140" fmla="*/ 4177248 w 5563679"/>
              <a:gd name="connsiteY140" fmla="*/ 4165789 h 5550115"/>
              <a:gd name="connsiteX141" fmla="*/ 4058361 w 5563679"/>
              <a:gd name="connsiteY141" fmla="*/ 4244593 h 5550115"/>
              <a:gd name="connsiteX142" fmla="*/ 4056171 w 5563679"/>
              <a:gd name="connsiteY142" fmla="*/ 4255437 h 5550115"/>
              <a:gd name="connsiteX143" fmla="*/ 4056171 w 5563679"/>
              <a:gd name="connsiteY143" fmla="*/ 4496307 h 5550115"/>
              <a:gd name="connsiteX144" fmla="*/ 3977368 w 5563679"/>
              <a:gd name="connsiteY144" fmla="*/ 4615195 h 5550115"/>
              <a:gd name="connsiteX145" fmla="*/ 3929298 w 5563679"/>
              <a:gd name="connsiteY145" fmla="*/ 4624899 h 5550115"/>
              <a:gd name="connsiteX146" fmla="*/ 3929298 w 5563679"/>
              <a:gd name="connsiteY146" fmla="*/ 4625637 h 5550115"/>
              <a:gd name="connsiteX147" fmla="*/ 3905818 w 5563679"/>
              <a:gd name="connsiteY147" fmla="*/ 4628004 h 5550115"/>
              <a:gd name="connsiteX148" fmla="*/ 3806089 w 5563679"/>
              <a:gd name="connsiteY148" fmla="*/ 4713953 h 5550115"/>
              <a:gd name="connsiteX149" fmla="*/ 3805837 w 5563679"/>
              <a:gd name="connsiteY149" fmla="*/ 4715382 h 5550115"/>
              <a:gd name="connsiteX150" fmla="*/ 3805837 w 5563679"/>
              <a:gd name="connsiteY150" fmla="*/ 4820023 h 5550115"/>
              <a:gd name="connsiteX151" fmla="*/ 3676810 w 5563679"/>
              <a:gd name="connsiteY151" fmla="*/ 4949050 h 5550115"/>
              <a:gd name="connsiteX152" fmla="*/ 3676811 w 5563679"/>
              <a:gd name="connsiteY152" fmla="*/ 4949049 h 5550115"/>
              <a:gd name="connsiteX153" fmla="*/ 3547784 w 5563679"/>
              <a:gd name="connsiteY153" fmla="*/ 4820022 h 5550115"/>
              <a:gd name="connsiteX154" fmla="*/ 3547784 w 5563679"/>
              <a:gd name="connsiteY154" fmla="*/ 2265528 h 5550115"/>
              <a:gd name="connsiteX155" fmla="*/ 3547783 w 5563679"/>
              <a:gd name="connsiteY155" fmla="*/ 4836545 h 5550115"/>
              <a:gd name="connsiteX156" fmla="*/ 3537645 w 5563679"/>
              <a:gd name="connsiteY156" fmla="*/ 4786326 h 5550115"/>
              <a:gd name="connsiteX157" fmla="*/ 3418757 w 5563679"/>
              <a:gd name="connsiteY157" fmla="*/ 4707522 h 5550115"/>
              <a:gd name="connsiteX158" fmla="*/ 3299870 w 5563679"/>
              <a:gd name="connsiteY158" fmla="*/ 4786326 h 5550115"/>
              <a:gd name="connsiteX159" fmla="*/ 3290106 w 5563679"/>
              <a:gd name="connsiteY159" fmla="*/ 4834686 h 5550115"/>
              <a:gd name="connsiteX160" fmla="*/ 3290106 w 5563679"/>
              <a:gd name="connsiteY160" fmla="*/ 5421088 h 5550115"/>
              <a:gd name="connsiteX161" fmla="*/ 3161079 w 5563679"/>
              <a:gd name="connsiteY161" fmla="*/ 5550115 h 5550115"/>
              <a:gd name="connsiteX162" fmla="*/ 3161080 w 5563679"/>
              <a:gd name="connsiteY162" fmla="*/ 5550114 h 5550115"/>
              <a:gd name="connsiteX163" fmla="*/ 3032053 w 5563679"/>
              <a:gd name="connsiteY163" fmla="*/ 5421087 h 5550115"/>
              <a:gd name="connsiteX164" fmla="*/ 3032053 w 5563679"/>
              <a:gd name="connsiteY164" fmla="*/ 2265528 h 5550115"/>
              <a:gd name="connsiteX165" fmla="*/ 3032052 w 5563679"/>
              <a:gd name="connsiteY165" fmla="*/ 4524125 h 5550115"/>
              <a:gd name="connsiteX166" fmla="*/ 3021914 w 5563679"/>
              <a:gd name="connsiteY166" fmla="*/ 4473906 h 5550115"/>
              <a:gd name="connsiteX167" fmla="*/ 2903026 w 5563679"/>
              <a:gd name="connsiteY167" fmla="*/ 4395102 h 5550115"/>
              <a:gd name="connsiteX168" fmla="*/ 2784139 w 5563679"/>
              <a:gd name="connsiteY168" fmla="*/ 4473906 h 5550115"/>
              <a:gd name="connsiteX169" fmla="*/ 2780541 w 5563679"/>
              <a:gd name="connsiteY169" fmla="*/ 4491725 h 5550115"/>
              <a:gd name="connsiteX170" fmla="*/ 2780541 w 5563679"/>
              <a:gd name="connsiteY170" fmla="*/ 4800671 h 5550115"/>
              <a:gd name="connsiteX171" fmla="*/ 2651514 w 5563679"/>
              <a:gd name="connsiteY171" fmla="*/ 4929698 h 5550115"/>
              <a:gd name="connsiteX172" fmla="*/ 2651515 w 5563679"/>
              <a:gd name="connsiteY172" fmla="*/ 4929697 h 5550115"/>
              <a:gd name="connsiteX173" fmla="*/ 2522488 w 5563679"/>
              <a:gd name="connsiteY173" fmla="*/ 4800670 h 5550115"/>
              <a:gd name="connsiteX174" fmla="*/ 2522488 w 5563679"/>
              <a:gd name="connsiteY174" fmla="*/ 4753932 h 5550115"/>
              <a:gd name="connsiteX175" fmla="*/ 2503819 w 5563679"/>
              <a:gd name="connsiteY175" fmla="*/ 4721390 h 5550115"/>
              <a:gd name="connsiteX176" fmla="*/ 2426754 w 5563679"/>
              <a:gd name="connsiteY176" fmla="*/ 4674946 h 5550115"/>
              <a:gd name="connsiteX177" fmla="*/ 2403274 w 5563679"/>
              <a:gd name="connsiteY177" fmla="*/ 4672579 h 5550115"/>
              <a:gd name="connsiteX178" fmla="*/ 2403274 w 5563679"/>
              <a:gd name="connsiteY178" fmla="*/ 4671841 h 5550115"/>
              <a:gd name="connsiteX179" fmla="*/ 2355204 w 5563679"/>
              <a:gd name="connsiteY179" fmla="*/ 4662137 h 5550115"/>
              <a:gd name="connsiteX180" fmla="*/ 2276401 w 5563679"/>
              <a:gd name="connsiteY180" fmla="*/ 4543249 h 5550115"/>
              <a:gd name="connsiteX181" fmla="*/ 2276401 w 5563679"/>
              <a:gd name="connsiteY181" fmla="*/ 4429265 h 5550115"/>
              <a:gd name="connsiteX182" fmla="*/ 2268012 w 5563679"/>
              <a:gd name="connsiteY182" fmla="*/ 4387715 h 5550115"/>
              <a:gd name="connsiteX183" fmla="*/ 2149125 w 5563679"/>
              <a:gd name="connsiteY183" fmla="*/ 4308911 h 5550115"/>
              <a:gd name="connsiteX184" fmla="*/ 2030238 w 5563679"/>
              <a:gd name="connsiteY184" fmla="*/ 4387715 h 5550115"/>
              <a:gd name="connsiteX185" fmla="*/ 2028048 w 5563679"/>
              <a:gd name="connsiteY185" fmla="*/ 4398560 h 5550115"/>
              <a:gd name="connsiteX186" fmla="*/ 2028048 w 5563679"/>
              <a:gd name="connsiteY186" fmla="*/ 4551963 h 5550115"/>
              <a:gd name="connsiteX187" fmla="*/ 1949245 w 5563679"/>
              <a:gd name="connsiteY187" fmla="*/ 4670851 h 5550115"/>
              <a:gd name="connsiteX188" fmla="*/ 1901175 w 5563679"/>
              <a:gd name="connsiteY188" fmla="*/ 4680555 h 5550115"/>
              <a:gd name="connsiteX189" fmla="*/ 1901175 w 5563679"/>
              <a:gd name="connsiteY189" fmla="*/ 4681293 h 5550115"/>
              <a:gd name="connsiteX190" fmla="*/ 1877695 w 5563679"/>
              <a:gd name="connsiteY190" fmla="*/ 4683660 h 5550115"/>
              <a:gd name="connsiteX191" fmla="*/ 1777966 w 5563679"/>
              <a:gd name="connsiteY191" fmla="*/ 4769609 h 5550115"/>
              <a:gd name="connsiteX192" fmla="*/ 1775762 w 5563679"/>
              <a:gd name="connsiteY192" fmla="*/ 4782099 h 5550115"/>
              <a:gd name="connsiteX193" fmla="*/ 1775762 w 5563679"/>
              <a:gd name="connsiteY193" fmla="*/ 4916007 h 5550115"/>
              <a:gd name="connsiteX194" fmla="*/ 1646735 w 5563679"/>
              <a:gd name="connsiteY194" fmla="*/ 5045034 h 5550115"/>
              <a:gd name="connsiteX195" fmla="*/ 1646736 w 5563679"/>
              <a:gd name="connsiteY195" fmla="*/ 5045033 h 5550115"/>
              <a:gd name="connsiteX196" fmla="*/ 1517709 w 5563679"/>
              <a:gd name="connsiteY196" fmla="*/ 4916006 h 5550115"/>
              <a:gd name="connsiteX197" fmla="*/ 1517709 w 5563679"/>
              <a:gd name="connsiteY197" fmla="*/ 4550752 h 5550115"/>
              <a:gd name="connsiteX198" fmla="*/ 1515505 w 5563679"/>
              <a:gd name="connsiteY198" fmla="*/ 4538262 h 5550115"/>
              <a:gd name="connsiteX199" fmla="*/ 1415776 w 5563679"/>
              <a:gd name="connsiteY199" fmla="*/ 4452313 h 5550115"/>
              <a:gd name="connsiteX200" fmla="*/ 1392296 w 5563679"/>
              <a:gd name="connsiteY200" fmla="*/ 4449946 h 5550115"/>
              <a:gd name="connsiteX201" fmla="*/ 1392296 w 5563679"/>
              <a:gd name="connsiteY201" fmla="*/ 4449208 h 5550115"/>
              <a:gd name="connsiteX202" fmla="*/ 1344226 w 5563679"/>
              <a:gd name="connsiteY202" fmla="*/ 4439504 h 5550115"/>
              <a:gd name="connsiteX203" fmla="*/ 1265423 w 5563679"/>
              <a:gd name="connsiteY203" fmla="*/ 4320616 h 5550115"/>
              <a:gd name="connsiteX204" fmla="*/ 1265423 w 5563679"/>
              <a:gd name="connsiteY204" fmla="*/ 3944241 h 5550115"/>
              <a:gd name="connsiteX205" fmla="*/ 1257034 w 5563679"/>
              <a:gd name="connsiteY205" fmla="*/ 3902691 h 5550115"/>
              <a:gd name="connsiteX206" fmla="*/ 1138147 w 5563679"/>
              <a:gd name="connsiteY206" fmla="*/ 3823887 h 5550115"/>
              <a:gd name="connsiteX207" fmla="*/ 1019260 w 5563679"/>
              <a:gd name="connsiteY207" fmla="*/ 3902691 h 5550115"/>
              <a:gd name="connsiteX208" fmla="*/ 1016586 w 5563679"/>
              <a:gd name="connsiteY208" fmla="*/ 3915934 h 5550115"/>
              <a:gd name="connsiteX209" fmla="*/ 1016586 w 5563679"/>
              <a:gd name="connsiteY209" fmla="*/ 3976598 h 5550115"/>
              <a:gd name="connsiteX210" fmla="*/ 887559 w 5563679"/>
              <a:gd name="connsiteY210" fmla="*/ 4105625 h 5550115"/>
              <a:gd name="connsiteX211" fmla="*/ 887560 w 5563679"/>
              <a:gd name="connsiteY211" fmla="*/ 4105624 h 5550115"/>
              <a:gd name="connsiteX212" fmla="*/ 758533 w 5563679"/>
              <a:gd name="connsiteY212" fmla="*/ 3976597 h 5550115"/>
              <a:gd name="connsiteX213" fmla="*/ 758533 w 5563679"/>
              <a:gd name="connsiteY213" fmla="*/ 3835817 h 5550115"/>
              <a:gd name="connsiteX214" fmla="*/ 737116 w 5563679"/>
              <a:gd name="connsiteY214" fmla="*/ 3798485 h 5550115"/>
              <a:gd name="connsiteX215" fmla="*/ 660051 w 5563679"/>
              <a:gd name="connsiteY215" fmla="*/ 3752041 h 5550115"/>
              <a:gd name="connsiteX216" fmla="*/ 636571 w 5563679"/>
              <a:gd name="connsiteY216" fmla="*/ 3749674 h 5550115"/>
              <a:gd name="connsiteX217" fmla="*/ 636571 w 5563679"/>
              <a:gd name="connsiteY217" fmla="*/ 3748936 h 5550115"/>
              <a:gd name="connsiteX218" fmla="*/ 588501 w 5563679"/>
              <a:gd name="connsiteY218" fmla="*/ 3739232 h 5550115"/>
              <a:gd name="connsiteX219" fmla="*/ 509698 w 5563679"/>
              <a:gd name="connsiteY219" fmla="*/ 3620344 h 5550115"/>
              <a:gd name="connsiteX220" fmla="*/ 509698 w 5563679"/>
              <a:gd name="connsiteY220" fmla="*/ 2675086 h 5550115"/>
              <a:gd name="connsiteX221" fmla="*/ 501309 w 5563679"/>
              <a:gd name="connsiteY221" fmla="*/ 2633537 h 5550115"/>
              <a:gd name="connsiteX222" fmla="*/ 382422 w 5563679"/>
              <a:gd name="connsiteY222" fmla="*/ 2554733 h 5550115"/>
              <a:gd name="connsiteX223" fmla="*/ 263535 w 5563679"/>
              <a:gd name="connsiteY223" fmla="*/ 2633537 h 5550115"/>
              <a:gd name="connsiteX224" fmla="*/ 258053 w 5563679"/>
              <a:gd name="connsiteY224" fmla="*/ 2660688 h 5550115"/>
              <a:gd name="connsiteX225" fmla="*/ 258053 w 5563679"/>
              <a:gd name="connsiteY225" fmla="*/ 2715723 h 5550115"/>
              <a:gd name="connsiteX226" fmla="*/ 129026 w 5563679"/>
              <a:gd name="connsiteY226" fmla="*/ 2844750 h 5550115"/>
              <a:gd name="connsiteX227" fmla="*/ 129027 w 5563679"/>
              <a:gd name="connsiteY227" fmla="*/ 2844749 h 5550115"/>
              <a:gd name="connsiteX228" fmla="*/ 0 w 5563679"/>
              <a:gd name="connsiteY228" fmla="*/ 2715722 h 5550115"/>
              <a:gd name="connsiteX229" fmla="*/ 0 w 5563679"/>
              <a:gd name="connsiteY229" fmla="*/ 2265528 h 5550115"/>
              <a:gd name="connsiteX230" fmla="*/ 0 w 5563679"/>
              <a:gd name="connsiteY230" fmla="*/ 546839 h 5550115"/>
              <a:gd name="connsiteX231" fmla="*/ 12233 w 5563679"/>
              <a:gd name="connsiteY231" fmla="*/ 526676 h 5550115"/>
              <a:gd name="connsiteX232" fmla="*/ 111797 w 5563679"/>
              <a:gd name="connsiteY232" fmla="*/ 479722 h 5550115"/>
              <a:gd name="connsiteX233" fmla="*/ 230684 w 5563679"/>
              <a:gd name="connsiteY233" fmla="*/ 558526 h 5550115"/>
              <a:gd name="connsiteX234" fmla="*/ 232874 w 5563679"/>
              <a:gd name="connsiteY234" fmla="*/ 569371 h 5550115"/>
              <a:gd name="connsiteX235" fmla="*/ 232874 w 5563679"/>
              <a:gd name="connsiteY235" fmla="*/ 722774 h 5550115"/>
              <a:gd name="connsiteX236" fmla="*/ 311677 w 5563679"/>
              <a:gd name="connsiteY236" fmla="*/ 841662 h 5550115"/>
              <a:gd name="connsiteX237" fmla="*/ 359747 w 5563679"/>
              <a:gd name="connsiteY237" fmla="*/ 851366 h 5550115"/>
              <a:gd name="connsiteX238" fmla="*/ 359747 w 5563679"/>
              <a:gd name="connsiteY238" fmla="*/ 852104 h 5550115"/>
              <a:gd name="connsiteX239" fmla="*/ 383227 w 5563679"/>
              <a:gd name="connsiteY239" fmla="*/ 854471 h 5550115"/>
              <a:gd name="connsiteX240" fmla="*/ 482956 w 5563679"/>
              <a:gd name="connsiteY240" fmla="*/ 940420 h 5550115"/>
              <a:gd name="connsiteX241" fmla="*/ 485160 w 5563679"/>
              <a:gd name="connsiteY241" fmla="*/ 952910 h 5550115"/>
              <a:gd name="connsiteX242" fmla="*/ 485160 w 5563679"/>
              <a:gd name="connsiteY242" fmla="*/ 1086818 h 5550115"/>
              <a:gd name="connsiteX243" fmla="*/ 614186 w 5563679"/>
              <a:gd name="connsiteY243" fmla="*/ 1215845 h 5550115"/>
              <a:gd name="connsiteX244" fmla="*/ 614185 w 5563679"/>
              <a:gd name="connsiteY244" fmla="*/ 1215844 h 5550115"/>
              <a:gd name="connsiteX245" fmla="*/ 743212 w 5563679"/>
              <a:gd name="connsiteY245" fmla="*/ 1086817 h 5550115"/>
              <a:gd name="connsiteX246" fmla="*/ 743212 w 5563679"/>
              <a:gd name="connsiteY246" fmla="*/ 721563 h 5550115"/>
              <a:gd name="connsiteX247" fmla="*/ 745416 w 5563679"/>
              <a:gd name="connsiteY247" fmla="*/ 709073 h 5550115"/>
              <a:gd name="connsiteX248" fmla="*/ 845145 w 5563679"/>
              <a:gd name="connsiteY248" fmla="*/ 623124 h 5550115"/>
              <a:gd name="connsiteX249" fmla="*/ 868625 w 5563679"/>
              <a:gd name="connsiteY249" fmla="*/ 620757 h 5550115"/>
              <a:gd name="connsiteX250" fmla="*/ 868625 w 5563679"/>
              <a:gd name="connsiteY250" fmla="*/ 620019 h 5550115"/>
              <a:gd name="connsiteX251" fmla="*/ 916695 w 5563679"/>
              <a:gd name="connsiteY251" fmla="*/ 610315 h 5550115"/>
              <a:gd name="connsiteX252" fmla="*/ 995498 w 5563679"/>
              <a:gd name="connsiteY252" fmla="*/ 491427 h 5550115"/>
              <a:gd name="connsiteX253" fmla="*/ 995498 w 5563679"/>
              <a:gd name="connsiteY253" fmla="*/ 115052 h 5550115"/>
              <a:gd name="connsiteX254" fmla="*/ 1003887 w 5563679"/>
              <a:gd name="connsiteY254" fmla="*/ 73502 h 5550115"/>
              <a:gd name="connsiteX255" fmla="*/ 1084406 w 5563679"/>
              <a:gd name="connsiteY255" fmla="*/ 499 h 5550115"/>
              <a:gd name="connsiteX0" fmla="*/ 1087705 w 5563679"/>
              <a:gd name="connsiteY0" fmla="*/ 0 h 5550115"/>
              <a:gd name="connsiteX1" fmla="*/ 1157844 w 5563679"/>
              <a:gd name="connsiteY1" fmla="*/ 0 h 5550115"/>
              <a:gd name="connsiteX2" fmla="*/ 1161143 w 5563679"/>
              <a:gd name="connsiteY2" fmla="*/ 499 h 5550115"/>
              <a:gd name="connsiteX3" fmla="*/ 1241661 w 5563679"/>
              <a:gd name="connsiteY3" fmla="*/ 73502 h 5550115"/>
              <a:gd name="connsiteX4" fmla="*/ 1244335 w 5563679"/>
              <a:gd name="connsiteY4" fmla="*/ 86745 h 5550115"/>
              <a:gd name="connsiteX5" fmla="*/ 1244335 w 5563679"/>
              <a:gd name="connsiteY5" fmla="*/ 147409 h 5550115"/>
              <a:gd name="connsiteX6" fmla="*/ 1373362 w 5563679"/>
              <a:gd name="connsiteY6" fmla="*/ 276436 h 5550115"/>
              <a:gd name="connsiteX7" fmla="*/ 1373361 w 5563679"/>
              <a:gd name="connsiteY7" fmla="*/ 276435 h 5550115"/>
              <a:gd name="connsiteX8" fmla="*/ 1390772 w 5563679"/>
              <a:gd name="connsiteY8" fmla="*/ 272920 h 5550115"/>
              <a:gd name="connsiteX9" fmla="*/ 1399039 w 5563679"/>
              <a:gd name="connsiteY9" fmla="*/ 274589 h 5550115"/>
              <a:gd name="connsiteX10" fmla="*/ 1399039 w 5563679"/>
              <a:gd name="connsiteY10" fmla="*/ 275327 h 5550115"/>
              <a:gd name="connsiteX11" fmla="*/ 1422519 w 5563679"/>
              <a:gd name="connsiteY11" fmla="*/ 277694 h 5550115"/>
              <a:gd name="connsiteX12" fmla="*/ 1522248 w 5563679"/>
              <a:gd name="connsiteY12" fmla="*/ 363643 h 5550115"/>
              <a:gd name="connsiteX13" fmla="*/ 1522268 w 5563679"/>
              <a:gd name="connsiteY13" fmla="*/ 363756 h 5550115"/>
              <a:gd name="connsiteX14" fmla="*/ 1522268 w 5563679"/>
              <a:gd name="connsiteY14" fmla="*/ 923549 h 5550115"/>
              <a:gd name="connsiteX15" fmla="*/ 1601071 w 5563679"/>
              <a:gd name="connsiteY15" fmla="*/ 1042437 h 5550115"/>
              <a:gd name="connsiteX16" fmla="*/ 1649141 w 5563679"/>
              <a:gd name="connsiteY16" fmla="*/ 1052141 h 5550115"/>
              <a:gd name="connsiteX17" fmla="*/ 1649141 w 5563679"/>
              <a:gd name="connsiteY17" fmla="*/ 1052879 h 5550115"/>
              <a:gd name="connsiteX18" fmla="*/ 1672621 w 5563679"/>
              <a:gd name="connsiteY18" fmla="*/ 1055246 h 5550115"/>
              <a:gd name="connsiteX19" fmla="*/ 1772350 w 5563679"/>
              <a:gd name="connsiteY19" fmla="*/ 1141195 h 5550115"/>
              <a:gd name="connsiteX20" fmla="*/ 1772601 w 5563679"/>
              <a:gd name="connsiteY20" fmla="*/ 1142618 h 5550115"/>
              <a:gd name="connsiteX21" fmla="*/ 1772601 w 5563679"/>
              <a:gd name="connsiteY21" fmla="*/ 1410943 h 5550115"/>
              <a:gd name="connsiteX22" fmla="*/ 1901628 w 5563679"/>
              <a:gd name="connsiteY22" fmla="*/ 1539970 h 5550115"/>
              <a:gd name="connsiteX23" fmla="*/ 1901627 w 5563679"/>
              <a:gd name="connsiteY23" fmla="*/ 1539969 h 5550115"/>
              <a:gd name="connsiteX24" fmla="*/ 2030654 w 5563679"/>
              <a:gd name="connsiteY24" fmla="*/ 1410942 h 5550115"/>
              <a:gd name="connsiteX25" fmla="*/ 2030654 w 5563679"/>
              <a:gd name="connsiteY25" fmla="*/ 1130923 h 5550115"/>
              <a:gd name="connsiteX26" fmla="*/ 2032657 w 5563679"/>
              <a:gd name="connsiteY26" fmla="*/ 1119572 h 5550115"/>
              <a:gd name="connsiteX27" fmla="*/ 2132386 w 5563679"/>
              <a:gd name="connsiteY27" fmla="*/ 1033623 h 5550115"/>
              <a:gd name="connsiteX28" fmla="*/ 2155866 w 5563679"/>
              <a:gd name="connsiteY28" fmla="*/ 1031256 h 5550115"/>
              <a:gd name="connsiteX29" fmla="*/ 2155866 w 5563679"/>
              <a:gd name="connsiteY29" fmla="*/ 1030518 h 5550115"/>
              <a:gd name="connsiteX30" fmla="*/ 2203936 w 5563679"/>
              <a:gd name="connsiteY30" fmla="*/ 1020814 h 5550115"/>
              <a:gd name="connsiteX31" fmla="*/ 2282739 w 5563679"/>
              <a:gd name="connsiteY31" fmla="*/ 901926 h 5550115"/>
              <a:gd name="connsiteX32" fmla="*/ 2282739 w 5563679"/>
              <a:gd name="connsiteY32" fmla="*/ 811796 h 5550115"/>
              <a:gd name="connsiteX33" fmla="*/ 2291128 w 5563679"/>
              <a:gd name="connsiteY33" fmla="*/ 770246 h 5550115"/>
              <a:gd name="connsiteX34" fmla="*/ 2410015 w 5563679"/>
              <a:gd name="connsiteY34" fmla="*/ 691442 h 5550115"/>
              <a:gd name="connsiteX35" fmla="*/ 2528902 w 5563679"/>
              <a:gd name="connsiteY35" fmla="*/ 770246 h 5550115"/>
              <a:gd name="connsiteX36" fmla="*/ 2531092 w 5563679"/>
              <a:gd name="connsiteY36" fmla="*/ 781090 h 5550115"/>
              <a:gd name="connsiteX37" fmla="*/ 2531092 w 5563679"/>
              <a:gd name="connsiteY37" fmla="*/ 1021960 h 5550115"/>
              <a:gd name="connsiteX38" fmla="*/ 2609895 w 5563679"/>
              <a:gd name="connsiteY38" fmla="*/ 1140848 h 5550115"/>
              <a:gd name="connsiteX39" fmla="*/ 2657965 w 5563679"/>
              <a:gd name="connsiteY39" fmla="*/ 1150552 h 5550115"/>
              <a:gd name="connsiteX40" fmla="*/ 2657965 w 5563679"/>
              <a:gd name="connsiteY40" fmla="*/ 1151290 h 5550115"/>
              <a:gd name="connsiteX41" fmla="*/ 2681445 w 5563679"/>
              <a:gd name="connsiteY41" fmla="*/ 1153657 h 5550115"/>
              <a:gd name="connsiteX42" fmla="*/ 2781174 w 5563679"/>
              <a:gd name="connsiteY42" fmla="*/ 1239606 h 5550115"/>
              <a:gd name="connsiteX43" fmla="*/ 2781426 w 5563679"/>
              <a:gd name="connsiteY43" fmla="*/ 1241035 h 5550115"/>
              <a:gd name="connsiteX44" fmla="*/ 2781426 w 5563679"/>
              <a:gd name="connsiteY44" fmla="*/ 1345676 h 5550115"/>
              <a:gd name="connsiteX45" fmla="*/ 2910453 w 5563679"/>
              <a:gd name="connsiteY45" fmla="*/ 1474703 h 5550115"/>
              <a:gd name="connsiteX46" fmla="*/ 2910452 w 5563679"/>
              <a:gd name="connsiteY46" fmla="*/ 1474702 h 5550115"/>
              <a:gd name="connsiteX47" fmla="*/ 3039479 w 5563679"/>
              <a:gd name="connsiteY47" fmla="*/ 1345675 h 5550115"/>
              <a:gd name="connsiteX48" fmla="*/ 3039479 w 5563679"/>
              <a:gd name="connsiteY48" fmla="*/ 0 h 5550115"/>
              <a:gd name="connsiteX49" fmla="*/ 3039480 w 5563679"/>
              <a:gd name="connsiteY49" fmla="*/ 0 h 5550115"/>
              <a:gd name="connsiteX50" fmla="*/ 3039480 w 5563679"/>
              <a:gd name="connsiteY50" fmla="*/ 1362198 h 5550115"/>
              <a:gd name="connsiteX51" fmla="*/ 3049618 w 5563679"/>
              <a:gd name="connsiteY51" fmla="*/ 1311979 h 5550115"/>
              <a:gd name="connsiteX52" fmla="*/ 3168506 w 5563679"/>
              <a:gd name="connsiteY52" fmla="*/ 1233175 h 5550115"/>
              <a:gd name="connsiteX53" fmla="*/ 3287393 w 5563679"/>
              <a:gd name="connsiteY53" fmla="*/ 1311979 h 5550115"/>
              <a:gd name="connsiteX54" fmla="*/ 3297157 w 5563679"/>
              <a:gd name="connsiteY54" fmla="*/ 1360339 h 5550115"/>
              <a:gd name="connsiteX55" fmla="*/ 3297157 w 5563679"/>
              <a:gd name="connsiteY55" fmla="*/ 1946741 h 5550115"/>
              <a:gd name="connsiteX56" fmla="*/ 3426184 w 5563679"/>
              <a:gd name="connsiteY56" fmla="*/ 2075768 h 5550115"/>
              <a:gd name="connsiteX57" fmla="*/ 3426183 w 5563679"/>
              <a:gd name="connsiteY57" fmla="*/ 2075767 h 5550115"/>
              <a:gd name="connsiteX58" fmla="*/ 3555210 w 5563679"/>
              <a:gd name="connsiteY58" fmla="*/ 1946740 h 5550115"/>
              <a:gd name="connsiteX59" fmla="*/ 3555211 w 5563679"/>
              <a:gd name="connsiteY59" fmla="*/ 1049778 h 5550115"/>
              <a:gd name="connsiteX60" fmla="*/ 3565349 w 5563679"/>
              <a:gd name="connsiteY60" fmla="*/ 999559 h 5550115"/>
              <a:gd name="connsiteX61" fmla="*/ 3684237 w 5563679"/>
              <a:gd name="connsiteY61" fmla="*/ 920755 h 5550115"/>
              <a:gd name="connsiteX62" fmla="*/ 3803124 w 5563679"/>
              <a:gd name="connsiteY62" fmla="*/ 999559 h 5550115"/>
              <a:gd name="connsiteX63" fmla="*/ 3806722 w 5563679"/>
              <a:gd name="connsiteY63" fmla="*/ 1017378 h 5550115"/>
              <a:gd name="connsiteX64" fmla="*/ 3806722 w 5563679"/>
              <a:gd name="connsiteY64" fmla="*/ 1326324 h 5550115"/>
              <a:gd name="connsiteX65" fmla="*/ 3935749 w 5563679"/>
              <a:gd name="connsiteY65" fmla="*/ 1455351 h 5550115"/>
              <a:gd name="connsiteX66" fmla="*/ 3935748 w 5563679"/>
              <a:gd name="connsiteY66" fmla="*/ 1455350 h 5550115"/>
              <a:gd name="connsiteX67" fmla="*/ 4064775 w 5563679"/>
              <a:gd name="connsiteY67" fmla="*/ 1326323 h 5550115"/>
              <a:gd name="connsiteX68" fmla="*/ 4064775 w 5563679"/>
              <a:gd name="connsiteY68" fmla="*/ 1279585 h 5550115"/>
              <a:gd name="connsiteX69" fmla="*/ 4083444 w 5563679"/>
              <a:gd name="connsiteY69" fmla="*/ 1247043 h 5550115"/>
              <a:gd name="connsiteX70" fmla="*/ 4160509 w 5563679"/>
              <a:gd name="connsiteY70" fmla="*/ 1200599 h 5550115"/>
              <a:gd name="connsiteX71" fmla="*/ 4183989 w 5563679"/>
              <a:gd name="connsiteY71" fmla="*/ 1198232 h 5550115"/>
              <a:gd name="connsiteX72" fmla="*/ 4183989 w 5563679"/>
              <a:gd name="connsiteY72" fmla="*/ 1197494 h 5550115"/>
              <a:gd name="connsiteX73" fmla="*/ 4232059 w 5563679"/>
              <a:gd name="connsiteY73" fmla="*/ 1187790 h 5550115"/>
              <a:gd name="connsiteX74" fmla="*/ 4310862 w 5563679"/>
              <a:gd name="connsiteY74" fmla="*/ 1068902 h 5550115"/>
              <a:gd name="connsiteX75" fmla="*/ 4310862 w 5563679"/>
              <a:gd name="connsiteY75" fmla="*/ 954918 h 5550115"/>
              <a:gd name="connsiteX76" fmla="*/ 4319251 w 5563679"/>
              <a:gd name="connsiteY76" fmla="*/ 913368 h 5550115"/>
              <a:gd name="connsiteX77" fmla="*/ 4438138 w 5563679"/>
              <a:gd name="connsiteY77" fmla="*/ 834564 h 5550115"/>
              <a:gd name="connsiteX78" fmla="*/ 4557025 w 5563679"/>
              <a:gd name="connsiteY78" fmla="*/ 913368 h 5550115"/>
              <a:gd name="connsiteX79" fmla="*/ 4559215 w 5563679"/>
              <a:gd name="connsiteY79" fmla="*/ 924213 h 5550115"/>
              <a:gd name="connsiteX80" fmla="*/ 4559215 w 5563679"/>
              <a:gd name="connsiteY80" fmla="*/ 1077616 h 5550115"/>
              <a:gd name="connsiteX81" fmla="*/ 4638018 w 5563679"/>
              <a:gd name="connsiteY81" fmla="*/ 1196504 h 5550115"/>
              <a:gd name="connsiteX82" fmla="*/ 4686088 w 5563679"/>
              <a:gd name="connsiteY82" fmla="*/ 1206208 h 5550115"/>
              <a:gd name="connsiteX83" fmla="*/ 4686088 w 5563679"/>
              <a:gd name="connsiteY83" fmla="*/ 1206946 h 5550115"/>
              <a:gd name="connsiteX84" fmla="*/ 4709568 w 5563679"/>
              <a:gd name="connsiteY84" fmla="*/ 1209313 h 5550115"/>
              <a:gd name="connsiteX85" fmla="*/ 4809296 w 5563679"/>
              <a:gd name="connsiteY85" fmla="*/ 1295262 h 5550115"/>
              <a:gd name="connsiteX86" fmla="*/ 4811500 w 5563679"/>
              <a:gd name="connsiteY86" fmla="*/ 1307752 h 5550115"/>
              <a:gd name="connsiteX87" fmla="*/ 4811500 w 5563679"/>
              <a:gd name="connsiteY87" fmla="*/ 1441660 h 5550115"/>
              <a:gd name="connsiteX88" fmla="*/ 4940527 w 5563679"/>
              <a:gd name="connsiteY88" fmla="*/ 1570687 h 5550115"/>
              <a:gd name="connsiteX89" fmla="*/ 4940526 w 5563679"/>
              <a:gd name="connsiteY89" fmla="*/ 1570686 h 5550115"/>
              <a:gd name="connsiteX90" fmla="*/ 5069553 w 5563679"/>
              <a:gd name="connsiteY90" fmla="*/ 1441659 h 5550115"/>
              <a:gd name="connsiteX91" fmla="*/ 5069553 w 5563679"/>
              <a:gd name="connsiteY91" fmla="*/ 1076405 h 5550115"/>
              <a:gd name="connsiteX92" fmla="*/ 5071757 w 5563679"/>
              <a:gd name="connsiteY92" fmla="*/ 1063915 h 5550115"/>
              <a:gd name="connsiteX93" fmla="*/ 5171486 w 5563679"/>
              <a:gd name="connsiteY93" fmla="*/ 977966 h 5550115"/>
              <a:gd name="connsiteX94" fmla="*/ 5194966 w 5563679"/>
              <a:gd name="connsiteY94" fmla="*/ 975599 h 5550115"/>
              <a:gd name="connsiteX95" fmla="*/ 5194966 w 5563679"/>
              <a:gd name="connsiteY95" fmla="*/ 974861 h 5550115"/>
              <a:gd name="connsiteX96" fmla="*/ 5243036 w 5563679"/>
              <a:gd name="connsiteY96" fmla="*/ 965157 h 5550115"/>
              <a:gd name="connsiteX97" fmla="*/ 5321839 w 5563679"/>
              <a:gd name="connsiteY97" fmla="*/ 846269 h 5550115"/>
              <a:gd name="connsiteX98" fmla="*/ 5321839 w 5563679"/>
              <a:gd name="connsiteY98" fmla="*/ 469894 h 5550115"/>
              <a:gd name="connsiteX99" fmla="*/ 5330228 w 5563679"/>
              <a:gd name="connsiteY99" fmla="*/ 428344 h 5550115"/>
              <a:gd name="connsiteX100" fmla="*/ 5449115 w 5563679"/>
              <a:gd name="connsiteY100" fmla="*/ 349540 h 5550115"/>
              <a:gd name="connsiteX101" fmla="*/ 5548678 w 5563679"/>
              <a:gd name="connsiteY101" fmla="*/ 396494 h 5550115"/>
              <a:gd name="connsiteX102" fmla="*/ 5562692 w 5563679"/>
              <a:gd name="connsiteY102" fmla="*/ 419592 h 5550115"/>
              <a:gd name="connsiteX103" fmla="*/ 5562692 w 5563679"/>
              <a:gd name="connsiteY103" fmla="*/ 2265528 h 5550115"/>
              <a:gd name="connsiteX104" fmla="*/ 5563679 w 5563679"/>
              <a:gd name="connsiteY104" fmla="*/ 2265528 h 5550115"/>
              <a:gd name="connsiteX105" fmla="*/ 5563679 w 5563679"/>
              <a:gd name="connsiteY105" fmla="*/ 3341998 h 5550115"/>
              <a:gd name="connsiteX106" fmla="*/ 5484876 w 5563679"/>
              <a:gd name="connsiteY106" fmla="*/ 3460886 h 5550115"/>
              <a:gd name="connsiteX107" fmla="*/ 5436806 w 5563679"/>
              <a:gd name="connsiteY107" fmla="*/ 3470590 h 5550115"/>
              <a:gd name="connsiteX108" fmla="*/ 5436806 w 5563679"/>
              <a:gd name="connsiteY108" fmla="*/ 3471328 h 5550115"/>
              <a:gd name="connsiteX109" fmla="*/ 5413326 w 5563679"/>
              <a:gd name="connsiteY109" fmla="*/ 3473695 h 5550115"/>
              <a:gd name="connsiteX110" fmla="*/ 5336262 w 5563679"/>
              <a:gd name="connsiteY110" fmla="*/ 3520139 h 5550115"/>
              <a:gd name="connsiteX111" fmla="*/ 5315097 w 5563679"/>
              <a:gd name="connsiteY111" fmla="*/ 3557030 h 5550115"/>
              <a:gd name="connsiteX112" fmla="*/ 5315097 w 5563679"/>
              <a:gd name="connsiteY112" fmla="*/ 3620344 h 5550115"/>
              <a:gd name="connsiteX113" fmla="*/ 5236294 w 5563679"/>
              <a:gd name="connsiteY113" fmla="*/ 3739232 h 5550115"/>
              <a:gd name="connsiteX114" fmla="*/ 5188224 w 5563679"/>
              <a:gd name="connsiteY114" fmla="*/ 3748936 h 5550115"/>
              <a:gd name="connsiteX115" fmla="*/ 5188224 w 5563679"/>
              <a:gd name="connsiteY115" fmla="*/ 3749674 h 5550115"/>
              <a:gd name="connsiteX116" fmla="*/ 5164744 w 5563679"/>
              <a:gd name="connsiteY116" fmla="*/ 3752041 h 5550115"/>
              <a:gd name="connsiteX117" fmla="*/ 5065015 w 5563679"/>
              <a:gd name="connsiteY117" fmla="*/ 3837990 h 5550115"/>
              <a:gd name="connsiteX118" fmla="*/ 5064995 w 5563679"/>
              <a:gd name="connsiteY118" fmla="*/ 3838103 h 5550115"/>
              <a:gd name="connsiteX119" fmla="*/ 5064995 w 5563679"/>
              <a:gd name="connsiteY119" fmla="*/ 4397896 h 5550115"/>
              <a:gd name="connsiteX120" fmla="*/ 4986192 w 5563679"/>
              <a:gd name="connsiteY120" fmla="*/ 4516784 h 5550115"/>
              <a:gd name="connsiteX121" fmla="*/ 4938122 w 5563679"/>
              <a:gd name="connsiteY121" fmla="*/ 4526488 h 5550115"/>
              <a:gd name="connsiteX122" fmla="*/ 4938122 w 5563679"/>
              <a:gd name="connsiteY122" fmla="*/ 4527226 h 5550115"/>
              <a:gd name="connsiteX123" fmla="*/ 4914642 w 5563679"/>
              <a:gd name="connsiteY123" fmla="*/ 4529593 h 5550115"/>
              <a:gd name="connsiteX124" fmla="*/ 4814913 w 5563679"/>
              <a:gd name="connsiteY124" fmla="*/ 4615542 h 5550115"/>
              <a:gd name="connsiteX125" fmla="*/ 4814662 w 5563679"/>
              <a:gd name="connsiteY125" fmla="*/ 4616965 h 5550115"/>
              <a:gd name="connsiteX126" fmla="*/ 4814662 w 5563679"/>
              <a:gd name="connsiteY126" fmla="*/ 4885290 h 5550115"/>
              <a:gd name="connsiteX127" fmla="*/ 4685635 w 5563679"/>
              <a:gd name="connsiteY127" fmla="*/ 5014317 h 5550115"/>
              <a:gd name="connsiteX128" fmla="*/ 4685636 w 5563679"/>
              <a:gd name="connsiteY128" fmla="*/ 5014316 h 5550115"/>
              <a:gd name="connsiteX129" fmla="*/ 4556609 w 5563679"/>
              <a:gd name="connsiteY129" fmla="*/ 4885289 h 5550115"/>
              <a:gd name="connsiteX130" fmla="*/ 4556609 w 5563679"/>
              <a:gd name="connsiteY130" fmla="*/ 4605270 h 5550115"/>
              <a:gd name="connsiteX131" fmla="*/ 4554606 w 5563679"/>
              <a:gd name="connsiteY131" fmla="*/ 4593919 h 5550115"/>
              <a:gd name="connsiteX132" fmla="*/ 4454877 w 5563679"/>
              <a:gd name="connsiteY132" fmla="*/ 4507970 h 5550115"/>
              <a:gd name="connsiteX133" fmla="*/ 4431397 w 5563679"/>
              <a:gd name="connsiteY133" fmla="*/ 4505603 h 5550115"/>
              <a:gd name="connsiteX134" fmla="*/ 4431397 w 5563679"/>
              <a:gd name="connsiteY134" fmla="*/ 4504865 h 5550115"/>
              <a:gd name="connsiteX135" fmla="*/ 4383327 w 5563679"/>
              <a:gd name="connsiteY135" fmla="*/ 4495161 h 5550115"/>
              <a:gd name="connsiteX136" fmla="*/ 4304524 w 5563679"/>
              <a:gd name="connsiteY136" fmla="*/ 4376273 h 5550115"/>
              <a:gd name="connsiteX137" fmla="*/ 4304524 w 5563679"/>
              <a:gd name="connsiteY137" fmla="*/ 4286143 h 5550115"/>
              <a:gd name="connsiteX138" fmla="*/ 4296135 w 5563679"/>
              <a:gd name="connsiteY138" fmla="*/ 4244593 h 5550115"/>
              <a:gd name="connsiteX139" fmla="*/ 4177248 w 5563679"/>
              <a:gd name="connsiteY139" fmla="*/ 4165789 h 5550115"/>
              <a:gd name="connsiteX140" fmla="*/ 4058361 w 5563679"/>
              <a:gd name="connsiteY140" fmla="*/ 4244593 h 5550115"/>
              <a:gd name="connsiteX141" fmla="*/ 4056171 w 5563679"/>
              <a:gd name="connsiteY141" fmla="*/ 4255437 h 5550115"/>
              <a:gd name="connsiteX142" fmla="*/ 4056171 w 5563679"/>
              <a:gd name="connsiteY142" fmla="*/ 4496307 h 5550115"/>
              <a:gd name="connsiteX143" fmla="*/ 3977368 w 5563679"/>
              <a:gd name="connsiteY143" fmla="*/ 4615195 h 5550115"/>
              <a:gd name="connsiteX144" fmla="*/ 3929298 w 5563679"/>
              <a:gd name="connsiteY144" fmla="*/ 4624899 h 5550115"/>
              <a:gd name="connsiteX145" fmla="*/ 3929298 w 5563679"/>
              <a:gd name="connsiteY145" fmla="*/ 4625637 h 5550115"/>
              <a:gd name="connsiteX146" fmla="*/ 3905818 w 5563679"/>
              <a:gd name="connsiteY146" fmla="*/ 4628004 h 5550115"/>
              <a:gd name="connsiteX147" fmla="*/ 3806089 w 5563679"/>
              <a:gd name="connsiteY147" fmla="*/ 4713953 h 5550115"/>
              <a:gd name="connsiteX148" fmla="*/ 3805837 w 5563679"/>
              <a:gd name="connsiteY148" fmla="*/ 4715382 h 5550115"/>
              <a:gd name="connsiteX149" fmla="*/ 3805837 w 5563679"/>
              <a:gd name="connsiteY149" fmla="*/ 4820023 h 5550115"/>
              <a:gd name="connsiteX150" fmla="*/ 3676810 w 5563679"/>
              <a:gd name="connsiteY150" fmla="*/ 4949050 h 5550115"/>
              <a:gd name="connsiteX151" fmla="*/ 3676811 w 5563679"/>
              <a:gd name="connsiteY151" fmla="*/ 4949049 h 5550115"/>
              <a:gd name="connsiteX152" fmla="*/ 3547784 w 5563679"/>
              <a:gd name="connsiteY152" fmla="*/ 4820022 h 5550115"/>
              <a:gd name="connsiteX153" fmla="*/ 3547784 w 5563679"/>
              <a:gd name="connsiteY153" fmla="*/ 2265528 h 5550115"/>
              <a:gd name="connsiteX154" fmla="*/ 3547783 w 5563679"/>
              <a:gd name="connsiteY154" fmla="*/ 4836545 h 5550115"/>
              <a:gd name="connsiteX155" fmla="*/ 3537645 w 5563679"/>
              <a:gd name="connsiteY155" fmla="*/ 4786326 h 5550115"/>
              <a:gd name="connsiteX156" fmla="*/ 3418757 w 5563679"/>
              <a:gd name="connsiteY156" fmla="*/ 4707522 h 5550115"/>
              <a:gd name="connsiteX157" fmla="*/ 3299870 w 5563679"/>
              <a:gd name="connsiteY157" fmla="*/ 4786326 h 5550115"/>
              <a:gd name="connsiteX158" fmla="*/ 3290106 w 5563679"/>
              <a:gd name="connsiteY158" fmla="*/ 4834686 h 5550115"/>
              <a:gd name="connsiteX159" fmla="*/ 3290106 w 5563679"/>
              <a:gd name="connsiteY159" fmla="*/ 5421088 h 5550115"/>
              <a:gd name="connsiteX160" fmla="*/ 3161079 w 5563679"/>
              <a:gd name="connsiteY160" fmla="*/ 5550115 h 5550115"/>
              <a:gd name="connsiteX161" fmla="*/ 3161080 w 5563679"/>
              <a:gd name="connsiteY161" fmla="*/ 5550114 h 5550115"/>
              <a:gd name="connsiteX162" fmla="*/ 3032053 w 5563679"/>
              <a:gd name="connsiteY162" fmla="*/ 5421087 h 5550115"/>
              <a:gd name="connsiteX163" fmla="*/ 3032053 w 5563679"/>
              <a:gd name="connsiteY163" fmla="*/ 2265528 h 5550115"/>
              <a:gd name="connsiteX164" fmla="*/ 3032052 w 5563679"/>
              <a:gd name="connsiteY164" fmla="*/ 4524125 h 5550115"/>
              <a:gd name="connsiteX165" fmla="*/ 3021914 w 5563679"/>
              <a:gd name="connsiteY165" fmla="*/ 4473906 h 5550115"/>
              <a:gd name="connsiteX166" fmla="*/ 2903026 w 5563679"/>
              <a:gd name="connsiteY166" fmla="*/ 4395102 h 5550115"/>
              <a:gd name="connsiteX167" fmla="*/ 2784139 w 5563679"/>
              <a:gd name="connsiteY167" fmla="*/ 4473906 h 5550115"/>
              <a:gd name="connsiteX168" fmla="*/ 2780541 w 5563679"/>
              <a:gd name="connsiteY168" fmla="*/ 4491725 h 5550115"/>
              <a:gd name="connsiteX169" fmla="*/ 2780541 w 5563679"/>
              <a:gd name="connsiteY169" fmla="*/ 4800671 h 5550115"/>
              <a:gd name="connsiteX170" fmla="*/ 2651514 w 5563679"/>
              <a:gd name="connsiteY170" fmla="*/ 4929698 h 5550115"/>
              <a:gd name="connsiteX171" fmla="*/ 2651515 w 5563679"/>
              <a:gd name="connsiteY171" fmla="*/ 4929697 h 5550115"/>
              <a:gd name="connsiteX172" fmla="*/ 2522488 w 5563679"/>
              <a:gd name="connsiteY172" fmla="*/ 4800670 h 5550115"/>
              <a:gd name="connsiteX173" fmla="*/ 2522488 w 5563679"/>
              <a:gd name="connsiteY173" fmla="*/ 4753932 h 5550115"/>
              <a:gd name="connsiteX174" fmla="*/ 2503819 w 5563679"/>
              <a:gd name="connsiteY174" fmla="*/ 4721390 h 5550115"/>
              <a:gd name="connsiteX175" fmla="*/ 2426754 w 5563679"/>
              <a:gd name="connsiteY175" fmla="*/ 4674946 h 5550115"/>
              <a:gd name="connsiteX176" fmla="*/ 2403274 w 5563679"/>
              <a:gd name="connsiteY176" fmla="*/ 4672579 h 5550115"/>
              <a:gd name="connsiteX177" fmla="*/ 2403274 w 5563679"/>
              <a:gd name="connsiteY177" fmla="*/ 4671841 h 5550115"/>
              <a:gd name="connsiteX178" fmla="*/ 2355204 w 5563679"/>
              <a:gd name="connsiteY178" fmla="*/ 4662137 h 5550115"/>
              <a:gd name="connsiteX179" fmla="*/ 2276401 w 5563679"/>
              <a:gd name="connsiteY179" fmla="*/ 4543249 h 5550115"/>
              <a:gd name="connsiteX180" fmla="*/ 2276401 w 5563679"/>
              <a:gd name="connsiteY180" fmla="*/ 4429265 h 5550115"/>
              <a:gd name="connsiteX181" fmla="*/ 2268012 w 5563679"/>
              <a:gd name="connsiteY181" fmla="*/ 4387715 h 5550115"/>
              <a:gd name="connsiteX182" fmla="*/ 2149125 w 5563679"/>
              <a:gd name="connsiteY182" fmla="*/ 4308911 h 5550115"/>
              <a:gd name="connsiteX183" fmla="*/ 2030238 w 5563679"/>
              <a:gd name="connsiteY183" fmla="*/ 4387715 h 5550115"/>
              <a:gd name="connsiteX184" fmla="*/ 2028048 w 5563679"/>
              <a:gd name="connsiteY184" fmla="*/ 4398560 h 5550115"/>
              <a:gd name="connsiteX185" fmla="*/ 2028048 w 5563679"/>
              <a:gd name="connsiteY185" fmla="*/ 4551963 h 5550115"/>
              <a:gd name="connsiteX186" fmla="*/ 1949245 w 5563679"/>
              <a:gd name="connsiteY186" fmla="*/ 4670851 h 5550115"/>
              <a:gd name="connsiteX187" fmla="*/ 1901175 w 5563679"/>
              <a:gd name="connsiteY187" fmla="*/ 4680555 h 5550115"/>
              <a:gd name="connsiteX188" fmla="*/ 1901175 w 5563679"/>
              <a:gd name="connsiteY188" fmla="*/ 4681293 h 5550115"/>
              <a:gd name="connsiteX189" fmla="*/ 1877695 w 5563679"/>
              <a:gd name="connsiteY189" fmla="*/ 4683660 h 5550115"/>
              <a:gd name="connsiteX190" fmla="*/ 1777966 w 5563679"/>
              <a:gd name="connsiteY190" fmla="*/ 4769609 h 5550115"/>
              <a:gd name="connsiteX191" fmla="*/ 1775762 w 5563679"/>
              <a:gd name="connsiteY191" fmla="*/ 4782099 h 5550115"/>
              <a:gd name="connsiteX192" fmla="*/ 1775762 w 5563679"/>
              <a:gd name="connsiteY192" fmla="*/ 4916007 h 5550115"/>
              <a:gd name="connsiteX193" fmla="*/ 1646735 w 5563679"/>
              <a:gd name="connsiteY193" fmla="*/ 5045034 h 5550115"/>
              <a:gd name="connsiteX194" fmla="*/ 1646736 w 5563679"/>
              <a:gd name="connsiteY194" fmla="*/ 5045033 h 5550115"/>
              <a:gd name="connsiteX195" fmla="*/ 1517709 w 5563679"/>
              <a:gd name="connsiteY195" fmla="*/ 4916006 h 5550115"/>
              <a:gd name="connsiteX196" fmla="*/ 1517709 w 5563679"/>
              <a:gd name="connsiteY196" fmla="*/ 4550752 h 5550115"/>
              <a:gd name="connsiteX197" fmla="*/ 1515505 w 5563679"/>
              <a:gd name="connsiteY197" fmla="*/ 4538262 h 5550115"/>
              <a:gd name="connsiteX198" fmla="*/ 1415776 w 5563679"/>
              <a:gd name="connsiteY198" fmla="*/ 4452313 h 5550115"/>
              <a:gd name="connsiteX199" fmla="*/ 1392296 w 5563679"/>
              <a:gd name="connsiteY199" fmla="*/ 4449946 h 5550115"/>
              <a:gd name="connsiteX200" fmla="*/ 1392296 w 5563679"/>
              <a:gd name="connsiteY200" fmla="*/ 4449208 h 5550115"/>
              <a:gd name="connsiteX201" fmla="*/ 1344226 w 5563679"/>
              <a:gd name="connsiteY201" fmla="*/ 4439504 h 5550115"/>
              <a:gd name="connsiteX202" fmla="*/ 1265423 w 5563679"/>
              <a:gd name="connsiteY202" fmla="*/ 4320616 h 5550115"/>
              <a:gd name="connsiteX203" fmla="*/ 1265423 w 5563679"/>
              <a:gd name="connsiteY203" fmla="*/ 3944241 h 5550115"/>
              <a:gd name="connsiteX204" fmla="*/ 1257034 w 5563679"/>
              <a:gd name="connsiteY204" fmla="*/ 3902691 h 5550115"/>
              <a:gd name="connsiteX205" fmla="*/ 1138147 w 5563679"/>
              <a:gd name="connsiteY205" fmla="*/ 3823887 h 5550115"/>
              <a:gd name="connsiteX206" fmla="*/ 1019260 w 5563679"/>
              <a:gd name="connsiteY206" fmla="*/ 3902691 h 5550115"/>
              <a:gd name="connsiteX207" fmla="*/ 1016586 w 5563679"/>
              <a:gd name="connsiteY207" fmla="*/ 3915934 h 5550115"/>
              <a:gd name="connsiteX208" fmla="*/ 1016586 w 5563679"/>
              <a:gd name="connsiteY208" fmla="*/ 3976598 h 5550115"/>
              <a:gd name="connsiteX209" fmla="*/ 887559 w 5563679"/>
              <a:gd name="connsiteY209" fmla="*/ 4105625 h 5550115"/>
              <a:gd name="connsiteX210" fmla="*/ 887560 w 5563679"/>
              <a:gd name="connsiteY210" fmla="*/ 4105624 h 5550115"/>
              <a:gd name="connsiteX211" fmla="*/ 758533 w 5563679"/>
              <a:gd name="connsiteY211" fmla="*/ 3976597 h 5550115"/>
              <a:gd name="connsiteX212" fmla="*/ 758533 w 5563679"/>
              <a:gd name="connsiteY212" fmla="*/ 3835817 h 5550115"/>
              <a:gd name="connsiteX213" fmla="*/ 737116 w 5563679"/>
              <a:gd name="connsiteY213" fmla="*/ 3798485 h 5550115"/>
              <a:gd name="connsiteX214" fmla="*/ 660051 w 5563679"/>
              <a:gd name="connsiteY214" fmla="*/ 3752041 h 5550115"/>
              <a:gd name="connsiteX215" fmla="*/ 636571 w 5563679"/>
              <a:gd name="connsiteY215" fmla="*/ 3749674 h 5550115"/>
              <a:gd name="connsiteX216" fmla="*/ 636571 w 5563679"/>
              <a:gd name="connsiteY216" fmla="*/ 3748936 h 5550115"/>
              <a:gd name="connsiteX217" fmla="*/ 588501 w 5563679"/>
              <a:gd name="connsiteY217" fmla="*/ 3739232 h 5550115"/>
              <a:gd name="connsiteX218" fmla="*/ 509698 w 5563679"/>
              <a:gd name="connsiteY218" fmla="*/ 3620344 h 5550115"/>
              <a:gd name="connsiteX219" fmla="*/ 509698 w 5563679"/>
              <a:gd name="connsiteY219" fmla="*/ 2675086 h 5550115"/>
              <a:gd name="connsiteX220" fmla="*/ 501309 w 5563679"/>
              <a:gd name="connsiteY220" fmla="*/ 2633537 h 5550115"/>
              <a:gd name="connsiteX221" fmla="*/ 382422 w 5563679"/>
              <a:gd name="connsiteY221" fmla="*/ 2554733 h 5550115"/>
              <a:gd name="connsiteX222" fmla="*/ 263535 w 5563679"/>
              <a:gd name="connsiteY222" fmla="*/ 2633537 h 5550115"/>
              <a:gd name="connsiteX223" fmla="*/ 258053 w 5563679"/>
              <a:gd name="connsiteY223" fmla="*/ 2660688 h 5550115"/>
              <a:gd name="connsiteX224" fmla="*/ 258053 w 5563679"/>
              <a:gd name="connsiteY224" fmla="*/ 2715723 h 5550115"/>
              <a:gd name="connsiteX225" fmla="*/ 129026 w 5563679"/>
              <a:gd name="connsiteY225" fmla="*/ 2844750 h 5550115"/>
              <a:gd name="connsiteX226" fmla="*/ 129027 w 5563679"/>
              <a:gd name="connsiteY226" fmla="*/ 2844749 h 5550115"/>
              <a:gd name="connsiteX227" fmla="*/ 0 w 5563679"/>
              <a:gd name="connsiteY227" fmla="*/ 2715722 h 5550115"/>
              <a:gd name="connsiteX228" fmla="*/ 0 w 5563679"/>
              <a:gd name="connsiteY228" fmla="*/ 2265528 h 5550115"/>
              <a:gd name="connsiteX229" fmla="*/ 0 w 5563679"/>
              <a:gd name="connsiteY229" fmla="*/ 546839 h 5550115"/>
              <a:gd name="connsiteX230" fmla="*/ 12233 w 5563679"/>
              <a:gd name="connsiteY230" fmla="*/ 526676 h 5550115"/>
              <a:gd name="connsiteX231" fmla="*/ 111797 w 5563679"/>
              <a:gd name="connsiteY231" fmla="*/ 479722 h 5550115"/>
              <a:gd name="connsiteX232" fmla="*/ 230684 w 5563679"/>
              <a:gd name="connsiteY232" fmla="*/ 558526 h 5550115"/>
              <a:gd name="connsiteX233" fmla="*/ 232874 w 5563679"/>
              <a:gd name="connsiteY233" fmla="*/ 569371 h 5550115"/>
              <a:gd name="connsiteX234" fmla="*/ 232874 w 5563679"/>
              <a:gd name="connsiteY234" fmla="*/ 722774 h 5550115"/>
              <a:gd name="connsiteX235" fmla="*/ 311677 w 5563679"/>
              <a:gd name="connsiteY235" fmla="*/ 841662 h 5550115"/>
              <a:gd name="connsiteX236" fmla="*/ 359747 w 5563679"/>
              <a:gd name="connsiteY236" fmla="*/ 851366 h 5550115"/>
              <a:gd name="connsiteX237" fmla="*/ 359747 w 5563679"/>
              <a:gd name="connsiteY237" fmla="*/ 852104 h 5550115"/>
              <a:gd name="connsiteX238" fmla="*/ 383227 w 5563679"/>
              <a:gd name="connsiteY238" fmla="*/ 854471 h 5550115"/>
              <a:gd name="connsiteX239" fmla="*/ 482956 w 5563679"/>
              <a:gd name="connsiteY239" fmla="*/ 940420 h 5550115"/>
              <a:gd name="connsiteX240" fmla="*/ 485160 w 5563679"/>
              <a:gd name="connsiteY240" fmla="*/ 952910 h 5550115"/>
              <a:gd name="connsiteX241" fmla="*/ 485160 w 5563679"/>
              <a:gd name="connsiteY241" fmla="*/ 1086818 h 5550115"/>
              <a:gd name="connsiteX242" fmla="*/ 614186 w 5563679"/>
              <a:gd name="connsiteY242" fmla="*/ 1215845 h 5550115"/>
              <a:gd name="connsiteX243" fmla="*/ 614185 w 5563679"/>
              <a:gd name="connsiteY243" fmla="*/ 1215844 h 5550115"/>
              <a:gd name="connsiteX244" fmla="*/ 743212 w 5563679"/>
              <a:gd name="connsiteY244" fmla="*/ 1086817 h 5550115"/>
              <a:gd name="connsiteX245" fmla="*/ 743212 w 5563679"/>
              <a:gd name="connsiteY245" fmla="*/ 721563 h 5550115"/>
              <a:gd name="connsiteX246" fmla="*/ 745416 w 5563679"/>
              <a:gd name="connsiteY246" fmla="*/ 709073 h 5550115"/>
              <a:gd name="connsiteX247" fmla="*/ 845145 w 5563679"/>
              <a:gd name="connsiteY247" fmla="*/ 623124 h 5550115"/>
              <a:gd name="connsiteX248" fmla="*/ 868625 w 5563679"/>
              <a:gd name="connsiteY248" fmla="*/ 620757 h 5550115"/>
              <a:gd name="connsiteX249" fmla="*/ 868625 w 5563679"/>
              <a:gd name="connsiteY249" fmla="*/ 620019 h 5550115"/>
              <a:gd name="connsiteX250" fmla="*/ 916695 w 5563679"/>
              <a:gd name="connsiteY250" fmla="*/ 610315 h 5550115"/>
              <a:gd name="connsiteX251" fmla="*/ 995498 w 5563679"/>
              <a:gd name="connsiteY251" fmla="*/ 491427 h 5550115"/>
              <a:gd name="connsiteX252" fmla="*/ 995498 w 5563679"/>
              <a:gd name="connsiteY252" fmla="*/ 115052 h 5550115"/>
              <a:gd name="connsiteX253" fmla="*/ 1003887 w 5563679"/>
              <a:gd name="connsiteY253" fmla="*/ 73502 h 5550115"/>
              <a:gd name="connsiteX254" fmla="*/ 1084406 w 5563679"/>
              <a:gd name="connsiteY254" fmla="*/ 499 h 5550115"/>
              <a:gd name="connsiteX255" fmla="*/ 1087705 w 5563679"/>
              <a:gd name="connsiteY255" fmla="*/ 0 h 5550115"/>
              <a:gd name="connsiteX0" fmla="*/ 1087705 w 5563679"/>
              <a:gd name="connsiteY0" fmla="*/ 0 h 5550115"/>
              <a:gd name="connsiteX1" fmla="*/ 1157844 w 5563679"/>
              <a:gd name="connsiteY1" fmla="*/ 0 h 5550115"/>
              <a:gd name="connsiteX2" fmla="*/ 1161143 w 5563679"/>
              <a:gd name="connsiteY2" fmla="*/ 499 h 5550115"/>
              <a:gd name="connsiteX3" fmla="*/ 1241661 w 5563679"/>
              <a:gd name="connsiteY3" fmla="*/ 73502 h 5550115"/>
              <a:gd name="connsiteX4" fmla="*/ 1244335 w 5563679"/>
              <a:gd name="connsiteY4" fmla="*/ 86745 h 5550115"/>
              <a:gd name="connsiteX5" fmla="*/ 1244335 w 5563679"/>
              <a:gd name="connsiteY5" fmla="*/ 147409 h 5550115"/>
              <a:gd name="connsiteX6" fmla="*/ 1373362 w 5563679"/>
              <a:gd name="connsiteY6" fmla="*/ 276436 h 5550115"/>
              <a:gd name="connsiteX7" fmla="*/ 1373361 w 5563679"/>
              <a:gd name="connsiteY7" fmla="*/ 276435 h 5550115"/>
              <a:gd name="connsiteX8" fmla="*/ 1390772 w 5563679"/>
              <a:gd name="connsiteY8" fmla="*/ 272920 h 5550115"/>
              <a:gd name="connsiteX9" fmla="*/ 1399039 w 5563679"/>
              <a:gd name="connsiteY9" fmla="*/ 274589 h 5550115"/>
              <a:gd name="connsiteX10" fmla="*/ 1399039 w 5563679"/>
              <a:gd name="connsiteY10" fmla="*/ 275327 h 5550115"/>
              <a:gd name="connsiteX11" fmla="*/ 1422519 w 5563679"/>
              <a:gd name="connsiteY11" fmla="*/ 277694 h 5550115"/>
              <a:gd name="connsiteX12" fmla="*/ 1522248 w 5563679"/>
              <a:gd name="connsiteY12" fmla="*/ 363643 h 5550115"/>
              <a:gd name="connsiteX13" fmla="*/ 1522268 w 5563679"/>
              <a:gd name="connsiteY13" fmla="*/ 363756 h 5550115"/>
              <a:gd name="connsiteX14" fmla="*/ 1522268 w 5563679"/>
              <a:gd name="connsiteY14" fmla="*/ 923549 h 5550115"/>
              <a:gd name="connsiteX15" fmla="*/ 1601071 w 5563679"/>
              <a:gd name="connsiteY15" fmla="*/ 1042437 h 5550115"/>
              <a:gd name="connsiteX16" fmla="*/ 1649141 w 5563679"/>
              <a:gd name="connsiteY16" fmla="*/ 1052141 h 5550115"/>
              <a:gd name="connsiteX17" fmla="*/ 1649141 w 5563679"/>
              <a:gd name="connsiteY17" fmla="*/ 1052879 h 5550115"/>
              <a:gd name="connsiteX18" fmla="*/ 1672621 w 5563679"/>
              <a:gd name="connsiteY18" fmla="*/ 1055246 h 5550115"/>
              <a:gd name="connsiteX19" fmla="*/ 1772350 w 5563679"/>
              <a:gd name="connsiteY19" fmla="*/ 1141195 h 5550115"/>
              <a:gd name="connsiteX20" fmla="*/ 1772601 w 5563679"/>
              <a:gd name="connsiteY20" fmla="*/ 1142618 h 5550115"/>
              <a:gd name="connsiteX21" fmla="*/ 1772601 w 5563679"/>
              <a:gd name="connsiteY21" fmla="*/ 1410943 h 5550115"/>
              <a:gd name="connsiteX22" fmla="*/ 1901628 w 5563679"/>
              <a:gd name="connsiteY22" fmla="*/ 1539970 h 5550115"/>
              <a:gd name="connsiteX23" fmla="*/ 1901627 w 5563679"/>
              <a:gd name="connsiteY23" fmla="*/ 1539969 h 5550115"/>
              <a:gd name="connsiteX24" fmla="*/ 2030654 w 5563679"/>
              <a:gd name="connsiteY24" fmla="*/ 1410942 h 5550115"/>
              <a:gd name="connsiteX25" fmla="*/ 2030654 w 5563679"/>
              <a:gd name="connsiteY25" fmla="*/ 1130923 h 5550115"/>
              <a:gd name="connsiteX26" fmla="*/ 2032657 w 5563679"/>
              <a:gd name="connsiteY26" fmla="*/ 1119572 h 5550115"/>
              <a:gd name="connsiteX27" fmla="*/ 2132386 w 5563679"/>
              <a:gd name="connsiteY27" fmla="*/ 1033623 h 5550115"/>
              <a:gd name="connsiteX28" fmla="*/ 2155866 w 5563679"/>
              <a:gd name="connsiteY28" fmla="*/ 1031256 h 5550115"/>
              <a:gd name="connsiteX29" fmla="*/ 2155866 w 5563679"/>
              <a:gd name="connsiteY29" fmla="*/ 1030518 h 5550115"/>
              <a:gd name="connsiteX30" fmla="*/ 2203936 w 5563679"/>
              <a:gd name="connsiteY30" fmla="*/ 1020814 h 5550115"/>
              <a:gd name="connsiteX31" fmla="*/ 2282739 w 5563679"/>
              <a:gd name="connsiteY31" fmla="*/ 901926 h 5550115"/>
              <a:gd name="connsiteX32" fmla="*/ 2282739 w 5563679"/>
              <a:gd name="connsiteY32" fmla="*/ 811796 h 5550115"/>
              <a:gd name="connsiteX33" fmla="*/ 2291128 w 5563679"/>
              <a:gd name="connsiteY33" fmla="*/ 770246 h 5550115"/>
              <a:gd name="connsiteX34" fmla="*/ 2410015 w 5563679"/>
              <a:gd name="connsiteY34" fmla="*/ 691442 h 5550115"/>
              <a:gd name="connsiteX35" fmla="*/ 2528902 w 5563679"/>
              <a:gd name="connsiteY35" fmla="*/ 770246 h 5550115"/>
              <a:gd name="connsiteX36" fmla="*/ 2531092 w 5563679"/>
              <a:gd name="connsiteY36" fmla="*/ 781090 h 5550115"/>
              <a:gd name="connsiteX37" fmla="*/ 2531092 w 5563679"/>
              <a:gd name="connsiteY37" fmla="*/ 1021960 h 5550115"/>
              <a:gd name="connsiteX38" fmla="*/ 2609895 w 5563679"/>
              <a:gd name="connsiteY38" fmla="*/ 1140848 h 5550115"/>
              <a:gd name="connsiteX39" fmla="*/ 2657965 w 5563679"/>
              <a:gd name="connsiteY39" fmla="*/ 1150552 h 5550115"/>
              <a:gd name="connsiteX40" fmla="*/ 2657965 w 5563679"/>
              <a:gd name="connsiteY40" fmla="*/ 1151290 h 5550115"/>
              <a:gd name="connsiteX41" fmla="*/ 2681445 w 5563679"/>
              <a:gd name="connsiteY41" fmla="*/ 1153657 h 5550115"/>
              <a:gd name="connsiteX42" fmla="*/ 2781174 w 5563679"/>
              <a:gd name="connsiteY42" fmla="*/ 1239606 h 5550115"/>
              <a:gd name="connsiteX43" fmla="*/ 2781426 w 5563679"/>
              <a:gd name="connsiteY43" fmla="*/ 1241035 h 5550115"/>
              <a:gd name="connsiteX44" fmla="*/ 2781426 w 5563679"/>
              <a:gd name="connsiteY44" fmla="*/ 1345676 h 5550115"/>
              <a:gd name="connsiteX45" fmla="*/ 2910453 w 5563679"/>
              <a:gd name="connsiteY45" fmla="*/ 1474703 h 5550115"/>
              <a:gd name="connsiteX46" fmla="*/ 2910452 w 5563679"/>
              <a:gd name="connsiteY46" fmla="*/ 1474702 h 5550115"/>
              <a:gd name="connsiteX47" fmla="*/ 3039479 w 5563679"/>
              <a:gd name="connsiteY47" fmla="*/ 1345675 h 5550115"/>
              <a:gd name="connsiteX48" fmla="*/ 3039479 w 5563679"/>
              <a:gd name="connsiteY48" fmla="*/ 0 h 5550115"/>
              <a:gd name="connsiteX49" fmla="*/ 3039480 w 5563679"/>
              <a:gd name="connsiteY49" fmla="*/ 1362198 h 5550115"/>
              <a:gd name="connsiteX50" fmla="*/ 3049618 w 5563679"/>
              <a:gd name="connsiteY50" fmla="*/ 1311979 h 5550115"/>
              <a:gd name="connsiteX51" fmla="*/ 3168506 w 5563679"/>
              <a:gd name="connsiteY51" fmla="*/ 1233175 h 5550115"/>
              <a:gd name="connsiteX52" fmla="*/ 3287393 w 5563679"/>
              <a:gd name="connsiteY52" fmla="*/ 1311979 h 5550115"/>
              <a:gd name="connsiteX53" fmla="*/ 3297157 w 5563679"/>
              <a:gd name="connsiteY53" fmla="*/ 1360339 h 5550115"/>
              <a:gd name="connsiteX54" fmla="*/ 3297157 w 5563679"/>
              <a:gd name="connsiteY54" fmla="*/ 1946741 h 5550115"/>
              <a:gd name="connsiteX55" fmla="*/ 3426184 w 5563679"/>
              <a:gd name="connsiteY55" fmla="*/ 2075768 h 5550115"/>
              <a:gd name="connsiteX56" fmla="*/ 3426183 w 5563679"/>
              <a:gd name="connsiteY56" fmla="*/ 2075767 h 5550115"/>
              <a:gd name="connsiteX57" fmla="*/ 3555210 w 5563679"/>
              <a:gd name="connsiteY57" fmla="*/ 1946740 h 5550115"/>
              <a:gd name="connsiteX58" fmla="*/ 3555211 w 5563679"/>
              <a:gd name="connsiteY58" fmla="*/ 1049778 h 5550115"/>
              <a:gd name="connsiteX59" fmla="*/ 3565349 w 5563679"/>
              <a:gd name="connsiteY59" fmla="*/ 999559 h 5550115"/>
              <a:gd name="connsiteX60" fmla="*/ 3684237 w 5563679"/>
              <a:gd name="connsiteY60" fmla="*/ 920755 h 5550115"/>
              <a:gd name="connsiteX61" fmla="*/ 3803124 w 5563679"/>
              <a:gd name="connsiteY61" fmla="*/ 999559 h 5550115"/>
              <a:gd name="connsiteX62" fmla="*/ 3806722 w 5563679"/>
              <a:gd name="connsiteY62" fmla="*/ 1017378 h 5550115"/>
              <a:gd name="connsiteX63" fmla="*/ 3806722 w 5563679"/>
              <a:gd name="connsiteY63" fmla="*/ 1326324 h 5550115"/>
              <a:gd name="connsiteX64" fmla="*/ 3935749 w 5563679"/>
              <a:gd name="connsiteY64" fmla="*/ 1455351 h 5550115"/>
              <a:gd name="connsiteX65" fmla="*/ 3935748 w 5563679"/>
              <a:gd name="connsiteY65" fmla="*/ 1455350 h 5550115"/>
              <a:gd name="connsiteX66" fmla="*/ 4064775 w 5563679"/>
              <a:gd name="connsiteY66" fmla="*/ 1326323 h 5550115"/>
              <a:gd name="connsiteX67" fmla="*/ 4064775 w 5563679"/>
              <a:gd name="connsiteY67" fmla="*/ 1279585 h 5550115"/>
              <a:gd name="connsiteX68" fmla="*/ 4083444 w 5563679"/>
              <a:gd name="connsiteY68" fmla="*/ 1247043 h 5550115"/>
              <a:gd name="connsiteX69" fmla="*/ 4160509 w 5563679"/>
              <a:gd name="connsiteY69" fmla="*/ 1200599 h 5550115"/>
              <a:gd name="connsiteX70" fmla="*/ 4183989 w 5563679"/>
              <a:gd name="connsiteY70" fmla="*/ 1198232 h 5550115"/>
              <a:gd name="connsiteX71" fmla="*/ 4183989 w 5563679"/>
              <a:gd name="connsiteY71" fmla="*/ 1197494 h 5550115"/>
              <a:gd name="connsiteX72" fmla="*/ 4232059 w 5563679"/>
              <a:gd name="connsiteY72" fmla="*/ 1187790 h 5550115"/>
              <a:gd name="connsiteX73" fmla="*/ 4310862 w 5563679"/>
              <a:gd name="connsiteY73" fmla="*/ 1068902 h 5550115"/>
              <a:gd name="connsiteX74" fmla="*/ 4310862 w 5563679"/>
              <a:gd name="connsiteY74" fmla="*/ 954918 h 5550115"/>
              <a:gd name="connsiteX75" fmla="*/ 4319251 w 5563679"/>
              <a:gd name="connsiteY75" fmla="*/ 913368 h 5550115"/>
              <a:gd name="connsiteX76" fmla="*/ 4438138 w 5563679"/>
              <a:gd name="connsiteY76" fmla="*/ 834564 h 5550115"/>
              <a:gd name="connsiteX77" fmla="*/ 4557025 w 5563679"/>
              <a:gd name="connsiteY77" fmla="*/ 913368 h 5550115"/>
              <a:gd name="connsiteX78" fmla="*/ 4559215 w 5563679"/>
              <a:gd name="connsiteY78" fmla="*/ 924213 h 5550115"/>
              <a:gd name="connsiteX79" fmla="*/ 4559215 w 5563679"/>
              <a:gd name="connsiteY79" fmla="*/ 1077616 h 5550115"/>
              <a:gd name="connsiteX80" fmla="*/ 4638018 w 5563679"/>
              <a:gd name="connsiteY80" fmla="*/ 1196504 h 5550115"/>
              <a:gd name="connsiteX81" fmla="*/ 4686088 w 5563679"/>
              <a:gd name="connsiteY81" fmla="*/ 1206208 h 5550115"/>
              <a:gd name="connsiteX82" fmla="*/ 4686088 w 5563679"/>
              <a:gd name="connsiteY82" fmla="*/ 1206946 h 5550115"/>
              <a:gd name="connsiteX83" fmla="*/ 4709568 w 5563679"/>
              <a:gd name="connsiteY83" fmla="*/ 1209313 h 5550115"/>
              <a:gd name="connsiteX84" fmla="*/ 4809296 w 5563679"/>
              <a:gd name="connsiteY84" fmla="*/ 1295262 h 5550115"/>
              <a:gd name="connsiteX85" fmla="*/ 4811500 w 5563679"/>
              <a:gd name="connsiteY85" fmla="*/ 1307752 h 5550115"/>
              <a:gd name="connsiteX86" fmla="*/ 4811500 w 5563679"/>
              <a:gd name="connsiteY86" fmla="*/ 1441660 h 5550115"/>
              <a:gd name="connsiteX87" fmla="*/ 4940527 w 5563679"/>
              <a:gd name="connsiteY87" fmla="*/ 1570687 h 5550115"/>
              <a:gd name="connsiteX88" fmla="*/ 4940526 w 5563679"/>
              <a:gd name="connsiteY88" fmla="*/ 1570686 h 5550115"/>
              <a:gd name="connsiteX89" fmla="*/ 5069553 w 5563679"/>
              <a:gd name="connsiteY89" fmla="*/ 1441659 h 5550115"/>
              <a:gd name="connsiteX90" fmla="*/ 5069553 w 5563679"/>
              <a:gd name="connsiteY90" fmla="*/ 1076405 h 5550115"/>
              <a:gd name="connsiteX91" fmla="*/ 5071757 w 5563679"/>
              <a:gd name="connsiteY91" fmla="*/ 1063915 h 5550115"/>
              <a:gd name="connsiteX92" fmla="*/ 5171486 w 5563679"/>
              <a:gd name="connsiteY92" fmla="*/ 977966 h 5550115"/>
              <a:gd name="connsiteX93" fmla="*/ 5194966 w 5563679"/>
              <a:gd name="connsiteY93" fmla="*/ 975599 h 5550115"/>
              <a:gd name="connsiteX94" fmla="*/ 5194966 w 5563679"/>
              <a:gd name="connsiteY94" fmla="*/ 974861 h 5550115"/>
              <a:gd name="connsiteX95" fmla="*/ 5243036 w 5563679"/>
              <a:gd name="connsiteY95" fmla="*/ 965157 h 5550115"/>
              <a:gd name="connsiteX96" fmla="*/ 5321839 w 5563679"/>
              <a:gd name="connsiteY96" fmla="*/ 846269 h 5550115"/>
              <a:gd name="connsiteX97" fmla="*/ 5321839 w 5563679"/>
              <a:gd name="connsiteY97" fmla="*/ 469894 h 5550115"/>
              <a:gd name="connsiteX98" fmla="*/ 5330228 w 5563679"/>
              <a:gd name="connsiteY98" fmla="*/ 428344 h 5550115"/>
              <a:gd name="connsiteX99" fmla="*/ 5449115 w 5563679"/>
              <a:gd name="connsiteY99" fmla="*/ 349540 h 5550115"/>
              <a:gd name="connsiteX100" fmla="*/ 5548678 w 5563679"/>
              <a:gd name="connsiteY100" fmla="*/ 396494 h 5550115"/>
              <a:gd name="connsiteX101" fmla="*/ 5562692 w 5563679"/>
              <a:gd name="connsiteY101" fmla="*/ 419592 h 5550115"/>
              <a:gd name="connsiteX102" fmla="*/ 5562692 w 5563679"/>
              <a:gd name="connsiteY102" fmla="*/ 2265528 h 5550115"/>
              <a:gd name="connsiteX103" fmla="*/ 5563679 w 5563679"/>
              <a:gd name="connsiteY103" fmla="*/ 2265528 h 5550115"/>
              <a:gd name="connsiteX104" fmla="*/ 5563679 w 5563679"/>
              <a:gd name="connsiteY104" fmla="*/ 3341998 h 5550115"/>
              <a:gd name="connsiteX105" fmla="*/ 5484876 w 5563679"/>
              <a:gd name="connsiteY105" fmla="*/ 3460886 h 5550115"/>
              <a:gd name="connsiteX106" fmla="*/ 5436806 w 5563679"/>
              <a:gd name="connsiteY106" fmla="*/ 3470590 h 5550115"/>
              <a:gd name="connsiteX107" fmla="*/ 5436806 w 5563679"/>
              <a:gd name="connsiteY107" fmla="*/ 3471328 h 5550115"/>
              <a:gd name="connsiteX108" fmla="*/ 5413326 w 5563679"/>
              <a:gd name="connsiteY108" fmla="*/ 3473695 h 5550115"/>
              <a:gd name="connsiteX109" fmla="*/ 5336262 w 5563679"/>
              <a:gd name="connsiteY109" fmla="*/ 3520139 h 5550115"/>
              <a:gd name="connsiteX110" fmla="*/ 5315097 w 5563679"/>
              <a:gd name="connsiteY110" fmla="*/ 3557030 h 5550115"/>
              <a:gd name="connsiteX111" fmla="*/ 5315097 w 5563679"/>
              <a:gd name="connsiteY111" fmla="*/ 3620344 h 5550115"/>
              <a:gd name="connsiteX112" fmla="*/ 5236294 w 5563679"/>
              <a:gd name="connsiteY112" fmla="*/ 3739232 h 5550115"/>
              <a:gd name="connsiteX113" fmla="*/ 5188224 w 5563679"/>
              <a:gd name="connsiteY113" fmla="*/ 3748936 h 5550115"/>
              <a:gd name="connsiteX114" fmla="*/ 5188224 w 5563679"/>
              <a:gd name="connsiteY114" fmla="*/ 3749674 h 5550115"/>
              <a:gd name="connsiteX115" fmla="*/ 5164744 w 5563679"/>
              <a:gd name="connsiteY115" fmla="*/ 3752041 h 5550115"/>
              <a:gd name="connsiteX116" fmla="*/ 5065015 w 5563679"/>
              <a:gd name="connsiteY116" fmla="*/ 3837990 h 5550115"/>
              <a:gd name="connsiteX117" fmla="*/ 5064995 w 5563679"/>
              <a:gd name="connsiteY117" fmla="*/ 3838103 h 5550115"/>
              <a:gd name="connsiteX118" fmla="*/ 5064995 w 5563679"/>
              <a:gd name="connsiteY118" fmla="*/ 4397896 h 5550115"/>
              <a:gd name="connsiteX119" fmla="*/ 4986192 w 5563679"/>
              <a:gd name="connsiteY119" fmla="*/ 4516784 h 5550115"/>
              <a:gd name="connsiteX120" fmla="*/ 4938122 w 5563679"/>
              <a:gd name="connsiteY120" fmla="*/ 4526488 h 5550115"/>
              <a:gd name="connsiteX121" fmla="*/ 4938122 w 5563679"/>
              <a:gd name="connsiteY121" fmla="*/ 4527226 h 5550115"/>
              <a:gd name="connsiteX122" fmla="*/ 4914642 w 5563679"/>
              <a:gd name="connsiteY122" fmla="*/ 4529593 h 5550115"/>
              <a:gd name="connsiteX123" fmla="*/ 4814913 w 5563679"/>
              <a:gd name="connsiteY123" fmla="*/ 4615542 h 5550115"/>
              <a:gd name="connsiteX124" fmla="*/ 4814662 w 5563679"/>
              <a:gd name="connsiteY124" fmla="*/ 4616965 h 5550115"/>
              <a:gd name="connsiteX125" fmla="*/ 4814662 w 5563679"/>
              <a:gd name="connsiteY125" fmla="*/ 4885290 h 5550115"/>
              <a:gd name="connsiteX126" fmla="*/ 4685635 w 5563679"/>
              <a:gd name="connsiteY126" fmla="*/ 5014317 h 5550115"/>
              <a:gd name="connsiteX127" fmla="*/ 4685636 w 5563679"/>
              <a:gd name="connsiteY127" fmla="*/ 5014316 h 5550115"/>
              <a:gd name="connsiteX128" fmla="*/ 4556609 w 5563679"/>
              <a:gd name="connsiteY128" fmla="*/ 4885289 h 5550115"/>
              <a:gd name="connsiteX129" fmla="*/ 4556609 w 5563679"/>
              <a:gd name="connsiteY129" fmla="*/ 4605270 h 5550115"/>
              <a:gd name="connsiteX130" fmla="*/ 4554606 w 5563679"/>
              <a:gd name="connsiteY130" fmla="*/ 4593919 h 5550115"/>
              <a:gd name="connsiteX131" fmla="*/ 4454877 w 5563679"/>
              <a:gd name="connsiteY131" fmla="*/ 4507970 h 5550115"/>
              <a:gd name="connsiteX132" fmla="*/ 4431397 w 5563679"/>
              <a:gd name="connsiteY132" fmla="*/ 4505603 h 5550115"/>
              <a:gd name="connsiteX133" fmla="*/ 4431397 w 5563679"/>
              <a:gd name="connsiteY133" fmla="*/ 4504865 h 5550115"/>
              <a:gd name="connsiteX134" fmla="*/ 4383327 w 5563679"/>
              <a:gd name="connsiteY134" fmla="*/ 4495161 h 5550115"/>
              <a:gd name="connsiteX135" fmla="*/ 4304524 w 5563679"/>
              <a:gd name="connsiteY135" fmla="*/ 4376273 h 5550115"/>
              <a:gd name="connsiteX136" fmla="*/ 4304524 w 5563679"/>
              <a:gd name="connsiteY136" fmla="*/ 4286143 h 5550115"/>
              <a:gd name="connsiteX137" fmla="*/ 4296135 w 5563679"/>
              <a:gd name="connsiteY137" fmla="*/ 4244593 h 5550115"/>
              <a:gd name="connsiteX138" fmla="*/ 4177248 w 5563679"/>
              <a:gd name="connsiteY138" fmla="*/ 4165789 h 5550115"/>
              <a:gd name="connsiteX139" fmla="*/ 4058361 w 5563679"/>
              <a:gd name="connsiteY139" fmla="*/ 4244593 h 5550115"/>
              <a:gd name="connsiteX140" fmla="*/ 4056171 w 5563679"/>
              <a:gd name="connsiteY140" fmla="*/ 4255437 h 5550115"/>
              <a:gd name="connsiteX141" fmla="*/ 4056171 w 5563679"/>
              <a:gd name="connsiteY141" fmla="*/ 4496307 h 5550115"/>
              <a:gd name="connsiteX142" fmla="*/ 3977368 w 5563679"/>
              <a:gd name="connsiteY142" fmla="*/ 4615195 h 5550115"/>
              <a:gd name="connsiteX143" fmla="*/ 3929298 w 5563679"/>
              <a:gd name="connsiteY143" fmla="*/ 4624899 h 5550115"/>
              <a:gd name="connsiteX144" fmla="*/ 3929298 w 5563679"/>
              <a:gd name="connsiteY144" fmla="*/ 4625637 h 5550115"/>
              <a:gd name="connsiteX145" fmla="*/ 3905818 w 5563679"/>
              <a:gd name="connsiteY145" fmla="*/ 4628004 h 5550115"/>
              <a:gd name="connsiteX146" fmla="*/ 3806089 w 5563679"/>
              <a:gd name="connsiteY146" fmla="*/ 4713953 h 5550115"/>
              <a:gd name="connsiteX147" fmla="*/ 3805837 w 5563679"/>
              <a:gd name="connsiteY147" fmla="*/ 4715382 h 5550115"/>
              <a:gd name="connsiteX148" fmla="*/ 3805837 w 5563679"/>
              <a:gd name="connsiteY148" fmla="*/ 4820023 h 5550115"/>
              <a:gd name="connsiteX149" fmla="*/ 3676810 w 5563679"/>
              <a:gd name="connsiteY149" fmla="*/ 4949050 h 5550115"/>
              <a:gd name="connsiteX150" fmla="*/ 3676811 w 5563679"/>
              <a:gd name="connsiteY150" fmla="*/ 4949049 h 5550115"/>
              <a:gd name="connsiteX151" fmla="*/ 3547784 w 5563679"/>
              <a:gd name="connsiteY151" fmla="*/ 4820022 h 5550115"/>
              <a:gd name="connsiteX152" fmla="*/ 3547784 w 5563679"/>
              <a:gd name="connsiteY152" fmla="*/ 2265528 h 5550115"/>
              <a:gd name="connsiteX153" fmla="*/ 3547783 w 5563679"/>
              <a:gd name="connsiteY153" fmla="*/ 4836545 h 5550115"/>
              <a:gd name="connsiteX154" fmla="*/ 3537645 w 5563679"/>
              <a:gd name="connsiteY154" fmla="*/ 4786326 h 5550115"/>
              <a:gd name="connsiteX155" fmla="*/ 3418757 w 5563679"/>
              <a:gd name="connsiteY155" fmla="*/ 4707522 h 5550115"/>
              <a:gd name="connsiteX156" fmla="*/ 3299870 w 5563679"/>
              <a:gd name="connsiteY156" fmla="*/ 4786326 h 5550115"/>
              <a:gd name="connsiteX157" fmla="*/ 3290106 w 5563679"/>
              <a:gd name="connsiteY157" fmla="*/ 4834686 h 5550115"/>
              <a:gd name="connsiteX158" fmla="*/ 3290106 w 5563679"/>
              <a:gd name="connsiteY158" fmla="*/ 5421088 h 5550115"/>
              <a:gd name="connsiteX159" fmla="*/ 3161079 w 5563679"/>
              <a:gd name="connsiteY159" fmla="*/ 5550115 h 5550115"/>
              <a:gd name="connsiteX160" fmla="*/ 3161080 w 5563679"/>
              <a:gd name="connsiteY160" fmla="*/ 5550114 h 5550115"/>
              <a:gd name="connsiteX161" fmla="*/ 3032053 w 5563679"/>
              <a:gd name="connsiteY161" fmla="*/ 5421087 h 5550115"/>
              <a:gd name="connsiteX162" fmla="*/ 3032053 w 5563679"/>
              <a:gd name="connsiteY162" fmla="*/ 2265528 h 5550115"/>
              <a:gd name="connsiteX163" fmla="*/ 3032052 w 5563679"/>
              <a:gd name="connsiteY163" fmla="*/ 4524125 h 5550115"/>
              <a:gd name="connsiteX164" fmla="*/ 3021914 w 5563679"/>
              <a:gd name="connsiteY164" fmla="*/ 4473906 h 5550115"/>
              <a:gd name="connsiteX165" fmla="*/ 2903026 w 5563679"/>
              <a:gd name="connsiteY165" fmla="*/ 4395102 h 5550115"/>
              <a:gd name="connsiteX166" fmla="*/ 2784139 w 5563679"/>
              <a:gd name="connsiteY166" fmla="*/ 4473906 h 5550115"/>
              <a:gd name="connsiteX167" fmla="*/ 2780541 w 5563679"/>
              <a:gd name="connsiteY167" fmla="*/ 4491725 h 5550115"/>
              <a:gd name="connsiteX168" fmla="*/ 2780541 w 5563679"/>
              <a:gd name="connsiteY168" fmla="*/ 4800671 h 5550115"/>
              <a:gd name="connsiteX169" fmla="*/ 2651514 w 5563679"/>
              <a:gd name="connsiteY169" fmla="*/ 4929698 h 5550115"/>
              <a:gd name="connsiteX170" fmla="*/ 2651515 w 5563679"/>
              <a:gd name="connsiteY170" fmla="*/ 4929697 h 5550115"/>
              <a:gd name="connsiteX171" fmla="*/ 2522488 w 5563679"/>
              <a:gd name="connsiteY171" fmla="*/ 4800670 h 5550115"/>
              <a:gd name="connsiteX172" fmla="*/ 2522488 w 5563679"/>
              <a:gd name="connsiteY172" fmla="*/ 4753932 h 5550115"/>
              <a:gd name="connsiteX173" fmla="*/ 2503819 w 5563679"/>
              <a:gd name="connsiteY173" fmla="*/ 4721390 h 5550115"/>
              <a:gd name="connsiteX174" fmla="*/ 2426754 w 5563679"/>
              <a:gd name="connsiteY174" fmla="*/ 4674946 h 5550115"/>
              <a:gd name="connsiteX175" fmla="*/ 2403274 w 5563679"/>
              <a:gd name="connsiteY175" fmla="*/ 4672579 h 5550115"/>
              <a:gd name="connsiteX176" fmla="*/ 2403274 w 5563679"/>
              <a:gd name="connsiteY176" fmla="*/ 4671841 h 5550115"/>
              <a:gd name="connsiteX177" fmla="*/ 2355204 w 5563679"/>
              <a:gd name="connsiteY177" fmla="*/ 4662137 h 5550115"/>
              <a:gd name="connsiteX178" fmla="*/ 2276401 w 5563679"/>
              <a:gd name="connsiteY178" fmla="*/ 4543249 h 5550115"/>
              <a:gd name="connsiteX179" fmla="*/ 2276401 w 5563679"/>
              <a:gd name="connsiteY179" fmla="*/ 4429265 h 5550115"/>
              <a:gd name="connsiteX180" fmla="*/ 2268012 w 5563679"/>
              <a:gd name="connsiteY180" fmla="*/ 4387715 h 5550115"/>
              <a:gd name="connsiteX181" fmla="*/ 2149125 w 5563679"/>
              <a:gd name="connsiteY181" fmla="*/ 4308911 h 5550115"/>
              <a:gd name="connsiteX182" fmla="*/ 2030238 w 5563679"/>
              <a:gd name="connsiteY182" fmla="*/ 4387715 h 5550115"/>
              <a:gd name="connsiteX183" fmla="*/ 2028048 w 5563679"/>
              <a:gd name="connsiteY183" fmla="*/ 4398560 h 5550115"/>
              <a:gd name="connsiteX184" fmla="*/ 2028048 w 5563679"/>
              <a:gd name="connsiteY184" fmla="*/ 4551963 h 5550115"/>
              <a:gd name="connsiteX185" fmla="*/ 1949245 w 5563679"/>
              <a:gd name="connsiteY185" fmla="*/ 4670851 h 5550115"/>
              <a:gd name="connsiteX186" fmla="*/ 1901175 w 5563679"/>
              <a:gd name="connsiteY186" fmla="*/ 4680555 h 5550115"/>
              <a:gd name="connsiteX187" fmla="*/ 1901175 w 5563679"/>
              <a:gd name="connsiteY187" fmla="*/ 4681293 h 5550115"/>
              <a:gd name="connsiteX188" fmla="*/ 1877695 w 5563679"/>
              <a:gd name="connsiteY188" fmla="*/ 4683660 h 5550115"/>
              <a:gd name="connsiteX189" fmla="*/ 1777966 w 5563679"/>
              <a:gd name="connsiteY189" fmla="*/ 4769609 h 5550115"/>
              <a:gd name="connsiteX190" fmla="*/ 1775762 w 5563679"/>
              <a:gd name="connsiteY190" fmla="*/ 4782099 h 5550115"/>
              <a:gd name="connsiteX191" fmla="*/ 1775762 w 5563679"/>
              <a:gd name="connsiteY191" fmla="*/ 4916007 h 5550115"/>
              <a:gd name="connsiteX192" fmla="*/ 1646735 w 5563679"/>
              <a:gd name="connsiteY192" fmla="*/ 5045034 h 5550115"/>
              <a:gd name="connsiteX193" fmla="*/ 1646736 w 5563679"/>
              <a:gd name="connsiteY193" fmla="*/ 5045033 h 5550115"/>
              <a:gd name="connsiteX194" fmla="*/ 1517709 w 5563679"/>
              <a:gd name="connsiteY194" fmla="*/ 4916006 h 5550115"/>
              <a:gd name="connsiteX195" fmla="*/ 1517709 w 5563679"/>
              <a:gd name="connsiteY195" fmla="*/ 4550752 h 5550115"/>
              <a:gd name="connsiteX196" fmla="*/ 1515505 w 5563679"/>
              <a:gd name="connsiteY196" fmla="*/ 4538262 h 5550115"/>
              <a:gd name="connsiteX197" fmla="*/ 1415776 w 5563679"/>
              <a:gd name="connsiteY197" fmla="*/ 4452313 h 5550115"/>
              <a:gd name="connsiteX198" fmla="*/ 1392296 w 5563679"/>
              <a:gd name="connsiteY198" fmla="*/ 4449946 h 5550115"/>
              <a:gd name="connsiteX199" fmla="*/ 1392296 w 5563679"/>
              <a:gd name="connsiteY199" fmla="*/ 4449208 h 5550115"/>
              <a:gd name="connsiteX200" fmla="*/ 1344226 w 5563679"/>
              <a:gd name="connsiteY200" fmla="*/ 4439504 h 5550115"/>
              <a:gd name="connsiteX201" fmla="*/ 1265423 w 5563679"/>
              <a:gd name="connsiteY201" fmla="*/ 4320616 h 5550115"/>
              <a:gd name="connsiteX202" fmla="*/ 1265423 w 5563679"/>
              <a:gd name="connsiteY202" fmla="*/ 3944241 h 5550115"/>
              <a:gd name="connsiteX203" fmla="*/ 1257034 w 5563679"/>
              <a:gd name="connsiteY203" fmla="*/ 3902691 h 5550115"/>
              <a:gd name="connsiteX204" fmla="*/ 1138147 w 5563679"/>
              <a:gd name="connsiteY204" fmla="*/ 3823887 h 5550115"/>
              <a:gd name="connsiteX205" fmla="*/ 1019260 w 5563679"/>
              <a:gd name="connsiteY205" fmla="*/ 3902691 h 5550115"/>
              <a:gd name="connsiteX206" fmla="*/ 1016586 w 5563679"/>
              <a:gd name="connsiteY206" fmla="*/ 3915934 h 5550115"/>
              <a:gd name="connsiteX207" fmla="*/ 1016586 w 5563679"/>
              <a:gd name="connsiteY207" fmla="*/ 3976598 h 5550115"/>
              <a:gd name="connsiteX208" fmla="*/ 887559 w 5563679"/>
              <a:gd name="connsiteY208" fmla="*/ 4105625 h 5550115"/>
              <a:gd name="connsiteX209" fmla="*/ 887560 w 5563679"/>
              <a:gd name="connsiteY209" fmla="*/ 4105624 h 5550115"/>
              <a:gd name="connsiteX210" fmla="*/ 758533 w 5563679"/>
              <a:gd name="connsiteY210" fmla="*/ 3976597 h 5550115"/>
              <a:gd name="connsiteX211" fmla="*/ 758533 w 5563679"/>
              <a:gd name="connsiteY211" fmla="*/ 3835817 h 5550115"/>
              <a:gd name="connsiteX212" fmla="*/ 737116 w 5563679"/>
              <a:gd name="connsiteY212" fmla="*/ 3798485 h 5550115"/>
              <a:gd name="connsiteX213" fmla="*/ 660051 w 5563679"/>
              <a:gd name="connsiteY213" fmla="*/ 3752041 h 5550115"/>
              <a:gd name="connsiteX214" fmla="*/ 636571 w 5563679"/>
              <a:gd name="connsiteY214" fmla="*/ 3749674 h 5550115"/>
              <a:gd name="connsiteX215" fmla="*/ 636571 w 5563679"/>
              <a:gd name="connsiteY215" fmla="*/ 3748936 h 5550115"/>
              <a:gd name="connsiteX216" fmla="*/ 588501 w 5563679"/>
              <a:gd name="connsiteY216" fmla="*/ 3739232 h 5550115"/>
              <a:gd name="connsiteX217" fmla="*/ 509698 w 5563679"/>
              <a:gd name="connsiteY217" fmla="*/ 3620344 h 5550115"/>
              <a:gd name="connsiteX218" fmla="*/ 509698 w 5563679"/>
              <a:gd name="connsiteY218" fmla="*/ 2675086 h 5550115"/>
              <a:gd name="connsiteX219" fmla="*/ 501309 w 5563679"/>
              <a:gd name="connsiteY219" fmla="*/ 2633537 h 5550115"/>
              <a:gd name="connsiteX220" fmla="*/ 382422 w 5563679"/>
              <a:gd name="connsiteY220" fmla="*/ 2554733 h 5550115"/>
              <a:gd name="connsiteX221" fmla="*/ 263535 w 5563679"/>
              <a:gd name="connsiteY221" fmla="*/ 2633537 h 5550115"/>
              <a:gd name="connsiteX222" fmla="*/ 258053 w 5563679"/>
              <a:gd name="connsiteY222" fmla="*/ 2660688 h 5550115"/>
              <a:gd name="connsiteX223" fmla="*/ 258053 w 5563679"/>
              <a:gd name="connsiteY223" fmla="*/ 2715723 h 5550115"/>
              <a:gd name="connsiteX224" fmla="*/ 129026 w 5563679"/>
              <a:gd name="connsiteY224" fmla="*/ 2844750 h 5550115"/>
              <a:gd name="connsiteX225" fmla="*/ 129027 w 5563679"/>
              <a:gd name="connsiteY225" fmla="*/ 2844749 h 5550115"/>
              <a:gd name="connsiteX226" fmla="*/ 0 w 5563679"/>
              <a:gd name="connsiteY226" fmla="*/ 2715722 h 5550115"/>
              <a:gd name="connsiteX227" fmla="*/ 0 w 5563679"/>
              <a:gd name="connsiteY227" fmla="*/ 2265528 h 5550115"/>
              <a:gd name="connsiteX228" fmla="*/ 0 w 5563679"/>
              <a:gd name="connsiteY228" fmla="*/ 546839 h 5550115"/>
              <a:gd name="connsiteX229" fmla="*/ 12233 w 5563679"/>
              <a:gd name="connsiteY229" fmla="*/ 526676 h 5550115"/>
              <a:gd name="connsiteX230" fmla="*/ 111797 w 5563679"/>
              <a:gd name="connsiteY230" fmla="*/ 479722 h 5550115"/>
              <a:gd name="connsiteX231" fmla="*/ 230684 w 5563679"/>
              <a:gd name="connsiteY231" fmla="*/ 558526 h 5550115"/>
              <a:gd name="connsiteX232" fmla="*/ 232874 w 5563679"/>
              <a:gd name="connsiteY232" fmla="*/ 569371 h 5550115"/>
              <a:gd name="connsiteX233" fmla="*/ 232874 w 5563679"/>
              <a:gd name="connsiteY233" fmla="*/ 722774 h 5550115"/>
              <a:gd name="connsiteX234" fmla="*/ 311677 w 5563679"/>
              <a:gd name="connsiteY234" fmla="*/ 841662 h 5550115"/>
              <a:gd name="connsiteX235" fmla="*/ 359747 w 5563679"/>
              <a:gd name="connsiteY235" fmla="*/ 851366 h 5550115"/>
              <a:gd name="connsiteX236" fmla="*/ 359747 w 5563679"/>
              <a:gd name="connsiteY236" fmla="*/ 852104 h 5550115"/>
              <a:gd name="connsiteX237" fmla="*/ 383227 w 5563679"/>
              <a:gd name="connsiteY237" fmla="*/ 854471 h 5550115"/>
              <a:gd name="connsiteX238" fmla="*/ 482956 w 5563679"/>
              <a:gd name="connsiteY238" fmla="*/ 940420 h 5550115"/>
              <a:gd name="connsiteX239" fmla="*/ 485160 w 5563679"/>
              <a:gd name="connsiteY239" fmla="*/ 952910 h 5550115"/>
              <a:gd name="connsiteX240" fmla="*/ 485160 w 5563679"/>
              <a:gd name="connsiteY240" fmla="*/ 1086818 h 5550115"/>
              <a:gd name="connsiteX241" fmla="*/ 614186 w 5563679"/>
              <a:gd name="connsiteY241" fmla="*/ 1215845 h 5550115"/>
              <a:gd name="connsiteX242" fmla="*/ 614185 w 5563679"/>
              <a:gd name="connsiteY242" fmla="*/ 1215844 h 5550115"/>
              <a:gd name="connsiteX243" fmla="*/ 743212 w 5563679"/>
              <a:gd name="connsiteY243" fmla="*/ 1086817 h 5550115"/>
              <a:gd name="connsiteX244" fmla="*/ 743212 w 5563679"/>
              <a:gd name="connsiteY244" fmla="*/ 721563 h 5550115"/>
              <a:gd name="connsiteX245" fmla="*/ 745416 w 5563679"/>
              <a:gd name="connsiteY245" fmla="*/ 709073 h 5550115"/>
              <a:gd name="connsiteX246" fmla="*/ 845145 w 5563679"/>
              <a:gd name="connsiteY246" fmla="*/ 623124 h 5550115"/>
              <a:gd name="connsiteX247" fmla="*/ 868625 w 5563679"/>
              <a:gd name="connsiteY247" fmla="*/ 620757 h 5550115"/>
              <a:gd name="connsiteX248" fmla="*/ 868625 w 5563679"/>
              <a:gd name="connsiteY248" fmla="*/ 620019 h 5550115"/>
              <a:gd name="connsiteX249" fmla="*/ 916695 w 5563679"/>
              <a:gd name="connsiteY249" fmla="*/ 610315 h 5550115"/>
              <a:gd name="connsiteX250" fmla="*/ 995498 w 5563679"/>
              <a:gd name="connsiteY250" fmla="*/ 491427 h 5550115"/>
              <a:gd name="connsiteX251" fmla="*/ 995498 w 5563679"/>
              <a:gd name="connsiteY251" fmla="*/ 115052 h 5550115"/>
              <a:gd name="connsiteX252" fmla="*/ 1003887 w 5563679"/>
              <a:gd name="connsiteY252" fmla="*/ 73502 h 5550115"/>
              <a:gd name="connsiteX253" fmla="*/ 1084406 w 5563679"/>
              <a:gd name="connsiteY253" fmla="*/ 499 h 5550115"/>
              <a:gd name="connsiteX254" fmla="*/ 1087705 w 5563679"/>
              <a:gd name="connsiteY254" fmla="*/ 0 h 5550115"/>
              <a:gd name="connsiteX0" fmla="*/ 1087705 w 5563679"/>
              <a:gd name="connsiteY0" fmla="*/ 0 h 5550115"/>
              <a:gd name="connsiteX1" fmla="*/ 1157844 w 5563679"/>
              <a:gd name="connsiteY1" fmla="*/ 0 h 5550115"/>
              <a:gd name="connsiteX2" fmla="*/ 1161143 w 5563679"/>
              <a:gd name="connsiteY2" fmla="*/ 499 h 5550115"/>
              <a:gd name="connsiteX3" fmla="*/ 1241661 w 5563679"/>
              <a:gd name="connsiteY3" fmla="*/ 73502 h 5550115"/>
              <a:gd name="connsiteX4" fmla="*/ 1244335 w 5563679"/>
              <a:gd name="connsiteY4" fmla="*/ 86745 h 5550115"/>
              <a:gd name="connsiteX5" fmla="*/ 1244335 w 5563679"/>
              <a:gd name="connsiteY5" fmla="*/ 147409 h 5550115"/>
              <a:gd name="connsiteX6" fmla="*/ 1373362 w 5563679"/>
              <a:gd name="connsiteY6" fmla="*/ 276436 h 5550115"/>
              <a:gd name="connsiteX7" fmla="*/ 1373361 w 5563679"/>
              <a:gd name="connsiteY7" fmla="*/ 276435 h 5550115"/>
              <a:gd name="connsiteX8" fmla="*/ 1390772 w 5563679"/>
              <a:gd name="connsiteY8" fmla="*/ 272920 h 5550115"/>
              <a:gd name="connsiteX9" fmla="*/ 1399039 w 5563679"/>
              <a:gd name="connsiteY9" fmla="*/ 274589 h 5550115"/>
              <a:gd name="connsiteX10" fmla="*/ 1399039 w 5563679"/>
              <a:gd name="connsiteY10" fmla="*/ 275327 h 5550115"/>
              <a:gd name="connsiteX11" fmla="*/ 1422519 w 5563679"/>
              <a:gd name="connsiteY11" fmla="*/ 277694 h 5550115"/>
              <a:gd name="connsiteX12" fmla="*/ 1522248 w 5563679"/>
              <a:gd name="connsiteY12" fmla="*/ 363643 h 5550115"/>
              <a:gd name="connsiteX13" fmla="*/ 1522268 w 5563679"/>
              <a:gd name="connsiteY13" fmla="*/ 363756 h 5550115"/>
              <a:gd name="connsiteX14" fmla="*/ 1522268 w 5563679"/>
              <a:gd name="connsiteY14" fmla="*/ 923549 h 5550115"/>
              <a:gd name="connsiteX15" fmla="*/ 1601071 w 5563679"/>
              <a:gd name="connsiteY15" fmla="*/ 1042437 h 5550115"/>
              <a:gd name="connsiteX16" fmla="*/ 1649141 w 5563679"/>
              <a:gd name="connsiteY16" fmla="*/ 1052141 h 5550115"/>
              <a:gd name="connsiteX17" fmla="*/ 1649141 w 5563679"/>
              <a:gd name="connsiteY17" fmla="*/ 1052879 h 5550115"/>
              <a:gd name="connsiteX18" fmla="*/ 1672621 w 5563679"/>
              <a:gd name="connsiteY18" fmla="*/ 1055246 h 5550115"/>
              <a:gd name="connsiteX19" fmla="*/ 1772350 w 5563679"/>
              <a:gd name="connsiteY19" fmla="*/ 1141195 h 5550115"/>
              <a:gd name="connsiteX20" fmla="*/ 1772601 w 5563679"/>
              <a:gd name="connsiteY20" fmla="*/ 1142618 h 5550115"/>
              <a:gd name="connsiteX21" fmla="*/ 1772601 w 5563679"/>
              <a:gd name="connsiteY21" fmla="*/ 1410943 h 5550115"/>
              <a:gd name="connsiteX22" fmla="*/ 1901628 w 5563679"/>
              <a:gd name="connsiteY22" fmla="*/ 1539970 h 5550115"/>
              <a:gd name="connsiteX23" fmla="*/ 1901627 w 5563679"/>
              <a:gd name="connsiteY23" fmla="*/ 1539969 h 5550115"/>
              <a:gd name="connsiteX24" fmla="*/ 2030654 w 5563679"/>
              <a:gd name="connsiteY24" fmla="*/ 1410942 h 5550115"/>
              <a:gd name="connsiteX25" fmla="*/ 2030654 w 5563679"/>
              <a:gd name="connsiteY25" fmla="*/ 1130923 h 5550115"/>
              <a:gd name="connsiteX26" fmla="*/ 2032657 w 5563679"/>
              <a:gd name="connsiteY26" fmla="*/ 1119572 h 5550115"/>
              <a:gd name="connsiteX27" fmla="*/ 2132386 w 5563679"/>
              <a:gd name="connsiteY27" fmla="*/ 1033623 h 5550115"/>
              <a:gd name="connsiteX28" fmla="*/ 2155866 w 5563679"/>
              <a:gd name="connsiteY28" fmla="*/ 1031256 h 5550115"/>
              <a:gd name="connsiteX29" fmla="*/ 2155866 w 5563679"/>
              <a:gd name="connsiteY29" fmla="*/ 1030518 h 5550115"/>
              <a:gd name="connsiteX30" fmla="*/ 2203936 w 5563679"/>
              <a:gd name="connsiteY30" fmla="*/ 1020814 h 5550115"/>
              <a:gd name="connsiteX31" fmla="*/ 2282739 w 5563679"/>
              <a:gd name="connsiteY31" fmla="*/ 901926 h 5550115"/>
              <a:gd name="connsiteX32" fmla="*/ 2282739 w 5563679"/>
              <a:gd name="connsiteY32" fmla="*/ 811796 h 5550115"/>
              <a:gd name="connsiteX33" fmla="*/ 2291128 w 5563679"/>
              <a:gd name="connsiteY33" fmla="*/ 770246 h 5550115"/>
              <a:gd name="connsiteX34" fmla="*/ 2410015 w 5563679"/>
              <a:gd name="connsiteY34" fmla="*/ 691442 h 5550115"/>
              <a:gd name="connsiteX35" fmla="*/ 2528902 w 5563679"/>
              <a:gd name="connsiteY35" fmla="*/ 770246 h 5550115"/>
              <a:gd name="connsiteX36" fmla="*/ 2531092 w 5563679"/>
              <a:gd name="connsiteY36" fmla="*/ 781090 h 5550115"/>
              <a:gd name="connsiteX37" fmla="*/ 2531092 w 5563679"/>
              <a:gd name="connsiteY37" fmla="*/ 1021960 h 5550115"/>
              <a:gd name="connsiteX38" fmla="*/ 2609895 w 5563679"/>
              <a:gd name="connsiteY38" fmla="*/ 1140848 h 5550115"/>
              <a:gd name="connsiteX39" fmla="*/ 2657965 w 5563679"/>
              <a:gd name="connsiteY39" fmla="*/ 1150552 h 5550115"/>
              <a:gd name="connsiteX40" fmla="*/ 2657965 w 5563679"/>
              <a:gd name="connsiteY40" fmla="*/ 1151290 h 5550115"/>
              <a:gd name="connsiteX41" fmla="*/ 2681445 w 5563679"/>
              <a:gd name="connsiteY41" fmla="*/ 1153657 h 5550115"/>
              <a:gd name="connsiteX42" fmla="*/ 2781174 w 5563679"/>
              <a:gd name="connsiteY42" fmla="*/ 1239606 h 5550115"/>
              <a:gd name="connsiteX43" fmla="*/ 2781426 w 5563679"/>
              <a:gd name="connsiteY43" fmla="*/ 1241035 h 5550115"/>
              <a:gd name="connsiteX44" fmla="*/ 2781426 w 5563679"/>
              <a:gd name="connsiteY44" fmla="*/ 1345676 h 5550115"/>
              <a:gd name="connsiteX45" fmla="*/ 2910453 w 5563679"/>
              <a:gd name="connsiteY45" fmla="*/ 1474703 h 5550115"/>
              <a:gd name="connsiteX46" fmla="*/ 2910452 w 5563679"/>
              <a:gd name="connsiteY46" fmla="*/ 1474702 h 5550115"/>
              <a:gd name="connsiteX47" fmla="*/ 3039479 w 5563679"/>
              <a:gd name="connsiteY47" fmla="*/ 1345675 h 5550115"/>
              <a:gd name="connsiteX48" fmla="*/ 3039480 w 5563679"/>
              <a:gd name="connsiteY48" fmla="*/ 1362198 h 5550115"/>
              <a:gd name="connsiteX49" fmla="*/ 3049618 w 5563679"/>
              <a:gd name="connsiteY49" fmla="*/ 1311979 h 5550115"/>
              <a:gd name="connsiteX50" fmla="*/ 3168506 w 5563679"/>
              <a:gd name="connsiteY50" fmla="*/ 1233175 h 5550115"/>
              <a:gd name="connsiteX51" fmla="*/ 3287393 w 5563679"/>
              <a:gd name="connsiteY51" fmla="*/ 1311979 h 5550115"/>
              <a:gd name="connsiteX52" fmla="*/ 3297157 w 5563679"/>
              <a:gd name="connsiteY52" fmla="*/ 1360339 h 5550115"/>
              <a:gd name="connsiteX53" fmla="*/ 3297157 w 5563679"/>
              <a:gd name="connsiteY53" fmla="*/ 1946741 h 5550115"/>
              <a:gd name="connsiteX54" fmla="*/ 3426184 w 5563679"/>
              <a:gd name="connsiteY54" fmla="*/ 2075768 h 5550115"/>
              <a:gd name="connsiteX55" fmla="*/ 3426183 w 5563679"/>
              <a:gd name="connsiteY55" fmla="*/ 2075767 h 5550115"/>
              <a:gd name="connsiteX56" fmla="*/ 3555210 w 5563679"/>
              <a:gd name="connsiteY56" fmla="*/ 1946740 h 5550115"/>
              <a:gd name="connsiteX57" fmla="*/ 3555211 w 5563679"/>
              <a:gd name="connsiteY57" fmla="*/ 1049778 h 5550115"/>
              <a:gd name="connsiteX58" fmla="*/ 3565349 w 5563679"/>
              <a:gd name="connsiteY58" fmla="*/ 999559 h 5550115"/>
              <a:gd name="connsiteX59" fmla="*/ 3684237 w 5563679"/>
              <a:gd name="connsiteY59" fmla="*/ 920755 h 5550115"/>
              <a:gd name="connsiteX60" fmla="*/ 3803124 w 5563679"/>
              <a:gd name="connsiteY60" fmla="*/ 999559 h 5550115"/>
              <a:gd name="connsiteX61" fmla="*/ 3806722 w 5563679"/>
              <a:gd name="connsiteY61" fmla="*/ 1017378 h 5550115"/>
              <a:gd name="connsiteX62" fmla="*/ 3806722 w 5563679"/>
              <a:gd name="connsiteY62" fmla="*/ 1326324 h 5550115"/>
              <a:gd name="connsiteX63" fmla="*/ 3935749 w 5563679"/>
              <a:gd name="connsiteY63" fmla="*/ 1455351 h 5550115"/>
              <a:gd name="connsiteX64" fmla="*/ 3935748 w 5563679"/>
              <a:gd name="connsiteY64" fmla="*/ 1455350 h 5550115"/>
              <a:gd name="connsiteX65" fmla="*/ 4064775 w 5563679"/>
              <a:gd name="connsiteY65" fmla="*/ 1326323 h 5550115"/>
              <a:gd name="connsiteX66" fmla="*/ 4064775 w 5563679"/>
              <a:gd name="connsiteY66" fmla="*/ 1279585 h 5550115"/>
              <a:gd name="connsiteX67" fmla="*/ 4083444 w 5563679"/>
              <a:gd name="connsiteY67" fmla="*/ 1247043 h 5550115"/>
              <a:gd name="connsiteX68" fmla="*/ 4160509 w 5563679"/>
              <a:gd name="connsiteY68" fmla="*/ 1200599 h 5550115"/>
              <a:gd name="connsiteX69" fmla="*/ 4183989 w 5563679"/>
              <a:gd name="connsiteY69" fmla="*/ 1198232 h 5550115"/>
              <a:gd name="connsiteX70" fmla="*/ 4183989 w 5563679"/>
              <a:gd name="connsiteY70" fmla="*/ 1197494 h 5550115"/>
              <a:gd name="connsiteX71" fmla="*/ 4232059 w 5563679"/>
              <a:gd name="connsiteY71" fmla="*/ 1187790 h 5550115"/>
              <a:gd name="connsiteX72" fmla="*/ 4310862 w 5563679"/>
              <a:gd name="connsiteY72" fmla="*/ 1068902 h 5550115"/>
              <a:gd name="connsiteX73" fmla="*/ 4310862 w 5563679"/>
              <a:gd name="connsiteY73" fmla="*/ 954918 h 5550115"/>
              <a:gd name="connsiteX74" fmla="*/ 4319251 w 5563679"/>
              <a:gd name="connsiteY74" fmla="*/ 913368 h 5550115"/>
              <a:gd name="connsiteX75" fmla="*/ 4438138 w 5563679"/>
              <a:gd name="connsiteY75" fmla="*/ 834564 h 5550115"/>
              <a:gd name="connsiteX76" fmla="*/ 4557025 w 5563679"/>
              <a:gd name="connsiteY76" fmla="*/ 913368 h 5550115"/>
              <a:gd name="connsiteX77" fmla="*/ 4559215 w 5563679"/>
              <a:gd name="connsiteY77" fmla="*/ 924213 h 5550115"/>
              <a:gd name="connsiteX78" fmla="*/ 4559215 w 5563679"/>
              <a:gd name="connsiteY78" fmla="*/ 1077616 h 5550115"/>
              <a:gd name="connsiteX79" fmla="*/ 4638018 w 5563679"/>
              <a:gd name="connsiteY79" fmla="*/ 1196504 h 5550115"/>
              <a:gd name="connsiteX80" fmla="*/ 4686088 w 5563679"/>
              <a:gd name="connsiteY80" fmla="*/ 1206208 h 5550115"/>
              <a:gd name="connsiteX81" fmla="*/ 4686088 w 5563679"/>
              <a:gd name="connsiteY81" fmla="*/ 1206946 h 5550115"/>
              <a:gd name="connsiteX82" fmla="*/ 4709568 w 5563679"/>
              <a:gd name="connsiteY82" fmla="*/ 1209313 h 5550115"/>
              <a:gd name="connsiteX83" fmla="*/ 4809296 w 5563679"/>
              <a:gd name="connsiteY83" fmla="*/ 1295262 h 5550115"/>
              <a:gd name="connsiteX84" fmla="*/ 4811500 w 5563679"/>
              <a:gd name="connsiteY84" fmla="*/ 1307752 h 5550115"/>
              <a:gd name="connsiteX85" fmla="*/ 4811500 w 5563679"/>
              <a:gd name="connsiteY85" fmla="*/ 1441660 h 5550115"/>
              <a:gd name="connsiteX86" fmla="*/ 4940527 w 5563679"/>
              <a:gd name="connsiteY86" fmla="*/ 1570687 h 5550115"/>
              <a:gd name="connsiteX87" fmla="*/ 4940526 w 5563679"/>
              <a:gd name="connsiteY87" fmla="*/ 1570686 h 5550115"/>
              <a:gd name="connsiteX88" fmla="*/ 5069553 w 5563679"/>
              <a:gd name="connsiteY88" fmla="*/ 1441659 h 5550115"/>
              <a:gd name="connsiteX89" fmla="*/ 5069553 w 5563679"/>
              <a:gd name="connsiteY89" fmla="*/ 1076405 h 5550115"/>
              <a:gd name="connsiteX90" fmla="*/ 5071757 w 5563679"/>
              <a:gd name="connsiteY90" fmla="*/ 1063915 h 5550115"/>
              <a:gd name="connsiteX91" fmla="*/ 5171486 w 5563679"/>
              <a:gd name="connsiteY91" fmla="*/ 977966 h 5550115"/>
              <a:gd name="connsiteX92" fmla="*/ 5194966 w 5563679"/>
              <a:gd name="connsiteY92" fmla="*/ 975599 h 5550115"/>
              <a:gd name="connsiteX93" fmla="*/ 5194966 w 5563679"/>
              <a:gd name="connsiteY93" fmla="*/ 974861 h 5550115"/>
              <a:gd name="connsiteX94" fmla="*/ 5243036 w 5563679"/>
              <a:gd name="connsiteY94" fmla="*/ 965157 h 5550115"/>
              <a:gd name="connsiteX95" fmla="*/ 5321839 w 5563679"/>
              <a:gd name="connsiteY95" fmla="*/ 846269 h 5550115"/>
              <a:gd name="connsiteX96" fmla="*/ 5321839 w 5563679"/>
              <a:gd name="connsiteY96" fmla="*/ 469894 h 5550115"/>
              <a:gd name="connsiteX97" fmla="*/ 5330228 w 5563679"/>
              <a:gd name="connsiteY97" fmla="*/ 428344 h 5550115"/>
              <a:gd name="connsiteX98" fmla="*/ 5449115 w 5563679"/>
              <a:gd name="connsiteY98" fmla="*/ 349540 h 5550115"/>
              <a:gd name="connsiteX99" fmla="*/ 5548678 w 5563679"/>
              <a:gd name="connsiteY99" fmla="*/ 396494 h 5550115"/>
              <a:gd name="connsiteX100" fmla="*/ 5562692 w 5563679"/>
              <a:gd name="connsiteY100" fmla="*/ 419592 h 5550115"/>
              <a:gd name="connsiteX101" fmla="*/ 5562692 w 5563679"/>
              <a:gd name="connsiteY101" fmla="*/ 2265528 h 5550115"/>
              <a:gd name="connsiteX102" fmla="*/ 5563679 w 5563679"/>
              <a:gd name="connsiteY102" fmla="*/ 2265528 h 5550115"/>
              <a:gd name="connsiteX103" fmla="*/ 5563679 w 5563679"/>
              <a:gd name="connsiteY103" fmla="*/ 3341998 h 5550115"/>
              <a:gd name="connsiteX104" fmla="*/ 5484876 w 5563679"/>
              <a:gd name="connsiteY104" fmla="*/ 3460886 h 5550115"/>
              <a:gd name="connsiteX105" fmla="*/ 5436806 w 5563679"/>
              <a:gd name="connsiteY105" fmla="*/ 3470590 h 5550115"/>
              <a:gd name="connsiteX106" fmla="*/ 5436806 w 5563679"/>
              <a:gd name="connsiteY106" fmla="*/ 3471328 h 5550115"/>
              <a:gd name="connsiteX107" fmla="*/ 5413326 w 5563679"/>
              <a:gd name="connsiteY107" fmla="*/ 3473695 h 5550115"/>
              <a:gd name="connsiteX108" fmla="*/ 5336262 w 5563679"/>
              <a:gd name="connsiteY108" fmla="*/ 3520139 h 5550115"/>
              <a:gd name="connsiteX109" fmla="*/ 5315097 w 5563679"/>
              <a:gd name="connsiteY109" fmla="*/ 3557030 h 5550115"/>
              <a:gd name="connsiteX110" fmla="*/ 5315097 w 5563679"/>
              <a:gd name="connsiteY110" fmla="*/ 3620344 h 5550115"/>
              <a:gd name="connsiteX111" fmla="*/ 5236294 w 5563679"/>
              <a:gd name="connsiteY111" fmla="*/ 3739232 h 5550115"/>
              <a:gd name="connsiteX112" fmla="*/ 5188224 w 5563679"/>
              <a:gd name="connsiteY112" fmla="*/ 3748936 h 5550115"/>
              <a:gd name="connsiteX113" fmla="*/ 5188224 w 5563679"/>
              <a:gd name="connsiteY113" fmla="*/ 3749674 h 5550115"/>
              <a:gd name="connsiteX114" fmla="*/ 5164744 w 5563679"/>
              <a:gd name="connsiteY114" fmla="*/ 3752041 h 5550115"/>
              <a:gd name="connsiteX115" fmla="*/ 5065015 w 5563679"/>
              <a:gd name="connsiteY115" fmla="*/ 3837990 h 5550115"/>
              <a:gd name="connsiteX116" fmla="*/ 5064995 w 5563679"/>
              <a:gd name="connsiteY116" fmla="*/ 3838103 h 5550115"/>
              <a:gd name="connsiteX117" fmla="*/ 5064995 w 5563679"/>
              <a:gd name="connsiteY117" fmla="*/ 4397896 h 5550115"/>
              <a:gd name="connsiteX118" fmla="*/ 4986192 w 5563679"/>
              <a:gd name="connsiteY118" fmla="*/ 4516784 h 5550115"/>
              <a:gd name="connsiteX119" fmla="*/ 4938122 w 5563679"/>
              <a:gd name="connsiteY119" fmla="*/ 4526488 h 5550115"/>
              <a:gd name="connsiteX120" fmla="*/ 4938122 w 5563679"/>
              <a:gd name="connsiteY120" fmla="*/ 4527226 h 5550115"/>
              <a:gd name="connsiteX121" fmla="*/ 4914642 w 5563679"/>
              <a:gd name="connsiteY121" fmla="*/ 4529593 h 5550115"/>
              <a:gd name="connsiteX122" fmla="*/ 4814913 w 5563679"/>
              <a:gd name="connsiteY122" fmla="*/ 4615542 h 5550115"/>
              <a:gd name="connsiteX123" fmla="*/ 4814662 w 5563679"/>
              <a:gd name="connsiteY123" fmla="*/ 4616965 h 5550115"/>
              <a:gd name="connsiteX124" fmla="*/ 4814662 w 5563679"/>
              <a:gd name="connsiteY124" fmla="*/ 4885290 h 5550115"/>
              <a:gd name="connsiteX125" fmla="*/ 4685635 w 5563679"/>
              <a:gd name="connsiteY125" fmla="*/ 5014317 h 5550115"/>
              <a:gd name="connsiteX126" fmla="*/ 4685636 w 5563679"/>
              <a:gd name="connsiteY126" fmla="*/ 5014316 h 5550115"/>
              <a:gd name="connsiteX127" fmla="*/ 4556609 w 5563679"/>
              <a:gd name="connsiteY127" fmla="*/ 4885289 h 5550115"/>
              <a:gd name="connsiteX128" fmla="*/ 4556609 w 5563679"/>
              <a:gd name="connsiteY128" fmla="*/ 4605270 h 5550115"/>
              <a:gd name="connsiteX129" fmla="*/ 4554606 w 5563679"/>
              <a:gd name="connsiteY129" fmla="*/ 4593919 h 5550115"/>
              <a:gd name="connsiteX130" fmla="*/ 4454877 w 5563679"/>
              <a:gd name="connsiteY130" fmla="*/ 4507970 h 5550115"/>
              <a:gd name="connsiteX131" fmla="*/ 4431397 w 5563679"/>
              <a:gd name="connsiteY131" fmla="*/ 4505603 h 5550115"/>
              <a:gd name="connsiteX132" fmla="*/ 4431397 w 5563679"/>
              <a:gd name="connsiteY132" fmla="*/ 4504865 h 5550115"/>
              <a:gd name="connsiteX133" fmla="*/ 4383327 w 5563679"/>
              <a:gd name="connsiteY133" fmla="*/ 4495161 h 5550115"/>
              <a:gd name="connsiteX134" fmla="*/ 4304524 w 5563679"/>
              <a:gd name="connsiteY134" fmla="*/ 4376273 h 5550115"/>
              <a:gd name="connsiteX135" fmla="*/ 4304524 w 5563679"/>
              <a:gd name="connsiteY135" fmla="*/ 4286143 h 5550115"/>
              <a:gd name="connsiteX136" fmla="*/ 4296135 w 5563679"/>
              <a:gd name="connsiteY136" fmla="*/ 4244593 h 5550115"/>
              <a:gd name="connsiteX137" fmla="*/ 4177248 w 5563679"/>
              <a:gd name="connsiteY137" fmla="*/ 4165789 h 5550115"/>
              <a:gd name="connsiteX138" fmla="*/ 4058361 w 5563679"/>
              <a:gd name="connsiteY138" fmla="*/ 4244593 h 5550115"/>
              <a:gd name="connsiteX139" fmla="*/ 4056171 w 5563679"/>
              <a:gd name="connsiteY139" fmla="*/ 4255437 h 5550115"/>
              <a:gd name="connsiteX140" fmla="*/ 4056171 w 5563679"/>
              <a:gd name="connsiteY140" fmla="*/ 4496307 h 5550115"/>
              <a:gd name="connsiteX141" fmla="*/ 3977368 w 5563679"/>
              <a:gd name="connsiteY141" fmla="*/ 4615195 h 5550115"/>
              <a:gd name="connsiteX142" fmla="*/ 3929298 w 5563679"/>
              <a:gd name="connsiteY142" fmla="*/ 4624899 h 5550115"/>
              <a:gd name="connsiteX143" fmla="*/ 3929298 w 5563679"/>
              <a:gd name="connsiteY143" fmla="*/ 4625637 h 5550115"/>
              <a:gd name="connsiteX144" fmla="*/ 3905818 w 5563679"/>
              <a:gd name="connsiteY144" fmla="*/ 4628004 h 5550115"/>
              <a:gd name="connsiteX145" fmla="*/ 3806089 w 5563679"/>
              <a:gd name="connsiteY145" fmla="*/ 4713953 h 5550115"/>
              <a:gd name="connsiteX146" fmla="*/ 3805837 w 5563679"/>
              <a:gd name="connsiteY146" fmla="*/ 4715382 h 5550115"/>
              <a:gd name="connsiteX147" fmla="*/ 3805837 w 5563679"/>
              <a:gd name="connsiteY147" fmla="*/ 4820023 h 5550115"/>
              <a:gd name="connsiteX148" fmla="*/ 3676810 w 5563679"/>
              <a:gd name="connsiteY148" fmla="*/ 4949050 h 5550115"/>
              <a:gd name="connsiteX149" fmla="*/ 3676811 w 5563679"/>
              <a:gd name="connsiteY149" fmla="*/ 4949049 h 5550115"/>
              <a:gd name="connsiteX150" fmla="*/ 3547784 w 5563679"/>
              <a:gd name="connsiteY150" fmla="*/ 4820022 h 5550115"/>
              <a:gd name="connsiteX151" fmla="*/ 3547784 w 5563679"/>
              <a:gd name="connsiteY151" fmla="*/ 2265528 h 5550115"/>
              <a:gd name="connsiteX152" fmla="*/ 3547783 w 5563679"/>
              <a:gd name="connsiteY152" fmla="*/ 4836545 h 5550115"/>
              <a:gd name="connsiteX153" fmla="*/ 3537645 w 5563679"/>
              <a:gd name="connsiteY153" fmla="*/ 4786326 h 5550115"/>
              <a:gd name="connsiteX154" fmla="*/ 3418757 w 5563679"/>
              <a:gd name="connsiteY154" fmla="*/ 4707522 h 5550115"/>
              <a:gd name="connsiteX155" fmla="*/ 3299870 w 5563679"/>
              <a:gd name="connsiteY155" fmla="*/ 4786326 h 5550115"/>
              <a:gd name="connsiteX156" fmla="*/ 3290106 w 5563679"/>
              <a:gd name="connsiteY156" fmla="*/ 4834686 h 5550115"/>
              <a:gd name="connsiteX157" fmla="*/ 3290106 w 5563679"/>
              <a:gd name="connsiteY157" fmla="*/ 5421088 h 5550115"/>
              <a:gd name="connsiteX158" fmla="*/ 3161079 w 5563679"/>
              <a:gd name="connsiteY158" fmla="*/ 5550115 h 5550115"/>
              <a:gd name="connsiteX159" fmla="*/ 3161080 w 5563679"/>
              <a:gd name="connsiteY159" fmla="*/ 5550114 h 5550115"/>
              <a:gd name="connsiteX160" fmla="*/ 3032053 w 5563679"/>
              <a:gd name="connsiteY160" fmla="*/ 5421087 h 5550115"/>
              <a:gd name="connsiteX161" fmla="*/ 3032053 w 5563679"/>
              <a:gd name="connsiteY161" fmla="*/ 2265528 h 5550115"/>
              <a:gd name="connsiteX162" fmla="*/ 3032052 w 5563679"/>
              <a:gd name="connsiteY162" fmla="*/ 4524125 h 5550115"/>
              <a:gd name="connsiteX163" fmla="*/ 3021914 w 5563679"/>
              <a:gd name="connsiteY163" fmla="*/ 4473906 h 5550115"/>
              <a:gd name="connsiteX164" fmla="*/ 2903026 w 5563679"/>
              <a:gd name="connsiteY164" fmla="*/ 4395102 h 5550115"/>
              <a:gd name="connsiteX165" fmla="*/ 2784139 w 5563679"/>
              <a:gd name="connsiteY165" fmla="*/ 4473906 h 5550115"/>
              <a:gd name="connsiteX166" fmla="*/ 2780541 w 5563679"/>
              <a:gd name="connsiteY166" fmla="*/ 4491725 h 5550115"/>
              <a:gd name="connsiteX167" fmla="*/ 2780541 w 5563679"/>
              <a:gd name="connsiteY167" fmla="*/ 4800671 h 5550115"/>
              <a:gd name="connsiteX168" fmla="*/ 2651514 w 5563679"/>
              <a:gd name="connsiteY168" fmla="*/ 4929698 h 5550115"/>
              <a:gd name="connsiteX169" fmla="*/ 2651515 w 5563679"/>
              <a:gd name="connsiteY169" fmla="*/ 4929697 h 5550115"/>
              <a:gd name="connsiteX170" fmla="*/ 2522488 w 5563679"/>
              <a:gd name="connsiteY170" fmla="*/ 4800670 h 5550115"/>
              <a:gd name="connsiteX171" fmla="*/ 2522488 w 5563679"/>
              <a:gd name="connsiteY171" fmla="*/ 4753932 h 5550115"/>
              <a:gd name="connsiteX172" fmla="*/ 2503819 w 5563679"/>
              <a:gd name="connsiteY172" fmla="*/ 4721390 h 5550115"/>
              <a:gd name="connsiteX173" fmla="*/ 2426754 w 5563679"/>
              <a:gd name="connsiteY173" fmla="*/ 4674946 h 5550115"/>
              <a:gd name="connsiteX174" fmla="*/ 2403274 w 5563679"/>
              <a:gd name="connsiteY174" fmla="*/ 4672579 h 5550115"/>
              <a:gd name="connsiteX175" fmla="*/ 2403274 w 5563679"/>
              <a:gd name="connsiteY175" fmla="*/ 4671841 h 5550115"/>
              <a:gd name="connsiteX176" fmla="*/ 2355204 w 5563679"/>
              <a:gd name="connsiteY176" fmla="*/ 4662137 h 5550115"/>
              <a:gd name="connsiteX177" fmla="*/ 2276401 w 5563679"/>
              <a:gd name="connsiteY177" fmla="*/ 4543249 h 5550115"/>
              <a:gd name="connsiteX178" fmla="*/ 2276401 w 5563679"/>
              <a:gd name="connsiteY178" fmla="*/ 4429265 h 5550115"/>
              <a:gd name="connsiteX179" fmla="*/ 2268012 w 5563679"/>
              <a:gd name="connsiteY179" fmla="*/ 4387715 h 5550115"/>
              <a:gd name="connsiteX180" fmla="*/ 2149125 w 5563679"/>
              <a:gd name="connsiteY180" fmla="*/ 4308911 h 5550115"/>
              <a:gd name="connsiteX181" fmla="*/ 2030238 w 5563679"/>
              <a:gd name="connsiteY181" fmla="*/ 4387715 h 5550115"/>
              <a:gd name="connsiteX182" fmla="*/ 2028048 w 5563679"/>
              <a:gd name="connsiteY182" fmla="*/ 4398560 h 5550115"/>
              <a:gd name="connsiteX183" fmla="*/ 2028048 w 5563679"/>
              <a:gd name="connsiteY183" fmla="*/ 4551963 h 5550115"/>
              <a:gd name="connsiteX184" fmla="*/ 1949245 w 5563679"/>
              <a:gd name="connsiteY184" fmla="*/ 4670851 h 5550115"/>
              <a:gd name="connsiteX185" fmla="*/ 1901175 w 5563679"/>
              <a:gd name="connsiteY185" fmla="*/ 4680555 h 5550115"/>
              <a:gd name="connsiteX186" fmla="*/ 1901175 w 5563679"/>
              <a:gd name="connsiteY186" fmla="*/ 4681293 h 5550115"/>
              <a:gd name="connsiteX187" fmla="*/ 1877695 w 5563679"/>
              <a:gd name="connsiteY187" fmla="*/ 4683660 h 5550115"/>
              <a:gd name="connsiteX188" fmla="*/ 1777966 w 5563679"/>
              <a:gd name="connsiteY188" fmla="*/ 4769609 h 5550115"/>
              <a:gd name="connsiteX189" fmla="*/ 1775762 w 5563679"/>
              <a:gd name="connsiteY189" fmla="*/ 4782099 h 5550115"/>
              <a:gd name="connsiteX190" fmla="*/ 1775762 w 5563679"/>
              <a:gd name="connsiteY190" fmla="*/ 4916007 h 5550115"/>
              <a:gd name="connsiteX191" fmla="*/ 1646735 w 5563679"/>
              <a:gd name="connsiteY191" fmla="*/ 5045034 h 5550115"/>
              <a:gd name="connsiteX192" fmla="*/ 1646736 w 5563679"/>
              <a:gd name="connsiteY192" fmla="*/ 5045033 h 5550115"/>
              <a:gd name="connsiteX193" fmla="*/ 1517709 w 5563679"/>
              <a:gd name="connsiteY193" fmla="*/ 4916006 h 5550115"/>
              <a:gd name="connsiteX194" fmla="*/ 1517709 w 5563679"/>
              <a:gd name="connsiteY194" fmla="*/ 4550752 h 5550115"/>
              <a:gd name="connsiteX195" fmla="*/ 1515505 w 5563679"/>
              <a:gd name="connsiteY195" fmla="*/ 4538262 h 5550115"/>
              <a:gd name="connsiteX196" fmla="*/ 1415776 w 5563679"/>
              <a:gd name="connsiteY196" fmla="*/ 4452313 h 5550115"/>
              <a:gd name="connsiteX197" fmla="*/ 1392296 w 5563679"/>
              <a:gd name="connsiteY197" fmla="*/ 4449946 h 5550115"/>
              <a:gd name="connsiteX198" fmla="*/ 1392296 w 5563679"/>
              <a:gd name="connsiteY198" fmla="*/ 4449208 h 5550115"/>
              <a:gd name="connsiteX199" fmla="*/ 1344226 w 5563679"/>
              <a:gd name="connsiteY199" fmla="*/ 4439504 h 5550115"/>
              <a:gd name="connsiteX200" fmla="*/ 1265423 w 5563679"/>
              <a:gd name="connsiteY200" fmla="*/ 4320616 h 5550115"/>
              <a:gd name="connsiteX201" fmla="*/ 1265423 w 5563679"/>
              <a:gd name="connsiteY201" fmla="*/ 3944241 h 5550115"/>
              <a:gd name="connsiteX202" fmla="*/ 1257034 w 5563679"/>
              <a:gd name="connsiteY202" fmla="*/ 3902691 h 5550115"/>
              <a:gd name="connsiteX203" fmla="*/ 1138147 w 5563679"/>
              <a:gd name="connsiteY203" fmla="*/ 3823887 h 5550115"/>
              <a:gd name="connsiteX204" fmla="*/ 1019260 w 5563679"/>
              <a:gd name="connsiteY204" fmla="*/ 3902691 h 5550115"/>
              <a:gd name="connsiteX205" fmla="*/ 1016586 w 5563679"/>
              <a:gd name="connsiteY205" fmla="*/ 3915934 h 5550115"/>
              <a:gd name="connsiteX206" fmla="*/ 1016586 w 5563679"/>
              <a:gd name="connsiteY206" fmla="*/ 3976598 h 5550115"/>
              <a:gd name="connsiteX207" fmla="*/ 887559 w 5563679"/>
              <a:gd name="connsiteY207" fmla="*/ 4105625 h 5550115"/>
              <a:gd name="connsiteX208" fmla="*/ 887560 w 5563679"/>
              <a:gd name="connsiteY208" fmla="*/ 4105624 h 5550115"/>
              <a:gd name="connsiteX209" fmla="*/ 758533 w 5563679"/>
              <a:gd name="connsiteY209" fmla="*/ 3976597 h 5550115"/>
              <a:gd name="connsiteX210" fmla="*/ 758533 w 5563679"/>
              <a:gd name="connsiteY210" fmla="*/ 3835817 h 5550115"/>
              <a:gd name="connsiteX211" fmla="*/ 737116 w 5563679"/>
              <a:gd name="connsiteY211" fmla="*/ 3798485 h 5550115"/>
              <a:gd name="connsiteX212" fmla="*/ 660051 w 5563679"/>
              <a:gd name="connsiteY212" fmla="*/ 3752041 h 5550115"/>
              <a:gd name="connsiteX213" fmla="*/ 636571 w 5563679"/>
              <a:gd name="connsiteY213" fmla="*/ 3749674 h 5550115"/>
              <a:gd name="connsiteX214" fmla="*/ 636571 w 5563679"/>
              <a:gd name="connsiteY214" fmla="*/ 3748936 h 5550115"/>
              <a:gd name="connsiteX215" fmla="*/ 588501 w 5563679"/>
              <a:gd name="connsiteY215" fmla="*/ 3739232 h 5550115"/>
              <a:gd name="connsiteX216" fmla="*/ 509698 w 5563679"/>
              <a:gd name="connsiteY216" fmla="*/ 3620344 h 5550115"/>
              <a:gd name="connsiteX217" fmla="*/ 509698 w 5563679"/>
              <a:gd name="connsiteY217" fmla="*/ 2675086 h 5550115"/>
              <a:gd name="connsiteX218" fmla="*/ 501309 w 5563679"/>
              <a:gd name="connsiteY218" fmla="*/ 2633537 h 5550115"/>
              <a:gd name="connsiteX219" fmla="*/ 382422 w 5563679"/>
              <a:gd name="connsiteY219" fmla="*/ 2554733 h 5550115"/>
              <a:gd name="connsiteX220" fmla="*/ 263535 w 5563679"/>
              <a:gd name="connsiteY220" fmla="*/ 2633537 h 5550115"/>
              <a:gd name="connsiteX221" fmla="*/ 258053 w 5563679"/>
              <a:gd name="connsiteY221" fmla="*/ 2660688 h 5550115"/>
              <a:gd name="connsiteX222" fmla="*/ 258053 w 5563679"/>
              <a:gd name="connsiteY222" fmla="*/ 2715723 h 5550115"/>
              <a:gd name="connsiteX223" fmla="*/ 129026 w 5563679"/>
              <a:gd name="connsiteY223" fmla="*/ 2844750 h 5550115"/>
              <a:gd name="connsiteX224" fmla="*/ 129027 w 5563679"/>
              <a:gd name="connsiteY224" fmla="*/ 2844749 h 5550115"/>
              <a:gd name="connsiteX225" fmla="*/ 0 w 5563679"/>
              <a:gd name="connsiteY225" fmla="*/ 2715722 h 5550115"/>
              <a:gd name="connsiteX226" fmla="*/ 0 w 5563679"/>
              <a:gd name="connsiteY226" fmla="*/ 2265528 h 5550115"/>
              <a:gd name="connsiteX227" fmla="*/ 0 w 5563679"/>
              <a:gd name="connsiteY227" fmla="*/ 546839 h 5550115"/>
              <a:gd name="connsiteX228" fmla="*/ 12233 w 5563679"/>
              <a:gd name="connsiteY228" fmla="*/ 526676 h 5550115"/>
              <a:gd name="connsiteX229" fmla="*/ 111797 w 5563679"/>
              <a:gd name="connsiteY229" fmla="*/ 479722 h 5550115"/>
              <a:gd name="connsiteX230" fmla="*/ 230684 w 5563679"/>
              <a:gd name="connsiteY230" fmla="*/ 558526 h 5550115"/>
              <a:gd name="connsiteX231" fmla="*/ 232874 w 5563679"/>
              <a:gd name="connsiteY231" fmla="*/ 569371 h 5550115"/>
              <a:gd name="connsiteX232" fmla="*/ 232874 w 5563679"/>
              <a:gd name="connsiteY232" fmla="*/ 722774 h 5550115"/>
              <a:gd name="connsiteX233" fmla="*/ 311677 w 5563679"/>
              <a:gd name="connsiteY233" fmla="*/ 841662 h 5550115"/>
              <a:gd name="connsiteX234" fmla="*/ 359747 w 5563679"/>
              <a:gd name="connsiteY234" fmla="*/ 851366 h 5550115"/>
              <a:gd name="connsiteX235" fmla="*/ 359747 w 5563679"/>
              <a:gd name="connsiteY235" fmla="*/ 852104 h 5550115"/>
              <a:gd name="connsiteX236" fmla="*/ 383227 w 5563679"/>
              <a:gd name="connsiteY236" fmla="*/ 854471 h 5550115"/>
              <a:gd name="connsiteX237" fmla="*/ 482956 w 5563679"/>
              <a:gd name="connsiteY237" fmla="*/ 940420 h 5550115"/>
              <a:gd name="connsiteX238" fmla="*/ 485160 w 5563679"/>
              <a:gd name="connsiteY238" fmla="*/ 952910 h 5550115"/>
              <a:gd name="connsiteX239" fmla="*/ 485160 w 5563679"/>
              <a:gd name="connsiteY239" fmla="*/ 1086818 h 5550115"/>
              <a:gd name="connsiteX240" fmla="*/ 614186 w 5563679"/>
              <a:gd name="connsiteY240" fmla="*/ 1215845 h 5550115"/>
              <a:gd name="connsiteX241" fmla="*/ 614185 w 5563679"/>
              <a:gd name="connsiteY241" fmla="*/ 1215844 h 5550115"/>
              <a:gd name="connsiteX242" fmla="*/ 743212 w 5563679"/>
              <a:gd name="connsiteY242" fmla="*/ 1086817 h 5550115"/>
              <a:gd name="connsiteX243" fmla="*/ 743212 w 5563679"/>
              <a:gd name="connsiteY243" fmla="*/ 721563 h 5550115"/>
              <a:gd name="connsiteX244" fmla="*/ 745416 w 5563679"/>
              <a:gd name="connsiteY244" fmla="*/ 709073 h 5550115"/>
              <a:gd name="connsiteX245" fmla="*/ 845145 w 5563679"/>
              <a:gd name="connsiteY245" fmla="*/ 623124 h 5550115"/>
              <a:gd name="connsiteX246" fmla="*/ 868625 w 5563679"/>
              <a:gd name="connsiteY246" fmla="*/ 620757 h 5550115"/>
              <a:gd name="connsiteX247" fmla="*/ 868625 w 5563679"/>
              <a:gd name="connsiteY247" fmla="*/ 620019 h 5550115"/>
              <a:gd name="connsiteX248" fmla="*/ 916695 w 5563679"/>
              <a:gd name="connsiteY248" fmla="*/ 610315 h 5550115"/>
              <a:gd name="connsiteX249" fmla="*/ 995498 w 5563679"/>
              <a:gd name="connsiteY249" fmla="*/ 491427 h 5550115"/>
              <a:gd name="connsiteX250" fmla="*/ 995498 w 5563679"/>
              <a:gd name="connsiteY250" fmla="*/ 115052 h 5550115"/>
              <a:gd name="connsiteX251" fmla="*/ 1003887 w 5563679"/>
              <a:gd name="connsiteY251" fmla="*/ 73502 h 5550115"/>
              <a:gd name="connsiteX252" fmla="*/ 1084406 w 5563679"/>
              <a:gd name="connsiteY252" fmla="*/ 499 h 5550115"/>
              <a:gd name="connsiteX253" fmla="*/ 1087705 w 5563679"/>
              <a:gd name="connsiteY253" fmla="*/ 0 h 5550115"/>
              <a:gd name="connsiteX0" fmla="*/ 1087705 w 5563679"/>
              <a:gd name="connsiteY0" fmla="*/ 0 h 5550115"/>
              <a:gd name="connsiteX1" fmla="*/ 1157844 w 5563679"/>
              <a:gd name="connsiteY1" fmla="*/ 0 h 5550115"/>
              <a:gd name="connsiteX2" fmla="*/ 1161143 w 5563679"/>
              <a:gd name="connsiteY2" fmla="*/ 499 h 5550115"/>
              <a:gd name="connsiteX3" fmla="*/ 1241661 w 5563679"/>
              <a:gd name="connsiteY3" fmla="*/ 73502 h 5550115"/>
              <a:gd name="connsiteX4" fmla="*/ 1244335 w 5563679"/>
              <a:gd name="connsiteY4" fmla="*/ 86745 h 5550115"/>
              <a:gd name="connsiteX5" fmla="*/ 1244335 w 5563679"/>
              <a:gd name="connsiteY5" fmla="*/ 147409 h 5550115"/>
              <a:gd name="connsiteX6" fmla="*/ 1373362 w 5563679"/>
              <a:gd name="connsiteY6" fmla="*/ 276436 h 5550115"/>
              <a:gd name="connsiteX7" fmla="*/ 1373361 w 5563679"/>
              <a:gd name="connsiteY7" fmla="*/ 276435 h 5550115"/>
              <a:gd name="connsiteX8" fmla="*/ 1390772 w 5563679"/>
              <a:gd name="connsiteY8" fmla="*/ 272920 h 5550115"/>
              <a:gd name="connsiteX9" fmla="*/ 1399039 w 5563679"/>
              <a:gd name="connsiteY9" fmla="*/ 274589 h 5550115"/>
              <a:gd name="connsiteX10" fmla="*/ 1399039 w 5563679"/>
              <a:gd name="connsiteY10" fmla="*/ 275327 h 5550115"/>
              <a:gd name="connsiteX11" fmla="*/ 1422519 w 5563679"/>
              <a:gd name="connsiteY11" fmla="*/ 277694 h 5550115"/>
              <a:gd name="connsiteX12" fmla="*/ 1522248 w 5563679"/>
              <a:gd name="connsiteY12" fmla="*/ 363643 h 5550115"/>
              <a:gd name="connsiteX13" fmla="*/ 1522268 w 5563679"/>
              <a:gd name="connsiteY13" fmla="*/ 363756 h 5550115"/>
              <a:gd name="connsiteX14" fmla="*/ 1522268 w 5563679"/>
              <a:gd name="connsiteY14" fmla="*/ 923549 h 5550115"/>
              <a:gd name="connsiteX15" fmla="*/ 1601071 w 5563679"/>
              <a:gd name="connsiteY15" fmla="*/ 1042437 h 5550115"/>
              <a:gd name="connsiteX16" fmla="*/ 1649141 w 5563679"/>
              <a:gd name="connsiteY16" fmla="*/ 1052141 h 5550115"/>
              <a:gd name="connsiteX17" fmla="*/ 1649141 w 5563679"/>
              <a:gd name="connsiteY17" fmla="*/ 1052879 h 5550115"/>
              <a:gd name="connsiteX18" fmla="*/ 1672621 w 5563679"/>
              <a:gd name="connsiteY18" fmla="*/ 1055246 h 5550115"/>
              <a:gd name="connsiteX19" fmla="*/ 1772350 w 5563679"/>
              <a:gd name="connsiteY19" fmla="*/ 1141195 h 5550115"/>
              <a:gd name="connsiteX20" fmla="*/ 1772601 w 5563679"/>
              <a:gd name="connsiteY20" fmla="*/ 1142618 h 5550115"/>
              <a:gd name="connsiteX21" fmla="*/ 1772601 w 5563679"/>
              <a:gd name="connsiteY21" fmla="*/ 1410943 h 5550115"/>
              <a:gd name="connsiteX22" fmla="*/ 1901628 w 5563679"/>
              <a:gd name="connsiteY22" fmla="*/ 1539970 h 5550115"/>
              <a:gd name="connsiteX23" fmla="*/ 1901627 w 5563679"/>
              <a:gd name="connsiteY23" fmla="*/ 1539969 h 5550115"/>
              <a:gd name="connsiteX24" fmla="*/ 2030654 w 5563679"/>
              <a:gd name="connsiteY24" fmla="*/ 1410942 h 5550115"/>
              <a:gd name="connsiteX25" fmla="*/ 2030654 w 5563679"/>
              <a:gd name="connsiteY25" fmla="*/ 1130923 h 5550115"/>
              <a:gd name="connsiteX26" fmla="*/ 2032657 w 5563679"/>
              <a:gd name="connsiteY26" fmla="*/ 1119572 h 5550115"/>
              <a:gd name="connsiteX27" fmla="*/ 2132386 w 5563679"/>
              <a:gd name="connsiteY27" fmla="*/ 1033623 h 5550115"/>
              <a:gd name="connsiteX28" fmla="*/ 2155866 w 5563679"/>
              <a:gd name="connsiteY28" fmla="*/ 1031256 h 5550115"/>
              <a:gd name="connsiteX29" fmla="*/ 2155866 w 5563679"/>
              <a:gd name="connsiteY29" fmla="*/ 1030518 h 5550115"/>
              <a:gd name="connsiteX30" fmla="*/ 2203936 w 5563679"/>
              <a:gd name="connsiteY30" fmla="*/ 1020814 h 5550115"/>
              <a:gd name="connsiteX31" fmla="*/ 2282739 w 5563679"/>
              <a:gd name="connsiteY31" fmla="*/ 901926 h 5550115"/>
              <a:gd name="connsiteX32" fmla="*/ 2282739 w 5563679"/>
              <a:gd name="connsiteY32" fmla="*/ 811796 h 5550115"/>
              <a:gd name="connsiteX33" fmla="*/ 2291128 w 5563679"/>
              <a:gd name="connsiteY33" fmla="*/ 770246 h 5550115"/>
              <a:gd name="connsiteX34" fmla="*/ 2410015 w 5563679"/>
              <a:gd name="connsiteY34" fmla="*/ 691442 h 5550115"/>
              <a:gd name="connsiteX35" fmla="*/ 2528902 w 5563679"/>
              <a:gd name="connsiteY35" fmla="*/ 770246 h 5550115"/>
              <a:gd name="connsiteX36" fmla="*/ 2531092 w 5563679"/>
              <a:gd name="connsiteY36" fmla="*/ 781090 h 5550115"/>
              <a:gd name="connsiteX37" fmla="*/ 2531092 w 5563679"/>
              <a:gd name="connsiteY37" fmla="*/ 1021960 h 5550115"/>
              <a:gd name="connsiteX38" fmla="*/ 2609895 w 5563679"/>
              <a:gd name="connsiteY38" fmla="*/ 1140848 h 5550115"/>
              <a:gd name="connsiteX39" fmla="*/ 2657965 w 5563679"/>
              <a:gd name="connsiteY39" fmla="*/ 1150552 h 5550115"/>
              <a:gd name="connsiteX40" fmla="*/ 2657965 w 5563679"/>
              <a:gd name="connsiteY40" fmla="*/ 1151290 h 5550115"/>
              <a:gd name="connsiteX41" fmla="*/ 2681445 w 5563679"/>
              <a:gd name="connsiteY41" fmla="*/ 1153657 h 5550115"/>
              <a:gd name="connsiteX42" fmla="*/ 2781174 w 5563679"/>
              <a:gd name="connsiteY42" fmla="*/ 1239606 h 5550115"/>
              <a:gd name="connsiteX43" fmla="*/ 2781426 w 5563679"/>
              <a:gd name="connsiteY43" fmla="*/ 1241035 h 5550115"/>
              <a:gd name="connsiteX44" fmla="*/ 2781426 w 5563679"/>
              <a:gd name="connsiteY44" fmla="*/ 1345676 h 5550115"/>
              <a:gd name="connsiteX45" fmla="*/ 2910453 w 5563679"/>
              <a:gd name="connsiteY45" fmla="*/ 1474703 h 5550115"/>
              <a:gd name="connsiteX46" fmla="*/ 2910452 w 5563679"/>
              <a:gd name="connsiteY46" fmla="*/ 1474702 h 5550115"/>
              <a:gd name="connsiteX47" fmla="*/ 3039479 w 5563679"/>
              <a:gd name="connsiteY47" fmla="*/ 1345675 h 5550115"/>
              <a:gd name="connsiteX48" fmla="*/ 3039480 w 5563679"/>
              <a:gd name="connsiteY48" fmla="*/ 1362198 h 5550115"/>
              <a:gd name="connsiteX49" fmla="*/ 3049618 w 5563679"/>
              <a:gd name="connsiteY49" fmla="*/ 1311979 h 5550115"/>
              <a:gd name="connsiteX50" fmla="*/ 3168506 w 5563679"/>
              <a:gd name="connsiteY50" fmla="*/ 1233175 h 5550115"/>
              <a:gd name="connsiteX51" fmla="*/ 3287393 w 5563679"/>
              <a:gd name="connsiteY51" fmla="*/ 1311979 h 5550115"/>
              <a:gd name="connsiteX52" fmla="*/ 3297157 w 5563679"/>
              <a:gd name="connsiteY52" fmla="*/ 1360339 h 5550115"/>
              <a:gd name="connsiteX53" fmla="*/ 3297157 w 5563679"/>
              <a:gd name="connsiteY53" fmla="*/ 1946741 h 5550115"/>
              <a:gd name="connsiteX54" fmla="*/ 3426184 w 5563679"/>
              <a:gd name="connsiteY54" fmla="*/ 2075768 h 5550115"/>
              <a:gd name="connsiteX55" fmla="*/ 3426183 w 5563679"/>
              <a:gd name="connsiteY55" fmla="*/ 2075767 h 5550115"/>
              <a:gd name="connsiteX56" fmla="*/ 3555210 w 5563679"/>
              <a:gd name="connsiteY56" fmla="*/ 1946740 h 5550115"/>
              <a:gd name="connsiteX57" fmla="*/ 3555211 w 5563679"/>
              <a:gd name="connsiteY57" fmla="*/ 1049778 h 5550115"/>
              <a:gd name="connsiteX58" fmla="*/ 3565349 w 5563679"/>
              <a:gd name="connsiteY58" fmla="*/ 999559 h 5550115"/>
              <a:gd name="connsiteX59" fmla="*/ 3684237 w 5563679"/>
              <a:gd name="connsiteY59" fmla="*/ 920755 h 5550115"/>
              <a:gd name="connsiteX60" fmla="*/ 3803124 w 5563679"/>
              <a:gd name="connsiteY60" fmla="*/ 999559 h 5550115"/>
              <a:gd name="connsiteX61" fmla="*/ 3806722 w 5563679"/>
              <a:gd name="connsiteY61" fmla="*/ 1017378 h 5550115"/>
              <a:gd name="connsiteX62" fmla="*/ 3806722 w 5563679"/>
              <a:gd name="connsiteY62" fmla="*/ 1326324 h 5550115"/>
              <a:gd name="connsiteX63" fmla="*/ 3935749 w 5563679"/>
              <a:gd name="connsiteY63" fmla="*/ 1455351 h 5550115"/>
              <a:gd name="connsiteX64" fmla="*/ 3935748 w 5563679"/>
              <a:gd name="connsiteY64" fmla="*/ 1455350 h 5550115"/>
              <a:gd name="connsiteX65" fmla="*/ 4064775 w 5563679"/>
              <a:gd name="connsiteY65" fmla="*/ 1326323 h 5550115"/>
              <a:gd name="connsiteX66" fmla="*/ 4064775 w 5563679"/>
              <a:gd name="connsiteY66" fmla="*/ 1279585 h 5550115"/>
              <a:gd name="connsiteX67" fmla="*/ 4083444 w 5563679"/>
              <a:gd name="connsiteY67" fmla="*/ 1247043 h 5550115"/>
              <a:gd name="connsiteX68" fmla="*/ 4160509 w 5563679"/>
              <a:gd name="connsiteY68" fmla="*/ 1200599 h 5550115"/>
              <a:gd name="connsiteX69" fmla="*/ 4183989 w 5563679"/>
              <a:gd name="connsiteY69" fmla="*/ 1198232 h 5550115"/>
              <a:gd name="connsiteX70" fmla="*/ 4183989 w 5563679"/>
              <a:gd name="connsiteY70" fmla="*/ 1197494 h 5550115"/>
              <a:gd name="connsiteX71" fmla="*/ 4232059 w 5563679"/>
              <a:gd name="connsiteY71" fmla="*/ 1187790 h 5550115"/>
              <a:gd name="connsiteX72" fmla="*/ 4310862 w 5563679"/>
              <a:gd name="connsiteY72" fmla="*/ 1068902 h 5550115"/>
              <a:gd name="connsiteX73" fmla="*/ 4310862 w 5563679"/>
              <a:gd name="connsiteY73" fmla="*/ 954918 h 5550115"/>
              <a:gd name="connsiteX74" fmla="*/ 4319251 w 5563679"/>
              <a:gd name="connsiteY74" fmla="*/ 913368 h 5550115"/>
              <a:gd name="connsiteX75" fmla="*/ 4438138 w 5563679"/>
              <a:gd name="connsiteY75" fmla="*/ 834564 h 5550115"/>
              <a:gd name="connsiteX76" fmla="*/ 4557025 w 5563679"/>
              <a:gd name="connsiteY76" fmla="*/ 913368 h 5550115"/>
              <a:gd name="connsiteX77" fmla="*/ 4559215 w 5563679"/>
              <a:gd name="connsiteY77" fmla="*/ 924213 h 5550115"/>
              <a:gd name="connsiteX78" fmla="*/ 4559215 w 5563679"/>
              <a:gd name="connsiteY78" fmla="*/ 1077616 h 5550115"/>
              <a:gd name="connsiteX79" fmla="*/ 4638018 w 5563679"/>
              <a:gd name="connsiteY79" fmla="*/ 1196504 h 5550115"/>
              <a:gd name="connsiteX80" fmla="*/ 4686088 w 5563679"/>
              <a:gd name="connsiteY80" fmla="*/ 1206208 h 5550115"/>
              <a:gd name="connsiteX81" fmla="*/ 4686088 w 5563679"/>
              <a:gd name="connsiteY81" fmla="*/ 1206946 h 5550115"/>
              <a:gd name="connsiteX82" fmla="*/ 4709568 w 5563679"/>
              <a:gd name="connsiteY82" fmla="*/ 1209313 h 5550115"/>
              <a:gd name="connsiteX83" fmla="*/ 4809296 w 5563679"/>
              <a:gd name="connsiteY83" fmla="*/ 1295262 h 5550115"/>
              <a:gd name="connsiteX84" fmla="*/ 4811500 w 5563679"/>
              <a:gd name="connsiteY84" fmla="*/ 1307752 h 5550115"/>
              <a:gd name="connsiteX85" fmla="*/ 4811500 w 5563679"/>
              <a:gd name="connsiteY85" fmla="*/ 1441660 h 5550115"/>
              <a:gd name="connsiteX86" fmla="*/ 4940527 w 5563679"/>
              <a:gd name="connsiteY86" fmla="*/ 1570687 h 5550115"/>
              <a:gd name="connsiteX87" fmla="*/ 4940526 w 5563679"/>
              <a:gd name="connsiteY87" fmla="*/ 1570686 h 5550115"/>
              <a:gd name="connsiteX88" fmla="*/ 5069553 w 5563679"/>
              <a:gd name="connsiteY88" fmla="*/ 1441659 h 5550115"/>
              <a:gd name="connsiteX89" fmla="*/ 5069553 w 5563679"/>
              <a:gd name="connsiteY89" fmla="*/ 1076405 h 5550115"/>
              <a:gd name="connsiteX90" fmla="*/ 5071757 w 5563679"/>
              <a:gd name="connsiteY90" fmla="*/ 1063915 h 5550115"/>
              <a:gd name="connsiteX91" fmla="*/ 5171486 w 5563679"/>
              <a:gd name="connsiteY91" fmla="*/ 977966 h 5550115"/>
              <a:gd name="connsiteX92" fmla="*/ 5194966 w 5563679"/>
              <a:gd name="connsiteY92" fmla="*/ 975599 h 5550115"/>
              <a:gd name="connsiteX93" fmla="*/ 5194966 w 5563679"/>
              <a:gd name="connsiteY93" fmla="*/ 974861 h 5550115"/>
              <a:gd name="connsiteX94" fmla="*/ 5243036 w 5563679"/>
              <a:gd name="connsiteY94" fmla="*/ 965157 h 5550115"/>
              <a:gd name="connsiteX95" fmla="*/ 5321839 w 5563679"/>
              <a:gd name="connsiteY95" fmla="*/ 846269 h 5550115"/>
              <a:gd name="connsiteX96" fmla="*/ 5321839 w 5563679"/>
              <a:gd name="connsiteY96" fmla="*/ 469894 h 5550115"/>
              <a:gd name="connsiteX97" fmla="*/ 5330228 w 5563679"/>
              <a:gd name="connsiteY97" fmla="*/ 428344 h 5550115"/>
              <a:gd name="connsiteX98" fmla="*/ 5449115 w 5563679"/>
              <a:gd name="connsiteY98" fmla="*/ 349540 h 5550115"/>
              <a:gd name="connsiteX99" fmla="*/ 5548678 w 5563679"/>
              <a:gd name="connsiteY99" fmla="*/ 396494 h 5550115"/>
              <a:gd name="connsiteX100" fmla="*/ 5562692 w 5563679"/>
              <a:gd name="connsiteY100" fmla="*/ 419592 h 5550115"/>
              <a:gd name="connsiteX101" fmla="*/ 5562692 w 5563679"/>
              <a:gd name="connsiteY101" fmla="*/ 2265528 h 5550115"/>
              <a:gd name="connsiteX102" fmla="*/ 5563679 w 5563679"/>
              <a:gd name="connsiteY102" fmla="*/ 2265528 h 5550115"/>
              <a:gd name="connsiteX103" fmla="*/ 5563679 w 5563679"/>
              <a:gd name="connsiteY103" fmla="*/ 3341998 h 5550115"/>
              <a:gd name="connsiteX104" fmla="*/ 5484876 w 5563679"/>
              <a:gd name="connsiteY104" fmla="*/ 3460886 h 5550115"/>
              <a:gd name="connsiteX105" fmla="*/ 5436806 w 5563679"/>
              <a:gd name="connsiteY105" fmla="*/ 3470590 h 5550115"/>
              <a:gd name="connsiteX106" fmla="*/ 5436806 w 5563679"/>
              <a:gd name="connsiteY106" fmla="*/ 3471328 h 5550115"/>
              <a:gd name="connsiteX107" fmla="*/ 5413326 w 5563679"/>
              <a:gd name="connsiteY107" fmla="*/ 3473695 h 5550115"/>
              <a:gd name="connsiteX108" fmla="*/ 5336262 w 5563679"/>
              <a:gd name="connsiteY108" fmla="*/ 3520139 h 5550115"/>
              <a:gd name="connsiteX109" fmla="*/ 5315097 w 5563679"/>
              <a:gd name="connsiteY109" fmla="*/ 3557030 h 5550115"/>
              <a:gd name="connsiteX110" fmla="*/ 5315097 w 5563679"/>
              <a:gd name="connsiteY110" fmla="*/ 3620344 h 5550115"/>
              <a:gd name="connsiteX111" fmla="*/ 5236294 w 5563679"/>
              <a:gd name="connsiteY111" fmla="*/ 3739232 h 5550115"/>
              <a:gd name="connsiteX112" fmla="*/ 5188224 w 5563679"/>
              <a:gd name="connsiteY112" fmla="*/ 3748936 h 5550115"/>
              <a:gd name="connsiteX113" fmla="*/ 5188224 w 5563679"/>
              <a:gd name="connsiteY113" fmla="*/ 3749674 h 5550115"/>
              <a:gd name="connsiteX114" fmla="*/ 5164744 w 5563679"/>
              <a:gd name="connsiteY114" fmla="*/ 3752041 h 5550115"/>
              <a:gd name="connsiteX115" fmla="*/ 5065015 w 5563679"/>
              <a:gd name="connsiteY115" fmla="*/ 3837990 h 5550115"/>
              <a:gd name="connsiteX116" fmla="*/ 5064995 w 5563679"/>
              <a:gd name="connsiteY116" fmla="*/ 3838103 h 5550115"/>
              <a:gd name="connsiteX117" fmla="*/ 5064995 w 5563679"/>
              <a:gd name="connsiteY117" fmla="*/ 4397896 h 5550115"/>
              <a:gd name="connsiteX118" fmla="*/ 4986192 w 5563679"/>
              <a:gd name="connsiteY118" fmla="*/ 4516784 h 5550115"/>
              <a:gd name="connsiteX119" fmla="*/ 4938122 w 5563679"/>
              <a:gd name="connsiteY119" fmla="*/ 4526488 h 5550115"/>
              <a:gd name="connsiteX120" fmla="*/ 4938122 w 5563679"/>
              <a:gd name="connsiteY120" fmla="*/ 4527226 h 5550115"/>
              <a:gd name="connsiteX121" fmla="*/ 4914642 w 5563679"/>
              <a:gd name="connsiteY121" fmla="*/ 4529593 h 5550115"/>
              <a:gd name="connsiteX122" fmla="*/ 4814913 w 5563679"/>
              <a:gd name="connsiteY122" fmla="*/ 4615542 h 5550115"/>
              <a:gd name="connsiteX123" fmla="*/ 4814662 w 5563679"/>
              <a:gd name="connsiteY123" fmla="*/ 4616965 h 5550115"/>
              <a:gd name="connsiteX124" fmla="*/ 4814662 w 5563679"/>
              <a:gd name="connsiteY124" fmla="*/ 4885290 h 5550115"/>
              <a:gd name="connsiteX125" fmla="*/ 4685635 w 5563679"/>
              <a:gd name="connsiteY125" fmla="*/ 5014317 h 5550115"/>
              <a:gd name="connsiteX126" fmla="*/ 4685636 w 5563679"/>
              <a:gd name="connsiteY126" fmla="*/ 5014316 h 5550115"/>
              <a:gd name="connsiteX127" fmla="*/ 4556609 w 5563679"/>
              <a:gd name="connsiteY127" fmla="*/ 4885289 h 5550115"/>
              <a:gd name="connsiteX128" fmla="*/ 4556609 w 5563679"/>
              <a:gd name="connsiteY128" fmla="*/ 4605270 h 5550115"/>
              <a:gd name="connsiteX129" fmla="*/ 4554606 w 5563679"/>
              <a:gd name="connsiteY129" fmla="*/ 4593919 h 5550115"/>
              <a:gd name="connsiteX130" fmla="*/ 4454877 w 5563679"/>
              <a:gd name="connsiteY130" fmla="*/ 4507970 h 5550115"/>
              <a:gd name="connsiteX131" fmla="*/ 4431397 w 5563679"/>
              <a:gd name="connsiteY131" fmla="*/ 4505603 h 5550115"/>
              <a:gd name="connsiteX132" fmla="*/ 4431397 w 5563679"/>
              <a:gd name="connsiteY132" fmla="*/ 4504865 h 5550115"/>
              <a:gd name="connsiteX133" fmla="*/ 4383327 w 5563679"/>
              <a:gd name="connsiteY133" fmla="*/ 4495161 h 5550115"/>
              <a:gd name="connsiteX134" fmla="*/ 4304524 w 5563679"/>
              <a:gd name="connsiteY134" fmla="*/ 4376273 h 5550115"/>
              <a:gd name="connsiteX135" fmla="*/ 4304524 w 5563679"/>
              <a:gd name="connsiteY135" fmla="*/ 4286143 h 5550115"/>
              <a:gd name="connsiteX136" fmla="*/ 4296135 w 5563679"/>
              <a:gd name="connsiteY136" fmla="*/ 4244593 h 5550115"/>
              <a:gd name="connsiteX137" fmla="*/ 4177248 w 5563679"/>
              <a:gd name="connsiteY137" fmla="*/ 4165789 h 5550115"/>
              <a:gd name="connsiteX138" fmla="*/ 4058361 w 5563679"/>
              <a:gd name="connsiteY138" fmla="*/ 4244593 h 5550115"/>
              <a:gd name="connsiteX139" fmla="*/ 4056171 w 5563679"/>
              <a:gd name="connsiteY139" fmla="*/ 4255437 h 5550115"/>
              <a:gd name="connsiteX140" fmla="*/ 4056171 w 5563679"/>
              <a:gd name="connsiteY140" fmla="*/ 4496307 h 5550115"/>
              <a:gd name="connsiteX141" fmla="*/ 3977368 w 5563679"/>
              <a:gd name="connsiteY141" fmla="*/ 4615195 h 5550115"/>
              <a:gd name="connsiteX142" fmla="*/ 3929298 w 5563679"/>
              <a:gd name="connsiteY142" fmla="*/ 4624899 h 5550115"/>
              <a:gd name="connsiteX143" fmla="*/ 3929298 w 5563679"/>
              <a:gd name="connsiteY143" fmla="*/ 4625637 h 5550115"/>
              <a:gd name="connsiteX144" fmla="*/ 3905818 w 5563679"/>
              <a:gd name="connsiteY144" fmla="*/ 4628004 h 5550115"/>
              <a:gd name="connsiteX145" fmla="*/ 3806089 w 5563679"/>
              <a:gd name="connsiteY145" fmla="*/ 4713953 h 5550115"/>
              <a:gd name="connsiteX146" fmla="*/ 3805837 w 5563679"/>
              <a:gd name="connsiteY146" fmla="*/ 4715382 h 5550115"/>
              <a:gd name="connsiteX147" fmla="*/ 3805837 w 5563679"/>
              <a:gd name="connsiteY147" fmla="*/ 4820023 h 5550115"/>
              <a:gd name="connsiteX148" fmla="*/ 3676810 w 5563679"/>
              <a:gd name="connsiteY148" fmla="*/ 4949050 h 5550115"/>
              <a:gd name="connsiteX149" fmla="*/ 3676811 w 5563679"/>
              <a:gd name="connsiteY149" fmla="*/ 4949049 h 5550115"/>
              <a:gd name="connsiteX150" fmla="*/ 3547784 w 5563679"/>
              <a:gd name="connsiteY150" fmla="*/ 4820022 h 5550115"/>
              <a:gd name="connsiteX151" fmla="*/ 3547783 w 5563679"/>
              <a:gd name="connsiteY151" fmla="*/ 4836545 h 5550115"/>
              <a:gd name="connsiteX152" fmla="*/ 3537645 w 5563679"/>
              <a:gd name="connsiteY152" fmla="*/ 4786326 h 5550115"/>
              <a:gd name="connsiteX153" fmla="*/ 3418757 w 5563679"/>
              <a:gd name="connsiteY153" fmla="*/ 4707522 h 5550115"/>
              <a:gd name="connsiteX154" fmla="*/ 3299870 w 5563679"/>
              <a:gd name="connsiteY154" fmla="*/ 4786326 h 5550115"/>
              <a:gd name="connsiteX155" fmla="*/ 3290106 w 5563679"/>
              <a:gd name="connsiteY155" fmla="*/ 4834686 h 5550115"/>
              <a:gd name="connsiteX156" fmla="*/ 3290106 w 5563679"/>
              <a:gd name="connsiteY156" fmla="*/ 5421088 h 5550115"/>
              <a:gd name="connsiteX157" fmla="*/ 3161079 w 5563679"/>
              <a:gd name="connsiteY157" fmla="*/ 5550115 h 5550115"/>
              <a:gd name="connsiteX158" fmla="*/ 3161080 w 5563679"/>
              <a:gd name="connsiteY158" fmla="*/ 5550114 h 5550115"/>
              <a:gd name="connsiteX159" fmla="*/ 3032053 w 5563679"/>
              <a:gd name="connsiteY159" fmla="*/ 5421087 h 5550115"/>
              <a:gd name="connsiteX160" fmla="*/ 3032053 w 5563679"/>
              <a:gd name="connsiteY160" fmla="*/ 2265528 h 5550115"/>
              <a:gd name="connsiteX161" fmla="*/ 3032052 w 5563679"/>
              <a:gd name="connsiteY161" fmla="*/ 4524125 h 5550115"/>
              <a:gd name="connsiteX162" fmla="*/ 3021914 w 5563679"/>
              <a:gd name="connsiteY162" fmla="*/ 4473906 h 5550115"/>
              <a:gd name="connsiteX163" fmla="*/ 2903026 w 5563679"/>
              <a:gd name="connsiteY163" fmla="*/ 4395102 h 5550115"/>
              <a:gd name="connsiteX164" fmla="*/ 2784139 w 5563679"/>
              <a:gd name="connsiteY164" fmla="*/ 4473906 h 5550115"/>
              <a:gd name="connsiteX165" fmla="*/ 2780541 w 5563679"/>
              <a:gd name="connsiteY165" fmla="*/ 4491725 h 5550115"/>
              <a:gd name="connsiteX166" fmla="*/ 2780541 w 5563679"/>
              <a:gd name="connsiteY166" fmla="*/ 4800671 h 5550115"/>
              <a:gd name="connsiteX167" fmla="*/ 2651514 w 5563679"/>
              <a:gd name="connsiteY167" fmla="*/ 4929698 h 5550115"/>
              <a:gd name="connsiteX168" fmla="*/ 2651515 w 5563679"/>
              <a:gd name="connsiteY168" fmla="*/ 4929697 h 5550115"/>
              <a:gd name="connsiteX169" fmla="*/ 2522488 w 5563679"/>
              <a:gd name="connsiteY169" fmla="*/ 4800670 h 5550115"/>
              <a:gd name="connsiteX170" fmla="*/ 2522488 w 5563679"/>
              <a:gd name="connsiteY170" fmla="*/ 4753932 h 5550115"/>
              <a:gd name="connsiteX171" fmla="*/ 2503819 w 5563679"/>
              <a:gd name="connsiteY171" fmla="*/ 4721390 h 5550115"/>
              <a:gd name="connsiteX172" fmla="*/ 2426754 w 5563679"/>
              <a:gd name="connsiteY172" fmla="*/ 4674946 h 5550115"/>
              <a:gd name="connsiteX173" fmla="*/ 2403274 w 5563679"/>
              <a:gd name="connsiteY173" fmla="*/ 4672579 h 5550115"/>
              <a:gd name="connsiteX174" fmla="*/ 2403274 w 5563679"/>
              <a:gd name="connsiteY174" fmla="*/ 4671841 h 5550115"/>
              <a:gd name="connsiteX175" fmla="*/ 2355204 w 5563679"/>
              <a:gd name="connsiteY175" fmla="*/ 4662137 h 5550115"/>
              <a:gd name="connsiteX176" fmla="*/ 2276401 w 5563679"/>
              <a:gd name="connsiteY176" fmla="*/ 4543249 h 5550115"/>
              <a:gd name="connsiteX177" fmla="*/ 2276401 w 5563679"/>
              <a:gd name="connsiteY177" fmla="*/ 4429265 h 5550115"/>
              <a:gd name="connsiteX178" fmla="*/ 2268012 w 5563679"/>
              <a:gd name="connsiteY178" fmla="*/ 4387715 h 5550115"/>
              <a:gd name="connsiteX179" fmla="*/ 2149125 w 5563679"/>
              <a:gd name="connsiteY179" fmla="*/ 4308911 h 5550115"/>
              <a:gd name="connsiteX180" fmla="*/ 2030238 w 5563679"/>
              <a:gd name="connsiteY180" fmla="*/ 4387715 h 5550115"/>
              <a:gd name="connsiteX181" fmla="*/ 2028048 w 5563679"/>
              <a:gd name="connsiteY181" fmla="*/ 4398560 h 5550115"/>
              <a:gd name="connsiteX182" fmla="*/ 2028048 w 5563679"/>
              <a:gd name="connsiteY182" fmla="*/ 4551963 h 5550115"/>
              <a:gd name="connsiteX183" fmla="*/ 1949245 w 5563679"/>
              <a:gd name="connsiteY183" fmla="*/ 4670851 h 5550115"/>
              <a:gd name="connsiteX184" fmla="*/ 1901175 w 5563679"/>
              <a:gd name="connsiteY184" fmla="*/ 4680555 h 5550115"/>
              <a:gd name="connsiteX185" fmla="*/ 1901175 w 5563679"/>
              <a:gd name="connsiteY185" fmla="*/ 4681293 h 5550115"/>
              <a:gd name="connsiteX186" fmla="*/ 1877695 w 5563679"/>
              <a:gd name="connsiteY186" fmla="*/ 4683660 h 5550115"/>
              <a:gd name="connsiteX187" fmla="*/ 1777966 w 5563679"/>
              <a:gd name="connsiteY187" fmla="*/ 4769609 h 5550115"/>
              <a:gd name="connsiteX188" fmla="*/ 1775762 w 5563679"/>
              <a:gd name="connsiteY188" fmla="*/ 4782099 h 5550115"/>
              <a:gd name="connsiteX189" fmla="*/ 1775762 w 5563679"/>
              <a:gd name="connsiteY189" fmla="*/ 4916007 h 5550115"/>
              <a:gd name="connsiteX190" fmla="*/ 1646735 w 5563679"/>
              <a:gd name="connsiteY190" fmla="*/ 5045034 h 5550115"/>
              <a:gd name="connsiteX191" fmla="*/ 1646736 w 5563679"/>
              <a:gd name="connsiteY191" fmla="*/ 5045033 h 5550115"/>
              <a:gd name="connsiteX192" fmla="*/ 1517709 w 5563679"/>
              <a:gd name="connsiteY192" fmla="*/ 4916006 h 5550115"/>
              <a:gd name="connsiteX193" fmla="*/ 1517709 w 5563679"/>
              <a:gd name="connsiteY193" fmla="*/ 4550752 h 5550115"/>
              <a:gd name="connsiteX194" fmla="*/ 1515505 w 5563679"/>
              <a:gd name="connsiteY194" fmla="*/ 4538262 h 5550115"/>
              <a:gd name="connsiteX195" fmla="*/ 1415776 w 5563679"/>
              <a:gd name="connsiteY195" fmla="*/ 4452313 h 5550115"/>
              <a:gd name="connsiteX196" fmla="*/ 1392296 w 5563679"/>
              <a:gd name="connsiteY196" fmla="*/ 4449946 h 5550115"/>
              <a:gd name="connsiteX197" fmla="*/ 1392296 w 5563679"/>
              <a:gd name="connsiteY197" fmla="*/ 4449208 h 5550115"/>
              <a:gd name="connsiteX198" fmla="*/ 1344226 w 5563679"/>
              <a:gd name="connsiteY198" fmla="*/ 4439504 h 5550115"/>
              <a:gd name="connsiteX199" fmla="*/ 1265423 w 5563679"/>
              <a:gd name="connsiteY199" fmla="*/ 4320616 h 5550115"/>
              <a:gd name="connsiteX200" fmla="*/ 1265423 w 5563679"/>
              <a:gd name="connsiteY200" fmla="*/ 3944241 h 5550115"/>
              <a:gd name="connsiteX201" fmla="*/ 1257034 w 5563679"/>
              <a:gd name="connsiteY201" fmla="*/ 3902691 h 5550115"/>
              <a:gd name="connsiteX202" fmla="*/ 1138147 w 5563679"/>
              <a:gd name="connsiteY202" fmla="*/ 3823887 h 5550115"/>
              <a:gd name="connsiteX203" fmla="*/ 1019260 w 5563679"/>
              <a:gd name="connsiteY203" fmla="*/ 3902691 h 5550115"/>
              <a:gd name="connsiteX204" fmla="*/ 1016586 w 5563679"/>
              <a:gd name="connsiteY204" fmla="*/ 3915934 h 5550115"/>
              <a:gd name="connsiteX205" fmla="*/ 1016586 w 5563679"/>
              <a:gd name="connsiteY205" fmla="*/ 3976598 h 5550115"/>
              <a:gd name="connsiteX206" fmla="*/ 887559 w 5563679"/>
              <a:gd name="connsiteY206" fmla="*/ 4105625 h 5550115"/>
              <a:gd name="connsiteX207" fmla="*/ 887560 w 5563679"/>
              <a:gd name="connsiteY207" fmla="*/ 4105624 h 5550115"/>
              <a:gd name="connsiteX208" fmla="*/ 758533 w 5563679"/>
              <a:gd name="connsiteY208" fmla="*/ 3976597 h 5550115"/>
              <a:gd name="connsiteX209" fmla="*/ 758533 w 5563679"/>
              <a:gd name="connsiteY209" fmla="*/ 3835817 h 5550115"/>
              <a:gd name="connsiteX210" fmla="*/ 737116 w 5563679"/>
              <a:gd name="connsiteY210" fmla="*/ 3798485 h 5550115"/>
              <a:gd name="connsiteX211" fmla="*/ 660051 w 5563679"/>
              <a:gd name="connsiteY211" fmla="*/ 3752041 h 5550115"/>
              <a:gd name="connsiteX212" fmla="*/ 636571 w 5563679"/>
              <a:gd name="connsiteY212" fmla="*/ 3749674 h 5550115"/>
              <a:gd name="connsiteX213" fmla="*/ 636571 w 5563679"/>
              <a:gd name="connsiteY213" fmla="*/ 3748936 h 5550115"/>
              <a:gd name="connsiteX214" fmla="*/ 588501 w 5563679"/>
              <a:gd name="connsiteY214" fmla="*/ 3739232 h 5550115"/>
              <a:gd name="connsiteX215" fmla="*/ 509698 w 5563679"/>
              <a:gd name="connsiteY215" fmla="*/ 3620344 h 5550115"/>
              <a:gd name="connsiteX216" fmla="*/ 509698 w 5563679"/>
              <a:gd name="connsiteY216" fmla="*/ 2675086 h 5550115"/>
              <a:gd name="connsiteX217" fmla="*/ 501309 w 5563679"/>
              <a:gd name="connsiteY217" fmla="*/ 2633537 h 5550115"/>
              <a:gd name="connsiteX218" fmla="*/ 382422 w 5563679"/>
              <a:gd name="connsiteY218" fmla="*/ 2554733 h 5550115"/>
              <a:gd name="connsiteX219" fmla="*/ 263535 w 5563679"/>
              <a:gd name="connsiteY219" fmla="*/ 2633537 h 5550115"/>
              <a:gd name="connsiteX220" fmla="*/ 258053 w 5563679"/>
              <a:gd name="connsiteY220" fmla="*/ 2660688 h 5550115"/>
              <a:gd name="connsiteX221" fmla="*/ 258053 w 5563679"/>
              <a:gd name="connsiteY221" fmla="*/ 2715723 h 5550115"/>
              <a:gd name="connsiteX222" fmla="*/ 129026 w 5563679"/>
              <a:gd name="connsiteY222" fmla="*/ 2844750 h 5550115"/>
              <a:gd name="connsiteX223" fmla="*/ 129027 w 5563679"/>
              <a:gd name="connsiteY223" fmla="*/ 2844749 h 5550115"/>
              <a:gd name="connsiteX224" fmla="*/ 0 w 5563679"/>
              <a:gd name="connsiteY224" fmla="*/ 2715722 h 5550115"/>
              <a:gd name="connsiteX225" fmla="*/ 0 w 5563679"/>
              <a:gd name="connsiteY225" fmla="*/ 2265528 h 5550115"/>
              <a:gd name="connsiteX226" fmla="*/ 0 w 5563679"/>
              <a:gd name="connsiteY226" fmla="*/ 546839 h 5550115"/>
              <a:gd name="connsiteX227" fmla="*/ 12233 w 5563679"/>
              <a:gd name="connsiteY227" fmla="*/ 526676 h 5550115"/>
              <a:gd name="connsiteX228" fmla="*/ 111797 w 5563679"/>
              <a:gd name="connsiteY228" fmla="*/ 479722 h 5550115"/>
              <a:gd name="connsiteX229" fmla="*/ 230684 w 5563679"/>
              <a:gd name="connsiteY229" fmla="*/ 558526 h 5550115"/>
              <a:gd name="connsiteX230" fmla="*/ 232874 w 5563679"/>
              <a:gd name="connsiteY230" fmla="*/ 569371 h 5550115"/>
              <a:gd name="connsiteX231" fmla="*/ 232874 w 5563679"/>
              <a:gd name="connsiteY231" fmla="*/ 722774 h 5550115"/>
              <a:gd name="connsiteX232" fmla="*/ 311677 w 5563679"/>
              <a:gd name="connsiteY232" fmla="*/ 841662 h 5550115"/>
              <a:gd name="connsiteX233" fmla="*/ 359747 w 5563679"/>
              <a:gd name="connsiteY233" fmla="*/ 851366 h 5550115"/>
              <a:gd name="connsiteX234" fmla="*/ 359747 w 5563679"/>
              <a:gd name="connsiteY234" fmla="*/ 852104 h 5550115"/>
              <a:gd name="connsiteX235" fmla="*/ 383227 w 5563679"/>
              <a:gd name="connsiteY235" fmla="*/ 854471 h 5550115"/>
              <a:gd name="connsiteX236" fmla="*/ 482956 w 5563679"/>
              <a:gd name="connsiteY236" fmla="*/ 940420 h 5550115"/>
              <a:gd name="connsiteX237" fmla="*/ 485160 w 5563679"/>
              <a:gd name="connsiteY237" fmla="*/ 952910 h 5550115"/>
              <a:gd name="connsiteX238" fmla="*/ 485160 w 5563679"/>
              <a:gd name="connsiteY238" fmla="*/ 1086818 h 5550115"/>
              <a:gd name="connsiteX239" fmla="*/ 614186 w 5563679"/>
              <a:gd name="connsiteY239" fmla="*/ 1215845 h 5550115"/>
              <a:gd name="connsiteX240" fmla="*/ 614185 w 5563679"/>
              <a:gd name="connsiteY240" fmla="*/ 1215844 h 5550115"/>
              <a:gd name="connsiteX241" fmla="*/ 743212 w 5563679"/>
              <a:gd name="connsiteY241" fmla="*/ 1086817 h 5550115"/>
              <a:gd name="connsiteX242" fmla="*/ 743212 w 5563679"/>
              <a:gd name="connsiteY242" fmla="*/ 721563 h 5550115"/>
              <a:gd name="connsiteX243" fmla="*/ 745416 w 5563679"/>
              <a:gd name="connsiteY243" fmla="*/ 709073 h 5550115"/>
              <a:gd name="connsiteX244" fmla="*/ 845145 w 5563679"/>
              <a:gd name="connsiteY244" fmla="*/ 623124 h 5550115"/>
              <a:gd name="connsiteX245" fmla="*/ 868625 w 5563679"/>
              <a:gd name="connsiteY245" fmla="*/ 620757 h 5550115"/>
              <a:gd name="connsiteX246" fmla="*/ 868625 w 5563679"/>
              <a:gd name="connsiteY246" fmla="*/ 620019 h 5550115"/>
              <a:gd name="connsiteX247" fmla="*/ 916695 w 5563679"/>
              <a:gd name="connsiteY247" fmla="*/ 610315 h 5550115"/>
              <a:gd name="connsiteX248" fmla="*/ 995498 w 5563679"/>
              <a:gd name="connsiteY248" fmla="*/ 491427 h 5550115"/>
              <a:gd name="connsiteX249" fmla="*/ 995498 w 5563679"/>
              <a:gd name="connsiteY249" fmla="*/ 115052 h 5550115"/>
              <a:gd name="connsiteX250" fmla="*/ 1003887 w 5563679"/>
              <a:gd name="connsiteY250" fmla="*/ 73502 h 5550115"/>
              <a:gd name="connsiteX251" fmla="*/ 1084406 w 5563679"/>
              <a:gd name="connsiteY251" fmla="*/ 499 h 5550115"/>
              <a:gd name="connsiteX252" fmla="*/ 1087705 w 5563679"/>
              <a:gd name="connsiteY252" fmla="*/ 0 h 5550115"/>
              <a:gd name="connsiteX0" fmla="*/ 1087705 w 5563679"/>
              <a:gd name="connsiteY0" fmla="*/ 0 h 5550115"/>
              <a:gd name="connsiteX1" fmla="*/ 1157844 w 5563679"/>
              <a:gd name="connsiteY1" fmla="*/ 0 h 5550115"/>
              <a:gd name="connsiteX2" fmla="*/ 1161143 w 5563679"/>
              <a:gd name="connsiteY2" fmla="*/ 499 h 5550115"/>
              <a:gd name="connsiteX3" fmla="*/ 1241661 w 5563679"/>
              <a:gd name="connsiteY3" fmla="*/ 73502 h 5550115"/>
              <a:gd name="connsiteX4" fmla="*/ 1244335 w 5563679"/>
              <a:gd name="connsiteY4" fmla="*/ 86745 h 5550115"/>
              <a:gd name="connsiteX5" fmla="*/ 1244335 w 5563679"/>
              <a:gd name="connsiteY5" fmla="*/ 147409 h 5550115"/>
              <a:gd name="connsiteX6" fmla="*/ 1373362 w 5563679"/>
              <a:gd name="connsiteY6" fmla="*/ 276436 h 5550115"/>
              <a:gd name="connsiteX7" fmla="*/ 1373361 w 5563679"/>
              <a:gd name="connsiteY7" fmla="*/ 276435 h 5550115"/>
              <a:gd name="connsiteX8" fmla="*/ 1390772 w 5563679"/>
              <a:gd name="connsiteY8" fmla="*/ 272920 h 5550115"/>
              <a:gd name="connsiteX9" fmla="*/ 1399039 w 5563679"/>
              <a:gd name="connsiteY9" fmla="*/ 274589 h 5550115"/>
              <a:gd name="connsiteX10" fmla="*/ 1399039 w 5563679"/>
              <a:gd name="connsiteY10" fmla="*/ 275327 h 5550115"/>
              <a:gd name="connsiteX11" fmla="*/ 1422519 w 5563679"/>
              <a:gd name="connsiteY11" fmla="*/ 277694 h 5550115"/>
              <a:gd name="connsiteX12" fmla="*/ 1522248 w 5563679"/>
              <a:gd name="connsiteY12" fmla="*/ 363643 h 5550115"/>
              <a:gd name="connsiteX13" fmla="*/ 1522268 w 5563679"/>
              <a:gd name="connsiteY13" fmla="*/ 363756 h 5550115"/>
              <a:gd name="connsiteX14" fmla="*/ 1522268 w 5563679"/>
              <a:gd name="connsiteY14" fmla="*/ 923549 h 5550115"/>
              <a:gd name="connsiteX15" fmla="*/ 1601071 w 5563679"/>
              <a:gd name="connsiteY15" fmla="*/ 1042437 h 5550115"/>
              <a:gd name="connsiteX16" fmla="*/ 1649141 w 5563679"/>
              <a:gd name="connsiteY16" fmla="*/ 1052141 h 5550115"/>
              <a:gd name="connsiteX17" fmla="*/ 1649141 w 5563679"/>
              <a:gd name="connsiteY17" fmla="*/ 1052879 h 5550115"/>
              <a:gd name="connsiteX18" fmla="*/ 1672621 w 5563679"/>
              <a:gd name="connsiteY18" fmla="*/ 1055246 h 5550115"/>
              <a:gd name="connsiteX19" fmla="*/ 1772350 w 5563679"/>
              <a:gd name="connsiteY19" fmla="*/ 1141195 h 5550115"/>
              <a:gd name="connsiteX20" fmla="*/ 1772601 w 5563679"/>
              <a:gd name="connsiteY20" fmla="*/ 1142618 h 5550115"/>
              <a:gd name="connsiteX21" fmla="*/ 1772601 w 5563679"/>
              <a:gd name="connsiteY21" fmla="*/ 1410943 h 5550115"/>
              <a:gd name="connsiteX22" fmla="*/ 1901628 w 5563679"/>
              <a:gd name="connsiteY22" fmla="*/ 1539970 h 5550115"/>
              <a:gd name="connsiteX23" fmla="*/ 1901627 w 5563679"/>
              <a:gd name="connsiteY23" fmla="*/ 1539969 h 5550115"/>
              <a:gd name="connsiteX24" fmla="*/ 2030654 w 5563679"/>
              <a:gd name="connsiteY24" fmla="*/ 1410942 h 5550115"/>
              <a:gd name="connsiteX25" fmla="*/ 2030654 w 5563679"/>
              <a:gd name="connsiteY25" fmla="*/ 1130923 h 5550115"/>
              <a:gd name="connsiteX26" fmla="*/ 2032657 w 5563679"/>
              <a:gd name="connsiteY26" fmla="*/ 1119572 h 5550115"/>
              <a:gd name="connsiteX27" fmla="*/ 2132386 w 5563679"/>
              <a:gd name="connsiteY27" fmla="*/ 1033623 h 5550115"/>
              <a:gd name="connsiteX28" fmla="*/ 2155866 w 5563679"/>
              <a:gd name="connsiteY28" fmla="*/ 1031256 h 5550115"/>
              <a:gd name="connsiteX29" fmla="*/ 2155866 w 5563679"/>
              <a:gd name="connsiteY29" fmla="*/ 1030518 h 5550115"/>
              <a:gd name="connsiteX30" fmla="*/ 2203936 w 5563679"/>
              <a:gd name="connsiteY30" fmla="*/ 1020814 h 5550115"/>
              <a:gd name="connsiteX31" fmla="*/ 2282739 w 5563679"/>
              <a:gd name="connsiteY31" fmla="*/ 901926 h 5550115"/>
              <a:gd name="connsiteX32" fmla="*/ 2282739 w 5563679"/>
              <a:gd name="connsiteY32" fmla="*/ 811796 h 5550115"/>
              <a:gd name="connsiteX33" fmla="*/ 2291128 w 5563679"/>
              <a:gd name="connsiteY33" fmla="*/ 770246 h 5550115"/>
              <a:gd name="connsiteX34" fmla="*/ 2410015 w 5563679"/>
              <a:gd name="connsiteY34" fmla="*/ 691442 h 5550115"/>
              <a:gd name="connsiteX35" fmla="*/ 2528902 w 5563679"/>
              <a:gd name="connsiteY35" fmla="*/ 770246 h 5550115"/>
              <a:gd name="connsiteX36" fmla="*/ 2531092 w 5563679"/>
              <a:gd name="connsiteY36" fmla="*/ 781090 h 5550115"/>
              <a:gd name="connsiteX37" fmla="*/ 2531092 w 5563679"/>
              <a:gd name="connsiteY37" fmla="*/ 1021960 h 5550115"/>
              <a:gd name="connsiteX38" fmla="*/ 2609895 w 5563679"/>
              <a:gd name="connsiteY38" fmla="*/ 1140848 h 5550115"/>
              <a:gd name="connsiteX39" fmla="*/ 2657965 w 5563679"/>
              <a:gd name="connsiteY39" fmla="*/ 1150552 h 5550115"/>
              <a:gd name="connsiteX40" fmla="*/ 2657965 w 5563679"/>
              <a:gd name="connsiteY40" fmla="*/ 1151290 h 5550115"/>
              <a:gd name="connsiteX41" fmla="*/ 2681445 w 5563679"/>
              <a:gd name="connsiteY41" fmla="*/ 1153657 h 5550115"/>
              <a:gd name="connsiteX42" fmla="*/ 2781174 w 5563679"/>
              <a:gd name="connsiteY42" fmla="*/ 1239606 h 5550115"/>
              <a:gd name="connsiteX43" fmla="*/ 2781426 w 5563679"/>
              <a:gd name="connsiteY43" fmla="*/ 1241035 h 5550115"/>
              <a:gd name="connsiteX44" fmla="*/ 2781426 w 5563679"/>
              <a:gd name="connsiteY44" fmla="*/ 1345676 h 5550115"/>
              <a:gd name="connsiteX45" fmla="*/ 2910453 w 5563679"/>
              <a:gd name="connsiteY45" fmla="*/ 1474703 h 5550115"/>
              <a:gd name="connsiteX46" fmla="*/ 2910452 w 5563679"/>
              <a:gd name="connsiteY46" fmla="*/ 1474702 h 5550115"/>
              <a:gd name="connsiteX47" fmla="*/ 3039479 w 5563679"/>
              <a:gd name="connsiteY47" fmla="*/ 1345675 h 5550115"/>
              <a:gd name="connsiteX48" fmla="*/ 3039480 w 5563679"/>
              <a:gd name="connsiteY48" fmla="*/ 1362198 h 5550115"/>
              <a:gd name="connsiteX49" fmla="*/ 3049618 w 5563679"/>
              <a:gd name="connsiteY49" fmla="*/ 1311979 h 5550115"/>
              <a:gd name="connsiteX50" fmla="*/ 3168506 w 5563679"/>
              <a:gd name="connsiteY50" fmla="*/ 1233175 h 5550115"/>
              <a:gd name="connsiteX51" fmla="*/ 3287393 w 5563679"/>
              <a:gd name="connsiteY51" fmla="*/ 1311979 h 5550115"/>
              <a:gd name="connsiteX52" fmla="*/ 3297157 w 5563679"/>
              <a:gd name="connsiteY52" fmla="*/ 1360339 h 5550115"/>
              <a:gd name="connsiteX53" fmla="*/ 3297157 w 5563679"/>
              <a:gd name="connsiteY53" fmla="*/ 1946741 h 5550115"/>
              <a:gd name="connsiteX54" fmla="*/ 3426184 w 5563679"/>
              <a:gd name="connsiteY54" fmla="*/ 2075768 h 5550115"/>
              <a:gd name="connsiteX55" fmla="*/ 3426183 w 5563679"/>
              <a:gd name="connsiteY55" fmla="*/ 2075767 h 5550115"/>
              <a:gd name="connsiteX56" fmla="*/ 3555210 w 5563679"/>
              <a:gd name="connsiteY56" fmla="*/ 1946740 h 5550115"/>
              <a:gd name="connsiteX57" fmla="*/ 3555211 w 5563679"/>
              <a:gd name="connsiteY57" fmla="*/ 1049778 h 5550115"/>
              <a:gd name="connsiteX58" fmla="*/ 3565349 w 5563679"/>
              <a:gd name="connsiteY58" fmla="*/ 999559 h 5550115"/>
              <a:gd name="connsiteX59" fmla="*/ 3684237 w 5563679"/>
              <a:gd name="connsiteY59" fmla="*/ 920755 h 5550115"/>
              <a:gd name="connsiteX60" fmla="*/ 3803124 w 5563679"/>
              <a:gd name="connsiteY60" fmla="*/ 999559 h 5550115"/>
              <a:gd name="connsiteX61" fmla="*/ 3806722 w 5563679"/>
              <a:gd name="connsiteY61" fmla="*/ 1017378 h 5550115"/>
              <a:gd name="connsiteX62" fmla="*/ 3806722 w 5563679"/>
              <a:gd name="connsiteY62" fmla="*/ 1326324 h 5550115"/>
              <a:gd name="connsiteX63" fmla="*/ 3935749 w 5563679"/>
              <a:gd name="connsiteY63" fmla="*/ 1455351 h 5550115"/>
              <a:gd name="connsiteX64" fmla="*/ 3935748 w 5563679"/>
              <a:gd name="connsiteY64" fmla="*/ 1455350 h 5550115"/>
              <a:gd name="connsiteX65" fmla="*/ 4064775 w 5563679"/>
              <a:gd name="connsiteY65" fmla="*/ 1326323 h 5550115"/>
              <a:gd name="connsiteX66" fmla="*/ 4064775 w 5563679"/>
              <a:gd name="connsiteY66" fmla="*/ 1279585 h 5550115"/>
              <a:gd name="connsiteX67" fmla="*/ 4083444 w 5563679"/>
              <a:gd name="connsiteY67" fmla="*/ 1247043 h 5550115"/>
              <a:gd name="connsiteX68" fmla="*/ 4160509 w 5563679"/>
              <a:gd name="connsiteY68" fmla="*/ 1200599 h 5550115"/>
              <a:gd name="connsiteX69" fmla="*/ 4183989 w 5563679"/>
              <a:gd name="connsiteY69" fmla="*/ 1198232 h 5550115"/>
              <a:gd name="connsiteX70" fmla="*/ 4183989 w 5563679"/>
              <a:gd name="connsiteY70" fmla="*/ 1197494 h 5550115"/>
              <a:gd name="connsiteX71" fmla="*/ 4232059 w 5563679"/>
              <a:gd name="connsiteY71" fmla="*/ 1187790 h 5550115"/>
              <a:gd name="connsiteX72" fmla="*/ 4310862 w 5563679"/>
              <a:gd name="connsiteY72" fmla="*/ 1068902 h 5550115"/>
              <a:gd name="connsiteX73" fmla="*/ 4310862 w 5563679"/>
              <a:gd name="connsiteY73" fmla="*/ 954918 h 5550115"/>
              <a:gd name="connsiteX74" fmla="*/ 4319251 w 5563679"/>
              <a:gd name="connsiteY74" fmla="*/ 913368 h 5550115"/>
              <a:gd name="connsiteX75" fmla="*/ 4438138 w 5563679"/>
              <a:gd name="connsiteY75" fmla="*/ 834564 h 5550115"/>
              <a:gd name="connsiteX76" fmla="*/ 4557025 w 5563679"/>
              <a:gd name="connsiteY76" fmla="*/ 913368 h 5550115"/>
              <a:gd name="connsiteX77" fmla="*/ 4559215 w 5563679"/>
              <a:gd name="connsiteY77" fmla="*/ 924213 h 5550115"/>
              <a:gd name="connsiteX78" fmla="*/ 4559215 w 5563679"/>
              <a:gd name="connsiteY78" fmla="*/ 1077616 h 5550115"/>
              <a:gd name="connsiteX79" fmla="*/ 4638018 w 5563679"/>
              <a:gd name="connsiteY79" fmla="*/ 1196504 h 5550115"/>
              <a:gd name="connsiteX80" fmla="*/ 4686088 w 5563679"/>
              <a:gd name="connsiteY80" fmla="*/ 1206208 h 5550115"/>
              <a:gd name="connsiteX81" fmla="*/ 4686088 w 5563679"/>
              <a:gd name="connsiteY81" fmla="*/ 1206946 h 5550115"/>
              <a:gd name="connsiteX82" fmla="*/ 4709568 w 5563679"/>
              <a:gd name="connsiteY82" fmla="*/ 1209313 h 5550115"/>
              <a:gd name="connsiteX83" fmla="*/ 4809296 w 5563679"/>
              <a:gd name="connsiteY83" fmla="*/ 1295262 h 5550115"/>
              <a:gd name="connsiteX84" fmla="*/ 4811500 w 5563679"/>
              <a:gd name="connsiteY84" fmla="*/ 1307752 h 5550115"/>
              <a:gd name="connsiteX85" fmla="*/ 4811500 w 5563679"/>
              <a:gd name="connsiteY85" fmla="*/ 1441660 h 5550115"/>
              <a:gd name="connsiteX86" fmla="*/ 4940527 w 5563679"/>
              <a:gd name="connsiteY86" fmla="*/ 1570687 h 5550115"/>
              <a:gd name="connsiteX87" fmla="*/ 4940526 w 5563679"/>
              <a:gd name="connsiteY87" fmla="*/ 1570686 h 5550115"/>
              <a:gd name="connsiteX88" fmla="*/ 5069553 w 5563679"/>
              <a:gd name="connsiteY88" fmla="*/ 1441659 h 5550115"/>
              <a:gd name="connsiteX89" fmla="*/ 5069553 w 5563679"/>
              <a:gd name="connsiteY89" fmla="*/ 1076405 h 5550115"/>
              <a:gd name="connsiteX90" fmla="*/ 5071757 w 5563679"/>
              <a:gd name="connsiteY90" fmla="*/ 1063915 h 5550115"/>
              <a:gd name="connsiteX91" fmla="*/ 5171486 w 5563679"/>
              <a:gd name="connsiteY91" fmla="*/ 977966 h 5550115"/>
              <a:gd name="connsiteX92" fmla="*/ 5194966 w 5563679"/>
              <a:gd name="connsiteY92" fmla="*/ 975599 h 5550115"/>
              <a:gd name="connsiteX93" fmla="*/ 5194966 w 5563679"/>
              <a:gd name="connsiteY93" fmla="*/ 974861 h 5550115"/>
              <a:gd name="connsiteX94" fmla="*/ 5243036 w 5563679"/>
              <a:gd name="connsiteY94" fmla="*/ 965157 h 5550115"/>
              <a:gd name="connsiteX95" fmla="*/ 5321839 w 5563679"/>
              <a:gd name="connsiteY95" fmla="*/ 846269 h 5550115"/>
              <a:gd name="connsiteX96" fmla="*/ 5321839 w 5563679"/>
              <a:gd name="connsiteY96" fmla="*/ 469894 h 5550115"/>
              <a:gd name="connsiteX97" fmla="*/ 5330228 w 5563679"/>
              <a:gd name="connsiteY97" fmla="*/ 428344 h 5550115"/>
              <a:gd name="connsiteX98" fmla="*/ 5449115 w 5563679"/>
              <a:gd name="connsiteY98" fmla="*/ 349540 h 5550115"/>
              <a:gd name="connsiteX99" fmla="*/ 5548678 w 5563679"/>
              <a:gd name="connsiteY99" fmla="*/ 396494 h 5550115"/>
              <a:gd name="connsiteX100" fmla="*/ 5562692 w 5563679"/>
              <a:gd name="connsiteY100" fmla="*/ 419592 h 5550115"/>
              <a:gd name="connsiteX101" fmla="*/ 5562692 w 5563679"/>
              <a:gd name="connsiteY101" fmla="*/ 2265528 h 5550115"/>
              <a:gd name="connsiteX102" fmla="*/ 5563679 w 5563679"/>
              <a:gd name="connsiteY102" fmla="*/ 2265528 h 5550115"/>
              <a:gd name="connsiteX103" fmla="*/ 5563679 w 5563679"/>
              <a:gd name="connsiteY103" fmla="*/ 3341998 h 5550115"/>
              <a:gd name="connsiteX104" fmla="*/ 5484876 w 5563679"/>
              <a:gd name="connsiteY104" fmla="*/ 3460886 h 5550115"/>
              <a:gd name="connsiteX105" fmla="*/ 5436806 w 5563679"/>
              <a:gd name="connsiteY105" fmla="*/ 3470590 h 5550115"/>
              <a:gd name="connsiteX106" fmla="*/ 5436806 w 5563679"/>
              <a:gd name="connsiteY106" fmla="*/ 3471328 h 5550115"/>
              <a:gd name="connsiteX107" fmla="*/ 5413326 w 5563679"/>
              <a:gd name="connsiteY107" fmla="*/ 3473695 h 5550115"/>
              <a:gd name="connsiteX108" fmla="*/ 5336262 w 5563679"/>
              <a:gd name="connsiteY108" fmla="*/ 3520139 h 5550115"/>
              <a:gd name="connsiteX109" fmla="*/ 5315097 w 5563679"/>
              <a:gd name="connsiteY109" fmla="*/ 3557030 h 5550115"/>
              <a:gd name="connsiteX110" fmla="*/ 5315097 w 5563679"/>
              <a:gd name="connsiteY110" fmla="*/ 3620344 h 5550115"/>
              <a:gd name="connsiteX111" fmla="*/ 5236294 w 5563679"/>
              <a:gd name="connsiteY111" fmla="*/ 3739232 h 5550115"/>
              <a:gd name="connsiteX112" fmla="*/ 5188224 w 5563679"/>
              <a:gd name="connsiteY112" fmla="*/ 3748936 h 5550115"/>
              <a:gd name="connsiteX113" fmla="*/ 5188224 w 5563679"/>
              <a:gd name="connsiteY113" fmla="*/ 3749674 h 5550115"/>
              <a:gd name="connsiteX114" fmla="*/ 5164744 w 5563679"/>
              <a:gd name="connsiteY114" fmla="*/ 3752041 h 5550115"/>
              <a:gd name="connsiteX115" fmla="*/ 5065015 w 5563679"/>
              <a:gd name="connsiteY115" fmla="*/ 3837990 h 5550115"/>
              <a:gd name="connsiteX116" fmla="*/ 5064995 w 5563679"/>
              <a:gd name="connsiteY116" fmla="*/ 3838103 h 5550115"/>
              <a:gd name="connsiteX117" fmla="*/ 5064995 w 5563679"/>
              <a:gd name="connsiteY117" fmla="*/ 4397896 h 5550115"/>
              <a:gd name="connsiteX118" fmla="*/ 4986192 w 5563679"/>
              <a:gd name="connsiteY118" fmla="*/ 4516784 h 5550115"/>
              <a:gd name="connsiteX119" fmla="*/ 4938122 w 5563679"/>
              <a:gd name="connsiteY119" fmla="*/ 4526488 h 5550115"/>
              <a:gd name="connsiteX120" fmla="*/ 4938122 w 5563679"/>
              <a:gd name="connsiteY120" fmla="*/ 4527226 h 5550115"/>
              <a:gd name="connsiteX121" fmla="*/ 4914642 w 5563679"/>
              <a:gd name="connsiteY121" fmla="*/ 4529593 h 5550115"/>
              <a:gd name="connsiteX122" fmla="*/ 4814913 w 5563679"/>
              <a:gd name="connsiteY122" fmla="*/ 4615542 h 5550115"/>
              <a:gd name="connsiteX123" fmla="*/ 4814662 w 5563679"/>
              <a:gd name="connsiteY123" fmla="*/ 4616965 h 5550115"/>
              <a:gd name="connsiteX124" fmla="*/ 4814662 w 5563679"/>
              <a:gd name="connsiteY124" fmla="*/ 4885290 h 5550115"/>
              <a:gd name="connsiteX125" fmla="*/ 4685635 w 5563679"/>
              <a:gd name="connsiteY125" fmla="*/ 5014317 h 5550115"/>
              <a:gd name="connsiteX126" fmla="*/ 4685636 w 5563679"/>
              <a:gd name="connsiteY126" fmla="*/ 5014316 h 5550115"/>
              <a:gd name="connsiteX127" fmla="*/ 4556609 w 5563679"/>
              <a:gd name="connsiteY127" fmla="*/ 4885289 h 5550115"/>
              <a:gd name="connsiteX128" fmla="*/ 4556609 w 5563679"/>
              <a:gd name="connsiteY128" fmla="*/ 4605270 h 5550115"/>
              <a:gd name="connsiteX129" fmla="*/ 4554606 w 5563679"/>
              <a:gd name="connsiteY129" fmla="*/ 4593919 h 5550115"/>
              <a:gd name="connsiteX130" fmla="*/ 4454877 w 5563679"/>
              <a:gd name="connsiteY130" fmla="*/ 4507970 h 5550115"/>
              <a:gd name="connsiteX131" fmla="*/ 4431397 w 5563679"/>
              <a:gd name="connsiteY131" fmla="*/ 4505603 h 5550115"/>
              <a:gd name="connsiteX132" fmla="*/ 4431397 w 5563679"/>
              <a:gd name="connsiteY132" fmla="*/ 4504865 h 5550115"/>
              <a:gd name="connsiteX133" fmla="*/ 4383327 w 5563679"/>
              <a:gd name="connsiteY133" fmla="*/ 4495161 h 5550115"/>
              <a:gd name="connsiteX134" fmla="*/ 4304524 w 5563679"/>
              <a:gd name="connsiteY134" fmla="*/ 4376273 h 5550115"/>
              <a:gd name="connsiteX135" fmla="*/ 4304524 w 5563679"/>
              <a:gd name="connsiteY135" fmla="*/ 4286143 h 5550115"/>
              <a:gd name="connsiteX136" fmla="*/ 4296135 w 5563679"/>
              <a:gd name="connsiteY136" fmla="*/ 4244593 h 5550115"/>
              <a:gd name="connsiteX137" fmla="*/ 4177248 w 5563679"/>
              <a:gd name="connsiteY137" fmla="*/ 4165789 h 5550115"/>
              <a:gd name="connsiteX138" fmla="*/ 4058361 w 5563679"/>
              <a:gd name="connsiteY138" fmla="*/ 4244593 h 5550115"/>
              <a:gd name="connsiteX139" fmla="*/ 4056171 w 5563679"/>
              <a:gd name="connsiteY139" fmla="*/ 4255437 h 5550115"/>
              <a:gd name="connsiteX140" fmla="*/ 4056171 w 5563679"/>
              <a:gd name="connsiteY140" fmla="*/ 4496307 h 5550115"/>
              <a:gd name="connsiteX141" fmla="*/ 3977368 w 5563679"/>
              <a:gd name="connsiteY141" fmla="*/ 4615195 h 5550115"/>
              <a:gd name="connsiteX142" fmla="*/ 3929298 w 5563679"/>
              <a:gd name="connsiteY142" fmla="*/ 4624899 h 5550115"/>
              <a:gd name="connsiteX143" fmla="*/ 3929298 w 5563679"/>
              <a:gd name="connsiteY143" fmla="*/ 4625637 h 5550115"/>
              <a:gd name="connsiteX144" fmla="*/ 3905818 w 5563679"/>
              <a:gd name="connsiteY144" fmla="*/ 4628004 h 5550115"/>
              <a:gd name="connsiteX145" fmla="*/ 3806089 w 5563679"/>
              <a:gd name="connsiteY145" fmla="*/ 4713953 h 5550115"/>
              <a:gd name="connsiteX146" fmla="*/ 3805837 w 5563679"/>
              <a:gd name="connsiteY146" fmla="*/ 4715382 h 5550115"/>
              <a:gd name="connsiteX147" fmla="*/ 3805837 w 5563679"/>
              <a:gd name="connsiteY147" fmla="*/ 4820023 h 5550115"/>
              <a:gd name="connsiteX148" fmla="*/ 3676810 w 5563679"/>
              <a:gd name="connsiteY148" fmla="*/ 4949050 h 5550115"/>
              <a:gd name="connsiteX149" fmla="*/ 3676811 w 5563679"/>
              <a:gd name="connsiteY149" fmla="*/ 4949049 h 5550115"/>
              <a:gd name="connsiteX150" fmla="*/ 3547784 w 5563679"/>
              <a:gd name="connsiteY150" fmla="*/ 4820022 h 5550115"/>
              <a:gd name="connsiteX151" fmla="*/ 3547783 w 5563679"/>
              <a:gd name="connsiteY151" fmla="*/ 4836545 h 5550115"/>
              <a:gd name="connsiteX152" fmla="*/ 3537645 w 5563679"/>
              <a:gd name="connsiteY152" fmla="*/ 4786326 h 5550115"/>
              <a:gd name="connsiteX153" fmla="*/ 3418757 w 5563679"/>
              <a:gd name="connsiteY153" fmla="*/ 4707522 h 5550115"/>
              <a:gd name="connsiteX154" fmla="*/ 3299870 w 5563679"/>
              <a:gd name="connsiteY154" fmla="*/ 4786326 h 5550115"/>
              <a:gd name="connsiteX155" fmla="*/ 3290106 w 5563679"/>
              <a:gd name="connsiteY155" fmla="*/ 4834686 h 5550115"/>
              <a:gd name="connsiteX156" fmla="*/ 3290106 w 5563679"/>
              <a:gd name="connsiteY156" fmla="*/ 5421088 h 5550115"/>
              <a:gd name="connsiteX157" fmla="*/ 3161079 w 5563679"/>
              <a:gd name="connsiteY157" fmla="*/ 5550115 h 5550115"/>
              <a:gd name="connsiteX158" fmla="*/ 3161080 w 5563679"/>
              <a:gd name="connsiteY158" fmla="*/ 5550114 h 5550115"/>
              <a:gd name="connsiteX159" fmla="*/ 3032053 w 5563679"/>
              <a:gd name="connsiteY159" fmla="*/ 5421087 h 5550115"/>
              <a:gd name="connsiteX160" fmla="*/ 3032052 w 5563679"/>
              <a:gd name="connsiteY160" fmla="*/ 4524125 h 5550115"/>
              <a:gd name="connsiteX161" fmla="*/ 3021914 w 5563679"/>
              <a:gd name="connsiteY161" fmla="*/ 4473906 h 5550115"/>
              <a:gd name="connsiteX162" fmla="*/ 2903026 w 5563679"/>
              <a:gd name="connsiteY162" fmla="*/ 4395102 h 5550115"/>
              <a:gd name="connsiteX163" fmla="*/ 2784139 w 5563679"/>
              <a:gd name="connsiteY163" fmla="*/ 4473906 h 5550115"/>
              <a:gd name="connsiteX164" fmla="*/ 2780541 w 5563679"/>
              <a:gd name="connsiteY164" fmla="*/ 4491725 h 5550115"/>
              <a:gd name="connsiteX165" fmla="*/ 2780541 w 5563679"/>
              <a:gd name="connsiteY165" fmla="*/ 4800671 h 5550115"/>
              <a:gd name="connsiteX166" fmla="*/ 2651514 w 5563679"/>
              <a:gd name="connsiteY166" fmla="*/ 4929698 h 5550115"/>
              <a:gd name="connsiteX167" fmla="*/ 2651515 w 5563679"/>
              <a:gd name="connsiteY167" fmla="*/ 4929697 h 5550115"/>
              <a:gd name="connsiteX168" fmla="*/ 2522488 w 5563679"/>
              <a:gd name="connsiteY168" fmla="*/ 4800670 h 5550115"/>
              <a:gd name="connsiteX169" fmla="*/ 2522488 w 5563679"/>
              <a:gd name="connsiteY169" fmla="*/ 4753932 h 5550115"/>
              <a:gd name="connsiteX170" fmla="*/ 2503819 w 5563679"/>
              <a:gd name="connsiteY170" fmla="*/ 4721390 h 5550115"/>
              <a:gd name="connsiteX171" fmla="*/ 2426754 w 5563679"/>
              <a:gd name="connsiteY171" fmla="*/ 4674946 h 5550115"/>
              <a:gd name="connsiteX172" fmla="*/ 2403274 w 5563679"/>
              <a:gd name="connsiteY172" fmla="*/ 4672579 h 5550115"/>
              <a:gd name="connsiteX173" fmla="*/ 2403274 w 5563679"/>
              <a:gd name="connsiteY173" fmla="*/ 4671841 h 5550115"/>
              <a:gd name="connsiteX174" fmla="*/ 2355204 w 5563679"/>
              <a:gd name="connsiteY174" fmla="*/ 4662137 h 5550115"/>
              <a:gd name="connsiteX175" fmla="*/ 2276401 w 5563679"/>
              <a:gd name="connsiteY175" fmla="*/ 4543249 h 5550115"/>
              <a:gd name="connsiteX176" fmla="*/ 2276401 w 5563679"/>
              <a:gd name="connsiteY176" fmla="*/ 4429265 h 5550115"/>
              <a:gd name="connsiteX177" fmla="*/ 2268012 w 5563679"/>
              <a:gd name="connsiteY177" fmla="*/ 4387715 h 5550115"/>
              <a:gd name="connsiteX178" fmla="*/ 2149125 w 5563679"/>
              <a:gd name="connsiteY178" fmla="*/ 4308911 h 5550115"/>
              <a:gd name="connsiteX179" fmla="*/ 2030238 w 5563679"/>
              <a:gd name="connsiteY179" fmla="*/ 4387715 h 5550115"/>
              <a:gd name="connsiteX180" fmla="*/ 2028048 w 5563679"/>
              <a:gd name="connsiteY180" fmla="*/ 4398560 h 5550115"/>
              <a:gd name="connsiteX181" fmla="*/ 2028048 w 5563679"/>
              <a:gd name="connsiteY181" fmla="*/ 4551963 h 5550115"/>
              <a:gd name="connsiteX182" fmla="*/ 1949245 w 5563679"/>
              <a:gd name="connsiteY182" fmla="*/ 4670851 h 5550115"/>
              <a:gd name="connsiteX183" fmla="*/ 1901175 w 5563679"/>
              <a:gd name="connsiteY183" fmla="*/ 4680555 h 5550115"/>
              <a:gd name="connsiteX184" fmla="*/ 1901175 w 5563679"/>
              <a:gd name="connsiteY184" fmla="*/ 4681293 h 5550115"/>
              <a:gd name="connsiteX185" fmla="*/ 1877695 w 5563679"/>
              <a:gd name="connsiteY185" fmla="*/ 4683660 h 5550115"/>
              <a:gd name="connsiteX186" fmla="*/ 1777966 w 5563679"/>
              <a:gd name="connsiteY186" fmla="*/ 4769609 h 5550115"/>
              <a:gd name="connsiteX187" fmla="*/ 1775762 w 5563679"/>
              <a:gd name="connsiteY187" fmla="*/ 4782099 h 5550115"/>
              <a:gd name="connsiteX188" fmla="*/ 1775762 w 5563679"/>
              <a:gd name="connsiteY188" fmla="*/ 4916007 h 5550115"/>
              <a:gd name="connsiteX189" fmla="*/ 1646735 w 5563679"/>
              <a:gd name="connsiteY189" fmla="*/ 5045034 h 5550115"/>
              <a:gd name="connsiteX190" fmla="*/ 1646736 w 5563679"/>
              <a:gd name="connsiteY190" fmla="*/ 5045033 h 5550115"/>
              <a:gd name="connsiteX191" fmla="*/ 1517709 w 5563679"/>
              <a:gd name="connsiteY191" fmla="*/ 4916006 h 5550115"/>
              <a:gd name="connsiteX192" fmla="*/ 1517709 w 5563679"/>
              <a:gd name="connsiteY192" fmla="*/ 4550752 h 5550115"/>
              <a:gd name="connsiteX193" fmla="*/ 1515505 w 5563679"/>
              <a:gd name="connsiteY193" fmla="*/ 4538262 h 5550115"/>
              <a:gd name="connsiteX194" fmla="*/ 1415776 w 5563679"/>
              <a:gd name="connsiteY194" fmla="*/ 4452313 h 5550115"/>
              <a:gd name="connsiteX195" fmla="*/ 1392296 w 5563679"/>
              <a:gd name="connsiteY195" fmla="*/ 4449946 h 5550115"/>
              <a:gd name="connsiteX196" fmla="*/ 1392296 w 5563679"/>
              <a:gd name="connsiteY196" fmla="*/ 4449208 h 5550115"/>
              <a:gd name="connsiteX197" fmla="*/ 1344226 w 5563679"/>
              <a:gd name="connsiteY197" fmla="*/ 4439504 h 5550115"/>
              <a:gd name="connsiteX198" fmla="*/ 1265423 w 5563679"/>
              <a:gd name="connsiteY198" fmla="*/ 4320616 h 5550115"/>
              <a:gd name="connsiteX199" fmla="*/ 1265423 w 5563679"/>
              <a:gd name="connsiteY199" fmla="*/ 3944241 h 5550115"/>
              <a:gd name="connsiteX200" fmla="*/ 1257034 w 5563679"/>
              <a:gd name="connsiteY200" fmla="*/ 3902691 h 5550115"/>
              <a:gd name="connsiteX201" fmla="*/ 1138147 w 5563679"/>
              <a:gd name="connsiteY201" fmla="*/ 3823887 h 5550115"/>
              <a:gd name="connsiteX202" fmla="*/ 1019260 w 5563679"/>
              <a:gd name="connsiteY202" fmla="*/ 3902691 h 5550115"/>
              <a:gd name="connsiteX203" fmla="*/ 1016586 w 5563679"/>
              <a:gd name="connsiteY203" fmla="*/ 3915934 h 5550115"/>
              <a:gd name="connsiteX204" fmla="*/ 1016586 w 5563679"/>
              <a:gd name="connsiteY204" fmla="*/ 3976598 h 5550115"/>
              <a:gd name="connsiteX205" fmla="*/ 887559 w 5563679"/>
              <a:gd name="connsiteY205" fmla="*/ 4105625 h 5550115"/>
              <a:gd name="connsiteX206" fmla="*/ 887560 w 5563679"/>
              <a:gd name="connsiteY206" fmla="*/ 4105624 h 5550115"/>
              <a:gd name="connsiteX207" fmla="*/ 758533 w 5563679"/>
              <a:gd name="connsiteY207" fmla="*/ 3976597 h 5550115"/>
              <a:gd name="connsiteX208" fmla="*/ 758533 w 5563679"/>
              <a:gd name="connsiteY208" fmla="*/ 3835817 h 5550115"/>
              <a:gd name="connsiteX209" fmla="*/ 737116 w 5563679"/>
              <a:gd name="connsiteY209" fmla="*/ 3798485 h 5550115"/>
              <a:gd name="connsiteX210" fmla="*/ 660051 w 5563679"/>
              <a:gd name="connsiteY210" fmla="*/ 3752041 h 5550115"/>
              <a:gd name="connsiteX211" fmla="*/ 636571 w 5563679"/>
              <a:gd name="connsiteY211" fmla="*/ 3749674 h 5550115"/>
              <a:gd name="connsiteX212" fmla="*/ 636571 w 5563679"/>
              <a:gd name="connsiteY212" fmla="*/ 3748936 h 5550115"/>
              <a:gd name="connsiteX213" fmla="*/ 588501 w 5563679"/>
              <a:gd name="connsiteY213" fmla="*/ 3739232 h 5550115"/>
              <a:gd name="connsiteX214" fmla="*/ 509698 w 5563679"/>
              <a:gd name="connsiteY214" fmla="*/ 3620344 h 5550115"/>
              <a:gd name="connsiteX215" fmla="*/ 509698 w 5563679"/>
              <a:gd name="connsiteY215" fmla="*/ 2675086 h 5550115"/>
              <a:gd name="connsiteX216" fmla="*/ 501309 w 5563679"/>
              <a:gd name="connsiteY216" fmla="*/ 2633537 h 5550115"/>
              <a:gd name="connsiteX217" fmla="*/ 382422 w 5563679"/>
              <a:gd name="connsiteY217" fmla="*/ 2554733 h 5550115"/>
              <a:gd name="connsiteX218" fmla="*/ 263535 w 5563679"/>
              <a:gd name="connsiteY218" fmla="*/ 2633537 h 5550115"/>
              <a:gd name="connsiteX219" fmla="*/ 258053 w 5563679"/>
              <a:gd name="connsiteY219" fmla="*/ 2660688 h 5550115"/>
              <a:gd name="connsiteX220" fmla="*/ 258053 w 5563679"/>
              <a:gd name="connsiteY220" fmla="*/ 2715723 h 5550115"/>
              <a:gd name="connsiteX221" fmla="*/ 129026 w 5563679"/>
              <a:gd name="connsiteY221" fmla="*/ 2844750 h 5550115"/>
              <a:gd name="connsiteX222" fmla="*/ 129027 w 5563679"/>
              <a:gd name="connsiteY222" fmla="*/ 2844749 h 5550115"/>
              <a:gd name="connsiteX223" fmla="*/ 0 w 5563679"/>
              <a:gd name="connsiteY223" fmla="*/ 2715722 h 5550115"/>
              <a:gd name="connsiteX224" fmla="*/ 0 w 5563679"/>
              <a:gd name="connsiteY224" fmla="*/ 2265528 h 5550115"/>
              <a:gd name="connsiteX225" fmla="*/ 0 w 5563679"/>
              <a:gd name="connsiteY225" fmla="*/ 546839 h 5550115"/>
              <a:gd name="connsiteX226" fmla="*/ 12233 w 5563679"/>
              <a:gd name="connsiteY226" fmla="*/ 526676 h 5550115"/>
              <a:gd name="connsiteX227" fmla="*/ 111797 w 5563679"/>
              <a:gd name="connsiteY227" fmla="*/ 479722 h 5550115"/>
              <a:gd name="connsiteX228" fmla="*/ 230684 w 5563679"/>
              <a:gd name="connsiteY228" fmla="*/ 558526 h 5550115"/>
              <a:gd name="connsiteX229" fmla="*/ 232874 w 5563679"/>
              <a:gd name="connsiteY229" fmla="*/ 569371 h 5550115"/>
              <a:gd name="connsiteX230" fmla="*/ 232874 w 5563679"/>
              <a:gd name="connsiteY230" fmla="*/ 722774 h 5550115"/>
              <a:gd name="connsiteX231" fmla="*/ 311677 w 5563679"/>
              <a:gd name="connsiteY231" fmla="*/ 841662 h 5550115"/>
              <a:gd name="connsiteX232" fmla="*/ 359747 w 5563679"/>
              <a:gd name="connsiteY232" fmla="*/ 851366 h 5550115"/>
              <a:gd name="connsiteX233" fmla="*/ 359747 w 5563679"/>
              <a:gd name="connsiteY233" fmla="*/ 852104 h 5550115"/>
              <a:gd name="connsiteX234" fmla="*/ 383227 w 5563679"/>
              <a:gd name="connsiteY234" fmla="*/ 854471 h 5550115"/>
              <a:gd name="connsiteX235" fmla="*/ 482956 w 5563679"/>
              <a:gd name="connsiteY235" fmla="*/ 940420 h 5550115"/>
              <a:gd name="connsiteX236" fmla="*/ 485160 w 5563679"/>
              <a:gd name="connsiteY236" fmla="*/ 952910 h 5550115"/>
              <a:gd name="connsiteX237" fmla="*/ 485160 w 5563679"/>
              <a:gd name="connsiteY237" fmla="*/ 1086818 h 5550115"/>
              <a:gd name="connsiteX238" fmla="*/ 614186 w 5563679"/>
              <a:gd name="connsiteY238" fmla="*/ 1215845 h 5550115"/>
              <a:gd name="connsiteX239" fmla="*/ 614185 w 5563679"/>
              <a:gd name="connsiteY239" fmla="*/ 1215844 h 5550115"/>
              <a:gd name="connsiteX240" fmla="*/ 743212 w 5563679"/>
              <a:gd name="connsiteY240" fmla="*/ 1086817 h 5550115"/>
              <a:gd name="connsiteX241" fmla="*/ 743212 w 5563679"/>
              <a:gd name="connsiteY241" fmla="*/ 721563 h 5550115"/>
              <a:gd name="connsiteX242" fmla="*/ 745416 w 5563679"/>
              <a:gd name="connsiteY242" fmla="*/ 709073 h 5550115"/>
              <a:gd name="connsiteX243" fmla="*/ 845145 w 5563679"/>
              <a:gd name="connsiteY243" fmla="*/ 623124 h 5550115"/>
              <a:gd name="connsiteX244" fmla="*/ 868625 w 5563679"/>
              <a:gd name="connsiteY244" fmla="*/ 620757 h 5550115"/>
              <a:gd name="connsiteX245" fmla="*/ 868625 w 5563679"/>
              <a:gd name="connsiteY245" fmla="*/ 620019 h 5550115"/>
              <a:gd name="connsiteX246" fmla="*/ 916695 w 5563679"/>
              <a:gd name="connsiteY246" fmla="*/ 610315 h 5550115"/>
              <a:gd name="connsiteX247" fmla="*/ 995498 w 5563679"/>
              <a:gd name="connsiteY247" fmla="*/ 491427 h 5550115"/>
              <a:gd name="connsiteX248" fmla="*/ 995498 w 5563679"/>
              <a:gd name="connsiteY248" fmla="*/ 115052 h 5550115"/>
              <a:gd name="connsiteX249" fmla="*/ 1003887 w 5563679"/>
              <a:gd name="connsiteY249" fmla="*/ 73502 h 5550115"/>
              <a:gd name="connsiteX250" fmla="*/ 1084406 w 5563679"/>
              <a:gd name="connsiteY250" fmla="*/ 499 h 5550115"/>
              <a:gd name="connsiteX251" fmla="*/ 1087705 w 5563679"/>
              <a:gd name="connsiteY251" fmla="*/ 0 h 5550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Lst>
            <a:rect l="l" t="t" r="r" b="b"/>
            <a:pathLst>
              <a:path w="5563679" h="5550115">
                <a:moveTo>
                  <a:pt x="1087705" y="0"/>
                </a:moveTo>
                <a:lnTo>
                  <a:pt x="1157844" y="0"/>
                </a:lnTo>
                <a:lnTo>
                  <a:pt x="1161143" y="499"/>
                </a:lnTo>
                <a:cubicBezTo>
                  <a:pt x="1197505" y="11809"/>
                  <a:pt x="1226971" y="38770"/>
                  <a:pt x="1241661" y="73502"/>
                </a:cubicBezTo>
                <a:lnTo>
                  <a:pt x="1244335" y="86745"/>
                </a:lnTo>
                <a:lnTo>
                  <a:pt x="1244335" y="147409"/>
                </a:lnTo>
                <a:cubicBezTo>
                  <a:pt x="1244335" y="218669"/>
                  <a:pt x="1302102" y="276436"/>
                  <a:pt x="1373362" y="276436"/>
                </a:cubicBezTo>
                <a:lnTo>
                  <a:pt x="1373361" y="276435"/>
                </a:lnTo>
                <a:lnTo>
                  <a:pt x="1390772" y="272920"/>
                </a:lnTo>
                <a:lnTo>
                  <a:pt x="1399039" y="274589"/>
                </a:lnTo>
                <a:lnTo>
                  <a:pt x="1399039" y="275327"/>
                </a:lnTo>
                <a:lnTo>
                  <a:pt x="1422519" y="277694"/>
                </a:lnTo>
                <a:cubicBezTo>
                  <a:pt x="1468717" y="287147"/>
                  <a:pt x="1506329" y="320167"/>
                  <a:pt x="1522248" y="363643"/>
                </a:cubicBezTo>
                <a:cubicBezTo>
                  <a:pt x="1522255" y="363681"/>
                  <a:pt x="1522261" y="363718"/>
                  <a:pt x="1522268" y="363756"/>
                </a:cubicBezTo>
                <a:lnTo>
                  <a:pt x="1522268" y="923549"/>
                </a:lnTo>
                <a:cubicBezTo>
                  <a:pt x="1522268" y="976994"/>
                  <a:pt x="1554762" y="1022849"/>
                  <a:pt x="1601071" y="1042437"/>
                </a:cubicBezTo>
                <a:lnTo>
                  <a:pt x="1649141" y="1052141"/>
                </a:lnTo>
                <a:lnTo>
                  <a:pt x="1649141" y="1052879"/>
                </a:lnTo>
                <a:lnTo>
                  <a:pt x="1672621" y="1055246"/>
                </a:lnTo>
                <a:cubicBezTo>
                  <a:pt x="1718819" y="1064699"/>
                  <a:pt x="1756431" y="1097719"/>
                  <a:pt x="1772350" y="1141195"/>
                </a:cubicBezTo>
                <a:cubicBezTo>
                  <a:pt x="1772434" y="1141669"/>
                  <a:pt x="1772517" y="1142144"/>
                  <a:pt x="1772601" y="1142618"/>
                </a:cubicBezTo>
                <a:lnTo>
                  <a:pt x="1772601" y="1410943"/>
                </a:lnTo>
                <a:cubicBezTo>
                  <a:pt x="1772601" y="1482203"/>
                  <a:pt x="1830368" y="1539970"/>
                  <a:pt x="1901628" y="1539970"/>
                </a:cubicBezTo>
                <a:lnTo>
                  <a:pt x="1901627" y="1539969"/>
                </a:lnTo>
                <a:cubicBezTo>
                  <a:pt x="1972887" y="1539969"/>
                  <a:pt x="2030654" y="1482202"/>
                  <a:pt x="2030654" y="1410942"/>
                </a:cubicBezTo>
                <a:lnTo>
                  <a:pt x="2030654" y="1130923"/>
                </a:lnTo>
                <a:lnTo>
                  <a:pt x="2032657" y="1119572"/>
                </a:lnTo>
                <a:cubicBezTo>
                  <a:pt x="2048576" y="1076096"/>
                  <a:pt x="2086188" y="1043076"/>
                  <a:pt x="2132386" y="1033623"/>
                </a:cubicBezTo>
                <a:lnTo>
                  <a:pt x="2155866" y="1031256"/>
                </a:lnTo>
                <a:lnTo>
                  <a:pt x="2155866" y="1030518"/>
                </a:lnTo>
                <a:lnTo>
                  <a:pt x="2203936" y="1020814"/>
                </a:lnTo>
                <a:cubicBezTo>
                  <a:pt x="2250245" y="1001226"/>
                  <a:pt x="2282739" y="955371"/>
                  <a:pt x="2282739" y="901926"/>
                </a:cubicBezTo>
                <a:lnTo>
                  <a:pt x="2282739" y="811796"/>
                </a:lnTo>
                <a:lnTo>
                  <a:pt x="2291128" y="770246"/>
                </a:lnTo>
                <a:cubicBezTo>
                  <a:pt x="2310715" y="723936"/>
                  <a:pt x="2356570" y="691442"/>
                  <a:pt x="2410015" y="691442"/>
                </a:cubicBezTo>
                <a:cubicBezTo>
                  <a:pt x="2463460" y="691442"/>
                  <a:pt x="2509315" y="723936"/>
                  <a:pt x="2528902" y="770246"/>
                </a:cubicBezTo>
                <a:lnTo>
                  <a:pt x="2531092" y="781090"/>
                </a:lnTo>
                <a:lnTo>
                  <a:pt x="2531092" y="1021960"/>
                </a:lnTo>
                <a:cubicBezTo>
                  <a:pt x="2531092" y="1075405"/>
                  <a:pt x="2563586" y="1121260"/>
                  <a:pt x="2609895" y="1140848"/>
                </a:cubicBezTo>
                <a:lnTo>
                  <a:pt x="2657965" y="1150552"/>
                </a:lnTo>
                <a:lnTo>
                  <a:pt x="2657965" y="1151290"/>
                </a:lnTo>
                <a:lnTo>
                  <a:pt x="2681445" y="1153657"/>
                </a:lnTo>
                <a:cubicBezTo>
                  <a:pt x="2727642" y="1163110"/>
                  <a:pt x="2765255" y="1196130"/>
                  <a:pt x="2781174" y="1239606"/>
                </a:cubicBezTo>
                <a:lnTo>
                  <a:pt x="2781426" y="1241035"/>
                </a:lnTo>
                <a:lnTo>
                  <a:pt x="2781426" y="1345676"/>
                </a:lnTo>
                <a:cubicBezTo>
                  <a:pt x="2781426" y="1416936"/>
                  <a:pt x="2839193" y="1474703"/>
                  <a:pt x="2910453" y="1474703"/>
                </a:cubicBezTo>
                <a:lnTo>
                  <a:pt x="2910452" y="1474702"/>
                </a:lnTo>
                <a:cubicBezTo>
                  <a:pt x="2981712" y="1474702"/>
                  <a:pt x="3039479" y="1416935"/>
                  <a:pt x="3039479" y="1345675"/>
                </a:cubicBezTo>
                <a:cubicBezTo>
                  <a:pt x="3039479" y="1351183"/>
                  <a:pt x="3039480" y="1356690"/>
                  <a:pt x="3039480" y="1362198"/>
                </a:cubicBezTo>
                <a:lnTo>
                  <a:pt x="3049618" y="1311979"/>
                </a:lnTo>
                <a:cubicBezTo>
                  <a:pt x="3069206" y="1265669"/>
                  <a:pt x="3115061" y="1233175"/>
                  <a:pt x="3168506" y="1233175"/>
                </a:cubicBezTo>
                <a:cubicBezTo>
                  <a:pt x="3221951" y="1233175"/>
                  <a:pt x="3267806" y="1265669"/>
                  <a:pt x="3287393" y="1311979"/>
                </a:cubicBezTo>
                <a:lnTo>
                  <a:pt x="3297157" y="1360339"/>
                </a:lnTo>
                <a:lnTo>
                  <a:pt x="3297157" y="1946741"/>
                </a:lnTo>
                <a:cubicBezTo>
                  <a:pt x="3297157" y="2018001"/>
                  <a:pt x="3354924" y="2075768"/>
                  <a:pt x="3426184" y="2075768"/>
                </a:cubicBezTo>
                <a:lnTo>
                  <a:pt x="3426183" y="2075767"/>
                </a:lnTo>
                <a:cubicBezTo>
                  <a:pt x="3497443" y="2075767"/>
                  <a:pt x="3555210" y="2018000"/>
                  <a:pt x="3555210" y="1946740"/>
                </a:cubicBezTo>
                <a:cubicBezTo>
                  <a:pt x="3555210" y="1647753"/>
                  <a:pt x="3555211" y="1348765"/>
                  <a:pt x="3555211" y="1049778"/>
                </a:cubicBezTo>
                <a:lnTo>
                  <a:pt x="3565349" y="999559"/>
                </a:lnTo>
                <a:cubicBezTo>
                  <a:pt x="3584937" y="953249"/>
                  <a:pt x="3630792" y="920755"/>
                  <a:pt x="3684237" y="920755"/>
                </a:cubicBezTo>
                <a:cubicBezTo>
                  <a:pt x="3737682" y="920755"/>
                  <a:pt x="3783537" y="953249"/>
                  <a:pt x="3803124" y="999559"/>
                </a:cubicBezTo>
                <a:lnTo>
                  <a:pt x="3806722" y="1017378"/>
                </a:lnTo>
                <a:lnTo>
                  <a:pt x="3806722" y="1326324"/>
                </a:lnTo>
                <a:cubicBezTo>
                  <a:pt x="3806722" y="1397584"/>
                  <a:pt x="3864489" y="1455351"/>
                  <a:pt x="3935749" y="1455351"/>
                </a:cubicBezTo>
                <a:lnTo>
                  <a:pt x="3935748" y="1455350"/>
                </a:lnTo>
                <a:cubicBezTo>
                  <a:pt x="4007008" y="1455350"/>
                  <a:pt x="4064775" y="1397583"/>
                  <a:pt x="4064775" y="1326323"/>
                </a:cubicBezTo>
                <a:lnTo>
                  <a:pt x="4064775" y="1279585"/>
                </a:lnTo>
                <a:lnTo>
                  <a:pt x="4083444" y="1247043"/>
                </a:lnTo>
                <a:cubicBezTo>
                  <a:pt x="4102728" y="1223677"/>
                  <a:pt x="4129710" y="1206901"/>
                  <a:pt x="4160509" y="1200599"/>
                </a:cubicBezTo>
                <a:lnTo>
                  <a:pt x="4183989" y="1198232"/>
                </a:lnTo>
                <a:lnTo>
                  <a:pt x="4183989" y="1197494"/>
                </a:lnTo>
                <a:lnTo>
                  <a:pt x="4232059" y="1187790"/>
                </a:lnTo>
                <a:cubicBezTo>
                  <a:pt x="4278368" y="1168202"/>
                  <a:pt x="4310862" y="1122347"/>
                  <a:pt x="4310862" y="1068902"/>
                </a:cubicBezTo>
                <a:lnTo>
                  <a:pt x="4310862" y="954918"/>
                </a:lnTo>
                <a:lnTo>
                  <a:pt x="4319251" y="913368"/>
                </a:lnTo>
                <a:cubicBezTo>
                  <a:pt x="4338838" y="867058"/>
                  <a:pt x="4384693" y="834564"/>
                  <a:pt x="4438138" y="834564"/>
                </a:cubicBezTo>
                <a:cubicBezTo>
                  <a:pt x="4491583" y="834564"/>
                  <a:pt x="4537438" y="867058"/>
                  <a:pt x="4557025" y="913368"/>
                </a:cubicBezTo>
                <a:lnTo>
                  <a:pt x="4559215" y="924213"/>
                </a:lnTo>
                <a:lnTo>
                  <a:pt x="4559215" y="1077616"/>
                </a:lnTo>
                <a:cubicBezTo>
                  <a:pt x="4559215" y="1131061"/>
                  <a:pt x="4591709" y="1176916"/>
                  <a:pt x="4638018" y="1196504"/>
                </a:cubicBezTo>
                <a:lnTo>
                  <a:pt x="4686088" y="1206208"/>
                </a:lnTo>
                <a:lnTo>
                  <a:pt x="4686088" y="1206946"/>
                </a:lnTo>
                <a:lnTo>
                  <a:pt x="4709568" y="1209313"/>
                </a:lnTo>
                <a:cubicBezTo>
                  <a:pt x="4755766" y="1218766"/>
                  <a:pt x="4793378" y="1251786"/>
                  <a:pt x="4809296" y="1295262"/>
                </a:cubicBezTo>
                <a:lnTo>
                  <a:pt x="4811500" y="1307752"/>
                </a:lnTo>
                <a:lnTo>
                  <a:pt x="4811500" y="1441660"/>
                </a:lnTo>
                <a:cubicBezTo>
                  <a:pt x="4811500" y="1512920"/>
                  <a:pt x="4869267" y="1570687"/>
                  <a:pt x="4940527" y="1570687"/>
                </a:cubicBezTo>
                <a:lnTo>
                  <a:pt x="4940526" y="1570686"/>
                </a:lnTo>
                <a:cubicBezTo>
                  <a:pt x="5011786" y="1570686"/>
                  <a:pt x="5069553" y="1512919"/>
                  <a:pt x="5069553" y="1441659"/>
                </a:cubicBezTo>
                <a:lnTo>
                  <a:pt x="5069553" y="1076405"/>
                </a:lnTo>
                <a:lnTo>
                  <a:pt x="5071757" y="1063915"/>
                </a:lnTo>
                <a:cubicBezTo>
                  <a:pt x="5087676" y="1020439"/>
                  <a:pt x="5125288" y="987419"/>
                  <a:pt x="5171486" y="977966"/>
                </a:cubicBezTo>
                <a:lnTo>
                  <a:pt x="5194966" y="975599"/>
                </a:lnTo>
                <a:lnTo>
                  <a:pt x="5194966" y="974861"/>
                </a:lnTo>
                <a:lnTo>
                  <a:pt x="5243036" y="965157"/>
                </a:lnTo>
                <a:cubicBezTo>
                  <a:pt x="5289345" y="945569"/>
                  <a:pt x="5321839" y="899714"/>
                  <a:pt x="5321839" y="846269"/>
                </a:cubicBezTo>
                <a:lnTo>
                  <a:pt x="5321839" y="469894"/>
                </a:lnTo>
                <a:lnTo>
                  <a:pt x="5330228" y="428344"/>
                </a:lnTo>
                <a:cubicBezTo>
                  <a:pt x="5349815" y="382034"/>
                  <a:pt x="5395670" y="349540"/>
                  <a:pt x="5449115" y="349540"/>
                </a:cubicBezTo>
                <a:cubicBezTo>
                  <a:pt x="5489199" y="349540"/>
                  <a:pt x="5525013" y="367818"/>
                  <a:pt x="5548678" y="396494"/>
                </a:cubicBezTo>
                <a:lnTo>
                  <a:pt x="5562692" y="419592"/>
                </a:lnTo>
                <a:lnTo>
                  <a:pt x="5562692" y="2265528"/>
                </a:lnTo>
                <a:lnTo>
                  <a:pt x="5563679" y="2265528"/>
                </a:lnTo>
                <a:lnTo>
                  <a:pt x="5563679" y="3341998"/>
                </a:lnTo>
                <a:cubicBezTo>
                  <a:pt x="5563679" y="3395443"/>
                  <a:pt x="5531185" y="3441298"/>
                  <a:pt x="5484876" y="3460886"/>
                </a:cubicBezTo>
                <a:lnTo>
                  <a:pt x="5436806" y="3470590"/>
                </a:lnTo>
                <a:lnTo>
                  <a:pt x="5436806" y="3471328"/>
                </a:lnTo>
                <a:lnTo>
                  <a:pt x="5413326" y="3473695"/>
                </a:lnTo>
                <a:cubicBezTo>
                  <a:pt x="5382527" y="3479997"/>
                  <a:pt x="5355545" y="3496773"/>
                  <a:pt x="5336262" y="3520139"/>
                </a:cubicBezTo>
                <a:lnTo>
                  <a:pt x="5315097" y="3557030"/>
                </a:lnTo>
                <a:lnTo>
                  <a:pt x="5315097" y="3620344"/>
                </a:lnTo>
                <a:cubicBezTo>
                  <a:pt x="5315097" y="3673789"/>
                  <a:pt x="5282603" y="3719644"/>
                  <a:pt x="5236294" y="3739232"/>
                </a:cubicBezTo>
                <a:lnTo>
                  <a:pt x="5188224" y="3748936"/>
                </a:lnTo>
                <a:lnTo>
                  <a:pt x="5188224" y="3749674"/>
                </a:lnTo>
                <a:lnTo>
                  <a:pt x="5164744" y="3752041"/>
                </a:lnTo>
                <a:cubicBezTo>
                  <a:pt x="5118546" y="3761494"/>
                  <a:pt x="5080934" y="3794514"/>
                  <a:pt x="5065015" y="3837990"/>
                </a:cubicBezTo>
                <a:cubicBezTo>
                  <a:pt x="5065008" y="3838028"/>
                  <a:pt x="5065002" y="3838065"/>
                  <a:pt x="5064995" y="3838103"/>
                </a:cubicBezTo>
                <a:lnTo>
                  <a:pt x="5064995" y="4397896"/>
                </a:lnTo>
                <a:cubicBezTo>
                  <a:pt x="5064995" y="4451341"/>
                  <a:pt x="5032501" y="4497196"/>
                  <a:pt x="4986192" y="4516784"/>
                </a:cubicBezTo>
                <a:lnTo>
                  <a:pt x="4938122" y="4526488"/>
                </a:lnTo>
                <a:lnTo>
                  <a:pt x="4938122" y="4527226"/>
                </a:lnTo>
                <a:lnTo>
                  <a:pt x="4914642" y="4529593"/>
                </a:lnTo>
                <a:cubicBezTo>
                  <a:pt x="4868444" y="4539046"/>
                  <a:pt x="4830832" y="4572066"/>
                  <a:pt x="4814913" y="4615542"/>
                </a:cubicBezTo>
                <a:cubicBezTo>
                  <a:pt x="4814829" y="4616016"/>
                  <a:pt x="4814746" y="4616491"/>
                  <a:pt x="4814662" y="4616965"/>
                </a:cubicBezTo>
                <a:lnTo>
                  <a:pt x="4814662" y="4885290"/>
                </a:lnTo>
                <a:cubicBezTo>
                  <a:pt x="4814662" y="4956550"/>
                  <a:pt x="4756895" y="5014317"/>
                  <a:pt x="4685635" y="5014317"/>
                </a:cubicBezTo>
                <a:lnTo>
                  <a:pt x="4685636" y="5014316"/>
                </a:lnTo>
                <a:cubicBezTo>
                  <a:pt x="4614376" y="5014316"/>
                  <a:pt x="4556609" y="4956549"/>
                  <a:pt x="4556609" y="4885289"/>
                </a:cubicBezTo>
                <a:lnTo>
                  <a:pt x="4556609" y="4605270"/>
                </a:lnTo>
                <a:lnTo>
                  <a:pt x="4554606" y="4593919"/>
                </a:lnTo>
                <a:cubicBezTo>
                  <a:pt x="4538687" y="4550443"/>
                  <a:pt x="4501075" y="4517423"/>
                  <a:pt x="4454877" y="4507970"/>
                </a:cubicBezTo>
                <a:lnTo>
                  <a:pt x="4431397" y="4505603"/>
                </a:lnTo>
                <a:lnTo>
                  <a:pt x="4431397" y="4504865"/>
                </a:lnTo>
                <a:lnTo>
                  <a:pt x="4383327" y="4495161"/>
                </a:lnTo>
                <a:cubicBezTo>
                  <a:pt x="4337018" y="4475573"/>
                  <a:pt x="4304524" y="4429718"/>
                  <a:pt x="4304524" y="4376273"/>
                </a:cubicBezTo>
                <a:lnTo>
                  <a:pt x="4304524" y="4286143"/>
                </a:lnTo>
                <a:lnTo>
                  <a:pt x="4296135" y="4244593"/>
                </a:lnTo>
                <a:cubicBezTo>
                  <a:pt x="4276548" y="4198283"/>
                  <a:pt x="4230693" y="4165789"/>
                  <a:pt x="4177248" y="4165789"/>
                </a:cubicBezTo>
                <a:cubicBezTo>
                  <a:pt x="4123803" y="4165789"/>
                  <a:pt x="4077948" y="4198283"/>
                  <a:pt x="4058361" y="4244593"/>
                </a:cubicBezTo>
                <a:lnTo>
                  <a:pt x="4056171" y="4255437"/>
                </a:lnTo>
                <a:lnTo>
                  <a:pt x="4056171" y="4496307"/>
                </a:lnTo>
                <a:cubicBezTo>
                  <a:pt x="4056171" y="4549752"/>
                  <a:pt x="4023677" y="4595607"/>
                  <a:pt x="3977368" y="4615195"/>
                </a:cubicBezTo>
                <a:lnTo>
                  <a:pt x="3929298" y="4624899"/>
                </a:lnTo>
                <a:lnTo>
                  <a:pt x="3929298" y="4625637"/>
                </a:lnTo>
                <a:lnTo>
                  <a:pt x="3905818" y="4628004"/>
                </a:lnTo>
                <a:cubicBezTo>
                  <a:pt x="3859621" y="4637457"/>
                  <a:pt x="3822008" y="4670477"/>
                  <a:pt x="3806089" y="4713953"/>
                </a:cubicBezTo>
                <a:lnTo>
                  <a:pt x="3805837" y="4715382"/>
                </a:lnTo>
                <a:lnTo>
                  <a:pt x="3805837" y="4820023"/>
                </a:lnTo>
                <a:cubicBezTo>
                  <a:pt x="3805837" y="4891283"/>
                  <a:pt x="3748070" y="4949050"/>
                  <a:pt x="3676810" y="4949050"/>
                </a:cubicBezTo>
                <a:lnTo>
                  <a:pt x="3676811" y="4949049"/>
                </a:lnTo>
                <a:cubicBezTo>
                  <a:pt x="3605551" y="4949049"/>
                  <a:pt x="3547784" y="4891282"/>
                  <a:pt x="3547784" y="4820022"/>
                </a:cubicBezTo>
                <a:cubicBezTo>
                  <a:pt x="3547784" y="4825530"/>
                  <a:pt x="3547783" y="4831037"/>
                  <a:pt x="3547783" y="4836545"/>
                </a:cubicBezTo>
                <a:lnTo>
                  <a:pt x="3537645" y="4786326"/>
                </a:lnTo>
                <a:cubicBezTo>
                  <a:pt x="3518057" y="4740016"/>
                  <a:pt x="3472202" y="4707522"/>
                  <a:pt x="3418757" y="4707522"/>
                </a:cubicBezTo>
                <a:cubicBezTo>
                  <a:pt x="3365312" y="4707522"/>
                  <a:pt x="3319457" y="4740016"/>
                  <a:pt x="3299870" y="4786326"/>
                </a:cubicBezTo>
                <a:lnTo>
                  <a:pt x="3290106" y="4834686"/>
                </a:lnTo>
                <a:lnTo>
                  <a:pt x="3290106" y="5421088"/>
                </a:lnTo>
                <a:cubicBezTo>
                  <a:pt x="3290106" y="5492348"/>
                  <a:pt x="3232339" y="5550115"/>
                  <a:pt x="3161079" y="5550115"/>
                </a:cubicBezTo>
                <a:lnTo>
                  <a:pt x="3161080" y="5550114"/>
                </a:lnTo>
                <a:cubicBezTo>
                  <a:pt x="3089820" y="5550114"/>
                  <a:pt x="3032053" y="5492347"/>
                  <a:pt x="3032053" y="5421087"/>
                </a:cubicBezTo>
                <a:cubicBezTo>
                  <a:pt x="3032053" y="5122100"/>
                  <a:pt x="3032052" y="4823112"/>
                  <a:pt x="3032052" y="4524125"/>
                </a:cubicBezTo>
                <a:lnTo>
                  <a:pt x="3021914" y="4473906"/>
                </a:lnTo>
                <a:cubicBezTo>
                  <a:pt x="3002326" y="4427596"/>
                  <a:pt x="2956471" y="4395102"/>
                  <a:pt x="2903026" y="4395102"/>
                </a:cubicBezTo>
                <a:cubicBezTo>
                  <a:pt x="2849581" y="4395102"/>
                  <a:pt x="2803726" y="4427596"/>
                  <a:pt x="2784139" y="4473906"/>
                </a:cubicBezTo>
                <a:lnTo>
                  <a:pt x="2780541" y="4491725"/>
                </a:lnTo>
                <a:lnTo>
                  <a:pt x="2780541" y="4800671"/>
                </a:lnTo>
                <a:cubicBezTo>
                  <a:pt x="2780541" y="4871931"/>
                  <a:pt x="2722774" y="4929698"/>
                  <a:pt x="2651514" y="4929698"/>
                </a:cubicBezTo>
                <a:lnTo>
                  <a:pt x="2651515" y="4929697"/>
                </a:lnTo>
                <a:cubicBezTo>
                  <a:pt x="2580255" y="4929697"/>
                  <a:pt x="2522488" y="4871930"/>
                  <a:pt x="2522488" y="4800670"/>
                </a:cubicBezTo>
                <a:lnTo>
                  <a:pt x="2522488" y="4753932"/>
                </a:lnTo>
                <a:lnTo>
                  <a:pt x="2503819" y="4721390"/>
                </a:lnTo>
                <a:cubicBezTo>
                  <a:pt x="2484535" y="4698024"/>
                  <a:pt x="2457553" y="4681248"/>
                  <a:pt x="2426754" y="4674946"/>
                </a:cubicBezTo>
                <a:lnTo>
                  <a:pt x="2403274" y="4672579"/>
                </a:lnTo>
                <a:lnTo>
                  <a:pt x="2403274" y="4671841"/>
                </a:lnTo>
                <a:lnTo>
                  <a:pt x="2355204" y="4662137"/>
                </a:lnTo>
                <a:cubicBezTo>
                  <a:pt x="2308895" y="4642549"/>
                  <a:pt x="2276401" y="4596694"/>
                  <a:pt x="2276401" y="4543249"/>
                </a:cubicBezTo>
                <a:lnTo>
                  <a:pt x="2276401" y="4429265"/>
                </a:lnTo>
                <a:lnTo>
                  <a:pt x="2268012" y="4387715"/>
                </a:lnTo>
                <a:cubicBezTo>
                  <a:pt x="2248425" y="4341405"/>
                  <a:pt x="2202570" y="4308911"/>
                  <a:pt x="2149125" y="4308911"/>
                </a:cubicBezTo>
                <a:cubicBezTo>
                  <a:pt x="2095680" y="4308911"/>
                  <a:pt x="2049825" y="4341405"/>
                  <a:pt x="2030238" y="4387715"/>
                </a:cubicBezTo>
                <a:lnTo>
                  <a:pt x="2028048" y="4398560"/>
                </a:lnTo>
                <a:lnTo>
                  <a:pt x="2028048" y="4551963"/>
                </a:lnTo>
                <a:cubicBezTo>
                  <a:pt x="2028048" y="4605408"/>
                  <a:pt x="1995554" y="4651263"/>
                  <a:pt x="1949245" y="4670851"/>
                </a:cubicBezTo>
                <a:lnTo>
                  <a:pt x="1901175" y="4680555"/>
                </a:lnTo>
                <a:lnTo>
                  <a:pt x="1901175" y="4681293"/>
                </a:lnTo>
                <a:lnTo>
                  <a:pt x="1877695" y="4683660"/>
                </a:lnTo>
                <a:cubicBezTo>
                  <a:pt x="1831497" y="4693113"/>
                  <a:pt x="1793885" y="4726133"/>
                  <a:pt x="1777966" y="4769609"/>
                </a:cubicBezTo>
                <a:lnTo>
                  <a:pt x="1775762" y="4782099"/>
                </a:lnTo>
                <a:lnTo>
                  <a:pt x="1775762" y="4916007"/>
                </a:lnTo>
                <a:cubicBezTo>
                  <a:pt x="1775762" y="4987267"/>
                  <a:pt x="1717995" y="5045034"/>
                  <a:pt x="1646735" y="5045034"/>
                </a:cubicBezTo>
                <a:lnTo>
                  <a:pt x="1646736" y="5045033"/>
                </a:lnTo>
                <a:cubicBezTo>
                  <a:pt x="1575476" y="5045033"/>
                  <a:pt x="1517709" y="4987266"/>
                  <a:pt x="1517709" y="4916006"/>
                </a:cubicBezTo>
                <a:lnTo>
                  <a:pt x="1517709" y="4550752"/>
                </a:lnTo>
                <a:lnTo>
                  <a:pt x="1515505" y="4538262"/>
                </a:lnTo>
                <a:cubicBezTo>
                  <a:pt x="1499586" y="4494786"/>
                  <a:pt x="1461974" y="4461766"/>
                  <a:pt x="1415776" y="4452313"/>
                </a:cubicBezTo>
                <a:lnTo>
                  <a:pt x="1392296" y="4449946"/>
                </a:lnTo>
                <a:lnTo>
                  <a:pt x="1392296" y="4449208"/>
                </a:lnTo>
                <a:lnTo>
                  <a:pt x="1344226" y="4439504"/>
                </a:lnTo>
                <a:cubicBezTo>
                  <a:pt x="1297917" y="4419916"/>
                  <a:pt x="1265423" y="4374061"/>
                  <a:pt x="1265423" y="4320616"/>
                </a:cubicBezTo>
                <a:lnTo>
                  <a:pt x="1265423" y="3944241"/>
                </a:lnTo>
                <a:lnTo>
                  <a:pt x="1257034" y="3902691"/>
                </a:lnTo>
                <a:cubicBezTo>
                  <a:pt x="1237447" y="3856381"/>
                  <a:pt x="1191592" y="3823887"/>
                  <a:pt x="1138147" y="3823887"/>
                </a:cubicBezTo>
                <a:cubicBezTo>
                  <a:pt x="1084702" y="3823887"/>
                  <a:pt x="1038847" y="3856381"/>
                  <a:pt x="1019260" y="3902691"/>
                </a:cubicBezTo>
                <a:lnTo>
                  <a:pt x="1016586" y="3915934"/>
                </a:lnTo>
                <a:lnTo>
                  <a:pt x="1016586" y="3976598"/>
                </a:lnTo>
                <a:cubicBezTo>
                  <a:pt x="1016586" y="4047858"/>
                  <a:pt x="958819" y="4105625"/>
                  <a:pt x="887559" y="4105625"/>
                </a:cubicBezTo>
                <a:lnTo>
                  <a:pt x="887560" y="4105624"/>
                </a:lnTo>
                <a:cubicBezTo>
                  <a:pt x="816300" y="4105624"/>
                  <a:pt x="758533" y="4047857"/>
                  <a:pt x="758533" y="3976597"/>
                </a:cubicBezTo>
                <a:lnTo>
                  <a:pt x="758533" y="3835817"/>
                </a:lnTo>
                <a:lnTo>
                  <a:pt x="737116" y="3798485"/>
                </a:lnTo>
                <a:cubicBezTo>
                  <a:pt x="717833" y="3775119"/>
                  <a:pt x="690850" y="3758343"/>
                  <a:pt x="660051" y="3752041"/>
                </a:cubicBezTo>
                <a:lnTo>
                  <a:pt x="636571" y="3749674"/>
                </a:lnTo>
                <a:lnTo>
                  <a:pt x="636571" y="3748936"/>
                </a:lnTo>
                <a:lnTo>
                  <a:pt x="588501" y="3739232"/>
                </a:lnTo>
                <a:cubicBezTo>
                  <a:pt x="542192" y="3719644"/>
                  <a:pt x="509698" y="3673789"/>
                  <a:pt x="509698" y="3620344"/>
                </a:cubicBezTo>
                <a:lnTo>
                  <a:pt x="509698" y="2675086"/>
                </a:lnTo>
                <a:lnTo>
                  <a:pt x="501309" y="2633537"/>
                </a:lnTo>
                <a:cubicBezTo>
                  <a:pt x="481722" y="2587227"/>
                  <a:pt x="435867" y="2554733"/>
                  <a:pt x="382422" y="2554733"/>
                </a:cubicBezTo>
                <a:cubicBezTo>
                  <a:pt x="328977" y="2554733"/>
                  <a:pt x="283122" y="2587227"/>
                  <a:pt x="263535" y="2633537"/>
                </a:cubicBezTo>
                <a:lnTo>
                  <a:pt x="258053" y="2660688"/>
                </a:lnTo>
                <a:lnTo>
                  <a:pt x="258053" y="2715723"/>
                </a:lnTo>
                <a:cubicBezTo>
                  <a:pt x="258053" y="2786983"/>
                  <a:pt x="200286" y="2844750"/>
                  <a:pt x="129026" y="2844750"/>
                </a:cubicBezTo>
                <a:lnTo>
                  <a:pt x="129027" y="2844749"/>
                </a:lnTo>
                <a:cubicBezTo>
                  <a:pt x="57767" y="2844749"/>
                  <a:pt x="0" y="2786982"/>
                  <a:pt x="0" y="2715722"/>
                </a:cubicBezTo>
                <a:lnTo>
                  <a:pt x="0" y="2265528"/>
                </a:lnTo>
                <a:lnTo>
                  <a:pt x="0" y="546839"/>
                </a:lnTo>
                <a:lnTo>
                  <a:pt x="12233" y="526676"/>
                </a:lnTo>
                <a:cubicBezTo>
                  <a:pt x="35899" y="498000"/>
                  <a:pt x="71713" y="479722"/>
                  <a:pt x="111797" y="479722"/>
                </a:cubicBezTo>
                <a:cubicBezTo>
                  <a:pt x="165242" y="479722"/>
                  <a:pt x="211097" y="512216"/>
                  <a:pt x="230684" y="558526"/>
                </a:cubicBezTo>
                <a:lnTo>
                  <a:pt x="232874" y="569371"/>
                </a:lnTo>
                <a:lnTo>
                  <a:pt x="232874" y="722774"/>
                </a:lnTo>
                <a:cubicBezTo>
                  <a:pt x="232874" y="776219"/>
                  <a:pt x="265368" y="822074"/>
                  <a:pt x="311677" y="841662"/>
                </a:cubicBezTo>
                <a:lnTo>
                  <a:pt x="359747" y="851366"/>
                </a:lnTo>
                <a:lnTo>
                  <a:pt x="359747" y="852104"/>
                </a:lnTo>
                <a:lnTo>
                  <a:pt x="383227" y="854471"/>
                </a:lnTo>
                <a:cubicBezTo>
                  <a:pt x="429425" y="863924"/>
                  <a:pt x="467037" y="896944"/>
                  <a:pt x="482956" y="940420"/>
                </a:cubicBezTo>
                <a:lnTo>
                  <a:pt x="485160" y="952910"/>
                </a:lnTo>
                <a:lnTo>
                  <a:pt x="485160" y="1086818"/>
                </a:lnTo>
                <a:cubicBezTo>
                  <a:pt x="485160" y="1158078"/>
                  <a:pt x="542926" y="1215845"/>
                  <a:pt x="614186" y="1215845"/>
                </a:cubicBezTo>
                <a:lnTo>
                  <a:pt x="614185" y="1215844"/>
                </a:lnTo>
                <a:cubicBezTo>
                  <a:pt x="685445" y="1215844"/>
                  <a:pt x="743212" y="1158077"/>
                  <a:pt x="743212" y="1086817"/>
                </a:cubicBezTo>
                <a:lnTo>
                  <a:pt x="743212" y="721563"/>
                </a:lnTo>
                <a:lnTo>
                  <a:pt x="745416" y="709073"/>
                </a:lnTo>
                <a:cubicBezTo>
                  <a:pt x="761335" y="665597"/>
                  <a:pt x="798947" y="632577"/>
                  <a:pt x="845145" y="623124"/>
                </a:cubicBezTo>
                <a:lnTo>
                  <a:pt x="868625" y="620757"/>
                </a:lnTo>
                <a:lnTo>
                  <a:pt x="868625" y="620019"/>
                </a:lnTo>
                <a:lnTo>
                  <a:pt x="916695" y="610315"/>
                </a:lnTo>
                <a:cubicBezTo>
                  <a:pt x="963004" y="590727"/>
                  <a:pt x="995498" y="544872"/>
                  <a:pt x="995498" y="491427"/>
                </a:cubicBezTo>
                <a:lnTo>
                  <a:pt x="995498" y="115052"/>
                </a:lnTo>
                <a:lnTo>
                  <a:pt x="1003887" y="73502"/>
                </a:lnTo>
                <a:cubicBezTo>
                  <a:pt x="1018578" y="38770"/>
                  <a:pt x="1048044" y="11809"/>
                  <a:pt x="1084406" y="499"/>
                </a:cubicBezTo>
                <a:lnTo>
                  <a:pt x="1087705" y="0"/>
                </a:lnTo>
                <a:close/>
              </a:path>
            </a:pathLst>
          </a:custGeom>
        </p:spPr>
        <p:txBody>
          <a:bodyPr wrap="square" anchor="ctr">
            <a:noAutofit/>
          </a:bodyPr>
          <a:lstStyle>
            <a:lvl1pPr marL="0" indent="0" algn="ctr">
              <a:buNone/>
              <a:defRPr sz="1200"/>
            </a:lvl1pPr>
          </a:lstStyle>
          <a:p>
            <a:endParaRPr lang="es-ES_tradnl" dirty="0"/>
          </a:p>
        </p:txBody>
      </p:sp>
      <p:sp>
        <p:nvSpPr>
          <p:cNvPr id="3" name="Marcador de texto 2"/>
          <p:cNvSpPr>
            <a:spLocks noGrp="1"/>
          </p:cNvSpPr>
          <p:nvPr>
            <p:ph type="body" sz="quarter" idx="10" hasCustomPrompt="1"/>
          </p:nvPr>
        </p:nvSpPr>
        <p:spPr>
          <a:xfrm>
            <a:off x="472328" y="372954"/>
            <a:ext cx="4163457" cy="576956"/>
          </a:xfrm>
          <a:prstGeom prst="rect">
            <a:avLst/>
          </a:prstGeom>
        </p:spPr>
        <p:txBody>
          <a:bodyPr lIns="0"/>
          <a:lstStyle>
            <a:lvl1pPr marL="0" indent="0">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472328" y="994390"/>
            <a:ext cx="4163457" cy="221850"/>
          </a:xfrm>
          <a:prstGeom prst="rect">
            <a:avLst/>
          </a:prstGeom>
        </p:spPr>
        <p:txBody>
          <a:bodyPr lIns="0"/>
          <a:lstStyle>
            <a:lvl1pPr marL="0" indent="0">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2478844781"/>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14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372954"/>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994390"/>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
        <p:nvSpPr>
          <p:cNvPr id="5" name="Marcador de imagen 4"/>
          <p:cNvSpPr>
            <a:spLocks noGrp="1"/>
          </p:cNvSpPr>
          <p:nvPr>
            <p:ph type="pic" sz="quarter" idx="13"/>
          </p:nvPr>
        </p:nvSpPr>
        <p:spPr>
          <a:xfrm>
            <a:off x="542009" y="1806820"/>
            <a:ext cx="3936632" cy="2479710"/>
          </a:xfrm>
          <a:custGeom>
            <a:avLst/>
            <a:gdLst>
              <a:gd name="connsiteX0" fmla="*/ 307737 w 4103687"/>
              <a:gd name="connsiteY0" fmla="*/ 0 h 2584939"/>
              <a:gd name="connsiteX1" fmla="*/ 3795950 w 4103687"/>
              <a:gd name="connsiteY1" fmla="*/ 0 h 2584939"/>
              <a:gd name="connsiteX2" fmla="*/ 4103687 w 4103687"/>
              <a:gd name="connsiteY2" fmla="*/ 307737 h 2584939"/>
              <a:gd name="connsiteX3" fmla="*/ 4103687 w 4103687"/>
              <a:gd name="connsiteY3" fmla="*/ 2277202 h 2584939"/>
              <a:gd name="connsiteX4" fmla="*/ 3795950 w 4103687"/>
              <a:gd name="connsiteY4" fmla="*/ 2584939 h 2584939"/>
              <a:gd name="connsiteX5" fmla="*/ 307737 w 4103687"/>
              <a:gd name="connsiteY5" fmla="*/ 2584939 h 2584939"/>
              <a:gd name="connsiteX6" fmla="*/ 0 w 4103687"/>
              <a:gd name="connsiteY6" fmla="*/ 2277202 h 2584939"/>
              <a:gd name="connsiteX7" fmla="*/ 0 w 4103687"/>
              <a:gd name="connsiteY7" fmla="*/ 307737 h 2584939"/>
              <a:gd name="connsiteX8" fmla="*/ 307737 w 4103687"/>
              <a:gd name="connsiteY8" fmla="*/ 0 h 2584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03687" h="2584939">
                <a:moveTo>
                  <a:pt x="307737" y="0"/>
                </a:moveTo>
                <a:lnTo>
                  <a:pt x="3795950" y="0"/>
                </a:lnTo>
                <a:cubicBezTo>
                  <a:pt x="3965908" y="0"/>
                  <a:pt x="4103687" y="137779"/>
                  <a:pt x="4103687" y="307737"/>
                </a:cubicBezTo>
                <a:lnTo>
                  <a:pt x="4103687" y="2277202"/>
                </a:lnTo>
                <a:cubicBezTo>
                  <a:pt x="4103687" y="2447160"/>
                  <a:pt x="3965908" y="2584939"/>
                  <a:pt x="3795950" y="2584939"/>
                </a:cubicBezTo>
                <a:lnTo>
                  <a:pt x="307737" y="2584939"/>
                </a:lnTo>
                <a:cubicBezTo>
                  <a:pt x="137779" y="2584939"/>
                  <a:pt x="0" y="2447160"/>
                  <a:pt x="0" y="2277202"/>
                </a:cubicBezTo>
                <a:lnTo>
                  <a:pt x="0" y="307737"/>
                </a:lnTo>
                <a:cubicBezTo>
                  <a:pt x="0" y="137779"/>
                  <a:pt x="137779" y="0"/>
                  <a:pt x="307737" y="0"/>
                </a:cubicBezTo>
                <a:close/>
              </a:path>
            </a:pathLst>
          </a:cu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449698814"/>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5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372954"/>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994390"/>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
        <p:nvSpPr>
          <p:cNvPr id="15" name="Marcador de imagen 14"/>
          <p:cNvSpPr>
            <a:spLocks noGrp="1"/>
          </p:cNvSpPr>
          <p:nvPr>
            <p:ph type="pic" sz="quarter" idx="13"/>
          </p:nvPr>
        </p:nvSpPr>
        <p:spPr>
          <a:xfrm>
            <a:off x="0" y="1406771"/>
            <a:ext cx="9144000" cy="3736729"/>
          </a:xfrm>
          <a:prstGeom prst="rect">
            <a:avLst/>
          </a:pr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73533696"/>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6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372954"/>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994390"/>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
        <p:nvSpPr>
          <p:cNvPr id="15" name="Marcador de imagen 14"/>
          <p:cNvSpPr>
            <a:spLocks noGrp="1"/>
          </p:cNvSpPr>
          <p:nvPr>
            <p:ph type="pic" sz="quarter" idx="13"/>
          </p:nvPr>
        </p:nvSpPr>
        <p:spPr>
          <a:xfrm>
            <a:off x="0" y="1406771"/>
            <a:ext cx="9144000" cy="2198075"/>
          </a:xfrm>
          <a:prstGeom prst="rect">
            <a:avLst/>
          </a:pr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3811593969"/>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4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232282"/>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853718"/>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
        <p:nvSpPr>
          <p:cNvPr id="14" name="Marcador de imagen 13"/>
          <p:cNvSpPr>
            <a:spLocks noGrp="1"/>
          </p:cNvSpPr>
          <p:nvPr>
            <p:ph type="pic" sz="quarter" idx="12"/>
          </p:nvPr>
        </p:nvSpPr>
        <p:spPr>
          <a:xfrm>
            <a:off x="468312" y="1263783"/>
            <a:ext cx="2606919" cy="2606919"/>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
        <p:nvSpPr>
          <p:cNvPr id="15" name="Marcador de imagen 14"/>
          <p:cNvSpPr>
            <a:spLocks noGrp="1"/>
          </p:cNvSpPr>
          <p:nvPr>
            <p:ph type="pic" sz="quarter" idx="13"/>
          </p:nvPr>
        </p:nvSpPr>
        <p:spPr>
          <a:xfrm>
            <a:off x="3268540" y="1263783"/>
            <a:ext cx="2606919" cy="2606919"/>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
        <p:nvSpPr>
          <p:cNvPr id="17" name="Marcador de imagen 16"/>
          <p:cNvSpPr>
            <a:spLocks noGrp="1"/>
          </p:cNvSpPr>
          <p:nvPr>
            <p:ph type="pic" sz="quarter" idx="14"/>
          </p:nvPr>
        </p:nvSpPr>
        <p:spPr>
          <a:xfrm>
            <a:off x="6068768" y="1263783"/>
            <a:ext cx="2606919" cy="2606919"/>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38975587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11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232282"/>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853718"/>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
        <p:nvSpPr>
          <p:cNvPr id="8" name="Marcador de imagen 7"/>
          <p:cNvSpPr>
            <a:spLocks noGrp="1"/>
          </p:cNvSpPr>
          <p:nvPr>
            <p:ph type="pic" sz="quarter" idx="12"/>
          </p:nvPr>
        </p:nvSpPr>
        <p:spPr>
          <a:xfrm>
            <a:off x="468315" y="1279281"/>
            <a:ext cx="3936632" cy="2479710"/>
          </a:xfrm>
          <a:custGeom>
            <a:avLst/>
            <a:gdLst>
              <a:gd name="connsiteX0" fmla="*/ 307737 w 4103687"/>
              <a:gd name="connsiteY0" fmla="*/ 0 h 2584939"/>
              <a:gd name="connsiteX1" fmla="*/ 3795950 w 4103687"/>
              <a:gd name="connsiteY1" fmla="*/ 0 h 2584939"/>
              <a:gd name="connsiteX2" fmla="*/ 4103687 w 4103687"/>
              <a:gd name="connsiteY2" fmla="*/ 307737 h 2584939"/>
              <a:gd name="connsiteX3" fmla="*/ 4103687 w 4103687"/>
              <a:gd name="connsiteY3" fmla="*/ 2277202 h 2584939"/>
              <a:gd name="connsiteX4" fmla="*/ 3795950 w 4103687"/>
              <a:gd name="connsiteY4" fmla="*/ 2584939 h 2584939"/>
              <a:gd name="connsiteX5" fmla="*/ 307737 w 4103687"/>
              <a:gd name="connsiteY5" fmla="*/ 2584939 h 2584939"/>
              <a:gd name="connsiteX6" fmla="*/ 0 w 4103687"/>
              <a:gd name="connsiteY6" fmla="*/ 2277202 h 2584939"/>
              <a:gd name="connsiteX7" fmla="*/ 0 w 4103687"/>
              <a:gd name="connsiteY7" fmla="*/ 307737 h 2584939"/>
              <a:gd name="connsiteX8" fmla="*/ 307737 w 4103687"/>
              <a:gd name="connsiteY8" fmla="*/ 0 h 2584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03687" h="2584939">
                <a:moveTo>
                  <a:pt x="307737" y="0"/>
                </a:moveTo>
                <a:lnTo>
                  <a:pt x="3795950" y="0"/>
                </a:lnTo>
                <a:cubicBezTo>
                  <a:pt x="3965908" y="0"/>
                  <a:pt x="4103687" y="137779"/>
                  <a:pt x="4103687" y="307737"/>
                </a:cubicBezTo>
                <a:lnTo>
                  <a:pt x="4103687" y="2277202"/>
                </a:lnTo>
                <a:cubicBezTo>
                  <a:pt x="4103687" y="2447160"/>
                  <a:pt x="3965908" y="2584939"/>
                  <a:pt x="3795950" y="2584939"/>
                </a:cubicBezTo>
                <a:lnTo>
                  <a:pt x="307737" y="2584939"/>
                </a:lnTo>
                <a:cubicBezTo>
                  <a:pt x="137779" y="2584939"/>
                  <a:pt x="0" y="2447160"/>
                  <a:pt x="0" y="2277202"/>
                </a:cubicBezTo>
                <a:lnTo>
                  <a:pt x="0" y="307737"/>
                </a:lnTo>
                <a:cubicBezTo>
                  <a:pt x="0" y="137779"/>
                  <a:pt x="137779" y="0"/>
                  <a:pt x="307737" y="0"/>
                </a:cubicBezTo>
                <a:close/>
              </a:path>
            </a:pathLst>
          </a:custGeom>
        </p:spPr>
        <p:txBody>
          <a:bodyPr wrap="square" anchor="ctr">
            <a:noAutofit/>
          </a:bodyPr>
          <a:lstStyle>
            <a:lvl1pPr marL="0" indent="0" algn="ctr">
              <a:buNone/>
              <a:defRPr sz="1200"/>
            </a:lvl1pPr>
          </a:lstStyle>
          <a:p>
            <a:endParaRPr lang="es-ES_tradnl" dirty="0"/>
          </a:p>
        </p:txBody>
      </p:sp>
      <p:sp>
        <p:nvSpPr>
          <p:cNvPr id="10" name="Marcador de imagen 9"/>
          <p:cNvSpPr>
            <a:spLocks noGrp="1"/>
          </p:cNvSpPr>
          <p:nvPr>
            <p:ph type="pic" sz="quarter" idx="13"/>
          </p:nvPr>
        </p:nvSpPr>
        <p:spPr>
          <a:xfrm>
            <a:off x="4739056" y="1279281"/>
            <a:ext cx="3936632" cy="2479710"/>
          </a:xfrm>
          <a:custGeom>
            <a:avLst/>
            <a:gdLst>
              <a:gd name="connsiteX0" fmla="*/ 307737 w 4103687"/>
              <a:gd name="connsiteY0" fmla="*/ 0 h 2584939"/>
              <a:gd name="connsiteX1" fmla="*/ 3795950 w 4103687"/>
              <a:gd name="connsiteY1" fmla="*/ 0 h 2584939"/>
              <a:gd name="connsiteX2" fmla="*/ 4103687 w 4103687"/>
              <a:gd name="connsiteY2" fmla="*/ 307737 h 2584939"/>
              <a:gd name="connsiteX3" fmla="*/ 4103687 w 4103687"/>
              <a:gd name="connsiteY3" fmla="*/ 2277202 h 2584939"/>
              <a:gd name="connsiteX4" fmla="*/ 3795950 w 4103687"/>
              <a:gd name="connsiteY4" fmla="*/ 2584939 h 2584939"/>
              <a:gd name="connsiteX5" fmla="*/ 307737 w 4103687"/>
              <a:gd name="connsiteY5" fmla="*/ 2584939 h 2584939"/>
              <a:gd name="connsiteX6" fmla="*/ 0 w 4103687"/>
              <a:gd name="connsiteY6" fmla="*/ 2277202 h 2584939"/>
              <a:gd name="connsiteX7" fmla="*/ 0 w 4103687"/>
              <a:gd name="connsiteY7" fmla="*/ 307737 h 2584939"/>
              <a:gd name="connsiteX8" fmla="*/ 307737 w 4103687"/>
              <a:gd name="connsiteY8" fmla="*/ 0 h 2584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03687" h="2584939">
                <a:moveTo>
                  <a:pt x="307737" y="0"/>
                </a:moveTo>
                <a:lnTo>
                  <a:pt x="3795950" y="0"/>
                </a:lnTo>
                <a:cubicBezTo>
                  <a:pt x="3965908" y="0"/>
                  <a:pt x="4103687" y="137779"/>
                  <a:pt x="4103687" y="307737"/>
                </a:cubicBezTo>
                <a:lnTo>
                  <a:pt x="4103687" y="2277202"/>
                </a:lnTo>
                <a:cubicBezTo>
                  <a:pt x="4103687" y="2447160"/>
                  <a:pt x="3965908" y="2584939"/>
                  <a:pt x="3795950" y="2584939"/>
                </a:cubicBezTo>
                <a:lnTo>
                  <a:pt x="307737" y="2584939"/>
                </a:lnTo>
                <a:cubicBezTo>
                  <a:pt x="137779" y="2584939"/>
                  <a:pt x="0" y="2447160"/>
                  <a:pt x="0" y="2277202"/>
                </a:cubicBezTo>
                <a:lnTo>
                  <a:pt x="0" y="307737"/>
                </a:lnTo>
                <a:cubicBezTo>
                  <a:pt x="0" y="137779"/>
                  <a:pt x="137779" y="0"/>
                  <a:pt x="307737" y="0"/>
                </a:cubicBezTo>
                <a:close/>
              </a:path>
            </a:pathLst>
          </a:cu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3187530807"/>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10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372954"/>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994390"/>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
        <p:nvSpPr>
          <p:cNvPr id="14" name="Marcador de imagen 13"/>
          <p:cNvSpPr>
            <a:spLocks noGrp="1"/>
          </p:cNvSpPr>
          <p:nvPr>
            <p:ph type="pic" sz="quarter" idx="12"/>
          </p:nvPr>
        </p:nvSpPr>
        <p:spPr>
          <a:xfrm>
            <a:off x="870441" y="1696919"/>
            <a:ext cx="1960682" cy="1960682"/>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
        <p:nvSpPr>
          <p:cNvPr id="15" name="Marcador de imagen 14"/>
          <p:cNvSpPr>
            <a:spLocks noGrp="1"/>
          </p:cNvSpPr>
          <p:nvPr>
            <p:ph type="pic" sz="quarter" idx="13"/>
          </p:nvPr>
        </p:nvSpPr>
        <p:spPr>
          <a:xfrm>
            <a:off x="3591659" y="1696919"/>
            <a:ext cx="1960682" cy="1960682"/>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
        <p:nvSpPr>
          <p:cNvPr id="16" name="Marcador de imagen 15"/>
          <p:cNvSpPr>
            <a:spLocks noGrp="1"/>
          </p:cNvSpPr>
          <p:nvPr>
            <p:ph type="pic" sz="quarter" idx="14"/>
          </p:nvPr>
        </p:nvSpPr>
        <p:spPr>
          <a:xfrm>
            <a:off x="6229348" y="1696919"/>
            <a:ext cx="1960682" cy="1960682"/>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334196254"/>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7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372954"/>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994390"/>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
        <p:nvSpPr>
          <p:cNvPr id="14" name="Marcador de imagen 13"/>
          <p:cNvSpPr>
            <a:spLocks noGrp="1"/>
          </p:cNvSpPr>
          <p:nvPr>
            <p:ph type="pic" sz="quarter" idx="12"/>
          </p:nvPr>
        </p:nvSpPr>
        <p:spPr>
          <a:xfrm>
            <a:off x="468313" y="1600203"/>
            <a:ext cx="1758460" cy="1758460"/>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
        <p:nvSpPr>
          <p:cNvPr id="15" name="Marcador de imagen 14"/>
          <p:cNvSpPr>
            <a:spLocks noGrp="1"/>
          </p:cNvSpPr>
          <p:nvPr>
            <p:ph type="pic" sz="quarter" idx="13"/>
          </p:nvPr>
        </p:nvSpPr>
        <p:spPr>
          <a:xfrm>
            <a:off x="2618031" y="1600203"/>
            <a:ext cx="1758460" cy="1758460"/>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
        <p:nvSpPr>
          <p:cNvPr id="16" name="Marcador de imagen 15"/>
          <p:cNvSpPr>
            <a:spLocks noGrp="1"/>
          </p:cNvSpPr>
          <p:nvPr>
            <p:ph type="pic" sz="quarter" idx="14"/>
          </p:nvPr>
        </p:nvSpPr>
        <p:spPr>
          <a:xfrm>
            <a:off x="4767749" y="1600203"/>
            <a:ext cx="1758460" cy="1758460"/>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
        <p:nvSpPr>
          <p:cNvPr id="7" name="Marcador de imagen 6"/>
          <p:cNvSpPr>
            <a:spLocks noGrp="1"/>
          </p:cNvSpPr>
          <p:nvPr>
            <p:ph type="pic" sz="quarter" idx="15"/>
          </p:nvPr>
        </p:nvSpPr>
        <p:spPr>
          <a:xfrm>
            <a:off x="6917228" y="1600203"/>
            <a:ext cx="1758460" cy="1758460"/>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601032031"/>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8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372954"/>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994390"/>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
        <p:nvSpPr>
          <p:cNvPr id="14" name="Marcador de imagen 13"/>
          <p:cNvSpPr>
            <a:spLocks noGrp="1"/>
          </p:cNvSpPr>
          <p:nvPr>
            <p:ph type="pic" sz="quarter" idx="12"/>
          </p:nvPr>
        </p:nvSpPr>
        <p:spPr>
          <a:xfrm>
            <a:off x="468313" y="1556243"/>
            <a:ext cx="1485897" cy="1485897"/>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
        <p:nvSpPr>
          <p:cNvPr id="15" name="Marcador de imagen 14"/>
          <p:cNvSpPr>
            <a:spLocks noGrp="1"/>
          </p:cNvSpPr>
          <p:nvPr>
            <p:ph type="pic" sz="quarter" idx="13"/>
          </p:nvPr>
        </p:nvSpPr>
        <p:spPr>
          <a:xfrm>
            <a:off x="2152082" y="1556243"/>
            <a:ext cx="1485897" cy="1485897"/>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
        <p:nvSpPr>
          <p:cNvPr id="16" name="Marcador de imagen 15"/>
          <p:cNvSpPr>
            <a:spLocks noGrp="1"/>
          </p:cNvSpPr>
          <p:nvPr>
            <p:ph type="pic" sz="quarter" idx="14"/>
          </p:nvPr>
        </p:nvSpPr>
        <p:spPr>
          <a:xfrm>
            <a:off x="3835852" y="1556243"/>
            <a:ext cx="1485897" cy="1485897"/>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
        <p:nvSpPr>
          <p:cNvPr id="9" name="Marcador de imagen 15"/>
          <p:cNvSpPr>
            <a:spLocks noGrp="1"/>
          </p:cNvSpPr>
          <p:nvPr>
            <p:ph type="pic" sz="quarter" idx="15"/>
          </p:nvPr>
        </p:nvSpPr>
        <p:spPr>
          <a:xfrm>
            <a:off x="5519622" y="1556243"/>
            <a:ext cx="1485897" cy="1485897"/>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
        <p:nvSpPr>
          <p:cNvPr id="10" name="Marcador de imagen 15"/>
          <p:cNvSpPr>
            <a:spLocks noGrp="1"/>
          </p:cNvSpPr>
          <p:nvPr>
            <p:ph type="pic" sz="quarter" idx="16"/>
          </p:nvPr>
        </p:nvSpPr>
        <p:spPr>
          <a:xfrm>
            <a:off x="7203392" y="1556243"/>
            <a:ext cx="1485897" cy="1485897"/>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349377236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9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372954"/>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994390"/>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
        <p:nvSpPr>
          <p:cNvPr id="14" name="Marcador de imagen 13"/>
          <p:cNvSpPr>
            <a:spLocks noGrp="1"/>
          </p:cNvSpPr>
          <p:nvPr>
            <p:ph type="pic" sz="quarter" idx="12"/>
          </p:nvPr>
        </p:nvSpPr>
        <p:spPr>
          <a:xfrm>
            <a:off x="468313" y="1556243"/>
            <a:ext cx="1485897" cy="1485897"/>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
        <p:nvSpPr>
          <p:cNvPr id="9" name="Marcador de imagen 8"/>
          <p:cNvSpPr>
            <a:spLocks noGrp="1"/>
          </p:cNvSpPr>
          <p:nvPr>
            <p:ph type="pic" sz="quarter" idx="13"/>
          </p:nvPr>
        </p:nvSpPr>
        <p:spPr>
          <a:xfrm>
            <a:off x="468313" y="3217989"/>
            <a:ext cx="1485897" cy="1485897"/>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
        <p:nvSpPr>
          <p:cNvPr id="10" name="Marcador de imagen 9"/>
          <p:cNvSpPr>
            <a:spLocks noGrp="1"/>
          </p:cNvSpPr>
          <p:nvPr>
            <p:ph type="pic" sz="quarter" idx="14"/>
          </p:nvPr>
        </p:nvSpPr>
        <p:spPr>
          <a:xfrm>
            <a:off x="4572000" y="1556243"/>
            <a:ext cx="1485897" cy="1485897"/>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
        <p:nvSpPr>
          <p:cNvPr id="11" name="Marcador de imagen 10"/>
          <p:cNvSpPr>
            <a:spLocks noGrp="1"/>
          </p:cNvSpPr>
          <p:nvPr>
            <p:ph type="pic" sz="quarter" idx="15"/>
          </p:nvPr>
        </p:nvSpPr>
        <p:spPr>
          <a:xfrm>
            <a:off x="4572000" y="3217989"/>
            <a:ext cx="1485897" cy="1485897"/>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2978419169"/>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2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636904"/>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1258340"/>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
        <p:nvSpPr>
          <p:cNvPr id="5" name="Text Placeholder 7"/>
          <p:cNvSpPr>
            <a:spLocks noGrp="1"/>
          </p:cNvSpPr>
          <p:nvPr>
            <p:ph type="body" sz="quarter" idx="77" hasCustomPrompt="1"/>
          </p:nvPr>
        </p:nvSpPr>
        <p:spPr>
          <a:xfrm>
            <a:off x="775016" y="4193908"/>
            <a:ext cx="1799996" cy="180000"/>
          </a:xfrm>
          <a:prstGeom prst="rect">
            <a:avLst/>
          </a:prstGeom>
        </p:spPr>
        <p:txBody>
          <a:bodyPr vert="horz" lIns="0" tIns="40504" rIns="0" bIns="40504" anchor="ctr"/>
          <a:lstStyle>
            <a:lvl1pPr marL="0" indent="0" algn="l">
              <a:lnSpc>
                <a:spcPct val="100000"/>
              </a:lnSpc>
              <a:spcBef>
                <a:spcPts val="0"/>
              </a:spcBef>
              <a:spcAft>
                <a:spcPts val="0"/>
              </a:spcAft>
              <a:buNone/>
              <a:defRPr sz="1000" b="1" i="0">
                <a:solidFill>
                  <a:schemeClr val="bg1">
                    <a:lumMod val="65000"/>
                  </a:schemeClr>
                </a:solidFill>
                <a:latin typeface="Raleway Black" charset="0"/>
                <a:ea typeface="Raleway Black" charset="0"/>
                <a:cs typeface="Raleway Black" charset="0"/>
              </a:defRPr>
            </a:lvl1pPr>
          </a:lstStyle>
          <a:p>
            <a:pPr lvl="0"/>
            <a:r>
              <a:rPr lang="es-ES_tradnl" dirty="0" err="1"/>
              <a:t>Subtitle</a:t>
            </a:r>
            <a:r>
              <a:rPr lang="es-ES_tradnl" dirty="0"/>
              <a:t> </a:t>
            </a:r>
            <a:r>
              <a:rPr lang="es-ES_tradnl" dirty="0" err="1"/>
              <a:t>Example</a:t>
            </a:r>
            <a:endParaRPr lang="es-ES_tradnl" dirty="0"/>
          </a:p>
        </p:txBody>
      </p:sp>
      <p:sp>
        <p:nvSpPr>
          <p:cNvPr id="6" name="Oval 13"/>
          <p:cNvSpPr>
            <a:spLocks noChangeAspect="1"/>
          </p:cNvSpPr>
          <p:nvPr userDrawn="1"/>
        </p:nvSpPr>
        <p:spPr>
          <a:xfrm flipH="1">
            <a:off x="511881" y="4196957"/>
            <a:ext cx="180000" cy="180000"/>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b="1" i="0" dirty="0">
              <a:solidFill>
                <a:schemeClr val="bg1">
                  <a:lumMod val="50000"/>
                </a:schemeClr>
              </a:solidFill>
              <a:latin typeface="Raleway Black" charset="0"/>
              <a:ea typeface="Raleway Black" charset="0"/>
              <a:cs typeface="Raleway Black" charset="0"/>
            </a:endParaRPr>
          </a:p>
        </p:txBody>
      </p:sp>
      <p:sp>
        <p:nvSpPr>
          <p:cNvPr id="7" name="Text Placeholder 7"/>
          <p:cNvSpPr>
            <a:spLocks noGrp="1"/>
          </p:cNvSpPr>
          <p:nvPr>
            <p:ph type="body" sz="quarter" idx="78" hasCustomPrompt="1"/>
          </p:nvPr>
        </p:nvSpPr>
        <p:spPr>
          <a:xfrm>
            <a:off x="775016" y="4498708"/>
            <a:ext cx="1799996" cy="180000"/>
          </a:xfrm>
          <a:prstGeom prst="rect">
            <a:avLst/>
          </a:prstGeom>
        </p:spPr>
        <p:txBody>
          <a:bodyPr vert="horz" lIns="0" tIns="40504" rIns="0" bIns="40504" anchor="ctr"/>
          <a:lstStyle>
            <a:lvl1pPr marL="0" indent="0" algn="l">
              <a:lnSpc>
                <a:spcPct val="100000"/>
              </a:lnSpc>
              <a:spcBef>
                <a:spcPts val="0"/>
              </a:spcBef>
              <a:spcAft>
                <a:spcPts val="0"/>
              </a:spcAft>
              <a:buNone/>
              <a:defRPr sz="1000" b="1" i="0">
                <a:solidFill>
                  <a:schemeClr val="bg1">
                    <a:lumMod val="65000"/>
                  </a:schemeClr>
                </a:solidFill>
                <a:latin typeface="Raleway Black" charset="0"/>
                <a:ea typeface="Raleway Black" charset="0"/>
                <a:cs typeface="Raleway Black" charset="0"/>
              </a:defRPr>
            </a:lvl1pPr>
          </a:lstStyle>
          <a:p>
            <a:pPr lvl="0"/>
            <a:r>
              <a:rPr lang="es-ES_tradnl" dirty="0" err="1"/>
              <a:t>Subtitle</a:t>
            </a:r>
            <a:r>
              <a:rPr lang="es-ES_tradnl" dirty="0"/>
              <a:t> </a:t>
            </a:r>
            <a:r>
              <a:rPr lang="es-ES_tradnl" dirty="0" err="1"/>
              <a:t>Example</a:t>
            </a:r>
            <a:endParaRPr lang="es-ES_tradnl" dirty="0"/>
          </a:p>
        </p:txBody>
      </p:sp>
      <p:sp>
        <p:nvSpPr>
          <p:cNvPr id="8" name="Oval 15"/>
          <p:cNvSpPr>
            <a:spLocks noChangeAspect="1"/>
          </p:cNvSpPr>
          <p:nvPr userDrawn="1"/>
        </p:nvSpPr>
        <p:spPr>
          <a:xfrm flipH="1">
            <a:off x="511881" y="4501757"/>
            <a:ext cx="180000" cy="180000"/>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b="1" i="0" dirty="0">
              <a:solidFill>
                <a:schemeClr val="bg1">
                  <a:lumMod val="50000"/>
                </a:schemeClr>
              </a:solidFill>
              <a:latin typeface="Raleway Black" charset="0"/>
              <a:ea typeface="Raleway Black" charset="0"/>
              <a:cs typeface="Raleway Black" charset="0"/>
            </a:endParaRPr>
          </a:p>
        </p:txBody>
      </p:sp>
      <p:sp>
        <p:nvSpPr>
          <p:cNvPr id="9" name="Text Placeholder 7"/>
          <p:cNvSpPr>
            <a:spLocks noGrp="1"/>
          </p:cNvSpPr>
          <p:nvPr>
            <p:ph type="body" sz="quarter" idx="79" hasCustomPrompt="1"/>
          </p:nvPr>
        </p:nvSpPr>
        <p:spPr>
          <a:xfrm>
            <a:off x="2854512" y="4193908"/>
            <a:ext cx="1799996" cy="180000"/>
          </a:xfrm>
          <a:prstGeom prst="rect">
            <a:avLst/>
          </a:prstGeom>
        </p:spPr>
        <p:txBody>
          <a:bodyPr vert="horz" lIns="0" tIns="40504" rIns="0" bIns="40504" anchor="ctr"/>
          <a:lstStyle>
            <a:lvl1pPr marL="0" indent="0" algn="l">
              <a:lnSpc>
                <a:spcPct val="100000"/>
              </a:lnSpc>
              <a:spcBef>
                <a:spcPts val="0"/>
              </a:spcBef>
              <a:spcAft>
                <a:spcPts val="0"/>
              </a:spcAft>
              <a:buNone/>
              <a:defRPr sz="1000" b="1" i="0">
                <a:solidFill>
                  <a:schemeClr val="bg1">
                    <a:lumMod val="65000"/>
                  </a:schemeClr>
                </a:solidFill>
                <a:latin typeface="Raleway Black" charset="0"/>
                <a:ea typeface="Raleway Black" charset="0"/>
                <a:cs typeface="Raleway Black" charset="0"/>
              </a:defRPr>
            </a:lvl1pPr>
          </a:lstStyle>
          <a:p>
            <a:pPr lvl="0"/>
            <a:r>
              <a:rPr lang="es-ES_tradnl" dirty="0" err="1"/>
              <a:t>Subtitle</a:t>
            </a:r>
            <a:r>
              <a:rPr lang="es-ES_tradnl" dirty="0"/>
              <a:t> </a:t>
            </a:r>
            <a:r>
              <a:rPr lang="es-ES_tradnl" dirty="0" err="1"/>
              <a:t>Example</a:t>
            </a:r>
            <a:endParaRPr lang="es-ES_tradnl" dirty="0"/>
          </a:p>
        </p:txBody>
      </p:sp>
      <p:sp>
        <p:nvSpPr>
          <p:cNvPr id="10" name="Oval 17"/>
          <p:cNvSpPr>
            <a:spLocks noChangeAspect="1"/>
          </p:cNvSpPr>
          <p:nvPr userDrawn="1"/>
        </p:nvSpPr>
        <p:spPr>
          <a:xfrm flipH="1">
            <a:off x="2591377" y="4196957"/>
            <a:ext cx="180000" cy="180000"/>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b="1" i="0" dirty="0">
              <a:solidFill>
                <a:schemeClr val="bg1">
                  <a:lumMod val="65000"/>
                </a:schemeClr>
              </a:solidFill>
              <a:latin typeface="Raleway Black" charset="0"/>
              <a:ea typeface="Raleway Black" charset="0"/>
              <a:cs typeface="Raleway Black" charset="0"/>
            </a:endParaRPr>
          </a:p>
        </p:txBody>
      </p:sp>
      <p:sp>
        <p:nvSpPr>
          <p:cNvPr id="11" name="Text Placeholder 7"/>
          <p:cNvSpPr>
            <a:spLocks noGrp="1"/>
          </p:cNvSpPr>
          <p:nvPr>
            <p:ph type="body" sz="quarter" idx="80" hasCustomPrompt="1"/>
          </p:nvPr>
        </p:nvSpPr>
        <p:spPr>
          <a:xfrm>
            <a:off x="2854512" y="4498708"/>
            <a:ext cx="1799996" cy="180000"/>
          </a:xfrm>
          <a:prstGeom prst="rect">
            <a:avLst/>
          </a:prstGeom>
        </p:spPr>
        <p:txBody>
          <a:bodyPr vert="horz" lIns="0" tIns="40504" rIns="0" bIns="40504" anchor="ctr"/>
          <a:lstStyle>
            <a:lvl1pPr marL="0" indent="0" algn="l">
              <a:lnSpc>
                <a:spcPct val="100000"/>
              </a:lnSpc>
              <a:spcBef>
                <a:spcPts val="0"/>
              </a:spcBef>
              <a:spcAft>
                <a:spcPts val="0"/>
              </a:spcAft>
              <a:buNone/>
              <a:defRPr sz="1000" b="1" i="0">
                <a:solidFill>
                  <a:schemeClr val="bg1">
                    <a:lumMod val="65000"/>
                  </a:schemeClr>
                </a:solidFill>
                <a:latin typeface="Raleway Black" charset="0"/>
                <a:ea typeface="Raleway Black" charset="0"/>
                <a:cs typeface="Raleway Black" charset="0"/>
              </a:defRPr>
            </a:lvl1pPr>
          </a:lstStyle>
          <a:p>
            <a:pPr lvl="0"/>
            <a:r>
              <a:rPr lang="es-ES_tradnl" dirty="0" err="1"/>
              <a:t>Subtitle</a:t>
            </a:r>
            <a:r>
              <a:rPr lang="es-ES_tradnl" dirty="0"/>
              <a:t> </a:t>
            </a:r>
            <a:r>
              <a:rPr lang="es-ES_tradnl" dirty="0" err="1"/>
              <a:t>Example</a:t>
            </a:r>
            <a:endParaRPr lang="es-ES_tradnl" dirty="0"/>
          </a:p>
        </p:txBody>
      </p:sp>
      <p:sp>
        <p:nvSpPr>
          <p:cNvPr id="12" name="Oval 19"/>
          <p:cNvSpPr>
            <a:spLocks noChangeAspect="1"/>
          </p:cNvSpPr>
          <p:nvPr userDrawn="1"/>
        </p:nvSpPr>
        <p:spPr>
          <a:xfrm flipH="1">
            <a:off x="2591377" y="4501757"/>
            <a:ext cx="180000" cy="180000"/>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b="1" i="0" dirty="0">
              <a:solidFill>
                <a:schemeClr val="bg1">
                  <a:lumMod val="65000"/>
                </a:schemeClr>
              </a:solidFill>
              <a:latin typeface="Raleway Black" charset="0"/>
              <a:ea typeface="Raleway Black" charset="0"/>
              <a:cs typeface="Raleway Black" charset="0"/>
            </a:endParaRPr>
          </a:p>
        </p:txBody>
      </p:sp>
      <p:sp>
        <p:nvSpPr>
          <p:cNvPr id="13" name="Text Placeholder 7"/>
          <p:cNvSpPr>
            <a:spLocks noGrp="1"/>
          </p:cNvSpPr>
          <p:nvPr>
            <p:ph type="body" sz="quarter" idx="81" hasCustomPrompt="1"/>
          </p:nvPr>
        </p:nvSpPr>
        <p:spPr>
          <a:xfrm>
            <a:off x="4870508" y="4193908"/>
            <a:ext cx="1799996" cy="180000"/>
          </a:xfrm>
          <a:prstGeom prst="rect">
            <a:avLst/>
          </a:prstGeom>
        </p:spPr>
        <p:txBody>
          <a:bodyPr vert="horz" lIns="0" tIns="40504" rIns="0" bIns="40504" anchor="ctr"/>
          <a:lstStyle>
            <a:lvl1pPr marL="0" indent="0" algn="l">
              <a:lnSpc>
                <a:spcPct val="100000"/>
              </a:lnSpc>
              <a:spcBef>
                <a:spcPts val="0"/>
              </a:spcBef>
              <a:spcAft>
                <a:spcPts val="0"/>
              </a:spcAft>
              <a:buNone/>
              <a:defRPr sz="1000" b="1" i="0">
                <a:solidFill>
                  <a:schemeClr val="bg1">
                    <a:lumMod val="65000"/>
                  </a:schemeClr>
                </a:solidFill>
                <a:latin typeface="Raleway Black" charset="0"/>
                <a:ea typeface="Raleway Black" charset="0"/>
                <a:cs typeface="Raleway Black" charset="0"/>
              </a:defRPr>
            </a:lvl1pPr>
          </a:lstStyle>
          <a:p>
            <a:pPr lvl="0"/>
            <a:r>
              <a:rPr lang="es-ES_tradnl" dirty="0" err="1"/>
              <a:t>Subtitle</a:t>
            </a:r>
            <a:r>
              <a:rPr lang="es-ES_tradnl" dirty="0"/>
              <a:t> </a:t>
            </a:r>
            <a:r>
              <a:rPr lang="es-ES_tradnl" dirty="0" err="1"/>
              <a:t>Example</a:t>
            </a:r>
            <a:endParaRPr lang="es-ES_tradnl" dirty="0"/>
          </a:p>
        </p:txBody>
      </p:sp>
      <p:sp>
        <p:nvSpPr>
          <p:cNvPr id="14" name="Oval 21"/>
          <p:cNvSpPr>
            <a:spLocks noChangeAspect="1"/>
          </p:cNvSpPr>
          <p:nvPr userDrawn="1"/>
        </p:nvSpPr>
        <p:spPr>
          <a:xfrm flipH="1">
            <a:off x="4607373" y="4196957"/>
            <a:ext cx="180000" cy="180000"/>
          </a:xfrm>
          <a:prstGeom prst="ellipse">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b="1" i="0" dirty="0">
              <a:solidFill>
                <a:schemeClr val="bg1">
                  <a:lumMod val="65000"/>
                </a:schemeClr>
              </a:solidFill>
              <a:latin typeface="Raleway Black" charset="0"/>
              <a:ea typeface="Raleway Black" charset="0"/>
              <a:cs typeface="Raleway Black" charset="0"/>
            </a:endParaRPr>
          </a:p>
        </p:txBody>
      </p:sp>
      <p:sp>
        <p:nvSpPr>
          <p:cNvPr id="15" name="Text Placeholder 7"/>
          <p:cNvSpPr>
            <a:spLocks noGrp="1"/>
          </p:cNvSpPr>
          <p:nvPr>
            <p:ph type="body" sz="quarter" idx="82" hasCustomPrompt="1"/>
          </p:nvPr>
        </p:nvSpPr>
        <p:spPr>
          <a:xfrm>
            <a:off x="4870508" y="4498708"/>
            <a:ext cx="1799996" cy="180000"/>
          </a:xfrm>
          <a:prstGeom prst="rect">
            <a:avLst/>
          </a:prstGeom>
        </p:spPr>
        <p:txBody>
          <a:bodyPr vert="horz" lIns="0" tIns="40504" rIns="0" bIns="40504" anchor="ctr"/>
          <a:lstStyle>
            <a:lvl1pPr marL="0" indent="0" algn="l">
              <a:lnSpc>
                <a:spcPct val="100000"/>
              </a:lnSpc>
              <a:spcBef>
                <a:spcPts val="0"/>
              </a:spcBef>
              <a:spcAft>
                <a:spcPts val="0"/>
              </a:spcAft>
              <a:buNone/>
              <a:defRPr sz="1000" b="1" i="0">
                <a:solidFill>
                  <a:schemeClr val="bg1">
                    <a:lumMod val="65000"/>
                  </a:schemeClr>
                </a:solidFill>
                <a:latin typeface="Raleway Black" charset="0"/>
                <a:ea typeface="Raleway Black" charset="0"/>
                <a:cs typeface="Raleway Black" charset="0"/>
              </a:defRPr>
            </a:lvl1pPr>
          </a:lstStyle>
          <a:p>
            <a:pPr lvl="0"/>
            <a:r>
              <a:rPr lang="es-ES_tradnl" dirty="0" err="1"/>
              <a:t>Subtitle</a:t>
            </a:r>
            <a:r>
              <a:rPr lang="es-ES_tradnl" dirty="0"/>
              <a:t> </a:t>
            </a:r>
            <a:r>
              <a:rPr lang="es-ES_tradnl" dirty="0" err="1"/>
              <a:t>Example</a:t>
            </a:r>
            <a:endParaRPr lang="es-ES_tradnl" dirty="0"/>
          </a:p>
        </p:txBody>
      </p:sp>
      <p:sp>
        <p:nvSpPr>
          <p:cNvPr id="16" name="Oval 23"/>
          <p:cNvSpPr>
            <a:spLocks noChangeAspect="1"/>
          </p:cNvSpPr>
          <p:nvPr userDrawn="1"/>
        </p:nvSpPr>
        <p:spPr>
          <a:xfrm flipH="1">
            <a:off x="4607373" y="4501757"/>
            <a:ext cx="180000" cy="180000"/>
          </a:xfrm>
          <a:prstGeom prst="ellipse">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b="1" i="0" dirty="0">
              <a:solidFill>
                <a:schemeClr val="bg1">
                  <a:lumMod val="65000"/>
                </a:schemeClr>
              </a:solidFill>
              <a:latin typeface="Raleway Black" charset="0"/>
              <a:ea typeface="Raleway Black" charset="0"/>
              <a:cs typeface="Raleway Black" charset="0"/>
            </a:endParaRPr>
          </a:p>
        </p:txBody>
      </p:sp>
      <p:sp>
        <p:nvSpPr>
          <p:cNvPr id="17" name="Text Placeholder 7"/>
          <p:cNvSpPr>
            <a:spLocks noGrp="1"/>
          </p:cNvSpPr>
          <p:nvPr>
            <p:ph type="body" sz="quarter" idx="83" hasCustomPrompt="1"/>
          </p:nvPr>
        </p:nvSpPr>
        <p:spPr>
          <a:xfrm>
            <a:off x="6886504" y="4193908"/>
            <a:ext cx="1799996" cy="180000"/>
          </a:xfrm>
          <a:prstGeom prst="rect">
            <a:avLst/>
          </a:prstGeom>
        </p:spPr>
        <p:txBody>
          <a:bodyPr vert="horz" lIns="0" tIns="40504" rIns="0" bIns="40504" anchor="ctr"/>
          <a:lstStyle>
            <a:lvl1pPr marL="0" indent="0" algn="l">
              <a:lnSpc>
                <a:spcPct val="100000"/>
              </a:lnSpc>
              <a:spcBef>
                <a:spcPts val="0"/>
              </a:spcBef>
              <a:spcAft>
                <a:spcPts val="0"/>
              </a:spcAft>
              <a:buNone/>
              <a:defRPr sz="1000" b="1" i="0">
                <a:solidFill>
                  <a:schemeClr val="bg1">
                    <a:lumMod val="65000"/>
                  </a:schemeClr>
                </a:solidFill>
                <a:latin typeface="Raleway Black" charset="0"/>
                <a:ea typeface="Raleway Black" charset="0"/>
                <a:cs typeface="Raleway Black" charset="0"/>
              </a:defRPr>
            </a:lvl1pPr>
          </a:lstStyle>
          <a:p>
            <a:pPr lvl="0"/>
            <a:r>
              <a:rPr lang="es-ES_tradnl" dirty="0" err="1"/>
              <a:t>Subtitle</a:t>
            </a:r>
            <a:r>
              <a:rPr lang="es-ES_tradnl" dirty="0"/>
              <a:t> </a:t>
            </a:r>
            <a:r>
              <a:rPr lang="es-ES_tradnl" dirty="0" err="1"/>
              <a:t>Example</a:t>
            </a:r>
            <a:endParaRPr lang="es-ES_tradnl" dirty="0"/>
          </a:p>
        </p:txBody>
      </p:sp>
      <p:sp>
        <p:nvSpPr>
          <p:cNvPr id="18" name="Oval 25"/>
          <p:cNvSpPr>
            <a:spLocks noChangeAspect="1"/>
          </p:cNvSpPr>
          <p:nvPr userDrawn="1"/>
        </p:nvSpPr>
        <p:spPr>
          <a:xfrm flipH="1">
            <a:off x="6623369" y="4196957"/>
            <a:ext cx="180000" cy="180000"/>
          </a:xfrm>
          <a:prstGeom prst="ellipse">
            <a:avLst/>
          </a:prstGeom>
          <a:solidFill>
            <a:schemeClr val="accent3">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b="1" i="0" dirty="0">
              <a:solidFill>
                <a:schemeClr val="bg1">
                  <a:lumMod val="65000"/>
                </a:schemeClr>
              </a:solidFill>
              <a:latin typeface="Raleway Black" charset="0"/>
              <a:ea typeface="Raleway Black" charset="0"/>
              <a:cs typeface="Raleway Black" charset="0"/>
            </a:endParaRPr>
          </a:p>
        </p:txBody>
      </p:sp>
      <p:sp>
        <p:nvSpPr>
          <p:cNvPr id="19" name="Text Placeholder 7"/>
          <p:cNvSpPr>
            <a:spLocks noGrp="1"/>
          </p:cNvSpPr>
          <p:nvPr>
            <p:ph type="body" sz="quarter" idx="84" hasCustomPrompt="1"/>
          </p:nvPr>
        </p:nvSpPr>
        <p:spPr>
          <a:xfrm>
            <a:off x="6886504" y="4498708"/>
            <a:ext cx="1799996" cy="180000"/>
          </a:xfrm>
          <a:prstGeom prst="rect">
            <a:avLst/>
          </a:prstGeom>
        </p:spPr>
        <p:txBody>
          <a:bodyPr vert="horz" lIns="0" tIns="40504" rIns="0" bIns="40504" anchor="ctr"/>
          <a:lstStyle>
            <a:lvl1pPr marL="0" indent="0" algn="l">
              <a:lnSpc>
                <a:spcPct val="100000"/>
              </a:lnSpc>
              <a:spcBef>
                <a:spcPts val="0"/>
              </a:spcBef>
              <a:spcAft>
                <a:spcPts val="0"/>
              </a:spcAft>
              <a:buNone/>
              <a:defRPr sz="1000" b="1" i="0">
                <a:solidFill>
                  <a:schemeClr val="bg1">
                    <a:lumMod val="65000"/>
                  </a:schemeClr>
                </a:solidFill>
                <a:latin typeface="Raleway Black" charset="0"/>
                <a:ea typeface="Raleway Black" charset="0"/>
                <a:cs typeface="Raleway Black" charset="0"/>
              </a:defRPr>
            </a:lvl1pPr>
          </a:lstStyle>
          <a:p>
            <a:pPr lvl="0"/>
            <a:r>
              <a:rPr lang="es-ES_tradnl" dirty="0" err="1"/>
              <a:t>Subtitle</a:t>
            </a:r>
            <a:r>
              <a:rPr lang="es-ES_tradnl" dirty="0"/>
              <a:t> </a:t>
            </a:r>
            <a:r>
              <a:rPr lang="es-ES_tradnl" dirty="0" err="1"/>
              <a:t>Example</a:t>
            </a:r>
            <a:endParaRPr lang="es-ES_tradnl" dirty="0"/>
          </a:p>
        </p:txBody>
      </p:sp>
      <p:sp>
        <p:nvSpPr>
          <p:cNvPr id="20" name="Oval 27"/>
          <p:cNvSpPr>
            <a:spLocks noChangeAspect="1"/>
          </p:cNvSpPr>
          <p:nvPr userDrawn="1"/>
        </p:nvSpPr>
        <p:spPr>
          <a:xfrm flipH="1">
            <a:off x="6623369" y="4501757"/>
            <a:ext cx="180000" cy="180000"/>
          </a:xfrm>
          <a:prstGeom prst="ellipse">
            <a:avLst/>
          </a:prstGeom>
          <a:solidFill>
            <a:schemeClr val="accent4">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b="1" i="0" dirty="0">
              <a:solidFill>
                <a:schemeClr val="bg1">
                  <a:lumMod val="65000"/>
                </a:schemeClr>
              </a:solidFill>
              <a:latin typeface="Raleway Black" charset="0"/>
              <a:ea typeface="Raleway Black" charset="0"/>
              <a:cs typeface="Raleway Black" charset="0"/>
            </a:endParaRPr>
          </a:p>
        </p:txBody>
      </p:sp>
    </p:spTree>
    <p:extLst>
      <p:ext uri="{BB962C8B-B14F-4D97-AF65-F5344CB8AC3E}">
        <p14:creationId xmlns:p14="http://schemas.microsoft.com/office/powerpoint/2010/main" val="354204360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cept graphic 1">
    <p:spTree>
      <p:nvGrpSpPr>
        <p:cNvPr id="1" name=""/>
        <p:cNvGrpSpPr/>
        <p:nvPr/>
      </p:nvGrpSpPr>
      <p:grpSpPr>
        <a:xfrm>
          <a:off x="0" y="0"/>
          <a:ext cx="0" cy="0"/>
          <a:chOff x="0" y="0"/>
          <a:chExt cx="0" cy="0"/>
        </a:xfrm>
      </p:grpSpPr>
      <p:sp>
        <p:nvSpPr>
          <p:cNvPr id="6" name="Marcador de imagen 5"/>
          <p:cNvSpPr>
            <a:spLocks noGrp="1"/>
          </p:cNvSpPr>
          <p:nvPr>
            <p:ph type="pic" sz="quarter" idx="10"/>
          </p:nvPr>
        </p:nvSpPr>
        <p:spPr>
          <a:xfrm>
            <a:off x="-9557" y="-614340"/>
            <a:ext cx="9127247" cy="5587836"/>
          </a:xfrm>
          <a:custGeom>
            <a:avLst/>
            <a:gdLst>
              <a:gd name="connsiteX0" fmla="*/ 3416214 w 9117690"/>
              <a:gd name="connsiteY0" fmla="*/ 4559601 h 5941133"/>
              <a:gd name="connsiteX1" fmla="*/ 3418663 w 9117690"/>
              <a:gd name="connsiteY1" fmla="*/ 4560435 h 5941133"/>
              <a:gd name="connsiteX2" fmla="*/ 3419057 w 9117690"/>
              <a:gd name="connsiteY2" fmla="*/ 4560469 h 5941133"/>
              <a:gd name="connsiteX3" fmla="*/ 3416214 w 9117690"/>
              <a:gd name="connsiteY3" fmla="*/ 1838253 h 5941133"/>
              <a:gd name="connsiteX4" fmla="*/ 3419057 w 9117690"/>
              <a:gd name="connsiteY4" fmla="*/ 1839121 h 5941133"/>
              <a:gd name="connsiteX5" fmla="*/ 3418663 w 9117690"/>
              <a:gd name="connsiteY5" fmla="*/ 1839087 h 5941133"/>
              <a:gd name="connsiteX6" fmla="*/ 2554390 w 9117690"/>
              <a:gd name="connsiteY6" fmla="*/ 0 h 5941133"/>
              <a:gd name="connsiteX7" fmla="*/ 2554391 w 9117690"/>
              <a:gd name="connsiteY7" fmla="*/ 0 h 5941133"/>
              <a:gd name="connsiteX8" fmla="*/ 2554391 w 9117690"/>
              <a:gd name="connsiteY8" fmla="*/ 2318411 h 5941133"/>
              <a:gd name="connsiteX9" fmla="*/ 2683417 w 9117690"/>
              <a:gd name="connsiteY9" fmla="*/ 2447438 h 5941133"/>
              <a:gd name="connsiteX10" fmla="*/ 2683416 w 9117690"/>
              <a:gd name="connsiteY10" fmla="*/ 2447439 h 5941133"/>
              <a:gd name="connsiteX11" fmla="*/ 2812443 w 9117690"/>
              <a:gd name="connsiteY11" fmla="*/ 2318412 h 5941133"/>
              <a:gd name="connsiteX12" fmla="*/ 2812443 w 9117690"/>
              <a:gd name="connsiteY12" fmla="*/ 1810690 h 5941133"/>
              <a:gd name="connsiteX13" fmla="*/ 2814899 w 9117690"/>
              <a:gd name="connsiteY13" fmla="*/ 1798530 h 5941133"/>
              <a:gd name="connsiteX14" fmla="*/ 2933786 w 9117690"/>
              <a:gd name="connsiteY14" fmla="*/ 1719726 h 5941133"/>
              <a:gd name="connsiteX15" fmla="*/ 3033349 w 9117690"/>
              <a:gd name="connsiteY15" fmla="*/ 1766680 h 5941133"/>
              <a:gd name="connsiteX16" fmla="*/ 3049366 w 9117690"/>
              <a:gd name="connsiteY16" fmla="*/ 1793079 h 5941133"/>
              <a:gd name="connsiteX17" fmla="*/ 3049366 w 9117690"/>
              <a:gd name="connsiteY17" fmla="*/ 2445224 h 5941133"/>
              <a:gd name="connsiteX18" fmla="*/ 3178393 w 9117690"/>
              <a:gd name="connsiteY18" fmla="*/ 2574251 h 5941133"/>
              <a:gd name="connsiteX19" fmla="*/ 3178392 w 9117690"/>
              <a:gd name="connsiteY19" fmla="*/ 2574250 h 5941133"/>
              <a:gd name="connsiteX20" fmla="*/ 3307419 w 9117690"/>
              <a:gd name="connsiteY20" fmla="*/ 2445223 h 5941133"/>
              <a:gd name="connsiteX21" fmla="*/ 3307419 w 9117690"/>
              <a:gd name="connsiteY21" fmla="*/ 1978054 h 5941133"/>
              <a:gd name="connsiteX22" fmla="*/ 3315620 w 9117690"/>
              <a:gd name="connsiteY22" fmla="*/ 1931583 h 5941133"/>
              <a:gd name="connsiteX23" fmla="*/ 3415349 w 9117690"/>
              <a:gd name="connsiteY23" fmla="*/ 1845634 h 5941133"/>
              <a:gd name="connsiteX24" fmla="*/ 3438829 w 9117690"/>
              <a:gd name="connsiteY24" fmla="*/ 1843267 h 5941133"/>
              <a:gd name="connsiteX25" fmla="*/ 3438829 w 9117690"/>
              <a:gd name="connsiteY25" fmla="*/ 1841901 h 5941133"/>
              <a:gd name="connsiteX26" fmla="*/ 3482629 w 9117690"/>
              <a:gd name="connsiteY26" fmla="*/ 1833059 h 5941133"/>
              <a:gd name="connsiteX27" fmla="*/ 3561433 w 9117690"/>
              <a:gd name="connsiteY27" fmla="*/ 1714171 h 5941133"/>
              <a:gd name="connsiteX28" fmla="*/ 3561433 w 9117690"/>
              <a:gd name="connsiteY28" fmla="*/ 1459030 h 5941133"/>
              <a:gd name="connsiteX29" fmla="*/ 3561920 w 9117690"/>
              <a:gd name="connsiteY29" fmla="*/ 1456620 h 5941133"/>
              <a:gd name="connsiteX30" fmla="*/ 3680807 w 9117690"/>
              <a:gd name="connsiteY30" fmla="*/ 1377816 h 5941133"/>
              <a:gd name="connsiteX31" fmla="*/ 3799694 w 9117690"/>
              <a:gd name="connsiteY31" fmla="*/ 1456620 h 5941133"/>
              <a:gd name="connsiteX32" fmla="*/ 3808082 w 9117690"/>
              <a:gd name="connsiteY32" fmla="*/ 1498170 h 5941133"/>
              <a:gd name="connsiteX33" fmla="*/ 3808082 w 9117690"/>
              <a:gd name="connsiteY33" fmla="*/ 1990915 h 5941133"/>
              <a:gd name="connsiteX34" fmla="*/ 3937109 w 9117690"/>
              <a:gd name="connsiteY34" fmla="*/ 2119942 h 5941133"/>
              <a:gd name="connsiteX35" fmla="*/ 3937109 w 9117690"/>
              <a:gd name="connsiteY35" fmla="*/ 2119943 h 5941133"/>
              <a:gd name="connsiteX36" fmla="*/ 4066135 w 9117690"/>
              <a:gd name="connsiteY36" fmla="*/ 1990916 h 5941133"/>
              <a:gd name="connsiteX37" fmla="*/ 4066135 w 9117690"/>
              <a:gd name="connsiteY37" fmla="*/ 1833147 h 5941133"/>
              <a:gd name="connsiteX38" fmla="*/ 4087274 w 9117690"/>
              <a:gd name="connsiteY38" fmla="*/ 1796301 h 5941133"/>
              <a:gd name="connsiteX39" fmla="*/ 4164338 w 9117690"/>
              <a:gd name="connsiteY39" fmla="*/ 1749857 h 5941133"/>
              <a:gd name="connsiteX40" fmla="*/ 4187818 w 9117690"/>
              <a:gd name="connsiteY40" fmla="*/ 1747490 h 5941133"/>
              <a:gd name="connsiteX41" fmla="*/ 4187818 w 9117690"/>
              <a:gd name="connsiteY41" fmla="*/ 1746752 h 5941133"/>
              <a:gd name="connsiteX42" fmla="*/ 4235886 w 9117690"/>
              <a:gd name="connsiteY42" fmla="*/ 1737048 h 5941133"/>
              <a:gd name="connsiteX43" fmla="*/ 4314689 w 9117690"/>
              <a:gd name="connsiteY43" fmla="*/ 1618160 h 5941133"/>
              <a:gd name="connsiteX44" fmla="*/ 4314689 w 9117690"/>
              <a:gd name="connsiteY44" fmla="*/ 1482548 h 5941133"/>
              <a:gd name="connsiteX45" fmla="*/ 4335596 w 9117690"/>
              <a:gd name="connsiteY45" fmla="*/ 1446105 h 5941133"/>
              <a:gd name="connsiteX46" fmla="*/ 4412661 w 9117690"/>
              <a:gd name="connsiteY46" fmla="*/ 1399661 h 5941133"/>
              <a:gd name="connsiteX47" fmla="*/ 4436141 w 9117690"/>
              <a:gd name="connsiteY47" fmla="*/ 1397294 h 5941133"/>
              <a:gd name="connsiteX48" fmla="*/ 4436141 w 9117690"/>
              <a:gd name="connsiteY48" fmla="*/ 1396556 h 5941133"/>
              <a:gd name="connsiteX49" fmla="*/ 4484211 w 9117690"/>
              <a:gd name="connsiteY49" fmla="*/ 1386852 h 5941133"/>
              <a:gd name="connsiteX50" fmla="*/ 4563014 w 9117690"/>
              <a:gd name="connsiteY50" fmla="*/ 1267964 h 5941133"/>
              <a:gd name="connsiteX51" fmla="*/ 4563015 w 9117690"/>
              <a:gd name="connsiteY51" fmla="*/ 0 h 5941133"/>
              <a:gd name="connsiteX52" fmla="*/ 4563130 w 9117690"/>
              <a:gd name="connsiteY52" fmla="*/ 0 h 5941133"/>
              <a:gd name="connsiteX53" fmla="*/ 4563130 w 9117690"/>
              <a:gd name="connsiteY53" fmla="*/ 964211 h 5941133"/>
              <a:gd name="connsiteX54" fmla="*/ 4692157 w 9117690"/>
              <a:gd name="connsiteY54" fmla="*/ 835184 h 5941133"/>
              <a:gd name="connsiteX55" fmla="*/ 4811044 w 9117690"/>
              <a:gd name="connsiteY55" fmla="*/ 913988 h 5941133"/>
              <a:gd name="connsiteX56" fmla="*/ 4819433 w 9117690"/>
              <a:gd name="connsiteY56" fmla="*/ 955537 h 5941133"/>
              <a:gd name="connsiteX57" fmla="*/ 4819433 w 9117690"/>
              <a:gd name="connsiteY57" fmla="*/ 1331913 h 5941133"/>
              <a:gd name="connsiteX58" fmla="*/ 4898236 w 9117690"/>
              <a:gd name="connsiteY58" fmla="*/ 1450801 h 5941133"/>
              <a:gd name="connsiteX59" fmla="*/ 4946306 w 9117690"/>
              <a:gd name="connsiteY59" fmla="*/ 1460505 h 5941133"/>
              <a:gd name="connsiteX60" fmla="*/ 4946306 w 9117690"/>
              <a:gd name="connsiteY60" fmla="*/ 1461243 h 5941133"/>
              <a:gd name="connsiteX61" fmla="*/ 4969786 w 9117690"/>
              <a:gd name="connsiteY61" fmla="*/ 1463610 h 5941133"/>
              <a:gd name="connsiteX62" fmla="*/ 5069515 w 9117690"/>
              <a:gd name="connsiteY62" fmla="*/ 1549559 h 5941133"/>
              <a:gd name="connsiteX63" fmla="*/ 5071719 w 9117690"/>
              <a:gd name="connsiteY63" fmla="*/ 1562049 h 5941133"/>
              <a:gd name="connsiteX64" fmla="*/ 5071719 w 9117690"/>
              <a:gd name="connsiteY64" fmla="*/ 1927303 h 5941133"/>
              <a:gd name="connsiteX65" fmla="*/ 5200746 w 9117690"/>
              <a:gd name="connsiteY65" fmla="*/ 2056330 h 5941133"/>
              <a:gd name="connsiteX66" fmla="*/ 5200745 w 9117690"/>
              <a:gd name="connsiteY66" fmla="*/ 2056331 h 5941133"/>
              <a:gd name="connsiteX67" fmla="*/ 5329772 w 9117690"/>
              <a:gd name="connsiteY67" fmla="*/ 1927304 h 5941133"/>
              <a:gd name="connsiteX68" fmla="*/ 5329772 w 9117690"/>
              <a:gd name="connsiteY68" fmla="*/ 1793396 h 5941133"/>
              <a:gd name="connsiteX69" fmla="*/ 5331976 w 9117690"/>
              <a:gd name="connsiteY69" fmla="*/ 1780906 h 5941133"/>
              <a:gd name="connsiteX70" fmla="*/ 5431705 w 9117690"/>
              <a:gd name="connsiteY70" fmla="*/ 1694957 h 5941133"/>
              <a:gd name="connsiteX71" fmla="*/ 5455185 w 9117690"/>
              <a:gd name="connsiteY71" fmla="*/ 1692590 h 5941133"/>
              <a:gd name="connsiteX72" fmla="*/ 5455185 w 9117690"/>
              <a:gd name="connsiteY72" fmla="*/ 1691852 h 5941133"/>
              <a:gd name="connsiteX73" fmla="*/ 5503255 w 9117690"/>
              <a:gd name="connsiteY73" fmla="*/ 1682148 h 5941133"/>
              <a:gd name="connsiteX74" fmla="*/ 5582058 w 9117690"/>
              <a:gd name="connsiteY74" fmla="*/ 1563260 h 5941133"/>
              <a:gd name="connsiteX75" fmla="*/ 5582058 w 9117690"/>
              <a:gd name="connsiteY75" fmla="*/ 1409856 h 5941133"/>
              <a:gd name="connsiteX76" fmla="*/ 5584247 w 9117690"/>
              <a:gd name="connsiteY76" fmla="*/ 1399012 h 5941133"/>
              <a:gd name="connsiteX77" fmla="*/ 5703135 w 9117690"/>
              <a:gd name="connsiteY77" fmla="*/ 1320208 h 5941133"/>
              <a:gd name="connsiteX78" fmla="*/ 5822022 w 9117690"/>
              <a:gd name="connsiteY78" fmla="*/ 1399012 h 5941133"/>
              <a:gd name="connsiteX79" fmla="*/ 5830411 w 9117690"/>
              <a:gd name="connsiteY79" fmla="*/ 1440562 h 5941133"/>
              <a:gd name="connsiteX80" fmla="*/ 5830411 w 9117690"/>
              <a:gd name="connsiteY80" fmla="*/ 1554546 h 5941133"/>
              <a:gd name="connsiteX81" fmla="*/ 5909214 w 9117690"/>
              <a:gd name="connsiteY81" fmla="*/ 1673434 h 5941133"/>
              <a:gd name="connsiteX82" fmla="*/ 5957284 w 9117690"/>
              <a:gd name="connsiteY82" fmla="*/ 1683138 h 5941133"/>
              <a:gd name="connsiteX83" fmla="*/ 5957284 w 9117690"/>
              <a:gd name="connsiteY83" fmla="*/ 1683876 h 5941133"/>
              <a:gd name="connsiteX84" fmla="*/ 5980764 w 9117690"/>
              <a:gd name="connsiteY84" fmla="*/ 1686243 h 5941133"/>
              <a:gd name="connsiteX85" fmla="*/ 6057828 w 9117690"/>
              <a:gd name="connsiteY85" fmla="*/ 1732687 h 5941133"/>
              <a:gd name="connsiteX86" fmla="*/ 6076498 w 9117690"/>
              <a:gd name="connsiteY86" fmla="*/ 1765229 h 5941133"/>
              <a:gd name="connsiteX87" fmla="*/ 6076498 w 9117690"/>
              <a:gd name="connsiteY87" fmla="*/ 1811967 h 5941133"/>
              <a:gd name="connsiteX88" fmla="*/ 6205525 w 9117690"/>
              <a:gd name="connsiteY88" fmla="*/ 1940994 h 5941133"/>
              <a:gd name="connsiteX89" fmla="*/ 6205524 w 9117690"/>
              <a:gd name="connsiteY89" fmla="*/ 1940995 h 5941133"/>
              <a:gd name="connsiteX90" fmla="*/ 6334551 w 9117690"/>
              <a:gd name="connsiteY90" fmla="*/ 1811968 h 5941133"/>
              <a:gd name="connsiteX91" fmla="*/ 6334551 w 9117690"/>
              <a:gd name="connsiteY91" fmla="*/ 1503022 h 5941133"/>
              <a:gd name="connsiteX92" fmla="*/ 6338149 w 9117690"/>
              <a:gd name="connsiteY92" fmla="*/ 1485203 h 5941133"/>
              <a:gd name="connsiteX93" fmla="*/ 6457036 w 9117690"/>
              <a:gd name="connsiteY93" fmla="*/ 1406399 h 5941133"/>
              <a:gd name="connsiteX94" fmla="*/ 6575924 w 9117690"/>
              <a:gd name="connsiteY94" fmla="*/ 1485203 h 5941133"/>
              <a:gd name="connsiteX95" fmla="*/ 6586062 w 9117690"/>
              <a:gd name="connsiteY95" fmla="*/ 1535422 h 5941133"/>
              <a:gd name="connsiteX96" fmla="*/ 6586063 w 9117690"/>
              <a:gd name="connsiteY96" fmla="*/ 0 h 5941133"/>
              <a:gd name="connsiteX97" fmla="*/ 6586063 w 9117690"/>
              <a:gd name="connsiteY97" fmla="*/ 2432384 h 5941133"/>
              <a:gd name="connsiteX98" fmla="*/ 6715090 w 9117690"/>
              <a:gd name="connsiteY98" fmla="*/ 2561411 h 5941133"/>
              <a:gd name="connsiteX99" fmla="*/ 6715089 w 9117690"/>
              <a:gd name="connsiteY99" fmla="*/ 2561412 h 5941133"/>
              <a:gd name="connsiteX100" fmla="*/ 6844116 w 9117690"/>
              <a:gd name="connsiteY100" fmla="*/ 2432385 h 5941133"/>
              <a:gd name="connsiteX101" fmla="*/ 6844116 w 9117690"/>
              <a:gd name="connsiteY101" fmla="*/ 1845983 h 5941133"/>
              <a:gd name="connsiteX102" fmla="*/ 6853880 w 9117690"/>
              <a:gd name="connsiteY102" fmla="*/ 1797623 h 5941133"/>
              <a:gd name="connsiteX103" fmla="*/ 6972767 w 9117690"/>
              <a:gd name="connsiteY103" fmla="*/ 1718819 h 5941133"/>
              <a:gd name="connsiteX104" fmla="*/ 7091655 w 9117690"/>
              <a:gd name="connsiteY104" fmla="*/ 1797623 h 5941133"/>
              <a:gd name="connsiteX105" fmla="*/ 7101793 w 9117690"/>
              <a:gd name="connsiteY105" fmla="*/ 1847842 h 5941133"/>
              <a:gd name="connsiteX106" fmla="*/ 7101794 w 9117690"/>
              <a:gd name="connsiteY106" fmla="*/ 0 h 5941133"/>
              <a:gd name="connsiteX107" fmla="*/ 7101794 w 9117690"/>
              <a:gd name="connsiteY107" fmla="*/ 1831319 h 5941133"/>
              <a:gd name="connsiteX108" fmla="*/ 7230821 w 9117690"/>
              <a:gd name="connsiteY108" fmla="*/ 1960346 h 5941133"/>
              <a:gd name="connsiteX109" fmla="*/ 7230820 w 9117690"/>
              <a:gd name="connsiteY109" fmla="*/ 1960347 h 5941133"/>
              <a:gd name="connsiteX110" fmla="*/ 7359847 w 9117690"/>
              <a:gd name="connsiteY110" fmla="*/ 1831320 h 5941133"/>
              <a:gd name="connsiteX111" fmla="*/ 7359847 w 9117690"/>
              <a:gd name="connsiteY111" fmla="*/ 1726679 h 5941133"/>
              <a:gd name="connsiteX112" fmla="*/ 7360099 w 9117690"/>
              <a:gd name="connsiteY112" fmla="*/ 1725250 h 5941133"/>
              <a:gd name="connsiteX113" fmla="*/ 7459828 w 9117690"/>
              <a:gd name="connsiteY113" fmla="*/ 1639301 h 5941133"/>
              <a:gd name="connsiteX114" fmla="*/ 7483308 w 9117690"/>
              <a:gd name="connsiteY114" fmla="*/ 1636934 h 5941133"/>
              <a:gd name="connsiteX115" fmla="*/ 7483308 w 9117690"/>
              <a:gd name="connsiteY115" fmla="*/ 1636196 h 5941133"/>
              <a:gd name="connsiteX116" fmla="*/ 7531378 w 9117690"/>
              <a:gd name="connsiteY116" fmla="*/ 1626492 h 5941133"/>
              <a:gd name="connsiteX117" fmla="*/ 7610181 w 9117690"/>
              <a:gd name="connsiteY117" fmla="*/ 1507604 h 5941133"/>
              <a:gd name="connsiteX118" fmla="*/ 7610181 w 9117690"/>
              <a:gd name="connsiteY118" fmla="*/ 1266735 h 5941133"/>
              <a:gd name="connsiteX119" fmla="*/ 7612370 w 9117690"/>
              <a:gd name="connsiteY119" fmla="*/ 1255890 h 5941133"/>
              <a:gd name="connsiteX120" fmla="*/ 7731258 w 9117690"/>
              <a:gd name="connsiteY120" fmla="*/ 1177086 h 5941133"/>
              <a:gd name="connsiteX121" fmla="*/ 7850145 w 9117690"/>
              <a:gd name="connsiteY121" fmla="*/ 1255890 h 5941133"/>
              <a:gd name="connsiteX122" fmla="*/ 7858534 w 9117690"/>
              <a:gd name="connsiteY122" fmla="*/ 1297440 h 5941133"/>
              <a:gd name="connsiteX123" fmla="*/ 7858534 w 9117690"/>
              <a:gd name="connsiteY123" fmla="*/ 1387570 h 5941133"/>
              <a:gd name="connsiteX124" fmla="*/ 7937337 w 9117690"/>
              <a:gd name="connsiteY124" fmla="*/ 1506458 h 5941133"/>
              <a:gd name="connsiteX125" fmla="*/ 7985407 w 9117690"/>
              <a:gd name="connsiteY125" fmla="*/ 1516162 h 5941133"/>
              <a:gd name="connsiteX126" fmla="*/ 7985407 w 9117690"/>
              <a:gd name="connsiteY126" fmla="*/ 1516900 h 5941133"/>
              <a:gd name="connsiteX127" fmla="*/ 8008887 w 9117690"/>
              <a:gd name="connsiteY127" fmla="*/ 1519267 h 5941133"/>
              <a:gd name="connsiteX128" fmla="*/ 8108616 w 9117690"/>
              <a:gd name="connsiteY128" fmla="*/ 1605216 h 5941133"/>
              <a:gd name="connsiteX129" fmla="*/ 8110619 w 9117690"/>
              <a:gd name="connsiteY129" fmla="*/ 1616566 h 5941133"/>
              <a:gd name="connsiteX130" fmla="*/ 8110619 w 9117690"/>
              <a:gd name="connsiteY130" fmla="*/ 1896586 h 5941133"/>
              <a:gd name="connsiteX131" fmla="*/ 8239646 w 9117690"/>
              <a:gd name="connsiteY131" fmla="*/ 2025613 h 5941133"/>
              <a:gd name="connsiteX132" fmla="*/ 8239645 w 9117690"/>
              <a:gd name="connsiteY132" fmla="*/ 2025614 h 5941133"/>
              <a:gd name="connsiteX133" fmla="*/ 8368672 w 9117690"/>
              <a:gd name="connsiteY133" fmla="*/ 1896587 h 5941133"/>
              <a:gd name="connsiteX134" fmla="*/ 8368672 w 9117690"/>
              <a:gd name="connsiteY134" fmla="*/ 1628262 h 5941133"/>
              <a:gd name="connsiteX135" fmla="*/ 8368923 w 9117690"/>
              <a:gd name="connsiteY135" fmla="*/ 1626839 h 5941133"/>
              <a:gd name="connsiteX136" fmla="*/ 8468652 w 9117690"/>
              <a:gd name="connsiteY136" fmla="*/ 1540890 h 5941133"/>
              <a:gd name="connsiteX137" fmla="*/ 8492132 w 9117690"/>
              <a:gd name="connsiteY137" fmla="*/ 1538523 h 5941133"/>
              <a:gd name="connsiteX138" fmla="*/ 8492132 w 9117690"/>
              <a:gd name="connsiteY138" fmla="*/ 1537785 h 5941133"/>
              <a:gd name="connsiteX139" fmla="*/ 8540202 w 9117690"/>
              <a:gd name="connsiteY139" fmla="*/ 1528081 h 5941133"/>
              <a:gd name="connsiteX140" fmla="*/ 8619005 w 9117690"/>
              <a:gd name="connsiteY140" fmla="*/ 1409193 h 5941133"/>
              <a:gd name="connsiteX141" fmla="*/ 8619005 w 9117690"/>
              <a:gd name="connsiteY141" fmla="*/ 849400 h 5941133"/>
              <a:gd name="connsiteX142" fmla="*/ 8619025 w 9117690"/>
              <a:gd name="connsiteY142" fmla="*/ 849287 h 5941133"/>
              <a:gd name="connsiteX143" fmla="*/ 8718754 w 9117690"/>
              <a:gd name="connsiteY143" fmla="*/ 763338 h 5941133"/>
              <a:gd name="connsiteX144" fmla="*/ 8742234 w 9117690"/>
              <a:gd name="connsiteY144" fmla="*/ 760971 h 5941133"/>
              <a:gd name="connsiteX145" fmla="*/ 8742234 w 9117690"/>
              <a:gd name="connsiteY145" fmla="*/ 760233 h 5941133"/>
              <a:gd name="connsiteX146" fmla="*/ 8790304 w 9117690"/>
              <a:gd name="connsiteY146" fmla="*/ 750529 h 5941133"/>
              <a:gd name="connsiteX147" fmla="*/ 8869107 w 9117690"/>
              <a:gd name="connsiteY147" fmla="*/ 631641 h 5941133"/>
              <a:gd name="connsiteX148" fmla="*/ 8869107 w 9117690"/>
              <a:gd name="connsiteY148" fmla="*/ 568327 h 5941133"/>
              <a:gd name="connsiteX149" fmla="*/ 8890272 w 9117690"/>
              <a:gd name="connsiteY149" fmla="*/ 531436 h 5941133"/>
              <a:gd name="connsiteX150" fmla="*/ 8967336 w 9117690"/>
              <a:gd name="connsiteY150" fmla="*/ 484992 h 5941133"/>
              <a:gd name="connsiteX151" fmla="*/ 8990816 w 9117690"/>
              <a:gd name="connsiteY151" fmla="*/ 482625 h 5941133"/>
              <a:gd name="connsiteX152" fmla="*/ 8990816 w 9117690"/>
              <a:gd name="connsiteY152" fmla="*/ 481887 h 5941133"/>
              <a:gd name="connsiteX153" fmla="*/ 9038886 w 9117690"/>
              <a:gd name="connsiteY153" fmla="*/ 472183 h 5941133"/>
              <a:gd name="connsiteX154" fmla="*/ 9117689 w 9117690"/>
              <a:gd name="connsiteY154" fmla="*/ 353297 h 5941133"/>
              <a:gd name="connsiteX155" fmla="*/ 9117689 w 9117690"/>
              <a:gd name="connsiteY155" fmla="*/ 556639 h 5941133"/>
              <a:gd name="connsiteX156" fmla="*/ 9117690 w 9117690"/>
              <a:gd name="connsiteY156" fmla="*/ 556644 h 5941133"/>
              <a:gd name="connsiteX157" fmla="*/ 9117689 w 9117690"/>
              <a:gd name="connsiteY157" fmla="*/ 3074645 h 5941133"/>
              <a:gd name="connsiteX158" fmla="*/ 9038886 w 9117690"/>
              <a:gd name="connsiteY158" fmla="*/ 3193531 h 5941133"/>
              <a:gd name="connsiteX159" fmla="*/ 8990816 w 9117690"/>
              <a:gd name="connsiteY159" fmla="*/ 3203235 h 5941133"/>
              <a:gd name="connsiteX160" fmla="*/ 8990816 w 9117690"/>
              <a:gd name="connsiteY160" fmla="*/ 3203973 h 5941133"/>
              <a:gd name="connsiteX161" fmla="*/ 8967336 w 9117690"/>
              <a:gd name="connsiteY161" fmla="*/ 3206340 h 5941133"/>
              <a:gd name="connsiteX162" fmla="*/ 8890272 w 9117690"/>
              <a:gd name="connsiteY162" fmla="*/ 3252784 h 5941133"/>
              <a:gd name="connsiteX163" fmla="*/ 8869107 w 9117690"/>
              <a:gd name="connsiteY163" fmla="*/ 3289675 h 5941133"/>
              <a:gd name="connsiteX164" fmla="*/ 8869107 w 9117690"/>
              <a:gd name="connsiteY164" fmla="*/ 3352989 h 5941133"/>
              <a:gd name="connsiteX165" fmla="*/ 8790304 w 9117690"/>
              <a:gd name="connsiteY165" fmla="*/ 3471877 h 5941133"/>
              <a:gd name="connsiteX166" fmla="*/ 8742234 w 9117690"/>
              <a:gd name="connsiteY166" fmla="*/ 3481581 h 5941133"/>
              <a:gd name="connsiteX167" fmla="*/ 8742234 w 9117690"/>
              <a:gd name="connsiteY167" fmla="*/ 3482319 h 5941133"/>
              <a:gd name="connsiteX168" fmla="*/ 8718754 w 9117690"/>
              <a:gd name="connsiteY168" fmla="*/ 3484686 h 5941133"/>
              <a:gd name="connsiteX169" fmla="*/ 8619025 w 9117690"/>
              <a:gd name="connsiteY169" fmla="*/ 3570635 h 5941133"/>
              <a:gd name="connsiteX170" fmla="*/ 8619005 w 9117690"/>
              <a:gd name="connsiteY170" fmla="*/ 3570748 h 5941133"/>
              <a:gd name="connsiteX171" fmla="*/ 8619005 w 9117690"/>
              <a:gd name="connsiteY171" fmla="*/ 4130541 h 5941133"/>
              <a:gd name="connsiteX172" fmla="*/ 8540202 w 9117690"/>
              <a:gd name="connsiteY172" fmla="*/ 4249429 h 5941133"/>
              <a:gd name="connsiteX173" fmla="*/ 8492132 w 9117690"/>
              <a:gd name="connsiteY173" fmla="*/ 4259133 h 5941133"/>
              <a:gd name="connsiteX174" fmla="*/ 8492132 w 9117690"/>
              <a:gd name="connsiteY174" fmla="*/ 4259871 h 5941133"/>
              <a:gd name="connsiteX175" fmla="*/ 8468652 w 9117690"/>
              <a:gd name="connsiteY175" fmla="*/ 4262238 h 5941133"/>
              <a:gd name="connsiteX176" fmla="*/ 8368923 w 9117690"/>
              <a:gd name="connsiteY176" fmla="*/ 4348187 h 5941133"/>
              <a:gd name="connsiteX177" fmla="*/ 8368672 w 9117690"/>
              <a:gd name="connsiteY177" fmla="*/ 4349610 h 5941133"/>
              <a:gd name="connsiteX178" fmla="*/ 8368672 w 9117690"/>
              <a:gd name="connsiteY178" fmla="*/ 4617935 h 5941133"/>
              <a:gd name="connsiteX179" fmla="*/ 8239645 w 9117690"/>
              <a:gd name="connsiteY179" fmla="*/ 4746962 h 5941133"/>
              <a:gd name="connsiteX180" fmla="*/ 8239646 w 9117690"/>
              <a:gd name="connsiteY180" fmla="*/ 4746961 h 5941133"/>
              <a:gd name="connsiteX181" fmla="*/ 8110619 w 9117690"/>
              <a:gd name="connsiteY181" fmla="*/ 4617934 h 5941133"/>
              <a:gd name="connsiteX182" fmla="*/ 8110619 w 9117690"/>
              <a:gd name="connsiteY182" fmla="*/ 4337914 h 5941133"/>
              <a:gd name="connsiteX183" fmla="*/ 8108616 w 9117690"/>
              <a:gd name="connsiteY183" fmla="*/ 4326564 h 5941133"/>
              <a:gd name="connsiteX184" fmla="*/ 8008887 w 9117690"/>
              <a:gd name="connsiteY184" fmla="*/ 4240615 h 5941133"/>
              <a:gd name="connsiteX185" fmla="*/ 7985407 w 9117690"/>
              <a:gd name="connsiteY185" fmla="*/ 4238248 h 5941133"/>
              <a:gd name="connsiteX186" fmla="*/ 7985407 w 9117690"/>
              <a:gd name="connsiteY186" fmla="*/ 4237510 h 5941133"/>
              <a:gd name="connsiteX187" fmla="*/ 7937337 w 9117690"/>
              <a:gd name="connsiteY187" fmla="*/ 4227806 h 5941133"/>
              <a:gd name="connsiteX188" fmla="*/ 7858534 w 9117690"/>
              <a:gd name="connsiteY188" fmla="*/ 4108918 h 5941133"/>
              <a:gd name="connsiteX189" fmla="*/ 7858534 w 9117690"/>
              <a:gd name="connsiteY189" fmla="*/ 4018788 h 5941133"/>
              <a:gd name="connsiteX190" fmla="*/ 7850145 w 9117690"/>
              <a:gd name="connsiteY190" fmla="*/ 3977238 h 5941133"/>
              <a:gd name="connsiteX191" fmla="*/ 7731258 w 9117690"/>
              <a:gd name="connsiteY191" fmla="*/ 3898434 h 5941133"/>
              <a:gd name="connsiteX192" fmla="*/ 7612370 w 9117690"/>
              <a:gd name="connsiteY192" fmla="*/ 3977238 h 5941133"/>
              <a:gd name="connsiteX193" fmla="*/ 7610181 w 9117690"/>
              <a:gd name="connsiteY193" fmla="*/ 3988083 h 5941133"/>
              <a:gd name="connsiteX194" fmla="*/ 7610181 w 9117690"/>
              <a:gd name="connsiteY194" fmla="*/ 4228952 h 5941133"/>
              <a:gd name="connsiteX195" fmla="*/ 7531378 w 9117690"/>
              <a:gd name="connsiteY195" fmla="*/ 4347840 h 5941133"/>
              <a:gd name="connsiteX196" fmla="*/ 7483308 w 9117690"/>
              <a:gd name="connsiteY196" fmla="*/ 4357544 h 5941133"/>
              <a:gd name="connsiteX197" fmla="*/ 7483308 w 9117690"/>
              <a:gd name="connsiteY197" fmla="*/ 4358282 h 5941133"/>
              <a:gd name="connsiteX198" fmla="*/ 7459828 w 9117690"/>
              <a:gd name="connsiteY198" fmla="*/ 4360649 h 5941133"/>
              <a:gd name="connsiteX199" fmla="*/ 7360099 w 9117690"/>
              <a:gd name="connsiteY199" fmla="*/ 4446598 h 5941133"/>
              <a:gd name="connsiteX200" fmla="*/ 7359847 w 9117690"/>
              <a:gd name="connsiteY200" fmla="*/ 4448027 h 5941133"/>
              <a:gd name="connsiteX201" fmla="*/ 7359847 w 9117690"/>
              <a:gd name="connsiteY201" fmla="*/ 4552668 h 5941133"/>
              <a:gd name="connsiteX202" fmla="*/ 7230820 w 9117690"/>
              <a:gd name="connsiteY202" fmla="*/ 4681695 h 5941133"/>
              <a:gd name="connsiteX203" fmla="*/ 7230821 w 9117690"/>
              <a:gd name="connsiteY203" fmla="*/ 4681694 h 5941133"/>
              <a:gd name="connsiteX204" fmla="*/ 7101794 w 9117690"/>
              <a:gd name="connsiteY204" fmla="*/ 4552667 h 5941133"/>
              <a:gd name="connsiteX205" fmla="*/ 7101794 w 9117690"/>
              <a:gd name="connsiteY205" fmla="*/ 2721348 h 5941133"/>
              <a:gd name="connsiteX206" fmla="*/ 7101793 w 9117690"/>
              <a:gd name="connsiteY206" fmla="*/ 4569190 h 5941133"/>
              <a:gd name="connsiteX207" fmla="*/ 7091655 w 9117690"/>
              <a:gd name="connsiteY207" fmla="*/ 4518971 h 5941133"/>
              <a:gd name="connsiteX208" fmla="*/ 6972767 w 9117690"/>
              <a:gd name="connsiteY208" fmla="*/ 4440167 h 5941133"/>
              <a:gd name="connsiteX209" fmla="*/ 6853880 w 9117690"/>
              <a:gd name="connsiteY209" fmla="*/ 4518971 h 5941133"/>
              <a:gd name="connsiteX210" fmla="*/ 6844116 w 9117690"/>
              <a:gd name="connsiteY210" fmla="*/ 4567331 h 5941133"/>
              <a:gd name="connsiteX211" fmla="*/ 6844116 w 9117690"/>
              <a:gd name="connsiteY211" fmla="*/ 5153733 h 5941133"/>
              <a:gd name="connsiteX212" fmla="*/ 6715089 w 9117690"/>
              <a:gd name="connsiteY212" fmla="*/ 5282760 h 5941133"/>
              <a:gd name="connsiteX213" fmla="*/ 6715090 w 9117690"/>
              <a:gd name="connsiteY213" fmla="*/ 5282759 h 5941133"/>
              <a:gd name="connsiteX214" fmla="*/ 6586063 w 9117690"/>
              <a:gd name="connsiteY214" fmla="*/ 5153732 h 5941133"/>
              <a:gd name="connsiteX215" fmla="*/ 6586063 w 9117690"/>
              <a:gd name="connsiteY215" fmla="*/ 2721348 h 5941133"/>
              <a:gd name="connsiteX216" fmla="*/ 6586062 w 9117690"/>
              <a:gd name="connsiteY216" fmla="*/ 4256770 h 5941133"/>
              <a:gd name="connsiteX217" fmla="*/ 6575924 w 9117690"/>
              <a:gd name="connsiteY217" fmla="*/ 4206551 h 5941133"/>
              <a:gd name="connsiteX218" fmla="*/ 6457036 w 9117690"/>
              <a:gd name="connsiteY218" fmla="*/ 4127747 h 5941133"/>
              <a:gd name="connsiteX219" fmla="*/ 6338149 w 9117690"/>
              <a:gd name="connsiteY219" fmla="*/ 4206551 h 5941133"/>
              <a:gd name="connsiteX220" fmla="*/ 6334551 w 9117690"/>
              <a:gd name="connsiteY220" fmla="*/ 4224370 h 5941133"/>
              <a:gd name="connsiteX221" fmla="*/ 6334551 w 9117690"/>
              <a:gd name="connsiteY221" fmla="*/ 4533316 h 5941133"/>
              <a:gd name="connsiteX222" fmla="*/ 6205524 w 9117690"/>
              <a:gd name="connsiteY222" fmla="*/ 4662343 h 5941133"/>
              <a:gd name="connsiteX223" fmla="*/ 6205525 w 9117690"/>
              <a:gd name="connsiteY223" fmla="*/ 4662342 h 5941133"/>
              <a:gd name="connsiteX224" fmla="*/ 6076498 w 9117690"/>
              <a:gd name="connsiteY224" fmla="*/ 4533315 h 5941133"/>
              <a:gd name="connsiteX225" fmla="*/ 6076498 w 9117690"/>
              <a:gd name="connsiteY225" fmla="*/ 4486577 h 5941133"/>
              <a:gd name="connsiteX226" fmla="*/ 6057828 w 9117690"/>
              <a:gd name="connsiteY226" fmla="*/ 4454035 h 5941133"/>
              <a:gd name="connsiteX227" fmla="*/ 5980764 w 9117690"/>
              <a:gd name="connsiteY227" fmla="*/ 4407591 h 5941133"/>
              <a:gd name="connsiteX228" fmla="*/ 5957284 w 9117690"/>
              <a:gd name="connsiteY228" fmla="*/ 4405224 h 5941133"/>
              <a:gd name="connsiteX229" fmla="*/ 5957284 w 9117690"/>
              <a:gd name="connsiteY229" fmla="*/ 4404486 h 5941133"/>
              <a:gd name="connsiteX230" fmla="*/ 5909214 w 9117690"/>
              <a:gd name="connsiteY230" fmla="*/ 4394782 h 5941133"/>
              <a:gd name="connsiteX231" fmla="*/ 5830411 w 9117690"/>
              <a:gd name="connsiteY231" fmla="*/ 4275894 h 5941133"/>
              <a:gd name="connsiteX232" fmla="*/ 5830411 w 9117690"/>
              <a:gd name="connsiteY232" fmla="*/ 4161910 h 5941133"/>
              <a:gd name="connsiteX233" fmla="*/ 5822022 w 9117690"/>
              <a:gd name="connsiteY233" fmla="*/ 4120360 h 5941133"/>
              <a:gd name="connsiteX234" fmla="*/ 5703135 w 9117690"/>
              <a:gd name="connsiteY234" fmla="*/ 4041556 h 5941133"/>
              <a:gd name="connsiteX235" fmla="*/ 5584247 w 9117690"/>
              <a:gd name="connsiteY235" fmla="*/ 4120360 h 5941133"/>
              <a:gd name="connsiteX236" fmla="*/ 5582058 w 9117690"/>
              <a:gd name="connsiteY236" fmla="*/ 4131204 h 5941133"/>
              <a:gd name="connsiteX237" fmla="*/ 5582058 w 9117690"/>
              <a:gd name="connsiteY237" fmla="*/ 4284608 h 5941133"/>
              <a:gd name="connsiteX238" fmla="*/ 5503255 w 9117690"/>
              <a:gd name="connsiteY238" fmla="*/ 4403496 h 5941133"/>
              <a:gd name="connsiteX239" fmla="*/ 5455185 w 9117690"/>
              <a:gd name="connsiteY239" fmla="*/ 4413200 h 5941133"/>
              <a:gd name="connsiteX240" fmla="*/ 5455185 w 9117690"/>
              <a:gd name="connsiteY240" fmla="*/ 4413938 h 5941133"/>
              <a:gd name="connsiteX241" fmla="*/ 5431705 w 9117690"/>
              <a:gd name="connsiteY241" fmla="*/ 4416305 h 5941133"/>
              <a:gd name="connsiteX242" fmla="*/ 5331976 w 9117690"/>
              <a:gd name="connsiteY242" fmla="*/ 4502254 h 5941133"/>
              <a:gd name="connsiteX243" fmla="*/ 5329772 w 9117690"/>
              <a:gd name="connsiteY243" fmla="*/ 4514744 h 5941133"/>
              <a:gd name="connsiteX244" fmla="*/ 5329772 w 9117690"/>
              <a:gd name="connsiteY244" fmla="*/ 4648652 h 5941133"/>
              <a:gd name="connsiteX245" fmla="*/ 5200745 w 9117690"/>
              <a:gd name="connsiteY245" fmla="*/ 4777679 h 5941133"/>
              <a:gd name="connsiteX246" fmla="*/ 5200746 w 9117690"/>
              <a:gd name="connsiteY246" fmla="*/ 4777678 h 5941133"/>
              <a:gd name="connsiteX247" fmla="*/ 5071719 w 9117690"/>
              <a:gd name="connsiteY247" fmla="*/ 4648651 h 5941133"/>
              <a:gd name="connsiteX248" fmla="*/ 5071719 w 9117690"/>
              <a:gd name="connsiteY248" fmla="*/ 4283397 h 5941133"/>
              <a:gd name="connsiteX249" fmla="*/ 5069515 w 9117690"/>
              <a:gd name="connsiteY249" fmla="*/ 4270907 h 5941133"/>
              <a:gd name="connsiteX250" fmla="*/ 4969786 w 9117690"/>
              <a:gd name="connsiteY250" fmla="*/ 4184958 h 5941133"/>
              <a:gd name="connsiteX251" fmla="*/ 4946306 w 9117690"/>
              <a:gd name="connsiteY251" fmla="*/ 4182591 h 5941133"/>
              <a:gd name="connsiteX252" fmla="*/ 4946306 w 9117690"/>
              <a:gd name="connsiteY252" fmla="*/ 4181853 h 5941133"/>
              <a:gd name="connsiteX253" fmla="*/ 4898236 w 9117690"/>
              <a:gd name="connsiteY253" fmla="*/ 4172149 h 5941133"/>
              <a:gd name="connsiteX254" fmla="*/ 4819433 w 9117690"/>
              <a:gd name="connsiteY254" fmla="*/ 4053261 h 5941133"/>
              <a:gd name="connsiteX255" fmla="*/ 4819433 w 9117690"/>
              <a:gd name="connsiteY255" fmla="*/ 3676885 h 5941133"/>
              <a:gd name="connsiteX256" fmla="*/ 4811044 w 9117690"/>
              <a:gd name="connsiteY256" fmla="*/ 3635336 h 5941133"/>
              <a:gd name="connsiteX257" fmla="*/ 4692157 w 9117690"/>
              <a:gd name="connsiteY257" fmla="*/ 3556532 h 5941133"/>
              <a:gd name="connsiteX258" fmla="*/ 4563130 w 9117690"/>
              <a:gd name="connsiteY258" fmla="*/ 3685559 h 5941133"/>
              <a:gd name="connsiteX259" fmla="*/ 4563130 w 9117690"/>
              <a:gd name="connsiteY259" fmla="*/ 2721348 h 5941133"/>
              <a:gd name="connsiteX260" fmla="*/ 4563015 w 9117690"/>
              <a:gd name="connsiteY260" fmla="*/ 2721348 h 5941133"/>
              <a:gd name="connsiteX261" fmla="*/ 4563014 w 9117690"/>
              <a:gd name="connsiteY261" fmla="*/ 3989312 h 5941133"/>
              <a:gd name="connsiteX262" fmla="*/ 4484211 w 9117690"/>
              <a:gd name="connsiteY262" fmla="*/ 4108200 h 5941133"/>
              <a:gd name="connsiteX263" fmla="*/ 4436141 w 9117690"/>
              <a:gd name="connsiteY263" fmla="*/ 4117904 h 5941133"/>
              <a:gd name="connsiteX264" fmla="*/ 4436141 w 9117690"/>
              <a:gd name="connsiteY264" fmla="*/ 4118642 h 5941133"/>
              <a:gd name="connsiteX265" fmla="*/ 4412661 w 9117690"/>
              <a:gd name="connsiteY265" fmla="*/ 4121009 h 5941133"/>
              <a:gd name="connsiteX266" fmla="*/ 4335596 w 9117690"/>
              <a:gd name="connsiteY266" fmla="*/ 4167453 h 5941133"/>
              <a:gd name="connsiteX267" fmla="*/ 4314689 w 9117690"/>
              <a:gd name="connsiteY267" fmla="*/ 4203896 h 5941133"/>
              <a:gd name="connsiteX268" fmla="*/ 4314689 w 9117690"/>
              <a:gd name="connsiteY268" fmla="*/ 4339508 h 5941133"/>
              <a:gd name="connsiteX269" fmla="*/ 4235886 w 9117690"/>
              <a:gd name="connsiteY269" fmla="*/ 4458396 h 5941133"/>
              <a:gd name="connsiteX270" fmla="*/ 4187818 w 9117690"/>
              <a:gd name="connsiteY270" fmla="*/ 4468100 h 5941133"/>
              <a:gd name="connsiteX271" fmla="*/ 4187818 w 9117690"/>
              <a:gd name="connsiteY271" fmla="*/ 4468838 h 5941133"/>
              <a:gd name="connsiteX272" fmla="*/ 4164338 w 9117690"/>
              <a:gd name="connsiteY272" fmla="*/ 4471205 h 5941133"/>
              <a:gd name="connsiteX273" fmla="*/ 4087274 w 9117690"/>
              <a:gd name="connsiteY273" fmla="*/ 4517649 h 5941133"/>
              <a:gd name="connsiteX274" fmla="*/ 4066135 w 9117690"/>
              <a:gd name="connsiteY274" fmla="*/ 4554495 h 5941133"/>
              <a:gd name="connsiteX275" fmla="*/ 4066135 w 9117690"/>
              <a:gd name="connsiteY275" fmla="*/ 4712264 h 5941133"/>
              <a:gd name="connsiteX276" fmla="*/ 3937109 w 9117690"/>
              <a:gd name="connsiteY276" fmla="*/ 4841291 h 5941133"/>
              <a:gd name="connsiteX277" fmla="*/ 3937109 w 9117690"/>
              <a:gd name="connsiteY277" fmla="*/ 4841290 h 5941133"/>
              <a:gd name="connsiteX278" fmla="*/ 3808082 w 9117690"/>
              <a:gd name="connsiteY278" fmla="*/ 4712263 h 5941133"/>
              <a:gd name="connsiteX279" fmla="*/ 3808082 w 9117690"/>
              <a:gd name="connsiteY279" fmla="*/ 4219518 h 5941133"/>
              <a:gd name="connsiteX280" fmla="*/ 3799694 w 9117690"/>
              <a:gd name="connsiteY280" fmla="*/ 4177968 h 5941133"/>
              <a:gd name="connsiteX281" fmla="*/ 3680807 w 9117690"/>
              <a:gd name="connsiteY281" fmla="*/ 4099164 h 5941133"/>
              <a:gd name="connsiteX282" fmla="*/ 3561920 w 9117690"/>
              <a:gd name="connsiteY282" fmla="*/ 4177968 h 5941133"/>
              <a:gd name="connsiteX283" fmla="*/ 3561433 w 9117690"/>
              <a:gd name="connsiteY283" fmla="*/ 4180378 h 5941133"/>
              <a:gd name="connsiteX284" fmla="*/ 3561433 w 9117690"/>
              <a:gd name="connsiteY284" fmla="*/ 4435519 h 5941133"/>
              <a:gd name="connsiteX285" fmla="*/ 3482629 w 9117690"/>
              <a:gd name="connsiteY285" fmla="*/ 4554407 h 5941133"/>
              <a:gd name="connsiteX286" fmla="*/ 3438829 w 9117690"/>
              <a:gd name="connsiteY286" fmla="*/ 4563249 h 5941133"/>
              <a:gd name="connsiteX287" fmla="*/ 3438829 w 9117690"/>
              <a:gd name="connsiteY287" fmla="*/ 4564615 h 5941133"/>
              <a:gd name="connsiteX288" fmla="*/ 3415349 w 9117690"/>
              <a:gd name="connsiteY288" fmla="*/ 4566982 h 5941133"/>
              <a:gd name="connsiteX289" fmla="*/ 3315620 w 9117690"/>
              <a:gd name="connsiteY289" fmla="*/ 4652931 h 5941133"/>
              <a:gd name="connsiteX290" fmla="*/ 3307419 w 9117690"/>
              <a:gd name="connsiteY290" fmla="*/ 4699402 h 5941133"/>
              <a:gd name="connsiteX291" fmla="*/ 3307419 w 9117690"/>
              <a:gd name="connsiteY291" fmla="*/ 5166571 h 5941133"/>
              <a:gd name="connsiteX292" fmla="*/ 3178392 w 9117690"/>
              <a:gd name="connsiteY292" fmla="*/ 5295598 h 5941133"/>
              <a:gd name="connsiteX293" fmla="*/ 3178393 w 9117690"/>
              <a:gd name="connsiteY293" fmla="*/ 5295599 h 5941133"/>
              <a:gd name="connsiteX294" fmla="*/ 3049366 w 9117690"/>
              <a:gd name="connsiteY294" fmla="*/ 5166572 h 5941133"/>
              <a:gd name="connsiteX295" fmla="*/ 3049366 w 9117690"/>
              <a:gd name="connsiteY295" fmla="*/ 4514427 h 5941133"/>
              <a:gd name="connsiteX296" fmla="*/ 3033349 w 9117690"/>
              <a:gd name="connsiteY296" fmla="*/ 4488028 h 5941133"/>
              <a:gd name="connsiteX297" fmla="*/ 2933786 w 9117690"/>
              <a:gd name="connsiteY297" fmla="*/ 4441074 h 5941133"/>
              <a:gd name="connsiteX298" fmla="*/ 2814899 w 9117690"/>
              <a:gd name="connsiteY298" fmla="*/ 4519878 h 5941133"/>
              <a:gd name="connsiteX299" fmla="*/ 2812443 w 9117690"/>
              <a:gd name="connsiteY299" fmla="*/ 4532038 h 5941133"/>
              <a:gd name="connsiteX300" fmla="*/ 2812443 w 9117690"/>
              <a:gd name="connsiteY300" fmla="*/ 5039760 h 5941133"/>
              <a:gd name="connsiteX301" fmla="*/ 2683416 w 9117690"/>
              <a:gd name="connsiteY301" fmla="*/ 5168787 h 5941133"/>
              <a:gd name="connsiteX302" fmla="*/ 2683417 w 9117690"/>
              <a:gd name="connsiteY302" fmla="*/ 5168786 h 5941133"/>
              <a:gd name="connsiteX303" fmla="*/ 2554391 w 9117690"/>
              <a:gd name="connsiteY303" fmla="*/ 5039759 h 5941133"/>
              <a:gd name="connsiteX304" fmla="*/ 2554391 w 9117690"/>
              <a:gd name="connsiteY304" fmla="*/ 2721348 h 5941133"/>
              <a:gd name="connsiteX305" fmla="*/ 2554390 w 9117690"/>
              <a:gd name="connsiteY305" fmla="*/ 2721348 h 5941133"/>
              <a:gd name="connsiteX306" fmla="*/ 2554389 w 9117690"/>
              <a:gd name="connsiteY306" fmla="*/ 5014630 h 5941133"/>
              <a:gd name="connsiteX307" fmla="*/ 2544250 w 9117690"/>
              <a:gd name="connsiteY307" fmla="*/ 4964412 h 5941133"/>
              <a:gd name="connsiteX308" fmla="*/ 2425363 w 9117690"/>
              <a:gd name="connsiteY308" fmla="*/ 4885608 h 5941133"/>
              <a:gd name="connsiteX309" fmla="*/ 2296336 w 9117690"/>
              <a:gd name="connsiteY309" fmla="*/ 5014635 h 5941133"/>
              <a:gd name="connsiteX310" fmla="*/ 2296336 w 9117690"/>
              <a:gd name="connsiteY310" fmla="*/ 5812106 h 5941133"/>
              <a:gd name="connsiteX311" fmla="*/ 2167309 w 9117690"/>
              <a:gd name="connsiteY311" fmla="*/ 5941133 h 5941133"/>
              <a:gd name="connsiteX312" fmla="*/ 2167310 w 9117690"/>
              <a:gd name="connsiteY312" fmla="*/ 5941132 h 5941133"/>
              <a:gd name="connsiteX313" fmla="*/ 2038282 w 9117690"/>
              <a:gd name="connsiteY313" fmla="*/ 5812105 h 5941133"/>
              <a:gd name="connsiteX314" fmla="*/ 2038282 w 9117690"/>
              <a:gd name="connsiteY314" fmla="*/ 3090757 h 5941133"/>
              <a:gd name="connsiteX315" fmla="*/ 2167310 w 9117690"/>
              <a:gd name="connsiteY315" fmla="*/ 3219784 h 5941133"/>
              <a:gd name="connsiteX316" fmla="*/ 2167309 w 9117690"/>
              <a:gd name="connsiteY316" fmla="*/ 3219785 h 5941133"/>
              <a:gd name="connsiteX317" fmla="*/ 2296336 w 9117690"/>
              <a:gd name="connsiteY317" fmla="*/ 3090758 h 5941133"/>
              <a:gd name="connsiteX318" fmla="*/ 2296336 w 9117690"/>
              <a:gd name="connsiteY318" fmla="*/ 2293287 h 5941133"/>
              <a:gd name="connsiteX319" fmla="*/ 2425363 w 9117690"/>
              <a:gd name="connsiteY319" fmla="*/ 2164260 h 5941133"/>
              <a:gd name="connsiteX320" fmla="*/ 2544250 w 9117690"/>
              <a:gd name="connsiteY320" fmla="*/ 2243064 h 5941133"/>
              <a:gd name="connsiteX321" fmla="*/ 2554389 w 9117690"/>
              <a:gd name="connsiteY321" fmla="*/ 2293282 h 5941133"/>
              <a:gd name="connsiteX322" fmla="*/ 0 w 9117690"/>
              <a:gd name="connsiteY322" fmla="*/ 0 h 5941133"/>
              <a:gd name="connsiteX323" fmla="*/ 1 w 9117690"/>
              <a:gd name="connsiteY323" fmla="*/ 0 h 5941133"/>
              <a:gd name="connsiteX324" fmla="*/ 1 w 9117690"/>
              <a:gd name="connsiteY324" fmla="*/ 2022823 h 5941133"/>
              <a:gd name="connsiteX325" fmla="*/ 129028 w 9117690"/>
              <a:gd name="connsiteY325" fmla="*/ 2151850 h 5941133"/>
              <a:gd name="connsiteX326" fmla="*/ 129027 w 9117690"/>
              <a:gd name="connsiteY326" fmla="*/ 2151851 h 5941133"/>
              <a:gd name="connsiteX327" fmla="*/ 258054 w 9117690"/>
              <a:gd name="connsiteY327" fmla="*/ 2022824 h 5941133"/>
              <a:gd name="connsiteX328" fmla="*/ 258054 w 9117690"/>
              <a:gd name="connsiteY328" fmla="*/ 1933906 h 5941133"/>
              <a:gd name="connsiteX329" fmla="*/ 261652 w 9117690"/>
              <a:gd name="connsiteY329" fmla="*/ 1916087 h 5941133"/>
              <a:gd name="connsiteX330" fmla="*/ 380539 w 9117690"/>
              <a:gd name="connsiteY330" fmla="*/ 1837283 h 5941133"/>
              <a:gd name="connsiteX331" fmla="*/ 499427 w 9117690"/>
              <a:gd name="connsiteY331" fmla="*/ 1916087 h 5941133"/>
              <a:gd name="connsiteX332" fmla="*/ 509565 w 9117690"/>
              <a:gd name="connsiteY332" fmla="*/ 1966306 h 5941133"/>
              <a:gd name="connsiteX333" fmla="*/ 509566 w 9117690"/>
              <a:gd name="connsiteY333" fmla="*/ 0 h 5941133"/>
              <a:gd name="connsiteX334" fmla="*/ 509566 w 9117690"/>
              <a:gd name="connsiteY334" fmla="*/ 2560326 h 5941133"/>
              <a:gd name="connsiteX335" fmla="*/ 638593 w 9117690"/>
              <a:gd name="connsiteY335" fmla="*/ 2689353 h 5941133"/>
              <a:gd name="connsiteX336" fmla="*/ 638592 w 9117690"/>
              <a:gd name="connsiteY336" fmla="*/ 2689354 h 5941133"/>
              <a:gd name="connsiteX337" fmla="*/ 767619 w 9117690"/>
              <a:gd name="connsiteY337" fmla="*/ 2560327 h 5941133"/>
              <a:gd name="connsiteX338" fmla="*/ 767619 w 9117690"/>
              <a:gd name="connsiteY338" fmla="*/ 2474988 h 5941133"/>
              <a:gd name="connsiteX339" fmla="*/ 777383 w 9117690"/>
              <a:gd name="connsiteY339" fmla="*/ 2426627 h 5941133"/>
              <a:gd name="connsiteX340" fmla="*/ 896270 w 9117690"/>
              <a:gd name="connsiteY340" fmla="*/ 2347823 h 5941133"/>
              <a:gd name="connsiteX341" fmla="*/ 1015158 w 9117690"/>
              <a:gd name="connsiteY341" fmla="*/ 2426627 h 5941133"/>
              <a:gd name="connsiteX342" fmla="*/ 1025296 w 9117690"/>
              <a:gd name="connsiteY342" fmla="*/ 2476846 h 5941133"/>
              <a:gd name="connsiteX343" fmla="*/ 1025297 w 9117690"/>
              <a:gd name="connsiteY343" fmla="*/ 0 h 5941133"/>
              <a:gd name="connsiteX344" fmla="*/ 1025297 w 9117690"/>
              <a:gd name="connsiteY344" fmla="*/ 2460323 h 5941133"/>
              <a:gd name="connsiteX345" fmla="*/ 1154325 w 9117690"/>
              <a:gd name="connsiteY345" fmla="*/ 2589350 h 5941133"/>
              <a:gd name="connsiteX346" fmla="*/ 1154325 w 9117690"/>
              <a:gd name="connsiteY346" fmla="*/ 2589351 h 5941133"/>
              <a:gd name="connsiteX347" fmla="*/ 1283351 w 9117690"/>
              <a:gd name="connsiteY347" fmla="*/ 2460324 h 5941133"/>
              <a:gd name="connsiteX348" fmla="*/ 1283351 w 9117690"/>
              <a:gd name="connsiteY348" fmla="*/ 2199627 h 5941133"/>
              <a:gd name="connsiteX349" fmla="*/ 1284065 w 9117690"/>
              <a:gd name="connsiteY349" fmla="*/ 2196094 h 5941133"/>
              <a:gd name="connsiteX350" fmla="*/ 1402953 w 9117690"/>
              <a:gd name="connsiteY350" fmla="*/ 2117290 h 5941133"/>
              <a:gd name="connsiteX351" fmla="*/ 1521839 w 9117690"/>
              <a:gd name="connsiteY351" fmla="*/ 2196094 h 5941133"/>
              <a:gd name="connsiteX352" fmla="*/ 1522552 w 9117690"/>
              <a:gd name="connsiteY352" fmla="*/ 2199625 h 5941133"/>
              <a:gd name="connsiteX353" fmla="*/ 1522552 w 9117690"/>
              <a:gd name="connsiteY353" fmla="*/ 2372515 h 5941133"/>
              <a:gd name="connsiteX354" fmla="*/ 1651578 w 9117690"/>
              <a:gd name="connsiteY354" fmla="*/ 2501542 h 5941133"/>
              <a:gd name="connsiteX355" fmla="*/ 1651577 w 9117690"/>
              <a:gd name="connsiteY355" fmla="*/ 2501543 h 5941133"/>
              <a:gd name="connsiteX356" fmla="*/ 1780604 w 9117690"/>
              <a:gd name="connsiteY356" fmla="*/ 2372516 h 5941133"/>
              <a:gd name="connsiteX357" fmla="*/ 1780604 w 9117690"/>
              <a:gd name="connsiteY357" fmla="*/ 2041714 h 5941133"/>
              <a:gd name="connsiteX358" fmla="*/ 1790368 w 9117690"/>
              <a:gd name="connsiteY358" fmla="*/ 1993354 h 5941133"/>
              <a:gd name="connsiteX359" fmla="*/ 1909255 w 9117690"/>
              <a:gd name="connsiteY359" fmla="*/ 1914550 h 5941133"/>
              <a:gd name="connsiteX360" fmla="*/ 2028143 w 9117690"/>
              <a:gd name="connsiteY360" fmla="*/ 1993354 h 5941133"/>
              <a:gd name="connsiteX361" fmla="*/ 2038281 w 9117690"/>
              <a:gd name="connsiteY361" fmla="*/ 2043573 h 5941133"/>
              <a:gd name="connsiteX362" fmla="*/ 2038282 w 9117690"/>
              <a:gd name="connsiteY362" fmla="*/ 0 h 5941133"/>
              <a:gd name="connsiteX363" fmla="*/ 2038282 w 9117690"/>
              <a:gd name="connsiteY363" fmla="*/ 2721348 h 5941133"/>
              <a:gd name="connsiteX364" fmla="*/ 2038281 w 9117690"/>
              <a:gd name="connsiteY364" fmla="*/ 4764921 h 5941133"/>
              <a:gd name="connsiteX365" fmla="*/ 2028143 w 9117690"/>
              <a:gd name="connsiteY365" fmla="*/ 4714702 h 5941133"/>
              <a:gd name="connsiteX366" fmla="*/ 1909255 w 9117690"/>
              <a:gd name="connsiteY366" fmla="*/ 4635898 h 5941133"/>
              <a:gd name="connsiteX367" fmla="*/ 1790368 w 9117690"/>
              <a:gd name="connsiteY367" fmla="*/ 4714702 h 5941133"/>
              <a:gd name="connsiteX368" fmla="*/ 1780604 w 9117690"/>
              <a:gd name="connsiteY368" fmla="*/ 4763062 h 5941133"/>
              <a:gd name="connsiteX369" fmla="*/ 1780604 w 9117690"/>
              <a:gd name="connsiteY369" fmla="*/ 5093864 h 5941133"/>
              <a:gd name="connsiteX370" fmla="*/ 1651577 w 9117690"/>
              <a:gd name="connsiteY370" fmla="*/ 5222891 h 5941133"/>
              <a:gd name="connsiteX371" fmla="*/ 1651578 w 9117690"/>
              <a:gd name="connsiteY371" fmla="*/ 5222890 h 5941133"/>
              <a:gd name="connsiteX372" fmla="*/ 1522552 w 9117690"/>
              <a:gd name="connsiteY372" fmla="*/ 5093863 h 5941133"/>
              <a:gd name="connsiteX373" fmla="*/ 1522552 w 9117690"/>
              <a:gd name="connsiteY373" fmla="*/ 4920973 h 5941133"/>
              <a:gd name="connsiteX374" fmla="*/ 1521839 w 9117690"/>
              <a:gd name="connsiteY374" fmla="*/ 4917442 h 5941133"/>
              <a:gd name="connsiteX375" fmla="*/ 1402953 w 9117690"/>
              <a:gd name="connsiteY375" fmla="*/ 4838638 h 5941133"/>
              <a:gd name="connsiteX376" fmla="*/ 1284065 w 9117690"/>
              <a:gd name="connsiteY376" fmla="*/ 4917442 h 5941133"/>
              <a:gd name="connsiteX377" fmla="*/ 1283351 w 9117690"/>
              <a:gd name="connsiteY377" fmla="*/ 4920975 h 5941133"/>
              <a:gd name="connsiteX378" fmla="*/ 1283351 w 9117690"/>
              <a:gd name="connsiteY378" fmla="*/ 5181672 h 5941133"/>
              <a:gd name="connsiteX379" fmla="*/ 1154325 w 9117690"/>
              <a:gd name="connsiteY379" fmla="*/ 5310699 h 5941133"/>
              <a:gd name="connsiteX380" fmla="*/ 1154325 w 9117690"/>
              <a:gd name="connsiteY380" fmla="*/ 5310698 h 5941133"/>
              <a:gd name="connsiteX381" fmla="*/ 1025297 w 9117690"/>
              <a:gd name="connsiteY381" fmla="*/ 5181671 h 5941133"/>
              <a:gd name="connsiteX382" fmla="*/ 1025297 w 9117690"/>
              <a:gd name="connsiteY382" fmla="*/ 2721348 h 5941133"/>
              <a:gd name="connsiteX383" fmla="*/ 1025296 w 9117690"/>
              <a:gd name="connsiteY383" fmla="*/ 5198194 h 5941133"/>
              <a:gd name="connsiteX384" fmla="*/ 1015158 w 9117690"/>
              <a:gd name="connsiteY384" fmla="*/ 5147975 h 5941133"/>
              <a:gd name="connsiteX385" fmla="*/ 896270 w 9117690"/>
              <a:gd name="connsiteY385" fmla="*/ 5069171 h 5941133"/>
              <a:gd name="connsiteX386" fmla="*/ 777383 w 9117690"/>
              <a:gd name="connsiteY386" fmla="*/ 5147975 h 5941133"/>
              <a:gd name="connsiteX387" fmla="*/ 767619 w 9117690"/>
              <a:gd name="connsiteY387" fmla="*/ 5196336 h 5941133"/>
              <a:gd name="connsiteX388" fmla="*/ 767619 w 9117690"/>
              <a:gd name="connsiteY388" fmla="*/ 5281675 h 5941133"/>
              <a:gd name="connsiteX389" fmla="*/ 638592 w 9117690"/>
              <a:gd name="connsiteY389" fmla="*/ 5410702 h 5941133"/>
              <a:gd name="connsiteX390" fmla="*/ 638593 w 9117690"/>
              <a:gd name="connsiteY390" fmla="*/ 5410701 h 5941133"/>
              <a:gd name="connsiteX391" fmla="*/ 509566 w 9117690"/>
              <a:gd name="connsiteY391" fmla="*/ 5281674 h 5941133"/>
              <a:gd name="connsiteX392" fmla="*/ 509566 w 9117690"/>
              <a:gd name="connsiteY392" fmla="*/ 2721348 h 5941133"/>
              <a:gd name="connsiteX393" fmla="*/ 509565 w 9117690"/>
              <a:gd name="connsiteY393" fmla="*/ 4687654 h 5941133"/>
              <a:gd name="connsiteX394" fmla="*/ 499427 w 9117690"/>
              <a:gd name="connsiteY394" fmla="*/ 4637435 h 5941133"/>
              <a:gd name="connsiteX395" fmla="*/ 380539 w 9117690"/>
              <a:gd name="connsiteY395" fmla="*/ 4558631 h 5941133"/>
              <a:gd name="connsiteX396" fmla="*/ 261652 w 9117690"/>
              <a:gd name="connsiteY396" fmla="*/ 4637435 h 5941133"/>
              <a:gd name="connsiteX397" fmla="*/ 258054 w 9117690"/>
              <a:gd name="connsiteY397" fmla="*/ 4655254 h 5941133"/>
              <a:gd name="connsiteX398" fmla="*/ 258054 w 9117690"/>
              <a:gd name="connsiteY398" fmla="*/ 4744172 h 5941133"/>
              <a:gd name="connsiteX399" fmla="*/ 129027 w 9117690"/>
              <a:gd name="connsiteY399" fmla="*/ 4873199 h 5941133"/>
              <a:gd name="connsiteX400" fmla="*/ 129028 w 9117690"/>
              <a:gd name="connsiteY400" fmla="*/ 4873198 h 5941133"/>
              <a:gd name="connsiteX401" fmla="*/ 1 w 9117690"/>
              <a:gd name="connsiteY401" fmla="*/ 4744171 h 5941133"/>
              <a:gd name="connsiteX402" fmla="*/ 1 w 9117690"/>
              <a:gd name="connsiteY402" fmla="*/ 2721348 h 5941133"/>
              <a:gd name="connsiteX403" fmla="*/ 0 w 9117690"/>
              <a:gd name="connsiteY403" fmla="*/ 2721348 h 5941133"/>
              <a:gd name="connsiteX0" fmla="*/ 3416214 w 9117690"/>
              <a:gd name="connsiteY0" fmla="*/ 4559601 h 5941133"/>
              <a:gd name="connsiteX1" fmla="*/ 3418663 w 9117690"/>
              <a:gd name="connsiteY1" fmla="*/ 4560435 h 5941133"/>
              <a:gd name="connsiteX2" fmla="*/ 3419057 w 9117690"/>
              <a:gd name="connsiteY2" fmla="*/ 4560469 h 5941133"/>
              <a:gd name="connsiteX3" fmla="*/ 3416214 w 9117690"/>
              <a:gd name="connsiteY3" fmla="*/ 4559601 h 5941133"/>
              <a:gd name="connsiteX4" fmla="*/ 3416214 w 9117690"/>
              <a:gd name="connsiteY4" fmla="*/ 1838253 h 5941133"/>
              <a:gd name="connsiteX5" fmla="*/ 3419057 w 9117690"/>
              <a:gd name="connsiteY5" fmla="*/ 1839121 h 5941133"/>
              <a:gd name="connsiteX6" fmla="*/ 3418663 w 9117690"/>
              <a:gd name="connsiteY6" fmla="*/ 1839087 h 5941133"/>
              <a:gd name="connsiteX7" fmla="*/ 3416214 w 9117690"/>
              <a:gd name="connsiteY7" fmla="*/ 1838253 h 5941133"/>
              <a:gd name="connsiteX8" fmla="*/ 2554390 w 9117690"/>
              <a:gd name="connsiteY8" fmla="*/ 0 h 5941133"/>
              <a:gd name="connsiteX9" fmla="*/ 2554391 w 9117690"/>
              <a:gd name="connsiteY9" fmla="*/ 0 h 5941133"/>
              <a:gd name="connsiteX10" fmla="*/ 2554391 w 9117690"/>
              <a:gd name="connsiteY10" fmla="*/ 2318411 h 5941133"/>
              <a:gd name="connsiteX11" fmla="*/ 2683417 w 9117690"/>
              <a:gd name="connsiteY11" fmla="*/ 2447438 h 5941133"/>
              <a:gd name="connsiteX12" fmla="*/ 2683416 w 9117690"/>
              <a:gd name="connsiteY12" fmla="*/ 2447439 h 5941133"/>
              <a:gd name="connsiteX13" fmla="*/ 2812443 w 9117690"/>
              <a:gd name="connsiteY13" fmla="*/ 2318412 h 5941133"/>
              <a:gd name="connsiteX14" fmla="*/ 2812443 w 9117690"/>
              <a:gd name="connsiteY14" fmla="*/ 1810690 h 5941133"/>
              <a:gd name="connsiteX15" fmla="*/ 2814899 w 9117690"/>
              <a:gd name="connsiteY15" fmla="*/ 1798530 h 5941133"/>
              <a:gd name="connsiteX16" fmla="*/ 2933786 w 9117690"/>
              <a:gd name="connsiteY16" fmla="*/ 1719726 h 5941133"/>
              <a:gd name="connsiteX17" fmla="*/ 3033349 w 9117690"/>
              <a:gd name="connsiteY17" fmla="*/ 1766680 h 5941133"/>
              <a:gd name="connsiteX18" fmla="*/ 3049366 w 9117690"/>
              <a:gd name="connsiteY18" fmla="*/ 1793079 h 5941133"/>
              <a:gd name="connsiteX19" fmla="*/ 3049366 w 9117690"/>
              <a:gd name="connsiteY19" fmla="*/ 2445224 h 5941133"/>
              <a:gd name="connsiteX20" fmla="*/ 3178393 w 9117690"/>
              <a:gd name="connsiteY20" fmla="*/ 2574251 h 5941133"/>
              <a:gd name="connsiteX21" fmla="*/ 3178392 w 9117690"/>
              <a:gd name="connsiteY21" fmla="*/ 2574250 h 5941133"/>
              <a:gd name="connsiteX22" fmla="*/ 3307419 w 9117690"/>
              <a:gd name="connsiteY22" fmla="*/ 2445223 h 5941133"/>
              <a:gd name="connsiteX23" fmla="*/ 3307419 w 9117690"/>
              <a:gd name="connsiteY23" fmla="*/ 1978054 h 5941133"/>
              <a:gd name="connsiteX24" fmla="*/ 3315620 w 9117690"/>
              <a:gd name="connsiteY24" fmla="*/ 1931583 h 5941133"/>
              <a:gd name="connsiteX25" fmla="*/ 3415349 w 9117690"/>
              <a:gd name="connsiteY25" fmla="*/ 1845634 h 5941133"/>
              <a:gd name="connsiteX26" fmla="*/ 3438829 w 9117690"/>
              <a:gd name="connsiteY26" fmla="*/ 1843267 h 5941133"/>
              <a:gd name="connsiteX27" fmla="*/ 3438829 w 9117690"/>
              <a:gd name="connsiteY27" fmla="*/ 1841901 h 5941133"/>
              <a:gd name="connsiteX28" fmla="*/ 3482629 w 9117690"/>
              <a:gd name="connsiteY28" fmla="*/ 1833059 h 5941133"/>
              <a:gd name="connsiteX29" fmla="*/ 3561433 w 9117690"/>
              <a:gd name="connsiteY29" fmla="*/ 1714171 h 5941133"/>
              <a:gd name="connsiteX30" fmla="*/ 3561433 w 9117690"/>
              <a:gd name="connsiteY30" fmla="*/ 1459030 h 5941133"/>
              <a:gd name="connsiteX31" fmla="*/ 3561920 w 9117690"/>
              <a:gd name="connsiteY31" fmla="*/ 1456620 h 5941133"/>
              <a:gd name="connsiteX32" fmla="*/ 3680807 w 9117690"/>
              <a:gd name="connsiteY32" fmla="*/ 1377816 h 5941133"/>
              <a:gd name="connsiteX33" fmla="*/ 3799694 w 9117690"/>
              <a:gd name="connsiteY33" fmla="*/ 1456620 h 5941133"/>
              <a:gd name="connsiteX34" fmla="*/ 3808082 w 9117690"/>
              <a:gd name="connsiteY34" fmla="*/ 1498170 h 5941133"/>
              <a:gd name="connsiteX35" fmla="*/ 3808082 w 9117690"/>
              <a:gd name="connsiteY35" fmla="*/ 1990915 h 5941133"/>
              <a:gd name="connsiteX36" fmla="*/ 3937109 w 9117690"/>
              <a:gd name="connsiteY36" fmla="*/ 2119942 h 5941133"/>
              <a:gd name="connsiteX37" fmla="*/ 3937109 w 9117690"/>
              <a:gd name="connsiteY37" fmla="*/ 2119943 h 5941133"/>
              <a:gd name="connsiteX38" fmla="*/ 4066135 w 9117690"/>
              <a:gd name="connsiteY38" fmla="*/ 1990916 h 5941133"/>
              <a:gd name="connsiteX39" fmla="*/ 4066135 w 9117690"/>
              <a:gd name="connsiteY39" fmla="*/ 1833147 h 5941133"/>
              <a:gd name="connsiteX40" fmla="*/ 4087274 w 9117690"/>
              <a:gd name="connsiteY40" fmla="*/ 1796301 h 5941133"/>
              <a:gd name="connsiteX41" fmla="*/ 4164338 w 9117690"/>
              <a:gd name="connsiteY41" fmla="*/ 1749857 h 5941133"/>
              <a:gd name="connsiteX42" fmla="*/ 4187818 w 9117690"/>
              <a:gd name="connsiteY42" fmla="*/ 1747490 h 5941133"/>
              <a:gd name="connsiteX43" fmla="*/ 4187818 w 9117690"/>
              <a:gd name="connsiteY43" fmla="*/ 1746752 h 5941133"/>
              <a:gd name="connsiteX44" fmla="*/ 4235886 w 9117690"/>
              <a:gd name="connsiteY44" fmla="*/ 1737048 h 5941133"/>
              <a:gd name="connsiteX45" fmla="*/ 4314689 w 9117690"/>
              <a:gd name="connsiteY45" fmla="*/ 1618160 h 5941133"/>
              <a:gd name="connsiteX46" fmla="*/ 4314689 w 9117690"/>
              <a:gd name="connsiteY46" fmla="*/ 1482548 h 5941133"/>
              <a:gd name="connsiteX47" fmla="*/ 4335596 w 9117690"/>
              <a:gd name="connsiteY47" fmla="*/ 1446105 h 5941133"/>
              <a:gd name="connsiteX48" fmla="*/ 4412661 w 9117690"/>
              <a:gd name="connsiteY48" fmla="*/ 1399661 h 5941133"/>
              <a:gd name="connsiteX49" fmla="*/ 4436141 w 9117690"/>
              <a:gd name="connsiteY49" fmla="*/ 1397294 h 5941133"/>
              <a:gd name="connsiteX50" fmla="*/ 4436141 w 9117690"/>
              <a:gd name="connsiteY50" fmla="*/ 1396556 h 5941133"/>
              <a:gd name="connsiteX51" fmla="*/ 4484211 w 9117690"/>
              <a:gd name="connsiteY51" fmla="*/ 1386852 h 5941133"/>
              <a:gd name="connsiteX52" fmla="*/ 4563014 w 9117690"/>
              <a:gd name="connsiteY52" fmla="*/ 1267964 h 5941133"/>
              <a:gd name="connsiteX53" fmla="*/ 4563015 w 9117690"/>
              <a:gd name="connsiteY53" fmla="*/ 0 h 5941133"/>
              <a:gd name="connsiteX54" fmla="*/ 4563130 w 9117690"/>
              <a:gd name="connsiteY54" fmla="*/ 0 h 5941133"/>
              <a:gd name="connsiteX55" fmla="*/ 4563130 w 9117690"/>
              <a:gd name="connsiteY55" fmla="*/ 964211 h 5941133"/>
              <a:gd name="connsiteX56" fmla="*/ 4692157 w 9117690"/>
              <a:gd name="connsiteY56" fmla="*/ 835184 h 5941133"/>
              <a:gd name="connsiteX57" fmla="*/ 4811044 w 9117690"/>
              <a:gd name="connsiteY57" fmla="*/ 913988 h 5941133"/>
              <a:gd name="connsiteX58" fmla="*/ 4819433 w 9117690"/>
              <a:gd name="connsiteY58" fmla="*/ 955537 h 5941133"/>
              <a:gd name="connsiteX59" fmla="*/ 4819433 w 9117690"/>
              <a:gd name="connsiteY59" fmla="*/ 1331913 h 5941133"/>
              <a:gd name="connsiteX60" fmla="*/ 4898236 w 9117690"/>
              <a:gd name="connsiteY60" fmla="*/ 1450801 h 5941133"/>
              <a:gd name="connsiteX61" fmla="*/ 4946306 w 9117690"/>
              <a:gd name="connsiteY61" fmla="*/ 1460505 h 5941133"/>
              <a:gd name="connsiteX62" fmla="*/ 4946306 w 9117690"/>
              <a:gd name="connsiteY62" fmla="*/ 1461243 h 5941133"/>
              <a:gd name="connsiteX63" fmla="*/ 4969786 w 9117690"/>
              <a:gd name="connsiteY63" fmla="*/ 1463610 h 5941133"/>
              <a:gd name="connsiteX64" fmla="*/ 5069515 w 9117690"/>
              <a:gd name="connsiteY64" fmla="*/ 1549559 h 5941133"/>
              <a:gd name="connsiteX65" fmla="*/ 5071719 w 9117690"/>
              <a:gd name="connsiteY65" fmla="*/ 1562049 h 5941133"/>
              <a:gd name="connsiteX66" fmla="*/ 5071719 w 9117690"/>
              <a:gd name="connsiteY66" fmla="*/ 1927303 h 5941133"/>
              <a:gd name="connsiteX67" fmla="*/ 5200746 w 9117690"/>
              <a:gd name="connsiteY67" fmla="*/ 2056330 h 5941133"/>
              <a:gd name="connsiteX68" fmla="*/ 5200745 w 9117690"/>
              <a:gd name="connsiteY68" fmla="*/ 2056331 h 5941133"/>
              <a:gd name="connsiteX69" fmla="*/ 5329772 w 9117690"/>
              <a:gd name="connsiteY69" fmla="*/ 1927304 h 5941133"/>
              <a:gd name="connsiteX70" fmla="*/ 5329772 w 9117690"/>
              <a:gd name="connsiteY70" fmla="*/ 1793396 h 5941133"/>
              <a:gd name="connsiteX71" fmla="*/ 5331976 w 9117690"/>
              <a:gd name="connsiteY71" fmla="*/ 1780906 h 5941133"/>
              <a:gd name="connsiteX72" fmla="*/ 5431705 w 9117690"/>
              <a:gd name="connsiteY72" fmla="*/ 1694957 h 5941133"/>
              <a:gd name="connsiteX73" fmla="*/ 5455185 w 9117690"/>
              <a:gd name="connsiteY73" fmla="*/ 1692590 h 5941133"/>
              <a:gd name="connsiteX74" fmla="*/ 5455185 w 9117690"/>
              <a:gd name="connsiteY74" fmla="*/ 1691852 h 5941133"/>
              <a:gd name="connsiteX75" fmla="*/ 5503255 w 9117690"/>
              <a:gd name="connsiteY75" fmla="*/ 1682148 h 5941133"/>
              <a:gd name="connsiteX76" fmla="*/ 5582058 w 9117690"/>
              <a:gd name="connsiteY76" fmla="*/ 1563260 h 5941133"/>
              <a:gd name="connsiteX77" fmla="*/ 5582058 w 9117690"/>
              <a:gd name="connsiteY77" fmla="*/ 1409856 h 5941133"/>
              <a:gd name="connsiteX78" fmla="*/ 5584247 w 9117690"/>
              <a:gd name="connsiteY78" fmla="*/ 1399012 h 5941133"/>
              <a:gd name="connsiteX79" fmla="*/ 5703135 w 9117690"/>
              <a:gd name="connsiteY79" fmla="*/ 1320208 h 5941133"/>
              <a:gd name="connsiteX80" fmla="*/ 5822022 w 9117690"/>
              <a:gd name="connsiteY80" fmla="*/ 1399012 h 5941133"/>
              <a:gd name="connsiteX81" fmla="*/ 5830411 w 9117690"/>
              <a:gd name="connsiteY81" fmla="*/ 1440562 h 5941133"/>
              <a:gd name="connsiteX82" fmla="*/ 5830411 w 9117690"/>
              <a:gd name="connsiteY82" fmla="*/ 1554546 h 5941133"/>
              <a:gd name="connsiteX83" fmla="*/ 5909214 w 9117690"/>
              <a:gd name="connsiteY83" fmla="*/ 1673434 h 5941133"/>
              <a:gd name="connsiteX84" fmla="*/ 5957284 w 9117690"/>
              <a:gd name="connsiteY84" fmla="*/ 1683138 h 5941133"/>
              <a:gd name="connsiteX85" fmla="*/ 5957284 w 9117690"/>
              <a:gd name="connsiteY85" fmla="*/ 1683876 h 5941133"/>
              <a:gd name="connsiteX86" fmla="*/ 5980764 w 9117690"/>
              <a:gd name="connsiteY86" fmla="*/ 1686243 h 5941133"/>
              <a:gd name="connsiteX87" fmla="*/ 6057828 w 9117690"/>
              <a:gd name="connsiteY87" fmla="*/ 1732687 h 5941133"/>
              <a:gd name="connsiteX88" fmla="*/ 6076498 w 9117690"/>
              <a:gd name="connsiteY88" fmla="*/ 1765229 h 5941133"/>
              <a:gd name="connsiteX89" fmla="*/ 6076498 w 9117690"/>
              <a:gd name="connsiteY89" fmla="*/ 1811967 h 5941133"/>
              <a:gd name="connsiteX90" fmla="*/ 6205525 w 9117690"/>
              <a:gd name="connsiteY90" fmla="*/ 1940994 h 5941133"/>
              <a:gd name="connsiteX91" fmla="*/ 6205524 w 9117690"/>
              <a:gd name="connsiteY91" fmla="*/ 1940995 h 5941133"/>
              <a:gd name="connsiteX92" fmla="*/ 6334551 w 9117690"/>
              <a:gd name="connsiteY92" fmla="*/ 1811968 h 5941133"/>
              <a:gd name="connsiteX93" fmla="*/ 6334551 w 9117690"/>
              <a:gd name="connsiteY93" fmla="*/ 1503022 h 5941133"/>
              <a:gd name="connsiteX94" fmla="*/ 6338149 w 9117690"/>
              <a:gd name="connsiteY94" fmla="*/ 1485203 h 5941133"/>
              <a:gd name="connsiteX95" fmla="*/ 6457036 w 9117690"/>
              <a:gd name="connsiteY95" fmla="*/ 1406399 h 5941133"/>
              <a:gd name="connsiteX96" fmla="*/ 6575924 w 9117690"/>
              <a:gd name="connsiteY96" fmla="*/ 1485203 h 5941133"/>
              <a:gd name="connsiteX97" fmla="*/ 6586062 w 9117690"/>
              <a:gd name="connsiteY97" fmla="*/ 1535422 h 5941133"/>
              <a:gd name="connsiteX98" fmla="*/ 6586063 w 9117690"/>
              <a:gd name="connsiteY98" fmla="*/ 0 h 5941133"/>
              <a:gd name="connsiteX99" fmla="*/ 6586063 w 9117690"/>
              <a:gd name="connsiteY99" fmla="*/ 2432384 h 5941133"/>
              <a:gd name="connsiteX100" fmla="*/ 6715090 w 9117690"/>
              <a:gd name="connsiteY100" fmla="*/ 2561411 h 5941133"/>
              <a:gd name="connsiteX101" fmla="*/ 6715089 w 9117690"/>
              <a:gd name="connsiteY101" fmla="*/ 2561412 h 5941133"/>
              <a:gd name="connsiteX102" fmla="*/ 6844116 w 9117690"/>
              <a:gd name="connsiteY102" fmla="*/ 2432385 h 5941133"/>
              <a:gd name="connsiteX103" fmla="*/ 6844116 w 9117690"/>
              <a:gd name="connsiteY103" fmla="*/ 1845983 h 5941133"/>
              <a:gd name="connsiteX104" fmla="*/ 6853880 w 9117690"/>
              <a:gd name="connsiteY104" fmla="*/ 1797623 h 5941133"/>
              <a:gd name="connsiteX105" fmla="*/ 6972767 w 9117690"/>
              <a:gd name="connsiteY105" fmla="*/ 1718819 h 5941133"/>
              <a:gd name="connsiteX106" fmla="*/ 7091655 w 9117690"/>
              <a:gd name="connsiteY106" fmla="*/ 1797623 h 5941133"/>
              <a:gd name="connsiteX107" fmla="*/ 7101793 w 9117690"/>
              <a:gd name="connsiteY107" fmla="*/ 1847842 h 5941133"/>
              <a:gd name="connsiteX108" fmla="*/ 7101794 w 9117690"/>
              <a:gd name="connsiteY108" fmla="*/ 0 h 5941133"/>
              <a:gd name="connsiteX109" fmla="*/ 7101794 w 9117690"/>
              <a:gd name="connsiteY109" fmla="*/ 1831319 h 5941133"/>
              <a:gd name="connsiteX110" fmla="*/ 7230821 w 9117690"/>
              <a:gd name="connsiteY110" fmla="*/ 1960346 h 5941133"/>
              <a:gd name="connsiteX111" fmla="*/ 7230820 w 9117690"/>
              <a:gd name="connsiteY111" fmla="*/ 1960347 h 5941133"/>
              <a:gd name="connsiteX112" fmla="*/ 7359847 w 9117690"/>
              <a:gd name="connsiteY112" fmla="*/ 1831320 h 5941133"/>
              <a:gd name="connsiteX113" fmla="*/ 7359847 w 9117690"/>
              <a:gd name="connsiteY113" fmla="*/ 1726679 h 5941133"/>
              <a:gd name="connsiteX114" fmla="*/ 7360099 w 9117690"/>
              <a:gd name="connsiteY114" fmla="*/ 1725250 h 5941133"/>
              <a:gd name="connsiteX115" fmla="*/ 7459828 w 9117690"/>
              <a:gd name="connsiteY115" fmla="*/ 1639301 h 5941133"/>
              <a:gd name="connsiteX116" fmla="*/ 7483308 w 9117690"/>
              <a:gd name="connsiteY116" fmla="*/ 1636934 h 5941133"/>
              <a:gd name="connsiteX117" fmla="*/ 7483308 w 9117690"/>
              <a:gd name="connsiteY117" fmla="*/ 1636196 h 5941133"/>
              <a:gd name="connsiteX118" fmla="*/ 7531378 w 9117690"/>
              <a:gd name="connsiteY118" fmla="*/ 1626492 h 5941133"/>
              <a:gd name="connsiteX119" fmla="*/ 7610181 w 9117690"/>
              <a:gd name="connsiteY119" fmla="*/ 1507604 h 5941133"/>
              <a:gd name="connsiteX120" fmla="*/ 7610181 w 9117690"/>
              <a:gd name="connsiteY120" fmla="*/ 1266735 h 5941133"/>
              <a:gd name="connsiteX121" fmla="*/ 7612370 w 9117690"/>
              <a:gd name="connsiteY121" fmla="*/ 1255890 h 5941133"/>
              <a:gd name="connsiteX122" fmla="*/ 7731258 w 9117690"/>
              <a:gd name="connsiteY122" fmla="*/ 1177086 h 5941133"/>
              <a:gd name="connsiteX123" fmla="*/ 7850145 w 9117690"/>
              <a:gd name="connsiteY123" fmla="*/ 1255890 h 5941133"/>
              <a:gd name="connsiteX124" fmla="*/ 7858534 w 9117690"/>
              <a:gd name="connsiteY124" fmla="*/ 1297440 h 5941133"/>
              <a:gd name="connsiteX125" fmla="*/ 7858534 w 9117690"/>
              <a:gd name="connsiteY125" fmla="*/ 1387570 h 5941133"/>
              <a:gd name="connsiteX126" fmla="*/ 7937337 w 9117690"/>
              <a:gd name="connsiteY126" fmla="*/ 1506458 h 5941133"/>
              <a:gd name="connsiteX127" fmla="*/ 7985407 w 9117690"/>
              <a:gd name="connsiteY127" fmla="*/ 1516162 h 5941133"/>
              <a:gd name="connsiteX128" fmla="*/ 7985407 w 9117690"/>
              <a:gd name="connsiteY128" fmla="*/ 1516900 h 5941133"/>
              <a:gd name="connsiteX129" fmla="*/ 8008887 w 9117690"/>
              <a:gd name="connsiteY129" fmla="*/ 1519267 h 5941133"/>
              <a:gd name="connsiteX130" fmla="*/ 8108616 w 9117690"/>
              <a:gd name="connsiteY130" fmla="*/ 1605216 h 5941133"/>
              <a:gd name="connsiteX131" fmla="*/ 8110619 w 9117690"/>
              <a:gd name="connsiteY131" fmla="*/ 1616566 h 5941133"/>
              <a:gd name="connsiteX132" fmla="*/ 8110619 w 9117690"/>
              <a:gd name="connsiteY132" fmla="*/ 1896586 h 5941133"/>
              <a:gd name="connsiteX133" fmla="*/ 8239646 w 9117690"/>
              <a:gd name="connsiteY133" fmla="*/ 2025613 h 5941133"/>
              <a:gd name="connsiteX134" fmla="*/ 8239645 w 9117690"/>
              <a:gd name="connsiteY134" fmla="*/ 2025614 h 5941133"/>
              <a:gd name="connsiteX135" fmla="*/ 8368672 w 9117690"/>
              <a:gd name="connsiteY135" fmla="*/ 1896587 h 5941133"/>
              <a:gd name="connsiteX136" fmla="*/ 8368672 w 9117690"/>
              <a:gd name="connsiteY136" fmla="*/ 1628262 h 5941133"/>
              <a:gd name="connsiteX137" fmla="*/ 8368923 w 9117690"/>
              <a:gd name="connsiteY137" fmla="*/ 1626839 h 5941133"/>
              <a:gd name="connsiteX138" fmla="*/ 8468652 w 9117690"/>
              <a:gd name="connsiteY138" fmla="*/ 1540890 h 5941133"/>
              <a:gd name="connsiteX139" fmla="*/ 8492132 w 9117690"/>
              <a:gd name="connsiteY139" fmla="*/ 1538523 h 5941133"/>
              <a:gd name="connsiteX140" fmla="*/ 8492132 w 9117690"/>
              <a:gd name="connsiteY140" fmla="*/ 1537785 h 5941133"/>
              <a:gd name="connsiteX141" fmla="*/ 8540202 w 9117690"/>
              <a:gd name="connsiteY141" fmla="*/ 1528081 h 5941133"/>
              <a:gd name="connsiteX142" fmla="*/ 8619005 w 9117690"/>
              <a:gd name="connsiteY142" fmla="*/ 1409193 h 5941133"/>
              <a:gd name="connsiteX143" fmla="*/ 8619005 w 9117690"/>
              <a:gd name="connsiteY143" fmla="*/ 849400 h 5941133"/>
              <a:gd name="connsiteX144" fmla="*/ 8619025 w 9117690"/>
              <a:gd name="connsiteY144" fmla="*/ 849287 h 5941133"/>
              <a:gd name="connsiteX145" fmla="*/ 8718754 w 9117690"/>
              <a:gd name="connsiteY145" fmla="*/ 763338 h 5941133"/>
              <a:gd name="connsiteX146" fmla="*/ 8742234 w 9117690"/>
              <a:gd name="connsiteY146" fmla="*/ 760971 h 5941133"/>
              <a:gd name="connsiteX147" fmla="*/ 8742234 w 9117690"/>
              <a:gd name="connsiteY147" fmla="*/ 760233 h 5941133"/>
              <a:gd name="connsiteX148" fmla="*/ 8790304 w 9117690"/>
              <a:gd name="connsiteY148" fmla="*/ 750529 h 5941133"/>
              <a:gd name="connsiteX149" fmla="*/ 8869107 w 9117690"/>
              <a:gd name="connsiteY149" fmla="*/ 631641 h 5941133"/>
              <a:gd name="connsiteX150" fmla="*/ 8869107 w 9117690"/>
              <a:gd name="connsiteY150" fmla="*/ 568327 h 5941133"/>
              <a:gd name="connsiteX151" fmla="*/ 8890272 w 9117690"/>
              <a:gd name="connsiteY151" fmla="*/ 531436 h 5941133"/>
              <a:gd name="connsiteX152" fmla="*/ 8967336 w 9117690"/>
              <a:gd name="connsiteY152" fmla="*/ 484992 h 5941133"/>
              <a:gd name="connsiteX153" fmla="*/ 8990816 w 9117690"/>
              <a:gd name="connsiteY153" fmla="*/ 482625 h 5941133"/>
              <a:gd name="connsiteX154" fmla="*/ 8990816 w 9117690"/>
              <a:gd name="connsiteY154" fmla="*/ 481887 h 5941133"/>
              <a:gd name="connsiteX155" fmla="*/ 9038886 w 9117690"/>
              <a:gd name="connsiteY155" fmla="*/ 472183 h 5941133"/>
              <a:gd name="connsiteX156" fmla="*/ 9117689 w 9117690"/>
              <a:gd name="connsiteY156" fmla="*/ 353297 h 5941133"/>
              <a:gd name="connsiteX157" fmla="*/ 9117689 w 9117690"/>
              <a:gd name="connsiteY157" fmla="*/ 556639 h 5941133"/>
              <a:gd name="connsiteX158" fmla="*/ 9117690 w 9117690"/>
              <a:gd name="connsiteY158" fmla="*/ 556644 h 5941133"/>
              <a:gd name="connsiteX159" fmla="*/ 9117689 w 9117690"/>
              <a:gd name="connsiteY159" fmla="*/ 3074645 h 5941133"/>
              <a:gd name="connsiteX160" fmla="*/ 9038886 w 9117690"/>
              <a:gd name="connsiteY160" fmla="*/ 3193531 h 5941133"/>
              <a:gd name="connsiteX161" fmla="*/ 8990816 w 9117690"/>
              <a:gd name="connsiteY161" fmla="*/ 3203235 h 5941133"/>
              <a:gd name="connsiteX162" fmla="*/ 8990816 w 9117690"/>
              <a:gd name="connsiteY162" fmla="*/ 3203973 h 5941133"/>
              <a:gd name="connsiteX163" fmla="*/ 8967336 w 9117690"/>
              <a:gd name="connsiteY163" fmla="*/ 3206340 h 5941133"/>
              <a:gd name="connsiteX164" fmla="*/ 8890272 w 9117690"/>
              <a:gd name="connsiteY164" fmla="*/ 3252784 h 5941133"/>
              <a:gd name="connsiteX165" fmla="*/ 8869107 w 9117690"/>
              <a:gd name="connsiteY165" fmla="*/ 3289675 h 5941133"/>
              <a:gd name="connsiteX166" fmla="*/ 8869107 w 9117690"/>
              <a:gd name="connsiteY166" fmla="*/ 3352989 h 5941133"/>
              <a:gd name="connsiteX167" fmla="*/ 8790304 w 9117690"/>
              <a:gd name="connsiteY167" fmla="*/ 3471877 h 5941133"/>
              <a:gd name="connsiteX168" fmla="*/ 8742234 w 9117690"/>
              <a:gd name="connsiteY168" fmla="*/ 3481581 h 5941133"/>
              <a:gd name="connsiteX169" fmla="*/ 8742234 w 9117690"/>
              <a:gd name="connsiteY169" fmla="*/ 3482319 h 5941133"/>
              <a:gd name="connsiteX170" fmla="*/ 8718754 w 9117690"/>
              <a:gd name="connsiteY170" fmla="*/ 3484686 h 5941133"/>
              <a:gd name="connsiteX171" fmla="*/ 8619025 w 9117690"/>
              <a:gd name="connsiteY171" fmla="*/ 3570635 h 5941133"/>
              <a:gd name="connsiteX172" fmla="*/ 8619005 w 9117690"/>
              <a:gd name="connsiteY172" fmla="*/ 3570748 h 5941133"/>
              <a:gd name="connsiteX173" fmla="*/ 8619005 w 9117690"/>
              <a:gd name="connsiteY173" fmla="*/ 4130541 h 5941133"/>
              <a:gd name="connsiteX174" fmla="*/ 8540202 w 9117690"/>
              <a:gd name="connsiteY174" fmla="*/ 4249429 h 5941133"/>
              <a:gd name="connsiteX175" fmla="*/ 8492132 w 9117690"/>
              <a:gd name="connsiteY175" fmla="*/ 4259133 h 5941133"/>
              <a:gd name="connsiteX176" fmla="*/ 8492132 w 9117690"/>
              <a:gd name="connsiteY176" fmla="*/ 4259871 h 5941133"/>
              <a:gd name="connsiteX177" fmla="*/ 8468652 w 9117690"/>
              <a:gd name="connsiteY177" fmla="*/ 4262238 h 5941133"/>
              <a:gd name="connsiteX178" fmla="*/ 8368923 w 9117690"/>
              <a:gd name="connsiteY178" fmla="*/ 4348187 h 5941133"/>
              <a:gd name="connsiteX179" fmla="*/ 8368672 w 9117690"/>
              <a:gd name="connsiteY179" fmla="*/ 4349610 h 5941133"/>
              <a:gd name="connsiteX180" fmla="*/ 8368672 w 9117690"/>
              <a:gd name="connsiteY180" fmla="*/ 4617935 h 5941133"/>
              <a:gd name="connsiteX181" fmla="*/ 8239645 w 9117690"/>
              <a:gd name="connsiteY181" fmla="*/ 4746962 h 5941133"/>
              <a:gd name="connsiteX182" fmla="*/ 8239646 w 9117690"/>
              <a:gd name="connsiteY182" fmla="*/ 4746961 h 5941133"/>
              <a:gd name="connsiteX183" fmla="*/ 8110619 w 9117690"/>
              <a:gd name="connsiteY183" fmla="*/ 4617934 h 5941133"/>
              <a:gd name="connsiteX184" fmla="*/ 8110619 w 9117690"/>
              <a:gd name="connsiteY184" fmla="*/ 4337914 h 5941133"/>
              <a:gd name="connsiteX185" fmla="*/ 8108616 w 9117690"/>
              <a:gd name="connsiteY185" fmla="*/ 4326564 h 5941133"/>
              <a:gd name="connsiteX186" fmla="*/ 8008887 w 9117690"/>
              <a:gd name="connsiteY186" fmla="*/ 4240615 h 5941133"/>
              <a:gd name="connsiteX187" fmla="*/ 7985407 w 9117690"/>
              <a:gd name="connsiteY187" fmla="*/ 4238248 h 5941133"/>
              <a:gd name="connsiteX188" fmla="*/ 7985407 w 9117690"/>
              <a:gd name="connsiteY188" fmla="*/ 4237510 h 5941133"/>
              <a:gd name="connsiteX189" fmla="*/ 7937337 w 9117690"/>
              <a:gd name="connsiteY189" fmla="*/ 4227806 h 5941133"/>
              <a:gd name="connsiteX190" fmla="*/ 7858534 w 9117690"/>
              <a:gd name="connsiteY190" fmla="*/ 4108918 h 5941133"/>
              <a:gd name="connsiteX191" fmla="*/ 7858534 w 9117690"/>
              <a:gd name="connsiteY191" fmla="*/ 4018788 h 5941133"/>
              <a:gd name="connsiteX192" fmla="*/ 7850145 w 9117690"/>
              <a:gd name="connsiteY192" fmla="*/ 3977238 h 5941133"/>
              <a:gd name="connsiteX193" fmla="*/ 7731258 w 9117690"/>
              <a:gd name="connsiteY193" fmla="*/ 3898434 h 5941133"/>
              <a:gd name="connsiteX194" fmla="*/ 7612370 w 9117690"/>
              <a:gd name="connsiteY194" fmla="*/ 3977238 h 5941133"/>
              <a:gd name="connsiteX195" fmla="*/ 7610181 w 9117690"/>
              <a:gd name="connsiteY195" fmla="*/ 3988083 h 5941133"/>
              <a:gd name="connsiteX196" fmla="*/ 7610181 w 9117690"/>
              <a:gd name="connsiteY196" fmla="*/ 4228952 h 5941133"/>
              <a:gd name="connsiteX197" fmla="*/ 7531378 w 9117690"/>
              <a:gd name="connsiteY197" fmla="*/ 4347840 h 5941133"/>
              <a:gd name="connsiteX198" fmla="*/ 7483308 w 9117690"/>
              <a:gd name="connsiteY198" fmla="*/ 4357544 h 5941133"/>
              <a:gd name="connsiteX199" fmla="*/ 7483308 w 9117690"/>
              <a:gd name="connsiteY199" fmla="*/ 4358282 h 5941133"/>
              <a:gd name="connsiteX200" fmla="*/ 7459828 w 9117690"/>
              <a:gd name="connsiteY200" fmla="*/ 4360649 h 5941133"/>
              <a:gd name="connsiteX201" fmla="*/ 7360099 w 9117690"/>
              <a:gd name="connsiteY201" fmla="*/ 4446598 h 5941133"/>
              <a:gd name="connsiteX202" fmla="*/ 7359847 w 9117690"/>
              <a:gd name="connsiteY202" fmla="*/ 4448027 h 5941133"/>
              <a:gd name="connsiteX203" fmla="*/ 7359847 w 9117690"/>
              <a:gd name="connsiteY203" fmla="*/ 4552668 h 5941133"/>
              <a:gd name="connsiteX204" fmla="*/ 7230820 w 9117690"/>
              <a:gd name="connsiteY204" fmla="*/ 4681695 h 5941133"/>
              <a:gd name="connsiteX205" fmla="*/ 7230821 w 9117690"/>
              <a:gd name="connsiteY205" fmla="*/ 4681694 h 5941133"/>
              <a:gd name="connsiteX206" fmla="*/ 7101794 w 9117690"/>
              <a:gd name="connsiteY206" fmla="*/ 4552667 h 5941133"/>
              <a:gd name="connsiteX207" fmla="*/ 7101794 w 9117690"/>
              <a:gd name="connsiteY207" fmla="*/ 2721348 h 5941133"/>
              <a:gd name="connsiteX208" fmla="*/ 7101793 w 9117690"/>
              <a:gd name="connsiteY208" fmla="*/ 4569190 h 5941133"/>
              <a:gd name="connsiteX209" fmla="*/ 7091655 w 9117690"/>
              <a:gd name="connsiteY209" fmla="*/ 4518971 h 5941133"/>
              <a:gd name="connsiteX210" fmla="*/ 6972767 w 9117690"/>
              <a:gd name="connsiteY210" fmla="*/ 4440167 h 5941133"/>
              <a:gd name="connsiteX211" fmla="*/ 6853880 w 9117690"/>
              <a:gd name="connsiteY211" fmla="*/ 4518971 h 5941133"/>
              <a:gd name="connsiteX212" fmla="*/ 6844116 w 9117690"/>
              <a:gd name="connsiteY212" fmla="*/ 4567331 h 5941133"/>
              <a:gd name="connsiteX213" fmla="*/ 6844116 w 9117690"/>
              <a:gd name="connsiteY213" fmla="*/ 5153733 h 5941133"/>
              <a:gd name="connsiteX214" fmla="*/ 6715089 w 9117690"/>
              <a:gd name="connsiteY214" fmla="*/ 5282760 h 5941133"/>
              <a:gd name="connsiteX215" fmla="*/ 6715090 w 9117690"/>
              <a:gd name="connsiteY215" fmla="*/ 5282759 h 5941133"/>
              <a:gd name="connsiteX216" fmla="*/ 6586063 w 9117690"/>
              <a:gd name="connsiteY216" fmla="*/ 5153732 h 5941133"/>
              <a:gd name="connsiteX217" fmla="*/ 6586063 w 9117690"/>
              <a:gd name="connsiteY217" fmla="*/ 2721348 h 5941133"/>
              <a:gd name="connsiteX218" fmla="*/ 6586062 w 9117690"/>
              <a:gd name="connsiteY218" fmla="*/ 4256770 h 5941133"/>
              <a:gd name="connsiteX219" fmla="*/ 6575924 w 9117690"/>
              <a:gd name="connsiteY219" fmla="*/ 4206551 h 5941133"/>
              <a:gd name="connsiteX220" fmla="*/ 6457036 w 9117690"/>
              <a:gd name="connsiteY220" fmla="*/ 4127747 h 5941133"/>
              <a:gd name="connsiteX221" fmla="*/ 6338149 w 9117690"/>
              <a:gd name="connsiteY221" fmla="*/ 4206551 h 5941133"/>
              <a:gd name="connsiteX222" fmla="*/ 6334551 w 9117690"/>
              <a:gd name="connsiteY222" fmla="*/ 4224370 h 5941133"/>
              <a:gd name="connsiteX223" fmla="*/ 6334551 w 9117690"/>
              <a:gd name="connsiteY223" fmla="*/ 4533316 h 5941133"/>
              <a:gd name="connsiteX224" fmla="*/ 6205524 w 9117690"/>
              <a:gd name="connsiteY224" fmla="*/ 4662343 h 5941133"/>
              <a:gd name="connsiteX225" fmla="*/ 6205525 w 9117690"/>
              <a:gd name="connsiteY225" fmla="*/ 4662342 h 5941133"/>
              <a:gd name="connsiteX226" fmla="*/ 6076498 w 9117690"/>
              <a:gd name="connsiteY226" fmla="*/ 4533315 h 5941133"/>
              <a:gd name="connsiteX227" fmla="*/ 6076498 w 9117690"/>
              <a:gd name="connsiteY227" fmla="*/ 4486577 h 5941133"/>
              <a:gd name="connsiteX228" fmla="*/ 6057828 w 9117690"/>
              <a:gd name="connsiteY228" fmla="*/ 4454035 h 5941133"/>
              <a:gd name="connsiteX229" fmla="*/ 5980764 w 9117690"/>
              <a:gd name="connsiteY229" fmla="*/ 4407591 h 5941133"/>
              <a:gd name="connsiteX230" fmla="*/ 5957284 w 9117690"/>
              <a:gd name="connsiteY230" fmla="*/ 4405224 h 5941133"/>
              <a:gd name="connsiteX231" fmla="*/ 5957284 w 9117690"/>
              <a:gd name="connsiteY231" fmla="*/ 4404486 h 5941133"/>
              <a:gd name="connsiteX232" fmla="*/ 5909214 w 9117690"/>
              <a:gd name="connsiteY232" fmla="*/ 4394782 h 5941133"/>
              <a:gd name="connsiteX233" fmla="*/ 5830411 w 9117690"/>
              <a:gd name="connsiteY233" fmla="*/ 4275894 h 5941133"/>
              <a:gd name="connsiteX234" fmla="*/ 5830411 w 9117690"/>
              <a:gd name="connsiteY234" fmla="*/ 4161910 h 5941133"/>
              <a:gd name="connsiteX235" fmla="*/ 5822022 w 9117690"/>
              <a:gd name="connsiteY235" fmla="*/ 4120360 h 5941133"/>
              <a:gd name="connsiteX236" fmla="*/ 5703135 w 9117690"/>
              <a:gd name="connsiteY236" fmla="*/ 4041556 h 5941133"/>
              <a:gd name="connsiteX237" fmla="*/ 5584247 w 9117690"/>
              <a:gd name="connsiteY237" fmla="*/ 4120360 h 5941133"/>
              <a:gd name="connsiteX238" fmla="*/ 5582058 w 9117690"/>
              <a:gd name="connsiteY238" fmla="*/ 4131204 h 5941133"/>
              <a:gd name="connsiteX239" fmla="*/ 5582058 w 9117690"/>
              <a:gd name="connsiteY239" fmla="*/ 4284608 h 5941133"/>
              <a:gd name="connsiteX240" fmla="*/ 5503255 w 9117690"/>
              <a:gd name="connsiteY240" fmla="*/ 4403496 h 5941133"/>
              <a:gd name="connsiteX241" fmla="*/ 5455185 w 9117690"/>
              <a:gd name="connsiteY241" fmla="*/ 4413200 h 5941133"/>
              <a:gd name="connsiteX242" fmla="*/ 5455185 w 9117690"/>
              <a:gd name="connsiteY242" fmla="*/ 4413938 h 5941133"/>
              <a:gd name="connsiteX243" fmla="*/ 5431705 w 9117690"/>
              <a:gd name="connsiteY243" fmla="*/ 4416305 h 5941133"/>
              <a:gd name="connsiteX244" fmla="*/ 5331976 w 9117690"/>
              <a:gd name="connsiteY244" fmla="*/ 4502254 h 5941133"/>
              <a:gd name="connsiteX245" fmla="*/ 5329772 w 9117690"/>
              <a:gd name="connsiteY245" fmla="*/ 4514744 h 5941133"/>
              <a:gd name="connsiteX246" fmla="*/ 5329772 w 9117690"/>
              <a:gd name="connsiteY246" fmla="*/ 4648652 h 5941133"/>
              <a:gd name="connsiteX247" fmla="*/ 5200745 w 9117690"/>
              <a:gd name="connsiteY247" fmla="*/ 4777679 h 5941133"/>
              <a:gd name="connsiteX248" fmla="*/ 5200746 w 9117690"/>
              <a:gd name="connsiteY248" fmla="*/ 4777678 h 5941133"/>
              <a:gd name="connsiteX249" fmla="*/ 5071719 w 9117690"/>
              <a:gd name="connsiteY249" fmla="*/ 4648651 h 5941133"/>
              <a:gd name="connsiteX250" fmla="*/ 5071719 w 9117690"/>
              <a:gd name="connsiteY250" fmla="*/ 4283397 h 5941133"/>
              <a:gd name="connsiteX251" fmla="*/ 5069515 w 9117690"/>
              <a:gd name="connsiteY251" fmla="*/ 4270907 h 5941133"/>
              <a:gd name="connsiteX252" fmla="*/ 4969786 w 9117690"/>
              <a:gd name="connsiteY252" fmla="*/ 4184958 h 5941133"/>
              <a:gd name="connsiteX253" fmla="*/ 4946306 w 9117690"/>
              <a:gd name="connsiteY253" fmla="*/ 4182591 h 5941133"/>
              <a:gd name="connsiteX254" fmla="*/ 4946306 w 9117690"/>
              <a:gd name="connsiteY254" fmla="*/ 4181853 h 5941133"/>
              <a:gd name="connsiteX255" fmla="*/ 4898236 w 9117690"/>
              <a:gd name="connsiteY255" fmla="*/ 4172149 h 5941133"/>
              <a:gd name="connsiteX256" fmla="*/ 4819433 w 9117690"/>
              <a:gd name="connsiteY256" fmla="*/ 4053261 h 5941133"/>
              <a:gd name="connsiteX257" fmla="*/ 4819433 w 9117690"/>
              <a:gd name="connsiteY257" fmla="*/ 3676885 h 5941133"/>
              <a:gd name="connsiteX258" fmla="*/ 4811044 w 9117690"/>
              <a:gd name="connsiteY258" fmla="*/ 3635336 h 5941133"/>
              <a:gd name="connsiteX259" fmla="*/ 4692157 w 9117690"/>
              <a:gd name="connsiteY259" fmla="*/ 3556532 h 5941133"/>
              <a:gd name="connsiteX260" fmla="*/ 4563130 w 9117690"/>
              <a:gd name="connsiteY260" fmla="*/ 3685559 h 5941133"/>
              <a:gd name="connsiteX261" fmla="*/ 4563130 w 9117690"/>
              <a:gd name="connsiteY261" fmla="*/ 2721348 h 5941133"/>
              <a:gd name="connsiteX262" fmla="*/ 4563015 w 9117690"/>
              <a:gd name="connsiteY262" fmla="*/ 2721348 h 5941133"/>
              <a:gd name="connsiteX263" fmla="*/ 4563014 w 9117690"/>
              <a:gd name="connsiteY263" fmla="*/ 3989312 h 5941133"/>
              <a:gd name="connsiteX264" fmla="*/ 4484211 w 9117690"/>
              <a:gd name="connsiteY264" fmla="*/ 4108200 h 5941133"/>
              <a:gd name="connsiteX265" fmla="*/ 4436141 w 9117690"/>
              <a:gd name="connsiteY265" fmla="*/ 4117904 h 5941133"/>
              <a:gd name="connsiteX266" fmla="*/ 4436141 w 9117690"/>
              <a:gd name="connsiteY266" fmla="*/ 4118642 h 5941133"/>
              <a:gd name="connsiteX267" fmla="*/ 4412661 w 9117690"/>
              <a:gd name="connsiteY267" fmla="*/ 4121009 h 5941133"/>
              <a:gd name="connsiteX268" fmla="*/ 4335596 w 9117690"/>
              <a:gd name="connsiteY268" fmla="*/ 4167453 h 5941133"/>
              <a:gd name="connsiteX269" fmla="*/ 4314689 w 9117690"/>
              <a:gd name="connsiteY269" fmla="*/ 4203896 h 5941133"/>
              <a:gd name="connsiteX270" fmla="*/ 4314689 w 9117690"/>
              <a:gd name="connsiteY270" fmla="*/ 4339508 h 5941133"/>
              <a:gd name="connsiteX271" fmla="*/ 4235886 w 9117690"/>
              <a:gd name="connsiteY271" fmla="*/ 4458396 h 5941133"/>
              <a:gd name="connsiteX272" fmla="*/ 4187818 w 9117690"/>
              <a:gd name="connsiteY272" fmla="*/ 4468100 h 5941133"/>
              <a:gd name="connsiteX273" fmla="*/ 4187818 w 9117690"/>
              <a:gd name="connsiteY273" fmla="*/ 4468838 h 5941133"/>
              <a:gd name="connsiteX274" fmla="*/ 4164338 w 9117690"/>
              <a:gd name="connsiteY274" fmla="*/ 4471205 h 5941133"/>
              <a:gd name="connsiteX275" fmla="*/ 4087274 w 9117690"/>
              <a:gd name="connsiteY275" fmla="*/ 4517649 h 5941133"/>
              <a:gd name="connsiteX276" fmla="*/ 4066135 w 9117690"/>
              <a:gd name="connsiteY276" fmla="*/ 4554495 h 5941133"/>
              <a:gd name="connsiteX277" fmla="*/ 4066135 w 9117690"/>
              <a:gd name="connsiteY277" fmla="*/ 4712264 h 5941133"/>
              <a:gd name="connsiteX278" fmla="*/ 3937109 w 9117690"/>
              <a:gd name="connsiteY278" fmla="*/ 4841291 h 5941133"/>
              <a:gd name="connsiteX279" fmla="*/ 3937109 w 9117690"/>
              <a:gd name="connsiteY279" fmla="*/ 4841290 h 5941133"/>
              <a:gd name="connsiteX280" fmla="*/ 3808082 w 9117690"/>
              <a:gd name="connsiteY280" fmla="*/ 4712263 h 5941133"/>
              <a:gd name="connsiteX281" fmla="*/ 3808082 w 9117690"/>
              <a:gd name="connsiteY281" fmla="*/ 4219518 h 5941133"/>
              <a:gd name="connsiteX282" fmla="*/ 3799694 w 9117690"/>
              <a:gd name="connsiteY282" fmla="*/ 4177968 h 5941133"/>
              <a:gd name="connsiteX283" fmla="*/ 3680807 w 9117690"/>
              <a:gd name="connsiteY283" fmla="*/ 4099164 h 5941133"/>
              <a:gd name="connsiteX284" fmla="*/ 3561920 w 9117690"/>
              <a:gd name="connsiteY284" fmla="*/ 4177968 h 5941133"/>
              <a:gd name="connsiteX285" fmla="*/ 3561433 w 9117690"/>
              <a:gd name="connsiteY285" fmla="*/ 4180378 h 5941133"/>
              <a:gd name="connsiteX286" fmla="*/ 3561433 w 9117690"/>
              <a:gd name="connsiteY286" fmla="*/ 4435519 h 5941133"/>
              <a:gd name="connsiteX287" fmla="*/ 3482629 w 9117690"/>
              <a:gd name="connsiteY287" fmla="*/ 4554407 h 5941133"/>
              <a:gd name="connsiteX288" fmla="*/ 3438829 w 9117690"/>
              <a:gd name="connsiteY288" fmla="*/ 4563249 h 5941133"/>
              <a:gd name="connsiteX289" fmla="*/ 3438829 w 9117690"/>
              <a:gd name="connsiteY289" fmla="*/ 4564615 h 5941133"/>
              <a:gd name="connsiteX290" fmla="*/ 3415349 w 9117690"/>
              <a:gd name="connsiteY290" fmla="*/ 4566982 h 5941133"/>
              <a:gd name="connsiteX291" fmla="*/ 3315620 w 9117690"/>
              <a:gd name="connsiteY291" fmla="*/ 4652931 h 5941133"/>
              <a:gd name="connsiteX292" fmla="*/ 3307419 w 9117690"/>
              <a:gd name="connsiteY292" fmla="*/ 4699402 h 5941133"/>
              <a:gd name="connsiteX293" fmla="*/ 3307419 w 9117690"/>
              <a:gd name="connsiteY293" fmla="*/ 5166571 h 5941133"/>
              <a:gd name="connsiteX294" fmla="*/ 3178392 w 9117690"/>
              <a:gd name="connsiteY294" fmla="*/ 5295598 h 5941133"/>
              <a:gd name="connsiteX295" fmla="*/ 3178393 w 9117690"/>
              <a:gd name="connsiteY295" fmla="*/ 5295599 h 5941133"/>
              <a:gd name="connsiteX296" fmla="*/ 3049366 w 9117690"/>
              <a:gd name="connsiteY296" fmla="*/ 5166572 h 5941133"/>
              <a:gd name="connsiteX297" fmla="*/ 3049366 w 9117690"/>
              <a:gd name="connsiteY297" fmla="*/ 4514427 h 5941133"/>
              <a:gd name="connsiteX298" fmla="*/ 3033349 w 9117690"/>
              <a:gd name="connsiteY298" fmla="*/ 4488028 h 5941133"/>
              <a:gd name="connsiteX299" fmla="*/ 2933786 w 9117690"/>
              <a:gd name="connsiteY299" fmla="*/ 4441074 h 5941133"/>
              <a:gd name="connsiteX300" fmla="*/ 2814899 w 9117690"/>
              <a:gd name="connsiteY300" fmla="*/ 4519878 h 5941133"/>
              <a:gd name="connsiteX301" fmla="*/ 2812443 w 9117690"/>
              <a:gd name="connsiteY301" fmla="*/ 4532038 h 5941133"/>
              <a:gd name="connsiteX302" fmla="*/ 2812443 w 9117690"/>
              <a:gd name="connsiteY302" fmla="*/ 5039760 h 5941133"/>
              <a:gd name="connsiteX303" fmla="*/ 2683416 w 9117690"/>
              <a:gd name="connsiteY303" fmla="*/ 5168787 h 5941133"/>
              <a:gd name="connsiteX304" fmla="*/ 2683417 w 9117690"/>
              <a:gd name="connsiteY304" fmla="*/ 5168786 h 5941133"/>
              <a:gd name="connsiteX305" fmla="*/ 2554391 w 9117690"/>
              <a:gd name="connsiteY305" fmla="*/ 5039759 h 5941133"/>
              <a:gd name="connsiteX306" fmla="*/ 2554391 w 9117690"/>
              <a:gd name="connsiteY306" fmla="*/ 2721348 h 5941133"/>
              <a:gd name="connsiteX307" fmla="*/ 2554390 w 9117690"/>
              <a:gd name="connsiteY307" fmla="*/ 2721348 h 5941133"/>
              <a:gd name="connsiteX308" fmla="*/ 2554389 w 9117690"/>
              <a:gd name="connsiteY308" fmla="*/ 5014630 h 5941133"/>
              <a:gd name="connsiteX309" fmla="*/ 2544250 w 9117690"/>
              <a:gd name="connsiteY309" fmla="*/ 4964412 h 5941133"/>
              <a:gd name="connsiteX310" fmla="*/ 2425363 w 9117690"/>
              <a:gd name="connsiteY310" fmla="*/ 4885608 h 5941133"/>
              <a:gd name="connsiteX311" fmla="*/ 2296336 w 9117690"/>
              <a:gd name="connsiteY311" fmla="*/ 5014635 h 5941133"/>
              <a:gd name="connsiteX312" fmla="*/ 2296336 w 9117690"/>
              <a:gd name="connsiteY312" fmla="*/ 5812106 h 5941133"/>
              <a:gd name="connsiteX313" fmla="*/ 2167309 w 9117690"/>
              <a:gd name="connsiteY313" fmla="*/ 5941133 h 5941133"/>
              <a:gd name="connsiteX314" fmla="*/ 2167310 w 9117690"/>
              <a:gd name="connsiteY314" fmla="*/ 5941132 h 5941133"/>
              <a:gd name="connsiteX315" fmla="*/ 2038282 w 9117690"/>
              <a:gd name="connsiteY315" fmla="*/ 5812105 h 5941133"/>
              <a:gd name="connsiteX316" fmla="*/ 2038282 w 9117690"/>
              <a:gd name="connsiteY316" fmla="*/ 3090757 h 5941133"/>
              <a:gd name="connsiteX317" fmla="*/ 2167310 w 9117690"/>
              <a:gd name="connsiteY317" fmla="*/ 3219784 h 5941133"/>
              <a:gd name="connsiteX318" fmla="*/ 2167309 w 9117690"/>
              <a:gd name="connsiteY318" fmla="*/ 3219785 h 5941133"/>
              <a:gd name="connsiteX319" fmla="*/ 2296336 w 9117690"/>
              <a:gd name="connsiteY319" fmla="*/ 3090758 h 5941133"/>
              <a:gd name="connsiteX320" fmla="*/ 2296336 w 9117690"/>
              <a:gd name="connsiteY320" fmla="*/ 2293287 h 5941133"/>
              <a:gd name="connsiteX321" fmla="*/ 2425363 w 9117690"/>
              <a:gd name="connsiteY321" fmla="*/ 2164260 h 5941133"/>
              <a:gd name="connsiteX322" fmla="*/ 2544250 w 9117690"/>
              <a:gd name="connsiteY322" fmla="*/ 2243064 h 5941133"/>
              <a:gd name="connsiteX323" fmla="*/ 2554389 w 9117690"/>
              <a:gd name="connsiteY323" fmla="*/ 2293282 h 5941133"/>
              <a:gd name="connsiteX324" fmla="*/ 2554390 w 9117690"/>
              <a:gd name="connsiteY324" fmla="*/ 0 h 5941133"/>
              <a:gd name="connsiteX325" fmla="*/ 0 w 9117690"/>
              <a:gd name="connsiteY325" fmla="*/ 0 h 5941133"/>
              <a:gd name="connsiteX326" fmla="*/ 1 w 9117690"/>
              <a:gd name="connsiteY326" fmla="*/ 0 h 5941133"/>
              <a:gd name="connsiteX327" fmla="*/ 1 w 9117690"/>
              <a:gd name="connsiteY327" fmla="*/ 2022823 h 5941133"/>
              <a:gd name="connsiteX328" fmla="*/ 129028 w 9117690"/>
              <a:gd name="connsiteY328" fmla="*/ 2151850 h 5941133"/>
              <a:gd name="connsiteX329" fmla="*/ 129027 w 9117690"/>
              <a:gd name="connsiteY329" fmla="*/ 2151851 h 5941133"/>
              <a:gd name="connsiteX330" fmla="*/ 258054 w 9117690"/>
              <a:gd name="connsiteY330" fmla="*/ 2022824 h 5941133"/>
              <a:gd name="connsiteX331" fmla="*/ 258054 w 9117690"/>
              <a:gd name="connsiteY331" fmla="*/ 1933906 h 5941133"/>
              <a:gd name="connsiteX332" fmla="*/ 261652 w 9117690"/>
              <a:gd name="connsiteY332" fmla="*/ 1916087 h 5941133"/>
              <a:gd name="connsiteX333" fmla="*/ 380539 w 9117690"/>
              <a:gd name="connsiteY333" fmla="*/ 1837283 h 5941133"/>
              <a:gd name="connsiteX334" fmla="*/ 499427 w 9117690"/>
              <a:gd name="connsiteY334" fmla="*/ 1916087 h 5941133"/>
              <a:gd name="connsiteX335" fmla="*/ 509565 w 9117690"/>
              <a:gd name="connsiteY335" fmla="*/ 1966306 h 5941133"/>
              <a:gd name="connsiteX336" fmla="*/ 509566 w 9117690"/>
              <a:gd name="connsiteY336" fmla="*/ 2560326 h 5941133"/>
              <a:gd name="connsiteX337" fmla="*/ 638593 w 9117690"/>
              <a:gd name="connsiteY337" fmla="*/ 2689353 h 5941133"/>
              <a:gd name="connsiteX338" fmla="*/ 638592 w 9117690"/>
              <a:gd name="connsiteY338" fmla="*/ 2689354 h 5941133"/>
              <a:gd name="connsiteX339" fmla="*/ 767619 w 9117690"/>
              <a:gd name="connsiteY339" fmla="*/ 2560327 h 5941133"/>
              <a:gd name="connsiteX340" fmla="*/ 767619 w 9117690"/>
              <a:gd name="connsiteY340" fmla="*/ 2474988 h 5941133"/>
              <a:gd name="connsiteX341" fmla="*/ 777383 w 9117690"/>
              <a:gd name="connsiteY341" fmla="*/ 2426627 h 5941133"/>
              <a:gd name="connsiteX342" fmla="*/ 896270 w 9117690"/>
              <a:gd name="connsiteY342" fmla="*/ 2347823 h 5941133"/>
              <a:gd name="connsiteX343" fmla="*/ 1015158 w 9117690"/>
              <a:gd name="connsiteY343" fmla="*/ 2426627 h 5941133"/>
              <a:gd name="connsiteX344" fmla="*/ 1025296 w 9117690"/>
              <a:gd name="connsiteY344" fmla="*/ 2476846 h 5941133"/>
              <a:gd name="connsiteX345" fmla="*/ 1025297 w 9117690"/>
              <a:gd name="connsiteY345" fmla="*/ 0 h 5941133"/>
              <a:gd name="connsiteX346" fmla="*/ 1025297 w 9117690"/>
              <a:gd name="connsiteY346" fmla="*/ 2460323 h 5941133"/>
              <a:gd name="connsiteX347" fmla="*/ 1154325 w 9117690"/>
              <a:gd name="connsiteY347" fmla="*/ 2589350 h 5941133"/>
              <a:gd name="connsiteX348" fmla="*/ 1154325 w 9117690"/>
              <a:gd name="connsiteY348" fmla="*/ 2589351 h 5941133"/>
              <a:gd name="connsiteX349" fmla="*/ 1283351 w 9117690"/>
              <a:gd name="connsiteY349" fmla="*/ 2460324 h 5941133"/>
              <a:gd name="connsiteX350" fmla="*/ 1283351 w 9117690"/>
              <a:gd name="connsiteY350" fmla="*/ 2199627 h 5941133"/>
              <a:gd name="connsiteX351" fmla="*/ 1284065 w 9117690"/>
              <a:gd name="connsiteY351" fmla="*/ 2196094 h 5941133"/>
              <a:gd name="connsiteX352" fmla="*/ 1402953 w 9117690"/>
              <a:gd name="connsiteY352" fmla="*/ 2117290 h 5941133"/>
              <a:gd name="connsiteX353" fmla="*/ 1521839 w 9117690"/>
              <a:gd name="connsiteY353" fmla="*/ 2196094 h 5941133"/>
              <a:gd name="connsiteX354" fmla="*/ 1522552 w 9117690"/>
              <a:gd name="connsiteY354" fmla="*/ 2199625 h 5941133"/>
              <a:gd name="connsiteX355" fmla="*/ 1522552 w 9117690"/>
              <a:gd name="connsiteY355" fmla="*/ 2372515 h 5941133"/>
              <a:gd name="connsiteX356" fmla="*/ 1651578 w 9117690"/>
              <a:gd name="connsiteY356" fmla="*/ 2501542 h 5941133"/>
              <a:gd name="connsiteX357" fmla="*/ 1651577 w 9117690"/>
              <a:gd name="connsiteY357" fmla="*/ 2501543 h 5941133"/>
              <a:gd name="connsiteX358" fmla="*/ 1780604 w 9117690"/>
              <a:gd name="connsiteY358" fmla="*/ 2372516 h 5941133"/>
              <a:gd name="connsiteX359" fmla="*/ 1780604 w 9117690"/>
              <a:gd name="connsiteY359" fmla="*/ 2041714 h 5941133"/>
              <a:gd name="connsiteX360" fmla="*/ 1790368 w 9117690"/>
              <a:gd name="connsiteY360" fmla="*/ 1993354 h 5941133"/>
              <a:gd name="connsiteX361" fmla="*/ 1909255 w 9117690"/>
              <a:gd name="connsiteY361" fmla="*/ 1914550 h 5941133"/>
              <a:gd name="connsiteX362" fmla="*/ 2028143 w 9117690"/>
              <a:gd name="connsiteY362" fmla="*/ 1993354 h 5941133"/>
              <a:gd name="connsiteX363" fmla="*/ 2038281 w 9117690"/>
              <a:gd name="connsiteY363" fmla="*/ 2043573 h 5941133"/>
              <a:gd name="connsiteX364" fmla="*/ 2038282 w 9117690"/>
              <a:gd name="connsiteY364" fmla="*/ 0 h 5941133"/>
              <a:gd name="connsiteX365" fmla="*/ 2038282 w 9117690"/>
              <a:gd name="connsiteY365" fmla="*/ 2721348 h 5941133"/>
              <a:gd name="connsiteX366" fmla="*/ 2038281 w 9117690"/>
              <a:gd name="connsiteY366" fmla="*/ 4764921 h 5941133"/>
              <a:gd name="connsiteX367" fmla="*/ 2028143 w 9117690"/>
              <a:gd name="connsiteY367" fmla="*/ 4714702 h 5941133"/>
              <a:gd name="connsiteX368" fmla="*/ 1909255 w 9117690"/>
              <a:gd name="connsiteY368" fmla="*/ 4635898 h 5941133"/>
              <a:gd name="connsiteX369" fmla="*/ 1790368 w 9117690"/>
              <a:gd name="connsiteY369" fmla="*/ 4714702 h 5941133"/>
              <a:gd name="connsiteX370" fmla="*/ 1780604 w 9117690"/>
              <a:gd name="connsiteY370" fmla="*/ 4763062 h 5941133"/>
              <a:gd name="connsiteX371" fmla="*/ 1780604 w 9117690"/>
              <a:gd name="connsiteY371" fmla="*/ 5093864 h 5941133"/>
              <a:gd name="connsiteX372" fmla="*/ 1651577 w 9117690"/>
              <a:gd name="connsiteY372" fmla="*/ 5222891 h 5941133"/>
              <a:gd name="connsiteX373" fmla="*/ 1651578 w 9117690"/>
              <a:gd name="connsiteY373" fmla="*/ 5222890 h 5941133"/>
              <a:gd name="connsiteX374" fmla="*/ 1522552 w 9117690"/>
              <a:gd name="connsiteY374" fmla="*/ 5093863 h 5941133"/>
              <a:gd name="connsiteX375" fmla="*/ 1522552 w 9117690"/>
              <a:gd name="connsiteY375" fmla="*/ 4920973 h 5941133"/>
              <a:gd name="connsiteX376" fmla="*/ 1521839 w 9117690"/>
              <a:gd name="connsiteY376" fmla="*/ 4917442 h 5941133"/>
              <a:gd name="connsiteX377" fmla="*/ 1402953 w 9117690"/>
              <a:gd name="connsiteY377" fmla="*/ 4838638 h 5941133"/>
              <a:gd name="connsiteX378" fmla="*/ 1284065 w 9117690"/>
              <a:gd name="connsiteY378" fmla="*/ 4917442 h 5941133"/>
              <a:gd name="connsiteX379" fmla="*/ 1283351 w 9117690"/>
              <a:gd name="connsiteY379" fmla="*/ 4920975 h 5941133"/>
              <a:gd name="connsiteX380" fmla="*/ 1283351 w 9117690"/>
              <a:gd name="connsiteY380" fmla="*/ 5181672 h 5941133"/>
              <a:gd name="connsiteX381" fmla="*/ 1154325 w 9117690"/>
              <a:gd name="connsiteY381" fmla="*/ 5310699 h 5941133"/>
              <a:gd name="connsiteX382" fmla="*/ 1154325 w 9117690"/>
              <a:gd name="connsiteY382" fmla="*/ 5310698 h 5941133"/>
              <a:gd name="connsiteX383" fmla="*/ 1025297 w 9117690"/>
              <a:gd name="connsiteY383" fmla="*/ 5181671 h 5941133"/>
              <a:gd name="connsiteX384" fmla="*/ 1025297 w 9117690"/>
              <a:gd name="connsiteY384" fmla="*/ 2721348 h 5941133"/>
              <a:gd name="connsiteX385" fmla="*/ 1025296 w 9117690"/>
              <a:gd name="connsiteY385" fmla="*/ 5198194 h 5941133"/>
              <a:gd name="connsiteX386" fmla="*/ 1015158 w 9117690"/>
              <a:gd name="connsiteY386" fmla="*/ 5147975 h 5941133"/>
              <a:gd name="connsiteX387" fmla="*/ 896270 w 9117690"/>
              <a:gd name="connsiteY387" fmla="*/ 5069171 h 5941133"/>
              <a:gd name="connsiteX388" fmla="*/ 777383 w 9117690"/>
              <a:gd name="connsiteY388" fmla="*/ 5147975 h 5941133"/>
              <a:gd name="connsiteX389" fmla="*/ 767619 w 9117690"/>
              <a:gd name="connsiteY389" fmla="*/ 5196336 h 5941133"/>
              <a:gd name="connsiteX390" fmla="*/ 767619 w 9117690"/>
              <a:gd name="connsiteY390" fmla="*/ 5281675 h 5941133"/>
              <a:gd name="connsiteX391" fmla="*/ 638592 w 9117690"/>
              <a:gd name="connsiteY391" fmla="*/ 5410702 h 5941133"/>
              <a:gd name="connsiteX392" fmla="*/ 638593 w 9117690"/>
              <a:gd name="connsiteY392" fmla="*/ 5410701 h 5941133"/>
              <a:gd name="connsiteX393" fmla="*/ 509566 w 9117690"/>
              <a:gd name="connsiteY393" fmla="*/ 5281674 h 5941133"/>
              <a:gd name="connsiteX394" fmla="*/ 509566 w 9117690"/>
              <a:gd name="connsiteY394" fmla="*/ 2721348 h 5941133"/>
              <a:gd name="connsiteX395" fmla="*/ 509565 w 9117690"/>
              <a:gd name="connsiteY395" fmla="*/ 4687654 h 5941133"/>
              <a:gd name="connsiteX396" fmla="*/ 499427 w 9117690"/>
              <a:gd name="connsiteY396" fmla="*/ 4637435 h 5941133"/>
              <a:gd name="connsiteX397" fmla="*/ 380539 w 9117690"/>
              <a:gd name="connsiteY397" fmla="*/ 4558631 h 5941133"/>
              <a:gd name="connsiteX398" fmla="*/ 261652 w 9117690"/>
              <a:gd name="connsiteY398" fmla="*/ 4637435 h 5941133"/>
              <a:gd name="connsiteX399" fmla="*/ 258054 w 9117690"/>
              <a:gd name="connsiteY399" fmla="*/ 4655254 h 5941133"/>
              <a:gd name="connsiteX400" fmla="*/ 258054 w 9117690"/>
              <a:gd name="connsiteY400" fmla="*/ 4744172 h 5941133"/>
              <a:gd name="connsiteX401" fmla="*/ 129027 w 9117690"/>
              <a:gd name="connsiteY401" fmla="*/ 4873199 h 5941133"/>
              <a:gd name="connsiteX402" fmla="*/ 129028 w 9117690"/>
              <a:gd name="connsiteY402" fmla="*/ 4873198 h 5941133"/>
              <a:gd name="connsiteX403" fmla="*/ 1 w 9117690"/>
              <a:gd name="connsiteY403" fmla="*/ 4744171 h 5941133"/>
              <a:gd name="connsiteX404" fmla="*/ 1 w 9117690"/>
              <a:gd name="connsiteY404" fmla="*/ 2721348 h 5941133"/>
              <a:gd name="connsiteX405" fmla="*/ 0 w 9117690"/>
              <a:gd name="connsiteY405" fmla="*/ 2721348 h 5941133"/>
              <a:gd name="connsiteX406" fmla="*/ 0 w 9117690"/>
              <a:gd name="connsiteY406" fmla="*/ 0 h 5941133"/>
              <a:gd name="connsiteX0" fmla="*/ 3416214 w 9117690"/>
              <a:gd name="connsiteY0" fmla="*/ 4559601 h 5941133"/>
              <a:gd name="connsiteX1" fmla="*/ 3418663 w 9117690"/>
              <a:gd name="connsiteY1" fmla="*/ 4560435 h 5941133"/>
              <a:gd name="connsiteX2" fmla="*/ 3419057 w 9117690"/>
              <a:gd name="connsiteY2" fmla="*/ 4560469 h 5941133"/>
              <a:gd name="connsiteX3" fmla="*/ 3416214 w 9117690"/>
              <a:gd name="connsiteY3" fmla="*/ 4559601 h 5941133"/>
              <a:gd name="connsiteX4" fmla="*/ 3416214 w 9117690"/>
              <a:gd name="connsiteY4" fmla="*/ 1838253 h 5941133"/>
              <a:gd name="connsiteX5" fmla="*/ 3419057 w 9117690"/>
              <a:gd name="connsiteY5" fmla="*/ 1839121 h 5941133"/>
              <a:gd name="connsiteX6" fmla="*/ 3418663 w 9117690"/>
              <a:gd name="connsiteY6" fmla="*/ 1839087 h 5941133"/>
              <a:gd name="connsiteX7" fmla="*/ 3416214 w 9117690"/>
              <a:gd name="connsiteY7" fmla="*/ 1838253 h 5941133"/>
              <a:gd name="connsiteX8" fmla="*/ 2554390 w 9117690"/>
              <a:gd name="connsiteY8" fmla="*/ 0 h 5941133"/>
              <a:gd name="connsiteX9" fmla="*/ 2554391 w 9117690"/>
              <a:gd name="connsiteY9" fmla="*/ 0 h 5941133"/>
              <a:gd name="connsiteX10" fmla="*/ 2554391 w 9117690"/>
              <a:gd name="connsiteY10" fmla="*/ 2318411 h 5941133"/>
              <a:gd name="connsiteX11" fmla="*/ 2683417 w 9117690"/>
              <a:gd name="connsiteY11" fmla="*/ 2447438 h 5941133"/>
              <a:gd name="connsiteX12" fmla="*/ 2683416 w 9117690"/>
              <a:gd name="connsiteY12" fmla="*/ 2447439 h 5941133"/>
              <a:gd name="connsiteX13" fmla="*/ 2812443 w 9117690"/>
              <a:gd name="connsiteY13" fmla="*/ 2318412 h 5941133"/>
              <a:gd name="connsiteX14" fmla="*/ 2812443 w 9117690"/>
              <a:gd name="connsiteY14" fmla="*/ 1810690 h 5941133"/>
              <a:gd name="connsiteX15" fmla="*/ 2814899 w 9117690"/>
              <a:gd name="connsiteY15" fmla="*/ 1798530 h 5941133"/>
              <a:gd name="connsiteX16" fmla="*/ 2933786 w 9117690"/>
              <a:gd name="connsiteY16" fmla="*/ 1719726 h 5941133"/>
              <a:gd name="connsiteX17" fmla="*/ 3033349 w 9117690"/>
              <a:gd name="connsiteY17" fmla="*/ 1766680 h 5941133"/>
              <a:gd name="connsiteX18" fmla="*/ 3049366 w 9117690"/>
              <a:gd name="connsiteY18" fmla="*/ 1793079 h 5941133"/>
              <a:gd name="connsiteX19" fmla="*/ 3049366 w 9117690"/>
              <a:gd name="connsiteY19" fmla="*/ 2445224 h 5941133"/>
              <a:gd name="connsiteX20" fmla="*/ 3178393 w 9117690"/>
              <a:gd name="connsiteY20" fmla="*/ 2574251 h 5941133"/>
              <a:gd name="connsiteX21" fmla="*/ 3178392 w 9117690"/>
              <a:gd name="connsiteY21" fmla="*/ 2574250 h 5941133"/>
              <a:gd name="connsiteX22" fmla="*/ 3307419 w 9117690"/>
              <a:gd name="connsiteY22" fmla="*/ 2445223 h 5941133"/>
              <a:gd name="connsiteX23" fmla="*/ 3307419 w 9117690"/>
              <a:gd name="connsiteY23" fmla="*/ 1978054 h 5941133"/>
              <a:gd name="connsiteX24" fmla="*/ 3315620 w 9117690"/>
              <a:gd name="connsiteY24" fmla="*/ 1931583 h 5941133"/>
              <a:gd name="connsiteX25" fmla="*/ 3415349 w 9117690"/>
              <a:gd name="connsiteY25" fmla="*/ 1845634 h 5941133"/>
              <a:gd name="connsiteX26" fmla="*/ 3438829 w 9117690"/>
              <a:gd name="connsiteY26" fmla="*/ 1843267 h 5941133"/>
              <a:gd name="connsiteX27" fmla="*/ 3438829 w 9117690"/>
              <a:gd name="connsiteY27" fmla="*/ 1841901 h 5941133"/>
              <a:gd name="connsiteX28" fmla="*/ 3482629 w 9117690"/>
              <a:gd name="connsiteY28" fmla="*/ 1833059 h 5941133"/>
              <a:gd name="connsiteX29" fmla="*/ 3561433 w 9117690"/>
              <a:gd name="connsiteY29" fmla="*/ 1714171 h 5941133"/>
              <a:gd name="connsiteX30" fmla="*/ 3561433 w 9117690"/>
              <a:gd name="connsiteY30" fmla="*/ 1459030 h 5941133"/>
              <a:gd name="connsiteX31" fmla="*/ 3561920 w 9117690"/>
              <a:gd name="connsiteY31" fmla="*/ 1456620 h 5941133"/>
              <a:gd name="connsiteX32" fmla="*/ 3680807 w 9117690"/>
              <a:gd name="connsiteY32" fmla="*/ 1377816 h 5941133"/>
              <a:gd name="connsiteX33" fmla="*/ 3799694 w 9117690"/>
              <a:gd name="connsiteY33" fmla="*/ 1456620 h 5941133"/>
              <a:gd name="connsiteX34" fmla="*/ 3808082 w 9117690"/>
              <a:gd name="connsiteY34" fmla="*/ 1498170 h 5941133"/>
              <a:gd name="connsiteX35" fmla="*/ 3808082 w 9117690"/>
              <a:gd name="connsiteY35" fmla="*/ 1990915 h 5941133"/>
              <a:gd name="connsiteX36" fmla="*/ 3937109 w 9117690"/>
              <a:gd name="connsiteY36" fmla="*/ 2119942 h 5941133"/>
              <a:gd name="connsiteX37" fmla="*/ 3937109 w 9117690"/>
              <a:gd name="connsiteY37" fmla="*/ 2119943 h 5941133"/>
              <a:gd name="connsiteX38" fmla="*/ 4066135 w 9117690"/>
              <a:gd name="connsiteY38" fmla="*/ 1990916 h 5941133"/>
              <a:gd name="connsiteX39" fmla="*/ 4066135 w 9117690"/>
              <a:gd name="connsiteY39" fmla="*/ 1833147 h 5941133"/>
              <a:gd name="connsiteX40" fmla="*/ 4087274 w 9117690"/>
              <a:gd name="connsiteY40" fmla="*/ 1796301 h 5941133"/>
              <a:gd name="connsiteX41" fmla="*/ 4164338 w 9117690"/>
              <a:gd name="connsiteY41" fmla="*/ 1749857 h 5941133"/>
              <a:gd name="connsiteX42" fmla="*/ 4187818 w 9117690"/>
              <a:gd name="connsiteY42" fmla="*/ 1747490 h 5941133"/>
              <a:gd name="connsiteX43" fmla="*/ 4187818 w 9117690"/>
              <a:gd name="connsiteY43" fmla="*/ 1746752 h 5941133"/>
              <a:gd name="connsiteX44" fmla="*/ 4235886 w 9117690"/>
              <a:gd name="connsiteY44" fmla="*/ 1737048 h 5941133"/>
              <a:gd name="connsiteX45" fmla="*/ 4314689 w 9117690"/>
              <a:gd name="connsiteY45" fmla="*/ 1618160 h 5941133"/>
              <a:gd name="connsiteX46" fmla="*/ 4314689 w 9117690"/>
              <a:gd name="connsiteY46" fmla="*/ 1482548 h 5941133"/>
              <a:gd name="connsiteX47" fmla="*/ 4335596 w 9117690"/>
              <a:gd name="connsiteY47" fmla="*/ 1446105 h 5941133"/>
              <a:gd name="connsiteX48" fmla="*/ 4412661 w 9117690"/>
              <a:gd name="connsiteY48" fmla="*/ 1399661 h 5941133"/>
              <a:gd name="connsiteX49" fmla="*/ 4436141 w 9117690"/>
              <a:gd name="connsiteY49" fmla="*/ 1397294 h 5941133"/>
              <a:gd name="connsiteX50" fmla="*/ 4436141 w 9117690"/>
              <a:gd name="connsiteY50" fmla="*/ 1396556 h 5941133"/>
              <a:gd name="connsiteX51" fmla="*/ 4484211 w 9117690"/>
              <a:gd name="connsiteY51" fmla="*/ 1386852 h 5941133"/>
              <a:gd name="connsiteX52" fmla="*/ 4563014 w 9117690"/>
              <a:gd name="connsiteY52" fmla="*/ 1267964 h 5941133"/>
              <a:gd name="connsiteX53" fmla="*/ 4563015 w 9117690"/>
              <a:gd name="connsiteY53" fmla="*/ 0 h 5941133"/>
              <a:gd name="connsiteX54" fmla="*/ 4563130 w 9117690"/>
              <a:gd name="connsiteY54" fmla="*/ 0 h 5941133"/>
              <a:gd name="connsiteX55" fmla="*/ 4563130 w 9117690"/>
              <a:gd name="connsiteY55" fmla="*/ 964211 h 5941133"/>
              <a:gd name="connsiteX56" fmla="*/ 4692157 w 9117690"/>
              <a:gd name="connsiteY56" fmla="*/ 835184 h 5941133"/>
              <a:gd name="connsiteX57" fmla="*/ 4811044 w 9117690"/>
              <a:gd name="connsiteY57" fmla="*/ 913988 h 5941133"/>
              <a:gd name="connsiteX58" fmla="*/ 4819433 w 9117690"/>
              <a:gd name="connsiteY58" fmla="*/ 955537 h 5941133"/>
              <a:gd name="connsiteX59" fmla="*/ 4819433 w 9117690"/>
              <a:gd name="connsiteY59" fmla="*/ 1331913 h 5941133"/>
              <a:gd name="connsiteX60" fmla="*/ 4898236 w 9117690"/>
              <a:gd name="connsiteY60" fmla="*/ 1450801 h 5941133"/>
              <a:gd name="connsiteX61" fmla="*/ 4946306 w 9117690"/>
              <a:gd name="connsiteY61" fmla="*/ 1460505 h 5941133"/>
              <a:gd name="connsiteX62" fmla="*/ 4946306 w 9117690"/>
              <a:gd name="connsiteY62" fmla="*/ 1461243 h 5941133"/>
              <a:gd name="connsiteX63" fmla="*/ 4969786 w 9117690"/>
              <a:gd name="connsiteY63" fmla="*/ 1463610 h 5941133"/>
              <a:gd name="connsiteX64" fmla="*/ 5069515 w 9117690"/>
              <a:gd name="connsiteY64" fmla="*/ 1549559 h 5941133"/>
              <a:gd name="connsiteX65" fmla="*/ 5071719 w 9117690"/>
              <a:gd name="connsiteY65" fmla="*/ 1562049 h 5941133"/>
              <a:gd name="connsiteX66" fmla="*/ 5071719 w 9117690"/>
              <a:gd name="connsiteY66" fmla="*/ 1927303 h 5941133"/>
              <a:gd name="connsiteX67" fmla="*/ 5200746 w 9117690"/>
              <a:gd name="connsiteY67" fmla="*/ 2056330 h 5941133"/>
              <a:gd name="connsiteX68" fmla="*/ 5200745 w 9117690"/>
              <a:gd name="connsiteY68" fmla="*/ 2056331 h 5941133"/>
              <a:gd name="connsiteX69" fmla="*/ 5329772 w 9117690"/>
              <a:gd name="connsiteY69" fmla="*/ 1927304 h 5941133"/>
              <a:gd name="connsiteX70" fmla="*/ 5329772 w 9117690"/>
              <a:gd name="connsiteY70" fmla="*/ 1793396 h 5941133"/>
              <a:gd name="connsiteX71" fmla="*/ 5331976 w 9117690"/>
              <a:gd name="connsiteY71" fmla="*/ 1780906 h 5941133"/>
              <a:gd name="connsiteX72" fmla="*/ 5431705 w 9117690"/>
              <a:gd name="connsiteY72" fmla="*/ 1694957 h 5941133"/>
              <a:gd name="connsiteX73" fmla="*/ 5455185 w 9117690"/>
              <a:gd name="connsiteY73" fmla="*/ 1692590 h 5941133"/>
              <a:gd name="connsiteX74" fmla="*/ 5455185 w 9117690"/>
              <a:gd name="connsiteY74" fmla="*/ 1691852 h 5941133"/>
              <a:gd name="connsiteX75" fmla="*/ 5503255 w 9117690"/>
              <a:gd name="connsiteY75" fmla="*/ 1682148 h 5941133"/>
              <a:gd name="connsiteX76" fmla="*/ 5582058 w 9117690"/>
              <a:gd name="connsiteY76" fmla="*/ 1563260 h 5941133"/>
              <a:gd name="connsiteX77" fmla="*/ 5582058 w 9117690"/>
              <a:gd name="connsiteY77" fmla="*/ 1409856 h 5941133"/>
              <a:gd name="connsiteX78" fmla="*/ 5584247 w 9117690"/>
              <a:gd name="connsiteY78" fmla="*/ 1399012 h 5941133"/>
              <a:gd name="connsiteX79" fmla="*/ 5703135 w 9117690"/>
              <a:gd name="connsiteY79" fmla="*/ 1320208 h 5941133"/>
              <a:gd name="connsiteX80" fmla="*/ 5822022 w 9117690"/>
              <a:gd name="connsiteY80" fmla="*/ 1399012 h 5941133"/>
              <a:gd name="connsiteX81" fmla="*/ 5830411 w 9117690"/>
              <a:gd name="connsiteY81" fmla="*/ 1440562 h 5941133"/>
              <a:gd name="connsiteX82" fmla="*/ 5830411 w 9117690"/>
              <a:gd name="connsiteY82" fmla="*/ 1554546 h 5941133"/>
              <a:gd name="connsiteX83" fmla="*/ 5909214 w 9117690"/>
              <a:gd name="connsiteY83" fmla="*/ 1673434 h 5941133"/>
              <a:gd name="connsiteX84" fmla="*/ 5957284 w 9117690"/>
              <a:gd name="connsiteY84" fmla="*/ 1683138 h 5941133"/>
              <a:gd name="connsiteX85" fmla="*/ 5957284 w 9117690"/>
              <a:gd name="connsiteY85" fmla="*/ 1683876 h 5941133"/>
              <a:gd name="connsiteX86" fmla="*/ 5980764 w 9117690"/>
              <a:gd name="connsiteY86" fmla="*/ 1686243 h 5941133"/>
              <a:gd name="connsiteX87" fmla="*/ 6057828 w 9117690"/>
              <a:gd name="connsiteY87" fmla="*/ 1732687 h 5941133"/>
              <a:gd name="connsiteX88" fmla="*/ 6076498 w 9117690"/>
              <a:gd name="connsiteY88" fmla="*/ 1765229 h 5941133"/>
              <a:gd name="connsiteX89" fmla="*/ 6076498 w 9117690"/>
              <a:gd name="connsiteY89" fmla="*/ 1811967 h 5941133"/>
              <a:gd name="connsiteX90" fmla="*/ 6205525 w 9117690"/>
              <a:gd name="connsiteY90" fmla="*/ 1940994 h 5941133"/>
              <a:gd name="connsiteX91" fmla="*/ 6205524 w 9117690"/>
              <a:gd name="connsiteY91" fmla="*/ 1940995 h 5941133"/>
              <a:gd name="connsiteX92" fmla="*/ 6334551 w 9117690"/>
              <a:gd name="connsiteY92" fmla="*/ 1811968 h 5941133"/>
              <a:gd name="connsiteX93" fmla="*/ 6334551 w 9117690"/>
              <a:gd name="connsiteY93" fmla="*/ 1503022 h 5941133"/>
              <a:gd name="connsiteX94" fmla="*/ 6338149 w 9117690"/>
              <a:gd name="connsiteY94" fmla="*/ 1485203 h 5941133"/>
              <a:gd name="connsiteX95" fmla="*/ 6457036 w 9117690"/>
              <a:gd name="connsiteY95" fmla="*/ 1406399 h 5941133"/>
              <a:gd name="connsiteX96" fmla="*/ 6575924 w 9117690"/>
              <a:gd name="connsiteY96" fmla="*/ 1485203 h 5941133"/>
              <a:gd name="connsiteX97" fmla="*/ 6586062 w 9117690"/>
              <a:gd name="connsiteY97" fmla="*/ 1535422 h 5941133"/>
              <a:gd name="connsiteX98" fmla="*/ 6586063 w 9117690"/>
              <a:gd name="connsiteY98" fmla="*/ 0 h 5941133"/>
              <a:gd name="connsiteX99" fmla="*/ 6586063 w 9117690"/>
              <a:gd name="connsiteY99" fmla="*/ 2432384 h 5941133"/>
              <a:gd name="connsiteX100" fmla="*/ 6715090 w 9117690"/>
              <a:gd name="connsiteY100" fmla="*/ 2561411 h 5941133"/>
              <a:gd name="connsiteX101" fmla="*/ 6715089 w 9117690"/>
              <a:gd name="connsiteY101" fmla="*/ 2561412 h 5941133"/>
              <a:gd name="connsiteX102" fmla="*/ 6844116 w 9117690"/>
              <a:gd name="connsiteY102" fmla="*/ 2432385 h 5941133"/>
              <a:gd name="connsiteX103" fmla="*/ 6844116 w 9117690"/>
              <a:gd name="connsiteY103" fmla="*/ 1845983 h 5941133"/>
              <a:gd name="connsiteX104" fmla="*/ 6853880 w 9117690"/>
              <a:gd name="connsiteY104" fmla="*/ 1797623 h 5941133"/>
              <a:gd name="connsiteX105" fmla="*/ 6972767 w 9117690"/>
              <a:gd name="connsiteY105" fmla="*/ 1718819 h 5941133"/>
              <a:gd name="connsiteX106" fmla="*/ 7091655 w 9117690"/>
              <a:gd name="connsiteY106" fmla="*/ 1797623 h 5941133"/>
              <a:gd name="connsiteX107" fmla="*/ 7101793 w 9117690"/>
              <a:gd name="connsiteY107" fmla="*/ 1847842 h 5941133"/>
              <a:gd name="connsiteX108" fmla="*/ 7101794 w 9117690"/>
              <a:gd name="connsiteY108" fmla="*/ 0 h 5941133"/>
              <a:gd name="connsiteX109" fmla="*/ 7101794 w 9117690"/>
              <a:gd name="connsiteY109" fmla="*/ 1831319 h 5941133"/>
              <a:gd name="connsiteX110" fmla="*/ 7230821 w 9117690"/>
              <a:gd name="connsiteY110" fmla="*/ 1960346 h 5941133"/>
              <a:gd name="connsiteX111" fmla="*/ 7230820 w 9117690"/>
              <a:gd name="connsiteY111" fmla="*/ 1960347 h 5941133"/>
              <a:gd name="connsiteX112" fmla="*/ 7359847 w 9117690"/>
              <a:gd name="connsiteY112" fmla="*/ 1831320 h 5941133"/>
              <a:gd name="connsiteX113" fmla="*/ 7359847 w 9117690"/>
              <a:gd name="connsiteY113" fmla="*/ 1726679 h 5941133"/>
              <a:gd name="connsiteX114" fmla="*/ 7360099 w 9117690"/>
              <a:gd name="connsiteY114" fmla="*/ 1725250 h 5941133"/>
              <a:gd name="connsiteX115" fmla="*/ 7459828 w 9117690"/>
              <a:gd name="connsiteY115" fmla="*/ 1639301 h 5941133"/>
              <a:gd name="connsiteX116" fmla="*/ 7483308 w 9117690"/>
              <a:gd name="connsiteY116" fmla="*/ 1636934 h 5941133"/>
              <a:gd name="connsiteX117" fmla="*/ 7483308 w 9117690"/>
              <a:gd name="connsiteY117" fmla="*/ 1636196 h 5941133"/>
              <a:gd name="connsiteX118" fmla="*/ 7531378 w 9117690"/>
              <a:gd name="connsiteY118" fmla="*/ 1626492 h 5941133"/>
              <a:gd name="connsiteX119" fmla="*/ 7610181 w 9117690"/>
              <a:gd name="connsiteY119" fmla="*/ 1507604 h 5941133"/>
              <a:gd name="connsiteX120" fmla="*/ 7610181 w 9117690"/>
              <a:gd name="connsiteY120" fmla="*/ 1266735 h 5941133"/>
              <a:gd name="connsiteX121" fmla="*/ 7612370 w 9117690"/>
              <a:gd name="connsiteY121" fmla="*/ 1255890 h 5941133"/>
              <a:gd name="connsiteX122" fmla="*/ 7731258 w 9117690"/>
              <a:gd name="connsiteY122" fmla="*/ 1177086 h 5941133"/>
              <a:gd name="connsiteX123" fmla="*/ 7850145 w 9117690"/>
              <a:gd name="connsiteY123" fmla="*/ 1255890 h 5941133"/>
              <a:gd name="connsiteX124" fmla="*/ 7858534 w 9117690"/>
              <a:gd name="connsiteY124" fmla="*/ 1297440 h 5941133"/>
              <a:gd name="connsiteX125" fmla="*/ 7858534 w 9117690"/>
              <a:gd name="connsiteY125" fmla="*/ 1387570 h 5941133"/>
              <a:gd name="connsiteX126" fmla="*/ 7937337 w 9117690"/>
              <a:gd name="connsiteY126" fmla="*/ 1506458 h 5941133"/>
              <a:gd name="connsiteX127" fmla="*/ 7985407 w 9117690"/>
              <a:gd name="connsiteY127" fmla="*/ 1516162 h 5941133"/>
              <a:gd name="connsiteX128" fmla="*/ 7985407 w 9117690"/>
              <a:gd name="connsiteY128" fmla="*/ 1516900 h 5941133"/>
              <a:gd name="connsiteX129" fmla="*/ 8008887 w 9117690"/>
              <a:gd name="connsiteY129" fmla="*/ 1519267 h 5941133"/>
              <a:gd name="connsiteX130" fmla="*/ 8108616 w 9117690"/>
              <a:gd name="connsiteY130" fmla="*/ 1605216 h 5941133"/>
              <a:gd name="connsiteX131" fmla="*/ 8110619 w 9117690"/>
              <a:gd name="connsiteY131" fmla="*/ 1616566 h 5941133"/>
              <a:gd name="connsiteX132" fmla="*/ 8110619 w 9117690"/>
              <a:gd name="connsiteY132" fmla="*/ 1896586 h 5941133"/>
              <a:gd name="connsiteX133" fmla="*/ 8239646 w 9117690"/>
              <a:gd name="connsiteY133" fmla="*/ 2025613 h 5941133"/>
              <a:gd name="connsiteX134" fmla="*/ 8239645 w 9117690"/>
              <a:gd name="connsiteY134" fmla="*/ 2025614 h 5941133"/>
              <a:gd name="connsiteX135" fmla="*/ 8368672 w 9117690"/>
              <a:gd name="connsiteY135" fmla="*/ 1896587 h 5941133"/>
              <a:gd name="connsiteX136" fmla="*/ 8368672 w 9117690"/>
              <a:gd name="connsiteY136" fmla="*/ 1628262 h 5941133"/>
              <a:gd name="connsiteX137" fmla="*/ 8368923 w 9117690"/>
              <a:gd name="connsiteY137" fmla="*/ 1626839 h 5941133"/>
              <a:gd name="connsiteX138" fmla="*/ 8468652 w 9117690"/>
              <a:gd name="connsiteY138" fmla="*/ 1540890 h 5941133"/>
              <a:gd name="connsiteX139" fmla="*/ 8492132 w 9117690"/>
              <a:gd name="connsiteY139" fmla="*/ 1538523 h 5941133"/>
              <a:gd name="connsiteX140" fmla="*/ 8492132 w 9117690"/>
              <a:gd name="connsiteY140" fmla="*/ 1537785 h 5941133"/>
              <a:gd name="connsiteX141" fmla="*/ 8540202 w 9117690"/>
              <a:gd name="connsiteY141" fmla="*/ 1528081 h 5941133"/>
              <a:gd name="connsiteX142" fmla="*/ 8619005 w 9117690"/>
              <a:gd name="connsiteY142" fmla="*/ 1409193 h 5941133"/>
              <a:gd name="connsiteX143" fmla="*/ 8619005 w 9117690"/>
              <a:gd name="connsiteY143" fmla="*/ 849400 h 5941133"/>
              <a:gd name="connsiteX144" fmla="*/ 8619025 w 9117690"/>
              <a:gd name="connsiteY144" fmla="*/ 849287 h 5941133"/>
              <a:gd name="connsiteX145" fmla="*/ 8718754 w 9117690"/>
              <a:gd name="connsiteY145" fmla="*/ 763338 h 5941133"/>
              <a:gd name="connsiteX146" fmla="*/ 8742234 w 9117690"/>
              <a:gd name="connsiteY146" fmla="*/ 760971 h 5941133"/>
              <a:gd name="connsiteX147" fmla="*/ 8742234 w 9117690"/>
              <a:gd name="connsiteY147" fmla="*/ 760233 h 5941133"/>
              <a:gd name="connsiteX148" fmla="*/ 8790304 w 9117690"/>
              <a:gd name="connsiteY148" fmla="*/ 750529 h 5941133"/>
              <a:gd name="connsiteX149" fmla="*/ 8869107 w 9117690"/>
              <a:gd name="connsiteY149" fmla="*/ 631641 h 5941133"/>
              <a:gd name="connsiteX150" fmla="*/ 8869107 w 9117690"/>
              <a:gd name="connsiteY150" fmla="*/ 568327 h 5941133"/>
              <a:gd name="connsiteX151" fmla="*/ 8890272 w 9117690"/>
              <a:gd name="connsiteY151" fmla="*/ 531436 h 5941133"/>
              <a:gd name="connsiteX152" fmla="*/ 8967336 w 9117690"/>
              <a:gd name="connsiteY152" fmla="*/ 484992 h 5941133"/>
              <a:gd name="connsiteX153" fmla="*/ 8990816 w 9117690"/>
              <a:gd name="connsiteY153" fmla="*/ 482625 h 5941133"/>
              <a:gd name="connsiteX154" fmla="*/ 8990816 w 9117690"/>
              <a:gd name="connsiteY154" fmla="*/ 481887 h 5941133"/>
              <a:gd name="connsiteX155" fmla="*/ 9038886 w 9117690"/>
              <a:gd name="connsiteY155" fmla="*/ 472183 h 5941133"/>
              <a:gd name="connsiteX156" fmla="*/ 9117689 w 9117690"/>
              <a:gd name="connsiteY156" fmla="*/ 353297 h 5941133"/>
              <a:gd name="connsiteX157" fmla="*/ 9117689 w 9117690"/>
              <a:gd name="connsiteY157" fmla="*/ 556639 h 5941133"/>
              <a:gd name="connsiteX158" fmla="*/ 9117690 w 9117690"/>
              <a:gd name="connsiteY158" fmla="*/ 556644 h 5941133"/>
              <a:gd name="connsiteX159" fmla="*/ 9117689 w 9117690"/>
              <a:gd name="connsiteY159" fmla="*/ 3074645 h 5941133"/>
              <a:gd name="connsiteX160" fmla="*/ 9038886 w 9117690"/>
              <a:gd name="connsiteY160" fmla="*/ 3193531 h 5941133"/>
              <a:gd name="connsiteX161" fmla="*/ 8990816 w 9117690"/>
              <a:gd name="connsiteY161" fmla="*/ 3203235 h 5941133"/>
              <a:gd name="connsiteX162" fmla="*/ 8990816 w 9117690"/>
              <a:gd name="connsiteY162" fmla="*/ 3203973 h 5941133"/>
              <a:gd name="connsiteX163" fmla="*/ 8967336 w 9117690"/>
              <a:gd name="connsiteY163" fmla="*/ 3206340 h 5941133"/>
              <a:gd name="connsiteX164" fmla="*/ 8890272 w 9117690"/>
              <a:gd name="connsiteY164" fmla="*/ 3252784 h 5941133"/>
              <a:gd name="connsiteX165" fmla="*/ 8869107 w 9117690"/>
              <a:gd name="connsiteY165" fmla="*/ 3289675 h 5941133"/>
              <a:gd name="connsiteX166" fmla="*/ 8869107 w 9117690"/>
              <a:gd name="connsiteY166" fmla="*/ 3352989 h 5941133"/>
              <a:gd name="connsiteX167" fmla="*/ 8790304 w 9117690"/>
              <a:gd name="connsiteY167" fmla="*/ 3471877 h 5941133"/>
              <a:gd name="connsiteX168" fmla="*/ 8742234 w 9117690"/>
              <a:gd name="connsiteY168" fmla="*/ 3481581 h 5941133"/>
              <a:gd name="connsiteX169" fmla="*/ 8742234 w 9117690"/>
              <a:gd name="connsiteY169" fmla="*/ 3482319 h 5941133"/>
              <a:gd name="connsiteX170" fmla="*/ 8718754 w 9117690"/>
              <a:gd name="connsiteY170" fmla="*/ 3484686 h 5941133"/>
              <a:gd name="connsiteX171" fmla="*/ 8619025 w 9117690"/>
              <a:gd name="connsiteY171" fmla="*/ 3570635 h 5941133"/>
              <a:gd name="connsiteX172" fmla="*/ 8619005 w 9117690"/>
              <a:gd name="connsiteY172" fmla="*/ 3570748 h 5941133"/>
              <a:gd name="connsiteX173" fmla="*/ 8619005 w 9117690"/>
              <a:gd name="connsiteY173" fmla="*/ 4130541 h 5941133"/>
              <a:gd name="connsiteX174" fmla="*/ 8540202 w 9117690"/>
              <a:gd name="connsiteY174" fmla="*/ 4249429 h 5941133"/>
              <a:gd name="connsiteX175" fmla="*/ 8492132 w 9117690"/>
              <a:gd name="connsiteY175" fmla="*/ 4259133 h 5941133"/>
              <a:gd name="connsiteX176" fmla="*/ 8492132 w 9117690"/>
              <a:gd name="connsiteY176" fmla="*/ 4259871 h 5941133"/>
              <a:gd name="connsiteX177" fmla="*/ 8468652 w 9117690"/>
              <a:gd name="connsiteY177" fmla="*/ 4262238 h 5941133"/>
              <a:gd name="connsiteX178" fmla="*/ 8368923 w 9117690"/>
              <a:gd name="connsiteY178" fmla="*/ 4348187 h 5941133"/>
              <a:gd name="connsiteX179" fmla="*/ 8368672 w 9117690"/>
              <a:gd name="connsiteY179" fmla="*/ 4349610 h 5941133"/>
              <a:gd name="connsiteX180" fmla="*/ 8368672 w 9117690"/>
              <a:gd name="connsiteY180" fmla="*/ 4617935 h 5941133"/>
              <a:gd name="connsiteX181" fmla="*/ 8239645 w 9117690"/>
              <a:gd name="connsiteY181" fmla="*/ 4746962 h 5941133"/>
              <a:gd name="connsiteX182" fmla="*/ 8239646 w 9117690"/>
              <a:gd name="connsiteY182" fmla="*/ 4746961 h 5941133"/>
              <a:gd name="connsiteX183" fmla="*/ 8110619 w 9117690"/>
              <a:gd name="connsiteY183" fmla="*/ 4617934 h 5941133"/>
              <a:gd name="connsiteX184" fmla="*/ 8110619 w 9117690"/>
              <a:gd name="connsiteY184" fmla="*/ 4337914 h 5941133"/>
              <a:gd name="connsiteX185" fmla="*/ 8108616 w 9117690"/>
              <a:gd name="connsiteY185" fmla="*/ 4326564 h 5941133"/>
              <a:gd name="connsiteX186" fmla="*/ 8008887 w 9117690"/>
              <a:gd name="connsiteY186" fmla="*/ 4240615 h 5941133"/>
              <a:gd name="connsiteX187" fmla="*/ 7985407 w 9117690"/>
              <a:gd name="connsiteY187" fmla="*/ 4238248 h 5941133"/>
              <a:gd name="connsiteX188" fmla="*/ 7985407 w 9117690"/>
              <a:gd name="connsiteY188" fmla="*/ 4237510 h 5941133"/>
              <a:gd name="connsiteX189" fmla="*/ 7937337 w 9117690"/>
              <a:gd name="connsiteY189" fmla="*/ 4227806 h 5941133"/>
              <a:gd name="connsiteX190" fmla="*/ 7858534 w 9117690"/>
              <a:gd name="connsiteY190" fmla="*/ 4108918 h 5941133"/>
              <a:gd name="connsiteX191" fmla="*/ 7858534 w 9117690"/>
              <a:gd name="connsiteY191" fmla="*/ 4018788 h 5941133"/>
              <a:gd name="connsiteX192" fmla="*/ 7850145 w 9117690"/>
              <a:gd name="connsiteY192" fmla="*/ 3977238 h 5941133"/>
              <a:gd name="connsiteX193" fmla="*/ 7731258 w 9117690"/>
              <a:gd name="connsiteY193" fmla="*/ 3898434 h 5941133"/>
              <a:gd name="connsiteX194" fmla="*/ 7612370 w 9117690"/>
              <a:gd name="connsiteY194" fmla="*/ 3977238 h 5941133"/>
              <a:gd name="connsiteX195" fmla="*/ 7610181 w 9117690"/>
              <a:gd name="connsiteY195" fmla="*/ 3988083 h 5941133"/>
              <a:gd name="connsiteX196" fmla="*/ 7610181 w 9117690"/>
              <a:gd name="connsiteY196" fmla="*/ 4228952 h 5941133"/>
              <a:gd name="connsiteX197" fmla="*/ 7531378 w 9117690"/>
              <a:gd name="connsiteY197" fmla="*/ 4347840 h 5941133"/>
              <a:gd name="connsiteX198" fmla="*/ 7483308 w 9117690"/>
              <a:gd name="connsiteY198" fmla="*/ 4357544 h 5941133"/>
              <a:gd name="connsiteX199" fmla="*/ 7483308 w 9117690"/>
              <a:gd name="connsiteY199" fmla="*/ 4358282 h 5941133"/>
              <a:gd name="connsiteX200" fmla="*/ 7459828 w 9117690"/>
              <a:gd name="connsiteY200" fmla="*/ 4360649 h 5941133"/>
              <a:gd name="connsiteX201" fmla="*/ 7360099 w 9117690"/>
              <a:gd name="connsiteY201" fmla="*/ 4446598 h 5941133"/>
              <a:gd name="connsiteX202" fmla="*/ 7359847 w 9117690"/>
              <a:gd name="connsiteY202" fmla="*/ 4448027 h 5941133"/>
              <a:gd name="connsiteX203" fmla="*/ 7359847 w 9117690"/>
              <a:gd name="connsiteY203" fmla="*/ 4552668 h 5941133"/>
              <a:gd name="connsiteX204" fmla="*/ 7230820 w 9117690"/>
              <a:gd name="connsiteY204" fmla="*/ 4681695 h 5941133"/>
              <a:gd name="connsiteX205" fmla="*/ 7230821 w 9117690"/>
              <a:gd name="connsiteY205" fmla="*/ 4681694 h 5941133"/>
              <a:gd name="connsiteX206" fmla="*/ 7101794 w 9117690"/>
              <a:gd name="connsiteY206" fmla="*/ 4552667 h 5941133"/>
              <a:gd name="connsiteX207" fmla="*/ 7101794 w 9117690"/>
              <a:gd name="connsiteY207" fmla="*/ 2721348 h 5941133"/>
              <a:gd name="connsiteX208" fmla="*/ 7101793 w 9117690"/>
              <a:gd name="connsiteY208" fmla="*/ 4569190 h 5941133"/>
              <a:gd name="connsiteX209" fmla="*/ 7091655 w 9117690"/>
              <a:gd name="connsiteY209" fmla="*/ 4518971 h 5941133"/>
              <a:gd name="connsiteX210" fmla="*/ 6972767 w 9117690"/>
              <a:gd name="connsiteY210" fmla="*/ 4440167 h 5941133"/>
              <a:gd name="connsiteX211" fmla="*/ 6853880 w 9117690"/>
              <a:gd name="connsiteY211" fmla="*/ 4518971 h 5941133"/>
              <a:gd name="connsiteX212" fmla="*/ 6844116 w 9117690"/>
              <a:gd name="connsiteY212" fmla="*/ 4567331 h 5941133"/>
              <a:gd name="connsiteX213" fmla="*/ 6844116 w 9117690"/>
              <a:gd name="connsiteY213" fmla="*/ 5153733 h 5941133"/>
              <a:gd name="connsiteX214" fmla="*/ 6715089 w 9117690"/>
              <a:gd name="connsiteY214" fmla="*/ 5282760 h 5941133"/>
              <a:gd name="connsiteX215" fmla="*/ 6715090 w 9117690"/>
              <a:gd name="connsiteY215" fmla="*/ 5282759 h 5941133"/>
              <a:gd name="connsiteX216" fmla="*/ 6586063 w 9117690"/>
              <a:gd name="connsiteY216" fmla="*/ 5153732 h 5941133"/>
              <a:gd name="connsiteX217" fmla="*/ 6586063 w 9117690"/>
              <a:gd name="connsiteY217" fmla="*/ 2721348 h 5941133"/>
              <a:gd name="connsiteX218" fmla="*/ 6586062 w 9117690"/>
              <a:gd name="connsiteY218" fmla="*/ 4256770 h 5941133"/>
              <a:gd name="connsiteX219" fmla="*/ 6575924 w 9117690"/>
              <a:gd name="connsiteY219" fmla="*/ 4206551 h 5941133"/>
              <a:gd name="connsiteX220" fmla="*/ 6457036 w 9117690"/>
              <a:gd name="connsiteY220" fmla="*/ 4127747 h 5941133"/>
              <a:gd name="connsiteX221" fmla="*/ 6338149 w 9117690"/>
              <a:gd name="connsiteY221" fmla="*/ 4206551 h 5941133"/>
              <a:gd name="connsiteX222" fmla="*/ 6334551 w 9117690"/>
              <a:gd name="connsiteY222" fmla="*/ 4224370 h 5941133"/>
              <a:gd name="connsiteX223" fmla="*/ 6334551 w 9117690"/>
              <a:gd name="connsiteY223" fmla="*/ 4533316 h 5941133"/>
              <a:gd name="connsiteX224" fmla="*/ 6205524 w 9117690"/>
              <a:gd name="connsiteY224" fmla="*/ 4662343 h 5941133"/>
              <a:gd name="connsiteX225" fmla="*/ 6205525 w 9117690"/>
              <a:gd name="connsiteY225" fmla="*/ 4662342 h 5941133"/>
              <a:gd name="connsiteX226" fmla="*/ 6076498 w 9117690"/>
              <a:gd name="connsiteY226" fmla="*/ 4533315 h 5941133"/>
              <a:gd name="connsiteX227" fmla="*/ 6076498 w 9117690"/>
              <a:gd name="connsiteY227" fmla="*/ 4486577 h 5941133"/>
              <a:gd name="connsiteX228" fmla="*/ 6057828 w 9117690"/>
              <a:gd name="connsiteY228" fmla="*/ 4454035 h 5941133"/>
              <a:gd name="connsiteX229" fmla="*/ 5980764 w 9117690"/>
              <a:gd name="connsiteY229" fmla="*/ 4407591 h 5941133"/>
              <a:gd name="connsiteX230" fmla="*/ 5957284 w 9117690"/>
              <a:gd name="connsiteY230" fmla="*/ 4405224 h 5941133"/>
              <a:gd name="connsiteX231" fmla="*/ 5957284 w 9117690"/>
              <a:gd name="connsiteY231" fmla="*/ 4404486 h 5941133"/>
              <a:gd name="connsiteX232" fmla="*/ 5909214 w 9117690"/>
              <a:gd name="connsiteY232" fmla="*/ 4394782 h 5941133"/>
              <a:gd name="connsiteX233" fmla="*/ 5830411 w 9117690"/>
              <a:gd name="connsiteY233" fmla="*/ 4275894 h 5941133"/>
              <a:gd name="connsiteX234" fmla="*/ 5830411 w 9117690"/>
              <a:gd name="connsiteY234" fmla="*/ 4161910 h 5941133"/>
              <a:gd name="connsiteX235" fmla="*/ 5822022 w 9117690"/>
              <a:gd name="connsiteY235" fmla="*/ 4120360 h 5941133"/>
              <a:gd name="connsiteX236" fmla="*/ 5703135 w 9117690"/>
              <a:gd name="connsiteY236" fmla="*/ 4041556 h 5941133"/>
              <a:gd name="connsiteX237" fmla="*/ 5584247 w 9117690"/>
              <a:gd name="connsiteY237" fmla="*/ 4120360 h 5941133"/>
              <a:gd name="connsiteX238" fmla="*/ 5582058 w 9117690"/>
              <a:gd name="connsiteY238" fmla="*/ 4131204 h 5941133"/>
              <a:gd name="connsiteX239" fmla="*/ 5582058 w 9117690"/>
              <a:gd name="connsiteY239" fmla="*/ 4284608 h 5941133"/>
              <a:gd name="connsiteX240" fmla="*/ 5503255 w 9117690"/>
              <a:gd name="connsiteY240" fmla="*/ 4403496 h 5941133"/>
              <a:gd name="connsiteX241" fmla="*/ 5455185 w 9117690"/>
              <a:gd name="connsiteY241" fmla="*/ 4413200 h 5941133"/>
              <a:gd name="connsiteX242" fmla="*/ 5455185 w 9117690"/>
              <a:gd name="connsiteY242" fmla="*/ 4413938 h 5941133"/>
              <a:gd name="connsiteX243" fmla="*/ 5431705 w 9117690"/>
              <a:gd name="connsiteY243" fmla="*/ 4416305 h 5941133"/>
              <a:gd name="connsiteX244" fmla="*/ 5331976 w 9117690"/>
              <a:gd name="connsiteY244" fmla="*/ 4502254 h 5941133"/>
              <a:gd name="connsiteX245" fmla="*/ 5329772 w 9117690"/>
              <a:gd name="connsiteY245" fmla="*/ 4514744 h 5941133"/>
              <a:gd name="connsiteX246" fmla="*/ 5329772 w 9117690"/>
              <a:gd name="connsiteY246" fmla="*/ 4648652 h 5941133"/>
              <a:gd name="connsiteX247" fmla="*/ 5200745 w 9117690"/>
              <a:gd name="connsiteY247" fmla="*/ 4777679 h 5941133"/>
              <a:gd name="connsiteX248" fmla="*/ 5200746 w 9117690"/>
              <a:gd name="connsiteY248" fmla="*/ 4777678 h 5941133"/>
              <a:gd name="connsiteX249" fmla="*/ 5071719 w 9117690"/>
              <a:gd name="connsiteY249" fmla="*/ 4648651 h 5941133"/>
              <a:gd name="connsiteX250" fmla="*/ 5071719 w 9117690"/>
              <a:gd name="connsiteY250" fmla="*/ 4283397 h 5941133"/>
              <a:gd name="connsiteX251" fmla="*/ 5069515 w 9117690"/>
              <a:gd name="connsiteY251" fmla="*/ 4270907 h 5941133"/>
              <a:gd name="connsiteX252" fmla="*/ 4969786 w 9117690"/>
              <a:gd name="connsiteY252" fmla="*/ 4184958 h 5941133"/>
              <a:gd name="connsiteX253" fmla="*/ 4946306 w 9117690"/>
              <a:gd name="connsiteY253" fmla="*/ 4182591 h 5941133"/>
              <a:gd name="connsiteX254" fmla="*/ 4946306 w 9117690"/>
              <a:gd name="connsiteY254" fmla="*/ 4181853 h 5941133"/>
              <a:gd name="connsiteX255" fmla="*/ 4898236 w 9117690"/>
              <a:gd name="connsiteY255" fmla="*/ 4172149 h 5941133"/>
              <a:gd name="connsiteX256" fmla="*/ 4819433 w 9117690"/>
              <a:gd name="connsiteY256" fmla="*/ 4053261 h 5941133"/>
              <a:gd name="connsiteX257" fmla="*/ 4819433 w 9117690"/>
              <a:gd name="connsiteY257" fmla="*/ 3676885 h 5941133"/>
              <a:gd name="connsiteX258" fmla="*/ 4811044 w 9117690"/>
              <a:gd name="connsiteY258" fmla="*/ 3635336 h 5941133"/>
              <a:gd name="connsiteX259" fmla="*/ 4692157 w 9117690"/>
              <a:gd name="connsiteY259" fmla="*/ 3556532 h 5941133"/>
              <a:gd name="connsiteX260" fmla="*/ 4563130 w 9117690"/>
              <a:gd name="connsiteY260" fmla="*/ 3685559 h 5941133"/>
              <a:gd name="connsiteX261" fmla="*/ 4563130 w 9117690"/>
              <a:gd name="connsiteY261" fmla="*/ 2721348 h 5941133"/>
              <a:gd name="connsiteX262" fmla="*/ 4563015 w 9117690"/>
              <a:gd name="connsiteY262" fmla="*/ 2721348 h 5941133"/>
              <a:gd name="connsiteX263" fmla="*/ 4563014 w 9117690"/>
              <a:gd name="connsiteY263" fmla="*/ 3989312 h 5941133"/>
              <a:gd name="connsiteX264" fmla="*/ 4484211 w 9117690"/>
              <a:gd name="connsiteY264" fmla="*/ 4108200 h 5941133"/>
              <a:gd name="connsiteX265" fmla="*/ 4436141 w 9117690"/>
              <a:gd name="connsiteY265" fmla="*/ 4117904 h 5941133"/>
              <a:gd name="connsiteX266" fmla="*/ 4436141 w 9117690"/>
              <a:gd name="connsiteY266" fmla="*/ 4118642 h 5941133"/>
              <a:gd name="connsiteX267" fmla="*/ 4412661 w 9117690"/>
              <a:gd name="connsiteY267" fmla="*/ 4121009 h 5941133"/>
              <a:gd name="connsiteX268" fmla="*/ 4335596 w 9117690"/>
              <a:gd name="connsiteY268" fmla="*/ 4167453 h 5941133"/>
              <a:gd name="connsiteX269" fmla="*/ 4314689 w 9117690"/>
              <a:gd name="connsiteY269" fmla="*/ 4203896 h 5941133"/>
              <a:gd name="connsiteX270" fmla="*/ 4314689 w 9117690"/>
              <a:gd name="connsiteY270" fmla="*/ 4339508 h 5941133"/>
              <a:gd name="connsiteX271" fmla="*/ 4235886 w 9117690"/>
              <a:gd name="connsiteY271" fmla="*/ 4458396 h 5941133"/>
              <a:gd name="connsiteX272" fmla="*/ 4187818 w 9117690"/>
              <a:gd name="connsiteY272" fmla="*/ 4468100 h 5941133"/>
              <a:gd name="connsiteX273" fmla="*/ 4187818 w 9117690"/>
              <a:gd name="connsiteY273" fmla="*/ 4468838 h 5941133"/>
              <a:gd name="connsiteX274" fmla="*/ 4164338 w 9117690"/>
              <a:gd name="connsiteY274" fmla="*/ 4471205 h 5941133"/>
              <a:gd name="connsiteX275" fmla="*/ 4087274 w 9117690"/>
              <a:gd name="connsiteY275" fmla="*/ 4517649 h 5941133"/>
              <a:gd name="connsiteX276" fmla="*/ 4066135 w 9117690"/>
              <a:gd name="connsiteY276" fmla="*/ 4554495 h 5941133"/>
              <a:gd name="connsiteX277" fmla="*/ 4066135 w 9117690"/>
              <a:gd name="connsiteY277" fmla="*/ 4712264 h 5941133"/>
              <a:gd name="connsiteX278" fmla="*/ 3937109 w 9117690"/>
              <a:gd name="connsiteY278" fmla="*/ 4841291 h 5941133"/>
              <a:gd name="connsiteX279" fmla="*/ 3937109 w 9117690"/>
              <a:gd name="connsiteY279" fmla="*/ 4841290 h 5941133"/>
              <a:gd name="connsiteX280" fmla="*/ 3808082 w 9117690"/>
              <a:gd name="connsiteY280" fmla="*/ 4712263 h 5941133"/>
              <a:gd name="connsiteX281" fmla="*/ 3808082 w 9117690"/>
              <a:gd name="connsiteY281" fmla="*/ 4219518 h 5941133"/>
              <a:gd name="connsiteX282" fmla="*/ 3799694 w 9117690"/>
              <a:gd name="connsiteY282" fmla="*/ 4177968 h 5941133"/>
              <a:gd name="connsiteX283" fmla="*/ 3680807 w 9117690"/>
              <a:gd name="connsiteY283" fmla="*/ 4099164 h 5941133"/>
              <a:gd name="connsiteX284" fmla="*/ 3561920 w 9117690"/>
              <a:gd name="connsiteY284" fmla="*/ 4177968 h 5941133"/>
              <a:gd name="connsiteX285" fmla="*/ 3561433 w 9117690"/>
              <a:gd name="connsiteY285" fmla="*/ 4180378 h 5941133"/>
              <a:gd name="connsiteX286" fmla="*/ 3561433 w 9117690"/>
              <a:gd name="connsiteY286" fmla="*/ 4435519 h 5941133"/>
              <a:gd name="connsiteX287" fmla="*/ 3482629 w 9117690"/>
              <a:gd name="connsiteY287" fmla="*/ 4554407 h 5941133"/>
              <a:gd name="connsiteX288" fmla="*/ 3438829 w 9117690"/>
              <a:gd name="connsiteY288" fmla="*/ 4563249 h 5941133"/>
              <a:gd name="connsiteX289" fmla="*/ 3438829 w 9117690"/>
              <a:gd name="connsiteY289" fmla="*/ 4564615 h 5941133"/>
              <a:gd name="connsiteX290" fmla="*/ 3415349 w 9117690"/>
              <a:gd name="connsiteY290" fmla="*/ 4566982 h 5941133"/>
              <a:gd name="connsiteX291" fmla="*/ 3315620 w 9117690"/>
              <a:gd name="connsiteY291" fmla="*/ 4652931 h 5941133"/>
              <a:gd name="connsiteX292" fmla="*/ 3307419 w 9117690"/>
              <a:gd name="connsiteY292" fmla="*/ 4699402 h 5941133"/>
              <a:gd name="connsiteX293" fmla="*/ 3307419 w 9117690"/>
              <a:gd name="connsiteY293" fmla="*/ 5166571 h 5941133"/>
              <a:gd name="connsiteX294" fmla="*/ 3178392 w 9117690"/>
              <a:gd name="connsiteY294" fmla="*/ 5295598 h 5941133"/>
              <a:gd name="connsiteX295" fmla="*/ 3178393 w 9117690"/>
              <a:gd name="connsiteY295" fmla="*/ 5295599 h 5941133"/>
              <a:gd name="connsiteX296" fmla="*/ 3049366 w 9117690"/>
              <a:gd name="connsiteY296" fmla="*/ 5166572 h 5941133"/>
              <a:gd name="connsiteX297" fmla="*/ 3049366 w 9117690"/>
              <a:gd name="connsiteY297" fmla="*/ 4514427 h 5941133"/>
              <a:gd name="connsiteX298" fmla="*/ 3033349 w 9117690"/>
              <a:gd name="connsiteY298" fmla="*/ 4488028 h 5941133"/>
              <a:gd name="connsiteX299" fmla="*/ 2933786 w 9117690"/>
              <a:gd name="connsiteY299" fmla="*/ 4441074 h 5941133"/>
              <a:gd name="connsiteX300" fmla="*/ 2814899 w 9117690"/>
              <a:gd name="connsiteY300" fmla="*/ 4519878 h 5941133"/>
              <a:gd name="connsiteX301" fmla="*/ 2812443 w 9117690"/>
              <a:gd name="connsiteY301" fmla="*/ 4532038 h 5941133"/>
              <a:gd name="connsiteX302" fmla="*/ 2812443 w 9117690"/>
              <a:gd name="connsiteY302" fmla="*/ 5039760 h 5941133"/>
              <a:gd name="connsiteX303" fmla="*/ 2683416 w 9117690"/>
              <a:gd name="connsiteY303" fmla="*/ 5168787 h 5941133"/>
              <a:gd name="connsiteX304" fmla="*/ 2683417 w 9117690"/>
              <a:gd name="connsiteY304" fmla="*/ 5168786 h 5941133"/>
              <a:gd name="connsiteX305" fmla="*/ 2554391 w 9117690"/>
              <a:gd name="connsiteY305" fmla="*/ 5039759 h 5941133"/>
              <a:gd name="connsiteX306" fmla="*/ 2554391 w 9117690"/>
              <a:gd name="connsiteY306" fmla="*/ 2721348 h 5941133"/>
              <a:gd name="connsiteX307" fmla="*/ 2554390 w 9117690"/>
              <a:gd name="connsiteY307" fmla="*/ 2721348 h 5941133"/>
              <a:gd name="connsiteX308" fmla="*/ 2554389 w 9117690"/>
              <a:gd name="connsiteY308" fmla="*/ 5014630 h 5941133"/>
              <a:gd name="connsiteX309" fmla="*/ 2544250 w 9117690"/>
              <a:gd name="connsiteY309" fmla="*/ 4964412 h 5941133"/>
              <a:gd name="connsiteX310" fmla="*/ 2425363 w 9117690"/>
              <a:gd name="connsiteY310" fmla="*/ 4885608 h 5941133"/>
              <a:gd name="connsiteX311" fmla="*/ 2296336 w 9117690"/>
              <a:gd name="connsiteY311" fmla="*/ 5014635 h 5941133"/>
              <a:gd name="connsiteX312" fmla="*/ 2296336 w 9117690"/>
              <a:gd name="connsiteY312" fmla="*/ 5812106 h 5941133"/>
              <a:gd name="connsiteX313" fmla="*/ 2167309 w 9117690"/>
              <a:gd name="connsiteY313" fmla="*/ 5941133 h 5941133"/>
              <a:gd name="connsiteX314" fmla="*/ 2167310 w 9117690"/>
              <a:gd name="connsiteY314" fmla="*/ 5941132 h 5941133"/>
              <a:gd name="connsiteX315" fmla="*/ 2038282 w 9117690"/>
              <a:gd name="connsiteY315" fmla="*/ 5812105 h 5941133"/>
              <a:gd name="connsiteX316" fmla="*/ 2038282 w 9117690"/>
              <a:gd name="connsiteY316" fmla="*/ 3090757 h 5941133"/>
              <a:gd name="connsiteX317" fmla="*/ 2167310 w 9117690"/>
              <a:gd name="connsiteY317" fmla="*/ 3219784 h 5941133"/>
              <a:gd name="connsiteX318" fmla="*/ 2167309 w 9117690"/>
              <a:gd name="connsiteY318" fmla="*/ 3219785 h 5941133"/>
              <a:gd name="connsiteX319" fmla="*/ 2296336 w 9117690"/>
              <a:gd name="connsiteY319" fmla="*/ 3090758 h 5941133"/>
              <a:gd name="connsiteX320" fmla="*/ 2296336 w 9117690"/>
              <a:gd name="connsiteY320" fmla="*/ 2293287 h 5941133"/>
              <a:gd name="connsiteX321" fmla="*/ 2425363 w 9117690"/>
              <a:gd name="connsiteY321" fmla="*/ 2164260 h 5941133"/>
              <a:gd name="connsiteX322" fmla="*/ 2544250 w 9117690"/>
              <a:gd name="connsiteY322" fmla="*/ 2243064 h 5941133"/>
              <a:gd name="connsiteX323" fmla="*/ 2554389 w 9117690"/>
              <a:gd name="connsiteY323" fmla="*/ 2293282 h 5941133"/>
              <a:gd name="connsiteX324" fmla="*/ 2554390 w 9117690"/>
              <a:gd name="connsiteY324" fmla="*/ 0 h 5941133"/>
              <a:gd name="connsiteX325" fmla="*/ 0 w 9117690"/>
              <a:gd name="connsiteY325" fmla="*/ 0 h 5941133"/>
              <a:gd name="connsiteX326" fmla="*/ 1 w 9117690"/>
              <a:gd name="connsiteY326" fmla="*/ 0 h 5941133"/>
              <a:gd name="connsiteX327" fmla="*/ 1 w 9117690"/>
              <a:gd name="connsiteY327" fmla="*/ 2022823 h 5941133"/>
              <a:gd name="connsiteX328" fmla="*/ 129028 w 9117690"/>
              <a:gd name="connsiteY328" fmla="*/ 2151850 h 5941133"/>
              <a:gd name="connsiteX329" fmla="*/ 129027 w 9117690"/>
              <a:gd name="connsiteY329" fmla="*/ 2151851 h 5941133"/>
              <a:gd name="connsiteX330" fmla="*/ 258054 w 9117690"/>
              <a:gd name="connsiteY330" fmla="*/ 2022824 h 5941133"/>
              <a:gd name="connsiteX331" fmla="*/ 258054 w 9117690"/>
              <a:gd name="connsiteY331" fmla="*/ 1933906 h 5941133"/>
              <a:gd name="connsiteX332" fmla="*/ 261652 w 9117690"/>
              <a:gd name="connsiteY332" fmla="*/ 1916087 h 5941133"/>
              <a:gd name="connsiteX333" fmla="*/ 380539 w 9117690"/>
              <a:gd name="connsiteY333" fmla="*/ 1837283 h 5941133"/>
              <a:gd name="connsiteX334" fmla="*/ 499427 w 9117690"/>
              <a:gd name="connsiteY334" fmla="*/ 1916087 h 5941133"/>
              <a:gd name="connsiteX335" fmla="*/ 509565 w 9117690"/>
              <a:gd name="connsiteY335" fmla="*/ 1966306 h 5941133"/>
              <a:gd name="connsiteX336" fmla="*/ 509566 w 9117690"/>
              <a:gd name="connsiteY336" fmla="*/ 2560326 h 5941133"/>
              <a:gd name="connsiteX337" fmla="*/ 638593 w 9117690"/>
              <a:gd name="connsiteY337" fmla="*/ 2689353 h 5941133"/>
              <a:gd name="connsiteX338" fmla="*/ 638592 w 9117690"/>
              <a:gd name="connsiteY338" fmla="*/ 2689354 h 5941133"/>
              <a:gd name="connsiteX339" fmla="*/ 767619 w 9117690"/>
              <a:gd name="connsiteY339" fmla="*/ 2560327 h 5941133"/>
              <a:gd name="connsiteX340" fmla="*/ 767619 w 9117690"/>
              <a:gd name="connsiteY340" fmla="*/ 2474988 h 5941133"/>
              <a:gd name="connsiteX341" fmla="*/ 777383 w 9117690"/>
              <a:gd name="connsiteY341" fmla="*/ 2426627 h 5941133"/>
              <a:gd name="connsiteX342" fmla="*/ 896270 w 9117690"/>
              <a:gd name="connsiteY342" fmla="*/ 2347823 h 5941133"/>
              <a:gd name="connsiteX343" fmla="*/ 1015158 w 9117690"/>
              <a:gd name="connsiteY343" fmla="*/ 2426627 h 5941133"/>
              <a:gd name="connsiteX344" fmla="*/ 1025296 w 9117690"/>
              <a:gd name="connsiteY344" fmla="*/ 2476846 h 5941133"/>
              <a:gd name="connsiteX345" fmla="*/ 1025297 w 9117690"/>
              <a:gd name="connsiteY345" fmla="*/ 2460323 h 5941133"/>
              <a:gd name="connsiteX346" fmla="*/ 1154325 w 9117690"/>
              <a:gd name="connsiteY346" fmla="*/ 2589350 h 5941133"/>
              <a:gd name="connsiteX347" fmla="*/ 1154325 w 9117690"/>
              <a:gd name="connsiteY347" fmla="*/ 2589351 h 5941133"/>
              <a:gd name="connsiteX348" fmla="*/ 1283351 w 9117690"/>
              <a:gd name="connsiteY348" fmla="*/ 2460324 h 5941133"/>
              <a:gd name="connsiteX349" fmla="*/ 1283351 w 9117690"/>
              <a:gd name="connsiteY349" fmla="*/ 2199627 h 5941133"/>
              <a:gd name="connsiteX350" fmla="*/ 1284065 w 9117690"/>
              <a:gd name="connsiteY350" fmla="*/ 2196094 h 5941133"/>
              <a:gd name="connsiteX351" fmla="*/ 1402953 w 9117690"/>
              <a:gd name="connsiteY351" fmla="*/ 2117290 h 5941133"/>
              <a:gd name="connsiteX352" fmla="*/ 1521839 w 9117690"/>
              <a:gd name="connsiteY352" fmla="*/ 2196094 h 5941133"/>
              <a:gd name="connsiteX353" fmla="*/ 1522552 w 9117690"/>
              <a:gd name="connsiteY353" fmla="*/ 2199625 h 5941133"/>
              <a:gd name="connsiteX354" fmla="*/ 1522552 w 9117690"/>
              <a:gd name="connsiteY354" fmla="*/ 2372515 h 5941133"/>
              <a:gd name="connsiteX355" fmla="*/ 1651578 w 9117690"/>
              <a:gd name="connsiteY355" fmla="*/ 2501542 h 5941133"/>
              <a:gd name="connsiteX356" fmla="*/ 1651577 w 9117690"/>
              <a:gd name="connsiteY356" fmla="*/ 2501543 h 5941133"/>
              <a:gd name="connsiteX357" fmla="*/ 1780604 w 9117690"/>
              <a:gd name="connsiteY357" fmla="*/ 2372516 h 5941133"/>
              <a:gd name="connsiteX358" fmla="*/ 1780604 w 9117690"/>
              <a:gd name="connsiteY358" fmla="*/ 2041714 h 5941133"/>
              <a:gd name="connsiteX359" fmla="*/ 1790368 w 9117690"/>
              <a:gd name="connsiteY359" fmla="*/ 1993354 h 5941133"/>
              <a:gd name="connsiteX360" fmla="*/ 1909255 w 9117690"/>
              <a:gd name="connsiteY360" fmla="*/ 1914550 h 5941133"/>
              <a:gd name="connsiteX361" fmla="*/ 2028143 w 9117690"/>
              <a:gd name="connsiteY361" fmla="*/ 1993354 h 5941133"/>
              <a:gd name="connsiteX362" fmla="*/ 2038281 w 9117690"/>
              <a:gd name="connsiteY362" fmla="*/ 2043573 h 5941133"/>
              <a:gd name="connsiteX363" fmla="*/ 2038282 w 9117690"/>
              <a:gd name="connsiteY363" fmla="*/ 0 h 5941133"/>
              <a:gd name="connsiteX364" fmla="*/ 2038282 w 9117690"/>
              <a:gd name="connsiteY364" fmla="*/ 2721348 h 5941133"/>
              <a:gd name="connsiteX365" fmla="*/ 2038281 w 9117690"/>
              <a:gd name="connsiteY365" fmla="*/ 4764921 h 5941133"/>
              <a:gd name="connsiteX366" fmla="*/ 2028143 w 9117690"/>
              <a:gd name="connsiteY366" fmla="*/ 4714702 h 5941133"/>
              <a:gd name="connsiteX367" fmla="*/ 1909255 w 9117690"/>
              <a:gd name="connsiteY367" fmla="*/ 4635898 h 5941133"/>
              <a:gd name="connsiteX368" fmla="*/ 1790368 w 9117690"/>
              <a:gd name="connsiteY368" fmla="*/ 4714702 h 5941133"/>
              <a:gd name="connsiteX369" fmla="*/ 1780604 w 9117690"/>
              <a:gd name="connsiteY369" fmla="*/ 4763062 h 5941133"/>
              <a:gd name="connsiteX370" fmla="*/ 1780604 w 9117690"/>
              <a:gd name="connsiteY370" fmla="*/ 5093864 h 5941133"/>
              <a:gd name="connsiteX371" fmla="*/ 1651577 w 9117690"/>
              <a:gd name="connsiteY371" fmla="*/ 5222891 h 5941133"/>
              <a:gd name="connsiteX372" fmla="*/ 1651578 w 9117690"/>
              <a:gd name="connsiteY372" fmla="*/ 5222890 h 5941133"/>
              <a:gd name="connsiteX373" fmla="*/ 1522552 w 9117690"/>
              <a:gd name="connsiteY373" fmla="*/ 5093863 h 5941133"/>
              <a:gd name="connsiteX374" fmla="*/ 1522552 w 9117690"/>
              <a:gd name="connsiteY374" fmla="*/ 4920973 h 5941133"/>
              <a:gd name="connsiteX375" fmla="*/ 1521839 w 9117690"/>
              <a:gd name="connsiteY375" fmla="*/ 4917442 h 5941133"/>
              <a:gd name="connsiteX376" fmla="*/ 1402953 w 9117690"/>
              <a:gd name="connsiteY376" fmla="*/ 4838638 h 5941133"/>
              <a:gd name="connsiteX377" fmla="*/ 1284065 w 9117690"/>
              <a:gd name="connsiteY377" fmla="*/ 4917442 h 5941133"/>
              <a:gd name="connsiteX378" fmla="*/ 1283351 w 9117690"/>
              <a:gd name="connsiteY378" fmla="*/ 4920975 h 5941133"/>
              <a:gd name="connsiteX379" fmla="*/ 1283351 w 9117690"/>
              <a:gd name="connsiteY379" fmla="*/ 5181672 h 5941133"/>
              <a:gd name="connsiteX380" fmla="*/ 1154325 w 9117690"/>
              <a:gd name="connsiteY380" fmla="*/ 5310699 h 5941133"/>
              <a:gd name="connsiteX381" fmla="*/ 1154325 w 9117690"/>
              <a:gd name="connsiteY381" fmla="*/ 5310698 h 5941133"/>
              <a:gd name="connsiteX382" fmla="*/ 1025297 w 9117690"/>
              <a:gd name="connsiteY382" fmla="*/ 5181671 h 5941133"/>
              <a:gd name="connsiteX383" fmla="*/ 1025297 w 9117690"/>
              <a:gd name="connsiteY383" fmla="*/ 2721348 h 5941133"/>
              <a:gd name="connsiteX384" fmla="*/ 1025296 w 9117690"/>
              <a:gd name="connsiteY384" fmla="*/ 5198194 h 5941133"/>
              <a:gd name="connsiteX385" fmla="*/ 1015158 w 9117690"/>
              <a:gd name="connsiteY385" fmla="*/ 5147975 h 5941133"/>
              <a:gd name="connsiteX386" fmla="*/ 896270 w 9117690"/>
              <a:gd name="connsiteY386" fmla="*/ 5069171 h 5941133"/>
              <a:gd name="connsiteX387" fmla="*/ 777383 w 9117690"/>
              <a:gd name="connsiteY387" fmla="*/ 5147975 h 5941133"/>
              <a:gd name="connsiteX388" fmla="*/ 767619 w 9117690"/>
              <a:gd name="connsiteY388" fmla="*/ 5196336 h 5941133"/>
              <a:gd name="connsiteX389" fmla="*/ 767619 w 9117690"/>
              <a:gd name="connsiteY389" fmla="*/ 5281675 h 5941133"/>
              <a:gd name="connsiteX390" fmla="*/ 638592 w 9117690"/>
              <a:gd name="connsiteY390" fmla="*/ 5410702 h 5941133"/>
              <a:gd name="connsiteX391" fmla="*/ 638593 w 9117690"/>
              <a:gd name="connsiteY391" fmla="*/ 5410701 h 5941133"/>
              <a:gd name="connsiteX392" fmla="*/ 509566 w 9117690"/>
              <a:gd name="connsiteY392" fmla="*/ 5281674 h 5941133"/>
              <a:gd name="connsiteX393" fmla="*/ 509566 w 9117690"/>
              <a:gd name="connsiteY393" fmla="*/ 2721348 h 5941133"/>
              <a:gd name="connsiteX394" fmla="*/ 509565 w 9117690"/>
              <a:gd name="connsiteY394" fmla="*/ 4687654 h 5941133"/>
              <a:gd name="connsiteX395" fmla="*/ 499427 w 9117690"/>
              <a:gd name="connsiteY395" fmla="*/ 4637435 h 5941133"/>
              <a:gd name="connsiteX396" fmla="*/ 380539 w 9117690"/>
              <a:gd name="connsiteY396" fmla="*/ 4558631 h 5941133"/>
              <a:gd name="connsiteX397" fmla="*/ 261652 w 9117690"/>
              <a:gd name="connsiteY397" fmla="*/ 4637435 h 5941133"/>
              <a:gd name="connsiteX398" fmla="*/ 258054 w 9117690"/>
              <a:gd name="connsiteY398" fmla="*/ 4655254 h 5941133"/>
              <a:gd name="connsiteX399" fmla="*/ 258054 w 9117690"/>
              <a:gd name="connsiteY399" fmla="*/ 4744172 h 5941133"/>
              <a:gd name="connsiteX400" fmla="*/ 129027 w 9117690"/>
              <a:gd name="connsiteY400" fmla="*/ 4873199 h 5941133"/>
              <a:gd name="connsiteX401" fmla="*/ 129028 w 9117690"/>
              <a:gd name="connsiteY401" fmla="*/ 4873198 h 5941133"/>
              <a:gd name="connsiteX402" fmla="*/ 1 w 9117690"/>
              <a:gd name="connsiteY402" fmla="*/ 4744171 h 5941133"/>
              <a:gd name="connsiteX403" fmla="*/ 1 w 9117690"/>
              <a:gd name="connsiteY403" fmla="*/ 2721348 h 5941133"/>
              <a:gd name="connsiteX404" fmla="*/ 0 w 9117690"/>
              <a:gd name="connsiteY404" fmla="*/ 2721348 h 5941133"/>
              <a:gd name="connsiteX405" fmla="*/ 0 w 9117690"/>
              <a:gd name="connsiteY405" fmla="*/ 0 h 5941133"/>
              <a:gd name="connsiteX0" fmla="*/ 3416214 w 9117690"/>
              <a:gd name="connsiteY0" fmla="*/ 4559601 h 5941133"/>
              <a:gd name="connsiteX1" fmla="*/ 3418663 w 9117690"/>
              <a:gd name="connsiteY1" fmla="*/ 4560435 h 5941133"/>
              <a:gd name="connsiteX2" fmla="*/ 3419057 w 9117690"/>
              <a:gd name="connsiteY2" fmla="*/ 4560469 h 5941133"/>
              <a:gd name="connsiteX3" fmla="*/ 3416214 w 9117690"/>
              <a:gd name="connsiteY3" fmla="*/ 4559601 h 5941133"/>
              <a:gd name="connsiteX4" fmla="*/ 3416214 w 9117690"/>
              <a:gd name="connsiteY4" fmla="*/ 1838253 h 5941133"/>
              <a:gd name="connsiteX5" fmla="*/ 3419057 w 9117690"/>
              <a:gd name="connsiteY5" fmla="*/ 1839121 h 5941133"/>
              <a:gd name="connsiteX6" fmla="*/ 3418663 w 9117690"/>
              <a:gd name="connsiteY6" fmla="*/ 1839087 h 5941133"/>
              <a:gd name="connsiteX7" fmla="*/ 3416214 w 9117690"/>
              <a:gd name="connsiteY7" fmla="*/ 1838253 h 5941133"/>
              <a:gd name="connsiteX8" fmla="*/ 2554390 w 9117690"/>
              <a:gd name="connsiteY8" fmla="*/ 0 h 5941133"/>
              <a:gd name="connsiteX9" fmla="*/ 2554391 w 9117690"/>
              <a:gd name="connsiteY9" fmla="*/ 0 h 5941133"/>
              <a:gd name="connsiteX10" fmla="*/ 2554391 w 9117690"/>
              <a:gd name="connsiteY10" fmla="*/ 2318411 h 5941133"/>
              <a:gd name="connsiteX11" fmla="*/ 2683417 w 9117690"/>
              <a:gd name="connsiteY11" fmla="*/ 2447438 h 5941133"/>
              <a:gd name="connsiteX12" fmla="*/ 2683416 w 9117690"/>
              <a:gd name="connsiteY12" fmla="*/ 2447439 h 5941133"/>
              <a:gd name="connsiteX13" fmla="*/ 2812443 w 9117690"/>
              <a:gd name="connsiteY13" fmla="*/ 2318412 h 5941133"/>
              <a:gd name="connsiteX14" fmla="*/ 2812443 w 9117690"/>
              <a:gd name="connsiteY14" fmla="*/ 1810690 h 5941133"/>
              <a:gd name="connsiteX15" fmla="*/ 2814899 w 9117690"/>
              <a:gd name="connsiteY15" fmla="*/ 1798530 h 5941133"/>
              <a:gd name="connsiteX16" fmla="*/ 2933786 w 9117690"/>
              <a:gd name="connsiteY16" fmla="*/ 1719726 h 5941133"/>
              <a:gd name="connsiteX17" fmla="*/ 3033349 w 9117690"/>
              <a:gd name="connsiteY17" fmla="*/ 1766680 h 5941133"/>
              <a:gd name="connsiteX18" fmla="*/ 3049366 w 9117690"/>
              <a:gd name="connsiteY18" fmla="*/ 1793079 h 5941133"/>
              <a:gd name="connsiteX19" fmla="*/ 3049366 w 9117690"/>
              <a:gd name="connsiteY19" fmla="*/ 2445224 h 5941133"/>
              <a:gd name="connsiteX20" fmla="*/ 3178393 w 9117690"/>
              <a:gd name="connsiteY20" fmla="*/ 2574251 h 5941133"/>
              <a:gd name="connsiteX21" fmla="*/ 3178392 w 9117690"/>
              <a:gd name="connsiteY21" fmla="*/ 2574250 h 5941133"/>
              <a:gd name="connsiteX22" fmla="*/ 3307419 w 9117690"/>
              <a:gd name="connsiteY22" fmla="*/ 2445223 h 5941133"/>
              <a:gd name="connsiteX23" fmla="*/ 3307419 w 9117690"/>
              <a:gd name="connsiteY23" fmla="*/ 1978054 h 5941133"/>
              <a:gd name="connsiteX24" fmla="*/ 3315620 w 9117690"/>
              <a:gd name="connsiteY24" fmla="*/ 1931583 h 5941133"/>
              <a:gd name="connsiteX25" fmla="*/ 3415349 w 9117690"/>
              <a:gd name="connsiteY25" fmla="*/ 1845634 h 5941133"/>
              <a:gd name="connsiteX26" fmla="*/ 3438829 w 9117690"/>
              <a:gd name="connsiteY26" fmla="*/ 1843267 h 5941133"/>
              <a:gd name="connsiteX27" fmla="*/ 3438829 w 9117690"/>
              <a:gd name="connsiteY27" fmla="*/ 1841901 h 5941133"/>
              <a:gd name="connsiteX28" fmla="*/ 3482629 w 9117690"/>
              <a:gd name="connsiteY28" fmla="*/ 1833059 h 5941133"/>
              <a:gd name="connsiteX29" fmla="*/ 3561433 w 9117690"/>
              <a:gd name="connsiteY29" fmla="*/ 1714171 h 5941133"/>
              <a:gd name="connsiteX30" fmla="*/ 3561433 w 9117690"/>
              <a:gd name="connsiteY30" fmla="*/ 1459030 h 5941133"/>
              <a:gd name="connsiteX31" fmla="*/ 3561920 w 9117690"/>
              <a:gd name="connsiteY31" fmla="*/ 1456620 h 5941133"/>
              <a:gd name="connsiteX32" fmla="*/ 3680807 w 9117690"/>
              <a:gd name="connsiteY32" fmla="*/ 1377816 h 5941133"/>
              <a:gd name="connsiteX33" fmla="*/ 3799694 w 9117690"/>
              <a:gd name="connsiteY33" fmla="*/ 1456620 h 5941133"/>
              <a:gd name="connsiteX34" fmla="*/ 3808082 w 9117690"/>
              <a:gd name="connsiteY34" fmla="*/ 1498170 h 5941133"/>
              <a:gd name="connsiteX35" fmla="*/ 3808082 w 9117690"/>
              <a:gd name="connsiteY35" fmla="*/ 1990915 h 5941133"/>
              <a:gd name="connsiteX36" fmla="*/ 3937109 w 9117690"/>
              <a:gd name="connsiteY36" fmla="*/ 2119942 h 5941133"/>
              <a:gd name="connsiteX37" fmla="*/ 3937109 w 9117690"/>
              <a:gd name="connsiteY37" fmla="*/ 2119943 h 5941133"/>
              <a:gd name="connsiteX38" fmla="*/ 4066135 w 9117690"/>
              <a:gd name="connsiteY38" fmla="*/ 1990916 h 5941133"/>
              <a:gd name="connsiteX39" fmla="*/ 4066135 w 9117690"/>
              <a:gd name="connsiteY39" fmla="*/ 1833147 h 5941133"/>
              <a:gd name="connsiteX40" fmla="*/ 4087274 w 9117690"/>
              <a:gd name="connsiteY40" fmla="*/ 1796301 h 5941133"/>
              <a:gd name="connsiteX41" fmla="*/ 4164338 w 9117690"/>
              <a:gd name="connsiteY41" fmla="*/ 1749857 h 5941133"/>
              <a:gd name="connsiteX42" fmla="*/ 4187818 w 9117690"/>
              <a:gd name="connsiteY42" fmla="*/ 1747490 h 5941133"/>
              <a:gd name="connsiteX43" fmla="*/ 4187818 w 9117690"/>
              <a:gd name="connsiteY43" fmla="*/ 1746752 h 5941133"/>
              <a:gd name="connsiteX44" fmla="*/ 4235886 w 9117690"/>
              <a:gd name="connsiteY44" fmla="*/ 1737048 h 5941133"/>
              <a:gd name="connsiteX45" fmla="*/ 4314689 w 9117690"/>
              <a:gd name="connsiteY45" fmla="*/ 1618160 h 5941133"/>
              <a:gd name="connsiteX46" fmla="*/ 4314689 w 9117690"/>
              <a:gd name="connsiteY46" fmla="*/ 1482548 h 5941133"/>
              <a:gd name="connsiteX47" fmla="*/ 4335596 w 9117690"/>
              <a:gd name="connsiteY47" fmla="*/ 1446105 h 5941133"/>
              <a:gd name="connsiteX48" fmla="*/ 4412661 w 9117690"/>
              <a:gd name="connsiteY48" fmla="*/ 1399661 h 5941133"/>
              <a:gd name="connsiteX49" fmla="*/ 4436141 w 9117690"/>
              <a:gd name="connsiteY49" fmla="*/ 1397294 h 5941133"/>
              <a:gd name="connsiteX50" fmla="*/ 4436141 w 9117690"/>
              <a:gd name="connsiteY50" fmla="*/ 1396556 h 5941133"/>
              <a:gd name="connsiteX51" fmla="*/ 4484211 w 9117690"/>
              <a:gd name="connsiteY51" fmla="*/ 1386852 h 5941133"/>
              <a:gd name="connsiteX52" fmla="*/ 4563014 w 9117690"/>
              <a:gd name="connsiteY52" fmla="*/ 1267964 h 5941133"/>
              <a:gd name="connsiteX53" fmla="*/ 4563015 w 9117690"/>
              <a:gd name="connsiteY53" fmla="*/ 0 h 5941133"/>
              <a:gd name="connsiteX54" fmla="*/ 4563130 w 9117690"/>
              <a:gd name="connsiteY54" fmla="*/ 0 h 5941133"/>
              <a:gd name="connsiteX55" fmla="*/ 4563130 w 9117690"/>
              <a:gd name="connsiteY55" fmla="*/ 964211 h 5941133"/>
              <a:gd name="connsiteX56" fmla="*/ 4692157 w 9117690"/>
              <a:gd name="connsiteY56" fmla="*/ 835184 h 5941133"/>
              <a:gd name="connsiteX57" fmla="*/ 4811044 w 9117690"/>
              <a:gd name="connsiteY57" fmla="*/ 913988 h 5941133"/>
              <a:gd name="connsiteX58" fmla="*/ 4819433 w 9117690"/>
              <a:gd name="connsiteY58" fmla="*/ 955537 h 5941133"/>
              <a:gd name="connsiteX59" fmla="*/ 4819433 w 9117690"/>
              <a:gd name="connsiteY59" fmla="*/ 1331913 h 5941133"/>
              <a:gd name="connsiteX60" fmla="*/ 4898236 w 9117690"/>
              <a:gd name="connsiteY60" fmla="*/ 1450801 h 5941133"/>
              <a:gd name="connsiteX61" fmla="*/ 4946306 w 9117690"/>
              <a:gd name="connsiteY61" fmla="*/ 1460505 h 5941133"/>
              <a:gd name="connsiteX62" fmla="*/ 4946306 w 9117690"/>
              <a:gd name="connsiteY62" fmla="*/ 1461243 h 5941133"/>
              <a:gd name="connsiteX63" fmla="*/ 4969786 w 9117690"/>
              <a:gd name="connsiteY63" fmla="*/ 1463610 h 5941133"/>
              <a:gd name="connsiteX64" fmla="*/ 5069515 w 9117690"/>
              <a:gd name="connsiteY64" fmla="*/ 1549559 h 5941133"/>
              <a:gd name="connsiteX65" fmla="*/ 5071719 w 9117690"/>
              <a:gd name="connsiteY65" fmla="*/ 1562049 h 5941133"/>
              <a:gd name="connsiteX66" fmla="*/ 5071719 w 9117690"/>
              <a:gd name="connsiteY66" fmla="*/ 1927303 h 5941133"/>
              <a:gd name="connsiteX67" fmla="*/ 5200746 w 9117690"/>
              <a:gd name="connsiteY67" fmla="*/ 2056330 h 5941133"/>
              <a:gd name="connsiteX68" fmla="*/ 5200745 w 9117690"/>
              <a:gd name="connsiteY68" fmla="*/ 2056331 h 5941133"/>
              <a:gd name="connsiteX69" fmla="*/ 5329772 w 9117690"/>
              <a:gd name="connsiteY69" fmla="*/ 1927304 h 5941133"/>
              <a:gd name="connsiteX70" fmla="*/ 5329772 w 9117690"/>
              <a:gd name="connsiteY70" fmla="*/ 1793396 h 5941133"/>
              <a:gd name="connsiteX71" fmla="*/ 5331976 w 9117690"/>
              <a:gd name="connsiteY71" fmla="*/ 1780906 h 5941133"/>
              <a:gd name="connsiteX72" fmla="*/ 5431705 w 9117690"/>
              <a:gd name="connsiteY72" fmla="*/ 1694957 h 5941133"/>
              <a:gd name="connsiteX73" fmla="*/ 5455185 w 9117690"/>
              <a:gd name="connsiteY73" fmla="*/ 1692590 h 5941133"/>
              <a:gd name="connsiteX74" fmla="*/ 5455185 w 9117690"/>
              <a:gd name="connsiteY74" fmla="*/ 1691852 h 5941133"/>
              <a:gd name="connsiteX75" fmla="*/ 5503255 w 9117690"/>
              <a:gd name="connsiteY75" fmla="*/ 1682148 h 5941133"/>
              <a:gd name="connsiteX76" fmla="*/ 5582058 w 9117690"/>
              <a:gd name="connsiteY76" fmla="*/ 1563260 h 5941133"/>
              <a:gd name="connsiteX77" fmla="*/ 5582058 w 9117690"/>
              <a:gd name="connsiteY77" fmla="*/ 1409856 h 5941133"/>
              <a:gd name="connsiteX78" fmla="*/ 5584247 w 9117690"/>
              <a:gd name="connsiteY78" fmla="*/ 1399012 h 5941133"/>
              <a:gd name="connsiteX79" fmla="*/ 5703135 w 9117690"/>
              <a:gd name="connsiteY79" fmla="*/ 1320208 h 5941133"/>
              <a:gd name="connsiteX80" fmla="*/ 5822022 w 9117690"/>
              <a:gd name="connsiteY80" fmla="*/ 1399012 h 5941133"/>
              <a:gd name="connsiteX81" fmla="*/ 5830411 w 9117690"/>
              <a:gd name="connsiteY81" fmla="*/ 1440562 h 5941133"/>
              <a:gd name="connsiteX82" fmla="*/ 5830411 w 9117690"/>
              <a:gd name="connsiteY82" fmla="*/ 1554546 h 5941133"/>
              <a:gd name="connsiteX83" fmla="*/ 5909214 w 9117690"/>
              <a:gd name="connsiteY83" fmla="*/ 1673434 h 5941133"/>
              <a:gd name="connsiteX84" fmla="*/ 5957284 w 9117690"/>
              <a:gd name="connsiteY84" fmla="*/ 1683138 h 5941133"/>
              <a:gd name="connsiteX85" fmla="*/ 5957284 w 9117690"/>
              <a:gd name="connsiteY85" fmla="*/ 1683876 h 5941133"/>
              <a:gd name="connsiteX86" fmla="*/ 5980764 w 9117690"/>
              <a:gd name="connsiteY86" fmla="*/ 1686243 h 5941133"/>
              <a:gd name="connsiteX87" fmla="*/ 6057828 w 9117690"/>
              <a:gd name="connsiteY87" fmla="*/ 1732687 h 5941133"/>
              <a:gd name="connsiteX88" fmla="*/ 6076498 w 9117690"/>
              <a:gd name="connsiteY88" fmla="*/ 1765229 h 5941133"/>
              <a:gd name="connsiteX89" fmla="*/ 6076498 w 9117690"/>
              <a:gd name="connsiteY89" fmla="*/ 1811967 h 5941133"/>
              <a:gd name="connsiteX90" fmla="*/ 6205525 w 9117690"/>
              <a:gd name="connsiteY90" fmla="*/ 1940994 h 5941133"/>
              <a:gd name="connsiteX91" fmla="*/ 6205524 w 9117690"/>
              <a:gd name="connsiteY91" fmla="*/ 1940995 h 5941133"/>
              <a:gd name="connsiteX92" fmla="*/ 6334551 w 9117690"/>
              <a:gd name="connsiteY92" fmla="*/ 1811968 h 5941133"/>
              <a:gd name="connsiteX93" fmla="*/ 6334551 w 9117690"/>
              <a:gd name="connsiteY93" fmla="*/ 1503022 h 5941133"/>
              <a:gd name="connsiteX94" fmla="*/ 6338149 w 9117690"/>
              <a:gd name="connsiteY94" fmla="*/ 1485203 h 5941133"/>
              <a:gd name="connsiteX95" fmla="*/ 6457036 w 9117690"/>
              <a:gd name="connsiteY95" fmla="*/ 1406399 h 5941133"/>
              <a:gd name="connsiteX96" fmla="*/ 6575924 w 9117690"/>
              <a:gd name="connsiteY96" fmla="*/ 1485203 h 5941133"/>
              <a:gd name="connsiteX97" fmla="*/ 6586062 w 9117690"/>
              <a:gd name="connsiteY97" fmla="*/ 1535422 h 5941133"/>
              <a:gd name="connsiteX98" fmla="*/ 6586063 w 9117690"/>
              <a:gd name="connsiteY98" fmla="*/ 0 h 5941133"/>
              <a:gd name="connsiteX99" fmla="*/ 6586063 w 9117690"/>
              <a:gd name="connsiteY99" fmla="*/ 2432384 h 5941133"/>
              <a:gd name="connsiteX100" fmla="*/ 6715090 w 9117690"/>
              <a:gd name="connsiteY100" fmla="*/ 2561411 h 5941133"/>
              <a:gd name="connsiteX101" fmla="*/ 6715089 w 9117690"/>
              <a:gd name="connsiteY101" fmla="*/ 2561412 h 5941133"/>
              <a:gd name="connsiteX102" fmla="*/ 6844116 w 9117690"/>
              <a:gd name="connsiteY102" fmla="*/ 2432385 h 5941133"/>
              <a:gd name="connsiteX103" fmla="*/ 6844116 w 9117690"/>
              <a:gd name="connsiteY103" fmla="*/ 1845983 h 5941133"/>
              <a:gd name="connsiteX104" fmla="*/ 6853880 w 9117690"/>
              <a:gd name="connsiteY104" fmla="*/ 1797623 h 5941133"/>
              <a:gd name="connsiteX105" fmla="*/ 6972767 w 9117690"/>
              <a:gd name="connsiteY105" fmla="*/ 1718819 h 5941133"/>
              <a:gd name="connsiteX106" fmla="*/ 7091655 w 9117690"/>
              <a:gd name="connsiteY106" fmla="*/ 1797623 h 5941133"/>
              <a:gd name="connsiteX107" fmla="*/ 7101793 w 9117690"/>
              <a:gd name="connsiteY107" fmla="*/ 1847842 h 5941133"/>
              <a:gd name="connsiteX108" fmla="*/ 7101794 w 9117690"/>
              <a:gd name="connsiteY108" fmla="*/ 0 h 5941133"/>
              <a:gd name="connsiteX109" fmla="*/ 7101794 w 9117690"/>
              <a:gd name="connsiteY109" fmla="*/ 1831319 h 5941133"/>
              <a:gd name="connsiteX110" fmla="*/ 7230821 w 9117690"/>
              <a:gd name="connsiteY110" fmla="*/ 1960346 h 5941133"/>
              <a:gd name="connsiteX111" fmla="*/ 7230820 w 9117690"/>
              <a:gd name="connsiteY111" fmla="*/ 1960347 h 5941133"/>
              <a:gd name="connsiteX112" fmla="*/ 7359847 w 9117690"/>
              <a:gd name="connsiteY112" fmla="*/ 1831320 h 5941133"/>
              <a:gd name="connsiteX113" fmla="*/ 7359847 w 9117690"/>
              <a:gd name="connsiteY113" fmla="*/ 1726679 h 5941133"/>
              <a:gd name="connsiteX114" fmla="*/ 7360099 w 9117690"/>
              <a:gd name="connsiteY114" fmla="*/ 1725250 h 5941133"/>
              <a:gd name="connsiteX115" fmla="*/ 7459828 w 9117690"/>
              <a:gd name="connsiteY115" fmla="*/ 1639301 h 5941133"/>
              <a:gd name="connsiteX116" fmla="*/ 7483308 w 9117690"/>
              <a:gd name="connsiteY116" fmla="*/ 1636934 h 5941133"/>
              <a:gd name="connsiteX117" fmla="*/ 7483308 w 9117690"/>
              <a:gd name="connsiteY117" fmla="*/ 1636196 h 5941133"/>
              <a:gd name="connsiteX118" fmla="*/ 7531378 w 9117690"/>
              <a:gd name="connsiteY118" fmla="*/ 1626492 h 5941133"/>
              <a:gd name="connsiteX119" fmla="*/ 7610181 w 9117690"/>
              <a:gd name="connsiteY119" fmla="*/ 1507604 h 5941133"/>
              <a:gd name="connsiteX120" fmla="*/ 7610181 w 9117690"/>
              <a:gd name="connsiteY120" fmla="*/ 1266735 h 5941133"/>
              <a:gd name="connsiteX121" fmla="*/ 7612370 w 9117690"/>
              <a:gd name="connsiteY121" fmla="*/ 1255890 h 5941133"/>
              <a:gd name="connsiteX122" fmla="*/ 7731258 w 9117690"/>
              <a:gd name="connsiteY122" fmla="*/ 1177086 h 5941133"/>
              <a:gd name="connsiteX123" fmla="*/ 7850145 w 9117690"/>
              <a:gd name="connsiteY123" fmla="*/ 1255890 h 5941133"/>
              <a:gd name="connsiteX124" fmla="*/ 7858534 w 9117690"/>
              <a:gd name="connsiteY124" fmla="*/ 1297440 h 5941133"/>
              <a:gd name="connsiteX125" fmla="*/ 7858534 w 9117690"/>
              <a:gd name="connsiteY125" fmla="*/ 1387570 h 5941133"/>
              <a:gd name="connsiteX126" fmla="*/ 7937337 w 9117690"/>
              <a:gd name="connsiteY126" fmla="*/ 1506458 h 5941133"/>
              <a:gd name="connsiteX127" fmla="*/ 7985407 w 9117690"/>
              <a:gd name="connsiteY127" fmla="*/ 1516162 h 5941133"/>
              <a:gd name="connsiteX128" fmla="*/ 7985407 w 9117690"/>
              <a:gd name="connsiteY128" fmla="*/ 1516900 h 5941133"/>
              <a:gd name="connsiteX129" fmla="*/ 8008887 w 9117690"/>
              <a:gd name="connsiteY129" fmla="*/ 1519267 h 5941133"/>
              <a:gd name="connsiteX130" fmla="*/ 8108616 w 9117690"/>
              <a:gd name="connsiteY130" fmla="*/ 1605216 h 5941133"/>
              <a:gd name="connsiteX131" fmla="*/ 8110619 w 9117690"/>
              <a:gd name="connsiteY131" fmla="*/ 1616566 h 5941133"/>
              <a:gd name="connsiteX132" fmla="*/ 8110619 w 9117690"/>
              <a:gd name="connsiteY132" fmla="*/ 1896586 h 5941133"/>
              <a:gd name="connsiteX133" fmla="*/ 8239646 w 9117690"/>
              <a:gd name="connsiteY133" fmla="*/ 2025613 h 5941133"/>
              <a:gd name="connsiteX134" fmla="*/ 8239645 w 9117690"/>
              <a:gd name="connsiteY134" fmla="*/ 2025614 h 5941133"/>
              <a:gd name="connsiteX135" fmla="*/ 8368672 w 9117690"/>
              <a:gd name="connsiteY135" fmla="*/ 1896587 h 5941133"/>
              <a:gd name="connsiteX136" fmla="*/ 8368672 w 9117690"/>
              <a:gd name="connsiteY136" fmla="*/ 1628262 h 5941133"/>
              <a:gd name="connsiteX137" fmla="*/ 8368923 w 9117690"/>
              <a:gd name="connsiteY137" fmla="*/ 1626839 h 5941133"/>
              <a:gd name="connsiteX138" fmla="*/ 8468652 w 9117690"/>
              <a:gd name="connsiteY138" fmla="*/ 1540890 h 5941133"/>
              <a:gd name="connsiteX139" fmla="*/ 8492132 w 9117690"/>
              <a:gd name="connsiteY139" fmla="*/ 1538523 h 5941133"/>
              <a:gd name="connsiteX140" fmla="*/ 8492132 w 9117690"/>
              <a:gd name="connsiteY140" fmla="*/ 1537785 h 5941133"/>
              <a:gd name="connsiteX141" fmla="*/ 8540202 w 9117690"/>
              <a:gd name="connsiteY141" fmla="*/ 1528081 h 5941133"/>
              <a:gd name="connsiteX142" fmla="*/ 8619005 w 9117690"/>
              <a:gd name="connsiteY142" fmla="*/ 1409193 h 5941133"/>
              <a:gd name="connsiteX143" fmla="*/ 8619005 w 9117690"/>
              <a:gd name="connsiteY143" fmla="*/ 849400 h 5941133"/>
              <a:gd name="connsiteX144" fmla="*/ 8619025 w 9117690"/>
              <a:gd name="connsiteY144" fmla="*/ 849287 h 5941133"/>
              <a:gd name="connsiteX145" fmla="*/ 8718754 w 9117690"/>
              <a:gd name="connsiteY145" fmla="*/ 763338 h 5941133"/>
              <a:gd name="connsiteX146" fmla="*/ 8742234 w 9117690"/>
              <a:gd name="connsiteY146" fmla="*/ 760971 h 5941133"/>
              <a:gd name="connsiteX147" fmla="*/ 8742234 w 9117690"/>
              <a:gd name="connsiteY147" fmla="*/ 760233 h 5941133"/>
              <a:gd name="connsiteX148" fmla="*/ 8790304 w 9117690"/>
              <a:gd name="connsiteY148" fmla="*/ 750529 h 5941133"/>
              <a:gd name="connsiteX149" fmla="*/ 8869107 w 9117690"/>
              <a:gd name="connsiteY149" fmla="*/ 631641 h 5941133"/>
              <a:gd name="connsiteX150" fmla="*/ 8869107 w 9117690"/>
              <a:gd name="connsiteY150" fmla="*/ 568327 h 5941133"/>
              <a:gd name="connsiteX151" fmla="*/ 8890272 w 9117690"/>
              <a:gd name="connsiteY151" fmla="*/ 531436 h 5941133"/>
              <a:gd name="connsiteX152" fmla="*/ 8967336 w 9117690"/>
              <a:gd name="connsiteY152" fmla="*/ 484992 h 5941133"/>
              <a:gd name="connsiteX153" fmla="*/ 8990816 w 9117690"/>
              <a:gd name="connsiteY153" fmla="*/ 482625 h 5941133"/>
              <a:gd name="connsiteX154" fmla="*/ 8990816 w 9117690"/>
              <a:gd name="connsiteY154" fmla="*/ 481887 h 5941133"/>
              <a:gd name="connsiteX155" fmla="*/ 9038886 w 9117690"/>
              <a:gd name="connsiteY155" fmla="*/ 472183 h 5941133"/>
              <a:gd name="connsiteX156" fmla="*/ 9117689 w 9117690"/>
              <a:gd name="connsiteY156" fmla="*/ 353297 h 5941133"/>
              <a:gd name="connsiteX157" fmla="*/ 9117689 w 9117690"/>
              <a:gd name="connsiteY157" fmla="*/ 556639 h 5941133"/>
              <a:gd name="connsiteX158" fmla="*/ 9117690 w 9117690"/>
              <a:gd name="connsiteY158" fmla="*/ 556644 h 5941133"/>
              <a:gd name="connsiteX159" fmla="*/ 9117689 w 9117690"/>
              <a:gd name="connsiteY159" fmla="*/ 3074645 h 5941133"/>
              <a:gd name="connsiteX160" fmla="*/ 9038886 w 9117690"/>
              <a:gd name="connsiteY160" fmla="*/ 3193531 h 5941133"/>
              <a:gd name="connsiteX161" fmla="*/ 8990816 w 9117690"/>
              <a:gd name="connsiteY161" fmla="*/ 3203235 h 5941133"/>
              <a:gd name="connsiteX162" fmla="*/ 8990816 w 9117690"/>
              <a:gd name="connsiteY162" fmla="*/ 3203973 h 5941133"/>
              <a:gd name="connsiteX163" fmla="*/ 8967336 w 9117690"/>
              <a:gd name="connsiteY163" fmla="*/ 3206340 h 5941133"/>
              <a:gd name="connsiteX164" fmla="*/ 8890272 w 9117690"/>
              <a:gd name="connsiteY164" fmla="*/ 3252784 h 5941133"/>
              <a:gd name="connsiteX165" fmla="*/ 8869107 w 9117690"/>
              <a:gd name="connsiteY165" fmla="*/ 3289675 h 5941133"/>
              <a:gd name="connsiteX166" fmla="*/ 8869107 w 9117690"/>
              <a:gd name="connsiteY166" fmla="*/ 3352989 h 5941133"/>
              <a:gd name="connsiteX167" fmla="*/ 8790304 w 9117690"/>
              <a:gd name="connsiteY167" fmla="*/ 3471877 h 5941133"/>
              <a:gd name="connsiteX168" fmla="*/ 8742234 w 9117690"/>
              <a:gd name="connsiteY168" fmla="*/ 3481581 h 5941133"/>
              <a:gd name="connsiteX169" fmla="*/ 8742234 w 9117690"/>
              <a:gd name="connsiteY169" fmla="*/ 3482319 h 5941133"/>
              <a:gd name="connsiteX170" fmla="*/ 8718754 w 9117690"/>
              <a:gd name="connsiteY170" fmla="*/ 3484686 h 5941133"/>
              <a:gd name="connsiteX171" fmla="*/ 8619025 w 9117690"/>
              <a:gd name="connsiteY171" fmla="*/ 3570635 h 5941133"/>
              <a:gd name="connsiteX172" fmla="*/ 8619005 w 9117690"/>
              <a:gd name="connsiteY172" fmla="*/ 3570748 h 5941133"/>
              <a:gd name="connsiteX173" fmla="*/ 8619005 w 9117690"/>
              <a:gd name="connsiteY173" fmla="*/ 4130541 h 5941133"/>
              <a:gd name="connsiteX174" fmla="*/ 8540202 w 9117690"/>
              <a:gd name="connsiteY174" fmla="*/ 4249429 h 5941133"/>
              <a:gd name="connsiteX175" fmla="*/ 8492132 w 9117690"/>
              <a:gd name="connsiteY175" fmla="*/ 4259133 h 5941133"/>
              <a:gd name="connsiteX176" fmla="*/ 8492132 w 9117690"/>
              <a:gd name="connsiteY176" fmla="*/ 4259871 h 5941133"/>
              <a:gd name="connsiteX177" fmla="*/ 8468652 w 9117690"/>
              <a:gd name="connsiteY177" fmla="*/ 4262238 h 5941133"/>
              <a:gd name="connsiteX178" fmla="*/ 8368923 w 9117690"/>
              <a:gd name="connsiteY178" fmla="*/ 4348187 h 5941133"/>
              <a:gd name="connsiteX179" fmla="*/ 8368672 w 9117690"/>
              <a:gd name="connsiteY179" fmla="*/ 4349610 h 5941133"/>
              <a:gd name="connsiteX180" fmla="*/ 8368672 w 9117690"/>
              <a:gd name="connsiteY180" fmla="*/ 4617935 h 5941133"/>
              <a:gd name="connsiteX181" fmla="*/ 8239645 w 9117690"/>
              <a:gd name="connsiteY181" fmla="*/ 4746962 h 5941133"/>
              <a:gd name="connsiteX182" fmla="*/ 8239646 w 9117690"/>
              <a:gd name="connsiteY182" fmla="*/ 4746961 h 5941133"/>
              <a:gd name="connsiteX183" fmla="*/ 8110619 w 9117690"/>
              <a:gd name="connsiteY183" fmla="*/ 4617934 h 5941133"/>
              <a:gd name="connsiteX184" fmla="*/ 8110619 w 9117690"/>
              <a:gd name="connsiteY184" fmla="*/ 4337914 h 5941133"/>
              <a:gd name="connsiteX185" fmla="*/ 8108616 w 9117690"/>
              <a:gd name="connsiteY185" fmla="*/ 4326564 h 5941133"/>
              <a:gd name="connsiteX186" fmla="*/ 8008887 w 9117690"/>
              <a:gd name="connsiteY186" fmla="*/ 4240615 h 5941133"/>
              <a:gd name="connsiteX187" fmla="*/ 7985407 w 9117690"/>
              <a:gd name="connsiteY187" fmla="*/ 4238248 h 5941133"/>
              <a:gd name="connsiteX188" fmla="*/ 7985407 w 9117690"/>
              <a:gd name="connsiteY188" fmla="*/ 4237510 h 5941133"/>
              <a:gd name="connsiteX189" fmla="*/ 7937337 w 9117690"/>
              <a:gd name="connsiteY189" fmla="*/ 4227806 h 5941133"/>
              <a:gd name="connsiteX190" fmla="*/ 7858534 w 9117690"/>
              <a:gd name="connsiteY190" fmla="*/ 4108918 h 5941133"/>
              <a:gd name="connsiteX191" fmla="*/ 7858534 w 9117690"/>
              <a:gd name="connsiteY191" fmla="*/ 4018788 h 5941133"/>
              <a:gd name="connsiteX192" fmla="*/ 7850145 w 9117690"/>
              <a:gd name="connsiteY192" fmla="*/ 3977238 h 5941133"/>
              <a:gd name="connsiteX193" fmla="*/ 7731258 w 9117690"/>
              <a:gd name="connsiteY193" fmla="*/ 3898434 h 5941133"/>
              <a:gd name="connsiteX194" fmla="*/ 7612370 w 9117690"/>
              <a:gd name="connsiteY194" fmla="*/ 3977238 h 5941133"/>
              <a:gd name="connsiteX195" fmla="*/ 7610181 w 9117690"/>
              <a:gd name="connsiteY195" fmla="*/ 3988083 h 5941133"/>
              <a:gd name="connsiteX196" fmla="*/ 7610181 w 9117690"/>
              <a:gd name="connsiteY196" fmla="*/ 4228952 h 5941133"/>
              <a:gd name="connsiteX197" fmla="*/ 7531378 w 9117690"/>
              <a:gd name="connsiteY197" fmla="*/ 4347840 h 5941133"/>
              <a:gd name="connsiteX198" fmla="*/ 7483308 w 9117690"/>
              <a:gd name="connsiteY198" fmla="*/ 4357544 h 5941133"/>
              <a:gd name="connsiteX199" fmla="*/ 7483308 w 9117690"/>
              <a:gd name="connsiteY199" fmla="*/ 4358282 h 5941133"/>
              <a:gd name="connsiteX200" fmla="*/ 7459828 w 9117690"/>
              <a:gd name="connsiteY200" fmla="*/ 4360649 h 5941133"/>
              <a:gd name="connsiteX201" fmla="*/ 7360099 w 9117690"/>
              <a:gd name="connsiteY201" fmla="*/ 4446598 h 5941133"/>
              <a:gd name="connsiteX202" fmla="*/ 7359847 w 9117690"/>
              <a:gd name="connsiteY202" fmla="*/ 4448027 h 5941133"/>
              <a:gd name="connsiteX203" fmla="*/ 7359847 w 9117690"/>
              <a:gd name="connsiteY203" fmla="*/ 4552668 h 5941133"/>
              <a:gd name="connsiteX204" fmla="*/ 7230820 w 9117690"/>
              <a:gd name="connsiteY204" fmla="*/ 4681695 h 5941133"/>
              <a:gd name="connsiteX205" fmla="*/ 7230821 w 9117690"/>
              <a:gd name="connsiteY205" fmla="*/ 4681694 h 5941133"/>
              <a:gd name="connsiteX206" fmla="*/ 7101794 w 9117690"/>
              <a:gd name="connsiteY206" fmla="*/ 4552667 h 5941133"/>
              <a:gd name="connsiteX207" fmla="*/ 7101794 w 9117690"/>
              <a:gd name="connsiteY207" fmla="*/ 2721348 h 5941133"/>
              <a:gd name="connsiteX208" fmla="*/ 7101793 w 9117690"/>
              <a:gd name="connsiteY208" fmla="*/ 4569190 h 5941133"/>
              <a:gd name="connsiteX209" fmla="*/ 7091655 w 9117690"/>
              <a:gd name="connsiteY209" fmla="*/ 4518971 h 5941133"/>
              <a:gd name="connsiteX210" fmla="*/ 6972767 w 9117690"/>
              <a:gd name="connsiteY210" fmla="*/ 4440167 h 5941133"/>
              <a:gd name="connsiteX211" fmla="*/ 6853880 w 9117690"/>
              <a:gd name="connsiteY211" fmla="*/ 4518971 h 5941133"/>
              <a:gd name="connsiteX212" fmla="*/ 6844116 w 9117690"/>
              <a:gd name="connsiteY212" fmla="*/ 4567331 h 5941133"/>
              <a:gd name="connsiteX213" fmla="*/ 6844116 w 9117690"/>
              <a:gd name="connsiteY213" fmla="*/ 5153733 h 5941133"/>
              <a:gd name="connsiteX214" fmla="*/ 6715089 w 9117690"/>
              <a:gd name="connsiteY214" fmla="*/ 5282760 h 5941133"/>
              <a:gd name="connsiteX215" fmla="*/ 6715090 w 9117690"/>
              <a:gd name="connsiteY215" fmla="*/ 5282759 h 5941133"/>
              <a:gd name="connsiteX216" fmla="*/ 6586063 w 9117690"/>
              <a:gd name="connsiteY216" fmla="*/ 5153732 h 5941133"/>
              <a:gd name="connsiteX217" fmla="*/ 6586063 w 9117690"/>
              <a:gd name="connsiteY217" fmla="*/ 2721348 h 5941133"/>
              <a:gd name="connsiteX218" fmla="*/ 6586062 w 9117690"/>
              <a:gd name="connsiteY218" fmla="*/ 4256770 h 5941133"/>
              <a:gd name="connsiteX219" fmla="*/ 6575924 w 9117690"/>
              <a:gd name="connsiteY219" fmla="*/ 4206551 h 5941133"/>
              <a:gd name="connsiteX220" fmla="*/ 6457036 w 9117690"/>
              <a:gd name="connsiteY220" fmla="*/ 4127747 h 5941133"/>
              <a:gd name="connsiteX221" fmla="*/ 6338149 w 9117690"/>
              <a:gd name="connsiteY221" fmla="*/ 4206551 h 5941133"/>
              <a:gd name="connsiteX222" fmla="*/ 6334551 w 9117690"/>
              <a:gd name="connsiteY222" fmla="*/ 4224370 h 5941133"/>
              <a:gd name="connsiteX223" fmla="*/ 6334551 w 9117690"/>
              <a:gd name="connsiteY223" fmla="*/ 4533316 h 5941133"/>
              <a:gd name="connsiteX224" fmla="*/ 6205524 w 9117690"/>
              <a:gd name="connsiteY224" fmla="*/ 4662343 h 5941133"/>
              <a:gd name="connsiteX225" fmla="*/ 6205525 w 9117690"/>
              <a:gd name="connsiteY225" fmla="*/ 4662342 h 5941133"/>
              <a:gd name="connsiteX226" fmla="*/ 6076498 w 9117690"/>
              <a:gd name="connsiteY226" fmla="*/ 4533315 h 5941133"/>
              <a:gd name="connsiteX227" fmla="*/ 6076498 w 9117690"/>
              <a:gd name="connsiteY227" fmla="*/ 4486577 h 5941133"/>
              <a:gd name="connsiteX228" fmla="*/ 6057828 w 9117690"/>
              <a:gd name="connsiteY228" fmla="*/ 4454035 h 5941133"/>
              <a:gd name="connsiteX229" fmla="*/ 5980764 w 9117690"/>
              <a:gd name="connsiteY229" fmla="*/ 4407591 h 5941133"/>
              <a:gd name="connsiteX230" fmla="*/ 5957284 w 9117690"/>
              <a:gd name="connsiteY230" fmla="*/ 4405224 h 5941133"/>
              <a:gd name="connsiteX231" fmla="*/ 5957284 w 9117690"/>
              <a:gd name="connsiteY231" fmla="*/ 4404486 h 5941133"/>
              <a:gd name="connsiteX232" fmla="*/ 5909214 w 9117690"/>
              <a:gd name="connsiteY232" fmla="*/ 4394782 h 5941133"/>
              <a:gd name="connsiteX233" fmla="*/ 5830411 w 9117690"/>
              <a:gd name="connsiteY233" fmla="*/ 4275894 h 5941133"/>
              <a:gd name="connsiteX234" fmla="*/ 5830411 w 9117690"/>
              <a:gd name="connsiteY234" fmla="*/ 4161910 h 5941133"/>
              <a:gd name="connsiteX235" fmla="*/ 5822022 w 9117690"/>
              <a:gd name="connsiteY235" fmla="*/ 4120360 h 5941133"/>
              <a:gd name="connsiteX236" fmla="*/ 5703135 w 9117690"/>
              <a:gd name="connsiteY236" fmla="*/ 4041556 h 5941133"/>
              <a:gd name="connsiteX237" fmla="*/ 5584247 w 9117690"/>
              <a:gd name="connsiteY237" fmla="*/ 4120360 h 5941133"/>
              <a:gd name="connsiteX238" fmla="*/ 5582058 w 9117690"/>
              <a:gd name="connsiteY238" fmla="*/ 4131204 h 5941133"/>
              <a:gd name="connsiteX239" fmla="*/ 5582058 w 9117690"/>
              <a:gd name="connsiteY239" fmla="*/ 4284608 h 5941133"/>
              <a:gd name="connsiteX240" fmla="*/ 5503255 w 9117690"/>
              <a:gd name="connsiteY240" fmla="*/ 4403496 h 5941133"/>
              <a:gd name="connsiteX241" fmla="*/ 5455185 w 9117690"/>
              <a:gd name="connsiteY241" fmla="*/ 4413200 h 5941133"/>
              <a:gd name="connsiteX242" fmla="*/ 5455185 w 9117690"/>
              <a:gd name="connsiteY242" fmla="*/ 4413938 h 5941133"/>
              <a:gd name="connsiteX243" fmla="*/ 5431705 w 9117690"/>
              <a:gd name="connsiteY243" fmla="*/ 4416305 h 5941133"/>
              <a:gd name="connsiteX244" fmla="*/ 5331976 w 9117690"/>
              <a:gd name="connsiteY244" fmla="*/ 4502254 h 5941133"/>
              <a:gd name="connsiteX245" fmla="*/ 5329772 w 9117690"/>
              <a:gd name="connsiteY245" fmla="*/ 4514744 h 5941133"/>
              <a:gd name="connsiteX246" fmla="*/ 5329772 w 9117690"/>
              <a:gd name="connsiteY246" fmla="*/ 4648652 h 5941133"/>
              <a:gd name="connsiteX247" fmla="*/ 5200745 w 9117690"/>
              <a:gd name="connsiteY247" fmla="*/ 4777679 h 5941133"/>
              <a:gd name="connsiteX248" fmla="*/ 5200746 w 9117690"/>
              <a:gd name="connsiteY248" fmla="*/ 4777678 h 5941133"/>
              <a:gd name="connsiteX249" fmla="*/ 5071719 w 9117690"/>
              <a:gd name="connsiteY249" fmla="*/ 4648651 h 5941133"/>
              <a:gd name="connsiteX250" fmla="*/ 5071719 w 9117690"/>
              <a:gd name="connsiteY250" fmla="*/ 4283397 h 5941133"/>
              <a:gd name="connsiteX251" fmla="*/ 5069515 w 9117690"/>
              <a:gd name="connsiteY251" fmla="*/ 4270907 h 5941133"/>
              <a:gd name="connsiteX252" fmla="*/ 4969786 w 9117690"/>
              <a:gd name="connsiteY252" fmla="*/ 4184958 h 5941133"/>
              <a:gd name="connsiteX253" fmla="*/ 4946306 w 9117690"/>
              <a:gd name="connsiteY253" fmla="*/ 4182591 h 5941133"/>
              <a:gd name="connsiteX254" fmla="*/ 4946306 w 9117690"/>
              <a:gd name="connsiteY254" fmla="*/ 4181853 h 5941133"/>
              <a:gd name="connsiteX255" fmla="*/ 4898236 w 9117690"/>
              <a:gd name="connsiteY255" fmla="*/ 4172149 h 5941133"/>
              <a:gd name="connsiteX256" fmla="*/ 4819433 w 9117690"/>
              <a:gd name="connsiteY256" fmla="*/ 4053261 h 5941133"/>
              <a:gd name="connsiteX257" fmla="*/ 4819433 w 9117690"/>
              <a:gd name="connsiteY257" fmla="*/ 3676885 h 5941133"/>
              <a:gd name="connsiteX258" fmla="*/ 4811044 w 9117690"/>
              <a:gd name="connsiteY258" fmla="*/ 3635336 h 5941133"/>
              <a:gd name="connsiteX259" fmla="*/ 4692157 w 9117690"/>
              <a:gd name="connsiteY259" fmla="*/ 3556532 h 5941133"/>
              <a:gd name="connsiteX260" fmla="*/ 4563130 w 9117690"/>
              <a:gd name="connsiteY260" fmla="*/ 3685559 h 5941133"/>
              <a:gd name="connsiteX261" fmla="*/ 4563130 w 9117690"/>
              <a:gd name="connsiteY261" fmla="*/ 2721348 h 5941133"/>
              <a:gd name="connsiteX262" fmla="*/ 4563015 w 9117690"/>
              <a:gd name="connsiteY262" fmla="*/ 2721348 h 5941133"/>
              <a:gd name="connsiteX263" fmla="*/ 4563014 w 9117690"/>
              <a:gd name="connsiteY263" fmla="*/ 3989312 h 5941133"/>
              <a:gd name="connsiteX264" fmla="*/ 4484211 w 9117690"/>
              <a:gd name="connsiteY264" fmla="*/ 4108200 h 5941133"/>
              <a:gd name="connsiteX265" fmla="*/ 4436141 w 9117690"/>
              <a:gd name="connsiteY265" fmla="*/ 4117904 h 5941133"/>
              <a:gd name="connsiteX266" fmla="*/ 4436141 w 9117690"/>
              <a:gd name="connsiteY266" fmla="*/ 4118642 h 5941133"/>
              <a:gd name="connsiteX267" fmla="*/ 4412661 w 9117690"/>
              <a:gd name="connsiteY267" fmla="*/ 4121009 h 5941133"/>
              <a:gd name="connsiteX268" fmla="*/ 4335596 w 9117690"/>
              <a:gd name="connsiteY268" fmla="*/ 4167453 h 5941133"/>
              <a:gd name="connsiteX269" fmla="*/ 4314689 w 9117690"/>
              <a:gd name="connsiteY269" fmla="*/ 4203896 h 5941133"/>
              <a:gd name="connsiteX270" fmla="*/ 4314689 w 9117690"/>
              <a:gd name="connsiteY270" fmla="*/ 4339508 h 5941133"/>
              <a:gd name="connsiteX271" fmla="*/ 4235886 w 9117690"/>
              <a:gd name="connsiteY271" fmla="*/ 4458396 h 5941133"/>
              <a:gd name="connsiteX272" fmla="*/ 4187818 w 9117690"/>
              <a:gd name="connsiteY272" fmla="*/ 4468100 h 5941133"/>
              <a:gd name="connsiteX273" fmla="*/ 4187818 w 9117690"/>
              <a:gd name="connsiteY273" fmla="*/ 4468838 h 5941133"/>
              <a:gd name="connsiteX274" fmla="*/ 4164338 w 9117690"/>
              <a:gd name="connsiteY274" fmla="*/ 4471205 h 5941133"/>
              <a:gd name="connsiteX275" fmla="*/ 4087274 w 9117690"/>
              <a:gd name="connsiteY275" fmla="*/ 4517649 h 5941133"/>
              <a:gd name="connsiteX276" fmla="*/ 4066135 w 9117690"/>
              <a:gd name="connsiteY276" fmla="*/ 4554495 h 5941133"/>
              <a:gd name="connsiteX277" fmla="*/ 4066135 w 9117690"/>
              <a:gd name="connsiteY277" fmla="*/ 4712264 h 5941133"/>
              <a:gd name="connsiteX278" fmla="*/ 3937109 w 9117690"/>
              <a:gd name="connsiteY278" fmla="*/ 4841291 h 5941133"/>
              <a:gd name="connsiteX279" fmla="*/ 3937109 w 9117690"/>
              <a:gd name="connsiteY279" fmla="*/ 4841290 h 5941133"/>
              <a:gd name="connsiteX280" fmla="*/ 3808082 w 9117690"/>
              <a:gd name="connsiteY280" fmla="*/ 4712263 h 5941133"/>
              <a:gd name="connsiteX281" fmla="*/ 3808082 w 9117690"/>
              <a:gd name="connsiteY281" fmla="*/ 4219518 h 5941133"/>
              <a:gd name="connsiteX282" fmla="*/ 3799694 w 9117690"/>
              <a:gd name="connsiteY282" fmla="*/ 4177968 h 5941133"/>
              <a:gd name="connsiteX283" fmla="*/ 3680807 w 9117690"/>
              <a:gd name="connsiteY283" fmla="*/ 4099164 h 5941133"/>
              <a:gd name="connsiteX284" fmla="*/ 3561920 w 9117690"/>
              <a:gd name="connsiteY284" fmla="*/ 4177968 h 5941133"/>
              <a:gd name="connsiteX285" fmla="*/ 3561433 w 9117690"/>
              <a:gd name="connsiteY285" fmla="*/ 4180378 h 5941133"/>
              <a:gd name="connsiteX286" fmla="*/ 3561433 w 9117690"/>
              <a:gd name="connsiteY286" fmla="*/ 4435519 h 5941133"/>
              <a:gd name="connsiteX287" fmla="*/ 3482629 w 9117690"/>
              <a:gd name="connsiteY287" fmla="*/ 4554407 h 5941133"/>
              <a:gd name="connsiteX288" fmla="*/ 3438829 w 9117690"/>
              <a:gd name="connsiteY288" fmla="*/ 4563249 h 5941133"/>
              <a:gd name="connsiteX289" fmla="*/ 3438829 w 9117690"/>
              <a:gd name="connsiteY289" fmla="*/ 4564615 h 5941133"/>
              <a:gd name="connsiteX290" fmla="*/ 3415349 w 9117690"/>
              <a:gd name="connsiteY290" fmla="*/ 4566982 h 5941133"/>
              <a:gd name="connsiteX291" fmla="*/ 3315620 w 9117690"/>
              <a:gd name="connsiteY291" fmla="*/ 4652931 h 5941133"/>
              <a:gd name="connsiteX292" fmla="*/ 3307419 w 9117690"/>
              <a:gd name="connsiteY292" fmla="*/ 4699402 h 5941133"/>
              <a:gd name="connsiteX293" fmla="*/ 3307419 w 9117690"/>
              <a:gd name="connsiteY293" fmla="*/ 5166571 h 5941133"/>
              <a:gd name="connsiteX294" fmla="*/ 3178392 w 9117690"/>
              <a:gd name="connsiteY294" fmla="*/ 5295598 h 5941133"/>
              <a:gd name="connsiteX295" fmla="*/ 3178393 w 9117690"/>
              <a:gd name="connsiteY295" fmla="*/ 5295599 h 5941133"/>
              <a:gd name="connsiteX296" fmla="*/ 3049366 w 9117690"/>
              <a:gd name="connsiteY296" fmla="*/ 5166572 h 5941133"/>
              <a:gd name="connsiteX297" fmla="*/ 3049366 w 9117690"/>
              <a:gd name="connsiteY297" fmla="*/ 4514427 h 5941133"/>
              <a:gd name="connsiteX298" fmla="*/ 3033349 w 9117690"/>
              <a:gd name="connsiteY298" fmla="*/ 4488028 h 5941133"/>
              <a:gd name="connsiteX299" fmla="*/ 2933786 w 9117690"/>
              <a:gd name="connsiteY299" fmla="*/ 4441074 h 5941133"/>
              <a:gd name="connsiteX300" fmla="*/ 2814899 w 9117690"/>
              <a:gd name="connsiteY300" fmla="*/ 4519878 h 5941133"/>
              <a:gd name="connsiteX301" fmla="*/ 2812443 w 9117690"/>
              <a:gd name="connsiteY301" fmla="*/ 4532038 h 5941133"/>
              <a:gd name="connsiteX302" fmla="*/ 2812443 w 9117690"/>
              <a:gd name="connsiteY302" fmla="*/ 5039760 h 5941133"/>
              <a:gd name="connsiteX303" fmla="*/ 2683416 w 9117690"/>
              <a:gd name="connsiteY303" fmla="*/ 5168787 h 5941133"/>
              <a:gd name="connsiteX304" fmla="*/ 2683417 w 9117690"/>
              <a:gd name="connsiteY304" fmla="*/ 5168786 h 5941133"/>
              <a:gd name="connsiteX305" fmla="*/ 2554391 w 9117690"/>
              <a:gd name="connsiteY305" fmla="*/ 5039759 h 5941133"/>
              <a:gd name="connsiteX306" fmla="*/ 2554391 w 9117690"/>
              <a:gd name="connsiteY306" fmla="*/ 2721348 h 5941133"/>
              <a:gd name="connsiteX307" fmla="*/ 2554390 w 9117690"/>
              <a:gd name="connsiteY307" fmla="*/ 2721348 h 5941133"/>
              <a:gd name="connsiteX308" fmla="*/ 2554389 w 9117690"/>
              <a:gd name="connsiteY308" fmla="*/ 5014630 h 5941133"/>
              <a:gd name="connsiteX309" fmla="*/ 2544250 w 9117690"/>
              <a:gd name="connsiteY309" fmla="*/ 4964412 h 5941133"/>
              <a:gd name="connsiteX310" fmla="*/ 2425363 w 9117690"/>
              <a:gd name="connsiteY310" fmla="*/ 4885608 h 5941133"/>
              <a:gd name="connsiteX311" fmla="*/ 2296336 w 9117690"/>
              <a:gd name="connsiteY311" fmla="*/ 5014635 h 5941133"/>
              <a:gd name="connsiteX312" fmla="*/ 2296336 w 9117690"/>
              <a:gd name="connsiteY312" fmla="*/ 5812106 h 5941133"/>
              <a:gd name="connsiteX313" fmla="*/ 2167309 w 9117690"/>
              <a:gd name="connsiteY313" fmla="*/ 5941133 h 5941133"/>
              <a:gd name="connsiteX314" fmla="*/ 2167310 w 9117690"/>
              <a:gd name="connsiteY314" fmla="*/ 5941132 h 5941133"/>
              <a:gd name="connsiteX315" fmla="*/ 2038282 w 9117690"/>
              <a:gd name="connsiteY315" fmla="*/ 5812105 h 5941133"/>
              <a:gd name="connsiteX316" fmla="*/ 2038282 w 9117690"/>
              <a:gd name="connsiteY316" fmla="*/ 3090757 h 5941133"/>
              <a:gd name="connsiteX317" fmla="*/ 2167310 w 9117690"/>
              <a:gd name="connsiteY317" fmla="*/ 3219784 h 5941133"/>
              <a:gd name="connsiteX318" fmla="*/ 2167309 w 9117690"/>
              <a:gd name="connsiteY318" fmla="*/ 3219785 h 5941133"/>
              <a:gd name="connsiteX319" fmla="*/ 2296336 w 9117690"/>
              <a:gd name="connsiteY319" fmla="*/ 3090758 h 5941133"/>
              <a:gd name="connsiteX320" fmla="*/ 2296336 w 9117690"/>
              <a:gd name="connsiteY320" fmla="*/ 2293287 h 5941133"/>
              <a:gd name="connsiteX321" fmla="*/ 2425363 w 9117690"/>
              <a:gd name="connsiteY321" fmla="*/ 2164260 h 5941133"/>
              <a:gd name="connsiteX322" fmla="*/ 2544250 w 9117690"/>
              <a:gd name="connsiteY322" fmla="*/ 2243064 h 5941133"/>
              <a:gd name="connsiteX323" fmla="*/ 2554389 w 9117690"/>
              <a:gd name="connsiteY323" fmla="*/ 2293282 h 5941133"/>
              <a:gd name="connsiteX324" fmla="*/ 2554390 w 9117690"/>
              <a:gd name="connsiteY324" fmla="*/ 0 h 5941133"/>
              <a:gd name="connsiteX325" fmla="*/ 0 w 9117690"/>
              <a:gd name="connsiteY325" fmla="*/ 0 h 5941133"/>
              <a:gd name="connsiteX326" fmla="*/ 1 w 9117690"/>
              <a:gd name="connsiteY326" fmla="*/ 0 h 5941133"/>
              <a:gd name="connsiteX327" fmla="*/ 1 w 9117690"/>
              <a:gd name="connsiteY327" fmla="*/ 2022823 h 5941133"/>
              <a:gd name="connsiteX328" fmla="*/ 129028 w 9117690"/>
              <a:gd name="connsiteY328" fmla="*/ 2151850 h 5941133"/>
              <a:gd name="connsiteX329" fmla="*/ 129027 w 9117690"/>
              <a:gd name="connsiteY329" fmla="*/ 2151851 h 5941133"/>
              <a:gd name="connsiteX330" fmla="*/ 258054 w 9117690"/>
              <a:gd name="connsiteY330" fmla="*/ 2022824 h 5941133"/>
              <a:gd name="connsiteX331" fmla="*/ 258054 w 9117690"/>
              <a:gd name="connsiteY331" fmla="*/ 1933906 h 5941133"/>
              <a:gd name="connsiteX332" fmla="*/ 261652 w 9117690"/>
              <a:gd name="connsiteY332" fmla="*/ 1916087 h 5941133"/>
              <a:gd name="connsiteX333" fmla="*/ 380539 w 9117690"/>
              <a:gd name="connsiteY333" fmla="*/ 1837283 h 5941133"/>
              <a:gd name="connsiteX334" fmla="*/ 499427 w 9117690"/>
              <a:gd name="connsiteY334" fmla="*/ 1916087 h 5941133"/>
              <a:gd name="connsiteX335" fmla="*/ 509565 w 9117690"/>
              <a:gd name="connsiteY335" fmla="*/ 1966306 h 5941133"/>
              <a:gd name="connsiteX336" fmla="*/ 509566 w 9117690"/>
              <a:gd name="connsiteY336" fmla="*/ 2560326 h 5941133"/>
              <a:gd name="connsiteX337" fmla="*/ 638593 w 9117690"/>
              <a:gd name="connsiteY337" fmla="*/ 2689353 h 5941133"/>
              <a:gd name="connsiteX338" fmla="*/ 638592 w 9117690"/>
              <a:gd name="connsiteY338" fmla="*/ 2689354 h 5941133"/>
              <a:gd name="connsiteX339" fmla="*/ 767619 w 9117690"/>
              <a:gd name="connsiteY339" fmla="*/ 2560327 h 5941133"/>
              <a:gd name="connsiteX340" fmla="*/ 767619 w 9117690"/>
              <a:gd name="connsiteY340" fmla="*/ 2474988 h 5941133"/>
              <a:gd name="connsiteX341" fmla="*/ 777383 w 9117690"/>
              <a:gd name="connsiteY341" fmla="*/ 2426627 h 5941133"/>
              <a:gd name="connsiteX342" fmla="*/ 896270 w 9117690"/>
              <a:gd name="connsiteY342" fmla="*/ 2347823 h 5941133"/>
              <a:gd name="connsiteX343" fmla="*/ 1015158 w 9117690"/>
              <a:gd name="connsiteY343" fmla="*/ 2426627 h 5941133"/>
              <a:gd name="connsiteX344" fmla="*/ 1025296 w 9117690"/>
              <a:gd name="connsiteY344" fmla="*/ 2476846 h 5941133"/>
              <a:gd name="connsiteX345" fmla="*/ 1025297 w 9117690"/>
              <a:gd name="connsiteY345" fmla="*/ 2460323 h 5941133"/>
              <a:gd name="connsiteX346" fmla="*/ 1154325 w 9117690"/>
              <a:gd name="connsiteY346" fmla="*/ 2589350 h 5941133"/>
              <a:gd name="connsiteX347" fmla="*/ 1154325 w 9117690"/>
              <a:gd name="connsiteY347" fmla="*/ 2589351 h 5941133"/>
              <a:gd name="connsiteX348" fmla="*/ 1283351 w 9117690"/>
              <a:gd name="connsiteY348" fmla="*/ 2460324 h 5941133"/>
              <a:gd name="connsiteX349" fmla="*/ 1283351 w 9117690"/>
              <a:gd name="connsiteY349" fmla="*/ 2199627 h 5941133"/>
              <a:gd name="connsiteX350" fmla="*/ 1284065 w 9117690"/>
              <a:gd name="connsiteY350" fmla="*/ 2196094 h 5941133"/>
              <a:gd name="connsiteX351" fmla="*/ 1402953 w 9117690"/>
              <a:gd name="connsiteY351" fmla="*/ 2117290 h 5941133"/>
              <a:gd name="connsiteX352" fmla="*/ 1521839 w 9117690"/>
              <a:gd name="connsiteY352" fmla="*/ 2196094 h 5941133"/>
              <a:gd name="connsiteX353" fmla="*/ 1522552 w 9117690"/>
              <a:gd name="connsiteY353" fmla="*/ 2199625 h 5941133"/>
              <a:gd name="connsiteX354" fmla="*/ 1522552 w 9117690"/>
              <a:gd name="connsiteY354" fmla="*/ 2372515 h 5941133"/>
              <a:gd name="connsiteX355" fmla="*/ 1651578 w 9117690"/>
              <a:gd name="connsiteY355" fmla="*/ 2501542 h 5941133"/>
              <a:gd name="connsiteX356" fmla="*/ 1651577 w 9117690"/>
              <a:gd name="connsiteY356" fmla="*/ 2501543 h 5941133"/>
              <a:gd name="connsiteX357" fmla="*/ 1780604 w 9117690"/>
              <a:gd name="connsiteY357" fmla="*/ 2372516 h 5941133"/>
              <a:gd name="connsiteX358" fmla="*/ 1780604 w 9117690"/>
              <a:gd name="connsiteY358" fmla="*/ 2041714 h 5941133"/>
              <a:gd name="connsiteX359" fmla="*/ 1790368 w 9117690"/>
              <a:gd name="connsiteY359" fmla="*/ 1993354 h 5941133"/>
              <a:gd name="connsiteX360" fmla="*/ 1909255 w 9117690"/>
              <a:gd name="connsiteY360" fmla="*/ 1914550 h 5941133"/>
              <a:gd name="connsiteX361" fmla="*/ 2028143 w 9117690"/>
              <a:gd name="connsiteY361" fmla="*/ 1993354 h 5941133"/>
              <a:gd name="connsiteX362" fmla="*/ 2038281 w 9117690"/>
              <a:gd name="connsiteY362" fmla="*/ 2043573 h 5941133"/>
              <a:gd name="connsiteX363" fmla="*/ 2038282 w 9117690"/>
              <a:gd name="connsiteY363" fmla="*/ 2721348 h 5941133"/>
              <a:gd name="connsiteX364" fmla="*/ 2038281 w 9117690"/>
              <a:gd name="connsiteY364" fmla="*/ 4764921 h 5941133"/>
              <a:gd name="connsiteX365" fmla="*/ 2028143 w 9117690"/>
              <a:gd name="connsiteY365" fmla="*/ 4714702 h 5941133"/>
              <a:gd name="connsiteX366" fmla="*/ 1909255 w 9117690"/>
              <a:gd name="connsiteY366" fmla="*/ 4635898 h 5941133"/>
              <a:gd name="connsiteX367" fmla="*/ 1790368 w 9117690"/>
              <a:gd name="connsiteY367" fmla="*/ 4714702 h 5941133"/>
              <a:gd name="connsiteX368" fmla="*/ 1780604 w 9117690"/>
              <a:gd name="connsiteY368" fmla="*/ 4763062 h 5941133"/>
              <a:gd name="connsiteX369" fmla="*/ 1780604 w 9117690"/>
              <a:gd name="connsiteY369" fmla="*/ 5093864 h 5941133"/>
              <a:gd name="connsiteX370" fmla="*/ 1651577 w 9117690"/>
              <a:gd name="connsiteY370" fmla="*/ 5222891 h 5941133"/>
              <a:gd name="connsiteX371" fmla="*/ 1651578 w 9117690"/>
              <a:gd name="connsiteY371" fmla="*/ 5222890 h 5941133"/>
              <a:gd name="connsiteX372" fmla="*/ 1522552 w 9117690"/>
              <a:gd name="connsiteY372" fmla="*/ 5093863 h 5941133"/>
              <a:gd name="connsiteX373" fmla="*/ 1522552 w 9117690"/>
              <a:gd name="connsiteY373" fmla="*/ 4920973 h 5941133"/>
              <a:gd name="connsiteX374" fmla="*/ 1521839 w 9117690"/>
              <a:gd name="connsiteY374" fmla="*/ 4917442 h 5941133"/>
              <a:gd name="connsiteX375" fmla="*/ 1402953 w 9117690"/>
              <a:gd name="connsiteY375" fmla="*/ 4838638 h 5941133"/>
              <a:gd name="connsiteX376" fmla="*/ 1284065 w 9117690"/>
              <a:gd name="connsiteY376" fmla="*/ 4917442 h 5941133"/>
              <a:gd name="connsiteX377" fmla="*/ 1283351 w 9117690"/>
              <a:gd name="connsiteY377" fmla="*/ 4920975 h 5941133"/>
              <a:gd name="connsiteX378" fmla="*/ 1283351 w 9117690"/>
              <a:gd name="connsiteY378" fmla="*/ 5181672 h 5941133"/>
              <a:gd name="connsiteX379" fmla="*/ 1154325 w 9117690"/>
              <a:gd name="connsiteY379" fmla="*/ 5310699 h 5941133"/>
              <a:gd name="connsiteX380" fmla="*/ 1154325 w 9117690"/>
              <a:gd name="connsiteY380" fmla="*/ 5310698 h 5941133"/>
              <a:gd name="connsiteX381" fmla="*/ 1025297 w 9117690"/>
              <a:gd name="connsiteY381" fmla="*/ 5181671 h 5941133"/>
              <a:gd name="connsiteX382" fmla="*/ 1025297 w 9117690"/>
              <a:gd name="connsiteY382" fmla="*/ 2721348 h 5941133"/>
              <a:gd name="connsiteX383" fmla="*/ 1025296 w 9117690"/>
              <a:gd name="connsiteY383" fmla="*/ 5198194 h 5941133"/>
              <a:gd name="connsiteX384" fmla="*/ 1015158 w 9117690"/>
              <a:gd name="connsiteY384" fmla="*/ 5147975 h 5941133"/>
              <a:gd name="connsiteX385" fmla="*/ 896270 w 9117690"/>
              <a:gd name="connsiteY385" fmla="*/ 5069171 h 5941133"/>
              <a:gd name="connsiteX386" fmla="*/ 777383 w 9117690"/>
              <a:gd name="connsiteY386" fmla="*/ 5147975 h 5941133"/>
              <a:gd name="connsiteX387" fmla="*/ 767619 w 9117690"/>
              <a:gd name="connsiteY387" fmla="*/ 5196336 h 5941133"/>
              <a:gd name="connsiteX388" fmla="*/ 767619 w 9117690"/>
              <a:gd name="connsiteY388" fmla="*/ 5281675 h 5941133"/>
              <a:gd name="connsiteX389" fmla="*/ 638592 w 9117690"/>
              <a:gd name="connsiteY389" fmla="*/ 5410702 h 5941133"/>
              <a:gd name="connsiteX390" fmla="*/ 638593 w 9117690"/>
              <a:gd name="connsiteY390" fmla="*/ 5410701 h 5941133"/>
              <a:gd name="connsiteX391" fmla="*/ 509566 w 9117690"/>
              <a:gd name="connsiteY391" fmla="*/ 5281674 h 5941133"/>
              <a:gd name="connsiteX392" fmla="*/ 509566 w 9117690"/>
              <a:gd name="connsiteY392" fmla="*/ 2721348 h 5941133"/>
              <a:gd name="connsiteX393" fmla="*/ 509565 w 9117690"/>
              <a:gd name="connsiteY393" fmla="*/ 4687654 h 5941133"/>
              <a:gd name="connsiteX394" fmla="*/ 499427 w 9117690"/>
              <a:gd name="connsiteY394" fmla="*/ 4637435 h 5941133"/>
              <a:gd name="connsiteX395" fmla="*/ 380539 w 9117690"/>
              <a:gd name="connsiteY395" fmla="*/ 4558631 h 5941133"/>
              <a:gd name="connsiteX396" fmla="*/ 261652 w 9117690"/>
              <a:gd name="connsiteY396" fmla="*/ 4637435 h 5941133"/>
              <a:gd name="connsiteX397" fmla="*/ 258054 w 9117690"/>
              <a:gd name="connsiteY397" fmla="*/ 4655254 h 5941133"/>
              <a:gd name="connsiteX398" fmla="*/ 258054 w 9117690"/>
              <a:gd name="connsiteY398" fmla="*/ 4744172 h 5941133"/>
              <a:gd name="connsiteX399" fmla="*/ 129027 w 9117690"/>
              <a:gd name="connsiteY399" fmla="*/ 4873199 h 5941133"/>
              <a:gd name="connsiteX400" fmla="*/ 129028 w 9117690"/>
              <a:gd name="connsiteY400" fmla="*/ 4873198 h 5941133"/>
              <a:gd name="connsiteX401" fmla="*/ 1 w 9117690"/>
              <a:gd name="connsiteY401" fmla="*/ 4744171 h 5941133"/>
              <a:gd name="connsiteX402" fmla="*/ 1 w 9117690"/>
              <a:gd name="connsiteY402" fmla="*/ 2721348 h 5941133"/>
              <a:gd name="connsiteX403" fmla="*/ 0 w 9117690"/>
              <a:gd name="connsiteY403" fmla="*/ 2721348 h 5941133"/>
              <a:gd name="connsiteX404" fmla="*/ 0 w 9117690"/>
              <a:gd name="connsiteY404" fmla="*/ 0 h 5941133"/>
              <a:gd name="connsiteX0" fmla="*/ 3416214 w 9117690"/>
              <a:gd name="connsiteY0" fmla="*/ 4559607 h 5941139"/>
              <a:gd name="connsiteX1" fmla="*/ 3418663 w 9117690"/>
              <a:gd name="connsiteY1" fmla="*/ 4560441 h 5941139"/>
              <a:gd name="connsiteX2" fmla="*/ 3419057 w 9117690"/>
              <a:gd name="connsiteY2" fmla="*/ 4560475 h 5941139"/>
              <a:gd name="connsiteX3" fmla="*/ 3416214 w 9117690"/>
              <a:gd name="connsiteY3" fmla="*/ 4559607 h 5941139"/>
              <a:gd name="connsiteX4" fmla="*/ 3416214 w 9117690"/>
              <a:gd name="connsiteY4" fmla="*/ 1838259 h 5941139"/>
              <a:gd name="connsiteX5" fmla="*/ 3419057 w 9117690"/>
              <a:gd name="connsiteY5" fmla="*/ 1839127 h 5941139"/>
              <a:gd name="connsiteX6" fmla="*/ 3418663 w 9117690"/>
              <a:gd name="connsiteY6" fmla="*/ 1839093 h 5941139"/>
              <a:gd name="connsiteX7" fmla="*/ 3416214 w 9117690"/>
              <a:gd name="connsiteY7" fmla="*/ 1838259 h 5941139"/>
              <a:gd name="connsiteX8" fmla="*/ 2554389 w 9117690"/>
              <a:gd name="connsiteY8" fmla="*/ 2293288 h 5941139"/>
              <a:gd name="connsiteX9" fmla="*/ 2554391 w 9117690"/>
              <a:gd name="connsiteY9" fmla="*/ 6 h 5941139"/>
              <a:gd name="connsiteX10" fmla="*/ 2554391 w 9117690"/>
              <a:gd name="connsiteY10" fmla="*/ 2318417 h 5941139"/>
              <a:gd name="connsiteX11" fmla="*/ 2683417 w 9117690"/>
              <a:gd name="connsiteY11" fmla="*/ 2447444 h 5941139"/>
              <a:gd name="connsiteX12" fmla="*/ 2683416 w 9117690"/>
              <a:gd name="connsiteY12" fmla="*/ 2447445 h 5941139"/>
              <a:gd name="connsiteX13" fmla="*/ 2812443 w 9117690"/>
              <a:gd name="connsiteY13" fmla="*/ 2318418 h 5941139"/>
              <a:gd name="connsiteX14" fmla="*/ 2812443 w 9117690"/>
              <a:gd name="connsiteY14" fmla="*/ 1810696 h 5941139"/>
              <a:gd name="connsiteX15" fmla="*/ 2814899 w 9117690"/>
              <a:gd name="connsiteY15" fmla="*/ 1798536 h 5941139"/>
              <a:gd name="connsiteX16" fmla="*/ 2933786 w 9117690"/>
              <a:gd name="connsiteY16" fmla="*/ 1719732 h 5941139"/>
              <a:gd name="connsiteX17" fmla="*/ 3033349 w 9117690"/>
              <a:gd name="connsiteY17" fmla="*/ 1766686 h 5941139"/>
              <a:gd name="connsiteX18" fmla="*/ 3049366 w 9117690"/>
              <a:gd name="connsiteY18" fmla="*/ 1793085 h 5941139"/>
              <a:gd name="connsiteX19" fmla="*/ 3049366 w 9117690"/>
              <a:gd name="connsiteY19" fmla="*/ 2445230 h 5941139"/>
              <a:gd name="connsiteX20" fmla="*/ 3178393 w 9117690"/>
              <a:gd name="connsiteY20" fmla="*/ 2574257 h 5941139"/>
              <a:gd name="connsiteX21" fmla="*/ 3178392 w 9117690"/>
              <a:gd name="connsiteY21" fmla="*/ 2574256 h 5941139"/>
              <a:gd name="connsiteX22" fmla="*/ 3307419 w 9117690"/>
              <a:gd name="connsiteY22" fmla="*/ 2445229 h 5941139"/>
              <a:gd name="connsiteX23" fmla="*/ 3307419 w 9117690"/>
              <a:gd name="connsiteY23" fmla="*/ 1978060 h 5941139"/>
              <a:gd name="connsiteX24" fmla="*/ 3315620 w 9117690"/>
              <a:gd name="connsiteY24" fmla="*/ 1931589 h 5941139"/>
              <a:gd name="connsiteX25" fmla="*/ 3415349 w 9117690"/>
              <a:gd name="connsiteY25" fmla="*/ 1845640 h 5941139"/>
              <a:gd name="connsiteX26" fmla="*/ 3438829 w 9117690"/>
              <a:gd name="connsiteY26" fmla="*/ 1843273 h 5941139"/>
              <a:gd name="connsiteX27" fmla="*/ 3438829 w 9117690"/>
              <a:gd name="connsiteY27" fmla="*/ 1841907 h 5941139"/>
              <a:gd name="connsiteX28" fmla="*/ 3482629 w 9117690"/>
              <a:gd name="connsiteY28" fmla="*/ 1833065 h 5941139"/>
              <a:gd name="connsiteX29" fmla="*/ 3561433 w 9117690"/>
              <a:gd name="connsiteY29" fmla="*/ 1714177 h 5941139"/>
              <a:gd name="connsiteX30" fmla="*/ 3561433 w 9117690"/>
              <a:gd name="connsiteY30" fmla="*/ 1459036 h 5941139"/>
              <a:gd name="connsiteX31" fmla="*/ 3561920 w 9117690"/>
              <a:gd name="connsiteY31" fmla="*/ 1456626 h 5941139"/>
              <a:gd name="connsiteX32" fmla="*/ 3680807 w 9117690"/>
              <a:gd name="connsiteY32" fmla="*/ 1377822 h 5941139"/>
              <a:gd name="connsiteX33" fmla="*/ 3799694 w 9117690"/>
              <a:gd name="connsiteY33" fmla="*/ 1456626 h 5941139"/>
              <a:gd name="connsiteX34" fmla="*/ 3808082 w 9117690"/>
              <a:gd name="connsiteY34" fmla="*/ 1498176 h 5941139"/>
              <a:gd name="connsiteX35" fmla="*/ 3808082 w 9117690"/>
              <a:gd name="connsiteY35" fmla="*/ 1990921 h 5941139"/>
              <a:gd name="connsiteX36" fmla="*/ 3937109 w 9117690"/>
              <a:gd name="connsiteY36" fmla="*/ 2119948 h 5941139"/>
              <a:gd name="connsiteX37" fmla="*/ 3937109 w 9117690"/>
              <a:gd name="connsiteY37" fmla="*/ 2119949 h 5941139"/>
              <a:gd name="connsiteX38" fmla="*/ 4066135 w 9117690"/>
              <a:gd name="connsiteY38" fmla="*/ 1990922 h 5941139"/>
              <a:gd name="connsiteX39" fmla="*/ 4066135 w 9117690"/>
              <a:gd name="connsiteY39" fmla="*/ 1833153 h 5941139"/>
              <a:gd name="connsiteX40" fmla="*/ 4087274 w 9117690"/>
              <a:gd name="connsiteY40" fmla="*/ 1796307 h 5941139"/>
              <a:gd name="connsiteX41" fmla="*/ 4164338 w 9117690"/>
              <a:gd name="connsiteY41" fmla="*/ 1749863 h 5941139"/>
              <a:gd name="connsiteX42" fmla="*/ 4187818 w 9117690"/>
              <a:gd name="connsiteY42" fmla="*/ 1747496 h 5941139"/>
              <a:gd name="connsiteX43" fmla="*/ 4187818 w 9117690"/>
              <a:gd name="connsiteY43" fmla="*/ 1746758 h 5941139"/>
              <a:gd name="connsiteX44" fmla="*/ 4235886 w 9117690"/>
              <a:gd name="connsiteY44" fmla="*/ 1737054 h 5941139"/>
              <a:gd name="connsiteX45" fmla="*/ 4314689 w 9117690"/>
              <a:gd name="connsiteY45" fmla="*/ 1618166 h 5941139"/>
              <a:gd name="connsiteX46" fmla="*/ 4314689 w 9117690"/>
              <a:gd name="connsiteY46" fmla="*/ 1482554 h 5941139"/>
              <a:gd name="connsiteX47" fmla="*/ 4335596 w 9117690"/>
              <a:gd name="connsiteY47" fmla="*/ 1446111 h 5941139"/>
              <a:gd name="connsiteX48" fmla="*/ 4412661 w 9117690"/>
              <a:gd name="connsiteY48" fmla="*/ 1399667 h 5941139"/>
              <a:gd name="connsiteX49" fmla="*/ 4436141 w 9117690"/>
              <a:gd name="connsiteY49" fmla="*/ 1397300 h 5941139"/>
              <a:gd name="connsiteX50" fmla="*/ 4436141 w 9117690"/>
              <a:gd name="connsiteY50" fmla="*/ 1396562 h 5941139"/>
              <a:gd name="connsiteX51" fmla="*/ 4484211 w 9117690"/>
              <a:gd name="connsiteY51" fmla="*/ 1386858 h 5941139"/>
              <a:gd name="connsiteX52" fmla="*/ 4563014 w 9117690"/>
              <a:gd name="connsiteY52" fmla="*/ 1267970 h 5941139"/>
              <a:gd name="connsiteX53" fmla="*/ 4563015 w 9117690"/>
              <a:gd name="connsiteY53" fmla="*/ 6 h 5941139"/>
              <a:gd name="connsiteX54" fmla="*/ 4563130 w 9117690"/>
              <a:gd name="connsiteY54" fmla="*/ 6 h 5941139"/>
              <a:gd name="connsiteX55" fmla="*/ 4563130 w 9117690"/>
              <a:gd name="connsiteY55" fmla="*/ 964217 h 5941139"/>
              <a:gd name="connsiteX56" fmla="*/ 4692157 w 9117690"/>
              <a:gd name="connsiteY56" fmla="*/ 835190 h 5941139"/>
              <a:gd name="connsiteX57" fmla="*/ 4811044 w 9117690"/>
              <a:gd name="connsiteY57" fmla="*/ 913994 h 5941139"/>
              <a:gd name="connsiteX58" fmla="*/ 4819433 w 9117690"/>
              <a:gd name="connsiteY58" fmla="*/ 955543 h 5941139"/>
              <a:gd name="connsiteX59" fmla="*/ 4819433 w 9117690"/>
              <a:gd name="connsiteY59" fmla="*/ 1331919 h 5941139"/>
              <a:gd name="connsiteX60" fmla="*/ 4898236 w 9117690"/>
              <a:gd name="connsiteY60" fmla="*/ 1450807 h 5941139"/>
              <a:gd name="connsiteX61" fmla="*/ 4946306 w 9117690"/>
              <a:gd name="connsiteY61" fmla="*/ 1460511 h 5941139"/>
              <a:gd name="connsiteX62" fmla="*/ 4946306 w 9117690"/>
              <a:gd name="connsiteY62" fmla="*/ 1461249 h 5941139"/>
              <a:gd name="connsiteX63" fmla="*/ 4969786 w 9117690"/>
              <a:gd name="connsiteY63" fmla="*/ 1463616 h 5941139"/>
              <a:gd name="connsiteX64" fmla="*/ 5069515 w 9117690"/>
              <a:gd name="connsiteY64" fmla="*/ 1549565 h 5941139"/>
              <a:gd name="connsiteX65" fmla="*/ 5071719 w 9117690"/>
              <a:gd name="connsiteY65" fmla="*/ 1562055 h 5941139"/>
              <a:gd name="connsiteX66" fmla="*/ 5071719 w 9117690"/>
              <a:gd name="connsiteY66" fmla="*/ 1927309 h 5941139"/>
              <a:gd name="connsiteX67" fmla="*/ 5200746 w 9117690"/>
              <a:gd name="connsiteY67" fmla="*/ 2056336 h 5941139"/>
              <a:gd name="connsiteX68" fmla="*/ 5200745 w 9117690"/>
              <a:gd name="connsiteY68" fmla="*/ 2056337 h 5941139"/>
              <a:gd name="connsiteX69" fmla="*/ 5329772 w 9117690"/>
              <a:gd name="connsiteY69" fmla="*/ 1927310 h 5941139"/>
              <a:gd name="connsiteX70" fmla="*/ 5329772 w 9117690"/>
              <a:gd name="connsiteY70" fmla="*/ 1793402 h 5941139"/>
              <a:gd name="connsiteX71" fmla="*/ 5331976 w 9117690"/>
              <a:gd name="connsiteY71" fmla="*/ 1780912 h 5941139"/>
              <a:gd name="connsiteX72" fmla="*/ 5431705 w 9117690"/>
              <a:gd name="connsiteY72" fmla="*/ 1694963 h 5941139"/>
              <a:gd name="connsiteX73" fmla="*/ 5455185 w 9117690"/>
              <a:gd name="connsiteY73" fmla="*/ 1692596 h 5941139"/>
              <a:gd name="connsiteX74" fmla="*/ 5455185 w 9117690"/>
              <a:gd name="connsiteY74" fmla="*/ 1691858 h 5941139"/>
              <a:gd name="connsiteX75" fmla="*/ 5503255 w 9117690"/>
              <a:gd name="connsiteY75" fmla="*/ 1682154 h 5941139"/>
              <a:gd name="connsiteX76" fmla="*/ 5582058 w 9117690"/>
              <a:gd name="connsiteY76" fmla="*/ 1563266 h 5941139"/>
              <a:gd name="connsiteX77" fmla="*/ 5582058 w 9117690"/>
              <a:gd name="connsiteY77" fmla="*/ 1409862 h 5941139"/>
              <a:gd name="connsiteX78" fmla="*/ 5584247 w 9117690"/>
              <a:gd name="connsiteY78" fmla="*/ 1399018 h 5941139"/>
              <a:gd name="connsiteX79" fmla="*/ 5703135 w 9117690"/>
              <a:gd name="connsiteY79" fmla="*/ 1320214 h 5941139"/>
              <a:gd name="connsiteX80" fmla="*/ 5822022 w 9117690"/>
              <a:gd name="connsiteY80" fmla="*/ 1399018 h 5941139"/>
              <a:gd name="connsiteX81" fmla="*/ 5830411 w 9117690"/>
              <a:gd name="connsiteY81" fmla="*/ 1440568 h 5941139"/>
              <a:gd name="connsiteX82" fmla="*/ 5830411 w 9117690"/>
              <a:gd name="connsiteY82" fmla="*/ 1554552 h 5941139"/>
              <a:gd name="connsiteX83" fmla="*/ 5909214 w 9117690"/>
              <a:gd name="connsiteY83" fmla="*/ 1673440 h 5941139"/>
              <a:gd name="connsiteX84" fmla="*/ 5957284 w 9117690"/>
              <a:gd name="connsiteY84" fmla="*/ 1683144 h 5941139"/>
              <a:gd name="connsiteX85" fmla="*/ 5957284 w 9117690"/>
              <a:gd name="connsiteY85" fmla="*/ 1683882 h 5941139"/>
              <a:gd name="connsiteX86" fmla="*/ 5980764 w 9117690"/>
              <a:gd name="connsiteY86" fmla="*/ 1686249 h 5941139"/>
              <a:gd name="connsiteX87" fmla="*/ 6057828 w 9117690"/>
              <a:gd name="connsiteY87" fmla="*/ 1732693 h 5941139"/>
              <a:gd name="connsiteX88" fmla="*/ 6076498 w 9117690"/>
              <a:gd name="connsiteY88" fmla="*/ 1765235 h 5941139"/>
              <a:gd name="connsiteX89" fmla="*/ 6076498 w 9117690"/>
              <a:gd name="connsiteY89" fmla="*/ 1811973 h 5941139"/>
              <a:gd name="connsiteX90" fmla="*/ 6205525 w 9117690"/>
              <a:gd name="connsiteY90" fmla="*/ 1941000 h 5941139"/>
              <a:gd name="connsiteX91" fmla="*/ 6205524 w 9117690"/>
              <a:gd name="connsiteY91" fmla="*/ 1941001 h 5941139"/>
              <a:gd name="connsiteX92" fmla="*/ 6334551 w 9117690"/>
              <a:gd name="connsiteY92" fmla="*/ 1811974 h 5941139"/>
              <a:gd name="connsiteX93" fmla="*/ 6334551 w 9117690"/>
              <a:gd name="connsiteY93" fmla="*/ 1503028 h 5941139"/>
              <a:gd name="connsiteX94" fmla="*/ 6338149 w 9117690"/>
              <a:gd name="connsiteY94" fmla="*/ 1485209 h 5941139"/>
              <a:gd name="connsiteX95" fmla="*/ 6457036 w 9117690"/>
              <a:gd name="connsiteY95" fmla="*/ 1406405 h 5941139"/>
              <a:gd name="connsiteX96" fmla="*/ 6575924 w 9117690"/>
              <a:gd name="connsiteY96" fmla="*/ 1485209 h 5941139"/>
              <a:gd name="connsiteX97" fmla="*/ 6586062 w 9117690"/>
              <a:gd name="connsiteY97" fmla="*/ 1535428 h 5941139"/>
              <a:gd name="connsiteX98" fmla="*/ 6586063 w 9117690"/>
              <a:gd name="connsiteY98" fmla="*/ 6 h 5941139"/>
              <a:gd name="connsiteX99" fmla="*/ 6586063 w 9117690"/>
              <a:gd name="connsiteY99" fmla="*/ 2432390 h 5941139"/>
              <a:gd name="connsiteX100" fmla="*/ 6715090 w 9117690"/>
              <a:gd name="connsiteY100" fmla="*/ 2561417 h 5941139"/>
              <a:gd name="connsiteX101" fmla="*/ 6715089 w 9117690"/>
              <a:gd name="connsiteY101" fmla="*/ 2561418 h 5941139"/>
              <a:gd name="connsiteX102" fmla="*/ 6844116 w 9117690"/>
              <a:gd name="connsiteY102" fmla="*/ 2432391 h 5941139"/>
              <a:gd name="connsiteX103" fmla="*/ 6844116 w 9117690"/>
              <a:gd name="connsiteY103" fmla="*/ 1845989 h 5941139"/>
              <a:gd name="connsiteX104" fmla="*/ 6853880 w 9117690"/>
              <a:gd name="connsiteY104" fmla="*/ 1797629 h 5941139"/>
              <a:gd name="connsiteX105" fmla="*/ 6972767 w 9117690"/>
              <a:gd name="connsiteY105" fmla="*/ 1718825 h 5941139"/>
              <a:gd name="connsiteX106" fmla="*/ 7091655 w 9117690"/>
              <a:gd name="connsiteY106" fmla="*/ 1797629 h 5941139"/>
              <a:gd name="connsiteX107" fmla="*/ 7101793 w 9117690"/>
              <a:gd name="connsiteY107" fmla="*/ 1847848 h 5941139"/>
              <a:gd name="connsiteX108" fmla="*/ 7101794 w 9117690"/>
              <a:gd name="connsiteY108" fmla="*/ 6 h 5941139"/>
              <a:gd name="connsiteX109" fmla="*/ 7101794 w 9117690"/>
              <a:gd name="connsiteY109" fmla="*/ 1831325 h 5941139"/>
              <a:gd name="connsiteX110" fmla="*/ 7230821 w 9117690"/>
              <a:gd name="connsiteY110" fmla="*/ 1960352 h 5941139"/>
              <a:gd name="connsiteX111" fmla="*/ 7230820 w 9117690"/>
              <a:gd name="connsiteY111" fmla="*/ 1960353 h 5941139"/>
              <a:gd name="connsiteX112" fmla="*/ 7359847 w 9117690"/>
              <a:gd name="connsiteY112" fmla="*/ 1831326 h 5941139"/>
              <a:gd name="connsiteX113" fmla="*/ 7359847 w 9117690"/>
              <a:gd name="connsiteY113" fmla="*/ 1726685 h 5941139"/>
              <a:gd name="connsiteX114" fmla="*/ 7360099 w 9117690"/>
              <a:gd name="connsiteY114" fmla="*/ 1725256 h 5941139"/>
              <a:gd name="connsiteX115" fmla="*/ 7459828 w 9117690"/>
              <a:gd name="connsiteY115" fmla="*/ 1639307 h 5941139"/>
              <a:gd name="connsiteX116" fmla="*/ 7483308 w 9117690"/>
              <a:gd name="connsiteY116" fmla="*/ 1636940 h 5941139"/>
              <a:gd name="connsiteX117" fmla="*/ 7483308 w 9117690"/>
              <a:gd name="connsiteY117" fmla="*/ 1636202 h 5941139"/>
              <a:gd name="connsiteX118" fmla="*/ 7531378 w 9117690"/>
              <a:gd name="connsiteY118" fmla="*/ 1626498 h 5941139"/>
              <a:gd name="connsiteX119" fmla="*/ 7610181 w 9117690"/>
              <a:gd name="connsiteY119" fmla="*/ 1507610 h 5941139"/>
              <a:gd name="connsiteX120" fmla="*/ 7610181 w 9117690"/>
              <a:gd name="connsiteY120" fmla="*/ 1266741 h 5941139"/>
              <a:gd name="connsiteX121" fmla="*/ 7612370 w 9117690"/>
              <a:gd name="connsiteY121" fmla="*/ 1255896 h 5941139"/>
              <a:gd name="connsiteX122" fmla="*/ 7731258 w 9117690"/>
              <a:gd name="connsiteY122" fmla="*/ 1177092 h 5941139"/>
              <a:gd name="connsiteX123" fmla="*/ 7850145 w 9117690"/>
              <a:gd name="connsiteY123" fmla="*/ 1255896 h 5941139"/>
              <a:gd name="connsiteX124" fmla="*/ 7858534 w 9117690"/>
              <a:gd name="connsiteY124" fmla="*/ 1297446 h 5941139"/>
              <a:gd name="connsiteX125" fmla="*/ 7858534 w 9117690"/>
              <a:gd name="connsiteY125" fmla="*/ 1387576 h 5941139"/>
              <a:gd name="connsiteX126" fmla="*/ 7937337 w 9117690"/>
              <a:gd name="connsiteY126" fmla="*/ 1506464 h 5941139"/>
              <a:gd name="connsiteX127" fmla="*/ 7985407 w 9117690"/>
              <a:gd name="connsiteY127" fmla="*/ 1516168 h 5941139"/>
              <a:gd name="connsiteX128" fmla="*/ 7985407 w 9117690"/>
              <a:gd name="connsiteY128" fmla="*/ 1516906 h 5941139"/>
              <a:gd name="connsiteX129" fmla="*/ 8008887 w 9117690"/>
              <a:gd name="connsiteY129" fmla="*/ 1519273 h 5941139"/>
              <a:gd name="connsiteX130" fmla="*/ 8108616 w 9117690"/>
              <a:gd name="connsiteY130" fmla="*/ 1605222 h 5941139"/>
              <a:gd name="connsiteX131" fmla="*/ 8110619 w 9117690"/>
              <a:gd name="connsiteY131" fmla="*/ 1616572 h 5941139"/>
              <a:gd name="connsiteX132" fmla="*/ 8110619 w 9117690"/>
              <a:gd name="connsiteY132" fmla="*/ 1896592 h 5941139"/>
              <a:gd name="connsiteX133" fmla="*/ 8239646 w 9117690"/>
              <a:gd name="connsiteY133" fmla="*/ 2025619 h 5941139"/>
              <a:gd name="connsiteX134" fmla="*/ 8239645 w 9117690"/>
              <a:gd name="connsiteY134" fmla="*/ 2025620 h 5941139"/>
              <a:gd name="connsiteX135" fmla="*/ 8368672 w 9117690"/>
              <a:gd name="connsiteY135" fmla="*/ 1896593 h 5941139"/>
              <a:gd name="connsiteX136" fmla="*/ 8368672 w 9117690"/>
              <a:gd name="connsiteY136" fmla="*/ 1628268 h 5941139"/>
              <a:gd name="connsiteX137" fmla="*/ 8368923 w 9117690"/>
              <a:gd name="connsiteY137" fmla="*/ 1626845 h 5941139"/>
              <a:gd name="connsiteX138" fmla="*/ 8468652 w 9117690"/>
              <a:gd name="connsiteY138" fmla="*/ 1540896 h 5941139"/>
              <a:gd name="connsiteX139" fmla="*/ 8492132 w 9117690"/>
              <a:gd name="connsiteY139" fmla="*/ 1538529 h 5941139"/>
              <a:gd name="connsiteX140" fmla="*/ 8492132 w 9117690"/>
              <a:gd name="connsiteY140" fmla="*/ 1537791 h 5941139"/>
              <a:gd name="connsiteX141" fmla="*/ 8540202 w 9117690"/>
              <a:gd name="connsiteY141" fmla="*/ 1528087 h 5941139"/>
              <a:gd name="connsiteX142" fmla="*/ 8619005 w 9117690"/>
              <a:gd name="connsiteY142" fmla="*/ 1409199 h 5941139"/>
              <a:gd name="connsiteX143" fmla="*/ 8619005 w 9117690"/>
              <a:gd name="connsiteY143" fmla="*/ 849406 h 5941139"/>
              <a:gd name="connsiteX144" fmla="*/ 8619025 w 9117690"/>
              <a:gd name="connsiteY144" fmla="*/ 849293 h 5941139"/>
              <a:gd name="connsiteX145" fmla="*/ 8718754 w 9117690"/>
              <a:gd name="connsiteY145" fmla="*/ 763344 h 5941139"/>
              <a:gd name="connsiteX146" fmla="*/ 8742234 w 9117690"/>
              <a:gd name="connsiteY146" fmla="*/ 760977 h 5941139"/>
              <a:gd name="connsiteX147" fmla="*/ 8742234 w 9117690"/>
              <a:gd name="connsiteY147" fmla="*/ 760239 h 5941139"/>
              <a:gd name="connsiteX148" fmla="*/ 8790304 w 9117690"/>
              <a:gd name="connsiteY148" fmla="*/ 750535 h 5941139"/>
              <a:gd name="connsiteX149" fmla="*/ 8869107 w 9117690"/>
              <a:gd name="connsiteY149" fmla="*/ 631647 h 5941139"/>
              <a:gd name="connsiteX150" fmla="*/ 8869107 w 9117690"/>
              <a:gd name="connsiteY150" fmla="*/ 568333 h 5941139"/>
              <a:gd name="connsiteX151" fmla="*/ 8890272 w 9117690"/>
              <a:gd name="connsiteY151" fmla="*/ 531442 h 5941139"/>
              <a:gd name="connsiteX152" fmla="*/ 8967336 w 9117690"/>
              <a:gd name="connsiteY152" fmla="*/ 484998 h 5941139"/>
              <a:gd name="connsiteX153" fmla="*/ 8990816 w 9117690"/>
              <a:gd name="connsiteY153" fmla="*/ 482631 h 5941139"/>
              <a:gd name="connsiteX154" fmla="*/ 8990816 w 9117690"/>
              <a:gd name="connsiteY154" fmla="*/ 481893 h 5941139"/>
              <a:gd name="connsiteX155" fmla="*/ 9038886 w 9117690"/>
              <a:gd name="connsiteY155" fmla="*/ 472189 h 5941139"/>
              <a:gd name="connsiteX156" fmla="*/ 9117689 w 9117690"/>
              <a:gd name="connsiteY156" fmla="*/ 353303 h 5941139"/>
              <a:gd name="connsiteX157" fmla="*/ 9117689 w 9117690"/>
              <a:gd name="connsiteY157" fmla="*/ 556645 h 5941139"/>
              <a:gd name="connsiteX158" fmla="*/ 9117690 w 9117690"/>
              <a:gd name="connsiteY158" fmla="*/ 556650 h 5941139"/>
              <a:gd name="connsiteX159" fmla="*/ 9117689 w 9117690"/>
              <a:gd name="connsiteY159" fmla="*/ 3074651 h 5941139"/>
              <a:gd name="connsiteX160" fmla="*/ 9038886 w 9117690"/>
              <a:gd name="connsiteY160" fmla="*/ 3193537 h 5941139"/>
              <a:gd name="connsiteX161" fmla="*/ 8990816 w 9117690"/>
              <a:gd name="connsiteY161" fmla="*/ 3203241 h 5941139"/>
              <a:gd name="connsiteX162" fmla="*/ 8990816 w 9117690"/>
              <a:gd name="connsiteY162" fmla="*/ 3203979 h 5941139"/>
              <a:gd name="connsiteX163" fmla="*/ 8967336 w 9117690"/>
              <a:gd name="connsiteY163" fmla="*/ 3206346 h 5941139"/>
              <a:gd name="connsiteX164" fmla="*/ 8890272 w 9117690"/>
              <a:gd name="connsiteY164" fmla="*/ 3252790 h 5941139"/>
              <a:gd name="connsiteX165" fmla="*/ 8869107 w 9117690"/>
              <a:gd name="connsiteY165" fmla="*/ 3289681 h 5941139"/>
              <a:gd name="connsiteX166" fmla="*/ 8869107 w 9117690"/>
              <a:gd name="connsiteY166" fmla="*/ 3352995 h 5941139"/>
              <a:gd name="connsiteX167" fmla="*/ 8790304 w 9117690"/>
              <a:gd name="connsiteY167" fmla="*/ 3471883 h 5941139"/>
              <a:gd name="connsiteX168" fmla="*/ 8742234 w 9117690"/>
              <a:gd name="connsiteY168" fmla="*/ 3481587 h 5941139"/>
              <a:gd name="connsiteX169" fmla="*/ 8742234 w 9117690"/>
              <a:gd name="connsiteY169" fmla="*/ 3482325 h 5941139"/>
              <a:gd name="connsiteX170" fmla="*/ 8718754 w 9117690"/>
              <a:gd name="connsiteY170" fmla="*/ 3484692 h 5941139"/>
              <a:gd name="connsiteX171" fmla="*/ 8619025 w 9117690"/>
              <a:gd name="connsiteY171" fmla="*/ 3570641 h 5941139"/>
              <a:gd name="connsiteX172" fmla="*/ 8619005 w 9117690"/>
              <a:gd name="connsiteY172" fmla="*/ 3570754 h 5941139"/>
              <a:gd name="connsiteX173" fmla="*/ 8619005 w 9117690"/>
              <a:gd name="connsiteY173" fmla="*/ 4130547 h 5941139"/>
              <a:gd name="connsiteX174" fmla="*/ 8540202 w 9117690"/>
              <a:gd name="connsiteY174" fmla="*/ 4249435 h 5941139"/>
              <a:gd name="connsiteX175" fmla="*/ 8492132 w 9117690"/>
              <a:gd name="connsiteY175" fmla="*/ 4259139 h 5941139"/>
              <a:gd name="connsiteX176" fmla="*/ 8492132 w 9117690"/>
              <a:gd name="connsiteY176" fmla="*/ 4259877 h 5941139"/>
              <a:gd name="connsiteX177" fmla="*/ 8468652 w 9117690"/>
              <a:gd name="connsiteY177" fmla="*/ 4262244 h 5941139"/>
              <a:gd name="connsiteX178" fmla="*/ 8368923 w 9117690"/>
              <a:gd name="connsiteY178" fmla="*/ 4348193 h 5941139"/>
              <a:gd name="connsiteX179" fmla="*/ 8368672 w 9117690"/>
              <a:gd name="connsiteY179" fmla="*/ 4349616 h 5941139"/>
              <a:gd name="connsiteX180" fmla="*/ 8368672 w 9117690"/>
              <a:gd name="connsiteY180" fmla="*/ 4617941 h 5941139"/>
              <a:gd name="connsiteX181" fmla="*/ 8239645 w 9117690"/>
              <a:gd name="connsiteY181" fmla="*/ 4746968 h 5941139"/>
              <a:gd name="connsiteX182" fmla="*/ 8239646 w 9117690"/>
              <a:gd name="connsiteY182" fmla="*/ 4746967 h 5941139"/>
              <a:gd name="connsiteX183" fmla="*/ 8110619 w 9117690"/>
              <a:gd name="connsiteY183" fmla="*/ 4617940 h 5941139"/>
              <a:gd name="connsiteX184" fmla="*/ 8110619 w 9117690"/>
              <a:gd name="connsiteY184" fmla="*/ 4337920 h 5941139"/>
              <a:gd name="connsiteX185" fmla="*/ 8108616 w 9117690"/>
              <a:gd name="connsiteY185" fmla="*/ 4326570 h 5941139"/>
              <a:gd name="connsiteX186" fmla="*/ 8008887 w 9117690"/>
              <a:gd name="connsiteY186" fmla="*/ 4240621 h 5941139"/>
              <a:gd name="connsiteX187" fmla="*/ 7985407 w 9117690"/>
              <a:gd name="connsiteY187" fmla="*/ 4238254 h 5941139"/>
              <a:gd name="connsiteX188" fmla="*/ 7985407 w 9117690"/>
              <a:gd name="connsiteY188" fmla="*/ 4237516 h 5941139"/>
              <a:gd name="connsiteX189" fmla="*/ 7937337 w 9117690"/>
              <a:gd name="connsiteY189" fmla="*/ 4227812 h 5941139"/>
              <a:gd name="connsiteX190" fmla="*/ 7858534 w 9117690"/>
              <a:gd name="connsiteY190" fmla="*/ 4108924 h 5941139"/>
              <a:gd name="connsiteX191" fmla="*/ 7858534 w 9117690"/>
              <a:gd name="connsiteY191" fmla="*/ 4018794 h 5941139"/>
              <a:gd name="connsiteX192" fmla="*/ 7850145 w 9117690"/>
              <a:gd name="connsiteY192" fmla="*/ 3977244 h 5941139"/>
              <a:gd name="connsiteX193" fmla="*/ 7731258 w 9117690"/>
              <a:gd name="connsiteY193" fmla="*/ 3898440 h 5941139"/>
              <a:gd name="connsiteX194" fmla="*/ 7612370 w 9117690"/>
              <a:gd name="connsiteY194" fmla="*/ 3977244 h 5941139"/>
              <a:gd name="connsiteX195" fmla="*/ 7610181 w 9117690"/>
              <a:gd name="connsiteY195" fmla="*/ 3988089 h 5941139"/>
              <a:gd name="connsiteX196" fmla="*/ 7610181 w 9117690"/>
              <a:gd name="connsiteY196" fmla="*/ 4228958 h 5941139"/>
              <a:gd name="connsiteX197" fmla="*/ 7531378 w 9117690"/>
              <a:gd name="connsiteY197" fmla="*/ 4347846 h 5941139"/>
              <a:gd name="connsiteX198" fmla="*/ 7483308 w 9117690"/>
              <a:gd name="connsiteY198" fmla="*/ 4357550 h 5941139"/>
              <a:gd name="connsiteX199" fmla="*/ 7483308 w 9117690"/>
              <a:gd name="connsiteY199" fmla="*/ 4358288 h 5941139"/>
              <a:gd name="connsiteX200" fmla="*/ 7459828 w 9117690"/>
              <a:gd name="connsiteY200" fmla="*/ 4360655 h 5941139"/>
              <a:gd name="connsiteX201" fmla="*/ 7360099 w 9117690"/>
              <a:gd name="connsiteY201" fmla="*/ 4446604 h 5941139"/>
              <a:gd name="connsiteX202" fmla="*/ 7359847 w 9117690"/>
              <a:gd name="connsiteY202" fmla="*/ 4448033 h 5941139"/>
              <a:gd name="connsiteX203" fmla="*/ 7359847 w 9117690"/>
              <a:gd name="connsiteY203" fmla="*/ 4552674 h 5941139"/>
              <a:gd name="connsiteX204" fmla="*/ 7230820 w 9117690"/>
              <a:gd name="connsiteY204" fmla="*/ 4681701 h 5941139"/>
              <a:gd name="connsiteX205" fmla="*/ 7230821 w 9117690"/>
              <a:gd name="connsiteY205" fmla="*/ 4681700 h 5941139"/>
              <a:gd name="connsiteX206" fmla="*/ 7101794 w 9117690"/>
              <a:gd name="connsiteY206" fmla="*/ 4552673 h 5941139"/>
              <a:gd name="connsiteX207" fmla="*/ 7101794 w 9117690"/>
              <a:gd name="connsiteY207" fmla="*/ 2721354 h 5941139"/>
              <a:gd name="connsiteX208" fmla="*/ 7101793 w 9117690"/>
              <a:gd name="connsiteY208" fmla="*/ 4569196 h 5941139"/>
              <a:gd name="connsiteX209" fmla="*/ 7091655 w 9117690"/>
              <a:gd name="connsiteY209" fmla="*/ 4518977 h 5941139"/>
              <a:gd name="connsiteX210" fmla="*/ 6972767 w 9117690"/>
              <a:gd name="connsiteY210" fmla="*/ 4440173 h 5941139"/>
              <a:gd name="connsiteX211" fmla="*/ 6853880 w 9117690"/>
              <a:gd name="connsiteY211" fmla="*/ 4518977 h 5941139"/>
              <a:gd name="connsiteX212" fmla="*/ 6844116 w 9117690"/>
              <a:gd name="connsiteY212" fmla="*/ 4567337 h 5941139"/>
              <a:gd name="connsiteX213" fmla="*/ 6844116 w 9117690"/>
              <a:gd name="connsiteY213" fmla="*/ 5153739 h 5941139"/>
              <a:gd name="connsiteX214" fmla="*/ 6715089 w 9117690"/>
              <a:gd name="connsiteY214" fmla="*/ 5282766 h 5941139"/>
              <a:gd name="connsiteX215" fmla="*/ 6715090 w 9117690"/>
              <a:gd name="connsiteY215" fmla="*/ 5282765 h 5941139"/>
              <a:gd name="connsiteX216" fmla="*/ 6586063 w 9117690"/>
              <a:gd name="connsiteY216" fmla="*/ 5153738 h 5941139"/>
              <a:gd name="connsiteX217" fmla="*/ 6586063 w 9117690"/>
              <a:gd name="connsiteY217" fmla="*/ 2721354 h 5941139"/>
              <a:gd name="connsiteX218" fmla="*/ 6586062 w 9117690"/>
              <a:gd name="connsiteY218" fmla="*/ 4256776 h 5941139"/>
              <a:gd name="connsiteX219" fmla="*/ 6575924 w 9117690"/>
              <a:gd name="connsiteY219" fmla="*/ 4206557 h 5941139"/>
              <a:gd name="connsiteX220" fmla="*/ 6457036 w 9117690"/>
              <a:gd name="connsiteY220" fmla="*/ 4127753 h 5941139"/>
              <a:gd name="connsiteX221" fmla="*/ 6338149 w 9117690"/>
              <a:gd name="connsiteY221" fmla="*/ 4206557 h 5941139"/>
              <a:gd name="connsiteX222" fmla="*/ 6334551 w 9117690"/>
              <a:gd name="connsiteY222" fmla="*/ 4224376 h 5941139"/>
              <a:gd name="connsiteX223" fmla="*/ 6334551 w 9117690"/>
              <a:gd name="connsiteY223" fmla="*/ 4533322 h 5941139"/>
              <a:gd name="connsiteX224" fmla="*/ 6205524 w 9117690"/>
              <a:gd name="connsiteY224" fmla="*/ 4662349 h 5941139"/>
              <a:gd name="connsiteX225" fmla="*/ 6205525 w 9117690"/>
              <a:gd name="connsiteY225" fmla="*/ 4662348 h 5941139"/>
              <a:gd name="connsiteX226" fmla="*/ 6076498 w 9117690"/>
              <a:gd name="connsiteY226" fmla="*/ 4533321 h 5941139"/>
              <a:gd name="connsiteX227" fmla="*/ 6076498 w 9117690"/>
              <a:gd name="connsiteY227" fmla="*/ 4486583 h 5941139"/>
              <a:gd name="connsiteX228" fmla="*/ 6057828 w 9117690"/>
              <a:gd name="connsiteY228" fmla="*/ 4454041 h 5941139"/>
              <a:gd name="connsiteX229" fmla="*/ 5980764 w 9117690"/>
              <a:gd name="connsiteY229" fmla="*/ 4407597 h 5941139"/>
              <a:gd name="connsiteX230" fmla="*/ 5957284 w 9117690"/>
              <a:gd name="connsiteY230" fmla="*/ 4405230 h 5941139"/>
              <a:gd name="connsiteX231" fmla="*/ 5957284 w 9117690"/>
              <a:gd name="connsiteY231" fmla="*/ 4404492 h 5941139"/>
              <a:gd name="connsiteX232" fmla="*/ 5909214 w 9117690"/>
              <a:gd name="connsiteY232" fmla="*/ 4394788 h 5941139"/>
              <a:gd name="connsiteX233" fmla="*/ 5830411 w 9117690"/>
              <a:gd name="connsiteY233" fmla="*/ 4275900 h 5941139"/>
              <a:gd name="connsiteX234" fmla="*/ 5830411 w 9117690"/>
              <a:gd name="connsiteY234" fmla="*/ 4161916 h 5941139"/>
              <a:gd name="connsiteX235" fmla="*/ 5822022 w 9117690"/>
              <a:gd name="connsiteY235" fmla="*/ 4120366 h 5941139"/>
              <a:gd name="connsiteX236" fmla="*/ 5703135 w 9117690"/>
              <a:gd name="connsiteY236" fmla="*/ 4041562 h 5941139"/>
              <a:gd name="connsiteX237" fmla="*/ 5584247 w 9117690"/>
              <a:gd name="connsiteY237" fmla="*/ 4120366 h 5941139"/>
              <a:gd name="connsiteX238" fmla="*/ 5582058 w 9117690"/>
              <a:gd name="connsiteY238" fmla="*/ 4131210 h 5941139"/>
              <a:gd name="connsiteX239" fmla="*/ 5582058 w 9117690"/>
              <a:gd name="connsiteY239" fmla="*/ 4284614 h 5941139"/>
              <a:gd name="connsiteX240" fmla="*/ 5503255 w 9117690"/>
              <a:gd name="connsiteY240" fmla="*/ 4403502 h 5941139"/>
              <a:gd name="connsiteX241" fmla="*/ 5455185 w 9117690"/>
              <a:gd name="connsiteY241" fmla="*/ 4413206 h 5941139"/>
              <a:gd name="connsiteX242" fmla="*/ 5455185 w 9117690"/>
              <a:gd name="connsiteY242" fmla="*/ 4413944 h 5941139"/>
              <a:gd name="connsiteX243" fmla="*/ 5431705 w 9117690"/>
              <a:gd name="connsiteY243" fmla="*/ 4416311 h 5941139"/>
              <a:gd name="connsiteX244" fmla="*/ 5331976 w 9117690"/>
              <a:gd name="connsiteY244" fmla="*/ 4502260 h 5941139"/>
              <a:gd name="connsiteX245" fmla="*/ 5329772 w 9117690"/>
              <a:gd name="connsiteY245" fmla="*/ 4514750 h 5941139"/>
              <a:gd name="connsiteX246" fmla="*/ 5329772 w 9117690"/>
              <a:gd name="connsiteY246" fmla="*/ 4648658 h 5941139"/>
              <a:gd name="connsiteX247" fmla="*/ 5200745 w 9117690"/>
              <a:gd name="connsiteY247" fmla="*/ 4777685 h 5941139"/>
              <a:gd name="connsiteX248" fmla="*/ 5200746 w 9117690"/>
              <a:gd name="connsiteY248" fmla="*/ 4777684 h 5941139"/>
              <a:gd name="connsiteX249" fmla="*/ 5071719 w 9117690"/>
              <a:gd name="connsiteY249" fmla="*/ 4648657 h 5941139"/>
              <a:gd name="connsiteX250" fmla="*/ 5071719 w 9117690"/>
              <a:gd name="connsiteY250" fmla="*/ 4283403 h 5941139"/>
              <a:gd name="connsiteX251" fmla="*/ 5069515 w 9117690"/>
              <a:gd name="connsiteY251" fmla="*/ 4270913 h 5941139"/>
              <a:gd name="connsiteX252" fmla="*/ 4969786 w 9117690"/>
              <a:gd name="connsiteY252" fmla="*/ 4184964 h 5941139"/>
              <a:gd name="connsiteX253" fmla="*/ 4946306 w 9117690"/>
              <a:gd name="connsiteY253" fmla="*/ 4182597 h 5941139"/>
              <a:gd name="connsiteX254" fmla="*/ 4946306 w 9117690"/>
              <a:gd name="connsiteY254" fmla="*/ 4181859 h 5941139"/>
              <a:gd name="connsiteX255" fmla="*/ 4898236 w 9117690"/>
              <a:gd name="connsiteY255" fmla="*/ 4172155 h 5941139"/>
              <a:gd name="connsiteX256" fmla="*/ 4819433 w 9117690"/>
              <a:gd name="connsiteY256" fmla="*/ 4053267 h 5941139"/>
              <a:gd name="connsiteX257" fmla="*/ 4819433 w 9117690"/>
              <a:gd name="connsiteY257" fmla="*/ 3676891 h 5941139"/>
              <a:gd name="connsiteX258" fmla="*/ 4811044 w 9117690"/>
              <a:gd name="connsiteY258" fmla="*/ 3635342 h 5941139"/>
              <a:gd name="connsiteX259" fmla="*/ 4692157 w 9117690"/>
              <a:gd name="connsiteY259" fmla="*/ 3556538 h 5941139"/>
              <a:gd name="connsiteX260" fmla="*/ 4563130 w 9117690"/>
              <a:gd name="connsiteY260" fmla="*/ 3685565 h 5941139"/>
              <a:gd name="connsiteX261" fmla="*/ 4563130 w 9117690"/>
              <a:gd name="connsiteY261" fmla="*/ 2721354 h 5941139"/>
              <a:gd name="connsiteX262" fmla="*/ 4563015 w 9117690"/>
              <a:gd name="connsiteY262" fmla="*/ 2721354 h 5941139"/>
              <a:gd name="connsiteX263" fmla="*/ 4563014 w 9117690"/>
              <a:gd name="connsiteY263" fmla="*/ 3989318 h 5941139"/>
              <a:gd name="connsiteX264" fmla="*/ 4484211 w 9117690"/>
              <a:gd name="connsiteY264" fmla="*/ 4108206 h 5941139"/>
              <a:gd name="connsiteX265" fmla="*/ 4436141 w 9117690"/>
              <a:gd name="connsiteY265" fmla="*/ 4117910 h 5941139"/>
              <a:gd name="connsiteX266" fmla="*/ 4436141 w 9117690"/>
              <a:gd name="connsiteY266" fmla="*/ 4118648 h 5941139"/>
              <a:gd name="connsiteX267" fmla="*/ 4412661 w 9117690"/>
              <a:gd name="connsiteY267" fmla="*/ 4121015 h 5941139"/>
              <a:gd name="connsiteX268" fmla="*/ 4335596 w 9117690"/>
              <a:gd name="connsiteY268" fmla="*/ 4167459 h 5941139"/>
              <a:gd name="connsiteX269" fmla="*/ 4314689 w 9117690"/>
              <a:gd name="connsiteY269" fmla="*/ 4203902 h 5941139"/>
              <a:gd name="connsiteX270" fmla="*/ 4314689 w 9117690"/>
              <a:gd name="connsiteY270" fmla="*/ 4339514 h 5941139"/>
              <a:gd name="connsiteX271" fmla="*/ 4235886 w 9117690"/>
              <a:gd name="connsiteY271" fmla="*/ 4458402 h 5941139"/>
              <a:gd name="connsiteX272" fmla="*/ 4187818 w 9117690"/>
              <a:gd name="connsiteY272" fmla="*/ 4468106 h 5941139"/>
              <a:gd name="connsiteX273" fmla="*/ 4187818 w 9117690"/>
              <a:gd name="connsiteY273" fmla="*/ 4468844 h 5941139"/>
              <a:gd name="connsiteX274" fmla="*/ 4164338 w 9117690"/>
              <a:gd name="connsiteY274" fmla="*/ 4471211 h 5941139"/>
              <a:gd name="connsiteX275" fmla="*/ 4087274 w 9117690"/>
              <a:gd name="connsiteY275" fmla="*/ 4517655 h 5941139"/>
              <a:gd name="connsiteX276" fmla="*/ 4066135 w 9117690"/>
              <a:gd name="connsiteY276" fmla="*/ 4554501 h 5941139"/>
              <a:gd name="connsiteX277" fmla="*/ 4066135 w 9117690"/>
              <a:gd name="connsiteY277" fmla="*/ 4712270 h 5941139"/>
              <a:gd name="connsiteX278" fmla="*/ 3937109 w 9117690"/>
              <a:gd name="connsiteY278" fmla="*/ 4841297 h 5941139"/>
              <a:gd name="connsiteX279" fmla="*/ 3937109 w 9117690"/>
              <a:gd name="connsiteY279" fmla="*/ 4841296 h 5941139"/>
              <a:gd name="connsiteX280" fmla="*/ 3808082 w 9117690"/>
              <a:gd name="connsiteY280" fmla="*/ 4712269 h 5941139"/>
              <a:gd name="connsiteX281" fmla="*/ 3808082 w 9117690"/>
              <a:gd name="connsiteY281" fmla="*/ 4219524 h 5941139"/>
              <a:gd name="connsiteX282" fmla="*/ 3799694 w 9117690"/>
              <a:gd name="connsiteY282" fmla="*/ 4177974 h 5941139"/>
              <a:gd name="connsiteX283" fmla="*/ 3680807 w 9117690"/>
              <a:gd name="connsiteY283" fmla="*/ 4099170 h 5941139"/>
              <a:gd name="connsiteX284" fmla="*/ 3561920 w 9117690"/>
              <a:gd name="connsiteY284" fmla="*/ 4177974 h 5941139"/>
              <a:gd name="connsiteX285" fmla="*/ 3561433 w 9117690"/>
              <a:gd name="connsiteY285" fmla="*/ 4180384 h 5941139"/>
              <a:gd name="connsiteX286" fmla="*/ 3561433 w 9117690"/>
              <a:gd name="connsiteY286" fmla="*/ 4435525 h 5941139"/>
              <a:gd name="connsiteX287" fmla="*/ 3482629 w 9117690"/>
              <a:gd name="connsiteY287" fmla="*/ 4554413 h 5941139"/>
              <a:gd name="connsiteX288" fmla="*/ 3438829 w 9117690"/>
              <a:gd name="connsiteY288" fmla="*/ 4563255 h 5941139"/>
              <a:gd name="connsiteX289" fmla="*/ 3438829 w 9117690"/>
              <a:gd name="connsiteY289" fmla="*/ 4564621 h 5941139"/>
              <a:gd name="connsiteX290" fmla="*/ 3415349 w 9117690"/>
              <a:gd name="connsiteY290" fmla="*/ 4566988 h 5941139"/>
              <a:gd name="connsiteX291" fmla="*/ 3315620 w 9117690"/>
              <a:gd name="connsiteY291" fmla="*/ 4652937 h 5941139"/>
              <a:gd name="connsiteX292" fmla="*/ 3307419 w 9117690"/>
              <a:gd name="connsiteY292" fmla="*/ 4699408 h 5941139"/>
              <a:gd name="connsiteX293" fmla="*/ 3307419 w 9117690"/>
              <a:gd name="connsiteY293" fmla="*/ 5166577 h 5941139"/>
              <a:gd name="connsiteX294" fmla="*/ 3178392 w 9117690"/>
              <a:gd name="connsiteY294" fmla="*/ 5295604 h 5941139"/>
              <a:gd name="connsiteX295" fmla="*/ 3178393 w 9117690"/>
              <a:gd name="connsiteY295" fmla="*/ 5295605 h 5941139"/>
              <a:gd name="connsiteX296" fmla="*/ 3049366 w 9117690"/>
              <a:gd name="connsiteY296" fmla="*/ 5166578 h 5941139"/>
              <a:gd name="connsiteX297" fmla="*/ 3049366 w 9117690"/>
              <a:gd name="connsiteY297" fmla="*/ 4514433 h 5941139"/>
              <a:gd name="connsiteX298" fmla="*/ 3033349 w 9117690"/>
              <a:gd name="connsiteY298" fmla="*/ 4488034 h 5941139"/>
              <a:gd name="connsiteX299" fmla="*/ 2933786 w 9117690"/>
              <a:gd name="connsiteY299" fmla="*/ 4441080 h 5941139"/>
              <a:gd name="connsiteX300" fmla="*/ 2814899 w 9117690"/>
              <a:gd name="connsiteY300" fmla="*/ 4519884 h 5941139"/>
              <a:gd name="connsiteX301" fmla="*/ 2812443 w 9117690"/>
              <a:gd name="connsiteY301" fmla="*/ 4532044 h 5941139"/>
              <a:gd name="connsiteX302" fmla="*/ 2812443 w 9117690"/>
              <a:gd name="connsiteY302" fmla="*/ 5039766 h 5941139"/>
              <a:gd name="connsiteX303" fmla="*/ 2683416 w 9117690"/>
              <a:gd name="connsiteY303" fmla="*/ 5168793 h 5941139"/>
              <a:gd name="connsiteX304" fmla="*/ 2683417 w 9117690"/>
              <a:gd name="connsiteY304" fmla="*/ 5168792 h 5941139"/>
              <a:gd name="connsiteX305" fmla="*/ 2554391 w 9117690"/>
              <a:gd name="connsiteY305" fmla="*/ 5039765 h 5941139"/>
              <a:gd name="connsiteX306" fmla="*/ 2554391 w 9117690"/>
              <a:gd name="connsiteY306" fmla="*/ 2721354 h 5941139"/>
              <a:gd name="connsiteX307" fmla="*/ 2554390 w 9117690"/>
              <a:gd name="connsiteY307" fmla="*/ 2721354 h 5941139"/>
              <a:gd name="connsiteX308" fmla="*/ 2554389 w 9117690"/>
              <a:gd name="connsiteY308" fmla="*/ 5014636 h 5941139"/>
              <a:gd name="connsiteX309" fmla="*/ 2544250 w 9117690"/>
              <a:gd name="connsiteY309" fmla="*/ 4964418 h 5941139"/>
              <a:gd name="connsiteX310" fmla="*/ 2425363 w 9117690"/>
              <a:gd name="connsiteY310" fmla="*/ 4885614 h 5941139"/>
              <a:gd name="connsiteX311" fmla="*/ 2296336 w 9117690"/>
              <a:gd name="connsiteY311" fmla="*/ 5014641 h 5941139"/>
              <a:gd name="connsiteX312" fmla="*/ 2296336 w 9117690"/>
              <a:gd name="connsiteY312" fmla="*/ 5812112 h 5941139"/>
              <a:gd name="connsiteX313" fmla="*/ 2167309 w 9117690"/>
              <a:gd name="connsiteY313" fmla="*/ 5941139 h 5941139"/>
              <a:gd name="connsiteX314" fmla="*/ 2167310 w 9117690"/>
              <a:gd name="connsiteY314" fmla="*/ 5941138 h 5941139"/>
              <a:gd name="connsiteX315" fmla="*/ 2038282 w 9117690"/>
              <a:gd name="connsiteY315" fmla="*/ 5812111 h 5941139"/>
              <a:gd name="connsiteX316" fmla="*/ 2038282 w 9117690"/>
              <a:gd name="connsiteY316" fmla="*/ 3090763 h 5941139"/>
              <a:gd name="connsiteX317" fmla="*/ 2167310 w 9117690"/>
              <a:gd name="connsiteY317" fmla="*/ 3219790 h 5941139"/>
              <a:gd name="connsiteX318" fmla="*/ 2167309 w 9117690"/>
              <a:gd name="connsiteY318" fmla="*/ 3219791 h 5941139"/>
              <a:gd name="connsiteX319" fmla="*/ 2296336 w 9117690"/>
              <a:gd name="connsiteY319" fmla="*/ 3090764 h 5941139"/>
              <a:gd name="connsiteX320" fmla="*/ 2296336 w 9117690"/>
              <a:gd name="connsiteY320" fmla="*/ 2293293 h 5941139"/>
              <a:gd name="connsiteX321" fmla="*/ 2425363 w 9117690"/>
              <a:gd name="connsiteY321" fmla="*/ 2164266 h 5941139"/>
              <a:gd name="connsiteX322" fmla="*/ 2544250 w 9117690"/>
              <a:gd name="connsiteY322" fmla="*/ 2243070 h 5941139"/>
              <a:gd name="connsiteX323" fmla="*/ 2554389 w 9117690"/>
              <a:gd name="connsiteY323" fmla="*/ 2293288 h 5941139"/>
              <a:gd name="connsiteX324" fmla="*/ 0 w 9117690"/>
              <a:gd name="connsiteY324" fmla="*/ 6 h 5941139"/>
              <a:gd name="connsiteX325" fmla="*/ 1 w 9117690"/>
              <a:gd name="connsiteY325" fmla="*/ 6 h 5941139"/>
              <a:gd name="connsiteX326" fmla="*/ 1 w 9117690"/>
              <a:gd name="connsiteY326" fmla="*/ 2022829 h 5941139"/>
              <a:gd name="connsiteX327" fmla="*/ 129028 w 9117690"/>
              <a:gd name="connsiteY327" fmla="*/ 2151856 h 5941139"/>
              <a:gd name="connsiteX328" fmla="*/ 129027 w 9117690"/>
              <a:gd name="connsiteY328" fmla="*/ 2151857 h 5941139"/>
              <a:gd name="connsiteX329" fmla="*/ 258054 w 9117690"/>
              <a:gd name="connsiteY329" fmla="*/ 2022830 h 5941139"/>
              <a:gd name="connsiteX330" fmla="*/ 258054 w 9117690"/>
              <a:gd name="connsiteY330" fmla="*/ 1933912 h 5941139"/>
              <a:gd name="connsiteX331" fmla="*/ 261652 w 9117690"/>
              <a:gd name="connsiteY331" fmla="*/ 1916093 h 5941139"/>
              <a:gd name="connsiteX332" fmla="*/ 380539 w 9117690"/>
              <a:gd name="connsiteY332" fmla="*/ 1837289 h 5941139"/>
              <a:gd name="connsiteX333" fmla="*/ 499427 w 9117690"/>
              <a:gd name="connsiteY333" fmla="*/ 1916093 h 5941139"/>
              <a:gd name="connsiteX334" fmla="*/ 509565 w 9117690"/>
              <a:gd name="connsiteY334" fmla="*/ 1966312 h 5941139"/>
              <a:gd name="connsiteX335" fmla="*/ 509566 w 9117690"/>
              <a:gd name="connsiteY335" fmla="*/ 2560332 h 5941139"/>
              <a:gd name="connsiteX336" fmla="*/ 638593 w 9117690"/>
              <a:gd name="connsiteY336" fmla="*/ 2689359 h 5941139"/>
              <a:gd name="connsiteX337" fmla="*/ 638592 w 9117690"/>
              <a:gd name="connsiteY337" fmla="*/ 2689360 h 5941139"/>
              <a:gd name="connsiteX338" fmla="*/ 767619 w 9117690"/>
              <a:gd name="connsiteY338" fmla="*/ 2560333 h 5941139"/>
              <a:gd name="connsiteX339" fmla="*/ 767619 w 9117690"/>
              <a:gd name="connsiteY339" fmla="*/ 2474994 h 5941139"/>
              <a:gd name="connsiteX340" fmla="*/ 777383 w 9117690"/>
              <a:gd name="connsiteY340" fmla="*/ 2426633 h 5941139"/>
              <a:gd name="connsiteX341" fmla="*/ 896270 w 9117690"/>
              <a:gd name="connsiteY341" fmla="*/ 2347829 h 5941139"/>
              <a:gd name="connsiteX342" fmla="*/ 1015158 w 9117690"/>
              <a:gd name="connsiteY342" fmla="*/ 2426633 h 5941139"/>
              <a:gd name="connsiteX343" fmla="*/ 1025296 w 9117690"/>
              <a:gd name="connsiteY343" fmla="*/ 2476852 h 5941139"/>
              <a:gd name="connsiteX344" fmla="*/ 1025297 w 9117690"/>
              <a:gd name="connsiteY344" fmla="*/ 2460329 h 5941139"/>
              <a:gd name="connsiteX345" fmla="*/ 1154325 w 9117690"/>
              <a:gd name="connsiteY345" fmla="*/ 2589356 h 5941139"/>
              <a:gd name="connsiteX346" fmla="*/ 1154325 w 9117690"/>
              <a:gd name="connsiteY346" fmla="*/ 2589357 h 5941139"/>
              <a:gd name="connsiteX347" fmla="*/ 1283351 w 9117690"/>
              <a:gd name="connsiteY347" fmla="*/ 2460330 h 5941139"/>
              <a:gd name="connsiteX348" fmla="*/ 1283351 w 9117690"/>
              <a:gd name="connsiteY348" fmla="*/ 2199633 h 5941139"/>
              <a:gd name="connsiteX349" fmla="*/ 1284065 w 9117690"/>
              <a:gd name="connsiteY349" fmla="*/ 2196100 h 5941139"/>
              <a:gd name="connsiteX350" fmla="*/ 1402953 w 9117690"/>
              <a:gd name="connsiteY350" fmla="*/ 2117296 h 5941139"/>
              <a:gd name="connsiteX351" fmla="*/ 1521839 w 9117690"/>
              <a:gd name="connsiteY351" fmla="*/ 2196100 h 5941139"/>
              <a:gd name="connsiteX352" fmla="*/ 1522552 w 9117690"/>
              <a:gd name="connsiteY352" fmla="*/ 2199631 h 5941139"/>
              <a:gd name="connsiteX353" fmla="*/ 1522552 w 9117690"/>
              <a:gd name="connsiteY353" fmla="*/ 2372521 h 5941139"/>
              <a:gd name="connsiteX354" fmla="*/ 1651578 w 9117690"/>
              <a:gd name="connsiteY354" fmla="*/ 2501548 h 5941139"/>
              <a:gd name="connsiteX355" fmla="*/ 1651577 w 9117690"/>
              <a:gd name="connsiteY355" fmla="*/ 2501549 h 5941139"/>
              <a:gd name="connsiteX356" fmla="*/ 1780604 w 9117690"/>
              <a:gd name="connsiteY356" fmla="*/ 2372522 h 5941139"/>
              <a:gd name="connsiteX357" fmla="*/ 1780604 w 9117690"/>
              <a:gd name="connsiteY357" fmla="*/ 2041720 h 5941139"/>
              <a:gd name="connsiteX358" fmla="*/ 1790368 w 9117690"/>
              <a:gd name="connsiteY358" fmla="*/ 1993360 h 5941139"/>
              <a:gd name="connsiteX359" fmla="*/ 1909255 w 9117690"/>
              <a:gd name="connsiteY359" fmla="*/ 1914556 h 5941139"/>
              <a:gd name="connsiteX360" fmla="*/ 2028143 w 9117690"/>
              <a:gd name="connsiteY360" fmla="*/ 1993360 h 5941139"/>
              <a:gd name="connsiteX361" fmla="*/ 2038281 w 9117690"/>
              <a:gd name="connsiteY361" fmla="*/ 2043579 h 5941139"/>
              <a:gd name="connsiteX362" fmla="*/ 2038282 w 9117690"/>
              <a:gd name="connsiteY362" fmla="*/ 2721354 h 5941139"/>
              <a:gd name="connsiteX363" fmla="*/ 2038281 w 9117690"/>
              <a:gd name="connsiteY363" fmla="*/ 4764927 h 5941139"/>
              <a:gd name="connsiteX364" fmla="*/ 2028143 w 9117690"/>
              <a:gd name="connsiteY364" fmla="*/ 4714708 h 5941139"/>
              <a:gd name="connsiteX365" fmla="*/ 1909255 w 9117690"/>
              <a:gd name="connsiteY365" fmla="*/ 4635904 h 5941139"/>
              <a:gd name="connsiteX366" fmla="*/ 1790368 w 9117690"/>
              <a:gd name="connsiteY366" fmla="*/ 4714708 h 5941139"/>
              <a:gd name="connsiteX367" fmla="*/ 1780604 w 9117690"/>
              <a:gd name="connsiteY367" fmla="*/ 4763068 h 5941139"/>
              <a:gd name="connsiteX368" fmla="*/ 1780604 w 9117690"/>
              <a:gd name="connsiteY368" fmla="*/ 5093870 h 5941139"/>
              <a:gd name="connsiteX369" fmla="*/ 1651577 w 9117690"/>
              <a:gd name="connsiteY369" fmla="*/ 5222897 h 5941139"/>
              <a:gd name="connsiteX370" fmla="*/ 1651578 w 9117690"/>
              <a:gd name="connsiteY370" fmla="*/ 5222896 h 5941139"/>
              <a:gd name="connsiteX371" fmla="*/ 1522552 w 9117690"/>
              <a:gd name="connsiteY371" fmla="*/ 5093869 h 5941139"/>
              <a:gd name="connsiteX372" fmla="*/ 1522552 w 9117690"/>
              <a:gd name="connsiteY372" fmla="*/ 4920979 h 5941139"/>
              <a:gd name="connsiteX373" fmla="*/ 1521839 w 9117690"/>
              <a:gd name="connsiteY373" fmla="*/ 4917448 h 5941139"/>
              <a:gd name="connsiteX374" fmla="*/ 1402953 w 9117690"/>
              <a:gd name="connsiteY374" fmla="*/ 4838644 h 5941139"/>
              <a:gd name="connsiteX375" fmla="*/ 1284065 w 9117690"/>
              <a:gd name="connsiteY375" fmla="*/ 4917448 h 5941139"/>
              <a:gd name="connsiteX376" fmla="*/ 1283351 w 9117690"/>
              <a:gd name="connsiteY376" fmla="*/ 4920981 h 5941139"/>
              <a:gd name="connsiteX377" fmla="*/ 1283351 w 9117690"/>
              <a:gd name="connsiteY377" fmla="*/ 5181678 h 5941139"/>
              <a:gd name="connsiteX378" fmla="*/ 1154325 w 9117690"/>
              <a:gd name="connsiteY378" fmla="*/ 5310705 h 5941139"/>
              <a:gd name="connsiteX379" fmla="*/ 1154325 w 9117690"/>
              <a:gd name="connsiteY379" fmla="*/ 5310704 h 5941139"/>
              <a:gd name="connsiteX380" fmla="*/ 1025297 w 9117690"/>
              <a:gd name="connsiteY380" fmla="*/ 5181677 h 5941139"/>
              <a:gd name="connsiteX381" fmla="*/ 1025297 w 9117690"/>
              <a:gd name="connsiteY381" fmla="*/ 2721354 h 5941139"/>
              <a:gd name="connsiteX382" fmla="*/ 1025296 w 9117690"/>
              <a:gd name="connsiteY382" fmla="*/ 5198200 h 5941139"/>
              <a:gd name="connsiteX383" fmla="*/ 1015158 w 9117690"/>
              <a:gd name="connsiteY383" fmla="*/ 5147981 h 5941139"/>
              <a:gd name="connsiteX384" fmla="*/ 896270 w 9117690"/>
              <a:gd name="connsiteY384" fmla="*/ 5069177 h 5941139"/>
              <a:gd name="connsiteX385" fmla="*/ 777383 w 9117690"/>
              <a:gd name="connsiteY385" fmla="*/ 5147981 h 5941139"/>
              <a:gd name="connsiteX386" fmla="*/ 767619 w 9117690"/>
              <a:gd name="connsiteY386" fmla="*/ 5196342 h 5941139"/>
              <a:gd name="connsiteX387" fmla="*/ 767619 w 9117690"/>
              <a:gd name="connsiteY387" fmla="*/ 5281681 h 5941139"/>
              <a:gd name="connsiteX388" fmla="*/ 638592 w 9117690"/>
              <a:gd name="connsiteY388" fmla="*/ 5410708 h 5941139"/>
              <a:gd name="connsiteX389" fmla="*/ 638593 w 9117690"/>
              <a:gd name="connsiteY389" fmla="*/ 5410707 h 5941139"/>
              <a:gd name="connsiteX390" fmla="*/ 509566 w 9117690"/>
              <a:gd name="connsiteY390" fmla="*/ 5281680 h 5941139"/>
              <a:gd name="connsiteX391" fmla="*/ 509566 w 9117690"/>
              <a:gd name="connsiteY391" fmla="*/ 2721354 h 5941139"/>
              <a:gd name="connsiteX392" fmla="*/ 509565 w 9117690"/>
              <a:gd name="connsiteY392" fmla="*/ 4687660 h 5941139"/>
              <a:gd name="connsiteX393" fmla="*/ 499427 w 9117690"/>
              <a:gd name="connsiteY393" fmla="*/ 4637441 h 5941139"/>
              <a:gd name="connsiteX394" fmla="*/ 380539 w 9117690"/>
              <a:gd name="connsiteY394" fmla="*/ 4558637 h 5941139"/>
              <a:gd name="connsiteX395" fmla="*/ 261652 w 9117690"/>
              <a:gd name="connsiteY395" fmla="*/ 4637441 h 5941139"/>
              <a:gd name="connsiteX396" fmla="*/ 258054 w 9117690"/>
              <a:gd name="connsiteY396" fmla="*/ 4655260 h 5941139"/>
              <a:gd name="connsiteX397" fmla="*/ 258054 w 9117690"/>
              <a:gd name="connsiteY397" fmla="*/ 4744178 h 5941139"/>
              <a:gd name="connsiteX398" fmla="*/ 129027 w 9117690"/>
              <a:gd name="connsiteY398" fmla="*/ 4873205 h 5941139"/>
              <a:gd name="connsiteX399" fmla="*/ 129028 w 9117690"/>
              <a:gd name="connsiteY399" fmla="*/ 4873204 h 5941139"/>
              <a:gd name="connsiteX400" fmla="*/ 1 w 9117690"/>
              <a:gd name="connsiteY400" fmla="*/ 4744177 h 5941139"/>
              <a:gd name="connsiteX401" fmla="*/ 1 w 9117690"/>
              <a:gd name="connsiteY401" fmla="*/ 2721354 h 5941139"/>
              <a:gd name="connsiteX402" fmla="*/ 0 w 9117690"/>
              <a:gd name="connsiteY402" fmla="*/ 2721354 h 5941139"/>
              <a:gd name="connsiteX403" fmla="*/ 0 w 9117690"/>
              <a:gd name="connsiteY403" fmla="*/ 6 h 5941139"/>
              <a:gd name="connsiteX0" fmla="*/ 3416214 w 9117690"/>
              <a:gd name="connsiteY0" fmla="*/ 4559601 h 5941133"/>
              <a:gd name="connsiteX1" fmla="*/ 3418663 w 9117690"/>
              <a:gd name="connsiteY1" fmla="*/ 4560435 h 5941133"/>
              <a:gd name="connsiteX2" fmla="*/ 3419057 w 9117690"/>
              <a:gd name="connsiteY2" fmla="*/ 4560469 h 5941133"/>
              <a:gd name="connsiteX3" fmla="*/ 3416214 w 9117690"/>
              <a:gd name="connsiteY3" fmla="*/ 4559601 h 5941133"/>
              <a:gd name="connsiteX4" fmla="*/ 3416214 w 9117690"/>
              <a:gd name="connsiteY4" fmla="*/ 1838253 h 5941133"/>
              <a:gd name="connsiteX5" fmla="*/ 3419057 w 9117690"/>
              <a:gd name="connsiteY5" fmla="*/ 1839121 h 5941133"/>
              <a:gd name="connsiteX6" fmla="*/ 3418663 w 9117690"/>
              <a:gd name="connsiteY6" fmla="*/ 1839087 h 5941133"/>
              <a:gd name="connsiteX7" fmla="*/ 3416214 w 9117690"/>
              <a:gd name="connsiteY7" fmla="*/ 1838253 h 5941133"/>
              <a:gd name="connsiteX8" fmla="*/ 2554389 w 9117690"/>
              <a:gd name="connsiteY8" fmla="*/ 2293282 h 5941133"/>
              <a:gd name="connsiteX9" fmla="*/ 2554391 w 9117690"/>
              <a:gd name="connsiteY9" fmla="*/ 2318411 h 5941133"/>
              <a:gd name="connsiteX10" fmla="*/ 2683417 w 9117690"/>
              <a:gd name="connsiteY10" fmla="*/ 2447438 h 5941133"/>
              <a:gd name="connsiteX11" fmla="*/ 2683416 w 9117690"/>
              <a:gd name="connsiteY11" fmla="*/ 2447439 h 5941133"/>
              <a:gd name="connsiteX12" fmla="*/ 2812443 w 9117690"/>
              <a:gd name="connsiteY12" fmla="*/ 2318412 h 5941133"/>
              <a:gd name="connsiteX13" fmla="*/ 2812443 w 9117690"/>
              <a:gd name="connsiteY13" fmla="*/ 1810690 h 5941133"/>
              <a:gd name="connsiteX14" fmla="*/ 2814899 w 9117690"/>
              <a:gd name="connsiteY14" fmla="*/ 1798530 h 5941133"/>
              <a:gd name="connsiteX15" fmla="*/ 2933786 w 9117690"/>
              <a:gd name="connsiteY15" fmla="*/ 1719726 h 5941133"/>
              <a:gd name="connsiteX16" fmla="*/ 3033349 w 9117690"/>
              <a:gd name="connsiteY16" fmla="*/ 1766680 h 5941133"/>
              <a:gd name="connsiteX17" fmla="*/ 3049366 w 9117690"/>
              <a:gd name="connsiteY17" fmla="*/ 1793079 h 5941133"/>
              <a:gd name="connsiteX18" fmla="*/ 3049366 w 9117690"/>
              <a:gd name="connsiteY18" fmla="*/ 2445224 h 5941133"/>
              <a:gd name="connsiteX19" fmla="*/ 3178393 w 9117690"/>
              <a:gd name="connsiteY19" fmla="*/ 2574251 h 5941133"/>
              <a:gd name="connsiteX20" fmla="*/ 3178392 w 9117690"/>
              <a:gd name="connsiteY20" fmla="*/ 2574250 h 5941133"/>
              <a:gd name="connsiteX21" fmla="*/ 3307419 w 9117690"/>
              <a:gd name="connsiteY21" fmla="*/ 2445223 h 5941133"/>
              <a:gd name="connsiteX22" fmla="*/ 3307419 w 9117690"/>
              <a:gd name="connsiteY22" fmla="*/ 1978054 h 5941133"/>
              <a:gd name="connsiteX23" fmla="*/ 3315620 w 9117690"/>
              <a:gd name="connsiteY23" fmla="*/ 1931583 h 5941133"/>
              <a:gd name="connsiteX24" fmla="*/ 3415349 w 9117690"/>
              <a:gd name="connsiteY24" fmla="*/ 1845634 h 5941133"/>
              <a:gd name="connsiteX25" fmla="*/ 3438829 w 9117690"/>
              <a:gd name="connsiteY25" fmla="*/ 1843267 h 5941133"/>
              <a:gd name="connsiteX26" fmla="*/ 3438829 w 9117690"/>
              <a:gd name="connsiteY26" fmla="*/ 1841901 h 5941133"/>
              <a:gd name="connsiteX27" fmla="*/ 3482629 w 9117690"/>
              <a:gd name="connsiteY27" fmla="*/ 1833059 h 5941133"/>
              <a:gd name="connsiteX28" fmla="*/ 3561433 w 9117690"/>
              <a:gd name="connsiteY28" fmla="*/ 1714171 h 5941133"/>
              <a:gd name="connsiteX29" fmla="*/ 3561433 w 9117690"/>
              <a:gd name="connsiteY29" fmla="*/ 1459030 h 5941133"/>
              <a:gd name="connsiteX30" fmla="*/ 3561920 w 9117690"/>
              <a:gd name="connsiteY30" fmla="*/ 1456620 h 5941133"/>
              <a:gd name="connsiteX31" fmla="*/ 3680807 w 9117690"/>
              <a:gd name="connsiteY31" fmla="*/ 1377816 h 5941133"/>
              <a:gd name="connsiteX32" fmla="*/ 3799694 w 9117690"/>
              <a:gd name="connsiteY32" fmla="*/ 1456620 h 5941133"/>
              <a:gd name="connsiteX33" fmla="*/ 3808082 w 9117690"/>
              <a:gd name="connsiteY33" fmla="*/ 1498170 h 5941133"/>
              <a:gd name="connsiteX34" fmla="*/ 3808082 w 9117690"/>
              <a:gd name="connsiteY34" fmla="*/ 1990915 h 5941133"/>
              <a:gd name="connsiteX35" fmla="*/ 3937109 w 9117690"/>
              <a:gd name="connsiteY35" fmla="*/ 2119942 h 5941133"/>
              <a:gd name="connsiteX36" fmla="*/ 3937109 w 9117690"/>
              <a:gd name="connsiteY36" fmla="*/ 2119943 h 5941133"/>
              <a:gd name="connsiteX37" fmla="*/ 4066135 w 9117690"/>
              <a:gd name="connsiteY37" fmla="*/ 1990916 h 5941133"/>
              <a:gd name="connsiteX38" fmla="*/ 4066135 w 9117690"/>
              <a:gd name="connsiteY38" fmla="*/ 1833147 h 5941133"/>
              <a:gd name="connsiteX39" fmla="*/ 4087274 w 9117690"/>
              <a:gd name="connsiteY39" fmla="*/ 1796301 h 5941133"/>
              <a:gd name="connsiteX40" fmla="*/ 4164338 w 9117690"/>
              <a:gd name="connsiteY40" fmla="*/ 1749857 h 5941133"/>
              <a:gd name="connsiteX41" fmla="*/ 4187818 w 9117690"/>
              <a:gd name="connsiteY41" fmla="*/ 1747490 h 5941133"/>
              <a:gd name="connsiteX42" fmla="*/ 4187818 w 9117690"/>
              <a:gd name="connsiteY42" fmla="*/ 1746752 h 5941133"/>
              <a:gd name="connsiteX43" fmla="*/ 4235886 w 9117690"/>
              <a:gd name="connsiteY43" fmla="*/ 1737048 h 5941133"/>
              <a:gd name="connsiteX44" fmla="*/ 4314689 w 9117690"/>
              <a:gd name="connsiteY44" fmla="*/ 1618160 h 5941133"/>
              <a:gd name="connsiteX45" fmla="*/ 4314689 w 9117690"/>
              <a:gd name="connsiteY45" fmla="*/ 1482548 h 5941133"/>
              <a:gd name="connsiteX46" fmla="*/ 4335596 w 9117690"/>
              <a:gd name="connsiteY46" fmla="*/ 1446105 h 5941133"/>
              <a:gd name="connsiteX47" fmla="*/ 4412661 w 9117690"/>
              <a:gd name="connsiteY47" fmla="*/ 1399661 h 5941133"/>
              <a:gd name="connsiteX48" fmla="*/ 4436141 w 9117690"/>
              <a:gd name="connsiteY48" fmla="*/ 1397294 h 5941133"/>
              <a:gd name="connsiteX49" fmla="*/ 4436141 w 9117690"/>
              <a:gd name="connsiteY49" fmla="*/ 1396556 h 5941133"/>
              <a:gd name="connsiteX50" fmla="*/ 4484211 w 9117690"/>
              <a:gd name="connsiteY50" fmla="*/ 1386852 h 5941133"/>
              <a:gd name="connsiteX51" fmla="*/ 4563014 w 9117690"/>
              <a:gd name="connsiteY51" fmla="*/ 1267964 h 5941133"/>
              <a:gd name="connsiteX52" fmla="*/ 4563015 w 9117690"/>
              <a:gd name="connsiteY52" fmla="*/ 0 h 5941133"/>
              <a:gd name="connsiteX53" fmla="*/ 4563130 w 9117690"/>
              <a:gd name="connsiteY53" fmla="*/ 0 h 5941133"/>
              <a:gd name="connsiteX54" fmla="*/ 4563130 w 9117690"/>
              <a:gd name="connsiteY54" fmla="*/ 964211 h 5941133"/>
              <a:gd name="connsiteX55" fmla="*/ 4692157 w 9117690"/>
              <a:gd name="connsiteY55" fmla="*/ 835184 h 5941133"/>
              <a:gd name="connsiteX56" fmla="*/ 4811044 w 9117690"/>
              <a:gd name="connsiteY56" fmla="*/ 913988 h 5941133"/>
              <a:gd name="connsiteX57" fmla="*/ 4819433 w 9117690"/>
              <a:gd name="connsiteY57" fmla="*/ 955537 h 5941133"/>
              <a:gd name="connsiteX58" fmla="*/ 4819433 w 9117690"/>
              <a:gd name="connsiteY58" fmla="*/ 1331913 h 5941133"/>
              <a:gd name="connsiteX59" fmla="*/ 4898236 w 9117690"/>
              <a:gd name="connsiteY59" fmla="*/ 1450801 h 5941133"/>
              <a:gd name="connsiteX60" fmla="*/ 4946306 w 9117690"/>
              <a:gd name="connsiteY60" fmla="*/ 1460505 h 5941133"/>
              <a:gd name="connsiteX61" fmla="*/ 4946306 w 9117690"/>
              <a:gd name="connsiteY61" fmla="*/ 1461243 h 5941133"/>
              <a:gd name="connsiteX62" fmla="*/ 4969786 w 9117690"/>
              <a:gd name="connsiteY62" fmla="*/ 1463610 h 5941133"/>
              <a:gd name="connsiteX63" fmla="*/ 5069515 w 9117690"/>
              <a:gd name="connsiteY63" fmla="*/ 1549559 h 5941133"/>
              <a:gd name="connsiteX64" fmla="*/ 5071719 w 9117690"/>
              <a:gd name="connsiteY64" fmla="*/ 1562049 h 5941133"/>
              <a:gd name="connsiteX65" fmla="*/ 5071719 w 9117690"/>
              <a:gd name="connsiteY65" fmla="*/ 1927303 h 5941133"/>
              <a:gd name="connsiteX66" fmla="*/ 5200746 w 9117690"/>
              <a:gd name="connsiteY66" fmla="*/ 2056330 h 5941133"/>
              <a:gd name="connsiteX67" fmla="*/ 5200745 w 9117690"/>
              <a:gd name="connsiteY67" fmla="*/ 2056331 h 5941133"/>
              <a:gd name="connsiteX68" fmla="*/ 5329772 w 9117690"/>
              <a:gd name="connsiteY68" fmla="*/ 1927304 h 5941133"/>
              <a:gd name="connsiteX69" fmla="*/ 5329772 w 9117690"/>
              <a:gd name="connsiteY69" fmla="*/ 1793396 h 5941133"/>
              <a:gd name="connsiteX70" fmla="*/ 5331976 w 9117690"/>
              <a:gd name="connsiteY70" fmla="*/ 1780906 h 5941133"/>
              <a:gd name="connsiteX71" fmla="*/ 5431705 w 9117690"/>
              <a:gd name="connsiteY71" fmla="*/ 1694957 h 5941133"/>
              <a:gd name="connsiteX72" fmla="*/ 5455185 w 9117690"/>
              <a:gd name="connsiteY72" fmla="*/ 1692590 h 5941133"/>
              <a:gd name="connsiteX73" fmla="*/ 5455185 w 9117690"/>
              <a:gd name="connsiteY73" fmla="*/ 1691852 h 5941133"/>
              <a:gd name="connsiteX74" fmla="*/ 5503255 w 9117690"/>
              <a:gd name="connsiteY74" fmla="*/ 1682148 h 5941133"/>
              <a:gd name="connsiteX75" fmla="*/ 5582058 w 9117690"/>
              <a:gd name="connsiteY75" fmla="*/ 1563260 h 5941133"/>
              <a:gd name="connsiteX76" fmla="*/ 5582058 w 9117690"/>
              <a:gd name="connsiteY76" fmla="*/ 1409856 h 5941133"/>
              <a:gd name="connsiteX77" fmla="*/ 5584247 w 9117690"/>
              <a:gd name="connsiteY77" fmla="*/ 1399012 h 5941133"/>
              <a:gd name="connsiteX78" fmla="*/ 5703135 w 9117690"/>
              <a:gd name="connsiteY78" fmla="*/ 1320208 h 5941133"/>
              <a:gd name="connsiteX79" fmla="*/ 5822022 w 9117690"/>
              <a:gd name="connsiteY79" fmla="*/ 1399012 h 5941133"/>
              <a:gd name="connsiteX80" fmla="*/ 5830411 w 9117690"/>
              <a:gd name="connsiteY80" fmla="*/ 1440562 h 5941133"/>
              <a:gd name="connsiteX81" fmla="*/ 5830411 w 9117690"/>
              <a:gd name="connsiteY81" fmla="*/ 1554546 h 5941133"/>
              <a:gd name="connsiteX82" fmla="*/ 5909214 w 9117690"/>
              <a:gd name="connsiteY82" fmla="*/ 1673434 h 5941133"/>
              <a:gd name="connsiteX83" fmla="*/ 5957284 w 9117690"/>
              <a:gd name="connsiteY83" fmla="*/ 1683138 h 5941133"/>
              <a:gd name="connsiteX84" fmla="*/ 5957284 w 9117690"/>
              <a:gd name="connsiteY84" fmla="*/ 1683876 h 5941133"/>
              <a:gd name="connsiteX85" fmla="*/ 5980764 w 9117690"/>
              <a:gd name="connsiteY85" fmla="*/ 1686243 h 5941133"/>
              <a:gd name="connsiteX86" fmla="*/ 6057828 w 9117690"/>
              <a:gd name="connsiteY86" fmla="*/ 1732687 h 5941133"/>
              <a:gd name="connsiteX87" fmla="*/ 6076498 w 9117690"/>
              <a:gd name="connsiteY87" fmla="*/ 1765229 h 5941133"/>
              <a:gd name="connsiteX88" fmla="*/ 6076498 w 9117690"/>
              <a:gd name="connsiteY88" fmla="*/ 1811967 h 5941133"/>
              <a:gd name="connsiteX89" fmla="*/ 6205525 w 9117690"/>
              <a:gd name="connsiteY89" fmla="*/ 1940994 h 5941133"/>
              <a:gd name="connsiteX90" fmla="*/ 6205524 w 9117690"/>
              <a:gd name="connsiteY90" fmla="*/ 1940995 h 5941133"/>
              <a:gd name="connsiteX91" fmla="*/ 6334551 w 9117690"/>
              <a:gd name="connsiteY91" fmla="*/ 1811968 h 5941133"/>
              <a:gd name="connsiteX92" fmla="*/ 6334551 w 9117690"/>
              <a:gd name="connsiteY92" fmla="*/ 1503022 h 5941133"/>
              <a:gd name="connsiteX93" fmla="*/ 6338149 w 9117690"/>
              <a:gd name="connsiteY93" fmla="*/ 1485203 h 5941133"/>
              <a:gd name="connsiteX94" fmla="*/ 6457036 w 9117690"/>
              <a:gd name="connsiteY94" fmla="*/ 1406399 h 5941133"/>
              <a:gd name="connsiteX95" fmla="*/ 6575924 w 9117690"/>
              <a:gd name="connsiteY95" fmla="*/ 1485203 h 5941133"/>
              <a:gd name="connsiteX96" fmla="*/ 6586062 w 9117690"/>
              <a:gd name="connsiteY96" fmla="*/ 1535422 h 5941133"/>
              <a:gd name="connsiteX97" fmla="*/ 6586063 w 9117690"/>
              <a:gd name="connsiteY97" fmla="*/ 0 h 5941133"/>
              <a:gd name="connsiteX98" fmla="*/ 6586063 w 9117690"/>
              <a:gd name="connsiteY98" fmla="*/ 2432384 h 5941133"/>
              <a:gd name="connsiteX99" fmla="*/ 6715090 w 9117690"/>
              <a:gd name="connsiteY99" fmla="*/ 2561411 h 5941133"/>
              <a:gd name="connsiteX100" fmla="*/ 6715089 w 9117690"/>
              <a:gd name="connsiteY100" fmla="*/ 2561412 h 5941133"/>
              <a:gd name="connsiteX101" fmla="*/ 6844116 w 9117690"/>
              <a:gd name="connsiteY101" fmla="*/ 2432385 h 5941133"/>
              <a:gd name="connsiteX102" fmla="*/ 6844116 w 9117690"/>
              <a:gd name="connsiteY102" fmla="*/ 1845983 h 5941133"/>
              <a:gd name="connsiteX103" fmla="*/ 6853880 w 9117690"/>
              <a:gd name="connsiteY103" fmla="*/ 1797623 h 5941133"/>
              <a:gd name="connsiteX104" fmla="*/ 6972767 w 9117690"/>
              <a:gd name="connsiteY104" fmla="*/ 1718819 h 5941133"/>
              <a:gd name="connsiteX105" fmla="*/ 7091655 w 9117690"/>
              <a:gd name="connsiteY105" fmla="*/ 1797623 h 5941133"/>
              <a:gd name="connsiteX106" fmla="*/ 7101793 w 9117690"/>
              <a:gd name="connsiteY106" fmla="*/ 1847842 h 5941133"/>
              <a:gd name="connsiteX107" fmla="*/ 7101794 w 9117690"/>
              <a:gd name="connsiteY107" fmla="*/ 0 h 5941133"/>
              <a:gd name="connsiteX108" fmla="*/ 7101794 w 9117690"/>
              <a:gd name="connsiteY108" fmla="*/ 1831319 h 5941133"/>
              <a:gd name="connsiteX109" fmla="*/ 7230821 w 9117690"/>
              <a:gd name="connsiteY109" fmla="*/ 1960346 h 5941133"/>
              <a:gd name="connsiteX110" fmla="*/ 7230820 w 9117690"/>
              <a:gd name="connsiteY110" fmla="*/ 1960347 h 5941133"/>
              <a:gd name="connsiteX111" fmla="*/ 7359847 w 9117690"/>
              <a:gd name="connsiteY111" fmla="*/ 1831320 h 5941133"/>
              <a:gd name="connsiteX112" fmla="*/ 7359847 w 9117690"/>
              <a:gd name="connsiteY112" fmla="*/ 1726679 h 5941133"/>
              <a:gd name="connsiteX113" fmla="*/ 7360099 w 9117690"/>
              <a:gd name="connsiteY113" fmla="*/ 1725250 h 5941133"/>
              <a:gd name="connsiteX114" fmla="*/ 7459828 w 9117690"/>
              <a:gd name="connsiteY114" fmla="*/ 1639301 h 5941133"/>
              <a:gd name="connsiteX115" fmla="*/ 7483308 w 9117690"/>
              <a:gd name="connsiteY115" fmla="*/ 1636934 h 5941133"/>
              <a:gd name="connsiteX116" fmla="*/ 7483308 w 9117690"/>
              <a:gd name="connsiteY116" fmla="*/ 1636196 h 5941133"/>
              <a:gd name="connsiteX117" fmla="*/ 7531378 w 9117690"/>
              <a:gd name="connsiteY117" fmla="*/ 1626492 h 5941133"/>
              <a:gd name="connsiteX118" fmla="*/ 7610181 w 9117690"/>
              <a:gd name="connsiteY118" fmla="*/ 1507604 h 5941133"/>
              <a:gd name="connsiteX119" fmla="*/ 7610181 w 9117690"/>
              <a:gd name="connsiteY119" fmla="*/ 1266735 h 5941133"/>
              <a:gd name="connsiteX120" fmla="*/ 7612370 w 9117690"/>
              <a:gd name="connsiteY120" fmla="*/ 1255890 h 5941133"/>
              <a:gd name="connsiteX121" fmla="*/ 7731258 w 9117690"/>
              <a:gd name="connsiteY121" fmla="*/ 1177086 h 5941133"/>
              <a:gd name="connsiteX122" fmla="*/ 7850145 w 9117690"/>
              <a:gd name="connsiteY122" fmla="*/ 1255890 h 5941133"/>
              <a:gd name="connsiteX123" fmla="*/ 7858534 w 9117690"/>
              <a:gd name="connsiteY123" fmla="*/ 1297440 h 5941133"/>
              <a:gd name="connsiteX124" fmla="*/ 7858534 w 9117690"/>
              <a:gd name="connsiteY124" fmla="*/ 1387570 h 5941133"/>
              <a:gd name="connsiteX125" fmla="*/ 7937337 w 9117690"/>
              <a:gd name="connsiteY125" fmla="*/ 1506458 h 5941133"/>
              <a:gd name="connsiteX126" fmla="*/ 7985407 w 9117690"/>
              <a:gd name="connsiteY126" fmla="*/ 1516162 h 5941133"/>
              <a:gd name="connsiteX127" fmla="*/ 7985407 w 9117690"/>
              <a:gd name="connsiteY127" fmla="*/ 1516900 h 5941133"/>
              <a:gd name="connsiteX128" fmla="*/ 8008887 w 9117690"/>
              <a:gd name="connsiteY128" fmla="*/ 1519267 h 5941133"/>
              <a:gd name="connsiteX129" fmla="*/ 8108616 w 9117690"/>
              <a:gd name="connsiteY129" fmla="*/ 1605216 h 5941133"/>
              <a:gd name="connsiteX130" fmla="*/ 8110619 w 9117690"/>
              <a:gd name="connsiteY130" fmla="*/ 1616566 h 5941133"/>
              <a:gd name="connsiteX131" fmla="*/ 8110619 w 9117690"/>
              <a:gd name="connsiteY131" fmla="*/ 1896586 h 5941133"/>
              <a:gd name="connsiteX132" fmla="*/ 8239646 w 9117690"/>
              <a:gd name="connsiteY132" fmla="*/ 2025613 h 5941133"/>
              <a:gd name="connsiteX133" fmla="*/ 8239645 w 9117690"/>
              <a:gd name="connsiteY133" fmla="*/ 2025614 h 5941133"/>
              <a:gd name="connsiteX134" fmla="*/ 8368672 w 9117690"/>
              <a:gd name="connsiteY134" fmla="*/ 1896587 h 5941133"/>
              <a:gd name="connsiteX135" fmla="*/ 8368672 w 9117690"/>
              <a:gd name="connsiteY135" fmla="*/ 1628262 h 5941133"/>
              <a:gd name="connsiteX136" fmla="*/ 8368923 w 9117690"/>
              <a:gd name="connsiteY136" fmla="*/ 1626839 h 5941133"/>
              <a:gd name="connsiteX137" fmla="*/ 8468652 w 9117690"/>
              <a:gd name="connsiteY137" fmla="*/ 1540890 h 5941133"/>
              <a:gd name="connsiteX138" fmla="*/ 8492132 w 9117690"/>
              <a:gd name="connsiteY138" fmla="*/ 1538523 h 5941133"/>
              <a:gd name="connsiteX139" fmla="*/ 8492132 w 9117690"/>
              <a:gd name="connsiteY139" fmla="*/ 1537785 h 5941133"/>
              <a:gd name="connsiteX140" fmla="*/ 8540202 w 9117690"/>
              <a:gd name="connsiteY140" fmla="*/ 1528081 h 5941133"/>
              <a:gd name="connsiteX141" fmla="*/ 8619005 w 9117690"/>
              <a:gd name="connsiteY141" fmla="*/ 1409193 h 5941133"/>
              <a:gd name="connsiteX142" fmla="*/ 8619005 w 9117690"/>
              <a:gd name="connsiteY142" fmla="*/ 849400 h 5941133"/>
              <a:gd name="connsiteX143" fmla="*/ 8619025 w 9117690"/>
              <a:gd name="connsiteY143" fmla="*/ 849287 h 5941133"/>
              <a:gd name="connsiteX144" fmla="*/ 8718754 w 9117690"/>
              <a:gd name="connsiteY144" fmla="*/ 763338 h 5941133"/>
              <a:gd name="connsiteX145" fmla="*/ 8742234 w 9117690"/>
              <a:gd name="connsiteY145" fmla="*/ 760971 h 5941133"/>
              <a:gd name="connsiteX146" fmla="*/ 8742234 w 9117690"/>
              <a:gd name="connsiteY146" fmla="*/ 760233 h 5941133"/>
              <a:gd name="connsiteX147" fmla="*/ 8790304 w 9117690"/>
              <a:gd name="connsiteY147" fmla="*/ 750529 h 5941133"/>
              <a:gd name="connsiteX148" fmla="*/ 8869107 w 9117690"/>
              <a:gd name="connsiteY148" fmla="*/ 631641 h 5941133"/>
              <a:gd name="connsiteX149" fmla="*/ 8869107 w 9117690"/>
              <a:gd name="connsiteY149" fmla="*/ 568327 h 5941133"/>
              <a:gd name="connsiteX150" fmla="*/ 8890272 w 9117690"/>
              <a:gd name="connsiteY150" fmla="*/ 531436 h 5941133"/>
              <a:gd name="connsiteX151" fmla="*/ 8967336 w 9117690"/>
              <a:gd name="connsiteY151" fmla="*/ 484992 h 5941133"/>
              <a:gd name="connsiteX152" fmla="*/ 8990816 w 9117690"/>
              <a:gd name="connsiteY152" fmla="*/ 482625 h 5941133"/>
              <a:gd name="connsiteX153" fmla="*/ 8990816 w 9117690"/>
              <a:gd name="connsiteY153" fmla="*/ 481887 h 5941133"/>
              <a:gd name="connsiteX154" fmla="*/ 9038886 w 9117690"/>
              <a:gd name="connsiteY154" fmla="*/ 472183 h 5941133"/>
              <a:gd name="connsiteX155" fmla="*/ 9117689 w 9117690"/>
              <a:gd name="connsiteY155" fmla="*/ 353297 h 5941133"/>
              <a:gd name="connsiteX156" fmla="*/ 9117689 w 9117690"/>
              <a:gd name="connsiteY156" fmla="*/ 556639 h 5941133"/>
              <a:gd name="connsiteX157" fmla="*/ 9117690 w 9117690"/>
              <a:gd name="connsiteY157" fmla="*/ 556644 h 5941133"/>
              <a:gd name="connsiteX158" fmla="*/ 9117689 w 9117690"/>
              <a:gd name="connsiteY158" fmla="*/ 3074645 h 5941133"/>
              <a:gd name="connsiteX159" fmla="*/ 9038886 w 9117690"/>
              <a:gd name="connsiteY159" fmla="*/ 3193531 h 5941133"/>
              <a:gd name="connsiteX160" fmla="*/ 8990816 w 9117690"/>
              <a:gd name="connsiteY160" fmla="*/ 3203235 h 5941133"/>
              <a:gd name="connsiteX161" fmla="*/ 8990816 w 9117690"/>
              <a:gd name="connsiteY161" fmla="*/ 3203973 h 5941133"/>
              <a:gd name="connsiteX162" fmla="*/ 8967336 w 9117690"/>
              <a:gd name="connsiteY162" fmla="*/ 3206340 h 5941133"/>
              <a:gd name="connsiteX163" fmla="*/ 8890272 w 9117690"/>
              <a:gd name="connsiteY163" fmla="*/ 3252784 h 5941133"/>
              <a:gd name="connsiteX164" fmla="*/ 8869107 w 9117690"/>
              <a:gd name="connsiteY164" fmla="*/ 3289675 h 5941133"/>
              <a:gd name="connsiteX165" fmla="*/ 8869107 w 9117690"/>
              <a:gd name="connsiteY165" fmla="*/ 3352989 h 5941133"/>
              <a:gd name="connsiteX166" fmla="*/ 8790304 w 9117690"/>
              <a:gd name="connsiteY166" fmla="*/ 3471877 h 5941133"/>
              <a:gd name="connsiteX167" fmla="*/ 8742234 w 9117690"/>
              <a:gd name="connsiteY167" fmla="*/ 3481581 h 5941133"/>
              <a:gd name="connsiteX168" fmla="*/ 8742234 w 9117690"/>
              <a:gd name="connsiteY168" fmla="*/ 3482319 h 5941133"/>
              <a:gd name="connsiteX169" fmla="*/ 8718754 w 9117690"/>
              <a:gd name="connsiteY169" fmla="*/ 3484686 h 5941133"/>
              <a:gd name="connsiteX170" fmla="*/ 8619025 w 9117690"/>
              <a:gd name="connsiteY170" fmla="*/ 3570635 h 5941133"/>
              <a:gd name="connsiteX171" fmla="*/ 8619005 w 9117690"/>
              <a:gd name="connsiteY171" fmla="*/ 3570748 h 5941133"/>
              <a:gd name="connsiteX172" fmla="*/ 8619005 w 9117690"/>
              <a:gd name="connsiteY172" fmla="*/ 4130541 h 5941133"/>
              <a:gd name="connsiteX173" fmla="*/ 8540202 w 9117690"/>
              <a:gd name="connsiteY173" fmla="*/ 4249429 h 5941133"/>
              <a:gd name="connsiteX174" fmla="*/ 8492132 w 9117690"/>
              <a:gd name="connsiteY174" fmla="*/ 4259133 h 5941133"/>
              <a:gd name="connsiteX175" fmla="*/ 8492132 w 9117690"/>
              <a:gd name="connsiteY175" fmla="*/ 4259871 h 5941133"/>
              <a:gd name="connsiteX176" fmla="*/ 8468652 w 9117690"/>
              <a:gd name="connsiteY176" fmla="*/ 4262238 h 5941133"/>
              <a:gd name="connsiteX177" fmla="*/ 8368923 w 9117690"/>
              <a:gd name="connsiteY177" fmla="*/ 4348187 h 5941133"/>
              <a:gd name="connsiteX178" fmla="*/ 8368672 w 9117690"/>
              <a:gd name="connsiteY178" fmla="*/ 4349610 h 5941133"/>
              <a:gd name="connsiteX179" fmla="*/ 8368672 w 9117690"/>
              <a:gd name="connsiteY179" fmla="*/ 4617935 h 5941133"/>
              <a:gd name="connsiteX180" fmla="*/ 8239645 w 9117690"/>
              <a:gd name="connsiteY180" fmla="*/ 4746962 h 5941133"/>
              <a:gd name="connsiteX181" fmla="*/ 8239646 w 9117690"/>
              <a:gd name="connsiteY181" fmla="*/ 4746961 h 5941133"/>
              <a:gd name="connsiteX182" fmla="*/ 8110619 w 9117690"/>
              <a:gd name="connsiteY182" fmla="*/ 4617934 h 5941133"/>
              <a:gd name="connsiteX183" fmla="*/ 8110619 w 9117690"/>
              <a:gd name="connsiteY183" fmla="*/ 4337914 h 5941133"/>
              <a:gd name="connsiteX184" fmla="*/ 8108616 w 9117690"/>
              <a:gd name="connsiteY184" fmla="*/ 4326564 h 5941133"/>
              <a:gd name="connsiteX185" fmla="*/ 8008887 w 9117690"/>
              <a:gd name="connsiteY185" fmla="*/ 4240615 h 5941133"/>
              <a:gd name="connsiteX186" fmla="*/ 7985407 w 9117690"/>
              <a:gd name="connsiteY186" fmla="*/ 4238248 h 5941133"/>
              <a:gd name="connsiteX187" fmla="*/ 7985407 w 9117690"/>
              <a:gd name="connsiteY187" fmla="*/ 4237510 h 5941133"/>
              <a:gd name="connsiteX188" fmla="*/ 7937337 w 9117690"/>
              <a:gd name="connsiteY188" fmla="*/ 4227806 h 5941133"/>
              <a:gd name="connsiteX189" fmla="*/ 7858534 w 9117690"/>
              <a:gd name="connsiteY189" fmla="*/ 4108918 h 5941133"/>
              <a:gd name="connsiteX190" fmla="*/ 7858534 w 9117690"/>
              <a:gd name="connsiteY190" fmla="*/ 4018788 h 5941133"/>
              <a:gd name="connsiteX191" fmla="*/ 7850145 w 9117690"/>
              <a:gd name="connsiteY191" fmla="*/ 3977238 h 5941133"/>
              <a:gd name="connsiteX192" fmla="*/ 7731258 w 9117690"/>
              <a:gd name="connsiteY192" fmla="*/ 3898434 h 5941133"/>
              <a:gd name="connsiteX193" fmla="*/ 7612370 w 9117690"/>
              <a:gd name="connsiteY193" fmla="*/ 3977238 h 5941133"/>
              <a:gd name="connsiteX194" fmla="*/ 7610181 w 9117690"/>
              <a:gd name="connsiteY194" fmla="*/ 3988083 h 5941133"/>
              <a:gd name="connsiteX195" fmla="*/ 7610181 w 9117690"/>
              <a:gd name="connsiteY195" fmla="*/ 4228952 h 5941133"/>
              <a:gd name="connsiteX196" fmla="*/ 7531378 w 9117690"/>
              <a:gd name="connsiteY196" fmla="*/ 4347840 h 5941133"/>
              <a:gd name="connsiteX197" fmla="*/ 7483308 w 9117690"/>
              <a:gd name="connsiteY197" fmla="*/ 4357544 h 5941133"/>
              <a:gd name="connsiteX198" fmla="*/ 7483308 w 9117690"/>
              <a:gd name="connsiteY198" fmla="*/ 4358282 h 5941133"/>
              <a:gd name="connsiteX199" fmla="*/ 7459828 w 9117690"/>
              <a:gd name="connsiteY199" fmla="*/ 4360649 h 5941133"/>
              <a:gd name="connsiteX200" fmla="*/ 7360099 w 9117690"/>
              <a:gd name="connsiteY200" fmla="*/ 4446598 h 5941133"/>
              <a:gd name="connsiteX201" fmla="*/ 7359847 w 9117690"/>
              <a:gd name="connsiteY201" fmla="*/ 4448027 h 5941133"/>
              <a:gd name="connsiteX202" fmla="*/ 7359847 w 9117690"/>
              <a:gd name="connsiteY202" fmla="*/ 4552668 h 5941133"/>
              <a:gd name="connsiteX203" fmla="*/ 7230820 w 9117690"/>
              <a:gd name="connsiteY203" fmla="*/ 4681695 h 5941133"/>
              <a:gd name="connsiteX204" fmla="*/ 7230821 w 9117690"/>
              <a:gd name="connsiteY204" fmla="*/ 4681694 h 5941133"/>
              <a:gd name="connsiteX205" fmla="*/ 7101794 w 9117690"/>
              <a:gd name="connsiteY205" fmla="*/ 4552667 h 5941133"/>
              <a:gd name="connsiteX206" fmla="*/ 7101794 w 9117690"/>
              <a:gd name="connsiteY206" fmla="*/ 2721348 h 5941133"/>
              <a:gd name="connsiteX207" fmla="*/ 7101793 w 9117690"/>
              <a:gd name="connsiteY207" fmla="*/ 4569190 h 5941133"/>
              <a:gd name="connsiteX208" fmla="*/ 7091655 w 9117690"/>
              <a:gd name="connsiteY208" fmla="*/ 4518971 h 5941133"/>
              <a:gd name="connsiteX209" fmla="*/ 6972767 w 9117690"/>
              <a:gd name="connsiteY209" fmla="*/ 4440167 h 5941133"/>
              <a:gd name="connsiteX210" fmla="*/ 6853880 w 9117690"/>
              <a:gd name="connsiteY210" fmla="*/ 4518971 h 5941133"/>
              <a:gd name="connsiteX211" fmla="*/ 6844116 w 9117690"/>
              <a:gd name="connsiteY211" fmla="*/ 4567331 h 5941133"/>
              <a:gd name="connsiteX212" fmla="*/ 6844116 w 9117690"/>
              <a:gd name="connsiteY212" fmla="*/ 5153733 h 5941133"/>
              <a:gd name="connsiteX213" fmla="*/ 6715089 w 9117690"/>
              <a:gd name="connsiteY213" fmla="*/ 5282760 h 5941133"/>
              <a:gd name="connsiteX214" fmla="*/ 6715090 w 9117690"/>
              <a:gd name="connsiteY214" fmla="*/ 5282759 h 5941133"/>
              <a:gd name="connsiteX215" fmla="*/ 6586063 w 9117690"/>
              <a:gd name="connsiteY215" fmla="*/ 5153732 h 5941133"/>
              <a:gd name="connsiteX216" fmla="*/ 6586063 w 9117690"/>
              <a:gd name="connsiteY216" fmla="*/ 2721348 h 5941133"/>
              <a:gd name="connsiteX217" fmla="*/ 6586062 w 9117690"/>
              <a:gd name="connsiteY217" fmla="*/ 4256770 h 5941133"/>
              <a:gd name="connsiteX218" fmla="*/ 6575924 w 9117690"/>
              <a:gd name="connsiteY218" fmla="*/ 4206551 h 5941133"/>
              <a:gd name="connsiteX219" fmla="*/ 6457036 w 9117690"/>
              <a:gd name="connsiteY219" fmla="*/ 4127747 h 5941133"/>
              <a:gd name="connsiteX220" fmla="*/ 6338149 w 9117690"/>
              <a:gd name="connsiteY220" fmla="*/ 4206551 h 5941133"/>
              <a:gd name="connsiteX221" fmla="*/ 6334551 w 9117690"/>
              <a:gd name="connsiteY221" fmla="*/ 4224370 h 5941133"/>
              <a:gd name="connsiteX222" fmla="*/ 6334551 w 9117690"/>
              <a:gd name="connsiteY222" fmla="*/ 4533316 h 5941133"/>
              <a:gd name="connsiteX223" fmla="*/ 6205524 w 9117690"/>
              <a:gd name="connsiteY223" fmla="*/ 4662343 h 5941133"/>
              <a:gd name="connsiteX224" fmla="*/ 6205525 w 9117690"/>
              <a:gd name="connsiteY224" fmla="*/ 4662342 h 5941133"/>
              <a:gd name="connsiteX225" fmla="*/ 6076498 w 9117690"/>
              <a:gd name="connsiteY225" fmla="*/ 4533315 h 5941133"/>
              <a:gd name="connsiteX226" fmla="*/ 6076498 w 9117690"/>
              <a:gd name="connsiteY226" fmla="*/ 4486577 h 5941133"/>
              <a:gd name="connsiteX227" fmla="*/ 6057828 w 9117690"/>
              <a:gd name="connsiteY227" fmla="*/ 4454035 h 5941133"/>
              <a:gd name="connsiteX228" fmla="*/ 5980764 w 9117690"/>
              <a:gd name="connsiteY228" fmla="*/ 4407591 h 5941133"/>
              <a:gd name="connsiteX229" fmla="*/ 5957284 w 9117690"/>
              <a:gd name="connsiteY229" fmla="*/ 4405224 h 5941133"/>
              <a:gd name="connsiteX230" fmla="*/ 5957284 w 9117690"/>
              <a:gd name="connsiteY230" fmla="*/ 4404486 h 5941133"/>
              <a:gd name="connsiteX231" fmla="*/ 5909214 w 9117690"/>
              <a:gd name="connsiteY231" fmla="*/ 4394782 h 5941133"/>
              <a:gd name="connsiteX232" fmla="*/ 5830411 w 9117690"/>
              <a:gd name="connsiteY232" fmla="*/ 4275894 h 5941133"/>
              <a:gd name="connsiteX233" fmla="*/ 5830411 w 9117690"/>
              <a:gd name="connsiteY233" fmla="*/ 4161910 h 5941133"/>
              <a:gd name="connsiteX234" fmla="*/ 5822022 w 9117690"/>
              <a:gd name="connsiteY234" fmla="*/ 4120360 h 5941133"/>
              <a:gd name="connsiteX235" fmla="*/ 5703135 w 9117690"/>
              <a:gd name="connsiteY235" fmla="*/ 4041556 h 5941133"/>
              <a:gd name="connsiteX236" fmla="*/ 5584247 w 9117690"/>
              <a:gd name="connsiteY236" fmla="*/ 4120360 h 5941133"/>
              <a:gd name="connsiteX237" fmla="*/ 5582058 w 9117690"/>
              <a:gd name="connsiteY237" fmla="*/ 4131204 h 5941133"/>
              <a:gd name="connsiteX238" fmla="*/ 5582058 w 9117690"/>
              <a:gd name="connsiteY238" fmla="*/ 4284608 h 5941133"/>
              <a:gd name="connsiteX239" fmla="*/ 5503255 w 9117690"/>
              <a:gd name="connsiteY239" fmla="*/ 4403496 h 5941133"/>
              <a:gd name="connsiteX240" fmla="*/ 5455185 w 9117690"/>
              <a:gd name="connsiteY240" fmla="*/ 4413200 h 5941133"/>
              <a:gd name="connsiteX241" fmla="*/ 5455185 w 9117690"/>
              <a:gd name="connsiteY241" fmla="*/ 4413938 h 5941133"/>
              <a:gd name="connsiteX242" fmla="*/ 5431705 w 9117690"/>
              <a:gd name="connsiteY242" fmla="*/ 4416305 h 5941133"/>
              <a:gd name="connsiteX243" fmla="*/ 5331976 w 9117690"/>
              <a:gd name="connsiteY243" fmla="*/ 4502254 h 5941133"/>
              <a:gd name="connsiteX244" fmla="*/ 5329772 w 9117690"/>
              <a:gd name="connsiteY244" fmla="*/ 4514744 h 5941133"/>
              <a:gd name="connsiteX245" fmla="*/ 5329772 w 9117690"/>
              <a:gd name="connsiteY245" fmla="*/ 4648652 h 5941133"/>
              <a:gd name="connsiteX246" fmla="*/ 5200745 w 9117690"/>
              <a:gd name="connsiteY246" fmla="*/ 4777679 h 5941133"/>
              <a:gd name="connsiteX247" fmla="*/ 5200746 w 9117690"/>
              <a:gd name="connsiteY247" fmla="*/ 4777678 h 5941133"/>
              <a:gd name="connsiteX248" fmla="*/ 5071719 w 9117690"/>
              <a:gd name="connsiteY248" fmla="*/ 4648651 h 5941133"/>
              <a:gd name="connsiteX249" fmla="*/ 5071719 w 9117690"/>
              <a:gd name="connsiteY249" fmla="*/ 4283397 h 5941133"/>
              <a:gd name="connsiteX250" fmla="*/ 5069515 w 9117690"/>
              <a:gd name="connsiteY250" fmla="*/ 4270907 h 5941133"/>
              <a:gd name="connsiteX251" fmla="*/ 4969786 w 9117690"/>
              <a:gd name="connsiteY251" fmla="*/ 4184958 h 5941133"/>
              <a:gd name="connsiteX252" fmla="*/ 4946306 w 9117690"/>
              <a:gd name="connsiteY252" fmla="*/ 4182591 h 5941133"/>
              <a:gd name="connsiteX253" fmla="*/ 4946306 w 9117690"/>
              <a:gd name="connsiteY253" fmla="*/ 4181853 h 5941133"/>
              <a:gd name="connsiteX254" fmla="*/ 4898236 w 9117690"/>
              <a:gd name="connsiteY254" fmla="*/ 4172149 h 5941133"/>
              <a:gd name="connsiteX255" fmla="*/ 4819433 w 9117690"/>
              <a:gd name="connsiteY255" fmla="*/ 4053261 h 5941133"/>
              <a:gd name="connsiteX256" fmla="*/ 4819433 w 9117690"/>
              <a:gd name="connsiteY256" fmla="*/ 3676885 h 5941133"/>
              <a:gd name="connsiteX257" fmla="*/ 4811044 w 9117690"/>
              <a:gd name="connsiteY257" fmla="*/ 3635336 h 5941133"/>
              <a:gd name="connsiteX258" fmla="*/ 4692157 w 9117690"/>
              <a:gd name="connsiteY258" fmla="*/ 3556532 h 5941133"/>
              <a:gd name="connsiteX259" fmla="*/ 4563130 w 9117690"/>
              <a:gd name="connsiteY259" fmla="*/ 3685559 h 5941133"/>
              <a:gd name="connsiteX260" fmla="*/ 4563130 w 9117690"/>
              <a:gd name="connsiteY260" fmla="*/ 2721348 h 5941133"/>
              <a:gd name="connsiteX261" fmla="*/ 4563015 w 9117690"/>
              <a:gd name="connsiteY261" fmla="*/ 2721348 h 5941133"/>
              <a:gd name="connsiteX262" fmla="*/ 4563014 w 9117690"/>
              <a:gd name="connsiteY262" fmla="*/ 3989312 h 5941133"/>
              <a:gd name="connsiteX263" fmla="*/ 4484211 w 9117690"/>
              <a:gd name="connsiteY263" fmla="*/ 4108200 h 5941133"/>
              <a:gd name="connsiteX264" fmla="*/ 4436141 w 9117690"/>
              <a:gd name="connsiteY264" fmla="*/ 4117904 h 5941133"/>
              <a:gd name="connsiteX265" fmla="*/ 4436141 w 9117690"/>
              <a:gd name="connsiteY265" fmla="*/ 4118642 h 5941133"/>
              <a:gd name="connsiteX266" fmla="*/ 4412661 w 9117690"/>
              <a:gd name="connsiteY266" fmla="*/ 4121009 h 5941133"/>
              <a:gd name="connsiteX267" fmla="*/ 4335596 w 9117690"/>
              <a:gd name="connsiteY267" fmla="*/ 4167453 h 5941133"/>
              <a:gd name="connsiteX268" fmla="*/ 4314689 w 9117690"/>
              <a:gd name="connsiteY268" fmla="*/ 4203896 h 5941133"/>
              <a:gd name="connsiteX269" fmla="*/ 4314689 w 9117690"/>
              <a:gd name="connsiteY269" fmla="*/ 4339508 h 5941133"/>
              <a:gd name="connsiteX270" fmla="*/ 4235886 w 9117690"/>
              <a:gd name="connsiteY270" fmla="*/ 4458396 h 5941133"/>
              <a:gd name="connsiteX271" fmla="*/ 4187818 w 9117690"/>
              <a:gd name="connsiteY271" fmla="*/ 4468100 h 5941133"/>
              <a:gd name="connsiteX272" fmla="*/ 4187818 w 9117690"/>
              <a:gd name="connsiteY272" fmla="*/ 4468838 h 5941133"/>
              <a:gd name="connsiteX273" fmla="*/ 4164338 w 9117690"/>
              <a:gd name="connsiteY273" fmla="*/ 4471205 h 5941133"/>
              <a:gd name="connsiteX274" fmla="*/ 4087274 w 9117690"/>
              <a:gd name="connsiteY274" fmla="*/ 4517649 h 5941133"/>
              <a:gd name="connsiteX275" fmla="*/ 4066135 w 9117690"/>
              <a:gd name="connsiteY275" fmla="*/ 4554495 h 5941133"/>
              <a:gd name="connsiteX276" fmla="*/ 4066135 w 9117690"/>
              <a:gd name="connsiteY276" fmla="*/ 4712264 h 5941133"/>
              <a:gd name="connsiteX277" fmla="*/ 3937109 w 9117690"/>
              <a:gd name="connsiteY277" fmla="*/ 4841291 h 5941133"/>
              <a:gd name="connsiteX278" fmla="*/ 3937109 w 9117690"/>
              <a:gd name="connsiteY278" fmla="*/ 4841290 h 5941133"/>
              <a:gd name="connsiteX279" fmla="*/ 3808082 w 9117690"/>
              <a:gd name="connsiteY279" fmla="*/ 4712263 h 5941133"/>
              <a:gd name="connsiteX280" fmla="*/ 3808082 w 9117690"/>
              <a:gd name="connsiteY280" fmla="*/ 4219518 h 5941133"/>
              <a:gd name="connsiteX281" fmla="*/ 3799694 w 9117690"/>
              <a:gd name="connsiteY281" fmla="*/ 4177968 h 5941133"/>
              <a:gd name="connsiteX282" fmla="*/ 3680807 w 9117690"/>
              <a:gd name="connsiteY282" fmla="*/ 4099164 h 5941133"/>
              <a:gd name="connsiteX283" fmla="*/ 3561920 w 9117690"/>
              <a:gd name="connsiteY283" fmla="*/ 4177968 h 5941133"/>
              <a:gd name="connsiteX284" fmla="*/ 3561433 w 9117690"/>
              <a:gd name="connsiteY284" fmla="*/ 4180378 h 5941133"/>
              <a:gd name="connsiteX285" fmla="*/ 3561433 w 9117690"/>
              <a:gd name="connsiteY285" fmla="*/ 4435519 h 5941133"/>
              <a:gd name="connsiteX286" fmla="*/ 3482629 w 9117690"/>
              <a:gd name="connsiteY286" fmla="*/ 4554407 h 5941133"/>
              <a:gd name="connsiteX287" fmla="*/ 3438829 w 9117690"/>
              <a:gd name="connsiteY287" fmla="*/ 4563249 h 5941133"/>
              <a:gd name="connsiteX288" fmla="*/ 3438829 w 9117690"/>
              <a:gd name="connsiteY288" fmla="*/ 4564615 h 5941133"/>
              <a:gd name="connsiteX289" fmla="*/ 3415349 w 9117690"/>
              <a:gd name="connsiteY289" fmla="*/ 4566982 h 5941133"/>
              <a:gd name="connsiteX290" fmla="*/ 3315620 w 9117690"/>
              <a:gd name="connsiteY290" fmla="*/ 4652931 h 5941133"/>
              <a:gd name="connsiteX291" fmla="*/ 3307419 w 9117690"/>
              <a:gd name="connsiteY291" fmla="*/ 4699402 h 5941133"/>
              <a:gd name="connsiteX292" fmla="*/ 3307419 w 9117690"/>
              <a:gd name="connsiteY292" fmla="*/ 5166571 h 5941133"/>
              <a:gd name="connsiteX293" fmla="*/ 3178392 w 9117690"/>
              <a:gd name="connsiteY293" fmla="*/ 5295598 h 5941133"/>
              <a:gd name="connsiteX294" fmla="*/ 3178393 w 9117690"/>
              <a:gd name="connsiteY294" fmla="*/ 5295599 h 5941133"/>
              <a:gd name="connsiteX295" fmla="*/ 3049366 w 9117690"/>
              <a:gd name="connsiteY295" fmla="*/ 5166572 h 5941133"/>
              <a:gd name="connsiteX296" fmla="*/ 3049366 w 9117690"/>
              <a:gd name="connsiteY296" fmla="*/ 4514427 h 5941133"/>
              <a:gd name="connsiteX297" fmla="*/ 3033349 w 9117690"/>
              <a:gd name="connsiteY297" fmla="*/ 4488028 h 5941133"/>
              <a:gd name="connsiteX298" fmla="*/ 2933786 w 9117690"/>
              <a:gd name="connsiteY298" fmla="*/ 4441074 h 5941133"/>
              <a:gd name="connsiteX299" fmla="*/ 2814899 w 9117690"/>
              <a:gd name="connsiteY299" fmla="*/ 4519878 h 5941133"/>
              <a:gd name="connsiteX300" fmla="*/ 2812443 w 9117690"/>
              <a:gd name="connsiteY300" fmla="*/ 4532038 h 5941133"/>
              <a:gd name="connsiteX301" fmla="*/ 2812443 w 9117690"/>
              <a:gd name="connsiteY301" fmla="*/ 5039760 h 5941133"/>
              <a:gd name="connsiteX302" fmla="*/ 2683416 w 9117690"/>
              <a:gd name="connsiteY302" fmla="*/ 5168787 h 5941133"/>
              <a:gd name="connsiteX303" fmla="*/ 2683417 w 9117690"/>
              <a:gd name="connsiteY303" fmla="*/ 5168786 h 5941133"/>
              <a:gd name="connsiteX304" fmla="*/ 2554391 w 9117690"/>
              <a:gd name="connsiteY304" fmla="*/ 5039759 h 5941133"/>
              <a:gd name="connsiteX305" fmla="*/ 2554391 w 9117690"/>
              <a:gd name="connsiteY305" fmla="*/ 2721348 h 5941133"/>
              <a:gd name="connsiteX306" fmla="*/ 2554390 w 9117690"/>
              <a:gd name="connsiteY306" fmla="*/ 2721348 h 5941133"/>
              <a:gd name="connsiteX307" fmla="*/ 2554389 w 9117690"/>
              <a:gd name="connsiteY307" fmla="*/ 5014630 h 5941133"/>
              <a:gd name="connsiteX308" fmla="*/ 2544250 w 9117690"/>
              <a:gd name="connsiteY308" fmla="*/ 4964412 h 5941133"/>
              <a:gd name="connsiteX309" fmla="*/ 2425363 w 9117690"/>
              <a:gd name="connsiteY309" fmla="*/ 4885608 h 5941133"/>
              <a:gd name="connsiteX310" fmla="*/ 2296336 w 9117690"/>
              <a:gd name="connsiteY310" fmla="*/ 5014635 h 5941133"/>
              <a:gd name="connsiteX311" fmla="*/ 2296336 w 9117690"/>
              <a:gd name="connsiteY311" fmla="*/ 5812106 h 5941133"/>
              <a:gd name="connsiteX312" fmla="*/ 2167309 w 9117690"/>
              <a:gd name="connsiteY312" fmla="*/ 5941133 h 5941133"/>
              <a:gd name="connsiteX313" fmla="*/ 2167310 w 9117690"/>
              <a:gd name="connsiteY313" fmla="*/ 5941132 h 5941133"/>
              <a:gd name="connsiteX314" fmla="*/ 2038282 w 9117690"/>
              <a:gd name="connsiteY314" fmla="*/ 5812105 h 5941133"/>
              <a:gd name="connsiteX315" fmla="*/ 2038282 w 9117690"/>
              <a:gd name="connsiteY315" fmla="*/ 3090757 h 5941133"/>
              <a:gd name="connsiteX316" fmla="*/ 2167310 w 9117690"/>
              <a:gd name="connsiteY316" fmla="*/ 3219784 h 5941133"/>
              <a:gd name="connsiteX317" fmla="*/ 2167309 w 9117690"/>
              <a:gd name="connsiteY317" fmla="*/ 3219785 h 5941133"/>
              <a:gd name="connsiteX318" fmla="*/ 2296336 w 9117690"/>
              <a:gd name="connsiteY318" fmla="*/ 3090758 h 5941133"/>
              <a:gd name="connsiteX319" fmla="*/ 2296336 w 9117690"/>
              <a:gd name="connsiteY319" fmla="*/ 2293287 h 5941133"/>
              <a:gd name="connsiteX320" fmla="*/ 2425363 w 9117690"/>
              <a:gd name="connsiteY320" fmla="*/ 2164260 h 5941133"/>
              <a:gd name="connsiteX321" fmla="*/ 2544250 w 9117690"/>
              <a:gd name="connsiteY321" fmla="*/ 2243064 h 5941133"/>
              <a:gd name="connsiteX322" fmla="*/ 2554389 w 9117690"/>
              <a:gd name="connsiteY322" fmla="*/ 2293282 h 5941133"/>
              <a:gd name="connsiteX323" fmla="*/ 0 w 9117690"/>
              <a:gd name="connsiteY323" fmla="*/ 0 h 5941133"/>
              <a:gd name="connsiteX324" fmla="*/ 1 w 9117690"/>
              <a:gd name="connsiteY324" fmla="*/ 0 h 5941133"/>
              <a:gd name="connsiteX325" fmla="*/ 1 w 9117690"/>
              <a:gd name="connsiteY325" fmla="*/ 2022823 h 5941133"/>
              <a:gd name="connsiteX326" fmla="*/ 129028 w 9117690"/>
              <a:gd name="connsiteY326" fmla="*/ 2151850 h 5941133"/>
              <a:gd name="connsiteX327" fmla="*/ 129027 w 9117690"/>
              <a:gd name="connsiteY327" fmla="*/ 2151851 h 5941133"/>
              <a:gd name="connsiteX328" fmla="*/ 258054 w 9117690"/>
              <a:gd name="connsiteY328" fmla="*/ 2022824 h 5941133"/>
              <a:gd name="connsiteX329" fmla="*/ 258054 w 9117690"/>
              <a:gd name="connsiteY329" fmla="*/ 1933906 h 5941133"/>
              <a:gd name="connsiteX330" fmla="*/ 261652 w 9117690"/>
              <a:gd name="connsiteY330" fmla="*/ 1916087 h 5941133"/>
              <a:gd name="connsiteX331" fmla="*/ 380539 w 9117690"/>
              <a:gd name="connsiteY331" fmla="*/ 1837283 h 5941133"/>
              <a:gd name="connsiteX332" fmla="*/ 499427 w 9117690"/>
              <a:gd name="connsiteY332" fmla="*/ 1916087 h 5941133"/>
              <a:gd name="connsiteX333" fmla="*/ 509565 w 9117690"/>
              <a:gd name="connsiteY333" fmla="*/ 1966306 h 5941133"/>
              <a:gd name="connsiteX334" fmla="*/ 509566 w 9117690"/>
              <a:gd name="connsiteY334" fmla="*/ 2560326 h 5941133"/>
              <a:gd name="connsiteX335" fmla="*/ 638593 w 9117690"/>
              <a:gd name="connsiteY335" fmla="*/ 2689353 h 5941133"/>
              <a:gd name="connsiteX336" fmla="*/ 638592 w 9117690"/>
              <a:gd name="connsiteY336" fmla="*/ 2689354 h 5941133"/>
              <a:gd name="connsiteX337" fmla="*/ 767619 w 9117690"/>
              <a:gd name="connsiteY337" fmla="*/ 2560327 h 5941133"/>
              <a:gd name="connsiteX338" fmla="*/ 767619 w 9117690"/>
              <a:gd name="connsiteY338" fmla="*/ 2474988 h 5941133"/>
              <a:gd name="connsiteX339" fmla="*/ 777383 w 9117690"/>
              <a:gd name="connsiteY339" fmla="*/ 2426627 h 5941133"/>
              <a:gd name="connsiteX340" fmla="*/ 896270 w 9117690"/>
              <a:gd name="connsiteY340" fmla="*/ 2347823 h 5941133"/>
              <a:gd name="connsiteX341" fmla="*/ 1015158 w 9117690"/>
              <a:gd name="connsiteY341" fmla="*/ 2426627 h 5941133"/>
              <a:gd name="connsiteX342" fmla="*/ 1025296 w 9117690"/>
              <a:gd name="connsiteY342" fmla="*/ 2476846 h 5941133"/>
              <a:gd name="connsiteX343" fmla="*/ 1025297 w 9117690"/>
              <a:gd name="connsiteY343" fmla="*/ 2460323 h 5941133"/>
              <a:gd name="connsiteX344" fmla="*/ 1154325 w 9117690"/>
              <a:gd name="connsiteY344" fmla="*/ 2589350 h 5941133"/>
              <a:gd name="connsiteX345" fmla="*/ 1154325 w 9117690"/>
              <a:gd name="connsiteY345" fmla="*/ 2589351 h 5941133"/>
              <a:gd name="connsiteX346" fmla="*/ 1283351 w 9117690"/>
              <a:gd name="connsiteY346" fmla="*/ 2460324 h 5941133"/>
              <a:gd name="connsiteX347" fmla="*/ 1283351 w 9117690"/>
              <a:gd name="connsiteY347" fmla="*/ 2199627 h 5941133"/>
              <a:gd name="connsiteX348" fmla="*/ 1284065 w 9117690"/>
              <a:gd name="connsiteY348" fmla="*/ 2196094 h 5941133"/>
              <a:gd name="connsiteX349" fmla="*/ 1402953 w 9117690"/>
              <a:gd name="connsiteY349" fmla="*/ 2117290 h 5941133"/>
              <a:gd name="connsiteX350" fmla="*/ 1521839 w 9117690"/>
              <a:gd name="connsiteY350" fmla="*/ 2196094 h 5941133"/>
              <a:gd name="connsiteX351" fmla="*/ 1522552 w 9117690"/>
              <a:gd name="connsiteY351" fmla="*/ 2199625 h 5941133"/>
              <a:gd name="connsiteX352" fmla="*/ 1522552 w 9117690"/>
              <a:gd name="connsiteY352" fmla="*/ 2372515 h 5941133"/>
              <a:gd name="connsiteX353" fmla="*/ 1651578 w 9117690"/>
              <a:gd name="connsiteY353" fmla="*/ 2501542 h 5941133"/>
              <a:gd name="connsiteX354" fmla="*/ 1651577 w 9117690"/>
              <a:gd name="connsiteY354" fmla="*/ 2501543 h 5941133"/>
              <a:gd name="connsiteX355" fmla="*/ 1780604 w 9117690"/>
              <a:gd name="connsiteY355" fmla="*/ 2372516 h 5941133"/>
              <a:gd name="connsiteX356" fmla="*/ 1780604 w 9117690"/>
              <a:gd name="connsiteY356" fmla="*/ 2041714 h 5941133"/>
              <a:gd name="connsiteX357" fmla="*/ 1790368 w 9117690"/>
              <a:gd name="connsiteY357" fmla="*/ 1993354 h 5941133"/>
              <a:gd name="connsiteX358" fmla="*/ 1909255 w 9117690"/>
              <a:gd name="connsiteY358" fmla="*/ 1914550 h 5941133"/>
              <a:gd name="connsiteX359" fmla="*/ 2028143 w 9117690"/>
              <a:gd name="connsiteY359" fmla="*/ 1993354 h 5941133"/>
              <a:gd name="connsiteX360" fmla="*/ 2038281 w 9117690"/>
              <a:gd name="connsiteY360" fmla="*/ 2043573 h 5941133"/>
              <a:gd name="connsiteX361" fmla="*/ 2038282 w 9117690"/>
              <a:gd name="connsiteY361" fmla="*/ 2721348 h 5941133"/>
              <a:gd name="connsiteX362" fmla="*/ 2038281 w 9117690"/>
              <a:gd name="connsiteY362" fmla="*/ 4764921 h 5941133"/>
              <a:gd name="connsiteX363" fmla="*/ 2028143 w 9117690"/>
              <a:gd name="connsiteY363" fmla="*/ 4714702 h 5941133"/>
              <a:gd name="connsiteX364" fmla="*/ 1909255 w 9117690"/>
              <a:gd name="connsiteY364" fmla="*/ 4635898 h 5941133"/>
              <a:gd name="connsiteX365" fmla="*/ 1790368 w 9117690"/>
              <a:gd name="connsiteY365" fmla="*/ 4714702 h 5941133"/>
              <a:gd name="connsiteX366" fmla="*/ 1780604 w 9117690"/>
              <a:gd name="connsiteY366" fmla="*/ 4763062 h 5941133"/>
              <a:gd name="connsiteX367" fmla="*/ 1780604 w 9117690"/>
              <a:gd name="connsiteY367" fmla="*/ 5093864 h 5941133"/>
              <a:gd name="connsiteX368" fmla="*/ 1651577 w 9117690"/>
              <a:gd name="connsiteY368" fmla="*/ 5222891 h 5941133"/>
              <a:gd name="connsiteX369" fmla="*/ 1651578 w 9117690"/>
              <a:gd name="connsiteY369" fmla="*/ 5222890 h 5941133"/>
              <a:gd name="connsiteX370" fmla="*/ 1522552 w 9117690"/>
              <a:gd name="connsiteY370" fmla="*/ 5093863 h 5941133"/>
              <a:gd name="connsiteX371" fmla="*/ 1522552 w 9117690"/>
              <a:gd name="connsiteY371" fmla="*/ 4920973 h 5941133"/>
              <a:gd name="connsiteX372" fmla="*/ 1521839 w 9117690"/>
              <a:gd name="connsiteY372" fmla="*/ 4917442 h 5941133"/>
              <a:gd name="connsiteX373" fmla="*/ 1402953 w 9117690"/>
              <a:gd name="connsiteY373" fmla="*/ 4838638 h 5941133"/>
              <a:gd name="connsiteX374" fmla="*/ 1284065 w 9117690"/>
              <a:gd name="connsiteY374" fmla="*/ 4917442 h 5941133"/>
              <a:gd name="connsiteX375" fmla="*/ 1283351 w 9117690"/>
              <a:gd name="connsiteY375" fmla="*/ 4920975 h 5941133"/>
              <a:gd name="connsiteX376" fmla="*/ 1283351 w 9117690"/>
              <a:gd name="connsiteY376" fmla="*/ 5181672 h 5941133"/>
              <a:gd name="connsiteX377" fmla="*/ 1154325 w 9117690"/>
              <a:gd name="connsiteY377" fmla="*/ 5310699 h 5941133"/>
              <a:gd name="connsiteX378" fmla="*/ 1154325 w 9117690"/>
              <a:gd name="connsiteY378" fmla="*/ 5310698 h 5941133"/>
              <a:gd name="connsiteX379" fmla="*/ 1025297 w 9117690"/>
              <a:gd name="connsiteY379" fmla="*/ 5181671 h 5941133"/>
              <a:gd name="connsiteX380" fmla="*/ 1025297 w 9117690"/>
              <a:gd name="connsiteY380" fmla="*/ 2721348 h 5941133"/>
              <a:gd name="connsiteX381" fmla="*/ 1025296 w 9117690"/>
              <a:gd name="connsiteY381" fmla="*/ 5198194 h 5941133"/>
              <a:gd name="connsiteX382" fmla="*/ 1015158 w 9117690"/>
              <a:gd name="connsiteY382" fmla="*/ 5147975 h 5941133"/>
              <a:gd name="connsiteX383" fmla="*/ 896270 w 9117690"/>
              <a:gd name="connsiteY383" fmla="*/ 5069171 h 5941133"/>
              <a:gd name="connsiteX384" fmla="*/ 777383 w 9117690"/>
              <a:gd name="connsiteY384" fmla="*/ 5147975 h 5941133"/>
              <a:gd name="connsiteX385" fmla="*/ 767619 w 9117690"/>
              <a:gd name="connsiteY385" fmla="*/ 5196336 h 5941133"/>
              <a:gd name="connsiteX386" fmla="*/ 767619 w 9117690"/>
              <a:gd name="connsiteY386" fmla="*/ 5281675 h 5941133"/>
              <a:gd name="connsiteX387" fmla="*/ 638592 w 9117690"/>
              <a:gd name="connsiteY387" fmla="*/ 5410702 h 5941133"/>
              <a:gd name="connsiteX388" fmla="*/ 638593 w 9117690"/>
              <a:gd name="connsiteY388" fmla="*/ 5410701 h 5941133"/>
              <a:gd name="connsiteX389" fmla="*/ 509566 w 9117690"/>
              <a:gd name="connsiteY389" fmla="*/ 5281674 h 5941133"/>
              <a:gd name="connsiteX390" fmla="*/ 509566 w 9117690"/>
              <a:gd name="connsiteY390" fmla="*/ 2721348 h 5941133"/>
              <a:gd name="connsiteX391" fmla="*/ 509565 w 9117690"/>
              <a:gd name="connsiteY391" fmla="*/ 4687654 h 5941133"/>
              <a:gd name="connsiteX392" fmla="*/ 499427 w 9117690"/>
              <a:gd name="connsiteY392" fmla="*/ 4637435 h 5941133"/>
              <a:gd name="connsiteX393" fmla="*/ 380539 w 9117690"/>
              <a:gd name="connsiteY393" fmla="*/ 4558631 h 5941133"/>
              <a:gd name="connsiteX394" fmla="*/ 261652 w 9117690"/>
              <a:gd name="connsiteY394" fmla="*/ 4637435 h 5941133"/>
              <a:gd name="connsiteX395" fmla="*/ 258054 w 9117690"/>
              <a:gd name="connsiteY395" fmla="*/ 4655254 h 5941133"/>
              <a:gd name="connsiteX396" fmla="*/ 258054 w 9117690"/>
              <a:gd name="connsiteY396" fmla="*/ 4744172 h 5941133"/>
              <a:gd name="connsiteX397" fmla="*/ 129027 w 9117690"/>
              <a:gd name="connsiteY397" fmla="*/ 4873199 h 5941133"/>
              <a:gd name="connsiteX398" fmla="*/ 129028 w 9117690"/>
              <a:gd name="connsiteY398" fmla="*/ 4873198 h 5941133"/>
              <a:gd name="connsiteX399" fmla="*/ 1 w 9117690"/>
              <a:gd name="connsiteY399" fmla="*/ 4744171 h 5941133"/>
              <a:gd name="connsiteX400" fmla="*/ 1 w 9117690"/>
              <a:gd name="connsiteY400" fmla="*/ 2721348 h 5941133"/>
              <a:gd name="connsiteX401" fmla="*/ 0 w 9117690"/>
              <a:gd name="connsiteY401" fmla="*/ 2721348 h 5941133"/>
              <a:gd name="connsiteX402" fmla="*/ 0 w 9117690"/>
              <a:gd name="connsiteY402" fmla="*/ 0 h 5941133"/>
              <a:gd name="connsiteX0" fmla="*/ 3416214 w 9117690"/>
              <a:gd name="connsiteY0" fmla="*/ 4559601 h 5941133"/>
              <a:gd name="connsiteX1" fmla="*/ 3418663 w 9117690"/>
              <a:gd name="connsiteY1" fmla="*/ 4560435 h 5941133"/>
              <a:gd name="connsiteX2" fmla="*/ 3419057 w 9117690"/>
              <a:gd name="connsiteY2" fmla="*/ 4560469 h 5941133"/>
              <a:gd name="connsiteX3" fmla="*/ 3416214 w 9117690"/>
              <a:gd name="connsiteY3" fmla="*/ 4559601 h 5941133"/>
              <a:gd name="connsiteX4" fmla="*/ 3416214 w 9117690"/>
              <a:gd name="connsiteY4" fmla="*/ 1838253 h 5941133"/>
              <a:gd name="connsiteX5" fmla="*/ 3419057 w 9117690"/>
              <a:gd name="connsiteY5" fmla="*/ 1839121 h 5941133"/>
              <a:gd name="connsiteX6" fmla="*/ 3418663 w 9117690"/>
              <a:gd name="connsiteY6" fmla="*/ 1839087 h 5941133"/>
              <a:gd name="connsiteX7" fmla="*/ 3416214 w 9117690"/>
              <a:gd name="connsiteY7" fmla="*/ 1838253 h 5941133"/>
              <a:gd name="connsiteX8" fmla="*/ 2554389 w 9117690"/>
              <a:gd name="connsiteY8" fmla="*/ 2293282 h 5941133"/>
              <a:gd name="connsiteX9" fmla="*/ 2554391 w 9117690"/>
              <a:gd name="connsiteY9" fmla="*/ 2318411 h 5941133"/>
              <a:gd name="connsiteX10" fmla="*/ 2683417 w 9117690"/>
              <a:gd name="connsiteY10" fmla="*/ 2447438 h 5941133"/>
              <a:gd name="connsiteX11" fmla="*/ 2683416 w 9117690"/>
              <a:gd name="connsiteY11" fmla="*/ 2447439 h 5941133"/>
              <a:gd name="connsiteX12" fmla="*/ 2812443 w 9117690"/>
              <a:gd name="connsiteY12" fmla="*/ 2318412 h 5941133"/>
              <a:gd name="connsiteX13" fmla="*/ 2812443 w 9117690"/>
              <a:gd name="connsiteY13" fmla="*/ 1810690 h 5941133"/>
              <a:gd name="connsiteX14" fmla="*/ 2814899 w 9117690"/>
              <a:gd name="connsiteY14" fmla="*/ 1798530 h 5941133"/>
              <a:gd name="connsiteX15" fmla="*/ 2933786 w 9117690"/>
              <a:gd name="connsiteY15" fmla="*/ 1719726 h 5941133"/>
              <a:gd name="connsiteX16" fmla="*/ 3033349 w 9117690"/>
              <a:gd name="connsiteY16" fmla="*/ 1766680 h 5941133"/>
              <a:gd name="connsiteX17" fmla="*/ 3049366 w 9117690"/>
              <a:gd name="connsiteY17" fmla="*/ 1793079 h 5941133"/>
              <a:gd name="connsiteX18" fmla="*/ 3049366 w 9117690"/>
              <a:gd name="connsiteY18" fmla="*/ 2445224 h 5941133"/>
              <a:gd name="connsiteX19" fmla="*/ 3178393 w 9117690"/>
              <a:gd name="connsiteY19" fmla="*/ 2574251 h 5941133"/>
              <a:gd name="connsiteX20" fmla="*/ 3178392 w 9117690"/>
              <a:gd name="connsiteY20" fmla="*/ 2574250 h 5941133"/>
              <a:gd name="connsiteX21" fmla="*/ 3307419 w 9117690"/>
              <a:gd name="connsiteY21" fmla="*/ 2445223 h 5941133"/>
              <a:gd name="connsiteX22" fmla="*/ 3307419 w 9117690"/>
              <a:gd name="connsiteY22" fmla="*/ 1978054 h 5941133"/>
              <a:gd name="connsiteX23" fmla="*/ 3315620 w 9117690"/>
              <a:gd name="connsiteY23" fmla="*/ 1931583 h 5941133"/>
              <a:gd name="connsiteX24" fmla="*/ 3415349 w 9117690"/>
              <a:gd name="connsiteY24" fmla="*/ 1845634 h 5941133"/>
              <a:gd name="connsiteX25" fmla="*/ 3438829 w 9117690"/>
              <a:gd name="connsiteY25" fmla="*/ 1843267 h 5941133"/>
              <a:gd name="connsiteX26" fmla="*/ 3438829 w 9117690"/>
              <a:gd name="connsiteY26" fmla="*/ 1841901 h 5941133"/>
              <a:gd name="connsiteX27" fmla="*/ 3482629 w 9117690"/>
              <a:gd name="connsiteY27" fmla="*/ 1833059 h 5941133"/>
              <a:gd name="connsiteX28" fmla="*/ 3561433 w 9117690"/>
              <a:gd name="connsiteY28" fmla="*/ 1714171 h 5941133"/>
              <a:gd name="connsiteX29" fmla="*/ 3561433 w 9117690"/>
              <a:gd name="connsiteY29" fmla="*/ 1459030 h 5941133"/>
              <a:gd name="connsiteX30" fmla="*/ 3561920 w 9117690"/>
              <a:gd name="connsiteY30" fmla="*/ 1456620 h 5941133"/>
              <a:gd name="connsiteX31" fmla="*/ 3680807 w 9117690"/>
              <a:gd name="connsiteY31" fmla="*/ 1377816 h 5941133"/>
              <a:gd name="connsiteX32" fmla="*/ 3799694 w 9117690"/>
              <a:gd name="connsiteY32" fmla="*/ 1456620 h 5941133"/>
              <a:gd name="connsiteX33" fmla="*/ 3808082 w 9117690"/>
              <a:gd name="connsiteY33" fmla="*/ 1498170 h 5941133"/>
              <a:gd name="connsiteX34" fmla="*/ 3808082 w 9117690"/>
              <a:gd name="connsiteY34" fmla="*/ 1990915 h 5941133"/>
              <a:gd name="connsiteX35" fmla="*/ 3937109 w 9117690"/>
              <a:gd name="connsiteY35" fmla="*/ 2119942 h 5941133"/>
              <a:gd name="connsiteX36" fmla="*/ 3937109 w 9117690"/>
              <a:gd name="connsiteY36" fmla="*/ 2119943 h 5941133"/>
              <a:gd name="connsiteX37" fmla="*/ 4066135 w 9117690"/>
              <a:gd name="connsiteY37" fmla="*/ 1990916 h 5941133"/>
              <a:gd name="connsiteX38" fmla="*/ 4066135 w 9117690"/>
              <a:gd name="connsiteY38" fmla="*/ 1833147 h 5941133"/>
              <a:gd name="connsiteX39" fmla="*/ 4087274 w 9117690"/>
              <a:gd name="connsiteY39" fmla="*/ 1796301 h 5941133"/>
              <a:gd name="connsiteX40" fmla="*/ 4164338 w 9117690"/>
              <a:gd name="connsiteY40" fmla="*/ 1749857 h 5941133"/>
              <a:gd name="connsiteX41" fmla="*/ 4187818 w 9117690"/>
              <a:gd name="connsiteY41" fmla="*/ 1747490 h 5941133"/>
              <a:gd name="connsiteX42" fmla="*/ 4187818 w 9117690"/>
              <a:gd name="connsiteY42" fmla="*/ 1746752 h 5941133"/>
              <a:gd name="connsiteX43" fmla="*/ 4235886 w 9117690"/>
              <a:gd name="connsiteY43" fmla="*/ 1737048 h 5941133"/>
              <a:gd name="connsiteX44" fmla="*/ 4314689 w 9117690"/>
              <a:gd name="connsiteY44" fmla="*/ 1618160 h 5941133"/>
              <a:gd name="connsiteX45" fmla="*/ 4314689 w 9117690"/>
              <a:gd name="connsiteY45" fmla="*/ 1482548 h 5941133"/>
              <a:gd name="connsiteX46" fmla="*/ 4335596 w 9117690"/>
              <a:gd name="connsiteY46" fmla="*/ 1446105 h 5941133"/>
              <a:gd name="connsiteX47" fmla="*/ 4412661 w 9117690"/>
              <a:gd name="connsiteY47" fmla="*/ 1399661 h 5941133"/>
              <a:gd name="connsiteX48" fmla="*/ 4436141 w 9117690"/>
              <a:gd name="connsiteY48" fmla="*/ 1397294 h 5941133"/>
              <a:gd name="connsiteX49" fmla="*/ 4436141 w 9117690"/>
              <a:gd name="connsiteY49" fmla="*/ 1396556 h 5941133"/>
              <a:gd name="connsiteX50" fmla="*/ 4484211 w 9117690"/>
              <a:gd name="connsiteY50" fmla="*/ 1386852 h 5941133"/>
              <a:gd name="connsiteX51" fmla="*/ 4563014 w 9117690"/>
              <a:gd name="connsiteY51" fmla="*/ 1267964 h 5941133"/>
              <a:gd name="connsiteX52" fmla="*/ 4563015 w 9117690"/>
              <a:gd name="connsiteY52" fmla="*/ 0 h 5941133"/>
              <a:gd name="connsiteX53" fmla="*/ 4563130 w 9117690"/>
              <a:gd name="connsiteY53" fmla="*/ 964211 h 5941133"/>
              <a:gd name="connsiteX54" fmla="*/ 4692157 w 9117690"/>
              <a:gd name="connsiteY54" fmla="*/ 835184 h 5941133"/>
              <a:gd name="connsiteX55" fmla="*/ 4811044 w 9117690"/>
              <a:gd name="connsiteY55" fmla="*/ 913988 h 5941133"/>
              <a:gd name="connsiteX56" fmla="*/ 4819433 w 9117690"/>
              <a:gd name="connsiteY56" fmla="*/ 955537 h 5941133"/>
              <a:gd name="connsiteX57" fmla="*/ 4819433 w 9117690"/>
              <a:gd name="connsiteY57" fmla="*/ 1331913 h 5941133"/>
              <a:gd name="connsiteX58" fmla="*/ 4898236 w 9117690"/>
              <a:gd name="connsiteY58" fmla="*/ 1450801 h 5941133"/>
              <a:gd name="connsiteX59" fmla="*/ 4946306 w 9117690"/>
              <a:gd name="connsiteY59" fmla="*/ 1460505 h 5941133"/>
              <a:gd name="connsiteX60" fmla="*/ 4946306 w 9117690"/>
              <a:gd name="connsiteY60" fmla="*/ 1461243 h 5941133"/>
              <a:gd name="connsiteX61" fmla="*/ 4969786 w 9117690"/>
              <a:gd name="connsiteY61" fmla="*/ 1463610 h 5941133"/>
              <a:gd name="connsiteX62" fmla="*/ 5069515 w 9117690"/>
              <a:gd name="connsiteY62" fmla="*/ 1549559 h 5941133"/>
              <a:gd name="connsiteX63" fmla="*/ 5071719 w 9117690"/>
              <a:gd name="connsiteY63" fmla="*/ 1562049 h 5941133"/>
              <a:gd name="connsiteX64" fmla="*/ 5071719 w 9117690"/>
              <a:gd name="connsiteY64" fmla="*/ 1927303 h 5941133"/>
              <a:gd name="connsiteX65" fmla="*/ 5200746 w 9117690"/>
              <a:gd name="connsiteY65" fmla="*/ 2056330 h 5941133"/>
              <a:gd name="connsiteX66" fmla="*/ 5200745 w 9117690"/>
              <a:gd name="connsiteY66" fmla="*/ 2056331 h 5941133"/>
              <a:gd name="connsiteX67" fmla="*/ 5329772 w 9117690"/>
              <a:gd name="connsiteY67" fmla="*/ 1927304 h 5941133"/>
              <a:gd name="connsiteX68" fmla="*/ 5329772 w 9117690"/>
              <a:gd name="connsiteY68" fmla="*/ 1793396 h 5941133"/>
              <a:gd name="connsiteX69" fmla="*/ 5331976 w 9117690"/>
              <a:gd name="connsiteY69" fmla="*/ 1780906 h 5941133"/>
              <a:gd name="connsiteX70" fmla="*/ 5431705 w 9117690"/>
              <a:gd name="connsiteY70" fmla="*/ 1694957 h 5941133"/>
              <a:gd name="connsiteX71" fmla="*/ 5455185 w 9117690"/>
              <a:gd name="connsiteY71" fmla="*/ 1692590 h 5941133"/>
              <a:gd name="connsiteX72" fmla="*/ 5455185 w 9117690"/>
              <a:gd name="connsiteY72" fmla="*/ 1691852 h 5941133"/>
              <a:gd name="connsiteX73" fmla="*/ 5503255 w 9117690"/>
              <a:gd name="connsiteY73" fmla="*/ 1682148 h 5941133"/>
              <a:gd name="connsiteX74" fmla="*/ 5582058 w 9117690"/>
              <a:gd name="connsiteY74" fmla="*/ 1563260 h 5941133"/>
              <a:gd name="connsiteX75" fmla="*/ 5582058 w 9117690"/>
              <a:gd name="connsiteY75" fmla="*/ 1409856 h 5941133"/>
              <a:gd name="connsiteX76" fmla="*/ 5584247 w 9117690"/>
              <a:gd name="connsiteY76" fmla="*/ 1399012 h 5941133"/>
              <a:gd name="connsiteX77" fmla="*/ 5703135 w 9117690"/>
              <a:gd name="connsiteY77" fmla="*/ 1320208 h 5941133"/>
              <a:gd name="connsiteX78" fmla="*/ 5822022 w 9117690"/>
              <a:gd name="connsiteY78" fmla="*/ 1399012 h 5941133"/>
              <a:gd name="connsiteX79" fmla="*/ 5830411 w 9117690"/>
              <a:gd name="connsiteY79" fmla="*/ 1440562 h 5941133"/>
              <a:gd name="connsiteX80" fmla="*/ 5830411 w 9117690"/>
              <a:gd name="connsiteY80" fmla="*/ 1554546 h 5941133"/>
              <a:gd name="connsiteX81" fmla="*/ 5909214 w 9117690"/>
              <a:gd name="connsiteY81" fmla="*/ 1673434 h 5941133"/>
              <a:gd name="connsiteX82" fmla="*/ 5957284 w 9117690"/>
              <a:gd name="connsiteY82" fmla="*/ 1683138 h 5941133"/>
              <a:gd name="connsiteX83" fmla="*/ 5957284 w 9117690"/>
              <a:gd name="connsiteY83" fmla="*/ 1683876 h 5941133"/>
              <a:gd name="connsiteX84" fmla="*/ 5980764 w 9117690"/>
              <a:gd name="connsiteY84" fmla="*/ 1686243 h 5941133"/>
              <a:gd name="connsiteX85" fmla="*/ 6057828 w 9117690"/>
              <a:gd name="connsiteY85" fmla="*/ 1732687 h 5941133"/>
              <a:gd name="connsiteX86" fmla="*/ 6076498 w 9117690"/>
              <a:gd name="connsiteY86" fmla="*/ 1765229 h 5941133"/>
              <a:gd name="connsiteX87" fmla="*/ 6076498 w 9117690"/>
              <a:gd name="connsiteY87" fmla="*/ 1811967 h 5941133"/>
              <a:gd name="connsiteX88" fmla="*/ 6205525 w 9117690"/>
              <a:gd name="connsiteY88" fmla="*/ 1940994 h 5941133"/>
              <a:gd name="connsiteX89" fmla="*/ 6205524 w 9117690"/>
              <a:gd name="connsiteY89" fmla="*/ 1940995 h 5941133"/>
              <a:gd name="connsiteX90" fmla="*/ 6334551 w 9117690"/>
              <a:gd name="connsiteY90" fmla="*/ 1811968 h 5941133"/>
              <a:gd name="connsiteX91" fmla="*/ 6334551 w 9117690"/>
              <a:gd name="connsiteY91" fmla="*/ 1503022 h 5941133"/>
              <a:gd name="connsiteX92" fmla="*/ 6338149 w 9117690"/>
              <a:gd name="connsiteY92" fmla="*/ 1485203 h 5941133"/>
              <a:gd name="connsiteX93" fmla="*/ 6457036 w 9117690"/>
              <a:gd name="connsiteY93" fmla="*/ 1406399 h 5941133"/>
              <a:gd name="connsiteX94" fmla="*/ 6575924 w 9117690"/>
              <a:gd name="connsiteY94" fmla="*/ 1485203 h 5941133"/>
              <a:gd name="connsiteX95" fmla="*/ 6586062 w 9117690"/>
              <a:gd name="connsiteY95" fmla="*/ 1535422 h 5941133"/>
              <a:gd name="connsiteX96" fmla="*/ 6586063 w 9117690"/>
              <a:gd name="connsiteY96" fmla="*/ 0 h 5941133"/>
              <a:gd name="connsiteX97" fmla="*/ 6586063 w 9117690"/>
              <a:gd name="connsiteY97" fmla="*/ 2432384 h 5941133"/>
              <a:gd name="connsiteX98" fmla="*/ 6715090 w 9117690"/>
              <a:gd name="connsiteY98" fmla="*/ 2561411 h 5941133"/>
              <a:gd name="connsiteX99" fmla="*/ 6715089 w 9117690"/>
              <a:gd name="connsiteY99" fmla="*/ 2561412 h 5941133"/>
              <a:gd name="connsiteX100" fmla="*/ 6844116 w 9117690"/>
              <a:gd name="connsiteY100" fmla="*/ 2432385 h 5941133"/>
              <a:gd name="connsiteX101" fmla="*/ 6844116 w 9117690"/>
              <a:gd name="connsiteY101" fmla="*/ 1845983 h 5941133"/>
              <a:gd name="connsiteX102" fmla="*/ 6853880 w 9117690"/>
              <a:gd name="connsiteY102" fmla="*/ 1797623 h 5941133"/>
              <a:gd name="connsiteX103" fmla="*/ 6972767 w 9117690"/>
              <a:gd name="connsiteY103" fmla="*/ 1718819 h 5941133"/>
              <a:gd name="connsiteX104" fmla="*/ 7091655 w 9117690"/>
              <a:gd name="connsiteY104" fmla="*/ 1797623 h 5941133"/>
              <a:gd name="connsiteX105" fmla="*/ 7101793 w 9117690"/>
              <a:gd name="connsiteY105" fmla="*/ 1847842 h 5941133"/>
              <a:gd name="connsiteX106" fmla="*/ 7101794 w 9117690"/>
              <a:gd name="connsiteY106" fmla="*/ 0 h 5941133"/>
              <a:gd name="connsiteX107" fmla="*/ 7101794 w 9117690"/>
              <a:gd name="connsiteY107" fmla="*/ 1831319 h 5941133"/>
              <a:gd name="connsiteX108" fmla="*/ 7230821 w 9117690"/>
              <a:gd name="connsiteY108" fmla="*/ 1960346 h 5941133"/>
              <a:gd name="connsiteX109" fmla="*/ 7230820 w 9117690"/>
              <a:gd name="connsiteY109" fmla="*/ 1960347 h 5941133"/>
              <a:gd name="connsiteX110" fmla="*/ 7359847 w 9117690"/>
              <a:gd name="connsiteY110" fmla="*/ 1831320 h 5941133"/>
              <a:gd name="connsiteX111" fmla="*/ 7359847 w 9117690"/>
              <a:gd name="connsiteY111" fmla="*/ 1726679 h 5941133"/>
              <a:gd name="connsiteX112" fmla="*/ 7360099 w 9117690"/>
              <a:gd name="connsiteY112" fmla="*/ 1725250 h 5941133"/>
              <a:gd name="connsiteX113" fmla="*/ 7459828 w 9117690"/>
              <a:gd name="connsiteY113" fmla="*/ 1639301 h 5941133"/>
              <a:gd name="connsiteX114" fmla="*/ 7483308 w 9117690"/>
              <a:gd name="connsiteY114" fmla="*/ 1636934 h 5941133"/>
              <a:gd name="connsiteX115" fmla="*/ 7483308 w 9117690"/>
              <a:gd name="connsiteY115" fmla="*/ 1636196 h 5941133"/>
              <a:gd name="connsiteX116" fmla="*/ 7531378 w 9117690"/>
              <a:gd name="connsiteY116" fmla="*/ 1626492 h 5941133"/>
              <a:gd name="connsiteX117" fmla="*/ 7610181 w 9117690"/>
              <a:gd name="connsiteY117" fmla="*/ 1507604 h 5941133"/>
              <a:gd name="connsiteX118" fmla="*/ 7610181 w 9117690"/>
              <a:gd name="connsiteY118" fmla="*/ 1266735 h 5941133"/>
              <a:gd name="connsiteX119" fmla="*/ 7612370 w 9117690"/>
              <a:gd name="connsiteY119" fmla="*/ 1255890 h 5941133"/>
              <a:gd name="connsiteX120" fmla="*/ 7731258 w 9117690"/>
              <a:gd name="connsiteY120" fmla="*/ 1177086 h 5941133"/>
              <a:gd name="connsiteX121" fmla="*/ 7850145 w 9117690"/>
              <a:gd name="connsiteY121" fmla="*/ 1255890 h 5941133"/>
              <a:gd name="connsiteX122" fmla="*/ 7858534 w 9117690"/>
              <a:gd name="connsiteY122" fmla="*/ 1297440 h 5941133"/>
              <a:gd name="connsiteX123" fmla="*/ 7858534 w 9117690"/>
              <a:gd name="connsiteY123" fmla="*/ 1387570 h 5941133"/>
              <a:gd name="connsiteX124" fmla="*/ 7937337 w 9117690"/>
              <a:gd name="connsiteY124" fmla="*/ 1506458 h 5941133"/>
              <a:gd name="connsiteX125" fmla="*/ 7985407 w 9117690"/>
              <a:gd name="connsiteY125" fmla="*/ 1516162 h 5941133"/>
              <a:gd name="connsiteX126" fmla="*/ 7985407 w 9117690"/>
              <a:gd name="connsiteY126" fmla="*/ 1516900 h 5941133"/>
              <a:gd name="connsiteX127" fmla="*/ 8008887 w 9117690"/>
              <a:gd name="connsiteY127" fmla="*/ 1519267 h 5941133"/>
              <a:gd name="connsiteX128" fmla="*/ 8108616 w 9117690"/>
              <a:gd name="connsiteY128" fmla="*/ 1605216 h 5941133"/>
              <a:gd name="connsiteX129" fmla="*/ 8110619 w 9117690"/>
              <a:gd name="connsiteY129" fmla="*/ 1616566 h 5941133"/>
              <a:gd name="connsiteX130" fmla="*/ 8110619 w 9117690"/>
              <a:gd name="connsiteY130" fmla="*/ 1896586 h 5941133"/>
              <a:gd name="connsiteX131" fmla="*/ 8239646 w 9117690"/>
              <a:gd name="connsiteY131" fmla="*/ 2025613 h 5941133"/>
              <a:gd name="connsiteX132" fmla="*/ 8239645 w 9117690"/>
              <a:gd name="connsiteY132" fmla="*/ 2025614 h 5941133"/>
              <a:gd name="connsiteX133" fmla="*/ 8368672 w 9117690"/>
              <a:gd name="connsiteY133" fmla="*/ 1896587 h 5941133"/>
              <a:gd name="connsiteX134" fmla="*/ 8368672 w 9117690"/>
              <a:gd name="connsiteY134" fmla="*/ 1628262 h 5941133"/>
              <a:gd name="connsiteX135" fmla="*/ 8368923 w 9117690"/>
              <a:gd name="connsiteY135" fmla="*/ 1626839 h 5941133"/>
              <a:gd name="connsiteX136" fmla="*/ 8468652 w 9117690"/>
              <a:gd name="connsiteY136" fmla="*/ 1540890 h 5941133"/>
              <a:gd name="connsiteX137" fmla="*/ 8492132 w 9117690"/>
              <a:gd name="connsiteY137" fmla="*/ 1538523 h 5941133"/>
              <a:gd name="connsiteX138" fmla="*/ 8492132 w 9117690"/>
              <a:gd name="connsiteY138" fmla="*/ 1537785 h 5941133"/>
              <a:gd name="connsiteX139" fmla="*/ 8540202 w 9117690"/>
              <a:gd name="connsiteY139" fmla="*/ 1528081 h 5941133"/>
              <a:gd name="connsiteX140" fmla="*/ 8619005 w 9117690"/>
              <a:gd name="connsiteY140" fmla="*/ 1409193 h 5941133"/>
              <a:gd name="connsiteX141" fmla="*/ 8619005 w 9117690"/>
              <a:gd name="connsiteY141" fmla="*/ 849400 h 5941133"/>
              <a:gd name="connsiteX142" fmla="*/ 8619025 w 9117690"/>
              <a:gd name="connsiteY142" fmla="*/ 849287 h 5941133"/>
              <a:gd name="connsiteX143" fmla="*/ 8718754 w 9117690"/>
              <a:gd name="connsiteY143" fmla="*/ 763338 h 5941133"/>
              <a:gd name="connsiteX144" fmla="*/ 8742234 w 9117690"/>
              <a:gd name="connsiteY144" fmla="*/ 760971 h 5941133"/>
              <a:gd name="connsiteX145" fmla="*/ 8742234 w 9117690"/>
              <a:gd name="connsiteY145" fmla="*/ 760233 h 5941133"/>
              <a:gd name="connsiteX146" fmla="*/ 8790304 w 9117690"/>
              <a:gd name="connsiteY146" fmla="*/ 750529 h 5941133"/>
              <a:gd name="connsiteX147" fmla="*/ 8869107 w 9117690"/>
              <a:gd name="connsiteY147" fmla="*/ 631641 h 5941133"/>
              <a:gd name="connsiteX148" fmla="*/ 8869107 w 9117690"/>
              <a:gd name="connsiteY148" fmla="*/ 568327 h 5941133"/>
              <a:gd name="connsiteX149" fmla="*/ 8890272 w 9117690"/>
              <a:gd name="connsiteY149" fmla="*/ 531436 h 5941133"/>
              <a:gd name="connsiteX150" fmla="*/ 8967336 w 9117690"/>
              <a:gd name="connsiteY150" fmla="*/ 484992 h 5941133"/>
              <a:gd name="connsiteX151" fmla="*/ 8990816 w 9117690"/>
              <a:gd name="connsiteY151" fmla="*/ 482625 h 5941133"/>
              <a:gd name="connsiteX152" fmla="*/ 8990816 w 9117690"/>
              <a:gd name="connsiteY152" fmla="*/ 481887 h 5941133"/>
              <a:gd name="connsiteX153" fmla="*/ 9038886 w 9117690"/>
              <a:gd name="connsiteY153" fmla="*/ 472183 h 5941133"/>
              <a:gd name="connsiteX154" fmla="*/ 9117689 w 9117690"/>
              <a:gd name="connsiteY154" fmla="*/ 353297 h 5941133"/>
              <a:gd name="connsiteX155" fmla="*/ 9117689 w 9117690"/>
              <a:gd name="connsiteY155" fmla="*/ 556639 h 5941133"/>
              <a:gd name="connsiteX156" fmla="*/ 9117690 w 9117690"/>
              <a:gd name="connsiteY156" fmla="*/ 556644 h 5941133"/>
              <a:gd name="connsiteX157" fmla="*/ 9117689 w 9117690"/>
              <a:gd name="connsiteY157" fmla="*/ 3074645 h 5941133"/>
              <a:gd name="connsiteX158" fmla="*/ 9038886 w 9117690"/>
              <a:gd name="connsiteY158" fmla="*/ 3193531 h 5941133"/>
              <a:gd name="connsiteX159" fmla="*/ 8990816 w 9117690"/>
              <a:gd name="connsiteY159" fmla="*/ 3203235 h 5941133"/>
              <a:gd name="connsiteX160" fmla="*/ 8990816 w 9117690"/>
              <a:gd name="connsiteY160" fmla="*/ 3203973 h 5941133"/>
              <a:gd name="connsiteX161" fmla="*/ 8967336 w 9117690"/>
              <a:gd name="connsiteY161" fmla="*/ 3206340 h 5941133"/>
              <a:gd name="connsiteX162" fmla="*/ 8890272 w 9117690"/>
              <a:gd name="connsiteY162" fmla="*/ 3252784 h 5941133"/>
              <a:gd name="connsiteX163" fmla="*/ 8869107 w 9117690"/>
              <a:gd name="connsiteY163" fmla="*/ 3289675 h 5941133"/>
              <a:gd name="connsiteX164" fmla="*/ 8869107 w 9117690"/>
              <a:gd name="connsiteY164" fmla="*/ 3352989 h 5941133"/>
              <a:gd name="connsiteX165" fmla="*/ 8790304 w 9117690"/>
              <a:gd name="connsiteY165" fmla="*/ 3471877 h 5941133"/>
              <a:gd name="connsiteX166" fmla="*/ 8742234 w 9117690"/>
              <a:gd name="connsiteY166" fmla="*/ 3481581 h 5941133"/>
              <a:gd name="connsiteX167" fmla="*/ 8742234 w 9117690"/>
              <a:gd name="connsiteY167" fmla="*/ 3482319 h 5941133"/>
              <a:gd name="connsiteX168" fmla="*/ 8718754 w 9117690"/>
              <a:gd name="connsiteY168" fmla="*/ 3484686 h 5941133"/>
              <a:gd name="connsiteX169" fmla="*/ 8619025 w 9117690"/>
              <a:gd name="connsiteY169" fmla="*/ 3570635 h 5941133"/>
              <a:gd name="connsiteX170" fmla="*/ 8619005 w 9117690"/>
              <a:gd name="connsiteY170" fmla="*/ 3570748 h 5941133"/>
              <a:gd name="connsiteX171" fmla="*/ 8619005 w 9117690"/>
              <a:gd name="connsiteY171" fmla="*/ 4130541 h 5941133"/>
              <a:gd name="connsiteX172" fmla="*/ 8540202 w 9117690"/>
              <a:gd name="connsiteY172" fmla="*/ 4249429 h 5941133"/>
              <a:gd name="connsiteX173" fmla="*/ 8492132 w 9117690"/>
              <a:gd name="connsiteY173" fmla="*/ 4259133 h 5941133"/>
              <a:gd name="connsiteX174" fmla="*/ 8492132 w 9117690"/>
              <a:gd name="connsiteY174" fmla="*/ 4259871 h 5941133"/>
              <a:gd name="connsiteX175" fmla="*/ 8468652 w 9117690"/>
              <a:gd name="connsiteY175" fmla="*/ 4262238 h 5941133"/>
              <a:gd name="connsiteX176" fmla="*/ 8368923 w 9117690"/>
              <a:gd name="connsiteY176" fmla="*/ 4348187 h 5941133"/>
              <a:gd name="connsiteX177" fmla="*/ 8368672 w 9117690"/>
              <a:gd name="connsiteY177" fmla="*/ 4349610 h 5941133"/>
              <a:gd name="connsiteX178" fmla="*/ 8368672 w 9117690"/>
              <a:gd name="connsiteY178" fmla="*/ 4617935 h 5941133"/>
              <a:gd name="connsiteX179" fmla="*/ 8239645 w 9117690"/>
              <a:gd name="connsiteY179" fmla="*/ 4746962 h 5941133"/>
              <a:gd name="connsiteX180" fmla="*/ 8239646 w 9117690"/>
              <a:gd name="connsiteY180" fmla="*/ 4746961 h 5941133"/>
              <a:gd name="connsiteX181" fmla="*/ 8110619 w 9117690"/>
              <a:gd name="connsiteY181" fmla="*/ 4617934 h 5941133"/>
              <a:gd name="connsiteX182" fmla="*/ 8110619 w 9117690"/>
              <a:gd name="connsiteY182" fmla="*/ 4337914 h 5941133"/>
              <a:gd name="connsiteX183" fmla="*/ 8108616 w 9117690"/>
              <a:gd name="connsiteY183" fmla="*/ 4326564 h 5941133"/>
              <a:gd name="connsiteX184" fmla="*/ 8008887 w 9117690"/>
              <a:gd name="connsiteY184" fmla="*/ 4240615 h 5941133"/>
              <a:gd name="connsiteX185" fmla="*/ 7985407 w 9117690"/>
              <a:gd name="connsiteY185" fmla="*/ 4238248 h 5941133"/>
              <a:gd name="connsiteX186" fmla="*/ 7985407 w 9117690"/>
              <a:gd name="connsiteY186" fmla="*/ 4237510 h 5941133"/>
              <a:gd name="connsiteX187" fmla="*/ 7937337 w 9117690"/>
              <a:gd name="connsiteY187" fmla="*/ 4227806 h 5941133"/>
              <a:gd name="connsiteX188" fmla="*/ 7858534 w 9117690"/>
              <a:gd name="connsiteY188" fmla="*/ 4108918 h 5941133"/>
              <a:gd name="connsiteX189" fmla="*/ 7858534 w 9117690"/>
              <a:gd name="connsiteY189" fmla="*/ 4018788 h 5941133"/>
              <a:gd name="connsiteX190" fmla="*/ 7850145 w 9117690"/>
              <a:gd name="connsiteY190" fmla="*/ 3977238 h 5941133"/>
              <a:gd name="connsiteX191" fmla="*/ 7731258 w 9117690"/>
              <a:gd name="connsiteY191" fmla="*/ 3898434 h 5941133"/>
              <a:gd name="connsiteX192" fmla="*/ 7612370 w 9117690"/>
              <a:gd name="connsiteY192" fmla="*/ 3977238 h 5941133"/>
              <a:gd name="connsiteX193" fmla="*/ 7610181 w 9117690"/>
              <a:gd name="connsiteY193" fmla="*/ 3988083 h 5941133"/>
              <a:gd name="connsiteX194" fmla="*/ 7610181 w 9117690"/>
              <a:gd name="connsiteY194" fmla="*/ 4228952 h 5941133"/>
              <a:gd name="connsiteX195" fmla="*/ 7531378 w 9117690"/>
              <a:gd name="connsiteY195" fmla="*/ 4347840 h 5941133"/>
              <a:gd name="connsiteX196" fmla="*/ 7483308 w 9117690"/>
              <a:gd name="connsiteY196" fmla="*/ 4357544 h 5941133"/>
              <a:gd name="connsiteX197" fmla="*/ 7483308 w 9117690"/>
              <a:gd name="connsiteY197" fmla="*/ 4358282 h 5941133"/>
              <a:gd name="connsiteX198" fmla="*/ 7459828 w 9117690"/>
              <a:gd name="connsiteY198" fmla="*/ 4360649 h 5941133"/>
              <a:gd name="connsiteX199" fmla="*/ 7360099 w 9117690"/>
              <a:gd name="connsiteY199" fmla="*/ 4446598 h 5941133"/>
              <a:gd name="connsiteX200" fmla="*/ 7359847 w 9117690"/>
              <a:gd name="connsiteY200" fmla="*/ 4448027 h 5941133"/>
              <a:gd name="connsiteX201" fmla="*/ 7359847 w 9117690"/>
              <a:gd name="connsiteY201" fmla="*/ 4552668 h 5941133"/>
              <a:gd name="connsiteX202" fmla="*/ 7230820 w 9117690"/>
              <a:gd name="connsiteY202" fmla="*/ 4681695 h 5941133"/>
              <a:gd name="connsiteX203" fmla="*/ 7230821 w 9117690"/>
              <a:gd name="connsiteY203" fmla="*/ 4681694 h 5941133"/>
              <a:gd name="connsiteX204" fmla="*/ 7101794 w 9117690"/>
              <a:gd name="connsiteY204" fmla="*/ 4552667 h 5941133"/>
              <a:gd name="connsiteX205" fmla="*/ 7101794 w 9117690"/>
              <a:gd name="connsiteY205" fmla="*/ 2721348 h 5941133"/>
              <a:gd name="connsiteX206" fmla="*/ 7101793 w 9117690"/>
              <a:gd name="connsiteY206" fmla="*/ 4569190 h 5941133"/>
              <a:gd name="connsiteX207" fmla="*/ 7091655 w 9117690"/>
              <a:gd name="connsiteY207" fmla="*/ 4518971 h 5941133"/>
              <a:gd name="connsiteX208" fmla="*/ 6972767 w 9117690"/>
              <a:gd name="connsiteY208" fmla="*/ 4440167 h 5941133"/>
              <a:gd name="connsiteX209" fmla="*/ 6853880 w 9117690"/>
              <a:gd name="connsiteY209" fmla="*/ 4518971 h 5941133"/>
              <a:gd name="connsiteX210" fmla="*/ 6844116 w 9117690"/>
              <a:gd name="connsiteY210" fmla="*/ 4567331 h 5941133"/>
              <a:gd name="connsiteX211" fmla="*/ 6844116 w 9117690"/>
              <a:gd name="connsiteY211" fmla="*/ 5153733 h 5941133"/>
              <a:gd name="connsiteX212" fmla="*/ 6715089 w 9117690"/>
              <a:gd name="connsiteY212" fmla="*/ 5282760 h 5941133"/>
              <a:gd name="connsiteX213" fmla="*/ 6715090 w 9117690"/>
              <a:gd name="connsiteY213" fmla="*/ 5282759 h 5941133"/>
              <a:gd name="connsiteX214" fmla="*/ 6586063 w 9117690"/>
              <a:gd name="connsiteY214" fmla="*/ 5153732 h 5941133"/>
              <a:gd name="connsiteX215" fmla="*/ 6586063 w 9117690"/>
              <a:gd name="connsiteY215" fmla="*/ 2721348 h 5941133"/>
              <a:gd name="connsiteX216" fmla="*/ 6586062 w 9117690"/>
              <a:gd name="connsiteY216" fmla="*/ 4256770 h 5941133"/>
              <a:gd name="connsiteX217" fmla="*/ 6575924 w 9117690"/>
              <a:gd name="connsiteY217" fmla="*/ 4206551 h 5941133"/>
              <a:gd name="connsiteX218" fmla="*/ 6457036 w 9117690"/>
              <a:gd name="connsiteY218" fmla="*/ 4127747 h 5941133"/>
              <a:gd name="connsiteX219" fmla="*/ 6338149 w 9117690"/>
              <a:gd name="connsiteY219" fmla="*/ 4206551 h 5941133"/>
              <a:gd name="connsiteX220" fmla="*/ 6334551 w 9117690"/>
              <a:gd name="connsiteY220" fmla="*/ 4224370 h 5941133"/>
              <a:gd name="connsiteX221" fmla="*/ 6334551 w 9117690"/>
              <a:gd name="connsiteY221" fmla="*/ 4533316 h 5941133"/>
              <a:gd name="connsiteX222" fmla="*/ 6205524 w 9117690"/>
              <a:gd name="connsiteY222" fmla="*/ 4662343 h 5941133"/>
              <a:gd name="connsiteX223" fmla="*/ 6205525 w 9117690"/>
              <a:gd name="connsiteY223" fmla="*/ 4662342 h 5941133"/>
              <a:gd name="connsiteX224" fmla="*/ 6076498 w 9117690"/>
              <a:gd name="connsiteY224" fmla="*/ 4533315 h 5941133"/>
              <a:gd name="connsiteX225" fmla="*/ 6076498 w 9117690"/>
              <a:gd name="connsiteY225" fmla="*/ 4486577 h 5941133"/>
              <a:gd name="connsiteX226" fmla="*/ 6057828 w 9117690"/>
              <a:gd name="connsiteY226" fmla="*/ 4454035 h 5941133"/>
              <a:gd name="connsiteX227" fmla="*/ 5980764 w 9117690"/>
              <a:gd name="connsiteY227" fmla="*/ 4407591 h 5941133"/>
              <a:gd name="connsiteX228" fmla="*/ 5957284 w 9117690"/>
              <a:gd name="connsiteY228" fmla="*/ 4405224 h 5941133"/>
              <a:gd name="connsiteX229" fmla="*/ 5957284 w 9117690"/>
              <a:gd name="connsiteY229" fmla="*/ 4404486 h 5941133"/>
              <a:gd name="connsiteX230" fmla="*/ 5909214 w 9117690"/>
              <a:gd name="connsiteY230" fmla="*/ 4394782 h 5941133"/>
              <a:gd name="connsiteX231" fmla="*/ 5830411 w 9117690"/>
              <a:gd name="connsiteY231" fmla="*/ 4275894 h 5941133"/>
              <a:gd name="connsiteX232" fmla="*/ 5830411 w 9117690"/>
              <a:gd name="connsiteY232" fmla="*/ 4161910 h 5941133"/>
              <a:gd name="connsiteX233" fmla="*/ 5822022 w 9117690"/>
              <a:gd name="connsiteY233" fmla="*/ 4120360 h 5941133"/>
              <a:gd name="connsiteX234" fmla="*/ 5703135 w 9117690"/>
              <a:gd name="connsiteY234" fmla="*/ 4041556 h 5941133"/>
              <a:gd name="connsiteX235" fmla="*/ 5584247 w 9117690"/>
              <a:gd name="connsiteY235" fmla="*/ 4120360 h 5941133"/>
              <a:gd name="connsiteX236" fmla="*/ 5582058 w 9117690"/>
              <a:gd name="connsiteY236" fmla="*/ 4131204 h 5941133"/>
              <a:gd name="connsiteX237" fmla="*/ 5582058 w 9117690"/>
              <a:gd name="connsiteY237" fmla="*/ 4284608 h 5941133"/>
              <a:gd name="connsiteX238" fmla="*/ 5503255 w 9117690"/>
              <a:gd name="connsiteY238" fmla="*/ 4403496 h 5941133"/>
              <a:gd name="connsiteX239" fmla="*/ 5455185 w 9117690"/>
              <a:gd name="connsiteY239" fmla="*/ 4413200 h 5941133"/>
              <a:gd name="connsiteX240" fmla="*/ 5455185 w 9117690"/>
              <a:gd name="connsiteY240" fmla="*/ 4413938 h 5941133"/>
              <a:gd name="connsiteX241" fmla="*/ 5431705 w 9117690"/>
              <a:gd name="connsiteY241" fmla="*/ 4416305 h 5941133"/>
              <a:gd name="connsiteX242" fmla="*/ 5331976 w 9117690"/>
              <a:gd name="connsiteY242" fmla="*/ 4502254 h 5941133"/>
              <a:gd name="connsiteX243" fmla="*/ 5329772 w 9117690"/>
              <a:gd name="connsiteY243" fmla="*/ 4514744 h 5941133"/>
              <a:gd name="connsiteX244" fmla="*/ 5329772 w 9117690"/>
              <a:gd name="connsiteY244" fmla="*/ 4648652 h 5941133"/>
              <a:gd name="connsiteX245" fmla="*/ 5200745 w 9117690"/>
              <a:gd name="connsiteY245" fmla="*/ 4777679 h 5941133"/>
              <a:gd name="connsiteX246" fmla="*/ 5200746 w 9117690"/>
              <a:gd name="connsiteY246" fmla="*/ 4777678 h 5941133"/>
              <a:gd name="connsiteX247" fmla="*/ 5071719 w 9117690"/>
              <a:gd name="connsiteY247" fmla="*/ 4648651 h 5941133"/>
              <a:gd name="connsiteX248" fmla="*/ 5071719 w 9117690"/>
              <a:gd name="connsiteY248" fmla="*/ 4283397 h 5941133"/>
              <a:gd name="connsiteX249" fmla="*/ 5069515 w 9117690"/>
              <a:gd name="connsiteY249" fmla="*/ 4270907 h 5941133"/>
              <a:gd name="connsiteX250" fmla="*/ 4969786 w 9117690"/>
              <a:gd name="connsiteY250" fmla="*/ 4184958 h 5941133"/>
              <a:gd name="connsiteX251" fmla="*/ 4946306 w 9117690"/>
              <a:gd name="connsiteY251" fmla="*/ 4182591 h 5941133"/>
              <a:gd name="connsiteX252" fmla="*/ 4946306 w 9117690"/>
              <a:gd name="connsiteY252" fmla="*/ 4181853 h 5941133"/>
              <a:gd name="connsiteX253" fmla="*/ 4898236 w 9117690"/>
              <a:gd name="connsiteY253" fmla="*/ 4172149 h 5941133"/>
              <a:gd name="connsiteX254" fmla="*/ 4819433 w 9117690"/>
              <a:gd name="connsiteY254" fmla="*/ 4053261 h 5941133"/>
              <a:gd name="connsiteX255" fmla="*/ 4819433 w 9117690"/>
              <a:gd name="connsiteY255" fmla="*/ 3676885 h 5941133"/>
              <a:gd name="connsiteX256" fmla="*/ 4811044 w 9117690"/>
              <a:gd name="connsiteY256" fmla="*/ 3635336 h 5941133"/>
              <a:gd name="connsiteX257" fmla="*/ 4692157 w 9117690"/>
              <a:gd name="connsiteY257" fmla="*/ 3556532 h 5941133"/>
              <a:gd name="connsiteX258" fmla="*/ 4563130 w 9117690"/>
              <a:gd name="connsiteY258" fmla="*/ 3685559 h 5941133"/>
              <a:gd name="connsiteX259" fmla="*/ 4563130 w 9117690"/>
              <a:gd name="connsiteY259" fmla="*/ 2721348 h 5941133"/>
              <a:gd name="connsiteX260" fmla="*/ 4563015 w 9117690"/>
              <a:gd name="connsiteY260" fmla="*/ 2721348 h 5941133"/>
              <a:gd name="connsiteX261" fmla="*/ 4563014 w 9117690"/>
              <a:gd name="connsiteY261" fmla="*/ 3989312 h 5941133"/>
              <a:gd name="connsiteX262" fmla="*/ 4484211 w 9117690"/>
              <a:gd name="connsiteY262" fmla="*/ 4108200 h 5941133"/>
              <a:gd name="connsiteX263" fmla="*/ 4436141 w 9117690"/>
              <a:gd name="connsiteY263" fmla="*/ 4117904 h 5941133"/>
              <a:gd name="connsiteX264" fmla="*/ 4436141 w 9117690"/>
              <a:gd name="connsiteY264" fmla="*/ 4118642 h 5941133"/>
              <a:gd name="connsiteX265" fmla="*/ 4412661 w 9117690"/>
              <a:gd name="connsiteY265" fmla="*/ 4121009 h 5941133"/>
              <a:gd name="connsiteX266" fmla="*/ 4335596 w 9117690"/>
              <a:gd name="connsiteY266" fmla="*/ 4167453 h 5941133"/>
              <a:gd name="connsiteX267" fmla="*/ 4314689 w 9117690"/>
              <a:gd name="connsiteY267" fmla="*/ 4203896 h 5941133"/>
              <a:gd name="connsiteX268" fmla="*/ 4314689 w 9117690"/>
              <a:gd name="connsiteY268" fmla="*/ 4339508 h 5941133"/>
              <a:gd name="connsiteX269" fmla="*/ 4235886 w 9117690"/>
              <a:gd name="connsiteY269" fmla="*/ 4458396 h 5941133"/>
              <a:gd name="connsiteX270" fmla="*/ 4187818 w 9117690"/>
              <a:gd name="connsiteY270" fmla="*/ 4468100 h 5941133"/>
              <a:gd name="connsiteX271" fmla="*/ 4187818 w 9117690"/>
              <a:gd name="connsiteY271" fmla="*/ 4468838 h 5941133"/>
              <a:gd name="connsiteX272" fmla="*/ 4164338 w 9117690"/>
              <a:gd name="connsiteY272" fmla="*/ 4471205 h 5941133"/>
              <a:gd name="connsiteX273" fmla="*/ 4087274 w 9117690"/>
              <a:gd name="connsiteY273" fmla="*/ 4517649 h 5941133"/>
              <a:gd name="connsiteX274" fmla="*/ 4066135 w 9117690"/>
              <a:gd name="connsiteY274" fmla="*/ 4554495 h 5941133"/>
              <a:gd name="connsiteX275" fmla="*/ 4066135 w 9117690"/>
              <a:gd name="connsiteY275" fmla="*/ 4712264 h 5941133"/>
              <a:gd name="connsiteX276" fmla="*/ 3937109 w 9117690"/>
              <a:gd name="connsiteY276" fmla="*/ 4841291 h 5941133"/>
              <a:gd name="connsiteX277" fmla="*/ 3937109 w 9117690"/>
              <a:gd name="connsiteY277" fmla="*/ 4841290 h 5941133"/>
              <a:gd name="connsiteX278" fmla="*/ 3808082 w 9117690"/>
              <a:gd name="connsiteY278" fmla="*/ 4712263 h 5941133"/>
              <a:gd name="connsiteX279" fmla="*/ 3808082 w 9117690"/>
              <a:gd name="connsiteY279" fmla="*/ 4219518 h 5941133"/>
              <a:gd name="connsiteX280" fmla="*/ 3799694 w 9117690"/>
              <a:gd name="connsiteY280" fmla="*/ 4177968 h 5941133"/>
              <a:gd name="connsiteX281" fmla="*/ 3680807 w 9117690"/>
              <a:gd name="connsiteY281" fmla="*/ 4099164 h 5941133"/>
              <a:gd name="connsiteX282" fmla="*/ 3561920 w 9117690"/>
              <a:gd name="connsiteY282" fmla="*/ 4177968 h 5941133"/>
              <a:gd name="connsiteX283" fmla="*/ 3561433 w 9117690"/>
              <a:gd name="connsiteY283" fmla="*/ 4180378 h 5941133"/>
              <a:gd name="connsiteX284" fmla="*/ 3561433 w 9117690"/>
              <a:gd name="connsiteY284" fmla="*/ 4435519 h 5941133"/>
              <a:gd name="connsiteX285" fmla="*/ 3482629 w 9117690"/>
              <a:gd name="connsiteY285" fmla="*/ 4554407 h 5941133"/>
              <a:gd name="connsiteX286" fmla="*/ 3438829 w 9117690"/>
              <a:gd name="connsiteY286" fmla="*/ 4563249 h 5941133"/>
              <a:gd name="connsiteX287" fmla="*/ 3438829 w 9117690"/>
              <a:gd name="connsiteY287" fmla="*/ 4564615 h 5941133"/>
              <a:gd name="connsiteX288" fmla="*/ 3415349 w 9117690"/>
              <a:gd name="connsiteY288" fmla="*/ 4566982 h 5941133"/>
              <a:gd name="connsiteX289" fmla="*/ 3315620 w 9117690"/>
              <a:gd name="connsiteY289" fmla="*/ 4652931 h 5941133"/>
              <a:gd name="connsiteX290" fmla="*/ 3307419 w 9117690"/>
              <a:gd name="connsiteY290" fmla="*/ 4699402 h 5941133"/>
              <a:gd name="connsiteX291" fmla="*/ 3307419 w 9117690"/>
              <a:gd name="connsiteY291" fmla="*/ 5166571 h 5941133"/>
              <a:gd name="connsiteX292" fmla="*/ 3178392 w 9117690"/>
              <a:gd name="connsiteY292" fmla="*/ 5295598 h 5941133"/>
              <a:gd name="connsiteX293" fmla="*/ 3178393 w 9117690"/>
              <a:gd name="connsiteY293" fmla="*/ 5295599 h 5941133"/>
              <a:gd name="connsiteX294" fmla="*/ 3049366 w 9117690"/>
              <a:gd name="connsiteY294" fmla="*/ 5166572 h 5941133"/>
              <a:gd name="connsiteX295" fmla="*/ 3049366 w 9117690"/>
              <a:gd name="connsiteY295" fmla="*/ 4514427 h 5941133"/>
              <a:gd name="connsiteX296" fmla="*/ 3033349 w 9117690"/>
              <a:gd name="connsiteY296" fmla="*/ 4488028 h 5941133"/>
              <a:gd name="connsiteX297" fmla="*/ 2933786 w 9117690"/>
              <a:gd name="connsiteY297" fmla="*/ 4441074 h 5941133"/>
              <a:gd name="connsiteX298" fmla="*/ 2814899 w 9117690"/>
              <a:gd name="connsiteY298" fmla="*/ 4519878 h 5941133"/>
              <a:gd name="connsiteX299" fmla="*/ 2812443 w 9117690"/>
              <a:gd name="connsiteY299" fmla="*/ 4532038 h 5941133"/>
              <a:gd name="connsiteX300" fmla="*/ 2812443 w 9117690"/>
              <a:gd name="connsiteY300" fmla="*/ 5039760 h 5941133"/>
              <a:gd name="connsiteX301" fmla="*/ 2683416 w 9117690"/>
              <a:gd name="connsiteY301" fmla="*/ 5168787 h 5941133"/>
              <a:gd name="connsiteX302" fmla="*/ 2683417 w 9117690"/>
              <a:gd name="connsiteY302" fmla="*/ 5168786 h 5941133"/>
              <a:gd name="connsiteX303" fmla="*/ 2554391 w 9117690"/>
              <a:gd name="connsiteY303" fmla="*/ 5039759 h 5941133"/>
              <a:gd name="connsiteX304" fmla="*/ 2554391 w 9117690"/>
              <a:gd name="connsiteY304" fmla="*/ 2721348 h 5941133"/>
              <a:gd name="connsiteX305" fmla="*/ 2554390 w 9117690"/>
              <a:gd name="connsiteY305" fmla="*/ 2721348 h 5941133"/>
              <a:gd name="connsiteX306" fmla="*/ 2554389 w 9117690"/>
              <a:gd name="connsiteY306" fmla="*/ 5014630 h 5941133"/>
              <a:gd name="connsiteX307" fmla="*/ 2544250 w 9117690"/>
              <a:gd name="connsiteY307" fmla="*/ 4964412 h 5941133"/>
              <a:gd name="connsiteX308" fmla="*/ 2425363 w 9117690"/>
              <a:gd name="connsiteY308" fmla="*/ 4885608 h 5941133"/>
              <a:gd name="connsiteX309" fmla="*/ 2296336 w 9117690"/>
              <a:gd name="connsiteY309" fmla="*/ 5014635 h 5941133"/>
              <a:gd name="connsiteX310" fmla="*/ 2296336 w 9117690"/>
              <a:gd name="connsiteY310" fmla="*/ 5812106 h 5941133"/>
              <a:gd name="connsiteX311" fmla="*/ 2167309 w 9117690"/>
              <a:gd name="connsiteY311" fmla="*/ 5941133 h 5941133"/>
              <a:gd name="connsiteX312" fmla="*/ 2167310 w 9117690"/>
              <a:gd name="connsiteY312" fmla="*/ 5941132 h 5941133"/>
              <a:gd name="connsiteX313" fmla="*/ 2038282 w 9117690"/>
              <a:gd name="connsiteY313" fmla="*/ 5812105 h 5941133"/>
              <a:gd name="connsiteX314" fmla="*/ 2038282 w 9117690"/>
              <a:gd name="connsiteY314" fmla="*/ 3090757 h 5941133"/>
              <a:gd name="connsiteX315" fmla="*/ 2167310 w 9117690"/>
              <a:gd name="connsiteY315" fmla="*/ 3219784 h 5941133"/>
              <a:gd name="connsiteX316" fmla="*/ 2167309 w 9117690"/>
              <a:gd name="connsiteY316" fmla="*/ 3219785 h 5941133"/>
              <a:gd name="connsiteX317" fmla="*/ 2296336 w 9117690"/>
              <a:gd name="connsiteY317" fmla="*/ 3090758 h 5941133"/>
              <a:gd name="connsiteX318" fmla="*/ 2296336 w 9117690"/>
              <a:gd name="connsiteY318" fmla="*/ 2293287 h 5941133"/>
              <a:gd name="connsiteX319" fmla="*/ 2425363 w 9117690"/>
              <a:gd name="connsiteY319" fmla="*/ 2164260 h 5941133"/>
              <a:gd name="connsiteX320" fmla="*/ 2544250 w 9117690"/>
              <a:gd name="connsiteY320" fmla="*/ 2243064 h 5941133"/>
              <a:gd name="connsiteX321" fmla="*/ 2554389 w 9117690"/>
              <a:gd name="connsiteY321" fmla="*/ 2293282 h 5941133"/>
              <a:gd name="connsiteX322" fmla="*/ 0 w 9117690"/>
              <a:gd name="connsiteY322" fmla="*/ 0 h 5941133"/>
              <a:gd name="connsiteX323" fmla="*/ 1 w 9117690"/>
              <a:gd name="connsiteY323" fmla="*/ 0 h 5941133"/>
              <a:gd name="connsiteX324" fmla="*/ 1 w 9117690"/>
              <a:gd name="connsiteY324" fmla="*/ 2022823 h 5941133"/>
              <a:gd name="connsiteX325" fmla="*/ 129028 w 9117690"/>
              <a:gd name="connsiteY325" fmla="*/ 2151850 h 5941133"/>
              <a:gd name="connsiteX326" fmla="*/ 129027 w 9117690"/>
              <a:gd name="connsiteY326" fmla="*/ 2151851 h 5941133"/>
              <a:gd name="connsiteX327" fmla="*/ 258054 w 9117690"/>
              <a:gd name="connsiteY327" fmla="*/ 2022824 h 5941133"/>
              <a:gd name="connsiteX328" fmla="*/ 258054 w 9117690"/>
              <a:gd name="connsiteY328" fmla="*/ 1933906 h 5941133"/>
              <a:gd name="connsiteX329" fmla="*/ 261652 w 9117690"/>
              <a:gd name="connsiteY329" fmla="*/ 1916087 h 5941133"/>
              <a:gd name="connsiteX330" fmla="*/ 380539 w 9117690"/>
              <a:gd name="connsiteY330" fmla="*/ 1837283 h 5941133"/>
              <a:gd name="connsiteX331" fmla="*/ 499427 w 9117690"/>
              <a:gd name="connsiteY331" fmla="*/ 1916087 h 5941133"/>
              <a:gd name="connsiteX332" fmla="*/ 509565 w 9117690"/>
              <a:gd name="connsiteY332" fmla="*/ 1966306 h 5941133"/>
              <a:gd name="connsiteX333" fmla="*/ 509566 w 9117690"/>
              <a:gd name="connsiteY333" fmla="*/ 2560326 h 5941133"/>
              <a:gd name="connsiteX334" fmla="*/ 638593 w 9117690"/>
              <a:gd name="connsiteY334" fmla="*/ 2689353 h 5941133"/>
              <a:gd name="connsiteX335" fmla="*/ 638592 w 9117690"/>
              <a:gd name="connsiteY335" fmla="*/ 2689354 h 5941133"/>
              <a:gd name="connsiteX336" fmla="*/ 767619 w 9117690"/>
              <a:gd name="connsiteY336" fmla="*/ 2560327 h 5941133"/>
              <a:gd name="connsiteX337" fmla="*/ 767619 w 9117690"/>
              <a:gd name="connsiteY337" fmla="*/ 2474988 h 5941133"/>
              <a:gd name="connsiteX338" fmla="*/ 777383 w 9117690"/>
              <a:gd name="connsiteY338" fmla="*/ 2426627 h 5941133"/>
              <a:gd name="connsiteX339" fmla="*/ 896270 w 9117690"/>
              <a:gd name="connsiteY339" fmla="*/ 2347823 h 5941133"/>
              <a:gd name="connsiteX340" fmla="*/ 1015158 w 9117690"/>
              <a:gd name="connsiteY340" fmla="*/ 2426627 h 5941133"/>
              <a:gd name="connsiteX341" fmla="*/ 1025296 w 9117690"/>
              <a:gd name="connsiteY341" fmla="*/ 2476846 h 5941133"/>
              <a:gd name="connsiteX342" fmla="*/ 1025297 w 9117690"/>
              <a:gd name="connsiteY342" fmla="*/ 2460323 h 5941133"/>
              <a:gd name="connsiteX343" fmla="*/ 1154325 w 9117690"/>
              <a:gd name="connsiteY343" fmla="*/ 2589350 h 5941133"/>
              <a:gd name="connsiteX344" fmla="*/ 1154325 w 9117690"/>
              <a:gd name="connsiteY344" fmla="*/ 2589351 h 5941133"/>
              <a:gd name="connsiteX345" fmla="*/ 1283351 w 9117690"/>
              <a:gd name="connsiteY345" fmla="*/ 2460324 h 5941133"/>
              <a:gd name="connsiteX346" fmla="*/ 1283351 w 9117690"/>
              <a:gd name="connsiteY346" fmla="*/ 2199627 h 5941133"/>
              <a:gd name="connsiteX347" fmla="*/ 1284065 w 9117690"/>
              <a:gd name="connsiteY347" fmla="*/ 2196094 h 5941133"/>
              <a:gd name="connsiteX348" fmla="*/ 1402953 w 9117690"/>
              <a:gd name="connsiteY348" fmla="*/ 2117290 h 5941133"/>
              <a:gd name="connsiteX349" fmla="*/ 1521839 w 9117690"/>
              <a:gd name="connsiteY349" fmla="*/ 2196094 h 5941133"/>
              <a:gd name="connsiteX350" fmla="*/ 1522552 w 9117690"/>
              <a:gd name="connsiteY350" fmla="*/ 2199625 h 5941133"/>
              <a:gd name="connsiteX351" fmla="*/ 1522552 w 9117690"/>
              <a:gd name="connsiteY351" fmla="*/ 2372515 h 5941133"/>
              <a:gd name="connsiteX352" fmla="*/ 1651578 w 9117690"/>
              <a:gd name="connsiteY352" fmla="*/ 2501542 h 5941133"/>
              <a:gd name="connsiteX353" fmla="*/ 1651577 w 9117690"/>
              <a:gd name="connsiteY353" fmla="*/ 2501543 h 5941133"/>
              <a:gd name="connsiteX354" fmla="*/ 1780604 w 9117690"/>
              <a:gd name="connsiteY354" fmla="*/ 2372516 h 5941133"/>
              <a:gd name="connsiteX355" fmla="*/ 1780604 w 9117690"/>
              <a:gd name="connsiteY355" fmla="*/ 2041714 h 5941133"/>
              <a:gd name="connsiteX356" fmla="*/ 1790368 w 9117690"/>
              <a:gd name="connsiteY356" fmla="*/ 1993354 h 5941133"/>
              <a:gd name="connsiteX357" fmla="*/ 1909255 w 9117690"/>
              <a:gd name="connsiteY357" fmla="*/ 1914550 h 5941133"/>
              <a:gd name="connsiteX358" fmla="*/ 2028143 w 9117690"/>
              <a:gd name="connsiteY358" fmla="*/ 1993354 h 5941133"/>
              <a:gd name="connsiteX359" fmla="*/ 2038281 w 9117690"/>
              <a:gd name="connsiteY359" fmla="*/ 2043573 h 5941133"/>
              <a:gd name="connsiteX360" fmla="*/ 2038282 w 9117690"/>
              <a:gd name="connsiteY360" fmla="*/ 2721348 h 5941133"/>
              <a:gd name="connsiteX361" fmla="*/ 2038281 w 9117690"/>
              <a:gd name="connsiteY361" fmla="*/ 4764921 h 5941133"/>
              <a:gd name="connsiteX362" fmla="*/ 2028143 w 9117690"/>
              <a:gd name="connsiteY362" fmla="*/ 4714702 h 5941133"/>
              <a:gd name="connsiteX363" fmla="*/ 1909255 w 9117690"/>
              <a:gd name="connsiteY363" fmla="*/ 4635898 h 5941133"/>
              <a:gd name="connsiteX364" fmla="*/ 1790368 w 9117690"/>
              <a:gd name="connsiteY364" fmla="*/ 4714702 h 5941133"/>
              <a:gd name="connsiteX365" fmla="*/ 1780604 w 9117690"/>
              <a:gd name="connsiteY365" fmla="*/ 4763062 h 5941133"/>
              <a:gd name="connsiteX366" fmla="*/ 1780604 w 9117690"/>
              <a:gd name="connsiteY366" fmla="*/ 5093864 h 5941133"/>
              <a:gd name="connsiteX367" fmla="*/ 1651577 w 9117690"/>
              <a:gd name="connsiteY367" fmla="*/ 5222891 h 5941133"/>
              <a:gd name="connsiteX368" fmla="*/ 1651578 w 9117690"/>
              <a:gd name="connsiteY368" fmla="*/ 5222890 h 5941133"/>
              <a:gd name="connsiteX369" fmla="*/ 1522552 w 9117690"/>
              <a:gd name="connsiteY369" fmla="*/ 5093863 h 5941133"/>
              <a:gd name="connsiteX370" fmla="*/ 1522552 w 9117690"/>
              <a:gd name="connsiteY370" fmla="*/ 4920973 h 5941133"/>
              <a:gd name="connsiteX371" fmla="*/ 1521839 w 9117690"/>
              <a:gd name="connsiteY371" fmla="*/ 4917442 h 5941133"/>
              <a:gd name="connsiteX372" fmla="*/ 1402953 w 9117690"/>
              <a:gd name="connsiteY372" fmla="*/ 4838638 h 5941133"/>
              <a:gd name="connsiteX373" fmla="*/ 1284065 w 9117690"/>
              <a:gd name="connsiteY373" fmla="*/ 4917442 h 5941133"/>
              <a:gd name="connsiteX374" fmla="*/ 1283351 w 9117690"/>
              <a:gd name="connsiteY374" fmla="*/ 4920975 h 5941133"/>
              <a:gd name="connsiteX375" fmla="*/ 1283351 w 9117690"/>
              <a:gd name="connsiteY375" fmla="*/ 5181672 h 5941133"/>
              <a:gd name="connsiteX376" fmla="*/ 1154325 w 9117690"/>
              <a:gd name="connsiteY376" fmla="*/ 5310699 h 5941133"/>
              <a:gd name="connsiteX377" fmla="*/ 1154325 w 9117690"/>
              <a:gd name="connsiteY377" fmla="*/ 5310698 h 5941133"/>
              <a:gd name="connsiteX378" fmla="*/ 1025297 w 9117690"/>
              <a:gd name="connsiteY378" fmla="*/ 5181671 h 5941133"/>
              <a:gd name="connsiteX379" fmla="*/ 1025297 w 9117690"/>
              <a:gd name="connsiteY379" fmla="*/ 2721348 h 5941133"/>
              <a:gd name="connsiteX380" fmla="*/ 1025296 w 9117690"/>
              <a:gd name="connsiteY380" fmla="*/ 5198194 h 5941133"/>
              <a:gd name="connsiteX381" fmla="*/ 1015158 w 9117690"/>
              <a:gd name="connsiteY381" fmla="*/ 5147975 h 5941133"/>
              <a:gd name="connsiteX382" fmla="*/ 896270 w 9117690"/>
              <a:gd name="connsiteY382" fmla="*/ 5069171 h 5941133"/>
              <a:gd name="connsiteX383" fmla="*/ 777383 w 9117690"/>
              <a:gd name="connsiteY383" fmla="*/ 5147975 h 5941133"/>
              <a:gd name="connsiteX384" fmla="*/ 767619 w 9117690"/>
              <a:gd name="connsiteY384" fmla="*/ 5196336 h 5941133"/>
              <a:gd name="connsiteX385" fmla="*/ 767619 w 9117690"/>
              <a:gd name="connsiteY385" fmla="*/ 5281675 h 5941133"/>
              <a:gd name="connsiteX386" fmla="*/ 638592 w 9117690"/>
              <a:gd name="connsiteY386" fmla="*/ 5410702 h 5941133"/>
              <a:gd name="connsiteX387" fmla="*/ 638593 w 9117690"/>
              <a:gd name="connsiteY387" fmla="*/ 5410701 h 5941133"/>
              <a:gd name="connsiteX388" fmla="*/ 509566 w 9117690"/>
              <a:gd name="connsiteY388" fmla="*/ 5281674 h 5941133"/>
              <a:gd name="connsiteX389" fmla="*/ 509566 w 9117690"/>
              <a:gd name="connsiteY389" fmla="*/ 2721348 h 5941133"/>
              <a:gd name="connsiteX390" fmla="*/ 509565 w 9117690"/>
              <a:gd name="connsiteY390" fmla="*/ 4687654 h 5941133"/>
              <a:gd name="connsiteX391" fmla="*/ 499427 w 9117690"/>
              <a:gd name="connsiteY391" fmla="*/ 4637435 h 5941133"/>
              <a:gd name="connsiteX392" fmla="*/ 380539 w 9117690"/>
              <a:gd name="connsiteY392" fmla="*/ 4558631 h 5941133"/>
              <a:gd name="connsiteX393" fmla="*/ 261652 w 9117690"/>
              <a:gd name="connsiteY393" fmla="*/ 4637435 h 5941133"/>
              <a:gd name="connsiteX394" fmla="*/ 258054 w 9117690"/>
              <a:gd name="connsiteY394" fmla="*/ 4655254 h 5941133"/>
              <a:gd name="connsiteX395" fmla="*/ 258054 w 9117690"/>
              <a:gd name="connsiteY395" fmla="*/ 4744172 h 5941133"/>
              <a:gd name="connsiteX396" fmla="*/ 129027 w 9117690"/>
              <a:gd name="connsiteY396" fmla="*/ 4873199 h 5941133"/>
              <a:gd name="connsiteX397" fmla="*/ 129028 w 9117690"/>
              <a:gd name="connsiteY397" fmla="*/ 4873198 h 5941133"/>
              <a:gd name="connsiteX398" fmla="*/ 1 w 9117690"/>
              <a:gd name="connsiteY398" fmla="*/ 4744171 h 5941133"/>
              <a:gd name="connsiteX399" fmla="*/ 1 w 9117690"/>
              <a:gd name="connsiteY399" fmla="*/ 2721348 h 5941133"/>
              <a:gd name="connsiteX400" fmla="*/ 0 w 9117690"/>
              <a:gd name="connsiteY400" fmla="*/ 2721348 h 5941133"/>
              <a:gd name="connsiteX401" fmla="*/ 0 w 9117690"/>
              <a:gd name="connsiteY401" fmla="*/ 0 h 5941133"/>
              <a:gd name="connsiteX0" fmla="*/ 3416214 w 9117690"/>
              <a:gd name="connsiteY0" fmla="*/ 4559601 h 5941133"/>
              <a:gd name="connsiteX1" fmla="*/ 3418663 w 9117690"/>
              <a:gd name="connsiteY1" fmla="*/ 4560435 h 5941133"/>
              <a:gd name="connsiteX2" fmla="*/ 3419057 w 9117690"/>
              <a:gd name="connsiteY2" fmla="*/ 4560469 h 5941133"/>
              <a:gd name="connsiteX3" fmla="*/ 3416214 w 9117690"/>
              <a:gd name="connsiteY3" fmla="*/ 4559601 h 5941133"/>
              <a:gd name="connsiteX4" fmla="*/ 3416214 w 9117690"/>
              <a:gd name="connsiteY4" fmla="*/ 1838253 h 5941133"/>
              <a:gd name="connsiteX5" fmla="*/ 3419057 w 9117690"/>
              <a:gd name="connsiteY5" fmla="*/ 1839121 h 5941133"/>
              <a:gd name="connsiteX6" fmla="*/ 3418663 w 9117690"/>
              <a:gd name="connsiteY6" fmla="*/ 1839087 h 5941133"/>
              <a:gd name="connsiteX7" fmla="*/ 3416214 w 9117690"/>
              <a:gd name="connsiteY7" fmla="*/ 1838253 h 5941133"/>
              <a:gd name="connsiteX8" fmla="*/ 2554389 w 9117690"/>
              <a:gd name="connsiteY8" fmla="*/ 2293282 h 5941133"/>
              <a:gd name="connsiteX9" fmla="*/ 2554391 w 9117690"/>
              <a:gd name="connsiteY9" fmla="*/ 2318411 h 5941133"/>
              <a:gd name="connsiteX10" fmla="*/ 2683417 w 9117690"/>
              <a:gd name="connsiteY10" fmla="*/ 2447438 h 5941133"/>
              <a:gd name="connsiteX11" fmla="*/ 2683416 w 9117690"/>
              <a:gd name="connsiteY11" fmla="*/ 2447439 h 5941133"/>
              <a:gd name="connsiteX12" fmla="*/ 2812443 w 9117690"/>
              <a:gd name="connsiteY12" fmla="*/ 2318412 h 5941133"/>
              <a:gd name="connsiteX13" fmla="*/ 2812443 w 9117690"/>
              <a:gd name="connsiteY13" fmla="*/ 1810690 h 5941133"/>
              <a:gd name="connsiteX14" fmla="*/ 2814899 w 9117690"/>
              <a:gd name="connsiteY14" fmla="*/ 1798530 h 5941133"/>
              <a:gd name="connsiteX15" fmla="*/ 2933786 w 9117690"/>
              <a:gd name="connsiteY15" fmla="*/ 1719726 h 5941133"/>
              <a:gd name="connsiteX16" fmla="*/ 3033349 w 9117690"/>
              <a:gd name="connsiteY16" fmla="*/ 1766680 h 5941133"/>
              <a:gd name="connsiteX17" fmla="*/ 3049366 w 9117690"/>
              <a:gd name="connsiteY17" fmla="*/ 1793079 h 5941133"/>
              <a:gd name="connsiteX18" fmla="*/ 3049366 w 9117690"/>
              <a:gd name="connsiteY18" fmla="*/ 2445224 h 5941133"/>
              <a:gd name="connsiteX19" fmla="*/ 3178393 w 9117690"/>
              <a:gd name="connsiteY19" fmla="*/ 2574251 h 5941133"/>
              <a:gd name="connsiteX20" fmla="*/ 3178392 w 9117690"/>
              <a:gd name="connsiteY20" fmla="*/ 2574250 h 5941133"/>
              <a:gd name="connsiteX21" fmla="*/ 3307419 w 9117690"/>
              <a:gd name="connsiteY21" fmla="*/ 2445223 h 5941133"/>
              <a:gd name="connsiteX22" fmla="*/ 3307419 w 9117690"/>
              <a:gd name="connsiteY22" fmla="*/ 1978054 h 5941133"/>
              <a:gd name="connsiteX23" fmla="*/ 3315620 w 9117690"/>
              <a:gd name="connsiteY23" fmla="*/ 1931583 h 5941133"/>
              <a:gd name="connsiteX24" fmla="*/ 3415349 w 9117690"/>
              <a:gd name="connsiteY24" fmla="*/ 1845634 h 5941133"/>
              <a:gd name="connsiteX25" fmla="*/ 3438829 w 9117690"/>
              <a:gd name="connsiteY25" fmla="*/ 1843267 h 5941133"/>
              <a:gd name="connsiteX26" fmla="*/ 3438829 w 9117690"/>
              <a:gd name="connsiteY26" fmla="*/ 1841901 h 5941133"/>
              <a:gd name="connsiteX27" fmla="*/ 3482629 w 9117690"/>
              <a:gd name="connsiteY27" fmla="*/ 1833059 h 5941133"/>
              <a:gd name="connsiteX28" fmla="*/ 3561433 w 9117690"/>
              <a:gd name="connsiteY28" fmla="*/ 1714171 h 5941133"/>
              <a:gd name="connsiteX29" fmla="*/ 3561433 w 9117690"/>
              <a:gd name="connsiteY29" fmla="*/ 1459030 h 5941133"/>
              <a:gd name="connsiteX30" fmla="*/ 3561920 w 9117690"/>
              <a:gd name="connsiteY30" fmla="*/ 1456620 h 5941133"/>
              <a:gd name="connsiteX31" fmla="*/ 3680807 w 9117690"/>
              <a:gd name="connsiteY31" fmla="*/ 1377816 h 5941133"/>
              <a:gd name="connsiteX32" fmla="*/ 3799694 w 9117690"/>
              <a:gd name="connsiteY32" fmla="*/ 1456620 h 5941133"/>
              <a:gd name="connsiteX33" fmla="*/ 3808082 w 9117690"/>
              <a:gd name="connsiteY33" fmla="*/ 1498170 h 5941133"/>
              <a:gd name="connsiteX34" fmla="*/ 3808082 w 9117690"/>
              <a:gd name="connsiteY34" fmla="*/ 1990915 h 5941133"/>
              <a:gd name="connsiteX35" fmla="*/ 3937109 w 9117690"/>
              <a:gd name="connsiteY35" fmla="*/ 2119942 h 5941133"/>
              <a:gd name="connsiteX36" fmla="*/ 3937109 w 9117690"/>
              <a:gd name="connsiteY36" fmla="*/ 2119943 h 5941133"/>
              <a:gd name="connsiteX37" fmla="*/ 4066135 w 9117690"/>
              <a:gd name="connsiteY37" fmla="*/ 1990916 h 5941133"/>
              <a:gd name="connsiteX38" fmla="*/ 4066135 w 9117690"/>
              <a:gd name="connsiteY38" fmla="*/ 1833147 h 5941133"/>
              <a:gd name="connsiteX39" fmla="*/ 4087274 w 9117690"/>
              <a:gd name="connsiteY39" fmla="*/ 1796301 h 5941133"/>
              <a:gd name="connsiteX40" fmla="*/ 4164338 w 9117690"/>
              <a:gd name="connsiteY40" fmla="*/ 1749857 h 5941133"/>
              <a:gd name="connsiteX41" fmla="*/ 4187818 w 9117690"/>
              <a:gd name="connsiteY41" fmla="*/ 1747490 h 5941133"/>
              <a:gd name="connsiteX42" fmla="*/ 4187818 w 9117690"/>
              <a:gd name="connsiteY42" fmla="*/ 1746752 h 5941133"/>
              <a:gd name="connsiteX43" fmla="*/ 4235886 w 9117690"/>
              <a:gd name="connsiteY43" fmla="*/ 1737048 h 5941133"/>
              <a:gd name="connsiteX44" fmla="*/ 4314689 w 9117690"/>
              <a:gd name="connsiteY44" fmla="*/ 1618160 h 5941133"/>
              <a:gd name="connsiteX45" fmla="*/ 4314689 w 9117690"/>
              <a:gd name="connsiteY45" fmla="*/ 1482548 h 5941133"/>
              <a:gd name="connsiteX46" fmla="*/ 4335596 w 9117690"/>
              <a:gd name="connsiteY46" fmla="*/ 1446105 h 5941133"/>
              <a:gd name="connsiteX47" fmla="*/ 4412661 w 9117690"/>
              <a:gd name="connsiteY47" fmla="*/ 1399661 h 5941133"/>
              <a:gd name="connsiteX48" fmla="*/ 4436141 w 9117690"/>
              <a:gd name="connsiteY48" fmla="*/ 1397294 h 5941133"/>
              <a:gd name="connsiteX49" fmla="*/ 4436141 w 9117690"/>
              <a:gd name="connsiteY49" fmla="*/ 1396556 h 5941133"/>
              <a:gd name="connsiteX50" fmla="*/ 4484211 w 9117690"/>
              <a:gd name="connsiteY50" fmla="*/ 1386852 h 5941133"/>
              <a:gd name="connsiteX51" fmla="*/ 4563014 w 9117690"/>
              <a:gd name="connsiteY51" fmla="*/ 1267964 h 5941133"/>
              <a:gd name="connsiteX52" fmla="*/ 4563130 w 9117690"/>
              <a:gd name="connsiteY52" fmla="*/ 964211 h 5941133"/>
              <a:gd name="connsiteX53" fmla="*/ 4692157 w 9117690"/>
              <a:gd name="connsiteY53" fmla="*/ 835184 h 5941133"/>
              <a:gd name="connsiteX54" fmla="*/ 4811044 w 9117690"/>
              <a:gd name="connsiteY54" fmla="*/ 913988 h 5941133"/>
              <a:gd name="connsiteX55" fmla="*/ 4819433 w 9117690"/>
              <a:gd name="connsiteY55" fmla="*/ 955537 h 5941133"/>
              <a:gd name="connsiteX56" fmla="*/ 4819433 w 9117690"/>
              <a:gd name="connsiteY56" fmla="*/ 1331913 h 5941133"/>
              <a:gd name="connsiteX57" fmla="*/ 4898236 w 9117690"/>
              <a:gd name="connsiteY57" fmla="*/ 1450801 h 5941133"/>
              <a:gd name="connsiteX58" fmla="*/ 4946306 w 9117690"/>
              <a:gd name="connsiteY58" fmla="*/ 1460505 h 5941133"/>
              <a:gd name="connsiteX59" fmla="*/ 4946306 w 9117690"/>
              <a:gd name="connsiteY59" fmla="*/ 1461243 h 5941133"/>
              <a:gd name="connsiteX60" fmla="*/ 4969786 w 9117690"/>
              <a:gd name="connsiteY60" fmla="*/ 1463610 h 5941133"/>
              <a:gd name="connsiteX61" fmla="*/ 5069515 w 9117690"/>
              <a:gd name="connsiteY61" fmla="*/ 1549559 h 5941133"/>
              <a:gd name="connsiteX62" fmla="*/ 5071719 w 9117690"/>
              <a:gd name="connsiteY62" fmla="*/ 1562049 h 5941133"/>
              <a:gd name="connsiteX63" fmla="*/ 5071719 w 9117690"/>
              <a:gd name="connsiteY63" fmla="*/ 1927303 h 5941133"/>
              <a:gd name="connsiteX64" fmla="*/ 5200746 w 9117690"/>
              <a:gd name="connsiteY64" fmla="*/ 2056330 h 5941133"/>
              <a:gd name="connsiteX65" fmla="*/ 5200745 w 9117690"/>
              <a:gd name="connsiteY65" fmla="*/ 2056331 h 5941133"/>
              <a:gd name="connsiteX66" fmla="*/ 5329772 w 9117690"/>
              <a:gd name="connsiteY66" fmla="*/ 1927304 h 5941133"/>
              <a:gd name="connsiteX67" fmla="*/ 5329772 w 9117690"/>
              <a:gd name="connsiteY67" fmla="*/ 1793396 h 5941133"/>
              <a:gd name="connsiteX68" fmla="*/ 5331976 w 9117690"/>
              <a:gd name="connsiteY68" fmla="*/ 1780906 h 5941133"/>
              <a:gd name="connsiteX69" fmla="*/ 5431705 w 9117690"/>
              <a:gd name="connsiteY69" fmla="*/ 1694957 h 5941133"/>
              <a:gd name="connsiteX70" fmla="*/ 5455185 w 9117690"/>
              <a:gd name="connsiteY70" fmla="*/ 1692590 h 5941133"/>
              <a:gd name="connsiteX71" fmla="*/ 5455185 w 9117690"/>
              <a:gd name="connsiteY71" fmla="*/ 1691852 h 5941133"/>
              <a:gd name="connsiteX72" fmla="*/ 5503255 w 9117690"/>
              <a:gd name="connsiteY72" fmla="*/ 1682148 h 5941133"/>
              <a:gd name="connsiteX73" fmla="*/ 5582058 w 9117690"/>
              <a:gd name="connsiteY73" fmla="*/ 1563260 h 5941133"/>
              <a:gd name="connsiteX74" fmla="*/ 5582058 w 9117690"/>
              <a:gd name="connsiteY74" fmla="*/ 1409856 h 5941133"/>
              <a:gd name="connsiteX75" fmla="*/ 5584247 w 9117690"/>
              <a:gd name="connsiteY75" fmla="*/ 1399012 h 5941133"/>
              <a:gd name="connsiteX76" fmla="*/ 5703135 w 9117690"/>
              <a:gd name="connsiteY76" fmla="*/ 1320208 h 5941133"/>
              <a:gd name="connsiteX77" fmla="*/ 5822022 w 9117690"/>
              <a:gd name="connsiteY77" fmla="*/ 1399012 h 5941133"/>
              <a:gd name="connsiteX78" fmla="*/ 5830411 w 9117690"/>
              <a:gd name="connsiteY78" fmla="*/ 1440562 h 5941133"/>
              <a:gd name="connsiteX79" fmla="*/ 5830411 w 9117690"/>
              <a:gd name="connsiteY79" fmla="*/ 1554546 h 5941133"/>
              <a:gd name="connsiteX80" fmla="*/ 5909214 w 9117690"/>
              <a:gd name="connsiteY80" fmla="*/ 1673434 h 5941133"/>
              <a:gd name="connsiteX81" fmla="*/ 5957284 w 9117690"/>
              <a:gd name="connsiteY81" fmla="*/ 1683138 h 5941133"/>
              <a:gd name="connsiteX82" fmla="*/ 5957284 w 9117690"/>
              <a:gd name="connsiteY82" fmla="*/ 1683876 h 5941133"/>
              <a:gd name="connsiteX83" fmla="*/ 5980764 w 9117690"/>
              <a:gd name="connsiteY83" fmla="*/ 1686243 h 5941133"/>
              <a:gd name="connsiteX84" fmla="*/ 6057828 w 9117690"/>
              <a:gd name="connsiteY84" fmla="*/ 1732687 h 5941133"/>
              <a:gd name="connsiteX85" fmla="*/ 6076498 w 9117690"/>
              <a:gd name="connsiteY85" fmla="*/ 1765229 h 5941133"/>
              <a:gd name="connsiteX86" fmla="*/ 6076498 w 9117690"/>
              <a:gd name="connsiteY86" fmla="*/ 1811967 h 5941133"/>
              <a:gd name="connsiteX87" fmla="*/ 6205525 w 9117690"/>
              <a:gd name="connsiteY87" fmla="*/ 1940994 h 5941133"/>
              <a:gd name="connsiteX88" fmla="*/ 6205524 w 9117690"/>
              <a:gd name="connsiteY88" fmla="*/ 1940995 h 5941133"/>
              <a:gd name="connsiteX89" fmla="*/ 6334551 w 9117690"/>
              <a:gd name="connsiteY89" fmla="*/ 1811968 h 5941133"/>
              <a:gd name="connsiteX90" fmla="*/ 6334551 w 9117690"/>
              <a:gd name="connsiteY90" fmla="*/ 1503022 h 5941133"/>
              <a:gd name="connsiteX91" fmla="*/ 6338149 w 9117690"/>
              <a:gd name="connsiteY91" fmla="*/ 1485203 h 5941133"/>
              <a:gd name="connsiteX92" fmla="*/ 6457036 w 9117690"/>
              <a:gd name="connsiteY92" fmla="*/ 1406399 h 5941133"/>
              <a:gd name="connsiteX93" fmla="*/ 6575924 w 9117690"/>
              <a:gd name="connsiteY93" fmla="*/ 1485203 h 5941133"/>
              <a:gd name="connsiteX94" fmla="*/ 6586062 w 9117690"/>
              <a:gd name="connsiteY94" fmla="*/ 1535422 h 5941133"/>
              <a:gd name="connsiteX95" fmla="*/ 6586063 w 9117690"/>
              <a:gd name="connsiteY95" fmla="*/ 0 h 5941133"/>
              <a:gd name="connsiteX96" fmla="*/ 6586063 w 9117690"/>
              <a:gd name="connsiteY96" fmla="*/ 2432384 h 5941133"/>
              <a:gd name="connsiteX97" fmla="*/ 6715090 w 9117690"/>
              <a:gd name="connsiteY97" fmla="*/ 2561411 h 5941133"/>
              <a:gd name="connsiteX98" fmla="*/ 6715089 w 9117690"/>
              <a:gd name="connsiteY98" fmla="*/ 2561412 h 5941133"/>
              <a:gd name="connsiteX99" fmla="*/ 6844116 w 9117690"/>
              <a:gd name="connsiteY99" fmla="*/ 2432385 h 5941133"/>
              <a:gd name="connsiteX100" fmla="*/ 6844116 w 9117690"/>
              <a:gd name="connsiteY100" fmla="*/ 1845983 h 5941133"/>
              <a:gd name="connsiteX101" fmla="*/ 6853880 w 9117690"/>
              <a:gd name="connsiteY101" fmla="*/ 1797623 h 5941133"/>
              <a:gd name="connsiteX102" fmla="*/ 6972767 w 9117690"/>
              <a:gd name="connsiteY102" fmla="*/ 1718819 h 5941133"/>
              <a:gd name="connsiteX103" fmla="*/ 7091655 w 9117690"/>
              <a:gd name="connsiteY103" fmla="*/ 1797623 h 5941133"/>
              <a:gd name="connsiteX104" fmla="*/ 7101793 w 9117690"/>
              <a:gd name="connsiteY104" fmla="*/ 1847842 h 5941133"/>
              <a:gd name="connsiteX105" fmla="*/ 7101794 w 9117690"/>
              <a:gd name="connsiteY105" fmla="*/ 0 h 5941133"/>
              <a:gd name="connsiteX106" fmla="*/ 7101794 w 9117690"/>
              <a:gd name="connsiteY106" fmla="*/ 1831319 h 5941133"/>
              <a:gd name="connsiteX107" fmla="*/ 7230821 w 9117690"/>
              <a:gd name="connsiteY107" fmla="*/ 1960346 h 5941133"/>
              <a:gd name="connsiteX108" fmla="*/ 7230820 w 9117690"/>
              <a:gd name="connsiteY108" fmla="*/ 1960347 h 5941133"/>
              <a:gd name="connsiteX109" fmla="*/ 7359847 w 9117690"/>
              <a:gd name="connsiteY109" fmla="*/ 1831320 h 5941133"/>
              <a:gd name="connsiteX110" fmla="*/ 7359847 w 9117690"/>
              <a:gd name="connsiteY110" fmla="*/ 1726679 h 5941133"/>
              <a:gd name="connsiteX111" fmla="*/ 7360099 w 9117690"/>
              <a:gd name="connsiteY111" fmla="*/ 1725250 h 5941133"/>
              <a:gd name="connsiteX112" fmla="*/ 7459828 w 9117690"/>
              <a:gd name="connsiteY112" fmla="*/ 1639301 h 5941133"/>
              <a:gd name="connsiteX113" fmla="*/ 7483308 w 9117690"/>
              <a:gd name="connsiteY113" fmla="*/ 1636934 h 5941133"/>
              <a:gd name="connsiteX114" fmla="*/ 7483308 w 9117690"/>
              <a:gd name="connsiteY114" fmla="*/ 1636196 h 5941133"/>
              <a:gd name="connsiteX115" fmla="*/ 7531378 w 9117690"/>
              <a:gd name="connsiteY115" fmla="*/ 1626492 h 5941133"/>
              <a:gd name="connsiteX116" fmla="*/ 7610181 w 9117690"/>
              <a:gd name="connsiteY116" fmla="*/ 1507604 h 5941133"/>
              <a:gd name="connsiteX117" fmla="*/ 7610181 w 9117690"/>
              <a:gd name="connsiteY117" fmla="*/ 1266735 h 5941133"/>
              <a:gd name="connsiteX118" fmla="*/ 7612370 w 9117690"/>
              <a:gd name="connsiteY118" fmla="*/ 1255890 h 5941133"/>
              <a:gd name="connsiteX119" fmla="*/ 7731258 w 9117690"/>
              <a:gd name="connsiteY119" fmla="*/ 1177086 h 5941133"/>
              <a:gd name="connsiteX120" fmla="*/ 7850145 w 9117690"/>
              <a:gd name="connsiteY120" fmla="*/ 1255890 h 5941133"/>
              <a:gd name="connsiteX121" fmla="*/ 7858534 w 9117690"/>
              <a:gd name="connsiteY121" fmla="*/ 1297440 h 5941133"/>
              <a:gd name="connsiteX122" fmla="*/ 7858534 w 9117690"/>
              <a:gd name="connsiteY122" fmla="*/ 1387570 h 5941133"/>
              <a:gd name="connsiteX123" fmla="*/ 7937337 w 9117690"/>
              <a:gd name="connsiteY123" fmla="*/ 1506458 h 5941133"/>
              <a:gd name="connsiteX124" fmla="*/ 7985407 w 9117690"/>
              <a:gd name="connsiteY124" fmla="*/ 1516162 h 5941133"/>
              <a:gd name="connsiteX125" fmla="*/ 7985407 w 9117690"/>
              <a:gd name="connsiteY125" fmla="*/ 1516900 h 5941133"/>
              <a:gd name="connsiteX126" fmla="*/ 8008887 w 9117690"/>
              <a:gd name="connsiteY126" fmla="*/ 1519267 h 5941133"/>
              <a:gd name="connsiteX127" fmla="*/ 8108616 w 9117690"/>
              <a:gd name="connsiteY127" fmla="*/ 1605216 h 5941133"/>
              <a:gd name="connsiteX128" fmla="*/ 8110619 w 9117690"/>
              <a:gd name="connsiteY128" fmla="*/ 1616566 h 5941133"/>
              <a:gd name="connsiteX129" fmla="*/ 8110619 w 9117690"/>
              <a:gd name="connsiteY129" fmla="*/ 1896586 h 5941133"/>
              <a:gd name="connsiteX130" fmla="*/ 8239646 w 9117690"/>
              <a:gd name="connsiteY130" fmla="*/ 2025613 h 5941133"/>
              <a:gd name="connsiteX131" fmla="*/ 8239645 w 9117690"/>
              <a:gd name="connsiteY131" fmla="*/ 2025614 h 5941133"/>
              <a:gd name="connsiteX132" fmla="*/ 8368672 w 9117690"/>
              <a:gd name="connsiteY132" fmla="*/ 1896587 h 5941133"/>
              <a:gd name="connsiteX133" fmla="*/ 8368672 w 9117690"/>
              <a:gd name="connsiteY133" fmla="*/ 1628262 h 5941133"/>
              <a:gd name="connsiteX134" fmla="*/ 8368923 w 9117690"/>
              <a:gd name="connsiteY134" fmla="*/ 1626839 h 5941133"/>
              <a:gd name="connsiteX135" fmla="*/ 8468652 w 9117690"/>
              <a:gd name="connsiteY135" fmla="*/ 1540890 h 5941133"/>
              <a:gd name="connsiteX136" fmla="*/ 8492132 w 9117690"/>
              <a:gd name="connsiteY136" fmla="*/ 1538523 h 5941133"/>
              <a:gd name="connsiteX137" fmla="*/ 8492132 w 9117690"/>
              <a:gd name="connsiteY137" fmla="*/ 1537785 h 5941133"/>
              <a:gd name="connsiteX138" fmla="*/ 8540202 w 9117690"/>
              <a:gd name="connsiteY138" fmla="*/ 1528081 h 5941133"/>
              <a:gd name="connsiteX139" fmla="*/ 8619005 w 9117690"/>
              <a:gd name="connsiteY139" fmla="*/ 1409193 h 5941133"/>
              <a:gd name="connsiteX140" fmla="*/ 8619005 w 9117690"/>
              <a:gd name="connsiteY140" fmla="*/ 849400 h 5941133"/>
              <a:gd name="connsiteX141" fmla="*/ 8619025 w 9117690"/>
              <a:gd name="connsiteY141" fmla="*/ 849287 h 5941133"/>
              <a:gd name="connsiteX142" fmla="*/ 8718754 w 9117690"/>
              <a:gd name="connsiteY142" fmla="*/ 763338 h 5941133"/>
              <a:gd name="connsiteX143" fmla="*/ 8742234 w 9117690"/>
              <a:gd name="connsiteY143" fmla="*/ 760971 h 5941133"/>
              <a:gd name="connsiteX144" fmla="*/ 8742234 w 9117690"/>
              <a:gd name="connsiteY144" fmla="*/ 760233 h 5941133"/>
              <a:gd name="connsiteX145" fmla="*/ 8790304 w 9117690"/>
              <a:gd name="connsiteY145" fmla="*/ 750529 h 5941133"/>
              <a:gd name="connsiteX146" fmla="*/ 8869107 w 9117690"/>
              <a:gd name="connsiteY146" fmla="*/ 631641 h 5941133"/>
              <a:gd name="connsiteX147" fmla="*/ 8869107 w 9117690"/>
              <a:gd name="connsiteY147" fmla="*/ 568327 h 5941133"/>
              <a:gd name="connsiteX148" fmla="*/ 8890272 w 9117690"/>
              <a:gd name="connsiteY148" fmla="*/ 531436 h 5941133"/>
              <a:gd name="connsiteX149" fmla="*/ 8967336 w 9117690"/>
              <a:gd name="connsiteY149" fmla="*/ 484992 h 5941133"/>
              <a:gd name="connsiteX150" fmla="*/ 8990816 w 9117690"/>
              <a:gd name="connsiteY150" fmla="*/ 482625 h 5941133"/>
              <a:gd name="connsiteX151" fmla="*/ 8990816 w 9117690"/>
              <a:gd name="connsiteY151" fmla="*/ 481887 h 5941133"/>
              <a:gd name="connsiteX152" fmla="*/ 9038886 w 9117690"/>
              <a:gd name="connsiteY152" fmla="*/ 472183 h 5941133"/>
              <a:gd name="connsiteX153" fmla="*/ 9117689 w 9117690"/>
              <a:gd name="connsiteY153" fmla="*/ 353297 h 5941133"/>
              <a:gd name="connsiteX154" fmla="*/ 9117689 w 9117690"/>
              <a:gd name="connsiteY154" fmla="*/ 556639 h 5941133"/>
              <a:gd name="connsiteX155" fmla="*/ 9117690 w 9117690"/>
              <a:gd name="connsiteY155" fmla="*/ 556644 h 5941133"/>
              <a:gd name="connsiteX156" fmla="*/ 9117689 w 9117690"/>
              <a:gd name="connsiteY156" fmla="*/ 3074645 h 5941133"/>
              <a:gd name="connsiteX157" fmla="*/ 9038886 w 9117690"/>
              <a:gd name="connsiteY157" fmla="*/ 3193531 h 5941133"/>
              <a:gd name="connsiteX158" fmla="*/ 8990816 w 9117690"/>
              <a:gd name="connsiteY158" fmla="*/ 3203235 h 5941133"/>
              <a:gd name="connsiteX159" fmla="*/ 8990816 w 9117690"/>
              <a:gd name="connsiteY159" fmla="*/ 3203973 h 5941133"/>
              <a:gd name="connsiteX160" fmla="*/ 8967336 w 9117690"/>
              <a:gd name="connsiteY160" fmla="*/ 3206340 h 5941133"/>
              <a:gd name="connsiteX161" fmla="*/ 8890272 w 9117690"/>
              <a:gd name="connsiteY161" fmla="*/ 3252784 h 5941133"/>
              <a:gd name="connsiteX162" fmla="*/ 8869107 w 9117690"/>
              <a:gd name="connsiteY162" fmla="*/ 3289675 h 5941133"/>
              <a:gd name="connsiteX163" fmla="*/ 8869107 w 9117690"/>
              <a:gd name="connsiteY163" fmla="*/ 3352989 h 5941133"/>
              <a:gd name="connsiteX164" fmla="*/ 8790304 w 9117690"/>
              <a:gd name="connsiteY164" fmla="*/ 3471877 h 5941133"/>
              <a:gd name="connsiteX165" fmla="*/ 8742234 w 9117690"/>
              <a:gd name="connsiteY165" fmla="*/ 3481581 h 5941133"/>
              <a:gd name="connsiteX166" fmla="*/ 8742234 w 9117690"/>
              <a:gd name="connsiteY166" fmla="*/ 3482319 h 5941133"/>
              <a:gd name="connsiteX167" fmla="*/ 8718754 w 9117690"/>
              <a:gd name="connsiteY167" fmla="*/ 3484686 h 5941133"/>
              <a:gd name="connsiteX168" fmla="*/ 8619025 w 9117690"/>
              <a:gd name="connsiteY168" fmla="*/ 3570635 h 5941133"/>
              <a:gd name="connsiteX169" fmla="*/ 8619005 w 9117690"/>
              <a:gd name="connsiteY169" fmla="*/ 3570748 h 5941133"/>
              <a:gd name="connsiteX170" fmla="*/ 8619005 w 9117690"/>
              <a:gd name="connsiteY170" fmla="*/ 4130541 h 5941133"/>
              <a:gd name="connsiteX171" fmla="*/ 8540202 w 9117690"/>
              <a:gd name="connsiteY171" fmla="*/ 4249429 h 5941133"/>
              <a:gd name="connsiteX172" fmla="*/ 8492132 w 9117690"/>
              <a:gd name="connsiteY172" fmla="*/ 4259133 h 5941133"/>
              <a:gd name="connsiteX173" fmla="*/ 8492132 w 9117690"/>
              <a:gd name="connsiteY173" fmla="*/ 4259871 h 5941133"/>
              <a:gd name="connsiteX174" fmla="*/ 8468652 w 9117690"/>
              <a:gd name="connsiteY174" fmla="*/ 4262238 h 5941133"/>
              <a:gd name="connsiteX175" fmla="*/ 8368923 w 9117690"/>
              <a:gd name="connsiteY175" fmla="*/ 4348187 h 5941133"/>
              <a:gd name="connsiteX176" fmla="*/ 8368672 w 9117690"/>
              <a:gd name="connsiteY176" fmla="*/ 4349610 h 5941133"/>
              <a:gd name="connsiteX177" fmla="*/ 8368672 w 9117690"/>
              <a:gd name="connsiteY177" fmla="*/ 4617935 h 5941133"/>
              <a:gd name="connsiteX178" fmla="*/ 8239645 w 9117690"/>
              <a:gd name="connsiteY178" fmla="*/ 4746962 h 5941133"/>
              <a:gd name="connsiteX179" fmla="*/ 8239646 w 9117690"/>
              <a:gd name="connsiteY179" fmla="*/ 4746961 h 5941133"/>
              <a:gd name="connsiteX180" fmla="*/ 8110619 w 9117690"/>
              <a:gd name="connsiteY180" fmla="*/ 4617934 h 5941133"/>
              <a:gd name="connsiteX181" fmla="*/ 8110619 w 9117690"/>
              <a:gd name="connsiteY181" fmla="*/ 4337914 h 5941133"/>
              <a:gd name="connsiteX182" fmla="*/ 8108616 w 9117690"/>
              <a:gd name="connsiteY182" fmla="*/ 4326564 h 5941133"/>
              <a:gd name="connsiteX183" fmla="*/ 8008887 w 9117690"/>
              <a:gd name="connsiteY183" fmla="*/ 4240615 h 5941133"/>
              <a:gd name="connsiteX184" fmla="*/ 7985407 w 9117690"/>
              <a:gd name="connsiteY184" fmla="*/ 4238248 h 5941133"/>
              <a:gd name="connsiteX185" fmla="*/ 7985407 w 9117690"/>
              <a:gd name="connsiteY185" fmla="*/ 4237510 h 5941133"/>
              <a:gd name="connsiteX186" fmla="*/ 7937337 w 9117690"/>
              <a:gd name="connsiteY186" fmla="*/ 4227806 h 5941133"/>
              <a:gd name="connsiteX187" fmla="*/ 7858534 w 9117690"/>
              <a:gd name="connsiteY187" fmla="*/ 4108918 h 5941133"/>
              <a:gd name="connsiteX188" fmla="*/ 7858534 w 9117690"/>
              <a:gd name="connsiteY188" fmla="*/ 4018788 h 5941133"/>
              <a:gd name="connsiteX189" fmla="*/ 7850145 w 9117690"/>
              <a:gd name="connsiteY189" fmla="*/ 3977238 h 5941133"/>
              <a:gd name="connsiteX190" fmla="*/ 7731258 w 9117690"/>
              <a:gd name="connsiteY190" fmla="*/ 3898434 h 5941133"/>
              <a:gd name="connsiteX191" fmla="*/ 7612370 w 9117690"/>
              <a:gd name="connsiteY191" fmla="*/ 3977238 h 5941133"/>
              <a:gd name="connsiteX192" fmla="*/ 7610181 w 9117690"/>
              <a:gd name="connsiteY192" fmla="*/ 3988083 h 5941133"/>
              <a:gd name="connsiteX193" fmla="*/ 7610181 w 9117690"/>
              <a:gd name="connsiteY193" fmla="*/ 4228952 h 5941133"/>
              <a:gd name="connsiteX194" fmla="*/ 7531378 w 9117690"/>
              <a:gd name="connsiteY194" fmla="*/ 4347840 h 5941133"/>
              <a:gd name="connsiteX195" fmla="*/ 7483308 w 9117690"/>
              <a:gd name="connsiteY195" fmla="*/ 4357544 h 5941133"/>
              <a:gd name="connsiteX196" fmla="*/ 7483308 w 9117690"/>
              <a:gd name="connsiteY196" fmla="*/ 4358282 h 5941133"/>
              <a:gd name="connsiteX197" fmla="*/ 7459828 w 9117690"/>
              <a:gd name="connsiteY197" fmla="*/ 4360649 h 5941133"/>
              <a:gd name="connsiteX198" fmla="*/ 7360099 w 9117690"/>
              <a:gd name="connsiteY198" fmla="*/ 4446598 h 5941133"/>
              <a:gd name="connsiteX199" fmla="*/ 7359847 w 9117690"/>
              <a:gd name="connsiteY199" fmla="*/ 4448027 h 5941133"/>
              <a:gd name="connsiteX200" fmla="*/ 7359847 w 9117690"/>
              <a:gd name="connsiteY200" fmla="*/ 4552668 h 5941133"/>
              <a:gd name="connsiteX201" fmla="*/ 7230820 w 9117690"/>
              <a:gd name="connsiteY201" fmla="*/ 4681695 h 5941133"/>
              <a:gd name="connsiteX202" fmla="*/ 7230821 w 9117690"/>
              <a:gd name="connsiteY202" fmla="*/ 4681694 h 5941133"/>
              <a:gd name="connsiteX203" fmla="*/ 7101794 w 9117690"/>
              <a:gd name="connsiteY203" fmla="*/ 4552667 h 5941133"/>
              <a:gd name="connsiteX204" fmla="*/ 7101794 w 9117690"/>
              <a:gd name="connsiteY204" fmla="*/ 2721348 h 5941133"/>
              <a:gd name="connsiteX205" fmla="*/ 7101793 w 9117690"/>
              <a:gd name="connsiteY205" fmla="*/ 4569190 h 5941133"/>
              <a:gd name="connsiteX206" fmla="*/ 7091655 w 9117690"/>
              <a:gd name="connsiteY206" fmla="*/ 4518971 h 5941133"/>
              <a:gd name="connsiteX207" fmla="*/ 6972767 w 9117690"/>
              <a:gd name="connsiteY207" fmla="*/ 4440167 h 5941133"/>
              <a:gd name="connsiteX208" fmla="*/ 6853880 w 9117690"/>
              <a:gd name="connsiteY208" fmla="*/ 4518971 h 5941133"/>
              <a:gd name="connsiteX209" fmla="*/ 6844116 w 9117690"/>
              <a:gd name="connsiteY209" fmla="*/ 4567331 h 5941133"/>
              <a:gd name="connsiteX210" fmla="*/ 6844116 w 9117690"/>
              <a:gd name="connsiteY210" fmla="*/ 5153733 h 5941133"/>
              <a:gd name="connsiteX211" fmla="*/ 6715089 w 9117690"/>
              <a:gd name="connsiteY211" fmla="*/ 5282760 h 5941133"/>
              <a:gd name="connsiteX212" fmla="*/ 6715090 w 9117690"/>
              <a:gd name="connsiteY212" fmla="*/ 5282759 h 5941133"/>
              <a:gd name="connsiteX213" fmla="*/ 6586063 w 9117690"/>
              <a:gd name="connsiteY213" fmla="*/ 5153732 h 5941133"/>
              <a:gd name="connsiteX214" fmla="*/ 6586063 w 9117690"/>
              <a:gd name="connsiteY214" fmla="*/ 2721348 h 5941133"/>
              <a:gd name="connsiteX215" fmla="*/ 6586062 w 9117690"/>
              <a:gd name="connsiteY215" fmla="*/ 4256770 h 5941133"/>
              <a:gd name="connsiteX216" fmla="*/ 6575924 w 9117690"/>
              <a:gd name="connsiteY216" fmla="*/ 4206551 h 5941133"/>
              <a:gd name="connsiteX217" fmla="*/ 6457036 w 9117690"/>
              <a:gd name="connsiteY217" fmla="*/ 4127747 h 5941133"/>
              <a:gd name="connsiteX218" fmla="*/ 6338149 w 9117690"/>
              <a:gd name="connsiteY218" fmla="*/ 4206551 h 5941133"/>
              <a:gd name="connsiteX219" fmla="*/ 6334551 w 9117690"/>
              <a:gd name="connsiteY219" fmla="*/ 4224370 h 5941133"/>
              <a:gd name="connsiteX220" fmla="*/ 6334551 w 9117690"/>
              <a:gd name="connsiteY220" fmla="*/ 4533316 h 5941133"/>
              <a:gd name="connsiteX221" fmla="*/ 6205524 w 9117690"/>
              <a:gd name="connsiteY221" fmla="*/ 4662343 h 5941133"/>
              <a:gd name="connsiteX222" fmla="*/ 6205525 w 9117690"/>
              <a:gd name="connsiteY222" fmla="*/ 4662342 h 5941133"/>
              <a:gd name="connsiteX223" fmla="*/ 6076498 w 9117690"/>
              <a:gd name="connsiteY223" fmla="*/ 4533315 h 5941133"/>
              <a:gd name="connsiteX224" fmla="*/ 6076498 w 9117690"/>
              <a:gd name="connsiteY224" fmla="*/ 4486577 h 5941133"/>
              <a:gd name="connsiteX225" fmla="*/ 6057828 w 9117690"/>
              <a:gd name="connsiteY225" fmla="*/ 4454035 h 5941133"/>
              <a:gd name="connsiteX226" fmla="*/ 5980764 w 9117690"/>
              <a:gd name="connsiteY226" fmla="*/ 4407591 h 5941133"/>
              <a:gd name="connsiteX227" fmla="*/ 5957284 w 9117690"/>
              <a:gd name="connsiteY227" fmla="*/ 4405224 h 5941133"/>
              <a:gd name="connsiteX228" fmla="*/ 5957284 w 9117690"/>
              <a:gd name="connsiteY228" fmla="*/ 4404486 h 5941133"/>
              <a:gd name="connsiteX229" fmla="*/ 5909214 w 9117690"/>
              <a:gd name="connsiteY229" fmla="*/ 4394782 h 5941133"/>
              <a:gd name="connsiteX230" fmla="*/ 5830411 w 9117690"/>
              <a:gd name="connsiteY230" fmla="*/ 4275894 h 5941133"/>
              <a:gd name="connsiteX231" fmla="*/ 5830411 w 9117690"/>
              <a:gd name="connsiteY231" fmla="*/ 4161910 h 5941133"/>
              <a:gd name="connsiteX232" fmla="*/ 5822022 w 9117690"/>
              <a:gd name="connsiteY232" fmla="*/ 4120360 h 5941133"/>
              <a:gd name="connsiteX233" fmla="*/ 5703135 w 9117690"/>
              <a:gd name="connsiteY233" fmla="*/ 4041556 h 5941133"/>
              <a:gd name="connsiteX234" fmla="*/ 5584247 w 9117690"/>
              <a:gd name="connsiteY234" fmla="*/ 4120360 h 5941133"/>
              <a:gd name="connsiteX235" fmla="*/ 5582058 w 9117690"/>
              <a:gd name="connsiteY235" fmla="*/ 4131204 h 5941133"/>
              <a:gd name="connsiteX236" fmla="*/ 5582058 w 9117690"/>
              <a:gd name="connsiteY236" fmla="*/ 4284608 h 5941133"/>
              <a:gd name="connsiteX237" fmla="*/ 5503255 w 9117690"/>
              <a:gd name="connsiteY237" fmla="*/ 4403496 h 5941133"/>
              <a:gd name="connsiteX238" fmla="*/ 5455185 w 9117690"/>
              <a:gd name="connsiteY238" fmla="*/ 4413200 h 5941133"/>
              <a:gd name="connsiteX239" fmla="*/ 5455185 w 9117690"/>
              <a:gd name="connsiteY239" fmla="*/ 4413938 h 5941133"/>
              <a:gd name="connsiteX240" fmla="*/ 5431705 w 9117690"/>
              <a:gd name="connsiteY240" fmla="*/ 4416305 h 5941133"/>
              <a:gd name="connsiteX241" fmla="*/ 5331976 w 9117690"/>
              <a:gd name="connsiteY241" fmla="*/ 4502254 h 5941133"/>
              <a:gd name="connsiteX242" fmla="*/ 5329772 w 9117690"/>
              <a:gd name="connsiteY242" fmla="*/ 4514744 h 5941133"/>
              <a:gd name="connsiteX243" fmla="*/ 5329772 w 9117690"/>
              <a:gd name="connsiteY243" fmla="*/ 4648652 h 5941133"/>
              <a:gd name="connsiteX244" fmla="*/ 5200745 w 9117690"/>
              <a:gd name="connsiteY244" fmla="*/ 4777679 h 5941133"/>
              <a:gd name="connsiteX245" fmla="*/ 5200746 w 9117690"/>
              <a:gd name="connsiteY245" fmla="*/ 4777678 h 5941133"/>
              <a:gd name="connsiteX246" fmla="*/ 5071719 w 9117690"/>
              <a:gd name="connsiteY246" fmla="*/ 4648651 h 5941133"/>
              <a:gd name="connsiteX247" fmla="*/ 5071719 w 9117690"/>
              <a:gd name="connsiteY247" fmla="*/ 4283397 h 5941133"/>
              <a:gd name="connsiteX248" fmla="*/ 5069515 w 9117690"/>
              <a:gd name="connsiteY248" fmla="*/ 4270907 h 5941133"/>
              <a:gd name="connsiteX249" fmla="*/ 4969786 w 9117690"/>
              <a:gd name="connsiteY249" fmla="*/ 4184958 h 5941133"/>
              <a:gd name="connsiteX250" fmla="*/ 4946306 w 9117690"/>
              <a:gd name="connsiteY250" fmla="*/ 4182591 h 5941133"/>
              <a:gd name="connsiteX251" fmla="*/ 4946306 w 9117690"/>
              <a:gd name="connsiteY251" fmla="*/ 4181853 h 5941133"/>
              <a:gd name="connsiteX252" fmla="*/ 4898236 w 9117690"/>
              <a:gd name="connsiteY252" fmla="*/ 4172149 h 5941133"/>
              <a:gd name="connsiteX253" fmla="*/ 4819433 w 9117690"/>
              <a:gd name="connsiteY253" fmla="*/ 4053261 h 5941133"/>
              <a:gd name="connsiteX254" fmla="*/ 4819433 w 9117690"/>
              <a:gd name="connsiteY254" fmla="*/ 3676885 h 5941133"/>
              <a:gd name="connsiteX255" fmla="*/ 4811044 w 9117690"/>
              <a:gd name="connsiteY255" fmla="*/ 3635336 h 5941133"/>
              <a:gd name="connsiteX256" fmla="*/ 4692157 w 9117690"/>
              <a:gd name="connsiteY256" fmla="*/ 3556532 h 5941133"/>
              <a:gd name="connsiteX257" fmla="*/ 4563130 w 9117690"/>
              <a:gd name="connsiteY257" fmla="*/ 3685559 h 5941133"/>
              <a:gd name="connsiteX258" fmla="*/ 4563130 w 9117690"/>
              <a:gd name="connsiteY258" fmla="*/ 2721348 h 5941133"/>
              <a:gd name="connsiteX259" fmla="*/ 4563015 w 9117690"/>
              <a:gd name="connsiteY259" fmla="*/ 2721348 h 5941133"/>
              <a:gd name="connsiteX260" fmla="*/ 4563014 w 9117690"/>
              <a:gd name="connsiteY260" fmla="*/ 3989312 h 5941133"/>
              <a:gd name="connsiteX261" fmla="*/ 4484211 w 9117690"/>
              <a:gd name="connsiteY261" fmla="*/ 4108200 h 5941133"/>
              <a:gd name="connsiteX262" fmla="*/ 4436141 w 9117690"/>
              <a:gd name="connsiteY262" fmla="*/ 4117904 h 5941133"/>
              <a:gd name="connsiteX263" fmla="*/ 4436141 w 9117690"/>
              <a:gd name="connsiteY263" fmla="*/ 4118642 h 5941133"/>
              <a:gd name="connsiteX264" fmla="*/ 4412661 w 9117690"/>
              <a:gd name="connsiteY264" fmla="*/ 4121009 h 5941133"/>
              <a:gd name="connsiteX265" fmla="*/ 4335596 w 9117690"/>
              <a:gd name="connsiteY265" fmla="*/ 4167453 h 5941133"/>
              <a:gd name="connsiteX266" fmla="*/ 4314689 w 9117690"/>
              <a:gd name="connsiteY266" fmla="*/ 4203896 h 5941133"/>
              <a:gd name="connsiteX267" fmla="*/ 4314689 w 9117690"/>
              <a:gd name="connsiteY267" fmla="*/ 4339508 h 5941133"/>
              <a:gd name="connsiteX268" fmla="*/ 4235886 w 9117690"/>
              <a:gd name="connsiteY268" fmla="*/ 4458396 h 5941133"/>
              <a:gd name="connsiteX269" fmla="*/ 4187818 w 9117690"/>
              <a:gd name="connsiteY269" fmla="*/ 4468100 h 5941133"/>
              <a:gd name="connsiteX270" fmla="*/ 4187818 w 9117690"/>
              <a:gd name="connsiteY270" fmla="*/ 4468838 h 5941133"/>
              <a:gd name="connsiteX271" fmla="*/ 4164338 w 9117690"/>
              <a:gd name="connsiteY271" fmla="*/ 4471205 h 5941133"/>
              <a:gd name="connsiteX272" fmla="*/ 4087274 w 9117690"/>
              <a:gd name="connsiteY272" fmla="*/ 4517649 h 5941133"/>
              <a:gd name="connsiteX273" fmla="*/ 4066135 w 9117690"/>
              <a:gd name="connsiteY273" fmla="*/ 4554495 h 5941133"/>
              <a:gd name="connsiteX274" fmla="*/ 4066135 w 9117690"/>
              <a:gd name="connsiteY274" fmla="*/ 4712264 h 5941133"/>
              <a:gd name="connsiteX275" fmla="*/ 3937109 w 9117690"/>
              <a:gd name="connsiteY275" fmla="*/ 4841291 h 5941133"/>
              <a:gd name="connsiteX276" fmla="*/ 3937109 w 9117690"/>
              <a:gd name="connsiteY276" fmla="*/ 4841290 h 5941133"/>
              <a:gd name="connsiteX277" fmla="*/ 3808082 w 9117690"/>
              <a:gd name="connsiteY277" fmla="*/ 4712263 h 5941133"/>
              <a:gd name="connsiteX278" fmla="*/ 3808082 w 9117690"/>
              <a:gd name="connsiteY278" fmla="*/ 4219518 h 5941133"/>
              <a:gd name="connsiteX279" fmla="*/ 3799694 w 9117690"/>
              <a:gd name="connsiteY279" fmla="*/ 4177968 h 5941133"/>
              <a:gd name="connsiteX280" fmla="*/ 3680807 w 9117690"/>
              <a:gd name="connsiteY280" fmla="*/ 4099164 h 5941133"/>
              <a:gd name="connsiteX281" fmla="*/ 3561920 w 9117690"/>
              <a:gd name="connsiteY281" fmla="*/ 4177968 h 5941133"/>
              <a:gd name="connsiteX282" fmla="*/ 3561433 w 9117690"/>
              <a:gd name="connsiteY282" fmla="*/ 4180378 h 5941133"/>
              <a:gd name="connsiteX283" fmla="*/ 3561433 w 9117690"/>
              <a:gd name="connsiteY283" fmla="*/ 4435519 h 5941133"/>
              <a:gd name="connsiteX284" fmla="*/ 3482629 w 9117690"/>
              <a:gd name="connsiteY284" fmla="*/ 4554407 h 5941133"/>
              <a:gd name="connsiteX285" fmla="*/ 3438829 w 9117690"/>
              <a:gd name="connsiteY285" fmla="*/ 4563249 h 5941133"/>
              <a:gd name="connsiteX286" fmla="*/ 3438829 w 9117690"/>
              <a:gd name="connsiteY286" fmla="*/ 4564615 h 5941133"/>
              <a:gd name="connsiteX287" fmla="*/ 3415349 w 9117690"/>
              <a:gd name="connsiteY287" fmla="*/ 4566982 h 5941133"/>
              <a:gd name="connsiteX288" fmla="*/ 3315620 w 9117690"/>
              <a:gd name="connsiteY288" fmla="*/ 4652931 h 5941133"/>
              <a:gd name="connsiteX289" fmla="*/ 3307419 w 9117690"/>
              <a:gd name="connsiteY289" fmla="*/ 4699402 h 5941133"/>
              <a:gd name="connsiteX290" fmla="*/ 3307419 w 9117690"/>
              <a:gd name="connsiteY290" fmla="*/ 5166571 h 5941133"/>
              <a:gd name="connsiteX291" fmla="*/ 3178392 w 9117690"/>
              <a:gd name="connsiteY291" fmla="*/ 5295598 h 5941133"/>
              <a:gd name="connsiteX292" fmla="*/ 3178393 w 9117690"/>
              <a:gd name="connsiteY292" fmla="*/ 5295599 h 5941133"/>
              <a:gd name="connsiteX293" fmla="*/ 3049366 w 9117690"/>
              <a:gd name="connsiteY293" fmla="*/ 5166572 h 5941133"/>
              <a:gd name="connsiteX294" fmla="*/ 3049366 w 9117690"/>
              <a:gd name="connsiteY294" fmla="*/ 4514427 h 5941133"/>
              <a:gd name="connsiteX295" fmla="*/ 3033349 w 9117690"/>
              <a:gd name="connsiteY295" fmla="*/ 4488028 h 5941133"/>
              <a:gd name="connsiteX296" fmla="*/ 2933786 w 9117690"/>
              <a:gd name="connsiteY296" fmla="*/ 4441074 h 5941133"/>
              <a:gd name="connsiteX297" fmla="*/ 2814899 w 9117690"/>
              <a:gd name="connsiteY297" fmla="*/ 4519878 h 5941133"/>
              <a:gd name="connsiteX298" fmla="*/ 2812443 w 9117690"/>
              <a:gd name="connsiteY298" fmla="*/ 4532038 h 5941133"/>
              <a:gd name="connsiteX299" fmla="*/ 2812443 w 9117690"/>
              <a:gd name="connsiteY299" fmla="*/ 5039760 h 5941133"/>
              <a:gd name="connsiteX300" fmla="*/ 2683416 w 9117690"/>
              <a:gd name="connsiteY300" fmla="*/ 5168787 h 5941133"/>
              <a:gd name="connsiteX301" fmla="*/ 2683417 w 9117690"/>
              <a:gd name="connsiteY301" fmla="*/ 5168786 h 5941133"/>
              <a:gd name="connsiteX302" fmla="*/ 2554391 w 9117690"/>
              <a:gd name="connsiteY302" fmla="*/ 5039759 h 5941133"/>
              <a:gd name="connsiteX303" fmla="*/ 2554391 w 9117690"/>
              <a:gd name="connsiteY303" fmla="*/ 2721348 h 5941133"/>
              <a:gd name="connsiteX304" fmla="*/ 2554390 w 9117690"/>
              <a:gd name="connsiteY304" fmla="*/ 2721348 h 5941133"/>
              <a:gd name="connsiteX305" fmla="*/ 2554389 w 9117690"/>
              <a:gd name="connsiteY305" fmla="*/ 5014630 h 5941133"/>
              <a:gd name="connsiteX306" fmla="*/ 2544250 w 9117690"/>
              <a:gd name="connsiteY306" fmla="*/ 4964412 h 5941133"/>
              <a:gd name="connsiteX307" fmla="*/ 2425363 w 9117690"/>
              <a:gd name="connsiteY307" fmla="*/ 4885608 h 5941133"/>
              <a:gd name="connsiteX308" fmla="*/ 2296336 w 9117690"/>
              <a:gd name="connsiteY308" fmla="*/ 5014635 h 5941133"/>
              <a:gd name="connsiteX309" fmla="*/ 2296336 w 9117690"/>
              <a:gd name="connsiteY309" fmla="*/ 5812106 h 5941133"/>
              <a:gd name="connsiteX310" fmla="*/ 2167309 w 9117690"/>
              <a:gd name="connsiteY310" fmla="*/ 5941133 h 5941133"/>
              <a:gd name="connsiteX311" fmla="*/ 2167310 w 9117690"/>
              <a:gd name="connsiteY311" fmla="*/ 5941132 h 5941133"/>
              <a:gd name="connsiteX312" fmla="*/ 2038282 w 9117690"/>
              <a:gd name="connsiteY312" fmla="*/ 5812105 h 5941133"/>
              <a:gd name="connsiteX313" fmla="*/ 2038282 w 9117690"/>
              <a:gd name="connsiteY313" fmla="*/ 3090757 h 5941133"/>
              <a:gd name="connsiteX314" fmla="*/ 2167310 w 9117690"/>
              <a:gd name="connsiteY314" fmla="*/ 3219784 h 5941133"/>
              <a:gd name="connsiteX315" fmla="*/ 2167309 w 9117690"/>
              <a:gd name="connsiteY315" fmla="*/ 3219785 h 5941133"/>
              <a:gd name="connsiteX316" fmla="*/ 2296336 w 9117690"/>
              <a:gd name="connsiteY316" fmla="*/ 3090758 h 5941133"/>
              <a:gd name="connsiteX317" fmla="*/ 2296336 w 9117690"/>
              <a:gd name="connsiteY317" fmla="*/ 2293287 h 5941133"/>
              <a:gd name="connsiteX318" fmla="*/ 2425363 w 9117690"/>
              <a:gd name="connsiteY318" fmla="*/ 2164260 h 5941133"/>
              <a:gd name="connsiteX319" fmla="*/ 2544250 w 9117690"/>
              <a:gd name="connsiteY319" fmla="*/ 2243064 h 5941133"/>
              <a:gd name="connsiteX320" fmla="*/ 2554389 w 9117690"/>
              <a:gd name="connsiteY320" fmla="*/ 2293282 h 5941133"/>
              <a:gd name="connsiteX321" fmla="*/ 0 w 9117690"/>
              <a:gd name="connsiteY321" fmla="*/ 0 h 5941133"/>
              <a:gd name="connsiteX322" fmla="*/ 1 w 9117690"/>
              <a:gd name="connsiteY322" fmla="*/ 0 h 5941133"/>
              <a:gd name="connsiteX323" fmla="*/ 1 w 9117690"/>
              <a:gd name="connsiteY323" fmla="*/ 2022823 h 5941133"/>
              <a:gd name="connsiteX324" fmla="*/ 129028 w 9117690"/>
              <a:gd name="connsiteY324" fmla="*/ 2151850 h 5941133"/>
              <a:gd name="connsiteX325" fmla="*/ 129027 w 9117690"/>
              <a:gd name="connsiteY325" fmla="*/ 2151851 h 5941133"/>
              <a:gd name="connsiteX326" fmla="*/ 258054 w 9117690"/>
              <a:gd name="connsiteY326" fmla="*/ 2022824 h 5941133"/>
              <a:gd name="connsiteX327" fmla="*/ 258054 w 9117690"/>
              <a:gd name="connsiteY327" fmla="*/ 1933906 h 5941133"/>
              <a:gd name="connsiteX328" fmla="*/ 261652 w 9117690"/>
              <a:gd name="connsiteY328" fmla="*/ 1916087 h 5941133"/>
              <a:gd name="connsiteX329" fmla="*/ 380539 w 9117690"/>
              <a:gd name="connsiteY329" fmla="*/ 1837283 h 5941133"/>
              <a:gd name="connsiteX330" fmla="*/ 499427 w 9117690"/>
              <a:gd name="connsiteY330" fmla="*/ 1916087 h 5941133"/>
              <a:gd name="connsiteX331" fmla="*/ 509565 w 9117690"/>
              <a:gd name="connsiteY331" fmla="*/ 1966306 h 5941133"/>
              <a:gd name="connsiteX332" fmla="*/ 509566 w 9117690"/>
              <a:gd name="connsiteY332" fmla="*/ 2560326 h 5941133"/>
              <a:gd name="connsiteX333" fmla="*/ 638593 w 9117690"/>
              <a:gd name="connsiteY333" fmla="*/ 2689353 h 5941133"/>
              <a:gd name="connsiteX334" fmla="*/ 638592 w 9117690"/>
              <a:gd name="connsiteY334" fmla="*/ 2689354 h 5941133"/>
              <a:gd name="connsiteX335" fmla="*/ 767619 w 9117690"/>
              <a:gd name="connsiteY335" fmla="*/ 2560327 h 5941133"/>
              <a:gd name="connsiteX336" fmla="*/ 767619 w 9117690"/>
              <a:gd name="connsiteY336" fmla="*/ 2474988 h 5941133"/>
              <a:gd name="connsiteX337" fmla="*/ 777383 w 9117690"/>
              <a:gd name="connsiteY337" fmla="*/ 2426627 h 5941133"/>
              <a:gd name="connsiteX338" fmla="*/ 896270 w 9117690"/>
              <a:gd name="connsiteY338" fmla="*/ 2347823 h 5941133"/>
              <a:gd name="connsiteX339" fmla="*/ 1015158 w 9117690"/>
              <a:gd name="connsiteY339" fmla="*/ 2426627 h 5941133"/>
              <a:gd name="connsiteX340" fmla="*/ 1025296 w 9117690"/>
              <a:gd name="connsiteY340" fmla="*/ 2476846 h 5941133"/>
              <a:gd name="connsiteX341" fmla="*/ 1025297 w 9117690"/>
              <a:gd name="connsiteY341" fmla="*/ 2460323 h 5941133"/>
              <a:gd name="connsiteX342" fmla="*/ 1154325 w 9117690"/>
              <a:gd name="connsiteY342" fmla="*/ 2589350 h 5941133"/>
              <a:gd name="connsiteX343" fmla="*/ 1154325 w 9117690"/>
              <a:gd name="connsiteY343" fmla="*/ 2589351 h 5941133"/>
              <a:gd name="connsiteX344" fmla="*/ 1283351 w 9117690"/>
              <a:gd name="connsiteY344" fmla="*/ 2460324 h 5941133"/>
              <a:gd name="connsiteX345" fmla="*/ 1283351 w 9117690"/>
              <a:gd name="connsiteY345" fmla="*/ 2199627 h 5941133"/>
              <a:gd name="connsiteX346" fmla="*/ 1284065 w 9117690"/>
              <a:gd name="connsiteY346" fmla="*/ 2196094 h 5941133"/>
              <a:gd name="connsiteX347" fmla="*/ 1402953 w 9117690"/>
              <a:gd name="connsiteY347" fmla="*/ 2117290 h 5941133"/>
              <a:gd name="connsiteX348" fmla="*/ 1521839 w 9117690"/>
              <a:gd name="connsiteY348" fmla="*/ 2196094 h 5941133"/>
              <a:gd name="connsiteX349" fmla="*/ 1522552 w 9117690"/>
              <a:gd name="connsiteY349" fmla="*/ 2199625 h 5941133"/>
              <a:gd name="connsiteX350" fmla="*/ 1522552 w 9117690"/>
              <a:gd name="connsiteY350" fmla="*/ 2372515 h 5941133"/>
              <a:gd name="connsiteX351" fmla="*/ 1651578 w 9117690"/>
              <a:gd name="connsiteY351" fmla="*/ 2501542 h 5941133"/>
              <a:gd name="connsiteX352" fmla="*/ 1651577 w 9117690"/>
              <a:gd name="connsiteY352" fmla="*/ 2501543 h 5941133"/>
              <a:gd name="connsiteX353" fmla="*/ 1780604 w 9117690"/>
              <a:gd name="connsiteY353" fmla="*/ 2372516 h 5941133"/>
              <a:gd name="connsiteX354" fmla="*/ 1780604 w 9117690"/>
              <a:gd name="connsiteY354" fmla="*/ 2041714 h 5941133"/>
              <a:gd name="connsiteX355" fmla="*/ 1790368 w 9117690"/>
              <a:gd name="connsiteY355" fmla="*/ 1993354 h 5941133"/>
              <a:gd name="connsiteX356" fmla="*/ 1909255 w 9117690"/>
              <a:gd name="connsiteY356" fmla="*/ 1914550 h 5941133"/>
              <a:gd name="connsiteX357" fmla="*/ 2028143 w 9117690"/>
              <a:gd name="connsiteY357" fmla="*/ 1993354 h 5941133"/>
              <a:gd name="connsiteX358" fmla="*/ 2038281 w 9117690"/>
              <a:gd name="connsiteY358" fmla="*/ 2043573 h 5941133"/>
              <a:gd name="connsiteX359" fmla="*/ 2038282 w 9117690"/>
              <a:gd name="connsiteY359" fmla="*/ 2721348 h 5941133"/>
              <a:gd name="connsiteX360" fmla="*/ 2038281 w 9117690"/>
              <a:gd name="connsiteY360" fmla="*/ 4764921 h 5941133"/>
              <a:gd name="connsiteX361" fmla="*/ 2028143 w 9117690"/>
              <a:gd name="connsiteY361" fmla="*/ 4714702 h 5941133"/>
              <a:gd name="connsiteX362" fmla="*/ 1909255 w 9117690"/>
              <a:gd name="connsiteY362" fmla="*/ 4635898 h 5941133"/>
              <a:gd name="connsiteX363" fmla="*/ 1790368 w 9117690"/>
              <a:gd name="connsiteY363" fmla="*/ 4714702 h 5941133"/>
              <a:gd name="connsiteX364" fmla="*/ 1780604 w 9117690"/>
              <a:gd name="connsiteY364" fmla="*/ 4763062 h 5941133"/>
              <a:gd name="connsiteX365" fmla="*/ 1780604 w 9117690"/>
              <a:gd name="connsiteY365" fmla="*/ 5093864 h 5941133"/>
              <a:gd name="connsiteX366" fmla="*/ 1651577 w 9117690"/>
              <a:gd name="connsiteY366" fmla="*/ 5222891 h 5941133"/>
              <a:gd name="connsiteX367" fmla="*/ 1651578 w 9117690"/>
              <a:gd name="connsiteY367" fmla="*/ 5222890 h 5941133"/>
              <a:gd name="connsiteX368" fmla="*/ 1522552 w 9117690"/>
              <a:gd name="connsiteY368" fmla="*/ 5093863 h 5941133"/>
              <a:gd name="connsiteX369" fmla="*/ 1522552 w 9117690"/>
              <a:gd name="connsiteY369" fmla="*/ 4920973 h 5941133"/>
              <a:gd name="connsiteX370" fmla="*/ 1521839 w 9117690"/>
              <a:gd name="connsiteY370" fmla="*/ 4917442 h 5941133"/>
              <a:gd name="connsiteX371" fmla="*/ 1402953 w 9117690"/>
              <a:gd name="connsiteY371" fmla="*/ 4838638 h 5941133"/>
              <a:gd name="connsiteX372" fmla="*/ 1284065 w 9117690"/>
              <a:gd name="connsiteY372" fmla="*/ 4917442 h 5941133"/>
              <a:gd name="connsiteX373" fmla="*/ 1283351 w 9117690"/>
              <a:gd name="connsiteY373" fmla="*/ 4920975 h 5941133"/>
              <a:gd name="connsiteX374" fmla="*/ 1283351 w 9117690"/>
              <a:gd name="connsiteY374" fmla="*/ 5181672 h 5941133"/>
              <a:gd name="connsiteX375" fmla="*/ 1154325 w 9117690"/>
              <a:gd name="connsiteY375" fmla="*/ 5310699 h 5941133"/>
              <a:gd name="connsiteX376" fmla="*/ 1154325 w 9117690"/>
              <a:gd name="connsiteY376" fmla="*/ 5310698 h 5941133"/>
              <a:gd name="connsiteX377" fmla="*/ 1025297 w 9117690"/>
              <a:gd name="connsiteY377" fmla="*/ 5181671 h 5941133"/>
              <a:gd name="connsiteX378" fmla="*/ 1025297 w 9117690"/>
              <a:gd name="connsiteY378" fmla="*/ 2721348 h 5941133"/>
              <a:gd name="connsiteX379" fmla="*/ 1025296 w 9117690"/>
              <a:gd name="connsiteY379" fmla="*/ 5198194 h 5941133"/>
              <a:gd name="connsiteX380" fmla="*/ 1015158 w 9117690"/>
              <a:gd name="connsiteY380" fmla="*/ 5147975 h 5941133"/>
              <a:gd name="connsiteX381" fmla="*/ 896270 w 9117690"/>
              <a:gd name="connsiteY381" fmla="*/ 5069171 h 5941133"/>
              <a:gd name="connsiteX382" fmla="*/ 777383 w 9117690"/>
              <a:gd name="connsiteY382" fmla="*/ 5147975 h 5941133"/>
              <a:gd name="connsiteX383" fmla="*/ 767619 w 9117690"/>
              <a:gd name="connsiteY383" fmla="*/ 5196336 h 5941133"/>
              <a:gd name="connsiteX384" fmla="*/ 767619 w 9117690"/>
              <a:gd name="connsiteY384" fmla="*/ 5281675 h 5941133"/>
              <a:gd name="connsiteX385" fmla="*/ 638592 w 9117690"/>
              <a:gd name="connsiteY385" fmla="*/ 5410702 h 5941133"/>
              <a:gd name="connsiteX386" fmla="*/ 638593 w 9117690"/>
              <a:gd name="connsiteY386" fmla="*/ 5410701 h 5941133"/>
              <a:gd name="connsiteX387" fmla="*/ 509566 w 9117690"/>
              <a:gd name="connsiteY387" fmla="*/ 5281674 h 5941133"/>
              <a:gd name="connsiteX388" fmla="*/ 509566 w 9117690"/>
              <a:gd name="connsiteY388" fmla="*/ 2721348 h 5941133"/>
              <a:gd name="connsiteX389" fmla="*/ 509565 w 9117690"/>
              <a:gd name="connsiteY389" fmla="*/ 4687654 h 5941133"/>
              <a:gd name="connsiteX390" fmla="*/ 499427 w 9117690"/>
              <a:gd name="connsiteY390" fmla="*/ 4637435 h 5941133"/>
              <a:gd name="connsiteX391" fmla="*/ 380539 w 9117690"/>
              <a:gd name="connsiteY391" fmla="*/ 4558631 h 5941133"/>
              <a:gd name="connsiteX392" fmla="*/ 261652 w 9117690"/>
              <a:gd name="connsiteY392" fmla="*/ 4637435 h 5941133"/>
              <a:gd name="connsiteX393" fmla="*/ 258054 w 9117690"/>
              <a:gd name="connsiteY393" fmla="*/ 4655254 h 5941133"/>
              <a:gd name="connsiteX394" fmla="*/ 258054 w 9117690"/>
              <a:gd name="connsiteY394" fmla="*/ 4744172 h 5941133"/>
              <a:gd name="connsiteX395" fmla="*/ 129027 w 9117690"/>
              <a:gd name="connsiteY395" fmla="*/ 4873199 h 5941133"/>
              <a:gd name="connsiteX396" fmla="*/ 129028 w 9117690"/>
              <a:gd name="connsiteY396" fmla="*/ 4873198 h 5941133"/>
              <a:gd name="connsiteX397" fmla="*/ 1 w 9117690"/>
              <a:gd name="connsiteY397" fmla="*/ 4744171 h 5941133"/>
              <a:gd name="connsiteX398" fmla="*/ 1 w 9117690"/>
              <a:gd name="connsiteY398" fmla="*/ 2721348 h 5941133"/>
              <a:gd name="connsiteX399" fmla="*/ 0 w 9117690"/>
              <a:gd name="connsiteY399" fmla="*/ 2721348 h 5941133"/>
              <a:gd name="connsiteX400" fmla="*/ 0 w 9117690"/>
              <a:gd name="connsiteY400" fmla="*/ 0 h 5941133"/>
              <a:gd name="connsiteX0" fmla="*/ 3416214 w 9117690"/>
              <a:gd name="connsiteY0" fmla="*/ 4559601 h 5941133"/>
              <a:gd name="connsiteX1" fmla="*/ 3418663 w 9117690"/>
              <a:gd name="connsiteY1" fmla="*/ 4560435 h 5941133"/>
              <a:gd name="connsiteX2" fmla="*/ 3419057 w 9117690"/>
              <a:gd name="connsiteY2" fmla="*/ 4560469 h 5941133"/>
              <a:gd name="connsiteX3" fmla="*/ 3416214 w 9117690"/>
              <a:gd name="connsiteY3" fmla="*/ 4559601 h 5941133"/>
              <a:gd name="connsiteX4" fmla="*/ 3416214 w 9117690"/>
              <a:gd name="connsiteY4" fmla="*/ 1838253 h 5941133"/>
              <a:gd name="connsiteX5" fmla="*/ 3419057 w 9117690"/>
              <a:gd name="connsiteY5" fmla="*/ 1839121 h 5941133"/>
              <a:gd name="connsiteX6" fmla="*/ 3418663 w 9117690"/>
              <a:gd name="connsiteY6" fmla="*/ 1839087 h 5941133"/>
              <a:gd name="connsiteX7" fmla="*/ 3416214 w 9117690"/>
              <a:gd name="connsiteY7" fmla="*/ 1838253 h 5941133"/>
              <a:gd name="connsiteX8" fmla="*/ 2554389 w 9117690"/>
              <a:gd name="connsiteY8" fmla="*/ 2293282 h 5941133"/>
              <a:gd name="connsiteX9" fmla="*/ 2554391 w 9117690"/>
              <a:gd name="connsiteY9" fmla="*/ 2318411 h 5941133"/>
              <a:gd name="connsiteX10" fmla="*/ 2683417 w 9117690"/>
              <a:gd name="connsiteY10" fmla="*/ 2447438 h 5941133"/>
              <a:gd name="connsiteX11" fmla="*/ 2683416 w 9117690"/>
              <a:gd name="connsiteY11" fmla="*/ 2447439 h 5941133"/>
              <a:gd name="connsiteX12" fmla="*/ 2812443 w 9117690"/>
              <a:gd name="connsiteY12" fmla="*/ 2318412 h 5941133"/>
              <a:gd name="connsiteX13" fmla="*/ 2812443 w 9117690"/>
              <a:gd name="connsiteY13" fmla="*/ 1810690 h 5941133"/>
              <a:gd name="connsiteX14" fmla="*/ 2814899 w 9117690"/>
              <a:gd name="connsiteY14" fmla="*/ 1798530 h 5941133"/>
              <a:gd name="connsiteX15" fmla="*/ 2933786 w 9117690"/>
              <a:gd name="connsiteY15" fmla="*/ 1719726 h 5941133"/>
              <a:gd name="connsiteX16" fmla="*/ 3033349 w 9117690"/>
              <a:gd name="connsiteY16" fmla="*/ 1766680 h 5941133"/>
              <a:gd name="connsiteX17" fmla="*/ 3049366 w 9117690"/>
              <a:gd name="connsiteY17" fmla="*/ 1793079 h 5941133"/>
              <a:gd name="connsiteX18" fmla="*/ 3049366 w 9117690"/>
              <a:gd name="connsiteY18" fmla="*/ 2445224 h 5941133"/>
              <a:gd name="connsiteX19" fmla="*/ 3178393 w 9117690"/>
              <a:gd name="connsiteY19" fmla="*/ 2574251 h 5941133"/>
              <a:gd name="connsiteX20" fmla="*/ 3178392 w 9117690"/>
              <a:gd name="connsiteY20" fmla="*/ 2574250 h 5941133"/>
              <a:gd name="connsiteX21" fmla="*/ 3307419 w 9117690"/>
              <a:gd name="connsiteY21" fmla="*/ 2445223 h 5941133"/>
              <a:gd name="connsiteX22" fmla="*/ 3307419 w 9117690"/>
              <a:gd name="connsiteY22" fmla="*/ 1978054 h 5941133"/>
              <a:gd name="connsiteX23" fmla="*/ 3315620 w 9117690"/>
              <a:gd name="connsiteY23" fmla="*/ 1931583 h 5941133"/>
              <a:gd name="connsiteX24" fmla="*/ 3415349 w 9117690"/>
              <a:gd name="connsiteY24" fmla="*/ 1845634 h 5941133"/>
              <a:gd name="connsiteX25" fmla="*/ 3438829 w 9117690"/>
              <a:gd name="connsiteY25" fmla="*/ 1843267 h 5941133"/>
              <a:gd name="connsiteX26" fmla="*/ 3438829 w 9117690"/>
              <a:gd name="connsiteY26" fmla="*/ 1841901 h 5941133"/>
              <a:gd name="connsiteX27" fmla="*/ 3482629 w 9117690"/>
              <a:gd name="connsiteY27" fmla="*/ 1833059 h 5941133"/>
              <a:gd name="connsiteX28" fmla="*/ 3561433 w 9117690"/>
              <a:gd name="connsiteY28" fmla="*/ 1714171 h 5941133"/>
              <a:gd name="connsiteX29" fmla="*/ 3561433 w 9117690"/>
              <a:gd name="connsiteY29" fmla="*/ 1459030 h 5941133"/>
              <a:gd name="connsiteX30" fmla="*/ 3561920 w 9117690"/>
              <a:gd name="connsiteY30" fmla="*/ 1456620 h 5941133"/>
              <a:gd name="connsiteX31" fmla="*/ 3680807 w 9117690"/>
              <a:gd name="connsiteY31" fmla="*/ 1377816 h 5941133"/>
              <a:gd name="connsiteX32" fmla="*/ 3799694 w 9117690"/>
              <a:gd name="connsiteY32" fmla="*/ 1456620 h 5941133"/>
              <a:gd name="connsiteX33" fmla="*/ 3808082 w 9117690"/>
              <a:gd name="connsiteY33" fmla="*/ 1498170 h 5941133"/>
              <a:gd name="connsiteX34" fmla="*/ 3808082 w 9117690"/>
              <a:gd name="connsiteY34" fmla="*/ 1990915 h 5941133"/>
              <a:gd name="connsiteX35" fmla="*/ 3937109 w 9117690"/>
              <a:gd name="connsiteY35" fmla="*/ 2119942 h 5941133"/>
              <a:gd name="connsiteX36" fmla="*/ 3937109 w 9117690"/>
              <a:gd name="connsiteY36" fmla="*/ 2119943 h 5941133"/>
              <a:gd name="connsiteX37" fmla="*/ 4066135 w 9117690"/>
              <a:gd name="connsiteY37" fmla="*/ 1990916 h 5941133"/>
              <a:gd name="connsiteX38" fmla="*/ 4066135 w 9117690"/>
              <a:gd name="connsiteY38" fmla="*/ 1833147 h 5941133"/>
              <a:gd name="connsiteX39" fmla="*/ 4087274 w 9117690"/>
              <a:gd name="connsiteY39" fmla="*/ 1796301 h 5941133"/>
              <a:gd name="connsiteX40" fmla="*/ 4164338 w 9117690"/>
              <a:gd name="connsiteY40" fmla="*/ 1749857 h 5941133"/>
              <a:gd name="connsiteX41" fmla="*/ 4187818 w 9117690"/>
              <a:gd name="connsiteY41" fmla="*/ 1747490 h 5941133"/>
              <a:gd name="connsiteX42" fmla="*/ 4187818 w 9117690"/>
              <a:gd name="connsiteY42" fmla="*/ 1746752 h 5941133"/>
              <a:gd name="connsiteX43" fmla="*/ 4235886 w 9117690"/>
              <a:gd name="connsiteY43" fmla="*/ 1737048 h 5941133"/>
              <a:gd name="connsiteX44" fmla="*/ 4314689 w 9117690"/>
              <a:gd name="connsiteY44" fmla="*/ 1618160 h 5941133"/>
              <a:gd name="connsiteX45" fmla="*/ 4314689 w 9117690"/>
              <a:gd name="connsiteY45" fmla="*/ 1482548 h 5941133"/>
              <a:gd name="connsiteX46" fmla="*/ 4335596 w 9117690"/>
              <a:gd name="connsiteY46" fmla="*/ 1446105 h 5941133"/>
              <a:gd name="connsiteX47" fmla="*/ 4412661 w 9117690"/>
              <a:gd name="connsiteY47" fmla="*/ 1399661 h 5941133"/>
              <a:gd name="connsiteX48" fmla="*/ 4436141 w 9117690"/>
              <a:gd name="connsiteY48" fmla="*/ 1397294 h 5941133"/>
              <a:gd name="connsiteX49" fmla="*/ 4436141 w 9117690"/>
              <a:gd name="connsiteY49" fmla="*/ 1396556 h 5941133"/>
              <a:gd name="connsiteX50" fmla="*/ 4484211 w 9117690"/>
              <a:gd name="connsiteY50" fmla="*/ 1386852 h 5941133"/>
              <a:gd name="connsiteX51" fmla="*/ 4563014 w 9117690"/>
              <a:gd name="connsiteY51" fmla="*/ 1267964 h 5941133"/>
              <a:gd name="connsiteX52" fmla="*/ 4563130 w 9117690"/>
              <a:gd name="connsiteY52" fmla="*/ 964211 h 5941133"/>
              <a:gd name="connsiteX53" fmla="*/ 4692157 w 9117690"/>
              <a:gd name="connsiteY53" fmla="*/ 835184 h 5941133"/>
              <a:gd name="connsiteX54" fmla="*/ 4811044 w 9117690"/>
              <a:gd name="connsiteY54" fmla="*/ 913988 h 5941133"/>
              <a:gd name="connsiteX55" fmla="*/ 4819433 w 9117690"/>
              <a:gd name="connsiteY55" fmla="*/ 955537 h 5941133"/>
              <a:gd name="connsiteX56" fmla="*/ 4819433 w 9117690"/>
              <a:gd name="connsiteY56" fmla="*/ 1331913 h 5941133"/>
              <a:gd name="connsiteX57" fmla="*/ 4898236 w 9117690"/>
              <a:gd name="connsiteY57" fmla="*/ 1450801 h 5941133"/>
              <a:gd name="connsiteX58" fmla="*/ 4946306 w 9117690"/>
              <a:gd name="connsiteY58" fmla="*/ 1460505 h 5941133"/>
              <a:gd name="connsiteX59" fmla="*/ 4946306 w 9117690"/>
              <a:gd name="connsiteY59" fmla="*/ 1461243 h 5941133"/>
              <a:gd name="connsiteX60" fmla="*/ 4969786 w 9117690"/>
              <a:gd name="connsiteY60" fmla="*/ 1463610 h 5941133"/>
              <a:gd name="connsiteX61" fmla="*/ 5069515 w 9117690"/>
              <a:gd name="connsiteY61" fmla="*/ 1549559 h 5941133"/>
              <a:gd name="connsiteX62" fmla="*/ 5071719 w 9117690"/>
              <a:gd name="connsiteY62" fmla="*/ 1562049 h 5941133"/>
              <a:gd name="connsiteX63" fmla="*/ 5071719 w 9117690"/>
              <a:gd name="connsiteY63" fmla="*/ 1927303 h 5941133"/>
              <a:gd name="connsiteX64" fmla="*/ 5200746 w 9117690"/>
              <a:gd name="connsiteY64" fmla="*/ 2056330 h 5941133"/>
              <a:gd name="connsiteX65" fmla="*/ 5200745 w 9117690"/>
              <a:gd name="connsiteY65" fmla="*/ 2056331 h 5941133"/>
              <a:gd name="connsiteX66" fmla="*/ 5329772 w 9117690"/>
              <a:gd name="connsiteY66" fmla="*/ 1927304 h 5941133"/>
              <a:gd name="connsiteX67" fmla="*/ 5329772 w 9117690"/>
              <a:gd name="connsiteY67" fmla="*/ 1793396 h 5941133"/>
              <a:gd name="connsiteX68" fmla="*/ 5331976 w 9117690"/>
              <a:gd name="connsiteY68" fmla="*/ 1780906 h 5941133"/>
              <a:gd name="connsiteX69" fmla="*/ 5431705 w 9117690"/>
              <a:gd name="connsiteY69" fmla="*/ 1694957 h 5941133"/>
              <a:gd name="connsiteX70" fmla="*/ 5455185 w 9117690"/>
              <a:gd name="connsiteY70" fmla="*/ 1692590 h 5941133"/>
              <a:gd name="connsiteX71" fmla="*/ 5455185 w 9117690"/>
              <a:gd name="connsiteY71" fmla="*/ 1691852 h 5941133"/>
              <a:gd name="connsiteX72" fmla="*/ 5503255 w 9117690"/>
              <a:gd name="connsiteY72" fmla="*/ 1682148 h 5941133"/>
              <a:gd name="connsiteX73" fmla="*/ 5582058 w 9117690"/>
              <a:gd name="connsiteY73" fmla="*/ 1563260 h 5941133"/>
              <a:gd name="connsiteX74" fmla="*/ 5582058 w 9117690"/>
              <a:gd name="connsiteY74" fmla="*/ 1409856 h 5941133"/>
              <a:gd name="connsiteX75" fmla="*/ 5584247 w 9117690"/>
              <a:gd name="connsiteY75" fmla="*/ 1399012 h 5941133"/>
              <a:gd name="connsiteX76" fmla="*/ 5703135 w 9117690"/>
              <a:gd name="connsiteY76" fmla="*/ 1320208 h 5941133"/>
              <a:gd name="connsiteX77" fmla="*/ 5822022 w 9117690"/>
              <a:gd name="connsiteY77" fmla="*/ 1399012 h 5941133"/>
              <a:gd name="connsiteX78" fmla="*/ 5830411 w 9117690"/>
              <a:gd name="connsiteY78" fmla="*/ 1440562 h 5941133"/>
              <a:gd name="connsiteX79" fmla="*/ 5830411 w 9117690"/>
              <a:gd name="connsiteY79" fmla="*/ 1554546 h 5941133"/>
              <a:gd name="connsiteX80" fmla="*/ 5909214 w 9117690"/>
              <a:gd name="connsiteY80" fmla="*/ 1673434 h 5941133"/>
              <a:gd name="connsiteX81" fmla="*/ 5957284 w 9117690"/>
              <a:gd name="connsiteY81" fmla="*/ 1683138 h 5941133"/>
              <a:gd name="connsiteX82" fmla="*/ 5957284 w 9117690"/>
              <a:gd name="connsiteY82" fmla="*/ 1683876 h 5941133"/>
              <a:gd name="connsiteX83" fmla="*/ 5980764 w 9117690"/>
              <a:gd name="connsiteY83" fmla="*/ 1686243 h 5941133"/>
              <a:gd name="connsiteX84" fmla="*/ 6057828 w 9117690"/>
              <a:gd name="connsiteY84" fmla="*/ 1732687 h 5941133"/>
              <a:gd name="connsiteX85" fmla="*/ 6076498 w 9117690"/>
              <a:gd name="connsiteY85" fmla="*/ 1765229 h 5941133"/>
              <a:gd name="connsiteX86" fmla="*/ 6076498 w 9117690"/>
              <a:gd name="connsiteY86" fmla="*/ 1811967 h 5941133"/>
              <a:gd name="connsiteX87" fmla="*/ 6205525 w 9117690"/>
              <a:gd name="connsiteY87" fmla="*/ 1940994 h 5941133"/>
              <a:gd name="connsiteX88" fmla="*/ 6205524 w 9117690"/>
              <a:gd name="connsiteY88" fmla="*/ 1940995 h 5941133"/>
              <a:gd name="connsiteX89" fmla="*/ 6334551 w 9117690"/>
              <a:gd name="connsiteY89" fmla="*/ 1811968 h 5941133"/>
              <a:gd name="connsiteX90" fmla="*/ 6334551 w 9117690"/>
              <a:gd name="connsiteY90" fmla="*/ 1503022 h 5941133"/>
              <a:gd name="connsiteX91" fmla="*/ 6338149 w 9117690"/>
              <a:gd name="connsiteY91" fmla="*/ 1485203 h 5941133"/>
              <a:gd name="connsiteX92" fmla="*/ 6457036 w 9117690"/>
              <a:gd name="connsiteY92" fmla="*/ 1406399 h 5941133"/>
              <a:gd name="connsiteX93" fmla="*/ 6575924 w 9117690"/>
              <a:gd name="connsiteY93" fmla="*/ 1485203 h 5941133"/>
              <a:gd name="connsiteX94" fmla="*/ 6586062 w 9117690"/>
              <a:gd name="connsiteY94" fmla="*/ 1535422 h 5941133"/>
              <a:gd name="connsiteX95" fmla="*/ 6586063 w 9117690"/>
              <a:gd name="connsiteY95" fmla="*/ 2432384 h 5941133"/>
              <a:gd name="connsiteX96" fmla="*/ 6715090 w 9117690"/>
              <a:gd name="connsiteY96" fmla="*/ 2561411 h 5941133"/>
              <a:gd name="connsiteX97" fmla="*/ 6715089 w 9117690"/>
              <a:gd name="connsiteY97" fmla="*/ 2561412 h 5941133"/>
              <a:gd name="connsiteX98" fmla="*/ 6844116 w 9117690"/>
              <a:gd name="connsiteY98" fmla="*/ 2432385 h 5941133"/>
              <a:gd name="connsiteX99" fmla="*/ 6844116 w 9117690"/>
              <a:gd name="connsiteY99" fmla="*/ 1845983 h 5941133"/>
              <a:gd name="connsiteX100" fmla="*/ 6853880 w 9117690"/>
              <a:gd name="connsiteY100" fmla="*/ 1797623 h 5941133"/>
              <a:gd name="connsiteX101" fmla="*/ 6972767 w 9117690"/>
              <a:gd name="connsiteY101" fmla="*/ 1718819 h 5941133"/>
              <a:gd name="connsiteX102" fmla="*/ 7091655 w 9117690"/>
              <a:gd name="connsiteY102" fmla="*/ 1797623 h 5941133"/>
              <a:gd name="connsiteX103" fmla="*/ 7101793 w 9117690"/>
              <a:gd name="connsiteY103" fmla="*/ 1847842 h 5941133"/>
              <a:gd name="connsiteX104" fmla="*/ 7101794 w 9117690"/>
              <a:gd name="connsiteY104" fmla="*/ 0 h 5941133"/>
              <a:gd name="connsiteX105" fmla="*/ 7101794 w 9117690"/>
              <a:gd name="connsiteY105" fmla="*/ 1831319 h 5941133"/>
              <a:gd name="connsiteX106" fmla="*/ 7230821 w 9117690"/>
              <a:gd name="connsiteY106" fmla="*/ 1960346 h 5941133"/>
              <a:gd name="connsiteX107" fmla="*/ 7230820 w 9117690"/>
              <a:gd name="connsiteY107" fmla="*/ 1960347 h 5941133"/>
              <a:gd name="connsiteX108" fmla="*/ 7359847 w 9117690"/>
              <a:gd name="connsiteY108" fmla="*/ 1831320 h 5941133"/>
              <a:gd name="connsiteX109" fmla="*/ 7359847 w 9117690"/>
              <a:gd name="connsiteY109" fmla="*/ 1726679 h 5941133"/>
              <a:gd name="connsiteX110" fmla="*/ 7360099 w 9117690"/>
              <a:gd name="connsiteY110" fmla="*/ 1725250 h 5941133"/>
              <a:gd name="connsiteX111" fmla="*/ 7459828 w 9117690"/>
              <a:gd name="connsiteY111" fmla="*/ 1639301 h 5941133"/>
              <a:gd name="connsiteX112" fmla="*/ 7483308 w 9117690"/>
              <a:gd name="connsiteY112" fmla="*/ 1636934 h 5941133"/>
              <a:gd name="connsiteX113" fmla="*/ 7483308 w 9117690"/>
              <a:gd name="connsiteY113" fmla="*/ 1636196 h 5941133"/>
              <a:gd name="connsiteX114" fmla="*/ 7531378 w 9117690"/>
              <a:gd name="connsiteY114" fmla="*/ 1626492 h 5941133"/>
              <a:gd name="connsiteX115" fmla="*/ 7610181 w 9117690"/>
              <a:gd name="connsiteY115" fmla="*/ 1507604 h 5941133"/>
              <a:gd name="connsiteX116" fmla="*/ 7610181 w 9117690"/>
              <a:gd name="connsiteY116" fmla="*/ 1266735 h 5941133"/>
              <a:gd name="connsiteX117" fmla="*/ 7612370 w 9117690"/>
              <a:gd name="connsiteY117" fmla="*/ 1255890 h 5941133"/>
              <a:gd name="connsiteX118" fmla="*/ 7731258 w 9117690"/>
              <a:gd name="connsiteY118" fmla="*/ 1177086 h 5941133"/>
              <a:gd name="connsiteX119" fmla="*/ 7850145 w 9117690"/>
              <a:gd name="connsiteY119" fmla="*/ 1255890 h 5941133"/>
              <a:gd name="connsiteX120" fmla="*/ 7858534 w 9117690"/>
              <a:gd name="connsiteY120" fmla="*/ 1297440 h 5941133"/>
              <a:gd name="connsiteX121" fmla="*/ 7858534 w 9117690"/>
              <a:gd name="connsiteY121" fmla="*/ 1387570 h 5941133"/>
              <a:gd name="connsiteX122" fmla="*/ 7937337 w 9117690"/>
              <a:gd name="connsiteY122" fmla="*/ 1506458 h 5941133"/>
              <a:gd name="connsiteX123" fmla="*/ 7985407 w 9117690"/>
              <a:gd name="connsiteY123" fmla="*/ 1516162 h 5941133"/>
              <a:gd name="connsiteX124" fmla="*/ 7985407 w 9117690"/>
              <a:gd name="connsiteY124" fmla="*/ 1516900 h 5941133"/>
              <a:gd name="connsiteX125" fmla="*/ 8008887 w 9117690"/>
              <a:gd name="connsiteY125" fmla="*/ 1519267 h 5941133"/>
              <a:gd name="connsiteX126" fmla="*/ 8108616 w 9117690"/>
              <a:gd name="connsiteY126" fmla="*/ 1605216 h 5941133"/>
              <a:gd name="connsiteX127" fmla="*/ 8110619 w 9117690"/>
              <a:gd name="connsiteY127" fmla="*/ 1616566 h 5941133"/>
              <a:gd name="connsiteX128" fmla="*/ 8110619 w 9117690"/>
              <a:gd name="connsiteY128" fmla="*/ 1896586 h 5941133"/>
              <a:gd name="connsiteX129" fmla="*/ 8239646 w 9117690"/>
              <a:gd name="connsiteY129" fmla="*/ 2025613 h 5941133"/>
              <a:gd name="connsiteX130" fmla="*/ 8239645 w 9117690"/>
              <a:gd name="connsiteY130" fmla="*/ 2025614 h 5941133"/>
              <a:gd name="connsiteX131" fmla="*/ 8368672 w 9117690"/>
              <a:gd name="connsiteY131" fmla="*/ 1896587 h 5941133"/>
              <a:gd name="connsiteX132" fmla="*/ 8368672 w 9117690"/>
              <a:gd name="connsiteY132" fmla="*/ 1628262 h 5941133"/>
              <a:gd name="connsiteX133" fmla="*/ 8368923 w 9117690"/>
              <a:gd name="connsiteY133" fmla="*/ 1626839 h 5941133"/>
              <a:gd name="connsiteX134" fmla="*/ 8468652 w 9117690"/>
              <a:gd name="connsiteY134" fmla="*/ 1540890 h 5941133"/>
              <a:gd name="connsiteX135" fmla="*/ 8492132 w 9117690"/>
              <a:gd name="connsiteY135" fmla="*/ 1538523 h 5941133"/>
              <a:gd name="connsiteX136" fmla="*/ 8492132 w 9117690"/>
              <a:gd name="connsiteY136" fmla="*/ 1537785 h 5941133"/>
              <a:gd name="connsiteX137" fmla="*/ 8540202 w 9117690"/>
              <a:gd name="connsiteY137" fmla="*/ 1528081 h 5941133"/>
              <a:gd name="connsiteX138" fmla="*/ 8619005 w 9117690"/>
              <a:gd name="connsiteY138" fmla="*/ 1409193 h 5941133"/>
              <a:gd name="connsiteX139" fmla="*/ 8619005 w 9117690"/>
              <a:gd name="connsiteY139" fmla="*/ 849400 h 5941133"/>
              <a:gd name="connsiteX140" fmla="*/ 8619025 w 9117690"/>
              <a:gd name="connsiteY140" fmla="*/ 849287 h 5941133"/>
              <a:gd name="connsiteX141" fmla="*/ 8718754 w 9117690"/>
              <a:gd name="connsiteY141" fmla="*/ 763338 h 5941133"/>
              <a:gd name="connsiteX142" fmla="*/ 8742234 w 9117690"/>
              <a:gd name="connsiteY142" fmla="*/ 760971 h 5941133"/>
              <a:gd name="connsiteX143" fmla="*/ 8742234 w 9117690"/>
              <a:gd name="connsiteY143" fmla="*/ 760233 h 5941133"/>
              <a:gd name="connsiteX144" fmla="*/ 8790304 w 9117690"/>
              <a:gd name="connsiteY144" fmla="*/ 750529 h 5941133"/>
              <a:gd name="connsiteX145" fmla="*/ 8869107 w 9117690"/>
              <a:gd name="connsiteY145" fmla="*/ 631641 h 5941133"/>
              <a:gd name="connsiteX146" fmla="*/ 8869107 w 9117690"/>
              <a:gd name="connsiteY146" fmla="*/ 568327 h 5941133"/>
              <a:gd name="connsiteX147" fmla="*/ 8890272 w 9117690"/>
              <a:gd name="connsiteY147" fmla="*/ 531436 h 5941133"/>
              <a:gd name="connsiteX148" fmla="*/ 8967336 w 9117690"/>
              <a:gd name="connsiteY148" fmla="*/ 484992 h 5941133"/>
              <a:gd name="connsiteX149" fmla="*/ 8990816 w 9117690"/>
              <a:gd name="connsiteY149" fmla="*/ 482625 h 5941133"/>
              <a:gd name="connsiteX150" fmla="*/ 8990816 w 9117690"/>
              <a:gd name="connsiteY150" fmla="*/ 481887 h 5941133"/>
              <a:gd name="connsiteX151" fmla="*/ 9038886 w 9117690"/>
              <a:gd name="connsiteY151" fmla="*/ 472183 h 5941133"/>
              <a:gd name="connsiteX152" fmla="*/ 9117689 w 9117690"/>
              <a:gd name="connsiteY152" fmla="*/ 353297 h 5941133"/>
              <a:gd name="connsiteX153" fmla="*/ 9117689 w 9117690"/>
              <a:gd name="connsiteY153" fmla="*/ 556639 h 5941133"/>
              <a:gd name="connsiteX154" fmla="*/ 9117690 w 9117690"/>
              <a:gd name="connsiteY154" fmla="*/ 556644 h 5941133"/>
              <a:gd name="connsiteX155" fmla="*/ 9117689 w 9117690"/>
              <a:gd name="connsiteY155" fmla="*/ 3074645 h 5941133"/>
              <a:gd name="connsiteX156" fmla="*/ 9038886 w 9117690"/>
              <a:gd name="connsiteY156" fmla="*/ 3193531 h 5941133"/>
              <a:gd name="connsiteX157" fmla="*/ 8990816 w 9117690"/>
              <a:gd name="connsiteY157" fmla="*/ 3203235 h 5941133"/>
              <a:gd name="connsiteX158" fmla="*/ 8990816 w 9117690"/>
              <a:gd name="connsiteY158" fmla="*/ 3203973 h 5941133"/>
              <a:gd name="connsiteX159" fmla="*/ 8967336 w 9117690"/>
              <a:gd name="connsiteY159" fmla="*/ 3206340 h 5941133"/>
              <a:gd name="connsiteX160" fmla="*/ 8890272 w 9117690"/>
              <a:gd name="connsiteY160" fmla="*/ 3252784 h 5941133"/>
              <a:gd name="connsiteX161" fmla="*/ 8869107 w 9117690"/>
              <a:gd name="connsiteY161" fmla="*/ 3289675 h 5941133"/>
              <a:gd name="connsiteX162" fmla="*/ 8869107 w 9117690"/>
              <a:gd name="connsiteY162" fmla="*/ 3352989 h 5941133"/>
              <a:gd name="connsiteX163" fmla="*/ 8790304 w 9117690"/>
              <a:gd name="connsiteY163" fmla="*/ 3471877 h 5941133"/>
              <a:gd name="connsiteX164" fmla="*/ 8742234 w 9117690"/>
              <a:gd name="connsiteY164" fmla="*/ 3481581 h 5941133"/>
              <a:gd name="connsiteX165" fmla="*/ 8742234 w 9117690"/>
              <a:gd name="connsiteY165" fmla="*/ 3482319 h 5941133"/>
              <a:gd name="connsiteX166" fmla="*/ 8718754 w 9117690"/>
              <a:gd name="connsiteY166" fmla="*/ 3484686 h 5941133"/>
              <a:gd name="connsiteX167" fmla="*/ 8619025 w 9117690"/>
              <a:gd name="connsiteY167" fmla="*/ 3570635 h 5941133"/>
              <a:gd name="connsiteX168" fmla="*/ 8619005 w 9117690"/>
              <a:gd name="connsiteY168" fmla="*/ 3570748 h 5941133"/>
              <a:gd name="connsiteX169" fmla="*/ 8619005 w 9117690"/>
              <a:gd name="connsiteY169" fmla="*/ 4130541 h 5941133"/>
              <a:gd name="connsiteX170" fmla="*/ 8540202 w 9117690"/>
              <a:gd name="connsiteY170" fmla="*/ 4249429 h 5941133"/>
              <a:gd name="connsiteX171" fmla="*/ 8492132 w 9117690"/>
              <a:gd name="connsiteY171" fmla="*/ 4259133 h 5941133"/>
              <a:gd name="connsiteX172" fmla="*/ 8492132 w 9117690"/>
              <a:gd name="connsiteY172" fmla="*/ 4259871 h 5941133"/>
              <a:gd name="connsiteX173" fmla="*/ 8468652 w 9117690"/>
              <a:gd name="connsiteY173" fmla="*/ 4262238 h 5941133"/>
              <a:gd name="connsiteX174" fmla="*/ 8368923 w 9117690"/>
              <a:gd name="connsiteY174" fmla="*/ 4348187 h 5941133"/>
              <a:gd name="connsiteX175" fmla="*/ 8368672 w 9117690"/>
              <a:gd name="connsiteY175" fmla="*/ 4349610 h 5941133"/>
              <a:gd name="connsiteX176" fmla="*/ 8368672 w 9117690"/>
              <a:gd name="connsiteY176" fmla="*/ 4617935 h 5941133"/>
              <a:gd name="connsiteX177" fmla="*/ 8239645 w 9117690"/>
              <a:gd name="connsiteY177" fmla="*/ 4746962 h 5941133"/>
              <a:gd name="connsiteX178" fmla="*/ 8239646 w 9117690"/>
              <a:gd name="connsiteY178" fmla="*/ 4746961 h 5941133"/>
              <a:gd name="connsiteX179" fmla="*/ 8110619 w 9117690"/>
              <a:gd name="connsiteY179" fmla="*/ 4617934 h 5941133"/>
              <a:gd name="connsiteX180" fmla="*/ 8110619 w 9117690"/>
              <a:gd name="connsiteY180" fmla="*/ 4337914 h 5941133"/>
              <a:gd name="connsiteX181" fmla="*/ 8108616 w 9117690"/>
              <a:gd name="connsiteY181" fmla="*/ 4326564 h 5941133"/>
              <a:gd name="connsiteX182" fmla="*/ 8008887 w 9117690"/>
              <a:gd name="connsiteY182" fmla="*/ 4240615 h 5941133"/>
              <a:gd name="connsiteX183" fmla="*/ 7985407 w 9117690"/>
              <a:gd name="connsiteY183" fmla="*/ 4238248 h 5941133"/>
              <a:gd name="connsiteX184" fmla="*/ 7985407 w 9117690"/>
              <a:gd name="connsiteY184" fmla="*/ 4237510 h 5941133"/>
              <a:gd name="connsiteX185" fmla="*/ 7937337 w 9117690"/>
              <a:gd name="connsiteY185" fmla="*/ 4227806 h 5941133"/>
              <a:gd name="connsiteX186" fmla="*/ 7858534 w 9117690"/>
              <a:gd name="connsiteY186" fmla="*/ 4108918 h 5941133"/>
              <a:gd name="connsiteX187" fmla="*/ 7858534 w 9117690"/>
              <a:gd name="connsiteY187" fmla="*/ 4018788 h 5941133"/>
              <a:gd name="connsiteX188" fmla="*/ 7850145 w 9117690"/>
              <a:gd name="connsiteY188" fmla="*/ 3977238 h 5941133"/>
              <a:gd name="connsiteX189" fmla="*/ 7731258 w 9117690"/>
              <a:gd name="connsiteY189" fmla="*/ 3898434 h 5941133"/>
              <a:gd name="connsiteX190" fmla="*/ 7612370 w 9117690"/>
              <a:gd name="connsiteY190" fmla="*/ 3977238 h 5941133"/>
              <a:gd name="connsiteX191" fmla="*/ 7610181 w 9117690"/>
              <a:gd name="connsiteY191" fmla="*/ 3988083 h 5941133"/>
              <a:gd name="connsiteX192" fmla="*/ 7610181 w 9117690"/>
              <a:gd name="connsiteY192" fmla="*/ 4228952 h 5941133"/>
              <a:gd name="connsiteX193" fmla="*/ 7531378 w 9117690"/>
              <a:gd name="connsiteY193" fmla="*/ 4347840 h 5941133"/>
              <a:gd name="connsiteX194" fmla="*/ 7483308 w 9117690"/>
              <a:gd name="connsiteY194" fmla="*/ 4357544 h 5941133"/>
              <a:gd name="connsiteX195" fmla="*/ 7483308 w 9117690"/>
              <a:gd name="connsiteY195" fmla="*/ 4358282 h 5941133"/>
              <a:gd name="connsiteX196" fmla="*/ 7459828 w 9117690"/>
              <a:gd name="connsiteY196" fmla="*/ 4360649 h 5941133"/>
              <a:gd name="connsiteX197" fmla="*/ 7360099 w 9117690"/>
              <a:gd name="connsiteY197" fmla="*/ 4446598 h 5941133"/>
              <a:gd name="connsiteX198" fmla="*/ 7359847 w 9117690"/>
              <a:gd name="connsiteY198" fmla="*/ 4448027 h 5941133"/>
              <a:gd name="connsiteX199" fmla="*/ 7359847 w 9117690"/>
              <a:gd name="connsiteY199" fmla="*/ 4552668 h 5941133"/>
              <a:gd name="connsiteX200" fmla="*/ 7230820 w 9117690"/>
              <a:gd name="connsiteY200" fmla="*/ 4681695 h 5941133"/>
              <a:gd name="connsiteX201" fmla="*/ 7230821 w 9117690"/>
              <a:gd name="connsiteY201" fmla="*/ 4681694 h 5941133"/>
              <a:gd name="connsiteX202" fmla="*/ 7101794 w 9117690"/>
              <a:gd name="connsiteY202" fmla="*/ 4552667 h 5941133"/>
              <a:gd name="connsiteX203" fmla="*/ 7101794 w 9117690"/>
              <a:gd name="connsiteY203" fmla="*/ 2721348 h 5941133"/>
              <a:gd name="connsiteX204" fmla="*/ 7101793 w 9117690"/>
              <a:gd name="connsiteY204" fmla="*/ 4569190 h 5941133"/>
              <a:gd name="connsiteX205" fmla="*/ 7091655 w 9117690"/>
              <a:gd name="connsiteY205" fmla="*/ 4518971 h 5941133"/>
              <a:gd name="connsiteX206" fmla="*/ 6972767 w 9117690"/>
              <a:gd name="connsiteY206" fmla="*/ 4440167 h 5941133"/>
              <a:gd name="connsiteX207" fmla="*/ 6853880 w 9117690"/>
              <a:gd name="connsiteY207" fmla="*/ 4518971 h 5941133"/>
              <a:gd name="connsiteX208" fmla="*/ 6844116 w 9117690"/>
              <a:gd name="connsiteY208" fmla="*/ 4567331 h 5941133"/>
              <a:gd name="connsiteX209" fmla="*/ 6844116 w 9117690"/>
              <a:gd name="connsiteY209" fmla="*/ 5153733 h 5941133"/>
              <a:gd name="connsiteX210" fmla="*/ 6715089 w 9117690"/>
              <a:gd name="connsiteY210" fmla="*/ 5282760 h 5941133"/>
              <a:gd name="connsiteX211" fmla="*/ 6715090 w 9117690"/>
              <a:gd name="connsiteY211" fmla="*/ 5282759 h 5941133"/>
              <a:gd name="connsiteX212" fmla="*/ 6586063 w 9117690"/>
              <a:gd name="connsiteY212" fmla="*/ 5153732 h 5941133"/>
              <a:gd name="connsiteX213" fmla="*/ 6586063 w 9117690"/>
              <a:gd name="connsiteY213" fmla="*/ 2721348 h 5941133"/>
              <a:gd name="connsiteX214" fmla="*/ 6586062 w 9117690"/>
              <a:gd name="connsiteY214" fmla="*/ 4256770 h 5941133"/>
              <a:gd name="connsiteX215" fmla="*/ 6575924 w 9117690"/>
              <a:gd name="connsiteY215" fmla="*/ 4206551 h 5941133"/>
              <a:gd name="connsiteX216" fmla="*/ 6457036 w 9117690"/>
              <a:gd name="connsiteY216" fmla="*/ 4127747 h 5941133"/>
              <a:gd name="connsiteX217" fmla="*/ 6338149 w 9117690"/>
              <a:gd name="connsiteY217" fmla="*/ 4206551 h 5941133"/>
              <a:gd name="connsiteX218" fmla="*/ 6334551 w 9117690"/>
              <a:gd name="connsiteY218" fmla="*/ 4224370 h 5941133"/>
              <a:gd name="connsiteX219" fmla="*/ 6334551 w 9117690"/>
              <a:gd name="connsiteY219" fmla="*/ 4533316 h 5941133"/>
              <a:gd name="connsiteX220" fmla="*/ 6205524 w 9117690"/>
              <a:gd name="connsiteY220" fmla="*/ 4662343 h 5941133"/>
              <a:gd name="connsiteX221" fmla="*/ 6205525 w 9117690"/>
              <a:gd name="connsiteY221" fmla="*/ 4662342 h 5941133"/>
              <a:gd name="connsiteX222" fmla="*/ 6076498 w 9117690"/>
              <a:gd name="connsiteY222" fmla="*/ 4533315 h 5941133"/>
              <a:gd name="connsiteX223" fmla="*/ 6076498 w 9117690"/>
              <a:gd name="connsiteY223" fmla="*/ 4486577 h 5941133"/>
              <a:gd name="connsiteX224" fmla="*/ 6057828 w 9117690"/>
              <a:gd name="connsiteY224" fmla="*/ 4454035 h 5941133"/>
              <a:gd name="connsiteX225" fmla="*/ 5980764 w 9117690"/>
              <a:gd name="connsiteY225" fmla="*/ 4407591 h 5941133"/>
              <a:gd name="connsiteX226" fmla="*/ 5957284 w 9117690"/>
              <a:gd name="connsiteY226" fmla="*/ 4405224 h 5941133"/>
              <a:gd name="connsiteX227" fmla="*/ 5957284 w 9117690"/>
              <a:gd name="connsiteY227" fmla="*/ 4404486 h 5941133"/>
              <a:gd name="connsiteX228" fmla="*/ 5909214 w 9117690"/>
              <a:gd name="connsiteY228" fmla="*/ 4394782 h 5941133"/>
              <a:gd name="connsiteX229" fmla="*/ 5830411 w 9117690"/>
              <a:gd name="connsiteY229" fmla="*/ 4275894 h 5941133"/>
              <a:gd name="connsiteX230" fmla="*/ 5830411 w 9117690"/>
              <a:gd name="connsiteY230" fmla="*/ 4161910 h 5941133"/>
              <a:gd name="connsiteX231" fmla="*/ 5822022 w 9117690"/>
              <a:gd name="connsiteY231" fmla="*/ 4120360 h 5941133"/>
              <a:gd name="connsiteX232" fmla="*/ 5703135 w 9117690"/>
              <a:gd name="connsiteY232" fmla="*/ 4041556 h 5941133"/>
              <a:gd name="connsiteX233" fmla="*/ 5584247 w 9117690"/>
              <a:gd name="connsiteY233" fmla="*/ 4120360 h 5941133"/>
              <a:gd name="connsiteX234" fmla="*/ 5582058 w 9117690"/>
              <a:gd name="connsiteY234" fmla="*/ 4131204 h 5941133"/>
              <a:gd name="connsiteX235" fmla="*/ 5582058 w 9117690"/>
              <a:gd name="connsiteY235" fmla="*/ 4284608 h 5941133"/>
              <a:gd name="connsiteX236" fmla="*/ 5503255 w 9117690"/>
              <a:gd name="connsiteY236" fmla="*/ 4403496 h 5941133"/>
              <a:gd name="connsiteX237" fmla="*/ 5455185 w 9117690"/>
              <a:gd name="connsiteY237" fmla="*/ 4413200 h 5941133"/>
              <a:gd name="connsiteX238" fmla="*/ 5455185 w 9117690"/>
              <a:gd name="connsiteY238" fmla="*/ 4413938 h 5941133"/>
              <a:gd name="connsiteX239" fmla="*/ 5431705 w 9117690"/>
              <a:gd name="connsiteY239" fmla="*/ 4416305 h 5941133"/>
              <a:gd name="connsiteX240" fmla="*/ 5331976 w 9117690"/>
              <a:gd name="connsiteY240" fmla="*/ 4502254 h 5941133"/>
              <a:gd name="connsiteX241" fmla="*/ 5329772 w 9117690"/>
              <a:gd name="connsiteY241" fmla="*/ 4514744 h 5941133"/>
              <a:gd name="connsiteX242" fmla="*/ 5329772 w 9117690"/>
              <a:gd name="connsiteY242" fmla="*/ 4648652 h 5941133"/>
              <a:gd name="connsiteX243" fmla="*/ 5200745 w 9117690"/>
              <a:gd name="connsiteY243" fmla="*/ 4777679 h 5941133"/>
              <a:gd name="connsiteX244" fmla="*/ 5200746 w 9117690"/>
              <a:gd name="connsiteY244" fmla="*/ 4777678 h 5941133"/>
              <a:gd name="connsiteX245" fmla="*/ 5071719 w 9117690"/>
              <a:gd name="connsiteY245" fmla="*/ 4648651 h 5941133"/>
              <a:gd name="connsiteX246" fmla="*/ 5071719 w 9117690"/>
              <a:gd name="connsiteY246" fmla="*/ 4283397 h 5941133"/>
              <a:gd name="connsiteX247" fmla="*/ 5069515 w 9117690"/>
              <a:gd name="connsiteY247" fmla="*/ 4270907 h 5941133"/>
              <a:gd name="connsiteX248" fmla="*/ 4969786 w 9117690"/>
              <a:gd name="connsiteY248" fmla="*/ 4184958 h 5941133"/>
              <a:gd name="connsiteX249" fmla="*/ 4946306 w 9117690"/>
              <a:gd name="connsiteY249" fmla="*/ 4182591 h 5941133"/>
              <a:gd name="connsiteX250" fmla="*/ 4946306 w 9117690"/>
              <a:gd name="connsiteY250" fmla="*/ 4181853 h 5941133"/>
              <a:gd name="connsiteX251" fmla="*/ 4898236 w 9117690"/>
              <a:gd name="connsiteY251" fmla="*/ 4172149 h 5941133"/>
              <a:gd name="connsiteX252" fmla="*/ 4819433 w 9117690"/>
              <a:gd name="connsiteY252" fmla="*/ 4053261 h 5941133"/>
              <a:gd name="connsiteX253" fmla="*/ 4819433 w 9117690"/>
              <a:gd name="connsiteY253" fmla="*/ 3676885 h 5941133"/>
              <a:gd name="connsiteX254" fmla="*/ 4811044 w 9117690"/>
              <a:gd name="connsiteY254" fmla="*/ 3635336 h 5941133"/>
              <a:gd name="connsiteX255" fmla="*/ 4692157 w 9117690"/>
              <a:gd name="connsiteY255" fmla="*/ 3556532 h 5941133"/>
              <a:gd name="connsiteX256" fmla="*/ 4563130 w 9117690"/>
              <a:gd name="connsiteY256" fmla="*/ 3685559 h 5941133"/>
              <a:gd name="connsiteX257" fmla="*/ 4563130 w 9117690"/>
              <a:gd name="connsiteY257" fmla="*/ 2721348 h 5941133"/>
              <a:gd name="connsiteX258" fmla="*/ 4563015 w 9117690"/>
              <a:gd name="connsiteY258" fmla="*/ 2721348 h 5941133"/>
              <a:gd name="connsiteX259" fmla="*/ 4563014 w 9117690"/>
              <a:gd name="connsiteY259" fmla="*/ 3989312 h 5941133"/>
              <a:gd name="connsiteX260" fmla="*/ 4484211 w 9117690"/>
              <a:gd name="connsiteY260" fmla="*/ 4108200 h 5941133"/>
              <a:gd name="connsiteX261" fmla="*/ 4436141 w 9117690"/>
              <a:gd name="connsiteY261" fmla="*/ 4117904 h 5941133"/>
              <a:gd name="connsiteX262" fmla="*/ 4436141 w 9117690"/>
              <a:gd name="connsiteY262" fmla="*/ 4118642 h 5941133"/>
              <a:gd name="connsiteX263" fmla="*/ 4412661 w 9117690"/>
              <a:gd name="connsiteY263" fmla="*/ 4121009 h 5941133"/>
              <a:gd name="connsiteX264" fmla="*/ 4335596 w 9117690"/>
              <a:gd name="connsiteY264" fmla="*/ 4167453 h 5941133"/>
              <a:gd name="connsiteX265" fmla="*/ 4314689 w 9117690"/>
              <a:gd name="connsiteY265" fmla="*/ 4203896 h 5941133"/>
              <a:gd name="connsiteX266" fmla="*/ 4314689 w 9117690"/>
              <a:gd name="connsiteY266" fmla="*/ 4339508 h 5941133"/>
              <a:gd name="connsiteX267" fmla="*/ 4235886 w 9117690"/>
              <a:gd name="connsiteY267" fmla="*/ 4458396 h 5941133"/>
              <a:gd name="connsiteX268" fmla="*/ 4187818 w 9117690"/>
              <a:gd name="connsiteY268" fmla="*/ 4468100 h 5941133"/>
              <a:gd name="connsiteX269" fmla="*/ 4187818 w 9117690"/>
              <a:gd name="connsiteY269" fmla="*/ 4468838 h 5941133"/>
              <a:gd name="connsiteX270" fmla="*/ 4164338 w 9117690"/>
              <a:gd name="connsiteY270" fmla="*/ 4471205 h 5941133"/>
              <a:gd name="connsiteX271" fmla="*/ 4087274 w 9117690"/>
              <a:gd name="connsiteY271" fmla="*/ 4517649 h 5941133"/>
              <a:gd name="connsiteX272" fmla="*/ 4066135 w 9117690"/>
              <a:gd name="connsiteY272" fmla="*/ 4554495 h 5941133"/>
              <a:gd name="connsiteX273" fmla="*/ 4066135 w 9117690"/>
              <a:gd name="connsiteY273" fmla="*/ 4712264 h 5941133"/>
              <a:gd name="connsiteX274" fmla="*/ 3937109 w 9117690"/>
              <a:gd name="connsiteY274" fmla="*/ 4841291 h 5941133"/>
              <a:gd name="connsiteX275" fmla="*/ 3937109 w 9117690"/>
              <a:gd name="connsiteY275" fmla="*/ 4841290 h 5941133"/>
              <a:gd name="connsiteX276" fmla="*/ 3808082 w 9117690"/>
              <a:gd name="connsiteY276" fmla="*/ 4712263 h 5941133"/>
              <a:gd name="connsiteX277" fmla="*/ 3808082 w 9117690"/>
              <a:gd name="connsiteY277" fmla="*/ 4219518 h 5941133"/>
              <a:gd name="connsiteX278" fmla="*/ 3799694 w 9117690"/>
              <a:gd name="connsiteY278" fmla="*/ 4177968 h 5941133"/>
              <a:gd name="connsiteX279" fmla="*/ 3680807 w 9117690"/>
              <a:gd name="connsiteY279" fmla="*/ 4099164 h 5941133"/>
              <a:gd name="connsiteX280" fmla="*/ 3561920 w 9117690"/>
              <a:gd name="connsiteY280" fmla="*/ 4177968 h 5941133"/>
              <a:gd name="connsiteX281" fmla="*/ 3561433 w 9117690"/>
              <a:gd name="connsiteY281" fmla="*/ 4180378 h 5941133"/>
              <a:gd name="connsiteX282" fmla="*/ 3561433 w 9117690"/>
              <a:gd name="connsiteY282" fmla="*/ 4435519 h 5941133"/>
              <a:gd name="connsiteX283" fmla="*/ 3482629 w 9117690"/>
              <a:gd name="connsiteY283" fmla="*/ 4554407 h 5941133"/>
              <a:gd name="connsiteX284" fmla="*/ 3438829 w 9117690"/>
              <a:gd name="connsiteY284" fmla="*/ 4563249 h 5941133"/>
              <a:gd name="connsiteX285" fmla="*/ 3438829 w 9117690"/>
              <a:gd name="connsiteY285" fmla="*/ 4564615 h 5941133"/>
              <a:gd name="connsiteX286" fmla="*/ 3415349 w 9117690"/>
              <a:gd name="connsiteY286" fmla="*/ 4566982 h 5941133"/>
              <a:gd name="connsiteX287" fmla="*/ 3315620 w 9117690"/>
              <a:gd name="connsiteY287" fmla="*/ 4652931 h 5941133"/>
              <a:gd name="connsiteX288" fmla="*/ 3307419 w 9117690"/>
              <a:gd name="connsiteY288" fmla="*/ 4699402 h 5941133"/>
              <a:gd name="connsiteX289" fmla="*/ 3307419 w 9117690"/>
              <a:gd name="connsiteY289" fmla="*/ 5166571 h 5941133"/>
              <a:gd name="connsiteX290" fmla="*/ 3178392 w 9117690"/>
              <a:gd name="connsiteY290" fmla="*/ 5295598 h 5941133"/>
              <a:gd name="connsiteX291" fmla="*/ 3178393 w 9117690"/>
              <a:gd name="connsiteY291" fmla="*/ 5295599 h 5941133"/>
              <a:gd name="connsiteX292" fmla="*/ 3049366 w 9117690"/>
              <a:gd name="connsiteY292" fmla="*/ 5166572 h 5941133"/>
              <a:gd name="connsiteX293" fmla="*/ 3049366 w 9117690"/>
              <a:gd name="connsiteY293" fmla="*/ 4514427 h 5941133"/>
              <a:gd name="connsiteX294" fmla="*/ 3033349 w 9117690"/>
              <a:gd name="connsiteY294" fmla="*/ 4488028 h 5941133"/>
              <a:gd name="connsiteX295" fmla="*/ 2933786 w 9117690"/>
              <a:gd name="connsiteY295" fmla="*/ 4441074 h 5941133"/>
              <a:gd name="connsiteX296" fmla="*/ 2814899 w 9117690"/>
              <a:gd name="connsiteY296" fmla="*/ 4519878 h 5941133"/>
              <a:gd name="connsiteX297" fmla="*/ 2812443 w 9117690"/>
              <a:gd name="connsiteY297" fmla="*/ 4532038 h 5941133"/>
              <a:gd name="connsiteX298" fmla="*/ 2812443 w 9117690"/>
              <a:gd name="connsiteY298" fmla="*/ 5039760 h 5941133"/>
              <a:gd name="connsiteX299" fmla="*/ 2683416 w 9117690"/>
              <a:gd name="connsiteY299" fmla="*/ 5168787 h 5941133"/>
              <a:gd name="connsiteX300" fmla="*/ 2683417 w 9117690"/>
              <a:gd name="connsiteY300" fmla="*/ 5168786 h 5941133"/>
              <a:gd name="connsiteX301" fmla="*/ 2554391 w 9117690"/>
              <a:gd name="connsiteY301" fmla="*/ 5039759 h 5941133"/>
              <a:gd name="connsiteX302" fmla="*/ 2554391 w 9117690"/>
              <a:gd name="connsiteY302" fmla="*/ 2721348 h 5941133"/>
              <a:gd name="connsiteX303" fmla="*/ 2554390 w 9117690"/>
              <a:gd name="connsiteY303" fmla="*/ 2721348 h 5941133"/>
              <a:gd name="connsiteX304" fmla="*/ 2554389 w 9117690"/>
              <a:gd name="connsiteY304" fmla="*/ 5014630 h 5941133"/>
              <a:gd name="connsiteX305" fmla="*/ 2544250 w 9117690"/>
              <a:gd name="connsiteY305" fmla="*/ 4964412 h 5941133"/>
              <a:gd name="connsiteX306" fmla="*/ 2425363 w 9117690"/>
              <a:gd name="connsiteY306" fmla="*/ 4885608 h 5941133"/>
              <a:gd name="connsiteX307" fmla="*/ 2296336 w 9117690"/>
              <a:gd name="connsiteY307" fmla="*/ 5014635 h 5941133"/>
              <a:gd name="connsiteX308" fmla="*/ 2296336 w 9117690"/>
              <a:gd name="connsiteY308" fmla="*/ 5812106 h 5941133"/>
              <a:gd name="connsiteX309" fmla="*/ 2167309 w 9117690"/>
              <a:gd name="connsiteY309" fmla="*/ 5941133 h 5941133"/>
              <a:gd name="connsiteX310" fmla="*/ 2167310 w 9117690"/>
              <a:gd name="connsiteY310" fmla="*/ 5941132 h 5941133"/>
              <a:gd name="connsiteX311" fmla="*/ 2038282 w 9117690"/>
              <a:gd name="connsiteY311" fmla="*/ 5812105 h 5941133"/>
              <a:gd name="connsiteX312" fmla="*/ 2038282 w 9117690"/>
              <a:gd name="connsiteY312" fmla="*/ 3090757 h 5941133"/>
              <a:gd name="connsiteX313" fmla="*/ 2167310 w 9117690"/>
              <a:gd name="connsiteY313" fmla="*/ 3219784 h 5941133"/>
              <a:gd name="connsiteX314" fmla="*/ 2167309 w 9117690"/>
              <a:gd name="connsiteY314" fmla="*/ 3219785 h 5941133"/>
              <a:gd name="connsiteX315" fmla="*/ 2296336 w 9117690"/>
              <a:gd name="connsiteY315" fmla="*/ 3090758 h 5941133"/>
              <a:gd name="connsiteX316" fmla="*/ 2296336 w 9117690"/>
              <a:gd name="connsiteY316" fmla="*/ 2293287 h 5941133"/>
              <a:gd name="connsiteX317" fmla="*/ 2425363 w 9117690"/>
              <a:gd name="connsiteY317" fmla="*/ 2164260 h 5941133"/>
              <a:gd name="connsiteX318" fmla="*/ 2544250 w 9117690"/>
              <a:gd name="connsiteY318" fmla="*/ 2243064 h 5941133"/>
              <a:gd name="connsiteX319" fmla="*/ 2554389 w 9117690"/>
              <a:gd name="connsiteY319" fmla="*/ 2293282 h 5941133"/>
              <a:gd name="connsiteX320" fmla="*/ 0 w 9117690"/>
              <a:gd name="connsiteY320" fmla="*/ 0 h 5941133"/>
              <a:gd name="connsiteX321" fmla="*/ 1 w 9117690"/>
              <a:gd name="connsiteY321" fmla="*/ 0 h 5941133"/>
              <a:gd name="connsiteX322" fmla="*/ 1 w 9117690"/>
              <a:gd name="connsiteY322" fmla="*/ 2022823 h 5941133"/>
              <a:gd name="connsiteX323" fmla="*/ 129028 w 9117690"/>
              <a:gd name="connsiteY323" fmla="*/ 2151850 h 5941133"/>
              <a:gd name="connsiteX324" fmla="*/ 129027 w 9117690"/>
              <a:gd name="connsiteY324" fmla="*/ 2151851 h 5941133"/>
              <a:gd name="connsiteX325" fmla="*/ 258054 w 9117690"/>
              <a:gd name="connsiteY325" fmla="*/ 2022824 h 5941133"/>
              <a:gd name="connsiteX326" fmla="*/ 258054 w 9117690"/>
              <a:gd name="connsiteY326" fmla="*/ 1933906 h 5941133"/>
              <a:gd name="connsiteX327" fmla="*/ 261652 w 9117690"/>
              <a:gd name="connsiteY327" fmla="*/ 1916087 h 5941133"/>
              <a:gd name="connsiteX328" fmla="*/ 380539 w 9117690"/>
              <a:gd name="connsiteY328" fmla="*/ 1837283 h 5941133"/>
              <a:gd name="connsiteX329" fmla="*/ 499427 w 9117690"/>
              <a:gd name="connsiteY329" fmla="*/ 1916087 h 5941133"/>
              <a:gd name="connsiteX330" fmla="*/ 509565 w 9117690"/>
              <a:gd name="connsiteY330" fmla="*/ 1966306 h 5941133"/>
              <a:gd name="connsiteX331" fmla="*/ 509566 w 9117690"/>
              <a:gd name="connsiteY331" fmla="*/ 2560326 h 5941133"/>
              <a:gd name="connsiteX332" fmla="*/ 638593 w 9117690"/>
              <a:gd name="connsiteY332" fmla="*/ 2689353 h 5941133"/>
              <a:gd name="connsiteX333" fmla="*/ 638592 w 9117690"/>
              <a:gd name="connsiteY333" fmla="*/ 2689354 h 5941133"/>
              <a:gd name="connsiteX334" fmla="*/ 767619 w 9117690"/>
              <a:gd name="connsiteY334" fmla="*/ 2560327 h 5941133"/>
              <a:gd name="connsiteX335" fmla="*/ 767619 w 9117690"/>
              <a:gd name="connsiteY335" fmla="*/ 2474988 h 5941133"/>
              <a:gd name="connsiteX336" fmla="*/ 777383 w 9117690"/>
              <a:gd name="connsiteY336" fmla="*/ 2426627 h 5941133"/>
              <a:gd name="connsiteX337" fmla="*/ 896270 w 9117690"/>
              <a:gd name="connsiteY337" fmla="*/ 2347823 h 5941133"/>
              <a:gd name="connsiteX338" fmla="*/ 1015158 w 9117690"/>
              <a:gd name="connsiteY338" fmla="*/ 2426627 h 5941133"/>
              <a:gd name="connsiteX339" fmla="*/ 1025296 w 9117690"/>
              <a:gd name="connsiteY339" fmla="*/ 2476846 h 5941133"/>
              <a:gd name="connsiteX340" fmla="*/ 1025297 w 9117690"/>
              <a:gd name="connsiteY340" fmla="*/ 2460323 h 5941133"/>
              <a:gd name="connsiteX341" fmla="*/ 1154325 w 9117690"/>
              <a:gd name="connsiteY341" fmla="*/ 2589350 h 5941133"/>
              <a:gd name="connsiteX342" fmla="*/ 1154325 w 9117690"/>
              <a:gd name="connsiteY342" fmla="*/ 2589351 h 5941133"/>
              <a:gd name="connsiteX343" fmla="*/ 1283351 w 9117690"/>
              <a:gd name="connsiteY343" fmla="*/ 2460324 h 5941133"/>
              <a:gd name="connsiteX344" fmla="*/ 1283351 w 9117690"/>
              <a:gd name="connsiteY344" fmla="*/ 2199627 h 5941133"/>
              <a:gd name="connsiteX345" fmla="*/ 1284065 w 9117690"/>
              <a:gd name="connsiteY345" fmla="*/ 2196094 h 5941133"/>
              <a:gd name="connsiteX346" fmla="*/ 1402953 w 9117690"/>
              <a:gd name="connsiteY346" fmla="*/ 2117290 h 5941133"/>
              <a:gd name="connsiteX347" fmla="*/ 1521839 w 9117690"/>
              <a:gd name="connsiteY347" fmla="*/ 2196094 h 5941133"/>
              <a:gd name="connsiteX348" fmla="*/ 1522552 w 9117690"/>
              <a:gd name="connsiteY348" fmla="*/ 2199625 h 5941133"/>
              <a:gd name="connsiteX349" fmla="*/ 1522552 w 9117690"/>
              <a:gd name="connsiteY349" fmla="*/ 2372515 h 5941133"/>
              <a:gd name="connsiteX350" fmla="*/ 1651578 w 9117690"/>
              <a:gd name="connsiteY350" fmla="*/ 2501542 h 5941133"/>
              <a:gd name="connsiteX351" fmla="*/ 1651577 w 9117690"/>
              <a:gd name="connsiteY351" fmla="*/ 2501543 h 5941133"/>
              <a:gd name="connsiteX352" fmla="*/ 1780604 w 9117690"/>
              <a:gd name="connsiteY352" fmla="*/ 2372516 h 5941133"/>
              <a:gd name="connsiteX353" fmla="*/ 1780604 w 9117690"/>
              <a:gd name="connsiteY353" fmla="*/ 2041714 h 5941133"/>
              <a:gd name="connsiteX354" fmla="*/ 1790368 w 9117690"/>
              <a:gd name="connsiteY354" fmla="*/ 1993354 h 5941133"/>
              <a:gd name="connsiteX355" fmla="*/ 1909255 w 9117690"/>
              <a:gd name="connsiteY355" fmla="*/ 1914550 h 5941133"/>
              <a:gd name="connsiteX356" fmla="*/ 2028143 w 9117690"/>
              <a:gd name="connsiteY356" fmla="*/ 1993354 h 5941133"/>
              <a:gd name="connsiteX357" fmla="*/ 2038281 w 9117690"/>
              <a:gd name="connsiteY357" fmla="*/ 2043573 h 5941133"/>
              <a:gd name="connsiteX358" fmla="*/ 2038282 w 9117690"/>
              <a:gd name="connsiteY358" fmla="*/ 2721348 h 5941133"/>
              <a:gd name="connsiteX359" fmla="*/ 2038281 w 9117690"/>
              <a:gd name="connsiteY359" fmla="*/ 4764921 h 5941133"/>
              <a:gd name="connsiteX360" fmla="*/ 2028143 w 9117690"/>
              <a:gd name="connsiteY360" fmla="*/ 4714702 h 5941133"/>
              <a:gd name="connsiteX361" fmla="*/ 1909255 w 9117690"/>
              <a:gd name="connsiteY361" fmla="*/ 4635898 h 5941133"/>
              <a:gd name="connsiteX362" fmla="*/ 1790368 w 9117690"/>
              <a:gd name="connsiteY362" fmla="*/ 4714702 h 5941133"/>
              <a:gd name="connsiteX363" fmla="*/ 1780604 w 9117690"/>
              <a:gd name="connsiteY363" fmla="*/ 4763062 h 5941133"/>
              <a:gd name="connsiteX364" fmla="*/ 1780604 w 9117690"/>
              <a:gd name="connsiteY364" fmla="*/ 5093864 h 5941133"/>
              <a:gd name="connsiteX365" fmla="*/ 1651577 w 9117690"/>
              <a:gd name="connsiteY365" fmla="*/ 5222891 h 5941133"/>
              <a:gd name="connsiteX366" fmla="*/ 1651578 w 9117690"/>
              <a:gd name="connsiteY366" fmla="*/ 5222890 h 5941133"/>
              <a:gd name="connsiteX367" fmla="*/ 1522552 w 9117690"/>
              <a:gd name="connsiteY367" fmla="*/ 5093863 h 5941133"/>
              <a:gd name="connsiteX368" fmla="*/ 1522552 w 9117690"/>
              <a:gd name="connsiteY368" fmla="*/ 4920973 h 5941133"/>
              <a:gd name="connsiteX369" fmla="*/ 1521839 w 9117690"/>
              <a:gd name="connsiteY369" fmla="*/ 4917442 h 5941133"/>
              <a:gd name="connsiteX370" fmla="*/ 1402953 w 9117690"/>
              <a:gd name="connsiteY370" fmla="*/ 4838638 h 5941133"/>
              <a:gd name="connsiteX371" fmla="*/ 1284065 w 9117690"/>
              <a:gd name="connsiteY371" fmla="*/ 4917442 h 5941133"/>
              <a:gd name="connsiteX372" fmla="*/ 1283351 w 9117690"/>
              <a:gd name="connsiteY372" fmla="*/ 4920975 h 5941133"/>
              <a:gd name="connsiteX373" fmla="*/ 1283351 w 9117690"/>
              <a:gd name="connsiteY373" fmla="*/ 5181672 h 5941133"/>
              <a:gd name="connsiteX374" fmla="*/ 1154325 w 9117690"/>
              <a:gd name="connsiteY374" fmla="*/ 5310699 h 5941133"/>
              <a:gd name="connsiteX375" fmla="*/ 1154325 w 9117690"/>
              <a:gd name="connsiteY375" fmla="*/ 5310698 h 5941133"/>
              <a:gd name="connsiteX376" fmla="*/ 1025297 w 9117690"/>
              <a:gd name="connsiteY376" fmla="*/ 5181671 h 5941133"/>
              <a:gd name="connsiteX377" fmla="*/ 1025297 w 9117690"/>
              <a:gd name="connsiteY377" fmla="*/ 2721348 h 5941133"/>
              <a:gd name="connsiteX378" fmla="*/ 1025296 w 9117690"/>
              <a:gd name="connsiteY378" fmla="*/ 5198194 h 5941133"/>
              <a:gd name="connsiteX379" fmla="*/ 1015158 w 9117690"/>
              <a:gd name="connsiteY379" fmla="*/ 5147975 h 5941133"/>
              <a:gd name="connsiteX380" fmla="*/ 896270 w 9117690"/>
              <a:gd name="connsiteY380" fmla="*/ 5069171 h 5941133"/>
              <a:gd name="connsiteX381" fmla="*/ 777383 w 9117690"/>
              <a:gd name="connsiteY381" fmla="*/ 5147975 h 5941133"/>
              <a:gd name="connsiteX382" fmla="*/ 767619 w 9117690"/>
              <a:gd name="connsiteY382" fmla="*/ 5196336 h 5941133"/>
              <a:gd name="connsiteX383" fmla="*/ 767619 w 9117690"/>
              <a:gd name="connsiteY383" fmla="*/ 5281675 h 5941133"/>
              <a:gd name="connsiteX384" fmla="*/ 638592 w 9117690"/>
              <a:gd name="connsiteY384" fmla="*/ 5410702 h 5941133"/>
              <a:gd name="connsiteX385" fmla="*/ 638593 w 9117690"/>
              <a:gd name="connsiteY385" fmla="*/ 5410701 h 5941133"/>
              <a:gd name="connsiteX386" fmla="*/ 509566 w 9117690"/>
              <a:gd name="connsiteY386" fmla="*/ 5281674 h 5941133"/>
              <a:gd name="connsiteX387" fmla="*/ 509566 w 9117690"/>
              <a:gd name="connsiteY387" fmla="*/ 2721348 h 5941133"/>
              <a:gd name="connsiteX388" fmla="*/ 509565 w 9117690"/>
              <a:gd name="connsiteY388" fmla="*/ 4687654 h 5941133"/>
              <a:gd name="connsiteX389" fmla="*/ 499427 w 9117690"/>
              <a:gd name="connsiteY389" fmla="*/ 4637435 h 5941133"/>
              <a:gd name="connsiteX390" fmla="*/ 380539 w 9117690"/>
              <a:gd name="connsiteY390" fmla="*/ 4558631 h 5941133"/>
              <a:gd name="connsiteX391" fmla="*/ 261652 w 9117690"/>
              <a:gd name="connsiteY391" fmla="*/ 4637435 h 5941133"/>
              <a:gd name="connsiteX392" fmla="*/ 258054 w 9117690"/>
              <a:gd name="connsiteY392" fmla="*/ 4655254 h 5941133"/>
              <a:gd name="connsiteX393" fmla="*/ 258054 w 9117690"/>
              <a:gd name="connsiteY393" fmla="*/ 4744172 h 5941133"/>
              <a:gd name="connsiteX394" fmla="*/ 129027 w 9117690"/>
              <a:gd name="connsiteY394" fmla="*/ 4873199 h 5941133"/>
              <a:gd name="connsiteX395" fmla="*/ 129028 w 9117690"/>
              <a:gd name="connsiteY395" fmla="*/ 4873198 h 5941133"/>
              <a:gd name="connsiteX396" fmla="*/ 1 w 9117690"/>
              <a:gd name="connsiteY396" fmla="*/ 4744171 h 5941133"/>
              <a:gd name="connsiteX397" fmla="*/ 1 w 9117690"/>
              <a:gd name="connsiteY397" fmla="*/ 2721348 h 5941133"/>
              <a:gd name="connsiteX398" fmla="*/ 0 w 9117690"/>
              <a:gd name="connsiteY398" fmla="*/ 2721348 h 5941133"/>
              <a:gd name="connsiteX399" fmla="*/ 0 w 9117690"/>
              <a:gd name="connsiteY399" fmla="*/ 0 h 5941133"/>
              <a:gd name="connsiteX0" fmla="*/ 3416214 w 9117690"/>
              <a:gd name="connsiteY0" fmla="*/ 4559601 h 5941133"/>
              <a:gd name="connsiteX1" fmla="*/ 3418663 w 9117690"/>
              <a:gd name="connsiteY1" fmla="*/ 4560435 h 5941133"/>
              <a:gd name="connsiteX2" fmla="*/ 3419057 w 9117690"/>
              <a:gd name="connsiteY2" fmla="*/ 4560469 h 5941133"/>
              <a:gd name="connsiteX3" fmla="*/ 3416214 w 9117690"/>
              <a:gd name="connsiteY3" fmla="*/ 4559601 h 5941133"/>
              <a:gd name="connsiteX4" fmla="*/ 3416214 w 9117690"/>
              <a:gd name="connsiteY4" fmla="*/ 1838253 h 5941133"/>
              <a:gd name="connsiteX5" fmla="*/ 3419057 w 9117690"/>
              <a:gd name="connsiteY5" fmla="*/ 1839121 h 5941133"/>
              <a:gd name="connsiteX6" fmla="*/ 3418663 w 9117690"/>
              <a:gd name="connsiteY6" fmla="*/ 1839087 h 5941133"/>
              <a:gd name="connsiteX7" fmla="*/ 3416214 w 9117690"/>
              <a:gd name="connsiteY7" fmla="*/ 1838253 h 5941133"/>
              <a:gd name="connsiteX8" fmla="*/ 2554389 w 9117690"/>
              <a:gd name="connsiteY8" fmla="*/ 2293282 h 5941133"/>
              <a:gd name="connsiteX9" fmla="*/ 2554391 w 9117690"/>
              <a:gd name="connsiteY9" fmla="*/ 2318411 h 5941133"/>
              <a:gd name="connsiteX10" fmla="*/ 2683417 w 9117690"/>
              <a:gd name="connsiteY10" fmla="*/ 2447438 h 5941133"/>
              <a:gd name="connsiteX11" fmla="*/ 2683416 w 9117690"/>
              <a:gd name="connsiteY11" fmla="*/ 2447439 h 5941133"/>
              <a:gd name="connsiteX12" fmla="*/ 2812443 w 9117690"/>
              <a:gd name="connsiteY12" fmla="*/ 2318412 h 5941133"/>
              <a:gd name="connsiteX13" fmla="*/ 2812443 w 9117690"/>
              <a:gd name="connsiteY13" fmla="*/ 1810690 h 5941133"/>
              <a:gd name="connsiteX14" fmla="*/ 2814899 w 9117690"/>
              <a:gd name="connsiteY14" fmla="*/ 1798530 h 5941133"/>
              <a:gd name="connsiteX15" fmla="*/ 2933786 w 9117690"/>
              <a:gd name="connsiteY15" fmla="*/ 1719726 h 5941133"/>
              <a:gd name="connsiteX16" fmla="*/ 3033349 w 9117690"/>
              <a:gd name="connsiteY16" fmla="*/ 1766680 h 5941133"/>
              <a:gd name="connsiteX17" fmla="*/ 3049366 w 9117690"/>
              <a:gd name="connsiteY17" fmla="*/ 1793079 h 5941133"/>
              <a:gd name="connsiteX18" fmla="*/ 3049366 w 9117690"/>
              <a:gd name="connsiteY18" fmla="*/ 2445224 h 5941133"/>
              <a:gd name="connsiteX19" fmla="*/ 3178393 w 9117690"/>
              <a:gd name="connsiteY19" fmla="*/ 2574251 h 5941133"/>
              <a:gd name="connsiteX20" fmla="*/ 3178392 w 9117690"/>
              <a:gd name="connsiteY20" fmla="*/ 2574250 h 5941133"/>
              <a:gd name="connsiteX21" fmla="*/ 3307419 w 9117690"/>
              <a:gd name="connsiteY21" fmla="*/ 2445223 h 5941133"/>
              <a:gd name="connsiteX22" fmla="*/ 3307419 w 9117690"/>
              <a:gd name="connsiteY22" fmla="*/ 1978054 h 5941133"/>
              <a:gd name="connsiteX23" fmla="*/ 3315620 w 9117690"/>
              <a:gd name="connsiteY23" fmla="*/ 1931583 h 5941133"/>
              <a:gd name="connsiteX24" fmla="*/ 3415349 w 9117690"/>
              <a:gd name="connsiteY24" fmla="*/ 1845634 h 5941133"/>
              <a:gd name="connsiteX25" fmla="*/ 3438829 w 9117690"/>
              <a:gd name="connsiteY25" fmla="*/ 1843267 h 5941133"/>
              <a:gd name="connsiteX26" fmla="*/ 3438829 w 9117690"/>
              <a:gd name="connsiteY26" fmla="*/ 1841901 h 5941133"/>
              <a:gd name="connsiteX27" fmla="*/ 3482629 w 9117690"/>
              <a:gd name="connsiteY27" fmla="*/ 1833059 h 5941133"/>
              <a:gd name="connsiteX28" fmla="*/ 3561433 w 9117690"/>
              <a:gd name="connsiteY28" fmla="*/ 1714171 h 5941133"/>
              <a:gd name="connsiteX29" fmla="*/ 3561433 w 9117690"/>
              <a:gd name="connsiteY29" fmla="*/ 1459030 h 5941133"/>
              <a:gd name="connsiteX30" fmla="*/ 3561920 w 9117690"/>
              <a:gd name="connsiteY30" fmla="*/ 1456620 h 5941133"/>
              <a:gd name="connsiteX31" fmla="*/ 3680807 w 9117690"/>
              <a:gd name="connsiteY31" fmla="*/ 1377816 h 5941133"/>
              <a:gd name="connsiteX32" fmla="*/ 3799694 w 9117690"/>
              <a:gd name="connsiteY32" fmla="*/ 1456620 h 5941133"/>
              <a:gd name="connsiteX33" fmla="*/ 3808082 w 9117690"/>
              <a:gd name="connsiteY33" fmla="*/ 1498170 h 5941133"/>
              <a:gd name="connsiteX34" fmla="*/ 3808082 w 9117690"/>
              <a:gd name="connsiteY34" fmla="*/ 1990915 h 5941133"/>
              <a:gd name="connsiteX35" fmla="*/ 3937109 w 9117690"/>
              <a:gd name="connsiteY35" fmla="*/ 2119942 h 5941133"/>
              <a:gd name="connsiteX36" fmla="*/ 3937109 w 9117690"/>
              <a:gd name="connsiteY36" fmla="*/ 2119943 h 5941133"/>
              <a:gd name="connsiteX37" fmla="*/ 4066135 w 9117690"/>
              <a:gd name="connsiteY37" fmla="*/ 1990916 h 5941133"/>
              <a:gd name="connsiteX38" fmla="*/ 4066135 w 9117690"/>
              <a:gd name="connsiteY38" fmla="*/ 1833147 h 5941133"/>
              <a:gd name="connsiteX39" fmla="*/ 4087274 w 9117690"/>
              <a:gd name="connsiteY39" fmla="*/ 1796301 h 5941133"/>
              <a:gd name="connsiteX40" fmla="*/ 4164338 w 9117690"/>
              <a:gd name="connsiteY40" fmla="*/ 1749857 h 5941133"/>
              <a:gd name="connsiteX41" fmla="*/ 4187818 w 9117690"/>
              <a:gd name="connsiteY41" fmla="*/ 1747490 h 5941133"/>
              <a:gd name="connsiteX42" fmla="*/ 4187818 w 9117690"/>
              <a:gd name="connsiteY42" fmla="*/ 1746752 h 5941133"/>
              <a:gd name="connsiteX43" fmla="*/ 4235886 w 9117690"/>
              <a:gd name="connsiteY43" fmla="*/ 1737048 h 5941133"/>
              <a:gd name="connsiteX44" fmla="*/ 4314689 w 9117690"/>
              <a:gd name="connsiteY44" fmla="*/ 1618160 h 5941133"/>
              <a:gd name="connsiteX45" fmla="*/ 4314689 w 9117690"/>
              <a:gd name="connsiteY45" fmla="*/ 1482548 h 5941133"/>
              <a:gd name="connsiteX46" fmla="*/ 4335596 w 9117690"/>
              <a:gd name="connsiteY46" fmla="*/ 1446105 h 5941133"/>
              <a:gd name="connsiteX47" fmla="*/ 4412661 w 9117690"/>
              <a:gd name="connsiteY47" fmla="*/ 1399661 h 5941133"/>
              <a:gd name="connsiteX48" fmla="*/ 4436141 w 9117690"/>
              <a:gd name="connsiteY48" fmla="*/ 1397294 h 5941133"/>
              <a:gd name="connsiteX49" fmla="*/ 4436141 w 9117690"/>
              <a:gd name="connsiteY49" fmla="*/ 1396556 h 5941133"/>
              <a:gd name="connsiteX50" fmla="*/ 4484211 w 9117690"/>
              <a:gd name="connsiteY50" fmla="*/ 1386852 h 5941133"/>
              <a:gd name="connsiteX51" fmla="*/ 4563014 w 9117690"/>
              <a:gd name="connsiteY51" fmla="*/ 1267964 h 5941133"/>
              <a:gd name="connsiteX52" fmla="*/ 4563130 w 9117690"/>
              <a:gd name="connsiteY52" fmla="*/ 964211 h 5941133"/>
              <a:gd name="connsiteX53" fmla="*/ 4692157 w 9117690"/>
              <a:gd name="connsiteY53" fmla="*/ 835184 h 5941133"/>
              <a:gd name="connsiteX54" fmla="*/ 4811044 w 9117690"/>
              <a:gd name="connsiteY54" fmla="*/ 913988 h 5941133"/>
              <a:gd name="connsiteX55" fmla="*/ 4819433 w 9117690"/>
              <a:gd name="connsiteY55" fmla="*/ 955537 h 5941133"/>
              <a:gd name="connsiteX56" fmla="*/ 4819433 w 9117690"/>
              <a:gd name="connsiteY56" fmla="*/ 1331913 h 5941133"/>
              <a:gd name="connsiteX57" fmla="*/ 4898236 w 9117690"/>
              <a:gd name="connsiteY57" fmla="*/ 1450801 h 5941133"/>
              <a:gd name="connsiteX58" fmla="*/ 4946306 w 9117690"/>
              <a:gd name="connsiteY58" fmla="*/ 1460505 h 5941133"/>
              <a:gd name="connsiteX59" fmla="*/ 4946306 w 9117690"/>
              <a:gd name="connsiteY59" fmla="*/ 1461243 h 5941133"/>
              <a:gd name="connsiteX60" fmla="*/ 4969786 w 9117690"/>
              <a:gd name="connsiteY60" fmla="*/ 1463610 h 5941133"/>
              <a:gd name="connsiteX61" fmla="*/ 5069515 w 9117690"/>
              <a:gd name="connsiteY61" fmla="*/ 1549559 h 5941133"/>
              <a:gd name="connsiteX62" fmla="*/ 5071719 w 9117690"/>
              <a:gd name="connsiteY62" fmla="*/ 1562049 h 5941133"/>
              <a:gd name="connsiteX63" fmla="*/ 5071719 w 9117690"/>
              <a:gd name="connsiteY63" fmla="*/ 1927303 h 5941133"/>
              <a:gd name="connsiteX64" fmla="*/ 5200746 w 9117690"/>
              <a:gd name="connsiteY64" fmla="*/ 2056330 h 5941133"/>
              <a:gd name="connsiteX65" fmla="*/ 5200745 w 9117690"/>
              <a:gd name="connsiteY65" fmla="*/ 2056331 h 5941133"/>
              <a:gd name="connsiteX66" fmla="*/ 5329772 w 9117690"/>
              <a:gd name="connsiteY66" fmla="*/ 1927304 h 5941133"/>
              <a:gd name="connsiteX67" fmla="*/ 5329772 w 9117690"/>
              <a:gd name="connsiteY67" fmla="*/ 1793396 h 5941133"/>
              <a:gd name="connsiteX68" fmla="*/ 5331976 w 9117690"/>
              <a:gd name="connsiteY68" fmla="*/ 1780906 h 5941133"/>
              <a:gd name="connsiteX69" fmla="*/ 5431705 w 9117690"/>
              <a:gd name="connsiteY69" fmla="*/ 1694957 h 5941133"/>
              <a:gd name="connsiteX70" fmla="*/ 5455185 w 9117690"/>
              <a:gd name="connsiteY70" fmla="*/ 1692590 h 5941133"/>
              <a:gd name="connsiteX71" fmla="*/ 5455185 w 9117690"/>
              <a:gd name="connsiteY71" fmla="*/ 1691852 h 5941133"/>
              <a:gd name="connsiteX72" fmla="*/ 5503255 w 9117690"/>
              <a:gd name="connsiteY72" fmla="*/ 1682148 h 5941133"/>
              <a:gd name="connsiteX73" fmla="*/ 5582058 w 9117690"/>
              <a:gd name="connsiteY73" fmla="*/ 1563260 h 5941133"/>
              <a:gd name="connsiteX74" fmla="*/ 5582058 w 9117690"/>
              <a:gd name="connsiteY74" fmla="*/ 1409856 h 5941133"/>
              <a:gd name="connsiteX75" fmla="*/ 5584247 w 9117690"/>
              <a:gd name="connsiteY75" fmla="*/ 1399012 h 5941133"/>
              <a:gd name="connsiteX76" fmla="*/ 5703135 w 9117690"/>
              <a:gd name="connsiteY76" fmla="*/ 1320208 h 5941133"/>
              <a:gd name="connsiteX77" fmla="*/ 5822022 w 9117690"/>
              <a:gd name="connsiteY77" fmla="*/ 1399012 h 5941133"/>
              <a:gd name="connsiteX78" fmla="*/ 5830411 w 9117690"/>
              <a:gd name="connsiteY78" fmla="*/ 1440562 h 5941133"/>
              <a:gd name="connsiteX79" fmla="*/ 5830411 w 9117690"/>
              <a:gd name="connsiteY79" fmla="*/ 1554546 h 5941133"/>
              <a:gd name="connsiteX80" fmla="*/ 5909214 w 9117690"/>
              <a:gd name="connsiteY80" fmla="*/ 1673434 h 5941133"/>
              <a:gd name="connsiteX81" fmla="*/ 5957284 w 9117690"/>
              <a:gd name="connsiteY81" fmla="*/ 1683138 h 5941133"/>
              <a:gd name="connsiteX82" fmla="*/ 5957284 w 9117690"/>
              <a:gd name="connsiteY82" fmla="*/ 1683876 h 5941133"/>
              <a:gd name="connsiteX83" fmla="*/ 5980764 w 9117690"/>
              <a:gd name="connsiteY83" fmla="*/ 1686243 h 5941133"/>
              <a:gd name="connsiteX84" fmla="*/ 6057828 w 9117690"/>
              <a:gd name="connsiteY84" fmla="*/ 1732687 h 5941133"/>
              <a:gd name="connsiteX85" fmla="*/ 6076498 w 9117690"/>
              <a:gd name="connsiteY85" fmla="*/ 1765229 h 5941133"/>
              <a:gd name="connsiteX86" fmla="*/ 6076498 w 9117690"/>
              <a:gd name="connsiteY86" fmla="*/ 1811967 h 5941133"/>
              <a:gd name="connsiteX87" fmla="*/ 6205525 w 9117690"/>
              <a:gd name="connsiteY87" fmla="*/ 1940994 h 5941133"/>
              <a:gd name="connsiteX88" fmla="*/ 6205524 w 9117690"/>
              <a:gd name="connsiteY88" fmla="*/ 1940995 h 5941133"/>
              <a:gd name="connsiteX89" fmla="*/ 6334551 w 9117690"/>
              <a:gd name="connsiteY89" fmla="*/ 1811968 h 5941133"/>
              <a:gd name="connsiteX90" fmla="*/ 6334551 w 9117690"/>
              <a:gd name="connsiteY90" fmla="*/ 1503022 h 5941133"/>
              <a:gd name="connsiteX91" fmla="*/ 6338149 w 9117690"/>
              <a:gd name="connsiteY91" fmla="*/ 1485203 h 5941133"/>
              <a:gd name="connsiteX92" fmla="*/ 6457036 w 9117690"/>
              <a:gd name="connsiteY92" fmla="*/ 1406399 h 5941133"/>
              <a:gd name="connsiteX93" fmla="*/ 6575924 w 9117690"/>
              <a:gd name="connsiteY93" fmla="*/ 1485203 h 5941133"/>
              <a:gd name="connsiteX94" fmla="*/ 6586062 w 9117690"/>
              <a:gd name="connsiteY94" fmla="*/ 1535422 h 5941133"/>
              <a:gd name="connsiteX95" fmla="*/ 6586063 w 9117690"/>
              <a:gd name="connsiteY95" fmla="*/ 2432384 h 5941133"/>
              <a:gd name="connsiteX96" fmla="*/ 6715090 w 9117690"/>
              <a:gd name="connsiteY96" fmla="*/ 2561411 h 5941133"/>
              <a:gd name="connsiteX97" fmla="*/ 6715089 w 9117690"/>
              <a:gd name="connsiteY97" fmla="*/ 2561412 h 5941133"/>
              <a:gd name="connsiteX98" fmla="*/ 6844116 w 9117690"/>
              <a:gd name="connsiteY98" fmla="*/ 2432385 h 5941133"/>
              <a:gd name="connsiteX99" fmla="*/ 6844116 w 9117690"/>
              <a:gd name="connsiteY99" fmla="*/ 1845983 h 5941133"/>
              <a:gd name="connsiteX100" fmla="*/ 6853880 w 9117690"/>
              <a:gd name="connsiteY100" fmla="*/ 1797623 h 5941133"/>
              <a:gd name="connsiteX101" fmla="*/ 6972767 w 9117690"/>
              <a:gd name="connsiteY101" fmla="*/ 1718819 h 5941133"/>
              <a:gd name="connsiteX102" fmla="*/ 7091655 w 9117690"/>
              <a:gd name="connsiteY102" fmla="*/ 1797623 h 5941133"/>
              <a:gd name="connsiteX103" fmla="*/ 7101793 w 9117690"/>
              <a:gd name="connsiteY103" fmla="*/ 1847842 h 5941133"/>
              <a:gd name="connsiteX104" fmla="*/ 7101794 w 9117690"/>
              <a:gd name="connsiteY104" fmla="*/ 1831319 h 5941133"/>
              <a:gd name="connsiteX105" fmla="*/ 7230821 w 9117690"/>
              <a:gd name="connsiteY105" fmla="*/ 1960346 h 5941133"/>
              <a:gd name="connsiteX106" fmla="*/ 7230820 w 9117690"/>
              <a:gd name="connsiteY106" fmla="*/ 1960347 h 5941133"/>
              <a:gd name="connsiteX107" fmla="*/ 7359847 w 9117690"/>
              <a:gd name="connsiteY107" fmla="*/ 1831320 h 5941133"/>
              <a:gd name="connsiteX108" fmla="*/ 7359847 w 9117690"/>
              <a:gd name="connsiteY108" fmla="*/ 1726679 h 5941133"/>
              <a:gd name="connsiteX109" fmla="*/ 7360099 w 9117690"/>
              <a:gd name="connsiteY109" fmla="*/ 1725250 h 5941133"/>
              <a:gd name="connsiteX110" fmla="*/ 7459828 w 9117690"/>
              <a:gd name="connsiteY110" fmla="*/ 1639301 h 5941133"/>
              <a:gd name="connsiteX111" fmla="*/ 7483308 w 9117690"/>
              <a:gd name="connsiteY111" fmla="*/ 1636934 h 5941133"/>
              <a:gd name="connsiteX112" fmla="*/ 7483308 w 9117690"/>
              <a:gd name="connsiteY112" fmla="*/ 1636196 h 5941133"/>
              <a:gd name="connsiteX113" fmla="*/ 7531378 w 9117690"/>
              <a:gd name="connsiteY113" fmla="*/ 1626492 h 5941133"/>
              <a:gd name="connsiteX114" fmla="*/ 7610181 w 9117690"/>
              <a:gd name="connsiteY114" fmla="*/ 1507604 h 5941133"/>
              <a:gd name="connsiteX115" fmla="*/ 7610181 w 9117690"/>
              <a:gd name="connsiteY115" fmla="*/ 1266735 h 5941133"/>
              <a:gd name="connsiteX116" fmla="*/ 7612370 w 9117690"/>
              <a:gd name="connsiteY116" fmla="*/ 1255890 h 5941133"/>
              <a:gd name="connsiteX117" fmla="*/ 7731258 w 9117690"/>
              <a:gd name="connsiteY117" fmla="*/ 1177086 h 5941133"/>
              <a:gd name="connsiteX118" fmla="*/ 7850145 w 9117690"/>
              <a:gd name="connsiteY118" fmla="*/ 1255890 h 5941133"/>
              <a:gd name="connsiteX119" fmla="*/ 7858534 w 9117690"/>
              <a:gd name="connsiteY119" fmla="*/ 1297440 h 5941133"/>
              <a:gd name="connsiteX120" fmla="*/ 7858534 w 9117690"/>
              <a:gd name="connsiteY120" fmla="*/ 1387570 h 5941133"/>
              <a:gd name="connsiteX121" fmla="*/ 7937337 w 9117690"/>
              <a:gd name="connsiteY121" fmla="*/ 1506458 h 5941133"/>
              <a:gd name="connsiteX122" fmla="*/ 7985407 w 9117690"/>
              <a:gd name="connsiteY122" fmla="*/ 1516162 h 5941133"/>
              <a:gd name="connsiteX123" fmla="*/ 7985407 w 9117690"/>
              <a:gd name="connsiteY123" fmla="*/ 1516900 h 5941133"/>
              <a:gd name="connsiteX124" fmla="*/ 8008887 w 9117690"/>
              <a:gd name="connsiteY124" fmla="*/ 1519267 h 5941133"/>
              <a:gd name="connsiteX125" fmla="*/ 8108616 w 9117690"/>
              <a:gd name="connsiteY125" fmla="*/ 1605216 h 5941133"/>
              <a:gd name="connsiteX126" fmla="*/ 8110619 w 9117690"/>
              <a:gd name="connsiteY126" fmla="*/ 1616566 h 5941133"/>
              <a:gd name="connsiteX127" fmla="*/ 8110619 w 9117690"/>
              <a:gd name="connsiteY127" fmla="*/ 1896586 h 5941133"/>
              <a:gd name="connsiteX128" fmla="*/ 8239646 w 9117690"/>
              <a:gd name="connsiteY128" fmla="*/ 2025613 h 5941133"/>
              <a:gd name="connsiteX129" fmla="*/ 8239645 w 9117690"/>
              <a:gd name="connsiteY129" fmla="*/ 2025614 h 5941133"/>
              <a:gd name="connsiteX130" fmla="*/ 8368672 w 9117690"/>
              <a:gd name="connsiteY130" fmla="*/ 1896587 h 5941133"/>
              <a:gd name="connsiteX131" fmla="*/ 8368672 w 9117690"/>
              <a:gd name="connsiteY131" fmla="*/ 1628262 h 5941133"/>
              <a:gd name="connsiteX132" fmla="*/ 8368923 w 9117690"/>
              <a:gd name="connsiteY132" fmla="*/ 1626839 h 5941133"/>
              <a:gd name="connsiteX133" fmla="*/ 8468652 w 9117690"/>
              <a:gd name="connsiteY133" fmla="*/ 1540890 h 5941133"/>
              <a:gd name="connsiteX134" fmla="*/ 8492132 w 9117690"/>
              <a:gd name="connsiteY134" fmla="*/ 1538523 h 5941133"/>
              <a:gd name="connsiteX135" fmla="*/ 8492132 w 9117690"/>
              <a:gd name="connsiteY135" fmla="*/ 1537785 h 5941133"/>
              <a:gd name="connsiteX136" fmla="*/ 8540202 w 9117690"/>
              <a:gd name="connsiteY136" fmla="*/ 1528081 h 5941133"/>
              <a:gd name="connsiteX137" fmla="*/ 8619005 w 9117690"/>
              <a:gd name="connsiteY137" fmla="*/ 1409193 h 5941133"/>
              <a:gd name="connsiteX138" fmla="*/ 8619005 w 9117690"/>
              <a:gd name="connsiteY138" fmla="*/ 849400 h 5941133"/>
              <a:gd name="connsiteX139" fmla="*/ 8619025 w 9117690"/>
              <a:gd name="connsiteY139" fmla="*/ 849287 h 5941133"/>
              <a:gd name="connsiteX140" fmla="*/ 8718754 w 9117690"/>
              <a:gd name="connsiteY140" fmla="*/ 763338 h 5941133"/>
              <a:gd name="connsiteX141" fmla="*/ 8742234 w 9117690"/>
              <a:gd name="connsiteY141" fmla="*/ 760971 h 5941133"/>
              <a:gd name="connsiteX142" fmla="*/ 8742234 w 9117690"/>
              <a:gd name="connsiteY142" fmla="*/ 760233 h 5941133"/>
              <a:gd name="connsiteX143" fmla="*/ 8790304 w 9117690"/>
              <a:gd name="connsiteY143" fmla="*/ 750529 h 5941133"/>
              <a:gd name="connsiteX144" fmla="*/ 8869107 w 9117690"/>
              <a:gd name="connsiteY144" fmla="*/ 631641 h 5941133"/>
              <a:gd name="connsiteX145" fmla="*/ 8869107 w 9117690"/>
              <a:gd name="connsiteY145" fmla="*/ 568327 h 5941133"/>
              <a:gd name="connsiteX146" fmla="*/ 8890272 w 9117690"/>
              <a:gd name="connsiteY146" fmla="*/ 531436 h 5941133"/>
              <a:gd name="connsiteX147" fmla="*/ 8967336 w 9117690"/>
              <a:gd name="connsiteY147" fmla="*/ 484992 h 5941133"/>
              <a:gd name="connsiteX148" fmla="*/ 8990816 w 9117690"/>
              <a:gd name="connsiteY148" fmla="*/ 482625 h 5941133"/>
              <a:gd name="connsiteX149" fmla="*/ 8990816 w 9117690"/>
              <a:gd name="connsiteY149" fmla="*/ 481887 h 5941133"/>
              <a:gd name="connsiteX150" fmla="*/ 9038886 w 9117690"/>
              <a:gd name="connsiteY150" fmla="*/ 472183 h 5941133"/>
              <a:gd name="connsiteX151" fmla="*/ 9117689 w 9117690"/>
              <a:gd name="connsiteY151" fmla="*/ 353297 h 5941133"/>
              <a:gd name="connsiteX152" fmla="*/ 9117689 w 9117690"/>
              <a:gd name="connsiteY152" fmla="*/ 556639 h 5941133"/>
              <a:gd name="connsiteX153" fmla="*/ 9117690 w 9117690"/>
              <a:gd name="connsiteY153" fmla="*/ 556644 h 5941133"/>
              <a:gd name="connsiteX154" fmla="*/ 9117689 w 9117690"/>
              <a:gd name="connsiteY154" fmla="*/ 3074645 h 5941133"/>
              <a:gd name="connsiteX155" fmla="*/ 9038886 w 9117690"/>
              <a:gd name="connsiteY155" fmla="*/ 3193531 h 5941133"/>
              <a:gd name="connsiteX156" fmla="*/ 8990816 w 9117690"/>
              <a:gd name="connsiteY156" fmla="*/ 3203235 h 5941133"/>
              <a:gd name="connsiteX157" fmla="*/ 8990816 w 9117690"/>
              <a:gd name="connsiteY157" fmla="*/ 3203973 h 5941133"/>
              <a:gd name="connsiteX158" fmla="*/ 8967336 w 9117690"/>
              <a:gd name="connsiteY158" fmla="*/ 3206340 h 5941133"/>
              <a:gd name="connsiteX159" fmla="*/ 8890272 w 9117690"/>
              <a:gd name="connsiteY159" fmla="*/ 3252784 h 5941133"/>
              <a:gd name="connsiteX160" fmla="*/ 8869107 w 9117690"/>
              <a:gd name="connsiteY160" fmla="*/ 3289675 h 5941133"/>
              <a:gd name="connsiteX161" fmla="*/ 8869107 w 9117690"/>
              <a:gd name="connsiteY161" fmla="*/ 3352989 h 5941133"/>
              <a:gd name="connsiteX162" fmla="*/ 8790304 w 9117690"/>
              <a:gd name="connsiteY162" fmla="*/ 3471877 h 5941133"/>
              <a:gd name="connsiteX163" fmla="*/ 8742234 w 9117690"/>
              <a:gd name="connsiteY163" fmla="*/ 3481581 h 5941133"/>
              <a:gd name="connsiteX164" fmla="*/ 8742234 w 9117690"/>
              <a:gd name="connsiteY164" fmla="*/ 3482319 h 5941133"/>
              <a:gd name="connsiteX165" fmla="*/ 8718754 w 9117690"/>
              <a:gd name="connsiteY165" fmla="*/ 3484686 h 5941133"/>
              <a:gd name="connsiteX166" fmla="*/ 8619025 w 9117690"/>
              <a:gd name="connsiteY166" fmla="*/ 3570635 h 5941133"/>
              <a:gd name="connsiteX167" fmla="*/ 8619005 w 9117690"/>
              <a:gd name="connsiteY167" fmla="*/ 3570748 h 5941133"/>
              <a:gd name="connsiteX168" fmla="*/ 8619005 w 9117690"/>
              <a:gd name="connsiteY168" fmla="*/ 4130541 h 5941133"/>
              <a:gd name="connsiteX169" fmla="*/ 8540202 w 9117690"/>
              <a:gd name="connsiteY169" fmla="*/ 4249429 h 5941133"/>
              <a:gd name="connsiteX170" fmla="*/ 8492132 w 9117690"/>
              <a:gd name="connsiteY170" fmla="*/ 4259133 h 5941133"/>
              <a:gd name="connsiteX171" fmla="*/ 8492132 w 9117690"/>
              <a:gd name="connsiteY171" fmla="*/ 4259871 h 5941133"/>
              <a:gd name="connsiteX172" fmla="*/ 8468652 w 9117690"/>
              <a:gd name="connsiteY172" fmla="*/ 4262238 h 5941133"/>
              <a:gd name="connsiteX173" fmla="*/ 8368923 w 9117690"/>
              <a:gd name="connsiteY173" fmla="*/ 4348187 h 5941133"/>
              <a:gd name="connsiteX174" fmla="*/ 8368672 w 9117690"/>
              <a:gd name="connsiteY174" fmla="*/ 4349610 h 5941133"/>
              <a:gd name="connsiteX175" fmla="*/ 8368672 w 9117690"/>
              <a:gd name="connsiteY175" fmla="*/ 4617935 h 5941133"/>
              <a:gd name="connsiteX176" fmla="*/ 8239645 w 9117690"/>
              <a:gd name="connsiteY176" fmla="*/ 4746962 h 5941133"/>
              <a:gd name="connsiteX177" fmla="*/ 8239646 w 9117690"/>
              <a:gd name="connsiteY177" fmla="*/ 4746961 h 5941133"/>
              <a:gd name="connsiteX178" fmla="*/ 8110619 w 9117690"/>
              <a:gd name="connsiteY178" fmla="*/ 4617934 h 5941133"/>
              <a:gd name="connsiteX179" fmla="*/ 8110619 w 9117690"/>
              <a:gd name="connsiteY179" fmla="*/ 4337914 h 5941133"/>
              <a:gd name="connsiteX180" fmla="*/ 8108616 w 9117690"/>
              <a:gd name="connsiteY180" fmla="*/ 4326564 h 5941133"/>
              <a:gd name="connsiteX181" fmla="*/ 8008887 w 9117690"/>
              <a:gd name="connsiteY181" fmla="*/ 4240615 h 5941133"/>
              <a:gd name="connsiteX182" fmla="*/ 7985407 w 9117690"/>
              <a:gd name="connsiteY182" fmla="*/ 4238248 h 5941133"/>
              <a:gd name="connsiteX183" fmla="*/ 7985407 w 9117690"/>
              <a:gd name="connsiteY183" fmla="*/ 4237510 h 5941133"/>
              <a:gd name="connsiteX184" fmla="*/ 7937337 w 9117690"/>
              <a:gd name="connsiteY184" fmla="*/ 4227806 h 5941133"/>
              <a:gd name="connsiteX185" fmla="*/ 7858534 w 9117690"/>
              <a:gd name="connsiteY185" fmla="*/ 4108918 h 5941133"/>
              <a:gd name="connsiteX186" fmla="*/ 7858534 w 9117690"/>
              <a:gd name="connsiteY186" fmla="*/ 4018788 h 5941133"/>
              <a:gd name="connsiteX187" fmla="*/ 7850145 w 9117690"/>
              <a:gd name="connsiteY187" fmla="*/ 3977238 h 5941133"/>
              <a:gd name="connsiteX188" fmla="*/ 7731258 w 9117690"/>
              <a:gd name="connsiteY188" fmla="*/ 3898434 h 5941133"/>
              <a:gd name="connsiteX189" fmla="*/ 7612370 w 9117690"/>
              <a:gd name="connsiteY189" fmla="*/ 3977238 h 5941133"/>
              <a:gd name="connsiteX190" fmla="*/ 7610181 w 9117690"/>
              <a:gd name="connsiteY190" fmla="*/ 3988083 h 5941133"/>
              <a:gd name="connsiteX191" fmla="*/ 7610181 w 9117690"/>
              <a:gd name="connsiteY191" fmla="*/ 4228952 h 5941133"/>
              <a:gd name="connsiteX192" fmla="*/ 7531378 w 9117690"/>
              <a:gd name="connsiteY192" fmla="*/ 4347840 h 5941133"/>
              <a:gd name="connsiteX193" fmla="*/ 7483308 w 9117690"/>
              <a:gd name="connsiteY193" fmla="*/ 4357544 h 5941133"/>
              <a:gd name="connsiteX194" fmla="*/ 7483308 w 9117690"/>
              <a:gd name="connsiteY194" fmla="*/ 4358282 h 5941133"/>
              <a:gd name="connsiteX195" fmla="*/ 7459828 w 9117690"/>
              <a:gd name="connsiteY195" fmla="*/ 4360649 h 5941133"/>
              <a:gd name="connsiteX196" fmla="*/ 7360099 w 9117690"/>
              <a:gd name="connsiteY196" fmla="*/ 4446598 h 5941133"/>
              <a:gd name="connsiteX197" fmla="*/ 7359847 w 9117690"/>
              <a:gd name="connsiteY197" fmla="*/ 4448027 h 5941133"/>
              <a:gd name="connsiteX198" fmla="*/ 7359847 w 9117690"/>
              <a:gd name="connsiteY198" fmla="*/ 4552668 h 5941133"/>
              <a:gd name="connsiteX199" fmla="*/ 7230820 w 9117690"/>
              <a:gd name="connsiteY199" fmla="*/ 4681695 h 5941133"/>
              <a:gd name="connsiteX200" fmla="*/ 7230821 w 9117690"/>
              <a:gd name="connsiteY200" fmla="*/ 4681694 h 5941133"/>
              <a:gd name="connsiteX201" fmla="*/ 7101794 w 9117690"/>
              <a:gd name="connsiteY201" fmla="*/ 4552667 h 5941133"/>
              <a:gd name="connsiteX202" fmla="*/ 7101794 w 9117690"/>
              <a:gd name="connsiteY202" fmla="*/ 2721348 h 5941133"/>
              <a:gd name="connsiteX203" fmla="*/ 7101793 w 9117690"/>
              <a:gd name="connsiteY203" fmla="*/ 4569190 h 5941133"/>
              <a:gd name="connsiteX204" fmla="*/ 7091655 w 9117690"/>
              <a:gd name="connsiteY204" fmla="*/ 4518971 h 5941133"/>
              <a:gd name="connsiteX205" fmla="*/ 6972767 w 9117690"/>
              <a:gd name="connsiteY205" fmla="*/ 4440167 h 5941133"/>
              <a:gd name="connsiteX206" fmla="*/ 6853880 w 9117690"/>
              <a:gd name="connsiteY206" fmla="*/ 4518971 h 5941133"/>
              <a:gd name="connsiteX207" fmla="*/ 6844116 w 9117690"/>
              <a:gd name="connsiteY207" fmla="*/ 4567331 h 5941133"/>
              <a:gd name="connsiteX208" fmla="*/ 6844116 w 9117690"/>
              <a:gd name="connsiteY208" fmla="*/ 5153733 h 5941133"/>
              <a:gd name="connsiteX209" fmla="*/ 6715089 w 9117690"/>
              <a:gd name="connsiteY209" fmla="*/ 5282760 h 5941133"/>
              <a:gd name="connsiteX210" fmla="*/ 6715090 w 9117690"/>
              <a:gd name="connsiteY210" fmla="*/ 5282759 h 5941133"/>
              <a:gd name="connsiteX211" fmla="*/ 6586063 w 9117690"/>
              <a:gd name="connsiteY211" fmla="*/ 5153732 h 5941133"/>
              <a:gd name="connsiteX212" fmla="*/ 6586063 w 9117690"/>
              <a:gd name="connsiteY212" fmla="*/ 2721348 h 5941133"/>
              <a:gd name="connsiteX213" fmla="*/ 6586062 w 9117690"/>
              <a:gd name="connsiteY213" fmla="*/ 4256770 h 5941133"/>
              <a:gd name="connsiteX214" fmla="*/ 6575924 w 9117690"/>
              <a:gd name="connsiteY214" fmla="*/ 4206551 h 5941133"/>
              <a:gd name="connsiteX215" fmla="*/ 6457036 w 9117690"/>
              <a:gd name="connsiteY215" fmla="*/ 4127747 h 5941133"/>
              <a:gd name="connsiteX216" fmla="*/ 6338149 w 9117690"/>
              <a:gd name="connsiteY216" fmla="*/ 4206551 h 5941133"/>
              <a:gd name="connsiteX217" fmla="*/ 6334551 w 9117690"/>
              <a:gd name="connsiteY217" fmla="*/ 4224370 h 5941133"/>
              <a:gd name="connsiteX218" fmla="*/ 6334551 w 9117690"/>
              <a:gd name="connsiteY218" fmla="*/ 4533316 h 5941133"/>
              <a:gd name="connsiteX219" fmla="*/ 6205524 w 9117690"/>
              <a:gd name="connsiteY219" fmla="*/ 4662343 h 5941133"/>
              <a:gd name="connsiteX220" fmla="*/ 6205525 w 9117690"/>
              <a:gd name="connsiteY220" fmla="*/ 4662342 h 5941133"/>
              <a:gd name="connsiteX221" fmla="*/ 6076498 w 9117690"/>
              <a:gd name="connsiteY221" fmla="*/ 4533315 h 5941133"/>
              <a:gd name="connsiteX222" fmla="*/ 6076498 w 9117690"/>
              <a:gd name="connsiteY222" fmla="*/ 4486577 h 5941133"/>
              <a:gd name="connsiteX223" fmla="*/ 6057828 w 9117690"/>
              <a:gd name="connsiteY223" fmla="*/ 4454035 h 5941133"/>
              <a:gd name="connsiteX224" fmla="*/ 5980764 w 9117690"/>
              <a:gd name="connsiteY224" fmla="*/ 4407591 h 5941133"/>
              <a:gd name="connsiteX225" fmla="*/ 5957284 w 9117690"/>
              <a:gd name="connsiteY225" fmla="*/ 4405224 h 5941133"/>
              <a:gd name="connsiteX226" fmla="*/ 5957284 w 9117690"/>
              <a:gd name="connsiteY226" fmla="*/ 4404486 h 5941133"/>
              <a:gd name="connsiteX227" fmla="*/ 5909214 w 9117690"/>
              <a:gd name="connsiteY227" fmla="*/ 4394782 h 5941133"/>
              <a:gd name="connsiteX228" fmla="*/ 5830411 w 9117690"/>
              <a:gd name="connsiteY228" fmla="*/ 4275894 h 5941133"/>
              <a:gd name="connsiteX229" fmla="*/ 5830411 w 9117690"/>
              <a:gd name="connsiteY229" fmla="*/ 4161910 h 5941133"/>
              <a:gd name="connsiteX230" fmla="*/ 5822022 w 9117690"/>
              <a:gd name="connsiteY230" fmla="*/ 4120360 h 5941133"/>
              <a:gd name="connsiteX231" fmla="*/ 5703135 w 9117690"/>
              <a:gd name="connsiteY231" fmla="*/ 4041556 h 5941133"/>
              <a:gd name="connsiteX232" fmla="*/ 5584247 w 9117690"/>
              <a:gd name="connsiteY232" fmla="*/ 4120360 h 5941133"/>
              <a:gd name="connsiteX233" fmla="*/ 5582058 w 9117690"/>
              <a:gd name="connsiteY233" fmla="*/ 4131204 h 5941133"/>
              <a:gd name="connsiteX234" fmla="*/ 5582058 w 9117690"/>
              <a:gd name="connsiteY234" fmla="*/ 4284608 h 5941133"/>
              <a:gd name="connsiteX235" fmla="*/ 5503255 w 9117690"/>
              <a:gd name="connsiteY235" fmla="*/ 4403496 h 5941133"/>
              <a:gd name="connsiteX236" fmla="*/ 5455185 w 9117690"/>
              <a:gd name="connsiteY236" fmla="*/ 4413200 h 5941133"/>
              <a:gd name="connsiteX237" fmla="*/ 5455185 w 9117690"/>
              <a:gd name="connsiteY237" fmla="*/ 4413938 h 5941133"/>
              <a:gd name="connsiteX238" fmla="*/ 5431705 w 9117690"/>
              <a:gd name="connsiteY238" fmla="*/ 4416305 h 5941133"/>
              <a:gd name="connsiteX239" fmla="*/ 5331976 w 9117690"/>
              <a:gd name="connsiteY239" fmla="*/ 4502254 h 5941133"/>
              <a:gd name="connsiteX240" fmla="*/ 5329772 w 9117690"/>
              <a:gd name="connsiteY240" fmla="*/ 4514744 h 5941133"/>
              <a:gd name="connsiteX241" fmla="*/ 5329772 w 9117690"/>
              <a:gd name="connsiteY241" fmla="*/ 4648652 h 5941133"/>
              <a:gd name="connsiteX242" fmla="*/ 5200745 w 9117690"/>
              <a:gd name="connsiteY242" fmla="*/ 4777679 h 5941133"/>
              <a:gd name="connsiteX243" fmla="*/ 5200746 w 9117690"/>
              <a:gd name="connsiteY243" fmla="*/ 4777678 h 5941133"/>
              <a:gd name="connsiteX244" fmla="*/ 5071719 w 9117690"/>
              <a:gd name="connsiteY244" fmla="*/ 4648651 h 5941133"/>
              <a:gd name="connsiteX245" fmla="*/ 5071719 w 9117690"/>
              <a:gd name="connsiteY245" fmla="*/ 4283397 h 5941133"/>
              <a:gd name="connsiteX246" fmla="*/ 5069515 w 9117690"/>
              <a:gd name="connsiteY246" fmla="*/ 4270907 h 5941133"/>
              <a:gd name="connsiteX247" fmla="*/ 4969786 w 9117690"/>
              <a:gd name="connsiteY247" fmla="*/ 4184958 h 5941133"/>
              <a:gd name="connsiteX248" fmla="*/ 4946306 w 9117690"/>
              <a:gd name="connsiteY248" fmla="*/ 4182591 h 5941133"/>
              <a:gd name="connsiteX249" fmla="*/ 4946306 w 9117690"/>
              <a:gd name="connsiteY249" fmla="*/ 4181853 h 5941133"/>
              <a:gd name="connsiteX250" fmla="*/ 4898236 w 9117690"/>
              <a:gd name="connsiteY250" fmla="*/ 4172149 h 5941133"/>
              <a:gd name="connsiteX251" fmla="*/ 4819433 w 9117690"/>
              <a:gd name="connsiteY251" fmla="*/ 4053261 h 5941133"/>
              <a:gd name="connsiteX252" fmla="*/ 4819433 w 9117690"/>
              <a:gd name="connsiteY252" fmla="*/ 3676885 h 5941133"/>
              <a:gd name="connsiteX253" fmla="*/ 4811044 w 9117690"/>
              <a:gd name="connsiteY253" fmla="*/ 3635336 h 5941133"/>
              <a:gd name="connsiteX254" fmla="*/ 4692157 w 9117690"/>
              <a:gd name="connsiteY254" fmla="*/ 3556532 h 5941133"/>
              <a:gd name="connsiteX255" fmla="*/ 4563130 w 9117690"/>
              <a:gd name="connsiteY255" fmla="*/ 3685559 h 5941133"/>
              <a:gd name="connsiteX256" fmla="*/ 4563130 w 9117690"/>
              <a:gd name="connsiteY256" fmla="*/ 2721348 h 5941133"/>
              <a:gd name="connsiteX257" fmla="*/ 4563015 w 9117690"/>
              <a:gd name="connsiteY257" fmla="*/ 2721348 h 5941133"/>
              <a:gd name="connsiteX258" fmla="*/ 4563014 w 9117690"/>
              <a:gd name="connsiteY258" fmla="*/ 3989312 h 5941133"/>
              <a:gd name="connsiteX259" fmla="*/ 4484211 w 9117690"/>
              <a:gd name="connsiteY259" fmla="*/ 4108200 h 5941133"/>
              <a:gd name="connsiteX260" fmla="*/ 4436141 w 9117690"/>
              <a:gd name="connsiteY260" fmla="*/ 4117904 h 5941133"/>
              <a:gd name="connsiteX261" fmla="*/ 4436141 w 9117690"/>
              <a:gd name="connsiteY261" fmla="*/ 4118642 h 5941133"/>
              <a:gd name="connsiteX262" fmla="*/ 4412661 w 9117690"/>
              <a:gd name="connsiteY262" fmla="*/ 4121009 h 5941133"/>
              <a:gd name="connsiteX263" fmla="*/ 4335596 w 9117690"/>
              <a:gd name="connsiteY263" fmla="*/ 4167453 h 5941133"/>
              <a:gd name="connsiteX264" fmla="*/ 4314689 w 9117690"/>
              <a:gd name="connsiteY264" fmla="*/ 4203896 h 5941133"/>
              <a:gd name="connsiteX265" fmla="*/ 4314689 w 9117690"/>
              <a:gd name="connsiteY265" fmla="*/ 4339508 h 5941133"/>
              <a:gd name="connsiteX266" fmla="*/ 4235886 w 9117690"/>
              <a:gd name="connsiteY266" fmla="*/ 4458396 h 5941133"/>
              <a:gd name="connsiteX267" fmla="*/ 4187818 w 9117690"/>
              <a:gd name="connsiteY267" fmla="*/ 4468100 h 5941133"/>
              <a:gd name="connsiteX268" fmla="*/ 4187818 w 9117690"/>
              <a:gd name="connsiteY268" fmla="*/ 4468838 h 5941133"/>
              <a:gd name="connsiteX269" fmla="*/ 4164338 w 9117690"/>
              <a:gd name="connsiteY269" fmla="*/ 4471205 h 5941133"/>
              <a:gd name="connsiteX270" fmla="*/ 4087274 w 9117690"/>
              <a:gd name="connsiteY270" fmla="*/ 4517649 h 5941133"/>
              <a:gd name="connsiteX271" fmla="*/ 4066135 w 9117690"/>
              <a:gd name="connsiteY271" fmla="*/ 4554495 h 5941133"/>
              <a:gd name="connsiteX272" fmla="*/ 4066135 w 9117690"/>
              <a:gd name="connsiteY272" fmla="*/ 4712264 h 5941133"/>
              <a:gd name="connsiteX273" fmla="*/ 3937109 w 9117690"/>
              <a:gd name="connsiteY273" fmla="*/ 4841291 h 5941133"/>
              <a:gd name="connsiteX274" fmla="*/ 3937109 w 9117690"/>
              <a:gd name="connsiteY274" fmla="*/ 4841290 h 5941133"/>
              <a:gd name="connsiteX275" fmla="*/ 3808082 w 9117690"/>
              <a:gd name="connsiteY275" fmla="*/ 4712263 h 5941133"/>
              <a:gd name="connsiteX276" fmla="*/ 3808082 w 9117690"/>
              <a:gd name="connsiteY276" fmla="*/ 4219518 h 5941133"/>
              <a:gd name="connsiteX277" fmla="*/ 3799694 w 9117690"/>
              <a:gd name="connsiteY277" fmla="*/ 4177968 h 5941133"/>
              <a:gd name="connsiteX278" fmla="*/ 3680807 w 9117690"/>
              <a:gd name="connsiteY278" fmla="*/ 4099164 h 5941133"/>
              <a:gd name="connsiteX279" fmla="*/ 3561920 w 9117690"/>
              <a:gd name="connsiteY279" fmla="*/ 4177968 h 5941133"/>
              <a:gd name="connsiteX280" fmla="*/ 3561433 w 9117690"/>
              <a:gd name="connsiteY280" fmla="*/ 4180378 h 5941133"/>
              <a:gd name="connsiteX281" fmla="*/ 3561433 w 9117690"/>
              <a:gd name="connsiteY281" fmla="*/ 4435519 h 5941133"/>
              <a:gd name="connsiteX282" fmla="*/ 3482629 w 9117690"/>
              <a:gd name="connsiteY282" fmla="*/ 4554407 h 5941133"/>
              <a:gd name="connsiteX283" fmla="*/ 3438829 w 9117690"/>
              <a:gd name="connsiteY283" fmla="*/ 4563249 h 5941133"/>
              <a:gd name="connsiteX284" fmla="*/ 3438829 w 9117690"/>
              <a:gd name="connsiteY284" fmla="*/ 4564615 h 5941133"/>
              <a:gd name="connsiteX285" fmla="*/ 3415349 w 9117690"/>
              <a:gd name="connsiteY285" fmla="*/ 4566982 h 5941133"/>
              <a:gd name="connsiteX286" fmla="*/ 3315620 w 9117690"/>
              <a:gd name="connsiteY286" fmla="*/ 4652931 h 5941133"/>
              <a:gd name="connsiteX287" fmla="*/ 3307419 w 9117690"/>
              <a:gd name="connsiteY287" fmla="*/ 4699402 h 5941133"/>
              <a:gd name="connsiteX288" fmla="*/ 3307419 w 9117690"/>
              <a:gd name="connsiteY288" fmla="*/ 5166571 h 5941133"/>
              <a:gd name="connsiteX289" fmla="*/ 3178392 w 9117690"/>
              <a:gd name="connsiteY289" fmla="*/ 5295598 h 5941133"/>
              <a:gd name="connsiteX290" fmla="*/ 3178393 w 9117690"/>
              <a:gd name="connsiteY290" fmla="*/ 5295599 h 5941133"/>
              <a:gd name="connsiteX291" fmla="*/ 3049366 w 9117690"/>
              <a:gd name="connsiteY291" fmla="*/ 5166572 h 5941133"/>
              <a:gd name="connsiteX292" fmla="*/ 3049366 w 9117690"/>
              <a:gd name="connsiteY292" fmla="*/ 4514427 h 5941133"/>
              <a:gd name="connsiteX293" fmla="*/ 3033349 w 9117690"/>
              <a:gd name="connsiteY293" fmla="*/ 4488028 h 5941133"/>
              <a:gd name="connsiteX294" fmla="*/ 2933786 w 9117690"/>
              <a:gd name="connsiteY294" fmla="*/ 4441074 h 5941133"/>
              <a:gd name="connsiteX295" fmla="*/ 2814899 w 9117690"/>
              <a:gd name="connsiteY295" fmla="*/ 4519878 h 5941133"/>
              <a:gd name="connsiteX296" fmla="*/ 2812443 w 9117690"/>
              <a:gd name="connsiteY296" fmla="*/ 4532038 h 5941133"/>
              <a:gd name="connsiteX297" fmla="*/ 2812443 w 9117690"/>
              <a:gd name="connsiteY297" fmla="*/ 5039760 h 5941133"/>
              <a:gd name="connsiteX298" fmla="*/ 2683416 w 9117690"/>
              <a:gd name="connsiteY298" fmla="*/ 5168787 h 5941133"/>
              <a:gd name="connsiteX299" fmla="*/ 2683417 w 9117690"/>
              <a:gd name="connsiteY299" fmla="*/ 5168786 h 5941133"/>
              <a:gd name="connsiteX300" fmla="*/ 2554391 w 9117690"/>
              <a:gd name="connsiteY300" fmla="*/ 5039759 h 5941133"/>
              <a:gd name="connsiteX301" fmla="*/ 2554391 w 9117690"/>
              <a:gd name="connsiteY301" fmla="*/ 2721348 h 5941133"/>
              <a:gd name="connsiteX302" fmla="*/ 2554390 w 9117690"/>
              <a:gd name="connsiteY302" fmla="*/ 2721348 h 5941133"/>
              <a:gd name="connsiteX303" fmla="*/ 2554389 w 9117690"/>
              <a:gd name="connsiteY303" fmla="*/ 5014630 h 5941133"/>
              <a:gd name="connsiteX304" fmla="*/ 2544250 w 9117690"/>
              <a:gd name="connsiteY304" fmla="*/ 4964412 h 5941133"/>
              <a:gd name="connsiteX305" fmla="*/ 2425363 w 9117690"/>
              <a:gd name="connsiteY305" fmla="*/ 4885608 h 5941133"/>
              <a:gd name="connsiteX306" fmla="*/ 2296336 w 9117690"/>
              <a:gd name="connsiteY306" fmla="*/ 5014635 h 5941133"/>
              <a:gd name="connsiteX307" fmla="*/ 2296336 w 9117690"/>
              <a:gd name="connsiteY307" fmla="*/ 5812106 h 5941133"/>
              <a:gd name="connsiteX308" fmla="*/ 2167309 w 9117690"/>
              <a:gd name="connsiteY308" fmla="*/ 5941133 h 5941133"/>
              <a:gd name="connsiteX309" fmla="*/ 2167310 w 9117690"/>
              <a:gd name="connsiteY309" fmla="*/ 5941132 h 5941133"/>
              <a:gd name="connsiteX310" fmla="*/ 2038282 w 9117690"/>
              <a:gd name="connsiteY310" fmla="*/ 5812105 h 5941133"/>
              <a:gd name="connsiteX311" fmla="*/ 2038282 w 9117690"/>
              <a:gd name="connsiteY311" fmla="*/ 3090757 h 5941133"/>
              <a:gd name="connsiteX312" fmla="*/ 2167310 w 9117690"/>
              <a:gd name="connsiteY312" fmla="*/ 3219784 h 5941133"/>
              <a:gd name="connsiteX313" fmla="*/ 2167309 w 9117690"/>
              <a:gd name="connsiteY313" fmla="*/ 3219785 h 5941133"/>
              <a:gd name="connsiteX314" fmla="*/ 2296336 w 9117690"/>
              <a:gd name="connsiteY314" fmla="*/ 3090758 h 5941133"/>
              <a:gd name="connsiteX315" fmla="*/ 2296336 w 9117690"/>
              <a:gd name="connsiteY315" fmla="*/ 2293287 h 5941133"/>
              <a:gd name="connsiteX316" fmla="*/ 2425363 w 9117690"/>
              <a:gd name="connsiteY316" fmla="*/ 2164260 h 5941133"/>
              <a:gd name="connsiteX317" fmla="*/ 2544250 w 9117690"/>
              <a:gd name="connsiteY317" fmla="*/ 2243064 h 5941133"/>
              <a:gd name="connsiteX318" fmla="*/ 2554389 w 9117690"/>
              <a:gd name="connsiteY318" fmla="*/ 2293282 h 5941133"/>
              <a:gd name="connsiteX319" fmla="*/ 0 w 9117690"/>
              <a:gd name="connsiteY319" fmla="*/ 0 h 5941133"/>
              <a:gd name="connsiteX320" fmla="*/ 1 w 9117690"/>
              <a:gd name="connsiteY320" fmla="*/ 0 h 5941133"/>
              <a:gd name="connsiteX321" fmla="*/ 1 w 9117690"/>
              <a:gd name="connsiteY321" fmla="*/ 2022823 h 5941133"/>
              <a:gd name="connsiteX322" fmla="*/ 129028 w 9117690"/>
              <a:gd name="connsiteY322" fmla="*/ 2151850 h 5941133"/>
              <a:gd name="connsiteX323" fmla="*/ 129027 w 9117690"/>
              <a:gd name="connsiteY323" fmla="*/ 2151851 h 5941133"/>
              <a:gd name="connsiteX324" fmla="*/ 258054 w 9117690"/>
              <a:gd name="connsiteY324" fmla="*/ 2022824 h 5941133"/>
              <a:gd name="connsiteX325" fmla="*/ 258054 w 9117690"/>
              <a:gd name="connsiteY325" fmla="*/ 1933906 h 5941133"/>
              <a:gd name="connsiteX326" fmla="*/ 261652 w 9117690"/>
              <a:gd name="connsiteY326" fmla="*/ 1916087 h 5941133"/>
              <a:gd name="connsiteX327" fmla="*/ 380539 w 9117690"/>
              <a:gd name="connsiteY327" fmla="*/ 1837283 h 5941133"/>
              <a:gd name="connsiteX328" fmla="*/ 499427 w 9117690"/>
              <a:gd name="connsiteY328" fmla="*/ 1916087 h 5941133"/>
              <a:gd name="connsiteX329" fmla="*/ 509565 w 9117690"/>
              <a:gd name="connsiteY329" fmla="*/ 1966306 h 5941133"/>
              <a:gd name="connsiteX330" fmla="*/ 509566 w 9117690"/>
              <a:gd name="connsiteY330" fmla="*/ 2560326 h 5941133"/>
              <a:gd name="connsiteX331" fmla="*/ 638593 w 9117690"/>
              <a:gd name="connsiteY331" fmla="*/ 2689353 h 5941133"/>
              <a:gd name="connsiteX332" fmla="*/ 638592 w 9117690"/>
              <a:gd name="connsiteY332" fmla="*/ 2689354 h 5941133"/>
              <a:gd name="connsiteX333" fmla="*/ 767619 w 9117690"/>
              <a:gd name="connsiteY333" fmla="*/ 2560327 h 5941133"/>
              <a:gd name="connsiteX334" fmla="*/ 767619 w 9117690"/>
              <a:gd name="connsiteY334" fmla="*/ 2474988 h 5941133"/>
              <a:gd name="connsiteX335" fmla="*/ 777383 w 9117690"/>
              <a:gd name="connsiteY335" fmla="*/ 2426627 h 5941133"/>
              <a:gd name="connsiteX336" fmla="*/ 896270 w 9117690"/>
              <a:gd name="connsiteY336" fmla="*/ 2347823 h 5941133"/>
              <a:gd name="connsiteX337" fmla="*/ 1015158 w 9117690"/>
              <a:gd name="connsiteY337" fmla="*/ 2426627 h 5941133"/>
              <a:gd name="connsiteX338" fmla="*/ 1025296 w 9117690"/>
              <a:gd name="connsiteY338" fmla="*/ 2476846 h 5941133"/>
              <a:gd name="connsiteX339" fmla="*/ 1025297 w 9117690"/>
              <a:gd name="connsiteY339" fmla="*/ 2460323 h 5941133"/>
              <a:gd name="connsiteX340" fmla="*/ 1154325 w 9117690"/>
              <a:gd name="connsiteY340" fmla="*/ 2589350 h 5941133"/>
              <a:gd name="connsiteX341" fmla="*/ 1154325 w 9117690"/>
              <a:gd name="connsiteY341" fmla="*/ 2589351 h 5941133"/>
              <a:gd name="connsiteX342" fmla="*/ 1283351 w 9117690"/>
              <a:gd name="connsiteY342" fmla="*/ 2460324 h 5941133"/>
              <a:gd name="connsiteX343" fmla="*/ 1283351 w 9117690"/>
              <a:gd name="connsiteY343" fmla="*/ 2199627 h 5941133"/>
              <a:gd name="connsiteX344" fmla="*/ 1284065 w 9117690"/>
              <a:gd name="connsiteY344" fmla="*/ 2196094 h 5941133"/>
              <a:gd name="connsiteX345" fmla="*/ 1402953 w 9117690"/>
              <a:gd name="connsiteY345" fmla="*/ 2117290 h 5941133"/>
              <a:gd name="connsiteX346" fmla="*/ 1521839 w 9117690"/>
              <a:gd name="connsiteY346" fmla="*/ 2196094 h 5941133"/>
              <a:gd name="connsiteX347" fmla="*/ 1522552 w 9117690"/>
              <a:gd name="connsiteY347" fmla="*/ 2199625 h 5941133"/>
              <a:gd name="connsiteX348" fmla="*/ 1522552 w 9117690"/>
              <a:gd name="connsiteY348" fmla="*/ 2372515 h 5941133"/>
              <a:gd name="connsiteX349" fmla="*/ 1651578 w 9117690"/>
              <a:gd name="connsiteY349" fmla="*/ 2501542 h 5941133"/>
              <a:gd name="connsiteX350" fmla="*/ 1651577 w 9117690"/>
              <a:gd name="connsiteY350" fmla="*/ 2501543 h 5941133"/>
              <a:gd name="connsiteX351" fmla="*/ 1780604 w 9117690"/>
              <a:gd name="connsiteY351" fmla="*/ 2372516 h 5941133"/>
              <a:gd name="connsiteX352" fmla="*/ 1780604 w 9117690"/>
              <a:gd name="connsiteY352" fmla="*/ 2041714 h 5941133"/>
              <a:gd name="connsiteX353" fmla="*/ 1790368 w 9117690"/>
              <a:gd name="connsiteY353" fmla="*/ 1993354 h 5941133"/>
              <a:gd name="connsiteX354" fmla="*/ 1909255 w 9117690"/>
              <a:gd name="connsiteY354" fmla="*/ 1914550 h 5941133"/>
              <a:gd name="connsiteX355" fmla="*/ 2028143 w 9117690"/>
              <a:gd name="connsiteY355" fmla="*/ 1993354 h 5941133"/>
              <a:gd name="connsiteX356" fmla="*/ 2038281 w 9117690"/>
              <a:gd name="connsiteY356" fmla="*/ 2043573 h 5941133"/>
              <a:gd name="connsiteX357" fmla="*/ 2038282 w 9117690"/>
              <a:gd name="connsiteY357" fmla="*/ 2721348 h 5941133"/>
              <a:gd name="connsiteX358" fmla="*/ 2038281 w 9117690"/>
              <a:gd name="connsiteY358" fmla="*/ 4764921 h 5941133"/>
              <a:gd name="connsiteX359" fmla="*/ 2028143 w 9117690"/>
              <a:gd name="connsiteY359" fmla="*/ 4714702 h 5941133"/>
              <a:gd name="connsiteX360" fmla="*/ 1909255 w 9117690"/>
              <a:gd name="connsiteY360" fmla="*/ 4635898 h 5941133"/>
              <a:gd name="connsiteX361" fmla="*/ 1790368 w 9117690"/>
              <a:gd name="connsiteY361" fmla="*/ 4714702 h 5941133"/>
              <a:gd name="connsiteX362" fmla="*/ 1780604 w 9117690"/>
              <a:gd name="connsiteY362" fmla="*/ 4763062 h 5941133"/>
              <a:gd name="connsiteX363" fmla="*/ 1780604 w 9117690"/>
              <a:gd name="connsiteY363" fmla="*/ 5093864 h 5941133"/>
              <a:gd name="connsiteX364" fmla="*/ 1651577 w 9117690"/>
              <a:gd name="connsiteY364" fmla="*/ 5222891 h 5941133"/>
              <a:gd name="connsiteX365" fmla="*/ 1651578 w 9117690"/>
              <a:gd name="connsiteY365" fmla="*/ 5222890 h 5941133"/>
              <a:gd name="connsiteX366" fmla="*/ 1522552 w 9117690"/>
              <a:gd name="connsiteY366" fmla="*/ 5093863 h 5941133"/>
              <a:gd name="connsiteX367" fmla="*/ 1522552 w 9117690"/>
              <a:gd name="connsiteY367" fmla="*/ 4920973 h 5941133"/>
              <a:gd name="connsiteX368" fmla="*/ 1521839 w 9117690"/>
              <a:gd name="connsiteY368" fmla="*/ 4917442 h 5941133"/>
              <a:gd name="connsiteX369" fmla="*/ 1402953 w 9117690"/>
              <a:gd name="connsiteY369" fmla="*/ 4838638 h 5941133"/>
              <a:gd name="connsiteX370" fmla="*/ 1284065 w 9117690"/>
              <a:gd name="connsiteY370" fmla="*/ 4917442 h 5941133"/>
              <a:gd name="connsiteX371" fmla="*/ 1283351 w 9117690"/>
              <a:gd name="connsiteY371" fmla="*/ 4920975 h 5941133"/>
              <a:gd name="connsiteX372" fmla="*/ 1283351 w 9117690"/>
              <a:gd name="connsiteY372" fmla="*/ 5181672 h 5941133"/>
              <a:gd name="connsiteX373" fmla="*/ 1154325 w 9117690"/>
              <a:gd name="connsiteY373" fmla="*/ 5310699 h 5941133"/>
              <a:gd name="connsiteX374" fmla="*/ 1154325 w 9117690"/>
              <a:gd name="connsiteY374" fmla="*/ 5310698 h 5941133"/>
              <a:gd name="connsiteX375" fmla="*/ 1025297 w 9117690"/>
              <a:gd name="connsiteY375" fmla="*/ 5181671 h 5941133"/>
              <a:gd name="connsiteX376" fmla="*/ 1025297 w 9117690"/>
              <a:gd name="connsiteY376" fmla="*/ 2721348 h 5941133"/>
              <a:gd name="connsiteX377" fmla="*/ 1025296 w 9117690"/>
              <a:gd name="connsiteY377" fmla="*/ 5198194 h 5941133"/>
              <a:gd name="connsiteX378" fmla="*/ 1015158 w 9117690"/>
              <a:gd name="connsiteY378" fmla="*/ 5147975 h 5941133"/>
              <a:gd name="connsiteX379" fmla="*/ 896270 w 9117690"/>
              <a:gd name="connsiteY379" fmla="*/ 5069171 h 5941133"/>
              <a:gd name="connsiteX380" fmla="*/ 777383 w 9117690"/>
              <a:gd name="connsiteY380" fmla="*/ 5147975 h 5941133"/>
              <a:gd name="connsiteX381" fmla="*/ 767619 w 9117690"/>
              <a:gd name="connsiteY381" fmla="*/ 5196336 h 5941133"/>
              <a:gd name="connsiteX382" fmla="*/ 767619 w 9117690"/>
              <a:gd name="connsiteY382" fmla="*/ 5281675 h 5941133"/>
              <a:gd name="connsiteX383" fmla="*/ 638592 w 9117690"/>
              <a:gd name="connsiteY383" fmla="*/ 5410702 h 5941133"/>
              <a:gd name="connsiteX384" fmla="*/ 638593 w 9117690"/>
              <a:gd name="connsiteY384" fmla="*/ 5410701 h 5941133"/>
              <a:gd name="connsiteX385" fmla="*/ 509566 w 9117690"/>
              <a:gd name="connsiteY385" fmla="*/ 5281674 h 5941133"/>
              <a:gd name="connsiteX386" fmla="*/ 509566 w 9117690"/>
              <a:gd name="connsiteY386" fmla="*/ 2721348 h 5941133"/>
              <a:gd name="connsiteX387" fmla="*/ 509565 w 9117690"/>
              <a:gd name="connsiteY387" fmla="*/ 4687654 h 5941133"/>
              <a:gd name="connsiteX388" fmla="*/ 499427 w 9117690"/>
              <a:gd name="connsiteY388" fmla="*/ 4637435 h 5941133"/>
              <a:gd name="connsiteX389" fmla="*/ 380539 w 9117690"/>
              <a:gd name="connsiteY389" fmla="*/ 4558631 h 5941133"/>
              <a:gd name="connsiteX390" fmla="*/ 261652 w 9117690"/>
              <a:gd name="connsiteY390" fmla="*/ 4637435 h 5941133"/>
              <a:gd name="connsiteX391" fmla="*/ 258054 w 9117690"/>
              <a:gd name="connsiteY391" fmla="*/ 4655254 h 5941133"/>
              <a:gd name="connsiteX392" fmla="*/ 258054 w 9117690"/>
              <a:gd name="connsiteY392" fmla="*/ 4744172 h 5941133"/>
              <a:gd name="connsiteX393" fmla="*/ 129027 w 9117690"/>
              <a:gd name="connsiteY393" fmla="*/ 4873199 h 5941133"/>
              <a:gd name="connsiteX394" fmla="*/ 129028 w 9117690"/>
              <a:gd name="connsiteY394" fmla="*/ 4873198 h 5941133"/>
              <a:gd name="connsiteX395" fmla="*/ 1 w 9117690"/>
              <a:gd name="connsiteY395" fmla="*/ 4744171 h 5941133"/>
              <a:gd name="connsiteX396" fmla="*/ 1 w 9117690"/>
              <a:gd name="connsiteY396" fmla="*/ 2721348 h 5941133"/>
              <a:gd name="connsiteX397" fmla="*/ 0 w 9117690"/>
              <a:gd name="connsiteY397" fmla="*/ 2721348 h 5941133"/>
              <a:gd name="connsiteX398" fmla="*/ 0 w 9117690"/>
              <a:gd name="connsiteY398" fmla="*/ 0 h 5941133"/>
              <a:gd name="connsiteX0" fmla="*/ 3416214 w 9117690"/>
              <a:gd name="connsiteY0" fmla="*/ 4559601 h 5941133"/>
              <a:gd name="connsiteX1" fmla="*/ 3418663 w 9117690"/>
              <a:gd name="connsiteY1" fmla="*/ 4560435 h 5941133"/>
              <a:gd name="connsiteX2" fmla="*/ 3419057 w 9117690"/>
              <a:gd name="connsiteY2" fmla="*/ 4560469 h 5941133"/>
              <a:gd name="connsiteX3" fmla="*/ 3416214 w 9117690"/>
              <a:gd name="connsiteY3" fmla="*/ 4559601 h 5941133"/>
              <a:gd name="connsiteX4" fmla="*/ 3416214 w 9117690"/>
              <a:gd name="connsiteY4" fmla="*/ 1838253 h 5941133"/>
              <a:gd name="connsiteX5" fmla="*/ 3419057 w 9117690"/>
              <a:gd name="connsiteY5" fmla="*/ 1839121 h 5941133"/>
              <a:gd name="connsiteX6" fmla="*/ 3418663 w 9117690"/>
              <a:gd name="connsiteY6" fmla="*/ 1839087 h 5941133"/>
              <a:gd name="connsiteX7" fmla="*/ 3416214 w 9117690"/>
              <a:gd name="connsiteY7" fmla="*/ 1838253 h 5941133"/>
              <a:gd name="connsiteX8" fmla="*/ 2554389 w 9117690"/>
              <a:gd name="connsiteY8" fmla="*/ 2293282 h 5941133"/>
              <a:gd name="connsiteX9" fmla="*/ 2554391 w 9117690"/>
              <a:gd name="connsiteY9" fmla="*/ 2318411 h 5941133"/>
              <a:gd name="connsiteX10" fmla="*/ 2683417 w 9117690"/>
              <a:gd name="connsiteY10" fmla="*/ 2447438 h 5941133"/>
              <a:gd name="connsiteX11" fmla="*/ 2683416 w 9117690"/>
              <a:gd name="connsiteY11" fmla="*/ 2447439 h 5941133"/>
              <a:gd name="connsiteX12" fmla="*/ 2812443 w 9117690"/>
              <a:gd name="connsiteY12" fmla="*/ 2318412 h 5941133"/>
              <a:gd name="connsiteX13" fmla="*/ 2812443 w 9117690"/>
              <a:gd name="connsiteY13" fmla="*/ 1810690 h 5941133"/>
              <a:gd name="connsiteX14" fmla="*/ 2814899 w 9117690"/>
              <a:gd name="connsiteY14" fmla="*/ 1798530 h 5941133"/>
              <a:gd name="connsiteX15" fmla="*/ 2933786 w 9117690"/>
              <a:gd name="connsiteY15" fmla="*/ 1719726 h 5941133"/>
              <a:gd name="connsiteX16" fmla="*/ 3033349 w 9117690"/>
              <a:gd name="connsiteY16" fmla="*/ 1766680 h 5941133"/>
              <a:gd name="connsiteX17" fmla="*/ 3049366 w 9117690"/>
              <a:gd name="connsiteY17" fmla="*/ 1793079 h 5941133"/>
              <a:gd name="connsiteX18" fmla="*/ 3049366 w 9117690"/>
              <a:gd name="connsiteY18" fmla="*/ 2445224 h 5941133"/>
              <a:gd name="connsiteX19" fmla="*/ 3178393 w 9117690"/>
              <a:gd name="connsiteY19" fmla="*/ 2574251 h 5941133"/>
              <a:gd name="connsiteX20" fmla="*/ 3178392 w 9117690"/>
              <a:gd name="connsiteY20" fmla="*/ 2574250 h 5941133"/>
              <a:gd name="connsiteX21" fmla="*/ 3307419 w 9117690"/>
              <a:gd name="connsiteY21" fmla="*/ 2445223 h 5941133"/>
              <a:gd name="connsiteX22" fmla="*/ 3307419 w 9117690"/>
              <a:gd name="connsiteY22" fmla="*/ 1978054 h 5941133"/>
              <a:gd name="connsiteX23" fmla="*/ 3315620 w 9117690"/>
              <a:gd name="connsiteY23" fmla="*/ 1931583 h 5941133"/>
              <a:gd name="connsiteX24" fmla="*/ 3415349 w 9117690"/>
              <a:gd name="connsiteY24" fmla="*/ 1845634 h 5941133"/>
              <a:gd name="connsiteX25" fmla="*/ 3438829 w 9117690"/>
              <a:gd name="connsiteY25" fmla="*/ 1843267 h 5941133"/>
              <a:gd name="connsiteX26" fmla="*/ 3438829 w 9117690"/>
              <a:gd name="connsiteY26" fmla="*/ 1841901 h 5941133"/>
              <a:gd name="connsiteX27" fmla="*/ 3482629 w 9117690"/>
              <a:gd name="connsiteY27" fmla="*/ 1833059 h 5941133"/>
              <a:gd name="connsiteX28" fmla="*/ 3561433 w 9117690"/>
              <a:gd name="connsiteY28" fmla="*/ 1714171 h 5941133"/>
              <a:gd name="connsiteX29" fmla="*/ 3561433 w 9117690"/>
              <a:gd name="connsiteY29" fmla="*/ 1459030 h 5941133"/>
              <a:gd name="connsiteX30" fmla="*/ 3561920 w 9117690"/>
              <a:gd name="connsiteY30" fmla="*/ 1456620 h 5941133"/>
              <a:gd name="connsiteX31" fmla="*/ 3680807 w 9117690"/>
              <a:gd name="connsiteY31" fmla="*/ 1377816 h 5941133"/>
              <a:gd name="connsiteX32" fmla="*/ 3799694 w 9117690"/>
              <a:gd name="connsiteY32" fmla="*/ 1456620 h 5941133"/>
              <a:gd name="connsiteX33" fmla="*/ 3808082 w 9117690"/>
              <a:gd name="connsiteY33" fmla="*/ 1498170 h 5941133"/>
              <a:gd name="connsiteX34" fmla="*/ 3808082 w 9117690"/>
              <a:gd name="connsiteY34" fmla="*/ 1990915 h 5941133"/>
              <a:gd name="connsiteX35" fmla="*/ 3937109 w 9117690"/>
              <a:gd name="connsiteY35" fmla="*/ 2119942 h 5941133"/>
              <a:gd name="connsiteX36" fmla="*/ 3937109 w 9117690"/>
              <a:gd name="connsiteY36" fmla="*/ 2119943 h 5941133"/>
              <a:gd name="connsiteX37" fmla="*/ 4066135 w 9117690"/>
              <a:gd name="connsiteY37" fmla="*/ 1990916 h 5941133"/>
              <a:gd name="connsiteX38" fmla="*/ 4066135 w 9117690"/>
              <a:gd name="connsiteY38" fmla="*/ 1833147 h 5941133"/>
              <a:gd name="connsiteX39" fmla="*/ 4087274 w 9117690"/>
              <a:gd name="connsiteY39" fmla="*/ 1796301 h 5941133"/>
              <a:gd name="connsiteX40" fmla="*/ 4164338 w 9117690"/>
              <a:gd name="connsiteY40" fmla="*/ 1749857 h 5941133"/>
              <a:gd name="connsiteX41" fmla="*/ 4187818 w 9117690"/>
              <a:gd name="connsiteY41" fmla="*/ 1747490 h 5941133"/>
              <a:gd name="connsiteX42" fmla="*/ 4187818 w 9117690"/>
              <a:gd name="connsiteY42" fmla="*/ 1746752 h 5941133"/>
              <a:gd name="connsiteX43" fmla="*/ 4235886 w 9117690"/>
              <a:gd name="connsiteY43" fmla="*/ 1737048 h 5941133"/>
              <a:gd name="connsiteX44" fmla="*/ 4314689 w 9117690"/>
              <a:gd name="connsiteY44" fmla="*/ 1618160 h 5941133"/>
              <a:gd name="connsiteX45" fmla="*/ 4314689 w 9117690"/>
              <a:gd name="connsiteY45" fmla="*/ 1482548 h 5941133"/>
              <a:gd name="connsiteX46" fmla="*/ 4335596 w 9117690"/>
              <a:gd name="connsiteY46" fmla="*/ 1446105 h 5941133"/>
              <a:gd name="connsiteX47" fmla="*/ 4412661 w 9117690"/>
              <a:gd name="connsiteY47" fmla="*/ 1399661 h 5941133"/>
              <a:gd name="connsiteX48" fmla="*/ 4436141 w 9117690"/>
              <a:gd name="connsiteY48" fmla="*/ 1397294 h 5941133"/>
              <a:gd name="connsiteX49" fmla="*/ 4436141 w 9117690"/>
              <a:gd name="connsiteY49" fmla="*/ 1396556 h 5941133"/>
              <a:gd name="connsiteX50" fmla="*/ 4484211 w 9117690"/>
              <a:gd name="connsiteY50" fmla="*/ 1386852 h 5941133"/>
              <a:gd name="connsiteX51" fmla="*/ 4563014 w 9117690"/>
              <a:gd name="connsiteY51" fmla="*/ 1267964 h 5941133"/>
              <a:gd name="connsiteX52" fmla="*/ 4563130 w 9117690"/>
              <a:gd name="connsiteY52" fmla="*/ 964211 h 5941133"/>
              <a:gd name="connsiteX53" fmla="*/ 4692157 w 9117690"/>
              <a:gd name="connsiteY53" fmla="*/ 835184 h 5941133"/>
              <a:gd name="connsiteX54" fmla="*/ 4811044 w 9117690"/>
              <a:gd name="connsiteY54" fmla="*/ 913988 h 5941133"/>
              <a:gd name="connsiteX55" fmla="*/ 4819433 w 9117690"/>
              <a:gd name="connsiteY55" fmla="*/ 955537 h 5941133"/>
              <a:gd name="connsiteX56" fmla="*/ 4819433 w 9117690"/>
              <a:gd name="connsiteY56" fmla="*/ 1331913 h 5941133"/>
              <a:gd name="connsiteX57" fmla="*/ 4898236 w 9117690"/>
              <a:gd name="connsiteY57" fmla="*/ 1450801 h 5941133"/>
              <a:gd name="connsiteX58" fmla="*/ 4946306 w 9117690"/>
              <a:gd name="connsiteY58" fmla="*/ 1460505 h 5941133"/>
              <a:gd name="connsiteX59" fmla="*/ 4946306 w 9117690"/>
              <a:gd name="connsiteY59" fmla="*/ 1461243 h 5941133"/>
              <a:gd name="connsiteX60" fmla="*/ 4969786 w 9117690"/>
              <a:gd name="connsiteY60" fmla="*/ 1463610 h 5941133"/>
              <a:gd name="connsiteX61" fmla="*/ 5069515 w 9117690"/>
              <a:gd name="connsiteY61" fmla="*/ 1549559 h 5941133"/>
              <a:gd name="connsiteX62" fmla="*/ 5071719 w 9117690"/>
              <a:gd name="connsiteY62" fmla="*/ 1562049 h 5941133"/>
              <a:gd name="connsiteX63" fmla="*/ 5071719 w 9117690"/>
              <a:gd name="connsiteY63" fmla="*/ 1927303 h 5941133"/>
              <a:gd name="connsiteX64" fmla="*/ 5200746 w 9117690"/>
              <a:gd name="connsiteY64" fmla="*/ 2056330 h 5941133"/>
              <a:gd name="connsiteX65" fmla="*/ 5200745 w 9117690"/>
              <a:gd name="connsiteY65" fmla="*/ 2056331 h 5941133"/>
              <a:gd name="connsiteX66" fmla="*/ 5329772 w 9117690"/>
              <a:gd name="connsiteY66" fmla="*/ 1927304 h 5941133"/>
              <a:gd name="connsiteX67" fmla="*/ 5329772 w 9117690"/>
              <a:gd name="connsiteY67" fmla="*/ 1793396 h 5941133"/>
              <a:gd name="connsiteX68" fmla="*/ 5331976 w 9117690"/>
              <a:gd name="connsiteY68" fmla="*/ 1780906 h 5941133"/>
              <a:gd name="connsiteX69" fmla="*/ 5431705 w 9117690"/>
              <a:gd name="connsiteY69" fmla="*/ 1694957 h 5941133"/>
              <a:gd name="connsiteX70" fmla="*/ 5455185 w 9117690"/>
              <a:gd name="connsiteY70" fmla="*/ 1692590 h 5941133"/>
              <a:gd name="connsiteX71" fmla="*/ 5455185 w 9117690"/>
              <a:gd name="connsiteY71" fmla="*/ 1691852 h 5941133"/>
              <a:gd name="connsiteX72" fmla="*/ 5503255 w 9117690"/>
              <a:gd name="connsiteY72" fmla="*/ 1682148 h 5941133"/>
              <a:gd name="connsiteX73" fmla="*/ 5582058 w 9117690"/>
              <a:gd name="connsiteY73" fmla="*/ 1563260 h 5941133"/>
              <a:gd name="connsiteX74" fmla="*/ 5582058 w 9117690"/>
              <a:gd name="connsiteY74" fmla="*/ 1409856 h 5941133"/>
              <a:gd name="connsiteX75" fmla="*/ 5584247 w 9117690"/>
              <a:gd name="connsiteY75" fmla="*/ 1399012 h 5941133"/>
              <a:gd name="connsiteX76" fmla="*/ 5703135 w 9117690"/>
              <a:gd name="connsiteY76" fmla="*/ 1320208 h 5941133"/>
              <a:gd name="connsiteX77" fmla="*/ 5822022 w 9117690"/>
              <a:gd name="connsiteY77" fmla="*/ 1399012 h 5941133"/>
              <a:gd name="connsiteX78" fmla="*/ 5830411 w 9117690"/>
              <a:gd name="connsiteY78" fmla="*/ 1440562 h 5941133"/>
              <a:gd name="connsiteX79" fmla="*/ 5830411 w 9117690"/>
              <a:gd name="connsiteY79" fmla="*/ 1554546 h 5941133"/>
              <a:gd name="connsiteX80" fmla="*/ 5909214 w 9117690"/>
              <a:gd name="connsiteY80" fmla="*/ 1673434 h 5941133"/>
              <a:gd name="connsiteX81" fmla="*/ 5957284 w 9117690"/>
              <a:gd name="connsiteY81" fmla="*/ 1683138 h 5941133"/>
              <a:gd name="connsiteX82" fmla="*/ 5957284 w 9117690"/>
              <a:gd name="connsiteY82" fmla="*/ 1683876 h 5941133"/>
              <a:gd name="connsiteX83" fmla="*/ 5980764 w 9117690"/>
              <a:gd name="connsiteY83" fmla="*/ 1686243 h 5941133"/>
              <a:gd name="connsiteX84" fmla="*/ 6057828 w 9117690"/>
              <a:gd name="connsiteY84" fmla="*/ 1732687 h 5941133"/>
              <a:gd name="connsiteX85" fmla="*/ 6076498 w 9117690"/>
              <a:gd name="connsiteY85" fmla="*/ 1765229 h 5941133"/>
              <a:gd name="connsiteX86" fmla="*/ 6076498 w 9117690"/>
              <a:gd name="connsiteY86" fmla="*/ 1811967 h 5941133"/>
              <a:gd name="connsiteX87" fmla="*/ 6205525 w 9117690"/>
              <a:gd name="connsiteY87" fmla="*/ 1940994 h 5941133"/>
              <a:gd name="connsiteX88" fmla="*/ 6205524 w 9117690"/>
              <a:gd name="connsiteY88" fmla="*/ 1940995 h 5941133"/>
              <a:gd name="connsiteX89" fmla="*/ 6334551 w 9117690"/>
              <a:gd name="connsiteY89" fmla="*/ 1811968 h 5941133"/>
              <a:gd name="connsiteX90" fmla="*/ 6334551 w 9117690"/>
              <a:gd name="connsiteY90" fmla="*/ 1503022 h 5941133"/>
              <a:gd name="connsiteX91" fmla="*/ 6338149 w 9117690"/>
              <a:gd name="connsiteY91" fmla="*/ 1485203 h 5941133"/>
              <a:gd name="connsiteX92" fmla="*/ 6457036 w 9117690"/>
              <a:gd name="connsiteY92" fmla="*/ 1406399 h 5941133"/>
              <a:gd name="connsiteX93" fmla="*/ 6575924 w 9117690"/>
              <a:gd name="connsiteY93" fmla="*/ 1485203 h 5941133"/>
              <a:gd name="connsiteX94" fmla="*/ 6586062 w 9117690"/>
              <a:gd name="connsiteY94" fmla="*/ 1535422 h 5941133"/>
              <a:gd name="connsiteX95" fmla="*/ 6586063 w 9117690"/>
              <a:gd name="connsiteY95" fmla="*/ 2432384 h 5941133"/>
              <a:gd name="connsiteX96" fmla="*/ 6715090 w 9117690"/>
              <a:gd name="connsiteY96" fmla="*/ 2561411 h 5941133"/>
              <a:gd name="connsiteX97" fmla="*/ 6715089 w 9117690"/>
              <a:gd name="connsiteY97" fmla="*/ 2561412 h 5941133"/>
              <a:gd name="connsiteX98" fmla="*/ 6844116 w 9117690"/>
              <a:gd name="connsiteY98" fmla="*/ 2432385 h 5941133"/>
              <a:gd name="connsiteX99" fmla="*/ 6844116 w 9117690"/>
              <a:gd name="connsiteY99" fmla="*/ 1845983 h 5941133"/>
              <a:gd name="connsiteX100" fmla="*/ 6853880 w 9117690"/>
              <a:gd name="connsiteY100" fmla="*/ 1797623 h 5941133"/>
              <a:gd name="connsiteX101" fmla="*/ 6972767 w 9117690"/>
              <a:gd name="connsiteY101" fmla="*/ 1718819 h 5941133"/>
              <a:gd name="connsiteX102" fmla="*/ 7091655 w 9117690"/>
              <a:gd name="connsiteY102" fmla="*/ 1797623 h 5941133"/>
              <a:gd name="connsiteX103" fmla="*/ 7101793 w 9117690"/>
              <a:gd name="connsiteY103" fmla="*/ 1847842 h 5941133"/>
              <a:gd name="connsiteX104" fmla="*/ 7101794 w 9117690"/>
              <a:gd name="connsiteY104" fmla="*/ 1831319 h 5941133"/>
              <a:gd name="connsiteX105" fmla="*/ 7230821 w 9117690"/>
              <a:gd name="connsiteY105" fmla="*/ 1960346 h 5941133"/>
              <a:gd name="connsiteX106" fmla="*/ 7230820 w 9117690"/>
              <a:gd name="connsiteY106" fmla="*/ 1960347 h 5941133"/>
              <a:gd name="connsiteX107" fmla="*/ 7359847 w 9117690"/>
              <a:gd name="connsiteY107" fmla="*/ 1831320 h 5941133"/>
              <a:gd name="connsiteX108" fmla="*/ 7359847 w 9117690"/>
              <a:gd name="connsiteY108" fmla="*/ 1726679 h 5941133"/>
              <a:gd name="connsiteX109" fmla="*/ 7360099 w 9117690"/>
              <a:gd name="connsiteY109" fmla="*/ 1725250 h 5941133"/>
              <a:gd name="connsiteX110" fmla="*/ 7459828 w 9117690"/>
              <a:gd name="connsiteY110" fmla="*/ 1639301 h 5941133"/>
              <a:gd name="connsiteX111" fmla="*/ 7483308 w 9117690"/>
              <a:gd name="connsiteY111" fmla="*/ 1636934 h 5941133"/>
              <a:gd name="connsiteX112" fmla="*/ 7483308 w 9117690"/>
              <a:gd name="connsiteY112" fmla="*/ 1636196 h 5941133"/>
              <a:gd name="connsiteX113" fmla="*/ 7531378 w 9117690"/>
              <a:gd name="connsiteY113" fmla="*/ 1626492 h 5941133"/>
              <a:gd name="connsiteX114" fmla="*/ 7610181 w 9117690"/>
              <a:gd name="connsiteY114" fmla="*/ 1507604 h 5941133"/>
              <a:gd name="connsiteX115" fmla="*/ 7610181 w 9117690"/>
              <a:gd name="connsiteY115" fmla="*/ 1266735 h 5941133"/>
              <a:gd name="connsiteX116" fmla="*/ 7612370 w 9117690"/>
              <a:gd name="connsiteY116" fmla="*/ 1255890 h 5941133"/>
              <a:gd name="connsiteX117" fmla="*/ 7731258 w 9117690"/>
              <a:gd name="connsiteY117" fmla="*/ 1177086 h 5941133"/>
              <a:gd name="connsiteX118" fmla="*/ 7850145 w 9117690"/>
              <a:gd name="connsiteY118" fmla="*/ 1255890 h 5941133"/>
              <a:gd name="connsiteX119" fmla="*/ 7858534 w 9117690"/>
              <a:gd name="connsiteY119" fmla="*/ 1297440 h 5941133"/>
              <a:gd name="connsiteX120" fmla="*/ 7858534 w 9117690"/>
              <a:gd name="connsiteY120" fmla="*/ 1387570 h 5941133"/>
              <a:gd name="connsiteX121" fmla="*/ 7937337 w 9117690"/>
              <a:gd name="connsiteY121" fmla="*/ 1506458 h 5941133"/>
              <a:gd name="connsiteX122" fmla="*/ 7985407 w 9117690"/>
              <a:gd name="connsiteY122" fmla="*/ 1516162 h 5941133"/>
              <a:gd name="connsiteX123" fmla="*/ 7985407 w 9117690"/>
              <a:gd name="connsiteY123" fmla="*/ 1516900 h 5941133"/>
              <a:gd name="connsiteX124" fmla="*/ 8008887 w 9117690"/>
              <a:gd name="connsiteY124" fmla="*/ 1519267 h 5941133"/>
              <a:gd name="connsiteX125" fmla="*/ 8108616 w 9117690"/>
              <a:gd name="connsiteY125" fmla="*/ 1605216 h 5941133"/>
              <a:gd name="connsiteX126" fmla="*/ 8110619 w 9117690"/>
              <a:gd name="connsiteY126" fmla="*/ 1616566 h 5941133"/>
              <a:gd name="connsiteX127" fmla="*/ 8110619 w 9117690"/>
              <a:gd name="connsiteY127" fmla="*/ 1896586 h 5941133"/>
              <a:gd name="connsiteX128" fmla="*/ 8239646 w 9117690"/>
              <a:gd name="connsiteY128" fmla="*/ 2025613 h 5941133"/>
              <a:gd name="connsiteX129" fmla="*/ 8239645 w 9117690"/>
              <a:gd name="connsiteY129" fmla="*/ 2025614 h 5941133"/>
              <a:gd name="connsiteX130" fmla="*/ 8368672 w 9117690"/>
              <a:gd name="connsiteY130" fmla="*/ 1896587 h 5941133"/>
              <a:gd name="connsiteX131" fmla="*/ 8368672 w 9117690"/>
              <a:gd name="connsiteY131" fmla="*/ 1628262 h 5941133"/>
              <a:gd name="connsiteX132" fmla="*/ 8368923 w 9117690"/>
              <a:gd name="connsiteY132" fmla="*/ 1626839 h 5941133"/>
              <a:gd name="connsiteX133" fmla="*/ 8468652 w 9117690"/>
              <a:gd name="connsiteY133" fmla="*/ 1540890 h 5941133"/>
              <a:gd name="connsiteX134" fmla="*/ 8492132 w 9117690"/>
              <a:gd name="connsiteY134" fmla="*/ 1538523 h 5941133"/>
              <a:gd name="connsiteX135" fmla="*/ 8492132 w 9117690"/>
              <a:gd name="connsiteY135" fmla="*/ 1537785 h 5941133"/>
              <a:gd name="connsiteX136" fmla="*/ 8540202 w 9117690"/>
              <a:gd name="connsiteY136" fmla="*/ 1528081 h 5941133"/>
              <a:gd name="connsiteX137" fmla="*/ 8619005 w 9117690"/>
              <a:gd name="connsiteY137" fmla="*/ 1409193 h 5941133"/>
              <a:gd name="connsiteX138" fmla="*/ 8619005 w 9117690"/>
              <a:gd name="connsiteY138" fmla="*/ 849400 h 5941133"/>
              <a:gd name="connsiteX139" fmla="*/ 8619025 w 9117690"/>
              <a:gd name="connsiteY139" fmla="*/ 849287 h 5941133"/>
              <a:gd name="connsiteX140" fmla="*/ 8718754 w 9117690"/>
              <a:gd name="connsiteY140" fmla="*/ 763338 h 5941133"/>
              <a:gd name="connsiteX141" fmla="*/ 8742234 w 9117690"/>
              <a:gd name="connsiteY141" fmla="*/ 760971 h 5941133"/>
              <a:gd name="connsiteX142" fmla="*/ 8742234 w 9117690"/>
              <a:gd name="connsiteY142" fmla="*/ 760233 h 5941133"/>
              <a:gd name="connsiteX143" fmla="*/ 8790304 w 9117690"/>
              <a:gd name="connsiteY143" fmla="*/ 750529 h 5941133"/>
              <a:gd name="connsiteX144" fmla="*/ 8869107 w 9117690"/>
              <a:gd name="connsiteY144" fmla="*/ 631641 h 5941133"/>
              <a:gd name="connsiteX145" fmla="*/ 8869107 w 9117690"/>
              <a:gd name="connsiteY145" fmla="*/ 568327 h 5941133"/>
              <a:gd name="connsiteX146" fmla="*/ 8890272 w 9117690"/>
              <a:gd name="connsiteY146" fmla="*/ 531436 h 5941133"/>
              <a:gd name="connsiteX147" fmla="*/ 8967336 w 9117690"/>
              <a:gd name="connsiteY147" fmla="*/ 484992 h 5941133"/>
              <a:gd name="connsiteX148" fmla="*/ 8990816 w 9117690"/>
              <a:gd name="connsiteY148" fmla="*/ 482625 h 5941133"/>
              <a:gd name="connsiteX149" fmla="*/ 8990816 w 9117690"/>
              <a:gd name="connsiteY149" fmla="*/ 481887 h 5941133"/>
              <a:gd name="connsiteX150" fmla="*/ 9038886 w 9117690"/>
              <a:gd name="connsiteY150" fmla="*/ 472183 h 5941133"/>
              <a:gd name="connsiteX151" fmla="*/ 9117689 w 9117690"/>
              <a:gd name="connsiteY151" fmla="*/ 353297 h 5941133"/>
              <a:gd name="connsiteX152" fmla="*/ 9117689 w 9117690"/>
              <a:gd name="connsiteY152" fmla="*/ 556639 h 5941133"/>
              <a:gd name="connsiteX153" fmla="*/ 9117690 w 9117690"/>
              <a:gd name="connsiteY153" fmla="*/ 556644 h 5941133"/>
              <a:gd name="connsiteX154" fmla="*/ 9117689 w 9117690"/>
              <a:gd name="connsiteY154" fmla="*/ 3074645 h 5941133"/>
              <a:gd name="connsiteX155" fmla="*/ 9038886 w 9117690"/>
              <a:gd name="connsiteY155" fmla="*/ 3193531 h 5941133"/>
              <a:gd name="connsiteX156" fmla="*/ 8990816 w 9117690"/>
              <a:gd name="connsiteY156" fmla="*/ 3203235 h 5941133"/>
              <a:gd name="connsiteX157" fmla="*/ 8990816 w 9117690"/>
              <a:gd name="connsiteY157" fmla="*/ 3203973 h 5941133"/>
              <a:gd name="connsiteX158" fmla="*/ 8967336 w 9117690"/>
              <a:gd name="connsiteY158" fmla="*/ 3206340 h 5941133"/>
              <a:gd name="connsiteX159" fmla="*/ 8890272 w 9117690"/>
              <a:gd name="connsiteY159" fmla="*/ 3252784 h 5941133"/>
              <a:gd name="connsiteX160" fmla="*/ 8869107 w 9117690"/>
              <a:gd name="connsiteY160" fmla="*/ 3289675 h 5941133"/>
              <a:gd name="connsiteX161" fmla="*/ 8869107 w 9117690"/>
              <a:gd name="connsiteY161" fmla="*/ 3352989 h 5941133"/>
              <a:gd name="connsiteX162" fmla="*/ 8790304 w 9117690"/>
              <a:gd name="connsiteY162" fmla="*/ 3471877 h 5941133"/>
              <a:gd name="connsiteX163" fmla="*/ 8742234 w 9117690"/>
              <a:gd name="connsiteY163" fmla="*/ 3481581 h 5941133"/>
              <a:gd name="connsiteX164" fmla="*/ 8742234 w 9117690"/>
              <a:gd name="connsiteY164" fmla="*/ 3482319 h 5941133"/>
              <a:gd name="connsiteX165" fmla="*/ 8718754 w 9117690"/>
              <a:gd name="connsiteY165" fmla="*/ 3484686 h 5941133"/>
              <a:gd name="connsiteX166" fmla="*/ 8619025 w 9117690"/>
              <a:gd name="connsiteY166" fmla="*/ 3570635 h 5941133"/>
              <a:gd name="connsiteX167" fmla="*/ 8619005 w 9117690"/>
              <a:gd name="connsiteY167" fmla="*/ 3570748 h 5941133"/>
              <a:gd name="connsiteX168" fmla="*/ 8619005 w 9117690"/>
              <a:gd name="connsiteY168" fmla="*/ 4130541 h 5941133"/>
              <a:gd name="connsiteX169" fmla="*/ 8540202 w 9117690"/>
              <a:gd name="connsiteY169" fmla="*/ 4249429 h 5941133"/>
              <a:gd name="connsiteX170" fmla="*/ 8492132 w 9117690"/>
              <a:gd name="connsiteY170" fmla="*/ 4259133 h 5941133"/>
              <a:gd name="connsiteX171" fmla="*/ 8492132 w 9117690"/>
              <a:gd name="connsiteY171" fmla="*/ 4259871 h 5941133"/>
              <a:gd name="connsiteX172" fmla="*/ 8468652 w 9117690"/>
              <a:gd name="connsiteY172" fmla="*/ 4262238 h 5941133"/>
              <a:gd name="connsiteX173" fmla="*/ 8368923 w 9117690"/>
              <a:gd name="connsiteY173" fmla="*/ 4348187 h 5941133"/>
              <a:gd name="connsiteX174" fmla="*/ 8368672 w 9117690"/>
              <a:gd name="connsiteY174" fmla="*/ 4349610 h 5941133"/>
              <a:gd name="connsiteX175" fmla="*/ 8368672 w 9117690"/>
              <a:gd name="connsiteY175" fmla="*/ 4617935 h 5941133"/>
              <a:gd name="connsiteX176" fmla="*/ 8239645 w 9117690"/>
              <a:gd name="connsiteY176" fmla="*/ 4746962 h 5941133"/>
              <a:gd name="connsiteX177" fmla="*/ 8239646 w 9117690"/>
              <a:gd name="connsiteY177" fmla="*/ 4746961 h 5941133"/>
              <a:gd name="connsiteX178" fmla="*/ 8110619 w 9117690"/>
              <a:gd name="connsiteY178" fmla="*/ 4617934 h 5941133"/>
              <a:gd name="connsiteX179" fmla="*/ 8110619 w 9117690"/>
              <a:gd name="connsiteY179" fmla="*/ 4337914 h 5941133"/>
              <a:gd name="connsiteX180" fmla="*/ 8108616 w 9117690"/>
              <a:gd name="connsiteY180" fmla="*/ 4326564 h 5941133"/>
              <a:gd name="connsiteX181" fmla="*/ 8008887 w 9117690"/>
              <a:gd name="connsiteY181" fmla="*/ 4240615 h 5941133"/>
              <a:gd name="connsiteX182" fmla="*/ 7985407 w 9117690"/>
              <a:gd name="connsiteY182" fmla="*/ 4238248 h 5941133"/>
              <a:gd name="connsiteX183" fmla="*/ 7985407 w 9117690"/>
              <a:gd name="connsiteY183" fmla="*/ 4237510 h 5941133"/>
              <a:gd name="connsiteX184" fmla="*/ 7937337 w 9117690"/>
              <a:gd name="connsiteY184" fmla="*/ 4227806 h 5941133"/>
              <a:gd name="connsiteX185" fmla="*/ 7858534 w 9117690"/>
              <a:gd name="connsiteY185" fmla="*/ 4108918 h 5941133"/>
              <a:gd name="connsiteX186" fmla="*/ 7858534 w 9117690"/>
              <a:gd name="connsiteY186" fmla="*/ 4018788 h 5941133"/>
              <a:gd name="connsiteX187" fmla="*/ 7850145 w 9117690"/>
              <a:gd name="connsiteY187" fmla="*/ 3977238 h 5941133"/>
              <a:gd name="connsiteX188" fmla="*/ 7731258 w 9117690"/>
              <a:gd name="connsiteY188" fmla="*/ 3898434 h 5941133"/>
              <a:gd name="connsiteX189" fmla="*/ 7612370 w 9117690"/>
              <a:gd name="connsiteY189" fmla="*/ 3977238 h 5941133"/>
              <a:gd name="connsiteX190" fmla="*/ 7610181 w 9117690"/>
              <a:gd name="connsiteY190" fmla="*/ 3988083 h 5941133"/>
              <a:gd name="connsiteX191" fmla="*/ 7610181 w 9117690"/>
              <a:gd name="connsiteY191" fmla="*/ 4228952 h 5941133"/>
              <a:gd name="connsiteX192" fmla="*/ 7531378 w 9117690"/>
              <a:gd name="connsiteY192" fmla="*/ 4347840 h 5941133"/>
              <a:gd name="connsiteX193" fmla="*/ 7483308 w 9117690"/>
              <a:gd name="connsiteY193" fmla="*/ 4357544 h 5941133"/>
              <a:gd name="connsiteX194" fmla="*/ 7483308 w 9117690"/>
              <a:gd name="connsiteY194" fmla="*/ 4358282 h 5941133"/>
              <a:gd name="connsiteX195" fmla="*/ 7459828 w 9117690"/>
              <a:gd name="connsiteY195" fmla="*/ 4360649 h 5941133"/>
              <a:gd name="connsiteX196" fmla="*/ 7360099 w 9117690"/>
              <a:gd name="connsiteY196" fmla="*/ 4446598 h 5941133"/>
              <a:gd name="connsiteX197" fmla="*/ 7359847 w 9117690"/>
              <a:gd name="connsiteY197" fmla="*/ 4448027 h 5941133"/>
              <a:gd name="connsiteX198" fmla="*/ 7359847 w 9117690"/>
              <a:gd name="connsiteY198" fmla="*/ 4552668 h 5941133"/>
              <a:gd name="connsiteX199" fmla="*/ 7230820 w 9117690"/>
              <a:gd name="connsiteY199" fmla="*/ 4681695 h 5941133"/>
              <a:gd name="connsiteX200" fmla="*/ 7230821 w 9117690"/>
              <a:gd name="connsiteY200" fmla="*/ 4681694 h 5941133"/>
              <a:gd name="connsiteX201" fmla="*/ 7101794 w 9117690"/>
              <a:gd name="connsiteY201" fmla="*/ 4552667 h 5941133"/>
              <a:gd name="connsiteX202" fmla="*/ 7101794 w 9117690"/>
              <a:gd name="connsiteY202" fmla="*/ 2721348 h 5941133"/>
              <a:gd name="connsiteX203" fmla="*/ 7101793 w 9117690"/>
              <a:gd name="connsiteY203" fmla="*/ 4569190 h 5941133"/>
              <a:gd name="connsiteX204" fmla="*/ 7091655 w 9117690"/>
              <a:gd name="connsiteY204" fmla="*/ 4518971 h 5941133"/>
              <a:gd name="connsiteX205" fmla="*/ 6972767 w 9117690"/>
              <a:gd name="connsiteY205" fmla="*/ 4440167 h 5941133"/>
              <a:gd name="connsiteX206" fmla="*/ 6853880 w 9117690"/>
              <a:gd name="connsiteY206" fmla="*/ 4518971 h 5941133"/>
              <a:gd name="connsiteX207" fmla="*/ 6844116 w 9117690"/>
              <a:gd name="connsiteY207" fmla="*/ 4567331 h 5941133"/>
              <a:gd name="connsiteX208" fmla="*/ 6844116 w 9117690"/>
              <a:gd name="connsiteY208" fmla="*/ 5153733 h 5941133"/>
              <a:gd name="connsiteX209" fmla="*/ 6715089 w 9117690"/>
              <a:gd name="connsiteY209" fmla="*/ 5282760 h 5941133"/>
              <a:gd name="connsiteX210" fmla="*/ 6715090 w 9117690"/>
              <a:gd name="connsiteY210" fmla="*/ 5282759 h 5941133"/>
              <a:gd name="connsiteX211" fmla="*/ 6586063 w 9117690"/>
              <a:gd name="connsiteY211" fmla="*/ 5153732 h 5941133"/>
              <a:gd name="connsiteX212" fmla="*/ 6586063 w 9117690"/>
              <a:gd name="connsiteY212" fmla="*/ 2721348 h 5941133"/>
              <a:gd name="connsiteX213" fmla="*/ 6586062 w 9117690"/>
              <a:gd name="connsiteY213" fmla="*/ 4256770 h 5941133"/>
              <a:gd name="connsiteX214" fmla="*/ 6575924 w 9117690"/>
              <a:gd name="connsiteY214" fmla="*/ 4206551 h 5941133"/>
              <a:gd name="connsiteX215" fmla="*/ 6457036 w 9117690"/>
              <a:gd name="connsiteY215" fmla="*/ 4127747 h 5941133"/>
              <a:gd name="connsiteX216" fmla="*/ 6338149 w 9117690"/>
              <a:gd name="connsiteY216" fmla="*/ 4206551 h 5941133"/>
              <a:gd name="connsiteX217" fmla="*/ 6334551 w 9117690"/>
              <a:gd name="connsiteY217" fmla="*/ 4224370 h 5941133"/>
              <a:gd name="connsiteX218" fmla="*/ 6334551 w 9117690"/>
              <a:gd name="connsiteY218" fmla="*/ 4533316 h 5941133"/>
              <a:gd name="connsiteX219" fmla="*/ 6205524 w 9117690"/>
              <a:gd name="connsiteY219" fmla="*/ 4662343 h 5941133"/>
              <a:gd name="connsiteX220" fmla="*/ 6205525 w 9117690"/>
              <a:gd name="connsiteY220" fmla="*/ 4662342 h 5941133"/>
              <a:gd name="connsiteX221" fmla="*/ 6076498 w 9117690"/>
              <a:gd name="connsiteY221" fmla="*/ 4533315 h 5941133"/>
              <a:gd name="connsiteX222" fmla="*/ 6076498 w 9117690"/>
              <a:gd name="connsiteY222" fmla="*/ 4486577 h 5941133"/>
              <a:gd name="connsiteX223" fmla="*/ 6057828 w 9117690"/>
              <a:gd name="connsiteY223" fmla="*/ 4454035 h 5941133"/>
              <a:gd name="connsiteX224" fmla="*/ 5980764 w 9117690"/>
              <a:gd name="connsiteY224" fmla="*/ 4407591 h 5941133"/>
              <a:gd name="connsiteX225" fmla="*/ 5957284 w 9117690"/>
              <a:gd name="connsiteY225" fmla="*/ 4405224 h 5941133"/>
              <a:gd name="connsiteX226" fmla="*/ 5957284 w 9117690"/>
              <a:gd name="connsiteY226" fmla="*/ 4404486 h 5941133"/>
              <a:gd name="connsiteX227" fmla="*/ 5909214 w 9117690"/>
              <a:gd name="connsiteY227" fmla="*/ 4394782 h 5941133"/>
              <a:gd name="connsiteX228" fmla="*/ 5830411 w 9117690"/>
              <a:gd name="connsiteY228" fmla="*/ 4275894 h 5941133"/>
              <a:gd name="connsiteX229" fmla="*/ 5830411 w 9117690"/>
              <a:gd name="connsiteY229" fmla="*/ 4161910 h 5941133"/>
              <a:gd name="connsiteX230" fmla="*/ 5822022 w 9117690"/>
              <a:gd name="connsiteY230" fmla="*/ 4120360 h 5941133"/>
              <a:gd name="connsiteX231" fmla="*/ 5703135 w 9117690"/>
              <a:gd name="connsiteY231" fmla="*/ 4041556 h 5941133"/>
              <a:gd name="connsiteX232" fmla="*/ 5584247 w 9117690"/>
              <a:gd name="connsiteY232" fmla="*/ 4120360 h 5941133"/>
              <a:gd name="connsiteX233" fmla="*/ 5582058 w 9117690"/>
              <a:gd name="connsiteY233" fmla="*/ 4131204 h 5941133"/>
              <a:gd name="connsiteX234" fmla="*/ 5582058 w 9117690"/>
              <a:gd name="connsiteY234" fmla="*/ 4284608 h 5941133"/>
              <a:gd name="connsiteX235" fmla="*/ 5503255 w 9117690"/>
              <a:gd name="connsiteY235" fmla="*/ 4403496 h 5941133"/>
              <a:gd name="connsiteX236" fmla="*/ 5455185 w 9117690"/>
              <a:gd name="connsiteY236" fmla="*/ 4413200 h 5941133"/>
              <a:gd name="connsiteX237" fmla="*/ 5455185 w 9117690"/>
              <a:gd name="connsiteY237" fmla="*/ 4413938 h 5941133"/>
              <a:gd name="connsiteX238" fmla="*/ 5431705 w 9117690"/>
              <a:gd name="connsiteY238" fmla="*/ 4416305 h 5941133"/>
              <a:gd name="connsiteX239" fmla="*/ 5331976 w 9117690"/>
              <a:gd name="connsiteY239" fmla="*/ 4502254 h 5941133"/>
              <a:gd name="connsiteX240" fmla="*/ 5329772 w 9117690"/>
              <a:gd name="connsiteY240" fmla="*/ 4514744 h 5941133"/>
              <a:gd name="connsiteX241" fmla="*/ 5329772 w 9117690"/>
              <a:gd name="connsiteY241" fmla="*/ 4648652 h 5941133"/>
              <a:gd name="connsiteX242" fmla="*/ 5200745 w 9117690"/>
              <a:gd name="connsiteY242" fmla="*/ 4777679 h 5941133"/>
              <a:gd name="connsiteX243" fmla="*/ 5200746 w 9117690"/>
              <a:gd name="connsiteY243" fmla="*/ 4777678 h 5941133"/>
              <a:gd name="connsiteX244" fmla="*/ 5071719 w 9117690"/>
              <a:gd name="connsiteY244" fmla="*/ 4648651 h 5941133"/>
              <a:gd name="connsiteX245" fmla="*/ 5071719 w 9117690"/>
              <a:gd name="connsiteY245" fmla="*/ 4283397 h 5941133"/>
              <a:gd name="connsiteX246" fmla="*/ 5069515 w 9117690"/>
              <a:gd name="connsiteY246" fmla="*/ 4270907 h 5941133"/>
              <a:gd name="connsiteX247" fmla="*/ 4969786 w 9117690"/>
              <a:gd name="connsiteY247" fmla="*/ 4184958 h 5941133"/>
              <a:gd name="connsiteX248" fmla="*/ 4946306 w 9117690"/>
              <a:gd name="connsiteY248" fmla="*/ 4182591 h 5941133"/>
              <a:gd name="connsiteX249" fmla="*/ 4946306 w 9117690"/>
              <a:gd name="connsiteY249" fmla="*/ 4181853 h 5941133"/>
              <a:gd name="connsiteX250" fmla="*/ 4898236 w 9117690"/>
              <a:gd name="connsiteY250" fmla="*/ 4172149 h 5941133"/>
              <a:gd name="connsiteX251" fmla="*/ 4819433 w 9117690"/>
              <a:gd name="connsiteY251" fmla="*/ 4053261 h 5941133"/>
              <a:gd name="connsiteX252" fmla="*/ 4819433 w 9117690"/>
              <a:gd name="connsiteY252" fmla="*/ 3676885 h 5941133"/>
              <a:gd name="connsiteX253" fmla="*/ 4811044 w 9117690"/>
              <a:gd name="connsiteY253" fmla="*/ 3635336 h 5941133"/>
              <a:gd name="connsiteX254" fmla="*/ 4692157 w 9117690"/>
              <a:gd name="connsiteY254" fmla="*/ 3556532 h 5941133"/>
              <a:gd name="connsiteX255" fmla="*/ 4563130 w 9117690"/>
              <a:gd name="connsiteY255" fmla="*/ 3685559 h 5941133"/>
              <a:gd name="connsiteX256" fmla="*/ 4563130 w 9117690"/>
              <a:gd name="connsiteY256" fmla="*/ 2721348 h 5941133"/>
              <a:gd name="connsiteX257" fmla="*/ 4563015 w 9117690"/>
              <a:gd name="connsiteY257" fmla="*/ 2721348 h 5941133"/>
              <a:gd name="connsiteX258" fmla="*/ 4563014 w 9117690"/>
              <a:gd name="connsiteY258" fmla="*/ 3989312 h 5941133"/>
              <a:gd name="connsiteX259" fmla="*/ 4484211 w 9117690"/>
              <a:gd name="connsiteY259" fmla="*/ 4108200 h 5941133"/>
              <a:gd name="connsiteX260" fmla="*/ 4436141 w 9117690"/>
              <a:gd name="connsiteY260" fmla="*/ 4117904 h 5941133"/>
              <a:gd name="connsiteX261" fmla="*/ 4436141 w 9117690"/>
              <a:gd name="connsiteY261" fmla="*/ 4118642 h 5941133"/>
              <a:gd name="connsiteX262" fmla="*/ 4412661 w 9117690"/>
              <a:gd name="connsiteY262" fmla="*/ 4121009 h 5941133"/>
              <a:gd name="connsiteX263" fmla="*/ 4335596 w 9117690"/>
              <a:gd name="connsiteY263" fmla="*/ 4167453 h 5941133"/>
              <a:gd name="connsiteX264" fmla="*/ 4314689 w 9117690"/>
              <a:gd name="connsiteY264" fmla="*/ 4203896 h 5941133"/>
              <a:gd name="connsiteX265" fmla="*/ 4314689 w 9117690"/>
              <a:gd name="connsiteY265" fmla="*/ 4339508 h 5941133"/>
              <a:gd name="connsiteX266" fmla="*/ 4235886 w 9117690"/>
              <a:gd name="connsiteY266" fmla="*/ 4458396 h 5941133"/>
              <a:gd name="connsiteX267" fmla="*/ 4187818 w 9117690"/>
              <a:gd name="connsiteY267" fmla="*/ 4468100 h 5941133"/>
              <a:gd name="connsiteX268" fmla="*/ 4187818 w 9117690"/>
              <a:gd name="connsiteY268" fmla="*/ 4468838 h 5941133"/>
              <a:gd name="connsiteX269" fmla="*/ 4164338 w 9117690"/>
              <a:gd name="connsiteY269" fmla="*/ 4471205 h 5941133"/>
              <a:gd name="connsiteX270" fmla="*/ 4087274 w 9117690"/>
              <a:gd name="connsiteY270" fmla="*/ 4517649 h 5941133"/>
              <a:gd name="connsiteX271" fmla="*/ 4066135 w 9117690"/>
              <a:gd name="connsiteY271" fmla="*/ 4554495 h 5941133"/>
              <a:gd name="connsiteX272" fmla="*/ 4066135 w 9117690"/>
              <a:gd name="connsiteY272" fmla="*/ 4712264 h 5941133"/>
              <a:gd name="connsiteX273" fmla="*/ 3937109 w 9117690"/>
              <a:gd name="connsiteY273" fmla="*/ 4841291 h 5941133"/>
              <a:gd name="connsiteX274" fmla="*/ 3937109 w 9117690"/>
              <a:gd name="connsiteY274" fmla="*/ 4841290 h 5941133"/>
              <a:gd name="connsiteX275" fmla="*/ 3808082 w 9117690"/>
              <a:gd name="connsiteY275" fmla="*/ 4712263 h 5941133"/>
              <a:gd name="connsiteX276" fmla="*/ 3808082 w 9117690"/>
              <a:gd name="connsiteY276" fmla="*/ 4219518 h 5941133"/>
              <a:gd name="connsiteX277" fmla="*/ 3799694 w 9117690"/>
              <a:gd name="connsiteY277" fmla="*/ 4177968 h 5941133"/>
              <a:gd name="connsiteX278" fmla="*/ 3680807 w 9117690"/>
              <a:gd name="connsiteY278" fmla="*/ 4099164 h 5941133"/>
              <a:gd name="connsiteX279" fmla="*/ 3561920 w 9117690"/>
              <a:gd name="connsiteY279" fmla="*/ 4177968 h 5941133"/>
              <a:gd name="connsiteX280" fmla="*/ 3561433 w 9117690"/>
              <a:gd name="connsiteY280" fmla="*/ 4180378 h 5941133"/>
              <a:gd name="connsiteX281" fmla="*/ 3561433 w 9117690"/>
              <a:gd name="connsiteY281" fmla="*/ 4435519 h 5941133"/>
              <a:gd name="connsiteX282" fmla="*/ 3482629 w 9117690"/>
              <a:gd name="connsiteY282" fmla="*/ 4554407 h 5941133"/>
              <a:gd name="connsiteX283" fmla="*/ 3438829 w 9117690"/>
              <a:gd name="connsiteY283" fmla="*/ 4563249 h 5941133"/>
              <a:gd name="connsiteX284" fmla="*/ 3438829 w 9117690"/>
              <a:gd name="connsiteY284" fmla="*/ 4564615 h 5941133"/>
              <a:gd name="connsiteX285" fmla="*/ 3415349 w 9117690"/>
              <a:gd name="connsiteY285" fmla="*/ 4566982 h 5941133"/>
              <a:gd name="connsiteX286" fmla="*/ 3315620 w 9117690"/>
              <a:gd name="connsiteY286" fmla="*/ 4652931 h 5941133"/>
              <a:gd name="connsiteX287" fmla="*/ 3307419 w 9117690"/>
              <a:gd name="connsiteY287" fmla="*/ 4699402 h 5941133"/>
              <a:gd name="connsiteX288" fmla="*/ 3307419 w 9117690"/>
              <a:gd name="connsiteY288" fmla="*/ 5166571 h 5941133"/>
              <a:gd name="connsiteX289" fmla="*/ 3178392 w 9117690"/>
              <a:gd name="connsiteY289" fmla="*/ 5295598 h 5941133"/>
              <a:gd name="connsiteX290" fmla="*/ 3178393 w 9117690"/>
              <a:gd name="connsiteY290" fmla="*/ 5295599 h 5941133"/>
              <a:gd name="connsiteX291" fmla="*/ 3049366 w 9117690"/>
              <a:gd name="connsiteY291" fmla="*/ 5166572 h 5941133"/>
              <a:gd name="connsiteX292" fmla="*/ 3049366 w 9117690"/>
              <a:gd name="connsiteY292" fmla="*/ 4514427 h 5941133"/>
              <a:gd name="connsiteX293" fmla="*/ 3033349 w 9117690"/>
              <a:gd name="connsiteY293" fmla="*/ 4488028 h 5941133"/>
              <a:gd name="connsiteX294" fmla="*/ 2933786 w 9117690"/>
              <a:gd name="connsiteY294" fmla="*/ 4441074 h 5941133"/>
              <a:gd name="connsiteX295" fmla="*/ 2814899 w 9117690"/>
              <a:gd name="connsiteY295" fmla="*/ 4519878 h 5941133"/>
              <a:gd name="connsiteX296" fmla="*/ 2812443 w 9117690"/>
              <a:gd name="connsiteY296" fmla="*/ 4532038 h 5941133"/>
              <a:gd name="connsiteX297" fmla="*/ 2812443 w 9117690"/>
              <a:gd name="connsiteY297" fmla="*/ 5039760 h 5941133"/>
              <a:gd name="connsiteX298" fmla="*/ 2683416 w 9117690"/>
              <a:gd name="connsiteY298" fmla="*/ 5168787 h 5941133"/>
              <a:gd name="connsiteX299" fmla="*/ 2683417 w 9117690"/>
              <a:gd name="connsiteY299" fmla="*/ 5168786 h 5941133"/>
              <a:gd name="connsiteX300" fmla="*/ 2554391 w 9117690"/>
              <a:gd name="connsiteY300" fmla="*/ 5039759 h 5941133"/>
              <a:gd name="connsiteX301" fmla="*/ 2554391 w 9117690"/>
              <a:gd name="connsiteY301" fmla="*/ 2721348 h 5941133"/>
              <a:gd name="connsiteX302" fmla="*/ 2554390 w 9117690"/>
              <a:gd name="connsiteY302" fmla="*/ 2721348 h 5941133"/>
              <a:gd name="connsiteX303" fmla="*/ 2554389 w 9117690"/>
              <a:gd name="connsiteY303" fmla="*/ 5014630 h 5941133"/>
              <a:gd name="connsiteX304" fmla="*/ 2544250 w 9117690"/>
              <a:gd name="connsiteY304" fmla="*/ 4964412 h 5941133"/>
              <a:gd name="connsiteX305" fmla="*/ 2425363 w 9117690"/>
              <a:gd name="connsiteY305" fmla="*/ 4885608 h 5941133"/>
              <a:gd name="connsiteX306" fmla="*/ 2296336 w 9117690"/>
              <a:gd name="connsiteY306" fmla="*/ 5014635 h 5941133"/>
              <a:gd name="connsiteX307" fmla="*/ 2296336 w 9117690"/>
              <a:gd name="connsiteY307" fmla="*/ 5812106 h 5941133"/>
              <a:gd name="connsiteX308" fmla="*/ 2167309 w 9117690"/>
              <a:gd name="connsiteY308" fmla="*/ 5941133 h 5941133"/>
              <a:gd name="connsiteX309" fmla="*/ 2167310 w 9117690"/>
              <a:gd name="connsiteY309" fmla="*/ 5941132 h 5941133"/>
              <a:gd name="connsiteX310" fmla="*/ 2038282 w 9117690"/>
              <a:gd name="connsiteY310" fmla="*/ 5812105 h 5941133"/>
              <a:gd name="connsiteX311" fmla="*/ 2038282 w 9117690"/>
              <a:gd name="connsiteY311" fmla="*/ 3090757 h 5941133"/>
              <a:gd name="connsiteX312" fmla="*/ 2167310 w 9117690"/>
              <a:gd name="connsiteY312" fmla="*/ 3219784 h 5941133"/>
              <a:gd name="connsiteX313" fmla="*/ 2167309 w 9117690"/>
              <a:gd name="connsiteY313" fmla="*/ 3219785 h 5941133"/>
              <a:gd name="connsiteX314" fmla="*/ 2296336 w 9117690"/>
              <a:gd name="connsiteY314" fmla="*/ 3090758 h 5941133"/>
              <a:gd name="connsiteX315" fmla="*/ 2296336 w 9117690"/>
              <a:gd name="connsiteY315" fmla="*/ 2293287 h 5941133"/>
              <a:gd name="connsiteX316" fmla="*/ 2425363 w 9117690"/>
              <a:gd name="connsiteY316" fmla="*/ 2164260 h 5941133"/>
              <a:gd name="connsiteX317" fmla="*/ 2544250 w 9117690"/>
              <a:gd name="connsiteY317" fmla="*/ 2243064 h 5941133"/>
              <a:gd name="connsiteX318" fmla="*/ 2554389 w 9117690"/>
              <a:gd name="connsiteY318" fmla="*/ 2293282 h 5941133"/>
              <a:gd name="connsiteX319" fmla="*/ 0 w 9117690"/>
              <a:gd name="connsiteY319" fmla="*/ 2721348 h 5941133"/>
              <a:gd name="connsiteX320" fmla="*/ 1 w 9117690"/>
              <a:gd name="connsiteY320" fmla="*/ 0 h 5941133"/>
              <a:gd name="connsiteX321" fmla="*/ 1 w 9117690"/>
              <a:gd name="connsiteY321" fmla="*/ 2022823 h 5941133"/>
              <a:gd name="connsiteX322" fmla="*/ 129028 w 9117690"/>
              <a:gd name="connsiteY322" fmla="*/ 2151850 h 5941133"/>
              <a:gd name="connsiteX323" fmla="*/ 129027 w 9117690"/>
              <a:gd name="connsiteY323" fmla="*/ 2151851 h 5941133"/>
              <a:gd name="connsiteX324" fmla="*/ 258054 w 9117690"/>
              <a:gd name="connsiteY324" fmla="*/ 2022824 h 5941133"/>
              <a:gd name="connsiteX325" fmla="*/ 258054 w 9117690"/>
              <a:gd name="connsiteY325" fmla="*/ 1933906 h 5941133"/>
              <a:gd name="connsiteX326" fmla="*/ 261652 w 9117690"/>
              <a:gd name="connsiteY326" fmla="*/ 1916087 h 5941133"/>
              <a:gd name="connsiteX327" fmla="*/ 380539 w 9117690"/>
              <a:gd name="connsiteY327" fmla="*/ 1837283 h 5941133"/>
              <a:gd name="connsiteX328" fmla="*/ 499427 w 9117690"/>
              <a:gd name="connsiteY328" fmla="*/ 1916087 h 5941133"/>
              <a:gd name="connsiteX329" fmla="*/ 509565 w 9117690"/>
              <a:gd name="connsiteY329" fmla="*/ 1966306 h 5941133"/>
              <a:gd name="connsiteX330" fmla="*/ 509566 w 9117690"/>
              <a:gd name="connsiteY330" fmla="*/ 2560326 h 5941133"/>
              <a:gd name="connsiteX331" fmla="*/ 638593 w 9117690"/>
              <a:gd name="connsiteY331" fmla="*/ 2689353 h 5941133"/>
              <a:gd name="connsiteX332" fmla="*/ 638592 w 9117690"/>
              <a:gd name="connsiteY332" fmla="*/ 2689354 h 5941133"/>
              <a:gd name="connsiteX333" fmla="*/ 767619 w 9117690"/>
              <a:gd name="connsiteY333" fmla="*/ 2560327 h 5941133"/>
              <a:gd name="connsiteX334" fmla="*/ 767619 w 9117690"/>
              <a:gd name="connsiteY334" fmla="*/ 2474988 h 5941133"/>
              <a:gd name="connsiteX335" fmla="*/ 777383 w 9117690"/>
              <a:gd name="connsiteY335" fmla="*/ 2426627 h 5941133"/>
              <a:gd name="connsiteX336" fmla="*/ 896270 w 9117690"/>
              <a:gd name="connsiteY336" fmla="*/ 2347823 h 5941133"/>
              <a:gd name="connsiteX337" fmla="*/ 1015158 w 9117690"/>
              <a:gd name="connsiteY337" fmla="*/ 2426627 h 5941133"/>
              <a:gd name="connsiteX338" fmla="*/ 1025296 w 9117690"/>
              <a:gd name="connsiteY338" fmla="*/ 2476846 h 5941133"/>
              <a:gd name="connsiteX339" fmla="*/ 1025297 w 9117690"/>
              <a:gd name="connsiteY339" fmla="*/ 2460323 h 5941133"/>
              <a:gd name="connsiteX340" fmla="*/ 1154325 w 9117690"/>
              <a:gd name="connsiteY340" fmla="*/ 2589350 h 5941133"/>
              <a:gd name="connsiteX341" fmla="*/ 1154325 w 9117690"/>
              <a:gd name="connsiteY341" fmla="*/ 2589351 h 5941133"/>
              <a:gd name="connsiteX342" fmla="*/ 1283351 w 9117690"/>
              <a:gd name="connsiteY342" fmla="*/ 2460324 h 5941133"/>
              <a:gd name="connsiteX343" fmla="*/ 1283351 w 9117690"/>
              <a:gd name="connsiteY343" fmla="*/ 2199627 h 5941133"/>
              <a:gd name="connsiteX344" fmla="*/ 1284065 w 9117690"/>
              <a:gd name="connsiteY344" fmla="*/ 2196094 h 5941133"/>
              <a:gd name="connsiteX345" fmla="*/ 1402953 w 9117690"/>
              <a:gd name="connsiteY345" fmla="*/ 2117290 h 5941133"/>
              <a:gd name="connsiteX346" fmla="*/ 1521839 w 9117690"/>
              <a:gd name="connsiteY346" fmla="*/ 2196094 h 5941133"/>
              <a:gd name="connsiteX347" fmla="*/ 1522552 w 9117690"/>
              <a:gd name="connsiteY347" fmla="*/ 2199625 h 5941133"/>
              <a:gd name="connsiteX348" fmla="*/ 1522552 w 9117690"/>
              <a:gd name="connsiteY348" fmla="*/ 2372515 h 5941133"/>
              <a:gd name="connsiteX349" fmla="*/ 1651578 w 9117690"/>
              <a:gd name="connsiteY349" fmla="*/ 2501542 h 5941133"/>
              <a:gd name="connsiteX350" fmla="*/ 1651577 w 9117690"/>
              <a:gd name="connsiteY350" fmla="*/ 2501543 h 5941133"/>
              <a:gd name="connsiteX351" fmla="*/ 1780604 w 9117690"/>
              <a:gd name="connsiteY351" fmla="*/ 2372516 h 5941133"/>
              <a:gd name="connsiteX352" fmla="*/ 1780604 w 9117690"/>
              <a:gd name="connsiteY352" fmla="*/ 2041714 h 5941133"/>
              <a:gd name="connsiteX353" fmla="*/ 1790368 w 9117690"/>
              <a:gd name="connsiteY353" fmla="*/ 1993354 h 5941133"/>
              <a:gd name="connsiteX354" fmla="*/ 1909255 w 9117690"/>
              <a:gd name="connsiteY354" fmla="*/ 1914550 h 5941133"/>
              <a:gd name="connsiteX355" fmla="*/ 2028143 w 9117690"/>
              <a:gd name="connsiteY355" fmla="*/ 1993354 h 5941133"/>
              <a:gd name="connsiteX356" fmla="*/ 2038281 w 9117690"/>
              <a:gd name="connsiteY356" fmla="*/ 2043573 h 5941133"/>
              <a:gd name="connsiteX357" fmla="*/ 2038282 w 9117690"/>
              <a:gd name="connsiteY357" fmla="*/ 2721348 h 5941133"/>
              <a:gd name="connsiteX358" fmla="*/ 2038281 w 9117690"/>
              <a:gd name="connsiteY358" fmla="*/ 4764921 h 5941133"/>
              <a:gd name="connsiteX359" fmla="*/ 2028143 w 9117690"/>
              <a:gd name="connsiteY359" fmla="*/ 4714702 h 5941133"/>
              <a:gd name="connsiteX360" fmla="*/ 1909255 w 9117690"/>
              <a:gd name="connsiteY360" fmla="*/ 4635898 h 5941133"/>
              <a:gd name="connsiteX361" fmla="*/ 1790368 w 9117690"/>
              <a:gd name="connsiteY361" fmla="*/ 4714702 h 5941133"/>
              <a:gd name="connsiteX362" fmla="*/ 1780604 w 9117690"/>
              <a:gd name="connsiteY362" fmla="*/ 4763062 h 5941133"/>
              <a:gd name="connsiteX363" fmla="*/ 1780604 w 9117690"/>
              <a:gd name="connsiteY363" fmla="*/ 5093864 h 5941133"/>
              <a:gd name="connsiteX364" fmla="*/ 1651577 w 9117690"/>
              <a:gd name="connsiteY364" fmla="*/ 5222891 h 5941133"/>
              <a:gd name="connsiteX365" fmla="*/ 1651578 w 9117690"/>
              <a:gd name="connsiteY365" fmla="*/ 5222890 h 5941133"/>
              <a:gd name="connsiteX366" fmla="*/ 1522552 w 9117690"/>
              <a:gd name="connsiteY366" fmla="*/ 5093863 h 5941133"/>
              <a:gd name="connsiteX367" fmla="*/ 1522552 w 9117690"/>
              <a:gd name="connsiteY367" fmla="*/ 4920973 h 5941133"/>
              <a:gd name="connsiteX368" fmla="*/ 1521839 w 9117690"/>
              <a:gd name="connsiteY368" fmla="*/ 4917442 h 5941133"/>
              <a:gd name="connsiteX369" fmla="*/ 1402953 w 9117690"/>
              <a:gd name="connsiteY369" fmla="*/ 4838638 h 5941133"/>
              <a:gd name="connsiteX370" fmla="*/ 1284065 w 9117690"/>
              <a:gd name="connsiteY370" fmla="*/ 4917442 h 5941133"/>
              <a:gd name="connsiteX371" fmla="*/ 1283351 w 9117690"/>
              <a:gd name="connsiteY371" fmla="*/ 4920975 h 5941133"/>
              <a:gd name="connsiteX372" fmla="*/ 1283351 w 9117690"/>
              <a:gd name="connsiteY372" fmla="*/ 5181672 h 5941133"/>
              <a:gd name="connsiteX373" fmla="*/ 1154325 w 9117690"/>
              <a:gd name="connsiteY373" fmla="*/ 5310699 h 5941133"/>
              <a:gd name="connsiteX374" fmla="*/ 1154325 w 9117690"/>
              <a:gd name="connsiteY374" fmla="*/ 5310698 h 5941133"/>
              <a:gd name="connsiteX375" fmla="*/ 1025297 w 9117690"/>
              <a:gd name="connsiteY375" fmla="*/ 5181671 h 5941133"/>
              <a:gd name="connsiteX376" fmla="*/ 1025297 w 9117690"/>
              <a:gd name="connsiteY376" fmla="*/ 2721348 h 5941133"/>
              <a:gd name="connsiteX377" fmla="*/ 1025296 w 9117690"/>
              <a:gd name="connsiteY377" fmla="*/ 5198194 h 5941133"/>
              <a:gd name="connsiteX378" fmla="*/ 1015158 w 9117690"/>
              <a:gd name="connsiteY378" fmla="*/ 5147975 h 5941133"/>
              <a:gd name="connsiteX379" fmla="*/ 896270 w 9117690"/>
              <a:gd name="connsiteY379" fmla="*/ 5069171 h 5941133"/>
              <a:gd name="connsiteX380" fmla="*/ 777383 w 9117690"/>
              <a:gd name="connsiteY380" fmla="*/ 5147975 h 5941133"/>
              <a:gd name="connsiteX381" fmla="*/ 767619 w 9117690"/>
              <a:gd name="connsiteY381" fmla="*/ 5196336 h 5941133"/>
              <a:gd name="connsiteX382" fmla="*/ 767619 w 9117690"/>
              <a:gd name="connsiteY382" fmla="*/ 5281675 h 5941133"/>
              <a:gd name="connsiteX383" fmla="*/ 638592 w 9117690"/>
              <a:gd name="connsiteY383" fmla="*/ 5410702 h 5941133"/>
              <a:gd name="connsiteX384" fmla="*/ 638593 w 9117690"/>
              <a:gd name="connsiteY384" fmla="*/ 5410701 h 5941133"/>
              <a:gd name="connsiteX385" fmla="*/ 509566 w 9117690"/>
              <a:gd name="connsiteY385" fmla="*/ 5281674 h 5941133"/>
              <a:gd name="connsiteX386" fmla="*/ 509566 w 9117690"/>
              <a:gd name="connsiteY386" fmla="*/ 2721348 h 5941133"/>
              <a:gd name="connsiteX387" fmla="*/ 509565 w 9117690"/>
              <a:gd name="connsiteY387" fmla="*/ 4687654 h 5941133"/>
              <a:gd name="connsiteX388" fmla="*/ 499427 w 9117690"/>
              <a:gd name="connsiteY388" fmla="*/ 4637435 h 5941133"/>
              <a:gd name="connsiteX389" fmla="*/ 380539 w 9117690"/>
              <a:gd name="connsiteY389" fmla="*/ 4558631 h 5941133"/>
              <a:gd name="connsiteX390" fmla="*/ 261652 w 9117690"/>
              <a:gd name="connsiteY390" fmla="*/ 4637435 h 5941133"/>
              <a:gd name="connsiteX391" fmla="*/ 258054 w 9117690"/>
              <a:gd name="connsiteY391" fmla="*/ 4655254 h 5941133"/>
              <a:gd name="connsiteX392" fmla="*/ 258054 w 9117690"/>
              <a:gd name="connsiteY392" fmla="*/ 4744172 h 5941133"/>
              <a:gd name="connsiteX393" fmla="*/ 129027 w 9117690"/>
              <a:gd name="connsiteY393" fmla="*/ 4873199 h 5941133"/>
              <a:gd name="connsiteX394" fmla="*/ 129028 w 9117690"/>
              <a:gd name="connsiteY394" fmla="*/ 4873198 h 5941133"/>
              <a:gd name="connsiteX395" fmla="*/ 1 w 9117690"/>
              <a:gd name="connsiteY395" fmla="*/ 4744171 h 5941133"/>
              <a:gd name="connsiteX396" fmla="*/ 1 w 9117690"/>
              <a:gd name="connsiteY396" fmla="*/ 2721348 h 5941133"/>
              <a:gd name="connsiteX397" fmla="*/ 0 w 9117690"/>
              <a:gd name="connsiteY397" fmla="*/ 2721348 h 5941133"/>
              <a:gd name="connsiteX0" fmla="*/ 3425771 w 9127247"/>
              <a:gd name="connsiteY0" fmla="*/ 4206304 h 5587836"/>
              <a:gd name="connsiteX1" fmla="*/ 3428220 w 9127247"/>
              <a:gd name="connsiteY1" fmla="*/ 4207138 h 5587836"/>
              <a:gd name="connsiteX2" fmla="*/ 3428614 w 9127247"/>
              <a:gd name="connsiteY2" fmla="*/ 4207172 h 5587836"/>
              <a:gd name="connsiteX3" fmla="*/ 3425771 w 9127247"/>
              <a:gd name="connsiteY3" fmla="*/ 4206304 h 5587836"/>
              <a:gd name="connsiteX4" fmla="*/ 3425771 w 9127247"/>
              <a:gd name="connsiteY4" fmla="*/ 1484956 h 5587836"/>
              <a:gd name="connsiteX5" fmla="*/ 3428614 w 9127247"/>
              <a:gd name="connsiteY5" fmla="*/ 1485824 h 5587836"/>
              <a:gd name="connsiteX6" fmla="*/ 3428220 w 9127247"/>
              <a:gd name="connsiteY6" fmla="*/ 1485790 h 5587836"/>
              <a:gd name="connsiteX7" fmla="*/ 3425771 w 9127247"/>
              <a:gd name="connsiteY7" fmla="*/ 1484956 h 5587836"/>
              <a:gd name="connsiteX8" fmla="*/ 2563946 w 9127247"/>
              <a:gd name="connsiteY8" fmla="*/ 1939985 h 5587836"/>
              <a:gd name="connsiteX9" fmla="*/ 2563948 w 9127247"/>
              <a:gd name="connsiteY9" fmla="*/ 1965114 h 5587836"/>
              <a:gd name="connsiteX10" fmla="*/ 2692974 w 9127247"/>
              <a:gd name="connsiteY10" fmla="*/ 2094141 h 5587836"/>
              <a:gd name="connsiteX11" fmla="*/ 2692973 w 9127247"/>
              <a:gd name="connsiteY11" fmla="*/ 2094142 h 5587836"/>
              <a:gd name="connsiteX12" fmla="*/ 2822000 w 9127247"/>
              <a:gd name="connsiteY12" fmla="*/ 1965115 h 5587836"/>
              <a:gd name="connsiteX13" fmla="*/ 2822000 w 9127247"/>
              <a:gd name="connsiteY13" fmla="*/ 1457393 h 5587836"/>
              <a:gd name="connsiteX14" fmla="*/ 2824456 w 9127247"/>
              <a:gd name="connsiteY14" fmla="*/ 1445233 h 5587836"/>
              <a:gd name="connsiteX15" fmla="*/ 2943343 w 9127247"/>
              <a:gd name="connsiteY15" fmla="*/ 1366429 h 5587836"/>
              <a:gd name="connsiteX16" fmla="*/ 3042906 w 9127247"/>
              <a:gd name="connsiteY16" fmla="*/ 1413383 h 5587836"/>
              <a:gd name="connsiteX17" fmla="*/ 3058923 w 9127247"/>
              <a:gd name="connsiteY17" fmla="*/ 1439782 h 5587836"/>
              <a:gd name="connsiteX18" fmla="*/ 3058923 w 9127247"/>
              <a:gd name="connsiteY18" fmla="*/ 2091927 h 5587836"/>
              <a:gd name="connsiteX19" fmla="*/ 3187950 w 9127247"/>
              <a:gd name="connsiteY19" fmla="*/ 2220954 h 5587836"/>
              <a:gd name="connsiteX20" fmla="*/ 3187949 w 9127247"/>
              <a:gd name="connsiteY20" fmla="*/ 2220953 h 5587836"/>
              <a:gd name="connsiteX21" fmla="*/ 3316976 w 9127247"/>
              <a:gd name="connsiteY21" fmla="*/ 2091926 h 5587836"/>
              <a:gd name="connsiteX22" fmla="*/ 3316976 w 9127247"/>
              <a:gd name="connsiteY22" fmla="*/ 1624757 h 5587836"/>
              <a:gd name="connsiteX23" fmla="*/ 3325177 w 9127247"/>
              <a:gd name="connsiteY23" fmla="*/ 1578286 h 5587836"/>
              <a:gd name="connsiteX24" fmla="*/ 3424906 w 9127247"/>
              <a:gd name="connsiteY24" fmla="*/ 1492337 h 5587836"/>
              <a:gd name="connsiteX25" fmla="*/ 3448386 w 9127247"/>
              <a:gd name="connsiteY25" fmla="*/ 1489970 h 5587836"/>
              <a:gd name="connsiteX26" fmla="*/ 3448386 w 9127247"/>
              <a:gd name="connsiteY26" fmla="*/ 1488604 h 5587836"/>
              <a:gd name="connsiteX27" fmla="*/ 3492186 w 9127247"/>
              <a:gd name="connsiteY27" fmla="*/ 1479762 h 5587836"/>
              <a:gd name="connsiteX28" fmla="*/ 3570990 w 9127247"/>
              <a:gd name="connsiteY28" fmla="*/ 1360874 h 5587836"/>
              <a:gd name="connsiteX29" fmla="*/ 3570990 w 9127247"/>
              <a:gd name="connsiteY29" fmla="*/ 1105733 h 5587836"/>
              <a:gd name="connsiteX30" fmla="*/ 3571477 w 9127247"/>
              <a:gd name="connsiteY30" fmla="*/ 1103323 h 5587836"/>
              <a:gd name="connsiteX31" fmla="*/ 3690364 w 9127247"/>
              <a:gd name="connsiteY31" fmla="*/ 1024519 h 5587836"/>
              <a:gd name="connsiteX32" fmla="*/ 3809251 w 9127247"/>
              <a:gd name="connsiteY32" fmla="*/ 1103323 h 5587836"/>
              <a:gd name="connsiteX33" fmla="*/ 3817639 w 9127247"/>
              <a:gd name="connsiteY33" fmla="*/ 1144873 h 5587836"/>
              <a:gd name="connsiteX34" fmla="*/ 3817639 w 9127247"/>
              <a:gd name="connsiteY34" fmla="*/ 1637618 h 5587836"/>
              <a:gd name="connsiteX35" fmla="*/ 3946666 w 9127247"/>
              <a:gd name="connsiteY35" fmla="*/ 1766645 h 5587836"/>
              <a:gd name="connsiteX36" fmla="*/ 3946666 w 9127247"/>
              <a:gd name="connsiteY36" fmla="*/ 1766646 h 5587836"/>
              <a:gd name="connsiteX37" fmla="*/ 4075692 w 9127247"/>
              <a:gd name="connsiteY37" fmla="*/ 1637619 h 5587836"/>
              <a:gd name="connsiteX38" fmla="*/ 4075692 w 9127247"/>
              <a:gd name="connsiteY38" fmla="*/ 1479850 h 5587836"/>
              <a:gd name="connsiteX39" fmla="*/ 4096831 w 9127247"/>
              <a:gd name="connsiteY39" fmla="*/ 1443004 h 5587836"/>
              <a:gd name="connsiteX40" fmla="*/ 4173895 w 9127247"/>
              <a:gd name="connsiteY40" fmla="*/ 1396560 h 5587836"/>
              <a:gd name="connsiteX41" fmla="*/ 4197375 w 9127247"/>
              <a:gd name="connsiteY41" fmla="*/ 1394193 h 5587836"/>
              <a:gd name="connsiteX42" fmla="*/ 4197375 w 9127247"/>
              <a:gd name="connsiteY42" fmla="*/ 1393455 h 5587836"/>
              <a:gd name="connsiteX43" fmla="*/ 4245443 w 9127247"/>
              <a:gd name="connsiteY43" fmla="*/ 1383751 h 5587836"/>
              <a:gd name="connsiteX44" fmla="*/ 4324246 w 9127247"/>
              <a:gd name="connsiteY44" fmla="*/ 1264863 h 5587836"/>
              <a:gd name="connsiteX45" fmla="*/ 4324246 w 9127247"/>
              <a:gd name="connsiteY45" fmla="*/ 1129251 h 5587836"/>
              <a:gd name="connsiteX46" fmla="*/ 4345153 w 9127247"/>
              <a:gd name="connsiteY46" fmla="*/ 1092808 h 5587836"/>
              <a:gd name="connsiteX47" fmla="*/ 4422218 w 9127247"/>
              <a:gd name="connsiteY47" fmla="*/ 1046364 h 5587836"/>
              <a:gd name="connsiteX48" fmla="*/ 4445698 w 9127247"/>
              <a:gd name="connsiteY48" fmla="*/ 1043997 h 5587836"/>
              <a:gd name="connsiteX49" fmla="*/ 4445698 w 9127247"/>
              <a:gd name="connsiteY49" fmla="*/ 1043259 h 5587836"/>
              <a:gd name="connsiteX50" fmla="*/ 4493768 w 9127247"/>
              <a:gd name="connsiteY50" fmla="*/ 1033555 h 5587836"/>
              <a:gd name="connsiteX51" fmla="*/ 4572571 w 9127247"/>
              <a:gd name="connsiteY51" fmla="*/ 914667 h 5587836"/>
              <a:gd name="connsiteX52" fmla="*/ 4572687 w 9127247"/>
              <a:gd name="connsiteY52" fmla="*/ 610914 h 5587836"/>
              <a:gd name="connsiteX53" fmla="*/ 4701714 w 9127247"/>
              <a:gd name="connsiteY53" fmla="*/ 481887 h 5587836"/>
              <a:gd name="connsiteX54" fmla="*/ 4820601 w 9127247"/>
              <a:gd name="connsiteY54" fmla="*/ 560691 h 5587836"/>
              <a:gd name="connsiteX55" fmla="*/ 4828990 w 9127247"/>
              <a:gd name="connsiteY55" fmla="*/ 602240 h 5587836"/>
              <a:gd name="connsiteX56" fmla="*/ 4828990 w 9127247"/>
              <a:gd name="connsiteY56" fmla="*/ 978616 h 5587836"/>
              <a:gd name="connsiteX57" fmla="*/ 4907793 w 9127247"/>
              <a:gd name="connsiteY57" fmla="*/ 1097504 h 5587836"/>
              <a:gd name="connsiteX58" fmla="*/ 4955863 w 9127247"/>
              <a:gd name="connsiteY58" fmla="*/ 1107208 h 5587836"/>
              <a:gd name="connsiteX59" fmla="*/ 4955863 w 9127247"/>
              <a:gd name="connsiteY59" fmla="*/ 1107946 h 5587836"/>
              <a:gd name="connsiteX60" fmla="*/ 4979343 w 9127247"/>
              <a:gd name="connsiteY60" fmla="*/ 1110313 h 5587836"/>
              <a:gd name="connsiteX61" fmla="*/ 5079072 w 9127247"/>
              <a:gd name="connsiteY61" fmla="*/ 1196262 h 5587836"/>
              <a:gd name="connsiteX62" fmla="*/ 5081276 w 9127247"/>
              <a:gd name="connsiteY62" fmla="*/ 1208752 h 5587836"/>
              <a:gd name="connsiteX63" fmla="*/ 5081276 w 9127247"/>
              <a:gd name="connsiteY63" fmla="*/ 1574006 h 5587836"/>
              <a:gd name="connsiteX64" fmla="*/ 5210303 w 9127247"/>
              <a:gd name="connsiteY64" fmla="*/ 1703033 h 5587836"/>
              <a:gd name="connsiteX65" fmla="*/ 5210302 w 9127247"/>
              <a:gd name="connsiteY65" fmla="*/ 1703034 h 5587836"/>
              <a:gd name="connsiteX66" fmla="*/ 5339329 w 9127247"/>
              <a:gd name="connsiteY66" fmla="*/ 1574007 h 5587836"/>
              <a:gd name="connsiteX67" fmla="*/ 5339329 w 9127247"/>
              <a:gd name="connsiteY67" fmla="*/ 1440099 h 5587836"/>
              <a:gd name="connsiteX68" fmla="*/ 5341533 w 9127247"/>
              <a:gd name="connsiteY68" fmla="*/ 1427609 h 5587836"/>
              <a:gd name="connsiteX69" fmla="*/ 5441262 w 9127247"/>
              <a:gd name="connsiteY69" fmla="*/ 1341660 h 5587836"/>
              <a:gd name="connsiteX70" fmla="*/ 5464742 w 9127247"/>
              <a:gd name="connsiteY70" fmla="*/ 1339293 h 5587836"/>
              <a:gd name="connsiteX71" fmla="*/ 5464742 w 9127247"/>
              <a:gd name="connsiteY71" fmla="*/ 1338555 h 5587836"/>
              <a:gd name="connsiteX72" fmla="*/ 5512812 w 9127247"/>
              <a:gd name="connsiteY72" fmla="*/ 1328851 h 5587836"/>
              <a:gd name="connsiteX73" fmla="*/ 5591615 w 9127247"/>
              <a:gd name="connsiteY73" fmla="*/ 1209963 h 5587836"/>
              <a:gd name="connsiteX74" fmla="*/ 5591615 w 9127247"/>
              <a:gd name="connsiteY74" fmla="*/ 1056559 h 5587836"/>
              <a:gd name="connsiteX75" fmla="*/ 5593804 w 9127247"/>
              <a:gd name="connsiteY75" fmla="*/ 1045715 h 5587836"/>
              <a:gd name="connsiteX76" fmla="*/ 5712692 w 9127247"/>
              <a:gd name="connsiteY76" fmla="*/ 966911 h 5587836"/>
              <a:gd name="connsiteX77" fmla="*/ 5831579 w 9127247"/>
              <a:gd name="connsiteY77" fmla="*/ 1045715 h 5587836"/>
              <a:gd name="connsiteX78" fmla="*/ 5839968 w 9127247"/>
              <a:gd name="connsiteY78" fmla="*/ 1087265 h 5587836"/>
              <a:gd name="connsiteX79" fmla="*/ 5839968 w 9127247"/>
              <a:gd name="connsiteY79" fmla="*/ 1201249 h 5587836"/>
              <a:gd name="connsiteX80" fmla="*/ 5918771 w 9127247"/>
              <a:gd name="connsiteY80" fmla="*/ 1320137 h 5587836"/>
              <a:gd name="connsiteX81" fmla="*/ 5966841 w 9127247"/>
              <a:gd name="connsiteY81" fmla="*/ 1329841 h 5587836"/>
              <a:gd name="connsiteX82" fmla="*/ 5966841 w 9127247"/>
              <a:gd name="connsiteY82" fmla="*/ 1330579 h 5587836"/>
              <a:gd name="connsiteX83" fmla="*/ 5990321 w 9127247"/>
              <a:gd name="connsiteY83" fmla="*/ 1332946 h 5587836"/>
              <a:gd name="connsiteX84" fmla="*/ 6067385 w 9127247"/>
              <a:gd name="connsiteY84" fmla="*/ 1379390 h 5587836"/>
              <a:gd name="connsiteX85" fmla="*/ 6086055 w 9127247"/>
              <a:gd name="connsiteY85" fmla="*/ 1411932 h 5587836"/>
              <a:gd name="connsiteX86" fmla="*/ 6086055 w 9127247"/>
              <a:gd name="connsiteY86" fmla="*/ 1458670 h 5587836"/>
              <a:gd name="connsiteX87" fmla="*/ 6215082 w 9127247"/>
              <a:gd name="connsiteY87" fmla="*/ 1587697 h 5587836"/>
              <a:gd name="connsiteX88" fmla="*/ 6215081 w 9127247"/>
              <a:gd name="connsiteY88" fmla="*/ 1587698 h 5587836"/>
              <a:gd name="connsiteX89" fmla="*/ 6344108 w 9127247"/>
              <a:gd name="connsiteY89" fmla="*/ 1458671 h 5587836"/>
              <a:gd name="connsiteX90" fmla="*/ 6344108 w 9127247"/>
              <a:gd name="connsiteY90" fmla="*/ 1149725 h 5587836"/>
              <a:gd name="connsiteX91" fmla="*/ 6347706 w 9127247"/>
              <a:gd name="connsiteY91" fmla="*/ 1131906 h 5587836"/>
              <a:gd name="connsiteX92" fmla="*/ 6466593 w 9127247"/>
              <a:gd name="connsiteY92" fmla="*/ 1053102 h 5587836"/>
              <a:gd name="connsiteX93" fmla="*/ 6585481 w 9127247"/>
              <a:gd name="connsiteY93" fmla="*/ 1131906 h 5587836"/>
              <a:gd name="connsiteX94" fmla="*/ 6595619 w 9127247"/>
              <a:gd name="connsiteY94" fmla="*/ 1182125 h 5587836"/>
              <a:gd name="connsiteX95" fmla="*/ 6595620 w 9127247"/>
              <a:gd name="connsiteY95" fmla="*/ 2079087 h 5587836"/>
              <a:gd name="connsiteX96" fmla="*/ 6724647 w 9127247"/>
              <a:gd name="connsiteY96" fmla="*/ 2208114 h 5587836"/>
              <a:gd name="connsiteX97" fmla="*/ 6724646 w 9127247"/>
              <a:gd name="connsiteY97" fmla="*/ 2208115 h 5587836"/>
              <a:gd name="connsiteX98" fmla="*/ 6853673 w 9127247"/>
              <a:gd name="connsiteY98" fmla="*/ 2079088 h 5587836"/>
              <a:gd name="connsiteX99" fmla="*/ 6853673 w 9127247"/>
              <a:gd name="connsiteY99" fmla="*/ 1492686 h 5587836"/>
              <a:gd name="connsiteX100" fmla="*/ 6863437 w 9127247"/>
              <a:gd name="connsiteY100" fmla="*/ 1444326 h 5587836"/>
              <a:gd name="connsiteX101" fmla="*/ 6982324 w 9127247"/>
              <a:gd name="connsiteY101" fmla="*/ 1365522 h 5587836"/>
              <a:gd name="connsiteX102" fmla="*/ 7101212 w 9127247"/>
              <a:gd name="connsiteY102" fmla="*/ 1444326 h 5587836"/>
              <a:gd name="connsiteX103" fmla="*/ 7111350 w 9127247"/>
              <a:gd name="connsiteY103" fmla="*/ 1494545 h 5587836"/>
              <a:gd name="connsiteX104" fmla="*/ 7111351 w 9127247"/>
              <a:gd name="connsiteY104" fmla="*/ 1478022 h 5587836"/>
              <a:gd name="connsiteX105" fmla="*/ 7240378 w 9127247"/>
              <a:gd name="connsiteY105" fmla="*/ 1607049 h 5587836"/>
              <a:gd name="connsiteX106" fmla="*/ 7240377 w 9127247"/>
              <a:gd name="connsiteY106" fmla="*/ 1607050 h 5587836"/>
              <a:gd name="connsiteX107" fmla="*/ 7369404 w 9127247"/>
              <a:gd name="connsiteY107" fmla="*/ 1478023 h 5587836"/>
              <a:gd name="connsiteX108" fmla="*/ 7369404 w 9127247"/>
              <a:gd name="connsiteY108" fmla="*/ 1373382 h 5587836"/>
              <a:gd name="connsiteX109" fmla="*/ 7369656 w 9127247"/>
              <a:gd name="connsiteY109" fmla="*/ 1371953 h 5587836"/>
              <a:gd name="connsiteX110" fmla="*/ 7469385 w 9127247"/>
              <a:gd name="connsiteY110" fmla="*/ 1286004 h 5587836"/>
              <a:gd name="connsiteX111" fmla="*/ 7492865 w 9127247"/>
              <a:gd name="connsiteY111" fmla="*/ 1283637 h 5587836"/>
              <a:gd name="connsiteX112" fmla="*/ 7492865 w 9127247"/>
              <a:gd name="connsiteY112" fmla="*/ 1282899 h 5587836"/>
              <a:gd name="connsiteX113" fmla="*/ 7540935 w 9127247"/>
              <a:gd name="connsiteY113" fmla="*/ 1273195 h 5587836"/>
              <a:gd name="connsiteX114" fmla="*/ 7619738 w 9127247"/>
              <a:gd name="connsiteY114" fmla="*/ 1154307 h 5587836"/>
              <a:gd name="connsiteX115" fmla="*/ 7619738 w 9127247"/>
              <a:gd name="connsiteY115" fmla="*/ 913438 h 5587836"/>
              <a:gd name="connsiteX116" fmla="*/ 7621927 w 9127247"/>
              <a:gd name="connsiteY116" fmla="*/ 902593 h 5587836"/>
              <a:gd name="connsiteX117" fmla="*/ 7740815 w 9127247"/>
              <a:gd name="connsiteY117" fmla="*/ 823789 h 5587836"/>
              <a:gd name="connsiteX118" fmla="*/ 7859702 w 9127247"/>
              <a:gd name="connsiteY118" fmla="*/ 902593 h 5587836"/>
              <a:gd name="connsiteX119" fmla="*/ 7868091 w 9127247"/>
              <a:gd name="connsiteY119" fmla="*/ 944143 h 5587836"/>
              <a:gd name="connsiteX120" fmla="*/ 7868091 w 9127247"/>
              <a:gd name="connsiteY120" fmla="*/ 1034273 h 5587836"/>
              <a:gd name="connsiteX121" fmla="*/ 7946894 w 9127247"/>
              <a:gd name="connsiteY121" fmla="*/ 1153161 h 5587836"/>
              <a:gd name="connsiteX122" fmla="*/ 7994964 w 9127247"/>
              <a:gd name="connsiteY122" fmla="*/ 1162865 h 5587836"/>
              <a:gd name="connsiteX123" fmla="*/ 7994964 w 9127247"/>
              <a:gd name="connsiteY123" fmla="*/ 1163603 h 5587836"/>
              <a:gd name="connsiteX124" fmla="*/ 8018444 w 9127247"/>
              <a:gd name="connsiteY124" fmla="*/ 1165970 h 5587836"/>
              <a:gd name="connsiteX125" fmla="*/ 8118173 w 9127247"/>
              <a:gd name="connsiteY125" fmla="*/ 1251919 h 5587836"/>
              <a:gd name="connsiteX126" fmla="*/ 8120176 w 9127247"/>
              <a:gd name="connsiteY126" fmla="*/ 1263269 h 5587836"/>
              <a:gd name="connsiteX127" fmla="*/ 8120176 w 9127247"/>
              <a:gd name="connsiteY127" fmla="*/ 1543289 h 5587836"/>
              <a:gd name="connsiteX128" fmla="*/ 8249203 w 9127247"/>
              <a:gd name="connsiteY128" fmla="*/ 1672316 h 5587836"/>
              <a:gd name="connsiteX129" fmla="*/ 8249202 w 9127247"/>
              <a:gd name="connsiteY129" fmla="*/ 1672317 h 5587836"/>
              <a:gd name="connsiteX130" fmla="*/ 8378229 w 9127247"/>
              <a:gd name="connsiteY130" fmla="*/ 1543290 h 5587836"/>
              <a:gd name="connsiteX131" fmla="*/ 8378229 w 9127247"/>
              <a:gd name="connsiteY131" fmla="*/ 1274965 h 5587836"/>
              <a:gd name="connsiteX132" fmla="*/ 8378480 w 9127247"/>
              <a:gd name="connsiteY132" fmla="*/ 1273542 h 5587836"/>
              <a:gd name="connsiteX133" fmla="*/ 8478209 w 9127247"/>
              <a:gd name="connsiteY133" fmla="*/ 1187593 h 5587836"/>
              <a:gd name="connsiteX134" fmla="*/ 8501689 w 9127247"/>
              <a:gd name="connsiteY134" fmla="*/ 1185226 h 5587836"/>
              <a:gd name="connsiteX135" fmla="*/ 8501689 w 9127247"/>
              <a:gd name="connsiteY135" fmla="*/ 1184488 h 5587836"/>
              <a:gd name="connsiteX136" fmla="*/ 8549759 w 9127247"/>
              <a:gd name="connsiteY136" fmla="*/ 1174784 h 5587836"/>
              <a:gd name="connsiteX137" fmla="*/ 8628562 w 9127247"/>
              <a:gd name="connsiteY137" fmla="*/ 1055896 h 5587836"/>
              <a:gd name="connsiteX138" fmla="*/ 8628562 w 9127247"/>
              <a:gd name="connsiteY138" fmla="*/ 496103 h 5587836"/>
              <a:gd name="connsiteX139" fmla="*/ 8628582 w 9127247"/>
              <a:gd name="connsiteY139" fmla="*/ 495990 h 5587836"/>
              <a:gd name="connsiteX140" fmla="*/ 8728311 w 9127247"/>
              <a:gd name="connsiteY140" fmla="*/ 410041 h 5587836"/>
              <a:gd name="connsiteX141" fmla="*/ 8751791 w 9127247"/>
              <a:gd name="connsiteY141" fmla="*/ 407674 h 5587836"/>
              <a:gd name="connsiteX142" fmla="*/ 8751791 w 9127247"/>
              <a:gd name="connsiteY142" fmla="*/ 406936 h 5587836"/>
              <a:gd name="connsiteX143" fmla="*/ 8799861 w 9127247"/>
              <a:gd name="connsiteY143" fmla="*/ 397232 h 5587836"/>
              <a:gd name="connsiteX144" fmla="*/ 8878664 w 9127247"/>
              <a:gd name="connsiteY144" fmla="*/ 278344 h 5587836"/>
              <a:gd name="connsiteX145" fmla="*/ 8878664 w 9127247"/>
              <a:gd name="connsiteY145" fmla="*/ 215030 h 5587836"/>
              <a:gd name="connsiteX146" fmla="*/ 8899829 w 9127247"/>
              <a:gd name="connsiteY146" fmla="*/ 178139 h 5587836"/>
              <a:gd name="connsiteX147" fmla="*/ 8976893 w 9127247"/>
              <a:gd name="connsiteY147" fmla="*/ 131695 h 5587836"/>
              <a:gd name="connsiteX148" fmla="*/ 9000373 w 9127247"/>
              <a:gd name="connsiteY148" fmla="*/ 129328 h 5587836"/>
              <a:gd name="connsiteX149" fmla="*/ 9000373 w 9127247"/>
              <a:gd name="connsiteY149" fmla="*/ 128590 h 5587836"/>
              <a:gd name="connsiteX150" fmla="*/ 9048443 w 9127247"/>
              <a:gd name="connsiteY150" fmla="*/ 118886 h 5587836"/>
              <a:gd name="connsiteX151" fmla="*/ 9127246 w 9127247"/>
              <a:gd name="connsiteY151" fmla="*/ 0 h 5587836"/>
              <a:gd name="connsiteX152" fmla="*/ 9127246 w 9127247"/>
              <a:gd name="connsiteY152" fmla="*/ 203342 h 5587836"/>
              <a:gd name="connsiteX153" fmla="*/ 9127247 w 9127247"/>
              <a:gd name="connsiteY153" fmla="*/ 203347 h 5587836"/>
              <a:gd name="connsiteX154" fmla="*/ 9127246 w 9127247"/>
              <a:gd name="connsiteY154" fmla="*/ 2721348 h 5587836"/>
              <a:gd name="connsiteX155" fmla="*/ 9048443 w 9127247"/>
              <a:gd name="connsiteY155" fmla="*/ 2840234 h 5587836"/>
              <a:gd name="connsiteX156" fmla="*/ 9000373 w 9127247"/>
              <a:gd name="connsiteY156" fmla="*/ 2849938 h 5587836"/>
              <a:gd name="connsiteX157" fmla="*/ 9000373 w 9127247"/>
              <a:gd name="connsiteY157" fmla="*/ 2850676 h 5587836"/>
              <a:gd name="connsiteX158" fmla="*/ 8976893 w 9127247"/>
              <a:gd name="connsiteY158" fmla="*/ 2853043 h 5587836"/>
              <a:gd name="connsiteX159" fmla="*/ 8899829 w 9127247"/>
              <a:gd name="connsiteY159" fmla="*/ 2899487 h 5587836"/>
              <a:gd name="connsiteX160" fmla="*/ 8878664 w 9127247"/>
              <a:gd name="connsiteY160" fmla="*/ 2936378 h 5587836"/>
              <a:gd name="connsiteX161" fmla="*/ 8878664 w 9127247"/>
              <a:gd name="connsiteY161" fmla="*/ 2999692 h 5587836"/>
              <a:gd name="connsiteX162" fmla="*/ 8799861 w 9127247"/>
              <a:gd name="connsiteY162" fmla="*/ 3118580 h 5587836"/>
              <a:gd name="connsiteX163" fmla="*/ 8751791 w 9127247"/>
              <a:gd name="connsiteY163" fmla="*/ 3128284 h 5587836"/>
              <a:gd name="connsiteX164" fmla="*/ 8751791 w 9127247"/>
              <a:gd name="connsiteY164" fmla="*/ 3129022 h 5587836"/>
              <a:gd name="connsiteX165" fmla="*/ 8728311 w 9127247"/>
              <a:gd name="connsiteY165" fmla="*/ 3131389 h 5587836"/>
              <a:gd name="connsiteX166" fmla="*/ 8628582 w 9127247"/>
              <a:gd name="connsiteY166" fmla="*/ 3217338 h 5587836"/>
              <a:gd name="connsiteX167" fmla="*/ 8628562 w 9127247"/>
              <a:gd name="connsiteY167" fmla="*/ 3217451 h 5587836"/>
              <a:gd name="connsiteX168" fmla="*/ 8628562 w 9127247"/>
              <a:gd name="connsiteY168" fmla="*/ 3777244 h 5587836"/>
              <a:gd name="connsiteX169" fmla="*/ 8549759 w 9127247"/>
              <a:gd name="connsiteY169" fmla="*/ 3896132 h 5587836"/>
              <a:gd name="connsiteX170" fmla="*/ 8501689 w 9127247"/>
              <a:gd name="connsiteY170" fmla="*/ 3905836 h 5587836"/>
              <a:gd name="connsiteX171" fmla="*/ 8501689 w 9127247"/>
              <a:gd name="connsiteY171" fmla="*/ 3906574 h 5587836"/>
              <a:gd name="connsiteX172" fmla="*/ 8478209 w 9127247"/>
              <a:gd name="connsiteY172" fmla="*/ 3908941 h 5587836"/>
              <a:gd name="connsiteX173" fmla="*/ 8378480 w 9127247"/>
              <a:gd name="connsiteY173" fmla="*/ 3994890 h 5587836"/>
              <a:gd name="connsiteX174" fmla="*/ 8378229 w 9127247"/>
              <a:gd name="connsiteY174" fmla="*/ 3996313 h 5587836"/>
              <a:gd name="connsiteX175" fmla="*/ 8378229 w 9127247"/>
              <a:gd name="connsiteY175" fmla="*/ 4264638 h 5587836"/>
              <a:gd name="connsiteX176" fmla="*/ 8249202 w 9127247"/>
              <a:gd name="connsiteY176" fmla="*/ 4393665 h 5587836"/>
              <a:gd name="connsiteX177" fmla="*/ 8249203 w 9127247"/>
              <a:gd name="connsiteY177" fmla="*/ 4393664 h 5587836"/>
              <a:gd name="connsiteX178" fmla="*/ 8120176 w 9127247"/>
              <a:gd name="connsiteY178" fmla="*/ 4264637 h 5587836"/>
              <a:gd name="connsiteX179" fmla="*/ 8120176 w 9127247"/>
              <a:gd name="connsiteY179" fmla="*/ 3984617 h 5587836"/>
              <a:gd name="connsiteX180" fmla="*/ 8118173 w 9127247"/>
              <a:gd name="connsiteY180" fmla="*/ 3973267 h 5587836"/>
              <a:gd name="connsiteX181" fmla="*/ 8018444 w 9127247"/>
              <a:gd name="connsiteY181" fmla="*/ 3887318 h 5587836"/>
              <a:gd name="connsiteX182" fmla="*/ 7994964 w 9127247"/>
              <a:gd name="connsiteY182" fmla="*/ 3884951 h 5587836"/>
              <a:gd name="connsiteX183" fmla="*/ 7994964 w 9127247"/>
              <a:gd name="connsiteY183" fmla="*/ 3884213 h 5587836"/>
              <a:gd name="connsiteX184" fmla="*/ 7946894 w 9127247"/>
              <a:gd name="connsiteY184" fmla="*/ 3874509 h 5587836"/>
              <a:gd name="connsiteX185" fmla="*/ 7868091 w 9127247"/>
              <a:gd name="connsiteY185" fmla="*/ 3755621 h 5587836"/>
              <a:gd name="connsiteX186" fmla="*/ 7868091 w 9127247"/>
              <a:gd name="connsiteY186" fmla="*/ 3665491 h 5587836"/>
              <a:gd name="connsiteX187" fmla="*/ 7859702 w 9127247"/>
              <a:gd name="connsiteY187" fmla="*/ 3623941 h 5587836"/>
              <a:gd name="connsiteX188" fmla="*/ 7740815 w 9127247"/>
              <a:gd name="connsiteY188" fmla="*/ 3545137 h 5587836"/>
              <a:gd name="connsiteX189" fmla="*/ 7621927 w 9127247"/>
              <a:gd name="connsiteY189" fmla="*/ 3623941 h 5587836"/>
              <a:gd name="connsiteX190" fmla="*/ 7619738 w 9127247"/>
              <a:gd name="connsiteY190" fmla="*/ 3634786 h 5587836"/>
              <a:gd name="connsiteX191" fmla="*/ 7619738 w 9127247"/>
              <a:gd name="connsiteY191" fmla="*/ 3875655 h 5587836"/>
              <a:gd name="connsiteX192" fmla="*/ 7540935 w 9127247"/>
              <a:gd name="connsiteY192" fmla="*/ 3994543 h 5587836"/>
              <a:gd name="connsiteX193" fmla="*/ 7492865 w 9127247"/>
              <a:gd name="connsiteY193" fmla="*/ 4004247 h 5587836"/>
              <a:gd name="connsiteX194" fmla="*/ 7492865 w 9127247"/>
              <a:gd name="connsiteY194" fmla="*/ 4004985 h 5587836"/>
              <a:gd name="connsiteX195" fmla="*/ 7469385 w 9127247"/>
              <a:gd name="connsiteY195" fmla="*/ 4007352 h 5587836"/>
              <a:gd name="connsiteX196" fmla="*/ 7369656 w 9127247"/>
              <a:gd name="connsiteY196" fmla="*/ 4093301 h 5587836"/>
              <a:gd name="connsiteX197" fmla="*/ 7369404 w 9127247"/>
              <a:gd name="connsiteY197" fmla="*/ 4094730 h 5587836"/>
              <a:gd name="connsiteX198" fmla="*/ 7369404 w 9127247"/>
              <a:gd name="connsiteY198" fmla="*/ 4199371 h 5587836"/>
              <a:gd name="connsiteX199" fmla="*/ 7240377 w 9127247"/>
              <a:gd name="connsiteY199" fmla="*/ 4328398 h 5587836"/>
              <a:gd name="connsiteX200" fmla="*/ 7240378 w 9127247"/>
              <a:gd name="connsiteY200" fmla="*/ 4328397 h 5587836"/>
              <a:gd name="connsiteX201" fmla="*/ 7111351 w 9127247"/>
              <a:gd name="connsiteY201" fmla="*/ 4199370 h 5587836"/>
              <a:gd name="connsiteX202" fmla="*/ 7111351 w 9127247"/>
              <a:gd name="connsiteY202" fmla="*/ 2368051 h 5587836"/>
              <a:gd name="connsiteX203" fmla="*/ 7111350 w 9127247"/>
              <a:gd name="connsiteY203" fmla="*/ 4215893 h 5587836"/>
              <a:gd name="connsiteX204" fmla="*/ 7101212 w 9127247"/>
              <a:gd name="connsiteY204" fmla="*/ 4165674 h 5587836"/>
              <a:gd name="connsiteX205" fmla="*/ 6982324 w 9127247"/>
              <a:gd name="connsiteY205" fmla="*/ 4086870 h 5587836"/>
              <a:gd name="connsiteX206" fmla="*/ 6863437 w 9127247"/>
              <a:gd name="connsiteY206" fmla="*/ 4165674 h 5587836"/>
              <a:gd name="connsiteX207" fmla="*/ 6853673 w 9127247"/>
              <a:gd name="connsiteY207" fmla="*/ 4214034 h 5587836"/>
              <a:gd name="connsiteX208" fmla="*/ 6853673 w 9127247"/>
              <a:gd name="connsiteY208" fmla="*/ 4800436 h 5587836"/>
              <a:gd name="connsiteX209" fmla="*/ 6724646 w 9127247"/>
              <a:gd name="connsiteY209" fmla="*/ 4929463 h 5587836"/>
              <a:gd name="connsiteX210" fmla="*/ 6724647 w 9127247"/>
              <a:gd name="connsiteY210" fmla="*/ 4929462 h 5587836"/>
              <a:gd name="connsiteX211" fmla="*/ 6595620 w 9127247"/>
              <a:gd name="connsiteY211" fmla="*/ 4800435 h 5587836"/>
              <a:gd name="connsiteX212" fmla="*/ 6595620 w 9127247"/>
              <a:gd name="connsiteY212" fmla="*/ 2368051 h 5587836"/>
              <a:gd name="connsiteX213" fmla="*/ 6595619 w 9127247"/>
              <a:gd name="connsiteY213" fmla="*/ 3903473 h 5587836"/>
              <a:gd name="connsiteX214" fmla="*/ 6585481 w 9127247"/>
              <a:gd name="connsiteY214" fmla="*/ 3853254 h 5587836"/>
              <a:gd name="connsiteX215" fmla="*/ 6466593 w 9127247"/>
              <a:gd name="connsiteY215" fmla="*/ 3774450 h 5587836"/>
              <a:gd name="connsiteX216" fmla="*/ 6347706 w 9127247"/>
              <a:gd name="connsiteY216" fmla="*/ 3853254 h 5587836"/>
              <a:gd name="connsiteX217" fmla="*/ 6344108 w 9127247"/>
              <a:gd name="connsiteY217" fmla="*/ 3871073 h 5587836"/>
              <a:gd name="connsiteX218" fmla="*/ 6344108 w 9127247"/>
              <a:gd name="connsiteY218" fmla="*/ 4180019 h 5587836"/>
              <a:gd name="connsiteX219" fmla="*/ 6215081 w 9127247"/>
              <a:gd name="connsiteY219" fmla="*/ 4309046 h 5587836"/>
              <a:gd name="connsiteX220" fmla="*/ 6215082 w 9127247"/>
              <a:gd name="connsiteY220" fmla="*/ 4309045 h 5587836"/>
              <a:gd name="connsiteX221" fmla="*/ 6086055 w 9127247"/>
              <a:gd name="connsiteY221" fmla="*/ 4180018 h 5587836"/>
              <a:gd name="connsiteX222" fmla="*/ 6086055 w 9127247"/>
              <a:gd name="connsiteY222" fmla="*/ 4133280 h 5587836"/>
              <a:gd name="connsiteX223" fmla="*/ 6067385 w 9127247"/>
              <a:gd name="connsiteY223" fmla="*/ 4100738 h 5587836"/>
              <a:gd name="connsiteX224" fmla="*/ 5990321 w 9127247"/>
              <a:gd name="connsiteY224" fmla="*/ 4054294 h 5587836"/>
              <a:gd name="connsiteX225" fmla="*/ 5966841 w 9127247"/>
              <a:gd name="connsiteY225" fmla="*/ 4051927 h 5587836"/>
              <a:gd name="connsiteX226" fmla="*/ 5966841 w 9127247"/>
              <a:gd name="connsiteY226" fmla="*/ 4051189 h 5587836"/>
              <a:gd name="connsiteX227" fmla="*/ 5918771 w 9127247"/>
              <a:gd name="connsiteY227" fmla="*/ 4041485 h 5587836"/>
              <a:gd name="connsiteX228" fmla="*/ 5839968 w 9127247"/>
              <a:gd name="connsiteY228" fmla="*/ 3922597 h 5587836"/>
              <a:gd name="connsiteX229" fmla="*/ 5839968 w 9127247"/>
              <a:gd name="connsiteY229" fmla="*/ 3808613 h 5587836"/>
              <a:gd name="connsiteX230" fmla="*/ 5831579 w 9127247"/>
              <a:gd name="connsiteY230" fmla="*/ 3767063 h 5587836"/>
              <a:gd name="connsiteX231" fmla="*/ 5712692 w 9127247"/>
              <a:gd name="connsiteY231" fmla="*/ 3688259 h 5587836"/>
              <a:gd name="connsiteX232" fmla="*/ 5593804 w 9127247"/>
              <a:gd name="connsiteY232" fmla="*/ 3767063 h 5587836"/>
              <a:gd name="connsiteX233" fmla="*/ 5591615 w 9127247"/>
              <a:gd name="connsiteY233" fmla="*/ 3777907 h 5587836"/>
              <a:gd name="connsiteX234" fmla="*/ 5591615 w 9127247"/>
              <a:gd name="connsiteY234" fmla="*/ 3931311 h 5587836"/>
              <a:gd name="connsiteX235" fmla="*/ 5512812 w 9127247"/>
              <a:gd name="connsiteY235" fmla="*/ 4050199 h 5587836"/>
              <a:gd name="connsiteX236" fmla="*/ 5464742 w 9127247"/>
              <a:gd name="connsiteY236" fmla="*/ 4059903 h 5587836"/>
              <a:gd name="connsiteX237" fmla="*/ 5464742 w 9127247"/>
              <a:gd name="connsiteY237" fmla="*/ 4060641 h 5587836"/>
              <a:gd name="connsiteX238" fmla="*/ 5441262 w 9127247"/>
              <a:gd name="connsiteY238" fmla="*/ 4063008 h 5587836"/>
              <a:gd name="connsiteX239" fmla="*/ 5341533 w 9127247"/>
              <a:gd name="connsiteY239" fmla="*/ 4148957 h 5587836"/>
              <a:gd name="connsiteX240" fmla="*/ 5339329 w 9127247"/>
              <a:gd name="connsiteY240" fmla="*/ 4161447 h 5587836"/>
              <a:gd name="connsiteX241" fmla="*/ 5339329 w 9127247"/>
              <a:gd name="connsiteY241" fmla="*/ 4295355 h 5587836"/>
              <a:gd name="connsiteX242" fmla="*/ 5210302 w 9127247"/>
              <a:gd name="connsiteY242" fmla="*/ 4424382 h 5587836"/>
              <a:gd name="connsiteX243" fmla="*/ 5210303 w 9127247"/>
              <a:gd name="connsiteY243" fmla="*/ 4424381 h 5587836"/>
              <a:gd name="connsiteX244" fmla="*/ 5081276 w 9127247"/>
              <a:gd name="connsiteY244" fmla="*/ 4295354 h 5587836"/>
              <a:gd name="connsiteX245" fmla="*/ 5081276 w 9127247"/>
              <a:gd name="connsiteY245" fmla="*/ 3930100 h 5587836"/>
              <a:gd name="connsiteX246" fmla="*/ 5079072 w 9127247"/>
              <a:gd name="connsiteY246" fmla="*/ 3917610 h 5587836"/>
              <a:gd name="connsiteX247" fmla="*/ 4979343 w 9127247"/>
              <a:gd name="connsiteY247" fmla="*/ 3831661 h 5587836"/>
              <a:gd name="connsiteX248" fmla="*/ 4955863 w 9127247"/>
              <a:gd name="connsiteY248" fmla="*/ 3829294 h 5587836"/>
              <a:gd name="connsiteX249" fmla="*/ 4955863 w 9127247"/>
              <a:gd name="connsiteY249" fmla="*/ 3828556 h 5587836"/>
              <a:gd name="connsiteX250" fmla="*/ 4907793 w 9127247"/>
              <a:gd name="connsiteY250" fmla="*/ 3818852 h 5587836"/>
              <a:gd name="connsiteX251" fmla="*/ 4828990 w 9127247"/>
              <a:gd name="connsiteY251" fmla="*/ 3699964 h 5587836"/>
              <a:gd name="connsiteX252" fmla="*/ 4828990 w 9127247"/>
              <a:gd name="connsiteY252" fmla="*/ 3323588 h 5587836"/>
              <a:gd name="connsiteX253" fmla="*/ 4820601 w 9127247"/>
              <a:gd name="connsiteY253" fmla="*/ 3282039 h 5587836"/>
              <a:gd name="connsiteX254" fmla="*/ 4701714 w 9127247"/>
              <a:gd name="connsiteY254" fmla="*/ 3203235 h 5587836"/>
              <a:gd name="connsiteX255" fmla="*/ 4572687 w 9127247"/>
              <a:gd name="connsiteY255" fmla="*/ 3332262 h 5587836"/>
              <a:gd name="connsiteX256" fmla="*/ 4572687 w 9127247"/>
              <a:gd name="connsiteY256" fmla="*/ 2368051 h 5587836"/>
              <a:gd name="connsiteX257" fmla="*/ 4572572 w 9127247"/>
              <a:gd name="connsiteY257" fmla="*/ 2368051 h 5587836"/>
              <a:gd name="connsiteX258" fmla="*/ 4572571 w 9127247"/>
              <a:gd name="connsiteY258" fmla="*/ 3636015 h 5587836"/>
              <a:gd name="connsiteX259" fmla="*/ 4493768 w 9127247"/>
              <a:gd name="connsiteY259" fmla="*/ 3754903 h 5587836"/>
              <a:gd name="connsiteX260" fmla="*/ 4445698 w 9127247"/>
              <a:gd name="connsiteY260" fmla="*/ 3764607 h 5587836"/>
              <a:gd name="connsiteX261" fmla="*/ 4445698 w 9127247"/>
              <a:gd name="connsiteY261" fmla="*/ 3765345 h 5587836"/>
              <a:gd name="connsiteX262" fmla="*/ 4422218 w 9127247"/>
              <a:gd name="connsiteY262" fmla="*/ 3767712 h 5587836"/>
              <a:gd name="connsiteX263" fmla="*/ 4345153 w 9127247"/>
              <a:gd name="connsiteY263" fmla="*/ 3814156 h 5587836"/>
              <a:gd name="connsiteX264" fmla="*/ 4324246 w 9127247"/>
              <a:gd name="connsiteY264" fmla="*/ 3850599 h 5587836"/>
              <a:gd name="connsiteX265" fmla="*/ 4324246 w 9127247"/>
              <a:gd name="connsiteY265" fmla="*/ 3986211 h 5587836"/>
              <a:gd name="connsiteX266" fmla="*/ 4245443 w 9127247"/>
              <a:gd name="connsiteY266" fmla="*/ 4105099 h 5587836"/>
              <a:gd name="connsiteX267" fmla="*/ 4197375 w 9127247"/>
              <a:gd name="connsiteY267" fmla="*/ 4114803 h 5587836"/>
              <a:gd name="connsiteX268" fmla="*/ 4197375 w 9127247"/>
              <a:gd name="connsiteY268" fmla="*/ 4115541 h 5587836"/>
              <a:gd name="connsiteX269" fmla="*/ 4173895 w 9127247"/>
              <a:gd name="connsiteY269" fmla="*/ 4117908 h 5587836"/>
              <a:gd name="connsiteX270" fmla="*/ 4096831 w 9127247"/>
              <a:gd name="connsiteY270" fmla="*/ 4164352 h 5587836"/>
              <a:gd name="connsiteX271" fmla="*/ 4075692 w 9127247"/>
              <a:gd name="connsiteY271" fmla="*/ 4201198 h 5587836"/>
              <a:gd name="connsiteX272" fmla="*/ 4075692 w 9127247"/>
              <a:gd name="connsiteY272" fmla="*/ 4358967 h 5587836"/>
              <a:gd name="connsiteX273" fmla="*/ 3946666 w 9127247"/>
              <a:gd name="connsiteY273" fmla="*/ 4487994 h 5587836"/>
              <a:gd name="connsiteX274" fmla="*/ 3946666 w 9127247"/>
              <a:gd name="connsiteY274" fmla="*/ 4487993 h 5587836"/>
              <a:gd name="connsiteX275" fmla="*/ 3817639 w 9127247"/>
              <a:gd name="connsiteY275" fmla="*/ 4358966 h 5587836"/>
              <a:gd name="connsiteX276" fmla="*/ 3817639 w 9127247"/>
              <a:gd name="connsiteY276" fmla="*/ 3866221 h 5587836"/>
              <a:gd name="connsiteX277" fmla="*/ 3809251 w 9127247"/>
              <a:gd name="connsiteY277" fmla="*/ 3824671 h 5587836"/>
              <a:gd name="connsiteX278" fmla="*/ 3690364 w 9127247"/>
              <a:gd name="connsiteY278" fmla="*/ 3745867 h 5587836"/>
              <a:gd name="connsiteX279" fmla="*/ 3571477 w 9127247"/>
              <a:gd name="connsiteY279" fmla="*/ 3824671 h 5587836"/>
              <a:gd name="connsiteX280" fmla="*/ 3570990 w 9127247"/>
              <a:gd name="connsiteY280" fmla="*/ 3827081 h 5587836"/>
              <a:gd name="connsiteX281" fmla="*/ 3570990 w 9127247"/>
              <a:gd name="connsiteY281" fmla="*/ 4082222 h 5587836"/>
              <a:gd name="connsiteX282" fmla="*/ 3492186 w 9127247"/>
              <a:gd name="connsiteY282" fmla="*/ 4201110 h 5587836"/>
              <a:gd name="connsiteX283" fmla="*/ 3448386 w 9127247"/>
              <a:gd name="connsiteY283" fmla="*/ 4209952 h 5587836"/>
              <a:gd name="connsiteX284" fmla="*/ 3448386 w 9127247"/>
              <a:gd name="connsiteY284" fmla="*/ 4211318 h 5587836"/>
              <a:gd name="connsiteX285" fmla="*/ 3424906 w 9127247"/>
              <a:gd name="connsiteY285" fmla="*/ 4213685 h 5587836"/>
              <a:gd name="connsiteX286" fmla="*/ 3325177 w 9127247"/>
              <a:gd name="connsiteY286" fmla="*/ 4299634 h 5587836"/>
              <a:gd name="connsiteX287" fmla="*/ 3316976 w 9127247"/>
              <a:gd name="connsiteY287" fmla="*/ 4346105 h 5587836"/>
              <a:gd name="connsiteX288" fmla="*/ 3316976 w 9127247"/>
              <a:gd name="connsiteY288" fmla="*/ 4813274 h 5587836"/>
              <a:gd name="connsiteX289" fmla="*/ 3187949 w 9127247"/>
              <a:gd name="connsiteY289" fmla="*/ 4942301 h 5587836"/>
              <a:gd name="connsiteX290" fmla="*/ 3187950 w 9127247"/>
              <a:gd name="connsiteY290" fmla="*/ 4942302 h 5587836"/>
              <a:gd name="connsiteX291" fmla="*/ 3058923 w 9127247"/>
              <a:gd name="connsiteY291" fmla="*/ 4813275 h 5587836"/>
              <a:gd name="connsiteX292" fmla="*/ 3058923 w 9127247"/>
              <a:gd name="connsiteY292" fmla="*/ 4161130 h 5587836"/>
              <a:gd name="connsiteX293" fmla="*/ 3042906 w 9127247"/>
              <a:gd name="connsiteY293" fmla="*/ 4134731 h 5587836"/>
              <a:gd name="connsiteX294" fmla="*/ 2943343 w 9127247"/>
              <a:gd name="connsiteY294" fmla="*/ 4087777 h 5587836"/>
              <a:gd name="connsiteX295" fmla="*/ 2824456 w 9127247"/>
              <a:gd name="connsiteY295" fmla="*/ 4166581 h 5587836"/>
              <a:gd name="connsiteX296" fmla="*/ 2822000 w 9127247"/>
              <a:gd name="connsiteY296" fmla="*/ 4178741 h 5587836"/>
              <a:gd name="connsiteX297" fmla="*/ 2822000 w 9127247"/>
              <a:gd name="connsiteY297" fmla="*/ 4686463 h 5587836"/>
              <a:gd name="connsiteX298" fmla="*/ 2692973 w 9127247"/>
              <a:gd name="connsiteY298" fmla="*/ 4815490 h 5587836"/>
              <a:gd name="connsiteX299" fmla="*/ 2692974 w 9127247"/>
              <a:gd name="connsiteY299" fmla="*/ 4815489 h 5587836"/>
              <a:gd name="connsiteX300" fmla="*/ 2563948 w 9127247"/>
              <a:gd name="connsiteY300" fmla="*/ 4686462 h 5587836"/>
              <a:gd name="connsiteX301" fmla="*/ 2563948 w 9127247"/>
              <a:gd name="connsiteY301" fmla="*/ 2368051 h 5587836"/>
              <a:gd name="connsiteX302" fmla="*/ 2563947 w 9127247"/>
              <a:gd name="connsiteY302" fmla="*/ 2368051 h 5587836"/>
              <a:gd name="connsiteX303" fmla="*/ 2563946 w 9127247"/>
              <a:gd name="connsiteY303" fmla="*/ 4661333 h 5587836"/>
              <a:gd name="connsiteX304" fmla="*/ 2553807 w 9127247"/>
              <a:gd name="connsiteY304" fmla="*/ 4611115 h 5587836"/>
              <a:gd name="connsiteX305" fmla="*/ 2434920 w 9127247"/>
              <a:gd name="connsiteY305" fmla="*/ 4532311 h 5587836"/>
              <a:gd name="connsiteX306" fmla="*/ 2305893 w 9127247"/>
              <a:gd name="connsiteY306" fmla="*/ 4661338 h 5587836"/>
              <a:gd name="connsiteX307" fmla="*/ 2305893 w 9127247"/>
              <a:gd name="connsiteY307" fmla="*/ 5458809 h 5587836"/>
              <a:gd name="connsiteX308" fmla="*/ 2176866 w 9127247"/>
              <a:gd name="connsiteY308" fmla="*/ 5587836 h 5587836"/>
              <a:gd name="connsiteX309" fmla="*/ 2176867 w 9127247"/>
              <a:gd name="connsiteY309" fmla="*/ 5587835 h 5587836"/>
              <a:gd name="connsiteX310" fmla="*/ 2047839 w 9127247"/>
              <a:gd name="connsiteY310" fmla="*/ 5458808 h 5587836"/>
              <a:gd name="connsiteX311" fmla="*/ 2047839 w 9127247"/>
              <a:gd name="connsiteY311" fmla="*/ 2737460 h 5587836"/>
              <a:gd name="connsiteX312" fmla="*/ 2176867 w 9127247"/>
              <a:gd name="connsiteY312" fmla="*/ 2866487 h 5587836"/>
              <a:gd name="connsiteX313" fmla="*/ 2176866 w 9127247"/>
              <a:gd name="connsiteY313" fmla="*/ 2866488 h 5587836"/>
              <a:gd name="connsiteX314" fmla="*/ 2305893 w 9127247"/>
              <a:gd name="connsiteY314" fmla="*/ 2737461 h 5587836"/>
              <a:gd name="connsiteX315" fmla="*/ 2305893 w 9127247"/>
              <a:gd name="connsiteY315" fmla="*/ 1939990 h 5587836"/>
              <a:gd name="connsiteX316" fmla="*/ 2434920 w 9127247"/>
              <a:gd name="connsiteY316" fmla="*/ 1810963 h 5587836"/>
              <a:gd name="connsiteX317" fmla="*/ 2553807 w 9127247"/>
              <a:gd name="connsiteY317" fmla="*/ 1889767 h 5587836"/>
              <a:gd name="connsiteX318" fmla="*/ 2563946 w 9127247"/>
              <a:gd name="connsiteY318" fmla="*/ 1939985 h 5587836"/>
              <a:gd name="connsiteX319" fmla="*/ 9557 w 9127247"/>
              <a:gd name="connsiteY319" fmla="*/ 2368051 h 5587836"/>
              <a:gd name="connsiteX320" fmla="*/ 9558 w 9127247"/>
              <a:gd name="connsiteY320" fmla="*/ 1669526 h 5587836"/>
              <a:gd name="connsiteX321" fmla="*/ 138585 w 9127247"/>
              <a:gd name="connsiteY321" fmla="*/ 1798553 h 5587836"/>
              <a:gd name="connsiteX322" fmla="*/ 138584 w 9127247"/>
              <a:gd name="connsiteY322" fmla="*/ 1798554 h 5587836"/>
              <a:gd name="connsiteX323" fmla="*/ 267611 w 9127247"/>
              <a:gd name="connsiteY323" fmla="*/ 1669527 h 5587836"/>
              <a:gd name="connsiteX324" fmla="*/ 267611 w 9127247"/>
              <a:gd name="connsiteY324" fmla="*/ 1580609 h 5587836"/>
              <a:gd name="connsiteX325" fmla="*/ 271209 w 9127247"/>
              <a:gd name="connsiteY325" fmla="*/ 1562790 h 5587836"/>
              <a:gd name="connsiteX326" fmla="*/ 390096 w 9127247"/>
              <a:gd name="connsiteY326" fmla="*/ 1483986 h 5587836"/>
              <a:gd name="connsiteX327" fmla="*/ 508984 w 9127247"/>
              <a:gd name="connsiteY327" fmla="*/ 1562790 h 5587836"/>
              <a:gd name="connsiteX328" fmla="*/ 519122 w 9127247"/>
              <a:gd name="connsiteY328" fmla="*/ 1613009 h 5587836"/>
              <a:gd name="connsiteX329" fmla="*/ 519123 w 9127247"/>
              <a:gd name="connsiteY329" fmla="*/ 2207029 h 5587836"/>
              <a:gd name="connsiteX330" fmla="*/ 648150 w 9127247"/>
              <a:gd name="connsiteY330" fmla="*/ 2336056 h 5587836"/>
              <a:gd name="connsiteX331" fmla="*/ 648149 w 9127247"/>
              <a:gd name="connsiteY331" fmla="*/ 2336057 h 5587836"/>
              <a:gd name="connsiteX332" fmla="*/ 777176 w 9127247"/>
              <a:gd name="connsiteY332" fmla="*/ 2207030 h 5587836"/>
              <a:gd name="connsiteX333" fmla="*/ 777176 w 9127247"/>
              <a:gd name="connsiteY333" fmla="*/ 2121691 h 5587836"/>
              <a:gd name="connsiteX334" fmla="*/ 786940 w 9127247"/>
              <a:gd name="connsiteY334" fmla="*/ 2073330 h 5587836"/>
              <a:gd name="connsiteX335" fmla="*/ 905827 w 9127247"/>
              <a:gd name="connsiteY335" fmla="*/ 1994526 h 5587836"/>
              <a:gd name="connsiteX336" fmla="*/ 1024715 w 9127247"/>
              <a:gd name="connsiteY336" fmla="*/ 2073330 h 5587836"/>
              <a:gd name="connsiteX337" fmla="*/ 1034853 w 9127247"/>
              <a:gd name="connsiteY337" fmla="*/ 2123549 h 5587836"/>
              <a:gd name="connsiteX338" fmla="*/ 1034854 w 9127247"/>
              <a:gd name="connsiteY338" fmla="*/ 2107026 h 5587836"/>
              <a:gd name="connsiteX339" fmla="*/ 1163882 w 9127247"/>
              <a:gd name="connsiteY339" fmla="*/ 2236053 h 5587836"/>
              <a:gd name="connsiteX340" fmla="*/ 1163882 w 9127247"/>
              <a:gd name="connsiteY340" fmla="*/ 2236054 h 5587836"/>
              <a:gd name="connsiteX341" fmla="*/ 1292908 w 9127247"/>
              <a:gd name="connsiteY341" fmla="*/ 2107027 h 5587836"/>
              <a:gd name="connsiteX342" fmla="*/ 1292908 w 9127247"/>
              <a:gd name="connsiteY342" fmla="*/ 1846330 h 5587836"/>
              <a:gd name="connsiteX343" fmla="*/ 1293622 w 9127247"/>
              <a:gd name="connsiteY343" fmla="*/ 1842797 h 5587836"/>
              <a:gd name="connsiteX344" fmla="*/ 1412510 w 9127247"/>
              <a:gd name="connsiteY344" fmla="*/ 1763993 h 5587836"/>
              <a:gd name="connsiteX345" fmla="*/ 1531396 w 9127247"/>
              <a:gd name="connsiteY345" fmla="*/ 1842797 h 5587836"/>
              <a:gd name="connsiteX346" fmla="*/ 1532109 w 9127247"/>
              <a:gd name="connsiteY346" fmla="*/ 1846328 h 5587836"/>
              <a:gd name="connsiteX347" fmla="*/ 1532109 w 9127247"/>
              <a:gd name="connsiteY347" fmla="*/ 2019218 h 5587836"/>
              <a:gd name="connsiteX348" fmla="*/ 1661135 w 9127247"/>
              <a:gd name="connsiteY348" fmla="*/ 2148245 h 5587836"/>
              <a:gd name="connsiteX349" fmla="*/ 1661134 w 9127247"/>
              <a:gd name="connsiteY349" fmla="*/ 2148246 h 5587836"/>
              <a:gd name="connsiteX350" fmla="*/ 1790161 w 9127247"/>
              <a:gd name="connsiteY350" fmla="*/ 2019219 h 5587836"/>
              <a:gd name="connsiteX351" fmla="*/ 1790161 w 9127247"/>
              <a:gd name="connsiteY351" fmla="*/ 1688417 h 5587836"/>
              <a:gd name="connsiteX352" fmla="*/ 1799925 w 9127247"/>
              <a:gd name="connsiteY352" fmla="*/ 1640057 h 5587836"/>
              <a:gd name="connsiteX353" fmla="*/ 1918812 w 9127247"/>
              <a:gd name="connsiteY353" fmla="*/ 1561253 h 5587836"/>
              <a:gd name="connsiteX354" fmla="*/ 2037700 w 9127247"/>
              <a:gd name="connsiteY354" fmla="*/ 1640057 h 5587836"/>
              <a:gd name="connsiteX355" fmla="*/ 2047838 w 9127247"/>
              <a:gd name="connsiteY355" fmla="*/ 1690276 h 5587836"/>
              <a:gd name="connsiteX356" fmla="*/ 2047839 w 9127247"/>
              <a:gd name="connsiteY356" fmla="*/ 2368051 h 5587836"/>
              <a:gd name="connsiteX357" fmla="*/ 2047838 w 9127247"/>
              <a:gd name="connsiteY357" fmla="*/ 4411624 h 5587836"/>
              <a:gd name="connsiteX358" fmla="*/ 2037700 w 9127247"/>
              <a:gd name="connsiteY358" fmla="*/ 4361405 h 5587836"/>
              <a:gd name="connsiteX359" fmla="*/ 1918812 w 9127247"/>
              <a:gd name="connsiteY359" fmla="*/ 4282601 h 5587836"/>
              <a:gd name="connsiteX360" fmla="*/ 1799925 w 9127247"/>
              <a:gd name="connsiteY360" fmla="*/ 4361405 h 5587836"/>
              <a:gd name="connsiteX361" fmla="*/ 1790161 w 9127247"/>
              <a:gd name="connsiteY361" fmla="*/ 4409765 h 5587836"/>
              <a:gd name="connsiteX362" fmla="*/ 1790161 w 9127247"/>
              <a:gd name="connsiteY362" fmla="*/ 4740567 h 5587836"/>
              <a:gd name="connsiteX363" fmla="*/ 1661134 w 9127247"/>
              <a:gd name="connsiteY363" fmla="*/ 4869594 h 5587836"/>
              <a:gd name="connsiteX364" fmla="*/ 1661135 w 9127247"/>
              <a:gd name="connsiteY364" fmla="*/ 4869593 h 5587836"/>
              <a:gd name="connsiteX365" fmla="*/ 1532109 w 9127247"/>
              <a:gd name="connsiteY365" fmla="*/ 4740566 h 5587836"/>
              <a:gd name="connsiteX366" fmla="*/ 1532109 w 9127247"/>
              <a:gd name="connsiteY366" fmla="*/ 4567676 h 5587836"/>
              <a:gd name="connsiteX367" fmla="*/ 1531396 w 9127247"/>
              <a:gd name="connsiteY367" fmla="*/ 4564145 h 5587836"/>
              <a:gd name="connsiteX368" fmla="*/ 1412510 w 9127247"/>
              <a:gd name="connsiteY368" fmla="*/ 4485341 h 5587836"/>
              <a:gd name="connsiteX369" fmla="*/ 1293622 w 9127247"/>
              <a:gd name="connsiteY369" fmla="*/ 4564145 h 5587836"/>
              <a:gd name="connsiteX370" fmla="*/ 1292908 w 9127247"/>
              <a:gd name="connsiteY370" fmla="*/ 4567678 h 5587836"/>
              <a:gd name="connsiteX371" fmla="*/ 1292908 w 9127247"/>
              <a:gd name="connsiteY371" fmla="*/ 4828375 h 5587836"/>
              <a:gd name="connsiteX372" fmla="*/ 1163882 w 9127247"/>
              <a:gd name="connsiteY372" fmla="*/ 4957402 h 5587836"/>
              <a:gd name="connsiteX373" fmla="*/ 1163882 w 9127247"/>
              <a:gd name="connsiteY373" fmla="*/ 4957401 h 5587836"/>
              <a:gd name="connsiteX374" fmla="*/ 1034854 w 9127247"/>
              <a:gd name="connsiteY374" fmla="*/ 4828374 h 5587836"/>
              <a:gd name="connsiteX375" fmla="*/ 1034854 w 9127247"/>
              <a:gd name="connsiteY375" fmla="*/ 2368051 h 5587836"/>
              <a:gd name="connsiteX376" fmla="*/ 1034853 w 9127247"/>
              <a:gd name="connsiteY376" fmla="*/ 4844897 h 5587836"/>
              <a:gd name="connsiteX377" fmla="*/ 1024715 w 9127247"/>
              <a:gd name="connsiteY377" fmla="*/ 4794678 h 5587836"/>
              <a:gd name="connsiteX378" fmla="*/ 905827 w 9127247"/>
              <a:gd name="connsiteY378" fmla="*/ 4715874 h 5587836"/>
              <a:gd name="connsiteX379" fmla="*/ 786940 w 9127247"/>
              <a:gd name="connsiteY379" fmla="*/ 4794678 h 5587836"/>
              <a:gd name="connsiteX380" fmla="*/ 777176 w 9127247"/>
              <a:gd name="connsiteY380" fmla="*/ 4843039 h 5587836"/>
              <a:gd name="connsiteX381" fmla="*/ 777176 w 9127247"/>
              <a:gd name="connsiteY381" fmla="*/ 4928378 h 5587836"/>
              <a:gd name="connsiteX382" fmla="*/ 648149 w 9127247"/>
              <a:gd name="connsiteY382" fmla="*/ 5057405 h 5587836"/>
              <a:gd name="connsiteX383" fmla="*/ 648150 w 9127247"/>
              <a:gd name="connsiteY383" fmla="*/ 5057404 h 5587836"/>
              <a:gd name="connsiteX384" fmla="*/ 519123 w 9127247"/>
              <a:gd name="connsiteY384" fmla="*/ 4928377 h 5587836"/>
              <a:gd name="connsiteX385" fmla="*/ 519123 w 9127247"/>
              <a:gd name="connsiteY385" fmla="*/ 2368051 h 5587836"/>
              <a:gd name="connsiteX386" fmla="*/ 519122 w 9127247"/>
              <a:gd name="connsiteY386" fmla="*/ 4334357 h 5587836"/>
              <a:gd name="connsiteX387" fmla="*/ 508984 w 9127247"/>
              <a:gd name="connsiteY387" fmla="*/ 4284138 h 5587836"/>
              <a:gd name="connsiteX388" fmla="*/ 390096 w 9127247"/>
              <a:gd name="connsiteY388" fmla="*/ 4205334 h 5587836"/>
              <a:gd name="connsiteX389" fmla="*/ 271209 w 9127247"/>
              <a:gd name="connsiteY389" fmla="*/ 4284138 h 5587836"/>
              <a:gd name="connsiteX390" fmla="*/ 267611 w 9127247"/>
              <a:gd name="connsiteY390" fmla="*/ 4301957 h 5587836"/>
              <a:gd name="connsiteX391" fmla="*/ 267611 w 9127247"/>
              <a:gd name="connsiteY391" fmla="*/ 4390875 h 5587836"/>
              <a:gd name="connsiteX392" fmla="*/ 138584 w 9127247"/>
              <a:gd name="connsiteY392" fmla="*/ 4519902 h 5587836"/>
              <a:gd name="connsiteX393" fmla="*/ 138585 w 9127247"/>
              <a:gd name="connsiteY393" fmla="*/ 4519901 h 5587836"/>
              <a:gd name="connsiteX394" fmla="*/ 9558 w 9127247"/>
              <a:gd name="connsiteY394" fmla="*/ 4390874 h 5587836"/>
              <a:gd name="connsiteX395" fmla="*/ 9558 w 9127247"/>
              <a:gd name="connsiteY395" fmla="*/ 2368051 h 5587836"/>
              <a:gd name="connsiteX396" fmla="*/ 9557 w 9127247"/>
              <a:gd name="connsiteY396" fmla="*/ 2368051 h 5587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Lst>
            <a:rect l="l" t="t" r="r" b="b"/>
            <a:pathLst>
              <a:path w="9127247" h="5587836">
                <a:moveTo>
                  <a:pt x="3425771" y="4206304"/>
                </a:moveTo>
                <a:lnTo>
                  <a:pt x="3428220" y="4207138"/>
                </a:lnTo>
                <a:lnTo>
                  <a:pt x="3428614" y="4207172"/>
                </a:lnTo>
                <a:lnTo>
                  <a:pt x="3425771" y="4206304"/>
                </a:lnTo>
                <a:close/>
                <a:moveTo>
                  <a:pt x="3425771" y="1484956"/>
                </a:moveTo>
                <a:lnTo>
                  <a:pt x="3428614" y="1485824"/>
                </a:lnTo>
                <a:lnTo>
                  <a:pt x="3428220" y="1485790"/>
                </a:lnTo>
                <a:lnTo>
                  <a:pt x="3425771" y="1484956"/>
                </a:lnTo>
                <a:close/>
                <a:moveTo>
                  <a:pt x="2563946" y="1939985"/>
                </a:moveTo>
                <a:cubicBezTo>
                  <a:pt x="2565636" y="1952543"/>
                  <a:pt x="2542443" y="1939421"/>
                  <a:pt x="2563948" y="1965114"/>
                </a:cubicBezTo>
                <a:cubicBezTo>
                  <a:pt x="2563948" y="2036374"/>
                  <a:pt x="2621714" y="2094141"/>
                  <a:pt x="2692974" y="2094141"/>
                </a:cubicBezTo>
                <a:lnTo>
                  <a:pt x="2692973" y="2094142"/>
                </a:lnTo>
                <a:cubicBezTo>
                  <a:pt x="2764233" y="2094142"/>
                  <a:pt x="2822000" y="2036375"/>
                  <a:pt x="2822000" y="1965115"/>
                </a:cubicBezTo>
                <a:lnTo>
                  <a:pt x="2822000" y="1457393"/>
                </a:lnTo>
                <a:lnTo>
                  <a:pt x="2824456" y="1445233"/>
                </a:lnTo>
                <a:cubicBezTo>
                  <a:pt x="2844043" y="1398923"/>
                  <a:pt x="2889899" y="1366429"/>
                  <a:pt x="2943343" y="1366429"/>
                </a:cubicBezTo>
                <a:cubicBezTo>
                  <a:pt x="2983427" y="1366429"/>
                  <a:pt x="3019241" y="1384707"/>
                  <a:pt x="3042906" y="1413383"/>
                </a:cubicBezTo>
                <a:lnTo>
                  <a:pt x="3058923" y="1439782"/>
                </a:lnTo>
                <a:lnTo>
                  <a:pt x="3058923" y="2091927"/>
                </a:lnTo>
                <a:cubicBezTo>
                  <a:pt x="3058923" y="2163187"/>
                  <a:pt x="3116689" y="2220954"/>
                  <a:pt x="3187950" y="2220954"/>
                </a:cubicBezTo>
                <a:lnTo>
                  <a:pt x="3187949" y="2220953"/>
                </a:lnTo>
                <a:cubicBezTo>
                  <a:pt x="3259209" y="2220953"/>
                  <a:pt x="3316976" y="2163186"/>
                  <a:pt x="3316976" y="2091926"/>
                </a:cubicBezTo>
                <a:lnTo>
                  <a:pt x="3316976" y="1624757"/>
                </a:lnTo>
                <a:lnTo>
                  <a:pt x="3325177" y="1578286"/>
                </a:lnTo>
                <a:cubicBezTo>
                  <a:pt x="3341096" y="1534810"/>
                  <a:pt x="3378708" y="1501790"/>
                  <a:pt x="3424906" y="1492337"/>
                </a:cubicBezTo>
                <a:lnTo>
                  <a:pt x="3448386" y="1489970"/>
                </a:lnTo>
                <a:lnTo>
                  <a:pt x="3448386" y="1488604"/>
                </a:lnTo>
                <a:lnTo>
                  <a:pt x="3492186" y="1479762"/>
                </a:lnTo>
                <a:cubicBezTo>
                  <a:pt x="3538496" y="1460174"/>
                  <a:pt x="3570990" y="1414319"/>
                  <a:pt x="3570990" y="1360874"/>
                </a:cubicBezTo>
                <a:lnTo>
                  <a:pt x="3570990" y="1105733"/>
                </a:lnTo>
                <a:lnTo>
                  <a:pt x="3571477" y="1103323"/>
                </a:lnTo>
                <a:cubicBezTo>
                  <a:pt x="3591064" y="1057013"/>
                  <a:pt x="3636919" y="1024519"/>
                  <a:pt x="3690364" y="1024519"/>
                </a:cubicBezTo>
                <a:cubicBezTo>
                  <a:pt x="3743809" y="1024519"/>
                  <a:pt x="3789664" y="1057013"/>
                  <a:pt x="3809251" y="1103323"/>
                </a:cubicBezTo>
                <a:lnTo>
                  <a:pt x="3817639" y="1144873"/>
                </a:lnTo>
                <a:lnTo>
                  <a:pt x="3817639" y="1637618"/>
                </a:lnTo>
                <a:cubicBezTo>
                  <a:pt x="3817639" y="1708878"/>
                  <a:pt x="3875407" y="1766645"/>
                  <a:pt x="3946666" y="1766645"/>
                </a:cubicBezTo>
                <a:lnTo>
                  <a:pt x="3946666" y="1766646"/>
                </a:lnTo>
                <a:cubicBezTo>
                  <a:pt x="4017925" y="1766646"/>
                  <a:pt x="4075692" y="1708879"/>
                  <a:pt x="4075692" y="1637619"/>
                </a:cubicBezTo>
                <a:lnTo>
                  <a:pt x="4075692" y="1479850"/>
                </a:lnTo>
                <a:lnTo>
                  <a:pt x="4096831" y="1443004"/>
                </a:lnTo>
                <a:cubicBezTo>
                  <a:pt x="4116114" y="1419638"/>
                  <a:pt x="4143097" y="1402862"/>
                  <a:pt x="4173895" y="1396560"/>
                </a:cubicBezTo>
                <a:lnTo>
                  <a:pt x="4197375" y="1394193"/>
                </a:lnTo>
                <a:lnTo>
                  <a:pt x="4197375" y="1393455"/>
                </a:lnTo>
                <a:lnTo>
                  <a:pt x="4245443" y="1383751"/>
                </a:lnTo>
                <a:cubicBezTo>
                  <a:pt x="4291752" y="1364163"/>
                  <a:pt x="4324246" y="1318308"/>
                  <a:pt x="4324246" y="1264863"/>
                </a:cubicBezTo>
                <a:lnTo>
                  <a:pt x="4324246" y="1129251"/>
                </a:lnTo>
                <a:lnTo>
                  <a:pt x="4345153" y="1092808"/>
                </a:lnTo>
                <a:cubicBezTo>
                  <a:pt x="4364437" y="1069442"/>
                  <a:pt x="4391419" y="1052666"/>
                  <a:pt x="4422218" y="1046364"/>
                </a:cubicBezTo>
                <a:lnTo>
                  <a:pt x="4445698" y="1043997"/>
                </a:lnTo>
                <a:lnTo>
                  <a:pt x="4445698" y="1043259"/>
                </a:lnTo>
                <a:lnTo>
                  <a:pt x="4493768" y="1033555"/>
                </a:lnTo>
                <a:cubicBezTo>
                  <a:pt x="4540077" y="1013967"/>
                  <a:pt x="4572571" y="968112"/>
                  <a:pt x="4572571" y="914667"/>
                </a:cubicBezTo>
                <a:cubicBezTo>
                  <a:pt x="4585724" y="844227"/>
                  <a:pt x="4551163" y="683044"/>
                  <a:pt x="4572687" y="610914"/>
                </a:cubicBezTo>
                <a:cubicBezTo>
                  <a:pt x="4572687" y="539654"/>
                  <a:pt x="4630454" y="481887"/>
                  <a:pt x="4701714" y="481887"/>
                </a:cubicBezTo>
                <a:cubicBezTo>
                  <a:pt x="4755159" y="481887"/>
                  <a:pt x="4801014" y="514381"/>
                  <a:pt x="4820601" y="560691"/>
                </a:cubicBezTo>
                <a:lnTo>
                  <a:pt x="4828990" y="602240"/>
                </a:lnTo>
                <a:lnTo>
                  <a:pt x="4828990" y="978616"/>
                </a:lnTo>
                <a:cubicBezTo>
                  <a:pt x="4828990" y="1032061"/>
                  <a:pt x="4861484" y="1077916"/>
                  <a:pt x="4907793" y="1097504"/>
                </a:cubicBezTo>
                <a:lnTo>
                  <a:pt x="4955863" y="1107208"/>
                </a:lnTo>
                <a:lnTo>
                  <a:pt x="4955863" y="1107946"/>
                </a:lnTo>
                <a:lnTo>
                  <a:pt x="4979343" y="1110313"/>
                </a:lnTo>
                <a:cubicBezTo>
                  <a:pt x="5025541" y="1119766"/>
                  <a:pt x="5063153" y="1152786"/>
                  <a:pt x="5079072" y="1196262"/>
                </a:cubicBezTo>
                <a:lnTo>
                  <a:pt x="5081276" y="1208752"/>
                </a:lnTo>
                <a:lnTo>
                  <a:pt x="5081276" y="1574006"/>
                </a:lnTo>
                <a:cubicBezTo>
                  <a:pt x="5081276" y="1645266"/>
                  <a:pt x="5139043" y="1703033"/>
                  <a:pt x="5210303" y="1703033"/>
                </a:cubicBezTo>
                <a:lnTo>
                  <a:pt x="5210302" y="1703034"/>
                </a:lnTo>
                <a:cubicBezTo>
                  <a:pt x="5281562" y="1703034"/>
                  <a:pt x="5339329" y="1645267"/>
                  <a:pt x="5339329" y="1574007"/>
                </a:cubicBezTo>
                <a:lnTo>
                  <a:pt x="5339329" y="1440099"/>
                </a:lnTo>
                <a:lnTo>
                  <a:pt x="5341533" y="1427609"/>
                </a:lnTo>
                <a:cubicBezTo>
                  <a:pt x="5357452" y="1384133"/>
                  <a:pt x="5395064" y="1351113"/>
                  <a:pt x="5441262" y="1341660"/>
                </a:cubicBezTo>
                <a:lnTo>
                  <a:pt x="5464742" y="1339293"/>
                </a:lnTo>
                <a:lnTo>
                  <a:pt x="5464742" y="1338555"/>
                </a:lnTo>
                <a:lnTo>
                  <a:pt x="5512812" y="1328851"/>
                </a:lnTo>
                <a:cubicBezTo>
                  <a:pt x="5559121" y="1309263"/>
                  <a:pt x="5591615" y="1263408"/>
                  <a:pt x="5591615" y="1209963"/>
                </a:cubicBezTo>
                <a:lnTo>
                  <a:pt x="5591615" y="1056559"/>
                </a:lnTo>
                <a:lnTo>
                  <a:pt x="5593804" y="1045715"/>
                </a:lnTo>
                <a:cubicBezTo>
                  <a:pt x="5613392" y="999405"/>
                  <a:pt x="5659247" y="966911"/>
                  <a:pt x="5712692" y="966911"/>
                </a:cubicBezTo>
                <a:cubicBezTo>
                  <a:pt x="5766137" y="966911"/>
                  <a:pt x="5811992" y="999405"/>
                  <a:pt x="5831579" y="1045715"/>
                </a:cubicBezTo>
                <a:lnTo>
                  <a:pt x="5839968" y="1087265"/>
                </a:lnTo>
                <a:lnTo>
                  <a:pt x="5839968" y="1201249"/>
                </a:lnTo>
                <a:cubicBezTo>
                  <a:pt x="5839968" y="1254694"/>
                  <a:pt x="5872462" y="1300549"/>
                  <a:pt x="5918771" y="1320137"/>
                </a:cubicBezTo>
                <a:lnTo>
                  <a:pt x="5966841" y="1329841"/>
                </a:lnTo>
                <a:lnTo>
                  <a:pt x="5966841" y="1330579"/>
                </a:lnTo>
                <a:lnTo>
                  <a:pt x="5990321" y="1332946"/>
                </a:lnTo>
                <a:cubicBezTo>
                  <a:pt x="6021119" y="1339248"/>
                  <a:pt x="6048102" y="1356024"/>
                  <a:pt x="6067385" y="1379390"/>
                </a:cubicBezTo>
                <a:lnTo>
                  <a:pt x="6086055" y="1411932"/>
                </a:lnTo>
                <a:lnTo>
                  <a:pt x="6086055" y="1458670"/>
                </a:lnTo>
                <a:cubicBezTo>
                  <a:pt x="6086055" y="1529930"/>
                  <a:pt x="6143822" y="1587697"/>
                  <a:pt x="6215082" y="1587697"/>
                </a:cubicBezTo>
                <a:lnTo>
                  <a:pt x="6215081" y="1587698"/>
                </a:lnTo>
                <a:cubicBezTo>
                  <a:pt x="6286341" y="1587698"/>
                  <a:pt x="6344108" y="1529931"/>
                  <a:pt x="6344108" y="1458671"/>
                </a:cubicBezTo>
                <a:lnTo>
                  <a:pt x="6344108" y="1149725"/>
                </a:lnTo>
                <a:lnTo>
                  <a:pt x="6347706" y="1131906"/>
                </a:lnTo>
                <a:cubicBezTo>
                  <a:pt x="6367293" y="1085596"/>
                  <a:pt x="6413148" y="1053102"/>
                  <a:pt x="6466593" y="1053102"/>
                </a:cubicBezTo>
                <a:cubicBezTo>
                  <a:pt x="6520038" y="1053102"/>
                  <a:pt x="6565893" y="1085596"/>
                  <a:pt x="6585481" y="1131906"/>
                </a:cubicBezTo>
                <a:lnTo>
                  <a:pt x="6595619" y="1182125"/>
                </a:lnTo>
                <a:cubicBezTo>
                  <a:pt x="6597309" y="1339988"/>
                  <a:pt x="6574115" y="1908089"/>
                  <a:pt x="6595620" y="2079087"/>
                </a:cubicBezTo>
                <a:cubicBezTo>
                  <a:pt x="6595620" y="2150347"/>
                  <a:pt x="6653387" y="2208114"/>
                  <a:pt x="6724647" y="2208114"/>
                </a:cubicBezTo>
                <a:lnTo>
                  <a:pt x="6724646" y="2208115"/>
                </a:lnTo>
                <a:cubicBezTo>
                  <a:pt x="6795906" y="2208115"/>
                  <a:pt x="6853673" y="2150348"/>
                  <a:pt x="6853673" y="2079088"/>
                </a:cubicBezTo>
                <a:lnTo>
                  <a:pt x="6853673" y="1492686"/>
                </a:lnTo>
                <a:lnTo>
                  <a:pt x="6863437" y="1444326"/>
                </a:lnTo>
                <a:cubicBezTo>
                  <a:pt x="6883024" y="1398016"/>
                  <a:pt x="6928879" y="1365522"/>
                  <a:pt x="6982324" y="1365522"/>
                </a:cubicBezTo>
                <a:cubicBezTo>
                  <a:pt x="7035769" y="1365522"/>
                  <a:pt x="7081624" y="1398016"/>
                  <a:pt x="7101212" y="1444326"/>
                </a:cubicBezTo>
                <a:lnTo>
                  <a:pt x="7111350" y="1494545"/>
                </a:lnTo>
                <a:cubicBezTo>
                  <a:pt x="7113040" y="1500161"/>
                  <a:pt x="7089846" y="1459271"/>
                  <a:pt x="7111351" y="1478022"/>
                </a:cubicBezTo>
                <a:cubicBezTo>
                  <a:pt x="7111351" y="1549282"/>
                  <a:pt x="7169118" y="1607049"/>
                  <a:pt x="7240378" y="1607049"/>
                </a:cubicBezTo>
                <a:lnTo>
                  <a:pt x="7240377" y="1607050"/>
                </a:lnTo>
                <a:cubicBezTo>
                  <a:pt x="7311637" y="1607050"/>
                  <a:pt x="7369404" y="1549283"/>
                  <a:pt x="7369404" y="1478023"/>
                </a:cubicBezTo>
                <a:lnTo>
                  <a:pt x="7369404" y="1373382"/>
                </a:lnTo>
                <a:lnTo>
                  <a:pt x="7369656" y="1371953"/>
                </a:lnTo>
                <a:cubicBezTo>
                  <a:pt x="7385575" y="1328477"/>
                  <a:pt x="7423187" y="1295457"/>
                  <a:pt x="7469385" y="1286004"/>
                </a:cubicBezTo>
                <a:lnTo>
                  <a:pt x="7492865" y="1283637"/>
                </a:lnTo>
                <a:lnTo>
                  <a:pt x="7492865" y="1282899"/>
                </a:lnTo>
                <a:lnTo>
                  <a:pt x="7540935" y="1273195"/>
                </a:lnTo>
                <a:cubicBezTo>
                  <a:pt x="7587244" y="1253607"/>
                  <a:pt x="7619738" y="1207752"/>
                  <a:pt x="7619738" y="1154307"/>
                </a:cubicBezTo>
                <a:lnTo>
                  <a:pt x="7619738" y="913438"/>
                </a:lnTo>
                <a:lnTo>
                  <a:pt x="7621927" y="902593"/>
                </a:lnTo>
                <a:cubicBezTo>
                  <a:pt x="7641515" y="856283"/>
                  <a:pt x="7687370" y="823789"/>
                  <a:pt x="7740815" y="823789"/>
                </a:cubicBezTo>
                <a:cubicBezTo>
                  <a:pt x="7794260" y="823789"/>
                  <a:pt x="7840115" y="856283"/>
                  <a:pt x="7859702" y="902593"/>
                </a:cubicBezTo>
                <a:lnTo>
                  <a:pt x="7868091" y="944143"/>
                </a:lnTo>
                <a:lnTo>
                  <a:pt x="7868091" y="1034273"/>
                </a:lnTo>
                <a:cubicBezTo>
                  <a:pt x="7868091" y="1087718"/>
                  <a:pt x="7900585" y="1133573"/>
                  <a:pt x="7946894" y="1153161"/>
                </a:cubicBezTo>
                <a:lnTo>
                  <a:pt x="7994964" y="1162865"/>
                </a:lnTo>
                <a:lnTo>
                  <a:pt x="7994964" y="1163603"/>
                </a:lnTo>
                <a:lnTo>
                  <a:pt x="8018444" y="1165970"/>
                </a:lnTo>
                <a:cubicBezTo>
                  <a:pt x="8064642" y="1175423"/>
                  <a:pt x="8102254" y="1208443"/>
                  <a:pt x="8118173" y="1251919"/>
                </a:cubicBezTo>
                <a:lnTo>
                  <a:pt x="8120176" y="1263269"/>
                </a:lnTo>
                <a:lnTo>
                  <a:pt x="8120176" y="1543289"/>
                </a:lnTo>
                <a:cubicBezTo>
                  <a:pt x="8120176" y="1614549"/>
                  <a:pt x="8177943" y="1672316"/>
                  <a:pt x="8249203" y="1672316"/>
                </a:cubicBezTo>
                <a:lnTo>
                  <a:pt x="8249202" y="1672317"/>
                </a:lnTo>
                <a:cubicBezTo>
                  <a:pt x="8320462" y="1672317"/>
                  <a:pt x="8378229" y="1614550"/>
                  <a:pt x="8378229" y="1543290"/>
                </a:cubicBezTo>
                <a:lnTo>
                  <a:pt x="8378229" y="1274965"/>
                </a:lnTo>
                <a:cubicBezTo>
                  <a:pt x="8378313" y="1274491"/>
                  <a:pt x="8378396" y="1274016"/>
                  <a:pt x="8378480" y="1273542"/>
                </a:cubicBezTo>
                <a:cubicBezTo>
                  <a:pt x="8394399" y="1230066"/>
                  <a:pt x="8432011" y="1197046"/>
                  <a:pt x="8478209" y="1187593"/>
                </a:cubicBezTo>
                <a:lnTo>
                  <a:pt x="8501689" y="1185226"/>
                </a:lnTo>
                <a:lnTo>
                  <a:pt x="8501689" y="1184488"/>
                </a:lnTo>
                <a:lnTo>
                  <a:pt x="8549759" y="1174784"/>
                </a:lnTo>
                <a:cubicBezTo>
                  <a:pt x="8596068" y="1155196"/>
                  <a:pt x="8628562" y="1109341"/>
                  <a:pt x="8628562" y="1055896"/>
                </a:cubicBezTo>
                <a:lnTo>
                  <a:pt x="8628562" y="496103"/>
                </a:lnTo>
                <a:cubicBezTo>
                  <a:pt x="8628569" y="496065"/>
                  <a:pt x="8628575" y="496028"/>
                  <a:pt x="8628582" y="495990"/>
                </a:cubicBezTo>
                <a:cubicBezTo>
                  <a:pt x="8644501" y="452514"/>
                  <a:pt x="8682113" y="419494"/>
                  <a:pt x="8728311" y="410041"/>
                </a:cubicBezTo>
                <a:lnTo>
                  <a:pt x="8751791" y="407674"/>
                </a:lnTo>
                <a:lnTo>
                  <a:pt x="8751791" y="406936"/>
                </a:lnTo>
                <a:lnTo>
                  <a:pt x="8799861" y="397232"/>
                </a:lnTo>
                <a:cubicBezTo>
                  <a:pt x="8846170" y="377644"/>
                  <a:pt x="8878664" y="331789"/>
                  <a:pt x="8878664" y="278344"/>
                </a:cubicBezTo>
                <a:lnTo>
                  <a:pt x="8878664" y="215030"/>
                </a:lnTo>
                <a:lnTo>
                  <a:pt x="8899829" y="178139"/>
                </a:lnTo>
                <a:cubicBezTo>
                  <a:pt x="8919112" y="154773"/>
                  <a:pt x="8946094" y="137997"/>
                  <a:pt x="8976893" y="131695"/>
                </a:cubicBezTo>
                <a:lnTo>
                  <a:pt x="9000373" y="129328"/>
                </a:lnTo>
                <a:lnTo>
                  <a:pt x="9000373" y="128590"/>
                </a:lnTo>
                <a:lnTo>
                  <a:pt x="9048443" y="118886"/>
                </a:lnTo>
                <a:cubicBezTo>
                  <a:pt x="9094752" y="99300"/>
                  <a:pt x="9127246" y="53445"/>
                  <a:pt x="9127246" y="0"/>
                </a:cubicBezTo>
                <a:lnTo>
                  <a:pt x="9127246" y="203342"/>
                </a:lnTo>
                <a:cubicBezTo>
                  <a:pt x="9127246" y="203344"/>
                  <a:pt x="9127247" y="203345"/>
                  <a:pt x="9127247" y="203347"/>
                </a:cubicBezTo>
                <a:cubicBezTo>
                  <a:pt x="9127247" y="1042680"/>
                  <a:pt x="9127246" y="1882015"/>
                  <a:pt x="9127246" y="2721348"/>
                </a:cubicBezTo>
                <a:cubicBezTo>
                  <a:pt x="9127246" y="2774793"/>
                  <a:pt x="9094752" y="2820648"/>
                  <a:pt x="9048443" y="2840234"/>
                </a:cubicBezTo>
                <a:lnTo>
                  <a:pt x="9000373" y="2849938"/>
                </a:lnTo>
                <a:lnTo>
                  <a:pt x="9000373" y="2850676"/>
                </a:lnTo>
                <a:lnTo>
                  <a:pt x="8976893" y="2853043"/>
                </a:lnTo>
                <a:cubicBezTo>
                  <a:pt x="8946094" y="2859345"/>
                  <a:pt x="8919112" y="2876121"/>
                  <a:pt x="8899829" y="2899487"/>
                </a:cubicBezTo>
                <a:lnTo>
                  <a:pt x="8878664" y="2936378"/>
                </a:lnTo>
                <a:lnTo>
                  <a:pt x="8878664" y="2999692"/>
                </a:lnTo>
                <a:cubicBezTo>
                  <a:pt x="8878664" y="3053137"/>
                  <a:pt x="8846170" y="3098992"/>
                  <a:pt x="8799861" y="3118580"/>
                </a:cubicBezTo>
                <a:lnTo>
                  <a:pt x="8751791" y="3128284"/>
                </a:lnTo>
                <a:lnTo>
                  <a:pt x="8751791" y="3129022"/>
                </a:lnTo>
                <a:lnTo>
                  <a:pt x="8728311" y="3131389"/>
                </a:lnTo>
                <a:cubicBezTo>
                  <a:pt x="8682113" y="3140842"/>
                  <a:pt x="8644501" y="3173862"/>
                  <a:pt x="8628582" y="3217338"/>
                </a:cubicBezTo>
                <a:cubicBezTo>
                  <a:pt x="8628575" y="3217376"/>
                  <a:pt x="8628569" y="3217413"/>
                  <a:pt x="8628562" y="3217451"/>
                </a:cubicBezTo>
                <a:lnTo>
                  <a:pt x="8628562" y="3777244"/>
                </a:lnTo>
                <a:cubicBezTo>
                  <a:pt x="8628562" y="3830689"/>
                  <a:pt x="8596068" y="3876544"/>
                  <a:pt x="8549759" y="3896132"/>
                </a:cubicBezTo>
                <a:lnTo>
                  <a:pt x="8501689" y="3905836"/>
                </a:lnTo>
                <a:lnTo>
                  <a:pt x="8501689" y="3906574"/>
                </a:lnTo>
                <a:lnTo>
                  <a:pt x="8478209" y="3908941"/>
                </a:lnTo>
                <a:cubicBezTo>
                  <a:pt x="8432011" y="3918394"/>
                  <a:pt x="8394399" y="3951414"/>
                  <a:pt x="8378480" y="3994890"/>
                </a:cubicBezTo>
                <a:cubicBezTo>
                  <a:pt x="8378396" y="3995364"/>
                  <a:pt x="8378313" y="3995839"/>
                  <a:pt x="8378229" y="3996313"/>
                </a:cubicBezTo>
                <a:lnTo>
                  <a:pt x="8378229" y="4264638"/>
                </a:lnTo>
                <a:cubicBezTo>
                  <a:pt x="8378229" y="4335898"/>
                  <a:pt x="8320462" y="4393665"/>
                  <a:pt x="8249202" y="4393665"/>
                </a:cubicBezTo>
                <a:lnTo>
                  <a:pt x="8249203" y="4393664"/>
                </a:lnTo>
                <a:cubicBezTo>
                  <a:pt x="8177943" y="4393664"/>
                  <a:pt x="8120176" y="4335897"/>
                  <a:pt x="8120176" y="4264637"/>
                </a:cubicBezTo>
                <a:lnTo>
                  <a:pt x="8120176" y="3984617"/>
                </a:lnTo>
                <a:lnTo>
                  <a:pt x="8118173" y="3973267"/>
                </a:lnTo>
                <a:cubicBezTo>
                  <a:pt x="8102254" y="3929791"/>
                  <a:pt x="8064642" y="3896771"/>
                  <a:pt x="8018444" y="3887318"/>
                </a:cubicBezTo>
                <a:lnTo>
                  <a:pt x="7994964" y="3884951"/>
                </a:lnTo>
                <a:lnTo>
                  <a:pt x="7994964" y="3884213"/>
                </a:lnTo>
                <a:lnTo>
                  <a:pt x="7946894" y="3874509"/>
                </a:lnTo>
                <a:cubicBezTo>
                  <a:pt x="7900585" y="3854921"/>
                  <a:pt x="7868091" y="3809066"/>
                  <a:pt x="7868091" y="3755621"/>
                </a:cubicBezTo>
                <a:lnTo>
                  <a:pt x="7868091" y="3665491"/>
                </a:lnTo>
                <a:lnTo>
                  <a:pt x="7859702" y="3623941"/>
                </a:lnTo>
                <a:cubicBezTo>
                  <a:pt x="7840115" y="3577631"/>
                  <a:pt x="7794260" y="3545137"/>
                  <a:pt x="7740815" y="3545137"/>
                </a:cubicBezTo>
                <a:cubicBezTo>
                  <a:pt x="7687370" y="3545137"/>
                  <a:pt x="7641515" y="3577631"/>
                  <a:pt x="7621927" y="3623941"/>
                </a:cubicBezTo>
                <a:lnTo>
                  <a:pt x="7619738" y="3634786"/>
                </a:lnTo>
                <a:lnTo>
                  <a:pt x="7619738" y="3875655"/>
                </a:lnTo>
                <a:cubicBezTo>
                  <a:pt x="7619738" y="3929100"/>
                  <a:pt x="7587244" y="3974955"/>
                  <a:pt x="7540935" y="3994543"/>
                </a:cubicBezTo>
                <a:lnTo>
                  <a:pt x="7492865" y="4004247"/>
                </a:lnTo>
                <a:lnTo>
                  <a:pt x="7492865" y="4004985"/>
                </a:lnTo>
                <a:lnTo>
                  <a:pt x="7469385" y="4007352"/>
                </a:lnTo>
                <a:cubicBezTo>
                  <a:pt x="7423187" y="4016805"/>
                  <a:pt x="7385575" y="4049825"/>
                  <a:pt x="7369656" y="4093301"/>
                </a:cubicBezTo>
                <a:lnTo>
                  <a:pt x="7369404" y="4094730"/>
                </a:lnTo>
                <a:lnTo>
                  <a:pt x="7369404" y="4199371"/>
                </a:lnTo>
                <a:cubicBezTo>
                  <a:pt x="7369404" y="4270631"/>
                  <a:pt x="7311637" y="4328398"/>
                  <a:pt x="7240377" y="4328398"/>
                </a:cubicBezTo>
                <a:lnTo>
                  <a:pt x="7240378" y="4328397"/>
                </a:lnTo>
                <a:cubicBezTo>
                  <a:pt x="7169118" y="4328397"/>
                  <a:pt x="7111351" y="4270630"/>
                  <a:pt x="7111351" y="4199370"/>
                </a:cubicBezTo>
                <a:lnTo>
                  <a:pt x="7111351" y="2368051"/>
                </a:lnTo>
                <a:cubicBezTo>
                  <a:pt x="7111351" y="2983998"/>
                  <a:pt x="7111350" y="3599946"/>
                  <a:pt x="7111350" y="4215893"/>
                </a:cubicBezTo>
                <a:lnTo>
                  <a:pt x="7101212" y="4165674"/>
                </a:lnTo>
                <a:cubicBezTo>
                  <a:pt x="7081624" y="4119364"/>
                  <a:pt x="7035769" y="4086870"/>
                  <a:pt x="6982324" y="4086870"/>
                </a:cubicBezTo>
                <a:cubicBezTo>
                  <a:pt x="6928879" y="4086870"/>
                  <a:pt x="6883024" y="4119364"/>
                  <a:pt x="6863437" y="4165674"/>
                </a:cubicBezTo>
                <a:lnTo>
                  <a:pt x="6853673" y="4214034"/>
                </a:lnTo>
                <a:lnTo>
                  <a:pt x="6853673" y="4800436"/>
                </a:lnTo>
                <a:cubicBezTo>
                  <a:pt x="6853673" y="4871696"/>
                  <a:pt x="6795906" y="4929463"/>
                  <a:pt x="6724646" y="4929463"/>
                </a:cubicBezTo>
                <a:lnTo>
                  <a:pt x="6724647" y="4929462"/>
                </a:lnTo>
                <a:cubicBezTo>
                  <a:pt x="6653387" y="4929462"/>
                  <a:pt x="6595620" y="4871695"/>
                  <a:pt x="6595620" y="4800435"/>
                </a:cubicBezTo>
                <a:lnTo>
                  <a:pt x="6595620" y="2368051"/>
                </a:lnTo>
                <a:cubicBezTo>
                  <a:pt x="6595620" y="2879858"/>
                  <a:pt x="6595619" y="3391666"/>
                  <a:pt x="6595619" y="3903473"/>
                </a:cubicBezTo>
                <a:lnTo>
                  <a:pt x="6585481" y="3853254"/>
                </a:lnTo>
                <a:cubicBezTo>
                  <a:pt x="6565893" y="3806944"/>
                  <a:pt x="6520038" y="3774450"/>
                  <a:pt x="6466593" y="3774450"/>
                </a:cubicBezTo>
                <a:cubicBezTo>
                  <a:pt x="6413148" y="3774450"/>
                  <a:pt x="6367293" y="3806944"/>
                  <a:pt x="6347706" y="3853254"/>
                </a:cubicBezTo>
                <a:lnTo>
                  <a:pt x="6344108" y="3871073"/>
                </a:lnTo>
                <a:lnTo>
                  <a:pt x="6344108" y="4180019"/>
                </a:lnTo>
                <a:cubicBezTo>
                  <a:pt x="6344108" y="4251279"/>
                  <a:pt x="6286341" y="4309046"/>
                  <a:pt x="6215081" y="4309046"/>
                </a:cubicBezTo>
                <a:lnTo>
                  <a:pt x="6215082" y="4309045"/>
                </a:lnTo>
                <a:cubicBezTo>
                  <a:pt x="6143822" y="4309045"/>
                  <a:pt x="6086055" y="4251278"/>
                  <a:pt x="6086055" y="4180018"/>
                </a:cubicBezTo>
                <a:lnTo>
                  <a:pt x="6086055" y="4133280"/>
                </a:lnTo>
                <a:lnTo>
                  <a:pt x="6067385" y="4100738"/>
                </a:lnTo>
                <a:cubicBezTo>
                  <a:pt x="6048102" y="4077372"/>
                  <a:pt x="6021119" y="4060596"/>
                  <a:pt x="5990321" y="4054294"/>
                </a:cubicBezTo>
                <a:lnTo>
                  <a:pt x="5966841" y="4051927"/>
                </a:lnTo>
                <a:lnTo>
                  <a:pt x="5966841" y="4051189"/>
                </a:lnTo>
                <a:lnTo>
                  <a:pt x="5918771" y="4041485"/>
                </a:lnTo>
                <a:cubicBezTo>
                  <a:pt x="5872462" y="4021897"/>
                  <a:pt x="5839968" y="3976042"/>
                  <a:pt x="5839968" y="3922597"/>
                </a:cubicBezTo>
                <a:lnTo>
                  <a:pt x="5839968" y="3808613"/>
                </a:lnTo>
                <a:lnTo>
                  <a:pt x="5831579" y="3767063"/>
                </a:lnTo>
                <a:cubicBezTo>
                  <a:pt x="5811992" y="3720753"/>
                  <a:pt x="5766137" y="3688259"/>
                  <a:pt x="5712692" y="3688259"/>
                </a:cubicBezTo>
                <a:cubicBezTo>
                  <a:pt x="5659247" y="3688259"/>
                  <a:pt x="5613392" y="3720753"/>
                  <a:pt x="5593804" y="3767063"/>
                </a:cubicBezTo>
                <a:lnTo>
                  <a:pt x="5591615" y="3777907"/>
                </a:lnTo>
                <a:lnTo>
                  <a:pt x="5591615" y="3931311"/>
                </a:lnTo>
                <a:cubicBezTo>
                  <a:pt x="5591615" y="3984756"/>
                  <a:pt x="5559121" y="4030611"/>
                  <a:pt x="5512812" y="4050199"/>
                </a:cubicBezTo>
                <a:lnTo>
                  <a:pt x="5464742" y="4059903"/>
                </a:lnTo>
                <a:lnTo>
                  <a:pt x="5464742" y="4060641"/>
                </a:lnTo>
                <a:lnTo>
                  <a:pt x="5441262" y="4063008"/>
                </a:lnTo>
                <a:cubicBezTo>
                  <a:pt x="5395064" y="4072461"/>
                  <a:pt x="5357452" y="4105481"/>
                  <a:pt x="5341533" y="4148957"/>
                </a:cubicBezTo>
                <a:lnTo>
                  <a:pt x="5339329" y="4161447"/>
                </a:lnTo>
                <a:lnTo>
                  <a:pt x="5339329" y="4295355"/>
                </a:lnTo>
                <a:cubicBezTo>
                  <a:pt x="5339329" y="4366615"/>
                  <a:pt x="5281562" y="4424382"/>
                  <a:pt x="5210302" y="4424382"/>
                </a:cubicBezTo>
                <a:lnTo>
                  <a:pt x="5210303" y="4424381"/>
                </a:lnTo>
                <a:cubicBezTo>
                  <a:pt x="5139043" y="4424381"/>
                  <a:pt x="5081276" y="4366614"/>
                  <a:pt x="5081276" y="4295354"/>
                </a:cubicBezTo>
                <a:lnTo>
                  <a:pt x="5081276" y="3930100"/>
                </a:lnTo>
                <a:lnTo>
                  <a:pt x="5079072" y="3917610"/>
                </a:lnTo>
                <a:cubicBezTo>
                  <a:pt x="5063153" y="3874134"/>
                  <a:pt x="5025541" y="3841114"/>
                  <a:pt x="4979343" y="3831661"/>
                </a:cubicBezTo>
                <a:lnTo>
                  <a:pt x="4955863" y="3829294"/>
                </a:lnTo>
                <a:lnTo>
                  <a:pt x="4955863" y="3828556"/>
                </a:lnTo>
                <a:lnTo>
                  <a:pt x="4907793" y="3818852"/>
                </a:lnTo>
                <a:cubicBezTo>
                  <a:pt x="4861484" y="3799264"/>
                  <a:pt x="4828990" y="3753409"/>
                  <a:pt x="4828990" y="3699964"/>
                </a:cubicBezTo>
                <a:lnTo>
                  <a:pt x="4828990" y="3323588"/>
                </a:lnTo>
                <a:lnTo>
                  <a:pt x="4820601" y="3282039"/>
                </a:lnTo>
                <a:cubicBezTo>
                  <a:pt x="4801014" y="3235729"/>
                  <a:pt x="4755159" y="3203235"/>
                  <a:pt x="4701714" y="3203235"/>
                </a:cubicBezTo>
                <a:cubicBezTo>
                  <a:pt x="4630454" y="3203235"/>
                  <a:pt x="4572687" y="3261002"/>
                  <a:pt x="4572687" y="3332262"/>
                </a:cubicBezTo>
                <a:lnTo>
                  <a:pt x="4572687" y="2368051"/>
                </a:lnTo>
                <a:lnTo>
                  <a:pt x="4572572" y="2368051"/>
                </a:lnTo>
                <a:cubicBezTo>
                  <a:pt x="4572572" y="2790706"/>
                  <a:pt x="4572571" y="3213360"/>
                  <a:pt x="4572571" y="3636015"/>
                </a:cubicBezTo>
                <a:cubicBezTo>
                  <a:pt x="4572571" y="3689460"/>
                  <a:pt x="4540077" y="3735315"/>
                  <a:pt x="4493768" y="3754903"/>
                </a:cubicBezTo>
                <a:lnTo>
                  <a:pt x="4445698" y="3764607"/>
                </a:lnTo>
                <a:lnTo>
                  <a:pt x="4445698" y="3765345"/>
                </a:lnTo>
                <a:lnTo>
                  <a:pt x="4422218" y="3767712"/>
                </a:lnTo>
                <a:cubicBezTo>
                  <a:pt x="4391419" y="3774014"/>
                  <a:pt x="4364437" y="3790790"/>
                  <a:pt x="4345153" y="3814156"/>
                </a:cubicBezTo>
                <a:lnTo>
                  <a:pt x="4324246" y="3850599"/>
                </a:lnTo>
                <a:lnTo>
                  <a:pt x="4324246" y="3986211"/>
                </a:lnTo>
                <a:cubicBezTo>
                  <a:pt x="4324246" y="4039656"/>
                  <a:pt x="4291752" y="4085511"/>
                  <a:pt x="4245443" y="4105099"/>
                </a:cubicBezTo>
                <a:lnTo>
                  <a:pt x="4197375" y="4114803"/>
                </a:lnTo>
                <a:lnTo>
                  <a:pt x="4197375" y="4115541"/>
                </a:lnTo>
                <a:lnTo>
                  <a:pt x="4173895" y="4117908"/>
                </a:lnTo>
                <a:cubicBezTo>
                  <a:pt x="4143097" y="4124210"/>
                  <a:pt x="4116114" y="4140986"/>
                  <a:pt x="4096831" y="4164352"/>
                </a:cubicBezTo>
                <a:lnTo>
                  <a:pt x="4075692" y="4201198"/>
                </a:lnTo>
                <a:lnTo>
                  <a:pt x="4075692" y="4358967"/>
                </a:lnTo>
                <a:cubicBezTo>
                  <a:pt x="4075692" y="4430227"/>
                  <a:pt x="4017925" y="4487994"/>
                  <a:pt x="3946666" y="4487994"/>
                </a:cubicBezTo>
                <a:lnTo>
                  <a:pt x="3946666" y="4487993"/>
                </a:lnTo>
                <a:cubicBezTo>
                  <a:pt x="3875407" y="4487993"/>
                  <a:pt x="3817639" y="4430226"/>
                  <a:pt x="3817639" y="4358966"/>
                </a:cubicBezTo>
                <a:lnTo>
                  <a:pt x="3817639" y="3866221"/>
                </a:lnTo>
                <a:lnTo>
                  <a:pt x="3809251" y="3824671"/>
                </a:lnTo>
                <a:cubicBezTo>
                  <a:pt x="3789664" y="3778361"/>
                  <a:pt x="3743809" y="3745867"/>
                  <a:pt x="3690364" y="3745867"/>
                </a:cubicBezTo>
                <a:cubicBezTo>
                  <a:pt x="3636919" y="3745867"/>
                  <a:pt x="3591064" y="3778361"/>
                  <a:pt x="3571477" y="3824671"/>
                </a:cubicBezTo>
                <a:lnTo>
                  <a:pt x="3570990" y="3827081"/>
                </a:lnTo>
                <a:lnTo>
                  <a:pt x="3570990" y="4082222"/>
                </a:lnTo>
                <a:cubicBezTo>
                  <a:pt x="3570990" y="4135667"/>
                  <a:pt x="3538496" y="4181522"/>
                  <a:pt x="3492186" y="4201110"/>
                </a:cubicBezTo>
                <a:lnTo>
                  <a:pt x="3448386" y="4209952"/>
                </a:lnTo>
                <a:lnTo>
                  <a:pt x="3448386" y="4211318"/>
                </a:lnTo>
                <a:lnTo>
                  <a:pt x="3424906" y="4213685"/>
                </a:lnTo>
                <a:cubicBezTo>
                  <a:pt x="3378708" y="4223138"/>
                  <a:pt x="3341096" y="4256158"/>
                  <a:pt x="3325177" y="4299634"/>
                </a:cubicBezTo>
                <a:lnTo>
                  <a:pt x="3316976" y="4346105"/>
                </a:lnTo>
                <a:lnTo>
                  <a:pt x="3316976" y="4813274"/>
                </a:lnTo>
                <a:cubicBezTo>
                  <a:pt x="3316976" y="4884534"/>
                  <a:pt x="3259209" y="4942301"/>
                  <a:pt x="3187949" y="4942301"/>
                </a:cubicBezTo>
                <a:lnTo>
                  <a:pt x="3187950" y="4942302"/>
                </a:lnTo>
                <a:cubicBezTo>
                  <a:pt x="3116689" y="4942302"/>
                  <a:pt x="3058923" y="4884535"/>
                  <a:pt x="3058923" y="4813275"/>
                </a:cubicBezTo>
                <a:lnTo>
                  <a:pt x="3058923" y="4161130"/>
                </a:lnTo>
                <a:lnTo>
                  <a:pt x="3042906" y="4134731"/>
                </a:lnTo>
                <a:cubicBezTo>
                  <a:pt x="3019241" y="4106055"/>
                  <a:pt x="2983427" y="4087777"/>
                  <a:pt x="2943343" y="4087777"/>
                </a:cubicBezTo>
                <a:cubicBezTo>
                  <a:pt x="2889899" y="4087777"/>
                  <a:pt x="2844043" y="4120271"/>
                  <a:pt x="2824456" y="4166581"/>
                </a:cubicBezTo>
                <a:lnTo>
                  <a:pt x="2822000" y="4178741"/>
                </a:lnTo>
                <a:lnTo>
                  <a:pt x="2822000" y="4686463"/>
                </a:lnTo>
                <a:cubicBezTo>
                  <a:pt x="2822000" y="4757723"/>
                  <a:pt x="2764233" y="4815490"/>
                  <a:pt x="2692973" y="4815490"/>
                </a:cubicBezTo>
                <a:lnTo>
                  <a:pt x="2692974" y="4815489"/>
                </a:lnTo>
                <a:cubicBezTo>
                  <a:pt x="2621714" y="4815489"/>
                  <a:pt x="2563948" y="4757722"/>
                  <a:pt x="2563948" y="4686462"/>
                </a:cubicBezTo>
                <a:lnTo>
                  <a:pt x="2563948" y="2368051"/>
                </a:lnTo>
                <a:lnTo>
                  <a:pt x="2563947" y="2368051"/>
                </a:lnTo>
                <a:cubicBezTo>
                  <a:pt x="2563947" y="3132478"/>
                  <a:pt x="2563946" y="3896906"/>
                  <a:pt x="2563946" y="4661333"/>
                </a:cubicBezTo>
                <a:lnTo>
                  <a:pt x="2553807" y="4611115"/>
                </a:lnTo>
                <a:cubicBezTo>
                  <a:pt x="2534220" y="4564805"/>
                  <a:pt x="2488365" y="4532311"/>
                  <a:pt x="2434920" y="4532311"/>
                </a:cubicBezTo>
                <a:cubicBezTo>
                  <a:pt x="2363660" y="4532311"/>
                  <a:pt x="2305893" y="4590078"/>
                  <a:pt x="2305893" y="4661338"/>
                </a:cubicBezTo>
                <a:lnTo>
                  <a:pt x="2305893" y="5458809"/>
                </a:lnTo>
                <a:cubicBezTo>
                  <a:pt x="2305893" y="5530069"/>
                  <a:pt x="2248126" y="5587836"/>
                  <a:pt x="2176866" y="5587836"/>
                </a:cubicBezTo>
                <a:lnTo>
                  <a:pt x="2176867" y="5587835"/>
                </a:lnTo>
                <a:cubicBezTo>
                  <a:pt x="2105606" y="5587835"/>
                  <a:pt x="2047839" y="5530068"/>
                  <a:pt x="2047839" y="5458808"/>
                </a:cubicBezTo>
                <a:lnTo>
                  <a:pt x="2047839" y="2737460"/>
                </a:lnTo>
                <a:cubicBezTo>
                  <a:pt x="2047839" y="2808720"/>
                  <a:pt x="2105606" y="2866487"/>
                  <a:pt x="2176867" y="2866487"/>
                </a:cubicBezTo>
                <a:lnTo>
                  <a:pt x="2176866" y="2866488"/>
                </a:lnTo>
                <a:cubicBezTo>
                  <a:pt x="2248126" y="2866488"/>
                  <a:pt x="2305893" y="2808721"/>
                  <a:pt x="2305893" y="2737461"/>
                </a:cubicBezTo>
                <a:lnTo>
                  <a:pt x="2305893" y="1939990"/>
                </a:lnTo>
                <a:cubicBezTo>
                  <a:pt x="2305893" y="1868730"/>
                  <a:pt x="2363660" y="1810963"/>
                  <a:pt x="2434920" y="1810963"/>
                </a:cubicBezTo>
                <a:cubicBezTo>
                  <a:pt x="2488365" y="1810963"/>
                  <a:pt x="2534220" y="1843457"/>
                  <a:pt x="2553807" y="1889767"/>
                </a:cubicBezTo>
                <a:lnTo>
                  <a:pt x="2563946" y="1939985"/>
                </a:lnTo>
                <a:close/>
                <a:moveTo>
                  <a:pt x="9557" y="2368051"/>
                </a:moveTo>
                <a:cubicBezTo>
                  <a:pt x="9557" y="2251630"/>
                  <a:pt x="-11947" y="1764442"/>
                  <a:pt x="9558" y="1669526"/>
                </a:cubicBezTo>
                <a:cubicBezTo>
                  <a:pt x="9558" y="1740786"/>
                  <a:pt x="67325" y="1798553"/>
                  <a:pt x="138585" y="1798553"/>
                </a:cubicBezTo>
                <a:lnTo>
                  <a:pt x="138584" y="1798554"/>
                </a:lnTo>
                <a:cubicBezTo>
                  <a:pt x="209844" y="1798554"/>
                  <a:pt x="267611" y="1740787"/>
                  <a:pt x="267611" y="1669527"/>
                </a:cubicBezTo>
                <a:lnTo>
                  <a:pt x="267611" y="1580609"/>
                </a:lnTo>
                <a:lnTo>
                  <a:pt x="271209" y="1562790"/>
                </a:lnTo>
                <a:cubicBezTo>
                  <a:pt x="290796" y="1516480"/>
                  <a:pt x="336651" y="1483986"/>
                  <a:pt x="390096" y="1483986"/>
                </a:cubicBezTo>
                <a:cubicBezTo>
                  <a:pt x="443541" y="1483986"/>
                  <a:pt x="489396" y="1516480"/>
                  <a:pt x="508984" y="1562790"/>
                </a:cubicBezTo>
                <a:lnTo>
                  <a:pt x="519122" y="1613009"/>
                </a:lnTo>
                <a:cubicBezTo>
                  <a:pt x="520812" y="1720382"/>
                  <a:pt x="497618" y="2086521"/>
                  <a:pt x="519123" y="2207029"/>
                </a:cubicBezTo>
                <a:cubicBezTo>
                  <a:pt x="519123" y="2278289"/>
                  <a:pt x="576890" y="2336056"/>
                  <a:pt x="648150" y="2336056"/>
                </a:cubicBezTo>
                <a:lnTo>
                  <a:pt x="648149" y="2336057"/>
                </a:lnTo>
                <a:cubicBezTo>
                  <a:pt x="719409" y="2336057"/>
                  <a:pt x="777176" y="2278290"/>
                  <a:pt x="777176" y="2207030"/>
                </a:cubicBezTo>
                <a:lnTo>
                  <a:pt x="777176" y="2121691"/>
                </a:lnTo>
                <a:lnTo>
                  <a:pt x="786940" y="2073330"/>
                </a:lnTo>
                <a:cubicBezTo>
                  <a:pt x="806527" y="2027020"/>
                  <a:pt x="852382" y="1994526"/>
                  <a:pt x="905827" y="1994526"/>
                </a:cubicBezTo>
                <a:cubicBezTo>
                  <a:pt x="959272" y="1994526"/>
                  <a:pt x="1005127" y="2027020"/>
                  <a:pt x="1024715" y="2073330"/>
                </a:cubicBezTo>
                <a:lnTo>
                  <a:pt x="1034853" y="2123549"/>
                </a:lnTo>
                <a:cubicBezTo>
                  <a:pt x="1036543" y="2129165"/>
                  <a:pt x="1013349" y="2088275"/>
                  <a:pt x="1034854" y="2107026"/>
                </a:cubicBezTo>
                <a:cubicBezTo>
                  <a:pt x="1034854" y="2178286"/>
                  <a:pt x="1092622" y="2236053"/>
                  <a:pt x="1163882" y="2236053"/>
                </a:cubicBezTo>
                <a:lnTo>
                  <a:pt x="1163882" y="2236054"/>
                </a:lnTo>
                <a:cubicBezTo>
                  <a:pt x="1235141" y="2236054"/>
                  <a:pt x="1292908" y="2178287"/>
                  <a:pt x="1292908" y="2107027"/>
                </a:cubicBezTo>
                <a:lnTo>
                  <a:pt x="1292908" y="1846330"/>
                </a:lnTo>
                <a:lnTo>
                  <a:pt x="1293622" y="1842797"/>
                </a:lnTo>
                <a:cubicBezTo>
                  <a:pt x="1313209" y="1796487"/>
                  <a:pt x="1359065" y="1763993"/>
                  <a:pt x="1412510" y="1763993"/>
                </a:cubicBezTo>
                <a:cubicBezTo>
                  <a:pt x="1465954" y="1763993"/>
                  <a:pt x="1511810" y="1796487"/>
                  <a:pt x="1531396" y="1842797"/>
                </a:cubicBezTo>
                <a:lnTo>
                  <a:pt x="1532109" y="1846328"/>
                </a:lnTo>
                <a:lnTo>
                  <a:pt x="1532109" y="2019218"/>
                </a:lnTo>
                <a:cubicBezTo>
                  <a:pt x="1532109" y="2090478"/>
                  <a:pt x="1589875" y="2148245"/>
                  <a:pt x="1661135" y="2148245"/>
                </a:cubicBezTo>
                <a:lnTo>
                  <a:pt x="1661134" y="2148246"/>
                </a:lnTo>
                <a:cubicBezTo>
                  <a:pt x="1732394" y="2148246"/>
                  <a:pt x="1790161" y="2090479"/>
                  <a:pt x="1790161" y="2019219"/>
                </a:cubicBezTo>
                <a:lnTo>
                  <a:pt x="1790161" y="1688417"/>
                </a:lnTo>
                <a:lnTo>
                  <a:pt x="1799925" y="1640057"/>
                </a:lnTo>
                <a:cubicBezTo>
                  <a:pt x="1819512" y="1593747"/>
                  <a:pt x="1865367" y="1561253"/>
                  <a:pt x="1918812" y="1561253"/>
                </a:cubicBezTo>
                <a:cubicBezTo>
                  <a:pt x="1972257" y="1561253"/>
                  <a:pt x="2018112" y="1593747"/>
                  <a:pt x="2037700" y="1640057"/>
                </a:cubicBezTo>
                <a:lnTo>
                  <a:pt x="2047838" y="1690276"/>
                </a:lnTo>
                <a:cubicBezTo>
                  <a:pt x="2049528" y="1811608"/>
                  <a:pt x="2047839" y="1914493"/>
                  <a:pt x="2047839" y="2368051"/>
                </a:cubicBezTo>
                <a:cubicBezTo>
                  <a:pt x="2047839" y="3049242"/>
                  <a:pt x="2047838" y="3730433"/>
                  <a:pt x="2047838" y="4411624"/>
                </a:cubicBezTo>
                <a:lnTo>
                  <a:pt x="2037700" y="4361405"/>
                </a:lnTo>
                <a:cubicBezTo>
                  <a:pt x="2018112" y="4315095"/>
                  <a:pt x="1972257" y="4282601"/>
                  <a:pt x="1918812" y="4282601"/>
                </a:cubicBezTo>
                <a:cubicBezTo>
                  <a:pt x="1865367" y="4282601"/>
                  <a:pt x="1819512" y="4315095"/>
                  <a:pt x="1799925" y="4361405"/>
                </a:cubicBezTo>
                <a:lnTo>
                  <a:pt x="1790161" y="4409765"/>
                </a:lnTo>
                <a:lnTo>
                  <a:pt x="1790161" y="4740567"/>
                </a:lnTo>
                <a:cubicBezTo>
                  <a:pt x="1790161" y="4811827"/>
                  <a:pt x="1732394" y="4869594"/>
                  <a:pt x="1661134" y="4869594"/>
                </a:cubicBezTo>
                <a:lnTo>
                  <a:pt x="1661135" y="4869593"/>
                </a:lnTo>
                <a:cubicBezTo>
                  <a:pt x="1589875" y="4869593"/>
                  <a:pt x="1532109" y="4811826"/>
                  <a:pt x="1532109" y="4740566"/>
                </a:cubicBezTo>
                <a:lnTo>
                  <a:pt x="1532109" y="4567676"/>
                </a:lnTo>
                <a:lnTo>
                  <a:pt x="1531396" y="4564145"/>
                </a:lnTo>
                <a:cubicBezTo>
                  <a:pt x="1511810" y="4517835"/>
                  <a:pt x="1465954" y="4485341"/>
                  <a:pt x="1412510" y="4485341"/>
                </a:cubicBezTo>
                <a:cubicBezTo>
                  <a:pt x="1359065" y="4485341"/>
                  <a:pt x="1313209" y="4517835"/>
                  <a:pt x="1293622" y="4564145"/>
                </a:cubicBezTo>
                <a:lnTo>
                  <a:pt x="1292908" y="4567678"/>
                </a:lnTo>
                <a:lnTo>
                  <a:pt x="1292908" y="4828375"/>
                </a:lnTo>
                <a:cubicBezTo>
                  <a:pt x="1292908" y="4899635"/>
                  <a:pt x="1235141" y="4957402"/>
                  <a:pt x="1163882" y="4957402"/>
                </a:cubicBezTo>
                <a:lnTo>
                  <a:pt x="1163882" y="4957401"/>
                </a:lnTo>
                <a:cubicBezTo>
                  <a:pt x="1092622" y="4957401"/>
                  <a:pt x="1034854" y="4899634"/>
                  <a:pt x="1034854" y="4828374"/>
                </a:cubicBezTo>
                <a:lnTo>
                  <a:pt x="1034854" y="2368051"/>
                </a:lnTo>
                <a:cubicBezTo>
                  <a:pt x="1034854" y="3193666"/>
                  <a:pt x="1034853" y="4019282"/>
                  <a:pt x="1034853" y="4844897"/>
                </a:cubicBezTo>
                <a:lnTo>
                  <a:pt x="1024715" y="4794678"/>
                </a:lnTo>
                <a:cubicBezTo>
                  <a:pt x="1005127" y="4748368"/>
                  <a:pt x="959272" y="4715874"/>
                  <a:pt x="905827" y="4715874"/>
                </a:cubicBezTo>
                <a:cubicBezTo>
                  <a:pt x="852382" y="4715874"/>
                  <a:pt x="806527" y="4748368"/>
                  <a:pt x="786940" y="4794678"/>
                </a:cubicBezTo>
                <a:lnTo>
                  <a:pt x="777176" y="4843039"/>
                </a:lnTo>
                <a:lnTo>
                  <a:pt x="777176" y="4928378"/>
                </a:lnTo>
                <a:cubicBezTo>
                  <a:pt x="777176" y="4999638"/>
                  <a:pt x="719409" y="5057405"/>
                  <a:pt x="648149" y="5057405"/>
                </a:cubicBezTo>
                <a:lnTo>
                  <a:pt x="648150" y="5057404"/>
                </a:lnTo>
                <a:cubicBezTo>
                  <a:pt x="576890" y="5057404"/>
                  <a:pt x="519123" y="4999637"/>
                  <a:pt x="519123" y="4928377"/>
                </a:cubicBezTo>
                <a:lnTo>
                  <a:pt x="519123" y="2368051"/>
                </a:lnTo>
                <a:cubicBezTo>
                  <a:pt x="519123" y="3023486"/>
                  <a:pt x="519122" y="3678922"/>
                  <a:pt x="519122" y="4334357"/>
                </a:cubicBezTo>
                <a:lnTo>
                  <a:pt x="508984" y="4284138"/>
                </a:lnTo>
                <a:cubicBezTo>
                  <a:pt x="489396" y="4237828"/>
                  <a:pt x="443541" y="4205334"/>
                  <a:pt x="390096" y="4205334"/>
                </a:cubicBezTo>
                <a:cubicBezTo>
                  <a:pt x="336651" y="4205334"/>
                  <a:pt x="290796" y="4237828"/>
                  <a:pt x="271209" y="4284138"/>
                </a:cubicBezTo>
                <a:lnTo>
                  <a:pt x="267611" y="4301957"/>
                </a:lnTo>
                <a:lnTo>
                  <a:pt x="267611" y="4390875"/>
                </a:lnTo>
                <a:cubicBezTo>
                  <a:pt x="267611" y="4462135"/>
                  <a:pt x="209844" y="4519902"/>
                  <a:pt x="138584" y="4519902"/>
                </a:cubicBezTo>
                <a:lnTo>
                  <a:pt x="138585" y="4519901"/>
                </a:lnTo>
                <a:cubicBezTo>
                  <a:pt x="67325" y="4519901"/>
                  <a:pt x="9558" y="4462134"/>
                  <a:pt x="9558" y="4390874"/>
                </a:cubicBezTo>
                <a:lnTo>
                  <a:pt x="9558" y="2368051"/>
                </a:lnTo>
                <a:lnTo>
                  <a:pt x="9557" y="2368051"/>
                </a:lnTo>
                <a:close/>
              </a:path>
            </a:pathLst>
          </a:cu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2210357306"/>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3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146709"/>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768145"/>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
        <p:nvSpPr>
          <p:cNvPr id="5" name="Arc 89"/>
          <p:cNvSpPr>
            <a:spLocks noChangeAspect="1"/>
          </p:cNvSpPr>
          <p:nvPr userDrawn="1"/>
        </p:nvSpPr>
        <p:spPr>
          <a:xfrm>
            <a:off x="787674" y="1242422"/>
            <a:ext cx="1584000" cy="1583998"/>
          </a:xfrm>
          <a:prstGeom prst="arc">
            <a:avLst>
              <a:gd name="adj1" fmla="val 11622373"/>
              <a:gd name="adj2" fmla="val 10303517"/>
            </a:avLst>
          </a:prstGeom>
          <a:ln w="127000" cap="sq" cmpd="sng">
            <a:solidFill>
              <a:schemeClr val="accent2"/>
            </a:solidFill>
            <a:bevel/>
            <a:headEnd type="none"/>
            <a:tailEnd type="none" w="sm" len="sm"/>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p>
        </p:txBody>
      </p:sp>
      <p:sp>
        <p:nvSpPr>
          <p:cNvPr id="6" name="Oval 105"/>
          <p:cNvSpPr>
            <a:spLocks noChangeAspect="1"/>
          </p:cNvSpPr>
          <p:nvPr userDrawn="1"/>
        </p:nvSpPr>
        <p:spPr>
          <a:xfrm>
            <a:off x="532750" y="1760961"/>
            <a:ext cx="561962" cy="561958"/>
          </a:xfrm>
          <a:prstGeom prst="ellipse">
            <a:avLst/>
          </a:prstGeom>
          <a:solidFill>
            <a:schemeClr val="accent2"/>
          </a:solidFill>
          <a:ln w="381000" cap="rnd" cmpd="sng">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p>
        </p:txBody>
      </p:sp>
      <p:sp>
        <p:nvSpPr>
          <p:cNvPr id="7" name="Text Placeholder 7"/>
          <p:cNvSpPr>
            <a:spLocks noGrp="1"/>
          </p:cNvSpPr>
          <p:nvPr>
            <p:ph type="body" sz="quarter" idx="65" hasCustomPrompt="1"/>
          </p:nvPr>
        </p:nvSpPr>
        <p:spPr>
          <a:xfrm>
            <a:off x="549021" y="1727148"/>
            <a:ext cx="528106" cy="562099"/>
          </a:xfrm>
          <a:prstGeom prst="rect">
            <a:avLst/>
          </a:prstGeom>
        </p:spPr>
        <p:txBody>
          <a:bodyPr vert="horz" lIns="0" tIns="103884" rIns="0" bIns="103884" anchor="ctr"/>
          <a:lstStyle>
            <a:lvl1pPr marL="0" indent="0" algn="ctr">
              <a:lnSpc>
                <a:spcPct val="100000"/>
              </a:lnSpc>
              <a:spcBef>
                <a:spcPts val="0"/>
              </a:spcBef>
              <a:buNone/>
              <a:defRPr sz="2000" b="1">
                <a:solidFill>
                  <a:schemeClr val="bg1"/>
                </a:solidFill>
                <a:latin typeface="FontAwesome"/>
                <a:cs typeface="FontAwesome"/>
              </a:defRPr>
            </a:lvl1pPr>
          </a:lstStyle>
          <a:p>
            <a:pPr lvl="0"/>
            <a:r>
              <a:rPr lang="es-ES_tradnl" dirty="0" err="1"/>
              <a:t>icon</a:t>
            </a:r>
            <a:endParaRPr lang="es-ES_tradnl" dirty="0"/>
          </a:p>
        </p:txBody>
      </p:sp>
      <p:sp>
        <p:nvSpPr>
          <p:cNvPr id="8" name="Picture Placeholder 2"/>
          <p:cNvSpPr>
            <a:spLocks noGrp="1" noChangeAspect="1"/>
          </p:cNvSpPr>
          <p:nvPr>
            <p:ph type="pic" sz="quarter" idx="17"/>
          </p:nvPr>
        </p:nvSpPr>
        <p:spPr>
          <a:xfrm>
            <a:off x="981052" y="1360502"/>
            <a:ext cx="1269135" cy="1331730"/>
          </a:xfrm>
          <a:custGeom>
            <a:avLst/>
            <a:gdLst/>
            <a:ahLst/>
            <a:cxnLst/>
            <a:rect l="l" t="t" r="r" b="b"/>
            <a:pathLst>
              <a:path w="1269135" h="1331730">
                <a:moveTo>
                  <a:pt x="603269" y="0"/>
                </a:moveTo>
                <a:cubicBezTo>
                  <a:pt x="971017" y="0"/>
                  <a:pt x="1269135" y="298118"/>
                  <a:pt x="1269135" y="665865"/>
                </a:cubicBezTo>
                <a:cubicBezTo>
                  <a:pt x="1269135" y="1033612"/>
                  <a:pt x="971017" y="1331730"/>
                  <a:pt x="603269" y="1331730"/>
                </a:cubicBezTo>
                <a:cubicBezTo>
                  <a:pt x="373427" y="1331730"/>
                  <a:pt x="170783" y="1215278"/>
                  <a:pt x="51122" y="1038157"/>
                </a:cubicBezTo>
                <a:lnTo>
                  <a:pt x="10130" y="962634"/>
                </a:lnTo>
                <a:lnTo>
                  <a:pt x="39648" y="946612"/>
                </a:lnTo>
                <a:cubicBezTo>
                  <a:pt x="125833" y="888387"/>
                  <a:pt x="182497" y="789784"/>
                  <a:pt x="182497" y="677946"/>
                </a:cubicBezTo>
                <a:cubicBezTo>
                  <a:pt x="182497" y="566109"/>
                  <a:pt x="125833" y="467505"/>
                  <a:pt x="39648" y="409280"/>
                </a:cubicBezTo>
                <a:lnTo>
                  <a:pt x="0" y="387760"/>
                </a:lnTo>
                <a:lnTo>
                  <a:pt x="51122" y="293574"/>
                </a:lnTo>
                <a:cubicBezTo>
                  <a:pt x="170783" y="116452"/>
                  <a:pt x="373427" y="0"/>
                  <a:pt x="603269" y="0"/>
                </a:cubicBezTo>
                <a:close/>
              </a:path>
            </a:pathLst>
          </a:custGeom>
          <a:effectLst/>
        </p:spPr>
        <p:txBody>
          <a:bodyPr vert="horz" lIns="95057" tIns="47529" rIns="95057" bIns="47529"/>
          <a:lstStyle>
            <a:lvl1pPr marL="0" indent="0" algn="ctr">
              <a:buNone/>
              <a:defRPr sz="900">
                <a:solidFill>
                  <a:srgbClr val="7F7F7F"/>
                </a:solidFill>
                <a:latin typeface="Lato Regular"/>
                <a:cs typeface="Lato Regular"/>
              </a:defRPr>
            </a:lvl1pPr>
          </a:lstStyle>
          <a:p>
            <a:endParaRPr lang="en-US" dirty="0"/>
          </a:p>
        </p:txBody>
      </p:sp>
      <p:sp>
        <p:nvSpPr>
          <p:cNvPr id="9" name="Arc 117"/>
          <p:cNvSpPr>
            <a:spLocks noChangeAspect="1"/>
          </p:cNvSpPr>
          <p:nvPr userDrawn="1"/>
        </p:nvSpPr>
        <p:spPr>
          <a:xfrm>
            <a:off x="4869123" y="1242422"/>
            <a:ext cx="1584000" cy="1583998"/>
          </a:xfrm>
          <a:prstGeom prst="arc">
            <a:avLst>
              <a:gd name="adj1" fmla="val 11622373"/>
              <a:gd name="adj2" fmla="val 10303517"/>
            </a:avLst>
          </a:prstGeom>
          <a:ln w="127000" cap="sq" cmpd="sng">
            <a:solidFill>
              <a:schemeClr val="accent3"/>
            </a:solidFill>
            <a:bevel/>
            <a:headEnd type="none"/>
            <a:tailEnd type="none" w="sm" len="sm"/>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p>
        </p:txBody>
      </p:sp>
      <p:sp>
        <p:nvSpPr>
          <p:cNvPr id="10" name="Oval 129"/>
          <p:cNvSpPr>
            <a:spLocks noChangeAspect="1"/>
          </p:cNvSpPr>
          <p:nvPr userDrawn="1"/>
        </p:nvSpPr>
        <p:spPr>
          <a:xfrm>
            <a:off x="4614199" y="1760961"/>
            <a:ext cx="561962" cy="561958"/>
          </a:xfrm>
          <a:prstGeom prst="ellipse">
            <a:avLst/>
          </a:prstGeom>
          <a:solidFill>
            <a:schemeClr val="accent3"/>
          </a:solidFill>
          <a:ln w="381000" cap="rnd" cmpd="sng">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p>
        </p:txBody>
      </p:sp>
      <p:sp>
        <p:nvSpPr>
          <p:cNvPr id="11" name="Text Placeholder 7"/>
          <p:cNvSpPr>
            <a:spLocks noGrp="1"/>
          </p:cNvSpPr>
          <p:nvPr>
            <p:ph type="body" sz="quarter" idx="67" hasCustomPrompt="1"/>
          </p:nvPr>
        </p:nvSpPr>
        <p:spPr>
          <a:xfrm>
            <a:off x="4630470" y="1727148"/>
            <a:ext cx="528106" cy="562099"/>
          </a:xfrm>
          <a:prstGeom prst="rect">
            <a:avLst/>
          </a:prstGeom>
        </p:spPr>
        <p:txBody>
          <a:bodyPr vert="horz" lIns="0" tIns="103884" rIns="0" bIns="103884" anchor="ctr"/>
          <a:lstStyle>
            <a:lvl1pPr marL="0" indent="0" algn="ctr">
              <a:lnSpc>
                <a:spcPct val="100000"/>
              </a:lnSpc>
              <a:spcBef>
                <a:spcPts val="0"/>
              </a:spcBef>
              <a:buNone/>
              <a:defRPr sz="2000" b="1">
                <a:solidFill>
                  <a:schemeClr val="bg1"/>
                </a:solidFill>
                <a:latin typeface="FontAwesome"/>
                <a:cs typeface="FontAwesome"/>
              </a:defRPr>
            </a:lvl1pPr>
          </a:lstStyle>
          <a:p>
            <a:pPr lvl="0"/>
            <a:r>
              <a:rPr lang="es-ES_tradnl" dirty="0" err="1"/>
              <a:t>icon</a:t>
            </a:r>
            <a:endParaRPr lang="es-ES_tradnl" dirty="0"/>
          </a:p>
        </p:txBody>
      </p:sp>
      <p:sp>
        <p:nvSpPr>
          <p:cNvPr id="12" name="Picture Placeholder 2"/>
          <p:cNvSpPr>
            <a:spLocks noGrp="1" noChangeAspect="1"/>
          </p:cNvSpPr>
          <p:nvPr>
            <p:ph type="pic" sz="quarter" idx="66"/>
          </p:nvPr>
        </p:nvSpPr>
        <p:spPr>
          <a:xfrm>
            <a:off x="5062501" y="1360502"/>
            <a:ext cx="1269135" cy="1331730"/>
          </a:xfrm>
          <a:custGeom>
            <a:avLst/>
            <a:gdLst/>
            <a:ahLst/>
            <a:cxnLst/>
            <a:rect l="l" t="t" r="r" b="b"/>
            <a:pathLst>
              <a:path w="1269135" h="1331730">
                <a:moveTo>
                  <a:pt x="603269" y="0"/>
                </a:moveTo>
                <a:cubicBezTo>
                  <a:pt x="971017" y="0"/>
                  <a:pt x="1269135" y="298118"/>
                  <a:pt x="1269135" y="665865"/>
                </a:cubicBezTo>
                <a:cubicBezTo>
                  <a:pt x="1269135" y="1033612"/>
                  <a:pt x="971017" y="1331730"/>
                  <a:pt x="603269" y="1331730"/>
                </a:cubicBezTo>
                <a:cubicBezTo>
                  <a:pt x="373427" y="1331730"/>
                  <a:pt x="170783" y="1215278"/>
                  <a:pt x="51122" y="1038157"/>
                </a:cubicBezTo>
                <a:lnTo>
                  <a:pt x="10130" y="962634"/>
                </a:lnTo>
                <a:lnTo>
                  <a:pt x="39648" y="946612"/>
                </a:lnTo>
                <a:cubicBezTo>
                  <a:pt x="125833" y="888387"/>
                  <a:pt x="182497" y="789784"/>
                  <a:pt x="182497" y="677946"/>
                </a:cubicBezTo>
                <a:cubicBezTo>
                  <a:pt x="182497" y="566109"/>
                  <a:pt x="125833" y="467505"/>
                  <a:pt x="39648" y="409280"/>
                </a:cubicBezTo>
                <a:lnTo>
                  <a:pt x="0" y="387760"/>
                </a:lnTo>
                <a:lnTo>
                  <a:pt x="51122" y="293574"/>
                </a:lnTo>
                <a:cubicBezTo>
                  <a:pt x="170783" y="116452"/>
                  <a:pt x="373427" y="0"/>
                  <a:pt x="603269" y="0"/>
                </a:cubicBezTo>
                <a:close/>
              </a:path>
            </a:pathLst>
          </a:custGeom>
          <a:effectLst/>
        </p:spPr>
        <p:txBody>
          <a:bodyPr vert="horz" lIns="95057" tIns="47529" rIns="95057" bIns="47529"/>
          <a:lstStyle>
            <a:lvl1pPr marL="0" indent="0" algn="ctr">
              <a:buNone/>
              <a:defRPr sz="900">
                <a:solidFill>
                  <a:srgbClr val="7F7F7F"/>
                </a:solidFill>
                <a:latin typeface="Lato Regular"/>
                <a:cs typeface="Lato Regular"/>
              </a:defRPr>
            </a:lvl1pPr>
          </a:lstStyle>
          <a:p>
            <a:endParaRPr lang="en-US" dirty="0"/>
          </a:p>
        </p:txBody>
      </p:sp>
      <p:sp>
        <p:nvSpPr>
          <p:cNvPr id="13" name="Arc 138"/>
          <p:cNvSpPr>
            <a:spLocks noChangeAspect="1"/>
          </p:cNvSpPr>
          <p:nvPr userDrawn="1"/>
        </p:nvSpPr>
        <p:spPr>
          <a:xfrm>
            <a:off x="787674" y="3136683"/>
            <a:ext cx="1584000" cy="1583998"/>
          </a:xfrm>
          <a:prstGeom prst="arc">
            <a:avLst>
              <a:gd name="adj1" fmla="val 11622373"/>
              <a:gd name="adj2" fmla="val 10303517"/>
            </a:avLst>
          </a:prstGeom>
          <a:ln w="127000" cap="sq" cmpd="sng">
            <a:solidFill>
              <a:schemeClr val="accent4"/>
            </a:solidFill>
            <a:bevel/>
            <a:headEnd type="none"/>
            <a:tailEnd type="none" w="sm" len="sm"/>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p>
        </p:txBody>
      </p:sp>
      <p:sp>
        <p:nvSpPr>
          <p:cNvPr id="14" name="Oval 146"/>
          <p:cNvSpPr>
            <a:spLocks noChangeAspect="1"/>
          </p:cNvSpPr>
          <p:nvPr userDrawn="1"/>
        </p:nvSpPr>
        <p:spPr>
          <a:xfrm>
            <a:off x="532750" y="3655222"/>
            <a:ext cx="561962" cy="561958"/>
          </a:xfrm>
          <a:prstGeom prst="ellipse">
            <a:avLst/>
          </a:prstGeom>
          <a:solidFill>
            <a:schemeClr val="accent4"/>
          </a:solidFill>
          <a:ln w="381000" cap="rnd" cmpd="sng">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p>
        </p:txBody>
      </p:sp>
      <p:sp>
        <p:nvSpPr>
          <p:cNvPr id="15" name="Text Placeholder 7"/>
          <p:cNvSpPr>
            <a:spLocks noGrp="1"/>
          </p:cNvSpPr>
          <p:nvPr>
            <p:ph type="body" sz="quarter" idx="72" hasCustomPrompt="1"/>
          </p:nvPr>
        </p:nvSpPr>
        <p:spPr>
          <a:xfrm>
            <a:off x="549021" y="3621409"/>
            <a:ext cx="528106" cy="562099"/>
          </a:xfrm>
          <a:prstGeom prst="rect">
            <a:avLst/>
          </a:prstGeom>
        </p:spPr>
        <p:txBody>
          <a:bodyPr vert="horz" lIns="0" tIns="103884" rIns="0" bIns="103884" anchor="ctr"/>
          <a:lstStyle>
            <a:lvl1pPr marL="0" indent="0" algn="ctr">
              <a:lnSpc>
                <a:spcPct val="100000"/>
              </a:lnSpc>
              <a:spcBef>
                <a:spcPts val="0"/>
              </a:spcBef>
              <a:buNone/>
              <a:defRPr sz="2000" b="1">
                <a:solidFill>
                  <a:schemeClr val="bg1"/>
                </a:solidFill>
                <a:latin typeface="FontAwesome"/>
                <a:cs typeface="FontAwesome"/>
              </a:defRPr>
            </a:lvl1pPr>
          </a:lstStyle>
          <a:p>
            <a:pPr lvl="0"/>
            <a:r>
              <a:rPr lang="es-ES_tradnl" dirty="0" err="1"/>
              <a:t>icon</a:t>
            </a:r>
            <a:endParaRPr lang="es-ES_tradnl" dirty="0"/>
          </a:p>
        </p:txBody>
      </p:sp>
      <p:sp>
        <p:nvSpPr>
          <p:cNvPr id="16" name="Picture Placeholder 2"/>
          <p:cNvSpPr>
            <a:spLocks noGrp="1" noChangeAspect="1"/>
          </p:cNvSpPr>
          <p:nvPr>
            <p:ph type="pic" sz="quarter" idx="71"/>
          </p:nvPr>
        </p:nvSpPr>
        <p:spPr>
          <a:xfrm>
            <a:off x="981052" y="3254763"/>
            <a:ext cx="1269135" cy="1331730"/>
          </a:xfrm>
          <a:custGeom>
            <a:avLst/>
            <a:gdLst/>
            <a:ahLst/>
            <a:cxnLst/>
            <a:rect l="l" t="t" r="r" b="b"/>
            <a:pathLst>
              <a:path w="1269135" h="1331730">
                <a:moveTo>
                  <a:pt x="603269" y="0"/>
                </a:moveTo>
                <a:cubicBezTo>
                  <a:pt x="971017" y="0"/>
                  <a:pt x="1269135" y="298118"/>
                  <a:pt x="1269135" y="665865"/>
                </a:cubicBezTo>
                <a:cubicBezTo>
                  <a:pt x="1269135" y="1033612"/>
                  <a:pt x="971017" y="1331730"/>
                  <a:pt x="603269" y="1331730"/>
                </a:cubicBezTo>
                <a:cubicBezTo>
                  <a:pt x="373427" y="1331730"/>
                  <a:pt x="170783" y="1215278"/>
                  <a:pt x="51122" y="1038157"/>
                </a:cubicBezTo>
                <a:lnTo>
                  <a:pt x="10130" y="962634"/>
                </a:lnTo>
                <a:lnTo>
                  <a:pt x="39648" y="946612"/>
                </a:lnTo>
                <a:cubicBezTo>
                  <a:pt x="125833" y="888387"/>
                  <a:pt x="182497" y="789784"/>
                  <a:pt x="182497" y="677946"/>
                </a:cubicBezTo>
                <a:cubicBezTo>
                  <a:pt x="182497" y="566109"/>
                  <a:pt x="125833" y="467505"/>
                  <a:pt x="39648" y="409280"/>
                </a:cubicBezTo>
                <a:lnTo>
                  <a:pt x="0" y="387760"/>
                </a:lnTo>
                <a:lnTo>
                  <a:pt x="51122" y="293574"/>
                </a:lnTo>
                <a:cubicBezTo>
                  <a:pt x="170783" y="116452"/>
                  <a:pt x="373427" y="0"/>
                  <a:pt x="603269" y="0"/>
                </a:cubicBezTo>
                <a:close/>
              </a:path>
            </a:pathLst>
          </a:custGeom>
          <a:effectLst/>
        </p:spPr>
        <p:txBody>
          <a:bodyPr vert="horz" lIns="95057" tIns="47529" rIns="95057" bIns="47529"/>
          <a:lstStyle>
            <a:lvl1pPr marL="0" indent="0" algn="ctr">
              <a:buNone/>
              <a:defRPr sz="900">
                <a:solidFill>
                  <a:srgbClr val="7F7F7F"/>
                </a:solidFill>
                <a:latin typeface="Lato Regular"/>
                <a:cs typeface="Lato Regular"/>
              </a:defRPr>
            </a:lvl1pPr>
          </a:lstStyle>
          <a:p>
            <a:endParaRPr lang="en-US" dirty="0"/>
          </a:p>
        </p:txBody>
      </p:sp>
      <p:sp>
        <p:nvSpPr>
          <p:cNvPr id="17" name="Arc 152"/>
          <p:cNvSpPr>
            <a:spLocks noChangeAspect="1"/>
          </p:cNvSpPr>
          <p:nvPr userDrawn="1"/>
        </p:nvSpPr>
        <p:spPr>
          <a:xfrm>
            <a:off x="4869123" y="3136683"/>
            <a:ext cx="1584000" cy="1583998"/>
          </a:xfrm>
          <a:prstGeom prst="arc">
            <a:avLst>
              <a:gd name="adj1" fmla="val 11622373"/>
              <a:gd name="adj2" fmla="val 10303517"/>
            </a:avLst>
          </a:prstGeom>
          <a:ln w="127000" cap="sq" cmpd="sng">
            <a:solidFill>
              <a:schemeClr val="accent5"/>
            </a:solidFill>
            <a:bevel/>
            <a:headEnd type="none"/>
            <a:tailEnd type="none" w="sm" len="sm"/>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p>
        </p:txBody>
      </p:sp>
      <p:sp>
        <p:nvSpPr>
          <p:cNvPr id="18" name="Oval 156"/>
          <p:cNvSpPr>
            <a:spLocks noChangeAspect="1"/>
          </p:cNvSpPr>
          <p:nvPr userDrawn="1"/>
        </p:nvSpPr>
        <p:spPr>
          <a:xfrm>
            <a:off x="4614199" y="3655222"/>
            <a:ext cx="561962" cy="561958"/>
          </a:xfrm>
          <a:prstGeom prst="ellipse">
            <a:avLst/>
          </a:prstGeom>
          <a:solidFill>
            <a:schemeClr val="accent5"/>
          </a:solidFill>
          <a:ln w="381000" cap="rnd" cmpd="sng">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p>
        </p:txBody>
      </p:sp>
      <p:sp>
        <p:nvSpPr>
          <p:cNvPr id="19" name="Text Placeholder 7"/>
          <p:cNvSpPr>
            <a:spLocks noGrp="1"/>
          </p:cNvSpPr>
          <p:nvPr>
            <p:ph type="body" sz="quarter" idx="77" hasCustomPrompt="1"/>
          </p:nvPr>
        </p:nvSpPr>
        <p:spPr>
          <a:xfrm>
            <a:off x="4630470" y="3621409"/>
            <a:ext cx="528106" cy="562099"/>
          </a:xfrm>
          <a:prstGeom prst="rect">
            <a:avLst/>
          </a:prstGeom>
        </p:spPr>
        <p:txBody>
          <a:bodyPr vert="horz" lIns="0" tIns="103884" rIns="0" bIns="103884" anchor="ctr"/>
          <a:lstStyle>
            <a:lvl1pPr marL="0" indent="0" algn="ctr">
              <a:lnSpc>
                <a:spcPct val="100000"/>
              </a:lnSpc>
              <a:spcBef>
                <a:spcPts val="0"/>
              </a:spcBef>
              <a:buNone/>
              <a:defRPr sz="2000" b="1">
                <a:solidFill>
                  <a:schemeClr val="bg1"/>
                </a:solidFill>
                <a:latin typeface="FontAwesome"/>
                <a:cs typeface="FontAwesome"/>
              </a:defRPr>
            </a:lvl1pPr>
          </a:lstStyle>
          <a:p>
            <a:pPr lvl="0"/>
            <a:r>
              <a:rPr lang="es-ES_tradnl" dirty="0" err="1"/>
              <a:t>icon</a:t>
            </a:r>
            <a:endParaRPr lang="es-ES_tradnl" dirty="0"/>
          </a:p>
        </p:txBody>
      </p:sp>
      <p:sp>
        <p:nvSpPr>
          <p:cNvPr id="20" name="Picture Placeholder 2"/>
          <p:cNvSpPr>
            <a:spLocks noGrp="1" noChangeAspect="1"/>
          </p:cNvSpPr>
          <p:nvPr>
            <p:ph type="pic" sz="quarter" idx="76"/>
          </p:nvPr>
        </p:nvSpPr>
        <p:spPr>
          <a:xfrm>
            <a:off x="5062501" y="3254763"/>
            <a:ext cx="1269135" cy="1331730"/>
          </a:xfrm>
          <a:custGeom>
            <a:avLst/>
            <a:gdLst/>
            <a:ahLst/>
            <a:cxnLst/>
            <a:rect l="l" t="t" r="r" b="b"/>
            <a:pathLst>
              <a:path w="1269135" h="1331730">
                <a:moveTo>
                  <a:pt x="603269" y="0"/>
                </a:moveTo>
                <a:cubicBezTo>
                  <a:pt x="971017" y="0"/>
                  <a:pt x="1269135" y="298118"/>
                  <a:pt x="1269135" y="665865"/>
                </a:cubicBezTo>
                <a:cubicBezTo>
                  <a:pt x="1269135" y="1033612"/>
                  <a:pt x="971017" y="1331730"/>
                  <a:pt x="603269" y="1331730"/>
                </a:cubicBezTo>
                <a:cubicBezTo>
                  <a:pt x="373427" y="1331730"/>
                  <a:pt x="170783" y="1215278"/>
                  <a:pt x="51122" y="1038157"/>
                </a:cubicBezTo>
                <a:lnTo>
                  <a:pt x="10130" y="962634"/>
                </a:lnTo>
                <a:lnTo>
                  <a:pt x="39648" y="946612"/>
                </a:lnTo>
                <a:cubicBezTo>
                  <a:pt x="125833" y="888387"/>
                  <a:pt x="182497" y="789784"/>
                  <a:pt x="182497" y="677946"/>
                </a:cubicBezTo>
                <a:cubicBezTo>
                  <a:pt x="182497" y="566109"/>
                  <a:pt x="125833" y="467505"/>
                  <a:pt x="39648" y="409280"/>
                </a:cubicBezTo>
                <a:lnTo>
                  <a:pt x="0" y="387760"/>
                </a:lnTo>
                <a:lnTo>
                  <a:pt x="51122" y="293574"/>
                </a:lnTo>
                <a:cubicBezTo>
                  <a:pt x="170783" y="116452"/>
                  <a:pt x="373427" y="0"/>
                  <a:pt x="603269" y="0"/>
                </a:cubicBezTo>
                <a:close/>
              </a:path>
            </a:pathLst>
          </a:custGeom>
          <a:effectLst/>
        </p:spPr>
        <p:txBody>
          <a:bodyPr vert="horz" lIns="95057" tIns="47529" rIns="95057" bIns="47529"/>
          <a:lstStyle>
            <a:lvl1pPr marL="0" indent="0" algn="ctr">
              <a:buNone/>
              <a:defRPr sz="900">
                <a:solidFill>
                  <a:srgbClr val="7F7F7F"/>
                </a:solidFill>
                <a:latin typeface="Lato Regular"/>
                <a:cs typeface="Lato Regular"/>
              </a:defRPr>
            </a:lvl1pPr>
          </a:lstStyle>
          <a:p>
            <a:endParaRPr lang="en-US" dirty="0"/>
          </a:p>
        </p:txBody>
      </p:sp>
    </p:spTree>
    <p:extLst>
      <p:ext uri="{BB962C8B-B14F-4D97-AF65-F5344CB8AC3E}">
        <p14:creationId xmlns:p14="http://schemas.microsoft.com/office/powerpoint/2010/main" val="726530668"/>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Right top title">
    <p:spTree>
      <p:nvGrpSpPr>
        <p:cNvPr id="1" name=""/>
        <p:cNvGrpSpPr/>
        <p:nvPr/>
      </p:nvGrpSpPr>
      <p:grpSpPr>
        <a:xfrm>
          <a:off x="0" y="0"/>
          <a:ext cx="0" cy="0"/>
          <a:chOff x="0" y="0"/>
          <a:chExt cx="0" cy="0"/>
        </a:xfrm>
      </p:grpSpPr>
      <p:sp>
        <p:nvSpPr>
          <p:cNvPr id="5" name="Marcador de texto 2"/>
          <p:cNvSpPr>
            <a:spLocks noGrp="1"/>
          </p:cNvSpPr>
          <p:nvPr>
            <p:ph type="body" sz="quarter" idx="12" hasCustomPrompt="1"/>
          </p:nvPr>
        </p:nvSpPr>
        <p:spPr>
          <a:xfrm>
            <a:off x="4572000" y="742321"/>
            <a:ext cx="4103688" cy="576956"/>
          </a:xfrm>
          <a:prstGeom prst="rect">
            <a:avLst/>
          </a:prstGeom>
        </p:spPr>
        <p:txBody>
          <a:bodyPr lIns="0"/>
          <a:lstStyle>
            <a:lvl1pPr marL="0" indent="0">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6" name="Marcador de texto 2"/>
          <p:cNvSpPr>
            <a:spLocks noGrp="1"/>
          </p:cNvSpPr>
          <p:nvPr>
            <p:ph type="body" sz="quarter" idx="13" hasCustomPrompt="1"/>
          </p:nvPr>
        </p:nvSpPr>
        <p:spPr>
          <a:xfrm>
            <a:off x="4572000" y="1363757"/>
            <a:ext cx="4103688" cy="221850"/>
          </a:xfrm>
          <a:prstGeom prst="rect">
            <a:avLst/>
          </a:prstGeom>
        </p:spPr>
        <p:txBody>
          <a:bodyPr lIns="0"/>
          <a:lstStyle>
            <a:lvl1pPr marL="0" indent="0">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1039047833"/>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Streghts">
    <p:spTree>
      <p:nvGrpSpPr>
        <p:cNvPr id="1" name=""/>
        <p:cNvGrpSpPr/>
        <p:nvPr/>
      </p:nvGrpSpPr>
      <p:grpSpPr>
        <a:xfrm>
          <a:off x="0" y="0"/>
          <a:ext cx="0" cy="0"/>
          <a:chOff x="0" y="0"/>
          <a:chExt cx="0" cy="0"/>
        </a:xfrm>
      </p:grpSpPr>
      <p:sp>
        <p:nvSpPr>
          <p:cNvPr id="4" name="Marcador de imagen 3"/>
          <p:cNvSpPr>
            <a:spLocks noGrp="1"/>
          </p:cNvSpPr>
          <p:nvPr>
            <p:ph type="pic" sz="quarter" idx="10"/>
          </p:nvPr>
        </p:nvSpPr>
        <p:spPr>
          <a:xfrm>
            <a:off x="1011274" y="742321"/>
            <a:ext cx="2575497" cy="3555357"/>
          </a:xfrm>
          <a:custGeom>
            <a:avLst/>
            <a:gdLst>
              <a:gd name="connsiteX0" fmla="*/ 2430278 w 2575497"/>
              <a:gd name="connsiteY0" fmla="*/ 2819359 h 3555357"/>
              <a:gd name="connsiteX1" fmla="*/ 2432727 w 2575497"/>
              <a:gd name="connsiteY1" fmla="*/ 2820193 h 3555357"/>
              <a:gd name="connsiteX2" fmla="*/ 2433121 w 2575497"/>
              <a:gd name="connsiteY2" fmla="*/ 2820227 h 3555357"/>
              <a:gd name="connsiteX3" fmla="*/ 1316660 w 2575497"/>
              <a:gd name="connsiteY3" fmla="*/ 0 h 3555357"/>
              <a:gd name="connsiteX4" fmla="*/ 1654721 w 2575497"/>
              <a:gd name="connsiteY4" fmla="*/ 33361 h 3555357"/>
              <a:gd name="connsiteX5" fmla="*/ 1972766 w 2575497"/>
              <a:gd name="connsiteY5" fmla="*/ 117876 h 3555357"/>
              <a:gd name="connsiteX6" fmla="*/ 2259673 w 2575497"/>
              <a:gd name="connsiteY6" fmla="*/ 229081 h 3555357"/>
              <a:gd name="connsiteX7" fmla="*/ 2386446 w 2575497"/>
              <a:gd name="connsiteY7" fmla="*/ 287463 h 3555357"/>
              <a:gd name="connsiteX8" fmla="*/ 2465656 w 2575497"/>
              <a:gd name="connsiteY8" fmla="*/ 325903 h 3555357"/>
              <a:gd name="connsiteX9" fmla="*/ 2484041 w 2575497"/>
              <a:gd name="connsiteY9" fmla="*/ 372857 h 3555357"/>
              <a:gd name="connsiteX10" fmla="*/ 2126228 w 2575497"/>
              <a:gd name="connsiteY10" fmla="*/ 1058665 h 3555357"/>
              <a:gd name="connsiteX11" fmla="*/ 1850441 w 2575497"/>
              <a:gd name="connsiteY11" fmla="*/ 916324 h 3555357"/>
              <a:gd name="connsiteX12" fmla="*/ 1581326 w 2575497"/>
              <a:gd name="connsiteY12" fmla="*/ 816240 h 3555357"/>
              <a:gd name="connsiteX13" fmla="*/ 1289971 w 2575497"/>
              <a:gd name="connsiteY13" fmla="*/ 769534 h 3555357"/>
              <a:gd name="connsiteX14" fmla="*/ 1105372 w 2575497"/>
              <a:gd name="connsiteY14" fmla="*/ 805119 h 3555357"/>
              <a:gd name="connsiteX15" fmla="*/ 1036425 w 2575497"/>
              <a:gd name="connsiteY15" fmla="*/ 925220 h 3555357"/>
              <a:gd name="connsiteX16" fmla="*/ 1076459 w 2575497"/>
              <a:gd name="connsiteY16" fmla="*/ 1027528 h 3555357"/>
              <a:gd name="connsiteX17" fmla="*/ 1192111 w 2575497"/>
              <a:gd name="connsiteY17" fmla="*/ 1100923 h 3555357"/>
              <a:gd name="connsiteX18" fmla="*/ 1376710 w 2575497"/>
              <a:gd name="connsiteY18" fmla="*/ 1165422 h 3555357"/>
              <a:gd name="connsiteX19" fmla="*/ 1623584 w 2575497"/>
              <a:gd name="connsiteY19" fmla="*/ 1241041 h 3555357"/>
              <a:gd name="connsiteX20" fmla="*/ 2017248 w 2575497"/>
              <a:gd name="connsiteY20" fmla="*/ 1387830 h 3555357"/>
              <a:gd name="connsiteX21" fmla="*/ 2317499 w 2575497"/>
              <a:gd name="connsiteY21" fmla="*/ 1576878 h 3555357"/>
              <a:gd name="connsiteX22" fmla="*/ 2508771 w 2575497"/>
              <a:gd name="connsiteY22" fmla="*/ 1841544 h 3555357"/>
              <a:gd name="connsiteX23" fmla="*/ 2575494 w 2575497"/>
              <a:gd name="connsiteY23" fmla="*/ 2219639 h 3555357"/>
              <a:gd name="connsiteX24" fmla="*/ 2575497 w 2575497"/>
              <a:gd name="connsiteY24" fmla="*/ 2695277 h 3555357"/>
              <a:gd name="connsiteX25" fmla="*/ 2496693 w 2575497"/>
              <a:gd name="connsiteY25" fmla="*/ 2814165 h 3555357"/>
              <a:gd name="connsiteX26" fmla="*/ 2452893 w 2575497"/>
              <a:gd name="connsiteY26" fmla="*/ 2823007 h 3555357"/>
              <a:gd name="connsiteX27" fmla="*/ 2452893 w 2575497"/>
              <a:gd name="connsiteY27" fmla="*/ 2824373 h 3555357"/>
              <a:gd name="connsiteX28" fmla="*/ 2429413 w 2575497"/>
              <a:gd name="connsiteY28" fmla="*/ 2826740 h 3555357"/>
              <a:gd name="connsiteX29" fmla="*/ 2329684 w 2575497"/>
              <a:gd name="connsiteY29" fmla="*/ 2912689 h 3555357"/>
              <a:gd name="connsiteX30" fmla="*/ 2321483 w 2575497"/>
              <a:gd name="connsiteY30" fmla="*/ 2959160 h 3555357"/>
              <a:gd name="connsiteX31" fmla="*/ 2321483 w 2575497"/>
              <a:gd name="connsiteY31" fmla="*/ 3426329 h 3555357"/>
              <a:gd name="connsiteX32" fmla="*/ 2192456 w 2575497"/>
              <a:gd name="connsiteY32" fmla="*/ 3555356 h 3555357"/>
              <a:gd name="connsiteX33" fmla="*/ 2192457 w 2575497"/>
              <a:gd name="connsiteY33" fmla="*/ 3555357 h 3555357"/>
              <a:gd name="connsiteX34" fmla="*/ 2063430 w 2575497"/>
              <a:gd name="connsiteY34" fmla="*/ 3426330 h 3555357"/>
              <a:gd name="connsiteX35" fmla="*/ 2063430 w 2575497"/>
              <a:gd name="connsiteY35" fmla="*/ 3078864 h 3555357"/>
              <a:gd name="connsiteX36" fmla="*/ 2012799 w 2575497"/>
              <a:gd name="connsiteY36" fmla="*/ 3106494 h 3555357"/>
              <a:gd name="connsiteX37" fmla="*/ 1808183 w 2575497"/>
              <a:gd name="connsiteY37" fmla="*/ 3173773 h 3555357"/>
              <a:gd name="connsiteX38" fmla="*/ 1374486 w 2575497"/>
              <a:gd name="connsiteY38" fmla="*/ 3224927 h 3555357"/>
              <a:gd name="connsiteX39" fmla="*/ 1018632 w 2575497"/>
              <a:gd name="connsiteY39" fmla="*/ 3198238 h 3555357"/>
              <a:gd name="connsiteX40" fmla="*/ 656106 w 2575497"/>
              <a:gd name="connsiteY40" fmla="*/ 3122619 h 3555357"/>
              <a:gd name="connsiteX41" fmla="*/ 309148 w 2575497"/>
              <a:gd name="connsiteY41" fmla="*/ 3006966 h 3555357"/>
              <a:gd name="connsiteX42" fmla="*/ 0 w 2575497"/>
              <a:gd name="connsiteY42" fmla="*/ 2855728 h 3555357"/>
              <a:gd name="connsiteX43" fmla="*/ 373647 w 2575497"/>
              <a:gd name="connsiteY43" fmla="*/ 2095090 h 3555357"/>
              <a:gd name="connsiteX44" fmla="*/ 698364 w 2575497"/>
              <a:gd name="connsiteY44" fmla="*/ 2268569 h 3555357"/>
              <a:gd name="connsiteX45" fmla="*/ 1020856 w 2575497"/>
              <a:gd name="connsiteY45" fmla="*/ 2388670 h 3555357"/>
              <a:gd name="connsiteX46" fmla="*/ 1387831 w 2575497"/>
              <a:gd name="connsiteY46" fmla="*/ 2442048 h 3555357"/>
              <a:gd name="connsiteX47" fmla="*/ 1585775 w 2575497"/>
              <a:gd name="connsiteY47" fmla="*/ 2404238 h 3555357"/>
              <a:gd name="connsiteX48" fmla="*/ 1641377 w 2575497"/>
              <a:gd name="connsiteY48" fmla="*/ 2304154 h 3555357"/>
              <a:gd name="connsiteX49" fmla="*/ 1585775 w 2575497"/>
              <a:gd name="connsiteY49" fmla="*/ 2190726 h 3555357"/>
              <a:gd name="connsiteX50" fmla="*/ 1432313 w 2575497"/>
              <a:gd name="connsiteY50" fmla="*/ 2108435 h 3555357"/>
              <a:gd name="connsiteX51" fmla="*/ 1207680 w 2575497"/>
              <a:gd name="connsiteY51" fmla="*/ 2037264 h 3555357"/>
              <a:gd name="connsiteX52" fmla="*/ 938565 w 2575497"/>
              <a:gd name="connsiteY52" fmla="*/ 1952749 h 3555357"/>
              <a:gd name="connsiteX53" fmla="*/ 578263 w 2575497"/>
              <a:gd name="connsiteY53" fmla="*/ 1799287 h 3555357"/>
              <a:gd name="connsiteX54" fmla="*/ 329165 w 2575497"/>
              <a:gd name="connsiteY54" fmla="*/ 1612463 h 3555357"/>
              <a:gd name="connsiteX55" fmla="*/ 184600 w 2575497"/>
              <a:gd name="connsiteY55" fmla="*/ 1374486 h 3555357"/>
              <a:gd name="connsiteX56" fmla="*/ 137894 w 2575497"/>
              <a:gd name="connsiteY56" fmla="*/ 1067562 h 3555357"/>
              <a:gd name="connsiteX57" fmla="*/ 233529 w 2575497"/>
              <a:gd name="connsiteY57" fmla="*/ 604952 h 3555357"/>
              <a:gd name="connsiteX58" fmla="*/ 493748 w 2575497"/>
              <a:gd name="connsiteY58" fmla="*/ 271338 h 3555357"/>
              <a:gd name="connsiteX59" fmla="*/ 869618 w 2575497"/>
              <a:gd name="connsiteY59" fmla="*/ 68946 h 3555357"/>
              <a:gd name="connsiteX60" fmla="*/ 1316660 w 2575497"/>
              <a:gd name="connsiteY60" fmla="*/ 0 h 3555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2575497" h="3555357">
                <a:moveTo>
                  <a:pt x="2430278" y="2819359"/>
                </a:moveTo>
                <a:lnTo>
                  <a:pt x="2432727" y="2820193"/>
                </a:lnTo>
                <a:lnTo>
                  <a:pt x="2433121" y="2820227"/>
                </a:lnTo>
                <a:close/>
                <a:moveTo>
                  <a:pt x="1316660" y="0"/>
                </a:moveTo>
                <a:cubicBezTo>
                  <a:pt x="1432313" y="0"/>
                  <a:pt x="1545000" y="11120"/>
                  <a:pt x="1654721" y="33361"/>
                </a:cubicBezTo>
                <a:cubicBezTo>
                  <a:pt x="1764443" y="55602"/>
                  <a:pt x="1870458" y="83774"/>
                  <a:pt x="1972766" y="117876"/>
                </a:cubicBezTo>
                <a:cubicBezTo>
                  <a:pt x="2075074" y="151979"/>
                  <a:pt x="2170710" y="189047"/>
                  <a:pt x="2259673" y="229081"/>
                </a:cubicBezTo>
                <a:cubicBezTo>
                  <a:pt x="2304155" y="249097"/>
                  <a:pt x="2346413" y="268558"/>
                  <a:pt x="2386446" y="287463"/>
                </a:cubicBezTo>
                <a:lnTo>
                  <a:pt x="2465656" y="325903"/>
                </a:lnTo>
                <a:lnTo>
                  <a:pt x="2484041" y="372857"/>
                </a:lnTo>
                <a:lnTo>
                  <a:pt x="2126228" y="1058665"/>
                </a:lnTo>
                <a:cubicBezTo>
                  <a:pt x="2037264" y="1005287"/>
                  <a:pt x="1945335" y="957840"/>
                  <a:pt x="1850441" y="916324"/>
                </a:cubicBezTo>
                <a:cubicBezTo>
                  <a:pt x="1770374" y="880738"/>
                  <a:pt x="1680669" y="847377"/>
                  <a:pt x="1581326" y="816240"/>
                </a:cubicBezTo>
                <a:cubicBezTo>
                  <a:pt x="1481984" y="785103"/>
                  <a:pt x="1384865" y="769534"/>
                  <a:pt x="1289971" y="769534"/>
                </a:cubicBezTo>
                <a:cubicBezTo>
                  <a:pt x="1212869" y="769534"/>
                  <a:pt x="1151336" y="781396"/>
                  <a:pt x="1105372" y="805119"/>
                </a:cubicBezTo>
                <a:cubicBezTo>
                  <a:pt x="1059407" y="828843"/>
                  <a:pt x="1036425" y="868877"/>
                  <a:pt x="1036425" y="925220"/>
                </a:cubicBezTo>
                <a:cubicBezTo>
                  <a:pt x="1036425" y="966736"/>
                  <a:pt x="1049770" y="1000839"/>
                  <a:pt x="1076459" y="1027528"/>
                </a:cubicBezTo>
                <a:cubicBezTo>
                  <a:pt x="1103148" y="1054217"/>
                  <a:pt x="1141698" y="1078682"/>
                  <a:pt x="1192111" y="1100923"/>
                </a:cubicBezTo>
                <a:cubicBezTo>
                  <a:pt x="1242524" y="1123164"/>
                  <a:pt x="1304057" y="1144664"/>
                  <a:pt x="1376710" y="1165422"/>
                </a:cubicBezTo>
                <a:cubicBezTo>
                  <a:pt x="1449364" y="1186180"/>
                  <a:pt x="1531655" y="1211386"/>
                  <a:pt x="1623584" y="1241041"/>
                </a:cubicBezTo>
                <a:cubicBezTo>
                  <a:pt x="1768891" y="1285522"/>
                  <a:pt x="1900112" y="1334452"/>
                  <a:pt x="2017248" y="1387830"/>
                </a:cubicBezTo>
                <a:cubicBezTo>
                  <a:pt x="2134383" y="1441209"/>
                  <a:pt x="2234467" y="1504224"/>
                  <a:pt x="2317499" y="1576878"/>
                </a:cubicBezTo>
                <a:cubicBezTo>
                  <a:pt x="2400532" y="1649531"/>
                  <a:pt x="2464289" y="1737754"/>
                  <a:pt x="2508771" y="1841544"/>
                </a:cubicBezTo>
                <a:cubicBezTo>
                  <a:pt x="2553253" y="1945335"/>
                  <a:pt x="2575494" y="2071367"/>
                  <a:pt x="2575494" y="2219639"/>
                </a:cubicBezTo>
                <a:lnTo>
                  <a:pt x="2575497" y="2695277"/>
                </a:lnTo>
                <a:cubicBezTo>
                  <a:pt x="2575497" y="2748722"/>
                  <a:pt x="2543003" y="2794577"/>
                  <a:pt x="2496693" y="2814165"/>
                </a:cubicBezTo>
                <a:lnTo>
                  <a:pt x="2452893" y="2823007"/>
                </a:lnTo>
                <a:lnTo>
                  <a:pt x="2452893" y="2824373"/>
                </a:lnTo>
                <a:lnTo>
                  <a:pt x="2429413" y="2826740"/>
                </a:lnTo>
                <a:cubicBezTo>
                  <a:pt x="2383215" y="2836193"/>
                  <a:pt x="2345603" y="2869213"/>
                  <a:pt x="2329684" y="2912689"/>
                </a:cubicBezTo>
                <a:lnTo>
                  <a:pt x="2321483" y="2959160"/>
                </a:lnTo>
                <a:lnTo>
                  <a:pt x="2321483" y="3426329"/>
                </a:lnTo>
                <a:cubicBezTo>
                  <a:pt x="2321483" y="3497589"/>
                  <a:pt x="2263716" y="3555356"/>
                  <a:pt x="2192456" y="3555356"/>
                </a:cubicBezTo>
                <a:lnTo>
                  <a:pt x="2192457" y="3555357"/>
                </a:lnTo>
                <a:cubicBezTo>
                  <a:pt x="2121197" y="3555357"/>
                  <a:pt x="2063430" y="3497590"/>
                  <a:pt x="2063430" y="3426330"/>
                </a:cubicBezTo>
                <a:lnTo>
                  <a:pt x="2063430" y="3078864"/>
                </a:lnTo>
                <a:lnTo>
                  <a:pt x="2012799" y="3106494"/>
                </a:lnTo>
                <a:cubicBezTo>
                  <a:pt x="1948301" y="3134295"/>
                  <a:pt x="1880095" y="3156722"/>
                  <a:pt x="1808183" y="3173773"/>
                </a:cubicBezTo>
                <a:cubicBezTo>
                  <a:pt x="1664359" y="3207875"/>
                  <a:pt x="1519793" y="3224927"/>
                  <a:pt x="1374486" y="3224927"/>
                </a:cubicBezTo>
                <a:cubicBezTo>
                  <a:pt x="1258834" y="3224927"/>
                  <a:pt x="1140216" y="3216030"/>
                  <a:pt x="1018632" y="3198238"/>
                </a:cubicBezTo>
                <a:cubicBezTo>
                  <a:pt x="897049" y="3180445"/>
                  <a:pt x="776207" y="3155239"/>
                  <a:pt x="656106" y="3122619"/>
                </a:cubicBezTo>
                <a:cubicBezTo>
                  <a:pt x="536005" y="3089999"/>
                  <a:pt x="420353" y="3051448"/>
                  <a:pt x="309148" y="3006966"/>
                </a:cubicBezTo>
                <a:cubicBezTo>
                  <a:pt x="197944" y="2962484"/>
                  <a:pt x="94895" y="2912072"/>
                  <a:pt x="0" y="2855728"/>
                </a:cubicBezTo>
                <a:lnTo>
                  <a:pt x="373647" y="2095090"/>
                </a:lnTo>
                <a:cubicBezTo>
                  <a:pt x="477438" y="2160330"/>
                  <a:pt x="585677" y="2218157"/>
                  <a:pt x="698364" y="2268569"/>
                </a:cubicBezTo>
                <a:cubicBezTo>
                  <a:pt x="793258" y="2313051"/>
                  <a:pt x="900756" y="2353084"/>
                  <a:pt x="1020856" y="2388670"/>
                </a:cubicBezTo>
                <a:cubicBezTo>
                  <a:pt x="1140957" y="2424255"/>
                  <a:pt x="1263282" y="2442048"/>
                  <a:pt x="1387831" y="2442048"/>
                </a:cubicBezTo>
                <a:cubicBezTo>
                  <a:pt x="1482725" y="2442048"/>
                  <a:pt x="1548707" y="2429445"/>
                  <a:pt x="1585775" y="2404238"/>
                </a:cubicBezTo>
                <a:cubicBezTo>
                  <a:pt x="1622843" y="2379032"/>
                  <a:pt x="1641377" y="2345671"/>
                  <a:pt x="1641377" y="2304154"/>
                </a:cubicBezTo>
                <a:cubicBezTo>
                  <a:pt x="1641377" y="2259673"/>
                  <a:pt x="1622843" y="2221863"/>
                  <a:pt x="1585775" y="2190726"/>
                </a:cubicBezTo>
                <a:cubicBezTo>
                  <a:pt x="1548707" y="2159589"/>
                  <a:pt x="1497553" y="2132158"/>
                  <a:pt x="1432313" y="2108435"/>
                </a:cubicBezTo>
                <a:cubicBezTo>
                  <a:pt x="1367073" y="2084711"/>
                  <a:pt x="1292195" y="2060987"/>
                  <a:pt x="1207680" y="2037264"/>
                </a:cubicBezTo>
                <a:cubicBezTo>
                  <a:pt x="1123165" y="2013540"/>
                  <a:pt x="1033460" y="1985369"/>
                  <a:pt x="938565" y="1952749"/>
                </a:cubicBezTo>
                <a:cubicBezTo>
                  <a:pt x="799189" y="1905301"/>
                  <a:pt x="679088" y="1854147"/>
                  <a:pt x="578263" y="1799287"/>
                </a:cubicBezTo>
                <a:cubicBezTo>
                  <a:pt x="477438" y="1744426"/>
                  <a:pt x="394405" y="1682151"/>
                  <a:pt x="329165" y="1612463"/>
                </a:cubicBezTo>
                <a:cubicBezTo>
                  <a:pt x="263925" y="1542775"/>
                  <a:pt x="215737" y="1463449"/>
                  <a:pt x="184600" y="1374486"/>
                </a:cubicBezTo>
                <a:cubicBezTo>
                  <a:pt x="153462" y="1285522"/>
                  <a:pt x="137894" y="1183214"/>
                  <a:pt x="137894" y="1067562"/>
                </a:cubicBezTo>
                <a:cubicBezTo>
                  <a:pt x="137894" y="892600"/>
                  <a:pt x="169772" y="738397"/>
                  <a:pt x="233529" y="604952"/>
                </a:cubicBezTo>
                <a:cubicBezTo>
                  <a:pt x="297287" y="471506"/>
                  <a:pt x="384026" y="360302"/>
                  <a:pt x="493748" y="271338"/>
                </a:cubicBezTo>
                <a:cubicBezTo>
                  <a:pt x="603469" y="182375"/>
                  <a:pt x="728760" y="114911"/>
                  <a:pt x="869618" y="68946"/>
                </a:cubicBezTo>
                <a:cubicBezTo>
                  <a:pt x="1010477" y="22982"/>
                  <a:pt x="1159491" y="0"/>
                  <a:pt x="1316660" y="0"/>
                </a:cubicBezTo>
                <a:close/>
              </a:path>
            </a:pathLst>
          </a:custGeom>
        </p:spPr>
        <p:txBody>
          <a:bodyPr wrap="square" anchor="ctr">
            <a:noAutofit/>
          </a:bodyPr>
          <a:lstStyle>
            <a:lvl1pPr marL="0" indent="0" algn="ctr">
              <a:buNone/>
              <a:defRPr sz="1200"/>
            </a:lvl1pPr>
          </a:lstStyle>
          <a:p>
            <a:endParaRPr lang="es-ES_tradnl" dirty="0"/>
          </a:p>
        </p:txBody>
      </p:sp>
      <p:sp>
        <p:nvSpPr>
          <p:cNvPr id="5" name="Marcador de texto 2"/>
          <p:cNvSpPr>
            <a:spLocks noGrp="1"/>
          </p:cNvSpPr>
          <p:nvPr>
            <p:ph type="body" sz="quarter" idx="11" hasCustomPrompt="1"/>
          </p:nvPr>
        </p:nvSpPr>
        <p:spPr>
          <a:xfrm>
            <a:off x="4572000" y="742321"/>
            <a:ext cx="4103688" cy="576956"/>
          </a:xfrm>
          <a:prstGeom prst="rect">
            <a:avLst/>
          </a:prstGeom>
        </p:spPr>
        <p:txBody>
          <a:bodyPr lIns="0"/>
          <a:lstStyle>
            <a:lvl1pPr marL="0" indent="0">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6" name="Marcador de texto 2"/>
          <p:cNvSpPr>
            <a:spLocks noGrp="1"/>
          </p:cNvSpPr>
          <p:nvPr>
            <p:ph type="body" sz="quarter" idx="12" hasCustomPrompt="1"/>
          </p:nvPr>
        </p:nvSpPr>
        <p:spPr>
          <a:xfrm>
            <a:off x="4572000" y="1363757"/>
            <a:ext cx="4103688" cy="221850"/>
          </a:xfrm>
          <a:prstGeom prst="rect">
            <a:avLst/>
          </a:prstGeom>
        </p:spPr>
        <p:txBody>
          <a:bodyPr lIns="0"/>
          <a:lstStyle>
            <a:lvl1pPr marL="0" indent="0">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1841533244"/>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Weacknesses">
    <p:spTree>
      <p:nvGrpSpPr>
        <p:cNvPr id="1" name=""/>
        <p:cNvGrpSpPr/>
        <p:nvPr/>
      </p:nvGrpSpPr>
      <p:grpSpPr>
        <a:xfrm>
          <a:off x="0" y="0"/>
          <a:ext cx="0" cy="0"/>
          <a:chOff x="0" y="0"/>
          <a:chExt cx="0" cy="0"/>
        </a:xfrm>
      </p:grpSpPr>
      <p:sp>
        <p:nvSpPr>
          <p:cNvPr id="4" name="Marcador de imagen 3"/>
          <p:cNvSpPr>
            <a:spLocks noGrp="1"/>
          </p:cNvSpPr>
          <p:nvPr>
            <p:ph type="pic" sz="quarter" idx="10"/>
          </p:nvPr>
        </p:nvSpPr>
        <p:spPr>
          <a:xfrm>
            <a:off x="4651596" y="742321"/>
            <a:ext cx="3944495" cy="3673401"/>
          </a:xfrm>
          <a:custGeom>
            <a:avLst/>
            <a:gdLst>
              <a:gd name="connsiteX0" fmla="*/ 0 w 3575442"/>
              <a:gd name="connsiteY0" fmla="*/ 0 h 3329712"/>
              <a:gd name="connsiteX1" fmla="*/ 697889 w 3575442"/>
              <a:gd name="connsiteY1" fmla="*/ 0 h 3329712"/>
              <a:gd name="connsiteX2" fmla="*/ 1207249 w 3575442"/>
              <a:gd name="connsiteY2" fmla="*/ 1756126 h 3329712"/>
              <a:gd name="connsiteX3" fmla="*/ 1369319 w 3575442"/>
              <a:gd name="connsiteY3" fmla="*/ 1222437 h 3329712"/>
              <a:gd name="connsiteX4" fmla="*/ 988952 w 3575442"/>
              <a:gd name="connsiteY4" fmla="*/ 0 h 3329712"/>
              <a:gd name="connsiteX5" fmla="*/ 1581000 w 3575442"/>
              <a:gd name="connsiteY5" fmla="*/ 0 h 3329712"/>
              <a:gd name="connsiteX6" fmla="*/ 1786067 w 3575442"/>
              <a:gd name="connsiteY6" fmla="*/ 789716 h 3329712"/>
              <a:gd name="connsiteX7" fmla="*/ 1994442 w 3575442"/>
              <a:gd name="connsiteY7" fmla="*/ 0 h 3329712"/>
              <a:gd name="connsiteX8" fmla="*/ 2586490 w 3575442"/>
              <a:gd name="connsiteY8" fmla="*/ 0 h 3329712"/>
              <a:gd name="connsiteX9" fmla="*/ 2199509 w 3575442"/>
              <a:gd name="connsiteY9" fmla="*/ 1222437 h 3329712"/>
              <a:gd name="connsiteX10" fmla="*/ 2368193 w 3575442"/>
              <a:gd name="connsiteY10" fmla="*/ 1756126 h 3329712"/>
              <a:gd name="connsiteX11" fmla="*/ 2874245 w 3575442"/>
              <a:gd name="connsiteY11" fmla="*/ 0 h 3329712"/>
              <a:gd name="connsiteX12" fmla="*/ 3575442 w 3575442"/>
              <a:gd name="connsiteY12" fmla="*/ 0 h 3329712"/>
              <a:gd name="connsiteX13" fmla="*/ 2686443 w 3575442"/>
              <a:gd name="connsiteY13" fmla="*/ 2587321 h 3329712"/>
              <a:gd name="connsiteX14" fmla="*/ 2594380 w 3575442"/>
              <a:gd name="connsiteY14" fmla="*/ 2669316 h 3329712"/>
              <a:gd name="connsiteX15" fmla="*/ 2553715 w 3575442"/>
              <a:gd name="connsiteY15" fmla="*/ 2677823 h 3329712"/>
              <a:gd name="connsiteX16" fmla="*/ 2553715 w 3575442"/>
              <a:gd name="connsiteY16" fmla="*/ 2678470 h 3329712"/>
              <a:gd name="connsiteX17" fmla="*/ 2533853 w 3575442"/>
              <a:gd name="connsiteY17" fmla="*/ 2680545 h 3329712"/>
              <a:gd name="connsiteX18" fmla="*/ 2468661 w 3575442"/>
              <a:gd name="connsiteY18" fmla="*/ 2721259 h 3329712"/>
              <a:gd name="connsiteX19" fmla="*/ 2451144 w 3575442"/>
              <a:gd name="connsiteY19" fmla="*/ 2752898 h 3329712"/>
              <a:gd name="connsiteX20" fmla="*/ 2451144 w 3575442"/>
              <a:gd name="connsiteY20" fmla="*/ 3216604 h 3329712"/>
              <a:gd name="connsiteX21" fmla="*/ 2341994 w 3575442"/>
              <a:gd name="connsiteY21" fmla="*/ 3329712 h 3329712"/>
              <a:gd name="connsiteX22" fmla="*/ 2341995 w 3575442"/>
              <a:gd name="connsiteY22" fmla="*/ 3329711 h 3329712"/>
              <a:gd name="connsiteX23" fmla="*/ 2232845 w 3575442"/>
              <a:gd name="connsiteY23" fmla="*/ 3216603 h 3329712"/>
              <a:gd name="connsiteX24" fmla="*/ 2232845 w 3575442"/>
              <a:gd name="connsiteY24" fmla="*/ 2752899 h 3329712"/>
              <a:gd name="connsiteX25" fmla="*/ 2215328 w 3575442"/>
              <a:gd name="connsiteY25" fmla="*/ 2721259 h 3329712"/>
              <a:gd name="connsiteX26" fmla="*/ 2150136 w 3575442"/>
              <a:gd name="connsiteY26" fmla="*/ 2680545 h 3329712"/>
              <a:gd name="connsiteX27" fmla="*/ 2130273 w 3575442"/>
              <a:gd name="connsiteY27" fmla="*/ 2678470 h 3329712"/>
              <a:gd name="connsiteX28" fmla="*/ 2130273 w 3575442"/>
              <a:gd name="connsiteY28" fmla="*/ 2677823 h 3329712"/>
              <a:gd name="connsiteX29" fmla="*/ 2089608 w 3575442"/>
              <a:gd name="connsiteY29" fmla="*/ 2669316 h 3329712"/>
              <a:gd name="connsiteX30" fmla="*/ 2022945 w 3575442"/>
              <a:gd name="connsiteY30" fmla="*/ 2565096 h 3329712"/>
              <a:gd name="connsiteX31" fmla="*/ 1786067 w 3575442"/>
              <a:gd name="connsiteY31" fmla="*/ 1829397 h 3329712"/>
              <a:gd name="connsiteX32" fmla="*/ 1520628 w 3575442"/>
              <a:gd name="connsiteY32" fmla="*/ 2560266 h 3329712"/>
              <a:gd name="connsiteX33" fmla="*/ 919494 w 3575442"/>
              <a:gd name="connsiteY33" fmla="*/ 2560266 h 3329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575442" h="3329712">
                <a:moveTo>
                  <a:pt x="0" y="0"/>
                </a:moveTo>
                <a:lnTo>
                  <a:pt x="697889" y="0"/>
                </a:lnTo>
                <a:lnTo>
                  <a:pt x="1207249" y="1756126"/>
                </a:lnTo>
                <a:lnTo>
                  <a:pt x="1369319" y="1222437"/>
                </a:lnTo>
                <a:lnTo>
                  <a:pt x="988952" y="0"/>
                </a:lnTo>
                <a:lnTo>
                  <a:pt x="1581000" y="0"/>
                </a:lnTo>
                <a:lnTo>
                  <a:pt x="1786067" y="789716"/>
                </a:lnTo>
                <a:lnTo>
                  <a:pt x="1994442" y="0"/>
                </a:lnTo>
                <a:lnTo>
                  <a:pt x="2586490" y="0"/>
                </a:lnTo>
                <a:lnTo>
                  <a:pt x="2199509" y="1222437"/>
                </a:lnTo>
                <a:lnTo>
                  <a:pt x="2368193" y="1756126"/>
                </a:lnTo>
                <a:lnTo>
                  <a:pt x="2874245" y="0"/>
                </a:lnTo>
                <a:lnTo>
                  <a:pt x="3575442" y="0"/>
                </a:lnTo>
                <a:lnTo>
                  <a:pt x="2686443" y="2587321"/>
                </a:lnTo>
                <a:cubicBezTo>
                  <a:pt x="2657868" y="2646872"/>
                  <a:pt x="2633555" y="2652145"/>
                  <a:pt x="2594380" y="2669316"/>
                </a:cubicBezTo>
                <a:lnTo>
                  <a:pt x="2553715" y="2677823"/>
                </a:lnTo>
                <a:lnTo>
                  <a:pt x="2553715" y="2678470"/>
                </a:lnTo>
                <a:lnTo>
                  <a:pt x="2533853" y="2680545"/>
                </a:lnTo>
                <a:cubicBezTo>
                  <a:pt x="2507799" y="2686069"/>
                  <a:pt x="2484973" y="2700775"/>
                  <a:pt x="2468661" y="2721259"/>
                </a:cubicBezTo>
                <a:lnTo>
                  <a:pt x="2451144" y="2752898"/>
                </a:lnTo>
                <a:lnTo>
                  <a:pt x="2451144" y="3216604"/>
                </a:lnTo>
                <a:cubicBezTo>
                  <a:pt x="2451144" y="3279072"/>
                  <a:pt x="2402276" y="3329712"/>
                  <a:pt x="2341994" y="3329712"/>
                </a:cubicBezTo>
                <a:lnTo>
                  <a:pt x="2341995" y="3329711"/>
                </a:lnTo>
                <a:cubicBezTo>
                  <a:pt x="2281712" y="3329711"/>
                  <a:pt x="2232845" y="3279072"/>
                  <a:pt x="2232845" y="3216603"/>
                </a:cubicBezTo>
                <a:lnTo>
                  <a:pt x="2232845" y="2752899"/>
                </a:lnTo>
                <a:lnTo>
                  <a:pt x="2215328" y="2721259"/>
                </a:lnTo>
                <a:cubicBezTo>
                  <a:pt x="2199015" y="2700775"/>
                  <a:pt x="2176189" y="2686069"/>
                  <a:pt x="2150136" y="2680545"/>
                </a:cubicBezTo>
                <a:lnTo>
                  <a:pt x="2130273" y="2678470"/>
                </a:lnTo>
                <a:lnTo>
                  <a:pt x="2130273" y="2677823"/>
                </a:lnTo>
                <a:lnTo>
                  <a:pt x="2089608" y="2669316"/>
                </a:lnTo>
                <a:cubicBezTo>
                  <a:pt x="2050433" y="2652145"/>
                  <a:pt x="2041995" y="2634172"/>
                  <a:pt x="2022945" y="2565096"/>
                </a:cubicBezTo>
                <a:lnTo>
                  <a:pt x="1786067" y="1829397"/>
                </a:lnTo>
                <a:lnTo>
                  <a:pt x="1520628" y="2560266"/>
                </a:lnTo>
                <a:lnTo>
                  <a:pt x="919494" y="2560266"/>
                </a:lnTo>
                <a:close/>
              </a:path>
            </a:pathLst>
          </a:custGeom>
        </p:spPr>
        <p:txBody>
          <a:bodyPr wrap="square" anchor="ctr">
            <a:noAutofit/>
          </a:bodyPr>
          <a:lstStyle>
            <a:lvl1pPr marL="0" indent="0" algn="ctr">
              <a:buNone/>
              <a:defRPr sz="1200"/>
            </a:lvl1pPr>
          </a:lstStyle>
          <a:p>
            <a:endParaRPr lang="es-ES_tradnl" dirty="0"/>
          </a:p>
        </p:txBody>
      </p:sp>
      <p:sp>
        <p:nvSpPr>
          <p:cNvPr id="5" name="Marcador de texto 2"/>
          <p:cNvSpPr>
            <a:spLocks noGrp="1"/>
          </p:cNvSpPr>
          <p:nvPr>
            <p:ph type="body" sz="quarter" idx="11" hasCustomPrompt="1"/>
          </p:nvPr>
        </p:nvSpPr>
        <p:spPr>
          <a:xfrm>
            <a:off x="468312" y="742321"/>
            <a:ext cx="4103688" cy="576956"/>
          </a:xfrm>
          <a:prstGeom prst="rect">
            <a:avLst/>
          </a:prstGeom>
        </p:spPr>
        <p:txBody>
          <a:bodyPr lIns="0"/>
          <a:lstStyle>
            <a:lvl1pPr marL="0" indent="0">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6" name="Marcador de texto 2"/>
          <p:cNvSpPr>
            <a:spLocks noGrp="1"/>
          </p:cNvSpPr>
          <p:nvPr>
            <p:ph type="body" sz="quarter" idx="12" hasCustomPrompt="1"/>
          </p:nvPr>
        </p:nvSpPr>
        <p:spPr>
          <a:xfrm>
            <a:off x="468312" y="1363757"/>
            <a:ext cx="4103688" cy="221850"/>
          </a:xfrm>
          <a:prstGeom prst="rect">
            <a:avLst/>
          </a:prstGeom>
        </p:spPr>
        <p:txBody>
          <a:bodyPr lIns="0"/>
          <a:lstStyle>
            <a:lvl1pPr marL="0" indent="0">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6706133"/>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Oportunities">
    <p:spTree>
      <p:nvGrpSpPr>
        <p:cNvPr id="1" name=""/>
        <p:cNvGrpSpPr/>
        <p:nvPr/>
      </p:nvGrpSpPr>
      <p:grpSpPr>
        <a:xfrm>
          <a:off x="0" y="0"/>
          <a:ext cx="0" cy="0"/>
          <a:chOff x="0" y="0"/>
          <a:chExt cx="0" cy="0"/>
        </a:xfrm>
      </p:grpSpPr>
      <p:sp>
        <p:nvSpPr>
          <p:cNvPr id="5" name="Marcador de imagen 4"/>
          <p:cNvSpPr>
            <a:spLocks noGrp="1"/>
          </p:cNvSpPr>
          <p:nvPr>
            <p:ph type="pic" sz="quarter" idx="10"/>
          </p:nvPr>
        </p:nvSpPr>
        <p:spPr>
          <a:xfrm>
            <a:off x="799713" y="719608"/>
            <a:ext cx="3207133" cy="3980938"/>
          </a:xfrm>
          <a:custGeom>
            <a:avLst/>
            <a:gdLst>
              <a:gd name="connsiteX0" fmla="*/ 1714976 w 3207133"/>
              <a:gd name="connsiteY0" fmla="*/ 3196968 h 3980938"/>
              <a:gd name="connsiteX1" fmla="*/ 1714745 w 3207133"/>
              <a:gd name="connsiteY1" fmla="*/ 3196979 h 3980938"/>
              <a:gd name="connsiteX2" fmla="*/ 1714745 w 3207133"/>
              <a:gd name="connsiteY2" fmla="*/ 3307154 h 3980938"/>
              <a:gd name="connsiteX3" fmla="*/ 1714975 w 3207133"/>
              <a:gd name="connsiteY3" fmla="*/ 3307709 h 3980938"/>
              <a:gd name="connsiteX4" fmla="*/ 1714975 w 3207133"/>
              <a:gd name="connsiteY4" fmla="*/ 3516315 h 3980938"/>
              <a:gd name="connsiteX5" fmla="*/ 1714976 w 3207133"/>
              <a:gd name="connsiteY5" fmla="*/ 3516315 h 3980938"/>
              <a:gd name="connsiteX6" fmla="*/ 1601342 w 3207133"/>
              <a:gd name="connsiteY6" fmla="*/ 769535 h 3980938"/>
              <a:gd name="connsiteX7" fmla="*/ 1278850 w 3207133"/>
              <a:gd name="connsiteY7" fmla="*/ 840705 h 3980938"/>
              <a:gd name="connsiteX8" fmla="*/ 1054217 w 3207133"/>
              <a:gd name="connsiteY8" fmla="*/ 1029753 h 3980938"/>
              <a:gd name="connsiteX9" fmla="*/ 922996 w 3207133"/>
              <a:gd name="connsiteY9" fmla="*/ 1296643 h 3980938"/>
              <a:gd name="connsiteX10" fmla="*/ 880738 w 3207133"/>
              <a:gd name="connsiteY10" fmla="*/ 1601343 h 3980938"/>
              <a:gd name="connsiteX11" fmla="*/ 925220 w 3207133"/>
              <a:gd name="connsiteY11" fmla="*/ 1910491 h 3980938"/>
              <a:gd name="connsiteX12" fmla="*/ 1058665 w 3207133"/>
              <a:gd name="connsiteY12" fmla="*/ 2175158 h 3980938"/>
              <a:gd name="connsiteX13" fmla="*/ 1283298 w 3207133"/>
              <a:gd name="connsiteY13" fmla="*/ 2361981 h 3980938"/>
              <a:gd name="connsiteX14" fmla="*/ 1605790 w 3207133"/>
              <a:gd name="connsiteY14" fmla="*/ 2433152 h 3980938"/>
              <a:gd name="connsiteX15" fmla="*/ 1930507 w 3207133"/>
              <a:gd name="connsiteY15" fmla="*/ 2359757 h 3980938"/>
              <a:gd name="connsiteX16" fmla="*/ 2155140 w 3207133"/>
              <a:gd name="connsiteY16" fmla="*/ 2168486 h 3980938"/>
              <a:gd name="connsiteX17" fmla="*/ 2284137 w 3207133"/>
              <a:gd name="connsiteY17" fmla="*/ 1899371 h 3980938"/>
              <a:gd name="connsiteX18" fmla="*/ 2326395 w 3207133"/>
              <a:gd name="connsiteY18" fmla="*/ 1592447 h 3980938"/>
              <a:gd name="connsiteX19" fmla="*/ 2281913 w 3207133"/>
              <a:gd name="connsiteY19" fmla="*/ 1283299 h 3980938"/>
              <a:gd name="connsiteX20" fmla="*/ 2146244 w 3207133"/>
              <a:gd name="connsiteY20" fmla="*/ 1020856 h 3980938"/>
              <a:gd name="connsiteX21" fmla="*/ 1919387 w 3207133"/>
              <a:gd name="connsiteY21" fmla="*/ 838481 h 3980938"/>
              <a:gd name="connsiteX22" fmla="*/ 1601342 w 3207133"/>
              <a:gd name="connsiteY22" fmla="*/ 769535 h 3980938"/>
              <a:gd name="connsiteX23" fmla="*/ 1614687 w 3207133"/>
              <a:gd name="connsiteY23" fmla="*/ 0 h 3980938"/>
              <a:gd name="connsiteX24" fmla="*/ 2268569 w 3207133"/>
              <a:gd name="connsiteY24" fmla="*/ 137894 h 3980938"/>
              <a:gd name="connsiteX25" fmla="*/ 2771213 w 3207133"/>
              <a:gd name="connsiteY25" fmla="*/ 502644 h 3980938"/>
              <a:gd name="connsiteX26" fmla="*/ 3093705 w 3207133"/>
              <a:gd name="connsiteY26" fmla="*/ 1018632 h 3980938"/>
              <a:gd name="connsiteX27" fmla="*/ 3207133 w 3207133"/>
              <a:gd name="connsiteY27" fmla="*/ 1610240 h 3980938"/>
              <a:gd name="connsiteX28" fmla="*/ 3087033 w 3207133"/>
              <a:gd name="connsiteY28" fmla="*/ 2208519 h 3980938"/>
              <a:gd name="connsiteX29" fmla="*/ 2753419 w 3207133"/>
              <a:gd name="connsiteY29" fmla="*/ 2715611 h 3980938"/>
              <a:gd name="connsiteX30" fmla="*/ 2519334 w 3207133"/>
              <a:gd name="connsiteY30" fmla="*/ 2914111 h 3980938"/>
              <a:gd name="connsiteX31" fmla="*/ 2470206 w 3207133"/>
              <a:gd name="connsiteY31" fmla="*/ 2944887 h 3980938"/>
              <a:gd name="connsiteX32" fmla="*/ 2470206 w 3207133"/>
              <a:gd name="connsiteY32" fmla="*/ 2955764 h 3980938"/>
              <a:gd name="connsiteX33" fmla="*/ 2391403 w 3207133"/>
              <a:gd name="connsiteY33" fmla="*/ 3074652 h 3980938"/>
              <a:gd name="connsiteX34" fmla="*/ 2343333 w 3207133"/>
              <a:gd name="connsiteY34" fmla="*/ 3084356 h 3980938"/>
              <a:gd name="connsiteX35" fmla="*/ 2343333 w 3207133"/>
              <a:gd name="connsiteY35" fmla="*/ 3085094 h 3980938"/>
              <a:gd name="connsiteX36" fmla="*/ 2319853 w 3207133"/>
              <a:gd name="connsiteY36" fmla="*/ 3087461 h 3980938"/>
              <a:gd name="connsiteX37" fmla="*/ 2242789 w 3207133"/>
              <a:gd name="connsiteY37" fmla="*/ 3133905 h 3980938"/>
              <a:gd name="connsiteX38" fmla="*/ 2224008 w 3207133"/>
              <a:gd name="connsiteY38" fmla="*/ 3166640 h 3980938"/>
              <a:gd name="connsiteX39" fmla="*/ 2224008 w 3207133"/>
              <a:gd name="connsiteY39" fmla="*/ 3301621 h 3980938"/>
              <a:gd name="connsiteX40" fmla="*/ 2145205 w 3207133"/>
              <a:gd name="connsiteY40" fmla="*/ 3420509 h 3980938"/>
              <a:gd name="connsiteX41" fmla="*/ 2097135 w 3207133"/>
              <a:gd name="connsiteY41" fmla="*/ 3430213 h 3980938"/>
              <a:gd name="connsiteX42" fmla="*/ 2097135 w 3207133"/>
              <a:gd name="connsiteY42" fmla="*/ 3430951 h 3980938"/>
              <a:gd name="connsiteX43" fmla="*/ 2073655 w 3207133"/>
              <a:gd name="connsiteY43" fmla="*/ 3433318 h 3980938"/>
              <a:gd name="connsiteX44" fmla="*/ 1973926 w 3207133"/>
              <a:gd name="connsiteY44" fmla="*/ 3519267 h 3980938"/>
              <a:gd name="connsiteX45" fmla="*/ 1973029 w 3207133"/>
              <a:gd name="connsiteY45" fmla="*/ 3524350 h 3980938"/>
              <a:gd name="connsiteX46" fmla="*/ 1973029 w 3207133"/>
              <a:gd name="connsiteY46" fmla="*/ 3851911 h 3980938"/>
              <a:gd name="connsiteX47" fmla="*/ 1844002 w 3207133"/>
              <a:gd name="connsiteY47" fmla="*/ 3980938 h 3980938"/>
              <a:gd name="connsiteX48" fmla="*/ 1844003 w 3207133"/>
              <a:gd name="connsiteY48" fmla="*/ 3980937 h 3980938"/>
              <a:gd name="connsiteX49" fmla="*/ 1714976 w 3207133"/>
              <a:gd name="connsiteY49" fmla="*/ 3851910 h 3980938"/>
              <a:gd name="connsiteX50" fmla="*/ 1714976 w 3207133"/>
              <a:gd name="connsiteY50" fmla="*/ 3773340 h 3980938"/>
              <a:gd name="connsiteX51" fmla="*/ 1607045 w 3207133"/>
              <a:gd name="connsiteY51" fmla="*/ 3640914 h 3980938"/>
              <a:gd name="connsiteX52" fmla="*/ 1583565 w 3207133"/>
              <a:gd name="connsiteY52" fmla="*/ 3638547 h 3980938"/>
              <a:gd name="connsiteX53" fmla="*/ 1583565 w 3207133"/>
              <a:gd name="connsiteY53" fmla="*/ 3637809 h 3980938"/>
              <a:gd name="connsiteX54" fmla="*/ 1535495 w 3207133"/>
              <a:gd name="connsiteY54" fmla="*/ 3628105 h 3980938"/>
              <a:gd name="connsiteX55" fmla="*/ 1456692 w 3207133"/>
              <a:gd name="connsiteY55" fmla="*/ 3509217 h 3980938"/>
              <a:gd name="connsiteX56" fmla="*/ 1456692 w 3207133"/>
              <a:gd name="connsiteY56" fmla="*/ 3195820 h 3980938"/>
              <a:gd name="connsiteX57" fmla="*/ 1420913 w 3207133"/>
              <a:gd name="connsiteY57" fmla="*/ 3194068 h 3980938"/>
              <a:gd name="connsiteX58" fmla="*/ 943013 w 3207133"/>
              <a:gd name="connsiteY58" fmla="*/ 3064793 h 3980938"/>
              <a:gd name="connsiteX59" fmla="*/ 440369 w 3207133"/>
              <a:gd name="connsiteY59" fmla="*/ 2702267 h 3980938"/>
              <a:gd name="connsiteX60" fmla="*/ 115652 w 3207133"/>
              <a:gd name="connsiteY60" fmla="*/ 2188502 h 3980938"/>
              <a:gd name="connsiteX61" fmla="*/ 0 w 3207133"/>
              <a:gd name="connsiteY61" fmla="*/ 1592447 h 3980938"/>
              <a:gd name="connsiteX62" fmla="*/ 120100 w 3207133"/>
              <a:gd name="connsiteY62" fmla="*/ 991943 h 3980938"/>
              <a:gd name="connsiteX63" fmla="*/ 455938 w 3207133"/>
              <a:gd name="connsiteY63" fmla="*/ 482627 h 3980938"/>
              <a:gd name="connsiteX64" fmla="*/ 967478 w 3207133"/>
              <a:gd name="connsiteY64" fmla="*/ 131221 h 3980938"/>
              <a:gd name="connsiteX65" fmla="*/ 1614687 w 3207133"/>
              <a:gd name="connsiteY65" fmla="*/ 0 h 3980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3207133" h="3980938">
                <a:moveTo>
                  <a:pt x="1714976" y="3196968"/>
                </a:moveTo>
                <a:lnTo>
                  <a:pt x="1714745" y="3196979"/>
                </a:lnTo>
                <a:lnTo>
                  <a:pt x="1714745" y="3307154"/>
                </a:lnTo>
                <a:lnTo>
                  <a:pt x="1714975" y="3307709"/>
                </a:lnTo>
                <a:lnTo>
                  <a:pt x="1714975" y="3516315"/>
                </a:lnTo>
                <a:lnTo>
                  <a:pt x="1714976" y="3516315"/>
                </a:lnTo>
                <a:close/>
                <a:moveTo>
                  <a:pt x="1601342" y="769535"/>
                </a:moveTo>
                <a:cubicBezTo>
                  <a:pt x="1476794" y="769535"/>
                  <a:pt x="1369296" y="793258"/>
                  <a:pt x="1278850" y="840705"/>
                </a:cubicBezTo>
                <a:cubicBezTo>
                  <a:pt x="1188404" y="888153"/>
                  <a:pt x="1113526" y="951168"/>
                  <a:pt x="1054217" y="1029753"/>
                </a:cubicBezTo>
                <a:cubicBezTo>
                  <a:pt x="994908" y="1108337"/>
                  <a:pt x="951168" y="1197301"/>
                  <a:pt x="922996" y="1296643"/>
                </a:cubicBezTo>
                <a:cubicBezTo>
                  <a:pt x="894824" y="1395986"/>
                  <a:pt x="880738" y="1497552"/>
                  <a:pt x="880738" y="1601343"/>
                </a:cubicBezTo>
                <a:cubicBezTo>
                  <a:pt x="880738" y="1708099"/>
                  <a:pt x="895565" y="1811149"/>
                  <a:pt x="925220" y="1910491"/>
                </a:cubicBezTo>
                <a:cubicBezTo>
                  <a:pt x="954875" y="2009834"/>
                  <a:pt x="999356" y="2098056"/>
                  <a:pt x="1058665" y="2175158"/>
                </a:cubicBezTo>
                <a:cubicBezTo>
                  <a:pt x="1117974" y="2252259"/>
                  <a:pt x="1192852" y="2314534"/>
                  <a:pt x="1283298" y="2361981"/>
                </a:cubicBezTo>
                <a:cubicBezTo>
                  <a:pt x="1373744" y="2409428"/>
                  <a:pt x="1481242" y="2433152"/>
                  <a:pt x="1605790" y="2433152"/>
                </a:cubicBezTo>
                <a:cubicBezTo>
                  <a:pt x="1730339" y="2433152"/>
                  <a:pt x="1838578" y="2408687"/>
                  <a:pt x="1930507" y="2359757"/>
                </a:cubicBezTo>
                <a:cubicBezTo>
                  <a:pt x="2022436" y="2310827"/>
                  <a:pt x="2097314" y="2247070"/>
                  <a:pt x="2155140" y="2168486"/>
                </a:cubicBezTo>
                <a:cubicBezTo>
                  <a:pt x="2212967" y="2089901"/>
                  <a:pt x="2255965" y="2000196"/>
                  <a:pt x="2284137" y="1899371"/>
                </a:cubicBezTo>
                <a:cubicBezTo>
                  <a:pt x="2312309" y="1798546"/>
                  <a:pt x="2326395" y="1696238"/>
                  <a:pt x="2326395" y="1592447"/>
                </a:cubicBezTo>
                <a:cubicBezTo>
                  <a:pt x="2326395" y="1485691"/>
                  <a:pt x="2311568" y="1382641"/>
                  <a:pt x="2281913" y="1283299"/>
                </a:cubicBezTo>
                <a:cubicBezTo>
                  <a:pt x="2252259" y="1183956"/>
                  <a:pt x="2207035" y="1096475"/>
                  <a:pt x="2146244" y="1020856"/>
                </a:cubicBezTo>
                <a:cubicBezTo>
                  <a:pt x="2085452" y="945237"/>
                  <a:pt x="2009833" y="884446"/>
                  <a:pt x="1919387" y="838481"/>
                </a:cubicBezTo>
                <a:cubicBezTo>
                  <a:pt x="1828941" y="792517"/>
                  <a:pt x="1722926" y="769535"/>
                  <a:pt x="1601342" y="769535"/>
                </a:cubicBezTo>
                <a:close/>
                <a:moveTo>
                  <a:pt x="1614687" y="0"/>
                </a:moveTo>
                <a:cubicBezTo>
                  <a:pt x="1854888" y="0"/>
                  <a:pt x="2072849" y="45965"/>
                  <a:pt x="2268569" y="137894"/>
                </a:cubicBezTo>
                <a:cubicBezTo>
                  <a:pt x="2464289" y="229823"/>
                  <a:pt x="2631836" y="351406"/>
                  <a:pt x="2771213" y="502644"/>
                </a:cubicBezTo>
                <a:cubicBezTo>
                  <a:pt x="2910589" y="653882"/>
                  <a:pt x="3018086" y="825878"/>
                  <a:pt x="3093705" y="1018632"/>
                </a:cubicBezTo>
                <a:cubicBezTo>
                  <a:pt x="3169324" y="1211387"/>
                  <a:pt x="3207133" y="1408589"/>
                  <a:pt x="3207133" y="1610240"/>
                </a:cubicBezTo>
                <a:cubicBezTo>
                  <a:pt x="3207133" y="1817821"/>
                  <a:pt x="3167100" y="2017248"/>
                  <a:pt x="3087033" y="2208519"/>
                </a:cubicBezTo>
                <a:cubicBezTo>
                  <a:pt x="3006966" y="2399791"/>
                  <a:pt x="2895761" y="2568821"/>
                  <a:pt x="2753419" y="2715611"/>
                </a:cubicBezTo>
                <a:cubicBezTo>
                  <a:pt x="2682249" y="2789006"/>
                  <a:pt x="2604220" y="2855173"/>
                  <a:pt x="2519334" y="2914111"/>
                </a:cubicBezTo>
                <a:lnTo>
                  <a:pt x="2470206" y="2944887"/>
                </a:lnTo>
                <a:lnTo>
                  <a:pt x="2470206" y="2955764"/>
                </a:lnTo>
                <a:cubicBezTo>
                  <a:pt x="2470206" y="3009209"/>
                  <a:pt x="2437712" y="3055064"/>
                  <a:pt x="2391403" y="3074652"/>
                </a:cubicBezTo>
                <a:lnTo>
                  <a:pt x="2343333" y="3084356"/>
                </a:lnTo>
                <a:lnTo>
                  <a:pt x="2343333" y="3085094"/>
                </a:lnTo>
                <a:lnTo>
                  <a:pt x="2319853" y="3087461"/>
                </a:lnTo>
                <a:cubicBezTo>
                  <a:pt x="2289055" y="3093763"/>
                  <a:pt x="2262072" y="3110539"/>
                  <a:pt x="2242789" y="3133905"/>
                </a:cubicBezTo>
                <a:lnTo>
                  <a:pt x="2224008" y="3166640"/>
                </a:lnTo>
                <a:lnTo>
                  <a:pt x="2224008" y="3301621"/>
                </a:lnTo>
                <a:cubicBezTo>
                  <a:pt x="2224008" y="3355066"/>
                  <a:pt x="2191514" y="3400921"/>
                  <a:pt x="2145205" y="3420509"/>
                </a:cubicBezTo>
                <a:lnTo>
                  <a:pt x="2097135" y="3430213"/>
                </a:lnTo>
                <a:lnTo>
                  <a:pt x="2097135" y="3430951"/>
                </a:lnTo>
                <a:lnTo>
                  <a:pt x="2073655" y="3433318"/>
                </a:lnTo>
                <a:cubicBezTo>
                  <a:pt x="2027457" y="3442771"/>
                  <a:pt x="1989845" y="3475791"/>
                  <a:pt x="1973926" y="3519267"/>
                </a:cubicBezTo>
                <a:lnTo>
                  <a:pt x="1973029" y="3524350"/>
                </a:lnTo>
                <a:lnTo>
                  <a:pt x="1973029" y="3851911"/>
                </a:lnTo>
                <a:cubicBezTo>
                  <a:pt x="1973029" y="3923171"/>
                  <a:pt x="1915262" y="3980938"/>
                  <a:pt x="1844002" y="3980938"/>
                </a:cubicBezTo>
                <a:lnTo>
                  <a:pt x="1844003" y="3980937"/>
                </a:lnTo>
                <a:cubicBezTo>
                  <a:pt x="1772743" y="3980937"/>
                  <a:pt x="1714976" y="3923170"/>
                  <a:pt x="1714976" y="3851910"/>
                </a:cubicBezTo>
                <a:lnTo>
                  <a:pt x="1714976" y="3773340"/>
                </a:lnTo>
                <a:cubicBezTo>
                  <a:pt x="1714976" y="3708018"/>
                  <a:pt x="1668642" y="3653518"/>
                  <a:pt x="1607045" y="3640914"/>
                </a:cubicBezTo>
                <a:lnTo>
                  <a:pt x="1583565" y="3638547"/>
                </a:lnTo>
                <a:lnTo>
                  <a:pt x="1583565" y="3637809"/>
                </a:lnTo>
                <a:lnTo>
                  <a:pt x="1535495" y="3628105"/>
                </a:lnTo>
                <a:cubicBezTo>
                  <a:pt x="1489186" y="3608517"/>
                  <a:pt x="1456692" y="3562662"/>
                  <a:pt x="1456692" y="3509217"/>
                </a:cubicBezTo>
                <a:lnTo>
                  <a:pt x="1456692" y="3195820"/>
                </a:lnTo>
                <a:lnTo>
                  <a:pt x="1420913" y="3194068"/>
                </a:lnTo>
                <a:cubicBezTo>
                  <a:pt x="1249103" y="3176831"/>
                  <a:pt x="1089802" y="3133740"/>
                  <a:pt x="943013" y="3064793"/>
                </a:cubicBezTo>
                <a:cubicBezTo>
                  <a:pt x="747293" y="2972864"/>
                  <a:pt x="579745" y="2852022"/>
                  <a:pt x="440369" y="2702267"/>
                </a:cubicBezTo>
                <a:cubicBezTo>
                  <a:pt x="300993" y="2552511"/>
                  <a:pt x="192754" y="2381257"/>
                  <a:pt x="115652" y="2188502"/>
                </a:cubicBezTo>
                <a:cubicBezTo>
                  <a:pt x="38550" y="1995748"/>
                  <a:pt x="0" y="1797063"/>
                  <a:pt x="0" y="1592447"/>
                </a:cubicBezTo>
                <a:cubicBezTo>
                  <a:pt x="0" y="1384865"/>
                  <a:pt x="40033" y="1184698"/>
                  <a:pt x="120100" y="991943"/>
                </a:cubicBezTo>
                <a:cubicBezTo>
                  <a:pt x="200168" y="799189"/>
                  <a:pt x="312113" y="629417"/>
                  <a:pt x="455938" y="482627"/>
                </a:cubicBezTo>
                <a:cubicBezTo>
                  <a:pt x="599762" y="335837"/>
                  <a:pt x="770275" y="218702"/>
                  <a:pt x="967478" y="131221"/>
                </a:cubicBezTo>
                <a:cubicBezTo>
                  <a:pt x="1164680" y="43740"/>
                  <a:pt x="1380417" y="0"/>
                  <a:pt x="1614687" y="0"/>
                </a:cubicBezTo>
                <a:close/>
              </a:path>
            </a:pathLst>
          </a:custGeom>
        </p:spPr>
        <p:txBody>
          <a:bodyPr wrap="square" anchor="ctr">
            <a:noAutofit/>
          </a:bodyPr>
          <a:lstStyle>
            <a:lvl1pPr marL="0" indent="0" algn="ctr">
              <a:buNone/>
              <a:defRPr sz="1200"/>
            </a:lvl1pPr>
          </a:lstStyle>
          <a:p>
            <a:endParaRPr lang="es-ES_tradnl" dirty="0"/>
          </a:p>
        </p:txBody>
      </p:sp>
      <p:sp>
        <p:nvSpPr>
          <p:cNvPr id="6" name="Marcador de texto 2"/>
          <p:cNvSpPr>
            <a:spLocks noGrp="1"/>
          </p:cNvSpPr>
          <p:nvPr>
            <p:ph type="body" sz="quarter" idx="11" hasCustomPrompt="1"/>
          </p:nvPr>
        </p:nvSpPr>
        <p:spPr>
          <a:xfrm>
            <a:off x="4572000" y="742321"/>
            <a:ext cx="4103688" cy="576956"/>
          </a:xfrm>
          <a:prstGeom prst="rect">
            <a:avLst/>
          </a:prstGeom>
        </p:spPr>
        <p:txBody>
          <a:bodyPr lIns="0"/>
          <a:lstStyle>
            <a:lvl1pPr marL="0" indent="0">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7" name="Marcador de texto 2"/>
          <p:cNvSpPr>
            <a:spLocks noGrp="1"/>
          </p:cNvSpPr>
          <p:nvPr>
            <p:ph type="body" sz="quarter" idx="12" hasCustomPrompt="1"/>
          </p:nvPr>
        </p:nvSpPr>
        <p:spPr>
          <a:xfrm>
            <a:off x="4572000" y="1363757"/>
            <a:ext cx="4103688" cy="221850"/>
          </a:xfrm>
          <a:prstGeom prst="rect">
            <a:avLst/>
          </a:prstGeom>
        </p:spPr>
        <p:txBody>
          <a:bodyPr lIns="0"/>
          <a:lstStyle>
            <a:lvl1pPr marL="0" indent="0">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1304914930"/>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hreats">
    <p:spTree>
      <p:nvGrpSpPr>
        <p:cNvPr id="1" name=""/>
        <p:cNvGrpSpPr/>
        <p:nvPr/>
      </p:nvGrpSpPr>
      <p:grpSpPr>
        <a:xfrm>
          <a:off x="0" y="0"/>
          <a:ext cx="0" cy="0"/>
          <a:chOff x="0" y="0"/>
          <a:chExt cx="0" cy="0"/>
        </a:xfrm>
      </p:grpSpPr>
      <p:sp>
        <p:nvSpPr>
          <p:cNvPr id="4" name="Marcador de imagen 3"/>
          <p:cNvSpPr>
            <a:spLocks noGrp="1"/>
          </p:cNvSpPr>
          <p:nvPr>
            <p:ph type="pic" sz="quarter" idx="10"/>
          </p:nvPr>
        </p:nvSpPr>
        <p:spPr>
          <a:xfrm>
            <a:off x="5280495" y="730497"/>
            <a:ext cx="2686698" cy="4223845"/>
          </a:xfrm>
          <a:custGeom>
            <a:avLst/>
            <a:gdLst>
              <a:gd name="connsiteX0" fmla="*/ 0 w 2686698"/>
              <a:gd name="connsiteY0" fmla="*/ 0 h 4223845"/>
              <a:gd name="connsiteX1" fmla="*/ 2686698 w 2686698"/>
              <a:gd name="connsiteY1" fmla="*/ 0 h 4223845"/>
              <a:gd name="connsiteX2" fmla="*/ 2686698 w 2686698"/>
              <a:gd name="connsiteY2" fmla="*/ 756190 h 4223845"/>
              <a:gd name="connsiteX3" fmla="*/ 1779271 w 2686698"/>
              <a:gd name="connsiteY3" fmla="*/ 756190 h 4223845"/>
              <a:gd name="connsiteX4" fmla="*/ 1779271 w 2686698"/>
              <a:gd name="connsiteY4" fmla="*/ 3158204 h 4223845"/>
              <a:gd name="connsiteX5" fmla="*/ 1781242 w 2686698"/>
              <a:gd name="connsiteY5" fmla="*/ 3158204 h 4223845"/>
              <a:gd name="connsiteX6" fmla="*/ 1781242 w 2686698"/>
              <a:gd name="connsiteY6" fmla="*/ 3771819 h 4223845"/>
              <a:gd name="connsiteX7" fmla="*/ 1690407 w 2686698"/>
              <a:gd name="connsiteY7" fmla="*/ 3890707 h 4223845"/>
              <a:gd name="connsiteX8" fmla="*/ 1634997 w 2686698"/>
              <a:gd name="connsiteY8" fmla="*/ 3900411 h 4223845"/>
              <a:gd name="connsiteX9" fmla="*/ 1634997 w 2686698"/>
              <a:gd name="connsiteY9" fmla="*/ 3901149 h 4223845"/>
              <a:gd name="connsiteX10" fmla="*/ 1607932 w 2686698"/>
              <a:gd name="connsiteY10" fmla="*/ 3903516 h 4223845"/>
              <a:gd name="connsiteX11" fmla="*/ 1519101 w 2686698"/>
              <a:gd name="connsiteY11" fmla="*/ 3949960 h 4223845"/>
              <a:gd name="connsiteX12" fmla="*/ 1495233 w 2686698"/>
              <a:gd name="connsiteY12" fmla="*/ 3986053 h 4223845"/>
              <a:gd name="connsiteX13" fmla="*/ 1495233 w 2686698"/>
              <a:gd name="connsiteY13" fmla="*/ 4094818 h 4223845"/>
              <a:gd name="connsiteX14" fmla="*/ 1346505 w 2686698"/>
              <a:gd name="connsiteY14" fmla="*/ 4223845 h 4223845"/>
              <a:gd name="connsiteX15" fmla="*/ 1346506 w 2686698"/>
              <a:gd name="connsiteY15" fmla="*/ 4223844 h 4223845"/>
              <a:gd name="connsiteX16" fmla="*/ 1197778 w 2686698"/>
              <a:gd name="connsiteY16" fmla="*/ 4094817 h 4223845"/>
              <a:gd name="connsiteX17" fmla="*/ 1197778 w 2686698"/>
              <a:gd name="connsiteY17" fmla="*/ 3565849 h 4223845"/>
              <a:gd name="connsiteX18" fmla="*/ 1173909 w 2686698"/>
              <a:gd name="connsiteY18" fmla="*/ 3529756 h 4223845"/>
              <a:gd name="connsiteX19" fmla="*/ 1085078 w 2686698"/>
              <a:gd name="connsiteY19" fmla="*/ 3483312 h 4223845"/>
              <a:gd name="connsiteX20" fmla="*/ 1058013 w 2686698"/>
              <a:gd name="connsiteY20" fmla="*/ 3480945 h 4223845"/>
              <a:gd name="connsiteX21" fmla="*/ 1058013 w 2686698"/>
              <a:gd name="connsiteY21" fmla="*/ 3480207 h 4223845"/>
              <a:gd name="connsiteX22" fmla="*/ 1002603 w 2686698"/>
              <a:gd name="connsiteY22" fmla="*/ 3470503 h 4223845"/>
              <a:gd name="connsiteX23" fmla="*/ 911768 w 2686698"/>
              <a:gd name="connsiteY23" fmla="*/ 3351615 h 4223845"/>
              <a:gd name="connsiteX24" fmla="*/ 911768 w 2686698"/>
              <a:gd name="connsiteY24" fmla="*/ 3158204 h 4223845"/>
              <a:gd name="connsiteX25" fmla="*/ 911876 w 2686698"/>
              <a:gd name="connsiteY25" fmla="*/ 3158204 h 4223845"/>
              <a:gd name="connsiteX26" fmla="*/ 911876 w 2686698"/>
              <a:gd name="connsiteY26" fmla="*/ 756190 h 4223845"/>
              <a:gd name="connsiteX27" fmla="*/ 0 w 2686698"/>
              <a:gd name="connsiteY27" fmla="*/ 756190 h 4223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686698" h="4223845">
                <a:moveTo>
                  <a:pt x="0" y="0"/>
                </a:moveTo>
                <a:lnTo>
                  <a:pt x="2686698" y="0"/>
                </a:lnTo>
                <a:lnTo>
                  <a:pt x="2686698" y="756190"/>
                </a:lnTo>
                <a:lnTo>
                  <a:pt x="1779271" y="756190"/>
                </a:lnTo>
                <a:lnTo>
                  <a:pt x="1779271" y="3158204"/>
                </a:lnTo>
                <a:lnTo>
                  <a:pt x="1781242" y="3158204"/>
                </a:lnTo>
                <a:lnTo>
                  <a:pt x="1781242" y="3771819"/>
                </a:lnTo>
                <a:cubicBezTo>
                  <a:pt x="1781242" y="3825264"/>
                  <a:pt x="1743787" y="3871119"/>
                  <a:pt x="1690407" y="3890707"/>
                </a:cubicBezTo>
                <a:lnTo>
                  <a:pt x="1634997" y="3900411"/>
                </a:lnTo>
                <a:lnTo>
                  <a:pt x="1634997" y="3901149"/>
                </a:lnTo>
                <a:lnTo>
                  <a:pt x="1607932" y="3903516"/>
                </a:lnTo>
                <a:cubicBezTo>
                  <a:pt x="1572432" y="3909818"/>
                  <a:pt x="1541329" y="3926594"/>
                  <a:pt x="1519101" y="3949960"/>
                </a:cubicBezTo>
                <a:lnTo>
                  <a:pt x="1495233" y="3986053"/>
                </a:lnTo>
                <a:lnTo>
                  <a:pt x="1495233" y="4094818"/>
                </a:lnTo>
                <a:cubicBezTo>
                  <a:pt x="1495233" y="4166078"/>
                  <a:pt x="1428645" y="4223845"/>
                  <a:pt x="1346505" y="4223845"/>
                </a:cubicBezTo>
                <a:lnTo>
                  <a:pt x="1346506" y="4223844"/>
                </a:lnTo>
                <a:cubicBezTo>
                  <a:pt x="1264365" y="4223844"/>
                  <a:pt x="1197778" y="4166077"/>
                  <a:pt x="1197778" y="4094817"/>
                </a:cubicBezTo>
                <a:lnTo>
                  <a:pt x="1197778" y="3565849"/>
                </a:lnTo>
                <a:lnTo>
                  <a:pt x="1173909" y="3529756"/>
                </a:lnTo>
                <a:cubicBezTo>
                  <a:pt x="1151682" y="3506390"/>
                  <a:pt x="1120579" y="3489614"/>
                  <a:pt x="1085078" y="3483312"/>
                </a:cubicBezTo>
                <a:lnTo>
                  <a:pt x="1058013" y="3480945"/>
                </a:lnTo>
                <a:lnTo>
                  <a:pt x="1058013" y="3480207"/>
                </a:lnTo>
                <a:lnTo>
                  <a:pt x="1002603" y="3470503"/>
                </a:lnTo>
                <a:cubicBezTo>
                  <a:pt x="949224" y="3450915"/>
                  <a:pt x="911768" y="3405060"/>
                  <a:pt x="911768" y="3351615"/>
                </a:cubicBezTo>
                <a:lnTo>
                  <a:pt x="911768" y="3158204"/>
                </a:lnTo>
                <a:lnTo>
                  <a:pt x="911876" y="3158204"/>
                </a:lnTo>
                <a:lnTo>
                  <a:pt x="911876" y="756190"/>
                </a:lnTo>
                <a:lnTo>
                  <a:pt x="0" y="756190"/>
                </a:lnTo>
                <a:close/>
              </a:path>
            </a:pathLst>
          </a:custGeom>
        </p:spPr>
        <p:txBody>
          <a:bodyPr wrap="square" anchor="ctr">
            <a:noAutofit/>
          </a:bodyPr>
          <a:lstStyle>
            <a:lvl1pPr marL="0" indent="0" algn="ctr">
              <a:buNone/>
              <a:defRPr sz="1200"/>
            </a:lvl1pPr>
          </a:lstStyle>
          <a:p>
            <a:endParaRPr lang="es-ES_tradnl" dirty="0"/>
          </a:p>
        </p:txBody>
      </p:sp>
      <p:sp>
        <p:nvSpPr>
          <p:cNvPr id="5" name="Marcador de texto 2"/>
          <p:cNvSpPr>
            <a:spLocks noGrp="1"/>
          </p:cNvSpPr>
          <p:nvPr>
            <p:ph type="body" sz="quarter" idx="11" hasCustomPrompt="1"/>
          </p:nvPr>
        </p:nvSpPr>
        <p:spPr>
          <a:xfrm>
            <a:off x="468313" y="742321"/>
            <a:ext cx="4103688" cy="576956"/>
          </a:xfrm>
          <a:prstGeom prst="rect">
            <a:avLst/>
          </a:prstGeom>
        </p:spPr>
        <p:txBody>
          <a:bodyPr lIns="0"/>
          <a:lstStyle>
            <a:lvl1pPr marL="0" indent="0">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6" name="Marcador de texto 2"/>
          <p:cNvSpPr>
            <a:spLocks noGrp="1"/>
          </p:cNvSpPr>
          <p:nvPr>
            <p:ph type="body" sz="quarter" idx="12" hasCustomPrompt="1"/>
          </p:nvPr>
        </p:nvSpPr>
        <p:spPr>
          <a:xfrm>
            <a:off x="468313" y="1363757"/>
            <a:ext cx="4103688" cy="221850"/>
          </a:xfrm>
          <a:prstGeom prst="rect">
            <a:avLst/>
          </a:prstGeom>
        </p:spPr>
        <p:txBody>
          <a:bodyPr lIns="0"/>
          <a:lstStyle>
            <a:lvl1pPr marL="0" indent="0">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2917128903"/>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1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372954"/>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994390"/>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
        <p:nvSpPr>
          <p:cNvPr id="5" name="Oval 22"/>
          <p:cNvSpPr>
            <a:spLocks noChangeAspect="1"/>
          </p:cNvSpPr>
          <p:nvPr userDrawn="1"/>
        </p:nvSpPr>
        <p:spPr>
          <a:xfrm>
            <a:off x="747624" y="1517928"/>
            <a:ext cx="2160003" cy="2160000"/>
          </a:xfrm>
          <a:prstGeom prst="ellipse">
            <a:avLst/>
          </a:prstGeom>
          <a:ln w="381000" cap="rnd" cmpd="sng">
            <a:solidFill>
              <a:schemeClr val="accent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p>
        </p:txBody>
      </p:sp>
      <p:sp>
        <p:nvSpPr>
          <p:cNvPr id="6" name="Oval 24"/>
          <p:cNvSpPr>
            <a:spLocks noChangeAspect="1"/>
          </p:cNvSpPr>
          <p:nvPr userDrawn="1"/>
        </p:nvSpPr>
        <p:spPr>
          <a:xfrm>
            <a:off x="3490823" y="1517928"/>
            <a:ext cx="2160003" cy="2160000"/>
          </a:xfrm>
          <a:prstGeom prst="ellipse">
            <a:avLst/>
          </a:prstGeom>
          <a:ln w="381000" cap="rnd" cmpd="sng">
            <a:solidFill>
              <a:schemeClr val="accent3"/>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p>
        </p:txBody>
      </p:sp>
      <p:sp>
        <p:nvSpPr>
          <p:cNvPr id="7" name="Oval 29"/>
          <p:cNvSpPr>
            <a:spLocks noChangeAspect="1"/>
          </p:cNvSpPr>
          <p:nvPr userDrawn="1"/>
        </p:nvSpPr>
        <p:spPr>
          <a:xfrm>
            <a:off x="6250956" y="1517928"/>
            <a:ext cx="2160003" cy="2160000"/>
          </a:xfrm>
          <a:prstGeom prst="ellipse">
            <a:avLst/>
          </a:prstGeom>
          <a:ln w="381000" cap="rnd" cmpd="sng">
            <a:solidFill>
              <a:schemeClr val="accent4"/>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p>
        </p:txBody>
      </p:sp>
      <p:sp>
        <p:nvSpPr>
          <p:cNvPr id="8" name="Oval 34"/>
          <p:cNvSpPr>
            <a:spLocks noChangeAspect="1"/>
          </p:cNvSpPr>
          <p:nvPr userDrawn="1"/>
        </p:nvSpPr>
        <p:spPr>
          <a:xfrm>
            <a:off x="2905213" y="2335938"/>
            <a:ext cx="612001" cy="611999"/>
          </a:xfrm>
          <a:prstGeom prst="ellipse">
            <a:avLst/>
          </a:prstGeom>
          <a:solidFill>
            <a:schemeClr val="accent2">
              <a:lumMod val="75000"/>
            </a:schemeClr>
          </a:solidFill>
          <a:ln w="381000" cap="rnd" cmpd="sng">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p>
        </p:txBody>
      </p:sp>
      <p:sp>
        <p:nvSpPr>
          <p:cNvPr id="9" name="Oval 36"/>
          <p:cNvSpPr>
            <a:spLocks noChangeAspect="1"/>
          </p:cNvSpPr>
          <p:nvPr userDrawn="1"/>
        </p:nvSpPr>
        <p:spPr>
          <a:xfrm>
            <a:off x="5636239" y="2335938"/>
            <a:ext cx="612001" cy="611999"/>
          </a:xfrm>
          <a:prstGeom prst="ellipse">
            <a:avLst/>
          </a:prstGeom>
          <a:solidFill>
            <a:schemeClr val="accent3">
              <a:lumMod val="75000"/>
            </a:schemeClr>
          </a:solidFill>
          <a:ln w="381000" cap="rnd" cmpd="sng">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p>
        </p:txBody>
      </p:sp>
      <p:sp>
        <p:nvSpPr>
          <p:cNvPr id="10" name="Picture Placeholder 2"/>
          <p:cNvSpPr>
            <a:spLocks noGrp="1" noChangeAspect="1"/>
          </p:cNvSpPr>
          <p:nvPr>
            <p:ph type="pic" sz="quarter" idx="17"/>
          </p:nvPr>
        </p:nvSpPr>
        <p:spPr>
          <a:xfrm>
            <a:off x="655640" y="1434097"/>
            <a:ext cx="2304738" cy="2340000"/>
          </a:xfrm>
          <a:custGeom>
            <a:avLst/>
            <a:gdLst/>
            <a:ahLst/>
            <a:cxnLst/>
            <a:rect l="l" t="t" r="r" b="b"/>
            <a:pathLst>
              <a:path w="2304738" h="2340000">
                <a:moveTo>
                  <a:pt x="1170000" y="0"/>
                </a:moveTo>
                <a:cubicBezTo>
                  <a:pt x="1695016" y="0"/>
                  <a:pt x="2139264" y="345807"/>
                  <a:pt x="2287399" y="822078"/>
                </a:cubicBezTo>
                <a:lnTo>
                  <a:pt x="2304738" y="889510"/>
                </a:lnTo>
                <a:lnTo>
                  <a:pt x="2267755" y="920023"/>
                </a:lnTo>
                <a:cubicBezTo>
                  <a:pt x="2193748" y="994029"/>
                  <a:pt x="2147974" y="1096269"/>
                  <a:pt x="2147974" y="1209199"/>
                </a:cubicBezTo>
                <a:cubicBezTo>
                  <a:pt x="2147974" y="1322130"/>
                  <a:pt x="2193748" y="1424369"/>
                  <a:pt x="2267755" y="1498375"/>
                </a:cubicBezTo>
                <a:lnTo>
                  <a:pt x="2288108" y="1515168"/>
                </a:lnTo>
                <a:lnTo>
                  <a:pt x="2287399" y="1517922"/>
                </a:lnTo>
                <a:cubicBezTo>
                  <a:pt x="2139264" y="1994193"/>
                  <a:pt x="1695016" y="2340000"/>
                  <a:pt x="1170000" y="2340000"/>
                </a:cubicBezTo>
                <a:cubicBezTo>
                  <a:pt x="523827" y="2340000"/>
                  <a:pt x="0" y="1816174"/>
                  <a:pt x="0" y="1170000"/>
                </a:cubicBezTo>
                <a:cubicBezTo>
                  <a:pt x="0" y="523827"/>
                  <a:pt x="523827" y="0"/>
                  <a:pt x="1170000" y="0"/>
                </a:cubicBezTo>
                <a:close/>
              </a:path>
            </a:pathLst>
          </a:custGeom>
          <a:effectLst/>
        </p:spPr>
        <p:txBody>
          <a:bodyPr vert="horz" lIns="95057" tIns="47529" rIns="95057" bIns="47529"/>
          <a:lstStyle>
            <a:lvl1pPr marL="0" indent="0" algn="ctr">
              <a:buNone/>
              <a:defRPr sz="900">
                <a:solidFill>
                  <a:srgbClr val="7F7F7F"/>
                </a:solidFill>
                <a:latin typeface="Lato Regular"/>
                <a:cs typeface="Lato Regular"/>
              </a:defRPr>
            </a:lvl1pPr>
          </a:lstStyle>
          <a:p>
            <a:endParaRPr lang="en-US" dirty="0"/>
          </a:p>
        </p:txBody>
      </p:sp>
      <p:sp>
        <p:nvSpPr>
          <p:cNvPr id="11" name="Picture Placeholder 2"/>
          <p:cNvSpPr>
            <a:spLocks noGrp="1" noChangeAspect="1"/>
          </p:cNvSpPr>
          <p:nvPr>
            <p:ph type="pic" sz="quarter" idx="18"/>
          </p:nvPr>
        </p:nvSpPr>
        <p:spPr>
          <a:xfrm>
            <a:off x="3439353" y="1434097"/>
            <a:ext cx="2262090" cy="2340000"/>
          </a:xfrm>
          <a:custGeom>
            <a:avLst/>
            <a:gdLst/>
            <a:ahLst/>
            <a:cxnLst/>
            <a:rect l="l" t="t" r="r" b="b"/>
            <a:pathLst>
              <a:path w="2262090" h="2340000">
                <a:moveTo>
                  <a:pt x="1129482" y="0"/>
                </a:moveTo>
                <a:cubicBezTo>
                  <a:pt x="1654499" y="0"/>
                  <a:pt x="2098746" y="345808"/>
                  <a:pt x="2246881" y="822078"/>
                </a:cubicBezTo>
                <a:lnTo>
                  <a:pt x="2262090" y="881226"/>
                </a:lnTo>
                <a:lnTo>
                  <a:pt x="2215068" y="920023"/>
                </a:lnTo>
                <a:cubicBezTo>
                  <a:pt x="2141061" y="994029"/>
                  <a:pt x="2095287" y="1096269"/>
                  <a:pt x="2095287" y="1209199"/>
                </a:cubicBezTo>
                <a:cubicBezTo>
                  <a:pt x="2095287" y="1322130"/>
                  <a:pt x="2141061" y="1424369"/>
                  <a:pt x="2215068" y="1498375"/>
                </a:cubicBezTo>
                <a:lnTo>
                  <a:pt x="2244998" y="1523069"/>
                </a:lnTo>
                <a:lnTo>
                  <a:pt x="2207538" y="1625417"/>
                </a:lnTo>
                <a:cubicBezTo>
                  <a:pt x="2029922" y="2045348"/>
                  <a:pt x="1614113" y="2340000"/>
                  <a:pt x="1129482" y="2340000"/>
                </a:cubicBezTo>
                <a:cubicBezTo>
                  <a:pt x="644852" y="2340000"/>
                  <a:pt x="229042" y="2045348"/>
                  <a:pt x="51426" y="1625417"/>
                </a:cubicBezTo>
                <a:lnTo>
                  <a:pt x="18258" y="1534793"/>
                </a:lnTo>
                <a:lnTo>
                  <a:pt x="62396" y="1498376"/>
                </a:lnTo>
                <a:cubicBezTo>
                  <a:pt x="136403" y="1424369"/>
                  <a:pt x="182177" y="1322130"/>
                  <a:pt x="182177" y="1209199"/>
                </a:cubicBezTo>
                <a:cubicBezTo>
                  <a:pt x="182177" y="1068036"/>
                  <a:pt x="110655" y="943578"/>
                  <a:pt x="1871" y="870085"/>
                </a:cubicBezTo>
                <a:lnTo>
                  <a:pt x="0" y="869070"/>
                </a:lnTo>
                <a:lnTo>
                  <a:pt x="12083" y="822078"/>
                </a:lnTo>
                <a:cubicBezTo>
                  <a:pt x="160218" y="345807"/>
                  <a:pt x="604466" y="0"/>
                  <a:pt x="1129482" y="0"/>
                </a:cubicBezTo>
                <a:close/>
              </a:path>
            </a:pathLst>
          </a:custGeom>
          <a:effectLst/>
        </p:spPr>
        <p:txBody>
          <a:bodyPr vert="horz" lIns="95057" tIns="47529" rIns="95057" bIns="47529"/>
          <a:lstStyle>
            <a:lvl1pPr marL="0" indent="0" algn="ctr">
              <a:buNone/>
              <a:defRPr sz="900">
                <a:solidFill>
                  <a:srgbClr val="7F7F7F"/>
                </a:solidFill>
                <a:latin typeface="Lato Regular"/>
                <a:cs typeface="Lato Regular"/>
              </a:defRPr>
            </a:lvl1pPr>
          </a:lstStyle>
          <a:p>
            <a:endParaRPr lang="en-US" dirty="0"/>
          </a:p>
        </p:txBody>
      </p:sp>
      <p:sp>
        <p:nvSpPr>
          <p:cNvPr id="12" name="Picture Placeholder 2"/>
          <p:cNvSpPr>
            <a:spLocks noGrp="1" noChangeAspect="1"/>
          </p:cNvSpPr>
          <p:nvPr>
            <p:ph type="pic" sz="quarter" idx="64"/>
          </p:nvPr>
        </p:nvSpPr>
        <p:spPr>
          <a:xfrm>
            <a:off x="6190577" y="1434097"/>
            <a:ext cx="2303631" cy="2340000"/>
          </a:xfrm>
          <a:custGeom>
            <a:avLst/>
            <a:gdLst/>
            <a:ahLst/>
            <a:cxnLst/>
            <a:rect l="l" t="t" r="r" b="b"/>
            <a:pathLst>
              <a:path w="2303631" h="2340000">
                <a:moveTo>
                  <a:pt x="1133631" y="0"/>
                </a:moveTo>
                <a:cubicBezTo>
                  <a:pt x="1779805" y="0"/>
                  <a:pt x="2303631" y="523827"/>
                  <a:pt x="2303631" y="1170000"/>
                </a:cubicBezTo>
                <a:cubicBezTo>
                  <a:pt x="2303631" y="1816174"/>
                  <a:pt x="1779805" y="2340000"/>
                  <a:pt x="1133631" y="2340000"/>
                </a:cubicBezTo>
                <a:cubicBezTo>
                  <a:pt x="649001" y="2340000"/>
                  <a:pt x="233191" y="2045348"/>
                  <a:pt x="55576" y="1625417"/>
                </a:cubicBezTo>
                <a:lnTo>
                  <a:pt x="16760" y="1519365"/>
                </a:lnTo>
                <a:lnTo>
                  <a:pt x="42199" y="1498376"/>
                </a:lnTo>
                <a:cubicBezTo>
                  <a:pt x="116206" y="1424369"/>
                  <a:pt x="161980" y="1322130"/>
                  <a:pt x="161980" y="1209199"/>
                </a:cubicBezTo>
                <a:cubicBezTo>
                  <a:pt x="161980" y="1096269"/>
                  <a:pt x="116206" y="994029"/>
                  <a:pt x="42199" y="920023"/>
                </a:cubicBezTo>
                <a:lnTo>
                  <a:pt x="0" y="885206"/>
                </a:lnTo>
                <a:lnTo>
                  <a:pt x="16232" y="822078"/>
                </a:lnTo>
                <a:cubicBezTo>
                  <a:pt x="164367" y="345807"/>
                  <a:pt x="608615" y="0"/>
                  <a:pt x="1133631" y="0"/>
                </a:cubicBezTo>
                <a:close/>
              </a:path>
            </a:pathLst>
          </a:custGeom>
          <a:effectLst/>
        </p:spPr>
        <p:txBody>
          <a:bodyPr vert="horz" lIns="95057" tIns="47529" rIns="95057" bIns="47529"/>
          <a:lstStyle>
            <a:lvl1pPr marL="0" indent="0" algn="ctr">
              <a:buNone/>
              <a:defRPr sz="900">
                <a:solidFill>
                  <a:srgbClr val="7F7F7F"/>
                </a:solidFill>
                <a:latin typeface="Lato Regular"/>
                <a:cs typeface="Lato Regular"/>
              </a:defRPr>
            </a:lvl1pPr>
          </a:lstStyle>
          <a:p>
            <a:endParaRPr lang="en-US" dirty="0"/>
          </a:p>
        </p:txBody>
      </p:sp>
      <p:sp>
        <p:nvSpPr>
          <p:cNvPr id="13" name="Text Placeholder 7"/>
          <p:cNvSpPr>
            <a:spLocks noGrp="1"/>
          </p:cNvSpPr>
          <p:nvPr>
            <p:ph type="body" sz="quarter" idx="65" hasCustomPrompt="1"/>
          </p:nvPr>
        </p:nvSpPr>
        <p:spPr>
          <a:xfrm>
            <a:off x="2960378" y="2335938"/>
            <a:ext cx="528106" cy="562099"/>
          </a:xfrm>
          <a:prstGeom prst="rect">
            <a:avLst/>
          </a:prstGeom>
        </p:spPr>
        <p:txBody>
          <a:bodyPr vert="horz" lIns="0" tIns="103884" rIns="0" bIns="103884" anchor="ctr"/>
          <a:lstStyle>
            <a:lvl1pPr marL="0" indent="0" algn="ctr">
              <a:lnSpc>
                <a:spcPct val="100000"/>
              </a:lnSpc>
              <a:spcBef>
                <a:spcPts val="0"/>
              </a:spcBef>
              <a:buNone/>
              <a:defRPr sz="2000" b="1">
                <a:solidFill>
                  <a:schemeClr val="bg1"/>
                </a:solidFill>
                <a:latin typeface="FontAwesome"/>
                <a:cs typeface="FontAwesome"/>
              </a:defRPr>
            </a:lvl1pPr>
          </a:lstStyle>
          <a:p>
            <a:pPr lvl="0"/>
            <a:r>
              <a:rPr lang="es-ES_tradnl" dirty="0" err="1"/>
              <a:t>icon</a:t>
            </a:r>
            <a:endParaRPr lang="es-ES_tradnl" dirty="0"/>
          </a:p>
        </p:txBody>
      </p:sp>
      <p:sp>
        <p:nvSpPr>
          <p:cNvPr id="14" name="Text Placeholder 7"/>
          <p:cNvSpPr>
            <a:spLocks noGrp="1"/>
          </p:cNvSpPr>
          <p:nvPr>
            <p:ph type="body" sz="quarter" idx="66" hasCustomPrompt="1"/>
          </p:nvPr>
        </p:nvSpPr>
        <p:spPr>
          <a:xfrm>
            <a:off x="5679622" y="2335938"/>
            <a:ext cx="528106" cy="562099"/>
          </a:xfrm>
          <a:prstGeom prst="rect">
            <a:avLst/>
          </a:prstGeom>
        </p:spPr>
        <p:txBody>
          <a:bodyPr vert="horz" lIns="0" tIns="103884" rIns="0" bIns="103884" anchor="ctr"/>
          <a:lstStyle>
            <a:lvl1pPr marL="0" indent="0" algn="ctr">
              <a:lnSpc>
                <a:spcPct val="100000"/>
              </a:lnSpc>
              <a:spcBef>
                <a:spcPts val="0"/>
              </a:spcBef>
              <a:buNone/>
              <a:defRPr sz="2000" b="1">
                <a:solidFill>
                  <a:schemeClr val="bg1"/>
                </a:solidFill>
                <a:latin typeface="FontAwesome"/>
                <a:cs typeface="FontAwesome"/>
              </a:defRPr>
            </a:lvl1pPr>
          </a:lstStyle>
          <a:p>
            <a:pPr lvl="0"/>
            <a:r>
              <a:rPr lang="es-ES_tradnl" dirty="0" err="1"/>
              <a:t>icon</a:t>
            </a:r>
            <a:endParaRPr lang="es-ES_tradnl" dirty="0"/>
          </a:p>
        </p:txBody>
      </p:sp>
    </p:spTree>
    <p:extLst>
      <p:ext uri="{BB962C8B-B14F-4D97-AF65-F5344CB8AC3E}">
        <p14:creationId xmlns:p14="http://schemas.microsoft.com/office/powerpoint/2010/main" val="2070056849"/>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2" name="Oval 39"/>
          <p:cNvSpPr>
            <a:spLocks noChangeAspect="1"/>
          </p:cNvSpPr>
          <p:nvPr userDrawn="1"/>
        </p:nvSpPr>
        <p:spPr>
          <a:xfrm>
            <a:off x="716106" y="1485067"/>
            <a:ext cx="1345408" cy="1367992"/>
          </a:xfrm>
          <a:prstGeom prst="ellipse">
            <a:avLst/>
          </a:prstGeom>
          <a:ln w="381000" cap="rnd" cmpd="sng">
            <a:solidFill>
              <a:schemeClr val="accent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p>
        </p:txBody>
      </p:sp>
      <p:sp>
        <p:nvSpPr>
          <p:cNvPr id="3" name="Picture Placeholder 2"/>
          <p:cNvSpPr>
            <a:spLocks noGrp="1" noChangeAspect="1"/>
          </p:cNvSpPr>
          <p:nvPr>
            <p:ph type="pic" sz="quarter" idx="17"/>
          </p:nvPr>
        </p:nvSpPr>
        <p:spPr>
          <a:xfrm>
            <a:off x="643809" y="1396167"/>
            <a:ext cx="1522436" cy="1547991"/>
          </a:xfrm>
          <a:custGeom>
            <a:avLst/>
            <a:gdLst/>
            <a:ahLst/>
            <a:cxnLst/>
            <a:rect l="l" t="t" r="r" b="b"/>
            <a:pathLst>
              <a:path w="2595562" h="2595562">
                <a:moveTo>
                  <a:pt x="1297781" y="0"/>
                </a:moveTo>
                <a:cubicBezTo>
                  <a:pt x="2014526" y="0"/>
                  <a:pt x="2595562" y="581036"/>
                  <a:pt x="2595562" y="1297781"/>
                </a:cubicBezTo>
                <a:cubicBezTo>
                  <a:pt x="2595562" y="2014526"/>
                  <a:pt x="2014526" y="2595562"/>
                  <a:pt x="1297781" y="2595562"/>
                </a:cubicBezTo>
                <a:cubicBezTo>
                  <a:pt x="581036" y="2595562"/>
                  <a:pt x="0" y="2014526"/>
                  <a:pt x="0" y="1297781"/>
                </a:cubicBezTo>
                <a:cubicBezTo>
                  <a:pt x="0" y="581036"/>
                  <a:pt x="581036" y="0"/>
                  <a:pt x="1297781" y="0"/>
                </a:cubicBezTo>
                <a:close/>
              </a:path>
            </a:pathLst>
          </a:custGeom>
          <a:effectLst/>
        </p:spPr>
        <p:txBody>
          <a:bodyPr vert="horz" lIns="95057" tIns="47529" rIns="95057" bIns="47529"/>
          <a:lstStyle>
            <a:lvl1pPr marL="0" indent="0" algn="ctr">
              <a:buNone/>
              <a:defRPr sz="900">
                <a:solidFill>
                  <a:srgbClr val="7F7F7F"/>
                </a:solidFill>
                <a:latin typeface="Lato Regular"/>
                <a:cs typeface="Lato Regular"/>
              </a:defRPr>
            </a:lvl1pPr>
          </a:lstStyle>
          <a:p>
            <a:endParaRPr lang="en-US" dirty="0"/>
          </a:p>
        </p:txBody>
      </p:sp>
      <p:sp>
        <p:nvSpPr>
          <p:cNvPr id="4" name="Text Placeholder 7"/>
          <p:cNvSpPr>
            <a:spLocks noGrp="1"/>
          </p:cNvSpPr>
          <p:nvPr>
            <p:ph type="body" sz="quarter" idx="18" hasCustomPrompt="1"/>
          </p:nvPr>
        </p:nvSpPr>
        <p:spPr>
          <a:xfrm>
            <a:off x="643987" y="3097909"/>
            <a:ext cx="1536840" cy="359817"/>
          </a:xfrm>
          <a:prstGeom prst="rect">
            <a:avLst/>
          </a:prstGeom>
        </p:spPr>
        <p:txBody>
          <a:bodyPr vert="horz" lIns="0" tIns="40504" rIns="0" bIns="40504" anchor="ctr"/>
          <a:lstStyle>
            <a:lvl1pPr marL="0" indent="0" algn="ctr">
              <a:lnSpc>
                <a:spcPct val="100000"/>
              </a:lnSpc>
              <a:spcBef>
                <a:spcPts val="0"/>
              </a:spcBef>
              <a:buNone/>
              <a:defRPr sz="1600" b="0" i="0" baseline="0">
                <a:solidFill>
                  <a:schemeClr val="bg1">
                    <a:lumMod val="50000"/>
                  </a:schemeClr>
                </a:solidFill>
                <a:latin typeface="Raleway" charset="0"/>
                <a:ea typeface="Raleway" charset="0"/>
                <a:cs typeface="Raleway" charset="0"/>
              </a:defRPr>
            </a:lvl1pPr>
          </a:lstStyle>
          <a:p>
            <a:pPr lvl="0"/>
            <a:r>
              <a:rPr lang="es-ES_tradnl" dirty="0" err="1"/>
              <a:t>Name</a:t>
            </a:r>
            <a:r>
              <a:rPr lang="es-ES_tradnl" dirty="0"/>
              <a:t> </a:t>
            </a:r>
            <a:r>
              <a:rPr lang="es-ES_tradnl" dirty="0" err="1"/>
              <a:t>here</a:t>
            </a:r>
            <a:endParaRPr lang="es-ES_tradnl" dirty="0"/>
          </a:p>
        </p:txBody>
      </p:sp>
      <p:sp>
        <p:nvSpPr>
          <p:cNvPr id="5" name="Text Placeholder 7"/>
          <p:cNvSpPr>
            <a:spLocks noGrp="1"/>
          </p:cNvSpPr>
          <p:nvPr>
            <p:ph type="body" sz="quarter" idx="19" hasCustomPrompt="1"/>
          </p:nvPr>
        </p:nvSpPr>
        <p:spPr>
          <a:xfrm>
            <a:off x="643987" y="3465879"/>
            <a:ext cx="1536840" cy="190376"/>
          </a:xfrm>
          <a:prstGeom prst="rect">
            <a:avLst/>
          </a:prstGeom>
        </p:spPr>
        <p:txBody>
          <a:bodyPr vert="horz" lIns="0" tIns="40504" rIns="0" bIns="40504" anchor="ctr"/>
          <a:lstStyle>
            <a:lvl1pPr marL="0" indent="0" algn="ctr">
              <a:lnSpc>
                <a:spcPct val="100000"/>
              </a:lnSpc>
              <a:spcBef>
                <a:spcPts val="0"/>
              </a:spcBef>
              <a:spcAft>
                <a:spcPts val="0"/>
              </a:spcAft>
              <a:buNone/>
              <a:defRPr sz="1000" b="1" i="0">
                <a:solidFill>
                  <a:schemeClr val="accent2">
                    <a:lumMod val="75000"/>
                  </a:schemeClr>
                </a:solidFill>
                <a:latin typeface="Raleway Black" charset="0"/>
                <a:ea typeface="Raleway Black" charset="0"/>
                <a:cs typeface="Raleway Black" charset="0"/>
              </a:defRPr>
            </a:lvl1pPr>
          </a:lstStyle>
          <a:p>
            <a:pPr lvl="0"/>
            <a:r>
              <a:rPr lang="es-ES_tradnl" dirty="0" err="1"/>
              <a:t>Subtitle</a:t>
            </a:r>
            <a:r>
              <a:rPr lang="es-ES_tradnl" dirty="0"/>
              <a:t> </a:t>
            </a:r>
            <a:r>
              <a:rPr lang="es-ES_tradnl" dirty="0" err="1"/>
              <a:t>Example</a:t>
            </a:r>
            <a:endParaRPr lang="es-ES_tradnl" dirty="0"/>
          </a:p>
        </p:txBody>
      </p:sp>
      <p:sp>
        <p:nvSpPr>
          <p:cNvPr id="6" name="Text Placeholder 2"/>
          <p:cNvSpPr>
            <a:spLocks noGrp="1"/>
          </p:cNvSpPr>
          <p:nvPr>
            <p:ph type="body" sz="quarter" idx="16" hasCustomPrompt="1"/>
          </p:nvPr>
        </p:nvSpPr>
        <p:spPr>
          <a:xfrm>
            <a:off x="643988" y="3723989"/>
            <a:ext cx="1536840" cy="649977"/>
          </a:xfrm>
          <a:prstGeom prst="rect">
            <a:avLst/>
          </a:prstGeom>
        </p:spPr>
        <p:txBody>
          <a:bodyPr vert="horz" lIns="0" tIns="0" rIns="0" bIns="0"/>
          <a:lstStyle>
            <a:lvl1pPr marL="0" indent="0" algn="ctr">
              <a:lnSpc>
                <a:spcPct val="130000"/>
              </a:lnSpc>
              <a:buNone/>
              <a:defRPr sz="90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endParaRPr lang="en-US" dirty="0"/>
          </a:p>
        </p:txBody>
      </p:sp>
      <p:sp>
        <p:nvSpPr>
          <p:cNvPr id="7" name="Text Placeholder 7"/>
          <p:cNvSpPr>
            <a:spLocks noGrp="1"/>
          </p:cNvSpPr>
          <p:nvPr>
            <p:ph type="body" sz="quarter" idx="39" hasCustomPrompt="1"/>
          </p:nvPr>
        </p:nvSpPr>
        <p:spPr>
          <a:xfrm>
            <a:off x="1208046" y="4390901"/>
            <a:ext cx="481442" cy="467234"/>
          </a:xfrm>
          <a:prstGeom prst="rect">
            <a:avLst/>
          </a:prstGeom>
        </p:spPr>
        <p:txBody>
          <a:bodyPr vert="horz" lIns="0" tIns="103884" rIns="0" bIns="103884" anchor="ctr"/>
          <a:lstStyle>
            <a:lvl1pPr marL="0" indent="0" algn="ctr">
              <a:lnSpc>
                <a:spcPct val="100000"/>
              </a:lnSpc>
              <a:spcBef>
                <a:spcPts val="0"/>
              </a:spcBef>
              <a:buNone/>
              <a:defRPr sz="2500" b="1">
                <a:solidFill>
                  <a:schemeClr val="accent2"/>
                </a:solidFill>
                <a:latin typeface="FontAwesome"/>
                <a:cs typeface="FontAwesome"/>
              </a:defRPr>
            </a:lvl1pPr>
          </a:lstStyle>
          <a:p>
            <a:pPr lvl="0"/>
            <a:r>
              <a:rPr lang="es-ES_tradnl" dirty="0" err="1"/>
              <a:t>icon</a:t>
            </a:r>
            <a:endParaRPr lang="es-ES_tradnl" dirty="0"/>
          </a:p>
        </p:txBody>
      </p:sp>
      <p:cxnSp>
        <p:nvCxnSpPr>
          <p:cNvPr id="8" name="Straight Connector 84"/>
          <p:cNvCxnSpPr/>
          <p:nvPr userDrawn="1"/>
        </p:nvCxnSpPr>
        <p:spPr>
          <a:xfrm>
            <a:off x="2421251" y="1388534"/>
            <a:ext cx="0" cy="3455999"/>
          </a:xfrm>
          <a:prstGeom prst="line">
            <a:avLst/>
          </a:prstGeom>
          <a:ln w="3175" cmpd="sng">
            <a:solidFill>
              <a:schemeClr val="bg1">
                <a:lumMod val="85000"/>
              </a:schemeClr>
            </a:solidFill>
            <a:prstDash val="dash"/>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9" name="Oval 107"/>
          <p:cNvSpPr>
            <a:spLocks noChangeAspect="1"/>
          </p:cNvSpPr>
          <p:nvPr userDrawn="1"/>
        </p:nvSpPr>
        <p:spPr>
          <a:xfrm>
            <a:off x="2821450" y="1485067"/>
            <a:ext cx="1345408" cy="1367992"/>
          </a:xfrm>
          <a:prstGeom prst="ellipse">
            <a:avLst/>
          </a:prstGeom>
          <a:ln w="381000" cap="rnd" cmpd="sng">
            <a:solidFill>
              <a:schemeClr val="accent3"/>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p>
        </p:txBody>
      </p:sp>
      <p:sp>
        <p:nvSpPr>
          <p:cNvPr id="10" name="Picture Placeholder 2"/>
          <p:cNvSpPr>
            <a:spLocks noGrp="1" noChangeAspect="1"/>
          </p:cNvSpPr>
          <p:nvPr>
            <p:ph type="pic" sz="quarter" idx="55"/>
          </p:nvPr>
        </p:nvSpPr>
        <p:spPr>
          <a:xfrm>
            <a:off x="2749153" y="1396167"/>
            <a:ext cx="1522436" cy="1547991"/>
          </a:xfrm>
          <a:custGeom>
            <a:avLst/>
            <a:gdLst/>
            <a:ahLst/>
            <a:cxnLst/>
            <a:rect l="l" t="t" r="r" b="b"/>
            <a:pathLst>
              <a:path w="2595562" h="2595562">
                <a:moveTo>
                  <a:pt x="1297781" y="0"/>
                </a:moveTo>
                <a:cubicBezTo>
                  <a:pt x="2014526" y="0"/>
                  <a:pt x="2595562" y="581036"/>
                  <a:pt x="2595562" y="1297781"/>
                </a:cubicBezTo>
                <a:cubicBezTo>
                  <a:pt x="2595562" y="2014526"/>
                  <a:pt x="2014526" y="2595562"/>
                  <a:pt x="1297781" y="2595562"/>
                </a:cubicBezTo>
                <a:cubicBezTo>
                  <a:pt x="581036" y="2595562"/>
                  <a:pt x="0" y="2014526"/>
                  <a:pt x="0" y="1297781"/>
                </a:cubicBezTo>
                <a:cubicBezTo>
                  <a:pt x="0" y="581036"/>
                  <a:pt x="581036" y="0"/>
                  <a:pt x="1297781" y="0"/>
                </a:cubicBezTo>
                <a:close/>
              </a:path>
            </a:pathLst>
          </a:custGeom>
          <a:effectLst/>
        </p:spPr>
        <p:txBody>
          <a:bodyPr vert="horz" lIns="95057" tIns="47529" rIns="95057" bIns="47529"/>
          <a:lstStyle>
            <a:lvl1pPr marL="0" indent="0" algn="ctr">
              <a:buNone/>
              <a:defRPr sz="900">
                <a:solidFill>
                  <a:srgbClr val="7F7F7F"/>
                </a:solidFill>
                <a:latin typeface="Lato Regular"/>
                <a:cs typeface="Lato Regular"/>
              </a:defRPr>
            </a:lvl1pPr>
          </a:lstStyle>
          <a:p>
            <a:endParaRPr lang="en-US" dirty="0"/>
          </a:p>
        </p:txBody>
      </p:sp>
      <p:sp>
        <p:nvSpPr>
          <p:cNvPr id="11" name="Text Placeholder 7"/>
          <p:cNvSpPr>
            <a:spLocks noGrp="1"/>
          </p:cNvSpPr>
          <p:nvPr>
            <p:ph type="body" sz="quarter" idx="41" hasCustomPrompt="1"/>
          </p:nvPr>
        </p:nvSpPr>
        <p:spPr>
          <a:xfrm>
            <a:off x="2707756" y="3097909"/>
            <a:ext cx="1536840" cy="359817"/>
          </a:xfrm>
          <a:prstGeom prst="rect">
            <a:avLst/>
          </a:prstGeom>
        </p:spPr>
        <p:txBody>
          <a:bodyPr vert="horz" lIns="0" tIns="40504" rIns="0" bIns="40504" anchor="ctr"/>
          <a:lstStyle>
            <a:lvl1pPr marL="0" indent="0" algn="ctr">
              <a:lnSpc>
                <a:spcPct val="100000"/>
              </a:lnSpc>
              <a:spcBef>
                <a:spcPts val="0"/>
              </a:spcBef>
              <a:buNone/>
              <a:defRPr sz="1600" b="0" i="0" baseline="0">
                <a:solidFill>
                  <a:schemeClr val="bg1">
                    <a:lumMod val="50000"/>
                  </a:schemeClr>
                </a:solidFill>
                <a:latin typeface="Raleway" charset="0"/>
                <a:ea typeface="Raleway" charset="0"/>
                <a:cs typeface="Raleway" charset="0"/>
              </a:defRPr>
            </a:lvl1pPr>
          </a:lstStyle>
          <a:p>
            <a:pPr lvl="0"/>
            <a:r>
              <a:rPr lang="es-ES_tradnl" dirty="0" err="1"/>
              <a:t>Name</a:t>
            </a:r>
            <a:r>
              <a:rPr lang="es-ES_tradnl" dirty="0"/>
              <a:t> </a:t>
            </a:r>
            <a:r>
              <a:rPr lang="es-ES_tradnl" dirty="0" err="1"/>
              <a:t>here</a:t>
            </a:r>
            <a:endParaRPr lang="es-ES_tradnl" dirty="0"/>
          </a:p>
        </p:txBody>
      </p:sp>
      <p:sp>
        <p:nvSpPr>
          <p:cNvPr id="12" name="Text Placeholder 7"/>
          <p:cNvSpPr>
            <a:spLocks noGrp="1"/>
          </p:cNvSpPr>
          <p:nvPr>
            <p:ph type="body" sz="quarter" idx="42" hasCustomPrompt="1"/>
          </p:nvPr>
        </p:nvSpPr>
        <p:spPr>
          <a:xfrm>
            <a:off x="2707756" y="3465879"/>
            <a:ext cx="1536840" cy="190376"/>
          </a:xfrm>
          <a:prstGeom prst="rect">
            <a:avLst/>
          </a:prstGeom>
        </p:spPr>
        <p:txBody>
          <a:bodyPr vert="horz" lIns="0" tIns="40504" rIns="0" bIns="40504" anchor="ctr"/>
          <a:lstStyle>
            <a:lvl1pPr marL="0" indent="0" algn="ctr">
              <a:lnSpc>
                <a:spcPct val="100000"/>
              </a:lnSpc>
              <a:spcBef>
                <a:spcPts val="0"/>
              </a:spcBef>
              <a:spcAft>
                <a:spcPts val="0"/>
              </a:spcAft>
              <a:buNone/>
              <a:defRPr sz="1000" b="1" i="0">
                <a:solidFill>
                  <a:schemeClr val="accent2">
                    <a:lumMod val="75000"/>
                  </a:schemeClr>
                </a:solidFill>
                <a:latin typeface="Raleway Black" charset="0"/>
                <a:ea typeface="Raleway Black" charset="0"/>
                <a:cs typeface="Raleway Black" charset="0"/>
              </a:defRPr>
            </a:lvl1pPr>
          </a:lstStyle>
          <a:p>
            <a:pPr lvl="0"/>
            <a:r>
              <a:rPr lang="es-ES_tradnl" dirty="0" err="1"/>
              <a:t>Subtitle</a:t>
            </a:r>
            <a:r>
              <a:rPr lang="es-ES_tradnl" dirty="0"/>
              <a:t> </a:t>
            </a:r>
            <a:r>
              <a:rPr lang="es-ES_tradnl" dirty="0" err="1"/>
              <a:t>Example</a:t>
            </a:r>
            <a:endParaRPr lang="es-ES_tradnl" dirty="0"/>
          </a:p>
        </p:txBody>
      </p:sp>
      <p:sp>
        <p:nvSpPr>
          <p:cNvPr id="13" name="Text Placeholder 2"/>
          <p:cNvSpPr>
            <a:spLocks noGrp="1"/>
          </p:cNvSpPr>
          <p:nvPr>
            <p:ph type="body" sz="quarter" idx="43" hasCustomPrompt="1"/>
          </p:nvPr>
        </p:nvSpPr>
        <p:spPr>
          <a:xfrm>
            <a:off x="2707757" y="3723989"/>
            <a:ext cx="1536840" cy="649977"/>
          </a:xfrm>
          <a:prstGeom prst="rect">
            <a:avLst/>
          </a:prstGeom>
        </p:spPr>
        <p:txBody>
          <a:bodyPr vert="horz" lIns="0" tIns="0" rIns="0" bIns="0"/>
          <a:lstStyle>
            <a:lvl1pPr marL="0" indent="0" algn="ctr">
              <a:lnSpc>
                <a:spcPct val="130000"/>
              </a:lnSpc>
              <a:buNone/>
              <a:defRPr sz="90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endParaRPr lang="en-US" dirty="0"/>
          </a:p>
        </p:txBody>
      </p:sp>
      <p:sp>
        <p:nvSpPr>
          <p:cNvPr id="14" name="Text Placeholder 7"/>
          <p:cNvSpPr>
            <a:spLocks noGrp="1"/>
          </p:cNvSpPr>
          <p:nvPr>
            <p:ph type="body" sz="quarter" idx="44" hasCustomPrompt="1"/>
          </p:nvPr>
        </p:nvSpPr>
        <p:spPr>
          <a:xfrm>
            <a:off x="3271815" y="4390901"/>
            <a:ext cx="481442" cy="467234"/>
          </a:xfrm>
          <a:prstGeom prst="rect">
            <a:avLst/>
          </a:prstGeom>
        </p:spPr>
        <p:txBody>
          <a:bodyPr vert="horz" lIns="0" tIns="103884" rIns="0" bIns="103884" anchor="ctr"/>
          <a:lstStyle>
            <a:lvl1pPr marL="0" indent="0" algn="ctr">
              <a:lnSpc>
                <a:spcPct val="100000"/>
              </a:lnSpc>
              <a:spcBef>
                <a:spcPts val="0"/>
              </a:spcBef>
              <a:buNone/>
              <a:defRPr sz="2500" b="1">
                <a:solidFill>
                  <a:schemeClr val="accent3">
                    <a:lumMod val="75000"/>
                  </a:schemeClr>
                </a:solidFill>
                <a:latin typeface="FontAwesome"/>
                <a:cs typeface="FontAwesome"/>
              </a:defRPr>
            </a:lvl1pPr>
          </a:lstStyle>
          <a:p>
            <a:pPr lvl="0"/>
            <a:r>
              <a:rPr lang="es-ES_tradnl" dirty="0" err="1"/>
              <a:t>icon</a:t>
            </a:r>
            <a:endParaRPr lang="es-ES_tradnl" dirty="0"/>
          </a:p>
        </p:txBody>
      </p:sp>
      <p:cxnSp>
        <p:nvCxnSpPr>
          <p:cNvPr id="15" name="Straight Connector 125"/>
          <p:cNvCxnSpPr/>
          <p:nvPr userDrawn="1"/>
        </p:nvCxnSpPr>
        <p:spPr>
          <a:xfrm>
            <a:off x="4574489" y="1388534"/>
            <a:ext cx="0" cy="3455999"/>
          </a:xfrm>
          <a:prstGeom prst="line">
            <a:avLst/>
          </a:prstGeom>
          <a:ln w="3175" cmpd="sng">
            <a:solidFill>
              <a:schemeClr val="bg1">
                <a:lumMod val="85000"/>
              </a:schemeClr>
            </a:solidFill>
            <a:prstDash val="dash"/>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16" name="Oval 140"/>
          <p:cNvSpPr>
            <a:spLocks noChangeAspect="1"/>
          </p:cNvSpPr>
          <p:nvPr userDrawn="1"/>
        </p:nvSpPr>
        <p:spPr>
          <a:xfrm>
            <a:off x="4894467" y="1485067"/>
            <a:ext cx="1345408" cy="1367992"/>
          </a:xfrm>
          <a:prstGeom prst="ellipse">
            <a:avLst/>
          </a:prstGeom>
          <a:ln w="381000" cap="rnd" cmpd="sng">
            <a:solidFill>
              <a:schemeClr val="accent5"/>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p>
        </p:txBody>
      </p:sp>
      <p:sp>
        <p:nvSpPr>
          <p:cNvPr id="17" name="Picture Placeholder 2"/>
          <p:cNvSpPr>
            <a:spLocks noGrp="1" noChangeAspect="1"/>
          </p:cNvSpPr>
          <p:nvPr>
            <p:ph type="pic" sz="quarter" idx="56"/>
          </p:nvPr>
        </p:nvSpPr>
        <p:spPr>
          <a:xfrm>
            <a:off x="4822170" y="1396167"/>
            <a:ext cx="1522436" cy="1547991"/>
          </a:xfrm>
          <a:custGeom>
            <a:avLst/>
            <a:gdLst/>
            <a:ahLst/>
            <a:cxnLst/>
            <a:rect l="l" t="t" r="r" b="b"/>
            <a:pathLst>
              <a:path w="2595562" h="2595562">
                <a:moveTo>
                  <a:pt x="1297781" y="0"/>
                </a:moveTo>
                <a:cubicBezTo>
                  <a:pt x="2014526" y="0"/>
                  <a:pt x="2595562" y="581036"/>
                  <a:pt x="2595562" y="1297781"/>
                </a:cubicBezTo>
                <a:cubicBezTo>
                  <a:pt x="2595562" y="2014526"/>
                  <a:pt x="2014526" y="2595562"/>
                  <a:pt x="1297781" y="2595562"/>
                </a:cubicBezTo>
                <a:cubicBezTo>
                  <a:pt x="581036" y="2595562"/>
                  <a:pt x="0" y="2014526"/>
                  <a:pt x="0" y="1297781"/>
                </a:cubicBezTo>
                <a:cubicBezTo>
                  <a:pt x="0" y="581036"/>
                  <a:pt x="581036" y="0"/>
                  <a:pt x="1297781" y="0"/>
                </a:cubicBezTo>
                <a:close/>
              </a:path>
            </a:pathLst>
          </a:custGeom>
          <a:effectLst/>
        </p:spPr>
        <p:txBody>
          <a:bodyPr vert="horz" lIns="95057" tIns="47529" rIns="95057" bIns="47529"/>
          <a:lstStyle>
            <a:lvl1pPr marL="0" indent="0" algn="ctr">
              <a:buNone/>
              <a:defRPr sz="900">
                <a:solidFill>
                  <a:srgbClr val="7F7F7F"/>
                </a:solidFill>
                <a:latin typeface="Lato Regular"/>
                <a:cs typeface="Lato Regular"/>
              </a:defRPr>
            </a:lvl1pPr>
          </a:lstStyle>
          <a:p>
            <a:endParaRPr lang="en-US" dirty="0"/>
          </a:p>
        </p:txBody>
      </p:sp>
      <p:sp>
        <p:nvSpPr>
          <p:cNvPr id="18" name="Text Placeholder 7"/>
          <p:cNvSpPr>
            <a:spLocks noGrp="1"/>
          </p:cNvSpPr>
          <p:nvPr>
            <p:ph type="body" sz="quarter" idx="46" hasCustomPrompt="1"/>
          </p:nvPr>
        </p:nvSpPr>
        <p:spPr>
          <a:xfrm>
            <a:off x="4780773" y="3097909"/>
            <a:ext cx="1536840" cy="359817"/>
          </a:xfrm>
          <a:prstGeom prst="rect">
            <a:avLst/>
          </a:prstGeom>
        </p:spPr>
        <p:txBody>
          <a:bodyPr vert="horz" lIns="0" tIns="40504" rIns="0" bIns="40504" anchor="ctr"/>
          <a:lstStyle>
            <a:lvl1pPr marL="0" indent="0" algn="ctr">
              <a:lnSpc>
                <a:spcPct val="100000"/>
              </a:lnSpc>
              <a:spcBef>
                <a:spcPts val="0"/>
              </a:spcBef>
              <a:buNone/>
              <a:defRPr sz="1600" b="0" i="0" baseline="0">
                <a:solidFill>
                  <a:schemeClr val="bg1">
                    <a:lumMod val="50000"/>
                  </a:schemeClr>
                </a:solidFill>
                <a:latin typeface="Raleway" charset="0"/>
                <a:ea typeface="Raleway" charset="0"/>
                <a:cs typeface="Raleway" charset="0"/>
              </a:defRPr>
            </a:lvl1pPr>
          </a:lstStyle>
          <a:p>
            <a:pPr lvl="0"/>
            <a:r>
              <a:rPr lang="es-ES_tradnl" dirty="0" err="1"/>
              <a:t>Name</a:t>
            </a:r>
            <a:r>
              <a:rPr lang="es-ES_tradnl" dirty="0"/>
              <a:t> </a:t>
            </a:r>
            <a:r>
              <a:rPr lang="es-ES_tradnl" dirty="0" err="1"/>
              <a:t>here</a:t>
            </a:r>
            <a:endParaRPr lang="es-ES_tradnl" dirty="0"/>
          </a:p>
        </p:txBody>
      </p:sp>
      <p:sp>
        <p:nvSpPr>
          <p:cNvPr id="19" name="Text Placeholder 7"/>
          <p:cNvSpPr>
            <a:spLocks noGrp="1"/>
          </p:cNvSpPr>
          <p:nvPr>
            <p:ph type="body" sz="quarter" idx="47" hasCustomPrompt="1"/>
          </p:nvPr>
        </p:nvSpPr>
        <p:spPr>
          <a:xfrm>
            <a:off x="4780773" y="3465879"/>
            <a:ext cx="1536840" cy="190376"/>
          </a:xfrm>
          <a:prstGeom prst="rect">
            <a:avLst/>
          </a:prstGeom>
        </p:spPr>
        <p:txBody>
          <a:bodyPr vert="horz" lIns="0" tIns="40504" rIns="0" bIns="40504" anchor="ctr"/>
          <a:lstStyle>
            <a:lvl1pPr marL="0" indent="0" algn="ctr">
              <a:lnSpc>
                <a:spcPct val="100000"/>
              </a:lnSpc>
              <a:spcBef>
                <a:spcPts val="0"/>
              </a:spcBef>
              <a:spcAft>
                <a:spcPts val="0"/>
              </a:spcAft>
              <a:buNone/>
              <a:defRPr sz="1000" b="1" i="0">
                <a:solidFill>
                  <a:schemeClr val="accent2">
                    <a:lumMod val="75000"/>
                  </a:schemeClr>
                </a:solidFill>
                <a:latin typeface="Raleway Black" charset="0"/>
                <a:ea typeface="Raleway Black" charset="0"/>
                <a:cs typeface="Raleway Black" charset="0"/>
              </a:defRPr>
            </a:lvl1pPr>
          </a:lstStyle>
          <a:p>
            <a:pPr lvl="0"/>
            <a:r>
              <a:rPr lang="es-ES_tradnl" dirty="0" err="1"/>
              <a:t>Subtitle</a:t>
            </a:r>
            <a:r>
              <a:rPr lang="es-ES_tradnl" dirty="0"/>
              <a:t> </a:t>
            </a:r>
            <a:r>
              <a:rPr lang="es-ES_tradnl" dirty="0" err="1"/>
              <a:t>Example</a:t>
            </a:r>
            <a:endParaRPr lang="es-ES_tradnl" dirty="0"/>
          </a:p>
        </p:txBody>
      </p:sp>
      <p:sp>
        <p:nvSpPr>
          <p:cNvPr id="20" name="Text Placeholder 2"/>
          <p:cNvSpPr>
            <a:spLocks noGrp="1"/>
          </p:cNvSpPr>
          <p:nvPr>
            <p:ph type="body" sz="quarter" idx="48" hasCustomPrompt="1"/>
          </p:nvPr>
        </p:nvSpPr>
        <p:spPr>
          <a:xfrm>
            <a:off x="4780774" y="3723989"/>
            <a:ext cx="1536840" cy="649977"/>
          </a:xfrm>
          <a:prstGeom prst="rect">
            <a:avLst/>
          </a:prstGeom>
        </p:spPr>
        <p:txBody>
          <a:bodyPr vert="horz" lIns="0" tIns="0" rIns="0" bIns="0"/>
          <a:lstStyle>
            <a:lvl1pPr marL="0" indent="0" algn="ctr">
              <a:lnSpc>
                <a:spcPct val="130000"/>
              </a:lnSpc>
              <a:buNone/>
              <a:defRPr sz="90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endParaRPr lang="en-US" dirty="0"/>
          </a:p>
        </p:txBody>
      </p:sp>
      <p:sp>
        <p:nvSpPr>
          <p:cNvPr id="21" name="Text Placeholder 7"/>
          <p:cNvSpPr>
            <a:spLocks noGrp="1"/>
          </p:cNvSpPr>
          <p:nvPr>
            <p:ph type="body" sz="quarter" idx="49" hasCustomPrompt="1"/>
          </p:nvPr>
        </p:nvSpPr>
        <p:spPr>
          <a:xfrm>
            <a:off x="5344832" y="4390901"/>
            <a:ext cx="481442" cy="467234"/>
          </a:xfrm>
          <a:prstGeom prst="rect">
            <a:avLst/>
          </a:prstGeom>
        </p:spPr>
        <p:txBody>
          <a:bodyPr vert="horz" lIns="0" tIns="103884" rIns="0" bIns="103884" anchor="ctr"/>
          <a:lstStyle>
            <a:lvl1pPr marL="0" indent="0" algn="ctr">
              <a:lnSpc>
                <a:spcPct val="100000"/>
              </a:lnSpc>
              <a:spcBef>
                <a:spcPts val="0"/>
              </a:spcBef>
              <a:buNone/>
              <a:defRPr sz="2500" b="1">
                <a:solidFill>
                  <a:schemeClr val="accent5"/>
                </a:solidFill>
                <a:latin typeface="FontAwesome"/>
                <a:cs typeface="FontAwesome"/>
              </a:defRPr>
            </a:lvl1pPr>
          </a:lstStyle>
          <a:p>
            <a:pPr lvl="0"/>
            <a:r>
              <a:rPr lang="es-ES_tradnl" dirty="0" err="1"/>
              <a:t>icon</a:t>
            </a:r>
            <a:endParaRPr lang="es-ES_tradnl" dirty="0"/>
          </a:p>
        </p:txBody>
      </p:sp>
      <p:cxnSp>
        <p:nvCxnSpPr>
          <p:cNvPr id="22" name="Straight Connector 152"/>
          <p:cNvCxnSpPr/>
          <p:nvPr userDrawn="1"/>
        </p:nvCxnSpPr>
        <p:spPr>
          <a:xfrm>
            <a:off x="6608841" y="1388534"/>
            <a:ext cx="0" cy="3455999"/>
          </a:xfrm>
          <a:prstGeom prst="line">
            <a:avLst/>
          </a:prstGeom>
          <a:ln w="3175" cmpd="sng">
            <a:solidFill>
              <a:schemeClr val="bg1">
                <a:lumMod val="85000"/>
              </a:schemeClr>
            </a:solidFill>
            <a:prstDash val="dash"/>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23" name="Oval 159"/>
          <p:cNvSpPr>
            <a:spLocks noChangeAspect="1"/>
          </p:cNvSpPr>
          <p:nvPr userDrawn="1"/>
        </p:nvSpPr>
        <p:spPr>
          <a:xfrm>
            <a:off x="6986847" y="1485067"/>
            <a:ext cx="1345408" cy="1367992"/>
          </a:xfrm>
          <a:prstGeom prst="ellipse">
            <a:avLst/>
          </a:prstGeom>
          <a:ln w="381000" cap="rnd" cmpd="sng">
            <a:solidFill>
              <a:schemeClr val="accent6">
                <a:lumMod val="7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p>
        </p:txBody>
      </p:sp>
      <p:sp>
        <p:nvSpPr>
          <p:cNvPr id="24" name="Picture Placeholder 2"/>
          <p:cNvSpPr>
            <a:spLocks noGrp="1" noChangeAspect="1"/>
          </p:cNvSpPr>
          <p:nvPr>
            <p:ph type="pic" sz="quarter" idx="57"/>
          </p:nvPr>
        </p:nvSpPr>
        <p:spPr>
          <a:xfrm>
            <a:off x="6914550" y="1396167"/>
            <a:ext cx="1522436" cy="1547991"/>
          </a:xfrm>
          <a:custGeom>
            <a:avLst/>
            <a:gdLst/>
            <a:ahLst/>
            <a:cxnLst/>
            <a:rect l="l" t="t" r="r" b="b"/>
            <a:pathLst>
              <a:path w="2595562" h="2595562">
                <a:moveTo>
                  <a:pt x="1297781" y="0"/>
                </a:moveTo>
                <a:cubicBezTo>
                  <a:pt x="2014526" y="0"/>
                  <a:pt x="2595562" y="581036"/>
                  <a:pt x="2595562" y="1297781"/>
                </a:cubicBezTo>
                <a:cubicBezTo>
                  <a:pt x="2595562" y="2014526"/>
                  <a:pt x="2014526" y="2595562"/>
                  <a:pt x="1297781" y="2595562"/>
                </a:cubicBezTo>
                <a:cubicBezTo>
                  <a:pt x="581036" y="2595562"/>
                  <a:pt x="0" y="2014526"/>
                  <a:pt x="0" y="1297781"/>
                </a:cubicBezTo>
                <a:cubicBezTo>
                  <a:pt x="0" y="581036"/>
                  <a:pt x="581036" y="0"/>
                  <a:pt x="1297781" y="0"/>
                </a:cubicBezTo>
                <a:close/>
              </a:path>
            </a:pathLst>
          </a:custGeom>
          <a:effectLst/>
        </p:spPr>
        <p:txBody>
          <a:bodyPr vert="horz" lIns="95057" tIns="47529" rIns="95057" bIns="47529"/>
          <a:lstStyle>
            <a:lvl1pPr marL="0" indent="0" algn="ctr">
              <a:buNone/>
              <a:defRPr sz="900">
                <a:solidFill>
                  <a:srgbClr val="7F7F7F"/>
                </a:solidFill>
                <a:latin typeface="Lato Regular"/>
                <a:cs typeface="Lato Regular"/>
              </a:defRPr>
            </a:lvl1pPr>
          </a:lstStyle>
          <a:p>
            <a:endParaRPr lang="en-US" dirty="0"/>
          </a:p>
        </p:txBody>
      </p:sp>
      <p:sp>
        <p:nvSpPr>
          <p:cNvPr id="25" name="Text Placeholder 7"/>
          <p:cNvSpPr>
            <a:spLocks noGrp="1"/>
          </p:cNvSpPr>
          <p:nvPr>
            <p:ph type="body" sz="quarter" idx="51" hasCustomPrompt="1"/>
          </p:nvPr>
        </p:nvSpPr>
        <p:spPr>
          <a:xfrm>
            <a:off x="6899967" y="3097909"/>
            <a:ext cx="1536840" cy="359817"/>
          </a:xfrm>
          <a:prstGeom prst="rect">
            <a:avLst/>
          </a:prstGeom>
        </p:spPr>
        <p:txBody>
          <a:bodyPr vert="horz" lIns="0" tIns="40504" rIns="0" bIns="40504" anchor="ctr"/>
          <a:lstStyle>
            <a:lvl1pPr marL="0" indent="0" algn="ctr">
              <a:lnSpc>
                <a:spcPct val="100000"/>
              </a:lnSpc>
              <a:spcBef>
                <a:spcPts val="0"/>
              </a:spcBef>
              <a:buNone/>
              <a:defRPr sz="1600" b="0" i="0" baseline="0">
                <a:solidFill>
                  <a:schemeClr val="bg1">
                    <a:lumMod val="50000"/>
                  </a:schemeClr>
                </a:solidFill>
                <a:latin typeface="Raleway" charset="0"/>
                <a:ea typeface="Raleway" charset="0"/>
                <a:cs typeface="Raleway" charset="0"/>
              </a:defRPr>
            </a:lvl1pPr>
          </a:lstStyle>
          <a:p>
            <a:pPr lvl="0"/>
            <a:r>
              <a:rPr lang="es-ES_tradnl" dirty="0" err="1"/>
              <a:t>Name</a:t>
            </a:r>
            <a:r>
              <a:rPr lang="es-ES_tradnl" dirty="0"/>
              <a:t> </a:t>
            </a:r>
            <a:r>
              <a:rPr lang="es-ES_tradnl" dirty="0" err="1"/>
              <a:t>here</a:t>
            </a:r>
            <a:endParaRPr lang="es-ES_tradnl" dirty="0"/>
          </a:p>
        </p:txBody>
      </p:sp>
      <p:sp>
        <p:nvSpPr>
          <p:cNvPr id="26" name="Text Placeholder 7"/>
          <p:cNvSpPr>
            <a:spLocks noGrp="1"/>
          </p:cNvSpPr>
          <p:nvPr>
            <p:ph type="body" sz="quarter" idx="52" hasCustomPrompt="1"/>
          </p:nvPr>
        </p:nvSpPr>
        <p:spPr>
          <a:xfrm>
            <a:off x="6899967" y="3465879"/>
            <a:ext cx="1536840" cy="190376"/>
          </a:xfrm>
          <a:prstGeom prst="rect">
            <a:avLst/>
          </a:prstGeom>
        </p:spPr>
        <p:txBody>
          <a:bodyPr vert="horz" lIns="0" tIns="40504" rIns="0" bIns="40504" anchor="ctr"/>
          <a:lstStyle>
            <a:lvl1pPr marL="0" indent="0" algn="ctr">
              <a:lnSpc>
                <a:spcPct val="100000"/>
              </a:lnSpc>
              <a:spcBef>
                <a:spcPts val="0"/>
              </a:spcBef>
              <a:spcAft>
                <a:spcPts val="0"/>
              </a:spcAft>
              <a:buNone/>
              <a:defRPr sz="1000" b="1" i="0">
                <a:solidFill>
                  <a:schemeClr val="accent2">
                    <a:lumMod val="75000"/>
                  </a:schemeClr>
                </a:solidFill>
                <a:latin typeface="Raleway Black" charset="0"/>
                <a:ea typeface="Raleway Black" charset="0"/>
                <a:cs typeface="Raleway Black" charset="0"/>
              </a:defRPr>
            </a:lvl1pPr>
          </a:lstStyle>
          <a:p>
            <a:pPr lvl="0"/>
            <a:r>
              <a:rPr lang="es-ES_tradnl" dirty="0" err="1"/>
              <a:t>Subtitle</a:t>
            </a:r>
            <a:r>
              <a:rPr lang="es-ES_tradnl" dirty="0"/>
              <a:t> </a:t>
            </a:r>
            <a:r>
              <a:rPr lang="es-ES_tradnl" dirty="0" err="1"/>
              <a:t>Example</a:t>
            </a:r>
            <a:endParaRPr lang="es-ES_tradnl" dirty="0"/>
          </a:p>
        </p:txBody>
      </p:sp>
      <p:sp>
        <p:nvSpPr>
          <p:cNvPr id="27" name="Text Placeholder 2"/>
          <p:cNvSpPr>
            <a:spLocks noGrp="1"/>
          </p:cNvSpPr>
          <p:nvPr>
            <p:ph type="body" sz="quarter" idx="53" hasCustomPrompt="1"/>
          </p:nvPr>
        </p:nvSpPr>
        <p:spPr>
          <a:xfrm>
            <a:off x="6899968" y="3723989"/>
            <a:ext cx="1536840" cy="649977"/>
          </a:xfrm>
          <a:prstGeom prst="rect">
            <a:avLst/>
          </a:prstGeom>
        </p:spPr>
        <p:txBody>
          <a:bodyPr vert="horz" lIns="0" tIns="0" rIns="0" bIns="0"/>
          <a:lstStyle>
            <a:lvl1pPr marL="0" indent="0" algn="ctr">
              <a:lnSpc>
                <a:spcPct val="130000"/>
              </a:lnSpc>
              <a:buNone/>
              <a:defRPr sz="90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endParaRPr lang="en-US" dirty="0"/>
          </a:p>
        </p:txBody>
      </p:sp>
      <p:sp>
        <p:nvSpPr>
          <p:cNvPr id="28" name="Text Placeholder 7"/>
          <p:cNvSpPr>
            <a:spLocks noGrp="1"/>
          </p:cNvSpPr>
          <p:nvPr>
            <p:ph type="body" sz="quarter" idx="54" hasCustomPrompt="1"/>
          </p:nvPr>
        </p:nvSpPr>
        <p:spPr>
          <a:xfrm>
            <a:off x="7464026" y="4390901"/>
            <a:ext cx="481442" cy="467234"/>
          </a:xfrm>
          <a:prstGeom prst="rect">
            <a:avLst/>
          </a:prstGeom>
        </p:spPr>
        <p:txBody>
          <a:bodyPr vert="horz" lIns="0" tIns="103884" rIns="0" bIns="103884" anchor="ctr"/>
          <a:lstStyle>
            <a:lvl1pPr marL="0" indent="0" algn="ctr">
              <a:lnSpc>
                <a:spcPct val="100000"/>
              </a:lnSpc>
              <a:spcBef>
                <a:spcPts val="0"/>
              </a:spcBef>
              <a:buNone/>
              <a:defRPr sz="2500" b="1">
                <a:solidFill>
                  <a:schemeClr val="accent6">
                    <a:lumMod val="75000"/>
                  </a:schemeClr>
                </a:solidFill>
                <a:latin typeface="FontAwesome"/>
                <a:cs typeface="FontAwesome"/>
              </a:defRPr>
            </a:lvl1pPr>
          </a:lstStyle>
          <a:p>
            <a:pPr lvl="0"/>
            <a:r>
              <a:rPr lang="es-ES_tradnl" dirty="0" err="1"/>
              <a:t>icon</a:t>
            </a:r>
            <a:endParaRPr lang="es-ES_tradnl" dirty="0"/>
          </a:p>
        </p:txBody>
      </p:sp>
      <p:sp>
        <p:nvSpPr>
          <p:cNvPr id="29" name="Marcador de texto 2"/>
          <p:cNvSpPr>
            <a:spLocks noGrp="1"/>
          </p:cNvSpPr>
          <p:nvPr>
            <p:ph type="body" sz="quarter" idx="10" hasCustomPrompt="1"/>
          </p:nvPr>
        </p:nvSpPr>
        <p:spPr>
          <a:xfrm>
            <a:off x="2497073" y="186271"/>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30" name="Marcador de texto 2"/>
          <p:cNvSpPr>
            <a:spLocks noGrp="1"/>
          </p:cNvSpPr>
          <p:nvPr>
            <p:ph type="body" sz="quarter" idx="11" hasCustomPrompt="1"/>
          </p:nvPr>
        </p:nvSpPr>
        <p:spPr>
          <a:xfrm>
            <a:off x="2497073" y="807707"/>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164815302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cept graphic 2">
    <p:spTree>
      <p:nvGrpSpPr>
        <p:cNvPr id="1" name=""/>
        <p:cNvGrpSpPr/>
        <p:nvPr/>
      </p:nvGrpSpPr>
      <p:grpSpPr>
        <a:xfrm>
          <a:off x="0" y="0"/>
          <a:ext cx="0" cy="0"/>
          <a:chOff x="0" y="0"/>
          <a:chExt cx="0" cy="0"/>
        </a:xfrm>
      </p:grpSpPr>
      <p:sp>
        <p:nvSpPr>
          <p:cNvPr id="5" name="Marcador de imagen 4"/>
          <p:cNvSpPr>
            <a:spLocks noGrp="1"/>
          </p:cNvSpPr>
          <p:nvPr>
            <p:ph type="pic" sz="quarter" idx="10"/>
          </p:nvPr>
        </p:nvSpPr>
        <p:spPr>
          <a:xfrm>
            <a:off x="1" y="0"/>
            <a:ext cx="9117690" cy="4971224"/>
          </a:xfrm>
          <a:custGeom>
            <a:avLst/>
            <a:gdLst>
              <a:gd name="connsiteX0" fmla="*/ 3416214 w 9117690"/>
              <a:gd name="connsiteY0" fmla="*/ 3589692 h 4971224"/>
              <a:gd name="connsiteX1" fmla="*/ 3418663 w 9117690"/>
              <a:gd name="connsiteY1" fmla="*/ 3590526 h 4971224"/>
              <a:gd name="connsiteX2" fmla="*/ 3419057 w 9117690"/>
              <a:gd name="connsiteY2" fmla="*/ 3590560 h 4971224"/>
              <a:gd name="connsiteX3" fmla="*/ 0 w 9117690"/>
              <a:gd name="connsiteY3" fmla="*/ 0 h 4971224"/>
              <a:gd name="connsiteX4" fmla="*/ 9117690 w 9117690"/>
              <a:gd name="connsiteY4" fmla="*/ 0 h 4971224"/>
              <a:gd name="connsiteX5" fmla="*/ 9117689 w 9117690"/>
              <a:gd name="connsiteY5" fmla="*/ 2104736 h 4971224"/>
              <a:gd name="connsiteX6" fmla="*/ 9038886 w 9117690"/>
              <a:gd name="connsiteY6" fmla="*/ 2223622 h 4971224"/>
              <a:gd name="connsiteX7" fmla="*/ 8990816 w 9117690"/>
              <a:gd name="connsiteY7" fmla="*/ 2233326 h 4971224"/>
              <a:gd name="connsiteX8" fmla="*/ 8990816 w 9117690"/>
              <a:gd name="connsiteY8" fmla="*/ 2234064 h 4971224"/>
              <a:gd name="connsiteX9" fmla="*/ 8967336 w 9117690"/>
              <a:gd name="connsiteY9" fmla="*/ 2236431 h 4971224"/>
              <a:gd name="connsiteX10" fmla="*/ 8890272 w 9117690"/>
              <a:gd name="connsiteY10" fmla="*/ 2282875 h 4971224"/>
              <a:gd name="connsiteX11" fmla="*/ 8869107 w 9117690"/>
              <a:gd name="connsiteY11" fmla="*/ 2319766 h 4971224"/>
              <a:gd name="connsiteX12" fmla="*/ 8869107 w 9117690"/>
              <a:gd name="connsiteY12" fmla="*/ 2383080 h 4971224"/>
              <a:gd name="connsiteX13" fmla="*/ 8790304 w 9117690"/>
              <a:gd name="connsiteY13" fmla="*/ 2501968 h 4971224"/>
              <a:gd name="connsiteX14" fmla="*/ 8742234 w 9117690"/>
              <a:gd name="connsiteY14" fmla="*/ 2511672 h 4971224"/>
              <a:gd name="connsiteX15" fmla="*/ 8742234 w 9117690"/>
              <a:gd name="connsiteY15" fmla="*/ 2512410 h 4971224"/>
              <a:gd name="connsiteX16" fmla="*/ 8718754 w 9117690"/>
              <a:gd name="connsiteY16" fmla="*/ 2514777 h 4971224"/>
              <a:gd name="connsiteX17" fmla="*/ 8619025 w 9117690"/>
              <a:gd name="connsiteY17" fmla="*/ 2600726 h 4971224"/>
              <a:gd name="connsiteX18" fmla="*/ 8619005 w 9117690"/>
              <a:gd name="connsiteY18" fmla="*/ 2600839 h 4971224"/>
              <a:gd name="connsiteX19" fmla="*/ 8619005 w 9117690"/>
              <a:gd name="connsiteY19" fmla="*/ 3160632 h 4971224"/>
              <a:gd name="connsiteX20" fmla="*/ 8540202 w 9117690"/>
              <a:gd name="connsiteY20" fmla="*/ 3279520 h 4971224"/>
              <a:gd name="connsiteX21" fmla="*/ 8492132 w 9117690"/>
              <a:gd name="connsiteY21" fmla="*/ 3289224 h 4971224"/>
              <a:gd name="connsiteX22" fmla="*/ 8492132 w 9117690"/>
              <a:gd name="connsiteY22" fmla="*/ 3289962 h 4971224"/>
              <a:gd name="connsiteX23" fmla="*/ 8468652 w 9117690"/>
              <a:gd name="connsiteY23" fmla="*/ 3292329 h 4971224"/>
              <a:gd name="connsiteX24" fmla="*/ 8368923 w 9117690"/>
              <a:gd name="connsiteY24" fmla="*/ 3378278 h 4971224"/>
              <a:gd name="connsiteX25" fmla="*/ 8368672 w 9117690"/>
              <a:gd name="connsiteY25" fmla="*/ 3379701 h 4971224"/>
              <a:gd name="connsiteX26" fmla="*/ 8368672 w 9117690"/>
              <a:gd name="connsiteY26" fmla="*/ 3648026 h 4971224"/>
              <a:gd name="connsiteX27" fmla="*/ 8239645 w 9117690"/>
              <a:gd name="connsiteY27" fmla="*/ 3777053 h 4971224"/>
              <a:gd name="connsiteX28" fmla="*/ 8239646 w 9117690"/>
              <a:gd name="connsiteY28" fmla="*/ 3777052 h 4971224"/>
              <a:gd name="connsiteX29" fmla="*/ 8110619 w 9117690"/>
              <a:gd name="connsiteY29" fmla="*/ 3648025 h 4971224"/>
              <a:gd name="connsiteX30" fmla="*/ 8110619 w 9117690"/>
              <a:gd name="connsiteY30" fmla="*/ 3368005 h 4971224"/>
              <a:gd name="connsiteX31" fmla="*/ 8108616 w 9117690"/>
              <a:gd name="connsiteY31" fmla="*/ 3356655 h 4971224"/>
              <a:gd name="connsiteX32" fmla="*/ 8008887 w 9117690"/>
              <a:gd name="connsiteY32" fmla="*/ 3270706 h 4971224"/>
              <a:gd name="connsiteX33" fmla="*/ 7985407 w 9117690"/>
              <a:gd name="connsiteY33" fmla="*/ 3268339 h 4971224"/>
              <a:gd name="connsiteX34" fmla="*/ 7985407 w 9117690"/>
              <a:gd name="connsiteY34" fmla="*/ 3267601 h 4971224"/>
              <a:gd name="connsiteX35" fmla="*/ 7937337 w 9117690"/>
              <a:gd name="connsiteY35" fmla="*/ 3257897 h 4971224"/>
              <a:gd name="connsiteX36" fmla="*/ 7858534 w 9117690"/>
              <a:gd name="connsiteY36" fmla="*/ 3139009 h 4971224"/>
              <a:gd name="connsiteX37" fmla="*/ 7858534 w 9117690"/>
              <a:gd name="connsiteY37" fmla="*/ 3048879 h 4971224"/>
              <a:gd name="connsiteX38" fmla="*/ 7850145 w 9117690"/>
              <a:gd name="connsiteY38" fmla="*/ 3007329 h 4971224"/>
              <a:gd name="connsiteX39" fmla="*/ 7731258 w 9117690"/>
              <a:gd name="connsiteY39" fmla="*/ 2928525 h 4971224"/>
              <a:gd name="connsiteX40" fmla="*/ 7612370 w 9117690"/>
              <a:gd name="connsiteY40" fmla="*/ 3007329 h 4971224"/>
              <a:gd name="connsiteX41" fmla="*/ 7610181 w 9117690"/>
              <a:gd name="connsiteY41" fmla="*/ 3018174 h 4971224"/>
              <a:gd name="connsiteX42" fmla="*/ 7610181 w 9117690"/>
              <a:gd name="connsiteY42" fmla="*/ 3259043 h 4971224"/>
              <a:gd name="connsiteX43" fmla="*/ 7531378 w 9117690"/>
              <a:gd name="connsiteY43" fmla="*/ 3377931 h 4971224"/>
              <a:gd name="connsiteX44" fmla="*/ 7483308 w 9117690"/>
              <a:gd name="connsiteY44" fmla="*/ 3387635 h 4971224"/>
              <a:gd name="connsiteX45" fmla="*/ 7483308 w 9117690"/>
              <a:gd name="connsiteY45" fmla="*/ 3388373 h 4971224"/>
              <a:gd name="connsiteX46" fmla="*/ 7459828 w 9117690"/>
              <a:gd name="connsiteY46" fmla="*/ 3390740 h 4971224"/>
              <a:gd name="connsiteX47" fmla="*/ 7360099 w 9117690"/>
              <a:gd name="connsiteY47" fmla="*/ 3476689 h 4971224"/>
              <a:gd name="connsiteX48" fmla="*/ 7359847 w 9117690"/>
              <a:gd name="connsiteY48" fmla="*/ 3478118 h 4971224"/>
              <a:gd name="connsiteX49" fmla="*/ 7359847 w 9117690"/>
              <a:gd name="connsiteY49" fmla="*/ 3582759 h 4971224"/>
              <a:gd name="connsiteX50" fmla="*/ 7230820 w 9117690"/>
              <a:gd name="connsiteY50" fmla="*/ 3711786 h 4971224"/>
              <a:gd name="connsiteX51" fmla="*/ 7230821 w 9117690"/>
              <a:gd name="connsiteY51" fmla="*/ 3711785 h 4971224"/>
              <a:gd name="connsiteX52" fmla="*/ 7101794 w 9117690"/>
              <a:gd name="connsiteY52" fmla="*/ 3582758 h 4971224"/>
              <a:gd name="connsiteX53" fmla="*/ 7101794 w 9117690"/>
              <a:gd name="connsiteY53" fmla="*/ 1751439 h 4971224"/>
              <a:gd name="connsiteX54" fmla="*/ 7101793 w 9117690"/>
              <a:gd name="connsiteY54" fmla="*/ 3599281 h 4971224"/>
              <a:gd name="connsiteX55" fmla="*/ 7091655 w 9117690"/>
              <a:gd name="connsiteY55" fmla="*/ 3549062 h 4971224"/>
              <a:gd name="connsiteX56" fmla="*/ 6972767 w 9117690"/>
              <a:gd name="connsiteY56" fmla="*/ 3470258 h 4971224"/>
              <a:gd name="connsiteX57" fmla="*/ 6853880 w 9117690"/>
              <a:gd name="connsiteY57" fmla="*/ 3549062 h 4971224"/>
              <a:gd name="connsiteX58" fmla="*/ 6844116 w 9117690"/>
              <a:gd name="connsiteY58" fmla="*/ 3597422 h 4971224"/>
              <a:gd name="connsiteX59" fmla="*/ 6844116 w 9117690"/>
              <a:gd name="connsiteY59" fmla="*/ 4183824 h 4971224"/>
              <a:gd name="connsiteX60" fmla="*/ 6715089 w 9117690"/>
              <a:gd name="connsiteY60" fmla="*/ 4312851 h 4971224"/>
              <a:gd name="connsiteX61" fmla="*/ 6715090 w 9117690"/>
              <a:gd name="connsiteY61" fmla="*/ 4312850 h 4971224"/>
              <a:gd name="connsiteX62" fmla="*/ 6586063 w 9117690"/>
              <a:gd name="connsiteY62" fmla="*/ 4183823 h 4971224"/>
              <a:gd name="connsiteX63" fmla="*/ 6586063 w 9117690"/>
              <a:gd name="connsiteY63" fmla="*/ 1751439 h 4971224"/>
              <a:gd name="connsiteX64" fmla="*/ 6586062 w 9117690"/>
              <a:gd name="connsiteY64" fmla="*/ 3286861 h 4971224"/>
              <a:gd name="connsiteX65" fmla="*/ 6575924 w 9117690"/>
              <a:gd name="connsiteY65" fmla="*/ 3236642 h 4971224"/>
              <a:gd name="connsiteX66" fmla="*/ 6457036 w 9117690"/>
              <a:gd name="connsiteY66" fmla="*/ 3157838 h 4971224"/>
              <a:gd name="connsiteX67" fmla="*/ 6338149 w 9117690"/>
              <a:gd name="connsiteY67" fmla="*/ 3236642 h 4971224"/>
              <a:gd name="connsiteX68" fmla="*/ 6334551 w 9117690"/>
              <a:gd name="connsiteY68" fmla="*/ 3254461 h 4971224"/>
              <a:gd name="connsiteX69" fmla="*/ 6334551 w 9117690"/>
              <a:gd name="connsiteY69" fmla="*/ 3563407 h 4971224"/>
              <a:gd name="connsiteX70" fmla="*/ 6205524 w 9117690"/>
              <a:gd name="connsiteY70" fmla="*/ 3692434 h 4971224"/>
              <a:gd name="connsiteX71" fmla="*/ 6205525 w 9117690"/>
              <a:gd name="connsiteY71" fmla="*/ 3692433 h 4971224"/>
              <a:gd name="connsiteX72" fmla="*/ 6076498 w 9117690"/>
              <a:gd name="connsiteY72" fmla="*/ 3563406 h 4971224"/>
              <a:gd name="connsiteX73" fmla="*/ 6076498 w 9117690"/>
              <a:gd name="connsiteY73" fmla="*/ 3516668 h 4971224"/>
              <a:gd name="connsiteX74" fmla="*/ 6057828 w 9117690"/>
              <a:gd name="connsiteY74" fmla="*/ 3484126 h 4971224"/>
              <a:gd name="connsiteX75" fmla="*/ 5980764 w 9117690"/>
              <a:gd name="connsiteY75" fmla="*/ 3437682 h 4971224"/>
              <a:gd name="connsiteX76" fmla="*/ 5957284 w 9117690"/>
              <a:gd name="connsiteY76" fmla="*/ 3435315 h 4971224"/>
              <a:gd name="connsiteX77" fmla="*/ 5957284 w 9117690"/>
              <a:gd name="connsiteY77" fmla="*/ 3434577 h 4971224"/>
              <a:gd name="connsiteX78" fmla="*/ 5909214 w 9117690"/>
              <a:gd name="connsiteY78" fmla="*/ 3424873 h 4971224"/>
              <a:gd name="connsiteX79" fmla="*/ 5830411 w 9117690"/>
              <a:gd name="connsiteY79" fmla="*/ 3305985 h 4971224"/>
              <a:gd name="connsiteX80" fmla="*/ 5830411 w 9117690"/>
              <a:gd name="connsiteY80" fmla="*/ 3192001 h 4971224"/>
              <a:gd name="connsiteX81" fmla="*/ 5822022 w 9117690"/>
              <a:gd name="connsiteY81" fmla="*/ 3150451 h 4971224"/>
              <a:gd name="connsiteX82" fmla="*/ 5703135 w 9117690"/>
              <a:gd name="connsiteY82" fmla="*/ 3071647 h 4971224"/>
              <a:gd name="connsiteX83" fmla="*/ 5584247 w 9117690"/>
              <a:gd name="connsiteY83" fmla="*/ 3150451 h 4971224"/>
              <a:gd name="connsiteX84" fmla="*/ 5582058 w 9117690"/>
              <a:gd name="connsiteY84" fmla="*/ 3161295 h 4971224"/>
              <a:gd name="connsiteX85" fmla="*/ 5582058 w 9117690"/>
              <a:gd name="connsiteY85" fmla="*/ 3314699 h 4971224"/>
              <a:gd name="connsiteX86" fmla="*/ 5503255 w 9117690"/>
              <a:gd name="connsiteY86" fmla="*/ 3433587 h 4971224"/>
              <a:gd name="connsiteX87" fmla="*/ 5455185 w 9117690"/>
              <a:gd name="connsiteY87" fmla="*/ 3443291 h 4971224"/>
              <a:gd name="connsiteX88" fmla="*/ 5455185 w 9117690"/>
              <a:gd name="connsiteY88" fmla="*/ 3444029 h 4971224"/>
              <a:gd name="connsiteX89" fmla="*/ 5431705 w 9117690"/>
              <a:gd name="connsiteY89" fmla="*/ 3446396 h 4971224"/>
              <a:gd name="connsiteX90" fmla="*/ 5331976 w 9117690"/>
              <a:gd name="connsiteY90" fmla="*/ 3532345 h 4971224"/>
              <a:gd name="connsiteX91" fmla="*/ 5329772 w 9117690"/>
              <a:gd name="connsiteY91" fmla="*/ 3544835 h 4971224"/>
              <a:gd name="connsiteX92" fmla="*/ 5329772 w 9117690"/>
              <a:gd name="connsiteY92" fmla="*/ 3678743 h 4971224"/>
              <a:gd name="connsiteX93" fmla="*/ 5200745 w 9117690"/>
              <a:gd name="connsiteY93" fmla="*/ 3807770 h 4971224"/>
              <a:gd name="connsiteX94" fmla="*/ 5200746 w 9117690"/>
              <a:gd name="connsiteY94" fmla="*/ 3807769 h 4971224"/>
              <a:gd name="connsiteX95" fmla="*/ 5071719 w 9117690"/>
              <a:gd name="connsiteY95" fmla="*/ 3678742 h 4971224"/>
              <a:gd name="connsiteX96" fmla="*/ 5071719 w 9117690"/>
              <a:gd name="connsiteY96" fmla="*/ 3313488 h 4971224"/>
              <a:gd name="connsiteX97" fmla="*/ 5069515 w 9117690"/>
              <a:gd name="connsiteY97" fmla="*/ 3300998 h 4971224"/>
              <a:gd name="connsiteX98" fmla="*/ 4969786 w 9117690"/>
              <a:gd name="connsiteY98" fmla="*/ 3215049 h 4971224"/>
              <a:gd name="connsiteX99" fmla="*/ 4946306 w 9117690"/>
              <a:gd name="connsiteY99" fmla="*/ 3212682 h 4971224"/>
              <a:gd name="connsiteX100" fmla="*/ 4946306 w 9117690"/>
              <a:gd name="connsiteY100" fmla="*/ 3211944 h 4971224"/>
              <a:gd name="connsiteX101" fmla="*/ 4898236 w 9117690"/>
              <a:gd name="connsiteY101" fmla="*/ 3202240 h 4971224"/>
              <a:gd name="connsiteX102" fmla="*/ 4819433 w 9117690"/>
              <a:gd name="connsiteY102" fmla="*/ 3083352 h 4971224"/>
              <a:gd name="connsiteX103" fmla="*/ 4819433 w 9117690"/>
              <a:gd name="connsiteY103" fmla="*/ 2706976 h 4971224"/>
              <a:gd name="connsiteX104" fmla="*/ 4811044 w 9117690"/>
              <a:gd name="connsiteY104" fmla="*/ 2665427 h 4971224"/>
              <a:gd name="connsiteX105" fmla="*/ 4692157 w 9117690"/>
              <a:gd name="connsiteY105" fmla="*/ 2586623 h 4971224"/>
              <a:gd name="connsiteX106" fmla="*/ 4563130 w 9117690"/>
              <a:gd name="connsiteY106" fmla="*/ 2715650 h 4971224"/>
              <a:gd name="connsiteX107" fmla="*/ 4563130 w 9117690"/>
              <a:gd name="connsiteY107" fmla="*/ 1751439 h 4971224"/>
              <a:gd name="connsiteX108" fmla="*/ 4563015 w 9117690"/>
              <a:gd name="connsiteY108" fmla="*/ 1751439 h 4971224"/>
              <a:gd name="connsiteX109" fmla="*/ 4563014 w 9117690"/>
              <a:gd name="connsiteY109" fmla="*/ 3019403 h 4971224"/>
              <a:gd name="connsiteX110" fmla="*/ 4484211 w 9117690"/>
              <a:gd name="connsiteY110" fmla="*/ 3138291 h 4971224"/>
              <a:gd name="connsiteX111" fmla="*/ 4436141 w 9117690"/>
              <a:gd name="connsiteY111" fmla="*/ 3147995 h 4971224"/>
              <a:gd name="connsiteX112" fmla="*/ 4436141 w 9117690"/>
              <a:gd name="connsiteY112" fmla="*/ 3148733 h 4971224"/>
              <a:gd name="connsiteX113" fmla="*/ 4412661 w 9117690"/>
              <a:gd name="connsiteY113" fmla="*/ 3151100 h 4971224"/>
              <a:gd name="connsiteX114" fmla="*/ 4335596 w 9117690"/>
              <a:gd name="connsiteY114" fmla="*/ 3197544 h 4971224"/>
              <a:gd name="connsiteX115" fmla="*/ 4314689 w 9117690"/>
              <a:gd name="connsiteY115" fmla="*/ 3233987 h 4971224"/>
              <a:gd name="connsiteX116" fmla="*/ 4314689 w 9117690"/>
              <a:gd name="connsiteY116" fmla="*/ 3369599 h 4971224"/>
              <a:gd name="connsiteX117" fmla="*/ 4235886 w 9117690"/>
              <a:gd name="connsiteY117" fmla="*/ 3488487 h 4971224"/>
              <a:gd name="connsiteX118" fmla="*/ 4187818 w 9117690"/>
              <a:gd name="connsiteY118" fmla="*/ 3498191 h 4971224"/>
              <a:gd name="connsiteX119" fmla="*/ 4187818 w 9117690"/>
              <a:gd name="connsiteY119" fmla="*/ 3498929 h 4971224"/>
              <a:gd name="connsiteX120" fmla="*/ 4164338 w 9117690"/>
              <a:gd name="connsiteY120" fmla="*/ 3501296 h 4971224"/>
              <a:gd name="connsiteX121" fmla="*/ 4087274 w 9117690"/>
              <a:gd name="connsiteY121" fmla="*/ 3547740 h 4971224"/>
              <a:gd name="connsiteX122" fmla="*/ 4066135 w 9117690"/>
              <a:gd name="connsiteY122" fmla="*/ 3584586 h 4971224"/>
              <a:gd name="connsiteX123" fmla="*/ 4066135 w 9117690"/>
              <a:gd name="connsiteY123" fmla="*/ 3742355 h 4971224"/>
              <a:gd name="connsiteX124" fmla="*/ 3937109 w 9117690"/>
              <a:gd name="connsiteY124" fmla="*/ 3871382 h 4971224"/>
              <a:gd name="connsiteX125" fmla="*/ 3937109 w 9117690"/>
              <a:gd name="connsiteY125" fmla="*/ 3871381 h 4971224"/>
              <a:gd name="connsiteX126" fmla="*/ 3808082 w 9117690"/>
              <a:gd name="connsiteY126" fmla="*/ 3742354 h 4971224"/>
              <a:gd name="connsiteX127" fmla="*/ 3808082 w 9117690"/>
              <a:gd name="connsiteY127" fmla="*/ 3249609 h 4971224"/>
              <a:gd name="connsiteX128" fmla="*/ 3799694 w 9117690"/>
              <a:gd name="connsiteY128" fmla="*/ 3208059 h 4971224"/>
              <a:gd name="connsiteX129" fmla="*/ 3680807 w 9117690"/>
              <a:gd name="connsiteY129" fmla="*/ 3129255 h 4971224"/>
              <a:gd name="connsiteX130" fmla="*/ 3561920 w 9117690"/>
              <a:gd name="connsiteY130" fmla="*/ 3208059 h 4971224"/>
              <a:gd name="connsiteX131" fmla="*/ 3561433 w 9117690"/>
              <a:gd name="connsiteY131" fmla="*/ 3210469 h 4971224"/>
              <a:gd name="connsiteX132" fmla="*/ 3561433 w 9117690"/>
              <a:gd name="connsiteY132" fmla="*/ 3465610 h 4971224"/>
              <a:gd name="connsiteX133" fmla="*/ 3482629 w 9117690"/>
              <a:gd name="connsiteY133" fmla="*/ 3584498 h 4971224"/>
              <a:gd name="connsiteX134" fmla="*/ 3438829 w 9117690"/>
              <a:gd name="connsiteY134" fmla="*/ 3593340 h 4971224"/>
              <a:gd name="connsiteX135" fmla="*/ 3438829 w 9117690"/>
              <a:gd name="connsiteY135" fmla="*/ 3594706 h 4971224"/>
              <a:gd name="connsiteX136" fmla="*/ 3415349 w 9117690"/>
              <a:gd name="connsiteY136" fmla="*/ 3597073 h 4971224"/>
              <a:gd name="connsiteX137" fmla="*/ 3315620 w 9117690"/>
              <a:gd name="connsiteY137" fmla="*/ 3683022 h 4971224"/>
              <a:gd name="connsiteX138" fmla="*/ 3307419 w 9117690"/>
              <a:gd name="connsiteY138" fmla="*/ 3729493 h 4971224"/>
              <a:gd name="connsiteX139" fmla="*/ 3307419 w 9117690"/>
              <a:gd name="connsiteY139" fmla="*/ 4196662 h 4971224"/>
              <a:gd name="connsiteX140" fmla="*/ 3178392 w 9117690"/>
              <a:gd name="connsiteY140" fmla="*/ 4325689 h 4971224"/>
              <a:gd name="connsiteX141" fmla="*/ 3178393 w 9117690"/>
              <a:gd name="connsiteY141" fmla="*/ 4325690 h 4971224"/>
              <a:gd name="connsiteX142" fmla="*/ 3049366 w 9117690"/>
              <a:gd name="connsiteY142" fmla="*/ 4196663 h 4971224"/>
              <a:gd name="connsiteX143" fmla="*/ 3049366 w 9117690"/>
              <a:gd name="connsiteY143" fmla="*/ 3544518 h 4971224"/>
              <a:gd name="connsiteX144" fmla="*/ 3033349 w 9117690"/>
              <a:gd name="connsiteY144" fmla="*/ 3518119 h 4971224"/>
              <a:gd name="connsiteX145" fmla="*/ 2933786 w 9117690"/>
              <a:gd name="connsiteY145" fmla="*/ 3471165 h 4971224"/>
              <a:gd name="connsiteX146" fmla="*/ 2814899 w 9117690"/>
              <a:gd name="connsiteY146" fmla="*/ 3549969 h 4971224"/>
              <a:gd name="connsiteX147" fmla="*/ 2812443 w 9117690"/>
              <a:gd name="connsiteY147" fmla="*/ 3562129 h 4971224"/>
              <a:gd name="connsiteX148" fmla="*/ 2812443 w 9117690"/>
              <a:gd name="connsiteY148" fmla="*/ 4069851 h 4971224"/>
              <a:gd name="connsiteX149" fmla="*/ 2683416 w 9117690"/>
              <a:gd name="connsiteY149" fmla="*/ 4198878 h 4971224"/>
              <a:gd name="connsiteX150" fmla="*/ 2683417 w 9117690"/>
              <a:gd name="connsiteY150" fmla="*/ 4198877 h 4971224"/>
              <a:gd name="connsiteX151" fmla="*/ 2554391 w 9117690"/>
              <a:gd name="connsiteY151" fmla="*/ 4069850 h 4971224"/>
              <a:gd name="connsiteX152" fmla="*/ 2554391 w 9117690"/>
              <a:gd name="connsiteY152" fmla="*/ 1751439 h 4971224"/>
              <a:gd name="connsiteX153" fmla="*/ 2554390 w 9117690"/>
              <a:gd name="connsiteY153" fmla="*/ 1751439 h 4971224"/>
              <a:gd name="connsiteX154" fmla="*/ 2554389 w 9117690"/>
              <a:gd name="connsiteY154" fmla="*/ 4044721 h 4971224"/>
              <a:gd name="connsiteX155" fmla="*/ 2544250 w 9117690"/>
              <a:gd name="connsiteY155" fmla="*/ 3994503 h 4971224"/>
              <a:gd name="connsiteX156" fmla="*/ 2425363 w 9117690"/>
              <a:gd name="connsiteY156" fmla="*/ 3915699 h 4971224"/>
              <a:gd name="connsiteX157" fmla="*/ 2296336 w 9117690"/>
              <a:gd name="connsiteY157" fmla="*/ 4044726 h 4971224"/>
              <a:gd name="connsiteX158" fmla="*/ 2296336 w 9117690"/>
              <a:gd name="connsiteY158" fmla="*/ 4842197 h 4971224"/>
              <a:gd name="connsiteX159" fmla="*/ 2167309 w 9117690"/>
              <a:gd name="connsiteY159" fmla="*/ 4971224 h 4971224"/>
              <a:gd name="connsiteX160" fmla="*/ 2167310 w 9117690"/>
              <a:gd name="connsiteY160" fmla="*/ 4971223 h 4971224"/>
              <a:gd name="connsiteX161" fmla="*/ 2038282 w 9117690"/>
              <a:gd name="connsiteY161" fmla="*/ 4842196 h 4971224"/>
              <a:gd name="connsiteX162" fmla="*/ 2038282 w 9117690"/>
              <a:gd name="connsiteY162" fmla="*/ 1751439 h 4971224"/>
              <a:gd name="connsiteX163" fmla="*/ 2038281 w 9117690"/>
              <a:gd name="connsiteY163" fmla="*/ 3795012 h 4971224"/>
              <a:gd name="connsiteX164" fmla="*/ 2028143 w 9117690"/>
              <a:gd name="connsiteY164" fmla="*/ 3744793 h 4971224"/>
              <a:gd name="connsiteX165" fmla="*/ 1909255 w 9117690"/>
              <a:gd name="connsiteY165" fmla="*/ 3665989 h 4971224"/>
              <a:gd name="connsiteX166" fmla="*/ 1790368 w 9117690"/>
              <a:gd name="connsiteY166" fmla="*/ 3744793 h 4971224"/>
              <a:gd name="connsiteX167" fmla="*/ 1780604 w 9117690"/>
              <a:gd name="connsiteY167" fmla="*/ 3793153 h 4971224"/>
              <a:gd name="connsiteX168" fmla="*/ 1780604 w 9117690"/>
              <a:gd name="connsiteY168" fmla="*/ 4123955 h 4971224"/>
              <a:gd name="connsiteX169" fmla="*/ 1651577 w 9117690"/>
              <a:gd name="connsiteY169" fmla="*/ 4252982 h 4971224"/>
              <a:gd name="connsiteX170" fmla="*/ 1651578 w 9117690"/>
              <a:gd name="connsiteY170" fmla="*/ 4252981 h 4971224"/>
              <a:gd name="connsiteX171" fmla="*/ 1522552 w 9117690"/>
              <a:gd name="connsiteY171" fmla="*/ 4123954 h 4971224"/>
              <a:gd name="connsiteX172" fmla="*/ 1522552 w 9117690"/>
              <a:gd name="connsiteY172" fmla="*/ 3951064 h 4971224"/>
              <a:gd name="connsiteX173" fmla="*/ 1521839 w 9117690"/>
              <a:gd name="connsiteY173" fmla="*/ 3947533 h 4971224"/>
              <a:gd name="connsiteX174" fmla="*/ 1402953 w 9117690"/>
              <a:gd name="connsiteY174" fmla="*/ 3868729 h 4971224"/>
              <a:gd name="connsiteX175" fmla="*/ 1284065 w 9117690"/>
              <a:gd name="connsiteY175" fmla="*/ 3947533 h 4971224"/>
              <a:gd name="connsiteX176" fmla="*/ 1283351 w 9117690"/>
              <a:gd name="connsiteY176" fmla="*/ 3951066 h 4971224"/>
              <a:gd name="connsiteX177" fmla="*/ 1283351 w 9117690"/>
              <a:gd name="connsiteY177" fmla="*/ 4211763 h 4971224"/>
              <a:gd name="connsiteX178" fmla="*/ 1154325 w 9117690"/>
              <a:gd name="connsiteY178" fmla="*/ 4340790 h 4971224"/>
              <a:gd name="connsiteX179" fmla="*/ 1154325 w 9117690"/>
              <a:gd name="connsiteY179" fmla="*/ 4340789 h 4971224"/>
              <a:gd name="connsiteX180" fmla="*/ 1025297 w 9117690"/>
              <a:gd name="connsiteY180" fmla="*/ 4211762 h 4971224"/>
              <a:gd name="connsiteX181" fmla="*/ 1025297 w 9117690"/>
              <a:gd name="connsiteY181" fmla="*/ 1751439 h 4971224"/>
              <a:gd name="connsiteX182" fmla="*/ 1025296 w 9117690"/>
              <a:gd name="connsiteY182" fmla="*/ 4228285 h 4971224"/>
              <a:gd name="connsiteX183" fmla="*/ 1015158 w 9117690"/>
              <a:gd name="connsiteY183" fmla="*/ 4178066 h 4971224"/>
              <a:gd name="connsiteX184" fmla="*/ 896270 w 9117690"/>
              <a:gd name="connsiteY184" fmla="*/ 4099262 h 4971224"/>
              <a:gd name="connsiteX185" fmla="*/ 777383 w 9117690"/>
              <a:gd name="connsiteY185" fmla="*/ 4178066 h 4971224"/>
              <a:gd name="connsiteX186" fmla="*/ 767619 w 9117690"/>
              <a:gd name="connsiteY186" fmla="*/ 4226427 h 4971224"/>
              <a:gd name="connsiteX187" fmla="*/ 767619 w 9117690"/>
              <a:gd name="connsiteY187" fmla="*/ 4311766 h 4971224"/>
              <a:gd name="connsiteX188" fmla="*/ 638592 w 9117690"/>
              <a:gd name="connsiteY188" fmla="*/ 4440793 h 4971224"/>
              <a:gd name="connsiteX189" fmla="*/ 638593 w 9117690"/>
              <a:gd name="connsiteY189" fmla="*/ 4440792 h 4971224"/>
              <a:gd name="connsiteX190" fmla="*/ 509566 w 9117690"/>
              <a:gd name="connsiteY190" fmla="*/ 4311765 h 4971224"/>
              <a:gd name="connsiteX191" fmla="*/ 509566 w 9117690"/>
              <a:gd name="connsiteY191" fmla="*/ 1751439 h 4971224"/>
              <a:gd name="connsiteX192" fmla="*/ 509565 w 9117690"/>
              <a:gd name="connsiteY192" fmla="*/ 3717745 h 4971224"/>
              <a:gd name="connsiteX193" fmla="*/ 499427 w 9117690"/>
              <a:gd name="connsiteY193" fmla="*/ 3667526 h 4971224"/>
              <a:gd name="connsiteX194" fmla="*/ 380539 w 9117690"/>
              <a:gd name="connsiteY194" fmla="*/ 3588722 h 4971224"/>
              <a:gd name="connsiteX195" fmla="*/ 261652 w 9117690"/>
              <a:gd name="connsiteY195" fmla="*/ 3667526 h 4971224"/>
              <a:gd name="connsiteX196" fmla="*/ 258054 w 9117690"/>
              <a:gd name="connsiteY196" fmla="*/ 3685345 h 4971224"/>
              <a:gd name="connsiteX197" fmla="*/ 258054 w 9117690"/>
              <a:gd name="connsiteY197" fmla="*/ 3774263 h 4971224"/>
              <a:gd name="connsiteX198" fmla="*/ 129027 w 9117690"/>
              <a:gd name="connsiteY198" fmla="*/ 3903290 h 4971224"/>
              <a:gd name="connsiteX199" fmla="*/ 129028 w 9117690"/>
              <a:gd name="connsiteY199" fmla="*/ 3903289 h 4971224"/>
              <a:gd name="connsiteX200" fmla="*/ 1 w 9117690"/>
              <a:gd name="connsiteY200" fmla="*/ 3774262 h 4971224"/>
              <a:gd name="connsiteX201" fmla="*/ 1 w 9117690"/>
              <a:gd name="connsiteY201" fmla="*/ 1751439 h 4971224"/>
              <a:gd name="connsiteX202" fmla="*/ 0 w 9117690"/>
              <a:gd name="connsiteY202" fmla="*/ 1751439 h 4971224"/>
              <a:gd name="connsiteX0" fmla="*/ 3416214 w 9117690"/>
              <a:gd name="connsiteY0" fmla="*/ 3589692 h 4971224"/>
              <a:gd name="connsiteX1" fmla="*/ 3418663 w 9117690"/>
              <a:gd name="connsiteY1" fmla="*/ 3590526 h 4971224"/>
              <a:gd name="connsiteX2" fmla="*/ 3419057 w 9117690"/>
              <a:gd name="connsiteY2" fmla="*/ 3590560 h 4971224"/>
              <a:gd name="connsiteX3" fmla="*/ 3416214 w 9117690"/>
              <a:gd name="connsiteY3" fmla="*/ 3589692 h 4971224"/>
              <a:gd name="connsiteX4" fmla="*/ 0 w 9117690"/>
              <a:gd name="connsiteY4" fmla="*/ 0 h 4971224"/>
              <a:gd name="connsiteX5" fmla="*/ 9117690 w 9117690"/>
              <a:gd name="connsiteY5" fmla="*/ 0 h 4971224"/>
              <a:gd name="connsiteX6" fmla="*/ 9117689 w 9117690"/>
              <a:gd name="connsiteY6" fmla="*/ 2104736 h 4971224"/>
              <a:gd name="connsiteX7" fmla="*/ 9038886 w 9117690"/>
              <a:gd name="connsiteY7" fmla="*/ 2223622 h 4971224"/>
              <a:gd name="connsiteX8" fmla="*/ 8990816 w 9117690"/>
              <a:gd name="connsiteY8" fmla="*/ 2233326 h 4971224"/>
              <a:gd name="connsiteX9" fmla="*/ 8990816 w 9117690"/>
              <a:gd name="connsiteY9" fmla="*/ 2234064 h 4971224"/>
              <a:gd name="connsiteX10" fmla="*/ 8967336 w 9117690"/>
              <a:gd name="connsiteY10" fmla="*/ 2236431 h 4971224"/>
              <a:gd name="connsiteX11" fmla="*/ 8890272 w 9117690"/>
              <a:gd name="connsiteY11" fmla="*/ 2282875 h 4971224"/>
              <a:gd name="connsiteX12" fmla="*/ 8869107 w 9117690"/>
              <a:gd name="connsiteY12" fmla="*/ 2319766 h 4971224"/>
              <a:gd name="connsiteX13" fmla="*/ 8869107 w 9117690"/>
              <a:gd name="connsiteY13" fmla="*/ 2383080 h 4971224"/>
              <a:gd name="connsiteX14" fmla="*/ 8790304 w 9117690"/>
              <a:gd name="connsiteY14" fmla="*/ 2501968 h 4971224"/>
              <a:gd name="connsiteX15" fmla="*/ 8742234 w 9117690"/>
              <a:gd name="connsiteY15" fmla="*/ 2511672 h 4971224"/>
              <a:gd name="connsiteX16" fmla="*/ 8742234 w 9117690"/>
              <a:gd name="connsiteY16" fmla="*/ 2512410 h 4971224"/>
              <a:gd name="connsiteX17" fmla="*/ 8718754 w 9117690"/>
              <a:gd name="connsiteY17" fmla="*/ 2514777 h 4971224"/>
              <a:gd name="connsiteX18" fmla="*/ 8619025 w 9117690"/>
              <a:gd name="connsiteY18" fmla="*/ 2600726 h 4971224"/>
              <a:gd name="connsiteX19" fmla="*/ 8619005 w 9117690"/>
              <a:gd name="connsiteY19" fmla="*/ 2600839 h 4971224"/>
              <a:gd name="connsiteX20" fmla="*/ 8619005 w 9117690"/>
              <a:gd name="connsiteY20" fmla="*/ 3160632 h 4971224"/>
              <a:gd name="connsiteX21" fmla="*/ 8540202 w 9117690"/>
              <a:gd name="connsiteY21" fmla="*/ 3279520 h 4971224"/>
              <a:gd name="connsiteX22" fmla="*/ 8492132 w 9117690"/>
              <a:gd name="connsiteY22" fmla="*/ 3289224 h 4971224"/>
              <a:gd name="connsiteX23" fmla="*/ 8492132 w 9117690"/>
              <a:gd name="connsiteY23" fmla="*/ 3289962 h 4971224"/>
              <a:gd name="connsiteX24" fmla="*/ 8468652 w 9117690"/>
              <a:gd name="connsiteY24" fmla="*/ 3292329 h 4971224"/>
              <a:gd name="connsiteX25" fmla="*/ 8368923 w 9117690"/>
              <a:gd name="connsiteY25" fmla="*/ 3378278 h 4971224"/>
              <a:gd name="connsiteX26" fmla="*/ 8368672 w 9117690"/>
              <a:gd name="connsiteY26" fmla="*/ 3379701 h 4971224"/>
              <a:gd name="connsiteX27" fmla="*/ 8368672 w 9117690"/>
              <a:gd name="connsiteY27" fmla="*/ 3648026 h 4971224"/>
              <a:gd name="connsiteX28" fmla="*/ 8239645 w 9117690"/>
              <a:gd name="connsiteY28" fmla="*/ 3777053 h 4971224"/>
              <a:gd name="connsiteX29" fmla="*/ 8239646 w 9117690"/>
              <a:gd name="connsiteY29" fmla="*/ 3777052 h 4971224"/>
              <a:gd name="connsiteX30" fmla="*/ 8110619 w 9117690"/>
              <a:gd name="connsiteY30" fmla="*/ 3648025 h 4971224"/>
              <a:gd name="connsiteX31" fmla="*/ 8110619 w 9117690"/>
              <a:gd name="connsiteY31" fmla="*/ 3368005 h 4971224"/>
              <a:gd name="connsiteX32" fmla="*/ 8108616 w 9117690"/>
              <a:gd name="connsiteY32" fmla="*/ 3356655 h 4971224"/>
              <a:gd name="connsiteX33" fmla="*/ 8008887 w 9117690"/>
              <a:gd name="connsiteY33" fmla="*/ 3270706 h 4971224"/>
              <a:gd name="connsiteX34" fmla="*/ 7985407 w 9117690"/>
              <a:gd name="connsiteY34" fmla="*/ 3268339 h 4971224"/>
              <a:gd name="connsiteX35" fmla="*/ 7985407 w 9117690"/>
              <a:gd name="connsiteY35" fmla="*/ 3267601 h 4971224"/>
              <a:gd name="connsiteX36" fmla="*/ 7937337 w 9117690"/>
              <a:gd name="connsiteY36" fmla="*/ 3257897 h 4971224"/>
              <a:gd name="connsiteX37" fmla="*/ 7858534 w 9117690"/>
              <a:gd name="connsiteY37" fmla="*/ 3139009 h 4971224"/>
              <a:gd name="connsiteX38" fmla="*/ 7858534 w 9117690"/>
              <a:gd name="connsiteY38" fmla="*/ 3048879 h 4971224"/>
              <a:gd name="connsiteX39" fmla="*/ 7850145 w 9117690"/>
              <a:gd name="connsiteY39" fmla="*/ 3007329 h 4971224"/>
              <a:gd name="connsiteX40" fmla="*/ 7731258 w 9117690"/>
              <a:gd name="connsiteY40" fmla="*/ 2928525 h 4971224"/>
              <a:gd name="connsiteX41" fmla="*/ 7612370 w 9117690"/>
              <a:gd name="connsiteY41" fmla="*/ 3007329 h 4971224"/>
              <a:gd name="connsiteX42" fmla="*/ 7610181 w 9117690"/>
              <a:gd name="connsiteY42" fmla="*/ 3018174 h 4971224"/>
              <a:gd name="connsiteX43" fmla="*/ 7610181 w 9117690"/>
              <a:gd name="connsiteY43" fmla="*/ 3259043 h 4971224"/>
              <a:gd name="connsiteX44" fmla="*/ 7531378 w 9117690"/>
              <a:gd name="connsiteY44" fmla="*/ 3377931 h 4971224"/>
              <a:gd name="connsiteX45" fmla="*/ 7483308 w 9117690"/>
              <a:gd name="connsiteY45" fmla="*/ 3387635 h 4971224"/>
              <a:gd name="connsiteX46" fmla="*/ 7483308 w 9117690"/>
              <a:gd name="connsiteY46" fmla="*/ 3388373 h 4971224"/>
              <a:gd name="connsiteX47" fmla="*/ 7459828 w 9117690"/>
              <a:gd name="connsiteY47" fmla="*/ 3390740 h 4971224"/>
              <a:gd name="connsiteX48" fmla="*/ 7360099 w 9117690"/>
              <a:gd name="connsiteY48" fmla="*/ 3476689 h 4971224"/>
              <a:gd name="connsiteX49" fmla="*/ 7359847 w 9117690"/>
              <a:gd name="connsiteY49" fmla="*/ 3478118 h 4971224"/>
              <a:gd name="connsiteX50" fmla="*/ 7359847 w 9117690"/>
              <a:gd name="connsiteY50" fmla="*/ 3582759 h 4971224"/>
              <a:gd name="connsiteX51" fmla="*/ 7230820 w 9117690"/>
              <a:gd name="connsiteY51" fmla="*/ 3711786 h 4971224"/>
              <a:gd name="connsiteX52" fmla="*/ 7230821 w 9117690"/>
              <a:gd name="connsiteY52" fmla="*/ 3711785 h 4971224"/>
              <a:gd name="connsiteX53" fmla="*/ 7101794 w 9117690"/>
              <a:gd name="connsiteY53" fmla="*/ 3582758 h 4971224"/>
              <a:gd name="connsiteX54" fmla="*/ 7101794 w 9117690"/>
              <a:gd name="connsiteY54" fmla="*/ 1751439 h 4971224"/>
              <a:gd name="connsiteX55" fmla="*/ 7101793 w 9117690"/>
              <a:gd name="connsiteY55" fmla="*/ 3599281 h 4971224"/>
              <a:gd name="connsiteX56" fmla="*/ 7091655 w 9117690"/>
              <a:gd name="connsiteY56" fmla="*/ 3549062 h 4971224"/>
              <a:gd name="connsiteX57" fmla="*/ 6972767 w 9117690"/>
              <a:gd name="connsiteY57" fmla="*/ 3470258 h 4971224"/>
              <a:gd name="connsiteX58" fmla="*/ 6853880 w 9117690"/>
              <a:gd name="connsiteY58" fmla="*/ 3549062 h 4971224"/>
              <a:gd name="connsiteX59" fmla="*/ 6844116 w 9117690"/>
              <a:gd name="connsiteY59" fmla="*/ 3597422 h 4971224"/>
              <a:gd name="connsiteX60" fmla="*/ 6844116 w 9117690"/>
              <a:gd name="connsiteY60" fmla="*/ 4183824 h 4971224"/>
              <a:gd name="connsiteX61" fmla="*/ 6715089 w 9117690"/>
              <a:gd name="connsiteY61" fmla="*/ 4312851 h 4971224"/>
              <a:gd name="connsiteX62" fmla="*/ 6715090 w 9117690"/>
              <a:gd name="connsiteY62" fmla="*/ 4312850 h 4971224"/>
              <a:gd name="connsiteX63" fmla="*/ 6586063 w 9117690"/>
              <a:gd name="connsiteY63" fmla="*/ 4183823 h 4971224"/>
              <a:gd name="connsiteX64" fmla="*/ 6586063 w 9117690"/>
              <a:gd name="connsiteY64" fmla="*/ 1751439 h 4971224"/>
              <a:gd name="connsiteX65" fmla="*/ 6586062 w 9117690"/>
              <a:gd name="connsiteY65" fmla="*/ 3286861 h 4971224"/>
              <a:gd name="connsiteX66" fmla="*/ 6575924 w 9117690"/>
              <a:gd name="connsiteY66" fmla="*/ 3236642 h 4971224"/>
              <a:gd name="connsiteX67" fmla="*/ 6457036 w 9117690"/>
              <a:gd name="connsiteY67" fmla="*/ 3157838 h 4971224"/>
              <a:gd name="connsiteX68" fmla="*/ 6338149 w 9117690"/>
              <a:gd name="connsiteY68" fmla="*/ 3236642 h 4971224"/>
              <a:gd name="connsiteX69" fmla="*/ 6334551 w 9117690"/>
              <a:gd name="connsiteY69" fmla="*/ 3254461 h 4971224"/>
              <a:gd name="connsiteX70" fmla="*/ 6334551 w 9117690"/>
              <a:gd name="connsiteY70" fmla="*/ 3563407 h 4971224"/>
              <a:gd name="connsiteX71" fmla="*/ 6205524 w 9117690"/>
              <a:gd name="connsiteY71" fmla="*/ 3692434 h 4971224"/>
              <a:gd name="connsiteX72" fmla="*/ 6205525 w 9117690"/>
              <a:gd name="connsiteY72" fmla="*/ 3692433 h 4971224"/>
              <a:gd name="connsiteX73" fmla="*/ 6076498 w 9117690"/>
              <a:gd name="connsiteY73" fmla="*/ 3563406 h 4971224"/>
              <a:gd name="connsiteX74" fmla="*/ 6076498 w 9117690"/>
              <a:gd name="connsiteY74" fmla="*/ 3516668 h 4971224"/>
              <a:gd name="connsiteX75" fmla="*/ 6057828 w 9117690"/>
              <a:gd name="connsiteY75" fmla="*/ 3484126 h 4971224"/>
              <a:gd name="connsiteX76" fmla="*/ 5980764 w 9117690"/>
              <a:gd name="connsiteY76" fmla="*/ 3437682 h 4971224"/>
              <a:gd name="connsiteX77" fmla="*/ 5957284 w 9117690"/>
              <a:gd name="connsiteY77" fmla="*/ 3435315 h 4971224"/>
              <a:gd name="connsiteX78" fmla="*/ 5957284 w 9117690"/>
              <a:gd name="connsiteY78" fmla="*/ 3434577 h 4971224"/>
              <a:gd name="connsiteX79" fmla="*/ 5909214 w 9117690"/>
              <a:gd name="connsiteY79" fmla="*/ 3424873 h 4971224"/>
              <a:gd name="connsiteX80" fmla="*/ 5830411 w 9117690"/>
              <a:gd name="connsiteY80" fmla="*/ 3305985 h 4971224"/>
              <a:gd name="connsiteX81" fmla="*/ 5830411 w 9117690"/>
              <a:gd name="connsiteY81" fmla="*/ 3192001 h 4971224"/>
              <a:gd name="connsiteX82" fmla="*/ 5822022 w 9117690"/>
              <a:gd name="connsiteY82" fmla="*/ 3150451 h 4971224"/>
              <a:gd name="connsiteX83" fmla="*/ 5703135 w 9117690"/>
              <a:gd name="connsiteY83" fmla="*/ 3071647 h 4971224"/>
              <a:gd name="connsiteX84" fmla="*/ 5584247 w 9117690"/>
              <a:gd name="connsiteY84" fmla="*/ 3150451 h 4971224"/>
              <a:gd name="connsiteX85" fmla="*/ 5582058 w 9117690"/>
              <a:gd name="connsiteY85" fmla="*/ 3161295 h 4971224"/>
              <a:gd name="connsiteX86" fmla="*/ 5582058 w 9117690"/>
              <a:gd name="connsiteY86" fmla="*/ 3314699 h 4971224"/>
              <a:gd name="connsiteX87" fmla="*/ 5503255 w 9117690"/>
              <a:gd name="connsiteY87" fmla="*/ 3433587 h 4971224"/>
              <a:gd name="connsiteX88" fmla="*/ 5455185 w 9117690"/>
              <a:gd name="connsiteY88" fmla="*/ 3443291 h 4971224"/>
              <a:gd name="connsiteX89" fmla="*/ 5455185 w 9117690"/>
              <a:gd name="connsiteY89" fmla="*/ 3444029 h 4971224"/>
              <a:gd name="connsiteX90" fmla="*/ 5431705 w 9117690"/>
              <a:gd name="connsiteY90" fmla="*/ 3446396 h 4971224"/>
              <a:gd name="connsiteX91" fmla="*/ 5331976 w 9117690"/>
              <a:gd name="connsiteY91" fmla="*/ 3532345 h 4971224"/>
              <a:gd name="connsiteX92" fmla="*/ 5329772 w 9117690"/>
              <a:gd name="connsiteY92" fmla="*/ 3544835 h 4971224"/>
              <a:gd name="connsiteX93" fmla="*/ 5329772 w 9117690"/>
              <a:gd name="connsiteY93" fmla="*/ 3678743 h 4971224"/>
              <a:gd name="connsiteX94" fmla="*/ 5200745 w 9117690"/>
              <a:gd name="connsiteY94" fmla="*/ 3807770 h 4971224"/>
              <a:gd name="connsiteX95" fmla="*/ 5200746 w 9117690"/>
              <a:gd name="connsiteY95" fmla="*/ 3807769 h 4971224"/>
              <a:gd name="connsiteX96" fmla="*/ 5071719 w 9117690"/>
              <a:gd name="connsiteY96" fmla="*/ 3678742 h 4971224"/>
              <a:gd name="connsiteX97" fmla="*/ 5071719 w 9117690"/>
              <a:gd name="connsiteY97" fmla="*/ 3313488 h 4971224"/>
              <a:gd name="connsiteX98" fmla="*/ 5069515 w 9117690"/>
              <a:gd name="connsiteY98" fmla="*/ 3300998 h 4971224"/>
              <a:gd name="connsiteX99" fmla="*/ 4969786 w 9117690"/>
              <a:gd name="connsiteY99" fmla="*/ 3215049 h 4971224"/>
              <a:gd name="connsiteX100" fmla="*/ 4946306 w 9117690"/>
              <a:gd name="connsiteY100" fmla="*/ 3212682 h 4971224"/>
              <a:gd name="connsiteX101" fmla="*/ 4946306 w 9117690"/>
              <a:gd name="connsiteY101" fmla="*/ 3211944 h 4971224"/>
              <a:gd name="connsiteX102" fmla="*/ 4898236 w 9117690"/>
              <a:gd name="connsiteY102" fmla="*/ 3202240 h 4971224"/>
              <a:gd name="connsiteX103" fmla="*/ 4819433 w 9117690"/>
              <a:gd name="connsiteY103" fmla="*/ 3083352 h 4971224"/>
              <a:gd name="connsiteX104" fmla="*/ 4819433 w 9117690"/>
              <a:gd name="connsiteY104" fmla="*/ 2706976 h 4971224"/>
              <a:gd name="connsiteX105" fmla="*/ 4811044 w 9117690"/>
              <a:gd name="connsiteY105" fmla="*/ 2665427 h 4971224"/>
              <a:gd name="connsiteX106" fmla="*/ 4692157 w 9117690"/>
              <a:gd name="connsiteY106" fmla="*/ 2586623 h 4971224"/>
              <a:gd name="connsiteX107" fmla="*/ 4563130 w 9117690"/>
              <a:gd name="connsiteY107" fmla="*/ 2715650 h 4971224"/>
              <a:gd name="connsiteX108" fmla="*/ 4563130 w 9117690"/>
              <a:gd name="connsiteY108" fmla="*/ 1751439 h 4971224"/>
              <a:gd name="connsiteX109" fmla="*/ 4563015 w 9117690"/>
              <a:gd name="connsiteY109" fmla="*/ 1751439 h 4971224"/>
              <a:gd name="connsiteX110" fmla="*/ 4563014 w 9117690"/>
              <a:gd name="connsiteY110" fmla="*/ 3019403 h 4971224"/>
              <a:gd name="connsiteX111" fmla="*/ 4484211 w 9117690"/>
              <a:gd name="connsiteY111" fmla="*/ 3138291 h 4971224"/>
              <a:gd name="connsiteX112" fmla="*/ 4436141 w 9117690"/>
              <a:gd name="connsiteY112" fmla="*/ 3147995 h 4971224"/>
              <a:gd name="connsiteX113" fmla="*/ 4436141 w 9117690"/>
              <a:gd name="connsiteY113" fmla="*/ 3148733 h 4971224"/>
              <a:gd name="connsiteX114" fmla="*/ 4412661 w 9117690"/>
              <a:gd name="connsiteY114" fmla="*/ 3151100 h 4971224"/>
              <a:gd name="connsiteX115" fmla="*/ 4335596 w 9117690"/>
              <a:gd name="connsiteY115" fmla="*/ 3197544 h 4971224"/>
              <a:gd name="connsiteX116" fmla="*/ 4314689 w 9117690"/>
              <a:gd name="connsiteY116" fmla="*/ 3233987 h 4971224"/>
              <a:gd name="connsiteX117" fmla="*/ 4314689 w 9117690"/>
              <a:gd name="connsiteY117" fmla="*/ 3369599 h 4971224"/>
              <a:gd name="connsiteX118" fmla="*/ 4235886 w 9117690"/>
              <a:gd name="connsiteY118" fmla="*/ 3488487 h 4971224"/>
              <a:gd name="connsiteX119" fmla="*/ 4187818 w 9117690"/>
              <a:gd name="connsiteY119" fmla="*/ 3498191 h 4971224"/>
              <a:gd name="connsiteX120" fmla="*/ 4187818 w 9117690"/>
              <a:gd name="connsiteY120" fmla="*/ 3498929 h 4971224"/>
              <a:gd name="connsiteX121" fmla="*/ 4164338 w 9117690"/>
              <a:gd name="connsiteY121" fmla="*/ 3501296 h 4971224"/>
              <a:gd name="connsiteX122" fmla="*/ 4087274 w 9117690"/>
              <a:gd name="connsiteY122" fmla="*/ 3547740 h 4971224"/>
              <a:gd name="connsiteX123" fmla="*/ 4066135 w 9117690"/>
              <a:gd name="connsiteY123" fmla="*/ 3584586 h 4971224"/>
              <a:gd name="connsiteX124" fmla="*/ 4066135 w 9117690"/>
              <a:gd name="connsiteY124" fmla="*/ 3742355 h 4971224"/>
              <a:gd name="connsiteX125" fmla="*/ 3937109 w 9117690"/>
              <a:gd name="connsiteY125" fmla="*/ 3871382 h 4971224"/>
              <a:gd name="connsiteX126" fmla="*/ 3937109 w 9117690"/>
              <a:gd name="connsiteY126" fmla="*/ 3871381 h 4971224"/>
              <a:gd name="connsiteX127" fmla="*/ 3808082 w 9117690"/>
              <a:gd name="connsiteY127" fmla="*/ 3742354 h 4971224"/>
              <a:gd name="connsiteX128" fmla="*/ 3808082 w 9117690"/>
              <a:gd name="connsiteY128" fmla="*/ 3249609 h 4971224"/>
              <a:gd name="connsiteX129" fmla="*/ 3799694 w 9117690"/>
              <a:gd name="connsiteY129" fmla="*/ 3208059 h 4971224"/>
              <a:gd name="connsiteX130" fmla="*/ 3680807 w 9117690"/>
              <a:gd name="connsiteY130" fmla="*/ 3129255 h 4971224"/>
              <a:gd name="connsiteX131" fmla="*/ 3561920 w 9117690"/>
              <a:gd name="connsiteY131" fmla="*/ 3208059 h 4971224"/>
              <a:gd name="connsiteX132" fmla="*/ 3561433 w 9117690"/>
              <a:gd name="connsiteY132" fmla="*/ 3210469 h 4971224"/>
              <a:gd name="connsiteX133" fmla="*/ 3561433 w 9117690"/>
              <a:gd name="connsiteY133" fmla="*/ 3465610 h 4971224"/>
              <a:gd name="connsiteX134" fmla="*/ 3482629 w 9117690"/>
              <a:gd name="connsiteY134" fmla="*/ 3584498 h 4971224"/>
              <a:gd name="connsiteX135" fmla="*/ 3438829 w 9117690"/>
              <a:gd name="connsiteY135" fmla="*/ 3593340 h 4971224"/>
              <a:gd name="connsiteX136" fmla="*/ 3438829 w 9117690"/>
              <a:gd name="connsiteY136" fmla="*/ 3594706 h 4971224"/>
              <a:gd name="connsiteX137" fmla="*/ 3415349 w 9117690"/>
              <a:gd name="connsiteY137" fmla="*/ 3597073 h 4971224"/>
              <a:gd name="connsiteX138" fmla="*/ 3315620 w 9117690"/>
              <a:gd name="connsiteY138" fmla="*/ 3683022 h 4971224"/>
              <a:gd name="connsiteX139" fmla="*/ 3307419 w 9117690"/>
              <a:gd name="connsiteY139" fmla="*/ 3729493 h 4971224"/>
              <a:gd name="connsiteX140" fmla="*/ 3307419 w 9117690"/>
              <a:gd name="connsiteY140" fmla="*/ 4196662 h 4971224"/>
              <a:gd name="connsiteX141" fmla="*/ 3178392 w 9117690"/>
              <a:gd name="connsiteY141" fmla="*/ 4325689 h 4971224"/>
              <a:gd name="connsiteX142" fmla="*/ 3178393 w 9117690"/>
              <a:gd name="connsiteY142" fmla="*/ 4325690 h 4971224"/>
              <a:gd name="connsiteX143" fmla="*/ 3049366 w 9117690"/>
              <a:gd name="connsiteY143" fmla="*/ 4196663 h 4971224"/>
              <a:gd name="connsiteX144" fmla="*/ 3049366 w 9117690"/>
              <a:gd name="connsiteY144" fmla="*/ 3544518 h 4971224"/>
              <a:gd name="connsiteX145" fmla="*/ 3033349 w 9117690"/>
              <a:gd name="connsiteY145" fmla="*/ 3518119 h 4971224"/>
              <a:gd name="connsiteX146" fmla="*/ 2933786 w 9117690"/>
              <a:gd name="connsiteY146" fmla="*/ 3471165 h 4971224"/>
              <a:gd name="connsiteX147" fmla="*/ 2814899 w 9117690"/>
              <a:gd name="connsiteY147" fmla="*/ 3549969 h 4971224"/>
              <a:gd name="connsiteX148" fmla="*/ 2812443 w 9117690"/>
              <a:gd name="connsiteY148" fmla="*/ 3562129 h 4971224"/>
              <a:gd name="connsiteX149" fmla="*/ 2812443 w 9117690"/>
              <a:gd name="connsiteY149" fmla="*/ 4069851 h 4971224"/>
              <a:gd name="connsiteX150" fmla="*/ 2683416 w 9117690"/>
              <a:gd name="connsiteY150" fmla="*/ 4198878 h 4971224"/>
              <a:gd name="connsiteX151" fmla="*/ 2683417 w 9117690"/>
              <a:gd name="connsiteY151" fmla="*/ 4198877 h 4971224"/>
              <a:gd name="connsiteX152" fmla="*/ 2554391 w 9117690"/>
              <a:gd name="connsiteY152" fmla="*/ 4069850 h 4971224"/>
              <a:gd name="connsiteX153" fmla="*/ 2554391 w 9117690"/>
              <a:gd name="connsiteY153" fmla="*/ 1751439 h 4971224"/>
              <a:gd name="connsiteX154" fmla="*/ 2554390 w 9117690"/>
              <a:gd name="connsiteY154" fmla="*/ 1751439 h 4971224"/>
              <a:gd name="connsiteX155" fmla="*/ 2554389 w 9117690"/>
              <a:gd name="connsiteY155" fmla="*/ 4044721 h 4971224"/>
              <a:gd name="connsiteX156" fmla="*/ 2544250 w 9117690"/>
              <a:gd name="connsiteY156" fmla="*/ 3994503 h 4971224"/>
              <a:gd name="connsiteX157" fmla="*/ 2425363 w 9117690"/>
              <a:gd name="connsiteY157" fmla="*/ 3915699 h 4971224"/>
              <a:gd name="connsiteX158" fmla="*/ 2296336 w 9117690"/>
              <a:gd name="connsiteY158" fmla="*/ 4044726 h 4971224"/>
              <a:gd name="connsiteX159" fmla="*/ 2296336 w 9117690"/>
              <a:gd name="connsiteY159" fmla="*/ 4842197 h 4971224"/>
              <a:gd name="connsiteX160" fmla="*/ 2167309 w 9117690"/>
              <a:gd name="connsiteY160" fmla="*/ 4971224 h 4971224"/>
              <a:gd name="connsiteX161" fmla="*/ 2167310 w 9117690"/>
              <a:gd name="connsiteY161" fmla="*/ 4971223 h 4971224"/>
              <a:gd name="connsiteX162" fmla="*/ 2038282 w 9117690"/>
              <a:gd name="connsiteY162" fmla="*/ 4842196 h 4971224"/>
              <a:gd name="connsiteX163" fmla="*/ 2038282 w 9117690"/>
              <a:gd name="connsiteY163" fmla="*/ 1751439 h 4971224"/>
              <a:gd name="connsiteX164" fmla="*/ 2038281 w 9117690"/>
              <a:gd name="connsiteY164" fmla="*/ 3795012 h 4971224"/>
              <a:gd name="connsiteX165" fmla="*/ 2028143 w 9117690"/>
              <a:gd name="connsiteY165" fmla="*/ 3744793 h 4971224"/>
              <a:gd name="connsiteX166" fmla="*/ 1909255 w 9117690"/>
              <a:gd name="connsiteY166" fmla="*/ 3665989 h 4971224"/>
              <a:gd name="connsiteX167" fmla="*/ 1790368 w 9117690"/>
              <a:gd name="connsiteY167" fmla="*/ 3744793 h 4971224"/>
              <a:gd name="connsiteX168" fmla="*/ 1780604 w 9117690"/>
              <a:gd name="connsiteY168" fmla="*/ 3793153 h 4971224"/>
              <a:gd name="connsiteX169" fmla="*/ 1780604 w 9117690"/>
              <a:gd name="connsiteY169" fmla="*/ 4123955 h 4971224"/>
              <a:gd name="connsiteX170" fmla="*/ 1651577 w 9117690"/>
              <a:gd name="connsiteY170" fmla="*/ 4252982 h 4971224"/>
              <a:gd name="connsiteX171" fmla="*/ 1651578 w 9117690"/>
              <a:gd name="connsiteY171" fmla="*/ 4252981 h 4971224"/>
              <a:gd name="connsiteX172" fmla="*/ 1522552 w 9117690"/>
              <a:gd name="connsiteY172" fmla="*/ 4123954 h 4971224"/>
              <a:gd name="connsiteX173" fmla="*/ 1522552 w 9117690"/>
              <a:gd name="connsiteY173" fmla="*/ 3951064 h 4971224"/>
              <a:gd name="connsiteX174" fmla="*/ 1521839 w 9117690"/>
              <a:gd name="connsiteY174" fmla="*/ 3947533 h 4971224"/>
              <a:gd name="connsiteX175" fmla="*/ 1402953 w 9117690"/>
              <a:gd name="connsiteY175" fmla="*/ 3868729 h 4971224"/>
              <a:gd name="connsiteX176" fmla="*/ 1284065 w 9117690"/>
              <a:gd name="connsiteY176" fmla="*/ 3947533 h 4971224"/>
              <a:gd name="connsiteX177" fmla="*/ 1283351 w 9117690"/>
              <a:gd name="connsiteY177" fmla="*/ 3951066 h 4971224"/>
              <a:gd name="connsiteX178" fmla="*/ 1283351 w 9117690"/>
              <a:gd name="connsiteY178" fmla="*/ 4211763 h 4971224"/>
              <a:gd name="connsiteX179" fmla="*/ 1154325 w 9117690"/>
              <a:gd name="connsiteY179" fmla="*/ 4340790 h 4971224"/>
              <a:gd name="connsiteX180" fmla="*/ 1154325 w 9117690"/>
              <a:gd name="connsiteY180" fmla="*/ 4340789 h 4971224"/>
              <a:gd name="connsiteX181" fmla="*/ 1025297 w 9117690"/>
              <a:gd name="connsiteY181" fmla="*/ 4211762 h 4971224"/>
              <a:gd name="connsiteX182" fmla="*/ 1025297 w 9117690"/>
              <a:gd name="connsiteY182" fmla="*/ 1751439 h 4971224"/>
              <a:gd name="connsiteX183" fmla="*/ 1025296 w 9117690"/>
              <a:gd name="connsiteY183" fmla="*/ 4228285 h 4971224"/>
              <a:gd name="connsiteX184" fmla="*/ 1015158 w 9117690"/>
              <a:gd name="connsiteY184" fmla="*/ 4178066 h 4971224"/>
              <a:gd name="connsiteX185" fmla="*/ 896270 w 9117690"/>
              <a:gd name="connsiteY185" fmla="*/ 4099262 h 4971224"/>
              <a:gd name="connsiteX186" fmla="*/ 777383 w 9117690"/>
              <a:gd name="connsiteY186" fmla="*/ 4178066 h 4971224"/>
              <a:gd name="connsiteX187" fmla="*/ 767619 w 9117690"/>
              <a:gd name="connsiteY187" fmla="*/ 4226427 h 4971224"/>
              <a:gd name="connsiteX188" fmla="*/ 767619 w 9117690"/>
              <a:gd name="connsiteY188" fmla="*/ 4311766 h 4971224"/>
              <a:gd name="connsiteX189" fmla="*/ 638592 w 9117690"/>
              <a:gd name="connsiteY189" fmla="*/ 4440793 h 4971224"/>
              <a:gd name="connsiteX190" fmla="*/ 638593 w 9117690"/>
              <a:gd name="connsiteY190" fmla="*/ 4440792 h 4971224"/>
              <a:gd name="connsiteX191" fmla="*/ 509566 w 9117690"/>
              <a:gd name="connsiteY191" fmla="*/ 4311765 h 4971224"/>
              <a:gd name="connsiteX192" fmla="*/ 509565 w 9117690"/>
              <a:gd name="connsiteY192" fmla="*/ 3717745 h 4971224"/>
              <a:gd name="connsiteX193" fmla="*/ 499427 w 9117690"/>
              <a:gd name="connsiteY193" fmla="*/ 3667526 h 4971224"/>
              <a:gd name="connsiteX194" fmla="*/ 380539 w 9117690"/>
              <a:gd name="connsiteY194" fmla="*/ 3588722 h 4971224"/>
              <a:gd name="connsiteX195" fmla="*/ 261652 w 9117690"/>
              <a:gd name="connsiteY195" fmla="*/ 3667526 h 4971224"/>
              <a:gd name="connsiteX196" fmla="*/ 258054 w 9117690"/>
              <a:gd name="connsiteY196" fmla="*/ 3685345 h 4971224"/>
              <a:gd name="connsiteX197" fmla="*/ 258054 w 9117690"/>
              <a:gd name="connsiteY197" fmla="*/ 3774263 h 4971224"/>
              <a:gd name="connsiteX198" fmla="*/ 129027 w 9117690"/>
              <a:gd name="connsiteY198" fmla="*/ 3903290 h 4971224"/>
              <a:gd name="connsiteX199" fmla="*/ 129028 w 9117690"/>
              <a:gd name="connsiteY199" fmla="*/ 3903289 h 4971224"/>
              <a:gd name="connsiteX200" fmla="*/ 1 w 9117690"/>
              <a:gd name="connsiteY200" fmla="*/ 3774262 h 4971224"/>
              <a:gd name="connsiteX201" fmla="*/ 1 w 9117690"/>
              <a:gd name="connsiteY201" fmla="*/ 1751439 h 4971224"/>
              <a:gd name="connsiteX202" fmla="*/ 0 w 9117690"/>
              <a:gd name="connsiteY202" fmla="*/ 1751439 h 4971224"/>
              <a:gd name="connsiteX203" fmla="*/ 0 w 9117690"/>
              <a:gd name="connsiteY203" fmla="*/ 0 h 4971224"/>
              <a:gd name="connsiteX0" fmla="*/ 3416214 w 9117690"/>
              <a:gd name="connsiteY0" fmla="*/ 3589692 h 4971224"/>
              <a:gd name="connsiteX1" fmla="*/ 3418663 w 9117690"/>
              <a:gd name="connsiteY1" fmla="*/ 3590526 h 4971224"/>
              <a:gd name="connsiteX2" fmla="*/ 3419057 w 9117690"/>
              <a:gd name="connsiteY2" fmla="*/ 3590560 h 4971224"/>
              <a:gd name="connsiteX3" fmla="*/ 3416214 w 9117690"/>
              <a:gd name="connsiteY3" fmla="*/ 3589692 h 4971224"/>
              <a:gd name="connsiteX4" fmla="*/ 0 w 9117690"/>
              <a:gd name="connsiteY4" fmla="*/ 0 h 4971224"/>
              <a:gd name="connsiteX5" fmla="*/ 9117690 w 9117690"/>
              <a:gd name="connsiteY5" fmla="*/ 0 h 4971224"/>
              <a:gd name="connsiteX6" fmla="*/ 9117689 w 9117690"/>
              <a:gd name="connsiteY6" fmla="*/ 2104736 h 4971224"/>
              <a:gd name="connsiteX7" fmla="*/ 9038886 w 9117690"/>
              <a:gd name="connsiteY7" fmla="*/ 2223622 h 4971224"/>
              <a:gd name="connsiteX8" fmla="*/ 8990816 w 9117690"/>
              <a:gd name="connsiteY8" fmla="*/ 2233326 h 4971224"/>
              <a:gd name="connsiteX9" fmla="*/ 8990816 w 9117690"/>
              <a:gd name="connsiteY9" fmla="*/ 2234064 h 4971224"/>
              <a:gd name="connsiteX10" fmla="*/ 8967336 w 9117690"/>
              <a:gd name="connsiteY10" fmla="*/ 2236431 h 4971224"/>
              <a:gd name="connsiteX11" fmla="*/ 8890272 w 9117690"/>
              <a:gd name="connsiteY11" fmla="*/ 2282875 h 4971224"/>
              <a:gd name="connsiteX12" fmla="*/ 8869107 w 9117690"/>
              <a:gd name="connsiteY12" fmla="*/ 2319766 h 4971224"/>
              <a:gd name="connsiteX13" fmla="*/ 8869107 w 9117690"/>
              <a:gd name="connsiteY13" fmla="*/ 2383080 h 4971224"/>
              <a:gd name="connsiteX14" fmla="*/ 8790304 w 9117690"/>
              <a:gd name="connsiteY14" fmla="*/ 2501968 h 4971224"/>
              <a:gd name="connsiteX15" fmla="*/ 8742234 w 9117690"/>
              <a:gd name="connsiteY15" fmla="*/ 2511672 h 4971224"/>
              <a:gd name="connsiteX16" fmla="*/ 8742234 w 9117690"/>
              <a:gd name="connsiteY16" fmla="*/ 2512410 h 4971224"/>
              <a:gd name="connsiteX17" fmla="*/ 8718754 w 9117690"/>
              <a:gd name="connsiteY17" fmla="*/ 2514777 h 4971224"/>
              <a:gd name="connsiteX18" fmla="*/ 8619025 w 9117690"/>
              <a:gd name="connsiteY18" fmla="*/ 2600726 h 4971224"/>
              <a:gd name="connsiteX19" fmla="*/ 8619005 w 9117690"/>
              <a:gd name="connsiteY19" fmla="*/ 2600839 h 4971224"/>
              <a:gd name="connsiteX20" fmla="*/ 8619005 w 9117690"/>
              <a:gd name="connsiteY20" fmla="*/ 3160632 h 4971224"/>
              <a:gd name="connsiteX21" fmla="*/ 8540202 w 9117690"/>
              <a:gd name="connsiteY21" fmla="*/ 3279520 h 4971224"/>
              <a:gd name="connsiteX22" fmla="*/ 8492132 w 9117690"/>
              <a:gd name="connsiteY22" fmla="*/ 3289224 h 4971224"/>
              <a:gd name="connsiteX23" fmla="*/ 8492132 w 9117690"/>
              <a:gd name="connsiteY23" fmla="*/ 3289962 h 4971224"/>
              <a:gd name="connsiteX24" fmla="*/ 8468652 w 9117690"/>
              <a:gd name="connsiteY24" fmla="*/ 3292329 h 4971224"/>
              <a:gd name="connsiteX25" fmla="*/ 8368923 w 9117690"/>
              <a:gd name="connsiteY25" fmla="*/ 3378278 h 4971224"/>
              <a:gd name="connsiteX26" fmla="*/ 8368672 w 9117690"/>
              <a:gd name="connsiteY26" fmla="*/ 3379701 h 4971224"/>
              <a:gd name="connsiteX27" fmla="*/ 8368672 w 9117690"/>
              <a:gd name="connsiteY27" fmla="*/ 3648026 h 4971224"/>
              <a:gd name="connsiteX28" fmla="*/ 8239645 w 9117690"/>
              <a:gd name="connsiteY28" fmla="*/ 3777053 h 4971224"/>
              <a:gd name="connsiteX29" fmla="*/ 8239646 w 9117690"/>
              <a:gd name="connsiteY29" fmla="*/ 3777052 h 4971224"/>
              <a:gd name="connsiteX30" fmla="*/ 8110619 w 9117690"/>
              <a:gd name="connsiteY30" fmla="*/ 3648025 h 4971224"/>
              <a:gd name="connsiteX31" fmla="*/ 8110619 w 9117690"/>
              <a:gd name="connsiteY31" fmla="*/ 3368005 h 4971224"/>
              <a:gd name="connsiteX32" fmla="*/ 8108616 w 9117690"/>
              <a:gd name="connsiteY32" fmla="*/ 3356655 h 4971224"/>
              <a:gd name="connsiteX33" fmla="*/ 8008887 w 9117690"/>
              <a:gd name="connsiteY33" fmla="*/ 3270706 h 4971224"/>
              <a:gd name="connsiteX34" fmla="*/ 7985407 w 9117690"/>
              <a:gd name="connsiteY34" fmla="*/ 3268339 h 4971224"/>
              <a:gd name="connsiteX35" fmla="*/ 7985407 w 9117690"/>
              <a:gd name="connsiteY35" fmla="*/ 3267601 h 4971224"/>
              <a:gd name="connsiteX36" fmla="*/ 7937337 w 9117690"/>
              <a:gd name="connsiteY36" fmla="*/ 3257897 h 4971224"/>
              <a:gd name="connsiteX37" fmla="*/ 7858534 w 9117690"/>
              <a:gd name="connsiteY37" fmla="*/ 3139009 h 4971224"/>
              <a:gd name="connsiteX38" fmla="*/ 7858534 w 9117690"/>
              <a:gd name="connsiteY38" fmla="*/ 3048879 h 4971224"/>
              <a:gd name="connsiteX39" fmla="*/ 7850145 w 9117690"/>
              <a:gd name="connsiteY39" fmla="*/ 3007329 h 4971224"/>
              <a:gd name="connsiteX40" fmla="*/ 7731258 w 9117690"/>
              <a:gd name="connsiteY40" fmla="*/ 2928525 h 4971224"/>
              <a:gd name="connsiteX41" fmla="*/ 7612370 w 9117690"/>
              <a:gd name="connsiteY41" fmla="*/ 3007329 h 4971224"/>
              <a:gd name="connsiteX42" fmla="*/ 7610181 w 9117690"/>
              <a:gd name="connsiteY42" fmla="*/ 3018174 h 4971224"/>
              <a:gd name="connsiteX43" fmla="*/ 7610181 w 9117690"/>
              <a:gd name="connsiteY43" fmla="*/ 3259043 h 4971224"/>
              <a:gd name="connsiteX44" fmla="*/ 7531378 w 9117690"/>
              <a:gd name="connsiteY44" fmla="*/ 3377931 h 4971224"/>
              <a:gd name="connsiteX45" fmla="*/ 7483308 w 9117690"/>
              <a:gd name="connsiteY45" fmla="*/ 3387635 h 4971224"/>
              <a:gd name="connsiteX46" fmla="*/ 7483308 w 9117690"/>
              <a:gd name="connsiteY46" fmla="*/ 3388373 h 4971224"/>
              <a:gd name="connsiteX47" fmla="*/ 7459828 w 9117690"/>
              <a:gd name="connsiteY47" fmla="*/ 3390740 h 4971224"/>
              <a:gd name="connsiteX48" fmla="*/ 7360099 w 9117690"/>
              <a:gd name="connsiteY48" fmla="*/ 3476689 h 4971224"/>
              <a:gd name="connsiteX49" fmla="*/ 7359847 w 9117690"/>
              <a:gd name="connsiteY49" fmla="*/ 3478118 h 4971224"/>
              <a:gd name="connsiteX50" fmla="*/ 7359847 w 9117690"/>
              <a:gd name="connsiteY50" fmla="*/ 3582759 h 4971224"/>
              <a:gd name="connsiteX51" fmla="*/ 7230820 w 9117690"/>
              <a:gd name="connsiteY51" fmla="*/ 3711786 h 4971224"/>
              <a:gd name="connsiteX52" fmla="*/ 7230821 w 9117690"/>
              <a:gd name="connsiteY52" fmla="*/ 3711785 h 4971224"/>
              <a:gd name="connsiteX53" fmla="*/ 7101794 w 9117690"/>
              <a:gd name="connsiteY53" fmla="*/ 3582758 h 4971224"/>
              <a:gd name="connsiteX54" fmla="*/ 7101794 w 9117690"/>
              <a:gd name="connsiteY54" fmla="*/ 1751439 h 4971224"/>
              <a:gd name="connsiteX55" fmla="*/ 7101793 w 9117690"/>
              <a:gd name="connsiteY55" fmla="*/ 3599281 h 4971224"/>
              <a:gd name="connsiteX56" fmla="*/ 7091655 w 9117690"/>
              <a:gd name="connsiteY56" fmla="*/ 3549062 h 4971224"/>
              <a:gd name="connsiteX57" fmla="*/ 6972767 w 9117690"/>
              <a:gd name="connsiteY57" fmla="*/ 3470258 h 4971224"/>
              <a:gd name="connsiteX58" fmla="*/ 6853880 w 9117690"/>
              <a:gd name="connsiteY58" fmla="*/ 3549062 h 4971224"/>
              <a:gd name="connsiteX59" fmla="*/ 6844116 w 9117690"/>
              <a:gd name="connsiteY59" fmla="*/ 3597422 h 4971224"/>
              <a:gd name="connsiteX60" fmla="*/ 6844116 w 9117690"/>
              <a:gd name="connsiteY60" fmla="*/ 4183824 h 4971224"/>
              <a:gd name="connsiteX61" fmla="*/ 6715089 w 9117690"/>
              <a:gd name="connsiteY61" fmla="*/ 4312851 h 4971224"/>
              <a:gd name="connsiteX62" fmla="*/ 6715090 w 9117690"/>
              <a:gd name="connsiteY62" fmla="*/ 4312850 h 4971224"/>
              <a:gd name="connsiteX63" fmla="*/ 6586063 w 9117690"/>
              <a:gd name="connsiteY63" fmla="*/ 4183823 h 4971224"/>
              <a:gd name="connsiteX64" fmla="*/ 6586063 w 9117690"/>
              <a:gd name="connsiteY64" fmla="*/ 1751439 h 4971224"/>
              <a:gd name="connsiteX65" fmla="*/ 6586062 w 9117690"/>
              <a:gd name="connsiteY65" fmla="*/ 3286861 h 4971224"/>
              <a:gd name="connsiteX66" fmla="*/ 6575924 w 9117690"/>
              <a:gd name="connsiteY66" fmla="*/ 3236642 h 4971224"/>
              <a:gd name="connsiteX67" fmla="*/ 6457036 w 9117690"/>
              <a:gd name="connsiteY67" fmla="*/ 3157838 h 4971224"/>
              <a:gd name="connsiteX68" fmla="*/ 6338149 w 9117690"/>
              <a:gd name="connsiteY68" fmla="*/ 3236642 h 4971224"/>
              <a:gd name="connsiteX69" fmla="*/ 6334551 w 9117690"/>
              <a:gd name="connsiteY69" fmla="*/ 3254461 h 4971224"/>
              <a:gd name="connsiteX70" fmla="*/ 6334551 w 9117690"/>
              <a:gd name="connsiteY70" fmla="*/ 3563407 h 4971224"/>
              <a:gd name="connsiteX71" fmla="*/ 6205524 w 9117690"/>
              <a:gd name="connsiteY71" fmla="*/ 3692434 h 4971224"/>
              <a:gd name="connsiteX72" fmla="*/ 6205525 w 9117690"/>
              <a:gd name="connsiteY72" fmla="*/ 3692433 h 4971224"/>
              <a:gd name="connsiteX73" fmla="*/ 6076498 w 9117690"/>
              <a:gd name="connsiteY73" fmla="*/ 3563406 h 4971224"/>
              <a:gd name="connsiteX74" fmla="*/ 6076498 w 9117690"/>
              <a:gd name="connsiteY74" fmla="*/ 3516668 h 4971224"/>
              <a:gd name="connsiteX75" fmla="*/ 6057828 w 9117690"/>
              <a:gd name="connsiteY75" fmla="*/ 3484126 h 4971224"/>
              <a:gd name="connsiteX76" fmla="*/ 5980764 w 9117690"/>
              <a:gd name="connsiteY76" fmla="*/ 3437682 h 4971224"/>
              <a:gd name="connsiteX77" fmla="*/ 5957284 w 9117690"/>
              <a:gd name="connsiteY77" fmla="*/ 3435315 h 4971224"/>
              <a:gd name="connsiteX78" fmla="*/ 5957284 w 9117690"/>
              <a:gd name="connsiteY78" fmla="*/ 3434577 h 4971224"/>
              <a:gd name="connsiteX79" fmla="*/ 5909214 w 9117690"/>
              <a:gd name="connsiteY79" fmla="*/ 3424873 h 4971224"/>
              <a:gd name="connsiteX80" fmla="*/ 5830411 w 9117690"/>
              <a:gd name="connsiteY80" fmla="*/ 3305985 h 4971224"/>
              <a:gd name="connsiteX81" fmla="*/ 5830411 w 9117690"/>
              <a:gd name="connsiteY81" fmla="*/ 3192001 h 4971224"/>
              <a:gd name="connsiteX82" fmla="*/ 5822022 w 9117690"/>
              <a:gd name="connsiteY82" fmla="*/ 3150451 h 4971224"/>
              <a:gd name="connsiteX83" fmla="*/ 5703135 w 9117690"/>
              <a:gd name="connsiteY83" fmla="*/ 3071647 h 4971224"/>
              <a:gd name="connsiteX84" fmla="*/ 5584247 w 9117690"/>
              <a:gd name="connsiteY84" fmla="*/ 3150451 h 4971224"/>
              <a:gd name="connsiteX85" fmla="*/ 5582058 w 9117690"/>
              <a:gd name="connsiteY85" fmla="*/ 3161295 h 4971224"/>
              <a:gd name="connsiteX86" fmla="*/ 5582058 w 9117690"/>
              <a:gd name="connsiteY86" fmla="*/ 3314699 h 4971224"/>
              <a:gd name="connsiteX87" fmla="*/ 5503255 w 9117690"/>
              <a:gd name="connsiteY87" fmla="*/ 3433587 h 4971224"/>
              <a:gd name="connsiteX88" fmla="*/ 5455185 w 9117690"/>
              <a:gd name="connsiteY88" fmla="*/ 3443291 h 4971224"/>
              <a:gd name="connsiteX89" fmla="*/ 5455185 w 9117690"/>
              <a:gd name="connsiteY89" fmla="*/ 3444029 h 4971224"/>
              <a:gd name="connsiteX90" fmla="*/ 5431705 w 9117690"/>
              <a:gd name="connsiteY90" fmla="*/ 3446396 h 4971224"/>
              <a:gd name="connsiteX91" fmla="*/ 5331976 w 9117690"/>
              <a:gd name="connsiteY91" fmla="*/ 3532345 h 4971224"/>
              <a:gd name="connsiteX92" fmla="*/ 5329772 w 9117690"/>
              <a:gd name="connsiteY92" fmla="*/ 3544835 h 4971224"/>
              <a:gd name="connsiteX93" fmla="*/ 5329772 w 9117690"/>
              <a:gd name="connsiteY93" fmla="*/ 3678743 h 4971224"/>
              <a:gd name="connsiteX94" fmla="*/ 5200745 w 9117690"/>
              <a:gd name="connsiteY94" fmla="*/ 3807770 h 4971224"/>
              <a:gd name="connsiteX95" fmla="*/ 5200746 w 9117690"/>
              <a:gd name="connsiteY95" fmla="*/ 3807769 h 4971224"/>
              <a:gd name="connsiteX96" fmla="*/ 5071719 w 9117690"/>
              <a:gd name="connsiteY96" fmla="*/ 3678742 h 4971224"/>
              <a:gd name="connsiteX97" fmla="*/ 5071719 w 9117690"/>
              <a:gd name="connsiteY97" fmla="*/ 3313488 h 4971224"/>
              <a:gd name="connsiteX98" fmla="*/ 5069515 w 9117690"/>
              <a:gd name="connsiteY98" fmla="*/ 3300998 h 4971224"/>
              <a:gd name="connsiteX99" fmla="*/ 4969786 w 9117690"/>
              <a:gd name="connsiteY99" fmla="*/ 3215049 h 4971224"/>
              <a:gd name="connsiteX100" fmla="*/ 4946306 w 9117690"/>
              <a:gd name="connsiteY100" fmla="*/ 3212682 h 4971224"/>
              <a:gd name="connsiteX101" fmla="*/ 4946306 w 9117690"/>
              <a:gd name="connsiteY101" fmla="*/ 3211944 h 4971224"/>
              <a:gd name="connsiteX102" fmla="*/ 4898236 w 9117690"/>
              <a:gd name="connsiteY102" fmla="*/ 3202240 h 4971224"/>
              <a:gd name="connsiteX103" fmla="*/ 4819433 w 9117690"/>
              <a:gd name="connsiteY103" fmla="*/ 3083352 h 4971224"/>
              <a:gd name="connsiteX104" fmla="*/ 4819433 w 9117690"/>
              <a:gd name="connsiteY104" fmla="*/ 2706976 h 4971224"/>
              <a:gd name="connsiteX105" fmla="*/ 4811044 w 9117690"/>
              <a:gd name="connsiteY105" fmla="*/ 2665427 h 4971224"/>
              <a:gd name="connsiteX106" fmla="*/ 4692157 w 9117690"/>
              <a:gd name="connsiteY106" fmla="*/ 2586623 h 4971224"/>
              <a:gd name="connsiteX107" fmla="*/ 4563130 w 9117690"/>
              <a:gd name="connsiteY107" fmla="*/ 2715650 h 4971224"/>
              <a:gd name="connsiteX108" fmla="*/ 4563130 w 9117690"/>
              <a:gd name="connsiteY108" fmla="*/ 1751439 h 4971224"/>
              <a:gd name="connsiteX109" fmla="*/ 4563015 w 9117690"/>
              <a:gd name="connsiteY109" fmla="*/ 1751439 h 4971224"/>
              <a:gd name="connsiteX110" fmla="*/ 4563014 w 9117690"/>
              <a:gd name="connsiteY110" fmla="*/ 3019403 h 4971224"/>
              <a:gd name="connsiteX111" fmla="*/ 4484211 w 9117690"/>
              <a:gd name="connsiteY111" fmla="*/ 3138291 h 4971224"/>
              <a:gd name="connsiteX112" fmla="*/ 4436141 w 9117690"/>
              <a:gd name="connsiteY112" fmla="*/ 3147995 h 4971224"/>
              <a:gd name="connsiteX113" fmla="*/ 4436141 w 9117690"/>
              <a:gd name="connsiteY113" fmla="*/ 3148733 h 4971224"/>
              <a:gd name="connsiteX114" fmla="*/ 4412661 w 9117690"/>
              <a:gd name="connsiteY114" fmla="*/ 3151100 h 4971224"/>
              <a:gd name="connsiteX115" fmla="*/ 4335596 w 9117690"/>
              <a:gd name="connsiteY115" fmla="*/ 3197544 h 4971224"/>
              <a:gd name="connsiteX116" fmla="*/ 4314689 w 9117690"/>
              <a:gd name="connsiteY116" fmla="*/ 3233987 h 4971224"/>
              <a:gd name="connsiteX117" fmla="*/ 4314689 w 9117690"/>
              <a:gd name="connsiteY117" fmla="*/ 3369599 h 4971224"/>
              <a:gd name="connsiteX118" fmla="*/ 4235886 w 9117690"/>
              <a:gd name="connsiteY118" fmla="*/ 3488487 h 4971224"/>
              <a:gd name="connsiteX119" fmla="*/ 4187818 w 9117690"/>
              <a:gd name="connsiteY119" fmla="*/ 3498191 h 4971224"/>
              <a:gd name="connsiteX120" fmla="*/ 4187818 w 9117690"/>
              <a:gd name="connsiteY120" fmla="*/ 3498929 h 4971224"/>
              <a:gd name="connsiteX121" fmla="*/ 4164338 w 9117690"/>
              <a:gd name="connsiteY121" fmla="*/ 3501296 h 4971224"/>
              <a:gd name="connsiteX122" fmla="*/ 4087274 w 9117690"/>
              <a:gd name="connsiteY122" fmla="*/ 3547740 h 4971224"/>
              <a:gd name="connsiteX123" fmla="*/ 4066135 w 9117690"/>
              <a:gd name="connsiteY123" fmla="*/ 3584586 h 4971224"/>
              <a:gd name="connsiteX124" fmla="*/ 4066135 w 9117690"/>
              <a:gd name="connsiteY124" fmla="*/ 3742355 h 4971224"/>
              <a:gd name="connsiteX125" fmla="*/ 3937109 w 9117690"/>
              <a:gd name="connsiteY125" fmla="*/ 3871382 h 4971224"/>
              <a:gd name="connsiteX126" fmla="*/ 3937109 w 9117690"/>
              <a:gd name="connsiteY126" fmla="*/ 3871381 h 4971224"/>
              <a:gd name="connsiteX127" fmla="*/ 3808082 w 9117690"/>
              <a:gd name="connsiteY127" fmla="*/ 3742354 h 4971224"/>
              <a:gd name="connsiteX128" fmla="*/ 3808082 w 9117690"/>
              <a:gd name="connsiteY128" fmla="*/ 3249609 h 4971224"/>
              <a:gd name="connsiteX129" fmla="*/ 3799694 w 9117690"/>
              <a:gd name="connsiteY129" fmla="*/ 3208059 h 4971224"/>
              <a:gd name="connsiteX130" fmla="*/ 3680807 w 9117690"/>
              <a:gd name="connsiteY130" fmla="*/ 3129255 h 4971224"/>
              <a:gd name="connsiteX131" fmla="*/ 3561920 w 9117690"/>
              <a:gd name="connsiteY131" fmla="*/ 3208059 h 4971224"/>
              <a:gd name="connsiteX132" fmla="*/ 3561433 w 9117690"/>
              <a:gd name="connsiteY132" fmla="*/ 3210469 h 4971224"/>
              <a:gd name="connsiteX133" fmla="*/ 3561433 w 9117690"/>
              <a:gd name="connsiteY133" fmla="*/ 3465610 h 4971224"/>
              <a:gd name="connsiteX134" fmla="*/ 3482629 w 9117690"/>
              <a:gd name="connsiteY134" fmla="*/ 3584498 h 4971224"/>
              <a:gd name="connsiteX135" fmla="*/ 3438829 w 9117690"/>
              <a:gd name="connsiteY135" fmla="*/ 3593340 h 4971224"/>
              <a:gd name="connsiteX136" fmla="*/ 3438829 w 9117690"/>
              <a:gd name="connsiteY136" fmla="*/ 3594706 h 4971224"/>
              <a:gd name="connsiteX137" fmla="*/ 3415349 w 9117690"/>
              <a:gd name="connsiteY137" fmla="*/ 3597073 h 4971224"/>
              <a:gd name="connsiteX138" fmla="*/ 3315620 w 9117690"/>
              <a:gd name="connsiteY138" fmla="*/ 3683022 h 4971224"/>
              <a:gd name="connsiteX139" fmla="*/ 3307419 w 9117690"/>
              <a:gd name="connsiteY139" fmla="*/ 3729493 h 4971224"/>
              <a:gd name="connsiteX140" fmla="*/ 3307419 w 9117690"/>
              <a:gd name="connsiteY140" fmla="*/ 4196662 h 4971224"/>
              <a:gd name="connsiteX141" fmla="*/ 3178392 w 9117690"/>
              <a:gd name="connsiteY141" fmla="*/ 4325689 h 4971224"/>
              <a:gd name="connsiteX142" fmla="*/ 3178393 w 9117690"/>
              <a:gd name="connsiteY142" fmla="*/ 4325690 h 4971224"/>
              <a:gd name="connsiteX143" fmla="*/ 3049366 w 9117690"/>
              <a:gd name="connsiteY143" fmla="*/ 4196663 h 4971224"/>
              <a:gd name="connsiteX144" fmla="*/ 3049366 w 9117690"/>
              <a:gd name="connsiteY144" fmla="*/ 3544518 h 4971224"/>
              <a:gd name="connsiteX145" fmla="*/ 3033349 w 9117690"/>
              <a:gd name="connsiteY145" fmla="*/ 3518119 h 4971224"/>
              <a:gd name="connsiteX146" fmla="*/ 2933786 w 9117690"/>
              <a:gd name="connsiteY146" fmla="*/ 3471165 h 4971224"/>
              <a:gd name="connsiteX147" fmla="*/ 2814899 w 9117690"/>
              <a:gd name="connsiteY147" fmla="*/ 3549969 h 4971224"/>
              <a:gd name="connsiteX148" fmla="*/ 2812443 w 9117690"/>
              <a:gd name="connsiteY148" fmla="*/ 3562129 h 4971224"/>
              <a:gd name="connsiteX149" fmla="*/ 2812443 w 9117690"/>
              <a:gd name="connsiteY149" fmla="*/ 4069851 h 4971224"/>
              <a:gd name="connsiteX150" fmla="*/ 2683416 w 9117690"/>
              <a:gd name="connsiteY150" fmla="*/ 4198878 h 4971224"/>
              <a:gd name="connsiteX151" fmla="*/ 2683417 w 9117690"/>
              <a:gd name="connsiteY151" fmla="*/ 4198877 h 4971224"/>
              <a:gd name="connsiteX152" fmla="*/ 2554391 w 9117690"/>
              <a:gd name="connsiteY152" fmla="*/ 4069850 h 4971224"/>
              <a:gd name="connsiteX153" fmla="*/ 2554391 w 9117690"/>
              <a:gd name="connsiteY153" fmla="*/ 1751439 h 4971224"/>
              <a:gd name="connsiteX154" fmla="*/ 2554390 w 9117690"/>
              <a:gd name="connsiteY154" fmla="*/ 1751439 h 4971224"/>
              <a:gd name="connsiteX155" fmla="*/ 2554389 w 9117690"/>
              <a:gd name="connsiteY155" fmla="*/ 4044721 h 4971224"/>
              <a:gd name="connsiteX156" fmla="*/ 2544250 w 9117690"/>
              <a:gd name="connsiteY156" fmla="*/ 3994503 h 4971224"/>
              <a:gd name="connsiteX157" fmla="*/ 2425363 w 9117690"/>
              <a:gd name="connsiteY157" fmla="*/ 3915699 h 4971224"/>
              <a:gd name="connsiteX158" fmla="*/ 2296336 w 9117690"/>
              <a:gd name="connsiteY158" fmla="*/ 4044726 h 4971224"/>
              <a:gd name="connsiteX159" fmla="*/ 2296336 w 9117690"/>
              <a:gd name="connsiteY159" fmla="*/ 4842197 h 4971224"/>
              <a:gd name="connsiteX160" fmla="*/ 2167309 w 9117690"/>
              <a:gd name="connsiteY160" fmla="*/ 4971224 h 4971224"/>
              <a:gd name="connsiteX161" fmla="*/ 2167310 w 9117690"/>
              <a:gd name="connsiteY161" fmla="*/ 4971223 h 4971224"/>
              <a:gd name="connsiteX162" fmla="*/ 2038282 w 9117690"/>
              <a:gd name="connsiteY162" fmla="*/ 4842196 h 4971224"/>
              <a:gd name="connsiteX163" fmla="*/ 2038282 w 9117690"/>
              <a:gd name="connsiteY163" fmla="*/ 1751439 h 4971224"/>
              <a:gd name="connsiteX164" fmla="*/ 2038281 w 9117690"/>
              <a:gd name="connsiteY164" fmla="*/ 3795012 h 4971224"/>
              <a:gd name="connsiteX165" fmla="*/ 2028143 w 9117690"/>
              <a:gd name="connsiteY165" fmla="*/ 3744793 h 4971224"/>
              <a:gd name="connsiteX166" fmla="*/ 1909255 w 9117690"/>
              <a:gd name="connsiteY166" fmla="*/ 3665989 h 4971224"/>
              <a:gd name="connsiteX167" fmla="*/ 1790368 w 9117690"/>
              <a:gd name="connsiteY167" fmla="*/ 3744793 h 4971224"/>
              <a:gd name="connsiteX168" fmla="*/ 1780604 w 9117690"/>
              <a:gd name="connsiteY168" fmla="*/ 3793153 h 4971224"/>
              <a:gd name="connsiteX169" fmla="*/ 1780604 w 9117690"/>
              <a:gd name="connsiteY169" fmla="*/ 4123955 h 4971224"/>
              <a:gd name="connsiteX170" fmla="*/ 1651577 w 9117690"/>
              <a:gd name="connsiteY170" fmla="*/ 4252982 h 4971224"/>
              <a:gd name="connsiteX171" fmla="*/ 1651578 w 9117690"/>
              <a:gd name="connsiteY171" fmla="*/ 4252981 h 4971224"/>
              <a:gd name="connsiteX172" fmla="*/ 1522552 w 9117690"/>
              <a:gd name="connsiteY172" fmla="*/ 4123954 h 4971224"/>
              <a:gd name="connsiteX173" fmla="*/ 1522552 w 9117690"/>
              <a:gd name="connsiteY173" fmla="*/ 3951064 h 4971224"/>
              <a:gd name="connsiteX174" fmla="*/ 1521839 w 9117690"/>
              <a:gd name="connsiteY174" fmla="*/ 3947533 h 4971224"/>
              <a:gd name="connsiteX175" fmla="*/ 1402953 w 9117690"/>
              <a:gd name="connsiteY175" fmla="*/ 3868729 h 4971224"/>
              <a:gd name="connsiteX176" fmla="*/ 1284065 w 9117690"/>
              <a:gd name="connsiteY176" fmla="*/ 3947533 h 4971224"/>
              <a:gd name="connsiteX177" fmla="*/ 1283351 w 9117690"/>
              <a:gd name="connsiteY177" fmla="*/ 3951066 h 4971224"/>
              <a:gd name="connsiteX178" fmla="*/ 1283351 w 9117690"/>
              <a:gd name="connsiteY178" fmla="*/ 4211763 h 4971224"/>
              <a:gd name="connsiteX179" fmla="*/ 1154325 w 9117690"/>
              <a:gd name="connsiteY179" fmla="*/ 4340790 h 4971224"/>
              <a:gd name="connsiteX180" fmla="*/ 1154325 w 9117690"/>
              <a:gd name="connsiteY180" fmla="*/ 4340789 h 4971224"/>
              <a:gd name="connsiteX181" fmla="*/ 1025297 w 9117690"/>
              <a:gd name="connsiteY181" fmla="*/ 4211762 h 4971224"/>
              <a:gd name="connsiteX182" fmla="*/ 1025296 w 9117690"/>
              <a:gd name="connsiteY182" fmla="*/ 4228285 h 4971224"/>
              <a:gd name="connsiteX183" fmla="*/ 1015158 w 9117690"/>
              <a:gd name="connsiteY183" fmla="*/ 4178066 h 4971224"/>
              <a:gd name="connsiteX184" fmla="*/ 896270 w 9117690"/>
              <a:gd name="connsiteY184" fmla="*/ 4099262 h 4971224"/>
              <a:gd name="connsiteX185" fmla="*/ 777383 w 9117690"/>
              <a:gd name="connsiteY185" fmla="*/ 4178066 h 4971224"/>
              <a:gd name="connsiteX186" fmla="*/ 767619 w 9117690"/>
              <a:gd name="connsiteY186" fmla="*/ 4226427 h 4971224"/>
              <a:gd name="connsiteX187" fmla="*/ 767619 w 9117690"/>
              <a:gd name="connsiteY187" fmla="*/ 4311766 h 4971224"/>
              <a:gd name="connsiteX188" fmla="*/ 638592 w 9117690"/>
              <a:gd name="connsiteY188" fmla="*/ 4440793 h 4971224"/>
              <a:gd name="connsiteX189" fmla="*/ 638593 w 9117690"/>
              <a:gd name="connsiteY189" fmla="*/ 4440792 h 4971224"/>
              <a:gd name="connsiteX190" fmla="*/ 509566 w 9117690"/>
              <a:gd name="connsiteY190" fmla="*/ 4311765 h 4971224"/>
              <a:gd name="connsiteX191" fmla="*/ 509565 w 9117690"/>
              <a:gd name="connsiteY191" fmla="*/ 3717745 h 4971224"/>
              <a:gd name="connsiteX192" fmla="*/ 499427 w 9117690"/>
              <a:gd name="connsiteY192" fmla="*/ 3667526 h 4971224"/>
              <a:gd name="connsiteX193" fmla="*/ 380539 w 9117690"/>
              <a:gd name="connsiteY193" fmla="*/ 3588722 h 4971224"/>
              <a:gd name="connsiteX194" fmla="*/ 261652 w 9117690"/>
              <a:gd name="connsiteY194" fmla="*/ 3667526 h 4971224"/>
              <a:gd name="connsiteX195" fmla="*/ 258054 w 9117690"/>
              <a:gd name="connsiteY195" fmla="*/ 3685345 h 4971224"/>
              <a:gd name="connsiteX196" fmla="*/ 258054 w 9117690"/>
              <a:gd name="connsiteY196" fmla="*/ 3774263 h 4971224"/>
              <a:gd name="connsiteX197" fmla="*/ 129027 w 9117690"/>
              <a:gd name="connsiteY197" fmla="*/ 3903290 h 4971224"/>
              <a:gd name="connsiteX198" fmla="*/ 129028 w 9117690"/>
              <a:gd name="connsiteY198" fmla="*/ 3903289 h 4971224"/>
              <a:gd name="connsiteX199" fmla="*/ 1 w 9117690"/>
              <a:gd name="connsiteY199" fmla="*/ 3774262 h 4971224"/>
              <a:gd name="connsiteX200" fmla="*/ 1 w 9117690"/>
              <a:gd name="connsiteY200" fmla="*/ 1751439 h 4971224"/>
              <a:gd name="connsiteX201" fmla="*/ 0 w 9117690"/>
              <a:gd name="connsiteY201" fmla="*/ 1751439 h 4971224"/>
              <a:gd name="connsiteX202" fmla="*/ 0 w 9117690"/>
              <a:gd name="connsiteY202" fmla="*/ 0 h 4971224"/>
              <a:gd name="connsiteX0" fmla="*/ 3416214 w 9117690"/>
              <a:gd name="connsiteY0" fmla="*/ 3589692 h 4971224"/>
              <a:gd name="connsiteX1" fmla="*/ 3418663 w 9117690"/>
              <a:gd name="connsiteY1" fmla="*/ 3590526 h 4971224"/>
              <a:gd name="connsiteX2" fmla="*/ 3419057 w 9117690"/>
              <a:gd name="connsiteY2" fmla="*/ 3590560 h 4971224"/>
              <a:gd name="connsiteX3" fmla="*/ 3416214 w 9117690"/>
              <a:gd name="connsiteY3" fmla="*/ 3589692 h 4971224"/>
              <a:gd name="connsiteX4" fmla="*/ 0 w 9117690"/>
              <a:gd name="connsiteY4" fmla="*/ 0 h 4971224"/>
              <a:gd name="connsiteX5" fmla="*/ 9117690 w 9117690"/>
              <a:gd name="connsiteY5" fmla="*/ 0 h 4971224"/>
              <a:gd name="connsiteX6" fmla="*/ 9117689 w 9117690"/>
              <a:gd name="connsiteY6" fmla="*/ 2104736 h 4971224"/>
              <a:gd name="connsiteX7" fmla="*/ 9038886 w 9117690"/>
              <a:gd name="connsiteY7" fmla="*/ 2223622 h 4971224"/>
              <a:gd name="connsiteX8" fmla="*/ 8990816 w 9117690"/>
              <a:gd name="connsiteY8" fmla="*/ 2233326 h 4971224"/>
              <a:gd name="connsiteX9" fmla="*/ 8990816 w 9117690"/>
              <a:gd name="connsiteY9" fmla="*/ 2234064 h 4971224"/>
              <a:gd name="connsiteX10" fmla="*/ 8967336 w 9117690"/>
              <a:gd name="connsiteY10" fmla="*/ 2236431 h 4971224"/>
              <a:gd name="connsiteX11" fmla="*/ 8890272 w 9117690"/>
              <a:gd name="connsiteY11" fmla="*/ 2282875 h 4971224"/>
              <a:gd name="connsiteX12" fmla="*/ 8869107 w 9117690"/>
              <a:gd name="connsiteY12" fmla="*/ 2319766 h 4971224"/>
              <a:gd name="connsiteX13" fmla="*/ 8869107 w 9117690"/>
              <a:gd name="connsiteY13" fmla="*/ 2383080 h 4971224"/>
              <a:gd name="connsiteX14" fmla="*/ 8790304 w 9117690"/>
              <a:gd name="connsiteY14" fmla="*/ 2501968 h 4971224"/>
              <a:gd name="connsiteX15" fmla="*/ 8742234 w 9117690"/>
              <a:gd name="connsiteY15" fmla="*/ 2511672 h 4971224"/>
              <a:gd name="connsiteX16" fmla="*/ 8742234 w 9117690"/>
              <a:gd name="connsiteY16" fmla="*/ 2512410 h 4971224"/>
              <a:gd name="connsiteX17" fmla="*/ 8718754 w 9117690"/>
              <a:gd name="connsiteY17" fmla="*/ 2514777 h 4971224"/>
              <a:gd name="connsiteX18" fmla="*/ 8619025 w 9117690"/>
              <a:gd name="connsiteY18" fmla="*/ 2600726 h 4971224"/>
              <a:gd name="connsiteX19" fmla="*/ 8619005 w 9117690"/>
              <a:gd name="connsiteY19" fmla="*/ 2600839 h 4971224"/>
              <a:gd name="connsiteX20" fmla="*/ 8619005 w 9117690"/>
              <a:gd name="connsiteY20" fmla="*/ 3160632 h 4971224"/>
              <a:gd name="connsiteX21" fmla="*/ 8540202 w 9117690"/>
              <a:gd name="connsiteY21" fmla="*/ 3279520 h 4971224"/>
              <a:gd name="connsiteX22" fmla="*/ 8492132 w 9117690"/>
              <a:gd name="connsiteY22" fmla="*/ 3289224 h 4971224"/>
              <a:gd name="connsiteX23" fmla="*/ 8492132 w 9117690"/>
              <a:gd name="connsiteY23" fmla="*/ 3289962 h 4971224"/>
              <a:gd name="connsiteX24" fmla="*/ 8468652 w 9117690"/>
              <a:gd name="connsiteY24" fmla="*/ 3292329 h 4971224"/>
              <a:gd name="connsiteX25" fmla="*/ 8368923 w 9117690"/>
              <a:gd name="connsiteY25" fmla="*/ 3378278 h 4971224"/>
              <a:gd name="connsiteX26" fmla="*/ 8368672 w 9117690"/>
              <a:gd name="connsiteY26" fmla="*/ 3379701 h 4971224"/>
              <a:gd name="connsiteX27" fmla="*/ 8368672 w 9117690"/>
              <a:gd name="connsiteY27" fmla="*/ 3648026 h 4971224"/>
              <a:gd name="connsiteX28" fmla="*/ 8239645 w 9117690"/>
              <a:gd name="connsiteY28" fmla="*/ 3777053 h 4971224"/>
              <a:gd name="connsiteX29" fmla="*/ 8239646 w 9117690"/>
              <a:gd name="connsiteY29" fmla="*/ 3777052 h 4971224"/>
              <a:gd name="connsiteX30" fmla="*/ 8110619 w 9117690"/>
              <a:gd name="connsiteY30" fmla="*/ 3648025 h 4971224"/>
              <a:gd name="connsiteX31" fmla="*/ 8110619 w 9117690"/>
              <a:gd name="connsiteY31" fmla="*/ 3368005 h 4971224"/>
              <a:gd name="connsiteX32" fmla="*/ 8108616 w 9117690"/>
              <a:gd name="connsiteY32" fmla="*/ 3356655 h 4971224"/>
              <a:gd name="connsiteX33" fmla="*/ 8008887 w 9117690"/>
              <a:gd name="connsiteY33" fmla="*/ 3270706 h 4971224"/>
              <a:gd name="connsiteX34" fmla="*/ 7985407 w 9117690"/>
              <a:gd name="connsiteY34" fmla="*/ 3268339 h 4971224"/>
              <a:gd name="connsiteX35" fmla="*/ 7985407 w 9117690"/>
              <a:gd name="connsiteY35" fmla="*/ 3267601 h 4971224"/>
              <a:gd name="connsiteX36" fmla="*/ 7937337 w 9117690"/>
              <a:gd name="connsiteY36" fmla="*/ 3257897 h 4971224"/>
              <a:gd name="connsiteX37" fmla="*/ 7858534 w 9117690"/>
              <a:gd name="connsiteY37" fmla="*/ 3139009 h 4971224"/>
              <a:gd name="connsiteX38" fmla="*/ 7858534 w 9117690"/>
              <a:gd name="connsiteY38" fmla="*/ 3048879 h 4971224"/>
              <a:gd name="connsiteX39" fmla="*/ 7850145 w 9117690"/>
              <a:gd name="connsiteY39" fmla="*/ 3007329 h 4971224"/>
              <a:gd name="connsiteX40" fmla="*/ 7731258 w 9117690"/>
              <a:gd name="connsiteY40" fmla="*/ 2928525 h 4971224"/>
              <a:gd name="connsiteX41" fmla="*/ 7612370 w 9117690"/>
              <a:gd name="connsiteY41" fmla="*/ 3007329 h 4971224"/>
              <a:gd name="connsiteX42" fmla="*/ 7610181 w 9117690"/>
              <a:gd name="connsiteY42" fmla="*/ 3018174 h 4971224"/>
              <a:gd name="connsiteX43" fmla="*/ 7610181 w 9117690"/>
              <a:gd name="connsiteY43" fmla="*/ 3259043 h 4971224"/>
              <a:gd name="connsiteX44" fmla="*/ 7531378 w 9117690"/>
              <a:gd name="connsiteY44" fmla="*/ 3377931 h 4971224"/>
              <a:gd name="connsiteX45" fmla="*/ 7483308 w 9117690"/>
              <a:gd name="connsiteY45" fmla="*/ 3387635 h 4971224"/>
              <a:gd name="connsiteX46" fmla="*/ 7483308 w 9117690"/>
              <a:gd name="connsiteY46" fmla="*/ 3388373 h 4971224"/>
              <a:gd name="connsiteX47" fmla="*/ 7459828 w 9117690"/>
              <a:gd name="connsiteY47" fmla="*/ 3390740 h 4971224"/>
              <a:gd name="connsiteX48" fmla="*/ 7360099 w 9117690"/>
              <a:gd name="connsiteY48" fmla="*/ 3476689 h 4971224"/>
              <a:gd name="connsiteX49" fmla="*/ 7359847 w 9117690"/>
              <a:gd name="connsiteY49" fmla="*/ 3478118 h 4971224"/>
              <a:gd name="connsiteX50" fmla="*/ 7359847 w 9117690"/>
              <a:gd name="connsiteY50" fmla="*/ 3582759 h 4971224"/>
              <a:gd name="connsiteX51" fmla="*/ 7230820 w 9117690"/>
              <a:gd name="connsiteY51" fmla="*/ 3711786 h 4971224"/>
              <a:gd name="connsiteX52" fmla="*/ 7230821 w 9117690"/>
              <a:gd name="connsiteY52" fmla="*/ 3711785 h 4971224"/>
              <a:gd name="connsiteX53" fmla="*/ 7101794 w 9117690"/>
              <a:gd name="connsiteY53" fmla="*/ 3582758 h 4971224"/>
              <a:gd name="connsiteX54" fmla="*/ 7101794 w 9117690"/>
              <a:gd name="connsiteY54" fmla="*/ 1751439 h 4971224"/>
              <a:gd name="connsiteX55" fmla="*/ 7101793 w 9117690"/>
              <a:gd name="connsiteY55" fmla="*/ 3599281 h 4971224"/>
              <a:gd name="connsiteX56" fmla="*/ 7091655 w 9117690"/>
              <a:gd name="connsiteY56" fmla="*/ 3549062 h 4971224"/>
              <a:gd name="connsiteX57" fmla="*/ 6972767 w 9117690"/>
              <a:gd name="connsiteY57" fmla="*/ 3470258 h 4971224"/>
              <a:gd name="connsiteX58" fmla="*/ 6853880 w 9117690"/>
              <a:gd name="connsiteY58" fmla="*/ 3549062 h 4971224"/>
              <a:gd name="connsiteX59" fmla="*/ 6844116 w 9117690"/>
              <a:gd name="connsiteY59" fmla="*/ 3597422 h 4971224"/>
              <a:gd name="connsiteX60" fmla="*/ 6844116 w 9117690"/>
              <a:gd name="connsiteY60" fmla="*/ 4183824 h 4971224"/>
              <a:gd name="connsiteX61" fmla="*/ 6715089 w 9117690"/>
              <a:gd name="connsiteY61" fmla="*/ 4312851 h 4971224"/>
              <a:gd name="connsiteX62" fmla="*/ 6715090 w 9117690"/>
              <a:gd name="connsiteY62" fmla="*/ 4312850 h 4971224"/>
              <a:gd name="connsiteX63" fmla="*/ 6586063 w 9117690"/>
              <a:gd name="connsiteY63" fmla="*/ 4183823 h 4971224"/>
              <a:gd name="connsiteX64" fmla="*/ 6586063 w 9117690"/>
              <a:gd name="connsiteY64" fmla="*/ 1751439 h 4971224"/>
              <a:gd name="connsiteX65" fmla="*/ 6586062 w 9117690"/>
              <a:gd name="connsiteY65" fmla="*/ 3286861 h 4971224"/>
              <a:gd name="connsiteX66" fmla="*/ 6575924 w 9117690"/>
              <a:gd name="connsiteY66" fmla="*/ 3236642 h 4971224"/>
              <a:gd name="connsiteX67" fmla="*/ 6457036 w 9117690"/>
              <a:gd name="connsiteY67" fmla="*/ 3157838 h 4971224"/>
              <a:gd name="connsiteX68" fmla="*/ 6338149 w 9117690"/>
              <a:gd name="connsiteY68" fmla="*/ 3236642 h 4971224"/>
              <a:gd name="connsiteX69" fmla="*/ 6334551 w 9117690"/>
              <a:gd name="connsiteY69" fmla="*/ 3254461 h 4971224"/>
              <a:gd name="connsiteX70" fmla="*/ 6334551 w 9117690"/>
              <a:gd name="connsiteY70" fmla="*/ 3563407 h 4971224"/>
              <a:gd name="connsiteX71" fmla="*/ 6205524 w 9117690"/>
              <a:gd name="connsiteY71" fmla="*/ 3692434 h 4971224"/>
              <a:gd name="connsiteX72" fmla="*/ 6205525 w 9117690"/>
              <a:gd name="connsiteY72" fmla="*/ 3692433 h 4971224"/>
              <a:gd name="connsiteX73" fmla="*/ 6076498 w 9117690"/>
              <a:gd name="connsiteY73" fmla="*/ 3563406 h 4971224"/>
              <a:gd name="connsiteX74" fmla="*/ 6076498 w 9117690"/>
              <a:gd name="connsiteY74" fmla="*/ 3516668 h 4971224"/>
              <a:gd name="connsiteX75" fmla="*/ 6057828 w 9117690"/>
              <a:gd name="connsiteY75" fmla="*/ 3484126 h 4971224"/>
              <a:gd name="connsiteX76" fmla="*/ 5980764 w 9117690"/>
              <a:gd name="connsiteY76" fmla="*/ 3437682 h 4971224"/>
              <a:gd name="connsiteX77" fmla="*/ 5957284 w 9117690"/>
              <a:gd name="connsiteY77" fmla="*/ 3435315 h 4971224"/>
              <a:gd name="connsiteX78" fmla="*/ 5957284 w 9117690"/>
              <a:gd name="connsiteY78" fmla="*/ 3434577 h 4971224"/>
              <a:gd name="connsiteX79" fmla="*/ 5909214 w 9117690"/>
              <a:gd name="connsiteY79" fmla="*/ 3424873 h 4971224"/>
              <a:gd name="connsiteX80" fmla="*/ 5830411 w 9117690"/>
              <a:gd name="connsiteY80" fmla="*/ 3305985 h 4971224"/>
              <a:gd name="connsiteX81" fmla="*/ 5830411 w 9117690"/>
              <a:gd name="connsiteY81" fmla="*/ 3192001 h 4971224"/>
              <a:gd name="connsiteX82" fmla="*/ 5822022 w 9117690"/>
              <a:gd name="connsiteY82" fmla="*/ 3150451 h 4971224"/>
              <a:gd name="connsiteX83" fmla="*/ 5703135 w 9117690"/>
              <a:gd name="connsiteY83" fmla="*/ 3071647 h 4971224"/>
              <a:gd name="connsiteX84" fmla="*/ 5584247 w 9117690"/>
              <a:gd name="connsiteY84" fmla="*/ 3150451 h 4971224"/>
              <a:gd name="connsiteX85" fmla="*/ 5582058 w 9117690"/>
              <a:gd name="connsiteY85" fmla="*/ 3161295 h 4971224"/>
              <a:gd name="connsiteX86" fmla="*/ 5582058 w 9117690"/>
              <a:gd name="connsiteY86" fmla="*/ 3314699 h 4971224"/>
              <a:gd name="connsiteX87" fmla="*/ 5503255 w 9117690"/>
              <a:gd name="connsiteY87" fmla="*/ 3433587 h 4971224"/>
              <a:gd name="connsiteX88" fmla="*/ 5455185 w 9117690"/>
              <a:gd name="connsiteY88" fmla="*/ 3443291 h 4971224"/>
              <a:gd name="connsiteX89" fmla="*/ 5455185 w 9117690"/>
              <a:gd name="connsiteY89" fmla="*/ 3444029 h 4971224"/>
              <a:gd name="connsiteX90" fmla="*/ 5431705 w 9117690"/>
              <a:gd name="connsiteY90" fmla="*/ 3446396 h 4971224"/>
              <a:gd name="connsiteX91" fmla="*/ 5331976 w 9117690"/>
              <a:gd name="connsiteY91" fmla="*/ 3532345 h 4971224"/>
              <a:gd name="connsiteX92" fmla="*/ 5329772 w 9117690"/>
              <a:gd name="connsiteY92" fmla="*/ 3544835 h 4971224"/>
              <a:gd name="connsiteX93" fmla="*/ 5329772 w 9117690"/>
              <a:gd name="connsiteY93" fmla="*/ 3678743 h 4971224"/>
              <a:gd name="connsiteX94" fmla="*/ 5200745 w 9117690"/>
              <a:gd name="connsiteY94" fmla="*/ 3807770 h 4971224"/>
              <a:gd name="connsiteX95" fmla="*/ 5200746 w 9117690"/>
              <a:gd name="connsiteY95" fmla="*/ 3807769 h 4971224"/>
              <a:gd name="connsiteX96" fmla="*/ 5071719 w 9117690"/>
              <a:gd name="connsiteY96" fmla="*/ 3678742 h 4971224"/>
              <a:gd name="connsiteX97" fmla="*/ 5071719 w 9117690"/>
              <a:gd name="connsiteY97" fmla="*/ 3313488 h 4971224"/>
              <a:gd name="connsiteX98" fmla="*/ 5069515 w 9117690"/>
              <a:gd name="connsiteY98" fmla="*/ 3300998 h 4971224"/>
              <a:gd name="connsiteX99" fmla="*/ 4969786 w 9117690"/>
              <a:gd name="connsiteY99" fmla="*/ 3215049 h 4971224"/>
              <a:gd name="connsiteX100" fmla="*/ 4946306 w 9117690"/>
              <a:gd name="connsiteY100" fmla="*/ 3212682 h 4971224"/>
              <a:gd name="connsiteX101" fmla="*/ 4946306 w 9117690"/>
              <a:gd name="connsiteY101" fmla="*/ 3211944 h 4971224"/>
              <a:gd name="connsiteX102" fmla="*/ 4898236 w 9117690"/>
              <a:gd name="connsiteY102" fmla="*/ 3202240 h 4971224"/>
              <a:gd name="connsiteX103" fmla="*/ 4819433 w 9117690"/>
              <a:gd name="connsiteY103" fmla="*/ 3083352 h 4971224"/>
              <a:gd name="connsiteX104" fmla="*/ 4819433 w 9117690"/>
              <a:gd name="connsiteY104" fmla="*/ 2706976 h 4971224"/>
              <a:gd name="connsiteX105" fmla="*/ 4811044 w 9117690"/>
              <a:gd name="connsiteY105" fmla="*/ 2665427 h 4971224"/>
              <a:gd name="connsiteX106" fmla="*/ 4692157 w 9117690"/>
              <a:gd name="connsiteY106" fmla="*/ 2586623 h 4971224"/>
              <a:gd name="connsiteX107" fmla="*/ 4563130 w 9117690"/>
              <a:gd name="connsiteY107" fmla="*/ 2715650 h 4971224"/>
              <a:gd name="connsiteX108" fmla="*/ 4563130 w 9117690"/>
              <a:gd name="connsiteY108" fmla="*/ 1751439 h 4971224"/>
              <a:gd name="connsiteX109" fmla="*/ 4563015 w 9117690"/>
              <a:gd name="connsiteY109" fmla="*/ 1751439 h 4971224"/>
              <a:gd name="connsiteX110" fmla="*/ 4563014 w 9117690"/>
              <a:gd name="connsiteY110" fmla="*/ 3019403 h 4971224"/>
              <a:gd name="connsiteX111" fmla="*/ 4484211 w 9117690"/>
              <a:gd name="connsiteY111" fmla="*/ 3138291 h 4971224"/>
              <a:gd name="connsiteX112" fmla="*/ 4436141 w 9117690"/>
              <a:gd name="connsiteY112" fmla="*/ 3147995 h 4971224"/>
              <a:gd name="connsiteX113" fmla="*/ 4436141 w 9117690"/>
              <a:gd name="connsiteY113" fmla="*/ 3148733 h 4971224"/>
              <a:gd name="connsiteX114" fmla="*/ 4412661 w 9117690"/>
              <a:gd name="connsiteY114" fmla="*/ 3151100 h 4971224"/>
              <a:gd name="connsiteX115" fmla="*/ 4335596 w 9117690"/>
              <a:gd name="connsiteY115" fmla="*/ 3197544 h 4971224"/>
              <a:gd name="connsiteX116" fmla="*/ 4314689 w 9117690"/>
              <a:gd name="connsiteY116" fmla="*/ 3233987 h 4971224"/>
              <a:gd name="connsiteX117" fmla="*/ 4314689 w 9117690"/>
              <a:gd name="connsiteY117" fmla="*/ 3369599 h 4971224"/>
              <a:gd name="connsiteX118" fmla="*/ 4235886 w 9117690"/>
              <a:gd name="connsiteY118" fmla="*/ 3488487 h 4971224"/>
              <a:gd name="connsiteX119" fmla="*/ 4187818 w 9117690"/>
              <a:gd name="connsiteY119" fmla="*/ 3498191 h 4971224"/>
              <a:gd name="connsiteX120" fmla="*/ 4187818 w 9117690"/>
              <a:gd name="connsiteY120" fmla="*/ 3498929 h 4971224"/>
              <a:gd name="connsiteX121" fmla="*/ 4164338 w 9117690"/>
              <a:gd name="connsiteY121" fmla="*/ 3501296 h 4971224"/>
              <a:gd name="connsiteX122" fmla="*/ 4087274 w 9117690"/>
              <a:gd name="connsiteY122" fmla="*/ 3547740 h 4971224"/>
              <a:gd name="connsiteX123" fmla="*/ 4066135 w 9117690"/>
              <a:gd name="connsiteY123" fmla="*/ 3584586 h 4971224"/>
              <a:gd name="connsiteX124" fmla="*/ 4066135 w 9117690"/>
              <a:gd name="connsiteY124" fmla="*/ 3742355 h 4971224"/>
              <a:gd name="connsiteX125" fmla="*/ 3937109 w 9117690"/>
              <a:gd name="connsiteY125" fmla="*/ 3871382 h 4971224"/>
              <a:gd name="connsiteX126" fmla="*/ 3937109 w 9117690"/>
              <a:gd name="connsiteY126" fmla="*/ 3871381 h 4971224"/>
              <a:gd name="connsiteX127" fmla="*/ 3808082 w 9117690"/>
              <a:gd name="connsiteY127" fmla="*/ 3742354 h 4971224"/>
              <a:gd name="connsiteX128" fmla="*/ 3808082 w 9117690"/>
              <a:gd name="connsiteY128" fmla="*/ 3249609 h 4971224"/>
              <a:gd name="connsiteX129" fmla="*/ 3799694 w 9117690"/>
              <a:gd name="connsiteY129" fmla="*/ 3208059 h 4971224"/>
              <a:gd name="connsiteX130" fmla="*/ 3680807 w 9117690"/>
              <a:gd name="connsiteY130" fmla="*/ 3129255 h 4971224"/>
              <a:gd name="connsiteX131" fmla="*/ 3561920 w 9117690"/>
              <a:gd name="connsiteY131" fmla="*/ 3208059 h 4971224"/>
              <a:gd name="connsiteX132" fmla="*/ 3561433 w 9117690"/>
              <a:gd name="connsiteY132" fmla="*/ 3210469 h 4971224"/>
              <a:gd name="connsiteX133" fmla="*/ 3561433 w 9117690"/>
              <a:gd name="connsiteY133" fmla="*/ 3465610 h 4971224"/>
              <a:gd name="connsiteX134" fmla="*/ 3482629 w 9117690"/>
              <a:gd name="connsiteY134" fmla="*/ 3584498 h 4971224"/>
              <a:gd name="connsiteX135" fmla="*/ 3438829 w 9117690"/>
              <a:gd name="connsiteY135" fmla="*/ 3593340 h 4971224"/>
              <a:gd name="connsiteX136" fmla="*/ 3438829 w 9117690"/>
              <a:gd name="connsiteY136" fmla="*/ 3594706 h 4971224"/>
              <a:gd name="connsiteX137" fmla="*/ 3415349 w 9117690"/>
              <a:gd name="connsiteY137" fmla="*/ 3597073 h 4971224"/>
              <a:gd name="connsiteX138" fmla="*/ 3315620 w 9117690"/>
              <a:gd name="connsiteY138" fmla="*/ 3683022 h 4971224"/>
              <a:gd name="connsiteX139" fmla="*/ 3307419 w 9117690"/>
              <a:gd name="connsiteY139" fmla="*/ 3729493 h 4971224"/>
              <a:gd name="connsiteX140" fmla="*/ 3307419 w 9117690"/>
              <a:gd name="connsiteY140" fmla="*/ 4196662 h 4971224"/>
              <a:gd name="connsiteX141" fmla="*/ 3178392 w 9117690"/>
              <a:gd name="connsiteY141" fmla="*/ 4325689 h 4971224"/>
              <a:gd name="connsiteX142" fmla="*/ 3178393 w 9117690"/>
              <a:gd name="connsiteY142" fmla="*/ 4325690 h 4971224"/>
              <a:gd name="connsiteX143" fmla="*/ 3049366 w 9117690"/>
              <a:gd name="connsiteY143" fmla="*/ 4196663 h 4971224"/>
              <a:gd name="connsiteX144" fmla="*/ 3049366 w 9117690"/>
              <a:gd name="connsiteY144" fmla="*/ 3544518 h 4971224"/>
              <a:gd name="connsiteX145" fmla="*/ 3033349 w 9117690"/>
              <a:gd name="connsiteY145" fmla="*/ 3518119 h 4971224"/>
              <a:gd name="connsiteX146" fmla="*/ 2933786 w 9117690"/>
              <a:gd name="connsiteY146" fmla="*/ 3471165 h 4971224"/>
              <a:gd name="connsiteX147" fmla="*/ 2814899 w 9117690"/>
              <a:gd name="connsiteY147" fmla="*/ 3549969 h 4971224"/>
              <a:gd name="connsiteX148" fmla="*/ 2812443 w 9117690"/>
              <a:gd name="connsiteY148" fmla="*/ 3562129 h 4971224"/>
              <a:gd name="connsiteX149" fmla="*/ 2812443 w 9117690"/>
              <a:gd name="connsiteY149" fmla="*/ 4069851 h 4971224"/>
              <a:gd name="connsiteX150" fmla="*/ 2683416 w 9117690"/>
              <a:gd name="connsiteY150" fmla="*/ 4198878 h 4971224"/>
              <a:gd name="connsiteX151" fmla="*/ 2683417 w 9117690"/>
              <a:gd name="connsiteY151" fmla="*/ 4198877 h 4971224"/>
              <a:gd name="connsiteX152" fmla="*/ 2554391 w 9117690"/>
              <a:gd name="connsiteY152" fmla="*/ 4069850 h 4971224"/>
              <a:gd name="connsiteX153" fmla="*/ 2554391 w 9117690"/>
              <a:gd name="connsiteY153" fmla="*/ 1751439 h 4971224"/>
              <a:gd name="connsiteX154" fmla="*/ 2554390 w 9117690"/>
              <a:gd name="connsiteY154" fmla="*/ 1751439 h 4971224"/>
              <a:gd name="connsiteX155" fmla="*/ 2554389 w 9117690"/>
              <a:gd name="connsiteY155" fmla="*/ 4044721 h 4971224"/>
              <a:gd name="connsiteX156" fmla="*/ 2544250 w 9117690"/>
              <a:gd name="connsiteY156" fmla="*/ 3994503 h 4971224"/>
              <a:gd name="connsiteX157" fmla="*/ 2425363 w 9117690"/>
              <a:gd name="connsiteY157" fmla="*/ 3915699 h 4971224"/>
              <a:gd name="connsiteX158" fmla="*/ 2296336 w 9117690"/>
              <a:gd name="connsiteY158" fmla="*/ 4044726 h 4971224"/>
              <a:gd name="connsiteX159" fmla="*/ 2296336 w 9117690"/>
              <a:gd name="connsiteY159" fmla="*/ 4842197 h 4971224"/>
              <a:gd name="connsiteX160" fmla="*/ 2167309 w 9117690"/>
              <a:gd name="connsiteY160" fmla="*/ 4971224 h 4971224"/>
              <a:gd name="connsiteX161" fmla="*/ 2167310 w 9117690"/>
              <a:gd name="connsiteY161" fmla="*/ 4971223 h 4971224"/>
              <a:gd name="connsiteX162" fmla="*/ 2038282 w 9117690"/>
              <a:gd name="connsiteY162" fmla="*/ 4842196 h 4971224"/>
              <a:gd name="connsiteX163" fmla="*/ 2038281 w 9117690"/>
              <a:gd name="connsiteY163" fmla="*/ 3795012 h 4971224"/>
              <a:gd name="connsiteX164" fmla="*/ 2028143 w 9117690"/>
              <a:gd name="connsiteY164" fmla="*/ 3744793 h 4971224"/>
              <a:gd name="connsiteX165" fmla="*/ 1909255 w 9117690"/>
              <a:gd name="connsiteY165" fmla="*/ 3665989 h 4971224"/>
              <a:gd name="connsiteX166" fmla="*/ 1790368 w 9117690"/>
              <a:gd name="connsiteY166" fmla="*/ 3744793 h 4971224"/>
              <a:gd name="connsiteX167" fmla="*/ 1780604 w 9117690"/>
              <a:gd name="connsiteY167" fmla="*/ 3793153 h 4971224"/>
              <a:gd name="connsiteX168" fmla="*/ 1780604 w 9117690"/>
              <a:gd name="connsiteY168" fmla="*/ 4123955 h 4971224"/>
              <a:gd name="connsiteX169" fmla="*/ 1651577 w 9117690"/>
              <a:gd name="connsiteY169" fmla="*/ 4252982 h 4971224"/>
              <a:gd name="connsiteX170" fmla="*/ 1651578 w 9117690"/>
              <a:gd name="connsiteY170" fmla="*/ 4252981 h 4971224"/>
              <a:gd name="connsiteX171" fmla="*/ 1522552 w 9117690"/>
              <a:gd name="connsiteY171" fmla="*/ 4123954 h 4971224"/>
              <a:gd name="connsiteX172" fmla="*/ 1522552 w 9117690"/>
              <a:gd name="connsiteY172" fmla="*/ 3951064 h 4971224"/>
              <a:gd name="connsiteX173" fmla="*/ 1521839 w 9117690"/>
              <a:gd name="connsiteY173" fmla="*/ 3947533 h 4971224"/>
              <a:gd name="connsiteX174" fmla="*/ 1402953 w 9117690"/>
              <a:gd name="connsiteY174" fmla="*/ 3868729 h 4971224"/>
              <a:gd name="connsiteX175" fmla="*/ 1284065 w 9117690"/>
              <a:gd name="connsiteY175" fmla="*/ 3947533 h 4971224"/>
              <a:gd name="connsiteX176" fmla="*/ 1283351 w 9117690"/>
              <a:gd name="connsiteY176" fmla="*/ 3951066 h 4971224"/>
              <a:gd name="connsiteX177" fmla="*/ 1283351 w 9117690"/>
              <a:gd name="connsiteY177" fmla="*/ 4211763 h 4971224"/>
              <a:gd name="connsiteX178" fmla="*/ 1154325 w 9117690"/>
              <a:gd name="connsiteY178" fmla="*/ 4340790 h 4971224"/>
              <a:gd name="connsiteX179" fmla="*/ 1154325 w 9117690"/>
              <a:gd name="connsiteY179" fmla="*/ 4340789 h 4971224"/>
              <a:gd name="connsiteX180" fmla="*/ 1025297 w 9117690"/>
              <a:gd name="connsiteY180" fmla="*/ 4211762 h 4971224"/>
              <a:gd name="connsiteX181" fmla="*/ 1025296 w 9117690"/>
              <a:gd name="connsiteY181" fmla="*/ 4228285 h 4971224"/>
              <a:gd name="connsiteX182" fmla="*/ 1015158 w 9117690"/>
              <a:gd name="connsiteY182" fmla="*/ 4178066 h 4971224"/>
              <a:gd name="connsiteX183" fmla="*/ 896270 w 9117690"/>
              <a:gd name="connsiteY183" fmla="*/ 4099262 h 4971224"/>
              <a:gd name="connsiteX184" fmla="*/ 777383 w 9117690"/>
              <a:gd name="connsiteY184" fmla="*/ 4178066 h 4971224"/>
              <a:gd name="connsiteX185" fmla="*/ 767619 w 9117690"/>
              <a:gd name="connsiteY185" fmla="*/ 4226427 h 4971224"/>
              <a:gd name="connsiteX186" fmla="*/ 767619 w 9117690"/>
              <a:gd name="connsiteY186" fmla="*/ 4311766 h 4971224"/>
              <a:gd name="connsiteX187" fmla="*/ 638592 w 9117690"/>
              <a:gd name="connsiteY187" fmla="*/ 4440793 h 4971224"/>
              <a:gd name="connsiteX188" fmla="*/ 638593 w 9117690"/>
              <a:gd name="connsiteY188" fmla="*/ 4440792 h 4971224"/>
              <a:gd name="connsiteX189" fmla="*/ 509566 w 9117690"/>
              <a:gd name="connsiteY189" fmla="*/ 4311765 h 4971224"/>
              <a:gd name="connsiteX190" fmla="*/ 509565 w 9117690"/>
              <a:gd name="connsiteY190" fmla="*/ 3717745 h 4971224"/>
              <a:gd name="connsiteX191" fmla="*/ 499427 w 9117690"/>
              <a:gd name="connsiteY191" fmla="*/ 3667526 h 4971224"/>
              <a:gd name="connsiteX192" fmla="*/ 380539 w 9117690"/>
              <a:gd name="connsiteY192" fmla="*/ 3588722 h 4971224"/>
              <a:gd name="connsiteX193" fmla="*/ 261652 w 9117690"/>
              <a:gd name="connsiteY193" fmla="*/ 3667526 h 4971224"/>
              <a:gd name="connsiteX194" fmla="*/ 258054 w 9117690"/>
              <a:gd name="connsiteY194" fmla="*/ 3685345 h 4971224"/>
              <a:gd name="connsiteX195" fmla="*/ 258054 w 9117690"/>
              <a:gd name="connsiteY195" fmla="*/ 3774263 h 4971224"/>
              <a:gd name="connsiteX196" fmla="*/ 129027 w 9117690"/>
              <a:gd name="connsiteY196" fmla="*/ 3903290 h 4971224"/>
              <a:gd name="connsiteX197" fmla="*/ 129028 w 9117690"/>
              <a:gd name="connsiteY197" fmla="*/ 3903289 h 4971224"/>
              <a:gd name="connsiteX198" fmla="*/ 1 w 9117690"/>
              <a:gd name="connsiteY198" fmla="*/ 3774262 h 4971224"/>
              <a:gd name="connsiteX199" fmla="*/ 1 w 9117690"/>
              <a:gd name="connsiteY199" fmla="*/ 1751439 h 4971224"/>
              <a:gd name="connsiteX200" fmla="*/ 0 w 9117690"/>
              <a:gd name="connsiteY200" fmla="*/ 1751439 h 4971224"/>
              <a:gd name="connsiteX201" fmla="*/ 0 w 9117690"/>
              <a:gd name="connsiteY201" fmla="*/ 0 h 4971224"/>
              <a:gd name="connsiteX0" fmla="*/ 3416214 w 9117690"/>
              <a:gd name="connsiteY0" fmla="*/ 3589692 h 4971224"/>
              <a:gd name="connsiteX1" fmla="*/ 3418663 w 9117690"/>
              <a:gd name="connsiteY1" fmla="*/ 3590526 h 4971224"/>
              <a:gd name="connsiteX2" fmla="*/ 3419057 w 9117690"/>
              <a:gd name="connsiteY2" fmla="*/ 3590560 h 4971224"/>
              <a:gd name="connsiteX3" fmla="*/ 3416214 w 9117690"/>
              <a:gd name="connsiteY3" fmla="*/ 3589692 h 4971224"/>
              <a:gd name="connsiteX4" fmla="*/ 0 w 9117690"/>
              <a:gd name="connsiteY4" fmla="*/ 0 h 4971224"/>
              <a:gd name="connsiteX5" fmla="*/ 9117690 w 9117690"/>
              <a:gd name="connsiteY5" fmla="*/ 0 h 4971224"/>
              <a:gd name="connsiteX6" fmla="*/ 9117689 w 9117690"/>
              <a:gd name="connsiteY6" fmla="*/ 2104736 h 4971224"/>
              <a:gd name="connsiteX7" fmla="*/ 9038886 w 9117690"/>
              <a:gd name="connsiteY7" fmla="*/ 2223622 h 4971224"/>
              <a:gd name="connsiteX8" fmla="*/ 8990816 w 9117690"/>
              <a:gd name="connsiteY8" fmla="*/ 2233326 h 4971224"/>
              <a:gd name="connsiteX9" fmla="*/ 8990816 w 9117690"/>
              <a:gd name="connsiteY9" fmla="*/ 2234064 h 4971224"/>
              <a:gd name="connsiteX10" fmla="*/ 8967336 w 9117690"/>
              <a:gd name="connsiteY10" fmla="*/ 2236431 h 4971224"/>
              <a:gd name="connsiteX11" fmla="*/ 8890272 w 9117690"/>
              <a:gd name="connsiteY11" fmla="*/ 2282875 h 4971224"/>
              <a:gd name="connsiteX12" fmla="*/ 8869107 w 9117690"/>
              <a:gd name="connsiteY12" fmla="*/ 2319766 h 4971224"/>
              <a:gd name="connsiteX13" fmla="*/ 8869107 w 9117690"/>
              <a:gd name="connsiteY13" fmla="*/ 2383080 h 4971224"/>
              <a:gd name="connsiteX14" fmla="*/ 8790304 w 9117690"/>
              <a:gd name="connsiteY14" fmla="*/ 2501968 h 4971224"/>
              <a:gd name="connsiteX15" fmla="*/ 8742234 w 9117690"/>
              <a:gd name="connsiteY15" fmla="*/ 2511672 h 4971224"/>
              <a:gd name="connsiteX16" fmla="*/ 8742234 w 9117690"/>
              <a:gd name="connsiteY16" fmla="*/ 2512410 h 4971224"/>
              <a:gd name="connsiteX17" fmla="*/ 8718754 w 9117690"/>
              <a:gd name="connsiteY17" fmla="*/ 2514777 h 4971224"/>
              <a:gd name="connsiteX18" fmla="*/ 8619025 w 9117690"/>
              <a:gd name="connsiteY18" fmla="*/ 2600726 h 4971224"/>
              <a:gd name="connsiteX19" fmla="*/ 8619005 w 9117690"/>
              <a:gd name="connsiteY19" fmla="*/ 2600839 h 4971224"/>
              <a:gd name="connsiteX20" fmla="*/ 8619005 w 9117690"/>
              <a:gd name="connsiteY20" fmla="*/ 3160632 h 4971224"/>
              <a:gd name="connsiteX21" fmla="*/ 8540202 w 9117690"/>
              <a:gd name="connsiteY21" fmla="*/ 3279520 h 4971224"/>
              <a:gd name="connsiteX22" fmla="*/ 8492132 w 9117690"/>
              <a:gd name="connsiteY22" fmla="*/ 3289224 h 4971224"/>
              <a:gd name="connsiteX23" fmla="*/ 8492132 w 9117690"/>
              <a:gd name="connsiteY23" fmla="*/ 3289962 h 4971224"/>
              <a:gd name="connsiteX24" fmla="*/ 8468652 w 9117690"/>
              <a:gd name="connsiteY24" fmla="*/ 3292329 h 4971224"/>
              <a:gd name="connsiteX25" fmla="*/ 8368923 w 9117690"/>
              <a:gd name="connsiteY25" fmla="*/ 3378278 h 4971224"/>
              <a:gd name="connsiteX26" fmla="*/ 8368672 w 9117690"/>
              <a:gd name="connsiteY26" fmla="*/ 3379701 h 4971224"/>
              <a:gd name="connsiteX27" fmla="*/ 8368672 w 9117690"/>
              <a:gd name="connsiteY27" fmla="*/ 3648026 h 4971224"/>
              <a:gd name="connsiteX28" fmla="*/ 8239645 w 9117690"/>
              <a:gd name="connsiteY28" fmla="*/ 3777053 h 4971224"/>
              <a:gd name="connsiteX29" fmla="*/ 8239646 w 9117690"/>
              <a:gd name="connsiteY29" fmla="*/ 3777052 h 4971224"/>
              <a:gd name="connsiteX30" fmla="*/ 8110619 w 9117690"/>
              <a:gd name="connsiteY30" fmla="*/ 3648025 h 4971224"/>
              <a:gd name="connsiteX31" fmla="*/ 8110619 w 9117690"/>
              <a:gd name="connsiteY31" fmla="*/ 3368005 h 4971224"/>
              <a:gd name="connsiteX32" fmla="*/ 8108616 w 9117690"/>
              <a:gd name="connsiteY32" fmla="*/ 3356655 h 4971224"/>
              <a:gd name="connsiteX33" fmla="*/ 8008887 w 9117690"/>
              <a:gd name="connsiteY33" fmla="*/ 3270706 h 4971224"/>
              <a:gd name="connsiteX34" fmla="*/ 7985407 w 9117690"/>
              <a:gd name="connsiteY34" fmla="*/ 3268339 h 4971224"/>
              <a:gd name="connsiteX35" fmla="*/ 7985407 w 9117690"/>
              <a:gd name="connsiteY35" fmla="*/ 3267601 h 4971224"/>
              <a:gd name="connsiteX36" fmla="*/ 7937337 w 9117690"/>
              <a:gd name="connsiteY36" fmla="*/ 3257897 h 4971224"/>
              <a:gd name="connsiteX37" fmla="*/ 7858534 w 9117690"/>
              <a:gd name="connsiteY37" fmla="*/ 3139009 h 4971224"/>
              <a:gd name="connsiteX38" fmla="*/ 7858534 w 9117690"/>
              <a:gd name="connsiteY38" fmla="*/ 3048879 h 4971224"/>
              <a:gd name="connsiteX39" fmla="*/ 7850145 w 9117690"/>
              <a:gd name="connsiteY39" fmla="*/ 3007329 h 4971224"/>
              <a:gd name="connsiteX40" fmla="*/ 7731258 w 9117690"/>
              <a:gd name="connsiteY40" fmla="*/ 2928525 h 4971224"/>
              <a:gd name="connsiteX41" fmla="*/ 7612370 w 9117690"/>
              <a:gd name="connsiteY41" fmla="*/ 3007329 h 4971224"/>
              <a:gd name="connsiteX42" fmla="*/ 7610181 w 9117690"/>
              <a:gd name="connsiteY42" fmla="*/ 3018174 h 4971224"/>
              <a:gd name="connsiteX43" fmla="*/ 7610181 w 9117690"/>
              <a:gd name="connsiteY43" fmla="*/ 3259043 h 4971224"/>
              <a:gd name="connsiteX44" fmla="*/ 7531378 w 9117690"/>
              <a:gd name="connsiteY44" fmla="*/ 3377931 h 4971224"/>
              <a:gd name="connsiteX45" fmla="*/ 7483308 w 9117690"/>
              <a:gd name="connsiteY45" fmla="*/ 3387635 h 4971224"/>
              <a:gd name="connsiteX46" fmla="*/ 7483308 w 9117690"/>
              <a:gd name="connsiteY46" fmla="*/ 3388373 h 4971224"/>
              <a:gd name="connsiteX47" fmla="*/ 7459828 w 9117690"/>
              <a:gd name="connsiteY47" fmla="*/ 3390740 h 4971224"/>
              <a:gd name="connsiteX48" fmla="*/ 7360099 w 9117690"/>
              <a:gd name="connsiteY48" fmla="*/ 3476689 h 4971224"/>
              <a:gd name="connsiteX49" fmla="*/ 7359847 w 9117690"/>
              <a:gd name="connsiteY49" fmla="*/ 3478118 h 4971224"/>
              <a:gd name="connsiteX50" fmla="*/ 7359847 w 9117690"/>
              <a:gd name="connsiteY50" fmla="*/ 3582759 h 4971224"/>
              <a:gd name="connsiteX51" fmla="*/ 7230820 w 9117690"/>
              <a:gd name="connsiteY51" fmla="*/ 3711786 h 4971224"/>
              <a:gd name="connsiteX52" fmla="*/ 7230821 w 9117690"/>
              <a:gd name="connsiteY52" fmla="*/ 3711785 h 4971224"/>
              <a:gd name="connsiteX53" fmla="*/ 7101794 w 9117690"/>
              <a:gd name="connsiteY53" fmla="*/ 3582758 h 4971224"/>
              <a:gd name="connsiteX54" fmla="*/ 7101794 w 9117690"/>
              <a:gd name="connsiteY54" fmla="*/ 1751439 h 4971224"/>
              <a:gd name="connsiteX55" fmla="*/ 7101793 w 9117690"/>
              <a:gd name="connsiteY55" fmla="*/ 3599281 h 4971224"/>
              <a:gd name="connsiteX56" fmla="*/ 7091655 w 9117690"/>
              <a:gd name="connsiteY56" fmla="*/ 3549062 h 4971224"/>
              <a:gd name="connsiteX57" fmla="*/ 6972767 w 9117690"/>
              <a:gd name="connsiteY57" fmla="*/ 3470258 h 4971224"/>
              <a:gd name="connsiteX58" fmla="*/ 6853880 w 9117690"/>
              <a:gd name="connsiteY58" fmla="*/ 3549062 h 4971224"/>
              <a:gd name="connsiteX59" fmla="*/ 6844116 w 9117690"/>
              <a:gd name="connsiteY59" fmla="*/ 3597422 h 4971224"/>
              <a:gd name="connsiteX60" fmla="*/ 6844116 w 9117690"/>
              <a:gd name="connsiteY60" fmla="*/ 4183824 h 4971224"/>
              <a:gd name="connsiteX61" fmla="*/ 6715089 w 9117690"/>
              <a:gd name="connsiteY61" fmla="*/ 4312851 h 4971224"/>
              <a:gd name="connsiteX62" fmla="*/ 6715090 w 9117690"/>
              <a:gd name="connsiteY62" fmla="*/ 4312850 h 4971224"/>
              <a:gd name="connsiteX63" fmla="*/ 6586063 w 9117690"/>
              <a:gd name="connsiteY63" fmla="*/ 4183823 h 4971224"/>
              <a:gd name="connsiteX64" fmla="*/ 6586063 w 9117690"/>
              <a:gd name="connsiteY64" fmla="*/ 1751439 h 4971224"/>
              <a:gd name="connsiteX65" fmla="*/ 6586062 w 9117690"/>
              <a:gd name="connsiteY65" fmla="*/ 3286861 h 4971224"/>
              <a:gd name="connsiteX66" fmla="*/ 6575924 w 9117690"/>
              <a:gd name="connsiteY66" fmla="*/ 3236642 h 4971224"/>
              <a:gd name="connsiteX67" fmla="*/ 6457036 w 9117690"/>
              <a:gd name="connsiteY67" fmla="*/ 3157838 h 4971224"/>
              <a:gd name="connsiteX68" fmla="*/ 6338149 w 9117690"/>
              <a:gd name="connsiteY68" fmla="*/ 3236642 h 4971224"/>
              <a:gd name="connsiteX69" fmla="*/ 6334551 w 9117690"/>
              <a:gd name="connsiteY69" fmla="*/ 3254461 h 4971224"/>
              <a:gd name="connsiteX70" fmla="*/ 6334551 w 9117690"/>
              <a:gd name="connsiteY70" fmla="*/ 3563407 h 4971224"/>
              <a:gd name="connsiteX71" fmla="*/ 6205524 w 9117690"/>
              <a:gd name="connsiteY71" fmla="*/ 3692434 h 4971224"/>
              <a:gd name="connsiteX72" fmla="*/ 6205525 w 9117690"/>
              <a:gd name="connsiteY72" fmla="*/ 3692433 h 4971224"/>
              <a:gd name="connsiteX73" fmla="*/ 6076498 w 9117690"/>
              <a:gd name="connsiteY73" fmla="*/ 3563406 h 4971224"/>
              <a:gd name="connsiteX74" fmla="*/ 6076498 w 9117690"/>
              <a:gd name="connsiteY74" fmla="*/ 3516668 h 4971224"/>
              <a:gd name="connsiteX75" fmla="*/ 6057828 w 9117690"/>
              <a:gd name="connsiteY75" fmla="*/ 3484126 h 4971224"/>
              <a:gd name="connsiteX76" fmla="*/ 5980764 w 9117690"/>
              <a:gd name="connsiteY76" fmla="*/ 3437682 h 4971224"/>
              <a:gd name="connsiteX77" fmla="*/ 5957284 w 9117690"/>
              <a:gd name="connsiteY77" fmla="*/ 3435315 h 4971224"/>
              <a:gd name="connsiteX78" fmla="*/ 5957284 w 9117690"/>
              <a:gd name="connsiteY78" fmla="*/ 3434577 h 4971224"/>
              <a:gd name="connsiteX79" fmla="*/ 5909214 w 9117690"/>
              <a:gd name="connsiteY79" fmla="*/ 3424873 h 4971224"/>
              <a:gd name="connsiteX80" fmla="*/ 5830411 w 9117690"/>
              <a:gd name="connsiteY80" fmla="*/ 3305985 h 4971224"/>
              <a:gd name="connsiteX81" fmla="*/ 5830411 w 9117690"/>
              <a:gd name="connsiteY81" fmla="*/ 3192001 h 4971224"/>
              <a:gd name="connsiteX82" fmla="*/ 5822022 w 9117690"/>
              <a:gd name="connsiteY82" fmla="*/ 3150451 h 4971224"/>
              <a:gd name="connsiteX83" fmla="*/ 5703135 w 9117690"/>
              <a:gd name="connsiteY83" fmla="*/ 3071647 h 4971224"/>
              <a:gd name="connsiteX84" fmla="*/ 5584247 w 9117690"/>
              <a:gd name="connsiteY84" fmla="*/ 3150451 h 4971224"/>
              <a:gd name="connsiteX85" fmla="*/ 5582058 w 9117690"/>
              <a:gd name="connsiteY85" fmla="*/ 3161295 h 4971224"/>
              <a:gd name="connsiteX86" fmla="*/ 5582058 w 9117690"/>
              <a:gd name="connsiteY86" fmla="*/ 3314699 h 4971224"/>
              <a:gd name="connsiteX87" fmla="*/ 5503255 w 9117690"/>
              <a:gd name="connsiteY87" fmla="*/ 3433587 h 4971224"/>
              <a:gd name="connsiteX88" fmla="*/ 5455185 w 9117690"/>
              <a:gd name="connsiteY88" fmla="*/ 3443291 h 4971224"/>
              <a:gd name="connsiteX89" fmla="*/ 5455185 w 9117690"/>
              <a:gd name="connsiteY89" fmla="*/ 3444029 h 4971224"/>
              <a:gd name="connsiteX90" fmla="*/ 5431705 w 9117690"/>
              <a:gd name="connsiteY90" fmla="*/ 3446396 h 4971224"/>
              <a:gd name="connsiteX91" fmla="*/ 5331976 w 9117690"/>
              <a:gd name="connsiteY91" fmla="*/ 3532345 h 4971224"/>
              <a:gd name="connsiteX92" fmla="*/ 5329772 w 9117690"/>
              <a:gd name="connsiteY92" fmla="*/ 3544835 h 4971224"/>
              <a:gd name="connsiteX93" fmla="*/ 5329772 w 9117690"/>
              <a:gd name="connsiteY93" fmla="*/ 3678743 h 4971224"/>
              <a:gd name="connsiteX94" fmla="*/ 5200745 w 9117690"/>
              <a:gd name="connsiteY94" fmla="*/ 3807770 h 4971224"/>
              <a:gd name="connsiteX95" fmla="*/ 5200746 w 9117690"/>
              <a:gd name="connsiteY95" fmla="*/ 3807769 h 4971224"/>
              <a:gd name="connsiteX96" fmla="*/ 5071719 w 9117690"/>
              <a:gd name="connsiteY96" fmla="*/ 3678742 h 4971224"/>
              <a:gd name="connsiteX97" fmla="*/ 5071719 w 9117690"/>
              <a:gd name="connsiteY97" fmla="*/ 3313488 h 4971224"/>
              <a:gd name="connsiteX98" fmla="*/ 5069515 w 9117690"/>
              <a:gd name="connsiteY98" fmla="*/ 3300998 h 4971224"/>
              <a:gd name="connsiteX99" fmla="*/ 4969786 w 9117690"/>
              <a:gd name="connsiteY99" fmla="*/ 3215049 h 4971224"/>
              <a:gd name="connsiteX100" fmla="*/ 4946306 w 9117690"/>
              <a:gd name="connsiteY100" fmla="*/ 3212682 h 4971224"/>
              <a:gd name="connsiteX101" fmla="*/ 4946306 w 9117690"/>
              <a:gd name="connsiteY101" fmla="*/ 3211944 h 4971224"/>
              <a:gd name="connsiteX102" fmla="*/ 4898236 w 9117690"/>
              <a:gd name="connsiteY102" fmla="*/ 3202240 h 4971224"/>
              <a:gd name="connsiteX103" fmla="*/ 4819433 w 9117690"/>
              <a:gd name="connsiteY103" fmla="*/ 3083352 h 4971224"/>
              <a:gd name="connsiteX104" fmla="*/ 4819433 w 9117690"/>
              <a:gd name="connsiteY104" fmla="*/ 2706976 h 4971224"/>
              <a:gd name="connsiteX105" fmla="*/ 4811044 w 9117690"/>
              <a:gd name="connsiteY105" fmla="*/ 2665427 h 4971224"/>
              <a:gd name="connsiteX106" fmla="*/ 4692157 w 9117690"/>
              <a:gd name="connsiteY106" fmla="*/ 2586623 h 4971224"/>
              <a:gd name="connsiteX107" fmla="*/ 4563130 w 9117690"/>
              <a:gd name="connsiteY107" fmla="*/ 2715650 h 4971224"/>
              <a:gd name="connsiteX108" fmla="*/ 4563130 w 9117690"/>
              <a:gd name="connsiteY108" fmla="*/ 1751439 h 4971224"/>
              <a:gd name="connsiteX109" fmla="*/ 4563015 w 9117690"/>
              <a:gd name="connsiteY109" fmla="*/ 1751439 h 4971224"/>
              <a:gd name="connsiteX110" fmla="*/ 4563014 w 9117690"/>
              <a:gd name="connsiteY110" fmla="*/ 3019403 h 4971224"/>
              <a:gd name="connsiteX111" fmla="*/ 4484211 w 9117690"/>
              <a:gd name="connsiteY111" fmla="*/ 3138291 h 4971224"/>
              <a:gd name="connsiteX112" fmla="*/ 4436141 w 9117690"/>
              <a:gd name="connsiteY112" fmla="*/ 3147995 h 4971224"/>
              <a:gd name="connsiteX113" fmla="*/ 4436141 w 9117690"/>
              <a:gd name="connsiteY113" fmla="*/ 3148733 h 4971224"/>
              <a:gd name="connsiteX114" fmla="*/ 4412661 w 9117690"/>
              <a:gd name="connsiteY114" fmla="*/ 3151100 h 4971224"/>
              <a:gd name="connsiteX115" fmla="*/ 4335596 w 9117690"/>
              <a:gd name="connsiteY115" fmla="*/ 3197544 h 4971224"/>
              <a:gd name="connsiteX116" fmla="*/ 4314689 w 9117690"/>
              <a:gd name="connsiteY116" fmla="*/ 3233987 h 4971224"/>
              <a:gd name="connsiteX117" fmla="*/ 4314689 w 9117690"/>
              <a:gd name="connsiteY117" fmla="*/ 3369599 h 4971224"/>
              <a:gd name="connsiteX118" fmla="*/ 4235886 w 9117690"/>
              <a:gd name="connsiteY118" fmla="*/ 3488487 h 4971224"/>
              <a:gd name="connsiteX119" fmla="*/ 4187818 w 9117690"/>
              <a:gd name="connsiteY119" fmla="*/ 3498191 h 4971224"/>
              <a:gd name="connsiteX120" fmla="*/ 4187818 w 9117690"/>
              <a:gd name="connsiteY120" fmla="*/ 3498929 h 4971224"/>
              <a:gd name="connsiteX121" fmla="*/ 4164338 w 9117690"/>
              <a:gd name="connsiteY121" fmla="*/ 3501296 h 4971224"/>
              <a:gd name="connsiteX122" fmla="*/ 4087274 w 9117690"/>
              <a:gd name="connsiteY122" fmla="*/ 3547740 h 4971224"/>
              <a:gd name="connsiteX123" fmla="*/ 4066135 w 9117690"/>
              <a:gd name="connsiteY123" fmla="*/ 3584586 h 4971224"/>
              <a:gd name="connsiteX124" fmla="*/ 4066135 w 9117690"/>
              <a:gd name="connsiteY124" fmla="*/ 3742355 h 4971224"/>
              <a:gd name="connsiteX125" fmla="*/ 3937109 w 9117690"/>
              <a:gd name="connsiteY125" fmla="*/ 3871382 h 4971224"/>
              <a:gd name="connsiteX126" fmla="*/ 3937109 w 9117690"/>
              <a:gd name="connsiteY126" fmla="*/ 3871381 h 4971224"/>
              <a:gd name="connsiteX127" fmla="*/ 3808082 w 9117690"/>
              <a:gd name="connsiteY127" fmla="*/ 3742354 h 4971224"/>
              <a:gd name="connsiteX128" fmla="*/ 3808082 w 9117690"/>
              <a:gd name="connsiteY128" fmla="*/ 3249609 h 4971224"/>
              <a:gd name="connsiteX129" fmla="*/ 3799694 w 9117690"/>
              <a:gd name="connsiteY129" fmla="*/ 3208059 h 4971224"/>
              <a:gd name="connsiteX130" fmla="*/ 3680807 w 9117690"/>
              <a:gd name="connsiteY130" fmla="*/ 3129255 h 4971224"/>
              <a:gd name="connsiteX131" fmla="*/ 3561920 w 9117690"/>
              <a:gd name="connsiteY131" fmla="*/ 3208059 h 4971224"/>
              <a:gd name="connsiteX132" fmla="*/ 3561433 w 9117690"/>
              <a:gd name="connsiteY132" fmla="*/ 3210469 h 4971224"/>
              <a:gd name="connsiteX133" fmla="*/ 3561433 w 9117690"/>
              <a:gd name="connsiteY133" fmla="*/ 3465610 h 4971224"/>
              <a:gd name="connsiteX134" fmla="*/ 3482629 w 9117690"/>
              <a:gd name="connsiteY134" fmla="*/ 3584498 h 4971224"/>
              <a:gd name="connsiteX135" fmla="*/ 3438829 w 9117690"/>
              <a:gd name="connsiteY135" fmla="*/ 3593340 h 4971224"/>
              <a:gd name="connsiteX136" fmla="*/ 3438829 w 9117690"/>
              <a:gd name="connsiteY136" fmla="*/ 3594706 h 4971224"/>
              <a:gd name="connsiteX137" fmla="*/ 3415349 w 9117690"/>
              <a:gd name="connsiteY137" fmla="*/ 3597073 h 4971224"/>
              <a:gd name="connsiteX138" fmla="*/ 3315620 w 9117690"/>
              <a:gd name="connsiteY138" fmla="*/ 3683022 h 4971224"/>
              <a:gd name="connsiteX139" fmla="*/ 3307419 w 9117690"/>
              <a:gd name="connsiteY139" fmla="*/ 3729493 h 4971224"/>
              <a:gd name="connsiteX140" fmla="*/ 3307419 w 9117690"/>
              <a:gd name="connsiteY140" fmla="*/ 4196662 h 4971224"/>
              <a:gd name="connsiteX141" fmla="*/ 3178392 w 9117690"/>
              <a:gd name="connsiteY141" fmla="*/ 4325689 h 4971224"/>
              <a:gd name="connsiteX142" fmla="*/ 3178393 w 9117690"/>
              <a:gd name="connsiteY142" fmla="*/ 4325690 h 4971224"/>
              <a:gd name="connsiteX143" fmla="*/ 3049366 w 9117690"/>
              <a:gd name="connsiteY143" fmla="*/ 4196663 h 4971224"/>
              <a:gd name="connsiteX144" fmla="*/ 3049366 w 9117690"/>
              <a:gd name="connsiteY144" fmla="*/ 3544518 h 4971224"/>
              <a:gd name="connsiteX145" fmla="*/ 3033349 w 9117690"/>
              <a:gd name="connsiteY145" fmla="*/ 3518119 h 4971224"/>
              <a:gd name="connsiteX146" fmla="*/ 2933786 w 9117690"/>
              <a:gd name="connsiteY146" fmla="*/ 3471165 h 4971224"/>
              <a:gd name="connsiteX147" fmla="*/ 2814899 w 9117690"/>
              <a:gd name="connsiteY147" fmla="*/ 3549969 h 4971224"/>
              <a:gd name="connsiteX148" fmla="*/ 2812443 w 9117690"/>
              <a:gd name="connsiteY148" fmla="*/ 3562129 h 4971224"/>
              <a:gd name="connsiteX149" fmla="*/ 2812443 w 9117690"/>
              <a:gd name="connsiteY149" fmla="*/ 4069851 h 4971224"/>
              <a:gd name="connsiteX150" fmla="*/ 2683416 w 9117690"/>
              <a:gd name="connsiteY150" fmla="*/ 4198878 h 4971224"/>
              <a:gd name="connsiteX151" fmla="*/ 2683417 w 9117690"/>
              <a:gd name="connsiteY151" fmla="*/ 4198877 h 4971224"/>
              <a:gd name="connsiteX152" fmla="*/ 2554391 w 9117690"/>
              <a:gd name="connsiteY152" fmla="*/ 4069850 h 4971224"/>
              <a:gd name="connsiteX153" fmla="*/ 2554391 w 9117690"/>
              <a:gd name="connsiteY153" fmla="*/ 1751439 h 4971224"/>
              <a:gd name="connsiteX154" fmla="*/ 2554389 w 9117690"/>
              <a:gd name="connsiteY154" fmla="*/ 4044721 h 4971224"/>
              <a:gd name="connsiteX155" fmla="*/ 2544250 w 9117690"/>
              <a:gd name="connsiteY155" fmla="*/ 3994503 h 4971224"/>
              <a:gd name="connsiteX156" fmla="*/ 2425363 w 9117690"/>
              <a:gd name="connsiteY156" fmla="*/ 3915699 h 4971224"/>
              <a:gd name="connsiteX157" fmla="*/ 2296336 w 9117690"/>
              <a:gd name="connsiteY157" fmla="*/ 4044726 h 4971224"/>
              <a:gd name="connsiteX158" fmla="*/ 2296336 w 9117690"/>
              <a:gd name="connsiteY158" fmla="*/ 4842197 h 4971224"/>
              <a:gd name="connsiteX159" fmla="*/ 2167309 w 9117690"/>
              <a:gd name="connsiteY159" fmla="*/ 4971224 h 4971224"/>
              <a:gd name="connsiteX160" fmla="*/ 2167310 w 9117690"/>
              <a:gd name="connsiteY160" fmla="*/ 4971223 h 4971224"/>
              <a:gd name="connsiteX161" fmla="*/ 2038282 w 9117690"/>
              <a:gd name="connsiteY161" fmla="*/ 4842196 h 4971224"/>
              <a:gd name="connsiteX162" fmla="*/ 2038281 w 9117690"/>
              <a:gd name="connsiteY162" fmla="*/ 3795012 h 4971224"/>
              <a:gd name="connsiteX163" fmla="*/ 2028143 w 9117690"/>
              <a:gd name="connsiteY163" fmla="*/ 3744793 h 4971224"/>
              <a:gd name="connsiteX164" fmla="*/ 1909255 w 9117690"/>
              <a:gd name="connsiteY164" fmla="*/ 3665989 h 4971224"/>
              <a:gd name="connsiteX165" fmla="*/ 1790368 w 9117690"/>
              <a:gd name="connsiteY165" fmla="*/ 3744793 h 4971224"/>
              <a:gd name="connsiteX166" fmla="*/ 1780604 w 9117690"/>
              <a:gd name="connsiteY166" fmla="*/ 3793153 h 4971224"/>
              <a:gd name="connsiteX167" fmla="*/ 1780604 w 9117690"/>
              <a:gd name="connsiteY167" fmla="*/ 4123955 h 4971224"/>
              <a:gd name="connsiteX168" fmla="*/ 1651577 w 9117690"/>
              <a:gd name="connsiteY168" fmla="*/ 4252982 h 4971224"/>
              <a:gd name="connsiteX169" fmla="*/ 1651578 w 9117690"/>
              <a:gd name="connsiteY169" fmla="*/ 4252981 h 4971224"/>
              <a:gd name="connsiteX170" fmla="*/ 1522552 w 9117690"/>
              <a:gd name="connsiteY170" fmla="*/ 4123954 h 4971224"/>
              <a:gd name="connsiteX171" fmla="*/ 1522552 w 9117690"/>
              <a:gd name="connsiteY171" fmla="*/ 3951064 h 4971224"/>
              <a:gd name="connsiteX172" fmla="*/ 1521839 w 9117690"/>
              <a:gd name="connsiteY172" fmla="*/ 3947533 h 4971224"/>
              <a:gd name="connsiteX173" fmla="*/ 1402953 w 9117690"/>
              <a:gd name="connsiteY173" fmla="*/ 3868729 h 4971224"/>
              <a:gd name="connsiteX174" fmla="*/ 1284065 w 9117690"/>
              <a:gd name="connsiteY174" fmla="*/ 3947533 h 4971224"/>
              <a:gd name="connsiteX175" fmla="*/ 1283351 w 9117690"/>
              <a:gd name="connsiteY175" fmla="*/ 3951066 h 4971224"/>
              <a:gd name="connsiteX176" fmla="*/ 1283351 w 9117690"/>
              <a:gd name="connsiteY176" fmla="*/ 4211763 h 4971224"/>
              <a:gd name="connsiteX177" fmla="*/ 1154325 w 9117690"/>
              <a:gd name="connsiteY177" fmla="*/ 4340790 h 4971224"/>
              <a:gd name="connsiteX178" fmla="*/ 1154325 w 9117690"/>
              <a:gd name="connsiteY178" fmla="*/ 4340789 h 4971224"/>
              <a:gd name="connsiteX179" fmla="*/ 1025297 w 9117690"/>
              <a:gd name="connsiteY179" fmla="*/ 4211762 h 4971224"/>
              <a:gd name="connsiteX180" fmla="*/ 1025296 w 9117690"/>
              <a:gd name="connsiteY180" fmla="*/ 4228285 h 4971224"/>
              <a:gd name="connsiteX181" fmla="*/ 1015158 w 9117690"/>
              <a:gd name="connsiteY181" fmla="*/ 4178066 h 4971224"/>
              <a:gd name="connsiteX182" fmla="*/ 896270 w 9117690"/>
              <a:gd name="connsiteY182" fmla="*/ 4099262 h 4971224"/>
              <a:gd name="connsiteX183" fmla="*/ 777383 w 9117690"/>
              <a:gd name="connsiteY183" fmla="*/ 4178066 h 4971224"/>
              <a:gd name="connsiteX184" fmla="*/ 767619 w 9117690"/>
              <a:gd name="connsiteY184" fmla="*/ 4226427 h 4971224"/>
              <a:gd name="connsiteX185" fmla="*/ 767619 w 9117690"/>
              <a:gd name="connsiteY185" fmla="*/ 4311766 h 4971224"/>
              <a:gd name="connsiteX186" fmla="*/ 638592 w 9117690"/>
              <a:gd name="connsiteY186" fmla="*/ 4440793 h 4971224"/>
              <a:gd name="connsiteX187" fmla="*/ 638593 w 9117690"/>
              <a:gd name="connsiteY187" fmla="*/ 4440792 h 4971224"/>
              <a:gd name="connsiteX188" fmla="*/ 509566 w 9117690"/>
              <a:gd name="connsiteY188" fmla="*/ 4311765 h 4971224"/>
              <a:gd name="connsiteX189" fmla="*/ 509565 w 9117690"/>
              <a:gd name="connsiteY189" fmla="*/ 3717745 h 4971224"/>
              <a:gd name="connsiteX190" fmla="*/ 499427 w 9117690"/>
              <a:gd name="connsiteY190" fmla="*/ 3667526 h 4971224"/>
              <a:gd name="connsiteX191" fmla="*/ 380539 w 9117690"/>
              <a:gd name="connsiteY191" fmla="*/ 3588722 h 4971224"/>
              <a:gd name="connsiteX192" fmla="*/ 261652 w 9117690"/>
              <a:gd name="connsiteY192" fmla="*/ 3667526 h 4971224"/>
              <a:gd name="connsiteX193" fmla="*/ 258054 w 9117690"/>
              <a:gd name="connsiteY193" fmla="*/ 3685345 h 4971224"/>
              <a:gd name="connsiteX194" fmla="*/ 258054 w 9117690"/>
              <a:gd name="connsiteY194" fmla="*/ 3774263 h 4971224"/>
              <a:gd name="connsiteX195" fmla="*/ 129027 w 9117690"/>
              <a:gd name="connsiteY195" fmla="*/ 3903290 h 4971224"/>
              <a:gd name="connsiteX196" fmla="*/ 129028 w 9117690"/>
              <a:gd name="connsiteY196" fmla="*/ 3903289 h 4971224"/>
              <a:gd name="connsiteX197" fmla="*/ 1 w 9117690"/>
              <a:gd name="connsiteY197" fmla="*/ 3774262 h 4971224"/>
              <a:gd name="connsiteX198" fmla="*/ 1 w 9117690"/>
              <a:gd name="connsiteY198" fmla="*/ 1751439 h 4971224"/>
              <a:gd name="connsiteX199" fmla="*/ 0 w 9117690"/>
              <a:gd name="connsiteY199" fmla="*/ 1751439 h 4971224"/>
              <a:gd name="connsiteX200" fmla="*/ 0 w 9117690"/>
              <a:gd name="connsiteY200" fmla="*/ 0 h 4971224"/>
              <a:gd name="connsiteX0" fmla="*/ 3416214 w 9117690"/>
              <a:gd name="connsiteY0" fmla="*/ 3589692 h 4971224"/>
              <a:gd name="connsiteX1" fmla="*/ 3418663 w 9117690"/>
              <a:gd name="connsiteY1" fmla="*/ 3590526 h 4971224"/>
              <a:gd name="connsiteX2" fmla="*/ 3419057 w 9117690"/>
              <a:gd name="connsiteY2" fmla="*/ 3590560 h 4971224"/>
              <a:gd name="connsiteX3" fmla="*/ 3416214 w 9117690"/>
              <a:gd name="connsiteY3" fmla="*/ 3589692 h 4971224"/>
              <a:gd name="connsiteX4" fmla="*/ 0 w 9117690"/>
              <a:gd name="connsiteY4" fmla="*/ 0 h 4971224"/>
              <a:gd name="connsiteX5" fmla="*/ 9117690 w 9117690"/>
              <a:gd name="connsiteY5" fmla="*/ 0 h 4971224"/>
              <a:gd name="connsiteX6" fmla="*/ 9117689 w 9117690"/>
              <a:gd name="connsiteY6" fmla="*/ 2104736 h 4971224"/>
              <a:gd name="connsiteX7" fmla="*/ 9038886 w 9117690"/>
              <a:gd name="connsiteY7" fmla="*/ 2223622 h 4971224"/>
              <a:gd name="connsiteX8" fmla="*/ 8990816 w 9117690"/>
              <a:gd name="connsiteY8" fmla="*/ 2233326 h 4971224"/>
              <a:gd name="connsiteX9" fmla="*/ 8990816 w 9117690"/>
              <a:gd name="connsiteY9" fmla="*/ 2234064 h 4971224"/>
              <a:gd name="connsiteX10" fmla="*/ 8967336 w 9117690"/>
              <a:gd name="connsiteY10" fmla="*/ 2236431 h 4971224"/>
              <a:gd name="connsiteX11" fmla="*/ 8890272 w 9117690"/>
              <a:gd name="connsiteY11" fmla="*/ 2282875 h 4971224"/>
              <a:gd name="connsiteX12" fmla="*/ 8869107 w 9117690"/>
              <a:gd name="connsiteY12" fmla="*/ 2319766 h 4971224"/>
              <a:gd name="connsiteX13" fmla="*/ 8869107 w 9117690"/>
              <a:gd name="connsiteY13" fmla="*/ 2383080 h 4971224"/>
              <a:gd name="connsiteX14" fmla="*/ 8790304 w 9117690"/>
              <a:gd name="connsiteY14" fmla="*/ 2501968 h 4971224"/>
              <a:gd name="connsiteX15" fmla="*/ 8742234 w 9117690"/>
              <a:gd name="connsiteY15" fmla="*/ 2511672 h 4971224"/>
              <a:gd name="connsiteX16" fmla="*/ 8742234 w 9117690"/>
              <a:gd name="connsiteY16" fmla="*/ 2512410 h 4971224"/>
              <a:gd name="connsiteX17" fmla="*/ 8718754 w 9117690"/>
              <a:gd name="connsiteY17" fmla="*/ 2514777 h 4971224"/>
              <a:gd name="connsiteX18" fmla="*/ 8619025 w 9117690"/>
              <a:gd name="connsiteY18" fmla="*/ 2600726 h 4971224"/>
              <a:gd name="connsiteX19" fmla="*/ 8619005 w 9117690"/>
              <a:gd name="connsiteY19" fmla="*/ 2600839 h 4971224"/>
              <a:gd name="connsiteX20" fmla="*/ 8619005 w 9117690"/>
              <a:gd name="connsiteY20" fmla="*/ 3160632 h 4971224"/>
              <a:gd name="connsiteX21" fmla="*/ 8540202 w 9117690"/>
              <a:gd name="connsiteY21" fmla="*/ 3279520 h 4971224"/>
              <a:gd name="connsiteX22" fmla="*/ 8492132 w 9117690"/>
              <a:gd name="connsiteY22" fmla="*/ 3289224 h 4971224"/>
              <a:gd name="connsiteX23" fmla="*/ 8492132 w 9117690"/>
              <a:gd name="connsiteY23" fmla="*/ 3289962 h 4971224"/>
              <a:gd name="connsiteX24" fmla="*/ 8468652 w 9117690"/>
              <a:gd name="connsiteY24" fmla="*/ 3292329 h 4971224"/>
              <a:gd name="connsiteX25" fmla="*/ 8368923 w 9117690"/>
              <a:gd name="connsiteY25" fmla="*/ 3378278 h 4971224"/>
              <a:gd name="connsiteX26" fmla="*/ 8368672 w 9117690"/>
              <a:gd name="connsiteY26" fmla="*/ 3379701 h 4971224"/>
              <a:gd name="connsiteX27" fmla="*/ 8368672 w 9117690"/>
              <a:gd name="connsiteY27" fmla="*/ 3648026 h 4971224"/>
              <a:gd name="connsiteX28" fmla="*/ 8239645 w 9117690"/>
              <a:gd name="connsiteY28" fmla="*/ 3777053 h 4971224"/>
              <a:gd name="connsiteX29" fmla="*/ 8239646 w 9117690"/>
              <a:gd name="connsiteY29" fmla="*/ 3777052 h 4971224"/>
              <a:gd name="connsiteX30" fmla="*/ 8110619 w 9117690"/>
              <a:gd name="connsiteY30" fmla="*/ 3648025 h 4971224"/>
              <a:gd name="connsiteX31" fmla="*/ 8110619 w 9117690"/>
              <a:gd name="connsiteY31" fmla="*/ 3368005 h 4971224"/>
              <a:gd name="connsiteX32" fmla="*/ 8108616 w 9117690"/>
              <a:gd name="connsiteY32" fmla="*/ 3356655 h 4971224"/>
              <a:gd name="connsiteX33" fmla="*/ 8008887 w 9117690"/>
              <a:gd name="connsiteY33" fmla="*/ 3270706 h 4971224"/>
              <a:gd name="connsiteX34" fmla="*/ 7985407 w 9117690"/>
              <a:gd name="connsiteY34" fmla="*/ 3268339 h 4971224"/>
              <a:gd name="connsiteX35" fmla="*/ 7985407 w 9117690"/>
              <a:gd name="connsiteY35" fmla="*/ 3267601 h 4971224"/>
              <a:gd name="connsiteX36" fmla="*/ 7937337 w 9117690"/>
              <a:gd name="connsiteY36" fmla="*/ 3257897 h 4971224"/>
              <a:gd name="connsiteX37" fmla="*/ 7858534 w 9117690"/>
              <a:gd name="connsiteY37" fmla="*/ 3139009 h 4971224"/>
              <a:gd name="connsiteX38" fmla="*/ 7858534 w 9117690"/>
              <a:gd name="connsiteY38" fmla="*/ 3048879 h 4971224"/>
              <a:gd name="connsiteX39" fmla="*/ 7850145 w 9117690"/>
              <a:gd name="connsiteY39" fmla="*/ 3007329 h 4971224"/>
              <a:gd name="connsiteX40" fmla="*/ 7731258 w 9117690"/>
              <a:gd name="connsiteY40" fmla="*/ 2928525 h 4971224"/>
              <a:gd name="connsiteX41" fmla="*/ 7612370 w 9117690"/>
              <a:gd name="connsiteY41" fmla="*/ 3007329 h 4971224"/>
              <a:gd name="connsiteX42" fmla="*/ 7610181 w 9117690"/>
              <a:gd name="connsiteY42" fmla="*/ 3018174 h 4971224"/>
              <a:gd name="connsiteX43" fmla="*/ 7610181 w 9117690"/>
              <a:gd name="connsiteY43" fmla="*/ 3259043 h 4971224"/>
              <a:gd name="connsiteX44" fmla="*/ 7531378 w 9117690"/>
              <a:gd name="connsiteY44" fmla="*/ 3377931 h 4971224"/>
              <a:gd name="connsiteX45" fmla="*/ 7483308 w 9117690"/>
              <a:gd name="connsiteY45" fmla="*/ 3387635 h 4971224"/>
              <a:gd name="connsiteX46" fmla="*/ 7483308 w 9117690"/>
              <a:gd name="connsiteY46" fmla="*/ 3388373 h 4971224"/>
              <a:gd name="connsiteX47" fmla="*/ 7459828 w 9117690"/>
              <a:gd name="connsiteY47" fmla="*/ 3390740 h 4971224"/>
              <a:gd name="connsiteX48" fmla="*/ 7360099 w 9117690"/>
              <a:gd name="connsiteY48" fmla="*/ 3476689 h 4971224"/>
              <a:gd name="connsiteX49" fmla="*/ 7359847 w 9117690"/>
              <a:gd name="connsiteY49" fmla="*/ 3478118 h 4971224"/>
              <a:gd name="connsiteX50" fmla="*/ 7359847 w 9117690"/>
              <a:gd name="connsiteY50" fmla="*/ 3582759 h 4971224"/>
              <a:gd name="connsiteX51" fmla="*/ 7230820 w 9117690"/>
              <a:gd name="connsiteY51" fmla="*/ 3711786 h 4971224"/>
              <a:gd name="connsiteX52" fmla="*/ 7230821 w 9117690"/>
              <a:gd name="connsiteY52" fmla="*/ 3711785 h 4971224"/>
              <a:gd name="connsiteX53" fmla="*/ 7101794 w 9117690"/>
              <a:gd name="connsiteY53" fmla="*/ 3582758 h 4971224"/>
              <a:gd name="connsiteX54" fmla="*/ 7101794 w 9117690"/>
              <a:gd name="connsiteY54" fmla="*/ 1751439 h 4971224"/>
              <a:gd name="connsiteX55" fmla="*/ 7101793 w 9117690"/>
              <a:gd name="connsiteY55" fmla="*/ 3599281 h 4971224"/>
              <a:gd name="connsiteX56" fmla="*/ 7091655 w 9117690"/>
              <a:gd name="connsiteY56" fmla="*/ 3549062 h 4971224"/>
              <a:gd name="connsiteX57" fmla="*/ 6972767 w 9117690"/>
              <a:gd name="connsiteY57" fmla="*/ 3470258 h 4971224"/>
              <a:gd name="connsiteX58" fmla="*/ 6853880 w 9117690"/>
              <a:gd name="connsiteY58" fmla="*/ 3549062 h 4971224"/>
              <a:gd name="connsiteX59" fmla="*/ 6844116 w 9117690"/>
              <a:gd name="connsiteY59" fmla="*/ 3597422 h 4971224"/>
              <a:gd name="connsiteX60" fmla="*/ 6844116 w 9117690"/>
              <a:gd name="connsiteY60" fmla="*/ 4183824 h 4971224"/>
              <a:gd name="connsiteX61" fmla="*/ 6715089 w 9117690"/>
              <a:gd name="connsiteY61" fmla="*/ 4312851 h 4971224"/>
              <a:gd name="connsiteX62" fmla="*/ 6715090 w 9117690"/>
              <a:gd name="connsiteY62" fmla="*/ 4312850 h 4971224"/>
              <a:gd name="connsiteX63" fmla="*/ 6586063 w 9117690"/>
              <a:gd name="connsiteY63" fmla="*/ 4183823 h 4971224"/>
              <a:gd name="connsiteX64" fmla="*/ 6586063 w 9117690"/>
              <a:gd name="connsiteY64" fmla="*/ 1751439 h 4971224"/>
              <a:gd name="connsiteX65" fmla="*/ 6586062 w 9117690"/>
              <a:gd name="connsiteY65" fmla="*/ 3286861 h 4971224"/>
              <a:gd name="connsiteX66" fmla="*/ 6575924 w 9117690"/>
              <a:gd name="connsiteY66" fmla="*/ 3236642 h 4971224"/>
              <a:gd name="connsiteX67" fmla="*/ 6457036 w 9117690"/>
              <a:gd name="connsiteY67" fmla="*/ 3157838 h 4971224"/>
              <a:gd name="connsiteX68" fmla="*/ 6338149 w 9117690"/>
              <a:gd name="connsiteY68" fmla="*/ 3236642 h 4971224"/>
              <a:gd name="connsiteX69" fmla="*/ 6334551 w 9117690"/>
              <a:gd name="connsiteY69" fmla="*/ 3254461 h 4971224"/>
              <a:gd name="connsiteX70" fmla="*/ 6334551 w 9117690"/>
              <a:gd name="connsiteY70" fmla="*/ 3563407 h 4971224"/>
              <a:gd name="connsiteX71" fmla="*/ 6205524 w 9117690"/>
              <a:gd name="connsiteY71" fmla="*/ 3692434 h 4971224"/>
              <a:gd name="connsiteX72" fmla="*/ 6205525 w 9117690"/>
              <a:gd name="connsiteY72" fmla="*/ 3692433 h 4971224"/>
              <a:gd name="connsiteX73" fmla="*/ 6076498 w 9117690"/>
              <a:gd name="connsiteY73" fmla="*/ 3563406 h 4971224"/>
              <a:gd name="connsiteX74" fmla="*/ 6076498 w 9117690"/>
              <a:gd name="connsiteY74" fmla="*/ 3516668 h 4971224"/>
              <a:gd name="connsiteX75" fmla="*/ 6057828 w 9117690"/>
              <a:gd name="connsiteY75" fmla="*/ 3484126 h 4971224"/>
              <a:gd name="connsiteX76" fmla="*/ 5980764 w 9117690"/>
              <a:gd name="connsiteY76" fmla="*/ 3437682 h 4971224"/>
              <a:gd name="connsiteX77" fmla="*/ 5957284 w 9117690"/>
              <a:gd name="connsiteY77" fmla="*/ 3435315 h 4971224"/>
              <a:gd name="connsiteX78" fmla="*/ 5957284 w 9117690"/>
              <a:gd name="connsiteY78" fmla="*/ 3434577 h 4971224"/>
              <a:gd name="connsiteX79" fmla="*/ 5909214 w 9117690"/>
              <a:gd name="connsiteY79" fmla="*/ 3424873 h 4971224"/>
              <a:gd name="connsiteX80" fmla="*/ 5830411 w 9117690"/>
              <a:gd name="connsiteY80" fmla="*/ 3305985 h 4971224"/>
              <a:gd name="connsiteX81" fmla="*/ 5830411 w 9117690"/>
              <a:gd name="connsiteY81" fmla="*/ 3192001 h 4971224"/>
              <a:gd name="connsiteX82" fmla="*/ 5822022 w 9117690"/>
              <a:gd name="connsiteY82" fmla="*/ 3150451 h 4971224"/>
              <a:gd name="connsiteX83" fmla="*/ 5703135 w 9117690"/>
              <a:gd name="connsiteY83" fmla="*/ 3071647 h 4971224"/>
              <a:gd name="connsiteX84" fmla="*/ 5584247 w 9117690"/>
              <a:gd name="connsiteY84" fmla="*/ 3150451 h 4971224"/>
              <a:gd name="connsiteX85" fmla="*/ 5582058 w 9117690"/>
              <a:gd name="connsiteY85" fmla="*/ 3161295 h 4971224"/>
              <a:gd name="connsiteX86" fmla="*/ 5582058 w 9117690"/>
              <a:gd name="connsiteY86" fmla="*/ 3314699 h 4971224"/>
              <a:gd name="connsiteX87" fmla="*/ 5503255 w 9117690"/>
              <a:gd name="connsiteY87" fmla="*/ 3433587 h 4971224"/>
              <a:gd name="connsiteX88" fmla="*/ 5455185 w 9117690"/>
              <a:gd name="connsiteY88" fmla="*/ 3443291 h 4971224"/>
              <a:gd name="connsiteX89" fmla="*/ 5455185 w 9117690"/>
              <a:gd name="connsiteY89" fmla="*/ 3444029 h 4971224"/>
              <a:gd name="connsiteX90" fmla="*/ 5431705 w 9117690"/>
              <a:gd name="connsiteY90" fmla="*/ 3446396 h 4971224"/>
              <a:gd name="connsiteX91" fmla="*/ 5331976 w 9117690"/>
              <a:gd name="connsiteY91" fmla="*/ 3532345 h 4971224"/>
              <a:gd name="connsiteX92" fmla="*/ 5329772 w 9117690"/>
              <a:gd name="connsiteY92" fmla="*/ 3544835 h 4971224"/>
              <a:gd name="connsiteX93" fmla="*/ 5329772 w 9117690"/>
              <a:gd name="connsiteY93" fmla="*/ 3678743 h 4971224"/>
              <a:gd name="connsiteX94" fmla="*/ 5200745 w 9117690"/>
              <a:gd name="connsiteY94" fmla="*/ 3807770 h 4971224"/>
              <a:gd name="connsiteX95" fmla="*/ 5200746 w 9117690"/>
              <a:gd name="connsiteY95" fmla="*/ 3807769 h 4971224"/>
              <a:gd name="connsiteX96" fmla="*/ 5071719 w 9117690"/>
              <a:gd name="connsiteY96" fmla="*/ 3678742 h 4971224"/>
              <a:gd name="connsiteX97" fmla="*/ 5071719 w 9117690"/>
              <a:gd name="connsiteY97" fmla="*/ 3313488 h 4971224"/>
              <a:gd name="connsiteX98" fmla="*/ 5069515 w 9117690"/>
              <a:gd name="connsiteY98" fmla="*/ 3300998 h 4971224"/>
              <a:gd name="connsiteX99" fmla="*/ 4969786 w 9117690"/>
              <a:gd name="connsiteY99" fmla="*/ 3215049 h 4971224"/>
              <a:gd name="connsiteX100" fmla="*/ 4946306 w 9117690"/>
              <a:gd name="connsiteY100" fmla="*/ 3212682 h 4971224"/>
              <a:gd name="connsiteX101" fmla="*/ 4946306 w 9117690"/>
              <a:gd name="connsiteY101" fmla="*/ 3211944 h 4971224"/>
              <a:gd name="connsiteX102" fmla="*/ 4898236 w 9117690"/>
              <a:gd name="connsiteY102" fmla="*/ 3202240 h 4971224"/>
              <a:gd name="connsiteX103" fmla="*/ 4819433 w 9117690"/>
              <a:gd name="connsiteY103" fmla="*/ 3083352 h 4971224"/>
              <a:gd name="connsiteX104" fmla="*/ 4819433 w 9117690"/>
              <a:gd name="connsiteY104" fmla="*/ 2706976 h 4971224"/>
              <a:gd name="connsiteX105" fmla="*/ 4811044 w 9117690"/>
              <a:gd name="connsiteY105" fmla="*/ 2665427 h 4971224"/>
              <a:gd name="connsiteX106" fmla="*/ 4692157 w 9117690"/>
              <a:gd name="connsiteY106" fmla="*/ 2586623 h 4971224"/>
              <a:gd name="connsiteX107" fmla="*/ 4563130 w 9117690"/>
              <a:gd name="connsiteY107" fmla="*/ 2715650 h 4971224"/>
              <a:gd name="connsiteX108" fmla="*/ 4563130 w 9117690"/>
              <a:gd name="connsiteY108" fmla="*/ 1751439 h 4971224"/>
              <a:gd name="connsiteX109" fmla="*/ 4563015 w 9117690"/>
              <a:gd name="connsiteY109" fmla="*/ 1751439 h 4971224"/>
              <a:gd name="connsiteX110" fmla="*/ 4563014 w 9117690"/>
              <a:gd name="connsiteY110" fmla="*/ 3019403 h 4971224"/>
              <a:gd name="connsiteX111" fmla="*/ 4484211 w 9117690"/>
              <a:gd name="connsiteY111" fmla="*/ 3138291 h 4971224"/>
              <a:gd name="connsiteX112" fmla="*/ 4436141 w 9117690"/>
              <a:gd name="connsiteY112" fmla="*/ 3147995 h 4971224"/>
              <a:gd name="connsiteX113" fmla="*/ 4436141 w 9117690"/>
              <a:gd name="connsiteY113" fmla="*/ 3148733 h 4971224"/>
              <a:gd name="connsiteX114" fmla="*/ 4412661 w 9117690"/>
              <a:gd name="connsiteY114" fmla="*/ 3151100 h 4971224"/>
              <a:gd name="connsiteX115" fmla="*/ 4335596 w 9117690"/>
              <a:gd name="connsiteY115" fmla="*/ 3197544 h 4971224"/>
              <a:gd name="connsiteX116" fmla="*/ 4314689 w 9117690"/>
              <a:gd name="connsiteY116" fmla="*/ 3233987 h 4971224"/>
              <a:gd name="connsiteX117" fmla="*/ 4314689 w 9117690"/>
              <a:gd name="connsiteY117" fmla="*/ 3369599 h 4971224"/>
              <a:gd name="connsiteX118" fmla="*/ 4235886 w 9117690"/>
              <a:gd name="connsiteY118" fmla="*/ 3488487 h 4971224"/>
              <a:gd name="connsiteX119" fmla="*/ 4187818 w 9117690"/>
              <a:gd name="connsiteY119" fmla="*/ 3498191 h 4971224"/>
              <a:gd name="connsiteX120" fmla="*/ 4187818 w 9117690"/>
              <a:gd name="connsiteY120" fmla="*/ 3498929 h 4971224"/>
              <a:gd name="connsiteX121" fmla="*/ 4164338 w 9117690"/>
              <a:gd name="connsiteY121" fmla="*/ 3501296 h 4971224"/>
              <a:gd name="connsiteX122" fmla="*/ 4087274 w 9117690"/>
              <a:gd name="connsiteY122" fmla="*/ 3547740 h 4971224"/>
              <a:gd name="connsiteX123" fmla="*/ 4066135 w 9117690"/>
              <a:gd name="connsiteY123" fmla="*/ 3584586 h 4971224"/>
              <a:gd name="connsiteX124" fmla="*/ 4066135 w 9117690"/>
              <a:gd name="connsiteY124" fmla="*/ 3742355 h 4971224"/>
              <a:gd name="connsiteX125" fmla="*/ 3937109 w 9117690"/>
              <a:gd name="connsiteY125" fmla="*/ 3871382 h 4971224"/>
              <a:gd name="connsiteX126" fmla="*/ 3937109 w 9117690"/>
              <a:gd name="connsiteY126" fmla="*/ 3871381 h 4971224"/>
              <a:gd name="connsiteX127" fmla="*/ 3808082 w 9117690"/>
              <a:gd name="connsiteY127" fmla="*/ 3742354 h 4971224"/>
              <a:gd name="connsiteX128" fmla="*/ 3808082 w 9117690"/>
              <a:gd name="connsiteY128" fmla="*/ 3249609 h 4971224"/>
              <a:gd name="connsiteX129" fmla="*/ 3799694 w 9117690"/>
              <a:gd name="connsiteY129" fmla="*/ 3208059 h 4971224"/>
              <a:gd name="connsiteX130" fmla="*/ 3680807 w 9117690"/>
              <a:gd name="connsiteY130" fmla="*/ 3129255 h 4971224"/>
              <a:gd name="connsiteX131" fmla="*/ 3561920 w 9117690"/>
              <a:gd name="connsiteY131" fmla="*/ 3208059 h 4971224"/>
              <a:gd name="connsiteX132" fmla="*/ 3561433 w 9117690"/>
              <a:gd name="connsiteY132" fmla="*/ 3210469 h 4971224"/>
              <a:gd name="connsiteX133" fmla="*/ 3561433 w 9117690"/>
              <a:gd name="connsiteY133" fmla="*/ 3465610 h 4971224"/>
              <a:gd name="connsiteX134" fmla="*/ 3482629 w 9117690"/>
              <a:gd name="connsiteY134" fmla="*/ 3584498 h 4971224"/>
              <a:gd name="connsiteX135" fmla="*/ 3438829 w 9117690"/>
              <a:gd name="connsiteY135" fmla="*/ 3593340 h 4971224"/>
              <a:gd name="connsiteX136" fmla="*/ 3438829 w 9117690"/>
              <a:gd name="connsiteY136" fmla="*/ 3594706 h 4971224"/>
              <a:gd name="connsiteX137" fmla="*/ 3415349 w 9117690"/>
              <a:gd name="connsiteY137" fmla="*/ 3597073 h 4971224"/>
              <a:gd name="connsiteX138" fmla="*/ 3315620 w 9117690"/>
              <a:gd name="connsiteY138" fmla="*/ 3683022 h 4971224"/>
              <a:gd name="connsiteX139" fmla="*/ 3307419 w 9117690"/>
              <a:gd name="connsiteY139" fmla="*/ 3729493 h 4971224"/>
              <a:gd name="connsiteX140" fmla="*/ 3307419 w 9117690"/>
              <a:gd name="connsiteY140" fmla="*/ 4196662 h 4971224"/>
              <a:gd name="connsiteX141" fmla="*/ 3178392 w 9117690"/>
              <a:gd name="connsiteY141" fmla="*/ 4325689 h 4971224"/>
              <a:gd name="connsiteX142" fmla="*/ 3178393 w 9117690"/>
              <a:gd name="connsiteY142" fmla="*/ 4325690 h 4971224"/>
              <a:gd name="connsiteX143" fmla="*/ 3049366 w 9117690"/>
              <a:gd name="connsiteY143" fmla="*/ 4196663 h 4971224"/>
              <a:gd name="connsiteX144" fmla="*/ 3049366 w 9117690"/>
              <a:gd name="connsiteY144" fmla="*/ 3544518 h 4971224"/>
              <a:gd name="connsiteX145" fmla="*/ 3033349 w 9117690"/>
              <a:gd name="connsiteY145" fmla="*/ 3518119 h 4971224"/>
              <a:gd name="connsiteX146" fmla="*/ 2933786 w 9117690"/>
              <a:gd name="connsiteY146" fmla="*/ 3471165 h 4971224"/>
              <a:gd name="connsiteX147" fmla="*/ 2814899 w 9117690"/>
              <a:gd name="connsiteY147" fmla="*/ 3549969 h 4971224"/>
              <a:gd name="connsiteX148" fmla="*/ 2812443 w 9117690"/>
              <a:gd name="connsiteY148" fmla="*/ 3562129 h 4971224"/>
              <a:gd name="connsiteX149" fmla="*/ 2812443 w 9117690"/>
              <a:gd name="connsiteY149" fmla="*/ 4069851 h 4971224"/>
              <a:gd name="connsiteX150" fmla="*/ 2683416 w 9117690"/>
              <a:gd name="connsiteY150" fmla="*/ 4198878 h 4971224"/>
              <a:gd name="connsiteX151" fmla="*/ 2683417 w 9117690"/>
              <a:gd name="connsiteY151" fmla="*/ 4198877 h 4971224"/>
              <a:gd name="connsiteX152" fmla="*/ 2554391 w 9117690"/>
              <a:gd name="connsiteY152" fmla="*/ 4069850 h 4971224"/>
              <a:gd name="connsiteX153" fmla="*/ 2554389 w 9117690"/>
              <a:gd name="connsiteY153" fmla="*/ 4044721 h 4971224"/>
              <a:gd name="connsiteX154" fmla="*/ 2544250 w 9117690"/>
              <a:gd name="connsiteY154" fmla="*/ 3994503 h 4971224"/>
              <a:gd name="connsiteX155" fmla="*/ 2425363 w 9117690"/>
              <a:gd name="connsiteY155" fmla="*/ 3915699 h 4971224"/>
              <a:gd name="connsiteX156" fmla="*/ 2296336 w 9117690"/>
              <a:gd name="connsiteY156" fmla="*/ 4044726 h 4971224"/>
              <a:gd name="connsiteX157" fmla="*/ 2296336 w 9117690"/>
              <a:gd name="connsiteY157" fmla="*/ 4842197 h 4971224"/>
              <a:gd name="connsiteX158" fmla="*/ 2167309 w 9117690"/>
              <a:gd name="connsiteY158" fmla="*/ 4971224 h 4971224"/>
              <a:gd name="connsiteX159" fmla="*/ 2167310 w 9117690"/>
              <a:gd name="connsiteY159" fmla="*/ 4971223 h 4971224"/>
              <a:gd name="connsiteX160" fmla="*/ 2038282 w 9117690"/>
              <a:gd name="connsiteY160" fmla="*/ 4842196 h 4971224"/>
              <a:gd name="connsiteX161" fmla="*/ 2038281 w 9117690"/>
              <a:gd name="connsiteY161" fmla="*/ 3795012 h 4971224"/>
              <a:gd name="connsiteX162" fmla="*/ 2028143 w 9117690"/>
              <a:gd name="connsiteY162" fmla="*/ 3744793 h 4971224"/>
              <a:gd name="connsiteX163" fmla="*/ 1909255 w 9117690"/>
              <a:gd name="connsiteY163" fmla="*/ 3665989 h 4971224"/>
              <a:gd name="connsiteX164" fmla="*/ 1790368 w 9117690"/>
              <a:gd name="connsiteY164" fmla="*/ 3744793 h 4971224"/>
              <a:gd name="connsiteX165" fmla="*/ 1780604 w 9117690"/>
              <a:gd name="connsiteY165" fmla="*/ 3793153 h 4971224"/>
              <a:gd name="connsiteX166" fmla="*/ 1780604 w 9117690"/>
              <a:gd name="connsiteY166" fmla="*/ 4123955 h 4971224"/>
              <a:gd name="connsiteX167" fmla="*/ 1651577 w 9117690"/>
              <a:gd name="connsiteY167" fmla="*/ 4252982 h 4971224"/>
              <a:gd name="connsiteX168" fmla="*/ 1651578 w 9117690"/>
              <a:gd name="connsiteY168" fmla="*/ 4252981 h 4971224"/>
              <a:gd name="connsiteX169" fmla="*/ 1522552 w 9117690"/>
              <a:gd name="connsiteY169" fmla="*/ 4123954 h 4971224"/>
              <a:gd name="connsiteX170" fmla="*/ 1522552 w 9117690"/>
              <a:gd name="connsiteY170" fmla="*/ 3951064 h 4971224"/>
              <a:gd name="connsiteX171" fmla="*/ 1521839 w 9117690"/>
              <a:gd name="connsiteY171" fmla="*/ 3947533 h 4971224"/>
              <a:gd name="connsiteX172" fmla="*/ 1402953 w 9117690"/>
              <a:gd name="connsiteY172" fmla="*/ 3868729 h 4971224"/>
              <a:gd name="connsiteX173" fmla="*/ 1284065 w 9117690"/>
              <a:gd name="connsiteY173" fmla="*/ 3947533 h 4971224"/>
              <a:gd name="connsiteX174" fmla="*/ 1283351 w 9117690"/>
              <a:gd name="connsiteY174" fmla="*/ 3951066 h 4971224"/>
              <a:gd name="connsiteX175" fmla="*/ 1283351 w 9117690"/>
              <a:gd name="connsiteY175" fmla="*/ 4211763 h 4971224"/>
              <a:gd name="connsiteX176" fmla="*/ 1154325 w 9117690"/>
              <a:gd name="connsiteY176" fmla="*/ 4340790 h 4971224"/>
              <a:gd name="connsiteX177" fmla="*/ 1154325 w 9117690"/>
              <a:gd name="connsiteY177" fmla="*/ 4340789 h 4971224"/>
              <a:gd name="connsiteX178" fmla="*/ 1025297 w 9117690"/>
              <a:gd name="connsiteY178" fmla="*/ 4211762 h 4971224"/>
              <a:gd name="connsiteX179" fmla="*/ 1025296 w 9117690"/>
              <a:gd name="connsiteY179" fmla="*/ 4228285 h 4971224"/>
              <a:gd name="connsiteX180" fmla="*/ 1015158 w 9117690"/>
              <a:gd name="connsiteY180" fmla="*/ 4178066 h 4971224"/>
              <a:gd name="connsiteX181" fmla="*/ 896270 w 9117690"/>
              <a:gd name="connsiteY181" fmla="*/ 4099262 h 4971224"/>
              <a:gd name="connsiteX182" fmla="*/ 777383 w 9117690"/>
              <a:gd name="connsiteY182" fmla="*/ 4178066 h 4971224"/>
              <a:gd name="connsiteX183" fmla="*/ 767619 w 9117690"/>
              <a:gd name="connsiteY183" fmla="*/ 4226427 h 4971224"/>
              <a:gd name="connsiteX184" fmla="*/ 767619 w 9117690"/>
              <a:gd name="connsiteY184" fmla="*/ 4311766 h 4971224"/>
              <a:gd name="connsiteX185" fmla="*/ 638592 w 9117690"/>
              <a:gd name="connsiteY185" fmla="*/ 4440793 h 4971224"/>
              <a:gd name="connsiteX186" fmla="*/ 638593 w 9117690"/>
              <a:gd name="connsiteY186" fmla="*/ 4440792 h 4971224"/>
              <a:gd name="connsiteX187" fmla="*/ 509566 w 9117690"/>
              <a:gd name="connsiteY187" fmla="*/ 4311765 h 4971224"/>
              <a:gd name="connsiteX188" fmla="*/ 509565 w 9117690"/>
              <a:gd name="connsiteY188" fmla="*/ 3717745 h 4971224"/>
              <a:gd name="connsiteX189" fmla="*/ 499427 w 9117690"/>
              <a:gd name="connsiteY189" fmla="*/ 3667526 h 4971224"/>
              <a:gd name="connsiteX190" fmla="*/ 380539 w 9117690"/>
              <a:gd name="connsiteY190" fmla="*/ 3588722 h 4971224"/>
              <a:gd name="connsiteX191" fmla="*/ 261652 w 9117690"/>
              <a:gd name="connsiteY191" fmla="*/ 3667526 h 4971224"/>
              <a:gd name="connsiteX192" fmla="*/ 258054 w 9117690"/>
              <a:gd name="connsiteY192" fmla="*/ 3685345 h 4971224"/>
              <a:gd name="connsiteX193" fmla="*/ 258054 w 9117690"/>
              <a:gd name="connsiteY193" fmla="*/ 3774263 h 4971224"/>
              <a:gd name="connsiteX194" fmla="*/ 129027 w 9117690"/>
              <a:gd name="connsiteY194" fmla="*/ 3903290 h 4971224"/>
              <a:gd name="connsiteX195" fmla="*/ 129028 w 9117690"/>
              <a:gd name="connsiteY195" fmla="*/ 3903289 h 4971224"/>
              <a:gd name="connsiteX196" fmla="*/ 1 w 9117690"/>
              <a:gd name="connsiteY196" fmla="*/ 3774262 h 4971224"/>
              <a:gd name="connsiteX197" fmla="*/ 1 w 9117690"/>
              <a:gd name="connsiteY197" fmla="*/ 1751439 h 4971224"/>
              <a:gd name="connsiteX198" fmla="*/ 0 w 9117690"/>
              <a:gd name="connsiteY198" fmla="*/ 1751439 h 4971224"/>
              <a:gd name="connsiteX199" fmla="*/ 0 w 9117690"/>
              <a:gd name="connsiteY199" fmla="*/ 0 h 4971224"/>
              <a:gd name="connsiteX0" fmla="*/ 3416214 w 9117690"/>
              <a:gd name="connsiteY0" fmla="*/ 3589692 h 4971224"/>
              <a:gd name="connsiteX1" fmla="*/ 3418663 w 9117690"/>
              <a:gd name="connsiteY1" fmla="*/ 3590526 h 4971224"/>
              <a:gd name="connsiteX2" fmla="*/ 3419057 w 9117690"/>
              <a:gd name="connsiteY2" fmla="*/ 3590560 h 4971224"/>
              <a:gd name="connsiteX3" fmla="*/ 3416214 w 9117690"/>
              <a:gd name="connsiteY3" fmla="*/ 3589692 h 4971224"/>
              <a:gd name="connsiteX4" fmla="*/ 0 w 9117690"/>
              <a:gd name="connsiteY4" fmla="*/ 0 h 4971224"/>
              <a:gd name="connsiteX5" fmla="*/ 9117690 w 9117690"/>
              <a:gd name="connsiteY5" fmla="*/ 0 h 4971224"/>
              <a:gd name="connsiteX6" fmla="*/ 9117689 w 9117690"/>
              <a:gd name="connsiteY6" fmla="*/ 2104736 h 4971224"/>
              <a:gd name="connsiteX7" fmla="*/ 9038886 w 9117690"/>
              <a:gd name="connsiteY7" fmla="*/ 2223622 h 4971224"/>
              <a:gd name="connsiteX8" fmla="*/ 8990816 w 9117690"/>
              <a:gd name="connsiteY8" fmla="*/ 2233326 h 4971224"/>
              <a:gd name="connsiteX9" fmla="*/ 8990816 w 9117690"/>
              <a:gd name="connsiteY9" fmla="*/ 2234064 h 4971224"/>
              <a:gd name="connsiteX10" fmla="*/ 8967336 w 9117690"/>
              <a:gd name="connsiteY10" fmla="*/ 2236431 h 4971224"/>
              <a:gd name="connsiteX11" fmla="*/ 8890272 w 9117690"/>
              <a:gd name="connsiteY11" fmla="*/ 2282875 h 4971224"/>
              <a:gd name="connsiteX12" fmla="*/ 8869107 w 9117690"/>
              <a:gd name="connsiteY12" fmla="*/ 2319766 h 4971224"/>
              <a:gd name="connsiteX13" fmla="*/ 8869107 w 9117690"/>
              <a:gd name="connsiteY13" fmla="*/ 2383080 h 4971224"/>
              <a:gd name="connsiteX14" fmla="*/ 8790304 w 9117690"/>
              <a:gd name="connsiteY14" fmla="*/ 2501968 h 4971224"/>
              <a:gd name="connsiteX15" fmla="*/ 8742234 w 9117690"/>
              <a:gd name="connsiteY15" fmla="*/ 2511672 h 4971224"/>
              <a:gd name="connsiteX16" fmla="*/ 8742234 w 9117690"/>
              <a:gd name="connsiteY16" fmla="*/ 2512410 h 4971224"/>
              <a:gd name="connsiteX17" fmla="*/ 8718754 w 9117690"/>
              <a:gd name="connsiteY17" fmla="*/ 2514777 h 4971224"/>
              <a:gd name="connsiteX18" fmla="*/ 8619025 w 9117690"/>
              <a:gd name="connsiteY18" fmla="*/ 2600726 h 4971224"/>
              <a:gd name="connsiteX19" fmla="*/ 8619005 w 9117690"/>
              <a:gd name="connsiteY19" fmla="*/ 2600839 h 4971224"/>
              <a:gd name="connsiteX20" fmla="*/ 8619005 w 9117690"/>
              <a:gd name="connsiteY20" fmla="*/ 3160632 h 4971224"/>
              <a:gd name="connsiteX21" fmla="*/ 8540202 w 9117690"/>
              <a:gd name="connsiteY21" fmla="*/ 3279520 h 4971224"/>
              <a:gd name="connsiteX22" fmla="*/ 8492132 w 9117690"/>
              <a:gd name="connsiteY22" fmla="*/ 3289224 h 4971224"/>
              <a:gd name="connsiteX23" fmla="*/ 8492132 w 9117690"/>
              <a:gd name="connsiteY23" fmla="*/ 3289962 h 4971224"/>
              <a:gd name="connsiteX24" fmla="*/ 8468652 w 9117690"/>
              <a:gd name="connsiteY24" fmla="*/ 3292329 h 4971224"/>
              <a:gd name="connsiteX25" fmla="*/ 8368923 w 9117690"/>
              <a:gd name="connsiteY25" fmla="*/ 3378278 h 4971224"/>
              <a:gd name="connsiteX26" fmla="*/ 8368672 w 9117690"/>
              <a:gd name="connsiteY26" fmla="*/ 3379701 h 4971224"/>
              <a:gd name="connsiteX27" fmla="*/ 8368672 w 9117690"/>
              <a:gd name="connsiteY27" fmla="*/ 3648026 h 4971224"/>
              <a:gd name="connsiteX28" fmla="*/ 8239645 w 9117690"/>
              <a:gd name="connsiteY28" fmla="*/ 3777053 h 4971224"/>
              <a:gd name="connsiteX29" fmla="*/ 8239646 w 9117690"/>
              <a:gd name="connsiteY29" fmla="*/ 3777052 h 4971224"/>
              <a:gd name="connsiteX30" fmla="*/ 8110619 w 9117690"/>
              <a:gd name="connsiteY30" fmla="*/ 3648025 h 4971224"/>
              <a:gd name="connsiteX31" fmla="*/ 8110619 w 9117690"/>
              <a:gd name="connsiteY31" fmla="*/ 3368005 h 4971224"/>
              <a:gd name="connsiteX32" fmla="*/ 8108616 w 9117690"/>
              <a:gd name="connsiteY32" fmla="*/ 3356655 h 4971224"/>
              <a:gd name="connsiteX33" fmla="*/ 8008887 w 9117690"/>
              <a:gd name="connsiteY33" fmla="*/ 3270706 h 4971224"/>
              <a:gd name="connsiteX34" fmla="*/ 7985407 w 9117690"/>
              <a:gd name="connsiteY34" fmla="*/ 3268339 h 4971224"/>
              <a:gd name="connsiteX35" fmla="*/ 7985407 w 9117690"/>
              <a:gd name="connsiteY35" fmla="*/ 3267601 h 4971224"/>
              <a:gd name="connsiteX36" fmla="*/ 7937337 w 9117690"/>
              <a:gd name="connsiteY36" fmla="*/ 3257897 h 4971224"/>
              <a:gd name="connsiteX37" fmla="*/ 7858534 w 9117690"/>
              <a:gd name="connsiteY37" fmla="*/ 3139009 h 4971224"/>
              <a:gd name="connsiteX38" fmla="*/ 7858534 w 9117690"/>
              <a:gd name="connsiteY38" fmla="*/ 3048879 h 4971224"/>
              <a:gd name="connsiteX39" fmla="*/ 7850145 w 9117690"/>
              <a:gd name="connsiteY39" fmla="*/ 3007329 h 4971224"/>
              <a:gd name="connsiteX40" fmla="*/ 7731258 w 9117690"/>
              <a:gd name="connsiteY40" fmla="*/ 2928525 h 4971224"/>
              <a:gd name="connsiteX41" fmla="*/ 7612370 w 9117690"/>
              <a:gd name="connsiteY41" fmla="*/ 3007329 h 4971224"/>
              <a:gd name="connsiteX42" fmla="*/ 7610181 w 9117690"/>
              <a:gd name="connsiteY42" fmla="*/ 3018174 h 4971224"/>
              <a:gd name="connsiteX43" fmla="*/ 7610181 w 9117690"/>
              <a:gd name="connsiteY43" fmla="*/ 3259043 h 4971224"/>
              <a:gd name="connsiteX44" fmla="*/ 7531378 w 9117690"/>
              <a:gd name="connsiteY44" fmla="*/ 3377931 h 4971224"/>
              <a:gd name="connsiteX45" fmla="*/ 7483308 w 9117690"/>
              <a:gd name="connsiteY45" fmla="*/ 3387635 h 4971224"/>
              <a:gd name="connsiteX46" fmla="*/ 7483308 w 9117690"/>
              <a:gd name="connsiteY46" fmla="*/ 3388373 h 4971224"/>
              <a:gd name="connsiteX47" fmla="*/ 7459828 w 9117690"/>
              <a:gd name="connsiteY47" fmla="*/ 3390740 h 4971224"/>
              <a:gd name="connsiteX48" fmla="*/ 7360099 w 9117690"/>
              <a:gd name="connsiteY48" fmla="*/ 3476689 h 4971224"/>
              <a:gd name="connsiteX49" fmla="*/ 7359847 w 9117690"/>
              <a:gd name="connsiteY49" fmla="*/ 3478118 h 4971224"/>
              <a:gd name="connsiteX50" fmla="*/ 7359847 w 9117690"/>
              <a:gd name="connsiteY50" fmla="*/ 3582759 h 4971224"/>
              <a:gd name="connsiteX51" fmla="*/ 7230820 w 9117690"/>
              <a:gd name="connsiteY51" fmla="*/ 3711786 h 4971224"/>
              <a:gd name="connsiteX52" fmla="*/ 7230821 w 9117690"/>
              <a:gd name="connsiteY52" fmla="*/ 3711785 h 4971224"/>
              <a:gd name="connsiteX53" fmla="*/ 7101794 w 9117690"/>
              <a:gd name="connsiteY53" fmla="*/ 3582758 h 4971224"/>
              <a:gd name="connsiteX54" fmla="*/ 7101794 w 9117690"/>
              <a:gd name="connsiteY54" fmla="*/ 1751439 h 4971224"/>
              <a:gd name="connsiteX55" fmla="*/ 7101793 w 9117690"/>
              <a:gd name="connsiteY55" fmla="*/ 3599281 h 4971224"/>
              <a:gd name="connsiteX56" fmla="*/ 7091655 w 9117690"/>
              <a:gd name="connsiteY56" fmla="*/ 3549062 h 4971224"/>
              <a:gd name="connsiteX57" fmla="*/ 6972767 w 9117690"/>
              <a:gd name="connsiteY57" fmla="*/ 3470258 h 4971224"/>
              <a:gd name="connsiteX58" fmla="*/ 6853880 w 9117690"/>
              <a:gd name="connsiteY58" fmla="*/ 3549062 h 4971224"/>
              <a:gd name="connsiteX59" fmla="*/ 6844116 w 9117690"/>
              <a:gd name="connsiteY59" fmla="*/ 3597422 h 4971224"/>
              <a:gd name="connsiteX60" fmla="*/ 6844116 w 9117690"/>
              <a:gd name="connsiteY60" fmla="*/ 4183824 h 4971224"/>
              <a:gd name="connsiteX61" fmla="*/ 6715089 w 9117690"/>
              <a:gd name="connsiteY61" fmla="*/ 4312851 h 4971224"/>
              <a:gd name="connsiteX62" fmla="*/ 6715090 w 9117690"/>
              <a:gd name="connsiteY62" fmla="*/ 4312850 h 4971224"/>
              <a:gd name="connsiteX63" fmla="*/ 6586063 w 9117690"/>
              <a:gd name="connsiteY63" fmla="*/ 4183823 h 4971224"/>
              <a:gd name="connsiteX64" fmla="*/ 6586063 w 9117690"/>
              <a:gd name="connsiteY64" fmla="*/ 1751439 h 4971224"/>
              <a:gd name="connsiteX65" fmla="*/ 6586062 w 9117690"/>
              <a:gd name="connsiteY65" fmla="*/ 3286861 h 4971224"/>
              <a:gd name="connsiteX66" fmla="*/ 6575924 w 9117690"/>
              <a:gd name="connsiteY66" fmla="*/ 3236642 h 4971224"/>
              <a:gd name="connsiteX67" fmla="*/ 6457036 w 9117690"/>
              <a:gd name="connsiteY67" fmla="*/ 3157838 h 4971224"/>
              <a:gd name="connsiteX68" fmla="*/ 6338149 w 9117690"/>
              <a:gd name="connsiteY68" fmla="*/ 3236642 h 4971224"/>
              <a:gd name="connsiteX69" fmla="*/ 6334551 w 9117690"/>
              <a:gd name="connsiteY69" fmla="*/ 3254461 h 4971224"/>
              <a:gd name="connsiteX70" fmla="*/ 6334551 w 9117690"/>
              <a:gd name="connsiteY70" fmla="*/ 3563407 h 4971224"/>
              <a:gd name="connsiteX71" fmla="*/ 6205524 w 9117690"/>
              <a:gd name="connsiteY71" fmla="*/ 3692434 h 4971224"/>
              <a:gd name="connsiteX72" fmla="*/ 6205525 w 9117690"/>
              <a:gd name="connsiteY72" fmla="*/ 3692433 h 4971224"/>
              <a:gd name="connsiteX73" fmla="*/ 6076498 w 9117690"/>
              <a:gd name="connsiteY73" fmla="*/ 3563406 h 4971224"/>
              <a:gd name="connsiteX74" fmla="*/ 6076498 w 9117690"/>
              <a:gd name="connsiteY74" fmla="*/ 3516668 h 4971224"/>
              <a:gd name="connsiteX75" fmla="*/ 6057828 w 9117690"/>
              <a:gd name="connsiteY75" fmla="*/ 3484126 h 4971224"/>
              <a:gd name="connsiteX76" fmla="*/ 5980764 w 9117690"/>
              <a:gd name="connsiteY76" fmla="*/ 3437682 h 4971224"/>
              <a:gd name="connsiteX77" fmla="*/ 5957284 w 9117690"/>
              <a:gd name="connsiteY77" fmla="*/ 3435315 h 4971224"/>
              <a:gd name="connsiteX78" fmla="*/ 5957284 w 9117690"/>
              <a:gd name="connsiteY78" fmla="*/ 3434577 h 4971224"/>
              <a:gd name="connsiteX79" fmla="*/ 5909214 w 9117690"/>
              <a:gd name="connsiteY79" fmla="*/ 3424873 h 4971224"/>
              <a:gd name="connsiteX80" fmla="*/ 5830411 w 9117690"/>
              <a:gd name="connsiteY80" fmla="*/ 3305985 h 4971224"/>
              <a:gd name="connsiteX81" fmla="*/ 5830411 w 9117690"/>
              <a:gd name="connsiteY81" fmla="*/ 3192001 h 4971224"/>
              <a:gd name="connsiteX82" fmla="*/ 5822022 w 9117690"/>
              <a:gd name="connsiteY82" fmla="*/ 3150451 h 4971224"/>
              <a:gd name="connsiteX83" fmla="*/ 5703135 w 9117690"/>
              <a:gd name="connsiteY83" fmla="*/ 3071647 h 4971224"/>
              <a:gd name="connsiteX84" fmla="*/ 5584247 w 9117690"/>
              <a:gd name="connsiteY84" fmla="*/ 3150451 h 4971224"/>
              <a:gd name="connsiteX85" fmla="*/ 5582058 w 9117690"/>
              <a:gd name="connsiteY85" fmla="*/ 3161295 h 4971224"/>
              <a:gd name="connsiteX86" fmla="*/ 5582058 w 9117690"/>
              <a:gd name="connsiteY86" fmla="*/ 3314699 h 4971224"/>
              <a:gd name="connsiteX87" fmla="*/ 5503255 w 9117690"/>
              <a:gd name="connsiteY87" fmla="*/ 3433587 h 4971224"/>
              <a:gd name="connsiteX88" fmla="*/ 5455185 w 9117690"/>
              <a:gd name="connsiteY88" fmla="*/ 3443291 h 4971224"/>
              <a:gd name="connsiteX89" fmla="*/ 5455185 w 9117690"/>
              <a:gd name="connsiteY89" fmla="*/ 3444029 h 4971224"/>
              <a:gd name="connsiteX90" fmla="*/ 5431705 w 9117690"/>
              <a:gd name="connsiteY90" fmla="*/ 3446396 h 4971224"/>
              <a:gd name="connsiteX91" fmla="*/ 5331976 w 9117690"/>
              <a:gd name="connsiteY91" fmla="*/ 3532345 h 4971224"/>
              <a:gd name="connsiteX92" fmla="*/ 5329772 w 9117690"/>
              <a:gd name="connsiteY92" fmla="*/ 3544835 h 4971224"/>
              <a:gd name="connsiteX93" fmla="*/ 5329772 w 9117690"/>
              <a:gd name="connsiteY93" fmla="*/ 3678743 h 4971224"/>
              <a:gd name="connsiteX94" fmla="*/ 5200745 w 9117690"/>
              <a:gd name="connsiteY94" fmla="*/ 3807770 h 4971224"/>
              <a:gd name="connsiteX95" fmla="*/ 5200746 w 9117690"/>
              <a:gd name="connsiteY95" fmla="*/ 3807769 h 4971224"/>
              <a:gd name="connsiteX96" fmla="*/ 5071719 w 9117690"/>
              <a:gd name="connsiteY96" fmla="*/ 3678742 h 4971224"/>
              <a:gd name="connsiteX97" fmla="*/ 5071719 w 9117690"/>
              <a:gd name="connsiteY97" fmla="*/ 3313488 h 4971224"/>
              <a:gd name="connsiteX98" fmla="*/ 5069515 w 9117690"/>
              <a:gd name="connsiteY98" fmla="*/ 3300998 h 4971224"/>
              <a:gd name="connsiteX99" fmla="*/ 4969786 w 9117690"/>
              <a:gd name="connsiteY99" fmla="*/ 3215049 h 4971224"/>
              <a:gd name="connsiteX100" fmla="*/ 4946306 w 9117690"/>
              <a:gd name="connsiteY100" fmla="*/ 3212682 h 4971224"/>
              <a:gd name="connsiteX101" fmla="*/ 4946306 w 9117690"/>
              <a:gd name="connsiteY101" fmla="*/ 3211944 h 4971224"/>
              <a:gd name="connsiteX102" fmla="*/ 4898236 w 9117690"/>
              <a:gd name="connsiteY102" fmla="*/ 3202240 h 4971224"/>
              <a:gd name="connsiteX103" fmla="*/ 4819433 w 9117690"/>
              <a:gd name="connsiteY103" fmla="*/ 3083352 h 4971224"/>
              <a:gd name="connsiteX104" fmla="*/ 4819433 w 9117690"/>
              <a:gd name="connsiteY104" fmla="*/ 2706976 h 4971224"/>
              <a:gd name="connsiteX105" fmla="*/ 4811044 w 9117690"/>
              <a:gd name="connsiteY105" fmla="*/ 2665427 h 4971224"/>
              <a:gd name="connsiteX106" fmla="*/ 4692157 w 9117690"/>
              <a:gd name="connsiteY106" fmla="*/ 2586623 h 4971224"/>
              <a:gd name="connsiteX107" fmla="*/ 4563130 w 9117690"/>
              <a:gd name="connsiteY107" fmla="*/ 2715650 h 4971224"/>
              <a:gd name="connsiteX108" fmla="*/ 4563130 w 9117690"/>
              <a:gd name="connsiteY108" fmla="*/ 1751439 h 4971224"/>
              <a:gd name="connsiteX109" fmla="*/ 4563014 w 9117690"/>
              <a:gd name="connsiteY109" fmla="*/ 3019403 h 4971224"/>
              <a:gd name="connsiteX110" fmla="*/ 4484211 w 9117690"/>
              <a:gd name="connsiteY110" fmla="*/ 3138291 h 4971224"/>
              <a:gd name="connsiteX111" fmla="*/ 4436141 w 9117690"/>
              <a:gd name="connsiteY111" fmla="*/ 3147995 h 4971224"/>
              <a:gd name="connsiteX112" fmla="*/ 4436141 w 9117690"/>
              <a:gd name="connsiteY112" fmla="*/ 3148733 h 4971224"/>
              <a:gd name="connsiteX113" fmla="*/ 4412661 w 9117690"/>
              <a:gd name="connsiteY113" fmla="*/ 3151100 h 4971224"/>
              <a:gd name="connsiteX114" fmla="*/ 4335596 w 9117690"/>
              <a:gd name="connsiteY114" fmla="*/ 3197544 h 4971224"/>
              <a:gd name="connsiteX115" fmla="*/ 4314689 w 9117690"/>
              <a:gd name="connsiteY115" fmla="*/ 3233987 h 4971224"/>
              <a:gd name="connsiteX116" fmla="*/ 4314689 w 9117690"/>
              <a:gd name="connsiteY116" fmla="*/ 3369599 h 4971224"/>
              <a:gd name="connsiteX117" fmla="*/ 4235886 w 9117690"/>
              <a:gd name="connsiteY117" fmla="*/ 3488487 h 4971224"/>
              <a:gd name="connsiteX118" fmla="*/ 4187818 w 9117690"/>
              <a:gd name="connsiteY118" fmla="*/ 3498191 h 4971224"/>
              <a:gd name="connsiteX119" fmla="*/ 4187818 w 9117690"/>
              <a:gd name="connsiteY119" fmla="*/ 3498929 h 4971224"/>
              <a:gd name="connsiteX120" fmla="*/ 4164338 w 9117690"/>
              <a:gd name="connsiteY120" fmla="*/ 3501296 h 4971224"/>
              <a:gd name="connsiteX121" fmla="*/ 4087274 w 9117690"/>
              <a:gd name="connsiteY121" fmla="*/ 3547740 h 4971224"/>
              <a:gd name="connsiteX122" fmla="*/ 4066135 w 9117690"/>
              <a:gd name="connsiteY122" fmla="*/ 3584586 h 4971224"/>
              <a:gd name="connsiteX123" fmla="*/ 4066135 w 9117690"/>
              <a:gd name="connsiteY123" fmla="*/ 3742355 h 4971224"/>
              <a:gd name="connsiteX124" fmla="*/ 3937109 w 9117690"/>
              <a:gd name="connsiteY124" fmla="*/ 3871382 h 4971224"/>
              <a:gd name="connsiteX125" fmla="*/ 3937109 w 9117690"/>
              <a:gd name="connsiteY125" fmla="*/ 3871381 h 4971224"/>
              <a:gd name="connsiteX126" fmla="*/ 3808082 w 9117690"/>
              <a:gd name="connsiteY126" fmla="*/ 3742354 h 4971224"/>
              <a:gd name="connsiteX127" fmla="*/ 3808082 w 9117690"/>
              <a:gd name="connsiteY127" fmla="*/ 3249609 h 4971224"/>
              <a:gd name="connsiteX128" fmla="*/ 3799694 w 9117690"/>
              <a:gd name="connsiteY128" fmla="*/ 3208059 h 4971224"/>
              <a:gd name="connsiteX129" fmla="*/ 3680807 w 9117690"/>
              <a:gd name="connsiteY129" fmla="*/ 3129255 h 4971224"/>
              <a:gd name="connsiteX130" fmla="*/ 3561920 w 9117690"/>
              <a:gd name="connsiteY130" fmla="*/ 3208059 h 4971224"/>
              <a:gd name="connsiteX131" fmla="*/ 3561433 w 9117690"/>
              <a:gd name="connsiteY131" fmla="*/ 3210469 h 4971224"/>
              <a:gd name="connsiteX132" fmla="*/ 3561433 w 9117690"/>
              <a:gd name="connsiteY132" fmla="*/ 3465610 h 4971224"/>
              <a:gd name="connsiteX133" fmla="*/ 3482629 w 9117690"/>
              <a:gd name="connsiteY133" fmla="*/ 3584498 h 4971224"/>
              <a:gd name="connsiteX134" fmla="*/ 3438829 w 9117690"/>
              <a:gd name="connsiteY134" fmla="*/ 3593340 h 4971224"/>
              <a:gd name="connsiteX135" fmla="*/ 3438829 w 9117690"/>
              <a:gd name="connsiteY135" fmla="*/ 3594706 h 4971224"/>
              <a:gd name="connsiteX136" fmla="*/ 3415349 w 9117690"/>
              <a:gd name="connsiteY136" fmla="*/ 3597073 h 4971224"/>
              <a:gd name="connsiteX137" fmla="*/ 3315620 w 9117690"/>
              <a:gd name="connsiteY137" fmla="*/ 3683022 h 4971224"/>
              <a:gd name="connsiteX138" fmla="*/ 3307419 w 9117690"/>
              <a:gd name="connsiteY138" fmla="*/ 3729493 h 4971224"/>
              <a:gd name="connsiteX139" fmla="*/ 3307419 w 9117690"/>
              <a:gd name="connsiteY139" fmla="*/ 4196662 h 4971224"/>
              <a:gd name="connsiteX140" fmla="*/ 3178392 w 9117690"/>
              <a:gd name="connsiteY140" fmla="*/ 4325689 h 4971224"/>
              <a:gd name="connsiteX141" fmla="*/ 3178393 w 9117690"/>
              <a:gd name="connsiteY141" fmla="*/ 4325690 h 4971224"/>
              <a:gd name="connsiteX142" fmla="*/ 3049366 w 9117690"/>
              <a:gd name="connsiteY142" fmla="*/ 4196663 h 4971224"/>
              <a:gd name="connsiteX143" fmla="*/ 3049366 w 9117690"/>
              <a:gd name="connsiteY143" fmla="*/ 3544518 h 4971224"/>
              <a:gd name="connsiteX144" fmla="*/ 3033349 w 9117690"/>
              <a:gd name="connsiteY144" fmla="*/ 3518119 h 4971224"/>
              <a:gd name="connsiteX145" fmla="*/ 2933786 w 9117690"/>
              <a:gd name="connsiteY145" fmla="*/ 3471165 h 4971224"/>
              <a:gd name="connsiteX146" fmla="*/ 2814899 w 9117690"/>
              <a:gd name="connsiteY146" fmla="*/ 3549969 h 4971224"/>
              <a:gd name="connsiteX147" fmla="*/ 2812443 w 9117690"/>
              <a:gd name="connsiteY147" fmla="*/ 3562129 h 4971224"/>
              <a:gd name="connsiteX148" fmla="*/ 2812443 w 9117690"/>
              <a:gd name="connsiteY148" fmla="*/ 4069851 h 4971224"/>
              <a:gd name="connsiteX149" fmla="*/ 2683416 w 9117690"/>
              <a:gd name="connsiteY149" fmla="*/ 4198878 h 4971224"/>
              <a:gd name="connsiteX150" fmla="*/ 2683417 w 9117690"/>
              <a:gd name="connsiteY150" fmla="*/ 4198877 h 4971224"/>
              <a:gd name="connsiteX151" fmla="*/ 2554391 w 9117690"/>
              <a:gd name="connsiteY151" fmla="*/ 4069850 h 4971224"/>
              <a:gd name="connsiteX152" fmla="*/ 2554389 w 9117690"/>
              <a:gd name="connsiteY152" fmla="*/ 4044721 h 4971224"/>
              <a:gd name="connsiteX153" fmla="*/ 2544250 w 9117690"/>
              <a:gd name="connsiteY153" fmla="*/ 3994503 h 4971224"/>
              <a:gd name="connsiteX154" fmla="*/ 2425363 w 9117690"/>
              <a:gd name="connsiteY154" fmla="*/ 3915699 h 4971224"/>
              <a:gd name="connsiteX155" fmla="*/ 2296336 w 9117690"/>
              <a:gd name="connsiteY155" fmla="*/ 4044726 h 4971224"/>
              <a:gd name="connsiteX156" fmla="*/ 2296336 w 9117690"/>
              <a:gd name="connsiteY156" fmla="*/ 4842197 h 4971224"/>
              <a:gd name="connsiteX157" fmla="*/ 2167309 w 9117690"/>
              <a:gd name="connsiteY157" fmla="*/ 4971224 h 4971224"/>
              <a:gd name="connsiteX158" fmla="*/ 2167310 w 9117690"/>
              <a:gd name="connsiteY158" fmla="*/ 4971223 h 4971224"/>
              <a:gd name="connsiteX159" fmla="*/ 2038282 w 9117690"/>
              <a:gd name="connsiteY159" fmla="*/ 4842196 h 4971224"/>
              <a:gd name="connsiteX160" fmla="*/ 2038281 w 9117690"/>
              <a:gd name="connsiteY160" fmla="*/ 3795012 h 4971224"/>
              <a:gd name="connsiteX161" fmla="*/ 2028143 w 9117690"/>
              <a:gd name="connsiteY161" fmla="*/ 3744793 h 4971224"/>
              <a:gd name="connsiteX162" fmla="*/ 1909255 w 9117690"/>
              <a:gd name="connsiteY162" fmla="*/ 3665989 h 4971224"/>
              <a:gd name="connsiteX163" fmla="*/ 1790368 w 9117690"/>
              <a:gd name="connsiteY163" fmla="*/ 3744793 h 4971224"/>
              <a:gd name="connsiteX164" fmla="*/ 1780604 w 9117690"/>
              <a:gd name="connsiteY164" fmla="*/ 3793153 h 4971224"/>
              <a:gd name="connsiteX165" fmla="*/ 1780604 w 9117690"/>
              <a:gd name="connsiteY165" fmla="*/ 4123955 h 4971224"/>
              <a:gd name="connsiteX166" fmla="*/ 1651577 w 9117690"/>
              <a:gd name="connsiteY166" fmla="*/ 4252982 h 4971224"/>
              <a:gd name="connsiteX167" fmla="*/ 1651578 w 9117690"/>
              <a:gd name="connsiteY167" fmla="*/ 4252981 h 4971224"/>
              <a:gd name="connsiteX168" fmla="*/ 1522552 w 9117690"/>
              <a:gd name="connsiteY168" fmla="*/ 4123954 h 4971224"/>
              <a:gd name="connsiteX169" fmla="*/ 1522552 w 9117690"/>
              <a:gd name="connsiteY169" fmla="*/ 3951064 h 4971224"/>
              <a:gd name="connsiteX170" fmla="*/ 1521839 w 9117690"/>
              <a:gd name="connsiteY170" fmla="*/ 3947533 h 4971224"/>
              <a:gd name="connsiteX171" fmla="*/ 1402953 w 9117690"/>
              <a:gd name="connsiteY171" fmla="*/ 3868729 h 4971224"/>
              <a:gd name="connsiteX172" fmla="*/ 1284065 w 9117690"/>
              <a:gd name="connsiteY172" fmla="*/ 3947533 h 4971224"/>
              <a:gd name="connsiteX173" fmla="*/ 1283351 w 9117690"/>
              <a:gd name="connsiteY173" fmla="*/ 3951066 h 4971224"/>
              <a:gd name="connsiteX174" fmla="*/ 1283351 w 9117690"/>
              <a:gd name="connsiteY174" fmla="*/ 4211763 h 4971224"/>
              <a:gd name="connsiteX175" fmla="*/ 1154325 w 9117690"/>
              <a:gd name="connsiteY175" fmla="*/ 4340790 h 4971224"/>
              <a:gd name="connsiteX176" fmla="*/ 1154325 w 9117690"/>
              <a:gd name="connsiteY176" fmla="*/ 4340789 h 4971224"/>
              <a:gd name="connsiteX177" fmla="*/ 1025297 w 9117690"/>
              <a:gd name="connsiteY177" fmla="*/ 4211762 h 4971224"/>
              <a:gd name="connsiteX178" fmla="*/ 1025296 w 9117690"/>
              <a:gd name="connsiteY178" fmla="*/ 4228285 h 4971224"/>
              <a:gd name="connsiteX179" fmla="*/ 1015158 w 9117690"/>
              <a:gd name="connsiteY179" fmla="*/ 4178066 h 4971224"/>
              <a:gd name="connsiteX180" fmla="*/ 896270 w 9117690"/>
              <a:gd name="connsiteY180" fmla="*/ 4099262 h 4971224"/>
              <a:gd name="connsiteX181" fmla="*/ 777383 w 9117690"/>
              <a:gd name="connsiteY181" fmla="*/ 4178066 h 4971224"/>
              <a:gd name="connsiteX182" fmla="*/ 767619 w 9117690"/>
              <a:gd name="connsiteY182" fmla="*/ 4226427 h 4971224"/>
              <a:gd name="connsiteX183" fmla="*/ 767619 w 9117690"/>
              <a:gd name="connsiteY183" fmla="*/ 4311766 h 4971224"/>
              <a:gd name="connsiteX184" fmla="*/ 638592 w 9117690"/>
              <a:gd name="connsiteY184" fmla="*/ 4440793 h 4971224"/>
              <a:gd name="connsiteX185" fmla="*/ 638593 w 9117690"/>
              <a:gd name="connsiteY185" fmla="*/ 4440792 h 4971224"/>
              <a:gd name="connsiteX186" fmla="*/ 509566 w 9117690"/>
              <a:gd name="connsiteY186" fmla="*/ 4311765 h 4971224"/>
              <a:gd name="connsiteX187" fmla="*/ 509565 w 9117690"/>
              <a:gd name="connsiteY187" fmla="*/ 3717745 h 4971224"/>
              <a:gd name="connsiteX188" fmla="*/ 499427 w 9117690"/>
              <a:gd name="connsiteY188" fmla="*/ 3667526 h 4971224"/>
              <a:gd name="connsiteX189" fmla="*/ 380539 w 9117690"/>
              <a:gd name="connsiteY189" fmla="*/ 3588722 h 4971224"/>
              <a:gd name="connsiteX190" fmla="*/ 261652 w 9117690"/>
              <a:gd name="connsiteY190" fmla="*/ 3667526 h 4971224"/>
              <a:gd name="connsiteX191" fmla="*/ 258054 w 9117690"/>
              <a:gd name="connsiteY191" fmla="*/ 3685345 h 4971224"/>
              <a:gd name="connsiteX192" fmla="*/ 258054 w 9117690"/>
              <a:gd name="connsiteY192" fmla="*/ 3774263 h 4971224"/>
              <a:gd name="connsiteX193" fmla="*/ 129027 w 9117690"/>
              <a:gd name="connsiteY193" fmla="*/ 3903290 h 4971224"/>
              <a:gd name="connsiteX194" fmla="*/ 129028 w 9117690"/>
              <a:gd name="connsiteY194" fmla="*/ 3903289 h 4971224"/>
              <a:gd name="connsiteX195" fmla="*/ 1 w 9117690"/>
              <a:gd name="connsiteY195" fmla="*/ 3774262 h 4971224"/>
              <a:gd name="connsiteX196" fmla="*/ 1 w 9117690"/>
              <a:gd name="connsiteY196" fmla="*/ 1751439 h 4971224"/>
              <a:gd name="connsiteX197" fmla="*/ 0 w 9117690"/>
              <a:gd name="connsiteY197" fmla="*/ 1751439 h 4971224"/>
              <a:gd name="connsiteX198" fmla="*/ 0 w 9117690"/>
              <a:gd name="connsiteY198" fmla="*/ 0 h 4971224"/>
              <a:gd name="connsiteX0" fmla="*/ 3416214 w 9117690"/>
              <a:gd name="connsiteY0" fmla="*/ 3589692 h 4971224"/>
              <a:gd name="connsiteX1" fmla="*/ 3418663 w 9117690"/>
              <a:gd name="connsiteY1" fmla="*/ 3590526 h 4971224"/>
              <a:gd name="connsiteX2" fmla="*/ 3419057 w 9117690"/>
              <a:gd name="connsiteY2" fmla="*/ 3590560 h 4971224"/>
              <a:gd name="connsiteX3" fmla="*/ 3416214 w 9117690"/>
              <a:gd name="connsiteY3" fmla="*/ 3589692 h 4971224"/>
              <a:gd name="connsiteX4" fmla="*/ 0 w 9117690"/>
              <a:gd name="connsiteY4" fmla="*/ 0 h 4971224"/>
              <a:gd name="connsiteX5" fmla="*/ 9117690 w 9117690"/>
              <a:gd name="connsiteY5" fmla="*/ 0 h 4971224"/>
              <a:gd name="connsiteX6" fmla="*/ 9117689 w 9117690"/>
              <a:gd name="connsiteY6" fmla="*/ 2104736 h 4971224"/>
              <a:gd name="connsiteX7" fmla="*/ 9038886 w 9117690"/>
              <a:gd name="connsiteY7" fmla="*/ 2223622 h 4971224"/>
              <a:gd name="connsiteX8" fmla="*/ 8990816 w 9117690"/>
              <a:gd name="connsiteY8" fmla="*/ 2233326 h 4971224"/>
              <a:gd name="connsiteX9" fmla="*/ 8990816 w 9117690"/>
              <a:gd name="connsiteY9" fmla="*/ 2234064 h 4971224"/>
              <a:gd name="connsiteX10" fmla="*/ 8967336 w 9117690"/>
              <a:gd name="connsiteY10" fmla="*/ 2236431 h 4971224"/>
              <a:gd name="connsiteX11" fmla="*/ 8890272 w 9117690"/>
              <a:gd name="connsiteY11" fmla="*/ 2282875 h 4971224"/>
              <a:gd name="connsiteX12" fmla="*/ 8869107 w 9117690"/>
              <a:gd name="connsiteY12" fmla="*/ 2319766 h 4971224"/>
              <a:gd name="connsiteX13" fmla="*/ 8869107 w 9117690"/>
              <a:gd name="connsiteY13" fmla="*/ 2383080 h 4971224"/>
              <a:gd name="connsiteX14" fmla="*/ 8790304 w 9117690"/>
              <a:gd name="connsiteY14" fmla="*/ 2501968 h 4971224"/>
              <a:gd name="connsiteX15" fmla="*/ 8742234 w 9117690"/>
              <a:gd name="connsiteY15" fmla="*/ 2511672 h 4971224"/>
              <a:gd name="connsiteX16" fmla="*/ 8742234 w 9117690"/>
              <a:gd name="connsiteY16" fmla="*/ 2512410 h 4971224"/>
              <a:gd name="connsiteX17" fmla="*/ 8718754 w 9117690"/>
              <a:gd name="connsiteY17" fmla="*/ 2514777 h 4971224"/>
              <a:gd name="connsiteX18" fmla="*/ 8619025 w 9117690"/>
              <a:gd name="connsiteY18" fmla="*/ 2600726 h 4971224"/>
              <a:gd name="connsiteX19" fmla="*/ 8619005 w 9117690"/>
              <a:gd name="connsiteY19" fmla="*/ 2600839 h 4971224"/>
              <a:gd name="connsiteX20" fmla="*/ 8619005 w 9117690"/>
              <a:gd name="connsiteY20" fmla="*/ 3160632 h 4971224"/>
              <a:gd name="connsiteX21" fmla="*/ 8540202 w 9117690"/>
              <a:gd name="connsiteY21" fmla="*/ 3279520 h 4971224"/>
              <a:gd name="connsiteX22" fmla="*/ 8492132 w 9117690"/>
              <a:gd name="connsiteY22" fmla="*/ 3289224 h 4971224"/>
              <a:gd name="connsiteX23" fmla="*/ 8492132 w 9117690"/>
              <a:gd name="connsiteY23" fmla="*/ 3289962 h 4971224"/>
              <a:gd name="connsiteX24" fmla="*/ 8468652 w 9117690"/>
              <a:gd name="connsiteY24" fmla="*/ 3292329 h 4971224"/>
              <a:gd name="connsiteX25" fmla="*/ 8368923 w 9117690"/>
              <a:gd name="connsiteY25" fmla="*/ 3378278 h 4971224"/>
              <a:gd name="connsiteX26" fmla="*/ 8368672 w 9117690"/>
              <a:gd name="connsiteY26" fmla="*/ 3379701 h 4971224"/>
              <a:gd name="connsiteX27" fmla="*/ 8368672 w 9117690"/>
              <a:gd name="connsiteY27" fmla="*/ 3648026 h 4971224"/>
              <a:gd name="connsiteX28" fmla="*/ 8239645 w 9117690"/>
              <a:gd name="connsiteY28" fmla="*/ 3777053 h 4971224"/>
              <a:gd name="connsiteX29" fmla="*/ 8239646 w 9117690"/>
              <a:gd name="connsiteY29" fmla="*/ 3777052 h 4971224"/>
              <a:gd name="connsiteX30" fmla="*/ 8110619 w 9117690"/>
              <a:gd name="connsiteY30" fmla="*/ 3648025 h 4971224"/>
              <a:gd name="connsiteX31" fmla="*/ 8110619 w 9117690"/>
              <a:gd name="connsiteY31" fmla="*/ 3368005 h 4971224"/>
              <a:gd name="connsiteX32" fmla="*/ 8108616 w 9117690"/>
              <a:gd name="connsiteY32" fmla="*/ 3356655 h 4971224"/>
              <a:gd name="connsiteX33" fmla="*/ 8008887 w 9117690"/>
              <a:gd name="connsiteY33" fmla="*/ 3270706 h 4971224"/>
              <a:gd name="connsiteX34" fmla="*/ 7985407 w 9117690"/>
              <a:gd name="connsiteY34" fmla="*/ 3268339 h 4971224"/>
              <a:gd name="connsiteX35" fmla="*/ 7985407 w 9117690"/>
              <a:gd name="connsiteY35" fmla="*/ 3267601 h 4971224"/>
              <a:gd name="connsiteX36" fmla="*/ 7937337 w 9117690"/>
              <a:gd name="connsiteY36" fmla="*/ 3257897 h 4971224"/>
              <a:gd name="connsiteX37" fmla="*/ 7858534 w 9117690"/>
              <a:gd name="connsiteY37" fmla="*/ 3139009 h 4971224"/>
              <a:gd name="connsiteX38" fmla="*/ 7858534 w 9117690"/>
              <a:gd name="connsiteY38" fmla="*/ 3048879 h 4971224"/>
              <a:gd name="connsiteX39" fmla="*/ 7850145 w 9117690"/>
              <a:gd name="connsiteY39" fmla="*/ 3007329 h 4971224"/>
              <a:gd name="connsiteX40" fmla="*/ 7731258 w 9117690"/>
              <a:gd name="connsiteY40" fmla="*/ 2928525 h 4971224"/>
              <a:gd name="connsiteX41" fmla="*/ 7612370 w 9117690"/>
              <a:gd name="connsiteY41" fmla="*/ 3007329 h 4971224"/>
              <a:gd name="connsiteX42" fmla="*/ 7610181 w 9117690"/>
              <a:gd name="connsiteY42" fmla="*/ 3018174 h 4971224"/>
              <a:gd name="connsiteX43" fmla="*/ 7610181 w 9117690"/>
              <a:gd name="connsiteY43" fmla="*/ 3259043 h 4971224"/>
              <a:gd name="connsiteX44" fmla="*/ 7531378 w 9117690"/>
              <a:gd name="connsiteY44" fmla="*/ 3377931 h 4971224"/>
              <a:gd name="connsiteX45" fmla="*/ 7483308 w 9117690"/>
              <a:gd name="connsiteY45" fmla="*/ 3387635 h 4971224"/>
              <a:gd name="connsiteX46" fmla="*/ 7483308 w 9117690"/>
              <a:gd name="connsiteY46" fmla="*/ 3388373 h 4971224"/>
              <a:gd name="connsiteX47" fmla="*/ 7459828 w 9117690"/>
              <a:gd name="connsiteY47" fmla="*/ 3390740 h 4971224"/>
              <a:gd name="connsiteX48" fmla="*/ 7360099 w 9117690"/>
              <a:gd name="connsiteY48" fmla="*/ 3476689 h 4971224"/>
              <a:gd name="connsiteX49" fmla="*/ 7359847 w 9117690"/>
              <a:gd name="connsiteY49" fmla="*/ 3478118 h 4971224"/>
              <a:gd name="connsiteX50" fmla="*/ 7359847 w 9117690"/>
              <a:gd name="connsiteY50" fmla="*/ 3582759 h 4971224"/>
              <a:gd name="connsiteX51" fmla="*/ 7230820 w 9117690"/>
              <a:gd name="connsiteY51" fmla="*/ 3711786 h 4971224"/>
              <a:gd name="connsiteX52" fmla="*/ 7230821 w 9117690"/>
              <a:gd name="connsiteY52" fmla="*/ 3711785 h 4971224"/>
              <a:gd name="connsiteX53" fmla="*/ 7101794 w 9117690"/>
              <a:gd name="connsiteY53" fmla="*/ 3582758 h 4971224"/>
              <a:gd name="connsiteX54" fmla="*/ 7101794 w 9117690"/>
              <a:gd name="connsiteY54" fmla="*/ 1751439 h 4971224"/>
              <a:gd name="connsiteX55" fmla="*/ 7101793 w 9117690"/>
              <a:gd name="connsiteY55" fmla="*/ 3599281 h 4971224"/>
              <a:gd name="connsiteX56" fmla="*/ 7091655 w 9117690"/>
              <a:gd name="connsiteY56" fmla="*/ 3549062 h 4971224"/>
              <a:gd name="connsiteX57" fmla="*/ 6972767 w 9117690"/>
              <a:gd name="connsiteY57" fmla="*/ 3470258 h 4971224"/>
              <a:gd name="connsiteX58" fmla="*/ 6853880 w 9117690"/>
              <a:gd name="connsiteY58" fmla="*/ 3549062 h 4971224"/>
              <a:gd name="connsiteX59" fmla="*/ 6844116 w 9117690"/>
              <a:gd name="connsiteY59" fmla="*/ 3597422 h 4971224"/>
              <a:gd name="connsiteX60" fmla="*/ 6844116 w 9117690"/>
              <a:gd name="connsiteY60" fmla="*/ 4183824 h 4971224"/>
              <a:gd name="connsiteX61" fmla="*/ 6715089 w 9117690"/>
              <a:gd name="connsiteY61" fmla="*/ 4312851 h 4971224"/>
              <a:gd name="connsiteX62" fmla="*/ 6715090 w 9117690"/>
              <a:gd name="connsiteY62" fmla="*/ 4312850 h 4971224"/>
              <a:gd name="connsiteX63" fmla="*/ 6586063 w 9117690"/>
              <a:gd name="connsiteY63" fmla="*/ 4183823 h 4971224"/>
              <a:gd name="connsiteX64" fmla="*/ 6586063 w 9117690"/>
              <a:gd name="connsiteY64" fmla="*/ 1751439 h 4971224"/>
              <a:gd name="connsiteX65" fmla="*/ 6586062 w 9117690"/>
              <a:gd name="connsiteY65" fmla="*/ 3286861 h 4971224"/>
              <a:gd name="connsiteX66" fmla="*/ 6575924 w 9117690"/>
              <a:gd name="connsiteY66" fmla="*/ 3236642 h 4971224"/>
              <a:gd name="connsiteX67" fmla="*/ 6457036 w 9117690"/>
              <a:gd name="connsiteY67" fmla="*/ 3157838 h 4971224"/>
              <a:gd name="connsiteX68" fmla="*/ 6338149 w 9117690"/>
              <a:gd name="connsiteY68" fmla="*/ 3236642 h 4971224"/>
              <a:gd name="connsiteX69" fmla="*/ 6334551 w 9117690"/>
              <a:gd name="connsiteY69" fmla="*/ 3254461 h 4971224"/>
              <a:gd name="connsiteX70" fmla="*/ 6334551 w 9117690"/>
              <a:gd name="connsiteY70" fmla="*/ 3563407 h 4971224"/>
              <a:gd name="connsiteX71" fmla="*/ 6205524 w 9117690"/>
              <a:gd name="connsiteY71" fmla="*/ 3692434 h 4971224"/>
              <a:gd name="connsiteX72" fmla="*/ 6205525 w 9117690"/>
              <a:gd name="connsiteY72" fmla="*/ 3692433 h 4971224"/>
              <a:gd name="connsiteX73" fmla="*/ 6076498 w 9117690"/>
              <a:gd name="connsiteY73" fmla="*/ 3563406 h 4971224"/>
              <a:gd name="connsiteX74" fmla="*/ 6076498 w 9117690"/>
              <a:gd name="connsiteY74" fmla="*/ 3516668 h 4971224"/>
              <a:gd name="connsiteX75" fmla="*/ 6057828 w 9117690"/>
              <a:gd name="connsiteY75" fmla="*/ 3484126 h 4971224"/>
              <a:gd name="connsiteX76" fmla="*/ 5980764 w 9117690"/>
              <a:gd name="connsiteY76" fmla="*/ 3437682 h 4971224"/>
              <a:gd name="connsiteX77" fmla="*/ 5957284 w 9117690"/>
              <a:gd name="connsiteY77" fmla="*/ 3435315 h 4971224"/>
              <a:gd name="connsiteX78" fmla="*/ 5957284 w 9117690"/>
              <a:gd name="connsiteY78" fmla="*/ 3434577 h 4971224"/>
              <a:gd name="connsiteX79" fmla="*/ 5909214 w 9117690"/>
              <a:gd name="connsiteY79" fmla="*/ 3424873 h 4971224"/>
              <a:gd name="connsiteX80" fmla="*/ 5830411 w 9117690"/>
              <a:gd name="connsiteY80" fmla="*/ 3305985 h 4971224"/>
              <a:gd name="connsiteX81" fmla="*/ 5830411 w 9117690"/>
              <a:gd name="connsiteY81" fmla="*/ 3192001 h 4971224"/>
              <a:gd name="connsiteX82" fmla="*/ 5822022 w 9117690"/>
              <a:gd name="connsiteY82" fmla="*/ 3150451 h 4971224"/>
              <a:gd name="connsiteX83" fmla="*/ 5703135 w 9117690"/>
              <a:gd name="connsiteY83" fmla="*/ 3071647 h 4971224"/>
              <a:gd name="connsiteX84" fmla="*/ 5584247 w 9117690"/>
              <a:gd name="connsiteY84" fmla="*/ 3150451 h 4971224"/>
              <a:gd name="connsiteX85" fmla="*/ 5582058 w 9117690"/>
              <a:gd name="connsiteY85" fmla="*/ 3161295 h 4971224"/>
              <a:gd name="connsiteX86" fmla="*/ 5582058 w 9117690"/>
              <a:gd name="connsiteY86" fmla="*/ 3314699 h 4971224"/>
              <a:gd name="connsiteX87" fmla="*/ 5503255 w 9117690"/>
              <a:gd name="connsiteY87" fmla="*/ 3433587 h 4971224"/>
              <a:gd name="connsiteX88" fmla="*/ 5455185 w 9117690"/>
              <a:gd name="connsiteY88" fmla="*/ 3443291 h 4971224"/>
              <a:gd name="connsiteX89" fmla="*/ 5455185 w 9117690"/>
              <a:gd name="connsiteY89" fmla="*/ 3444029 h 4971224"/>
              <a:gd name="connsiteX90" fmla="*/ 5431705 w 9117690"/>
              <a:gd name="connsiteY90" fmla="*/ 3446396 h 4971224"/>
              <a:gd name="connsiteX91" fmla="*/ 5331976 w 9117690"/>
              <a:gd name="connsiteY91" fmla="*/ 3532345 h 4971224"/>
              <a:gd name="connsiteX92" fmla="*/ 5329772 w 9117690"/>
              <a:gd name="connsiteY92" fmla="*/ 3544835 h 4971224"/>
              <a:gd name="connsiteX93" fmla="*/ 5329772 w 9117690"/>
              <a:gd name="connsiteY93" fmla="*/ 3678743 h 4971224"/>
              <a:gd name="connsiteX94" fmla="*/ 5200745 w 9117690"/>
              <a:gd name="connsiteY94" fmla="*/ 3807770 h 4971224"/>
              <a:gd name="connsiteX95" fmla="*/ 5200746 w 9117690"/>
              <a:gd name="connsiteY95" fmla="*/ 3807769 h 4971224"/>
              <a:gd name="connsiteX96" fmla="*/ 5071719 w 9117690"/>
              <a:gd name="connsiteY96" fmla="*/ 3678742 h 4971224"/>
              <a:gd name="connsiteX97" fmla="*/ 5071719 w 9117690"/>
              <a:gd name="connsiteY97" fmla="*/ 3313488 h 4971224"/>
              <a:gd name="connsiteX98" fmla="*/ 5069515 w 9117690"/>
              <a:gd name="connsiteY98" fmla="*/ 3300998 h 4971224"/>
              <a:gd name="connsiteX99" fmla="*/ 4969786 w 9117690"/>
              <a:gd name="connsiteY99" fmla="*/ 3215049 h 4971224"/>
              <a:gd name="connsiteX100" fmla="*/ 4946306 w 9117690"/>
              <a:gd name="connsiteY100" fmla="*/ 3212682 h 4971224"/>
              <a:gd name="connsiteX101" fmla="*/ 4946306 w 9117690"/>
              <a:gd name="connsiteY101" fmla="*/ 3211944 h 4971224"/>
              <a:gd name="connsiteX102" fmla="*/ 4898236 w 9117690"/>
              <a:gd name="connsiteY102" fmla="*/ 3202240 h 4971224"/>
              <a:gd name="connsiteX103" fmla="*/ 4819433 w 9117690"/>
              <a:gd name="connsiteY103" fmla="*/ 3083352 h 4971224"/>
              <a:gd name="connsiteX104" fmla="*/ 4819433 w 9117690"/>
              <a:gd name="connsiteY104" fmla="*/ 2706976 h 4971224"/>
              <a:gd name="connsiteX105" fmla="*/ 4811044 w 9117690"/>
              <a:gd name="connsiteY105" fmla="*/ 2665427 h 4971224"/>
              <a:gd name="connsiteX106" fmla="*/ 4692157 w 9117690"/>
              <a:gd name="connsiteY106" fmla="*/ 2586623 h 4971224"/>
              <a:gd name="connsiteX107" fmla="*/ 4563130 w 9117690"/>
              <a:gd name="connsiteY107" fmla="*/ 2715650 h 4971224"/>
              <a:gd name="connsiteX108" fmla="*/ 4563014 w 9117690"/>
              <a:gd name="connsiteY108" fmla="*/ 3019403 h 4971224"/>
              <a:gd name="connsiteX109" fmla="*/ 4484211 w 9117690"/>
              <a:gd name="connsiteY109" fmla="*/ 3138291 h 4971224"/>
              <a:gd name="connsiteX110" fmla="*/ 4436141 w 9117690"/>
              <a:gd name="connsiteY110" fmla="*/ 3147995 h 4971224"/>
              <a:gd name="connsiteX111" fmla="*/ 4436141 w 9117690"/>
              <a:gd name="connsiteY111" fmla="*/ 3148733 h 4971224"/>
              <a:gd name="connsiteX112" fmla="*/ 4412661 w 9117690"/>
              <a:gd name="connsiteY112" fmla="*/ 3151100 h 4971224"/>
              <a:gd name="connsiteX113" fmla="*/ 4335596 w 9117690"/>
              <a:gd name="connsiteY113" fmla="*/ 3197544 h 4971224"/>
              <a:gd name="connsiteX114" fmla="*/ 4314689 w 9117690"/>
              <a:gd name="connsiteY114" fmla="*/ 3233987 h 4971224"/>
              <a:gd name="connsiteX115" fmla="*/ 4314689 w 9117690"/>
              <a:gd name="connsiteY115" fmla="*/ 3369599 h 4971224"/>
              <a:gd name="connsiteX116" fmla="*/ 4235886 w 9117690"/>
              <a:gd name="connsiteY116" fmla="*/ 3488487 h 4971224"/>
              <a:gd name="connsiteX117" fmla="*/ 4187818 w 9117690"/>
              <a:gd name="connsiteY117" fmla="*/ 3498191 h 4971224"/>
              <a:gd name="connsiteX118" fmla="*/ 4187818 w 9117690"/>
              <a:gd name="connsiteY118" fmla="*/ 3498929 h 4971224"/>
              <a:gd name="connsiteX119" fmla="*/ 4164338 w 9117690"/>
              <a:gd name="connsiteY119" fmla="*/ 3501296 h 4971224"/>
              <a:gd name="connsiteX120" fmla="*/ 4087274 w 9117690"/>
              <a:gd name="connsiteY120" fmla="*/ 3547740 h 4971224"/>
              <a:gd name="connsiteX121" fmla="*/ 4066135 w 9117690"/>
              <a:gd name="connsiteY121" fmla="*/ 3584586 h 4971224"/>
              <a:gd name="connsiteX122" fmla="*/ 4066135 w 9117690"/>
              <a:gd name="connsiteY122" fmla="*/ 3742355 h 4971224"/>
              <a:gd name="connsiteX123" fmla="*/ 3937109 w 9117690"/>
              <a:gd name="connsiteY123" fmla="*/ 3871382 h 4971224"/>
              <a:gd name="connsiteX124" fmla="*/ 3937109 w 9117690"/>
              <a:gd name="connsiteY124" fmla="*/ 3871381 h 4971224"/>
              <a:gd name="connsiteX125" fmla="*/ 3808082 w 9117690"/>
              <a:gd name="connsiteY125" fmla="*/ 3742354 h 4971224"/>
              <a:gd name="connsiteX126" fmla="*/ 3808082 w 9117690"/>
              <a:gd name="connsiteY126" fmla="*/ 3249609 h 4971224"/>
              <a:gd name="connsiteX127" fmla="*/ 3799694 w 9117690"/>
              <a:gd name="connsiteY127" fmla="*/ 3208059 h 4971224"/>
              <a:gd name="connsiteX128" fmla="*/ 3680807 w 9117690"/>
              <a:gd name="connsiteY128" fmla="*/ 3129255 h 4971224"/>
              <a:gd name="connsiteX129" fmla="*/ 3561920 w 9117690"/>
              <a:gd name="connsiteY129" fmla="*/ 3208059 h 4971224"/>
              <a:gd name="connsiteX130" fmla="*/ 3561433 w 9117690"/>
              <a:gd name="connsiteY130" fmla="*/ 3210469 h 4971224"/>
              <a:gd name="connsiteX131" fmla="*/ 3561433 w 9117690"/>
              <a:gd name="connsiteY131" fmla="*/ 3465610 h 4971224"/>
              <a:gd name="connsiteX132" fmla="*/ 3482629 w 9117690"/>
              <a:gd name="connsiteY132" fmla="*/ 3584498 h 4971224"/>
              <a:gd name="connsiteX133" fmla="*/ 3438829 w 9117690"/>
              <a:gd name="connsiteY133" fmla="*/ 3593340 h 4971224"/>
              <a:gd name="connsiteX134" fmla="*/ 3438829 w 9117690"/>
              <a:gd name="connsiteY134" fmla="*/ 3594706 h 4971224"/>
              <a:gd name="connsiteX135" fmla="*/ 3415349 w 9117690"/>
              <a:gd name="connsiteY135" fmla="*/ 3597073 h 4971224"/>
              <a:gd name="connsiteX136" fmla="*/ 3315620 w 9117690"/>
              <a:gd name="connsiteY136" fmla="*/ 3683022 h 4971224"/>
              <a:gd name="connsiteX137" fmla="*/ 3307419 w 9117690"/>
              <a:gd name="connsiteY137" fmla="*/ 3729493 h 4971224"/>
              <a:gd name="connsiteX138" fmla="*/ 3307419 w 9117690"/>
              <a:gd name="connsiteY138" fmla="*/ 4196662 h 4971224"/>
              <a:gd name="connsiteX139" fmla="*/ 3178392 w 9117690"/>
              <a:gd name="connsiteY139" fmla="*/ 4325689 h 4971224"/>
              <a:gd name="connsiteX140" fmla="*/ 3178393 w 9117690"/>
              <a:gd name="connsiteY140" fmla="*/ 4325690 h 4971224"/>
              <a:gd name="connsiteX141" fmla="*/ 3049366 w 9117690"/>
              <a:gd name="connsiteY141" fmla="*/ 4196663 h 4971224"/>
              <a:gd name="connsiteX142" fmla="*/ 3049366 w 9117690"/>
              <a:gd name="connsiteY142" fmla="*/ 3544518 h 4971224"/>
              <a:gd name="connsiteX143" fmla="*/ 3033349 w 9117690"/>
              <a:gd name="connsiteY143" fmla="*/ 3518119 h 4971224"/>
              <a:gd name="connsiteX144" fmla="*/ 2933786 w 9117690"/>
              <a:gd name="connsiteY144" fmla="*/ 3471165 h 4971224"/>
              <a:gd name="connsiteX145" fmla="*/ 2814899 w 9117690"/>
              <a:gd name="connsiteY145" fmla="*/ 3549969 h 4971224"/>
              <a:gd name="connsiteX146" fmla="*/ 2812443 w 9117690"/>
              <a:gd name="connsiteY146" fmla="*/ 3562129 h 4971224"/>
              <a:gd name="connsiteX147" fmla="*/ 2812443 w 9117690"/>
              <a:gd name="connsiteY147" fmla="*/ 4069851 h 4971224"/>
              <a:gd name="connsiteX148" fmla="*/ 2683416 w 9117690"/>
              <a:gd name="connsiteY148" fmla="*/ 4198878 h 4971224"/>
              <a:gd name="connsiteX149" fmla="*/ 2683417 w 9117690"/>
              <a:gd name="connsiteY149" fmla="*/ 4198877 h 4971224"/>
              <a:gd name="connsiteX150" fmla="*/ 2554391 w 9117690"/>
              <a:gd name="connsiteY150" fmla="*/ 4069850 h 4971224"/>
              <a:gd name="connsiteX151" fmla="*/ 2554389 w 9117690"/>
              <a:gd name="connsiteY151" fmla="*/ 4044721 h 4971224"/>
              <a:gd name="connsiteX152" fmla="*/ 2544250 w 9117690"/>
              <a:gd name="connsiteY152" fmla="*/ 3994503 h 4971224"/>
              <a:gd name="connsiteX153" fmla="*/ 2425363 w 9117690"/>
              <a:gd name="connsiteY153" fmla="*/ 3915699 h 4971224"/>
              <a:gd name="connsiteX154" fmla="*/ 2296336 w 9117690"/>
              <a:gd name="connsiteY154" fmla="*/ 4044726 h 4971224"/>
              <a:gd name="connsiteX155" fmla="*/ 2296336 w 9117690"/>
              <a:gd name="connsiteY155" fmla="*/ 4842197 h 4971224"/>
              <a:gd name="connsiteX156" fmla="*/ 2167309 w 9117690"/>
              <a:gd name="connsiteY156" fmla="*/ 4971224 h 4971224"/>
              <a:gd name="connsiteX157" fmla="*/ 2167310 w 9117690"/>
              <a:gd name="connsiteY157" fmla="*/ 4971223 h 4971224"/>
              <a:gd name="connsiteX158" fmla="*/ 2038282 w 9117690"/>
              <a:gd name="connsiteY158" fmla="*/ 4842196 h 4971224"/>
              <a:gd name="connsiteX159" fmla="*/ 2038281 w 9117690"/>
              <a:gd name="connsiteY159" fmla="*/ 3795012 h 4971224"/>
              <a:gd name="connsiteX160" fmla="*/ 2028143 w 9117690"/>
              <a:gd name="connsiteY160" fmla="*/ 3744793 h 4971224"/>
              <a:gd name="connsiteX161" fmla="*/ 1909255 w 9117690"/>
              <a:gd name="connsiteY161" fmla="*/ 3665989 h 4971224"/>
              <a:gd name="connsiteX162" fmla="*/ 1790368 w 9117690"/>
              <a:gd name="connsiteY162" fmla="*/ 3744793 h 4971224"/>
              <a:gd name="connsiteX163" fmla="*/ 1780604 w 9117690"/>
              <a:gd name="connsiteY163" fmla="*/ 3793153 h 4971224"/>
              <a:gd name="connsiteX164" fmla="*/ 1780604 w 9117690"/>
              <a:gd name="connsiteY164" fmla="*/ 4123955 h 4971224"/>
              <a:gd name="connsiteX165" fmla="*/ 1651577 w 9117690"/>
              <a:gd name="connsiteY165" fmla="*/ 4252982 h 4971224"/>
              <a:gd name="connsiteX166" fmla="*/ 1651578 w 9117690"/>
              <a:gd name="connsiteY166" fmla="*/ 4252981 h 4971224"/>
              <a:gd name="connsiteX167" fmla="*/ 1522552 w 9117690"/>
              <a:gd name="connsiteY167" fmla="*/ 4123954 h 4971224"/>
              <a:gd name="connsiteX168" fmla="*/ 1522552 w 9117690"/>
              <a:gd name="connsiteY168" fmla="*/ 3951064 h 4971224"/>
              <a:gd name="connsiteX169" fmla="*/ 1521839 w 9117690"/>
              <a:gd name="connsiteY169" fmla="*/ 3947533 h 4971224"/>
              <a:gd name="connsiteX170" fmla="*/ 1402953 w 9117690"/>
              <a:gd name="connsiteY170" fmla="*/ 3868729 h 4971224"/>
              <a:gd name="connsiteX171" fmla="*/ 1284065 w 9117690"/>
              <a:gd name="connsiteY171" fmla="*/ 3947533 h 4971224"/>
              <a:gd name="connsiteX172" fmla="*/ 1283351 w 9117690"/>
              <a:gd name="connsiteY172" fmla="*/ 3951066 h 4971224"/>
              <a:gd name="connsiteX173" fmla="*/ 1283351 w 9117690"/>
              <a:gd name="connsiteY173" fmla="*/ 4211763 h 4971224"/>
              <a:gd name="connsiteX174" fmla="*/ 1154325 w 9117690"/>
              <a:gd name="connsiteY174" fmla="*/ 4340790 h 4971224"/>
              <a:gd name="connsiteX175" fmla="*/ 1154325 w 9117690"/>
              <a:gd name="connsiteY175" fmla="*/ 4340789 h 4971224"/>
              <a:gd name="connsiteX176" fmla="*/ 1025297 w 9117690"/>
              <a:gd name="connsiteY176" fmla="*/ 4211762 h 4971224"/>
              <a:gd name="connsiteX177" fmla="*/ 1025296 w 9117690"/>
              <a:gd name="connsiteY177" fmla="*/ 4228285 h 4971224"/>
              <a:gd name="connsiteX178" fmla="*/ 1015158 w 9117690"/>
              <a:gd name="connsiteY178" fmla="*/ 4178066 h 4971224"/>
              <a:gd name="connsiteX179" fmla="*/ 896270 w 9117690"/>
              <a:gd name="connsiteY179" fmla="*/ 4099262 h 4971224"/>
              <a:gd name="connsiteX180" fmla="*/ 777383 w 9117690"/>
              <a:gd name="connsiteY180" fmla="*/ 4178066 h 4971224"/>
              <a:gd name="connsiteX181" fmla="*/ 767619 w 9117690"/>
              <a:gd name="connsiteY181" fmla="*/ 4226427 h 4971224"/>
              <a:gd name="connsiteX182" fmla="*/ 767619 w 9117690"/>
              <a:gd name="connsiteY182" fmla="*/ 4311766 h 4971224"/>
              <a:gd name="connsiteX183" fmla="*/ 638592 w 9117690"/>
              <a:gd name="connsiteY183" fmla="*/ 4440793 h 4971224"/>
              <a:gd name="connsiteX184" fmla="*/ 638593 w 9117690"/>
              <a:gd name="connsiteY184" fmla="*/ 4440792 h 4971224"/>
              <a:gd name="connsiteX185" fmla="*/ 509566 w 9117690"/>
              <a:gd name="connsiteY185" fmla="*/ 4311765 h 4971224"/>
              <a:gd name="connsiteX186" fmla="*/ 509565 w 9117690"/>
              <a:gd name="connsiteY186" fmla="*/ 3717745 h 4971224"/>
              <a:gd name="connsiteX187" fmla="*/ 499427 w 9117690"/>
              <a:gd name="connsiteY187" fmla="*/ 3667526 h 4971224"/>
              <a:gd name="connsiteX188" fmla="*/ 380539 w 9117690"/>
              <a:gd name="connsiteY188" fmla="*/ 3588722 h 4971224"/>
              <a:gd name="connsiteX189" fmla="*/ 261652 w 9117690"/>
              <a:gd name="connsiteY189" fmla="*/ 3667526 h 4971224"/>
              <a:gd name="connsiteX190" fmla="*/ 258054 w 9117690"/>
              <a:gd name="connsiteY190" fmla="*/ 3685345 h 4971224"/>
              <a:gd name="connsiteX191" fmla="*/ 258054 w 9117690"/>
              <a:gd name="connsiteY191" fmla="*/ 3774263 h 4971224"/>
              <a:gd name="connsiteX192" fmla="*/ 129027 w 9117690"/>
              <a:gd name="connsiteY192" fmla="*/ 3903290 h 4971224"/>
              <a:gd name="connsiteX193" fmla="*/ 129028 w 9117690"/>
              <a:gd name="connsiteY193" fmla="*/ 3903289 h 4971224"/>
              <a:gd name="connsiteX194" fmla="*/ 1 w 9117690"/>
              <a:gd name="connsiteY194" fmla="*/ 3774262 h 4971224"/>
              <a:gd name="connsiteX195" fmla="*/ 1 w 9117690"/>
              <a:gd name="connsiteY195" fmla="*/ 1751439 h 4971224"/>
              <a:gd name="connsiteX196" fmla="*/ 0 w 9117690"/>
              <a:gd name="connsiteY196" fmla="*/ 1751439 h 4971224"/>
              <a:gd name="connsiteX197" fmla="*/ 0 w 9117690"/>
              <a:gd name="connsiteY197" fmla="*/ 0 h 4971224"/>
              <a:gd name="connsiteX0" fmla="*/ 3416214 w 9117690"/>
              <a:gd name="connsiteY0" fmla="*/ 3589692 h 4971224"/>
              <a:gd name="connsiteX1" fmla="*/ 3418663 w 9117690"/>
              <a:gd name="connsiteY1" fmla="*/ 3590526 h 4971224"/>
              <a:gd name="connsiteX2" fmla="*/ 3419057 w 9117690"/>
              <a:gd name="connsiteY2" fmla="*/ 3590560 h 4971224"/>
              <a:gd name="connsiteX3" fmla="*/ 3416214 w 9117690"/>
              <a:gd name="connsiteY3" fmla="*/ 3589692 h 4971224"/>
              <a:gd name="connsiteX4" fmla="*/ 0 w 9117690"/>
              <a:gd name="connsiteY4" fmla="*/ 0 h 4971224"/>
              <a:gd name="connsiteX5" fmla="*/ 9117690 w 9117690"/>
              <a:gd name="connsiteY5" fmla="*/ 0 h 4971224"/>
              <a:gd name="connsiteX6" fmla="*/ 9117689 w 9117690"/>
              <a:gd name="connsiteY6" fmla="*/ 2104736 h 4971224"/>
              <a:gd name="connsiteX7" fmla="*/ 9038886 w 9117690"/>
              <a:gd name="connsiteY7" fmla="*/ 2223622 h 4971224"/>
              <a:gd name="connsiteX8" fmla="*/ 8990816 w 9117690"/>
              <a:gd name="connsiteY8" fmla="*/ 2233326 h 4971224"/>
              <a:gd name="connsiteX9" fmla="*/ 8990816 w 9117690"/>
              <a:gd name="connsiteY9" fmla="*/ 2234064 h 4971224"/>
              <a:gd name="connsiteX10" fmla="*/ 8967336 w 9117690"/>
              <a:gd name="connsiteY10" fmla="*/ 2236431 h 4971224"/>
              <a:gd name="connsiteX11" fmla="*/ 8890272 w 9117690"/>
              <a:gd name="connsiteY11" fmla="*/ 2282875 h 4971224"/>
              <a:gd name="connsiteX12" fmla="*/ 8869107 w 9117690"/>
              <a:gd name="connsiteY12" fmla="*/ 2319766 h 4971224"/>
              <a:gd name="connsiteX13" fmla="*/ 8869107 w 9117690"/>
              <a:gd name="connsiteY13" fmla="*/ 2383080 h 4971224"/>
              <a:gd name="connsiteX14" fmla="*/ 8790304 w 9117690"/>
              <a:gd name="connsiteY14" fmla="*/ 2501968 h 4971224"/>
              <a:gd name="connsiteX15" fmla="*/ 8742234 w 9117690"/>
              <a:gd name="connsiteY15" fmla="*/ 2511672 h 4971224"/>
              <a:gd name="connsiteX16" fmla="*/ 8742234 w 9117690"/>
              <a:gd name="connsiteY16" fmla="*/ 2512410 h 4971224"/>
              <a:gd name="connsiteX17" fmla="*/ 8718754 w 9117690"/>
              <a:gd name="connsiteY17" fmla="*/ 2514777 h 4971224"/>
              <a:gd name="connsiteX18" fmla="*/ 8619025 w 9117690"/>
              <a:gd name="connsiteY18" fmla="*/ 2600726 h 4971224"/>
              <a:gd name="connsiteX19" fmla="*/ 8619005 w 9117690"/>
              <a:gd name="connsiteY19" fmla="*/ 2600839 h 4971224"/>
              <a:gd name="connsiteX20" fmla="*/ 8619005 w 9117690"/>
              <a:gd name="connsiteY20" fmla="*/ 3160632 h 4971224"/>
              <a:gd name="connsiteX21" fmla="*/ 8540202 w 9117690"/>
              <a:gd name="connsiteY21" fmla="*/ 3279520 h 4971224"/>
              <a:gd name="connsiteX22" fmla="*/ 8492132 w 9117690"/>
              <a:gd name="connsiteY22" fmla="*/ 3289224 h 4971224"/>
              <a:gd name="connsiteX23" fmla="*/ 8492132 w 9117690"/>
              <a:gd name="connsiteY23" fmla="*/ 3289962 h 4971224"/>
              <a:gd name="connsiteX24" fmla="*/ 8468652 w 9117690"/>
              <a:gd name="connsiteY24" fmla="*/ 3292329 h 4971224"/>
              <a:gd name="connsiteX25" fmla="*/ 8368923 w 9117690"/>
              <a:gd name="connsiteY25" fmla="*/ 3378278 h 4971224"/>
              <a:gd name="connsiteX26" fmla="*/ 8368672 w 9117690"/>
              <a:gd name="connsiteY26" fmla="*/ 3379701 h 4971224"/>
              <a:gd name="connsiteX27" fmla="*/ 8368672 w 9117690"/>
              <a:gd name="connsiteY27" fmla="*/ 3648026 h 4971224"/>
              <a:gd name="connsiteX28" fmla="*/ 8239645 w 9117690"/>
              <a:gd name="connsiteY28" fmla="*/ 3777053 h 4971224"/>
              <a:gd name="connsiteX29" fmla="*/ 8239646 w 9117690"/>
              <a:gd name="connsiteY29" fmla="*/ 3777052 h 4971224"/>
              <a:gd name="connsiteX30" fmla="*/ 8110619 w 9117690"/>
              <a:gd name="connsiteY30" fmla="*/ 3648025 h 4971224"/>
              <a:gd name="connsiteX31" fmla="*/ 8110619 w 9117690"/>
              <a:gd name="connsiteY31" fmla="*/ 3368005 h 4971224"/>
              <a:gd name="connsiteX32" fmla="*/ 8108616 w 9117690"/>
              <a:gd name="connsiteY32" fmla="*/ 3356655 h 4971224"/>
              <a:gd name="connsiteX33" fmla="*/ 8008887 w 9117690"/>
              <a:gd name="connsiteY33" fmla="*/ 3270706 h 4971224"/>
              <a:gd name="connsiteX34" fmla="*/ 7985407 w 9117690"/>
              <a:gd name="connsiteY34" fmla="*/ 3268339 h 4971224"/>
              <a:gd name="connsiteX35" fmla="*/ 7985407 w 9117690"/>
              <a:gd name="connsiteY35" fmla="*/ 3267601 h 4971224"/>
              <a:gd name="connsiteX36" fmla="*/ 7937337 w 9117690"/>
              <a:gd name="connsiteY36" fmla="*/ 3257897 h 4971224"/>
              <a:gd name="connsiteX37" fmla="*/ 7858534 w 9117690"/>
              <a:gd name="connsiteY37" fmla="*/ 3139009 h 4971224"/>
              <a:gd name="connsiteX38" fmla="*/ 7858534 w 9117690"/>
              <a:gd name="connsiteY38" fmla="*/ 3048879 h 4971224"/>
              <a:gd name="connsiteX39" fmla="*/ 7850145 w 9117690"/>
              <a:gd name="connsiteY39" fmla="*/ 3007329 h 4971224"/>
              <a:gd name="connsiteX40" fmla="*/ 7731258 w 9117690"/>
              <a:gd name="connsiteY40" fmla="*/ 2928525 h 4971224"/>
              <a:gd name="connsiteX41" fmla="*/ 7612370 w 9117690"/>
              <a:gd name="connsiteY41" fmla="*/ 3007329 h 4971224"/>
              <a:gd name="connsiteX42" fmla="*/ 7610181 w 9117690"/>
              <a:gd name="connsiteY42" fmla="*/ 3018174 h 4971224"/>
              <a:gd name="connsiteX43" fmla="*/ 7610181 w 9117690"/>
              <a:gd name="connsiteY43" fmla="*/ 3259043 h 4971224"/>
              <a:gd name="connsiteX44" fmla="*/ 7531378 w 9117690"/>
              <a:gd name="connsiteY44" fmla="*/ 3377931 h 4971224"/>
              <a:gd name="connsiteX45" fmla="*/ 7483308 w 9117690"/>
              <a:gd name="connsiteY45" fmla="*/ 3387635 h 4971224"/>
              <a:gd name="connsiteX46" fmla="*/ 7483308 w 9117690"/>
              <a:gd name="connsiteY46" fmla="*/ 3388373 h 4971224"/>
              <a:gd name="connsiteX47" fmla="*/ 7459828 w 9117690"/>
              <a:gd name="connsiteY47" fmla="*/ 3390740 h 4971224"/>
              <a:gd name="connsiteX48" fmla="*/ 7360099 w 9117690"/>
              <a:gd name="connsiteY48" fmla="*/ 3476689 h 4971224"/>
              <a:gd name="connsiteX49" fmla="*/ 7359847 w 9117690"/>
              <a:gd name="connsiteY49" fmla="*/ 3478118 h 4971224"/>
              <a:gd name="connsiteX50" fmla="*/ 7359847 w 9117690"/>
              <a:gd name="connsiteY50" fmla="*/ 3582759 h 4971224"/>
              <a:gd name="connsiteX51" fmla="*/ 7230820 w 9117690"/>
              <a:gd name="connsiteY51" fmla="*/ 3711786 h 4971224"/>
              <a:gd name="connsiteX52" fmla="*/ 7230821 w 9117690"/>
              <a:gd name="connsiteY52" fmla="*/ 3711785 h 4971224"/>
              <a:gd name="connsiteX53" fmla="*/ 7101794 w 9117690"/>
              <a:gd name="connsiteY53" fmla="*/ 3582758 h 4971224"/>
              <a:gd name="connsiteX54" fmla="*/ 7101794 w 9117690"/>
              <a:gd name="connsiteY54" fmla="*/ 1751439 h 4971224"/>
              <a:gd name="connsiteX55" fmla="*/ 7101793 w 9117690"/>
              <a:gd name="connsiteY55" fmla="*/ 3599281 h 4971224"/>
              <a:gd name="connsiteX56" fmla="*/ 7091655 w 9117690"/>
              <a:gd name="connsiteY56" fmla="*/ 3549062 h 4971224"/>
              <a:gd name="connsiteX57" fmla="*/ 6972767 w 9117690"/>
              <a:gd name="connsiteY57" fmla="*/ 3470258 h 4971224"/>
              <a:gd name="connsiteX58" fmla="*/ 6853880 w 9117690"/>
              <a:gd name="connsiteY58" fmla="*/ 3549062 h 4971224"/>
              <a:gd name="connsiteX59" fmla="*/ 6844116 w 9117690"/>
              <a:gd name="connsiteY59" fmla="*/ 3597422 h 4971224"/>
              <a:gd name="connsiteX60" fmla="*/ 6844116 w 9117690"/>
              <a:gd name="connsiteY60" fmla="*/ 4183824 h 4971224"/>
              <a:gd name="connsiteX61" fmla="*/ 6715089 w 9117690"/>
              <a:gd name="connsiteY61" fmla="*/ 4312851 h 4971224"/>
              <a:gd name="connsiteX62" fmla="*/ 6715090 w 9117690"/>
              <a:gd name="connsiteY62" fmla="*/ 4312850 h 4971224"/>
              <a:gd name="connsiteX63" fmla="*/ 6586063 w 9117690"/>
              <a:gd name="connsiteY63" fmla="*/ 4183823 h 4971224"/>
              <a:gd name="connsiteX64" fmla="*/ 6586062 w 9117690"/>
              <a:gd name="connsiteY64" fmla="*/ 3286861 h 4971224"/>
              <a:gd name="connsiteX65" fmla="*/ 6575924 w 9117690"/>
              <a:gd name="connsiteY65" fmla="*/ 3236642 h 4971224"/>
              <a:gd name="connsiteX66" fmla="*/ 6457036 w 9117690"/>
              <a:gd name="connsiteY66" fmla="*/ 3157838 h 4971224"/>
              <a:gd name="connsiteX67" fmla="*/ 6338149 w 9117690"/>
              <a:gd name="connsiteY67" fmla="*/ 3236642 h 4971224"/>
              <a:gd name="connsiteX68" fmla="*/ 6334551 w 9117690"/>
              <a:gd name="connsiteY68" fmla="*/ 3254461 h 4971224"/>
              <a:gd name="connsiteX69" fmla="*/ 6334551 w 9117690"/>
              <a:gd name="connsiteY69" fmla="*/ 3563407 h 4971224"/>
              <a:gd name="connsiteX70" fmla="*/ 6205524 w 9117690"/>
              <a:gd name="connsiteY70" fmla="*/ 3692434 h 4971224"/>
              <a:gd name="connsiteX71" fmla="*/ 6205525 w 9117690"/>
              <a:gd name="connsiteY71" fmla="*/ 3692433 h 4971224"/>
              <a:gd name="connsiteX72" fmla="*/ 6076498 w 9117690"/>
              <a:gd name="connsiteY72" fmla="*/ 3563406 h 4971224"/>
              <a:gd name="connsiteX73" fmla="*/ 6076498 w 9117690"/>
              <a:gd name="connsiteY73" fmla="*/ 3516668 h 4971224"/>
              <a:gd name="connsiteX74" fmla="*/ 6057828 w 9117690"/>
              <a:gd name="connsiteY74" fmla="*/ 3484126 h 4971224"/>
              <a:gd name="connsiteX75" fmla="*/ 5980764 w 9117690"/>
              <a:gd name="connsiteY75" fmla="*/ 3437682 h 4971224"/>
              <a:gd name="connsiteX76" fmla="*/ 5957284 w 9117690"/>
              <a:gd name="connsiteY76" fmla="*/ 3435315 h 4971224"/>
              <a:gd name="connsiteX77" fmla="*/ 5957284 w 9117690"/>
              <a:gd name="connsiteY77" fmla="*/ 3434577 h 4971224"/>
              <a:gd name="connsiteX78" fmla="*/ 5909214 w 9117690"/>
              <a:gd name="connsiteY78" fmla="*/ 3424873 h 4971224"/>
              <a:gd name="connsiteX79" fmla="*/ 5830411 w 9117690"/>
              <a:gd name="connsiteY79" fmla="*/ 3305985 h 4971224"/>
              <a:gd name="connsiteX80" fmla="*/ 5830411 w 9117690"/>
              <a:gd name="connsiteY80" fmla="*/ 3192001 h 4971224"/>
              <a:gd name="connsiteX81" fmla="*/ 5822022 w 9117690"/>
              <a:gd name="connsiteY81" fmla="*/ 3150451 h 4971224"/>
              <a:gd name="connsiteX82" fmla="*/ 5703135 w 9117690"/>
              <a:gd name="connsiteY82" fmla="*/ 3071647 h 4971224"/>
              <a:gd name="connsiteX83" fmla="*/ 5584247 w 9117690"/>
              <a:gd name="connsiteY83" fmla="*/ 3150451 h 4971224"/>
              <a:gd name="connsiteX84" fmla="*/ 5582058 w 9117690"/>
              <a:gd name="connsiteY84" fmla="*/ 3161295 h 4971224"/>
              <a:gd name="connsiteX85" fmla="*/ 5582058 w 9117690"/>
              <a:gd name="connsiteY85" fmla="*/ 3314699 h 4971224"/>
              <a:gd name="connsiteX86" fmla="*/ 5503255 w 9117690"/>
              <a:gd name="connsiteY86" fmla="*/ 3433587 h 4971224"/>
              <a:gd name="connsiteX87" fmla="*/ 5455185 w 9117690"/>
              <a:gd name="connsiteY87" fmla="*/ 3443291 h 4971224"/>
              <a:gd name="connsiteX88" fmla="*/ 5455185 w 9117690"/>
              <a:gd name="connsiteY88" fmla="*/ 3444029 h 4971224"/>
              <a:gd name="connsiteX89" fmla="*/ 5431705 w 9117690"/>
              <a:gd name="connsiteY89" fmla="*/ 3446396 h 4971224"/>
              <a:gd name="connsiteX90" fmla="*/ 5331976 w 9117690"/>
              <a:gd name="connsiteY90" fmla="*/ 3532345 h 4971224"/>
              <a:gd name="connsiteX91" fmla="*/ 5329772 w 9117690"/>
              <a:gd name="connsiteY91" fmla="*/ 3544835 h 4971224"/>
              <a:gd name="connsiteX92" fmla="*/ 5329772 w 9117690"/>
              <a:gd name="connsiteY92" fmla="*/ 3678743 h 4971224"/>
              <a:gd name="connsiteX93" fmla="*/ 5200745 w 9117690"/>
              <a:gd name="connsiteY93" fmla="*/ 3807770 h 4971224"/>
              <a:gd name="connsiteX94" fmla="*/ 5200746 w 9117690"/>
              <a:gd name="connsiteY94" fmla="*/ 3807769 h 4971224"/>
              <a:gd name="connsiteX95" fmla="*/ 5071719 w 9117690"/>
              <a:gd name="connsiteY95" fmla="*/ 3678742 h 4971224"/>
              <a:gd name="connsiteX96" fmla="*/ 5071719 w 9117690"/>
              <a:gd name="connsiteY96" fmla="*/ 3313488 h 4971224"/>
              <a:gd name="connsiteX97" fmla="*/ 5069515 w 9117690"/>
              <a:gd name="connsiteY97" fmla="*/ 3300998 h 4971224"/>
              <a:gd name="connsiteX98" fmla="*/ 4969786 w 9117690"/>
              <a:gd name="connsiteY98" fmla="*/ 3215049 h 4971224"/>
              <a:gd name="connsiteX99" fmla="*/ 4946306 w 9117690"/>
              <a:gd name="connsiteY99" fmla="*/ 3212682 h 4971224"/>
              <a:gd name="connsiteX100" fmla="*/ 4946306 w 9117690"/>
              <a:gd name="connsiteY100" fmla="*/ 3211944 h 4971224"/>
              <a:gd name="connsiteX101" fmla="*/ 4898236 w 9117690"/>
              <a:gd name="connsiteY101" fmla="*/ 3202240 h 4971224"/>
              <a:gd name="connsiteX102" fmla="*/ 4819433 w 9117690"/>
              <a:gd name="connsiteY102" fmla="*/ 3083352 h 4971224"/>
              <a:gd name="connsiteX103" fmla="*/ 4819433 w 9117690"/>
              <a:gd name="connsiteY103" fmla="*/ 2706976 h 4971224"/>
              <a:gd name="connsiteX104" fmla="*/ 4811044 w 9117690"/>
              <a:gd name="connsiteY104" fmla="*/ 2665427 h 4971224"/>
              <a:gd name="connsiteX105" fmla="*/ 4692157 w 9117690"/>
              <a:gd name="connsiteY105" fmla="*/ 2586623 h 4971224"/>
              <a:gd name="connsiteX106" fmla="*/ 4563130 w 9117690"/>
              <a:gd name="connsiteY106" fmla="*/ 2715650 h 4971224"/>
              <a:gd name="connsiteX107" fmla="*/ 4563014 w 9117690"/>
              <a:gd name="connsiteY107" fmla="*/ 3019403 h 4971224"/>
              <a:gd name="connsiteX108" fmla="*/ 4484211 w 9117690"/>
              <a:gd name="connsiteY108" fmla="*/ 3138291 h 4971224"/>
              <a:gd name="connsiteX109" fmla="*/ 4436141 w 9117690"/>
              <a:gd name="connsiteY109" fmla="*/ 3147995 h 4971224"/>
              <a:gd name="connsiteX110" fmla="*/ 4436141 w 9117690"/>
              <a:gd name="connsiteY110" fmla="*/ 3148733 h 4971224"/>
              <a:gd name="connsiteX111" fmla="*/ 4412661 w 9117690"/>
              <a:gd name="connsiteY111" fmla="*/ 3151100 h 4971224"/>
              <a:gd name="connsiteX112" fmla="*/ 4335596 w 9117690"/>
              <a:gd name="connsiteY112" fmla="*/ 3197544 h 4971224"/>
              <a:gd name="connsiteX113" fmla="*/ 4314689 w 9117690"/>
              <a:gd name="connsiteY113" fmla="*/ 3233987 h 4971224"/>
              <a:gd name="connsiteX114" fmla="*/ 4314689 w 9117690"/>
              <a:gd name="connsiteY114" fmla="*/ 3369599 h 4971224"/>
              <a:gd name="connsiteX115" fmla="*/ 4235886 w 9117690"/>
              <a:gd name="connsiteY115" fmla="*/ 3488487 h 4971224"/>
              <a:gd name="connsiteX116" fmla="*/ 4187818 w 9117690"/>
              <a:gd name="connsiteY116" fmla="*/ 3498191 h 4971224"/>
              <a:gd name="connsiteX117" fmla="*/ 4187818 w 9117690"/>
              <a:gd name="connsiteY117" fmla="*/ 3498929 h 4971224"/>
              <a:gd name="connsiteX118" fmla="*/ 4164338 w 9117690"/>
              <a:gd name="connsiteY118" fmla="*/ 3501296 h 4971224"/>
              <a:gd name="connsiteX119" fmla="*/ 4087274 w 9117690"/>
              <a:gd name="connsiteY119" fmla="*/ 3547740 h 4971224"/>
              <a:gd name="connsiteX120" fmla="*/ 4066135 w 9117690"/>
              <a:gd name="connsiteY120" fmla="*/ 3584586 h 4971224"/>
              <a:gd name="connsiteX121" fmla="*/ 4066135 w 9117690"/>
              <a:gd name="connsiteY121" fmla="*/ 3742355 h 4971224"/>
              <a:gd name="connsiteX122" fmla="*/ 3937109 w 9117690"/>
              <a:gd name="connsiteY122" fmla="*/ 3871382 h 4971224"/>
              <a:gd name="connsiteX123" fmla="*/ 3937109 w 9117690"/>
              <a:gd name="connsiteY123" fmla="*/ 3871381 h 4971224"/>
              <a:gd name="connsiteX124" fmla="*/ 3808082 w 9117690"/>
              <a:gd name="connsiteY124" fmla="*/ 3742354 h 4971224"/>
              <a:gd name="connsiteX125" fmla="*/ 3808082 w 9117690"/>
              <a:gd name="connsiteY125" fmla="*/ 3249609 h 4971224"/>
              <a:gd name="connsiteX126" fmla="*/ 3799694 w 9117690"/>
              <a:gd name="connsiteY126" fmla="*/ 3208059 h 4971224"/>
              <a:gd name="connsiteX127" fmla="*/ 3680807 w 9117690"/>
              <a:gd name="connsiteY127" fmla="*/ 3129255 h 4971224"/>
              <a:gd name="connsiteX128" fmla="*/ 3561920 w 9117690"/>
              <a:gd name="connsiteY128" fmla="*/ 3208059 h 4971224"/>
              <a:gd name="connsiteX129" fmla="*/ 3561433 w 9117690"/>
              <a:gd name="connsiteY129" fmla="*/ 3210469 h 4971224"/>
              <a:gd name="connsiteX130" fmla="*/ 3561433 w 9117690"/>
              <a:gd name="connsiteY130" fmla="*/ 3465610 h 4971224"/>
              <a:gd name="connsiteX131" fmla="*/ 3482629 w 9117690"/>
              <a:gd name="connsiteY131" fmla="*/ 3584498 h 4971224"/>
              <a:gd name="connsiteX132" fmla="*/ 3438829 w 9117690"/>
              <a:gd name="connsiteY132" fmla="*/ 3593340 h 4971224"/>
              <a:gd name="connsiteX133" fmla="*/ 3438829 w 9117690"/>
              <a:gd name="connsiteY133" fmla="*/ 3594706 h 4971224"/>
              <a:gd name="connsiteX134" fmla="*/ 3415349 w 9117690"/>
              <a:gd name="connsiteY134" fmla="*/ 3597073 h 4971224"/>
              <a:gd name="connsiteX135" fmla="*/ 3315620 w 9117690"/>
              <a:gd name="connsiteY135" fmla="*/ 3683022 h 4971224"/>
              <a:gd name="connsiteX136" fmla="*/ 3307419 w 9117690"/>
              <a:gd name="connsiteY136" fmla="*/ 3729493 h 4971224"/>
              <a:gd name="connsiteX137" fmla="*/ 3307419 w 9117690"/>
              <a:gd name="connsiteY137" fmla="*/ 4196662 h 4971224"/>
              <a:gd name="connsiteX138" fmla="*/ 3178392 w 9117690"/>
              <a:gd name="connsiteY138" fmla="*/ 4325689 h 4971224"/>
              <a:gd name="connsiteX139" fmla="*/ 3178393 w 9117690"/>
              <a:gd name="connsiteY139" fmla="*/ 4325690 h 4971224"/>
              <a:gd name="connsiteX140" fmla="*/ 3049366 w 9117690"/>
              <a:gd name="connsiteY140" fmla="*/ 4196663 h 4971224"/>
              <a:gd name="connsiteX141" fmla="*/ 3049366 w 9117690"/>
              <a:gd name="connsiteY141" fmla="*/ 3544518 h 4971224"/>
              <a:gd name="connsiteX142" fmla="*/ 3033349 w 9117690"/>
              <a:gd name="connsiteY142" fmla="*/ 3518119 h 4971224"/>
              <a:gd name="connsiteX143" fmla="*/ 2933786 w 9117690"/>
              <a:gd name="connsiteY143" fmla="*/ 3471165 h 4971224"/>
              <a:gd name="connsiteX144" fmla="*/ 2814899 w 9117690"/>
              <a:gd name="connsiteY144" fmla="*/ 3549969 h 4971224"/>
              <a:gd name="connsiteX145" fmla="*/ 2812443 w 9117690"/>
              <a:gd name="connsiteY145" fmla="*/ 3562129 h 4971224"/>
              <a:gd name="connsiteX146" fmla="*/ 2812443 w 9117690"/>
              <a:gd name="connsiteY146" fmla="*/ 4069851 h 4971224"/>
              <a:gd name="connsiteX147" fmla="*/ 2683416 w 9117690"/>
              <a:gd name="connsiteY147" fmla="*/ 4198878 h 4971224"/>
              <a:gd name="connsiteX148" fmla="*/ 2683417 w 9117690"/>
              <a:gd name="connsiteY148" fmla="*/ 4198877 h 4971224"/>
              <a:gd name="connsiteX149" fmla="*/ 2554391 w 9117690"/>
              <a:gd name="connsiteY149" fmla="*/ 4069850 h 4971224"/>
              <a:gd name="connsiteX150" fmla="*/ 2554389 w 9117690"/>
              <a:gd name="connsiteY150" fmla="*/ 4044721 h 4971224"/>
              <a:gd name="connsiteX151" fmla="*/ 2544250 w 9117690"/>
              <a:gd name="connsiteY151" fmla="*/ 3994503 h 4971224"/>
              <a:gd name="connsiteX152" fmla="*/ 2425363 w 9117690"/>
              <a:gd name="connsiteY152" fmla="*/ 3915699 h 4971224"/>
              <a:gd name="connsiteX153" fmla="*/ 2296336 w 9117690"/>
              <a:gd name="connsiteY153" fmla="*/ 4044726 h 4971224"/>
              <a:gd name="connsiteX154" fmla="*/ 2296336 w 9117690"/>
              <a:gd name="connsiteY154" fmla="*/ 4842197 h 4971224"/>
              <a:gd name="connsiteX155" fmla="*/ 2167309 w 9117690"/>
              <a:gd name="connsiteY155" fmla="*/ 4971224 h 4971224"/>
              <a:gd name="connsiteX156" fmla="*/ 2167310 w 9117690"/>
              <a:gd name="connsiteY156" fmla="*/ 4971223 h 4971224"/>
              <a:gd name="connsiteX157" fmla="*/ 2038282 w 9117690"/>
              <a:gd name="connsiteY157" fmla="*/ 4842196 h 4971224"/>
              <a:gd name="connsiteX158" fmla="*/ 2038281 w 9117690"/>
              <a:gd name="connsiteY158" fmla="*/ 3795012 h 4971224"/>
              <a:gd name="connsiteX159" fmla="*/ 2028143 w 9117690"/>
              <a:gd name="connsiteY159" fmla="*/ 3744793 h 4971224"/>
              <a:gd name="connsiteX160" fmla="*/ 1909255 w 9117690"/>
              <a:gd name="connsiteY160" fmla="*/ 3665989 h 4971224"/>
              <a:gd name="connsiteX161" fmla="*/ 1790368 w 9117690"/>
              <a:gd name="connsiteY161" fmla="*/ 3744793 h 4971224"/>
              <a:gd name="connsiteX162" fmla="*/ 1780604 w 9117690"/>
              <a:gd name="connsiteY162" fmla="*/ 3793153 h 4971224"/>
              <a:gd name="connsiteX163" fmla="*/ 1780604 w 9117690"/>
              <a:gd name="connsiteY163" fmla="*/ 4123955 h 4971224"/>
              <a:gd name="connsiteX164" fmla="*/ 1651577 w 9117690"/>
              <a:gd name="connsiteY164" fmla="*/ 4252982 h 4971224"/>
              <a:gd name="connsiteX165" fmla="*/ 1651578 w 9117690"/>
              <a:gd name="connsiteY165" fmla="*/ 4252981 h 4971224"/>
              <a:gd name="connsiteX166" fmla="*/ 1522552 w 9117690"/>
              <a:gd name="connsiteY166" fmla="*/ 4123954 h 4971224"/>
              <a:gd name="connsiteX167" fmla="*/ 1522552 w 9117690"/>
              <a:gd name="connsiteY167" fmla="*/ 3951064 h 4971224"/>
              <a:gd name="connsiteX168" fmla="*/ 1521839 w 9117690"/>
              <a:gd name="connsiteY168" fmla="*/ 3947533 h 4971224"/>
              <a:gd name="connsiteX169" fmla="*/ 1402953 w 9117690"/>
              <a:gd name="connsiteY169" fmla="*/ 3868729 h 4971224"/>
              <a:gd name="connsiteX170" fmla="*/ 1284065 w 9117690"/>
              <a:gd name="connsiteY170" fmla="*/ 3947533 h 4971224"/>
              <a:gd name="connsiteX171" fmla="*/ 1283351 w 9117690"/>
              <a:gd name="connsiteY171" fmla="*/ 3951066 h 4971224"/>
              <a:gd name="connsiteX172" fmla="*/ 1283351 w 9117690"/>
              <a:gd name="connsiteY172" fmla="*/ 4211763 h 4971224"/>
              <a:gd name="connsiteX173" fmla="*/ 1154325 w 9117690"/>
              <a:gd name="connsiteY173" fmla="*/ 4340790 h 4971224"/>
              <a:gd name="connsiteX174" fmla="*/ 1154325 w 9117690"/>
              <a:gd name="connsiteY174" fmla="*/ 4340789 h 4971224"/>
              <a:gd name="connsiteX175" fmla="*/ 1025297 w 9117690"/>
              <a:gd name="connsiteY175" fmla="*/ 4211762 h 4971224"/>
              <a:gd name="connsiteX176" fmla="*/ 1025296 w 9117690"/>
              <a:gd name="connsiteY176" fmla="*/ 4228285 h 4971224"/>
              <a:gd name="connsiteX177" fmla="*/ 1015158 w 9117690"/>
              <a:gd name="connsiteY177" fmla="*/ 4178066 h 4971224"/>
              <a:gd name="connsiteX178" fmla="*/ 896270 w 9117690"/>
              <a:gd name="connsiteY178" fmla="*/ 4099262 h 4971224"/>
              <a:gd name="connsiteX179" fmla="*/ 777383 w 9117690"/>
              <a:gd name="connsiteY179" fmla="*/ 4178066 h 4971224"/>
              <a:gd name="connsiteX180" fmla="*/ 767619 w 9117690"/>
              <a:gd name="connsiteY180" fmla="*/ 4226427 h 4971224"/>
              <a:gd name="connsiteX181" fmla="*/ 767619 w 9117690"/>
              <a:gd name="connsiteY181" fmla="*/ 4311766 h 4971224"/>
              <a:gd name="connsiteX182" fmla="*/ 638592 w 9117690"/>
              <a:gd name="connsiteY182" fmla="*/ 4440793 h 4971224"/>
              <a:gd name="connsiteX183" fmla="*/ 638593 w 9117690"/>
              <a:gd name="connsiteY183" fmla="*/ 4440792 h 4971224"/>
              <a:gd name="connsiteX184" fmla="*/ 509566 w 9117690"/>
              <a:gd name="connsiteY184" fmla="*/ 4311765 h 4971224"/>
              <a:gd name="connsiteX185" fmla="*/ 509565 w 9117690"/>
              <a:gd name="connsiteY185" fmla="*/ 3717745 h 4971224"/>
              <a:gd name="connsiteX186" fmla="*/ 499427 w 9117690"/>
              <a:gd name="connsiteY186" fmla="*/ 3667526 h 4971224"/>
              <a:gd name="connsiteX187" fmla="*/ 380539 w 9117690"/>
              <a:gd name="connsiteY187" fmla="*/ 3588722 h 4971224"/>
              <a:gd name="connsiteX188" fmla="*/ 261652 w 9117690"/>
              <a:gd name="connsiteY188" fmla="*/ 3667526 h 4971224"/>
              <a:gd name="connsiteX189" fmla="*/ 258054 w 9117690"/>
              <a:gd name="connsiteY189" fmla="*/ 3685345 h 4971224"/>
              <a:gd name="connsiteX190" fmla="*/ 258054 w 9117690"/>
              <a:gd name="connsiteY190" fmla="*/ 3774263 h 4971224"/>
              <a:gd name="connsiteX191" fmla="*/ 129027 w 9117690"/>
              <a:gd name="connsiteY191" fmla="*/ 3903290 h 4971224"/>
              <a:gd name="connsiteX192" fmla="*/ 129028 w 9117690"/>
              <a:gd name="connsiteY192" fmla="*/ 3903289 h 4971224"/>
              <a:gd name="connsiteX193" fmla="*/ 1 w 9117690"/>
              <a:gd name="connsiteY193" fmla="*/ 3774262 h 4971224"/>
              <a:gd name="connsiteX194" fmla="*/ 1 w 9117690"/>
              <a:gd name="connsiteY194" fmla="*/ 1751439 h 4971224"/>
              <a:gd name="connsiteX195" fmla="*/ 0 w 9117690"/>
              <a:gd name="connsiteY195" fmla="*/ 1751439 h 4971224"/>
              <a:gd name="connsiteX196" fmla="*/ 0 w 9117690"/>
              <a:gd name="connsiteY196" fmla="*/ 0 h 4971224"/>
              <a:gd name="connsiteX0" fmla="*/ 3416214 w 9117690"/>
              <a:gd name="connsiteY0" fmla="*/ 3589692 h 4971224"/>
              <a:gd name="connsiteX1" fmla="*/ 3418663 w 9117690"/>
              <a:gd name="connsiteY1" fmla="*/ 3590526 h 4971224"/>
              <a:gd name="connsiteX2" fmla="*/ 3419057 w 9117690"/>
              <a:gd name="connsiteY2" fmla="*/ 3590560 h 4971224"/>
              <a:gd name="connsiteX3" fmla="*/ 3416214 w 9117690"/>
              <a:gd name="connsiteY3" fmla="*/ 3589692 h 4971224"/>
              <a:gd name="connsiteX4" fmla="*/ 0 w 9117690"/>
              <a:gd name="connsiteY4" fmla="*/ 0 h 4971224"/>
              <a:gd name="connsiteX5" fmla="*/ 9117690 w 9117690"/>
              <a:gd name="connsiteY5" fmla="*/ 0 h 4971224"/>
              <a:gd name="connsiteX6" fmla="*/ 9117689 w 9117690"/>
              <a:gd name="connsiteY6" fmla="*/ 2104736 h 4971224"/>
              <a:gd name="connsiteX7" fmla="*/ 9038886 w 9117690"/>
              <a:gd name="connsiteY7" fmla="*/ 2223622 h 4971224"/>
              <a:gd name="connsiteX8" fmla="*/ 8990816 w 9117690"/>
              <a:gd name="connsiteY8" fmla="*/ 2233326 h 4971224"/>
              <a:gd name="connsiteX9" fmla="*/ 8990816 w 9117690"/>
              <a:gd name="connsiteY9" fmla="*/ 2234064 h 4971224"/>
              <a:gd name="connsiteX10" fmla="*/ 8967336 w 9117690"/>
              <a:gd name="connsiteY10" fmla="*/ 2236431 h 4971224"/>
              <a:gd name="connsiteX11" fmla="*/ 8890272 w 9117690"/>
              <a:gd name="connsiteY11" fmla="*/ 2282875 h 4971224"/>
              <a:gd name="connsiteX12" fmla="*/ 8869107 w 9117690"/>
              <a:gd name="connsiteY12" fmla="*/ 2319766 h 4971224"/>
              <a:gd name="connsiteX13" fmla="*/ 8869107 w 9117690"/>
              <a:gd name="connsiteY13" fmla="*/ 2383080 h 4971224"/>
              <a:gd name="connsiteX14" fmla="*/ 8790304 w 9117690"/>
              <a:gd name="connsiteY14" fmla="*/ 2501968 h 4971224"/>
              <a:gd name="connsiteX15" fmla="*/ 8742234 w 9117690"/>
              <a:gd name="connsiteY15" fmla="*/ 2511672 h 4971224"/>
              <a:gd name="connsiteX16" fmla="*/ 8742234 w 9117690"/>
              <a:gd name="connsiteY16" fmla="*/ 2512410 h 4971224"/>
              <a:gd name="connsiteX17" fmla="*/ 8718754 w 9117690"/>
              <a:gd name="connsiteY17" fmla="*/ 2514777 h 4971224"/>
              <a:gd name="connsiteX18" fmla="*/ 8619025 w 9117690"/>
              <a:gd name="connsiteY18" fmla="*/ 2600726 h 4971224"/>
              <a:gd name="connsiteX19" fmla="*/ 8619005 w 9117690"/>
              <a:gd name="connsiteY19" fmla="*/ 2600839 h 4971224"/>
              <a:gd name="connsiteX20" fmla="*/ 8619005 w 9117690"/>
              <a:gd name="connsiteY20" fmla="*/ 3160632 h 4971224"/>
              <a:gd name="connsiteX21" fmla="*/ 8540202 w 9117690"/>
              <a:gd name="connsiteY21" fmla="*/ 3279520 h 4971224"/>
              <a:gd name="connsiteX22" fmla="*/ 8492132 w 9117690"/>
              <a:gd name="connsiteY22" fmla="*/ 3289224 h 4971224"/>
              <a:gd name="connsiteX23" fmla="*/ 8492132 w 9117690"/>
              <a:gd name="connsiteY23" fmla="*/ 3289962 h 4971224"/>
              <a:gd name="connsiteX24" fmla="*/ 8468652 w 9117690"/>
              <a:gd name="connsiteY24" fmla="*/ 3292329 h 4971224"/>
              <a:gd name="connsiteX25" fmla="*/ 8368923 w 9117690"/>
              <a:gd name="connsiteY25" fmla="*/ 3378278 h 4971224"/>
              <a:gd name="connsiteX26" fmla="*/ 8368672 w 9117690"/>
              <a:gd name="connsiteY26" fmla="*/ 3379701 h 4971224"/>
              <a:gd name="connsiteX27" fmla="*/ 8368672 w 9117690"/>
              <a:gd name="connsiteY27" fmla="*/ 3648026 h 4971224"/>
              <a:gd name="connsiteX28" fmla="*/ 8239645 w 9117690"/>
              <a:gd name="connsiteY28" fmla="*/ 3777053 h 4971224"/>
              <a:gd name="connsiteX29" fmla="*/ 8239646 w 9117690"/>
              <a:gd name="connsiteY29" fmla="*/ 3777052 h 4971224"/>
              <a:gd name="connsiteX30" fmla="*/ 8110619 w 9117690"/>
              <a:gd name="connsiteY30" fmla="*/ 3648025 h 4971224"/>
              <a:gd name="connsiteX31" fmla="*/ 8110619 w 9117690"/>
              <a:gd name="connsiteY31" fmla="*/ 3368005 h 4971224"/>
              <a:gd name="connsiteX32" fmla="*/ 8108616 w 9117690"/>
              <a:gd name="connsiteY32" fmla="*/ 3356655 h 4971224"/>
              <a:gd name="connsiteX33" fmla="*/ 8008887 w 9117690"/>
              <a:gd name="connsiteY33" fmla="*/ 3270706 h 4971224"/>
              <a:gd name="connsiteX34" fmla="*/ 7985407 w 9117690"/>
              <a:gd name="connsiteY34" fmla="*/ 3268339 h 4971224"/>
              <a:gd name="connsiteX35" fmla="*/ 7985407 w 9117690"/>
              <a:gd name="connsiteY35" fmla="*/ 3267601 h 4971224"/>
              <a:gd name="connsiteX36" fmla="*/ 7937337 w 9117690"/>
              <a:gd name="connsiteY36" fmla="*/ 3257897 h 4971224"/>
              <a:gd name="connsiteX37" fmla="*/ 7858534 w 9117690"/>
              <a:gd name="connsiteY37" fmla="*/ 3139009 h 4971224"/>
              <a:gd name="connsiteX38" fmla="*/ 7858534 w 9117690"/>
              <a:gd name="connsiteY38" fmla="*/ 3048879 h 4971224"/>
              <a:gd name="connsiteX39" fmla="*/ 7850145 w 9117690"/>
              <a:gd name="connsiteY39" fmla="*/ 3007329 h 4971224"/>
              <a:gd name="connsiteX40" fmla="*/ 7731258 w 9117690"/>
              <a:gd name="connsiteY40" fmla="*/ 2928525 h 4971224"/>
              <a:gd name="connsiteX41" fmla="*/ 7612370 w 9117690"/>
              <a:gd name="connsiteY41" fmla="*/ 3007329 h 4971224"/>
              <a:gd name="connsiteX42" fmla="*/ 7610181 w 9117690"/>
              <a:gd name="connsiteY42" fmla="*/ 3018174 h 4971224"/>
              <a:gd name="connsiteX43" fmla="*/ 7610181 w 9117690"/>
              <a:gd name="connsiteY43" fmla="*/ 3259043 h 4971224"/>
              <a:gd name="connsiteX44" fmla="*/ 7531378 w 9117690"/>
              <a:gd name="connsiteY44" fmla="*/ 3377931 h 4971224"/>
              <a:gd name="connsiteX45" fmla="*/ 7483308 w 9117690"/>
              <a:gd name="connsiteY45" fmla="*/ 3387635 h 4971224"/>
              <a:gd name="connsiteX46" fmla="*/ 7483308 w 9117690"/>
              <a:gd name="connsiteY46" fmla="*/ 3388373 h 4971224"/>
              <a:gd name="connsiteX47" fmla="*/ 7459828 w 9117690"/>
              <a:gd name="connsiteY47" fmla="*/ 3390740 h 4971224"/>
              <a:gd name="connsiteX48" fmla="*/ 7360099 w 9117690"/>
              <a:gd name="connsiteY48" fmla="*/ 3476689 h 4971224"/>
              <a:gd name="connsiteX49" fmla="*/ 7359847 w 9117690"/>
              <a:gd name="connsiteY49" fmla="*/ 3478118 h 4971224"/>
              <a:gd name="connsiteX50" fmla="*/ 7359847 w 9117690"/>
              <a:gd name="connsiteY50" fmla="*/ 3582759 h 4971224"/>
              <a:gd name="connsiteX51" fmla="*/ 7230820 w 9117690"/>
              <a:gd name="connsiteY51" fmla="*/ 3711786 h 4971224"/>
              <a:gd name="connsiteX52" fmla="*/ 7230821 w 9117690"/>
              <a:gd name="connsiteY52" fmla="*/ 3711785 h 4971224"/>
              <a:gd name="connsiteX53" fmla="*/ 7101794 w 9117690"/>
              <a:gd name="connsiteY53" fmla="*/ 3582758 h 4971224"/>
              <a:gd name="connsiteX54" fmla="*/ 7101793 w 9117690"/>
              <a:gd name="connsiteY54" fmla="*/ 3599281 h 4971224"/>
              <a:gd name="connsiteX55" fmla="*/ 7091655 w 9117690"/>
              <a:gd name="connsiteY55" fmla="*/ 3549062 h 4971224"/>
              <a:gd name="connsiteX56" fmla="*/ 6972767 w 9117690"/>
              <a:gd name="connsiteY56" fmla="*/ 3470258 h 4971224"/>
              <a:gd name="connsiteX57" fmla="*/ 6853880 w 9117690"/>
              <a:gd name="connsiteY57" fmla="*/ 3549062 h 4971224"/>
              <a:gd name="connsiteX58" fmla="*/ 6844116 w 9117690"/>
              <a:gd name="connsiteY58" fmla="*/ 3597422 h 4971224"/>
              <a:gd name="connsiteX59" fmla="*/ 6844116 w 9117690"/>
              <a:gd name="connsiteY59" fmla="*/ 4183824 h 4971224"/>
              <a:gd name="connsiteX60" fmla="*/ 6715089 w 9117690"/>
              <a:gd name="connsiteY60" fmla="*/ 4312851 h 4971224"/>
              <a:gd name="connsiteX61" fmla="*/ 6715090 w 9117690"/>
              <a:gd name="connsiteY61" fmla="*/ 4312850 h 4971224"/>
              <a:gd name="connsiteX62" fmla="*/ 6586063 w 9117690"/>
              <a:gd name="connsiteY62" fmla="*/ 4183823 h 4971224"/>
              <a:gd name="connsiteX63" fmla="*/ 6586062 w 9117690"/>
              <a:gd name="connsiteY63" fmla="*/ 3286861 h 4971224"/>
              <a:gd name="connsiteX64" fmla="*/ 6575924 w 9117690"/>
              <a:gd name="connsiteY64" fmla="*/ 3236642 h 4971224"/>
              <a:gd name="connsiteX65" fmla="*/ 6457036 w 9117690"/>
              <a:gd name="connsiteY65" fmla="*/ 3157838 h 4971224"/>
              <a:gd name="connsiteX66" fmla="*/ 6338149 w 9117690"/>
              <a:gd name="connsiteY66" fmla="*/ 3236642 h 4971224"/>
              <a:gd name="connsiteX67" fmla="*/ 6334551 w 9117690"/>
              <a:gd name="connsiteY67" fmla="*/ 3254461 h 4971224"/>
              <a:gd name="connsiteX68" fmla="*/ 6334551 w 9117690"/>
              <a:gd name="connsiteY68" fmla="*/ 3563407 h 4971224"/>
              <a:gd name="connsiteX69" fmla="*/ 6205524 w 9117690"/>
              <a:gd name="connsiteY69" fmla="*/ 3692434 h 4971224"/>
              <a:gd name="connsiteX70" fmla="*/ 6205525 w 9117690"/>
              <a:gd name="connsiteY70" fmla="*/ 3692433 h 4971224"/>
              <a:gd name="connsiteX71" fmla="*/ 6076498 w 9117690"/>
              <a:gd name="connsiteY71" fmla="*/ 3563406 h 4971224"/>
              <a:gd name="connsiteX72" fmla="*/ 6076498 w 9117690"/>
              <a:gd name="connsiteY72" fmla="*/ 3516668 h 4971224"/>
              <a:gd name="connsiteX73" fmla="*/ 6057828 w 9117690"/>
              <a:gd name="connsiteY73" fmla="*/ 3484126 h 4971224"/>
              <a:gd name="connsiteX74" fmla="*/ 5980764 w 9117690"/>
              <a:gd name="connsiteY74" fmla="*/ 3437682 h 4971224"/>
              <a:gd name="connsiteX75" fmla="*/ 5957284 w 9117690"/>
              <a:gd name="connsiteY75" fmla="*/ 3435315 h 4971224"/>
              <a:gd name="connsiteX76" fmla="*/ 5957284 w 9117690"/>
              <a:gd name="connsiteY76" fmla="*/ 3434577 h 4971224"/>
              <a:gd name="connsiteX77" fmla="*/ 5909214 w 9117690"/>
              <a:gd name="connsiteY77" fmla="*/ 3424873 h 4971224"/>
              <a:gd name="connsiteX78" fmla="*/ 5830411 w 9117690"/>
              <a:gd name="connsiteY78" fmla="*/ 3305985 h 4971224"/>
              <a:gd name="connsiteX79" fmla="*/ 5830411 w 9117690"/>
              <a:gd name="connsiteY79" fmla="*/ 3192001 h 4971224"/>
              <a:gd name="connsiteX80" fmla="*/ 5822022 w 9117690"/>
              <a:gd name="connsiteY80" fmla="*/ 3150451 h 4971224"/>
              <a:gd name="connsiteX81" fmla="*/ 5703135 w 9117690"/>
              <a:gd name="connsiteY81" fmla="*/ 3071647 h 4971224"/>
              <a:gd name="connsiteX82" fmla="*/ 5584247 w 9117690"/>
              <a:gd name="connsiteY82" fmla="*/ 3150451 h 4971224"/>
              <a:gd name="connsiteX83" fmla="*/ 5582058 w 9117690"/>
              <a:gd name="connsiteY83" fmla="*/ 3161295 h 4971224"/>
              <a:gd name="connsiteX84" fmla="*/ 5582058 w 9117690"/>
              <a:gd name="connsiteY84" fmla="*/ 3314699 h 4971224"/>
              <a:gd name="connsiteX85" fmla="*/ 5503255 w 9117690"/>
              <a:gd name="connsiteY85" fmla="*/ 3433587 h 4971224"/>
              <a:gd name="connsiteX86" fmla="*/ 5455185 w 9117690"/>
              <a:gd name="connsiteY86" fmla="*/ 3443291 h 4971224"/>
              <a:gd name="connsiteX87" fmla="*/ 5455185 w 9117690"/>
              <a:gd name="connsiteY87" fmla="*/ 3444029 h 4971224"/>
              <a:gd name="connsiteX88" fmla="*/ 5431705 w 9117690"/>
              <a:gd name="connsiteY88" fmla="*/ 3446396 h 4971224"/>
              <a:gd name="connsiteX89" fmla="*/ 5331976 w 9117690"/>
              <a:gd name="connsiteY89" fmla="*/ 3532345 h 4971224"/>
              <a:gd name="connsiteX90" fmla="*/ 5329772 w 9117690"/>
              <a:gd name="connsiteY90" fmla="*/ 3544835 h 4971224"/>
              <a:gd name="connsiteX91" fmla="*/ 5329772 w 9117690"/>
              <a:gd name="connsiteY91" fmla="*/ 3678743 h 4971224"/>
              <a:gd name="connsiteX92" fmla="*/ 5200745 w 9117690"/>
              <a:gd name="connsiteY92" fmla="*/ 3807770 h 4971224"/>
              <a:gd name="connsiteX93" fmla="*/ 5200746 w 9117690"/>
              <a:gd name="connsiteY93" fmla="*/ 3807769 h 4971224"/>
              <a:gd name="connsiteX94" fmla="*/ 5071719 w 9117690"/>
              <a:gd name="connsiteY94" fmla="*/ 3678742 h 4971224"/>
              <a:gd name="connsiteX95" fmla="*/ 5071719 w 9117690"/>
              <a:gd name="connsiteY95" fmla="*/ 3313488 h 4971224"/>
              <a:gd name="connsiteX96" fmla="*/ 5069515 w 9117690"/>
              <a:gd name="connsiteY96" fmla="*/ 3300998 h 4971224"/>
              <a:gd name="connsiteX97" fmla="*/ 4969786 w 9117690"/>
              <a:gd name="connsiteY97" fmla="*/ 3215049 h 4971224"/>
              <a:gd name="connsiteX98" fmla="*/ 4946306 w 9117690"/>
              <a:gd name="connsiteY98" fmla="*/ 3212682 h 4971224"/>
              <a:gd name="connsiteX99" fmla="*/ 4946306 w 9117690"/>
              <a:gd name="connsiteY99" fmla="*/ 3211944 h 4971224"/>
              <a:gd name="connsiteX100" fmla="*/ 4898236 w 9117690"/>
              <a:gd name="connsiteY100" fmla="*/ 3202240 h 4971224"/>
              <a:gd name="connsiteX101" fmla="*/ 4819433 w 9117690"/>
              <a:gd name="connsiteY101" fmla="*/ 3083352 h 4971224"/>
              <a:gd name="connsiteX102" fmla="*/ 4819433 w 9117690"/>
              <a:gd name="connsiteY102" fmla="*/ 2706976 h 4971224"/>
              <a:gd name="connsiteX103" fmla="*/ 4811044 w 9117690"/>
              <a:gd name="connsiteY103" fmla="*/ 2665427 h 4971224"/>
              <a:gd name="connsiteX104" fmla="*/ 4692157 w 9117690"/>
              <a:gd name="connsiteY104" fmla="*/ 2586623 h 4971224"/>
              <a:gd name="connsiteX105" fmla="*/ 4563130 w 9117690"/>
              <a:gd name="connsiteY105" fmla="*/ 2715650 h 4971224"/>
              <a:gd name="connsiteX106" fmla="*/ 4563014 w 9117690"/>
              <a:gd name="connsiteY106" fmla="*/ 3019403 h 4971224"/>
              <a:gd name="connsiteX107" fmla="*/ 4484211 w 9117690"/>
              <a:gd name="connsiteY107" fmla="*/ 3138291 h 4971224"/>
              <a:gd name="connsiteX108" fmla="*/ 4436141 w 9117690"/>
              <a:gd name="connsiteY108" fmla="*/ 3147995 h 4971224"/>
              <a:gd name="connsiteX109" fmla="*/ 4436141 w 9117690"/>
              <a:gd name="connsiteY109" fmla="*/ 3148733 h 4971224"/>
              <a:gd name="connsiteX110" fmla="*/ 4412661 w 9117690"/>
              <a:gd name="connsiteY110" fmla="*/ 3151100 h 4971224"/>
              <a:gd name="connsiteX111" fmla="*/ 4335596 w 9117690"/>
              <a:gd name="connsiteY111" fmla="*/ 3197544 h 4971224"/>
              <a:gd name="connsiteX112" fmla="*/ 4314689 w 9117690"/>
              <a:gd name="connsiteY112" fmla="*/ 3233987 h 4971224"/>
              <a:gd name="connsiteX113" fmla="*/ 4314689 w 9117690"/>
              <a:gd name="connsiteY113" fmla="*/ 3369599 h 4971224"/>
              <a:gd name="connsiteX114" fmla="*/ 4235886 w 9117690"/>
              <a:gd name="connsiteY114" fmla="*/ 3488487 h 4971224"/>
              <a:gd name="connsiteX115" fmla="*/ 4187818 w 9117690"/>
              <a:gd name="connsiteY115" fmla="*/ 3498191 h 4971224"/>
              <a:gd name="connsiteX116" fmla="*/ 4187818 w 9117690"/>
              <a:gd name="connsiteY116" fmla="*/ 3498929 h 4971224"/>
              <a:gd name="connsiteX117" fmla="*/ 4164338 w 9117690"/>
              <a:gd name="connsiteY117" fmla="*/ 3501296 h 4971224"/>
              <a:gd name="connsiteX118" fmla="*/ 4087274 w 9117690"/>
              <a:gd name="connsiteY118" fmla="*/ 3547740 h 4971224"/>
              <a:gd name="connsiteX119" fmla="*/ 4066135 w 9117690"/>
              <a:gd name="connsiteY119" fmla="*/ 3584586 h 4971224"/>
              <a:gd name="connsiteX120" fmla="*/ 4066135 w 9117690"/>
              <a:gd name="connsiteY120" fmla="*/ 3742355 h 4971224"/>
              <a:gd name="connsiteX121" fmla="*/ 3937109 w 9117690"/>
              <a:gd name="connsiteY121" fmla="*/ 3871382 h 4971224"/>
              <a:gd name="connsiteX122" fmla="*/ 3937109 w 9117690"/>
              <a:gd name="connsiteY122" fmla="*/ 3871381 h 4971224"/>
              <a:gd name="connsiteX123" fmla="*/ 3808082 w 9117690"/>
              <a:gd name="connsiteY123" fmla="*/ 3742354 h 4971224"/>
              <a:gd name="connsiteX124" fmla="*/ 3808082 w 9117690"/>
              <a:gd name="connsiteY124" fmla="*/ 3249609 h 4971224"/>
              <a:gd name="connsiteX125" fmla="*/ 3799694 w 9117690"/>
              <a:gd name="connsiteY125" fmla="*/ 3208059 h 4971224"/>
              <a:gd name="connsiteX126" fmla="*/ 3680807 w 9117690"/>
              <a:gd name="connsiteY126" fmla="*/ 3129255 h 4971224"/>
              <a:gd name="connsiteX127" fmla="*/ 3561920 w 9117690"/>
              <a:gd name="connsiteY127" fmla="*/ 3208059 h 4971224"/>
              <a:gd name="connsiteX128" fmla="*/ 3561433 w 9117690"/>
              <a:gd name="connsiteY128" fmla="*/ 3210469 h 4971224"/>
              <a:gd name="connsiteX129" fmla="*/ 3561433 w 9117690"/>
              <a:gd name="connsiteY129" fmla="*/ 3465610 h 4971224"/>
              <a:gd name="connsiteX130" fmla="*/ 3482629 w 9117690"/>
              <a:gd name="connsiteY130" fmla="*/ 3584498 h 4971224"/>
              <a:gd name="connsiteX131" fmla="*/ 3438829 w 9117690"/>
              <a:gd name="connsiteY131" fmla="*/ 3593340 h 4971224"/>
              <a:gd name="connsiteX132" fmla="*/ 3438829 w 9117690"/>
              <a:gd name="connsiteY132" fmla="*/ 3594706 h 4971224"/>
              <a:gd name="connsiteX133" fmla="*/ 3415349 w 9117690"/>
              <a:gd name="connsiteY133" fmla="*/ 3597073 h 4971224"/>
              <a:gd name="connsiteX134" fmla="*/ 3315620 w 9117690"/>
              <a:gd name="connsiteY134" fmla="*/ 3683022 h 4971224"/>
              <a:gd name="connsiteX135" fmla="*/ 3307419 w 9117690"/>
              <a:gd name="connsiteY135" fmla="*/ 3729493 h 4971224"/>
              <a:gd name="connsiteX136" fmla="*/ 3307419 w 9117690"/>
              <a:gd name="connsiteY136" fmla="*/ 4196662 h 4971224"/>
              <a:gd name="connsiteX137" fmla="*/ 3178392 w 9117690"/>
              <a:gd name="connsiteY137" fmla="*/ 4325689 h 4971224"/>
              <a:gd name="connsiteX138" fmla="*/ 3178393 w 9117690"/>
              <a:gd name="connsiteY138" fmla="*/ 4325690 h 4971224"/>
              <a:gd name="connsiteX139" fmla="*/ 3049366 w 9117690"/>
              <a:gd name="connsiteY139" fmla="*/ 4196663 h 4971224"/>
              <a:gd name="connsiteX140" fmla="*/ 3049366 w 9117690"/>
              <a:gd name="connsiteY140" fmla="*/ 3544518 h 4971224"/>
              <a:gd name="connsiteX141" fmla="*/ 3033349 w 9117690"/>
              <a:gd name="connsiteY141" fmla="*/ 3518119 h 4971224"/>
              <a:gd name="connsiteX142" fmla="*/ 2933786 w 9117690"/>
              <a:gd name="connsiteY142" fmla="*/ 3471165 h 4971224"/>
              <a:gd name="connsiteX143" fmla="*/ 2814899 w 9117690"/>
              <a:gd name="connsiteY143" fmla="*/ 3549969 h 4971224"/>
              <a:gd name="connsiteX144" fmla="*/ 2812443 w 9117690"/>
              <a:gd name="connsiteY144" fmla="*/ 3562129 h 4971224"/>
              <a:gd name="connsiteX145" fmla="*/ 2812443 w 9117690"/>
              <a:gd name="connsiteY145" fmla="*/ 4069851 h 4971224"/>
              <a:gd name="connsiteX146" fmla="*/ 2683416 w 9117690"/>
              <a:gd name="connsiteY146" fmla="*/ 4198878 h 4971224"/>
              <a:gd name="connsiteX147" fmla="*/ 2683417 w 9117690"/>
              <a:gd name="connsiteY147" fmla="*/ 4198877 h 4971224"/>
              <a:gd name="connsiteX148" fmla="*/ 2554391 w 9117690"/>
              <a:gd name="connsiteY148" fmla="*/ 4069850 h 4971224"/>
              <a:gd name="connsiteX149" fmla="*/ 2554389 w 9117690"/>
              <a:gd name="connsiteY149" fmla="*/ 4044721 h 4971224"/>
              <a:gd name="connsiteX150" fmla="*/ 2544250 w 9117690"/>
              <a:gd name="connsiteY150" fmla="*/ 3994503 h 4971224"/>
              <a:gd name="connsiteX151" fmla="*/ 2425363 w 9117690"/>
              <a:gd name="connsiteY151" fmla="*/ 3915699 h 4971224"/>
              <a:gd name="connsiteX152" fmla="*/ 2296336 w 9117690"/>
              <a:gd name="connsiteY152" fmla="*/ 4044726 h 4971224"/>
              <a:gd name="connsiteX153" fmla="*/ 2296336 w 9117690"/>
              <a:gd name="connsiteY153" fmla="*/ 4842197 h 4971224"/>
              <a:gd name="connsiteX154" fmla="*/ 2167309 w 9117690"/>
              <a:gd name="connsiteY154" fmla="*/ 4971224 h 4971224"/>
              <a:gd name="connsiteX155" fmla="*/ 2167310 w 9117690"/>
              <a:gd name="connsiteY155" fmla="*/ 4971223 h 4971224"/>
              <a:gd name="connsiteX156" fmla="*/ 2038282 w 9117690"/>
              <a:gd name="connsiteY156" fmla="*/ 4842196 h 4971224"/>
              <a:gd name="connsiteX157" fmla="*/ 2038281 w 9117690"/>
              <a:gd name="connsiteY157" fmla="*/ 3795012 h 4971224"/>
              <a:gd name="connsiteX158" fmla="*/ 2028143 w 9117690"/>
              <a:gd name="connsiteY158" fmla="*/ 3744793 h 4971224"/>
              <a:gd name="connsiteX159" fmla="*/ 1909255 w 9117690"/>
              <a:gd name="connsiteY159" fmla="*/ 3665989 h 4971224"/>
              <a:gd name="connsiteX160" fmla="*/ 1790368 w 9117690"/>
              <a:gd name="connsiteY160" fmla="*/ 3744793 h 4971224"/>
              <a:gd name="connsiteX161" fmla="*/ 1780604 w 9117690"/>
              <a:gd name="connsiteY161" fmla="*/ 3793153 h 4971224"/>
              <a:gd name="connsiteX162" fmla="*/ 1780604 w 9117690"/>
              <a:gd name="connsiteY162" fmla="*/ 4123955 h 4971224"/>
              <a:gd name="connsiteX163" fmla="*/ 1651577 w 9117690"/>
              <a:gd name="connsiteY163" fmla="*/ 4252982 h 4971224"/>
              <a:gd name="connsiteX164" fmla="*/ 1651578 w 9117690"/>
              <a:gd name="connsiteY164" fmla="*/ 4252981 h 4971224"/>
              <a:gd name="connsiteX165" fmla="*/ 1522552 w 9117690"/>
              <a:gd name="connsiteY165" fmla="*/ 4123954 h 4971224"/>
              <a:gd name="connsiteX166" fmla="*/ 1522552 w 9117690"/>
              <a:gd name="connsiteY166" fmla="*/ 3951064 h 4971224"/>
              <a:gd name="connsiteX167" fmla="*/ 1521839 w 9117690"/>
              <a:gd name="connsiteY167" fmla="*/ 3947533 h 4971224"/>
              <a:gd name="connsiteX168" fmla="*/ 1402953 w 9117690"/>
              <a:gd name="connsiteY168" fmla="*/ 3868729 h 4971224"/>
              <a:gd name="connsiteX169" fmla="*/ 1284065 w 9117690"/>
              <a:gd name="connsiteY169" fmla="*/ 3947533 h 4971224"/>
              <a:gd name="connsiteX170" fmla="*/ 1283351 w 9117690"/>
              <a:gd name="connsiteY170" fmla="*/ 3951066 h 4971224"/>
              <a:gd name="connsiteX171" fmla="*/ 1283351 w 9117690"/>
              <a:gd name="connsiteY171" fmla="*/ 4211763 h 4971224"/>
              <a:gd name="connsiteX172" fmla="*/ 1154325 w 9117690"/>
              <a:gd name="connsiteY172" fmla="*/ 4340790 h 4971224"/>
              <a:gd name="connsiteX173" fmla="*/ 1154325 w 9117690"/>
              <a:gd name="connsiteY173" fmla="*/ 4340789 h 4971224"/>
              <a:gd name="connsiteX174" fmla="*/ 1025297 w 9117690"/>
              <a:gd name="connsiteY174" fmla="*/ 4211762 h 4971224"/>
              <a:gd name="connsiteX175" fmla="*/ 1025296 w 9117690"/>
              <a:gd name="connsiteY175" fmla="*/ 4228285 h 4971224"/>
              <a:gd name="connsiteX176" fmla="*/ 1015158 w 9117690"/>
              <a:gd name="connsiteY176" fmla="*/ 4178066 h 4971224"/>
              <a:gd name="connsiteX177" fmla="*/ 896270 w 9117690"/>
              <a:gd name="connsiteY177" fmla="*/ 4099262 h 4971224"/>
              <a:gd name="connsiteX178" fmla="*/ 777383 w 9117690"/>
              <a:gd name="connsiteY178" fmla="*/ 4178066 h 4971224"/>
              <a:gd name="connsiteX179" fmla="*/ 767619 w 9117690"/>
              <a:gd name="connsiteY179" fmla="*/ 4226427 h 4971224"/>
              <a:gd name="connsiteX180" fmla="*/ 767619 w 9117690"/>
              <a:gd name="connsiteY180" fmla="*/ 4311766 h 4971224"/>
              <a:gd name="connsiteX181" fmla="*/ 638592 w 9117690"/>
              <a:gd name="connsiteY181" fmla="*/ 4440793 h 4971224"/>
              <a:gd name="connsiteX182" fmla="*/ 638593 w 9117690"/>
              <a:gd name="connsiteY182" fmla="*/ 4440792 h 4971224"/>
              <a:gd name="connsiteX183" fmla="*/ 509566 w 9117690"/>
              <a:gd name="connsiteY183" fmla="*/ 4311765 h 4971224"/>
              <a:gd name="connsiteX184" fmla="*/ 509565 w 9117690"/>
              <a:gd name="connsiteY184" fmla="*/ 3717745 h 4971224"/>
              <a:gd name="connsiteX185" fmla="*/ 499427 w 9117690"/>
              <a:gd name="connsiteY185" fmla="*/ 3667526 h 4971224"/>
              <a:gd name="connsiteX186" fmla="*/ 380539 w 9117690"/>
              <a:gd name="connsiteY186" fmla="*/ 3588722 h 4971224"/>
              <a:gd name="connsiteX187" fmla="*/ 261652 w 9117690"/>
              <a:gd name="connsiteY187" fmla="*/ 3667526 h 4971224"/>
              <a:gd name="connsiteX188" fmla="*/ 258054 w 9117690"/>
              <a:gd name="connsiteY188" fmla="*/ 3685345 h 4971224"/>
              <a:gd name="connsiteX189" fmla="*/ 258054 w 9117690"/>
              <a:gd name="connsiteY189" fmla="*/ 3774263 h 4971224"/>
              <a:gd name="connsiteX190" fmla="*/ 129027 w 9117690"/>
              <a:gd name="connsiteY190" fmla="*/ 3903290 h 4971224"/>
              <a:gd name="connsiteX191" fmla="*/ 129028 w 9117690"/>
              <a:gd name="connsiteY191" fmla="*/ 3903289 h 4971224"/>
              <a:gd name="connsiteX192" fmla="*/ 1 w 9117690"/>
              <a:gd name="connsiteY192" fmla="*/ 3774262 h 4971224"/>
              <a:gd name="connsiteX193" fmla="*/ 1 w 9117690"/>
              <a:gd name="connsiteY193" fmla="*/ 1751439 h 4971224"/>
              <a:gd name="connsiteX194" fmla="*/ 0 w 9117690"/>
              <a:gd name="connsiteY194" fmla="*/ 1751439 h 4971224"/>
              <a:gd name="connsiteX195" fmla="*/ 0 w 9117690"/>
              <a:gd name="connsiteY195" fmla="*/ 0 h 4971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Lst>
            <a:rect l="l" t="t" r="r" b="b"/>
            <a:pathLst>
              <a:path w="9117690" h="4971224">
                <a:moveTo>
                  <a:pt x="3416214" y="3589692"/>
                </a:moveTo>
                <a:lnTo>
                  <a:pt x="3418663" y="3590526"/>
                </a:lnTo>
                <a:lnTo>
                  <a:pt x="3419057" y="3590560"/>
                </a:lnTo>
                <a:lnTo>
                  <a:pt x="3416214" y="3589692"/>
                </a:lnTo>
                <a:close/>
                <a:moveTo>
                  <a:pt x="0" y="0"/>
                </a:moveTo>
                <a:lnTo>
                  <a:pt x="9117690" y="0"/>
                </a:lnTo>
                <a:cubicBezTo>
                  <a:pt x="9117690" y="701579"/>
                  <a:pt x="9117689" y="1403157"/>
                  <a:pt x="9117689" y="2104736"/>
                </a:cubicBezTo>
                <a:cubicBezTo>
                  <a:pt x="9117689" y="2158181"/>
                  <a:pt x="9085195" y="2204036"/>
                  <a:pt x="9038886" y="2223622"/>
                </a:cubicBezTo>
                <a:lnTo>
                  <a:pt x="8990816" y="2233326"/>
                </a:lnTo>
                <a:lnTo>
                  <a:pt x="8990816" y="2234064"/>
                </a:lnTo>
                <a:lnTo>
                  <a:pt x="8967336" y="2236431"/>
                </a:lnTo>
                <a:cubicBezTo>
                  <a:pt x="8936537" y="2242733"/>
                  <a:pt x="8909555" y="2259509"/>
                  <a:pt x="8890272" y="2282875"/>
                </a:cubicBezTo>
                <a:lnTo>
                  <a:pt x="8869107" y="2319766"/>
                </a:lnTo>
                <a:lnTo>
                  <a:pt x="8869107" y="2383080"/>
                </a:lnTo>
                <a:cubicBezTo>
                  <a:pt x="8869107" y="2436525"/>
                  <a:pt x="8836613" y="2482380"/>
                  <a:pt x="8790304" y="2501968"/>
                </a:cubicBezTo>
                <a:lnTo>
                  <a:pt x="8742234" y="2511672"/>
                </a:lnTo>
                <a:lnTo>
                  <a:pt x="8742234" y="2512410"/>
                </a:lnTo>
                <a:lnTo>
                  <a:pt x="8718754" y="2514777"/>
                </a:lnTo>
                <a:cubicBezTo>
                  <a:pt x="8672556" y="2524230"/>
                  <a:pt x="8634944" y="2557250"/>
                  <a:pt x="8619025" y="2600726"/>
                </a:cubicBezTo>
                <a:cubicBezTo>
                  <a:pt x="8619018" y="2600764"/>
                  <a:pt x="8619012" y="2600801"/>
                  <a:pt x="8619005" y="2600839"/>
                </a:cubicBezTo>
                <a:lnTo>
                  <a:pt x="8619005" y="3160632"/>
                </a:lnTo>
                <a:cubicBezTo>
                  <a:pt x="8619005" y="3214077"/>
                  <a:pt x="8586511" y="3259932"/>
                  <a:pt x="8540202" y="3279520"/>
                </a:cubicBezTo>
                <a:lnTo>
                  <a:pt x="8492132" y="3289224"/>
                </a:lnTo>
                <a:lnTo>
                  <a:pt x="8492132" y="3289962"/>
                </a:lnTo>
                <a:lnTo>
                  <a:pt x="8468652" y="3292329"/>
                </a:lnTo>
                <a:cubicBezTo>
                  <a:pt x="8422454" y="3301782"/>
                  <a:pt x="8384842" y="3334802"/>
                  <a:pt x="8368923" y="3378278"/>
                </a:cubicBezTo>
                <a:cubicBezTo>
                  <a:pt x="8368839" y="3378752"/>
                  <a:pt x="8368756" y="3379227"/>
                  <a:pt x="8368672" y="3379701"/>
                </a:cubicBezTo>
                <a:lnTo>
                  <a:pt x="8368672" y="3648026"/>
                </a:lnTo>
                <a:cubicBezTo>
                  <a:pt x="8368672" y="3719286"/>
                  <a:pt x="8310905" y="3777053"/>
                  <a:pt x="8239645" y="3777053"/>
                </a:cubicBezTo>
                <a:lnTo>
                  <a:pt x="8239646" y="3777052"/>
                </a:lnTo>
                <a:cubicBezTo>
                  <a:pt x="8168386" y="3777052"/>
                  <a:pt x="8110619" y="3719285"/>
                  <a:pt x="8110619" y="3648025"/>
                </a:cubicBezTo>
                <a:lnTo>
                  <a:pt x="8110619" y="3368005"/>
                </a:lnTo>
                <a:lnTo>
                  <a:pt x="8108616" y="3356655"/>
                </a:lnTo>
                <a:cubicBezTo>
                  <a:pt x="8092697" y="3313179"/>
                  <a:pt x="8055085" y="3280159"/>
                  <a:pt x="8008887" y="3270706"/>
                </a:cubicBezTo>
                <a:lnTo>
                  <a:pt x="7985407" y="3268339"/>
                </a:lnTo>
                <a:lnTo>
                  <a:pt x="7985407" y="3267601"/>
                </a:lnTo>
                <a:lnTo>
                  <a:pt x="7937337" y="3257897"/>
                </a:lnTo>
                <a:cubicBezTo>
                  <a:pt x="7891028" y="3238309"/>
                  <a:pt x="7858534" y="3192454"/>
                  <a:pt x="7858534" y="3139009"/>
                </a:cubicBezTo>
                <a:lnTo>
                  <a:pt x="7858534" y="3048879"/>
                </a:lnTo>
                <a:lnTo>
                  <a:pt x="7850145" y="3007329"/>
                </a:lnTo>
                <a:cubicBezTo>
                  <a:pt x="7830558" y="2961019"/>
                  <a:pt x="7784703" y="2928525"/>
                  <a:pt x="7731258" y="2928525"/>
                </a:cubicBezTo>
                <a:cubicBezTo>
                  <a:pt x="7677813" y="2928525"/>
                  <a:pt x="7631958" y="2961019"/>
                  <a:pt x="7612370" y="3007329"/>
                </a:cubicBezTo>
                <a:lnTo>
                  <a:pt x="7610181" y="3018174"/>
                </a:lnTo>
                <a:lnTo>
                  <a:pt x="7610181" y="3259043"/>
                </a:lnTo>
                <a:cubicBezTo>
                  <a:pt x="7610181" y="3312488"/>
                  <a:pt x="7577687" y="3358343"/>
                  <a:pt x="7531378" y="3377931"/>
                </a:cubicBezTo>
                <a:lnTo>
                  <a:pt x="7483308" y="3387635"/>
                </a:lnTo>
                <a:lnTo>
                  <a:pt x="7483308" y="3388373"/>
                </a:lnTo>
                <a:lnTo>
                  <a:pt x="7459828" y="3390740"/>
                </a:lnTo>
                <a:cubicBezTo>
                  <a:pt x="7413630" y="3400193"/>
                  <a:pt x="7376018" y="3433213"/>
                  <a:pt x="7360099" y="3476689"/>
                </a:cubicBezTo>
                <a:lnTo>
                  <a:pt x="7359847" y="3478118"/>
                </a:lnTo>
                <a:lnTo>
                  <a:pt x="7359847" y="3582759"/>
                </a:lnTo>
                <a:cubicBezTo>
                  <a:pt x="7359847" y="3654019"/>
                  <a:pt x="7302080" y="3711786"/>
                  <a:pt x="7230820" y="3711786"/>
                </a:cubicBezTo>
                <a:lnTo>
                  <a:pt x="7230821" y="3711785"/>
                </a:lnTo>
                <a:cubicBezTo>
                  <a:pt x="7159561" y="3711785"/>
                  <a:pt x="7101794" y="3654018"/>
                  <a:pt x="7101794" y="3582758"/>
                </a:cubicBezTo>
                <a:cubicBezTo>
                  <a:pt x="7101794" y="3588266"/>
                  <a:pt x="7101793" y="3593773"/>
                  <a:pt x="7101793" y="3599281"/>
                </a:cubicBezTo>
                <a:lnTo>
                  <a:pt x="7091655" y="3549062"/>
                </a:lnTo>
                <a:cubicBezTo>
                  <a:pt x="7072067" y="3502752"/>
                  <a:pt x="7026212" y="3470258"/>
                  <a:pt x="6972767" y="3470258"/>
                </a:cubicBezTo>
                <a:cubicBezTo>
                  <a:pt x="6919322" y="3470258"/>
                  <a:pt x="6873467" y="3502752"/>
                  <a:pt x="6853880" y="3549062"/>
                </a:cubicBezTo>
                <a:lnTo>
                  <a:pt x="6844116" y="3597422"/>
                </a:lnTo>
                <a:lnTo>
                  <a:pt x="6844116" y="4183824"/>
                </a:lnTo>
                <a:cubicBezTo>
                  <a:pt x="6844116" y="4255084"/>
                  <a:pt x="6786349" y="4312851"/>
                  <a:pt x="6715089" y="4312851"/>
                </a:cubicBezTo>
                <a:lnTo>
                  <a:pt x="6715090" y="4312850"/>
                </a:lnTo>
                <a:cubicBezTo>
                  <a:pt x="6643830" y="4312850"/>
                  <a:pt x="6586063" y="4255083"/>
                  <a:pt x="6586063" y="4183823"/>
                </a:cubicBezTo>
                <a:cubicBezTo>
                  <a:pt x="6586063" y="3884836"/>
                  <a:pt x="6586062" y="3585848"/>
                  <a:pt x="6586062" y="3286861"/>
                </a:cubicBezTo>
                <a:lnTo>
                  <a:pt x="6575924" y="3236642"/>
                </a:lnTo>
                <a:cubicBezTo>
                  <a:pt x="6556336" y="3190332"/>
                  <a:pt x="6510481" y="3157838"/>
                  <a:pt x="6457036" y="3157838"/>
                </a:cubicBezTo>
                <a:cubicBezTo>
                  <a:pt x="6403591" y="3157838"/>
                  <a:pt x="6357736" y="3190332"/>
                  <a:pt x="6338149" y="3236642"/>
                </a:cubicBezTo>
                <a:lnTo>
                  <a:pt x="6334551" y="3254461"/>
                </a:lnTo>
                <a:lnTo>
                  <a:pt x="6334551" y="3563407"/>
                </a:lnTo>
                <a:cubicBezTo>
                  <a:pt x="6334551" y="3634667"/>
                  <a:pt x="6276784" y="3692434"/>
                  <a:pt x="6205524" y="3692434"/>
                </a:cubicBezTo>
                <a:lnTo>
                  <a:pt x="6205525" y="3692433"/>
                </a:lnTo>
                <a:cubicBezTo>
                  <a:pt x="6134265" y="3692433"/>
                  <a:pt x="6076498" y="3634666"/>
                  <a:pt x="6076498" y="3563406"/>
                </a:cubicBezTo>
                <a:lnTo>
                  <a:pt x="6076498" y="3516668"/>
                </a:lnTo>
                <a:lnTo>
                  <a:pt x="6057828" y="3484126"/>
                </a:lnTo>
                <a:cubicBezTo>
                  <a:pt x="6038545" y="3460760"/>
                  <a:pt x="6011562" y="3443984"/>
                  <a:pt x="5980764" y="3437682"/>
                </a:cubicBezTo>
                <a:lnTo>
                  <a:pt x="5957284" y="3435315"/>
                </a:lnTo>
                <a:lnTo>
                  <a:pt x="5957284" y="3434577"/>
                </a:lnTo>
                <a:lnTo>
                  <a:pt x="5909214" y="3424873"/>
                </a:lnTo>
                <a:cubicBezTo>
                  <a:pt x="5862905" y="3405285"/>
                  <a:pt x="5830411" y="3359430"/>
                  <a:pt x="5830411" y="3305985"/>
                </a:cubicBezTo>
                <a:lnTo>
                  <a:pt x="5830411" y="3192001"/>
                </a:lnTo>
                <a:lnTo>
                  <a:pt x="5822022" y="3150451"/>
                </a:lnTo>
                <a:cubicBezTo>
                  <a:pt x="5802435" y="3104141"/>
                  <a:pt x="5756580" y="3071647"/>
                  <a:pt x="5703135" y="3071647"/>
                </a:cubicBezTo>
                <a:cubicBezTo>
                  <a:pt x="5649690" y="3071647"/>
                  <a:pt x="5603835" y="3104141"/>
                  <a:pt x="5584247" y="3150451"/>
                </a:cubicBezTo>
                <a:lnTo>
                  <a:pt x="5582058" y="3161295"/>
                </a:lnTo>
                <a:lnTo>
                  <a:pt x="5582058" y="3314699"/>
                </a:lnTo>
                <a:cubicBezTo>
                  <a:pt x="5582058" y="3368144"/>
                  <a:pt x="5549564" y="3413999"/>
                  <a:pt x="5503255" y="3433587"/>
                </a:cubicBezTo>
                <a:lnTo>
                  <a:pt x="5455185" y="3443291"/>
                </a:lnTo>
                <a:lnTo>
                  <a:pt x="5455185" y="3444029"/>
                </a:lnTo>
                <a:lnTo>
                  <a:pt x="5431705" y="3446396"/>
                </a:lnTo>
                <a:cubicBezTo>
                  <a:pt x="5385507" y="3455849"/>
                  <a:pt x="5347895" y="3488869"/>
                  <a:pt x="5331976" y="3532345"/>
                </a:cubicBezTo>
                <a:lnTo>
                  <a:pt x="5329772" y="3544835"/>
                </a:lnTo>
                <a:lnTo>
                  <a:pt x="5329772" y="3678743"/>
                </a:lnTo>
                <a:cubicBezTo>
                  <a:pt x="5329772" y="3750003"/>
                  <a:pt x="5272005" y="3807770"/>
                  <a:pt x="5200745" y="3807770"/>
                </a:cubicBezTo>
                <a:lnTo>
                  <a:pt x="5200746" y="3807769"/>
                </a:lnTo>
                <a:cubicBezTo>
                  <a:pt x="5129486" y="3807769"/>
                  <a:pt x="5071719" y="3750002"/>
                  <a:pt x="5071719" y="3678742"/>
                </a:cubicBezTo>
                <a:lnTo>
                  <a:pt x="5071719" y="3313488"/>
                </a:lnTo>
                <a:lnTo>
                  <a:pt x="5069515" y="3300998"/>
                </a:lnTo>
                <a:cubicBezTo>
                  <a:pt x="5053596" y="3257522"/>
                  <a:pt x="5015984" y="3224502"/>
                  <a:pt x="4969786" y="3215049"/>
                </a:cubicBezTo>
                <a:lnTo>
                  <a:pt x="4946306" y="3212682"/>
                </a:lnTo>
                <a:lnTo>
                  <a:pt x="4946306" y="3211944"/>
                </a:lnTo>
                <a:lnTo>
                  <a:pt x="4898236" y="3202240"/>
                </a:lnTo>
                <a:cubicBezTo>
                  <a:pt x="4851927" y="3182652"/>
                  <a:pt x="4819433" y="3136797"/>
                  <a:pt x="4819433" y="3083352"/>
                </a:cubicBezTo>
                <a:lnTo>
                  <a:pt x="4819433" y="2706976"/>
                </a:lnTo>
                <a:lnTo>
                  <a:pt x="4811044" y="2665427"/>
                </a:lnTo>
                <a:cubicBezTo>
                  <a:pt x="4791457" y="2619117"/>
                  <a:pt x="4745602" y="2586623"/>
                  <a:pt x="4692157" y="2586623"/>
                </a:cubicBezTo>
                <a:cubicBezTo>
                  <a:pt x="4620897" y="2586623"/>
                  <a:pt x="4563130" y="2644390"/>
                  <a:pt x="4563130" y="2715650"/>
                </a:cubicBezTo>
                <a:cubicBezTo>
                  <a:pt x="4563091" y="2816901"/>
                  <a:pt x="4563053" y="2918152"/>
                  <a:pt x="4563014" y="3019403"/>
                </a:cubicBezTo>
                <a:cubicBezTo>
                  <a:pt x="4563014" y="3072848"/>
                  <a:pt x="4530520" y="3118703"/>
                  <a:pt x="4484211" y="3138291"/>
                </a:cubicBezTo>
                <a:lnTo>
                  <a:pt x="4436141" y="3147995"/>
                </a:lnTo>
                <a:lnTo>
                  <a:pt x="4436141" y="3148733"/>
                </a:lnTo>
                <a:lnTo>
                  <a:pt x="4412661" y="3151100"/>
                </a:lnTo>
                <a:cubicBezTo>
                  <a:pt x="4381862" y="3157402"/>
                  <a:pt x="4354880" y="3174178"/>
                  <a:pt x="4335596" y="3197544"/>
                </a:cubicBezTo>
                <a:lnTo>
                  <a:pt x="4314689" y="3233987"/>
                </a:lnTo>
                <a:lnTo>
                  <a:pt x="4314689" y="3369599"/>
                </a:lnTo>
                <a:cubicBezTo>
                  <a:pt x="4314689" y="3423044"/>
                  <a:pt x="4282195" y="3468899"/>
                  <a:pt x="4235886" y="3488487"/>
                </a:cubicBezTo>
                <a:lnTo>
                  <a:pt x="4187818" y="3498191"/>
                </a:lnTo>
                <a:lnTo>
                  <a:pt x="4187818" y="3498929"/>
                </a:lnTo>
                <a:lnTo>
                  <a:pt x="4164338" y="3501296"/>
                </a:lnTo>
                <a:cubicBezTo>
                  <a:pt x="4133540" y="3507598"/>
                  <a:pt x="4106557" y="3524374"/>
                  <a:pt x="4087274" y="3547740"/>
                </a:cubicBezTo>
                <a:lnTo>
                  <a:pt x="4066135" y="3584586"/>
                </a:lnTo>
                <a:lnTo>
                  <a:pt x="4066135" y="3742355"/>
                </a:lnTo>
                <a:cubicBezTo>
                  <a:pt x="4066135" y="3813615"/>
                  <a:pt x="4008368" y="3871382"/>
                  <a:pt x="3937109" y="3871382"/>
                </a:cubicBezTo>
                <a:lnTo>
                  <a:pt x="3937109" y="3871381"/>
                </a:lnTo>
                <a:cubicBezTo>
                  <a:pt x="3865850" y="3871381"/>
                  <a:pt x="3808082" y="3813614"/>
                  <a:pt x="3808082" y="3742354"/>
                </a:cubicBezTo>
                <a:lnTo>
                  <a:pt x="3808082" y="3249609"/>
                </a:lnTo>
                <a:lnTo>
                  <a:pt x="3799694" y="3208059"/>
                </a:lnTo>
                <a:cubicBezTo>
                  <a:pt x="3780107" y="3161749"/>
                  <a:pt x="3734252" y="3129255"/>
                  <a:pt x="3680807" y="3129255"/>
                </a:cubicBezTo>
                <a:cubicBezTo>
                  <a:pt x="3627362" y="3129255"/>
                  <a:pt x="3581507" y="3161749"/>
                  <a:pt x="3561920" y="3208059"/>
                </a:cubicBezTo>
                <a:lnTo>
                  <a:pt x="3561433" y="3210469"/>
                </a:lnTo>
                <a:lnTo>
                  <a:pt x="3561433" y="3465610"/>
                </a:lnTo>
                <a:cubicBezTo>
                  <a:pt x="3561433" y="3519055"/>
                  <a:pt x="3528939" y="3564910"/>
                  <a:pt x="3482629" y="3584498"/>
                </a:cubicBezTo>
                <a:lnTo>
                  <a:pt x="3438829" y="3593340"/>
                </a:lnTo>
                <a:lnTo>
                  <a:pt x="3438829" y="3594706"/>
                </a:lnTo>
                <a:lnTo>
                  <a:pt x="3415349" y="3597073"/>
                </a:lnTo>
                <a:cubicBezTo>
                  <a:pt x="3369151" y="3606526"/>
                  <a:pt x="3331539" y="3639546"/>
                  <a:pt x="3315620" y="3683022"/>
                </a:cubicBezTo>
                <a:lnTo>
                  <a:pt x="3307419" y="3729493"/>
                </a:lnTo>
                <a:lnTo>
                  <a:pt x="3307419" y="4196662"/>
                </a:lnTo>
                <a:cubicBezTo>
                  <a:pt x="3307419" y="4267922"/>
                  <a:pt x="3249652" y="4325689"/>
                  <a:pt x="3178392" y="4325689"/>
                </a:cubicBezTo>
                <a:lnTo>
                  <a:pt x="3178393" y="4325690"/>
                </a:lnTo>
                <a:cubicBezTo>
                  <a:pt x="3107132" y="4325690"/>
                  <a:pt x="3049366" y="4267923"/>
                  <a:pt x="3049366" y="4196663"/>
                </a:cubicBezTo>
                <a:lnTo>
                  <a:pt x="3049366" y="3544518"/>
                </a:lnTo>
                <a:lnTo>
                  <a:pt x="3033349" y="3518119"/>
                </a:lnTo>
                <a:cubicBezTo>
                  <a:pt x="3009684" y="3489443"/>
                  <a:pt x="2973870" y="3471165"/>
                  <a:pt x="2933786" y="3471165"/>
                </a:cubicBezTo>
                <a:cubicBezTo>
                  <a:pt x="2880342" y="3471165"/>
                  <a:pt x="2834486" y="3503659"/>
                  <a:pt x="2814899" y="3549969"/>
                </a:cubicBezTo>
                <a:lnTo>
                  <a:pt x="2812443" y="3562129"/>
                </a:lnTo>
                <a:lnTo>
                  <a:pt x="2812443" y="4069851"/>
                </a:lnTo>
                <a:cubicBezTo>
                  <a:pt x="2812443" y="4141111"/>
                  <a:pt x="2754676" y="4198878"/>
                  <a:pt x="2683416" y="4198878"/>
                </a:cubicBezTo>
                <a:lnTo>
                  <a:pt x="2683417" y="4198877"/>
                </a:lnTo>
                <a:cubicBezTo>
                  <a:pt x="2612157" y="4198877"/>
                  <a:pt x="2554391" y="4141110"/>
                  <a:pt x="2554391" y="4069850"/>
                </a:cubicBezTo>
                <a:cubicBezTo>
                  <a:pt x="2554390" y="4061474"/>
                  <a:pt x="2554390" y="4053097"/>
                  <a:pt x="2554389" y="4044721"/>
                </a:cubicBezTo>
                <a:lnTo>
                  <a:pt x="2544250" y="3994503"/>
                </a:lnTo>
                <a:cubicBezTo>
                  <a:pt x="2524663" y="3948193"/>
                  <a:pt x="2478808" y="3915699"/>
                  <a:pt x="2425363" y="3915699"/>
                </a:cubicBezTo>
                <a:cubicBezTo>
                  <a:pt x="2354103" y="3915699"/>
                  <a:pt x="2296336" y="3973466"/>
                  <a:pt x="2296336" y="4044726"/>
                </a:cubicBezTo>
                <a:lnTo>
                  <a:pt x="2296336" y="4842197"/>
                </a:lnTo>
                <a:cubicBezTo>
                  <a:pt x="2296336" y="4913457"/>
                  <a:pt x="2238569" y="4971224"/>
                  <a:pt x="2167309" y="4971224"/>
                </a:cubicBezTo>
                <a:lnTo>
                  <a:pt x="2167310" y="4971223"/>
                </a:lnTo>
                <a:cubicBezTo>
                  <a:pt x="2096049" y="4971223"/>
                  <a:pt x="2038282" y="4913456"/>
                  <a:pt x="2038282" y="4842196"/>
                </a:cubicBezTo>
                <a:cubicBezTo>
                  <a:pt x="2038282" y="4493135"/>
                  <a:pt x="2038281" y="4144073"/>
                  <a:pt x="2038281" y="3795012"/>
                </a:cubicBezTo>
                <a:lnTo>
                  <a:pt x="2028143" y="3744793"/>
                </a:lnTo>
                <a:cubicBezTo>
                  <a:pt x="2008555" y="3698483"/>
                  <a:pt x="1962700" y="3665989"/>
                  <a:pt x="1909255" y="3665989"/>
                </a:cubicBezTo>
                <a:cubicBezTo>
                  <a:pt x="1855810" y="3665989"/>
                  <a:pt x="1809955" y="3698483"/>
                  <a:pt x="1790368" y="3744793"/>
                </a:cubicBezTo>
                <a:lnTo>
                  <a:pt x="1780604" y="3793153"/>
                </a:lnTo>
                <a:lnTo>
                  <a:pt x="1780604" y="4123955"/>
                </a:lnTo>
                <a:cubicBezTo>
                  <a:pt x="1780604" y="4195215"/>
                  <a:pt x="1722837" y="4252982"/>
                  <a:pt x="1651577" y="4252982"/>
                </a:cubicBezTo>
                <a:lnTo>
                  <a:pt x="1651578" y="4252981"/>
                </a:lnTo>
                <a:cubicBezTo>
                  <a:pt x="1580318" y="4252981"/>
                  <a:pt x="1522552" y="4195214"/>
                  <a:pt x="1522552" y="4123954"/>
                </a:cubicBezTo>
                <a:lnTo>
                  <a:pt x="1522552" y="3951064"/>
                </a:lnTo>
                <a:lnTo>
                  <a:pt x="1521839" y="3947533"/>
                </a:lnTo>
                <a:cubicBezTo>
                  <a:pt x="1502253" y="3901223"/>
                  <a:pt x="1456397" y="3868729"/>
                  <a:pt x="1402953" y="3868729"/>
                </a:cubicBezTo>
                <a:cubicBezTo>
                  <a:pt x="1349508" y="3868729"/>
                  <a:pt x="1303652" y="3901223"/>
                  <a:pt x="1284065" y="3947533"/>
                </a:cubicBezTo>
                <a:lnTo>
                  <a:pt x="1283351" y="3951066"/>
                </a:lnTo>
                <a:lnTo>
                  <a:pt x="1283351" y="4211763"/>
                </a:lnTo>
                <a:cubicBezTo>
                  <a:pt x="1283351" y="4283023"/>
                  <a:pt x="1225584" y="4340790"/>
                  <a:pt x="1154325" y="4340790"/>
                </a:cubicBezTo>
                <a:lnTo>
                  <a:pt x="1154325" y="4340789"/>
                </a:lnTo>
                <a:cubicBezTo>
                  <a:pt x="1083065" y="4340789"/>
                  <a:pt x="1025297" y="4283022"/>
                  <a:pt x="1025297" y="4211762"/>
                </a:cubicBezTo>
                <a:cubicBezTo>
                  <a:pt x="1025297" y="4217270"/>
                  <a:pt x="1025296" y="4222777"/>
                  <a:pt x="1025296" y="4228285"/>
                </a:cubicBezTo>
                <a:lnTo>
                  <a:pt x="1015158" y="4178066"/>
                </a:lnTo>
                <a:cubicBezTo>
                  <a:pt x="995570" y="4131756"/>
                  <a:pt x="949715" y="4099262"/>
                  <a:pt x="896270" y="4099262"/>
                </a:cubicBezTo>
                <a:cubicBezTo>
                  <a:pt x="842825" y="4099262"/>
                  <a:pt x="796970" y="4131756"/>
                  <a:pt x="777383" y="4178066"/>
                </a:cubicBezTo>
                <a:lnTo>
                  <a:pt x="767619" y="4226427"/>
                </a:lnTo>
                <a:lnTo>
                  <a:pt x="767619" y="4311766"/>
                </a:lnTo>
                <a:cubicBezTo>
                  <a:pt x="767619" y="4383026"/>
                  <a:pt x="709852" y="4440793"/>
                  <a:pt x="638592" y="4440793"/>
                </a:cubicBezTo>
                <a:lnTo>
                  <a:pt x="638593" y="4440792"/>
                </a:lnTo>
                <a:cubicBezTo>
                  <a:pt x="567333" y="4440792"/>
                  <a:pt x="509566" y="4383025"/>
                  <a:pt x="509566" y="4311765"/>
                </a:cubicBezTo>
                <a:cubicBezTo>
                  <a:pt x="509566" y="4113758"/>
                  <a:pt x="509565" y="3915752"/>
                  <a:pt x="509565" y="3717745"/>
                </a:cubicBezTo>
                <a:lnTo>
                  <a:pt x="499427" y="3667526"/>
                </a:lnTo>
                <a:cubicBezTo>
                  <a:pt x="479839" y="3621216"/>
                  <a:pt x="433984" y="3588722"/>
                  <a:pt x="380539" y="3588722"/>
                </a:cubicBezTo>
                <a:cubicBezTo>
                  <a:pt x="327094" y="3588722"/>
                  <a:pt x="281239" y="3621216"/>
                  <a:pt x="261652" y="3667526"/>
                </a:cubicBezTo>
                <a:lnTo>
                  <a:pt x="258054" y="3685345"/>
                </a:lnTo>
                <a:lnTo>
                  <a:pt x="258054" y="3774263"/>
                </a:lnTo>
                <a:cubicBezTo>
                  <a:pt x="258054" y="3845523"/>
                  <a:pt x="200287" y="3903290"/>
                  <a:pt x="129027" y="3903290"/>
                </a:cubicBezTo>
                <a:lnTo>
                  <a:pt x="129028" y="3903289"/>
                </a:lnTo>
                <a:cubicBezTo>
                  <a:pt x="57768" y="3903289"/>
                  <a:pt x="1" y="3845522"/>
                  <a:pt x="1" y="3774262"/>
                </a:cubicBezTo>
                <a:lnTo>
                  <a:pt x="1" y="1751439"/>
                </a:lnTo>
                <a:lnTo>
                  <a:pt x="0" y="1751439"/>
                </a:lnTo>
                <a:lnTo>
                  <a:pt x="0" y="0"/>
                </a:lnTo>
                <a:close/>
              </a:path>
            </a:pathLst>
          </a:cu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82761066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cept graphic 3">
    <p:spTree>
      <p:nvGrpSpPr>
        <p:cNvPr id="1" name=""/>
        <p:cNvGrpSpPr/>
        <p:nvPr/>
      </p:nvGrpSpPr>
      <p:grpSpPr>
        <a:xfrm>
          <a:off x="0" y="0"/>
          <a:ext cx="0" cy="0"/>
          <a:chOff x="0" y="0"/>
          <a:chExt cx="0" cy="0"/>
        </a:xfrm>
      </p:grpSpPr>
      <p:sp>
        <p:nvSpPr>
          <p:cNvPr id="6" name="Marcador de imagen 5"/>
          <p:cNvSpPr>
            <a:spLocks noGrp="1"/>
          </p:cNvSpPr>
          <p:nvPr>
            <p:ph type="pic" sz="quarter" idx="12"/>
          </p:nvPr>
        </p:nvSpPr>
        <p:spPr>
          <a:xfrm>
            <a:off x="3" y="1"/>
            <a:ext cx="9117689" cy="3539825"/>
          </a:xfrm>
          <a:custGeom>
            <a:avLst/>
            <a:gdLst>
              <a:gd name="connsiteX0" fmla="*/ 3416213 w 9117689"/>
              <a:gd name="connsiteY0" fmla="*/ 2333225 h 3539825"/>
              <a:gd name="connsiteX1" fmla="*/ 3418662 w 9117689"/>
              <a:gd name="connsiteY1" fmla="*/ 2334059 h 3539825"/>
              <a:gd name="connsiteX2" fmla="*/ 3419056 w 9117689"/>
              <a:gd name="connsiteY2" fmla="*/ 2334093 h 3539825"/>
              <a:gd name="connsiteX3" fmla="*/ 7101793 w 9117689"/>
              <a:gd name="connsiteY3" fmla="*/ 0 h 3539825"/>
              <a:gd name="connsiteX4" fmla="*/ 9117689 w 9117689"/>
              <a:gd name="connsiteY4" fmla="*/ 0 h 3539825"/>
              <a:gd name="connsiteX5" fmla="*/ 9117688 w 9117689"/>
              <a:gd name="connsiteY5" fmla="*/ 1571832 h 3539825"/>
              <a:gd name="connsiteX6" fmla="*/ 9038885 w 9117689"/>
              <a:gd name="connsiteY6" fmla="*/ 1690720 h 3539825"/>
              <a:gd name="connsiteX7" fmla="*/ 8990815 w 9117689"/>
              <a:gd name="connsiteY7" fmla="*/ 1700424 h 3539825"/>
              <a:gd name="connsiteX8" fmla="*/ 8990815 w 9117689"/>
              <a:gd name="connsiteY8" fmla="*/ 1701162 h 3539825"/>
              <a:gd name="connsiteX9" fmla="*/ 8967335 w 9117689"/>
              <a:gd name="connsiteY9" fmla="*/ 1703529 h 3539825"/>
              <a:gd name="connsiteX10" fmla="*/ 8890271 w 9117689"/>
              <a:gd name="connsiteY10" fmla="*/ 1749973 h 3539825"/>
              <a:gd name="connsiteX11" fmla="*/ 8869106 w 9117689"/>
              <a:gd name="connsiteY11" fmla="*/ 1786864 h 3539825"/>
              <a:gd name="connsiteX12" fmla="*/ 8869106 w 9117689"/>
              <a:gd name="connsiteY12" fmla="*/ 1969446 h 3539825"/>
              <a:gd name="connsiteX13" fmla="*/ 8790303 w 9117689"/>
              <a:gd name="connsiteY13" fmla="*/ 2088334 h 3539825"/>
              <a:gd name="connsiteX14" fmla="*/ 8742233 w 9117689"/>
              <a:gd name="connsiteY14" fmla="*/ 2098038 h 3539825"/>
              <a:gd name="connsiteX15" fmla="*/ 8742233 w 9117689"/>
              <a:gd name="connsiteY15" fmla="*/ 2098776 h 3539825"/>
              <a:gd name="connsiteX16" fmla="*/ 8718753 w 9117689"/>
              <a:gd name="connsiteY16" fmla="*/ 2101143 h 3539825"/>
              <a:gd name="connsiteX17" fmla="*/ 8619024 w 9117689"/>
              <a:gd name="connsiteY17" fmla="*/ 2187092 h 3539825"/>
              <a:gd name="connsiteX18" fmla="*/ 8619004 w 9117689"/>
              <a:gd name="connsiteY18" fmla="*/ 2187206 h 3539825"/>
              <a:gd name="connsiteX19" fmla="*/ 8619004 w 9117689"/>
              <a:gd name="connsiteY19" fmla="*/ 2452801 h 3539825"/>
              <a:gd name="connsiteX20" fmla="*/ 8540201 w 9117689"/>
              <a:gd name="connsiteY20" fmla="*/ 2571689 h 3539825"/>
              <a:gd name="connsiteX21" fmla="*/ 8492131 w 9117689"/>
              <a:gd name="connsiteY21" fmla="*/ 2581393 h 3539825"/>
              <a:gd name="connsiteX22" fmla="*/ 8492131 w 9117689"/>
              <a:gd name="connsiteY22" fmla="*/ 2582131 h 3539825"/>
              <a:gd name="connsiteX23" fmla="*/ 8468651 w 9117689"/>
              <a:gd name="connsiteY23" fmla="*/ 2584498 h 3539825"/>
              <a:gd name="connsiteX24" fmla="*/ 8368922 w 9117689"/>
              <a:gd name="connsiteY24" fmla="*/ 2670447 h 3539825"/>
              <a:gd name="connsiteX25" fmla="*/ 8368671 w 9117689"/>
              <a:gd name="connsiteY25" fmla="*/ 2671870 h 3539825"/>
              <a:gd name="connsiteX26" fmla="*/ 8368671 w 9117689"/>
              <a:gd name="connsiteY26" fmla="*/ 2940196 h 3539825"/>
              <a:gd name="connsiteX27" fmla="*/ 8239644 w 9117689"/>
              <a:gd name="connsiteY27" fmla="*/ 3069223 h 3539825"/>
              <a:gd name="connsiteX28" fmla="*/ 8239645 w 9117689"/>
              <a:gd name="connsiteY28" fmla="*/ 3069222 h 3539825"/>
              <a:gd name="connsiteX29" fmla="*/ 8110618 w 9117689"/>
              <a:gd name="connsiteY29" fmla="*/ 2940195 h 3539825"/>
              <a:gd name="connsiteX30" fmla="*/ 8110618 w 9117689"/>
              <a:gd name="connsiteY30" fmla="*/ 2421638 h 3539825"/>
              <a:gd name="connsiteX31" fmla="*/ 8108615 w 9117689"/>
              <a:gd name="connsiteY31" fmla="*/ 2410288 h 3539825"/>
              <a:gd name="connsiteX32" fmla="*/ 8008886 w 9117689"/>
              <a:gd name="connsiteY32" fmla="*/ 2324339 h 3539825"/>
              <a:gd name="connsiteX33" fmla="*/ 7985406 w 9117689"/>
              <a:gd name="connsiteY33" fmla="*/ 2321972 h 3539825"/>
              <a:gd name="connsiteX34" fmla="*/ 7985406 w 9117689"/>
              <a:gd name="connsiteY34" fmla="*/ 2321234 h 3539825"/>
              <a:gd name="connsiteX35" fmla="*/ 7937336 w 9117689"/>
              <a:gd name="connsiteY35" fmla="*/ 2311530 h 3539825"/>
              <a:gd name="connsiteX36" fmla="*/ 7858533 w 9117689"/>
              <a:gd name="connsiteY36" fmla="*/ 2192642 h 3539825"/>
              <a:gd name="connsiteX37" fmla="*/ 7858533 w 9117689"/>
              <a:gd name="connsiteY37" fmla="*/ 1816267 h 3539825"/>
              <a:gd name="connsiteX38" fmla="*/ 7850144 w 9117689"/>
              <a:gd name="connsiteY38" fmla="*/ 1774717 h 3539825"/>
              <a:gd name="connsiteX39" fmla="*/ 7731257 w 9117689"/>
              <a:gd name="connsiteY39" fmla="*/ 1695913 h 3539825"/>
              <a:gd name="connsiteX40" fmla="*/ 7612369 w 9117689"/>
              <a:gd name="connsiteY40" fmla="*/ 1774717 h 3539825"/>
              <a:gd name="connsiteX41" fmla="*/ 7610180 w 9117689"/>
              <a:gd name="connsiteY41" fmla="*/ 1785562 h 3539825"/>
              <a:gd name="connsiteX42" fmla="*/ 7610180 w 9117689"/>
              <a:gd name="connsiteY42" fmla="*/ 1954864 h 3539825"/>
              <a:gd name="connsiteX43" fmla="*/ 7531377 w 9117689"/>
              <a:gd name="connsiteY43" fmla="*/ 2073752 h 3539825"/>
              <a:gd name="connsiteX44" fmla="*/ 7483307 w 9117689"/>
              <a:gd name="connsiteY44" fmla="*/ 2083456 h 3539825"/>
              <a:gd name="connsiteX45" fmla="*/ 7483307 w 9117689"/>
              <a:gd name="connsiteY45" fmla="*/ 2084194 h 3539825"/>
              <a:gd name="connsiteX46" fmla="*/ 7459827 w 9117689"/>
              <a:gd name="connsiteY46" fmla="*/ 2086561 h 3539825"/>
              <a:gd name="connsiteX47" fmla="*/ 7360098 w 9117689"/>
              <a:gd name="connsiteY47" fmla="*/ 2172510 h 3539825"/>
              <a:gd name="connsiteX48" fmla="*/ 7359846 w 9117689"/>
              <a:gd name="connsiteY48" fmla="*/ 2173939 h 3539825"/>
              <a:gd name="connsiteX49" fmla="*/ 7359846 w 9117689"/>
              <a:gd name="connsiteY49" fmla="*/ 2207025 h 3539825"/>
              <a:gd name="connsiteX50" fmla="*/ 7230819 w 9117689"/>
              <a:gd name="connsiteY50" fmla="*/ 2336052 h 3539825"/>
              <a:gd name="connsiteX51" fmla="*/ 7230820 w 9117689"/>
              <a:gd name="connsiteY51" fmla="*/ 2336051 h 3539825"/>
              <a:gd name="connsiteX52" fmla="*/ 7101793 w 9117689"/>
              <a:gd name="connsiteY52" fmla="*/ 2207024 h 3539825"/>
              <a:gd name="connsiteX53" fmla="*/ 6586062 w 9117689"/>
              <a:gd name="connsiteY53" fmla="*/ 0 h 3539825"/>
              <a:gd name="connsiteX54" fmla="*/ 7101793 w 9117689"/>
              <a:gd name="connsiteY54" fmla="*/ 0 h 3539825"/>
              <a:gd name="connsiteX55" fmla="*/ 7101792 w 9117689"/>
              <a:gd name="connsiteY55" fmla="*/ 2223547 h 3539825"/>
              <a:gd name="connsiteX56" fmla="*/ 7091654 w 9117689"/>
              <a:gd name="connsiteY56" fmla="*/ 2173328 h 3539825"/>
              <a:gd name="connsiteX57" fmla="*/ 6972766 w 9117689"/>
              <a:gd name="connsiteY57" fmla="*/ 2094524 h 3539825"/>
              <a:gd name="connsiteX58" fmla="*/ 6853879 w 9117689"/>
              <a:gd name="connsiteY58" fmla="*/ 2173328 h 3539825"/>
              <a:gd name="connsiteX59" fmla="*/ 6844115 w 9117689"/>
              <a:gd name="connsiteY59" fmla="*/ 2221688 h 3539825"/>
              <a:gd name="connsiteX60" fmla="*/ 6844115 w 9117689"/>
              <a:gd name="connsiteY60" fmla="*/ 2808090 h 3539825"/>
              <a:gd name="connsiteX61" fmla="*/ 6715088 w 9117689"/>
              <a:gd name="connsiteY61" fmla="*/ 2937117 h 3539825"/>
              <a:gd name="connsiteX62" fmla="*/ 6715089 w 9117689"/>
              <a:gd name="connsiteY62" fmla="*/ 2937116 h 3539825"/>
              <a:gd name="connsiteX63" fmla="*/ 6586062 w 9117689"/>
              <a:gd name="connsiteY63" fmla="*/ 2808089 h 3539825"/>
              <a:gd name="connsiteX64" fmla="*/ 4563129 w 9117689"/>
              <a:gd name="connsiteY64" fmla="*/ 0 h 3539825"/>
              <a:gd name="connsiteX65" fmla="*/ 6586062 w 9117689"/>
              <a:gd name="connsiteY65" fmla="*/ 0 h 3539825"/>
              <a:gd name="connsiteX66" fmla="*/ 6586061 w 9117689"/>
              <a:gd name="connsiteY66" fmla="*/ 1911127 h 3539825"/>
              <a:gd name="connsiteX67" fmla="*/ 6575923 w 9117689"/>
              <a:gd name="connsiteY67" fmla="*/ 1860908 h 3539825"/>
              <a:gd name="connsiteX68" fmla="*/ 6457035 w 9117689"/>
              <a:gd name="connsiteY68" fmla="*/ 1782104 h 3539825"/>
              <a:gd name="connsiteX69" fmla="*/ 6338148 w 9117689"/>
              <a:gd name="connsiteY69" fmla="*/ 1860908 h 3539825"/>
              <a:gd name="connsiteX70" fmla="*/ 6334550 w 9117689"/>
              <a:gd name="connsiteY70" fmla="*/ 1878727 h 3539825"/>
              <a:gd name="connsiteX71" fmla="*/ 6334550 w 9117689"/>
              <a:gd name="connsiteY71" fmla="*/ 2187673 h 3539825"/>
              <a:gd name="connsiteX72" fmla="*/ 6205523 w 9117689"/>
              <a:gd name="connsiteY72" fmla="*/ 2316700 h 3539825"/>
              <a:gd name="connsiteX73" fmla="*/ 6205524 w 9117689"/>
              <a:gd name="connsiteY73" fmla="*/ 2316699 h 3539825"/>
              <a:gd name="connsiteX74" fmla="*/ 6076497 w 9117689"/>
              <a:gd name="connsiteY74" fmla="*/ 2187672 h 3539825"/>
              <a:gd name="connsiteX75" fmla="*/ 6076497 w 9117689"/>
              <a:gd name="connsiteY75" fmla="*/ 2140934 h 3539825"/>
              <a:gd name="connsiteX76" fmla="*/ 6057827 w 9117689"/>
              <a:gd name="connsiteY76" fmla="*/ 2108392 h 3539825"/>
              <a:gd name="connsiteX77" fmla="*/ 5980763 w 9117689"/>
              <a:gd name="connsiteY77" fmla="*/ 2061948 h 3539825"/>
              <a:gd name="connsiteX78" fmla="*/ 5957283 w 9117689"/>
              <a:gd name="connsiteY78" fmla="*/ 2059581 h 3539825"/>
              <a:gd name="connsiteX79" fmla="*/ 5957283 w 9117689"/>
              <a:gd name="connsiteY79" fmla="*/ 2058843 h 3539825"/>
              <a:gd name="connsiteX80" fmla="*/ 5909213 w 9117689"/>
              <a:gd name="connsiteY80" fmla="*/ 2049139 h 3539825"/>
              <a:gd name="connsiteX81" fmla="*/ 5830410 w 9117689"/>
              <a:gd name="connsiteY81" fmla="*/ 1930251 h 3539825"/>
              <a:gd name="connsiteX82" fmla="*/ 5830410 w 9117689"/>
              <a:gd name="connsiteY82" fmla="*/ 1816267 h 3539825"/>
              <a:gd name="connsiteX83" fmla="*/ 5822021 w 9117689"/>
              <a:gd name="connsiteY83" fmla="*/ 1774717 h 3539825"/>
              <a:gd name="connsiteX84" fmla="*/ 5703134 w 9117689"/>
              <a:gd name="connsiteY84" fmla="*/ 1695913 h 3539825"/>
              <a:gd name="connsiteX85" fmla="*/ 5584246 w 9117689"/>
              <a:gd name="connsiteY85" fmla="*/ 1774717 h 3539825"/>
              <a:gd name="connsiteX86" fmla="*/ 5582057 w 9117689"/>
              <a:gd name="connsiteY86" fmla="*/ 1785561 h 3539825"/>
              <a:gd name="connsiteX87" fmla="*/ 5582057 w 9117689"/>
              <a:gd name="connsiteY87" fmla="*/ 2066181 h 3539825"/>
              <a:gd name="connsiteX88" fmla="*/ 5503254 w 9117689"/>
              <a:gd name="connsiteY88" fmla="*/ 2185069 h 3539825"/>
              <a:gd name="connsiteX89" fmla="*/ 5455184 w 9117689"/>
              <a:gd name="connsiteY89" fmla="*/ 2194773 h 3539825"/>
              <a:gd name="connsiteX90" fmla="*/ 5455184 w 9117689"/>
              <a:gd name="connsiteY90" fmla="*/ 2195511 h 3539825"/>
              <a:gd name="connsiteX91" fmla="*/ 5431704 w 9117689"/>
              <a:gd name="connsiteY91" fmla="*/ 2197878 h 3539825"/>
              <a:gd name="connsiteX92" fmla="*/ 5331975 w 9117689"/>
              <a:gd name="connsiteY92" fmla="*/ 2283827 h 3539825"/>
              <a:gd name="connsiteX93" fmla="*/ 5329771 w 9117689"/>
              <a:gd name="connsiteY93" fmla="*/ 2296316 h 3539825"/>
              <a:gd name="connsiteX94" fmla="*/ 5329771 w 9117689"/>
              <a:gd name="connsiteY94" fmla="*/ 2565398 h 3539825"/>
              <a:gd name="connsiteX95" fmla="*/ 5200744 w 9117689"/>
              <a:gd name="connsiteY95" fmla="*/ 2694425 h 3539825"/>
              <a:gd name="connsiteX96" fmla="*/ 5200745 w 9117689"/>
              <a:gd name="connsiteY96" fmla="*/ 2694424 h 3539825"/>
              <a:gd name="connsiteX97" fmla="*/ 5071718 w 9117689"/>
              <a:gd name="connsiteY97" fmla="*/ 2565397 h 3539825"/>
              <a:gd name="connsiteX98" fmla="*/ 5071718 w 9117689"/>
              <a:gd name="connsiteY98" fmla="*/ 2422778 h 3539825"/>
              <a:gd name="connsiteX99" fmla="*/ 5069514 w 9117689"/>
              <a:gd name="connsiteY99" fmla="*/ 2410288 h 3539825"/>
              <a:gd name="connsiteX100" fmla="*/ 4969785 w 9117689"/>
              <a:gd name="connsiteY100" fmla="*/ 2324339 h 3539825"/>
              <a:gd name="connsiteX101" fmla="*/ 4946305 w 9117689"/>
              <a:gd name="connsiteY101" fmla="*/ 2321972 h 3539825"/>
              <a:gd name="connsiteX102" fmla="*/ 4946305 w 9117689"/>
              <a:gd name="connsiteY102" fmla="*/ 2321234 h 3539825"/>
              <a:gd name="connsiteX103" fmla="*/ 4898235 w 9117689"/>
              <a:gd name="connsiteY103" fmla="*/ 2311530 h 3539825"/>
              <a:gd name="connsiteX104" fmla="*/ 4819432 w 9117689"/>
              <a:gd name="connsiteY104" fmla="*/ 2192642 h 3539825"/>
              <a:gd name="connsiteX105" fmla="*/ 4819432 w 9117689"/>
              <a:gd name="connsiteY105" fmla="*/ 1816266 h 3539825"/>
              <a:gd name="connsiteX106" fmla="*/ 4811043 w 9117689"/>
              <a:gd name="connsiteY106" fmla="*/ 1774717 h 3539825"/>
              <a:gd name="connsiteX107" fmla="*/ 4692156 w 9117689"/>
              <a:gd name="connsiteY107" fmla="*/ 1695913 h 3539825"/>
              <a:gd name="connsiteX108" fmla="*/ 4563129 w 9117689"/>
              <a:gd name="connsiteY108" fmla="*/ 1824940 h 3539825"/>
              <a:gd name="connsiteX109" fmla="*/ 2554390 w 9117689"/>
              <a:gd name="connsiteY109" fmla="*/ 0 h 3539825"/>
              <a:gd name="connsiteX110" fmla="*/ 4563014 w 9117689"/>
              <a:gd name="connsiteY110" fmla="*/ 0 h 3539825"/>
              <a:gd name="connsiteX111" fmla="*/ 4563013 w 9117689"/>
              <a:gd name="connsiteY111" fmla="*/ 1842446 h 3539825"/>
              <a:gd name="connsiteX112" fmla="*/ 4484210 w 9117689"/>
              <a:gd name="connsiteY112" fmla="*/ 1961334 h 3539825"/>
              <a:gd name="connsiteX113" fmla="*/ 4436140 w 9117689"/>
              <a:gd name="connsiteY113" fmla="*/ 1971038 h 3539825"/>
              <a:gd name="connsiteX114" fmla="*/ 4436140 w 9117689"/>
              <a:gd name="connsiteY114" fmla="*/ 1971776 h 3539825"/>
              <a:gd name="connsiteX115" fmla="*/ 4412660 w 9117689"/>
              <a:gd name="connsiteY115" fmla="*/ 1974143 h 3539825"/>
              <a:gd name="connsiteX116" fmla="*/ 4335595 w 9117689"/>
              <a:gd name="connsiteY116" fmla="*/ 2020587 h 3539825"/>
              <a:gd name="connsiteX117" fmla="*/ 4314688 w 9117689"/>
              <a:gd name="connsiteY117" fmla="*/ 2057030 h 3539825"/>
              <a:gd name="connsiteX118" fmla="*/ 4314688 w 9117689"/>
              <a:gd name="connsiteY118" fmla="*/ 2192642 h 3539825"/>
              <a:gd name="connsiteX119" fmla="*/ 4235885 w 9117689"/>
              <a:gd name="connsiteY119" fmla="*/ 2311530 h 3539825"/>
              <a:gd name="connsiteX120" fmla="*/ 4187817 w 9117689"/>
              <a:gd name="connsiteY120" fmla="*/ 2321234 h 3539825"/>
              <a:gd name="connsiteX121" fmla="*/ 4187817 w 9117689"/>
              <a:gd name="connsiteY121" fmla="*/ 2321972 h 3539825"/>
              <a:gd name="connsiteX122" fmla="*/ 4164337 w 9117689"/>
              <a:gd name="connsiteY122" fmla="*/ 2324339 h 3539825"/>
              <a:gd name="connsiteX123" fmla="*/ 4087273 w 9117689"/>
              <a:gd name="connsiteY123" fmla="*/ 2370783 h 3539825"/>
              <a:gd name="connsiteX124" fmla="*/ 4066134 w 9117689"/>
              <a:gd name="connsiteY124" fmla="*/ 2407628 h 3539825"/>
              <a:gd name="connsiteX125" fmla="*/ 4066134 w 9117689"/>
              <a:gd name="connsiteY125" fmla="*/ 2565398 h 3539825"/>
              <a:gd name="connsiteX126" fmla="*/ 3937108 w 9117689"/>
              <a:gd name="connsiteY126" fmla="*/ 2694425 h 3539825"/>
              <a:gd name="connsiteX127" fmla="*/ 3937108 w 9117689"/>
              <a:gd name="connsiteY127" fmla="*/ 2694424 h 3539825"/>
              <a:gd name="connsiteX128" fmla="*/ 3808081 w 9117689"/>
              <a:gd name="connsiteY128" fmla="*/ 2565397 h 3539825"/>
              <a:gd name="connsiteX129" fmla="*/ 3808081 w 9117689"/>
              <a:gd name="connsiteY129" fmla="*/ 2001093 h 3539825"/>
              <a:gd name="connsiteX130" fmla="*/ 3799693 w 9117689"/>
              <a:gd name="connsiteY130" fmla="*/ 1959543 h 3539825"/>
              <a:gd name="connsiteX131" fmla="*/ 3680806 w 9117689"/>
              <a:gd name="connsiteY131" fmla="*/ 1880739 h 3539825"/>
              <a:gd name="connsiteX132" fmla="*/ 3561919 w 9117689"/>
              <a:gd name="connsiteY132" fmla="*/ 1959543 h 3539825"/>
              <a:gd name="connsiteX133" fmla="*/ 3561432 w 9117689"/>
              <a:gd name="connsiteY133" fmla="*/ 1961953 h 3539825"/>
              <a:gd name="connsiteX134" fmla="*/ 3561432 w 9117689"/>
              <a:gd name="connsiteY134" fmla="*/ 2209143 h 3539825"/>
              <a:gd name="connsiteX135" fmla="*/ 3482628 w 9117689"/>
              <a:gd name="connsiteY135" fmla="*/ 2328031 h 3539825"/>
              <a:gd name="connsiteX136" fmla="*/ 3438828 w 9117689"/>
              <a:gd name="connsiteY136" fmla="*/ 2336873 h 3539825"/>
              <a:gd name="connsiteX137" fmla="*/ 3438828 w 9117689"/>
              <a:gd name="connsiteY137" fmla="*/ 2338239 h 3539825"/>
              <a:gd name="connsiteX138" fmla="*/ 3415348 w 9117689"/>
              <a:gd name="connsiteY138" fmla="*/ 2340606 h 3539825"/>
              <a:gd name="connsiteX139" fmla="*/ 3315619 w 9117689"/>
              <a:gd name="connsiteY139" fmla="*/ 2426555 h 3539825"/>
              <a:gd name="connsiteX140" fmla="*/ 3307418 w 9117689"/>
              <a:gd name="connsiteY140" fmla="*/ 2473026 h 3539825"/>
              <a:gd name="connsiteX141" fmla="*/ 3307418 w 9117689"/>
              <a:gd name="connsiteY141" fmla="*/ 2940195 h 3539825"/>
              <a:gd name="connsiteX142" fmla="*/ 3178391 w 9117689"/>
              <a:gd name="connsiteY142" fmla="*/ 3069222 h 3539825"/>
              <a:gd name="connsiteX143" fmla="*/ 3178392 w 9117689"/>
              <a:gd name="connsiteY143" fmla="*/ 3069223 h 3539825"/>
              <a:gd name="connsiteX144" fmla="*/ 3049365 w 9117689"/>
              <a:gd name="connsiteY144" fmla="*/ 2940196 h 3539825"/>
              <a:gd name="connsiteX145" fmla="*/ 3049365 w 9117689"/>
              <a:gd name="connsiteY145" fmla="*/ 1954092 h 3539825"/>
              <a:gd name="connsiteX146" fmla="*/ 3033348 w 9117689"/>
              <a:gd name="connsiteY146" fmla="*/ 1927693 h 3539825"/>
              <a:gd name="connsiteX147" fmla="*/ 2933785 w 9117689"/>
              <a:gd name="connsiteY147" fmla="*/ 1880739 h 3539825"/>
              <a:gd name="connsiteX148" fmla="*/ 2814898 w 9117689"/>
              <a:gd name="connsiteY148" fmla="*/ 1959543 h 3539825"/>
              <a:gd name="connsiteX149" fmla="*/ 2812442 w 9117689"/>
              <a:gd name="connsiteY149" fmla="*/ 1971703 h 3539825"/>
              <a:gd name="connsiteX150" fmla="*/ 2812442 w 9117689"/>
              <a:gd name="connsiteY150" fmla="*/ 2487377 h 3539825"/>
              <a:gd name="connsiteX151" fmla="*/ 2683415 w 9117689"/>
              <a:gd name="connsiteY151" fmla="*/ 2616404 h 3539825"/>
              <a:gd name="connsiteX152" fmla="*/ 2683416 w 9117689"/>
              <a:gd name="connsiteY152" fmla="*/ 2616403 h 3539825"/>
              <a:gd name="connsiteX153" fmla="*/ 2554390 w 9117689"/>
              <a:gd name="connsiteY153" fmla="*/ 2487376 h 3539825"/>
              <a:gd name="connsiteX154" fmla="*/ 2038281 w 9117689"/>
              <a:gd name="connsiteY154" fmla="*/ 0 h 3539825"/>
              <a:gd name="connsiteX155" fmla="*/ 2554389 w 9117689"/>
              <a:gd name="connsiteY155" fmla="*/ 0 h 3539825"/>
              <a:gd name="connsiteX156" fmla="*/ 2554388 w 9117689"/>
              <a:gd name="connsiteY156" fmla="*/ 2462247 h 3539825"/>
              <a:gd name="connsiteX157" fmla="*/ 2544249 w 9117689"/>
              <a:gd name="connsiteY157" fmla="*/ 2412029 h 3539825"/>
              <a:gd name="connsiteX158" fmla="*/ 2425362 w 9117689"/>
              <a:gd name="connsiteY158" fmla="*/ 2333225 h 3539825"/>
              <a:gd name="connsiteX159" fmla="*/ 2296335 w 9117689"/>
              <a:gd name="connsiteY159" fmla="*/ 2462252 h 3539825"/>
              <a:gd name="connsiteX160" fmla="*/ 2296335 w 9117689"/>
              <a:gd name="connsiteY160" fmla="*/ 3410798 h 3539825"/>
              <a:gd name="connsiteX161" fmla="*/ 2167308 w 9117689"/>
              <a:gd name="connsiteY161" fmla="*/ 3539825 h 3539825"/>
              <a:gd name="connsiteX162" fmla="*/ 2167309 w 9117689"/>
              <a:gd name="connsiteY162" fmla="*/ 3539824 h 3539825"/>
              <a:gd name="connsiteX163" fmla="*/ 2038281 w 9117689"/>
              <a:gd name="connsiteY163" fmla="*/ 3410797 h 3539825"/>
              <a:gd name="connsiteX164" fmla="*/ 1025296 w 9117689"/>
              <a:gd name="connsiteY164" fmla="*/ 0 h 3539825"/>
              <a:gd name="connsiteX165" fmla="*/ 2038281 w 9117689"/>
              <a:gd name="connsiteY165" fmla="*/ 0 h 3539825"/>
              <a:gd name="connsiteX166" fmla="*/ 2038280 w 9117689"/>
              <a:gd name="connsiteY166" fmla="*/ 2363613 h 3539825"/>
              <a:gd name="connsiteX167" fmla="*/ 2028142 w 9117689"/>
              <a:gd name="connsiteY167" fmla="*/ 2313394 h 3539825"/>
              <a:gd name="connsiteX168" fmla="*/ 1909254 w 9117689"/>
              <a:gd name="connsiteY168" fmla="*/ 2234590 h 3539825"/>
              <a:gd name="connsiteX169" fmla="*/ 1790367 w 9117689"/>
              <a:gd name="connsiteY169" fmla="*/ 2313394 h 3539825"/>
              <a:gd name="connsiteX170" fmla="*/ 1780603 w 9117689"/>
              <a:gd name="connsiteY170" fmla="*/ 2361754 h 3539825"/>
              <a:gd name="connsiteX171" fmla="*/ 1780603 w 9117689"/>
              <a:gd name="connsiteY171" fmla="*/ 2692556 h 3539825"/>
              <a:gd name="connsiteX172" fmla="*/ 1651576 w 9117689"/>
              <a:gd name="connsiteY172" fmla="*/ 2821583 h 3539825"/>
              <a:gd name="connsiteX173" fmla="*/ 1651577 w 9117689"/>
              <a:gd name="connsiteY173" fmla="*/ 2821582 h 3539825"/>
              <a:gd name="connsiteX174" fmla="*/ 1522551 w 9117689"/>
              <a:gd name="connsiteY174" fmla="*/ 2692555 h 3539825"/>
              <a:gd name="connsiteX175" fmla="*/ 1522551 w 9117689"/>
              <a:gd name="connsiteY175" fmla="*/ 1963074 h 3539825"/>
              <a:gd name="connsiteX176" fmla="*/ 1521838 w 9117689"/>
              <a:gd name="connsiteY176" fmla="*/ 1959543 h 3539825"/>
              <a:gd name="connsiteX177" fmla="*/ 1402952 w 9117689"/>
              <a:gd name="connsiteY177" fmla="*/ 1880739 h 3539825"/>
              <a:gd name="connsiteX178" fmla="*/ 1284064 w 9117689"/>
              <a:gd name="connsiteY178" fmla="*/ 1959543 h 3539825"/>
              <a:gd name="connsiteX179" fmla="*/ 1283350 w 9117689"/>
              <a:gd name="connsiteY179" fmla="*/ 1963076 h 3539825"/>
              <a:gd name="connsiteX180" fmla="*/ 1283350 w 9117689"/>
              <a:gd name="connsiteY180" fmla="*/ 2311237 h 3539825"/>
              <a:gd name="connsiteX181" fmla="*/ 1154324 w 9117689"/>
              <a:gd name="connsiteY181" fmla="*/ 2440264 h 3539825"/>
              <a:gd name="connsiteX182" fmla="*/ 1154324 w 9117689"/>
              <a:gd name="connsiteY182" fmla="*/ 2440263 h 3539825"/>
              <a:gd name="connsiteX183" fmla="*/ 1025296 w 9117689"/>
              <a:gd name="connsiteY183" fmla="*/ 2311236 h 3539825"/>
              <a:gd name="connsiteX184" fmla="*/ 509565 w 9117689"/>
              <a:gd name="connsiteY184" fmla="*/ 0 h 3539825"/>
              <a:gd name="connsiteX185" fmla="*/ 1025296 w 9117689"/>
              <a:gd name="connsiteY185" fmla="*/ 0 h 3539825"/>
              <a:gd name="connsiteX186" fmla="*/ 1025295 w 9117689"/>
              <a:gd name="connsiteY186" fmla="*/ 2327759 h 3539825"/>
              <a:gd name="connsiteX187" fmla="*/ 1015157 w 9117689"/>
              <a:gd name="connsiteY187" fmla="*/ 2277540 h 3539825"/>
              <a:gd name="connsiteX188" fmla="*/ 896269 w 9117689"/>
              <a:gd name="connsiteY188" fmla="*/ 2198736 h 3539825"/>
              <a:gd name="connsiteX189" fmla="*/ 777382 w 9117689"/>
              <a:gd name="connsiteY189" fmla="*/ 2277540 h 3539825"/>
              <a:gd name="connsiteX190" fmla="*/ 767618 w 9117689"/>
              <a:gd name="connsiteY190" fmla="*/ 2325901 h 3539825"/>
              <a:gd name="connsiteX191" fmla="*/ 767618 w 9117689"/>
              <a:gd name="connsiteY191" fmla="*/ 2411240 h 3539825"/>
              <a:gd name="connsiteX192" fmla="*/ 638591 w 9117689"/>
              <a:gd name="connsiteY192" fmla="*/ 2540267 h 3539825"/>
              <a:gd name="connsiteX193" fmla="*/ 638592 w 9117689"/>
              <a:gd name="connsiteY193" fmla="*/ 2540266 h 3539825"/>
              <a:gd name="connsiteX194" fmla="*/ 509565 w 9117689"/>
              <a:gd name="connsiteY194" fmla="*/ 2411239 h 3539825"/>
              <a:gd name="connsiteX195" fmla="*/ 0 w 9117689"/>
              <a:gd name="connsiteY195" fmla="*/ 0 h 3539825"/>
              <a:gd name="connsiteX196" fmla="*/ 509565 w 9117689"/>
              <a:gd name="connsiteY196" fmla="*/ 0 h 3539825"/>
              <a:gd name="connsiteX197" fmla="*/ 509564 w 9117689"/>
              <a:gd name="connsiteY197" fmla="*/ 1817219 h 3539825"/>
              <a:gd name="connsiteX198" fmla="*/ 499426 w 9117689"/>
              <a:gd name="connsiteY198" fmla="*/ 1767000 h 3539825"/>
              <a:gd name="connsiteX199" fmla="*/ 380538 w 9117689"/>
              <a:gd name="connsiteY199" fmla="*/ 1688196 h 3539825"/>
              <a:gd name="connsiteX200" fmla="*/ 261651 w 9117689"/>
              <a:gd name="connsiteY200" fmla="*/ 1767000 h 3539825"/>
              <a:gd name="connsiteX201" fmla="*/ 258053 w 9117689"/>
              <a:gd name="connsiteY201" fmla="*/ 1784819 h 3539825"/>
              <a:gd name="connsiteX202" fmla="*/ 258053 w 9117689"/>
              <a:gd name="connsiteY202" fmla="*/ 1873737 h 3539825"/>
              <a:gd name="connsiteX203" fmla="*/ 129026 w 9117689"/>
              <a:gd name="connsiteY203" fmla="*/ 2002764 h 3539825"/>
              <a:gd name="connsiteX204" fmla="*/ 129027 w 9117689"/>
              <a:gd name="connsiteY204" fmla="*/ 2002763 h 3539825"/>
              <a:gd name="connsiteX205" fmla="*/ 0 w 9117689"/>
              <a:gd name="connsiteY205" fmla="*/ 1873736 h 3539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Lst>
            <a:rect l="l" t="t" r="r" b="b"/>
            <a:pathLst>
              <a:path w="9117689" h="3539825">
                <a:moveTo>
                  <a:pt x="3416213" y="2333225"/>
                </a:moveTo>
                <a:lnTo>
                  <a:pt x="3418662" y="2334059"/>
                </a:lnTo>
                <a:lnTo>
                  <a:pt x="3419056" y="2334093"/>
                </a:lnTo>
                <a:close/>
                <a:moveTo>
                  <a:pt x="7101793" y="0"/>
                </a:moveTo>
                <a:lnTo>
                  <a:pt x="9117689" y="0"/>
                </a:lnTo>
                <a:lnTo>
                  <a:pt x="9117688" y="1571832"/>
                </a:lnTo>
                <a:cubicBezTo>
                  <a:pt x="9117688" y="1625277"/>
                  <a:pt x="9085194" y="1671132"/>
                  <a:pt x="9038885" y="1690720"/>
                </a:cubicBezTo>
                <a:lnTo>
                  <a:pt x="8990815" y="1700424"/>
                </a:lnTo>
                <a:lnTo>
                  <a:pt x="8990815" y="1701162"/>
                </a:lnTo>
                <a:lnTo>
                  <a:pt x="8967335" y="1703529"/>
                </a:lnTo>
                <a:cubicBezTo>
                  <a:pt x="8936536" y="1709831"/>
                  <a:pt x="8909554" y="1726607"/>
                  <a:pt x="8890271" y="1749973"/>
                </a:cubicBezTo>
                <a:lnTo>
                  <a:pt x="8869106" y="1786864"/>
                </a:lnTo>
                <a:lnTo>
                  <a:pt x="8869106" y="1969446"/>
                </a:lnTo>
                <a:cubicBezTo>
                  <a:pt x="8869106" y="2022891"/>
                  <a:pt x="8836612" y="2068746"/>
                  <a:pt x="8790303" y="2088334"/>
                </a:cubicBezTo>
                <a:lnTo>
                  <a:pt x="8742233" y="2098038"/>
                </a:lnTo>
                <a:lnTo>
                  <a:pt x="8742233" y="2098776"/>
                </a:lnTo>
                <a:lnTo>
                  <a:pt x="8718753" y="2101143"/>
                </a:lnTo>
                <a:cubicBezTo>
                  <a:pt x="8672555" y="2110596"/>
                  <a:pt x="8634943" y="2143616"/>
                  <a:pt x="8619024" y="2187092"/>
                </a:cubicBezTo>
                <a:lnTo>
                  <a:pt x="8619004" y="2187206"/>
                </a:lnTo>
                <a:lnTo>
                  <a:pt x="8619004" y="2452801"/>
                </a:lnTo>
                <a:cubicBezTo>
                  <a:pt x="8619004" y="2506246"/>
                  <a:pt x="8586510" y="2552101"/>
                  <a:pt x="8540201" y="2571689"/>
                </a:cubicBezTo>
                <a:lnTo>
                  <a:pt x="8492131" y="2581393"/>
                </a:lnTo>
                <a:lnTo>
                  <a:pt x="8492131" y="2582131"/>
                </a:lnTo>
                <a:lnTo>
                  <a:pt x="8468651" y="2584498"/>
                </a:lnTo>
                <a:cubicBezTo>
                  <a:pt x="8422453" y="2593951"/>
                  <a:pt x="8384841" y="2626971"/>
                  <a:pt x="8368922" y="2670447"/>
                </a:cubicBezTo>
                <a:lnTo>
                  <a:pt x="8368671" y="2671870"/>
                </a:lnTo>
                <a:lnTo>
                  <a:pt x="8368671" y="2940196"/>
                </a:lnTo>
                <a:cubicBezTo>
                  <a:pt x="8368671" y="3011456"/>
                  <a:pt x="8310904" y="3069223"/>
                  <a:pt x="8239644" y="3069223"/>
                </a:cubicBezTo>
                <a:lnTo>
                  <a:pt x="8239645" y="3069222"/>
                </a:lnTo>
                <a:cubicBezTo>
                  <a:pt x="8168385" y="3069222"/>
                  <a:pt x="8110618" y="3011455"/>
                  <a:pt x="8110618" y="2940195"/>
                </a:cubicBezTo>
                <a:lnTo>
                  <a:pt x="8110618" y="2421638"/>
                </a:lnTo>
                <a:lnTo>
                  <a:pt x="8108615" y="2410288"/>
                </a:lnTo>
                <a:cubicBezTo>
                  <a:pt x="8092696" y="2366812"/>
                  <a:pt x="8055084" y="2333792"/>
                  <a:pt x="8008886" y="2324339"/>
                </a:cubicBezTo>
                <a:lnTo>
                  <a:pt x="7985406" y="2321972"/>
                </a:lnTo>
                <a:lnTo>
                  <a:pt x="7985406" y="2321234"/>
                </a:lnTo>
                <a:lnTo>
                  <a:pt x="7937336" y="2311530"/>
                </a:lnTo>
                <a:cubicBezTo>
                  <a:pt x="7891027" y="2291942"/>
                  <a:pt x="7858533" y="2246087"/>
                  <a:pt x="7858533" y="2192642"/>
                </a:cubicBezTo>
                <a:lnTo>
                  <a:pt x="7858533" y="1816267"/>
                </a:lnTo>
                <a:lnTo>
                  <a:pt x="7850144" y="1774717"/>
                </a:lnTo>
                <a:cubicBezTo>
                  <a:pt x="7830557" y="1728407"/>
                  <a:pt x="7784702" y="1695913"/>
                  <a:pt x="7731257" y="1695913"/>
                </a:cubicBezTo>
                <a:cubicBezTo>
                  <a:pt x="7677812" y="1695913"/>
                  <a:pt x="7631957" y="1728407"/>
                  <a:pt x="7612369" y="1774717"/>
                </a:cubicBezTo>
                <a:lnTo>
                  <a:pt x="7610180" y="1785562"/>
                </a:lnTo>
                <a:lnTo>
                  <a:pt x="7610180" y="1954864"/>
                </a:lnTo>
                <a:cubicBezTo>
                  <a:pt x="7610180" y="2008309"/>
                  <a:pt x="7577686" y="2054164"/>
                  <a:pt x="7531377" y="2073752"/>
                </a:cubicBezTo>
                <a:lnTo>
                  <a:pt x="7483307" y="2083456"/>
                </a:lnTo>
                <a:lnTo>
                  <a:pt x="7483307" y="2084194"/>
                </a:lnTo>
                <a:lnTo>
                  <a:pt x="7459827" y="2086561"/>
                </a:lnTo>
                <a:cubicBezTo>
                  <a:pt x="7413629" y="2096014"/>
                  <a:pt x="7376017" y="2129034"/>
                  <a:pt x="7360098" y="2172510"/>
                </a:cubicBezTo>
                <a:lnTo>
                  <a:pt x="7359846" y="2173939"/>
                </a:lnTo>
                <a:lnTo>
                  <a:pt x="7359846" y="2207025"/>
                </a:lnTo>
                <a:cubicBezTo>
                  <a:pt x="7359846" y="2278285"/>
                  <a:pt x="7302079" y="2336052"/>
                  <a:pt x="7230819" y="2336052"/>
                </a:cubicBezTo>
                <a:lnTo>
                  <a:pt x="7230820" y="2336051"/>
                </a:lnTo>
                <a:cubicBezTo>
                  <a:pt x="7159560" y="2336051"/>
                  <a:pt x="7101793" y="2278284"/>
                  <a:pt x="7101793" y="2207024"/>
                </a:cubicBezTo>
                <a:close/>
                <a:moveTo>
                  <a:pt x="6586062" y="0"/>
                </a:moveTo>
                <a:lnTo>
                  <a:pt x="7101793" y="0"/>
                </a:lnTo>
                <a:lnTo>
                  <a:pt x="7101792" y="2223547"/>
                </a:lnTo>
                <a:lnTo>
                  <a:pt x="7091654" y="2173328"/>
                </a:lnTo>
                <a:cubicBezTo>
                  <a:pt x="7072066" y="2127018"/>
                  <a:pt x="7026211" y="2094524"/>
                  <a:pt x="6972766" y="2094524"/>
                </a:cubicBezTo>
                <a:cubicBezTo>
                  <a:pt x="6919321" y="2094524"/>
                  <a:pt x="6873466" y="2127018"/>
                  <a:pt x="6853879" y="2173328"/>
                </a:cubicBezTo>
                <a:lnTo>
                  <a:pt x="6844115" y="2221688"/>
                </a:lnTo>
                <a:lnTo>
                  <a:pt x="6844115" y="2808090"/>
                </a:lnTo>
                <a:cubicBezTo>
                  <a:pt x="6844115" y="2879350"/>
                  <a:pt x="6786348" y="2937117"/>
                  <a:pt x="6715088" y="2937117"/>
                </a:cubicBezTo>
                <a:lnTo>
                  <a:pt x="6715089" y="2937116"/>
                </a:lnTo>
                <a:cubicBezTo>
                  <a:pt x="6643829" y="2937116"/>
                  <a:pt x="6586062" y="2879349"/>
                  <a:pt x="6586062" y="2808089"/>
                </a:cubicBezTo>
                <a:close/>
                <a:moveTo>
                  <a:pt x="4563129" y="0"/>
                </a:moveTo>
                <a:lnTo>
                  <a:pt x="6586062" y="0"/>
                </a:lnTo>
                <a:lnTo>
                  <a:pt x="6586061" y="1911127"/>
                </a:lnTo>
                <a:lnTo>
                  <a:pt x="6575923" y="1860908"/>
                </a:lnTo>
                <a:cubicBezTo>
                  <a:pt x="6556335" y="1814598"/>
                  <a:pt x="6510480" y="1782104"/>
                  <a:pt x="6457035" y="1782104"/>
                </a:cubicBezTo>
                <a:cubicBezTo>
                  <a:pt x="6403590" y="1782104"/>
                  <a:pt x="6357735" y="1814598"/>
                  <a:pt x="6338148" y="1860908"/>
                </a:cubicBezTo>
                <a:lnTo>
                  <a:pt x="6334550" y="1878727"/>
                </a:lnTo>
                <a:lnTo>
                  <a:pt x="6334550" y="2187673"/>
                </a:lnTo>
                <a:cubicBezTo>
                  <a:pt x="6334550" y="2258933"/>
                  <a:pt x="6276783" y="2316700"/>
                  <a:pt x="6205523" y="2316700"/>
                </a:cubicBezTo>
                <a:lnTo>
                  <a:pt x="6205524" y="2316699"/>
                </a:lnTo>
                <a:cubicBezTo>
                  <a:pt x="6134264" y="2316699"/>
                  <a:pt x="6076497" y="2258932"/>
                  <a:pt x="6076497" y="2187672"/>
                </a:cubicBezTo>
                <a:lnTo>
                  <a:pt x="6076497" y="2140934"/>
                </a:lnTo>
                <a:lnTo>
                  <a:pt x="6057827" y="2108392"/>
                </a:lnTo>
                <a:cubicBezTo>
                  <a:pt x="6038544" y="2085026"/>
                  <a:pt x="6011561" y="2068250"/>
                  <a:pt x="5980763" y="2061948"/>
                </a:cubicBezTo>
                <a:lnTo>
                  <a:pt x="5957283" y="2059581"/>
                </a:lnTo>
                <a:lnTo>
                  <a:pt x="5957283" y="2058843"/>
                </a:lnTo>
                <a:lnTo>
                  <a:pt x="5909213" y="2049139"/>
                </a:lnTo>
                <a:cubicBezTo>
                  <a:pt x="5862904" y="2029551"/>
                  <a:pt x="5830410" y="1983696"/>
                  <a:pt x="5830410" y="1930251"/>
                </a:cubicBezTo>
                <a:lnTo>
                  <a:pt x="5830410" y="1816267"/>
                </a:lnTo>
                <a:lnTo>
                  <a:pt x="5822021" y="1774717"/>
                </a:lnTo>
                <a:cubicBezTo>
                  <a:pt x="5802434" y="1728407"/>
                  <a:pt x="5756579" y="1695913"/>
                  <a:pt x="5703134" y="1695913"/>
                </a:cubicBezTo>
                <a:cubicBezTo>
                  <a:pt x="5649689" y="1695913"/>
                  <a:pt x="5603834" y="1728407"/>
                  <a:pt x="5584246" y="1774717"/>
                </a:cubicBezTo>
                <a:lnTo>
                  <a:pt x="5582057" y="1785561"/>
                </a:lnTo>
                <a:lnTo>
                  <a:pt x="5582057" y="2066181"/>
                </a:lnTo>
                <a:cubicBezTo>
                  <a:pt x="5582057" y="2119626"/>
                  <a:pt x="5549563" y="2165481"/>
                  <a:pt x="5503254" y="2185069"/>
                </a:cubicBezTo>
                <a:lnTo>
                  <a:pt x="5455184" y="2194773"/>
                </a:lnTo>
                <a:lnTo>
                  <a:pt x="5455184" y="2195511"/>
                </a:lnTo>
                <a:lnTo>
                  <a:pt x="5431704" y="2197878"/>
                </a:lnTo>
                <a:cubicBezTo>
                  <a:pt x="5385506" y="2207331"/>
                  <a:pt x="5347894" y="2240351"/>
                  <a:pt x="5331975" y="2283827"/>
                </a:cubicBezTo>
                <a:lnTo>
                  <a:pt x="5329771" y="2296316"/>
                </a:lnTo>
                <a:lnTo>
                  <a:pt x="5329771" y="2565398"/>
                </a:lnTo>
                <a:cubicBezTo>
                  <a:pt x="5329771" y="2636658"/>
                  <a:pt x="5272004" y="2694425"/>
                  <a:pt x="5200744" y="2694425"/>
                </a:cubicBezTo>
                <a:lnTo>
                  <a:pt x="5200745" y="2694424"/>
                </a:lnTo>
                <a:cubicBezTo>
                  <a:pt x="5129485" y="2694424"/>
                  <a:pt x="5071718" y="2636657"/>
                  <a:pt x="5071718" y="2565397"/>
                </a:cubicBezTo>
                <a:lnTo>
                  <a:pt x="5071718" y="2422778"/>
                </a:lnTo>
                <a:lnTo>
                  <a:pt x="5069514" y="2410288"/>
                </a:lnTo>
                <a:cubicBezTo>
                  <a:pt x="5053595" y="2366812"/>
                  <a:pt x="5015983" y="2333792"/>
                  <a:pt x="4969785" y="2324339"/>
                </a:cubicBezTo>
                <a:lnTo>
                  <a:pt x="4946305" y="2321972"/>
                </a:lnTo>
                <a:lnTo>
                  <a:pt x="4946305" y="2321234"/>
                </a:lnTo>
                <a:lnTo>
                  <a:pt x="4898235" y="2311530"/>
                </a:lnTo>
                <a:cubicBezTo>
                  <a:pt x="4851926" y="2291942"/>
                  <a:pt x="4819432" y="2246087"/>
                  <a:pt x="4819432" y="2192642"/>
                </a:cubicBezTo>
                <a:lnTo>
                  <a:pt x="4819432" y="1816266"/>
                </a:lnTo>
                <a:lnTo>
                  <a:pt x="4811043" y="1774717"/>
                </a:lnTo>
                <a:cubicBezTo>
                  <a:pt x="4791456" y="1728407"/>
                  <a:pt x="4745601" y="1695913"/>
                  <a:pt x="4692156" y="1695913"/>
                </a:cubicBezTo>
                <a:cubicBezTo>
                  <a:pt x="4620896" y="1695913"/>
                  <a:pt x="4563129" y="1753680"/>
                  <a:pt x="4563129" y="1824940"/>
                </a:cubicBezTo>
                <a:close/>
                <a:moveTo>
                  <a:pt x="2554390" y="0"/>
                </a:moveTo>
                <a:lnTo>
                  <a:pt x="4563014" y="0"/>
                </a:lnTo>
                <a:lnTo>
                  <a:pt x="4563013" y="1842446"/>
                </a:lnTo>
                <a:cubicBezTo>
                  <a:pt x="4563013" y="1895891"/>
                  <a:pt x="4530519" y="1941746"/>
                  <a:pt x="4484210" y="1961334"/>
                </a:cubicBezTo>
                <a:lnTo>
                  <a:pt x="4436140" y="1971038"/>
                </a:lnTo>
                <a:lnTo>
                  <a:pt x="4436140" y="1971776"/>
                </a:lnTo>
                <a:lnTo>
                  <a:pt x="4412660" y="1974143"/>
                </a:lnTo>
                <a:cubicBezTo>
                  <a:pt x="4381861" y="1980445"/>
                  <a:pt x="4354879" y="1997221"/>
                  <a:pt x="4335595" y="2020587"/>
                </a:cubicBezTo>
                <a:lnTo>
                  <a:pt x="4314688" y="2057030"/>
                </a:lnTo>
                <a:lnTo>
                  <a:pt x="4314688" y="2192642"/>
                </a:lnTo>
                <a:cubicBezTo>
                  <a:pt x="4314688" y="2246087"/>
                  <a:pt x="4282194" y="2291942"/>
                  <a:pt x="4235885" y="2311530"/>
                </a:cubicBezTo>
                <a:lnTo>
                  <a:pt x="4187817" y="2321234"/>
                </a:lnTo>
                <a:lnTo>
                  <a:pt x="4187817" y="2321972"/>
                </a:lnTo>
                <a:lnTo>
                  <a:pt x="4164337" y="2324339"/>
                </a:lnTo>
                <a:cubicBezTo>
                  <a:pt x="4133539" y="2330641"/>
                  <a:pt x="4106556" y="2347417"/>
                  <a:pt x="4087273" y="2370783"/>
                </a:cubicBezTo>
                <a:lnTo>
                  <a:pt x="4066134" y="2407628"/>
                </a:lnTo>
                <a:lnTo>
                  <a:pt x="4066134" y="2565398"/>
                </a:lnTo>
                <a:cubicBezTo>
                  <a:pt x="4066134" y="2636658"/>
                  <a:pt x="4008367" y="2694425"/>
                  <a:pt x="3937108" y="2694425"/>
                </a:cubicBezTo>
                <a:lnTo>
                  <a:pt x="3937108" y="2694424"/>
                </a:lnTo>
                <a:cubicBezTo>
                  <a:pt x="3865849" y="2694424"/>
                  <a:pt x="3808081" y="2636657"/>
                  <a:pt x="3808081" y="2565397"/>
                </a:cubicBezTo>
                <a:lnTo>
                  <a:pt x="3808081" y="2001093"/>
                </a:lnTo>
                <a:lnTo>
                  <a:pt x="3799693" y="1959543"/>
                </a:lnTo>
                <a:cubicBezTo>
                  <a:pt x="3780106" y="1913233"/>
                  <a:pt x="3734251" y="1880739"/>
                  <a:pt x="3680806" y="1880739"/>
                </a:cubicBezTo>
                <a:cubicBezTo>
                  <a:pt x="3627361" y="1880739"/>
                  <a:pt x="3581506" y="1913233"/>
                  <a:pt x="3561919" y="1959543"/>
                </a:cubicBezTo>
                <a:lnTo>
                  <a:pt x="3561432" y="1961953"/>
                </a:lnTo>
                <a:lnTo>
                  <a:pt x="3561432" y="2209143"/>
                </a:lnTo>
                <a:cubicBezTo>
                  <a:pt x="3561432" y="2262588"/>
                  <a:pt x="3528938" y="2308443"/>
                  <a:pt x="3482628" y="2328031"/>
                </a:cubicBezTo>
                <a:lnTo>
                  <a:pt x="3438828" y="2336873"/>
                </a:lnTo>
                <a:lnTo>
                  <a:pt x="3438828" y="2338239"/>
                </a:lnTo>
                <a:lnTo>
                  <a:pt x="3415348" y="2340606"/>
                </a:lnTo>
                <a:cubicBezTo>
                  <a:pt x="3369150" y="2350059"/>
                  <a:pt x="3331538" y="2383079"/>
                  <a:pt x="3315619" y="2426555"/>
                </a:cubicBezTo>
                <a:lnTo>
                  <a:pt x="3307418" y="2473026"/>
                </a:lnTo>
                <a:lnTo>
                  <a:pt x="3307418" y="2940195"/>
                </a:lnTo>
                <a:cubicBezTo>
                  <a:pt x="3307418" y="3011455"/>
                  <a:pt x="3249651" y="3069222"/>
                  <a:pt x="3178391" y="3069222"/>
                </a:cubicBezTo>
                <a:lnTo>
                  <a:pt x="3178392" y="3069223"/>
                </a:lnTo>
                <a:cubicBezTo>
                  <a:pt x="3107131" y="3069223"/>
                  <a:pt x="3049365" y="3011456"/>
                  <a:pt x="3049365" y="2940196"/>
                </a:cubicBezTo>
                <a:lnTo>
                  <a:pt x="3049365" y="1954092"/>
                </a:lnTo>
                <a:lnTo>
                  <a:pt x="3033348" y="1927693"/>
                </a:lnTo>
                <a:cubicBezTo>
                  <a:pt x="3009683" y="1899017"/>
                  <a:pt x="2973869" y="1880739"/>
                  <a:pt x="2933785" y="1880739"/>
                </a:cubicBezTo>
                <a:cubicBezTo>
                  <a:pt x="2880341" y="1880739"/>
                  <a:pt x="2834485" y="1913233"/>
                  <a:pt x="2814898" y="1959543"/>
                </a:cubicBezTo>
                <a:lnTo>
                  <a:pt x="2812442" y="1971703"/>
                </a:lnTo>
                <a:lnTo>
                  <a:pt x="2812442" y="2487377"/>
                </a:lnTo>
                <a:cubicBezTo>
                  <a:pt x="2812442" y="2558637"/>
                  <a:pt x="2754675" y="2616404"/>
                  <a:pt x="2683415" y="2616404"/>
                </a:cubicBezTo>
                <a:lnTo>
                  <a:pt x="2683416" y="2616403"/>
                </a:lnTo>
                <a:cubicBezTo>
                  <a:pt x="2612156" y="2616403"/>
                  <a:pt x="2554390" y="2558636"/>
                  <a:pt x="2554390" y="2487376"/>
                </a:cubicBezTo>
                <a:close/>
                <a:moveTo>
                  <a:pt x="2038281" y="0"/>
                </a:moveTo>
                <a:lnTo>
                  <a:pt x="2554389" y="0"/>
                </a:lnTo>
                <a:lnTo>
                  <a:pt x="2554388" y="2462247"/>
                </a:lnTo>
                <a:lnTo>
                  <a:pt x="2544249" y="2412029"/>
                </a:lnTo>
                <a:cubicBezTo>
                  <a:pt x="2524662" y="2365719"/>
                  <a:pt x="2478807" y="2333225"/>
                  <a:pt x="2425362" y="2333225"/>
                </a:cubicBezTo>
                <a:cubicBezTo>
                  <a:pt x="2354102" y="2333225"/>
                  <a:pt x="2296335" y="2390992"/>
                  <a:pt x="2296335" y="2462252"/>
                </a:cubicBezTo>
                <a:lnTo>
                  <a:pt x="2296335" y="3410798"/>
                </a:lnTo>
                <a:cubicBezTo>
                  <a:pt x="2296335" y="3482058"/>
                  <a:pt x="2238568" y="3539825"/>
                  <a:pt x="2167308" y="3539825"/>
                </a:cubicBezTo>
                <a:lnTo>
                  <a:pt x="2167309" y="3539824"/>
                </a:lnTo>
                <a:cubicBezTo>
                  <a:pt x="2096048" y="3539824"/>
                  <a:pt x="2038281" y="3482057"/>
                  <a:pt x="2038281" y="3410797"/>
                </a:cubicBezTo>
                <a:close/>
                <a:moveTo>
                  <a:pt x="1025296" y="0"/>
                </a:moveTo>
                <a:lnTo>
                  <a:pt x="2038281" y="0"/>
                </a:lnTo>
                <a:lnTo>
                  <a:pt x="2038280" y="2363613"/>
                </a:lnTo>
                <a:lnTo>
                  <a:pt x="2028142" y="2313394"/>
                </a:lnTo>
                <a:cubicBezTo>
                  <a:pt x="2008554" y="2267084"/>
                  <a:pt x="1962699" y="2234590"/>
                  <a:pt x="1909254" y="2234590"/>
                </a:cubicBezTo>
                <a:cubicBezTo>
                  <a:pt x="1855809" y="2234590"/>
                  <a:pt x="1809954" y="2267084"/>
                  <a:pt x="1790367" y="2313394"/>
                </a:cubicBezTo>
                <a:lnTo>
                  <a:pt x="1780603" y="2361754"/>
                </a:lnTo>
                <a:lnTo>
                  <a:pt x="1780603" y="2692556"/>
                </a:lnTo>
                <a:cubicBezTo>
                  <a:pt x="1780603" y="2763816"/>
                  <a:pt x="1722836" y="2821583"/>
                  <a:pt x="1651576" y="2821583"/>
                </a:cubicBezTo>
                <a:lnTo>
                  <a:pt x="1651577" y="2821582"/>
                </a:lnTo>
                <a:cubicBezTo>
                  <a:pt x="1580317" y="2821582"/>
                  <a:pt x="1522551" y="2763815"/>
                  <a:pt x="1522551" y="2692555"/>
                </a:cubicBezTo>
                <a:lnTo>
                  <a:pt x="1522551" y="1963074"/>
                </a:lnTo>
                <a:lnTo>
                  <a:pt x="1521838" y="1959543"/>
                </a:lnTo>
                <a:cubicBezTo>
                  <a:pt x="1502252" y="1913233"/>
                  <a:pt x="1456396" y="1880739"/>
                  <a:pt x="1402952" y="1880739"/>
                </a:cubicBezTo>
                <a:cubicBezTo>
                  <a:pt x="1349507" y="1880739"/>
                  <a:pt x="1303651" y="1913233"/>
                  <a:pt x="1284064" y="1959543"/>
                </a:cubicBezTo>
                <a:lnTo>
                  <a:pt x="1283350" y="1963076"/>
                </a:lnTo>
                <a:lnTo>
                  <a:pt x="1283350" y="2311237"/>
                </a:lnTo>
                <a:cubicBezTo>
                  <a:pt x="1283350" y="2382497"/>
                  <a:pt x="1225583" y="2440264"/>
                  <a:pt x="1154324" y="2440264"/>
                </a:cubicBezTo>
                <a:lnTo>
                  <a:pt x="1154324" y="2440263"/>
                </a:lnTo>
                <a:cubicBezTo>
                  <a:pt x="1083064" y="2440263"/>
                  <a:pt x="1025296" y="2382496"/>
                  <a:pt x="1025296" y="2311236"/>
                </a:cubicBezTo>
                <a:close/>
                <a:moveTo>
                  <a:pt x="509565" y="0"/>
                </a:moveTo>
                <a:lnTo>
                  <a:pt x="1025296" y="0"/>
                </a:lnTo>
                <a:lnTo>
                  <a:pt x="1025295" y="2327759"/>
                </a:lnTo>
                <a:lnTo>
                  <a:pt x="1015157" y="2277540"/>
                </a:lnTo>
                <a:cubicBezTo>
                  <a:pt x="995569" y="2231230"/>
                  <a:pt x="949714" y="2198736"/>
                  <a:pt x="896269" y="2198736"/>
                </a:cubicBezTo>
                <a:cubicBezTo>
                  <a:pt x="842824" y="2198736"/>
                  <a:pt x="796969" y="2231230"/>
                  <a:pt x="777382" y="2277540"/>
                </a:cubicBezTo>
                <a:lnTo>
                  <a:pt x="767618" y="2325901"/>
                </a:lnTo>
                <a:lnTo>
                  <a:pt x="767618" y="2411240"/>
                </a:lnTo>
                <a:cubicBezTo>
                  <a:pt x="767618" y="2482500"/>
                  <a:pt x="709851" y="2540267"/>
                  <a:pt x="638591" y="2540267"/>
                </a:cubicBezTo>
                <a:lnTo>
                  <a:pt x="638592" y="2540266"/>
                </a:lnTo>
                <a:cubicBezTo>
                  <a:pt x="567332" y="2540266"/>
                  <a:pt x="509565" y="2482499"/>
                  <a:pt x="509565" y="2411239"/>
                </a:cubicBezTo>
                <a:close/>
                <a:moveTo>
                  <a:pt x="0" y="0"/>
                </a:moveTo>
                <a:lnTo>
                  <a:pt x="509565" y="0"/>
                </a:lnTo>
                <a:lnTo>
                  <a:pt x="509564" y="1817219"/>
                </a:lnTo>
                <a:lnTo>
                  <a:pt x="499426" y="1767000"/>
                </a:lnTo>
                <a:cubicBezTo>
                  <a:pt x="479838" y="1720690"/>
                  <a:pt x="433983" y="1688196"/>
                  <a:pt x="380538" y="1688196"/>
                </a:cubicBezTo>
                <a:cubicBezTo>
                  <a:pt x="327093" y="1688196"/>
                  <a:pt x="281238" y="1720690"/>
                  <a:pt x="261651" y="1767000"/>
                </a:cubicBezTo>
                <a:lnTo>
                  <a:pt x="258053" y="1784819"/>
                </a:lnTo>
                <a:lnTo>
                  <a:pt x="258053" y="1873737"/>
                </a:lnTo>
                <a:cubicBezTo>
                  <a:pt x="258053" y="1944997"/>
                  <a:pt x="200286" y="2002764"/>
                  <a:pt x="129026" y="2002764"/>
                </a:cubicBezTo>
                <a:lnTo>
                  <a:pt x="129027" y="2002763"/>
                </a:lnTo>
                <a:cubicBezTo>
                  <a:pt x="57767" y="2002763"/>
                  <a:pt x="0" y="1944996"/>
                  <a:pt x="0" y="1873736"/>
                </a:cubicBezTo>
                <a:close/>
              </a:path>
            </a:pathLst>
          </a:custGeom>
        </p:spPr>
        <p:txBody>
          <a:bodyPr wrap="square" anchor="t">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13218989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cept graphic 4">
    <p:spTree>
      <p:nvGrpSpPr>
        <p:cNvPr id="1" name=""/>
        <p:cNvGrpSpPr/>
        <p:nvPr/>
      </p:nvGrpSpPr>
      <p:grpSpPr>
        <a:xfrm>
          <a:off x="0" y="0"/>
          <a:ext cx="0" cy="0"/>
          <a:chOff x="0" y="0"/>
          <a:chExt cx="0" cy="0"/>
        </a:xfrm>
      </p:grpSpPr>
      <p:sp>
        <p:nvSpPr>
          <p:cNvPr id="4" name="Marcador de imagen 3"/>
          <p:cNvSpPr>
            <a:spLocks noGrp="1"/>
          </p:cNvSpPr>
          <p:nvPr>
            <p:ph type="pic" sz="quarter" idx="12"/>
          </p:nvPr>
        </p:nvSpPr>
        <p:spPr>
          <a:xfrm>
            <a:off x="-10226" y="-4001"/>
            <a:ext cx="9353304" cy="4516366"/>
          </a:xfrm>
          <a:custGeom>
            <a:avLst/>
            <a:gdLst>
              <a:gd name="connsiteX0" fmla="*/ 3667965 w 9353304"/>
              <a:gd name="connsiteY0" fmla="*/ 3780368 h 4516366"/>
              <a:gd name="connsiteX1" fmla="*/ 3665122 w 9353304"/>
              <a:gd name="connsiteY1" fmla="*/ 3781236 h 4516366"/>
              <a:gd name="connsiteX2" fmla="*/ 3665516 w 9353304"/>
              <a:gd name="connsiteY2" fmla="*/ 3781202 h 4516366"/>
              <a:gd name="connsiteX3" fmla="*/ 1906603 w 9353304"/>
              <a:gd name="connsiteY3" fmla="*/ 3435046 h 4516366"/>
              <a:gd name="connsiteX4" fmla="*/ 1903760 w 9353304"/>
              <a:gd name="connsiteY4" fmla="*/ 3435914 h 4516366"/>
              <a:gd name="connsiteX5" fmla="*/ 1904154 w 9353304"/>
              <a:gd name="connsiteY5" fmla="*/ 3435880 h 4516366"/>
              <a:gd name="connsiteX6" fmla="*/ 5145170 w 9353304"/>
              <a:gd name="connsiteY6" fmla="*/ 3313683 h 4516366"/>
              <a:gd name="connsiteX7" fmla="*/ 5147619 w 9353304"/>
              <a:gd name="connsiteY7" fmla="*/ 3314517 h 4516366"/>
              <a:gd name="connsiteX8" fmla="*/ 5148013 w 9353304"/>
              <a:gd name="connsiteY8" fmla="*/ 3314551 h 4516366"/>
              <a:gd name="connsiteX9" fmla="*/ 145219 w 9353304"/>
              <a:gd name="connsiteY9" fmla="*/ 3099418 h 4516366"/>
              <a:gd name="connsiteX10" fmla="*/ 142376 w 9353304"/>
              <a:gd name="connsiteY10" fmla="*/ 3100286 h 4516366"/>
              <a:gd name="connsiteX11" fmla="*/ 142770 w 9353304"/>
              <a:gd name="connsiteY11" fmla="*/ 3100252 h 4516366"/>
              <a:gd name="connsiteX12" fmla="*/ 1148720 w 9353304"/>
              <a:gd name="connsiteY12" fmla="*/ 2807586 h 4516366"/>
              <a:gd name="connsiteX13" fmla="*/ 1145878 w 9353304"/>
              <a:gd name="connsiteY13" fmla="*/ 2808454 h 4516366"/>
              <a:gd name="connsiteX14" fmla="*/ 1146272 w 9353304"/>
              <a:gd name="connsiteY14" fmla="*/ 2808420 h 4516366"/>
              <a:gd name="connsiteX15" fmla="*/ 7320034 w 9353304"/>
              <a:gd name="connsiteY15" fmla="*/ 1299734 h 4516366"/>
              <a:gd name="connsiteX16" fmla="*/ 7320035 w 9353304"/>
              <a:gd name="connsiteY16" fmla="*/ 1299738 h 4516366"/>
              <a:gd name="connsiteX17" fmla="*/ 7320034 w 9353304"/>
              <a:gd name="connsiteY17" fmla="*/ 3936332 h 4516366"/>
              <a:gd name="connsiteX18" fmla="*/ 7191007 w 9353304"/>
              <a:gd name="connsiteY18" fmla="*/ 4065359 h 4516366"/>
              <a:gd name="connsiteX19" fmla="*/ 7191008 w 9353304"/>
              <a:gd name="connsiteY19" fmla="*/ 4065358 h 4516366"/>
              <a:gd name="connsiteX20" fmla="*/ 7061981 w 9353304"/>
              <a:gd name="connsiteY20" fmla="*/ 3936331 h 4516366"/>
              <a:gd name="connsiteX21" fmla="*/ 7061981 w 9353304"/>
              <a:gd name="connsiteY21" fmla="*/ 1454195 h 4516366"/>
              <a:gd name="connsiteX22" fmla="*/ 7191008 w 9353304"/>
              <a:gd name="connsiteY22" fmla="*/ 1583222 h 4516366"/>
              <a:gd name="connsiteX23" fmla="*/ 7191007 w 9353304"/>
              <a:gd name="connsiteY23" fmla="*/ 1583223 h 4516366"/>
              <a:gd name="connsiteX24" fmla="*/ 7320034 w 9353304"/>
              <a:gd name="connsiteY24" fmla="*/ 1454196 h 4516366"/>
              <a:gd name="connsiteX25" fmla="*/ 3667965 w 9353304"/>
              <a:gd name="connsiteY25" fmla="*/ 1298232 h 4516366"/>
              <a:gd name="connsiteX26" fmla="*/ 3665516 w 9353304"/>
              <a:gd name="connsiteY26" fmla="*/ 1299066 h 4516366"/>
              <a:gd name="connsiteX27" fmla="*/ 3665122 w 9353304"/>
              <a:gd name="connsiteY27" fmla="*/ 1299100 h 4516366"/>
              <a:gd name="connsiteX28" fmla="*/ 7061980 w 9353304"/>
              <a:gd name="connsiteY28" fmla="*/ 1280382 h 4516366"/>
              <a:gd name="connsiteX29" fmla="*/ 7061981 w 9353304"/>
              <a:gd name="connsiteY29" fmla="*/ 1280386 h 4516366"/>
              <a:gd name="connsiteX30" fmla="*/ 7061980 w 9353304"/>
              <a:gd name="connsiteY30" fmla="*/ 3952854 h 4516366"/>
              <a:gd name="connsiteX31" fmla="*/ 7051842 w 9353304"/>
              <a:gd name="connsiteY31" fmla="*/ 3902635 h 4516366"/>
              <a:gd name="connsiteX32" fmla="*/ 6932954 w 9353304"/>
              <a:gd name="connsiteY32" fmla="*/ 3823831 h 4516366"/>
              <a:gd name="connsiteX33" fmla="*/ 6814067 w 9353304"/>
              <a:gd name="connsiteY33" fmla="*/ 3902635 h 4516366"/>
              <a:gd name="connsiteX34" fmla="*/ 6804303 w 9353304"/>
              <a:gd name="connsiteY34" fmla="*/ 3950996 h 4516366"/>
              <a:gd name="connsiteX35" fmla="*/ 6804303 w 9353304"/>
              <a:gd name="connsiteY35" fmla="*/ 4036335 h 4516366"/>
              <a:gd name="connsiteX36" fmla="*/ 6675276 w 9353304"/>
              <a:gd name="connsiteY36" fmla="*/ 4165362 h 4516366"/>
              <a:gd name="connsiteX37" fmla="*/ 6675277 w 9353304"/>
              <a:gd name="connsiteY37" fmla="*/ 4165361 h 4516366"/>
              <a:gd name="connsiteX38" fmla="*/ 6546250 w 9353304"/>
              <a:gd name="connsiteY38" fmla="*/ 4036334 h 4516366"/>
              <a:gd name="connsiteX39" fmla="*/ 6546250 w 9353304"/>
              <a:gd name="connsiteY39" fmla="*/ 1554198 h 4516366"/>
              <a:gd name="connsiteX40" fmla="*/ 6675277 w 9353304"/>
              <a:gd name="connsiteY40" fmla="*/ 1683225 h 4516366"/>
              <a:gd name="connsiteX41" fmla="*/ 6675276 w 9353304"/>
              <a:gd name="connsiteY41" fmla="*/ 1683226 h 4516366"/>
              <a:gd name="connsiteX42" fmla="*/ 6804303 w 9353304"/>
              <a:gd name="connsiteY42" fmla="*/ 1554199 h 4516366"/>
              <a:gd name="connsiteX43" fmla="*/ 6804303 w 9353304"/>
              <a:gd name="connsiteY43" fmla="*/ 1468860 h 4516366"/>
              <a:gd name="connsiteX44" fmla="*/ 6814067 w 9353304"/>
              <a:gd name="connsiteY44" fmla="*/ 1420499 h 4516366"/>
              <a:gd name="connsiteX45" fmla="*/ 6932954 w 9353304"/>
              <a:gd name="connsiteY45" fmla="*/ 1341695 h 4516366"/>
              <a:gd name="connsiteX46" fmla="*/ 7051842 w 9353304"/>
              <a:gd name="connsiteY46" fmla="*/ 1420499 h 4516366"/>
              <a:gd name="connsiteX47" fmla="*/ 7061980 w 9353304"/>
              <a:gd name="connsiteY47" fmla="*/ 1470718 h 4516366"/>
              <a:gd name="connsiteX48" fmla="*/ 1906603 w 9353304"/>
              <a:gd name="connsiteY48" fmla="*/ 952910 h 4516366"/>
              <a:gd name="connsiteX49" fmla="*/ 1904154 w 9353304"/>
              <a:gd name="connsiteY49" fmla="*/ 953744 h 4516366"/>
              <a:gd name="connsiteX50" fmla="*/ 1903760 w 9353304"/>
              <a:gd name="connsiteY50" fmla="*/ 953778 h 4516366"/>
              <a:gd name="connsiteX51" fmla="*/ 8600713 w 9353304"/>
              <a:gd name="connsiteY51" fmla="*/ 896365 h 4516366"/>
              <a:gd name="connsiteX52" fmla="*/ 8600714 w 9353304"/>
              <a:gd name="connsiteY52" fmla="*/ 896369 h 4516366"/>
              <a:gd name="connsiteX53" fmla="*/ 8600713 w 9353304"/>
              <a:gd name="connsiteY53" fmla="*/ 3568837 h 4516366"/>
              <a:gd name="connsiteX54" fmla="*/ 8590575 w 9353304"/>
              <a:gd name="connsiteY54" fmla="*/ 3518618 h 4516366"/>
              <a:gd name="connsiteX55" fmla="*/ 8471687 w 9353304"/>
              <a:gd name="connsiteY55" fmla="*/ 3439814 h 4516366"/>
              <a:gd name="connsiteX56" fmla="*/ 8352800 w 9353304"/>
              <a:gd name="connsiteY56" fmla="*/ 3518618 h 4516366"/>
              <a:gd name="connsiteX57" fmla="*/ 8343036 w 9353304"/>
              <a:gd name="connsiteY57" fmla="*/ 3566978 h 4516366"/>
              <a:gd name="connsiteX58" fmla="*/ 8343036 w 9353304"/>
              <a:gd name="connsiteY58" fmla="*/ 4153380 h 4516366"/>
              <a:gd name="connsiteX59" fmla="*/ 8214009 w 9353304"/>
              <a:gd name="connsiteY59" fmla="*/ 4282407 h 4516366"/>
              <a:gd name="connsiteX60" fmla="*/ 8214010 w 9353304"/>
              <a:gd name="connsiteY60" fmla="*/ 4282406 h 4516366"/>
              <a:gd name="connsiteX61" fmla="*/ 8084983 w 9353304"/>
              <a:gd name="connsiteY61" fmla="*/ 4153379 h 4516366"/>
              <a:gd name="connsiteX62" fmla="*/ 8084983 w 9353304"/>
              <a:gd name="connsiteY62" fmla="*/ 1671243 h 4516366"/>
              <a:gd name="connsiteX63" fmla="*/ 8214010 w 9353304"/>
              <a:gd name="connsiteY63" fmla="*/ 1800270 h 4516366"/>
              <a:gd name="connsiteX64" fmla="*/ 8214009 w 9353304"/>
              <a:gd name="connsiteY64" fmla="*/ 1800271 h 4516366"/>
              <a:gd name="connsiteX65" fmla="*/ 8343036 w 9353304"/>
              <a:gd name="connsiteY65" fmla="*/ 1671244 h 4516366"/>
              <a:gd name="connsiteX66" fmla="*/ 8343036 w 9353304"/>
              <a:gd name="connsiteY66" fmla="*/ 1084842 h 4516366"/>
              <a:gd name="connsiteX67" fmla="*/ 8352800 w 9353304"/>
              <a:gd name="connsiteY67" fmla="*/ 1036482 h 4516366"/>
              <a:gd name="connsiteX68" fmla="*/ 8471687 w 9353304"/>
              <a:gd name="connsiteY68" fmla="*/ 957678 h 4516366"/>
              <a:gd name="connsiteX69" fmla="*/ 8590575 w 9353304"/>
              <a:gd name="connsiteY69" fmla="*/ 1036482 h 4516366"/>
              <a:gd name="connsiteX70" fmla="*/ 8600713 w 9353304"/>
              <a:gd name="connsiteY70" fmla="*/ 1086701 h 4516366"/>
              <a:gd name="connsiteX71" fmla="*/ 5145170 w 9353304"/>
              <a:gd name="connsiteY71" fmla="*/ 831547 h 4516366"/>
              <a:gd name="connsiteX72" fmla="*/ 5148013 w 9353304"/>
              <a:gd name="connsiteY72" fmla="*/ 832415 h 4516366"/>
              <a:gd name="connsiteX73" fmla="*/ 5147619 w 9353304"/>
              <a:gd name="connsiteY73" fmla="*/ 832381 h 4516366"/>
              <a:gd name="connsiteX74" fmla="*/ 145219 w 9353304"/>
              <a:gd name="connsiteY74" fmla="*/ 617282 h 4516366"/>
              <a:gd name="connsiteX75" fmla="*/ 142770 w 9353304"/>
              <a:gd name="connsiteY75" fmla="*/ 618116 h 4516366"/>
              <a:gd name="connsiteX76" fmla="*/ 142376 w 9353304"/>
              <a:gd name="connsiteY76" fmla="*/ 618150 h 4516366"/>
              <a:gd name="connsiteX77" fmla="*/ 8979456 w 9353304"/>
              <a:gd name="connsiteY77" fmla="*/ 554677 h 4516366"/>
              <a:gd name="connsiteX78" fmla="*/ 9079020 w 9353304"/>
              <a:gd name="connsiteY78" fmla="*/ 601631 h 4516366"/>
              <a:gd name="connsiteX79" fmla="*/ 9095250 w 9353304"/>
              <a:gd name="connsiteY79" fmla="*/ 628382 h 4516366"/>
              <a:gd name="connsiteX80" fmla="*/ 9095250 w 9353304"/>
              <a:gd name="connsiteY80" fmla="*/ 1251118 h 4516366"/>
              <a:gd name="connsiteX81" fmla="*/ 9224277 w 9353304"/>
              <a:gd name="connsiteY81" fmla="*/ 1380145 h 4516366"/>
              <a:gd name="connsiteX82" fmla="*/ 9224276 w 9353304"/>
              <a:gd name="connsiteY82" fmla="*/ 1380146 h 4516366"/>
              <a:gd name="connsiteX83" fmla="*/ 9353303 w 9353304"/>
              <a:gd name="connsiteY83" fmla="*/ 1251119 h 4516366"/>
              <a:gd name="connsiteX84" fmla="*/ 9353303 w 9353304"/>
              <a:gd name="connsiteY84" fmla="*/ 859000 h 4516366"/>
              <a:gd name="connsiteX85" fmla="*/ 9353304 w 9353304"/>
              <a:gd name="connsiteY85" fmla="*/ 859004 h 4516366"/>
              <a:gd name="connsiteX86" fmla="*/ 9353303 w 9353304"/>
              <a:gd name="connsiteY86" fmla="*/ 3733255 h 4516366"/>
              <a:gd name="connsiteX87" fmla="*/ 9224276 w 9353304"/>
              <a:gd name="connsiteY87" fmla="*/ 3862282 h 4516366"/>
              <a:gd name="connsiteX88" fmla="*/ 9224277 w 9353304"/>
              <a:gd name="connsiteY88" fmla="*/ 3862281 h 4516366"/>
              <a:gd name="connsiteX89" fmla="*/ 9095250 w 9353304"/>
              <a:gd name="connsiteY89" fmla="*/ 3733254 h 4516366"/>
              <a:gd name="connsiteX90" fmla="*/ 9095250 w 9353304"/>
              <a:gd name="connsiteY90" fmla="*/ 3110518 h 4516366"/>
              <a:gd name="connsiteX91" fmla="*/ 9079020 w 9353304"/>
              <a:gd name="connsiteY91" fmla="*/ 3083767 h 4516366"/>
              <a:gd name="connsiteX92" fmla="*/ 8979456 w 9353304"/>
              <a:gd name="connsiteY92" fmla="*/ 3036813 h 4516366"/>
              <a:gd name="connsiteX93" fmla="*/ 8860569 w 9353304"/>
              <a:gd name="connsiteY93" fmla="*/ 3115617 h 4516366"/>
              <a:gd name="connsiteX94" fmla="*/ 8858767 w 9353304"/>
              <a:gd name="connsiteY94" fmla="*/ 3124540 h 4516366"/>
              <a:gd name="connsiteX95" fmla="*/ 8858767 w 9353304"/>
              <a:gd name="connsiteY95" fmla="*/ 3552315 h 4516366"/>
              <a:gd name="connsiteX96" fmla="*/ 8729740 w 9353304"/>
              <a:gd name="connsiteY96" fmla="*/ 3681342 h 4516366"/>
              <a:gd name="connsiteX97" fmla="*/ 8729741 w 9353304"/>
              <a:gd name="connsiteY97" fmla="*/ 3681341 h 4516366"/>
              <a:gd name="connsiteX98" fmla="*/ 8600714 w 9353304"/>
              <a:gd name="connsiteY98" fmla="*/ 3552314 h 4516366"/>
              <a:gd name="connsiteX99" fmla="*/ 8600714 w 9353304"/>
              <a:gd name="connsiteY99" fmla="*/ 1070178 h 4516366"/>
              <a:gd name="connsiteX100" fmla="*/ 8729741 w 9353304"/>
              <a:gd name="connsiteY100" fmla="*/ 1199205 h 4516366"/>
              <a:gd name="connsiteX101" fmla="*/ 8729740 w 9353304"/>
              <a:gd name="connsiteY101" fmla="*/ 1199206 h 4516366"/>
              <a:gd name="connsiteX102" fmla="*/ 8858767 w 9353304"/>
              <a:gd name="connsiteY102" fmla="*/ 1070179 h 4516366"/>
              <a:gd name="connsiteX103" fmla="*/ 8858767 w 9353304"/>
              <a:gd name="connsiteY103" fmla="*/ 642404 h 4516366"/>
              <a:gd name="connsiteX104" fmla="*/ 8860569 w 9353304"/>
              <a:gd name="connsiteY104" fmla="*/ 633481 h 4516366"/>
              <a:gd name="connsiteX105" fmla="*/ 8979456 w 9353304"/>
              <a:gd name="connsiteY105" fmla="*/ 554677 h 4516366"/>
              <a:gd name="connsiteX106" fmla="*/ 7449062 w 9353304"/>
              <a:gd name="connsiteY106" fmla="*/ 554677 h 4516366"/>
              <a:gd name="connsiteX107" fmla="*/ 7567950 w 9353304"/>
              <a:gd name="connsiteY107" fmla="*/ 633481 h 4516366"/>
              <a:gd name="connsiteX108" fmla="*/ 7575418 w 9353304"/>
              <a:gd name="connsiteY108" fmla="*/ 670474 h 4516366"/>
              <a:gd name="connsiteX109" fmla="*/ 7575418 w 9353304"/>
              <a:gd name="connsiteY109" fmla="*/ 1050826 h 4516366"/>
              <a:gd name="connsiteX110" fmla="*/ 7704445 w 9353304"/>
              <a:gd name="connsiteY110" fmla="*/ 1179853 h 4516366"/>
              <a:gd name="connsiteX111" fmla="*/ 7704444 w 9353304"/>
              <a:gd name="connsiteY111" fmla="*/ 1179854 h 4516366"/>
              <a:gd name="connsiteX112" fmla="*/ 7833471 w 9353304"/>
              <a:gd name="connsiteY112" fmla="*/ 1050827 h 4516366"/>
              <a:gd name="connsiteX113" fmla="*/ 7833471 w 9353304"/>
              <a:gd name="connsiteY113" fmla="*/ 741881 h 4516366"/>
              <a:gd name="connsiteX114" fmla="*/ 7837069 w 9353304"/>
              <a:gd name="connsiteY114" fmla="*/ 724062 h 4516366"/>
              <a:gd name="connsiteX115" fmla="*/ 7955956 w 9353304"/>
              <a:gd name="connsiteY115" fmla="*/ 645258 h 4516366"/>
              <a:gd name="connsiteX116" fmla="*/ 8074844 w 9353304"/>
              <a:gd name="connsiteY116" fmla="*/ 724062 h 4516366"/>
              <a:gd name="connsiteX117" fmla="*/ 8084982 w 9353304"/>
              <a:gd name="connsiteY117" fmla="*/ 774281 h 4516366"/>
              <a:gd name="connsiteX118" fmla="*/ 8084982 w 9353304"/>
              <a:gd name="connsiteY118" fmla="*/ 583945 h 4516366"/>
              <a:gd name="connsiteX119" fmla="*/ 8084983 w 9353304"/>
              <a:gd name="connsiteY119" fmla="*/ 583949 h 4516366"/>
              <a:gd name="connsiteX120" fmla="*/ 8084982 w 9353304"/>
              <a:gd name="connsiteY120" fmla="*/ 3256417 h 4516366"/>
              <a:gd name="connsiteX121" fmla="*/ 8074844 w 9353304"/>
              <a:gd name="connsiteY121" fmla="*/ 3206198 h 4516366"/>
              <a:gd name="connsiteX122" fmla="*/ 7955956 w 9353304"/>
              <a:gd name="connsiteY122" fmla="*/ 3127394 h 4516366"/>
              <a:gd name="connsiteX123" fmla="*/ 7837069 w 9353304"/>
              <a:gd name="connsiteY123" fmla="*/ 3206198 h 4516366"/>
              <a:gd name="connsiteX124" fmla="*/ 7833471 w 9353304"/>
              <a:gd name="connsiteY124" fmla="*/ 3224017 h 4516366"/>
              <a:gd name="connsiteX125" fmla="*/ 7833471 w 9353304"/>
              <a:gd name="connsiteY125" fmla="*/ 3532963 h 4516366"/>
              <a:gd name="connsiteX126" fmla="*/ 7704444 w 9353304"/>
              <a:gd name="connsiteY126" fmla="*/ 3661990 h 4516366"/>
              <a:gd name="connsiteX127" fmla="*/ 7704445 w 9353304"/>
              <a:gd name="connsiteY127" fmla="*/ 3661989 h 4516366"/>
              <a:gd name="connsiteX128" fmla="*/ 7575418 w 9353304"/>
              <a:gd name="connsiteY128" fmla="*/ 3532962 h 4516366"/>
              <a:gd name="connsiteX129" fmla="*/ 7575418 w 9353304"/>
              <a:gd name="connsiteY129" fmla="*/ 3152610 h 4516366"/>
              <a:gd name="connsiteX130" fmla="*/ 7567950 w 9353304"/>
              <a:gd name="connsiteY130" fmla="*/ 3115617 h 4516366"/>
              <a:gd name="connsiteX131" fmla="*/ 7449062 w 9353304"/>
              <a:gd name="connsiteY131" fmla="*/ 3036813 h 4516366"/>
              <a:gd name="connsiteX132" fmla="*/ 7320035 w 9353304"/>
              <a:gd name="connsiteY132" fmla="*/ 3165840 h 4516366"/>
              <a:gd name="connsiteX133" fmla="*/ 7320035 w 9353304"/>
              <a:gd name="connsiteY133" fmla="*/ 1299738 h 4516366"/>
              <a:gd name="connsiteX134" fmla="*/ 7320035 w 9353304"/>
              <a:gd name="connsiteY134" fmla="*/ 683704 h 4516366"/>
              <a:gd name="connsiteX135" fmla="*/ 7449062 w 9353304"/>
              <a:gd name="connsiteY135" fmla="*/ 554677 h 4516366"/>
              <a:gd name="connsiteX136" fmla="*/ 1148720 w 9353304"/>
              <a:gd name="connsiteY136" fmla="*/ 325450 h 4516366"/>
              <a:gd name="connsiteX137" fmla="*/ 1146272 w 9353304"/>
              <a:gd name="connsiteY137" fmla="*/ 326284 h 4516366"/>
              <a:gd name="connsiteX138" fmla="*/ 1145878 w 9353304"/>
              <a:gd name="connsiteY138" fmla="*/ 326318 h 4516366"/>
              <a:gd name="connsiteX139" fmla="*/ 884382 w 9353304"/>
              <a:gd name="connsiteY139" fmla="*/ 0 h 4516366"/>
              <a:gd name="connsiteX140" fmla="*/ 1003270 w 9353304"/>
              <a:gd name="connsiteY140" fmla="*/ 78804 h 4516366"/>
              <a:gd name="connsiteX141" fmla="*/ 1003501 w 9353304"/>
              <a:gd name="connsiteY141" fmla="*/ 79948 h 4516366"/>
              <a:gd name="connsiteX142" fmla="*/ 1003501 w 9353304"/>
              <a:gd name="connsiteY142" fmla="*/ 201368 h 4516366"/>
              <a:gd name="connsiteX143" fmla="*/ 1082305 w 9353304"/>
              <a:gd name="connsiteY143" fmla="*/ 320256 h 4516366"/>
              <a:gd name="connsiteX144" fmla="*/ 1126105 w 9353304"/>
              <a:gd name="connsiteY144" fmla="*/ 329098 h 4516366"/>
              <a:gd name="connsiteX145" fmla="*/ 1126105 w 9353304"/>
              <a:gd name="connsiteY145" fmla="*/ 330464 h 4516366"/>
              <a:gd name="connsiteX146" fmla="*/ 1149585 w 9353304"/>
              <a:gd name="connsiteY146" fmla="*/ 332831 h 4516366"/>
              <a:gd name="connsiteX147" fmla="*/ 1249314 w 9353304"/>
              <a:gd name="connsiteY147" fmla="*/ 418780 h 4516366"/>
              <a:gd name="connsiteX148" fmla="*/ 1257516 w 9353304"/>
              <a:gd name="connsiteY148" fmla="*/ 465251 h 4516366"/>
              <a:gd name="connsiteX149" fmla="*/ 1257516 w 9353304"/>
              <a:gd name="connsiteY149" fmla="*/ 932420 h 4516366"/>
              <a:gd name="connsiteX150" fmla="*/ 1386543 w 9353304"/>
              <a:gd name="connsiteY150" fmla="*/ 1061447 h 4516366"/>
              <a:gd name="connsiteX151" fmla="*/ 1386542 w 9353304"/>
              <a:gd name="connsiteY151" fmla="*/ 1061448 h 4516366"/>
              <a:gd name="connsiteX152" fmla="*/ 1515570 w 9353304"/>
              <a:gd name="connsiteY152" fmla="*/ 932421 h 4516366"/>
              <a:gd name="connsiteX153" fmla="*/ 1515570 w 9353304"/>
              <a:gd name="connsiteY153" fmla="*/ 668041 h 4516366"/>
              <a:gd name="connsiteX154" fmla="*/ 1517511 w 9353304"/>
              <a:gd name="connsiteY154" fmla="*/ 658421 h 4516366"/>
              <a:gd name="connsiteX155" fmla="*/ 1636399 w 9353304"/>
              <a:gd name="connsiteY155" fmla="*/ 579617 h 4516366"/>
              <a:gd name="connsiteX156" fmla="*/ 1755288 w 9353304"/>
              <a:gd name="connsiteY156" fmla="*/ 658421 h 4516366"/>
              <a:gd name="connsiteX157" fmla="*/ 1761384 w 9353304"/>
              <a:gd name="connsiteY157" fmla="*/ 688617 h 4516366"/>
              <a:gd name="connsiteX158" fmla="*/ 1761384 w 9353304"/>
              <a:gd name="connsiteY158" fmla="*/ 828828 h 4516366"/>
              <a:gd name="connsiteX159" fmla="*/ 1840188 w 9353304"/>
              <a:gd name="connsiteY159" fmla="*/ 947716 h 4516366"/>
              <a:gd name="connsiteX160" fmla="*/ 1883988 w 9353304"/>
              <a:gd name="connsiteY160" fmla="*/ 956558 h 4516366"/>
              <a:gd name="connsiteX161" fmla="*/ 1883988 w 9353304"/>
              <a:gd name="connsiteY161" fmla="*/ 957924 h 4516366"/>
              <a:gd name="connsiteX162" fmla="*/ 1907468 w 9353304"/>
              <a:gd name="connsiteY162" fmla="*/ 960291 h 4516366"/>
              <a:gd name="connsiteX163" fmla="*/ 2007197 w 9353304"/>
              <a:gd name="connsiteY163" fmla="*/ 1046240 h 4516366"/>
              <a:gd name="connsiteX164" fmla="*/ 2015397 w 9353304"/>
              <a:gd name="connsiteY164" fmla="*/ 1092711 h 4516366"/>
              <a:gd name="connsiteX165" fmla="*/ 2015397 w 9353304"/>
              <a:gd name="connsiteY165" fmla="*/ 1559880 h 4516366"/>
              <a:gd name="connsiteX166" fmla="*/ 2144425 w 9353304"/>
              <a:gd name="connsiteY166" fmla="*/ 1688907 h 4516366"/>
              <a:gd name="connsiteX167" fmla="*/ 2144424 w 9353304"/>
              <a:gd name="connsiteY167" fmla="*/ 1688908 h 4516366"/>
              <a:gd name="connsiteX168" fmla="*/ 2273451 w 9353304"/>
              <a:gd name="connsiteY168" fmla="*/ 1559881 h 4516366"/>
              <a:gd name="connsiteX169" fmla="*/ 2273451 w 9353304"/>
              <a:gd name="connsiteY169" fmla="*/ 1387955 h 4516366"/>
              <a:gd name="connsiteX170" fmla="*/ 2277495 w 9353304"/>
              <a:gd name="connsiteY170" fmla="*/ 1365040 h 4516366"/>
              <a:gd name="connsiteX171" fmla="*/ 2377224 w 9353304"/>
              <a:gd name="connsiteY171" fmla="*/ 1279091 h 4516366"/>
              <a:gd name="connsiteX172" fmla="*/ 2400704 w 9353304"/>
              <a:gd name="connsiteY172" fmla="*/ 1276724 h 4516366"/>
              <a:gd name="connsiteX173" fmla="*/ 2400704 w 9353304"/>
              <a:gd name="connsiteY173" fmla="*/ 1275986 h 4516366"/>
              <a:gd name="connsiteX174" fmla="*/ 2448773 w 9353304"/>
              <a:gd name="connsiteY174" fmla="*/ 1266282 h 4516366"/>
              <a:gd name="connsiteX175" fmla="*/ 2527576 w 9353304"/>
              <a:gd name="connsiteY175" fmla="*/ 1147394 h 4516366"/>
              <a:gd name="connsiteX176" fmla="*/ 2527576 w 9353304"/>
              <a:gd name="connsiteY176" fmla="*/ 1021827 h 4516366"/>
              <a:gd name="connsiteX177" fmla="*/ 2549364 w 9353304"/>
              <a:gd name="connsiteY177" fmla="*/ 983850 h 4516366"/>
              <a:gd name="connsiteX178" fmla="*/ 2626428 w 9353304"/>
              <a:gd name="connsiteY178" fmla="*/ 937406 h 4516366"/>
              <a:gd name="connsiteX179" fmla="*/ 2649908 w 9353304"/>
              <a:gd name="connsiteY179" fmla="*/ 935039 h 4516366"/>
              <a:gd name="connsiteX180" fmla="*/ 2649908 w 9353304"/>
              <a:gd name="connsiteY180" fmla="*/ 934301 h 4516366"/>
              <a:gd name="connsiteX181" fmla="*/ 2697978 w 9353304"/>
              <a:gd name="connsiteY181" fmla="*/ 924597 h 4516366"/>
              <a:gd name="connsiteX182" fmla="*/ 2776780 w 9353304"/>
              <a:gd name="connsiteY182" fmla="*/ 805709 h 4516366"/>
              <a:gd name="connsiteX183" fmla="*/ 2776781 w 9353304"/>
              <a:gd name="connsiteY183" fmla="*/ 660766 h 4516366"/>
              <a:gd name="connsiteX184" fmla="*/ 2777254 w 9353304"/>
              <a:gd name="connsiteY184" fmla="*/ 658421 h 4516366"/>
              <a:gd name="connsiteX185" fmla="*/ 2896141 w 9353304"/>
              <a:gd name="connsiteY185" fmla="*/ 579617 h 4516366"/>
              <a:gd name="connsiteX186" fmla="*/ 3015030 w 9353304"/>
              <a:gd name="connsiteY186" fmla="*/ 658421 h 4516366"/>
              <a:gd name="connsiteX187" fmla="*/ 3020250 w 9353304"/>
              <a:gd name="connsiteY187" fmla="*/ 684282 h 4516366"/>
              <a:gd name="connsiteX188" fmla="*/ 3020250 w 9353304"/>
              <a:gd name="connsiteY188" fmla="*/ 1323655 h 4516366"/>
              <a:gd name="connsiteX189" fmla="*/ 3149278 w 9353304"/>
              <a:gd name="connsiteY189" fmla="*/ 1452682 h 4516366"/>
              <a:gd name="connsiteX190" fmla="*/ 3149277 w 9353304"/>
              <a:gd name="connsiteY190" fmla="*/ 1452683 h 4516366"/>
              <a:gd name="connsiteX191" fmla="*/ 3278304 w 9353304"/>
              <a:gd name="connsiteY191" fmla="*/ 1323656 h 4516366"/>
              <a:gd name="connsiteX192" fmla="*/ 3278304 w 9353304"/>
              <a:gd name="connsiteY192" fmla="*/ 1102220 h 4516366"/>
              <a:gd name="connsiteX193" fmla="*/ 3279457 w 9353304"/>
              <a:gd name="connsiteY193" fmla="*/ 1096508 h 4516366"/>
              <a:gd name="connsiteX194" fmla="*/ 3398344 w 9353304"/>
              <a:gd name="connsiteY194" fmla="*/ 1017704 h 4516366"/>
              <a:gd name="connsiteX195" fmla="*/ 3517232 w 9353304"/>
              <a:gd name="connsiteY195" fmla="*/ 1096508 h 4516366"/>
              <a:gd name="connsiteX196" fmla="*/ 3522746 w 9353304"/>
              <a:gd name="connsiteY196" fmla="*/ 1123820 h 4516366"/>
              <a:gd name="connsiteX197" fmla="*/ 3522746 w 9353304"/>
              <a:gd name="connsiteY197" fmla="*/ 1174150 h 4516366"/>
              <a:gd name="connsiteX198" fmla="*/ 3601550 w 9353304"/>
              <a:gd name="connsiteY198" fmla="*/ 1293038 h 4516366"/>
              <a:gd name="connsiteX199" fmla="*/ 3645350 w 9353304"/>
              <a:gd name="connsiteY199" fmla="*/ 1301880 h 4516366"/>
              <a:gd name="connsiteX200" fmla="*/ 3645350 w 9353304"/>
              <a:gd name="connsiteY200" fmla="*/ 1303246 h 4516366"/>
              <a:gd name="connsiteX201" fmla="*/ 3668830 w 9353304"/>
              <a:gd name="connsiteY201" fmla="*/ 1305613 h 4516366"/>
              <a:gd name="connsiteX202" fmla="*/ 3768559 w 9353304"/>
              <a:gd name="connsiteY202" fmla="*/ 1391562 h 4516366"/>
              <a:gd name="connsiteX203" fmla="*/ 3776760 w 9353304"/>
              <a:gd name="connsiteY203" fmla="*/ 1438033 h 4516366"/>
              <a:gd name="connsiteX204" fmla="*/ 3776760 w 9353304"/>
              <a:gd name="connsiteY204" fmla="*/ 1905202 h 4516366"/>
              <a:gd name="connsiteX205" fmla="*/ 3905787 w 9353304"/>
              <a:gd name="connsiteY205" fmla="*/ 2034229 h 4516366"/>
              <a:gd name="connsiteX206" fmla="*/ 3905786 w 9353304"/>
              <a:gd name="connsiteY206" fmla="*/ 2034230 h 4516366"/>
              <a:gd name="connsiteX207" fmla="*/ 4034813 w 9353304"/>
              <a:gd name="connsiteY207" fmla="*/ 1905203 h 4516366"/>
              <a:gd name="connsiteX208" fmla="*/ 4034813 w 9353304"/>
              <a:gd name="connsiteY208" fmla="*/ 1659178 h 4516366"/>
              <a:gd name="connsiteX209" fmla="*/ 4038951 w 9353304"/>
              <a:gd name="connsiteY209" fmla="*/ 1638685 h 4516366"/>
              <a:gd name="connsiteX210" fmla="*/ 4157838 w 9353304"/>
              <a:gd name="connsiteY210" fmla="*/ 1559881 h 4516366"/>
              <a:gd name="connsiteX211" fmla="*/ 4276724 w 9353304"/>
              <a:gd name="connsiteY211" fmla="*/ 1638685 h 4516366"/>
              <a:gd name="connsiteX212" fmla="*/ 4278550 w 9353304"/>
              <a:gd name="connsiteY212" fmla="*/ 1647730 h 4516366"/>
              <a:gd name="connsiteX213" fmla="*/ 4278550 w 9353304"/>
              <a:gd name="connsiteY213" fmla="*/ 1759088 h 4516366"/>
              <a:gd name="connsiteX214" fmla="*/ 4407577 w 9353304"/>
              <a:gd name="connsiteY214" fmla="*/ 1888115 h 4516366"/>
              <a:gd name="connsiteX215" fmla="*/ 4407576 w 9353304"/>
              <a:gd name="connsiteY215" fmla="*/ 1888116 h 4516366"/>
              <a:gd name="connsiteX216" fmla="*/ 4536603 w 9353304"/>
              <a:gd name="connsiteY216" fmla="*/ 1759089 h 4516366"/>
              <a:gd name="connsiteX217" fmla="*/ 4536603 w 9353304"/>
              <a:gd name="connsiteY217" fmla="*/ 1151654 h 4516366"/>
              <a:gd name="connsiteX218" fmla="*/ 4542703 w 9353304"/>
              <a:gd name="connsiteY218" fmla="*/ 1121438 h 4516366"/>
              <a:gd name="connsiteX219" fmla="*/ 4661591 w 9353304"/>
              <a:gd name="connsiteY219" fmla="*/ 1042634 h 4516366"/>
              <a:gd name="connsiteX220" fmla="*/ 4761155 w 9353304"/>
              <a:gd name="connsiteY220" fmla="*/ 1089588 h 4516366"/>
              <a:gd name="connsiteX221" fmla="*/ 4778322 w 9353304"/>
              <a:gd name="connsiteY221" fmla="*/ 1117883 h 4516366"/>
              <a:gd name="connsiteX222" fmla="*/ 4778322 w 9353304"/>
              <a:gd name="connsiteY222" fmla="*/ 1438518 h 4516366"/>
              <a:gd name="connsiteX223" fmla="*/ 4907349 w 9353304"/>
              <a:gd name="connsiteY223" fmla="*/ 1567545 h 4516366"/>
              <a:gd name="connsiteX224" fmla="*/ 4907348 w 9353304"/>
              <a:gd name="connsiteY224" fmla="*/ 1567544 h 4516366"/>
              <a:gd name="connsiteX225" fmla="*/ 5036375 w 9353304"/>
              <a:gd name="connsiteY225" fmla="*/ 1438517 h 4516366"/>
              <a:gd name="connsiteX226" fmla="*/ 5036375 w 9353304"/>
              <a:gd name="connsiteY226" fmla="*/ 971348 h 4516366"/>
              <a:gd name="connsiteX227" fmla="*/ 5044576 w 9353304"/>
              <a:gd name="connsiteY227" fmla="*/ 924877 h 4516366"/>
              <a:gd name="connsiteX228" fmla="*/ 5144305 w 9353304"/>
              <a:gd name="connsiteY228" fmla="*/ 838928 h 4516366"/>
              <a:gd name="connsiteX229" fmla="*/ 5167785 w 9353304"/>
              <a:gd name="connsiteY229" fmla="*/ 836561 h 4516366"/>
              <a:gd name="connsiteX230" fmla="*/ 5167785 w 9353304"/>
              <a:gd name="connsiteY230" fmla="*/ 835195 h 4516366"/>
              <a:gd name="connsiteX231" fmla="*/ 5211585 w 9353304"/>
              <a:gd name="connsiteY231" fmla="*/ 826353 h 4516366"/>
              <a:gd name="connsiteX232" fmla="*/ 5290389 w 9353304"/>
              <a:gd name="connsiteY232" fmla="*/ 707465 h 4516366"/>
              <a:gd name="connsiteX233" fmla="*/ 5290389 w 9353304"/>
              <a:gd name="connsiteY233" fmla="*/ 631337 h 4516366"/>
              <a:gd name="connsiteX234" fmla="*/ 5316595 w 9353304"/>
              <a:gd name="connsiteY234" fmla="*/ 592468 h 4516366"/>
              <a:gd name="connsiteX235" fmla="*/ 5407831 w 9353304"/>
              <a:gd name="connsiteY235" fmla="*/ 554677 h 4516366"/>
              <a:gd name="connsiteX236" fmla="*/ 5507394 w 9353304"/>
              <a:gd name="connsiteY236" fmla="*/ 601631 h 4516366"/>
              <a:gd name="connsiteX237" fmla="*/ 5523625 w 9353304"/>
              <a:gd name="connsiteY237" fmla="*/ 628382 h 4516366"/>
              <a:gd name="connsiteX238" fmla="*/ 5523625 w 9353304"/>
              <a:gd name="connsiteY238" fmla="*/ 1251118 h 4516366"/>
              <a:gd name="connsiteX239" fmla="*/ 5652652 w 9353304"/>
              <a:gd name="connsiteY239" fmla="*/ 1380145 h 4516366"/>
              <a:gd name="connsiteX240" fmla="*/ 5652651 w 9353304"/>
              <a:gd name="connsiteY240" fmla="*/ 1380146 h 4516366"/>
              <a:gd name="connsiteX241" fmla="*/ 5781678 w 9353304"/>
              <a:gd name="connsiteY241" fmla="*/ 1251119 h 4516366"/>
              <a:gd name="connsiteX242" fmla="*/ 5781678 w 9353304"/>
              <a:gd name="connsiteY242" fmla="*/ 958319 h 4516366"/>
              <a:gd name="connsiteX243" fmla="*/ 5791441 w 9353304"/>
              <a:gd name="connsiteY243" fmla="*/ 909959 h 4516366"/>
              <a:gd name="connsiteX244" fmla="*/ 5910329 w 9353304"/>
              <a:gd name="connsiteY244" fmla="*/ 831155 h 4516366"/>
              <a:gd name="connsiteX245" fmla="*/ 6029217 w 9353304"/>
              <a:gd name="connsiteY245" fmla="*/ 909959 h 4516366"/>
              <a:gd name="connsiteX246" fmla="*/ 6036685 w 9353304"/>
              <a:gd name="connsiteY246" fmla="*/ 946952 h 4516366"/>
              <a:gd name="connsiteX247" fmla="*/ 6036685 w 9353304"/>
              <a:gd name="connsiteY247" fmla="*/ 1016695 h 4516366"/>
              <a:gd name="connsiteX248" fmla="*/ 6039356 w 9353304"/>
              <a:gd name="connsiteY248" fmla="*/ 1029925 h 4516366"/>
              <a:gd name="connsiteX249" fmla="*/ 6039356 w 9353304"/>
              <a:gd name="connsiteY249" fmla="*/ 1088389 h 4516366"/>
              <a:gd name="connsiteX250" fmla="*/ 6045258 w 9353304"/>
              <a:gd name="connsiteY250" fmla="*/ 1059156 h 4516366"/>
              <a:gd name="connsiteX251" fmla="*/ 6046825 w 9353304"/>
              <a:gd name="connsiteY251" fmla="*/ 1066918 h 4516366"/>
              <a:gd name="connsiteX252" fmla="*/ 6165712 w 9353304"/>
              <a:gd name="connsiteY252" fmla="*/ 1145722 h 4516366"/>
              <a:gd name="connsiteX253" fmla="*/ 6165711 w 9353304"/>
              <a:gd name="connsiteY253" fmla="*/ 1145723 h 4516366"/>
              <a:gd name="connsiteX254" fmla="*/ 6284599 w 9353304"/>
              <a:gd name="connsiteY254" fmla="*/ 1066919 h 4516366"/>
              <a:gd name="connsiteX255" fmla="*/ 6286167 w 9353304"/>
              <a:gd name="connsiteY255" fmla="*/ 1059154 h 4516366"/>
              <a:gd name="connsiteX256" fmla="*/ 6288196 w 9353304"/>
              <a:gd name="connsiteY256" fmla="*/ 1069209 h 4516366"/>
              <a:gd name="connsiteX257" fmla="*/ 6288196 w 9353304"/>
              <a:gd name="connsiteY257" fmla="*/ 1049101 h 4516366"/>
              <a:gd name="connsiteX258" fmla="*/ 6294738 w 9353304"/>
              <a:gd name="connsiteY258" fmla="*/ 1016696 h 4516366"/>
              <a:gd name="connsiteX259" fmla="*/ 6294738 w 9353304"/>
              <a:gd name="connsiteY259" fmla="*/ 927778 h 4516366"/>
              <a:gd name="connsiteX260" fmla="*/ 6298336 w 9353304"/>
              <a:gd name="connsiteY260" fmla="*/ 909959 h 4516366"/>
              <a:gd name="connsiteX261" fmla="*/ 6417223 w 9353304"/>
              <a:gd name="connsiteY261" fmla="*/ 831155 h 4516366"/>
              <a:gd name="connsiteX262" fmla="*/ 6536111 w 9353304"/>
              <a:gd name="connsiteY262" fmla="*/ 909959 h 4516366"/>
              <a:gd name="connsiteX263" fmla="*/ 6546249 w 9353304"/>
              <a:gd name="connsiteY263" fmla="*/ 960178 h 4516366"/>
              <a:gd name="connsiteX264" fmla="*/ 6546249 w 9353304"/>
              <a:gd name="connsiteY264" fmla="*/ 769842 h 4516366"/>
              <a:gd name="connsiteX265" fmla="*/ 6546250 w 9353304"/>
              <a:gd name="connsiteY265" fmla="*/ 769846 h 4516366"/>
              <a:gd name="connsiteX266" fmla="*/ 6546249 w 9353304"/>
              <a:gd name="connsiteY266" fmla="*/ 3442314 h 4516366"/>
              <a:gd name="connsiteX267" fmla="*/ 6536111 w 9353304"/>
              <a:gd name="connsiteY267" fmla="*/ 3392095 h 4516366"/>
              <a:gd name="connsiteX268" fmla="*/ 6417223 w 9353304"/>
              <a:gd name="connsiteY268" fmla="*/ 3313291 h 4516366"/>
              <a:gd name="connsiteX269" fmla="*/ 6298336 w 9353304"/>
              <a:gd name="connsiteY269" fmla="*/ 3392095 h 4516366"/>
              <a:gd name="connsiteX270" fmla="*/ 6294738 w 9353304"/>
              <a:gd name="connsiteY270" fmla="*/ 3409914 h 4516366"/>
              <a:gd name="connsiteX271" fmla="*/ 6294738 w 9353304"/>
              <a:gd name="connsiteY271" fmla="*/ 3498832 h 4516366"/>
              <a:gd name="connsiteX272" fmla="*/ 6165711 w 9353304"/>
              <a:gd name="connsiteY272" fmla="*/ 3627859 h 4516366"/>
              <a:gd name="connsiteX273" fmla="*/ 6165712 w 9353304"/>
              <a:gd name="connsiteY273" fmla="*/ 3627858 h 4516366"/>
              <a:gd name="connsiteX274" fmla="*/ 6036685 w 9353304"/>
              <a:gd name="connsiteY274" fmla="*/ 3498831 h 4516366"/>
              <a:gd name="connsiteX275" fmla="*/ 6036685 w 9353304"/>
              <a:gd name="connsiteY275" fmla="*/ 3429088 h 4516366"/>
              <a:gd name="connsiteX276" fmla="*/ 6029217 w 9353304"/>
              <a:gd name="connsiteY276" fmla="*/ 3392095 h 4516366"/>
              <a:gd name="connsiteX277" fmla="*/ 5910329 w 9353304"/>
              <a:gd name="connsiteY277" fmla="*/ 3313291 h 4516366"/>
              <a:gd name="connsiteX278" fmla="*/ 5791441 w 9353304"/>
              <a:gd name="connsiteY278" fmla="*/ 3392095 h 4516366"/>
              <a:gd name="connsiteX279" fmla="*/ 5781678 w 9353304"/>
              <a:gd name="connsiteY279" fmla="*/ 3440455 h 4516366"/>
              <a:gd name="connsiteX280" fmla="*/ 5781678 w 9353304"/>
              <a:gd name="connsiteY280" fmla="*/ 3733255 h 4516366"/>
              <a:gd name="connsiteX281" fmla="*/ 5652651 w 9353304"/>
              <a:gd name="connsiteY281" fmla="*/ 3862282 h 4516366"/>
              <a:gd name="connsiteX282" fmla="*/ 5652652 w 9353304"/>
              <a:gd name="connsiteY282" fmla="*/ 3862281 h 4516366"/>
              <a:gd name="connsiteX283" fmla="*/ 5523625 w 9353304"/>
              <a:gd name="connsiteY283" fmla="*/ 3733254 h 4516366"/>
              <a:gd name="connsiteX284" fmla="*/ 5523625 w 9353304"/>
              <a:gd name="connsiteY284" fmla="*/ 3110518 h 4516366"/>
              <a:gd name="connsiteX285" fmla="*/ 5507394 w 9353304"/>
              <a:gd name="connsiteY285" fmla="*/ 3083767 h 4516366"/>
              <a:gd name="connsiteX286" fmla="*/ 5407831 w 9353304"/>
              <a:gd name="connsiteY286" fmla="*/ 3036813 h 4516366"/>
              <a:gd name="connsiteX287" fmla="*/ 5316595 w 9353304"/>
              <a:gd name="connsiteY287" fmla="*/ 3074604 h 4516366"/>
              <a:gd name="connsiteX288" fmla="*/ 5290389 w 9353304"/>
              <a:gd name="connsiteY288" fmla="*/ 3113473 h 4516366"/>
              <a:gd name="connsiteX289" fmla="*/ 5290389 w 9353304"/>
              <a:gd name="connsiteY289" fmla="*/ 3189601 h 4516366"/>
              <a:gd name="connsiteX290" fmla="*/ 5211585 w 9353304"/>
              <a:gd name="connsiteY290" fmla="*/ 3308489 h 4516366"/>
              <a:gd name="connsiteX291" fmla="*/ 5167785 w 9353304"/>
              <a:gd name="connsiteY291" fmla="*/ 3317331 h 4516366"/>
              <a:gd name="connsiteX292" fmla="*/ 5167785 w 9353304"/>
              <a:gd name="connsiteY292" fmla="*/ 3318697 h 4516366"/>
              <a:gd name="connsiteX293" fmla="*/ 5144305 w 9353304"/>
              <a:gd name="connsiteY293" fmla="*/ 3321064 h 4516366"/>
              <a:gd name="connsiteX294" fmla="*/ 5044576 w 9353304"/>
              <a:gd name="connsiteY294" fmla="*/ 3407013 h 4516366"/>
              <a:gd name="connsiteX295" fmla="*/ 5036375 w 9353304"/>
              <a:gd name="connsiteY295" fmla="*/ 3453484 h 4516366"/>
              <a:gd name="connsiteX296" fmla="*/ 5036375 w 9353304"/>
              <a:gd name="connsiteY296" fmla="*/ 3920653 h 4516366"/>
              <a:gd name="connsiteX297" fmla="*/ 4907348 w 9353304"/>
              <a:gd name="connsiteY297" fmla="*/ 4049680 h 4516366"/>
              <a:gd name="connsiteX298" fmla="*/ 4907349 w 9353304"/>
              <a:gd name="connsiteY298" fmla="*/ 4049681 h 4516366"/>
              <a:gd name="connsiteX299" fmla="*/ 4778322 w 9353304"/>
              <a:gd name="connsiteY299" fmla="*/ 3920654 h 4516366"/>
              <a:gd name="connsiteX300" fmla="*/ 4778322 w 9353304"/>
              <a:gd name="connsiteY300" fmla="*/ 3600019 h 4516366"/>
              <a:gd name="connsiteX301" fmla="*/ 4761155 w 9353304"/>
              <a:gd name="connsiteY301" fmla="*/ 3571724 h 4516366"/>
              <a:gd name="connsiteX302" fmla="*/ 4661591 w 9353304"/>
              <a:gd name="connsiteY302" fmla="*/ 3524770 h 4516366"/>
              <a:gd name="connsiteX303" fmla="*/ 4542703 w 9353304"/>
              <a:gd name="connsiteY303" fmla="*/ 3603574 h 4516366"/>
              <a:gd name="connsiteX304" fmla="*/ 4536603 w 9353304"/>
              <a:gd name="connsiteY304" fmla="*/ 3633790 h 4516366"/>
              <a:gd name="connsiteX305" fmla="*/ 4536603 w 9353304"/>
              <a:gd name="connsiteY305" fmla="*/ 4241225 h 4516366"/>
              <a:gd name="connsiteX306" fmla="*/ 4407576 w 9353304"/>
              <a:gd name="connsiteY306" fmla="*/ 4370252 h 4516366"/>
              <a:gd name="connsiteX307" fmla="*/ 4407577 w 9353304"/>
              <a:gd name="connsiteY307" fmla="*/ 4370251 h 4516366"/>
              <a:gd name="connsiteX308" fmla="*/ 4278550 w 9353304"/>
              <a:gd name="connsiteY308" fmla="*/ 4241224 h 4516366"/>
              <a:gd name="connsiteX309" fmla="*/ 4278550 w 9353304"/>
              <a:gd name="connsiteY309" fmla="*/ 4129866 h 4516366"/>
              <a:gd name="connsiteX310" fmla="*/ 4276724 w 9353304"/>
              <a:gd name="connsiteY310" fmla="*/ 4120821 h 4516366"/>
              <a:gd name="connsiteX311" fmla="*/ 4157838 w 9353304"/>
              <a:gd name="connsiteY311" fmla="*/ 4042017 h 4516366"/>
              <a:gd name="connsiteX312" fmla="*/ 4038951 w 9353304"/>
              <a:gd name="connsiteY312" fmla="*/ 4120821 h 4516366"/>
              <a:gd name="connsiteX313" fmla="*/ 4034813 w 9353304"/>
              <a:gd name="connsiteY313" fmla="*/ 4141314 h 4516366"/>
              <a:gd name="connsiteX314" fmla="*/ 4034813 w 9353304"/>
              <a:gd name="connsiteY314" fmla="*/ 4387339 h 4516366"/>
              <a:gd name="connsiteX315" fmla="*/ 3905786 w 9353304"/>
              <a:gd name="connsiteY315" fmla="*/ 4516366 h 4516366"/>
              <a:gd name="connsiteX316" fmla="*/ 3905787 w 9353304"/>
              <a:gd name="connsiteY316" fmla="*/ 4516365 h 4516366"/>
              <a:gd name="connsiteX317" fmla="*/ 3776760 w 9353304"/>
              <a:gd name="connsiteY317" fmla="*/ 4387338 h 4516366"/>
              <a:gd name="connsiteX318" fmla="*/ 3776760 w 9353304"/>
              <a:gd name="connsiteY318" fmla="*/ 3920169 h 4516366"/>
              <a:gd name="connsiteX319" fmla="*/ 3768559 w 9353304"/>
              <a:gd name="connsiteY319" fmla="*/ 3873698 h 4516366"/>
              <a:gd name="connsiteX320" fmla="*/ 3668830 w 9353304"/>
              <a:gd name="connsiteY320" fmla="*/ 3787749 h 4516366"/>
              <a:gd name="connsiteX321" fmla="*/ 3645350 w 9353304"/>
              <a:gd name="connsiteY321" fmla="*/ 3785382 h 4516366"/>
              <a:gd name="connsiteX322" fmla="*/ 3645350 w 9353304"/>
              <a:gd name="connsiteY322" fmla="*/ 3784016 h 4516366"/>
              <a:gd name="connsiteX323" fmla="*/ 3601550 w 9353304"/>
              <a:gd name="connsiteY323" fmla="*/ 3775174 h 4516366"/>
              <a:gd name="connsiteX324" fmla="*/ 3522746 w 9353304"/>
              <a:gd name="connsiteY324" fmla="*/ 3656286 h 4516366"/>
              <a:gd name="connsiteX325" fmla="*/ 3522746 w 9353304"/>
              <a:gd name="connsiteY325" fmla="*/ 3605956 h 4516366"/>
              <a:gd name="connsiteX326" fmla="*/ 3517232 w 9353304"/>
              <a:gd name="connsiteY326" fmla="*/ 3578644 h 4516366"/>
              <a:gd name="connsiteX327" fmla="*/ 3398344 w 9353304"/>
              <a:gd name="connsiteY327" fmla="*/ 3499840 h 4516366"/>
              <a:gd name="connsiteX328" fmla="*/ 3279457 w 9353304"/>
              <a:gd name="connsiteY328" fmla="*/ 3578644 h 4516366"/>
              <a:gd name="connsiteX329" fmla="*/ 3278304 w 9353304"/>
              <a:gd name="connsiteY329" fmla="*/ 3584356 h 4516366"/>
              <a:gd name="connsiteX330" fmla="*/ 3278304 w 9353304"/>
              <a:gd name="connsiteY330" fmla="*/ 3805792 h 4516366"/>
              <a:gd name="connsiteX331" fmla="*/ 3149277 w 9353304"/>
              <a:gd name="connsiteY331" fmla="*/ 3934819 h 4516366"/>
              <a:gd name="connsiteX332" fmla="*/ 3149278 w 9353304"/>
              <a:gd name="connsiteY332" fmla="*/ 3934818 h 4516366"/>
              <a:gd name="connsiteX333" fmla="*/ 3020250 w 9353304"/>
              <a:gd name="connsiteY333" fmla="*/ 3805791 h 4516366"/>
              <a:gd name="connsiteX334" fmla="*/ 3020250 w 9353304"/>
              <a:gd name="connsiteY334" fmla="*/ 3166418 h 4516366"/>
              <a:gd name="connsiteX335" fmla="*/ 3015030 w 9353304"/>
              <a:gd name="connsiteY335" fmla="*/ 3140557 h 4516366"/>
              <a:gd name="connsiteX336" fmla="*/ 2896141 w 9353304"/>
              <a:gd name="connsiteY336" fmla="*/ 3061753 h 4516366"/>
              <a:gd name="connsiteX337" fmla="*/ 2777254 w 9353304"/>
              <a:gd name="connsiteY337" fmla="*/ 3140557 h 4516366"/>
              <a:gd name="connsiteX338" fmla="*/ 2776781 w 9353304"/>
              <a:gd name="connsiteY338" fmla="*/ 3142902 h 4516366"/>
              <a:gd name="connsiteX339" fmla="*/ 2776780 w 9353304"/>
              <a:gd name="connsiteY339" fmla="*/ 3287845 h 4516366"/>
              <a:gd name="connsiteX340" fmla="*/ 2697978 w 9353304"/>
              <a:gd name="connsiteY340" fmla="*/ 3406733 h 4516366"/>
              <a:gd name="connsiteX341" fmla="*/ 2649908 w 9353304"/>
              <a:gd name="connsiteY341" fmla="*/ 3416437 h 4516366"/>
              <a:gd name="connsiteX342" fmla="*/ 2649908 w 9353304"/>
              <a:gd name="connsiteY342" fmla="*/ 3417175 h 4516366"/>
              <a:gd name="connsiteX343" fmla="*/ 2626428 w 9353304"/>
              <a:gd name="connsiteY343" fmla="*/ 3419542 h 4516366"/>
              <a:gd name="connsiteX344" fmla="*/ 2549364 w 9353304"/>
              <a:gd name="connsiteY344" fmla="*/ 3465986 h 4516366"/>
              <a:gd name="connsiteX345" fmla="*/ 2527576 w 9353304"/>
              <a:gd name="connsiteY345" fmla="*/ 3503963 h 4516366"/>
              <a:gd name="connsiteX346" fmla="*/ 2527576 w 9353304"/>
              <a:gd name="connsiteY346" fmla="*/ 3629530 h 4516366"/>
              <a:gd name="connsiteX347" fmla="*/ 2448773 w 9353304"/>
              <a:gd name="connsiteY347" fmla="*/ 3748418 h 4516366"/>
              <a:gd name="connsiteX348" fmla="*/ 2400704 w 9353304"/>
              <a:gd name="connsiteY348" fmla="*/ 3758122 h 4516366"/>
              <a:gd name="connsiteX349" fmla="*/ 2400704 w 9353304"/>
              <a:gd name="connsiteY349" fmla="*/ 3758860 h 4516366"/>
              <a:gd name="connsiteX350" fmla="*/ 2377224 w 9353304"/>
              <a:gd name="connsiteY350" fmla="*/ 3761227 h 4516366"/>
              <a:gd name="connsiteX351" fmla="*/ 2277495 w 9353304"/>
              <a:gd name="connsiteY351" fmla="*/ 3847176 h 4516366"/>
              <a:gd name="connsiteX352" fmla="*/ 2273451 w 9353304"/>
              <a:gd name="connsiteY352" fmla="*/ 3870091 h 4516366"/>
              <a:gd name="connsiteX353" fmla="*/ 2273451 w 9353304"/>
              <a:gd name="connsiteY353" fmla="*/ 4042017 h 4516366"/>
              <a:gd name="connsiteX354" fmla="*/ 2144424 w 9353304"/>
              <a:gd name="connsiteY354" fmla="*/ 4171044 h 4516366"/>
              <a:gd name="connsiteX355" fmla="*/ 2144425 w 9353304"/>
              <a:gd name="connsiteY355" fmla="*/ 4171043 h 4516366"/>
              <a:gd name="connsiteX356" fmla="*/ 2015397 w 9353304"/>
              <a:gd name="connsiteY356" fmla="*/ 4042016 h 4516366"/>
              <a:gd name="connsiteX357" fmla="*/ 2015397 w 9353304"/>
              <a:gd name="connsiteY357" fmla="*/ 3574847 h 4516366"/>
              <a:gd name="connsiteX358" fmla="*/ 2007197 w 9353304"/>
              <a:gd name="connsiteY358" fmla="*/ 3528376 h 4516366"/>
              <a:gd name="connsiteX359" fmla="*/ 1907468 w 9353304"/>
              <a:gd name="connsiteY359" fmla="*/ 3442427 h 4516366"/>
              <a:gd name="connsiteX360" fmla="*/ 1883988 w 9353304"/>
              <a:gd name="connsiteY360" fmla="*/ 3440060 h 4516366"/>
              <a:gd name="connsiteX361" fmla="*/ 1883988 w 9353304"/>
              <a:gd name="connsiteY361" fmla="*/ 3438694 h 4516366"/>
              <a:gd name="connsiteX362" fmla="*/ 1840188 w 9353304"/>
              <a:gd name="connsiteY362" fmla="*/ 3429852 h 4516366"/>
              <a:gd name="connsiteX363" fmla="*/ 1761384 w 9353304"/>
              <a:gd name="connsiteY363" fmla="*/ 3310964 h 4516366"/>
              <a:gd name="connsiteX364" fmla="*/ 1761384 w 9353304"/>
              <a:gd name="connsiteY364" fmla="*/ 3170753 h 4516366"/>
              <a:gd name="connsiteX365" fmla="*/ 1755288 w 9353304"/>
              <a:gd name="connsiteY365" fmla="*/ 3140557 h 4516366"/>
              <a:gd name="connsiteX366" fmla="*/ 1636399 w 9353304"/>
              <a:gd name="connsiteY366" fmla="*/ 3061753 h 4516366"/>
              <a:gd name="connsiteX367" fmla="*/ 1517511 w 9353304"/>
              <a:gd name="connsiteY367" fmla="*/ 3140557 h 4516366"/>
              <a:gd name="connsiteX368" fmla="*/ 1515570 w 9353304"/>
              <a:gd name="connsiteY368" fmla="*/ 3150177 h 4516366"/>
              <a:gd name="connsiteX369" fmla="*/ 1515570 w 9353304"/>
              <a:gd name="connsiteY369" fmla="*/ 3414557 h 4516366"/>
              <a:gd name="connsiteX370" fmla="*/ 1386542 w 9353304"/>
              <a:gd name="connsiteY370" fmla="*/ 3543584 h 4516366"/>
              <a:gd name="connsiteX371" fmla="*/ 1386543 w 9353304"/>
              <a:gd name="connsiteY371" fmla="*/ 3543583 h 4516366"/>
              <a:gd name="connsiteX372" fmla="*/ 1257516 w 9353304"/>
              <a:gd name="connsiteY372" fmla="*/ 3414556 h 4516366"/>
              <a:gd name="connsiteX373" fmla="*/ 1257516 w 9353304"/>
              <a:gd name="connsiteY373" fmla="*/ 2947387 h 4516366"/>
              <a:gd name="connsiteX374" fmla="*/ 1249314 w 9353304"/>
              <a:gd name="connsiteY374" fmla="*/ 2900916 h 4516366"/>
              <a:gd name="connsiteX375" fmla="*/ 1149585 w 9353304"/>
              <a:gd name="connsiteY375" fmla="*/ 2814967 h 4516366"/>
              <a:gd name="connsiteX376" fmla="*/ 1126105 w 9353304"/>
              <a:gd name="connsiteY376" fmla="*/ 2812600 h 4516366"/>
              <a:gd name="connsiteX377" fmla="*/ 1126105 w 9353304"/>
              <a:gd name="connsiteY377" fmla="*/ 2811234 h 4516366"/>
              <a:gd name="connsiteX378" fmla="*/ 1082305 w 9353304"/>
              <a:gd name="connsiteY378" fmla="*/ 2802392 h 4516366"/>
              <a:gd name="connsiteX379" fmla="*/ 1003501 w 9353304"/>
              <a:gd name="connsiteY379" fmla="*/ 2683504 h 4516366"/>
              <a:gd name="connsiteX380" fmla="*/ 1003501 w 9353304"/>
              <a:gd name="connsiteY380" fmla="*/ 2562084 h 4516366"/>
              <a:gd name="connsiteX381" fmla="*/ 1003270 w 9353304"/>
              <a:gd name="connsiteY381" fmla="*/ 2560940 h 4516366"/>
              <a:gd name="connsiteX382" fmla="*/ 884382 w 9353304"/>
              <a:gd name="connsiteY382" fmla="*/ 2482136 h 4516366"/>
              <a:gd name="connsiteX383" fmla="*/ 765495 w 9353304"/>
              <a:gd name="connsiteY383" fmla="*/ 2560940 h 4516366"/>
              <a:gd name="connsiteX384" fmla="*/ 762039 w 9353304"/>
              <a:gd name="connsiteY384" fmla="*/ 2578060 h 4516366"/>
              <a:gd name="connsiteX385" fmla="*/ 762039 w 9353304"/>
              <a:gd name="connsiteY385" fmla="*/ 2789322 h 4516366"/>
              <a:gd name="connsiteX386" fmla="*/ 683236 w 9353304"/>
              <a:gd name="connsiteY386" fmla="*/ 2908210 h 4516366"/>
              <a:gd name="connsiteX387" fmla="*/ 635166 w 9353304"/>
              <a:gd name="connsiteY387" fmla="*/ 2917914 h 4516366"/>
              <a:gd name="connsiteX388" fmla="*/ 635166 w 9353304"/>
              <a:gd name="connsiteY388" fmla="*/ 2918652 h 4516366"/>
              <a:gd name="connsiteX389" fmla="*/ 611686 w 9353304"/>
              <a:gd name="connsiteY389" fmla="*/ 2921019 h 4516366"/>
              <a:gd name="connsiteX390" fmla="*/ 534621 w 9353304"/>
              <a:gd name="connsiteY390" fmla="*/ 2967463 h 4516366"/>
              <a:gd name="connsiteX391" fmla="*/ 512067 w 9353304"/>
              <a:gd name="connsiteY391" fmla="*/ 3006776 h 4516366"/>
              <a:gd name="connsiteX392" fmla="*/ 512067 w 9353304"/>
              <a:gd name="connsiteY392" fmla="*/ 3706389 h 4516366"/>
              <a:gd name="connsiteX393" fmla="*/ 383040 w 9353304"/>
              <a:gd name="connsiteY393" fmla="*/ 3835416 h 4516366"/>
              <a:gd name="connsiteX394" fmla="*/ 383041 w 9353304"/>
              <a:gd name="connsiteY394" fmla="*/ 3835415 h 4516366"/>
              <a:gd name="connsiteX395" fmla="*/ 254014 w 9353304"/>
              <a:gd name="connsiteY395" fmla="*/ 3706388 h 4516366"/>
              <a:gd name="connsiteX396" fmla="*/ 254014 w 9353304"/>
              <a:gd name="connsiteY396" fmla="*/ 3239219 h 4516366"/>
              <a:gd name="connsiteX397" fmla="*/ 245813 w 9353304"/>
              <a:gd name="connsiteY397" fmla="*/ 3192748 h 4516366"/>
              <a:gd name="connsiteX398" fmla="*/ 146084 w 9353304"/>
              <a:gd name="connsiteY398" fmla="*/ 3106799 h 4516366"/>
              <a:gd name="connsiteX399" fmla="*/ 122604 w 9353304"/>
              <a:gd name="connsiteY399" fmla="*/ 3104432 h 4516366"/>
              <a:gd name="connsiteX400" fmla="*/ 122604 w 9353304"/>
              <a:gd name="connsiteY400" fmla="*/ 3103066 h 4516366"/>
              <a:gd name="connsiteX401" fmla="*/ 78804 w 9353304"/>
              <a:gd name="connsiteY401" fmla="*/ 3094224 h 4516366"/>
              <a:gd name="connsiteX402" fmla="*/ 0 w 9353304"/>
              <a:gd name="connsiteY402" fmla="*/ 2975336 h 4516366"/>
              <a:gd name="connsiteX403" fmla="*/ 0 w 9353304"/>
              <a:gd name="connsiteY403" fmla="*/ 493200 h 4516366"/>
              <a:gd name="connsiteX404" fmla="*/ 78804 w 9353304"/>
              <a:gd name="connsiteY404" fmla="*/ 612088 h 4516366"/>
              <a:gd name="connsiteX405" fmla="*/ 122604 w 9353304"/>
              <a:gd name="connsiteY405" fmla="*/ 620930 h 4516366"/>
              <a:gd name="connsiteX406" fmla="*/ 122604 w 9353304"/>
              <a:gd name="connsiteY406" fmla="*/ 622296 h 4516366"/>
              <a:gd name="connsiteX407" fmla="*/ 146084 w 9353304"/>
              <a:gd name="connsiteY407" fmla="*/ 624663 h 4516366"/>
              <a:gd name="connsiteX408" fmla="*/ 245813 w 9353304"/>
              <a:gd name="connsiteY408" fmla="*/ 710612 h 4516366"/>
              <a:gd name="connsiteX409" fmla="*/ 254014 w 9353304"/>
              <a:gd name="connsiteY409" fmla="*/ 757083 h 4516366"/>
              <a:gd name="connsiteX410" fmla="*/ 254014 w 9353304"/>
              <a:gd name="connsiteY410" fmla="*/ 1224252 h 4516366"/>
              <a:gd name="connsiteX411" fmla="*/ 383041 w 9353304"/>
              <a:gd name="connsiteY411" fmla="*/ 1353279 h 4516366"/>
              <a:gd name="connsiteX412" fmla="*/ 383040 w 9353304"/>
              <a:gd name="connsiteY412" fmla="*/ 1353280 h 4516366"/>
              <a:gd name="connsiteX413" fmla="*/ 512067 w 9353304"/>
              <a:gd name="connsiteY413" fmla="*/ 1224253 h 4516366"/>
              <a:gd name="connsiteX414" fmla="*/ 512067 w 9353304"/>
              <a:gd name="connsiteY414" fmla="*/ 524640 h 4516366"/>
              <a:gd name="connsiteX415" fmla="*/ 534621 w 9353304"/>
              <a:gd name="connsiteY415" fmla="*/ 485327 h 4516366"/>
              <a:gd name="connsiteX416" fmla="*/ 611686 w 9353304"/>
              <a:gd name="connsiteY416" fmla="*/ 438883 h 4516366"/>
              <a:gd name="connsiteX417" fmla="*/ 635166 w 9353304"/>
              <a:gd name="connsiteY417" fmla="*/ 436516 h 4516366"/>
              <a:gd name="connsiteX418" fmla="*/ 635166 w 9353304"/>
              <a:gd name="connsiteY418" fmla="*/ 435778 h 4516366"/>
              <a:gd name="connsiteX419" fmla="*/ 683236 w 9353304"/>
              <a:gd name="connsiteY419" fmla="*/ 426074 h 4516366"/>
              <a:gd name="connsiteX420" fmla="*/ 762039 w 9353304"/>
              <a:gd name="connsiteY420" fmla="*/ 307186 h 4516366"/>
              <a:gd name="connsiteX421" fmla="*/ 762039 w 9353304"/>
              <a:gd name="connsiteY421" fmla="*/ 95924 h 4516366"/>
              <a:gd name="connsiteX422" fmla="*/ 765495 w 9353304"/>
              <a:gd name="connsiteY422" fmla="*/ 78804 h 4516366"/>
              <a:gd name="connsiteX423" fmla="*/ 884382 w 9353304"/>
              <a:gd name="connsiteY423" fmla="*/ 0 h 4516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Lst>
            <a:rect l="l" t="t" r="r" b="b"/>
            <a:pathLst>
              <a:path w="9353304" h="4516366">
                <a:moveTo>
                  <a:pt x="3667965" y="3780368"/>
                </a:moveTo>
                <a:lnTo>
                  <a:pt x="3665122" y="3781236"/>
                </a:lnTo>
                <a:lnTo>
                  <a:pt x="3665516" y="3781202"/>
                </a:lnTo>
                <a:close/>
                <a:moveTo>
                  <a:pt x="1906603" y="3435046"/>
                </a:moveTo>
                <a:lnTo>
                  <a:pt x="1903760" y="3435914"/>
                </a:lnTo>
                <a:lnTo>
                  <a:pt x="1904154" y="3435880"/>
                </a:lnTo>
                <a:close/>
                <a:moveTo>
                  <a:pt x="5145170" y="3313683"/>
                </a:moveTo>
                <a:lnTo>
                  <a:pt x="5147619" y="3314517"/>
                </a:lnTo>
                <a:lnTo>
                  <a:pt x="5148013" y="3314551"/>
                </a:lnTo>
                <a:close/>
                <a:moveTo>
                  <a:pt x="145219" y="3099418"/>
                </a:moveTo>
                <a:lnTo>
                  <a:pt x="142376" y="3100286"/>
                </a:lnTo>
                <a:lnTo>
                  <a:pt x="142770" y="3100252"/>
                </a:lnTo>
                <a:close/>
                <a:moveTo>
                  <a:pt x="1148720" y="2807586"/>
                </a:moveTo>
                <a:lnTo>
                  <a:pt x="1145878" y="2808454"/>
                </a:lnTo>
                <a:lnTo>
                  <a:pt x="1146272" y="2808420"/>
                </a:lnTo>
                <a:close/>
                <a:moveTo>
                  <a:pt x="7320034" y="1299734"/>
                </a:moveTo>
                <a:lnTo>
                  <a:pt x="7320035" y="1299738"/>
                </a:lnTo>
                <a:cubicBezTo>
                  <a:pt x="7320035" y="2178603"/>
                  <a:pt x="7320034" y="3057467"/>
                  <a:pt x="7320034" y="3936332"/>
                </a:cubicBezTo>
                <a:cubicBezTo>
                  <a:pt x="7320034" y="4007592"/>
                  <a:pt x="7262267" y="4065359"/>
                  <a:pt x="7191007" y="4065359"/>
                </a:cubicBezTo>
                <a:lnTo>
                  <a:pt x="7191008" y="4065358"/>
                </a:lnTo>
                <a:cubicBezTo>
                  <a:pt x="7119748" y="4065358"/>
                  <a:pt x="7061981" y="4007591"/>
                  <a:pt x="7061981" y="3936331"/>
                </a:cubicBezTo>
                <a:lnTo>
                  <a:pt x="7061981" y="1454195"/>
                </a:lnTo>
                <a:cubicBezTo>
                  <a:pt x="7061981" y="1525455"/>
                  <a:pt x="7119748" y="1583222"/>
                  <a:pt x="7191008" y="1583222"/>
                </a:cubicBezTo>
                <a:lnTo>
                  <a:pt x="7191007" y="1583223"/>
                </a:lnTo>
                <a:cubicBezTo>
                  <a:pt x="7262267" y="1583223"/>
                  <a:pt x="7320034" y="1525456"/>
                  <a:pt x="7320034" y="1454196"/>
                </a:cubicBezTo>
                <a:close/>
                <a:moveTo>
                  <a:pt x="3667965" y="1298232"/>
                </a:moveTo>
                <a:lnTo>
                  <a:pt x="3665516" y="1299066"/>
                </a:lnTo>
                <a:lnTo>
                  <a:pt x="3665122" y="1299100"/>
                </a:lnTo>
                <a:close/>
                <a:moveTo>
                  <a:pt x="7061980" y="1280382"/>
                </a:moveTo>
                <a:lnTo>
                  <a:pt x="7061981" y="1280386"/>
                </a:lnTo>
                <a:lnTo>
                  <a:pt x="7061980" y="3952854"/>
                </a:lnTo>
                <a:lnTo>
                  <a:pt x="7051842" y="3902635"/>
                </a:lnTo>
                <a:cubicBezTo>
                  <a:pt x="7032254" y="3856325"/>
                  <a:pt x="6986399" y="3823831"/>
                  <a:pt x="6932954" y="3823831"/>
                </a:cubicBezTo>
                <a:cubicBezTo>
                  <a:pt x="6879509" y="3823831"/>
                  <a:pt x="6833654" y="3856325"/>
                  <a:pt x="6814067" y="3902635"/>
                </a:cubicBezTo>
                <a:lnTo>
                  <a:pt x="6804303" y="3950996"/>
                </a:lnTo>
                <a:lnTo>
                  <a:pt x="6804303" y="4036335"/>
                </a:lnTo>
                <a:cubicBezTo>
                  <a:pt x="6804303" y="4107595"/>
                  <a:pt x="6746536" y="4165362"/>
                  <a:pt x="6675276" y="4165362"/>
                </a:cubicBezTo>
                <a:lnTo>
                  <a:pt x="6675277" y="4165361"/>
                </a:lnTo>
                <a:cubicBezTo>
                  <a:pt x="6604017" y="4165361"/>
                  <a:pt x="6546250" y="4107594"/>
                  <a:pt x="6546250" y="4036334"/>
                </a:cubicBezTo>
                <a:lnTo>
                  <a:pt x="6546250" y="1554198"/>
                </a:lnTo>
                <a:cubicBezTo>
                  <a:pt x="6546250" y="1625458"/>
                  <a:pt x="6604017" y="1683225"/>
                  <a:pt x="6675277" y="1683225"/>
                </a:cubicBezTo>
                <a:lnTo>
                  <a:pt x="6675276" y="1683226"/>
                </a:lnTo>
                <a:cubicBezTo>
                  <a:pt x="6746536" y="1683226"/>
                  <a:pt x="6804303" y="1625459"/>
                  <a:pt x="6804303" y="1554199"/>
                </a:cubicBezTo>
                <a:lnTo>
                  <a:pt x="6804303" y="1468860"/>
                </a:lnTo>
                <a:lnTo>
                  <a:pt x="6814067" y="1420499"/>
                </a:lnTo>
                <a:cubicBezTo>
                  <a:pt x="6833654" y="1374189"/>
                  <a:pt x="6879509" y="1341695"/>
                  <a:pt x="6932954" y="1341695"/>
                </a:cubicBezTo>
                <a:cubicBezTo>
                  <a:pt x="6986399" y="1341695"/>
                  <a:pt x="7032254" y="1374189"/>
                  <a:pt x="7051842" y="1420499"/>
                </a:cubicBezTo>
                <a:lnTo>
                  <a:pt x="7061980" y="1470718"/>
                </a:lnTo>
                <a:close/>
                <a:moveTo>
                  <a:pt x="1906603" y="952910"/>
                </a:moveTo>
                <a:lnTo>
                  <a:pt x="1904154" y="953744"/>
                </a:lnTo>
                <a:lnTo>
                  <a:pt x="1903760" y="953778"/>
                </a:lnTo>
                <a:close/>
                <a:moveTo>
                  <a:pt x="8600713" y="896365"/>
                </a:moveTo>
                <a:lnTo>
                  <a:pt x="8600714" y="896369"/>
                </a:lnTo>
                <a:lnTo>
                  <a:pt x="8600713" y="3568837"/>
                </a:lnTo>
                <a:lnTo>
                  <a:pt x="8590575" y="3518618"/>
                </a:lnTo>
                <a:cubicBezTo>
                  <a:pt x="8570987" y="3472308"/>
                  <a:pt x="8525132" y="3439814"/>
                  <a:pt x="8471687" y="3439814"/>
                </a:cubicBezTo>
                <a:cubicBezTo>
                  <a:pt x="8418242" y="3439814"/>
                  <a:pt x="8372387" y="3472308"/>
                  <a:pt x="8352800" y="3518618"/>
                </a:cubicBezTo>
                <a:lnTo>
                  <a:pt x="8343036" y="3566978"/>
                </a:lnTo>
                <a:lnTo>
                  <a:pt x="8343036" y="4153380"/>
                </a:lnTo>
                <a:cubicBezTo>
                  <a:pt x="8343036" y="4224640"/>
                  <a:pt x="8285269" y="4282407"/>
                  <a:pt x="8214009" y="4282407"/>
                </a:cubicBezTo>
                <a:lnTo>
                  <a:pt x="8214010" y="4282406"/>
                </a:lnTo>
                <a:cubicBezTo>
                  <a:pt x="8142750" y="4282406"/>
                  <a:pt x="8084983" y="4224639"/>
                  <a:pt x="8084983" y="4153379"/>
                </a:cubicBezTo>
                <a:lnTo>
                  <a:pt x="8084983" y="1671243"/>
                </a:lnTo>
                <a:cubicBezTo>
                  <a:pt x="8084983" y="1742503"/>
                  <a:pt x="8142750" y="1800270"/>
                  <a:pt x="8214010" y="1800270"/>
                </a:cubicBezTo>
                <a:lnTo>
                  <a:pt x="8214009" y="1800271"/>
                </a:lnTo>
                <a:cubicBezTo>
                  <a:pt x="8285269" y="1800271"/>
                  <a:pt x="8343036" y="1742504"/>
                  <a:pt x="8343036" y="1671244"/>
                </a:cubicBezTo>
                <a:lnTo>
                  <a:pt x="8343036" y="1084842"/>
                </a:lnTo>
                <a:lnTo>
                  <a:pt x="8352800" y="1036482"/>
                </a:lnTo>
                <a:cubicBezTo>
                  <a:pt x="8372387" y="990172"/>
                  <a:pt x="8418242" y="957678"/>
                  <a:pt x="8471687" y="957678"/>
                </a:cubicBezTo>
                <a:cubicBezTo>
                  <a:pt x="8525132" y="957678"/>
                  <a:pt x="8570987" y="990172"/>
                  <a:pt x="8590575" y="1036482"/>
                </a:cubicBezTo>
                <a:lnTo>
                  <a:pt x="8600713" y="1086701"/>
                </a:lnTo>
                <a:close/>
                <a:moveTo>
                  <a:pt x="5145170" y="831547"/>
                </a:moveTo>
                <a:lnTo>
                  <a:pt x="5148013" y="832415"/>
                </a:lnTo>
                <a:lnTo>
                  <a:pt x="5147619" y="832381"/>
                </a:lnTo>
                <a:close/>
                <a:moveTo>
                  <a:pt x="145219" y="617282"/>
                </a:moveTo>
                <a:lnTo>
                  <a:pt x="142770" y="618116"/>
                </a:lnTo>
                <a:lnTo>
                  <a:pt x="142376" y="618150"/>
                </a:lnTo>
                <a:close/>
                <a:moveTo>
                  <a:pt x="8979456" y="554677"/>
                </a:moveTo>
                <a:cubicBezTo>
                  <a:pt x="9019540" y="554677"/>
                  <a:pt x="9055354" y="572955"/>
                  <a:pt x="9079020" y="601631"/>
                </a:cubicBezTo>
                <a:lnTo>
                  <a:pt x="9095250" y="628382"/>
                </a:lnTo>
                <a:lnTo>
                  <a:pt x="9095250" y="1251118"/>
                </a:lnTo>
                <a:cubicBezTo>
                  <a:pt x="9095250" y="1322378"/>
                  <a:pt x="9153017" y="1380145"/>
                  <a:pt x="9224277" y="1380145"/>
                </a:cubicBezTo>
                <a:lnTo>
                  <a:pt x="9224276" y="1380146"/>
                </a:lnTo>
                <a:cubicBezTo>
                  <a:pt x="9295536" y="1380146"/>
                  <a:pt x="9353303" y="1322379"/>
                  <a:pt x="9353303" y="1251119"/>
                </a:cubicBezTo>
                <a:lnTo>
                  <a:pt x="9353303" y="859000"/>
                </a:lnTo>
                <a:lnTo>
                  <a:pt x="9353304" y="859004"/>
                </a:lnTo>
                <a:cubicBezTo>
                  <a:pt x="9353304" y="1817086"/>
                  <a:pt x="9353303" y="2775171"/>
                  <a:pt x="9353303" y="3733255"/>
                </a:cubicBezTo>
                <a:cubicBezTo>
                  <a:pt x="9353303" y="3804515"/>
                  <a:pt x="9295536" y="3862282"/>
                  <a:pt x="9224276" y="3862282"/>
                </a:cubicBezTo>
                <a:lnTo>
                  <a:pt x="9224277" y="3862281"/>
                </a:lnTo>
                <a:cubicBezTo>
                  <a:pt x="9153017" y="3862281"/>
                  <a:pt x="9095250" y="3804514"/>
                  <a:pt x="9095250" y="3733254"/>
                </a:cubicBezTo>
                <a:lnTo>
                  <a:pt x="9095250" y="3110518"/>
                </a:lnTo>
                <a:lnTo>
                  <a:pt x="9079020" y="3083767"/>
                </a:lnTo>
                <a:cubicBezTo>
                  <a:pt x="9055354" y="3055091"/>
                  <a:pt x="9019540" y="3036813"/>
                  <a:pt x="8979456" y="3036813"/>
                </a:cubicBezTo>
                <a:cubicBezTo>
                  <a:pt x="8926011" y="3036813"/>
                  <a:pt x="8880156" y="3069307"/>
                  <a:pt x="8860569" y="3115617"/>
                </a:cubicBezTo>
                <a:lnTo>
                  <a:pt x="8858767" y="3124540"/>
                </a:lnTo>
                <a:lnTo>
                  <a:pt x="8858767" y="3552315"/>
                </a:lnTo>
                <a:cubicBezTo>
                  <a:pt x="8858767" y="3623575"/>
                  <a:pt x="8801000" y="3681342"/>
                  <a:pt x="8729740" y="3681342"/>
                </a:cubicBezTo>
                <a:lnTo>
                  <a:pt x="8729741" y="3681341"/>
                </a:lnTo>
                <a:cubicBezTo>
                  <a:pt x="8658481" y="3681341"/>
                  <a:pt x="8600714" y="3623574"/>
                  <a:pt x="8600714" y="3552314"/>
                </a:cubicBezTo>
                <a:lnTo>
                  <a:pt x="8600714" y="1070178"/>
                </a:lnTo>
                <a:cubicBezTo>
                  <a:pt x="8600714" y="1141438"/>
                  <a:pt x="8658481" y="1199205"/>
                  <a:pt x="8729741" y="1199205"/>
                </a:cubicBezTo>
                <a:lnTo>
                  <a:pt x="8729740" y="1199206"/>
                </a:lnTo>
                <a:cubicBezTo>
                  <a:pt x="8801000" y="1199206"/>
                  <a:pt x="8858767" y="1141439"/>
                  <a:pt x="8858767" y="1070179"/>
                </a:cubicBezTo>
                <a:lnTo>
                  <a:pt x="8858767" y="642404"/>
                </a:lnTo>
                <a:lnTo>
                  <a:pt x="8860569" y="633481"/>
                </a:lnTo>
                <a:cubicBezTo>
                  <a:pt x="8880156" y="587171"/>
                  <a:pt x="8926011" y="554677"/>
                  <a:pt x="8979456" y="554677"/>
                </a:cubicBezTo>
                <a:close/>
                <a:moveTo>
                  <a:pt x="7449062" y="554677"/>
                </a:moveTo>
                <a:cubicBezTo>
                  <a:pt x="7502507" y="554677"/>
                  <a:pt x="7548362" y="587171"/>
                  <a:pt x="7567950" y="633481"/>
                </a:cubicBezTo>
                <a:lnTo>
                  <a:pt x="7575418" y="670474"/>
                </a:lnTo>
                <a:lnTo>
                  <a:pt x="7575418" y="1050826"/>
                </a:lnTo>
                <a:cubicBezTo>
                  <a:pt x="7575418" y="1122086"/>
                  <a:pt x="7633185" y="1179853"/>
                  <a:pt x="7704445" y="1179853"/>
                </a:cubicBezTo>
                <a:lnTo>
                  <a:pt x="7704444" y="1179854"/>
                </a:lnTo>
                <a:cubicBezTo>
                  <a:pt x="7775704" y="1179854"/>
                  <a:pt x="7833471" y="1122087"/>
                  <a:pt x="7833471" y="1050827"/>
                </a:cubicBezTo>
                <a:lnTo>
                  <a:pt x="7833471" y="741881"/>
                </a:lnTo>
                <a:lnTo>
                  <a:pt x="7837069" y="724062"/>
                </a:lnTo>
                <a:cubicBezTo>
                  <a:pt x="7856656" y="677752"/>
                  <a:pt x="7902511" y="645258"/>
                  <a:pt x="7955956" y="645258"/>
                </a:cubicBezTo>
                <a:cubicBezTo>
                  <a:pt x="8009401" y="645258"/>
                  <a:pt x="8055256" y="677752"/>
                  <a:pt x="8074844" y="724062"/>
                </a:cubicBezTo>
                <a:lnTo>
                  <a:pt x="8084982" y="774281"/>
                </a:lnTo>
                <a:lnTo>
                  <a:pt x="8084982" y="583945"/>
                </a:lnTo>
                <a:lnTo>
                  <a:pt x="8084983" y="583949"/>
                </a:lnTo>
                <a:lnTo>
                  <a:pt x="8084982" y="3256417"/>
                </a:lnTo>
                <a:lnTo>
                  <a:pt x="8074844" y="3206198"/>
                </a:lnTo>
                <a:cubicBezTo>
                  <a:pt x="8055256" y="3159888"/>
                  <a:pt x="8009401" y="3127394"/>
                  <a:pt x="7955956" y="3127394"/>
                </a:cubicBezTo>
                <a:cubicBezTo>
                  <a:pt x="7902511" y="3127394"/>
                  <a:pt x="7856656" y="3159888"/>
                  <a:pt x="7837069" y="3206198"/>
                </a:cubicBezTo>
                <a:lnTo>
                  <a:pt x="7833471" y="3224017"/>
                </a:lnTo>
                <a:lnTo>
                  <a:pt x="7833471" y="3532963"/>
                </a:lnTo>
                <a:cubicBezTo>
                  <a:pt x="7833471" y="3604223"/>
                  <a:pt x="7775704" y="3661990"/>
                  <a:pt x="7704444" y="3661990"/>
                </a:cubicBezTo>
                <a:lnTo>
                  <a:pt x="7704445" y="3661989"/>
                </a:lnTo>
                <a:cubicBezTo>
                  <a:pt x="7633185" y="3661989"/>
                  <a:pt x="7575418" y="3604222"/>
                  <a:pt x="7575418" y="3532962"/>
                </a:cubicBezTo>
                <a:lnTo>
                  <a:pt x="7575418" y="3152610"/>
                </a:lnTo>
                <a:lnTo>
                  <a:pt x="7567950" y="3115617"/>
                </a:lnTo>
                <a:cubicBezTo>
                  <a:pt x="7548362" y="3069307"/>
                  <a:pt x="7502507" y="3036813"/>
                  <a:pt x="7449062" y="3036813"/>
                </a:cubicBezTo>
                <a:cubicBezTo>
                  <a:pt x="7377802" y="3036813"/>
                  <a:pt x="7320035" y="3094580"/>
                  <a:pt x="7320035" y="3165840"/>
                </a:cubicBezTo>
                <a:lnTo>
                  <a:pt x="7320035" y="1299738"/>
                </a:lnTo>
                <a:lnTo>
                  <a:pt x="7320035" y="683704"/>
                </a:lnTo>
                <a:cubicBezTo>
                  <a:pt x="7320035" y="612444"/>
                  <a:pt x="7377802" y="554677"/>
                  <a:pt x="7449062" y="554677"/>
                </a:cubicBezTo>
                <a:close/>
                <a:moveTo>
                  <a:pt x="1148720" y="325450"/>
                </a:moveTo>
                <a:lnTo>
                  <a:pt x="1146272" y="326284"/>
                </a:lnTo>
                <a:lnTo>
                  <a:pt x="1145878" y="326318"/>
                </a:lnTo>
                <a:close/>
                <a:moveTo>
                  <a:pt x="884382" y="0"/>
                </a:moveTo>
                <a:cubicBezTo>
                  <a:pt x="937827" y="0"/>
                  <a:pt x="983682" y="32494"/>
                  <a:pt x="1003270" y="78804"/>
                </a:cubicBezTo>
                <a:lnTo>
                  <a:pt x="1003501" y="79948"/>
                </a:lnTo>
                <a:lnTo>
                  <a:pt x="1003501" y="201368"/>
                </a:lnTo>
                <a:cubicBezTo>
                  <a:pt x="1003501" y="254813"/>
                  <a:pt x="1035995" y="300668"/>
                  <a:pt x="1082305" y="320256"/>
                </a:cubicBezTo>
                <a:lnTo>
                  <a:pt x="1126105" y="329098"/>
                </a:lnTo>
                <a:lnTo>
                  <a:pt x="1126105" y="330464"/>
                </a:lnTo>
                <a:lnTo>
                  <a:pt x="1149585" y="332831"/>
                </a:lnTo>
                <a:cubicBezTo>
                  <a:pt x="1195784" y="342284"/>
                  <a:pt x="1233395" y="375304"/>
                  <a:pt x="1249314" y="418780"/>
                </a:cubicBezTo>
                <a:lnTo>
                  <a:pt x="1257516" y="465251"/>
                </a:lnTo>
                <a:lnTo>
                  <a:pt x="1257516" y="932420"/>
                </a:lnTo>
                <a:cubicBezTo>
                  <a:pt x="1257516" y="1003680"/>
                  <a:pt x="1315283" y="1061447"/>
                  <a:pt x="1386543" y="1061447"/>
                </a:cubicBezTo>
                <a:lnTo>
                  <a:pt x="1386542" y="1061448"/>
                </a:lnTo>
                <a:cubicBezTo>
                  <a:pt x="1457802" y="1061448"/>
                  <a:pt x="1515570" y="1003681"/>
                  <a:pt x="1515570" y="932421"/>
                </a:cubicBezTo>
                <a:lnTo>
                  <a:pt x="1515570" y="668041"/>
                </a:lnTo>
                <a:lnTo>
                  <a:pt x="1517511" y="658421"/>
                </a:lnTo>
                <a:cubicBezTo>
                  <a:pt x="1537099" y="612111"/>
                  <a:pt x="1582954" y="579617"/>
                  <a:pt x="1636399" y="579617"/>
                </a:cubicBezTo>
                <a:cubicBezTo>
                  <a:pt x="1689845" y="579617"/>
                  <a:pt x="1735700" y="612111"/>
                  <a:pt x="1755288" y="658421"/>
                </a:cubicBezTo>
                <a:lnTo>
                  <a:pt x="1761384" y="688617"/>
                </a:lnTo>
                <a:lnTo>
                  <a:pt x="1761384" y="828828"/>
                </a:lnTo>
                <a:cubicBezTo>
                  <a:pt x="1761384" y="882273"/>
                  <a:pt x="1793877" y="928128"/>
                  <a:pt x="1840188" y="947716"/>
                </a:cubicBezTo>
                <a:lnTo>
                  <a:pt x="1883988" y="956558"/>
                </a:lnTo>
                <a:lnTo>
                  <a:pt x="1883988" y="957924"/>
                </a:lnTo>
                <a:lnTo>
                  <a:pt x="1907468" y="960291"/>
                </a:lnTo>
                <a:cubicBezTo>
                  <a:pt x="1953665" y="969744"/>
                  <a:pt x="1991277" y="1002764"/>
                  <a:pt x="2007197" y="1046240"/>
                </a:cubicBezTo>
                <a:lnTo>
                  <a:pt x="2015397" y="1092711"/>
                </a:lnTo>
                <a:lnTo>
                  <a:pt x="2015397" y="1559880"/>
                </a:lnTo>
                <a:cubicBezTo>
                  <a:pt x="2015397" y="1631140"/>
                  <a:pt x="2073164" y="1688907"/>
                  <a:pt x="2144425" y="1688907"/>
                </a:cubicBezTo>
                <a:lnTo>
                  <a:pt x="2144424" y="1688908"/>
                </a:lnTo>
                <a:cubicBezTo>
                  <a:pt x="2215684" y="1688908"/>
                  <a:pt x="2273451" y="1631141"/>
                  <a:pt x="2273451" y="1559881"/>
                </a:cubicBezTo>
                <a:lnTo>
                  <a:pt x="2273451" y="1387955"/>
                </a:lnTo>
                <a:lnTo>
                  <a:pt x="2277495" y="1365040"/>
                </a:lnTo>
                <a:cubicBezTo>
                  <a:pt x="2293413" y="1321564"/>
                  <a:pt x="2331025" y="1288544"/>
                  <a:pt x="2377224" y="1279091"/>
                </a:cubicBezTo>
                <a:lnTo>
                  <a:pt x="2400704" y="1276724"/>
                </a:lnTo>
                <a:lnTo>
                  <a:pt x="2400704" y="1275986"/>
                </a:lnTo>
                <a:lnTo>
                  <a:pt x="2448773" y="1266282"/>
                </a:lnTo>
                <a:cubicBezTo>
                  <a:pt x="2495082" y="1246694"/>
                  <a:pt x="2527576" y="1200839"/>
                  <a:pt x="2527576" y="1147394"/>
                </a:cubicBezTo>
                <a:lnTo>
                  <a:pt x="2527576" y="1021827"/>
                </a:lnTo>
                <a:lnTo>
                  <a:pt x="2549364" y="983850"/>
                </a:lnTo>
                <a:cubicBezTo>
                  <a:pt x="2568647" y="960484"/>
                  <a:pt x="2595630" y="943708"/>
                  <a:pt x="2626428" y="937406"/>
                </a:cubicBezTo>
                <a:lnTo>
                  <a:pt x="2649908" y="935039"/>
                </a:lnTo>
                <a:lnTo>
                  <a:pt x="2649908" y="934301"/>
                </a:lnTo>
                <a:lnTo>
                  <a:pt x="2697978" y="924597"/>
                </a:lnTo>
                <a:cubicBezTo>
                  <a:pt x="2744287" y="905009"/>
                  <a:pt x="2776780" y="859154"/>
                  <a:pt x="2776780" y="805709"/>
                </a:cubicBezTo>
                <a:lnTo>
                  <a:pt x="2776781" y="660766"/>
                </a:lnTo>
                <a:lnTo>
                  <a:pt x="2777254" y="658421"/>
                </a:lnTo>
                <a:cubicBezTo>
                  <a:pt x="2796841" y="612111"/>
                  <a:pt x="2842696" y="579617"/>
                  <a:pt x="2896141" y="579617"/>
                </a:cubicBezTo>
                <a:cubicBezTo>
                  <a:pt x="2949586" y="579617"/>
                  <a:pt x="2995441" y="612111"/>
                  <a:pt x="3015030" y="658421"/>
                </a:cubicBezTo>
                <a:lnTo>
                  <a:pt x="3020250" y="684282"/>
                </a:lnTo>
                <a:lnTo>
                  <a:pt x="3020250" y="1323655"/>
                </a:lnTo>
                <a:cubicBezTo>
                  <a:pt x="3020250" y="1394915"/>
                  <a:pt x="3078017" y="1452682"/>
                  <a:pt x="3149278" y="1452682"/>
                </a:cubicBezTo>
                <a:lnTo>
                  <a:pt x="3149277" y="1452683"/>
                </a:lnTo>
                <a:cubicBezTo>
                  <a:pt x="3220537" y="1452683"/>
                  <a:pt x="3278304" y="1394916"/>
                  <a:pt x="3278304" y="1323656"/>
                </a:cubicBezTo>
                <a:lnTo>
                  <a:pt x="3278304" y="1102220"/>
                </a:lnTo>
                <a:lnTo>
                  <a:pt x="3279457" y="1096508"/>
                </a:lnTo>
                <a:cubicBezTo>
                  <a:pt x="3299043" y="1050198"/>
                  <a:pt x="3344899" y="1017704"/>
                  <a:pt x="3398344" y="1017704"/>
                </a:cubicBezTo>
                <a:cubicBezTo>
                  <a:pt x="3451789" y="1017704"/>
                  <a:pt x="3497644" y="1050198"/>
                  <a:pt x="3517232" y="1096508"/>
                </a:cubicBezTo>
                <a:lnTo>
                  <a:pt x="3522746" y="1123820"/>
                </a:lnTo>
                <a:lnTo>
                  <a:pt x="3522746" y="1174150"/>
                </a:lnTo>
                <a:cubicBezTo>
                  <a:pt x="3522746" y="1227595"/>
                  <a:pt x="3555240" y="1273450"/>
                  <a:pt x="3601550" y="1293038"/>
                </a:cubicBezTo>
                <a:lnTo>
                  <a:pt x="3645350" y="1301880"/>
                </a:lnTo>
                <a:lnTo>
                  <a:pt x="3645350" y="1303246"/>
                </a:lnTo>
                <a:lnTo>
                  <a:pt x="3668830" y="1305613"/>
                </a:lnTo>
                <a:cubicBezTo>
                  <a:pt x="3715028" y="1315066"/>
                  <a:pt x="3752640" y="1348086"/>
                  <a:pt x="3768559" y="1391562"/>
                </a:cubicBezTo>
                <a:lnTo>
                  <a:pt x="3776760" y="1438033"/>
                </a:lnTo>
                <a:lnTo>
                  <a:pt x="3776760" y="1905202"/>
                </a:lnTo>
                <a:cubicBezTo>
                  <a:pt x="3776760" y="1976462"/>
                  <a:pt x="3834527" y="2034229"/>
                  <a:pt x="3905787" y="2034229"/>
                </a:cubicBezTo>
                <a:lnTo>
                  <a:pt x="3905786" y="2034230"/>
                </a:lnTo>
                <a:cubicBezTo>
                  <a:pt x="3977046" y="2034230"/>
                  <a:pt x="4034813" y="1976463"/>
                  <a:pt x="4034813" y="1905203"/>
                </a:cubicBezTo>
                <a:lnTo>
                  <a:pt x="4034813" y="1659178"/>
                </a:lnTo>
                <a:lnTo>
                  <a:pt x="4038951" y="1638685"/>
                </a:lnTo>
                <a:cubicBezTo>
                  <a:pt x="4058538" y="1592375"/>
                  <a:pt x="4104393" y="1559881"/>
                  <a:pt x="4157838" y="1559881"/>
                </a:cubicBezTo>
                <a:cubicBezTo>
                  <a:pt x="4211281" y="1559881"/>
                  <a:pt x="4257136" y="1592375"/>
                  <a:pt x="4276724" y="1638685"/>
                </a:cubicBezTo>
                <a:lnTo>
                  <a:pt x="4278550" y="1647730"/>
                </a:lnTo>
                <a:lnTo>
                  <a:pt x="4278550" y="1759088"/>
                </a:lnTo>
                <a:cubicBezTo>
                  <a:pt x="4278550" y="1830348"/>
                  <a:pt x="4336317" y="1888115"/>
                  <a:pt x="4407577" y="1888115"/>
                </a:cubicBezTo>
                <a:lnTo>
                  <a:pt x="4407576" y="1888116"/>
                </a:lnTo>
                <a:cubicBezTo>
                  <a:pt x="4478836" y="1888116"/>
                  <a:pt x="4536603" y="1830349"/>
                  <a:pt x="4536603" y="1759089"/>
                </a:cubicBezTo>
                <a:lnTo>
                  <a:pt x="4536603" y="1151654"/>
                </a:lnTo>
                <a:lnTo>
                  <a:pt x="4542703" y="1121438"/>
                </a:lnTo>
                <a:cubicBezTo>
                  <a:pt x="4562291" y="1075128"/>
                  <a:pt x="4608146" y="1042634"/>
                  <a:pt x="4661591" y="1042634"/>
                </a:cubicBezTo>
                <a:cubicBezTo>
                  <a:pt x="4701675" y="1042634"/>
                  <a:pt x="4737489" y="1060912"/>
                  <a:pt x="4761155" y="1089588"/>
                </a:cubicBezTo>
                <a:lnTo>
                  <a:pt x="4778322" y="1117883"/>
                </a:lnTo>
                <a:lnTo>
                  <a:pt x="4778322" y="1438518"/>
                </a:lnTo>
                <a:cubicBezTo>
                  <a:pt x="4778322" y="1509778"/>
                  <a:pt x="4836089" y="1567545"/>
                  <a:pt x="4907349" y="1567545"/>
                </a:cubicBezTo>
                <a:lnTo>
                  <a:pt x="4907348" y="1567544"/>
                </a:lnTo>
                <a:cubicBezTo>
                  <a:pt x="4978608" y="1567544"/>
                  <a:pt x="5036375" y="1509777"/>
                  <a:pt x="5036375" y="1438517"/>
                </a:cubicBezTo>
                <a:lnTo>
                  <a:pt x="5036375" y="971348"/>
                </a:lnTo>
                <a:lnTo>
                  <a:pt x="5044576" y="924877"/>
                </a:lnTo>
                <a:cubicBezTo>
                  <a:pt x="5060495" y="881401"/>
                  <a:pt x="5098107" y="848381"/>
                  <a:pt x="5144305" y="838928"/>
                </a:cubicBezTo>
                <a:lnTo>
                  <a:pt x="5167785" y="836561"/>
                </a:lnTo>
                <a:lnTo>
                  <a:pt x="5167785" y="835195"/>
                </a:lnTo>
                <a:lnTo>
                  <a:pt x="5211585" y="826353"/>
                </a:lnTo>
                <a:cubicBezTo>
                  <a:pt x="5257895" y="806765"/>
                  <a:pt x="5290389" y="760910"/>
                  <a:pt x="5290389" y="707465"/>
                </a:cubicBezTo>
                <a:lnTo>
                  <a:pt x="5290389" y="631337"/>
                </a:lnTo>
                <a:lnTo>
                  <a:pt x="5316595" y="592468"/>
                </a:lnTo>
                <a:cubicBezTo>
                  <a:pt x="5339944" y="569119"/>
                  <a:pt x="5372201" y="554677"/>
                  <a:pt x="5407831" y="554677"/>
                </a:cubicBezTo>
                <a:cubicBezTo>
                  <a:pt x="5447914" y="554677"/>
                  <a:pt x="5483729" y="572955"/>
                  <a:pt x="5507394" y="601631"/>
                </a:cubicBezTo>
                <a:lnTo>
                  <a:pt x="5523625" y="628382"/>
                </a:lnTo>
                <a:lnTo>
                  <a:pt x="5523625" y="1251118"/>
                </a:lnTo>
                <a:cubicBezTo>
                  <a:pt x="5523625" y="1322378"/>
                  <a:pt x="5581392" y="1380145"/>
                  <a:pt x="5652652" y="1380145"/>
                </a:cubicBezTo>
                <a:lnTo>
                  <a:pt x="5652651" y="1380146"/>
                </a:lnTo>
                <a:cubicBezTo>
                  <a:pt x="5723911" y="1380146"/>
                  <a:pt x="5781678" y="1322379"/>
                  <a:pt x="5781678" y="1251119"/>
                </a:cubicBezTo>
                <a:lnTo>
                  <a:pt x="5781678" y="958319"/>
                </a:lnTo>
                <a:lnTo>
                  <a:pt x="5791441" y="909959"/>
                </a:lnTo>
                <a:cubicBezTo>
                  <a:pt x="5811029" y="863649"/>
                  <a:pt x="5856884" y="831155"/>
                  <a:pt x="5910329" y="831155"/>
                </a:cubicBezTo>
                <a:cubicBezTo>
                  <a:pt x="5963774" y="831155"/>
                  <a:pt x="6009629" y="863649"/>
                  <a:pt x="6029217" y="909959"/>
                </a:cubicBezTo>
                <a:lnTo>
                  <a:pt x="6036685" y="946952"/>
                </a:lnTo>
                <a:lnTo>
                  <a:pt x="6036685" y="1016695"/>
                </a:lnTo>
                <a:lnTo>
                  <a:pt x="6039356" y="1029925"/>
                </a:lnTo>
                <a:lnTo>
                  <a:pt x="6039356" y="1088389"/>
                </a:lnTo>
                <a:lnTo>
                  <a:pt x="6045258" y="1059156"/>
                </a:lnTo>
                <a:lnTo>
                  <a:pt x="6046825" y="1066918"/>
                </a:lnTo>
                <a:cubicBezTo>
                  <a:pt x="6066412" y="1113228"/>
                  <a:pt x="6112267" y="1145722"/>
                  <a:pt x="6165712" y="1145722"/>
                </a:cubicBezTo>
                <a:lnTo>
                  <a:pt x="6165711" y="1145723"/>
                </a:lnTo>
                <a:cubicBezTo>
                  <a:pt x="6219156" y="1145723"/>
                  <a:pt x="6265011" y="1113229"/>
                  <a:pt x="6284599" y="1066919"/>
                </a:cubicBezTo>
                <a:lnTo>
                  <a:pt x="6286167" y="1059154"/>
                </a:lnTo>
                <a:lnTo>
                  <a:pt x="6288196" y="1069209"/>
                </a:lnTo>
                <a:lnTo>
                  <a:pt x="6288196" y="1049101"/>
                </a:lnTo>
                <a:lnTo>
                  <a:pt x="6294738" y="1016696"/>
                </a:lnTo>
                <a:lnTo>
                  <a:pt x="6294738" y="927778"/>
                </a:lnTo>
                <a:lnTo>
                  <a:pt x="6298336" y="909959"/>
                </a:lnTo>
                <a:cubicBezTo>
                  <a:pt x="6317923" y="863649"/>
                  <a:pt x="6363778" y="831155"/>
                  <a:pt x="6417223" y="831155"/>
                </a:cubicBezTo>
                <a:cubicBezTo>
                  <a:pt x="6470668" y="831155"/>
                  <a:pt x="6516523" y="863649"/>
                  <a:pt x="6536111" y="909959"/>
                </a:cubicBezTo>
                <a:lnTo>
                  <a:pt x="6546249" y="960178"/>
                </a:lnTo>
                <a:lnTo>
                  <a:pt x="6546249" y="769842"/>
                </a:lnTo>
                <a:lnTo>
                  <a:pt x="6546250" y="769846"/>
                </a:lnTo>
                <a:lnTo>
                  <a:pt x="6546249" y="3442314"/>
                </a:lnTo>
                <a:lnTo>
                  <a:pt x="6536111" y="3392095"/>
                </a:lnTo>
                <a:cubicBezTo>
                  <a:pt x="6516523" y="3345785"/>
                  <a:pt x="6470668" y="3313291"/>
                  <a:pt x="6417223" y="3313291"/>
                </a:cubicBezTo>
                <a:cubicBezTo>
                  <a:pt x="6363778" y="3313291"/>
                  <a:pt x="6317923" y="3345785"/>
                  <a:pt x="6298336" y="3392095"/>
                </a:cubicBezTo>
                <a:lnTo>
                  <a:pt x="6294738" y="3409914"/>
                </a:lnTo>
                <a:lnTo>
                  <a:pt x="6294738" y="3498832"/>
                </a:lnTo>
                <a:cubicBezTo>
                  <a:pt x="6294738" y="3570092"/>
                  <a:pt x="6236971" y="3627859"/>
                  <a:pt x="6165711" y="3627859"/>
                </a:cubicBezTo>
                <a:lnTo>
                  <a:pt x="6165712" y="3627858"/>
                </a:lnTo>
                <a:cubicBezTo>
                  <a:pt x="6094452" y="3627858"/>
                  <a:pt x="6036685" y="3570091"/>
                  <a:pt x="6036685" y="3498831"/>
                </a:cubicBezTo>
                <a:lnTo>
                  <a:pt x="6036685" y="3429088"/>
                </a:lnTo>
                <a:lnTo>
                  <a:pt x="6029217" y="3392095"/>
                </a:lnTo>
                <a:cubicBezTo>
                  <a:pt x="6009629" y="3345785"/>
                  <a:pt x="5963774" y="3313291"/>
                  <a:pt x="5910329" y="3313291"/>
                </a:cubicBezTo>
                <a:cubicBezTo>
                  <a:pt x="5856884" y="3313291"/>
                  <a:pt x="5811029" y="3345785"/>
                  <a:pt x="5791441" y="3392095"/>
                </a:cubicBezTo>
                <a:lnTo>
                  <a:pt x="5781678" y="3440455"/>
                </a:lnTo>
                <a:lnTo>
                  <a:pt x="5781678" y="3733255"/>
                </a:lnTo>
                <a:cubicBezTo>
                  <a:pt x="5781678" y="3804515"/>
                  <a:pt x="5723911" y="3862282"/>
                  <a:pt x="5652651" y="3862282"/>
                </a:cubicBezTo>
                <a:lnTo>
                  <a:pt x="5652652" y="3862281"/>
                </a:lnTo>
                <a:cubicBezTo>
                  <a:pt x="5581392" y="3862281"/>
                  <a:pt x="5523625" y="3804514"/>
                  <a:pt x="5523625" y="3733254"/>
                </a:cubicBezTo>
                <a:lnTo>
                  <a:pt x="5523625" y="3110518"/>
                </a:lnTo>
                <a:lnTo>
                  <a:pt x="5507394" y="3083767"/>
                </a:lnTo>
                <a:cubicBezTo>
                  <a:pt x="5483729" y="3055091"/>
                  <a:pt x="5447914" y="3036813"/>
                  <a:pt x="5407831" y="3036813"/>
                </a:cubicBezTo>
                <a:cubicBezTo>
                  <a:pt x="5372201" y="3036813"/>
                  <a:pt x="5339944" y="3051255"/>
                  <a:pt x="5316595" y="3074604"/>
                </a:cubicBezTo>
                <a:lnTo>
                  <a:pt x="5290389" y="3113473"/>
                </a:lnTo>
                <a:lnTo>
                  <a:pt x="5290389" y="3189601"/>
                </a:lnTo>
                <a:cubicBezTo>
                  <a:pt x="5290389" y="3243046"/>
                  <a:pt x="5257895" y="3288901"/>
                  <a:pt x="5211585" y="3308489"/>
                </a:cubicBezTo>
                <a:lnTo>
                  <a:pt x="5167785" y="3317331"/>
                </a:lnTo>
                <a:lnTo>
                  <a:pt x="5167785" y="3318697"/>
                </a:lnTo>
                <a:lnTo>
                  <a:pt x="5144305" y="3321064"/>
                </a:lnTo>
                <a:cubicBezTo>
                  <a:pt x="5098107" y="3330517"/>
                  <a:pt x="5060495" y="3363537"/>
                  <a:pt x="5044576" y="3407013"/>
                </a:cubicBezTo>
                <a:lnTo>
                  <a:pt x="5036375" y="3453484"/>
                </a:lnTo>
                <a:lnTo>
                  <a:pt x="5036375" y="3920653"/>
                </a:lnTo>
                <a:cubicBezTo>
                  <a:pt x="5036375" y="3991913"/>
                  <a:pt x="4978608" y="4049680"/>
                  <a:pt x="4907348" y="4049680"/>
                </a:cubicBezTo>
                <a:lnTo>
                  <a:pt x="4907349" y="4049681"/>
                </a:lnTo>
                <a:cubicBezTo>
                  <a:pt x="4836089" y="4049681"/>
                  <a:pt x="4778322" y="3991914"/>
                  <a:pt x="4778322" y="3920654"/>
                </a:cubicBezTo>
                <a:lnTo>
                  <a:pt x="4778322" y="3600019"/>
                </a:lnTo>
                <a:lnTo>
                  <a:pt x="4761155" y="3571724"/>
                </a:lnTo>
                <a:cubicBezTo>
                  <a:pt x="4737489" y="3543048"/>
                  <a:pt x="4701675" y="3524770"/>
                  <a:pt x="4661591" y="3524770"/>
                </a:cubicBezTo>
                <a:cubicBezTo>
                  <a:pt x="4608146" y="3524770"/>
                  <a:pt x="4562291" y="3557264"/>
                  <a:pt x="4542703" y="3603574"/>
                </a:cubicBezTo>
                <a:lnTo>
                  <a:pt x="4536603" y="3633790"/>
                </a:lnTo>
                <a:lnTo>
                  <a:pt x="4536603" y="4241225"/>
                </a:lnTo>
                <a:cubicBezTo>
                  <a:pt x="4536603" y="4312485"/>
                  <a:pt x="4478836" y="4370252"/>
                  <a:pt x="4407576" y="4370252"/>
                </a:cubicBezTo>
                <a:lnTo>
                  <a:pt x="4407577" y="4370251"/>
                </a:lnTo>
                <a:cubicBezTo>
                  <a:pt x="4336317" y="4370251"/>
                  <a:pt x="4278550" y="4312484"/>
                  <a:pt x="4278550" y="4241224"/>
                </a:cubicBezTo>
                <a:lnTo>
                  <a:pt x="4278550" y="4129866"/>
                </a:lnTo>
                <a:lnTo>
                  <a:pt x="4276724" y="4120821"/>
                </a:lnTo>
                <a:cubicBezTo>
                  <a:pt x="4257136" y="4074511"/>
                  <a:pt x="4211281" y="4042017"/>
                  <a:pt x="4157838" y="4042017"/>
                </a:cubicBezTo>
                <a:cubicBezTo>
                  <a:pt x="4104393" y="4042017"/>
                  <a:pt x="4058538" y="4074511"/>
                  <a:pt x="4038951" y="4120821"/>
                </a:cubicBezTo>
                <a:lnTo>
                  <a:pt x="4034813" y="4141314"/>
                </a:lnTo>
                <a:lnTo>
                  <a:pt x="4034813" y="4387339"/>
                </a:lnTo>
                <a:cubicBezTo>
                  <a:pt x="4034813" y="4458599"/>
                  <a:pt x="3977046" y="4516366"/>
                  <a:pt x="3905786" y="4516366"/>
                </a:cubicBezTo>
                <a:lnTo>
                  <a:pt x="3905787" y="4516365"/>
                </a:lnTo>
                <a:cubicBezTo>
                  <a:pt x="3834527" y="4516365"/>
                  <a:pt x="3776760" y="4458598"/>
                  <a:pt x="3776760" y="4387338"/>
                </a:cubicBezTo>
                <a:lnTo>
                  <a:pt x="3776760" y="3920169"/>
                </a:lnTo>
                <a:lnTo>
                  <a:pt x="3768559" y="3873698"/>
                </a:lnTo>
                <a:cubicBezTo>
                  <a:pt x="3752640" y="3830222"/>
                  <a:pt x="3715028" y="3797202"/>
                  <a:pt x="3668830" y="3787749"/>
                </a:cubicBezTo>
                <a:lnTo>
                  <a:pt x="3645350" y="3785382"/>
                </a:lnTo>
                <a:lnTo>
                  <a:pt x="3645350" y="3784016"/>
                </a:lnTo>
                <a:lnTo>
                  <a:pt x="3601550" y="3775174"/>
                </a:lnTo>
                <a:cubicBezTo>
                  <a:pt x="3555240" y="3755586"/>
                  <a:pt x="3522746" y="3709731"/>
                  <a:pt x="3522746" y="3656286"/>
                </a:cubicBezTo>
                <a:lnTo>
                  <a:pt x="3522746" y="3605956"/>
                </a:lnTo>
                <a:lnTo>
                  <a:pt x="3517232" y="3578644"/>
                </a:lnTo>
                <a:cubicBezTo>
                  <a:pt x="3497644" y="3532334"/>
                  <a:pt x="3451789" y="3499840"/>
                  <a:pt x="3398344" y="3499840"/>
                </a:cubicBezTo>
                <a:cubicBezTo>
                  <a:pt x="3344899" y="3499840"/>
                  <a:pt x="3299043" y="3532334"/>
                  <a:pt x="3279457" y="3578644"/>
                </a:cubicBezTo>
                <a:lnTo>
                  <a:pt x="3278304" y="3584356"/>
                </a:lnTo>
                <a:lnTo>
                  <a:pt x="3278304" y="3805792"/>
                </a:lnTo>
                <a:cubicBezTo>
                  <a:pt x="3278304" y="3877052"/>
                  <a:pt x="3220537" y="3934819"/>
                  <a:pt x="3149277" y="3934819"/>
                </a:cubicBezTo>
                <a:lnTo>
                  <a:pt x="3149278" y="3934818"/>
                </a:lnTo>
                <a:cubicBezTo>
                  <a:pt x="3078017" y="3934818"/>
                  <a:pt x="3020250" y="3877051"/>
                  <a:pt x="3020250" y="3805791"/>
                </a:cubicBezTo>
                <a:lnTo>
                  <a:pt x="3020250" y="3166418"/>
                </a:lnTo>
                <a:lnTo>
                  <a:pt x="3015030" y="3140557"/>
                </a:lnTo>
                <a:cubicBezTo>
                  <a:pt x="2995441" y="3094247"/>
                  <a:pt x="2949586" y="3061753"/>
                  <a:pt x="2896141" y="3061753"/>
                </a:cubicBezTo>
                <a:cubicBezTo>
                  <a:pt x="2842696" y="3061753"/>
                  <a:pt x="2796841" y="3094247"/>
                  <a:pt x="2777254" y="3140557"/>
                </a:cubicBezTo>
                <a:lnTo>
                  <a:pt x="2776781" y="3142902"/>
                </a:lnTo>
                <a:lnTo>
                  <a:pt x="2776780" y="3287845"/>
                </a:lnTo>
                <a:cubicBezTo>
                  <a:pt x="2776780" y="3341290"/>
                  <a:pt x="2744287" y="3387145"/>
                  <a:pt x="2697978" y="3406733"/>
                </a:cubicBezTo>
                <a:lnTo>
                  <a:pt x="2649908" y="3416437"/>
                </a:lnTo>
                <a:lnTo>
                  <a:pt x="2649908" y="3417175"/>
                </a:lnTo>
                <a:lnTo>
                  <a:pt x="2626428" y="3419542"/>
                </a:lnTo>
                <a:cubicBezTo>
                  <a:pt x="2595630" y="3425844"/>
                  <a:pt x="2568647" y="3442620"/>
                  <a:pt x="2549364" y="3465986"/>
                </a:cubicBezTo>
                <a:lnTo>
                  <a:pt x="2527576" y="3503963"/>
                </a:lnTo>
                <a:lnTo>
                  <a:pt x="2527576" y="3629530"/>
                </a:lnTo>
                <a:cubicBezTo>
                  <a:pt x="2527576" y="3682975"/>
                  <a:pt x="2495082" y="3728830"/>
                  <a:pt x="2448773" y="3748418"/>
                </a:cubicBezTo>
                <a:lnTo>
                  <a:pt x="2400704" y="3758122"/>
                </a:lnTo>
                <a:lnTo>
                  <a:pt x="2400704" y="3758860"/>
                </a:lnTo>
                <a:lnTo>
                  <a:pt x="2377224" y="3761227"/>
                </a:lnTo>
                <a:cubicBezTo>
                  <a:pt x="2331025" y="3770680"/>
                  <a:pt x="2293413" y="3803700"/>
                  <a:pt x="2277495" y="3847176"/>
                </a:cubicBezTo>
                <a:lnTo>
                  <a:pt x="2273451" y="3870091"/>
                </a:lnTo>
                <a:lnTo>
                  <a:pt x="2273451" y="4042017"/>
                </a:lnTo>
                <a:cubicBezTo>
                  <a:pt x="2273451" y="4113277"/>
                  <a:pt x="2215684" y="4171044"/>
                  <a:pt x="2144424" y="4171044"/>
                </a:cubicBezTo>
                <a:lnTo>
                  <a:pt x="2144425" y="4171043"/>
                </a:lnTo>
                <a:cubicBezTo>
                  <a:pt x="2073164" y="4171043"/>
                  <a:pt x="2015397" y="4113276"/>
                  <a:pt x="2015397" y="4042016"/>
                </a:cubicBezTo>
                <a:lnTo>
                  <a:pt x="2015397" y="3574847"/>
                </a:lnTo>
                <a:lnTo>
                  <a:pt x="2007197" y="3528376"/>
                </a:lnTo>
                <a:cubicBezTo>
                  <a:pt x="1991277" y="3484900"/>
                  <a:pt x="1953665" y="3451880"/>
                  <a:pt x="1907468" y="3442427"/>
                </a:cubicBezTo>
                <a:lnTo>
                  <a:pt x="1883988" y="3440060"/>
                </a:lnTo>
                <a:lnTo>
                  <a:pt x="1883988" y="3438694"/>
                </a:lnTo>
                <a:lnTo>
                  <a:pt x="1840188" y="3429852"/>
                </a:lnTo>
                <a:cubicBezTo>
                  <a:pt x="1793877" y="3410264"/>
                  <a:pt x="1761384" y="3364409"/>
                  <a:pt x="1761384" y="3310964"/>
                </a:cubicBezTo>
                <a:lnTo>
                  <a:pt x="1761384" y="3170753"/>
                </a:lnTo>
                <a:lnTo>
                  <a:pt x="1755288" y="3140557"/>
                </a:lnTo>
                <a:cubicBezTo>
                  <a:pt x="1735700" y="3094247"/>
                  <a:pt x="1689845" y="3061753"/>
                  <a:pt x="1636399" y="3061753"/>
                </a:cubicBezTo>
                <a:cubicBezTo>
                  <a:pt x="1582954" y="3061753"/>
                  <a:pt x="1537099" y="3094247"/>
                  <a:pt x="1517511" y="3140557"/>
                </a:cubicBezTo>
                <a:lnTo>
                  <a:pt x="1515570" y="3150177"/>
                </a:lnTo>
                <a:lnTo>
                  <a:pt x="1515570" y="3414557"/>
                </a:lnTo>
                <a:cubicBezTo>
                  <a:pt x="1515570" y="3485817"/>
                  <a:pt x="1457802" y="3543584"/>
                  <a:pt x="1386542" y="3543584"/>
                </a:cubicBezTo>
                <a:lnTo>
                  <a:pt x="1386543" y="3543583"/>
                </a:lnTo>
                <a:cubicBezTo>
                  <a:pt x="1315283" y="3543583"/>
                  <a:pt x="1257516" y="3485816"/>
                  <a:pt x="1257516" y="3414556"/>
                </a:cubicBezTo>
                <a:lnTo>
                  <a:pt x="1257516" y="2947387"/>
                </a:lnTo>
                <a:lnTo>
                  <a:pt x="1249314" y="2900916"/>
                </a:lnTo>
                <a:cubicBezTo>
                  <a:pt x="1233395" y="2857440"/>
                  <a:pt x="1195784" y="2824420"/>
                  <a:pt x="1149585" y="2814967"/>
                </a:cubicBezTo>
                <a:lnTo>
                  <a:pt x="1126105" y="2812600"/>
                </a:lnTo>
                <a:lnTo>
                  <a:pt x="1126105" y="2811234"/>
                </a:lnTo>
                <a:lnTo>
                  <a:pt x="1082305" y="2802392"/>
                </a:lnTo>
                <a:cubicBezTo>
                  <a:pt x="1035995" y="2782804"/>
                  <a:pt x="1003501" y="2736949"/>
                  <a:pt x="1003501" y="2683504"/>
                </a:cubicBezTo>
                <a:lnTo>
                  <a:pt x="1003501" y="2562084"/>
                </a:lnTo>
                <a:lnTo>
                  <a:pt x="1003270" y="2560940"/>
                </a:lnTo>
                <a:cubicBezTo>
                  <a:pt x="983682" y="2514630"/>
                  <a:pt x="937827" y="2482136"/>
                  <a:pt x="884382" y="2482136"/>
                </a:cubicBezTo>
                <a:cubicBezTo>
                  <a:pt x="830937" y="2482136"/>
                  <a:pt x="785082" y="2514630"/>
                  <a:pt x="765495" y="2560940"/>
                </a:cubicBezTo>
                <a:lnTo>
                  <a:pt x="762039" y="2578060"/>
                </a:lnTo>
                <a:lnTo>
                  <a:pt x="762039" y="2789322"/>
                </a:lnTo>
                <a:cubicBezTo>
                  <a:pt x="762039" y="2842767"/>
                  <a:pt x="729545" y="2888622"/>
                  <a:pt x="683236" y="2908210"/>
                </a:cubicBezTo>
                <a:lnTo>
                  <a:pt x="635166" y="2917914"/>
                </a:lnTo>
                <a:lnTo>
                  <a:pt x="635166" y="2918652"/>
                </a:lnTo>
                <a:lnTo>
                  <a:pt x="611686" y="2921019"/>
                </a:lnTo>
                <a:cubicBezTo>
                  <a:pt x="580887" y="2927321"/>
                  <a:pt x="553905" y="2944097"/>
                  <a:pt x="534621" y="2967463"/>
                </a:cubicBezTo>
                <a:lnTo>
                  <a:pt x="512067" y="3006776"/>
                </a:lnTo>
                <a:lnTo>
                  <a:pt x="512067" y="3706389"/>
                </a:lnTo>
                <a:cubicBezTo>
                  <a:pt x="512067" y="3777649"/>
                  <a:pt x="454300" y="3835416"/>
                  <a:pt x="383040" y="3835416"/>
                </a:cubicBezTo>
                <a:lnTo>
                  <a:pt x="383041" y="3835415"/>
                </a:lnTo>
                <a:cubicBezTo>
                  <a:pt x="311781" y="3835415"/>
                  <a:pt x="254014" y="3777648"/>
                  <a:pt x="254014" y="3706388"/>
                </a:cubicBezTo>
                <a:lnTo>
                  <a:pt x="254014" y="3239219"/>
                </a:lnTo>
                <a:lnTo>
                  <a:pt x="245813" y="3192748"/>
                </a:lnTo>
                <a:cubicBezTo>
                  <a:pt x="229894" y="3149272"/>
                  <a:pt x="192282" y="3116252"/>
                  <a:pt x="146084" y="3106799"/>
                </a:cubicBezTo>
                <a:lnTo>
                  <a:pt x="122604" y="3104432"/>
                </a:lnTo>
                <a:lnTo>
                  <a:pt x="122604" y="3103066"/>
                </a:lnTo>
                <a:lnTo>
                  <a:pt x="78804" y="3094224"/>
                </a:lnTo>
                <a:cubicBezTo>
                  <a:pt x="32494" y="3074636"/>
                  <a:pt x="0" y="3028781"/>
                  <a:pt x="0" y="2975336"/>
                </a:cubicBezTo>
                <a:lnTo>
                  <a:pt x="0" y="493200"/>
                </a:lnTo>
                <a:cubicBezTo>
                  <a:pt x="0" y="546645"/>
                  <a:pt x="32494" y="592500"/>
                  <a:pt x="78804" y="612088"/>
                </a:cubicBezTo>
                <a:lnTo>
                  <a:pt x="122604" y="620930"/>
                </a:lnTo>
                <a:lnTo>
                  <a:pt x="122604" y="622296"/>
                </a:lnTo>
                <a:lnTo>
                  <a:pt x="146084" y="624663"/>
                </a:lnTo>
                <a:cubicBezTo>
                  <a:pt x="192282" y="634116"/>
                  <a:pt x="229894" y="667136"/>
                  <a:pt x="245813" y="710612"/>
                </a:cubicBezTo>
                <a:lnTo>
                  <a:pt x="254014" y="757083"/>
                </a:lnTo>
                <a:lnTo>
                  <a:pt x="254014" y="1224252"/>
                </a:lnTo>
                <a:cubicBezTo>
                  <a:pt x="254014" y="1295512"/>
                  <a:pt x="311781" y="1353279"/>
                  <a:pt x="383041" y="1353279"/>
                </a:cubicBezTo>
                <a:lnTo>
                  <a:pt x="383040" y="1353280"/>
                </a:lnTo>
                <a:cubicBezTo>
                  <a:pt x="454300" y="1353280"/>
                  <a:pt x="512067" y="1295513"/>
                  <a:pt x="512067" y="1224253"/>
                </a:cubicBezTo>
                <a:lnTo>
                  <a:pt x="512067" y="524640"/>
                </a:lnTo>
                <a:lnTo>
                  <a:pt x="534621" y="485327"/>
                </a:lnTo>
                <a:cubicBezTo>
                  <a:pt x="553905" y="461961"/>
                  <a:pt x="580887" y="445185"/>
                  <a:pt x="611686" y="438883"/>
                </a:cubicBezTo>
                <a:lnTo>
                  <a:pt x="635166" y="436516"/>
                </a:lnTo>
                <a:lnTo>
                  <a:pt x="635166" y="435778"/>
                </a:lnTo>
                <a:lnTo>
                  <a:pt x="683236" y="426074"/>
                </a:lnTo>
                <a:cubicBezTo>
                  <a:pt x="729545" y="406486"/>
                  <a:pt x="762039" y="360631"/>
                  <a:pt x="762039" y="307186"/>
                </a:cubicBezTo>
                <a:lnTo>
                  <a:pt x="762039" y="95924"/>
                </a:lnTo>
                <a:lnTo>
                  <a:pt x="765495" y="78804"/>
                </a:lnTo>
                <a:cubicBezTo>
                  <a:pt x="785082" y="32494"/>
                  <a:pt x="830937" y="0"/>
                  <a:pt x="884382" y="0"/>
                </a:cubicBezTo>
                <a:close/>
              </a:path>
            </a:pathLst>
          </a:cu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238228859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cept graphic 5">
    <p:spTree>
      <p:nvGrpSpPr>
        <p:cNvPr id="1" name=""/>
        <p:cNvGrpSpPr/>
        <p:nvPr/>
      </p:nvGrpSpPr>
      <p:grpSpPr>
        <a:xfrm>
          <a:off x="0" y="0"/>
          <a:ext cx="0" cy="0"/>
          <a:chOff x="0" y="0"/>
          <a:chExt cx="0" cy="0"/>
        </a:xfrm>
      </p:grpSpPr>
      <p:sp>
        <p:nvSpPr>
          <p:cNvPr id="4" name="Marcador de imagen 3"/>
          <p:cNvSpPr>
            <a:spLocks noGrp="1"/>
          </p:cNvSpPr>
          <p:nvPr>
            <p:ph type="pic" sz="quarter" idx="12"/>
          </p:nvPr>
        </p:nvSpPr>
        <p:spPr>
          <a:xfrm>
            <a:off x="1" y="370581"/>
            <a:ext cx="9336686" cy="4341716"/>
          </a:xfrm>
          <a:custGeom>
            <a:avLst/>
            <a:gdLst>
              <a:gd name="connsiteX0" fmla="*/ 3651347 w 9336686"/>
              <a:gd name="connsiteY0" fmla="*/ 3605718 h 4341716"/>
              <a:gd name="connsiteX1" fmla="*/ 3648504 w 9336686"/>
              <a:gd name="connsiteY1" fmla="*/ 3606586 h 4341716"/>
              <a:gd name="connsiteX2" fmla="*/ 3648898 w 9336686"/>
              <a:gd name="connsiteY2" fmla="*/ 3606552 h 4341716"/>
              <a:gd name="connsiteX3" fmla="*/ 1906601 w 9336686"/>
              <a:gd name="connsiteY3" fmla="*/ 3260396 h 4341716"/>
              <a:gd name="connsiteX4" fmla="*/ 1903759 w 9336686"/>
              <a:gd name="connsiteY4" fmla="*/ 3261264 h 4341716"/>
              <a:gd name="connsiteX5" fmla="*/ 1904153 w 9336686"/>
              <a:gd name="connsiteY5" fmla="*/ 3261230 h 4341716"/>
              <a:gd name="connsiteX6" fmla="*/ 5128552 w 9336686"/>
              <a:gd name="connsiteY6" fmla="*/ 3139033 h 4341716"/>
              <a:gd name="connsiteX7" fmla="*/ 5131001 w 9336686"/>
              <a:gd name="connsiteY7" fmla="*/ 3139867 h 4341716"/>
              <a:gd name="connsiteX8" fmla="*/ 5131395 w 9336686"/>
              <a:gd name="connsiteY8" fmla="*/ 3139901 h 4341716"/>
              <a:gd name="connsiteX9" fmla="*/ 145218 w 9336686"/>
              <a:gd name="connsiteY9" fmla="*/ 2924768 h 4341716"/>
              <a:gd name="connsiteX10" fmla="*/ 142375 w 9336686"/>
              <a:gd name="connsiteY10" fmla="*/ 2925636 h 4341716"/>
              <a:gd name="connsiteX11" fmla="*/ 142769 w 9336686"/>
              <a:gd name="connsiteY11" fmla="*/ 2925602 h 4341716"/>
              <a:gd name="connsiteX12" fmla="*/ 1148720 w 9336686"/>
              <a:gd name="connsiteY12" fmla="*/ 2632936 h 4341716"/>
              <a:gd name="connsiteX13" fmla="*/ 1145876 w 9336686"/>
              <a:gd name="connsiteY13" fmla="*/ 2633804 h 4341716"/>
              <a:gd name="connsiteX14" fmla="*/ 1146270 w 9336686"/>
              <a:gd name="connsiteY14" fmla="*/ 2633770 h 4341716"/>
              <a:gd name="connsiteX15" fmla="*/ 8190809 w 9336686"/>
              <a:gd name="connsiteY15" fmla="*/ 1707912 h 4341716"/>
              <a:gd name="connsiteX16" fmla="*/ 8190415 w 9336686"/>
              <a:gd name="connsiteY16" fmla="*/ 1707946 h 4341716"/>
              <a:gd name="connsiteX17" fmla="*/ 8187965 w 9336686"/>
              <a:gd name="connsiteY17" fmla="*/ 1708780 h 4341716"/>
              <a:gd name="connsiteX18" fmla="*/ 9194310 w 9336686"/>
              <a:gd name="connsiteY18" fmla="*/ 1416080 h 4341716"/>
              <a:gd name="connsiteX19" fmla="*/ 9193916 w 9336686"/>
              <a:gd name="connsiteY19" fmla="*/ 1416114 h 4341716"/>
              <a:gd name="connsiteX20" fmla="*/ 9191467 w 9336686"/>
              <a:gd name="connsiteY20" fmla="*/ 1416948 h 4341716"/>
              <a:gd name="connsiteX21" fmla="*/ 4205290 w 9336686"/>
              <a:gd name="connsiteY21" fmla="*/ 1201815 h 4341716"/>
              <a:gd name="connsiteX22" fmla="*/ 4208133 w 9336686"/>
              <a:gd name="connsiteY22" fmla="*/ 1202683 h 4341716"/>
              <a:gd name="connsiteX23" fmla="*/ 4205684 w 9336686"/>
              <a:gd name="connsiteY23" fmla="*/ 1201849 h 4341716"/>
              <a:gd name="connsiteX24" fmla="*/ 7432926 w 9336686"/>
              <a:gd name="connsiteY24" fmla="*/ 1080452 h 4341716"/>
              <a:gd name="connsiteX25" fmla="*/ 7432532 w 9336686"/>
              <a:gd name="connsiteY25" fmla="*/ 1080486 h 4341716"/>
              <a:gd name="connsiteX26" fmla="*/ 7430084 w 9336686"/>
              <a:gd name="connsiteY26" fmla="*/ 1081320 h 4341716"/>
              <a:gd name="connsiteX27" fmla="*/ 5688181 w 9336686"/>
              <a:gd name="connsiteY27" fmla="*/ 735130 h 4341716"/>
              <a:gd name="connsiteX28" fmla="*/ 5687787 w 9336686"/>
              <a:gd name="connsiteY28" fmla="*/ 735164 h 4341716"/>
              <a:gd name="connsiteX29" fmla="*/ 5685338 w 9336686"/>
              <a:gd name="connsiteY29" fmla="*/ 735998 h 4341716"/>
              <a:gd name="connsiteX30" fmla="*/ 5447517 w 9336686"/>
              <a:gd name="connsiteY30" fmla="*/ 0 h 4341716"/>
              <a:gd name="connsiteX31" fmla="*/ 5447516 w 9336686"/>
              <a:gd name="connsiteY31" fmla="*/ 1 h 4341716"/>
              <a:gd name="connsiteX32" fmla="*/ 5576543 w 9336686"/>
              <a:gd name="connsiteY32" fmla="*/ 129028 h 4341716"/>
              <a:gd name="connsiteX33" fmla="*/ 5576543 w 9336686"/>
              <a:gd name="connsiteY33" fmla="*/ 596197 h 4341716"/>
              <a:gd name="connsiteX34" fmla="*/ 5584744 w 9336686"/>
              <a:gd name="connsiteY34" fmla="*/ 642668 h 4341716"/>
              <a:gd name="connsiteX35" fmla="*/ 5684473 w 9336686"/>
              <a:gd name="connsiteY35" fmla="*/ 728617 h 4341716"/>
              <a:gd name="connsiteX36" fmla="*/ 5707953 w 9336686"/>
              <a:gd name="connsiteY36" fmla="*/ 730984 h 4341716"/>
              <a:gd name="connsiteX37" fmla="*/ 5707953 w 9336686"/>
              <a:gd name="connsiteY37" fmla="*/ 732350 h 4341716"/>
              <a:gd name="connsiteX38" fmla="*/ 5751753 w 9336686"/>
              <a:gd name="connsiteY38" fmla="*/ 741192 h 4341716"/>
              <a:gd name="connsiteX39" fmla="*/ 5830557 w 9336686"/>
              <a:gd name="connsiteY39" fmla="*/ 860080 h 4341716"/>
              <a:gd name="connsiteX40" fmla="*/ 5830557 w 9336686"/>
              <a:gd name="connsiteY40" fmla="*/ 910409 h 4341716"/>
              <a:gd name="connsiteX41" fmla="*/ 5836071 w 9336686"/>
              <a:gd name="connsiteY41" fmla="*/ 937722 h 4341716"/>
              <a:gd name="connsiteX42" fmla="*/ 5954959 w 9336686"/>
              <a:gd name="connsiteY42" fmla="*/ 1016526 h 4341716"/>
              <a:gd name="connsiteX43" fmla="*/ 6046195 w 9336686"/>
              <a:gd name="connsiteY43" fmla="*/ 978735 h 4341716"/>
              <a:gd name="connsiteX44" fmla="*/ 6073131 w 9336686"/>
              <a:gd name="connsiteY44" fmla="*/ 938784 h 4341716"/>
              <a:gd name="connsiteX45" fmla="*/ 6073131 w 9336686"/>
              <a:gd name="connsiteY45" fmla="*/ 710574 h 4341716"/>
              <a:gd name="connsiteX46" fmla="*/ 6202158 w 9336686"/>
              <a:gd name="connsiteY46" fmla="*/ 581547 h 4341716"/>
              <a:gd name="connsiteX47" fmla="*/ 6202157 w 9336686"/>
              <a:gd name="connsiteY47" fmla="*/ 581548 h 4341716"/>
              <a:gd name="connsiteX48" fmla="*/ 6331184 w 9336686"/>
              <a:gd name="connsiteY48" fmla="*/ 710575 h 4341716"/>
              <a:gd name="connsiteX49" fmla="*/ 6331184 w 9336686"/>
              <a:gd name="connsiteY49" fmla="*/ 1349947 h 4341716"/>
              <a:gd name="connsiteX50" fmla="*/ 6336405 w 9336686"/>
              <a:gd name="connsiteY50" fmla="*/ 1375809 h 4341716"/>
              <a:gd name="connsiteX51" fmla="*/ 6455293 w 9336686"/>
              <a:gd name="connsiteY51" fmla="*/ 1454613 h 4341716"/>
              <a:gd name="connsiteX52" fmla="*/ 6574180 w 9336686"/>
              <a:gd name="connsiteY52" fmla="*/ 1375809 h 4341716"/>
              <a:gd name="connsiteX53" fmla="*/ 6574653 w 9336686"/>
              <a:gd name="connsiteY53" fmla="*/ 1373466 h 4341716"/>
              <a:gd name="connsiteX54" fmla="*/ 6574653 w 9336686"/>
              <a:gd name="connsiteY54" fmla="*/ 1228521 h 4341716"/>
              <a:gd name="connsiteX55" fmla="*/ 6653456 w 9336686"/>
              <a:gd name="connsiteY55" fmla="*/ 1109633 h 4341716"/>
              <a:gd name="connsiteX56" fmla="*/ 6701526 w 9336686"/>
              <a:gd name="connsiteY56" fmla="*/ 1099929 h 4341716"/>
              <a:gd name="connsiteX57" fmla="*/ 6701526 w 9336686"/>
              <a:gd name="connsiteY57" fmla="*/ 1099191 h 4341716"/>
              <a:gd name="connsiteX58" fmla="*/ 6725006 w 9336686"/>
              <a:gd name="connsiteY58" fmla="*/ 1096824 h 4341716"/>
              <a:gd name="connsiteX59" fmla="*/ 6802070 w 9336686"/>
              <a:gd name="connsiteY59" fmla="*/ 1050380 h 4341716"/>
              <a:gd name="connsiteX60" fmla="*/ 6823858 w 9336686"/>
              <a:gd name="connsiteY60" fmla="*/ 1012404 h 4341716"/>
              <a:gd name="connsiteX61" fmla="*/ 6823858 w 9336686"/>
              <a:gd name="connsiteY61" fmla="*/ 886836 h 4341716"/>
              <a:gd name="connsiteX62" fmla="*/ 6902661 w 9336686"/>
              <a:gd name="connsiteY62" fmla="*/ 767948 h 4341716"/>
              <a:gd name="connsiteX63" fmla="*/ 6950731 w 9336686"/>
              <a:gd name="connsiteY63" fmla="*/ 758244 h 4341716"/>
              <a:gd name="connsiteX64" fmla="*/ 6950731 w 9336686"/>
              <a:gd name="connsiteY64" fmla="*/ 757506 h 4341716"/>
              <a:gd name="connsiteX65" fmla="*/ 6974211 w 9336686"/>
              <a:gd name="connsiteY65" fmla="*/ 755139 h 4341716"/>
              <a:gd name="connsiteX66" fmla="*/ 7051275 w 9336686"/>
              <a:gd name="connsiteY66" fmla="*/ 708695 h 4341716"/>
              <a:gd name="connsiteX67" fmla="*/ 7063236 w 9336686"/>
              <a:gd name="connsiteY67" fmla="*/ 687847 h 4341716"/>
              <a:gd name="connsiteX68" fmla="*/ 7063236 w 9336686"/>
              <a:gd name="connsiteY68" fmla="*/ 474349 h 4341716"/>
              <a:gd name="connsiteX69" fmla="*/ 7192262 w 9336686"/>
              <a:gd name="connsiteY69" fmla="*/ 345322 h 4341716"/>
              <a:gd name="connsiteX70" fmla="*/ 7192261 w 9336686"/>
              <a:gd name="connsiteY70" fmla="*/ 345323 h 4341716"/>
              <a:gd name="connsiteX71" fmla="*/ 7321289 w 9336686"/>
              <a:gd name="connsiteY71" fmla="*/ 474350 h 4341716"/>
              <a:gd name="connsiteX72" fmla="*/ 7321289 w 9336686"/>
              <a:gd name="connsiteY72" fmla="*/ 941519 h 4341716"/>
              <a:gd name="connsiteX73" fmla="*/ 7329490 w 9336686"/>
              <a:gd name="connsiteY73" fmla="*/ 987990 h 4341716"/>
              <a:gd name="connsiteX74" fmla="*/ 7429218 w 9336686"/>
              <a:gd name="connsiteY74" fmla="*/ 1073939 h 4341716"/>
              <a:gd name="connsiteX75" fmla="*/ 7452698 w 9336686"/>
              <a:gd name="connsiteY75" fmla="*/ 1076306 h 4341716"/>
              <a:gd name="connsiteX76" fmla="*/ 7452698 w 9336686"/>
              <a:gd name="connsiteY76" fmla="*/ 1077672 h 4341716"/>
              <a:gd name="connsiteX77" fmla="*/ 7496498 w 9336686"/>
              <a:gd name="connsiteY77" fmla="*/ 1086514 h 4341716"/>
              <a:gd name="connsiteX78" fmla="*/ 7575302 w 9336686"/>
              <a:gd name="connsiteY78" fmla="*/ 1205402 h 4341716"/>
              <a:gd name="connsiteX79" fmla="*/ 7575302 w 9336686"/>
              <a:gd name="connsiteY79" fmla="*/ 1345613 h 4341716"/>
              <a:gd name="connsiteX80" fmla="*/ 7581398 w 9336686"/>
              <a:gd name="connsiteY80" fmla="*/ 1375809 h 4341716"/>
              <a:gd name="connsiteX81" fmla="*/ 7700287 w 9336686"/>
              <a:gd name="connsiteY81" fmla="*/ 1454613 h 4341716"/>
              <a:gd name="connsiteX82" fmla="*/ 7819175 w 9336686"/>
              <a:gd name="connsiteY82" fmla="*/ 1375809 h 4341716"/>
              <a:gd name="connsiteX83" fmla="*/ 7821117 w 9336686"/>
              <a:gd name="connsiteY83" fmla="*/ 1366189 h 4341716"/>
              <a:gd name="connsiteX84" fmla="*/ 7821117 w 9336686"/>
              <a:gd name="connsiteY84" fmla="*/ 1101809 h 4341716"/>
              <a:gd name="connsiteX85" fmla="*/ 7950144 w 9336686"/>
              <a:gd name="connsiteY85" fmla="*/ 972782 h 4341716"/>
              <a:gd name="connsiteX86" fmla="*/ 7950143 w 9336686"/>
              <a:gd name="connsiteY86" fmla="*/ 972783 h 4341716"/>
              <a:gd name="connsiteX87" fmla="*/ 8079171 w 9336686"/>
              <a:gd name="connsiteY87" fmla="*/ 1101810 h 4341716"/>
              <a:gd name="connsiteX88" fmla="*/ 8079171 w 9336686"/>
              <a:gd name="connsiteY88" fmla="*/ 1568979 h 4341716"/>
              <a:gd name="connsiteX89" fmla="*/ 8087371 w 9336686"/>
              <a:gd name="connsiteY89" fmla="*/ 1615450 h 4341716"/>
              <a:gd name="connsiteX90" fmla="*/ 8187101 w 9336686"/>
              <a:gd name="connsiteY90" fmla="*/ 1701399 h 4341716"/>
              <a:gd name="connsiteX91" fmla="*/ 8210581 w 9336686"/>
              <a:gd name="connsiteY91" fmla="*/ 1703766 h 4341716"/>
              <a:gd name="connsiteX92" fmla="*/ 8210581 w 9336686"/>
              <a:gd name="connsiteY92" fmla="*/ 1705132 h 4341716"/>
              <a:gd name="connsiteX93" fmla="*/ 8254380 w 9336686"/>
              <a:gd name="connsiteY93" fmla="*/ 1713974 h 4341716"/>
              <a:gd name="connsiteX94" fmla="*/ 8333185 w 9336686"/>
              <a:gd name="connsiteY94" fmla="*/ 1832862 h 4341716"/>
              <a:gd name="connsiteX95" fmla="*/ 8333185 w 9336686"/>
              <a:gd name="connsiteY95" fmla="*/ 1954283 h 4341716"/>
              <a:gd name="connsiteX96" fmla="*/ 8333416 w 9336686"/>
              <a:gd name="connsiteY96" fmla="*/ 1955426 h 4341716"/>
              <a:gd name="connsiteX97" fmla="*/ 8452304 w 9336686"/>
              <a:gd name="connsiteY97" fmla="*/ 2034230 h 4341716"/>
              <a:gd name="connsiteX98" fmla="*/ 8571191 w 9336686"/>
              <a:gd name="connsiteY98" fmla="*/ 1955426 h 4341716"/>
              <a:gd name="connsiteX99" fmla="*/ 8574647 w 9336686"/>
              <a:gd name="connsiteY99" fmla="*/ 1938306 h 4341716"/>
              <a:gd name="connsiteX100" fmla="*/ 8574647 w 9336686"/>
              <a:gd name="connsiteY100" fmla="*/ 1727044 h 4341716"/>
              <a:gd name="connsiteX101" fmla="*/ 8653450 w 9336686"/>
              <a:gd name="connsiteY101" fmla="*/ 1608156 h 4341716"/>
              <a:gd name="connsiteX102" fmla="*/ 8701520 w 9336686"/>
              <a:gd name="connsiteY102" fmla="*/ 1598452 h 4341716"/>
              <a:gd name="connsiteX103" fmla="*/ 8701520 w 9336686"/>
              <a:gd name="connsiteY103" fmla="*/ 1597714 h 4341716"/>
              <a:gd name="connsiteX104" fmla="*/ 8725000 w 9336686"/>
              <a:gd name="connsiteY104" fmla="*/ 1595347 h 4341716"/>
              <a:gd name="connsiteX105" fmla="*/ 8802064 w 9336686"/>
              <a:gd name="connsiteY105" fmla="*/ 1548903 h 4341716"/>
              <a:gd name="connsiteX106" fmla="*/ 8824619 w 9336686"/>
              <a:gd name="connsiteY106" fmla="*/ 1509590 h 4341716"/>
              <a:gd name="connsiteX107" fmla="*/ 8824619 w 9336686"/>
              <a:gd name="connsiteY107" fmla="*/ 809977 h 4341716"/>
              <a:gd name="connsiteX108" fmla="*/ 8953646 w 9336686"/>
              <a:gd name="connsiteY108" fmla="*/ 680950 h 4341716"/>
              <a:gd name="connsiteX109" fmla="*/ 8953645 w 9336686"/>
              <a:gd name="connsiteY109" fmla="*/ 680951 h 4341716"/>
              <a:gd name="connsiteX110" fmla="*/ 9082672 w 9336686"/>
              <a:gd name="connsiteY110" fmla="*/ 809978 h 4341716"/>
              <a:gd name="connsiteX111" fmla="*/ 9082672 w 9336686"/>
              <a:gd name="connsiteY111" fmla="*/ 1277147 h 4341716"/>
              <a:gd name="connsiteX112" fmla="*/ 9090873 w 9336686"/>
              <a:gd name="connsiteY112" fmla="*/ 1323618 h 4341716"/>
              <a:gd name="connsiteX113" fmla="*/ 9190602 w 9336686"/>
              <a:gd name="connsiteY113" fmla="*/ 1409567 h 4341716"/>
              <a:gd name="connsiteX114" fmla="*/ 9214082 w 9336686"/>
              <a:gd name="connsiteY114" fmla="*/ 1411934 h 4341716"/>
              <a:gd name="connsiteX115" fmla="*/ 9214082 w 9336686"/>
              <a:gd name="connsiteY115" fmla="*/ 1413300 h 4341716"/>
              <a:gd name="connsiteX116" fmla="*/ 9257882 w 9336686"/>
              <a:gd name="connsiteY116" fmla="*/ 1422142 h 4341716"/>
              <a:gd name="connsiteX117" fmla="*/ 9336686 w 9336686"/>
              <a:gd name="connsiteY117" fmla="*/ 1541030 h 4341716"/>
              <a:gd name="connsiteX118" fmla="*/ 9336686 w 9336686"/>
              <a:gd name="connsiteY118" fmla="*/ 2136650 h 4341716"/>
              <a:gd name="connsiteX119" fmla="*/ 9336686 w 9336686"/>
              <a:gd name="connsiteY119" fmla="*/ 2205066 h 4341716"/>
              <a:gd name="connsiteX120" fmla="*/ 9336685 w 9336686"/>
              <a:gd name="connsiteY120" fmla="*/ 3558605 h 4341716"/>
              <a:gd name="connsiteX121" fmla="*/ 9207658 w 9336686"/>
              <a:gd name="connsiteY121" fmla="*/ 3687632 h 4341716"/>
              <a:gd name="connsiteX122" fmla="*/ 9207659 w 9336686"/>
              <a:gd name="connsiteY122" fmla="*/ 3687631 h 4341716"/>
              <a:gd name="connsiteX123" fmla="*/ 9078632 w 9336686"/>
              <a:gd name="connsiteY123" fmla="*/ 3558604 h 4341716"/>
              <a:gd name="connsiteX124" fmla="*/ 9078632 w 9336686"/>
              <a:gd name="connsiteY124" fmla="*/ 2935868 h 4341716"/>
              <a:gd name="connsiteX125" fmla="*/ 9062402 w 9336686"/>
              <a:gd name="connsiteY125" fmla="*/ 2909117 h 4341716"/>
              <a:gd name="connsiteX126" fmla="*/ 8962838 w 9336686"/>
              <a:gd name="connsiteY126" fmla="*/ 2862163 h 4341716"/>
              <a:gd name="connsiteX127" fmla="*/ 8843950 w 9336686"/>
              <a:gd name="connsiteY127" fmla="*/ 2940967 h 4341716"/>
              <a:gd name="connsiteX128" fmla="*/ 8842149 w 9336686"/>
              <a:gd name="connsiteY128" fmla="*/ 2949889 h 4341716"/>
              <a:gd name="connsiteX129" fmla="*/ 8842149 w 9336686"/>
              <a:gd name="connsiteY129" fmla="*/ 3377665 h 4341716"/>
              <a:gd name="connsiteX130" fmla="*/ 8713122 w 9336686"/>
              <a:gd name="connsiteY130" fmla="*/ 3506692 h 4341716"/>
              <a:gd name="connsiteX131" fmla="*/ 8713123 w 9336686"/>
              <a:gd name="connsiteY131" fmla="*/ 3506691 h 4341716"/>
              <a:gd name="connsiteX132" fmla="*/ 8584096 w 9336686"/>
              <a:gd name="connsiteY132" fmla="*/ 3377664 h 4341716"/>
              <a:gd name="connsiteX133" fmla="*/ 8584096 w 9336686"/>
              <a:gd name="connsiteY133" fmla="*/ 2205066 h 4341716"/>
              <a:gd name="connsiteX134" fmla="*/ 8584095 w 9336686"/>
              <a:gd name="connsiteY134" fmla="*/ 2205066 h 4341716"/>
              <a:gd name="connsiteX135" fmla="*/ 8584095 w 9336686"/>
              <a:gd name="connsiteY135" fmla="*/ 3394187 h 4341716"/>
              <a:gd name="connsiteX136" fmla="*/ 8573957 w 9336686"/>
              <a:gd name="connsiteY136" fmla="*/ 3343968 h 4341716"/>
              <a:gd name="connsiteX137" fmla="*/ 8455069 w 9336686"/>
              <a:gd name="connsiteY137" fmla="*/ 3265164 h 4341716"/>
              <a:gd name="connsiteX138" fmla="*/ 8336182 w 9336686"/>
              <a:gd name="connsiteY138" fmla="*/ 3343968 h 4341716"/>
              <a:gd name="connsiteX139" fmla="*/ 8326418 w 9336686"/>
              <a:gd name="connsiteY139" fmla="*/ 3392328 h 4341716"/>
              <a:gd name="connsiteX140" fmla="*/ 8326418 w 9336686"/>
              <a:gd name="connsiteY140" fmla="*/ 3978730 h 4341716"/>
              <a:gd name="connsiteX141" fmla="*/ 8197391 w 9336686"/>
              <a:gd name="connsiteY141" fmla="*/ 4107757 h 4341716"/>
              <a:gd name="connsiteX142" fmla="*/ 8197392 w 9336686"/>
              <a:gd name="connsiteY142" fmla="*/ 4107756 h 4341716"/>
              <a:gd name="connsiteX143" fmla="*/ 8068365 w 9336686"/>
              <a:gd name="connsiteY143" fmla="*/ 3978729 h 4341716"/>
              <a:gd name="connsiteX144" fmla="*/ 8068365 w 9336686"/>
              <a:gd name="connsiteY144" fmla="*/ 2205066 h 4341716"/>
              <a:gd name="connsiteX145" fmla="*/ 8068364 w 9336686"/>
              <a:gd name="connsiteY145" fmla="*/ 3081767 h 4341716"/>
              <a:gd name="connsiteX146" fmla="*/ 8058226 w 9336686"/>
              <a:gd name="connsiteY146" fmla="*/ 3031548 h 4341716"/>
              <a:gd name="connsiteX147" fmla="*/ 7939338 w 9336686"/>
              <a:gd name="connsiteY147" fmla="*/ 2952744 h 4341716"/>
              <a:gd name="connsiteX148" fmla="*/ 7820451 w 9336686"/>
              <a:gd name="connsiteY148" fmla="*/ 3031548 h 4341716"/>
              <a:gd name="connsiteX149" fmla="*/ 7816853 w 9336686"/>
              <a:gd name="connsiteY149" fmla="*/ 3049367 h 4341716"/>
              <a:gd name="connsiteX150" fmla="*/ 7816853 w 9336686"/>
              <a:gd name="connsiteY150" fmla="*/ 3358313 h 4341716"/>
              <a:gd name="connsiteX151" fmla="*/ 7687826 w 9336686"/>
              <a:gd name="connsiteY151" fmla="*/ 3487340 h 4341716"/>
              <a:gd name="connsiteX152" fmla="*/ 7687827 w 9336686"/>
              <a:gd name="connsiteY152" fmla="*/ 3487339 h 4341716"/>
              <a:gd name="connsiteX153" fmla="*/ 7558800 w 9336686"/>
              <a:gd name="connsiteY153" fmla="*/ 3358312 h 4341716"/>
              <a:gd name="connsiteX154" fmla="*/ 7558800 w 9336686"/>
              <a:gd name="connsiteY154" fmla="*/ 2977960 h 4341716"/>
              <a:gd name="connsiteX155" fmla="*/ 7551332 w 9336686"/>
              <a:gd name="connsiteY155" fmla="*/ 2940967 h 4341716"/>
              <a:gd name="connsiteX156" fmla="*/ 7432444 w 9336686"/>
              <a:gd name="connsiteY156" fmla="*/ 2862163 h 4341716"/>
              <a:gd name="connsiteX157" fmla="*/ 7303417 w 9336686"/>
              <a:gd name="connsiteY157" fmla="*/ 2991190 h 4341716"/>
              <a:gd name="connsiteX158" fmla="*/ 7303417 w 9336686"/>
              <a:gd name="connsiteY158" fmla="*/ 2205066 h 4341716"/>
              <a:gd name="connsiteX159" fmla="*/ 7303416 w 9336686"/>
              <a:gd name="connsiteY159" fmla="*/ 3761682 h 4341716"/>
              <a:gd name="connsiteX160" fmla="*/ 7174389 w 9336686"/>
              <a:gd name="connsiteY160" fmla="*/ 3890709 h 4341716"/>
              <a:gd name="connsiteX161" fmla="*/ 7174390 w 9336686"/>
              <a:gd name="connsiteY161" fmla="*/ 3890708 h 4341716"/>
              <a:gd name="connsiteX162" fmla="*/ 7045363 w 9336686"/>
              <a:gd name="connsiteY162" fmla="*/ 3761681 h 4341716"/>
              <a:gd name="connsiteX163" fmla="*/ 7045363 w 9336686"/>
              <a:gd name="connsiteY163" fmla="*/ 2205066 h 4341716"/>
              <a:gd name="connsiteX164" fmla="*/ 7045362 w 9336686"/>
              <a:gd name="connsiteY164" fmla="*/ 3778204 h 4341716"/>
              <a:gd name="connsiteX165" fmla="*/ 7035224 w 9336686"/>
              <a:gd name="connsiteY165" fmla="*/ 3727985 h 4341716"/>
              <a:gd name="connsiteX166" fmla="*/ 6916336 w 9336686"/>
              <a:gd name="connsiteY166" fmla="*/ 3649181 h 4341716"/>
              <a:gd name="connsiteX167" fmla="*/ 6797449 w 9336686"/>
              <a:gd name="connsiteY167" fmla="*/ 3727985 h 4341716"/>
              <a:gd name="connsiteX168" fmla="*/ 6787685 w 9336686"/>
              <a:gd name="connsiteY168" fmla="*/ 3776346 h 4341716"/>
              <a:gd name="connsiteX169" fmla="*/ 6787685 w 9336686"/>
              <a:gd name="connsiteY169" fmla="*/ 3861685 h 4341716"/>
              <a:gd name="connsiteX170" fmla="*/ 6658658 w 9336686"/>
              <a:gd name="connsiteY170" fmla="*/ 3990712 h 4341716"/>
              <a:gd name="connsiteX171" fmla="*/ 6658659 w 9336686"/>
              <a:gd name="connsiteY171" fmla="*/ 3990711 h 4341716"/>
              <a:gd name="connsiteX172" fmla="*/ 6529632 w 9336686"/>
              <a:gd name="connsiteY172" fmla="*/ 3861684 h 4341716"/>
              <a:gd name="connsiteX173" fmla="*/ 6529632 w 9336686"/>
              <a:gd name="connsiteY173" fmla="*/ 2205066 h 4341716"/>
              <a:gd name="connsiteX174" fmla="*/ 6529631 w 9336686"/>
              <a:gd name="connsiteY174" fmla="*/ 3267664 h 4341716"/>
              <a:gd name="connsiteX175" fmla="*/ 6519493 w 9336686"/>
              <a:gd name="connsiteY175" fmla="*/ 3217445 h 4341716"/>
              <a:gd name="connsiteX176" fmla="*/ 6400605 w 9336686"/>
              <a:gd name="connsiteY176" fmla="*/ 3138641 h 4341716"/>
              <a:gd name="connsiteX177" fmla="*/ 6281718 w 9336686"/>
              <a:gd name="connsiteY177" fmla="*/ 3217445 h 4341716"/>
              <a:gd name="connsiteX178" fmla="*/ 6278120 w 9336686"/>
              <a:gd name="connsiteY178" fmla="*/ 3235264 h 4341716"/>
              <a:gd name="connsiteX179" fmla="*/ 6278120 w 9336686"/>
              <a:gd name="connsiteY179" fmla="*/ 3324182 h 4341716"/>
              <a:gd name="connsiteX180" fmla="*/ 6149093 w 9336686"/>
              <a:gd name="connsiteY180" fmla="*/ 3453209 h 4341716"/>
              <a:gd name="connsiteX181" fmla="*/ 6149094 w 9336686"/>
              <a:gd name="connsiteY181" fmla="*/ 3453208 h 4341716"/>
              <a:gd name="connsiteX182" fmla="*/ 6020067 w 9336686"/>
              <a:gd name="connsiteY182" fmla="*/ 3324181 h 4341716"/>
              <a:gd name="connsiteX183" fmla="*/ 6020067 w 9336686"/>
              <a:gd name="connsiteY183" fmla="*/ 3254438 h 4341716"/>
              <a:gd name="connsiteX184" fmla="*/ 6012599 w 9336686"/>
              <a:gd name="connsiteY184" fmla="*/ 3217445 h 4341716"/>
              <a:gd name="connsiteX185" fmla="*/ 5893711 w 9336686"/>
              <a:gd name="connsiteY185" fmla="*/ 3138641 h 4341716"/>
              <a:gd name="connsiteX186" fmla="*/ 5774823 w 9336686"/>
              <a:gd name="connsiteY186" fmla="*/ 3217445 h 4341716"/>
              <a:gd name="connsiteX187" fmla="*/ 5765060 w 9336686"/>
              <a:gd name="connsiteY187" fmla="*/ 3265805 h 4341716"/>
              <a:gd name="connsiteX188" fmla="*/ 5765060 w 9336686"/>
              <a:gd name="connsiteY188" fmla="*/ 3558605 h 4341716"/>
              <a:gd name="connsiteX189" fmla="*/ 5636033 w 9336686"/>
              <a:gd name="connsiteY189" fmla="*/ 3687632 h 4341716"/>
              <a:gd name="connsiteX190" fmla="*/ 5636034 w 9336686"/>
              <a:gd name="connsiteY190" fmla="*/ 3687631 h 4341716"/>
              <a:gd name="connsiteX191" fmla="*/ 5507007 w 9336686"/>
              <a:gd name="connsiteY191" fmla="*/ 3558604 h 4341716"/>
              <a:gd name="connsiteX192" fmla="*/ 5507007 w 9336686"/>
              <a:gd name="connsiteY192" fmla="*/ 2935868 h 4341716"/>
              <a:gd name="connsiteX193" fmla="*/ 5490777 w 9336686"/>
              <a:gd name="connsiteY193" fmla="*/ 2909117 h 4341716"/>
              <a:gd name="connsiteX194" fmla="*/ 5391213 w 9336686"/>
              <a:gd name="connsiteY194" fmla="*/ 2862163 h 4341716"/>
              <a:gd name="connsiteX195" fmla="*/ 5299977 w 9336686"/>
              <a:gd name="connsiteY195" fmla="*/ 2899954 h 4341716"/>
              <a:gd name="connsiteX196" fmla="*/ 5273771 w 9336686"/>
              <a:gd name="connsiteY196" fmla="*/ 2938823 h 4341716"/>
              <a:gd name="connsiteX197" fmla="*/ 5273771 w 9336686"/>
              <a:gd name="connsiteY197" fmla="*/ 3014951 h 4341716"/>
              <a:gd name="connsiteX198" fmla="*/ 5194967 w 9336686"/>
              <a:gd name="connsiteY198" fmla="*/ 3133839 h 4341716"/>
              <a:gd name="connsiteX199" fmla="*/ 5151167 w 9336686"/>
              <a:gd name="connsiteY199" fmla="*/ 3142681 h 4341716"/>
              <a:gd name="connsiteX200" fmla="*/ 5151167 w 9336686"/>
              <a:gd name="connsiteY200" fmla="*/ 3144047 h 4341716"/>
              <a:gd name="connsiteX201" fmla="*/ 5127687 w 9336686"/>
              <a:gd name="connsiteY201" fmla="*/ 3146414 h 4341716"/>
              <a:gd name="connsiteX202" fmla="*/ 5027958 w 9336686"/>
              <a:gd name="connsiteY202" fmla="*/ 3232363 h 4341716"/>
              <a:gd name="connsiteX203" fmla="*/ 5019757 w 9336686"/>
              <a:gd name="connsiteY203" fmla="*/ 3278834 h 4341716"/>
              <a:gd name="connsiteX204" fmla="*/ 5019757 w 9336686"/>
              <a:gd name="connsiteY204" fmla="*/ 3746003 h 4341716"/>
              <a:gd name="connsiteX205" fmla="*/ 4890730 w 9336686"/>
              <a:gd name="connsiteY205" fmla="*/ 3875030 h 4341716"/>
              <a:gd name="connsiteX206" fmla="*/ 4890731 w 9336686"/>
              <a:gd name="connsiteY206" fmla="*/ 3875031 h 4341716"/>
              <a:gd name="connsiteX207" fmla="*/ 4761704 w 9336686"/>
              <a:gd name="connsiteY207" fmla="*/ 3746004 h 4341716"/>
              <a:gd name="connsiteX208" fmla="*/ 4761704 w 9336686"/>
              <a:gd name="connsiteY208" fmla="*/ 3425369 h 4341716"/>
              <a:gd name="connsiteX209" fmla="*/ 4744536 w 9336686"/>
              <a:gd name="connsiteY209" fmla="*/ 3397074 h 4341716"/>
              <a:gd name="connsiteX210" fmla="*/ 4644973 w 9336686"/>
              <a:gd name="connsiteY210" fmla="*/ 3350120 h 4341716"/>
              <a:gd name="connsiteX211" fmla="*/ 4526085 w 9336686"/>
              <a:gd name="connsiteY211" fmla="*/ 3428924 h 4341716"/>
              <a:gd name="connsiteX212" fmla="*/ 4519985 w 9336686"/>
              <a:gd name="connsiteY212" fmla="*/ 3459140 h 4341716"/>
              <a:gd name="connsiteX213" fmla="*/ 4519985 w 9336686"/>
              <a:gd name="connsiteY213" fmla="*/ 4066575 h 4341716"/>
              <a:gd name="connsiteX214" fmla="*/ 4390958 w 9336686"/>
              <a:gd name="connsiteY214" fmla="*/ 4195602 h 4341716"/>
              <a:gd name="connsiteX215" fmla="*/ 4390959 w 9336686"/>
              <a:gd name="connsiteY215" fmla="*/ 4195601 h 4341716"/>
              <a:gd name="connsiteX216" fmla="*/ 4261932 w 9336686"/>
              <a:gd name="connsiteY216" fmla="*/ 4066574 h 4341716"/>
              <a:gd name="connsiteX217" fmla="*/ 4261932 w 9336686"/>
              <a:gd name="connsiteY217" fmla="*/ 3955216 h 4341716"/>
              <a:gd name="connsiteX218" fmla="*/ 4260106 w 9336686"/>
              <a:gd name="connsiteY218" fmla="*/ 3946171 h 4341716"/>
              <a:gd name="connsiteX219" fmla="*/ 4141220 w 9336686"/>
              <a:gd name="connsiteY219" fmla="*/ 3867367 h 4341716"/>
              <a:gd name="connsiteX220" fmla="*/ 4022332 w 9336686"/>
              <a:gd name="connsiteY220" fmla="*/ 3946171 h 4341716"/>
              <a:gd name="connsiteX221" fmla="*/ 4018195 w 9336686"/>
              <a:gd name="connsiteY221" fmla="*/ 3966664 h 4341716"/>
              <a:gd name="connsiteX222" fmla="*/ 4018195 w 9336686"/>
              <a:gd name="connsiteY222" fmla="*/ 4212689 h 4341716"/>
              <a:gd name="connsiteX223" fmla="*/ 3889168 w 9336686"/>
              <a:gd name="connsiteY223" fmla="*/ 4341716 h 4341716"/>
              <a:gd name="connsiteX224" fmla="*/ 3889169 w 9336686"/>
              <a:gd name="connsiteY224" fmla="*/ 4341715 h 4341716"/>
              <a:gd name="connsiteX225" fmla="*/ 3760142 w 9336686"/>
              <a:gd name="connsiteY225" fmla="*/ 4212688 h 4341716"/>
              <a:gd name="connsiteX226" fmla="*/ 3760142 w 9336686"/>
              <a:gd name="connsiteY226" fmla="*/ 3745519 h 4341716"/>
              <a:gd name="connsiteX227" fmla="*/ 3751941 w 9336686"/>
              <a:gd name="connsiteY227" fmla="*/ 3699048 h 4341716"/>
              <a:gd name="connsiteX228" fmla="*/ 3652212 w 9336686"/>
              <a:gd name="connsiteY228" fmla="*/ 3613099 h 4341716"/>
              <a:gd name="connsiteX229" fmla="*/ 3628732 w 9336686"/>
              <a:gd name="connsiteY229" fmla="*/ 3610732 h 4341716"/>
              <a:gd name="connsiteX230" fmla="*/ 3628732 w 9336686"/>
              <a:gd name="connsiteY230" fmla="*/ 3609366 h 4341716"/>
              <a:gd name="connsiteX231" fmla="*/ 3584932 w 9336686"/>
              <a:gd name="connsiteY231" fmla="*/ 3600524 h 4341716"/>
              <a:gd name="connsiteX232" fmla="*/ 3506128 w 9336686"/>
              <a:gd name="connsiteY232" fmla="*/ 3481636 h 4341716"/>
              <a:gd name="connsiteX233" fmla="*/ 3506128 w 9336686"/>
              <a:gd name="connsiteY233" fmla="*/ 3431307 h 4341716"/>
              <a:gd name="connsiteX234" fmla="*/ 3500614 w 9336686"/>
              <a:gd name="connsiteY234" fmla="*/ 3403994 h 4341716"/>
              <a:gd name="connsiteX235" fmla="*/ 3381726 w 9336686"/>
              <a:gd name="connsiteY235" fmla="*/ 3325190 h 4341716"/>
              <a:gd name="connsiteX236" fmla="*/ 3290490 w 9336686"/>
              <a:gd name="connsiteY236" fmla="*/ 3362981 h 4341716"/>
              <a:gd name="connsiteX237" fmla="*/ 3263554 w 9336686"/>
              <a:gd name="connsiteY237" fmla="*/ 3402932 h 4341716"/>
              <a:gd name="connsiteX238" fmla="*/ 3263554 w 9336686"/>
              <a:gd name="connsiteY238" fmla="*/ 3631142 h 4341716"/>
              <a:gd name="connsiteX239" fmla="*/ 3134527 w 9336686"/>
              <a:gd name="connsiteY239" fmla="*/ 3760169 h 4341716"/>
              <a:gd name="connsiteX240" fmla="*/ 3134528 w 9336686"/>
              <a:gd name="connsiteY240" fmla="*/ 3760168 h 4341716"/>
              <a:gd name="connsiteX241" fmla="*/ 3005501 w 9336686"/>
              <a:gd name="connsiteY241" fmla="*/ 3631141 h 4341716"/>
              <a:gd name="connsiteX242" fmla="*/ 3005501 w 9336686"/>
              <a:gd name="connsiteY242" fmla="*/ 2991769 h 4341716"/>
              <a:gd name="connsiteX243" fmla="*/ 3000280 w 9336686"/>
              <a:gd name="connsiteY243" fmla="*/ 2965907 h 4341716"/>
              <a:gd name="connsiteX244" fmla="*/ 2881392 w 9336686"/>
              <a:gd name="connsiteY244" fmla="*/ 2887103 h 4341716"/>
              <a:gd name="connsiteX245" fmla="*/ 2762505 w 9336686"/>
              <a:gd name="connsiteY245" fmla="*/ 2965907 h 4341716"/>
              <a:gd name="connsiteX246" fmla="*/ 2762032 w 9336686"/>
              <a:gd name="connsiteY246" fmla="*/ 2968250 h 4341716"/>
              <a:gd name="connsiteX247" fmla="*/ 2762032 w 9336686"/>
              <a:gd name="connsiteY247" fmla="*/ 3113195 h 4341716"/>
              <a:gd name="connsiteX248" fmla="*/ 2683229 w 9336686"/>
              <a:gd name="connsiteY248" fmla="*/ 3232083 h 4341716"/>
              <a:gd name="connsiteX249" fmla="*/ 2635159 w 9336686"/>
              <a:gd name="connsiteY249" fmla="*/ 3241787 h 4341716"/>
              <a:gd name="connsiteX250" fmla="*/ 2635159 w 9336686"/>
              <a:gd name="connsiteY250" fmla="*/ 3242525 h 4341716"/>
              <a:gd name="connsiteX251" fmla="*/ 2611679 w 9336686"/>
              <a:gd name="connsiteY251" fmla="*/ 3244892 h 4341716"/>
              <a:gd name="connsiteX252" fmla="*/ 2534615 w 9336686"/>
              <a:gd name="connsiteY252" fmla="*/ 3291336 h 4341716"/>
              <a:gd name="connsiteX253" fmla="*/ 2512827 w 9336686"/>
              <a:gd name="connsiteY253" fmla="*/ 3329312 h 4341716"/>
              <a:gd name="connsiteX254" fmla="*/ 2512827 w 9336686"/>
              <a:gd name="connsiteY254" fmla="*/ 3454880 h 4341716"/>
              <a:gd name="connsiteX255" fmla="*/ 2434024 w 9336686"/>
              <a:gd name="connsiteY255" fmla="*/ 3573768 h 4341716"/>
              <a:gd name="connsiteX256" fmla="*/ 2385954 w 9336686"/>
              <a:gd name="connsiteY256" fmla="*/ 3583472 h 4341716"/>
              <a:gd name="connsiteX257" fmla="*/ 2385954 w 9336686"/>
              <a:gd name="connsiteY257" fmla="*/ 3584210 h 4341716"/>
              <a:gd name="connsiteX258" fmla="*/ 2362474 w 9336686"/>
              <a:gd name="connsiteY258" fmla="*/ 3586577 h 4341716"/>
              <a:gd name="connsiteX259" fmla="*/ 2285410 w 9336686"/>
              <a:gd name="connsiteY259" fmla="*/ 3633021 h 4341716"/>
              <a:gd name="connsiteX260" fmla="*/ 2273449 w 9336686"/>
              <a:gd name="connsiteY260" fmla="*/ 3653869 h 4341716"/>
              <a:gd name="connsiteX261" fmla="*/ 2273449 w 9336686"/>
              <a:gd name="connsiteY261" fmla="*/ 3867367 h 4341716"/>
              <a:gd name="connsiteX262" fmla="*/ 2144423 w 9336686"/>
              <a:gd name="connsiteY262" fmla="*/ 3996394 h 4341716"/>
              <a:gd name="connsiteX263" fmla="*/ 2144424 w 9336686"/>
              <a:gd name="connsiteY263" fmla="*/ 3996393 h 4341716"/>
              <a:gd name="connsiteX264" fmla="*/ 2015396 w 9336686"/>
              <a:gd name="connsiteY264" fmla="*/ 3867366 h 4341716"/>
              <a:gd name="connsiteX265" fmla="*/ 2015396 w 9336686"/>
              <a:gd name="connsiteY265" fmla="*/ 3400197 h 4341716"/>
              <a:gd name="connsiteX266" fmla="*/ 2007195 w 9336686"/>
              <a:gd name="connsiteY266" fmla="*/ 3353726 h 4341716"/>
              <a:gd name="connsiteX267" fmla="*/ 1907467 w 9336686"/>
              <a:gd name="connsiteY267" fmla="*/ 3267777 h 4341716"/>
              <a:gd name="connsiteX268" fmla="*/ 1883987 w 9336686"/>
              <a:gd name="connsiteY268" fmla="*/ 3265410 h 4341716"/>
              <a:gd name="connsiteX269" fmla="*/ 1883987 w 9336686"/>
              <a:gd name="connsiteY269" fmla="*/ 3264044 h 4341716"/>
              <a:gd name="connsiteX270" fmla="*/ 1840187 w 9336686"/>
              <a:gd name="connsiteY270" fmla="*/ 3255202 h 4341716"/>
              <a:gd name="connsiteX271" fmla="*/ 1761383 w 9336686"/>
              <a:gd name="connsiteY271" fmla="*/ 3136314 h 4341716"/>
              <a:gd name="connsiteX272" fmla="*/ 1761383 w 9336686"/>
              <a:gd name="connsiteY272" fmla="*/ 2996103 h 4341716"/>
              <a:gd name="connsiteX273" fmla="*/ 1755287 w 9336686"/>
              <a:gd name="connsiteY273" fmla="*/ 2965907 h 4341716"/>
              <a:gd name="connsiteX274" fmla="*/ 1636398 w 9336686"/>
              <a:gd name="connsiteY274" fmla="*/ 2887103 h 4341716"/>
              <a:gd name="connsiteX275" fmla="*/ 1517510 w 9336686"/>
              <a:gd name="connsiteY275" fmla="*/ 2965907 h 4341716"/>
              <a:gd name="connsiteX276" fmla="*/ 1515568 w 9336686"/>
              <a:gd name="connsiteY276" fmla="*/ 2975527 h 4341716"/>
              <a:gd name="connsiteX277" fmla="*/ 1515568 w 9336686"/>
              <a:gd name="connsiteY277" fmla="*/ 3239907 h 4341716"/>
              <a:gd name="connsiteX278" fmla="*/ 1386541 w 9336686"/>
              <a:gd name="connsiteY278" fmla="*/ 3368934 h 4341716"/>
              <a:gd name="connsiteX279" fmla="*/ 1386542 w 9336686"/>
              <a:gd name="connsiteY279" fmla="*/ 3368933 h 4341716"/>
              <a:gd name="connsiteX280" fmla="*/ 1257514 w 9336686"/>
              <a:gd name="connsiteY280" fmla="*/ 3239906 h 4341716"/>
              <a:gd name="connsiteX281" fmla="*/ 1257514 w 9336686"/>
              <a:gd name="connsiteY281" fmla="*/ 2772737 h 4341716"/>
              <a:gd name="connsiteX282" fmla="*/ 1249314 w 9336686"/>
              <a:gd name="connsiteY282" fmla="*/ 2726266 h 4341716"/>
              <a:gd name="connsiteX283" fmla="*/ 1149584 w 9336686"/>
              <a:gd name="connsiteY283" fmla="*/ 2640317 h 4341716"/>
              <a:gd name="connsiteX284" fmla="*/ 1126104 w 9336686"/>
              <a:gd name="connsiteY284" fmla="*/ 2637950 h 4341716"/>
              <a:gd name="connsiteX285" fmla="*/ 1126104 w 9336686"/>
              <a:gd name="connsiteY285" fmla="*/ 2636584 h 4341716"/>
              <a:gd name="connsiteX286" fmla="*/ 1082305 w 9336686"/>
              <a:gd name="connsiteY286" fmla="*/ 2627742 h 4341716"/>
              <a:gd name="connsiteX287" fmla="*/ 1003500 w 9336686"/>
              <a:gd name="connsiteY287" fmla="*/ 2508854 h 4341716"/>
              <a:gd name="connsiteX288" fmla="*/ 1003500 w 9336686"/>
              <a:gd name="connsiteY288" fmla="*/ 2387433 h 4341716"/>
              <a:gd name="connsiteX289" fmla="*/ 1003269 w 9336686"/>
              <a:gd name="connsiteY289" fmla="*/ 2386290 h 4341716"/>
              <a:gd name="connsiteX290" fmla="*/ 884381 w 9336686"/>
              <a:gd name="connsiteY290" fmla="*/ 2307486 h 4341716"/>
              <a:gd name="connsiteX291" fmla="*/ 765494 w 9336686"/>
              <a:gd name="connsiteY291" fmla="*/ 2386290 h 4341716"/>
              <a:gd name="connsiteX292" fmla="*/ 762038 w 9336686"/>
              <a:gd name="connsiteY292" fmla="*/ 2403410 h 4341716"/>
              <a:gd name="connsiteX293" fmla="*/ 762038 w 9336686"/>
              <a:gd name="connsiteY293" fmla="*/ 2614672 h 4341716"/>
              <a:gd name="connsiteX294" fmla="*/ 683235 w 9336686"/>
              <a:gd name="connsiteY294" fmla="*/ 2733560 h 4341716"/>
              <a:gd name="connsiteX295" fmla="*/ 635165 w 9336686"/>
              <a:gd name="connsiteY295" fmla="*/ 2743264 h 4341716"/>
              <a:gd name="connsiteX296" fmla="*/ 635165 w 9336686"/>
              <a:gd name="connsiteY296" fmla="*/ 2744002 h 4341716"/>
              <a:gd name="connsiteX297" fmla="*/ 611685 w 9336686"/>
              <a:gd name="connsiteY297" fmla="*/ 2746369 h 4341716"/>
              <a:gd name="connsiteX298" fmla="*/ 534621 w 9336686"/>
              <a:gd name="connsiteY298" fmla="*/ 2792813 h 4341716"/>
              <a:gd name="connsiteX299" fmla="*/ 512066 w 9336686"/>
              <a:gd name="connsiteY299" fmla="*/ 2832126 h 4341716"/>
              <a:gd name="connsiteX300" fmla="*/ 512066 w 9336686"/>
              <a:gd name="connsiteY300" fmla="*/ 3531739 h 4341716"/>
              <a:gd name="connsiteX301" fmla="*/ 383039 w 9336686"/>
              <a:gd name="connsiteY301" fmla="*/ 3660766 h 4341716"/>
              <a:gd name="connsiteX302" fmla="*/ 383040 w 9336686"/>
              <a:gd name="connsiteY302" fmla="*/ 3660765 h 4341716"/>
              <a:gd name="connsiteX303" fmla="*/ 254013 w 9336686"/>
              <a:gd name="connsiteY303" fmla="*/ 3531738 h 4341716"/>
              <a:gd name="connsiteX304" fmla="*/ 254013 w 9336686"/>
              <a:gd name="connsiteY304" fmla="*/ 3064569 h 4341716"/>
              <a:gd name="connsiteX305" fmla="*/ 245812 w 9336686"/>
              <a:gd name="connsiteY305" fmla="*/ 3018098 h 4341716"/>
              <a:gd name="connsiteX306" fmla="*/ 146083 w 9336686"/>
              <a:gd name="connsiteY306" fmla="*/ 2932149 h 4341716"/>
              <a:gd name="connsiteX307" fmla="*/ 122603 w 9336686"/>
              <a:gd name="connsiteY307" fmla="*/ 2929782 h 4341716"/>
              <a:gd name="connsiteX308" fmla="*/ 122603 w 9336686"/>
              <a:gd name="connsiteY308" fmla="*/ 2928416 h 4341716"/>
              <a:gd name="connsiteX309" fmla="*/ 78803 w 9336686"/>
              <a:gd name="connsiteY309" fmla="*/ 2919574 h 4341716"/>
              <a:gd name="connsiteX310" fmla="*/ 22035 w 9336686"/>
              <a:gd name="connsiteY310" fmla="*/ 2872826 h 4341716"/>
              <a:gd name="connsiteX311" fmla="*/ 0 w 9336686"/>
              <a:gd name="connsiteY311" fmla="*/ 2800689 h 4341716"/>
              <a:gd name="connsiteX312" fmla="*/ 0 w 9336686"/>
              <a:gd name="connsiteY312" fmla="*/ 783111 h 4341716"/>
              <a:gd name="connsiteX313" fmla="*/ 129027 w 9336686"/>
              <a:gd name="connsiteY313" fmla="*/ 654084 h 4341716"/>
              <a:gd name="connsiteX314" fmla="*/ 129026 w 9336686"/>
              <a:gd name="connsiteY314" fmla="*/ 654085 h 4341716"/>
              <a:gd name="connsiteX315" fmla="*/ 258053 w 9336686"/>
              <a:gd name="connsiteY315" fmla="*/ 783112 h 4341716"/>
              <a:gd name="connsiteX316" fmla="*/ 258053 w 9336686"/>
              <a:gd name="connsiteY316" fmla="*/ 1405848 h 4341716"/>
              <a:gd name="connsiteX317" fmla="*/ 274283 w 9336686"/>
              <a:gd name="connsiteY317" fmla="*/ 1432599 h 4341716"/>
              <a:gd name="connsiteX318" fmla="*/ 373847 w 9336686"/>
              <a:gd name="connsiteY318" fmla="*/ 1479553 h 4341716"/>
              <a:gd name="connsiteX319" fmla="*/ 492735 w 9336686"/>
              <a:gd name="connsiteY319" fmla="*/ 1400749 h 4341716"/>
              <a:gd name="connsiteX320" fmla="*/ 494536 w 9336686"/>
              <a:gd name="connsiteY320" fmla="*/ 1391827 h 4341716"/>
              <a:gd name="connsiteX321" fmla="*/ 494536 w 9336686"/>
              <a:gd name="connsiteY321" fmla="*/ 964051 h 4341716"/>
              <a:gd name="connsiteX322" fmla="*/ 623563 w 9336686"/>
              <a:gd name="connsiteY322" fmla="*/ 835024 h 4341716"/>
              <a:gd name="connsiteX323" fmla="*/ 623562 w 9336686"/>
              <a:gd name="connsiteY323" fmla="*/ 835025 h 4341716"/>
              <a:gd name="connsiteX324" fmla="*/ 752589 w 9336686"/>
              <a:gd name="connsiteY324" fmla="*/ 964052 h 4341716"/>
              <a:gd name="connsiteX325" fmla="*/ 752589 w 9336686"/>
              <a:gd name="connsiteY325" fmla="*/ 2136650 h 4341716"/>
              <a:gd name="connsiteX326" fmla="*/ 752590 w 9336686"/>
              <a:gd name="connsiteY326" fmla="*/ 2136650 h 4341716"/>
              <a:gd name="connsiteX327" fmla="*/ 752590 w 9336686"/>
              <a:gd name="connsiteY327" fmla="*/ 947529 h 4341716"/>
              <a:gd name="connsiteX328" fmla="*/ 762728 w 9336686"/>
              <a:gd name="connsiteY328" fmla="*/ 997748 h 4341716"/>
              <a:gd name="connsiteX329" fmla="*/ 881616 w 9336686"/>
              <a:gd name="connsiteY329" fmla="*/ 1076552 h 4341716"/>
              <a:gd name="connsiteX330" fmla="*/ 1000503 w 9336686"/>
              <a:gd name="connsiteY330" fmla="*/ 997748 h 4341716"/>
              <a:gd name="connsiteX331" fmla="*/ 1010267 w 9336686"/>
              <a:gd name="connsiteY331" fmla="*/ 949388 h 4341716"/>
              <a:gd name="connsiteX332" fmla="*/ 1010267 w 9336686"/>
              <a:gd name="connsiteY332" fmla="*/ 362986 h 4341716"/>
              <a:gd name="connsiteX333" fmla="*/ 1139294 w 9336686"/>
              <a:gd name="connsiteY333" fmla="*/ 233959 h 4341716"/>
              <a:gd name="connsiteX334" fmla="*/ 1139293 w 9336686"/>
              <a:gd name="connsiteY334" fmla="*/ 233960 h 4341716"/>
              <a:gd name="connsiteX335" fmla="*/ 1268320 w 9336686"/>
              <a:gd name="connsiteY335" fmla="*/ 362987 h 4341716"/>
              <a:gd name="connsiteX336" fmla="*/ 1268320 w 9336686"/>
              <a:gd name="connsiteY336" fmla="*/ 2136650 h 4341716"/>
              <a:gd name="connsiteX337" fmla="*/ 1268321 w 9336686"/>
              <a:gd name="connsiteY337" fmla="*/ 1259949 h 4341716"/>
              <a:gd name="connsiteX338" fmla="*/ 1278459 w 9336686"/>
              <a:gd name="connsiteY338" fmla="*/ 1310168 h 4341716"/>
              <a:gd name="connsiteX339" fmla="*/ 1397347 w 9336686"/>
              <a:gd name="connsiteY339" fmla="*/ 1388972 h 4341716"/>
              <a:gd name="connsiteX340" fmla="*/ 1516234 w 9336686"/>
              <a:gd name="connsiteY340" fmla="*/ 1310168 h 4341716"/>
              <a:gd name="connsiteX341" fmla="*/ 1519832 w 9336686"/>
              <a:gd name="connsiteY341" fmla="*/ 1292349 h 4341716"/>
              <a:gd name="connsiteX342" fmla="*/ 1519832 w 9336686"/>
              <a:gd name="connsiteY342" fmla="*/ 983403 h 4341716"/>
              <a:gd name="connsiteX343" fmla="*/ 1648859 w 9336686"/>
              <a:gd name="connsiteY343" fmla="*/ 854376 h 4341716"/>
              <a:gd name="connsiteX344" fmla="*/ 1648858 w 9336686"/>
              <a:gd name="connsiteY344" fmla="*/ 854377 h 4341716"/>
              <a:gd name="connsiteX345" fmla="*/ 1777885 w 9336686"/>
              <a:gd name="connsiteY345" fmla="*/ 983404 h 4341716"/>
              <a:gd name="connsiteX346" fmla="*/ 1777885 w 9336686"/>
              <a:gd name="connsiteY346" fmla="*/ 1363756 h 4341716"/>
              <a:gd name="connsiteX347" fmla="*/ 1785353 w 9336686"/>
              <a:gd name="connsiteY347" fmla="*/ 1400749 h 4341716"/>
              <a:gd name="connsiteX348" fmla="*/ 1904241 w 9336686"/>
              <a:gd name="connsiteY348" fmla="*/ 1479553 h 4341716"/>
              <a:gd name="connsiteX349" fmla="*/ 2033268 w 9336686"/>
              <a:gd name="connsiteY349" fmla="*/ 1350526 h 4341716"/>
              <a:gd name="connsiteX350" fmla="*/ 2033268 w 9336686"/>
              <a:gd name="connsiteY350" fmla="*/ 2136650 h 4341716"/>
              <a:gd name="connsiteX351" fmla="*/ 2033269 w 9336686"/>
              <a:gd name="connsiteY351" fmla="*/ 580034 h 4341716"/>
              <a:gd name="connsiteX352" fmla="*/ 2162296 w 9336686"/>
              <a:gd name="connsiteY352" fmla="*/ 451007 h 4341716"/>
              <a:gd name="connsiteX353" fmla="*/ 2162295 w 9336686"/>
              <a:gd name="connsiteY353" fmla="*/ 451008 h 4341716"/>
              <a:gd name="connsiteX354" fmla="*/ 2291322 w 9336686"/>
              <a:gd name="connsiteY354" fmla="*/ 580035 h 4341716"/>
              <a:gd name="connsiteX355" fmla="*/ 2291322 w 9336686"/>
              <a:gd name="connsiteY355" fmla="*/ 2136650 h 4341716"/>
              <a:gd name="connsiteX356" fmla="*/ 2291323 w 9336686"/>
              <a:gd name="connsiteY356" fmla="*/ 563512 h 4341716"/>
              <a:gd name="connsiteX357" fmla="*/ 2301461 w 9336686"/>
              <a:gd name="connsiteY357" fmla="*/ 613731 h 4341716"/>
              <a:gd name="connsiteX358" fmla="*/ 2420349 w 9336686"/>
              <a:gd name="connsiteY358" fmla="*/ 692535 h 4341716"/>
              <a:gd name="connsiteX359" fmla="*/ 2539236 w 9336686"/>
              <a:gd name="connsiteY359" fmla="*/ 613731 h 4341716"/>
              <a:gd name="connsiteX360" fmla="*/ 2549000 w 9336686"/>
              <a:gd name="connsiteY360" fmla="*/ 565370 h 4341716"/>
              <a:gd name="connsiteX361" fmla="*/ 2549000 w 9336686"/>
              <a:gd name="connsiteY361" fmla="*/ 480031 h 4341716"/>
              <a:gd name="connsiteX362" fmla="*/ 2678027 w 9336686"/>
              <a:gd name="connsiteY362" fmla="*/ 351004 h 4341716"/>
              <a:gd name="connsiteX363" fmla="*/ 2678026 w 9336686"/>
              <a:gd name="connsiteY363" fmla="*/ 351005 h 4341716"/>
              <a:gd name="connsiteX364" fmla="*/ 2807053 w 9336686"/>
              <a:gd name="connsiteY364" fmla="*/ 480032 h 4341716"/>
              <a:gd name="connsiteX365" fmla="*/ 2807053 w 9336686"/>
              <a:gd name="connsiteY365" fmla="*/ 2136650 h 4341716"/>
              <a:gd name="connsiteX366" fmla="*/ 2807054 w 9336686"/>
              <a:gd name="connsiteY366" fmla="*/ 1074052 h 4341716"/>
              <a:gd name="connsiteX367" fmla="*/ 2817192 w 9336686"/>
              <a:gd name="connsiteY367" fmla="*/ 1124271 h 4341716"/>
              <a:gd name="connsiteX368" fmla="*/ 2936080 w 9336686"/>
              <a:gd name="connsiteY368" fmla="*/ 1203075 h 4341716"/>
              <a:gd name="connsiteX369" fmla="*/ 3054967 w 9336686"/>
              <a:gd name="connsiteY369" fmla="*/ 1124271 h 4341716"/>
              <a:gd name="connsiteX370" fmla="*/ 3058565 w 9336686"/>
              <a:gd name="connsiteY370" fmla="*/ 1106452 h 4341716"/>
              <a:gd name="connsiteX371" fmla="*/ 3058565 w 9336686"/>
              <a:gd name="connsiteY371" fmla="*/ 1017534 h 4341716"/>
              <a:gd name="connsiteX372" fmla="*/ 3187592 w 9336686"/>
              <a:gd name="connsiteY372" fmla="*/ 888507 h 4341716"/>
              <a:gd name="connsiteX373" fmla="*/ 3187591 w 9336686"/>
              <a:gd name="connsiteY373" fmla="*/ 888508 h 4341716"/>
              <a:gd name="connsiteX374" fmla="*/ 3316618 w 9336686"/>
              <a:gd name="connsiteY374" fmla="*/ 1017535 h 4341716"/>
              <a:gd name="connsiteX375" fmla="*/ 3316618 w 9336686"/>
              <a:gd name="connsiteY375" fmla="*/ 1087278 h 4341716"/>
              <a:gd name="connsiteX376" fmla="*/ 3324086 w 9336686"/>
              <a:gd name="connsiteY376" fmla="*/ 1124271 h 4341716"/>
              <a:gd name="connsiteX377" fmla="*/ 3442974 w 9336686"/>
              <a:gd name="connsiteY377" fmla="*/ 1203075 h 4341716"/>
              <a:gd name="connsiteX378" fmla="*/ 3561862 w 9336686"/>
              <a:gd name="connsiteY378" fmla="*/ 1124271 h 4341716"/>
              <a:gd name="connsiteX379" fmla="*/ 3571625 w 9336686"/>
              <a:gd name="connsiteY379" fmla="*/ 1075911 h 4341716"/>
              <a:gd name="connsiteX380" fmla="*/ 3571625 w 9336686"/>
              <a:gd name="connsiteY380" fmla="*/ 783111 h 4341716"/>
              <a:gd name="connsiteX381" fmla="*/ 3700652 w 9336686"/>
              <a:gd name="connsiteY381" fmla="*/ 654084 h 4341716"/>
              <a:gd name="connsiteX382" fmla="*/ 3700651 w 9336686"/>
              <a:gd name="connsiteY382" fmla="*/ 654085 h 4341716"/>
              <a:gd name="connsiteX383" fmla="*/ 3829678 w 9336686"/>
              <a:gd name="connsiteY383" fmla="*/ 783112 h 4341716"/>
              <a:gd name="connsiteX384" fmla="*/ 3829678 w 9336686"/>
              <a:gd name="connsiteY384" fmla="*/ 1405848 h 4341716"/>
              <a:gd name="connsiteX385" fmla="*/ 3845908 w 9336686"/>
              <a:gd name="connsiteY385" fmla="*/ 1432599 h 4341716"/>
              <a:gd name="connsiteX386" fmla="*/ 3945472 w 9336686"/>
              <a:gd name="connsiteY386" fmla="*/ 1479553 h 4341716"/>
              <a:gd name="connsiteX387" fmla="*/ 4036708 w 9336686"/>
              <a:gd name="connsiteY387" fmla="*/ 1441762 h 4341716"/>
              <a:gd name="connsiteX388" fmla="*/ 4062914 w 9336686"/>
              <a:gd name="connsiteY388" fmla="*/ 1402893 h 4341716"/>
              <a:gd name="connsiteX389" fmla="*/ 4062914 w 9336686"/>
              <a:gd name="connsiteY389" fmla="*/ 1326765 h 4341716"/>
              <a:gd name="connsiteX390" fmla="*/ 4141718 w 9336686"/>
              <a:gd name="connsiteY390" fmla="*/ 1207877 h 4341716"/>
              <a:gd name="connsiteX391" fmla="*/ 4185518 w 9336686"/>
              <a:gd name="connsiteY391" fmla="*/ 1199035 h 4341716"/>
              <a:gd name="connsiteX392" fmla="*/ 4185518 w 9336686"/>
              <a:gd name="connsiteY392" fmla="*/ 1197669 h 4341716"/>
              <a:gd name="connsiteX393" fmla="*/ 4208998 w 9336686"/>
              <a:gd name="connsiteY393" fmla="*/ 1195302 h 4341716"/>
              <a:gd name="connsiteX394" fmla="*/ 4308727 w 9336686"/>
              <a:gd name="connsiteY394" fmla="*/ 1109353 h 4341716"/>
              <a:gd name="connsiteX395" fmla="*/ 4316928 w 9336686"/>
              <a:gd name="connsiteY395" fmla="*/ 1062882 h 4341716"/>
              <a:gd name="connsiteX396" fmla="*/ 4316928 w 9336686"/>
              <a:gd name="connsiteY396" fmla="*/ 595713 h 4341716"/>
              <a:gd name="connsiteX397" fmla="*/ 4445955 w 9336686"/>
              <a:gd name="connsiteY397" fmla="*/ 466686 h 4341716"/>
              <a:gd name="connsiteX398" fmla="*/ 4445954 w 9336686"/>
              <a:gd name="connsiteY398" fmla="*/ 466685 h 4341716"/>
              <a:gd name="connsiteX399" fmla="*/ 4574981 w 9336686"/>
              <a:gd name="connsiteY399" fmla="*/ 595712 h 4341716"/>
              <a:gd name="connsiteX400" fmla="*/ 4574981 w 9336686"/>
              <a:gd name="connsiteY400" fmla="*/ 916347 h 4341716"/>
              <a:gd name="connsiteX401" fmla="*/ 4592149 w 9336686"/>
              <a:gd name="connsiteY401" fmla="*/ 944642 h 4341716"/>
              <a:gd name="connsiteX402" fmla="*/ 4691712 w 9336686"/>
              <a:gd name="connsiteY402" fmla="*/ 991596 h 4341716"/>
              <a:gd name="connsiteX403" fmla="*/ 4810600 w 9336686"/>
              <a:gd name="connsiteY403" fmla="*/ 912792 h 4341716"/>
              <a:gd name="connsiteX404" fmla="*/ 4816700 w 9336686"/>
              <a:gd name="connsiteY404" fmla="*/ 882576 h 4341716"/>
              <a:gd name="connsiteX405" fmla="*/ 4816700 w 9336686"/>
              <a:gd name="connsiteY405" fmla="*/ 275141 h 4341716"/>
              <a:gd name="connsiteX406" fmla="*/ 4945727 w 9336686"/>
              <a:gd name="connsiteY406" fmla="*/ 146114 h 4341716"/>
              <a:gd name="connsiteX407" fmla="*/ 4945726 w 9336686"/>
              <a:gd name="connsiteY407" fmla="*/ 146115 h 4341716"/>
              <a:gd name="connsiteX408" fmla="*/ 5074753 w 9336686"/>
              <a:gd name="connsiteY408" fmla="*/ 275142 h 4341716"/>
              <a:gd name="connsiteX409" fmla="*/ 5074753 w 9336686"/>
              <a:gd name="connsiteY409" fmla="*/ 386500 h 4341716"/>
              <a:gd name="connsiteX410" fmla="*/ 5076579 w 9336686"/>
              <a:gd name="connsiteY410" fmla="*/ 395545 h 4341716"/>
              <a:gd name="connsiteX411" fmla="*/ 5195465 w 9336686"/>
              <a:gd name="connsiteY411" fmla="*/ 474349 h 4341716"/>
              <a:gd name="connsiteX412" fmla="*/ 5314353 w 9336686"/>
              <a:gd name="connsiteY412" fmla="*/ 395545 h 4341716"/>
              <a:gd name="connsiteX413" fmla="*/ 5318490 w 9336686"/>
              <a:gd name="connsiteY413" fmla="*/ 375052 h 4341716"/>
              <a:gd name="connsiteX414" fmla="*/ 5318490 w 9336686"/>
              <a:gd name="connsiteY414" fmla="*/ 129027 h 4341716"/>
              <a:gd name="connsiteX415" fmla="*/ 5447517 w 9336686"/>
              <a:gd name="connsiteY415"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6 w 9336686"/>
              <a:gd name="connsiteY143" fmla="*/ 2205066 h 4341716"/>
              <a:gd name="connsiteX144" fmla="*/ 8584095 w 9336686"/>
              <a:gd name="connsiteY144" fmla="*/ 2205066 h 4341716"/>
              <a:gd name="connsiteX145" fmla="*/ 8584095 w 9336686"/>
              <a:gd name="connsiteY145" fmla="*/ 3394187 h 4341716"/>
              <a:gd name="connsiteX146" fmla="*/ 8573957 w 9336686"/>
              <a:gd name="connsiteY146" fmla="*/ 3343968 h 4341716"/>
              <a:gd name="connsiteX147" fmla="*/ 8455069 w 9336686"/>
              <a:gd name="connsiteY147" fmla="*/ 3265164 h 4341716"/>
              <a:gd name="connsiteX148" fmla="*/ 8336182 w 9336686"/>
              <a:gd name="connsiteY148" fmla="*/ 3343968 h 4341716"/>
              <a:gd name="connsiteX149" fmla="*/ 8326418 w 9336686"/>
              <a:gd name="connsiteY149" fmla="*/ 3392328 h 4341716"/>
              <a:gd name="connsiteX150" fmla="*/ 8326418 w 9336686"/>
              <a:gd name="connsiteY150" fmla="*/ 3978730 h 4341716"/>
              <a:gd name="connsiteX151" fmla="*/ 8197391 w 9336686"/>
              <a:gd name="connsiteY151" fmla="*/ 4107757 h 4341716"/>
              <a:gd name="connsiteX152" fmla="*/ 8197392 w 9336686"/>
              <a:gd name="connsiteY152" fmla="*/ 4107756 h 4341716"/>
              <a:gd name="connsiteX153" fmla="*/ 8068365 w 9336686"/>
              <a:gd name="connsiteY153" fmla="*/ 3978729 h 4341716"/>
              <a:gd name="connsiteX154" fmla="*/ 8068365 w 9336686"/>
              <a:gd name="connsiteY154" fmla="*/ 2205066 h 4341716"/>
              <a:gd name="connsiteX155" fmla="*/ 8068364 w 9336686"/>
              <a:gd name="connsiteY155" fmla="*/ 3081767 h 4341716"/>
              <a:gd name="connsiteX156" fmla="*/ 8058226 w 9336686"/>
              <a:gd name="connsiteY156" fmla="*/ 3031548 h 4341716"/>
              <a:gd name="connsiteX157" fmla="*/ 7939338 w 9336686"/>
              <a:gd name="connsiteY157" fmla="*/ 2952744 h 4341716"/>
              <a:gd name="connsiteX158" fmla="*/ 7820451 w 9336686"/>
              <a:gd name="connsiteY158" fmla="*/ 3031548 h 4341716"/>
              <a:gd name="connsiteX159" fmla="*/ 7816853 w 9336686"/>
              <a:gd name="connsiteY159" fmla="*/ 3049367 h 4341716"/>
              <a:gd name="connsiteX160" fmla="*/ 7816853 w 9336686"/>
              <a:gd name="connsiteY160" fmla="*/ 3358313 h 4341716"/>
              <a:gd name="connsiteX161" fmla="*/ 7687826 w 9336686"/>
              <a:gd name="connsiteY161" fmla="*/ 3487340 h 4341716"/>
              <a:gd name="connsiteX162" fmla="*/ 7687827 w 9336686"/>
              <a:gd name="connsiteY162" fmla="*/ 3487339 h 4341716"/>
              <a:gd name="connsiteX163" fmla="*/ 7558800 w 9336686"/>
              <a:gd name="connsiteY163" fmla="*/ 3358312 h 4341716"/>
              <a:gd name="connsiteX164" fmla="*/ 7558800 w 9336686"/>
              <a:gd name="connsiteY164" fmla="*/ 2977960 h 4341716"/>
              <a:gd name="connsiteX165" fmla="*/ 7551332 w 9336686"/>
              <a:gd name="connsiteY165" fmla="*/ 2940967 h 4341716"/>
              <a:gd name="connsiteX166" fmla="*/ 7432444 w 9336686"/>
              <a:gd name="connsiteY166" fmla="*/ 2862163 h 4341716"/>
              <a:gd name="connsiteX167" fmla="*/ 7303417 w 9336686"/>
              <a:gd name="connsiteY167" fmla="*/ 2991190 h 4341716"/>
              <a:gd name="connsiteX168" fmla="*/ 7303417 w 9336686"/>
              <a:gd name="connsiteY168" fmla="*/ 2205066 h 4341716"/>
              <a:gd name="connsiteX169" fmla="*/ 7303416 w 9336686"/>
              <a:gd name="connsiteY169" fmla="*/ 3761682 h 4341716"/>
              <a:gd name="connsiteX170" fmla="*/ 7174389 w 9336686"/>
              <a:gd name="connsiteY170" fmla="*/ 3890709 h 4341716"/>
              <a:gd name="connsiteX171" fmla="*/ 7174390 w 9336686"/>
              <a:gd name="connsiteY171" fmla="*/ 3890708 h 4341716"/>
              <a:gd name="connsiteX172" fmla="*/ 7045363 w 9336686"/>
              <a:gd name="connsiteY172" fmla="*/ 3761681 h 4341716"/>
              <a:gd name="connsiteX173" fmla="*/ 7045363 w 9336686"/>
              <a:gd name="connsiteY173" fmla="*/ 2205066 h 4341716"/>
              <a:gd name="connsiteX174" fmla="*/ 7045362 w 9336686"/>
              <a:gd name="connsiteY174" fmla="*/ 3778204 h 4341716"/>
              <a:gd name="connsiteX175" fmla="*/ 7035224 w 9336686"/>
              <a:gd name="connsiteY175" fmla="*/ 3727985 h 4341716"/>
              <a:gd name="connsiteX176" fmla="*/ 6916336 w 9336686"/>
              <a:gd name="connsiteY176" fmla="*/ 3649181 h 4341716"/>
              <a:gd name="connsiteX177" fmla="*/ 6797449 w 9336686"/>
              <a:gd name="connsiteY177" fmla="*/ 3727985 h 4341716"/>
              <a:gd name="connsiteX178" fmla="*/ 6787685 w 9336686"/>
              <a:gd name="connsiteY178" fmla="*/ 3776346 h 4341716"/>
              <a:gd name="connsiteX179" fmla="*/ 6787685 w 9336686"/>
              <a:gd name="connsiteY179" fmla="*/ 3861685 h 4341716"/>
              <a:gd name="connsiteX180" fmla="*/ 6658658 w 9336686"/>
              <a:gd name="connsiteY180" fmla="*/ 3990712 h 4341716"/>
              <a:gd name="connsiteX181" fmla="*/ 6658659 w 9336686"/>
              <a:gd name="connsiteY181" fmla="*/ 3990711 h 4341716"/>
              <a:gd name="connsiteX182" fmla="*/ 6529632 w 9336686"/>
              <a:gd name="connsiteY182" fmla="*/ 3861684 h 4341716"/>
              <a:gd name="connsiteX183" fmla="*/ 6529632 w 9336686"/>
              <a:gd name="connsiteY183" fmla="*/ 2205066 h 4341716"/>
              <a:gd name="connsiteX184" fmla="*/ 6529631 w 9336686"/>
              <a:gd name="connsiteY184" fmla="*/ 3267664 h 4341716"/>
              <a:gd name="connsiteX185" fmla="*/ 6519493 w 9336686"/>
              <a:gd name="connsiteY185" fmla="*/ 3217445 h 4341716"/>
              <a:gd name="connsiteX186" fmla="*/ 6400605 w 9336686"/>
              <a:gd name="connsiteY186" fmla="*/ 3138641 h 4341716"/>
              <a:gd name="connsiteX187" fmla="*/ 6281718 w 9336686"/>
              <a:gd name="connsiteY187" fmla="*/ 3217445 h 4341716"/>
              <a:gd name="connsiteX188" fmla="*/ 6278120 w 9336686"/>
              <a:gd name="connsiteY188" fmla="*/ 3235264 h 4341716"/>
              <a:gd name="connsiteX189" fmla="*/ 6278120 w 9336686"/>
              <a:gd name="connsiteY189" fmla="*/ 3324182 h 4341716"/>
              <a:gd name="connsiteX190" fmla="*/ 6149093 w 9336686"/>
              <a:gd name="connsiteY190" fmla="*/ 3453209 h 4341716"/>
              <a:gd name="connsiteX191" fmla="*/ 6149094 w 9336686"/>
              <a:gd name="connsiteY191" fmla="*/ 3453208 h 4341716"/>
              <a:gd name="connsiteX192" fmla="*/ 6020067 w 9336686"/>
              <a:gd name="connsiteY192" fmla="*/ 3324181 h 4341716"/>
              <a:gd name="connsiteX193" fmla="*/ 6020067 w 9336686"/>
              <a:gd name="connsiteY193" fmla="*/ 3254438 h 4341716"/>
              <a:gd name="connsiteX194" fmla="*/ 6012599 w 9336686"/>
              <a:gd name="connsiteY194" fmla="*/ 3217445 h 4341716"/>
              <a:gd name="connsiteX195" fmla="*/ 5893711 w 9336686"/>
              <a:gd name="connsiteY195" fmla="*/ 3138641 h 4341716"/>
              <a:gd name="connsiteX196" fmla="*/ 5774823 w 9336686"/>
              <a:gd name="connsiteY196" fmla="*/ 3217445 h 4341716"/>
              <a:gd name="connsiteX197" fmla="*/ 5765060 w 9336686"/>
              <a:gd name="connsiteY197" fmla="*/ 3265805 h 4341716"/>
              <a:gd name="connsiteX198" fmla="*/ 5765060 w 9336686"/>
              <a:gd name="connsiteY198" fmla="*/ 3558605 h 4341716"/>
              <a:gd name="connsiteX199" fmla="*/ 5636033 w 9336686"/>
              <a:gd name="connsiteY199" fmla="*/ 3687632 h 4341716"/>
              <a:gd name="connsiteX200" fmla="*/ 5636034 w 9336686"/>
              <a:gd name="connsiteY200" fmla="*/ 3687631 h 4341716"/>
              <a:gd name="connsiteX201" fmla="*/ 5507007 w 9336686"/>
              <a:gd name="connsiteY201" fmla="*/ 3558604 h 4341716"/>
              <a:gd name="connsiteX202" fmla="*/ 5507007 w 9336686"/>
              <a:gd name="connsiteY202" fmla="*/ 2935868 h 4341716"/>
              <a:gd name="connsiteX203" fmla="*/ 5490777 w 9336686"/>
              <a:gd name="connsiteY203" fmla="*/ 2909117 h 4341716"/>
              <a:gd name="connsiteX204" fmla="*/ 5391213 w 9336686"/>
              <a:gd name="connsiteY204" fmla="*/ 2862163 h 4341716"/>
              <a:gd name="connsiteX205" fmla="*/ 5299977 w 9336686"/>
              <a:gd name="connsiteY205" fmla="*/ 2899954 h 4341716"/>
              <a:gd name="connsiteX206" fmla="*/ 5273771 w 9336686"/>
              <a:gd name="connsiteY206" fmla="*/ 2938823 h 4341716"/>
              <a:gd name="connsiteX207" fmla="*/ 5273771 w 9336686"/>
              <a:gd name="connsiteY207" fmla="*/ 3014951 h 4341716"/>
              <a:gd name="connsiteX208" fmla="*/ 5194967 w 9336686"/>
              <a:gd name="connsiteY208" fmla="*/ 3133839 h 4341716"/>
              <a:gd name="connsiteX209" fmla="*/ 5151167 w 9336686"/>
              <a:gd name="connsiteY209" fmla="*/ 3142681 h 4341716"/>
              <a:gd name="connsiteX210" fmla="*/ 5151167 w 9336686"/>
              <a:gd name="connsiteY210" fmla="*/ 3144047 h 4341716"/>
              <a:gd name="connsiteX211" fmla="*/ 5127687 w 9336686"/>
              <a:gd name="connsiteY211" fmla="*/ 3146414 h 4341716"/>
              <a:gd name="connsiteX212" fmla="*/ 5027958 w 9336686"/>
              <a:gd name="connsiteY212" fmla="*/ 3232363 h 4341716"/>
              <a:gd name="connsiteX213" fmla="*/ 5019757 w 9336686"/>
              <a:gd name="connsiteY213" fmla="*/ 3278834 h 4341716"/>
              <a:gd name="connsiteX214" fmla="*/ 5019757 w 9336686"/>
              <a:gd name="connsiteY214" fmla="*/ 3746003 h 4341716"/>
              <a:gd name="connsiteX215" fmla="*/ 4890730 w 9336686"/>
              <a:gd name="connsiteY215" fmla="*/ 3875030 h 4341716"/>
              <a:gd name="connsiteX216" fmla="*/ 4890731 w 9336686"/>
              <a:gd name="connsiteY216" fmla="*/ 3875031 h 4341716"/>
              <a:gd name="connsiteX217" fmla="*/ 4761704 w 9336686"/>
              <a:gd name="connsiteY217" fmla="*/ 3746004 h 4341716"/>
              <a:gd name="connsiteX218" fmla="*/ 4761704 w 9336686"/>
              <a:gd name="connsiteY218" fmla="*/ 3425369 h 4341716"/>
              <a:gd name="connsiteX219" fmla="*/ 4744536 w 9336686"/>
              <a:gd name="connsiteY219" fmla="*/ 3397074 h 4341716"/>
              <a:gd name="connsiteX220" fmla="*/ 4644973 w 9336686"/>
              <a:gd name="connsiteY220" fmla="*/ 3350120 h 4341716"/>
              <a:gd name="connsiteX221" fmla="*/ 4526085 w 9336686"/>
              <a:gd name="connsiteY221" fmla="*/ 3428924 h 4341716"/>
              <a:gd name="connsiteX222" fmla="*/ 4519985 w 9336686"/>
              <a:gd name="connsiteY222" fmla="*/ 3459140 h 4341716"/>
              <a:gd name="connsiteX223" fmla="*/ 4519985 w 9336686"/>
              <a:gd name="connsiteY223" fmla="*/ 4066575 h 4341716"/>
              <a:gd name="connsiteX224" fmla="*/ 4390958 w 9336686"/>
              <a:gd name="connsiteY224" fmla="*/ 4195602 h 4341716"/>
              <a:gd name="connsiteX225" fmla="*/ 4390959 w 9336686"/>
              <a:gd name="connsiteY225" fmla="*/ 4195601 h 4341716"/>
              <a:gd name="connsiteX226" fmla="*/ 4261932 w 9336686"/>
              <a:gd name="connsiteY226" fmla="*/ 4066574 h 4341716"/>
              <a:gd name="connsiteX227" fmla="*/ 4261932 w 9336686"/>
              <a:gd name="connsiteY227" fmla="*/ 3955216 h 4341716"/>
              <a:gd name="connsiteX228" fmla="*/ 4260106 w 9336686"/>
              <a:gd name="connsiteY228" fmla="*/ 3946171 h 4341716"/>
              <a:gd name="connsiteX229" fmla="*/ 4141220 w 9336686"/>
              <a:gd name="connsiteY229" fmla="*/ 3867367 h 4341716"/>
              <a:gd name="connsiteX230" fmla="*/ 4022332 w 9336686"/>
              <a:gd name="connsiteY230" fmla="*/ 3946171 h 4341716"/>
              <a:gd name="connsiteX231" fmla="*/ 4018195 w 9336686"/>
              <a:gd name="connsiteY231" fmla="*/ 3966664 h 4341716"/>
              <a:gd name="connsiteX232" fmla="*/ 4018195 w 9336686"/>
              <a:gd name="connsiteY232" fmla="*/ 4212689 h 4341716"/>
              <a:gd name="connsiteX233" fmla="*/ 3889168 w 9336686"/>
              <a:gd name="connsiteY233" fmla="*/ 4341716 h 4341716"/>
              <a:gd name="connsiteX234" fmla="*/ 3889169 w 9336686"/>
              <a:gd name="connsiteY234" fmla="*/ 4341715 h 4341716"/>
              <a:gd name="connsiteX235" fmla="*/ 3760142 w 9336686"/>
              <a:gd name="connsiteY235" fmla="*/ 4212688 h 4341716"/>
              <a:gd name="connsiteX236" fmla="*/ 3760142 w 9336686"/>
              <a:gd name="connsiteY236" fmla="*/ 3745519 h 4341716"/>
              <a:gd name="connsiteX237" fmla="*/ 3751941 w 9336686"/>
              <a:gd name="connsiteY237" fmla="*/ 3699048 h 4341716"/>
              <a:gd name="connsiteX238" fmla="*/ 3652212 w 9336686"/>
              <a:gd name="connsiteY238" fmla="*/ 3613099 h 4341716"/>
              <a:gd name="connsiteX239" fmla="*/ 3628732 w 9336686"/>
              <a:gd name="connsiteY239" fmla="*/ 3610732 h 4341716"/>
              <a:gd name="connsiteX240" fmla="*/ 3628732 w 9336686"/>
              <a:gd name="connsiteY240" fmla="*/ 3609366 h 4341716"/>
              <a:gd name="connsiteX241" fmla="*/ 3584932 w 9336686"/>
              <a:gd name="connsiteY241" fmla="*/ 3600524 h 4341716"/>
              <a:gd name="connsiteX242" fmla="*/ 3506128 w 9336686"/>
              <a:gd name="connsiteY242" fmla="*/ 3481636 h 4341716"/>
              <a:gd name="connsiteX243" fmla="*/ 3506128 w 9336686"/>
              <a:gd name="connsiteY243" fmla="*/ 3431307 h 4341716"/>
              <a:gd name="connsiteX244" fmla="*/ 3500614 w 9336686"/>
              <a:gd name="connsiteY244" fmla="*/ 3403994 h 4341716"/>
              <a:gd name="connsiteX245" fmla="*/ 3381726 w 9336686"/>
              <a:gd name="connsiteY245" fmla="*/ 3325190 h 4341716"/>
              <a:gd name="connsiteX246" fmla="*/ 3290490 w 9336686"/>
              <a:gd name="connsiteY246" fmla="*/ 3362981 h 4341716"/>
              <a:gd name="connsiteX247" fmla="*/ 3263554 w 9336686"/>
              <a:gd name="connsiteY247" fmla="*/ 3402932 h 4341716"/>
              <a:gd name="connsiteX248" fmla="*/ 3263554 w 9336686"/>
              <a:gd name="connsiteY248" fmla="*/ 3631142 h 4341716"/>
              <a:gd name="connsiteX249" fmla="*/ 3134527 w 9336686"/>
              <a:gd name="connsiteY249" fmla="*/ 3760169 h 4341716"/>
              <a:gd name="connsiteX250" fmla="*/ 3134528 w 9336686"/>
              <a:gd name="connsiteY250" fmla="*/ 3760168 h 4341716"/>
              <a:gd name="connsiteX251" fmla="*/ 3005501 w 9336686"/>
              <a:gd name="connsiteY251" fmla="*/ 3631141 h 4341716"/>
              <a:gd name="connsiteX252" fmla="*/ 3005501 w 9336686"/>
              <a:gd name="connsiteY252" fmla="*/ 2991769 h 4341716"/>
              <a:gd name="connsiteX253" fmla="*/ 3000280 w 9336686"/>
              <a:gd name="connsiteY253" fmla="*/ 2965907 h 4341716"/>
              <a:gd name="connsiteX254" fmla="*/ 2881392 w 9336686"/>
              <a:gd name="connsiteY254" fmla="*/ 2887103 h 4341716"/>
              <a:gd name="connsiteX255" fmla="*/ 2762505 w 9336686"/>
              <a:gd name="connsiteY255" fmla="*/ 2965907 h 4341716"/>
              <a:gd name="connsiteX256" fmla="*/ 2762032 w 9336686"/>
              <a:gd name="connsiteY256" fmla="*/ 2968250 h 4341716"/>
              <a:gd name="connsiteX257" fmla="*/ 2762032 w 9336686"/>
              <a:gd name="connsiteY257" fmla="*/ 3113195 h 4341716"/>
              <a:gd name="connsiteX258" fmla="*/ 2683229 w 9336686"/>
              <a:gd name="connsiteY258" fmla="*/ 3232083 h 4341716"/>
              <a:gd name="connsiteX259" fmla="*/ 2635159 w 9336686"/>
              <a:gd name="connsiteY259" fmla="*/ 3241787 h 4341716"/>
              <a:gd name="connsiteX260" fmla="*/ 2635159 w 9336686"/>
              <a:gd name="connsiteY260" fmla="*/ 3242525 h 4341716"/>
              <a:gd name="connsiteX261" fmla="*/ 2611679 w 9336686"/>
              <a:gd name="connsiteY261" fmla="*/ 3244892 h 4341716"/>
              <a:gd name="connsiteX262" fmla="*/ 2534615 w 9336686"/>
              <a:gd name="connsiteY262" fmla="*/ 3291336 h 4341716"/>
              <a:gd name="connsiteX263" fmla="*/ 2512827 w 9336686"/>
              <a:gd name="connsiteY263" fmla="*/ 3329312 h 4341716"/>
              <a:gd name="connsiteX264" fmla="*/ 2512827 w 9336686"/>
              <a:gd name="connsiteY264" fmla="*/ 3454880 h 4341716"/>
              <a:gd name="connsiteX265" fmla="*/ 2434024 w 9336686"/>
              <a:gd name="connsiteY265" fmla="*/ 3573768 h 4341716"/>
              <a:gd name="connsiteX266" fmla="*/ 2385954 w 9336686"/>
              <a:gd name="connsiteY266" fmla="*/ 3583472 h 4341716"/>
              <a:gd name="connsiteX267" fmla="*/ 2385954 w 9336686"/>
              <a:gd name="connsiteY267" fmla="*/ 3584210 h 4341716"/>
              <a:gd name="connsiteX268" fmla="*/ 2362474 w 9336686"/>
              <a:gd name="connsiteY268" fmla="*/ 3586577 h 4341716"/>
              <a:gd name="connsiteX269" fmla="*/ 2285410 w 9336686"/>
              <a:gd name="connsiteY269" fmla="*/ 3633021 h 4341716"/>
              <a:gd name="connsiteX270" fmla="*/ 2273449 w 9336686"/>
              <a:gd name="connsiteY270" fmla="*/ 3653869 h 4341716"/>
              <a:gd name="connsiteX271" fmla="*/ 2273449 w 9336686"/>
              <a:gd name="connsiteY271" fmla="*/ 3867367 h 4341716"/>
              <a:gd name="connsiteX272" fmla="*/ 2144423 w 9336686"/>
              <a:gd name="connsiteY272" fmla="*/ 3996394 h 4341716"/>
              <a:gd name="connsiteX273" fmla="*/ 2144424 w 9336686"/>
              <a:gd name="connsiteY273" fmla="*/ 3996393 h 4341716"/>
              <a:gd name="connsiteX274" fmla="*/ 2015396 w 9336686"/>
              <a:gd name="connsiteY274" fmla="*/ 3867366 h 4341716"/>
              <a:gd name="connsiteX275" fmla="*/ 2015396 w 9336686"/>
              <a:gd name="connsiteY275" fmla="*/ 3400197 h 4341716"/>
              <a:gd name="connsiteX276" fmla="*/ 2007195 w 9336686"/>
              <a:gd name="connsiteY276" fmla="*/ 3353726 h 4341716"/>
              <a:gd name="connsiteX277" fmla="*/ 1907467 w 9336686"/>
              <a:gd name="connsiteY277" fmla="*/ 3267777 h 4341716"/>
              <a:gd name="connsiteX278" fmla="*/ 1883987 w 9336686"/>
              <a:gd name="connsiteY278" fmla="*/ 3265410 h 4341716"/>
              <a:gd name="connsiteX279" fmla="*/ 1883987 w 9336686"/>
              <a:gd name="connsiteY279" fmla="*/ 3264044 h 4341716"/>
              <a:gd name="connsiteX280" fmla="*/ 1840187 w 9336686"/>
              <a:gd name="connsiteY280" fmla="*/ 3255202 h 4341716"/>
              <a:gd name="connsiteX281" fmla="*/ 1761383 w 9336686"/>
              <a:gd name="connsiteY281" fmla="*/ 3136314 h 4341716"/>
              <a:gd name="connsiteX282" fmla="*/ 1761383 w 9336686"/>
              <a:gd name="connsiteY282" fmla="*/ 2996103 h 4341716"/>
              <a:gd name="connsiteX283" fmla="*/ 1755287 w 9336686"/>
              <a:gd name="connsiteY283" fmla="*/ 2965907 h 4341716"/>
              <a:gd name="connsiteX284" fmla="*/ 1636398 w 9336686"/>
              <a:gd name="connsiteY284" fmla="*/ 2887103 h 4341716"/>
              <a:gd name="connsiteX285" fmla="*/ 1517510 w 9336686"/>
              <a:gd name="connsiteY285" fmla="*/ 2965907 h 4341716"/>
              <a:gd name="connsiteX286" fmla="*/ 1515568 w 9336686"/>
              <a:gd name="connsiteY286" fmla="*/ 2975527 h 4341716"/>
              <a:gd name="connsiteX287" fmla="*/ 1515568 w 9336686"/>
              <a:gd name="connsiteY287" fmla="*/ 3239907 h 4341716"/>
              <a:gd name="connsiteX288" fmla="*/ 1386541 w 9336686"/>
              <a:gd name="connsiteY288" fmla="*/ 3368934 h 4341716"/>
              <a:gd name="connsiteX289" fmla="*/ 1386542 w 9336686"/>
              <a:gd name="connsiteY289" fmla="*/ 3368933 h 4341716"/>
              <a:gd name="connsiteX290" fmla="*/ 1257514 w 9336686"/>
              <a:gd name="connsiteY290" fmla="*/ 3239906 h 4341716"/>
              <a:gd name="connsiteX291" fmla="*/ 1257514 w 9336686"/>
              <a:gd name="connsiteY291" fmla="*/ 2772737 h 4341716"/>
              <a:gd name="connsiteX292" fmla="*/ 1249314 w 9336686"/>
              <a:gd name="connsiteY292" fmla="*/ 2726266 h 4341716"/>
              <a:gd name="connsiteX293" fmla="*/ 1149584 w 9336686"/>
              <a:gd name="connsiteY293" fmla="*/ 2640317 h 4341716"/>
              <a:gd name="connsiteX294" fmla="*/ 1126104 w 9336686"/>
              <a:gd name="connsiteY294" fmla="*/ 2637950 h 4341716"/>
              <a:gd name="connsiteX295" fmla="*/ 1126104 w 9336686"/>
              <a:gd name="connsiteY295" fmla="*/ 2636584 h 4341716"/>
              <a:gd name="connsiteX296" fmla="*/ 1082305 w 9336686"/>
              <a:gd name="connsiteY296" fmla="*/ 2627742 h 4341716"/>
              <a:gd name="connsiteX297" fmla="*/ 1003500 w 9336686"/>
              <a:gd name="connsiteY297" fmla="*/ 2508854 h 4341716"/>
              <a:gd name="connsiteX298" fmla="*/ 1003500 w 9336686"/>
              <a:gd name="connsiteY298" fmla="*/ 2387433 h 4341716"/>
              <a:gd name="connsiteX299" fmla="*/ 1003269 w 9336686"/>
              <a:gd name="connsiteY299" fmla="*/ 2386290 h 4341716"/>
              <a:gd name="connsiteX300" fmla="*/ 884381 w 9336686"/>
              <a:gd name="connsiteY300" fmla="*/ 2307486 h 4341716"/>
              <a:gd name="connsiteX301" fmla="*/ 765494 w 9336686"/>
              <a:gd name="connsiteY301" fmla="*/ 2386290 h 4341716"/>
              <a:gd name="connsiteX302" fmla="*/ 762038 w 9336686"/>
              <a:gd name="connsiteY302" fmla="*/ 2403410 h 4341716"/>
              <a:gd name="connsiteX303" fmla="*/ 762038 w 9336686"/>
              <a:gd name="connsiteY303" fmla="*/ 2614672 h 4341716"/>
              <a:gd name="connsiteX304" fmla="*/ 683235 w 9336686"/>
              <a:gd name="connsiteY304" fmla="*/ 2733560 h 4341716"/>
              <a:gd name="connsiteX305" fmla="*/ 635165 w 9336686"/>
              <a:gd name="connsiteY305" fmla="*/ 2743264 h 4341716"/>
              <a:gd name="connsiteX306" fmla="*/ 635165 w 9336686"/>
              <a:gd name="connsiteY306" fmla="*/ 2744002 h 4341716"/>
              <a:gd name="connsiteX307" fmla="*/ 611685 w 9336686"/>
              <a:gd name="connsiteY307" fmla="*/ 2746369 h 4341716"/>
              <a:gd name="connsiteX308" fmla="*/ 534621 w 9336686"/>
              <a:gd name="connsiteY308" fmla="*/ 2792813 h 4341716"/>
              <a:gd name="connsiteX309" fmla="*/ 512066 w 9336686"/>
              <a:gd name="connsiteY309" fmla="*/ 2832126 h 4341716"/>
              <a:gd name="connsiteX310" fmla="*/ 512066 w 9336686"/>
              <a:gd name="connsiteY310" fmla="*/ 3531739 h 4341716"/>
              <a:gd name="connsiteX311" fmla="*/ 383039 w 9336686"/>
              <a:gd name="connsiteY311" fmla="*/ 3660766 h 4341716"/>
              <a:gd name="connsiteX312" fmla="*/ 383040 w 9336686"/>
              <a:gd name="connsiteY312" fmla="*/ 3660765 h 4341716"/>
              <a:gd name="connsiteX313" fmla="*/ 254013 w 9336686"/>
              <a:gd name="connsiteY313" fmla="*/ 3531738 h 4341716"/>
              <a:gd name="connsiteX314" fmla="*/ 254013 w 9336686"/>
              <a:gd name="connsiteY314" fmla="*/ 3064569 h 4341716"/>
              <a:gd name="connsiteX315" fmla="*/ 245812 w 9336686"/>
              <a:gd name="connsiteY315" fmla="*/ 3018098 h 4341716"/>
              <a:gd name="connsiteX316" fmla="*/ 146083 w 9336686"/>
              <a:gd name="connsiteY316" fmla="*/ 2932149 h 4341716"/>
              <a:gd name="connsiteX317" fmla="*/ 122603 w 9336686"/>
              <a:gd name="connsiteY317" fmla="*/ 2929782 h 4341716"/>
              <a:gd name="connsiteX318" fmla="*/ 122603 w 9336686"/>
              <a:gd name="connsiteY318" fmla="*/ 2928416 h 4341716"/>
              <a:gd name="connsiteX319" fmla="*/ 78803 w 9336686"/>
              <a:gd name="connsiteY319" fmla="*/ 2919574 h 4341716"/>
              <a:gd name="connsiteX320" fmla="*/ 22035 w 9336686"/>
              <a:gd name="connsiteY320" fmla="*/ 2872826 h 4341716"/>
              <a:gd name="connsiteX321" fmla="*/ 0 w 9336686"/>
              <a:gd name="connsiteY321" fmla="*/ 2800689 h 4341716"/>
              <a:gd name="connsiteX322" fmla="*/ 0 w 9336686"/>
              <a:gd name="connsiteY322" fmla="*/ 783111 h 4341716"/>
              <a:gd name="connsiteX323" fmla="*/ 129027 w 9336686"/>
              <a:gd name="connsiteY323" fmla="*/ 654084 h 4341716"/>
              <a:gd name="connsiteX324" fmla="*/ 129026 w 9336686"/>
              <a:gd name="connsiteY324" fmla="*/ 654085 h 4341716"/>
              <a:gd name="connsiteX325" fmla="*/ 258053 w 9336686"/>
              <a:gd name="connsiteY325" fmla="*/ 783112 h 4341716"/>
              <a:gd name="connsiteX326" fmla="*/ 258053 w 9336686"/>
              <a:gd name="connsiteY326" fmla="*/ 1405848 h 4341716"/>
              <a:gd name="connsiteX327" fmla="*/ 274283 w 9336686"/>
              <a:gd name="connsiteY327" fmla="*/ 1432599 h 4341716"/>
              <a:gd name="connsiteX328" fmla="*/ 373847 w 9336686"/>
              <a:gd name="connsiteY328" fmla="*/ 1479553 h 4341716"/>
              <a:gd name="connsiteX329" fmla="*/ 492735 w 9336686"/>
              <a:gd name="connsiteY329" fmla="*/ 1400749 h 4341716"/>
              <a:gd name="connsiteX330" fmla="*/ 494536 w 9336686"/>
              <a:gd name="connsiteY330" fmla="*/ 1391827 h 4341716"/>
              <a:gd name="connsiteX331" fmla="*/ 494536 w 9336686"/>
              <a:gd name="connsiteY331" fmla="*/ 964051 h 4341716"/>
              <a:gd name="connsiteX332" fmla="*/ 623563 w 9336686"/>
              <a:gd name="connsiteY332" fmla="*/ 835024 h 4341716"/>
              <a:gd name="connsiteX333" fmla="*/ 623562 w 9336686"/>
              <a:gd name="connsiteY333" fmla="*/ 835025 h 4341716"/>
              <a:gd name="connsiteX334" fmla="*/ 752589 w 9336686"/>
              <a:gd name="connsiteY334" fmla="*/ 964052 h 4341716"/>
              <a:gd name="connsiteX335" fmla="*/ 752589 w 9336686"/>
              <a:gd name="connsiteY335" fmla="*/ 2136650 h 4341716"/>
              <a:gd name="connsiteX336" fmla="*/ 752590 w 9336686"/>
              <a:gd name="connsiteY336" fmla="*/ 947529 h 4341716"/>
              <a:gd name="connsiteX337" fmla="*/ 762728 w 9336686"/>
              <a:gd name="connsiteY337" fmla="*/ 997748 h 4341716"/>
              <a:gd name="connsiteX338" fmla="*/ 881616 w 9336686"/>
              <a:gd name="connsiteY338" fmla="*/ 1076552 h 4341716"/>
              <a:gd name="connsiteX339" fmla="*/ 1000503 w 9336686"/>
              <a:gd name="connsiteY339" fmla="*/ 997748 h 4341716"/>
              <a:gd name="connsiteX340" fmla="*/ 1010267 w 9336686"/>
              <a:gd name="connsiteY340" fmla="*/ 949388 h 4341716"/>
              <a:gd name="connsiteX341" fmla="*/ 1010267 w 9336686"/>
              <a:gd name="connsiteY341" fmla="*/ 362986 h 4341716"/>
              <a:gd name="connsiteX342" fmla="*/ 1139294 w 9336686"/>
              <a:gd name="connsiteY342" fmla="*/ 233959 h 4341716"/>
              <a:gd name="connsiteX343" fmla="*/ 1139293 w 9336686"/>
              <a:gd name="connsiteY343" fmla="*/ 233960 h 4341716"/>
              <a:gd name="connsiteX344" fmla="*/ 1268320 w 9336686"/>
              <a:gd name="connsiteY344" fmla="*/ 362987 h 4341716"/>
              <a:gd name="connsiteX345" fmla="*/ 1268320 w 9336686"/>
              <a:gd name="connsiteY345" fmla="*/ 2136650 h 4341716"/>
              <a:gd name="connsiteX346" fmla="*/ 1268321 w 9336686"/>
              <a:gd name="connsiteY346" fmla="*/ 1259949 h 4341716"/>
              <a:gd name="connsiteX347" fmla="*/ 1278459 w 9336686"/>
              <a:gd name="connsiteY347" fmla="*/ 1310168 h 4341716"/>
              <a:gd name="connsiteX348" fmla="*/ 1397347 w 9336686"/>
              <a:gd name="connsiteY348" fmla="*/ 1388972 h 4341716"/>
              <a:gd name="connsiteX349" fmla="*/ 1516234 w 9336686"/>
              <a:gd name="connsiteY349" fmla="*/ 1310168 h 4341716"/>
              <a:gd name="connsiteX350" fmla="*/ 1519832 w 9336686"/>
              <a:gd name="connsiteY350" fmla="*/ 1292349 h 4341716"/>
              <a:gd name="connsiteX351" fmla="*/ 1519832 w 9336686"/>
              <a:gd name="connsiteY351" fmla="*/ 983403 h 4341716"/>
              <a:gd name="connsiteX352" fmla="*/ 1648859 w 9336686"/>
              <a:gd name="connsiteY352" fmla="*/ 854376 h 4341716"/>
              <a:gd name="connsiteX353" fmla="*/ 1648858 w 9336686"/>
              <a:gd name="connsiteY353" fmla="*/ 854377 h 4341716"/>
              <a:gd name="connsiteX354" fmla="*/ 1777885 w 9336686"/>
              <a:gd name="connsiteY354" fmla="*/ 983404 h 4341716"/>
              <a:gd name="connsiteX355" fmla="*/ 1777885 w 9336686"/>
              <a:gd name="connsiteY355" fmla="*/ 1363756 h 4341716"/>
              <a:gd name="connsiteX356" fmla="*/ 1785353 w 9336686"/>
              <a:gd name="connsiteY356" fmla="*/ 1400749 h 4341716"/>
              <a:gd name="connsiteX357" fmla="*/ 1904241 w 9336686"/>
              <a:gd name="connsiteY357" fmla="*/ 1479553 h 4341716"/>
              <a:gd name="connsiteX358" fmla="*/ 2033268 w 9336686"/>
              <a:gd name="connsiteY358" fmla="*/ 1350526 h 4341716"/>
              <a:gd name="connsiteX359" fmla="*/ 2033268 w 9336686"/>
              <a:gd name="connsiteY359" fmla="*/ 2136650 h 4341716"/>
              <a:gd name="connsiteX360" fmla="*/ 2033269 w 9336686"/>
              <a:gd name="connsiteY360" fmla="*/ 580034 h 4341716"/>
              <a:gd name="connsiteX361" fmla="*/ 2162296 w 9336686"/>
              <a:gd name="connsiteY361" fmla="*/ 451007 h 4341716"/>
              <a:gd name="connsiteX362" fmla="*/ 2162295 w 9336686"/>
              <a:gd name="connsiteY362" fmla="*/ 451008 h 4341716"/>
              <a:gd name="connsiteX363" fmla="*/ 2291322 w 9336686"/>
              <a:gd name="connsiteY363" fmla="*/ 580035 h 4341716"/>
              <a:gd name="connsiteX364" fmla="*/ 2291322 w 9336686"/>
              <a:gd name="connsiteY364" fmla="*/ 2136650 h 4341716"/>
              <a:gd name="connsiteX365" fmla="*/ 2291323 w 9336686"/>
              <a:gd name="connsiteY365" fmla="*/ 563512 h 4341716"/>
              <a:gd name="connsiteX366" fmla="*/ 2301461 w 9336686"/>
              <a:gd name="connsiteY366" fmla="*/ 613731 h 4341716"/>
              <a:gd name="connsiteX367" fmla="*/ 2420349 w 9336686"/>
              <a:gd name="connsiteY367" fmla="*/ 692535 h 4341716"/>
              <a:gd name="connsiteX368" fmla="*/ 2539236 w 9336686"/>
              <a:gd name="connsiteY368" fmla="*/ 613731 h 4341716"/>
              <a:gd name="connsiteX369" fmla="*/ 2549000 w 9336686"/>
              <a:gd name="connsiteY369" fmla="*/ 565370 h 4341716"/>
              <a:gd name="connsiteX370" fmla="*/ 2549000 w 9336686"/>
              <a:gd name="connsiteY370" fmla="*/ 480031 h 4341716"/>
              <a:gd name="connsiteX371" fmla="*/ 2678027 w 9336686"/>
              <a:gd name="connsiteY371" fmla="*/ 351004 h 4341716"/>
              <a:gd name="connsiteX372" fmla="*/ 2678026 w 9336686"/>
              <a:gd name="connsiteY372" fmla="*/ 351005 h 4341716"/>
              <a:gd name="connsiteX373" fmla="*/ 2807053 w 9336686"/>
              <a:gd name="connsiteY373" fmla="*/ 480032 h 4341716"/>
              <a:gd name="connsiteX374" fmla="*/ 2807053 w 9336686"/>
              <a:gd name="connsiteY374" fmla="*/ 2136650 h 4341716"/>
              <a:gd name="connsiteX375" fmla="*/ 2807054 w 9336686"/>
              <a:gd name="connsiteY375" fmla="*/ 1074052 h 4341716"/>
              <a:gd name="connsiteX376" fmla="*/ 2817192 w 9336686"/>
              <a:gd name="connsiteY376" fmla="*/ 1124271 h 4341716"/>
              <a:gd name="connsiteX377" fmla="*/ 2936080 w 9336686"/>
              <a:gd name="connsiteY377" fmla="*/ 1203075 h 4341716"/>
              <a:gd name="connsiteX378" fmla="*/ 3054967 w 9336686"/>
              <a:gd name="connsiteY378" fmla="*/ 1124271 h 4341716"/>
              <a:gd name="connsiteX379" fmla="*/ 3058565 w 9336686"/>
              <a:gd name="connsiteY379" fmla="*/ 1106452 h 4341716"/>
              <a:gd name="connsiteX380" fmla="*/ 3058565 w 9336686"/>
              <a:gd name="connsiteY380" fmla="*/ 1017534 h 4341716"/>
              <a:gd name="connsiteX381" fmla="*/ 3187592 w 9336686"/>
              <a:gd name="connsiteY381" fmla="*/ 888507 h 4341716"/>
              <a:gd name="connsiteX382" fmla="*/ 3187591 w 9336686"/>
              <a:gd name="connsiteY382" fmla="*/ 888508 h 4341716"/>
              <a:gd name="connsiteX383" fmla="*/ 3316618 w 9336686"/>
              <a:gd name="connsiteY383" fmla="*/ 1017535 h 4341716"/>
              <a:gd name="connsiteX384" fmla="*/ 3316618 w 9336686"/>
              <a:gd name="connsiteY384" fmla="*/ 1087278 h 4341716"/>
              <a:gd name="connsiteX385" fmla="*/ 3324086 w 9336686"/>
              <a:gd name="connsiteY385" fmla="*/ 1124271 h 4341716"/>
              <a:gd name="connsiteX386" fmla="*/ 3442974 w 9336686"/>
              <a:gd name="connsiteY386" fmla="*/ 1203075 h 4341716"/>
              <a:gd name="connsiteX387" fmla="*/ 3561862 w 9336686"/>
              <a:gd name="connsiteY387" fmla="*/ 1124271 h 4341716"/>
              <a:gd name="connsiteX388" fmla="*/ 3571625 w 9336686"/>
              <a:gd name="connsiteY388" fmla="*/ 1075911 h 4341716"/>
              <a:gd name="connsiteX389" fmla="*/ 3571625 w 9336686"/>
              <a:gd name="connsiteY389" fmla="*/ 783111 h 4341716"/>
              <a:gd name="connsiteX390" fmla="*/ 3700652 w 9336686"/>
              <a:gd name="connsiteY390" fmla="*/ 654084 h 4341716"/>
              <a:gd name="connsiteX391" fmla="*/ 3700651 w 9336686"/>
              <a:gd name="connsiteY391" fmla="*/ 654085 h 4341716"/>
              <a:gd name="connsiteX392" fmla="*/ 3829678 w 9336686"/>
              <a:gd name="connsiteY392" fmla="*/ 783112 h 4341716"/>
              <a:gd name="connsiteX393" fmla="*/ 3829678 w 9336686"/>
              <a:gd name="connsiteY393" fmla="*/ 1405848 h 4341716"/>
              <a:gd name="connsiteX394" fmla="*/ 3845908 w 9336686"/>
              <a:gd name="connsiteY394" fmla="*/ 1432599 h 4341716"/>
              <a:gd name="connsiteX395" fmla="*/ 3945472 w 9336686"/>
              <a:gd name="connsiteY395" fmla="*/ 1479553 h 4341716"/>
              <a:gd name="connsiteX396" fmla="*/ 4036708 w 9336686"/>
              <a:gd name="connsiteY396" fmla="*/ 1441762 h 4341716"/>
              <a:gd name="connsiteX397" fmla="*/ 4062914 w 9336686"/>
              <a:gd name="connsiteY397" fmla="*/ 1402893 h 4341716"/>
              <a:gd name="connsiteX398" fmla="*/ 4062914 w 9336686"/>
              <a:gd name="connsiteY398" fmla="*/ 1326765 h 4341716"/>
              <a:gd name="connsiteX399" fmla="*/ 4141718 w 9336686"/>
              <a:gd name="connsiteY399" fmla="*/ 1207877 h 4341716"/>
              <a:gd name="connsiteX400" fmla="*/ 4185518 w 9336686"/>
              <a:gd name="connsiteY400" fmla="*/ 1199035 h 4341716"/>
              <a:gd name="connsiteX401" fmla="*/ 4185518 w 9336686"/>
              <a:gd name="connsiteY401" fmla="*/ 1197669 h 4341716"/>
              <a:gd name="connsiteX402" fmla="*/ 4208998 w 9336686"/>
              <a:gd name="connsiteY402" fmla="*/ 1195302 h 4341716"/>
              <a:gd name="connsiteX403" fmla="*/ 4308727 w 9336686"/>
              <a:gd name="connsiteY403" fmla="*/ 1109353 h 4341716"/>
              <a:gd name="connsiteX404" fmla="*/ 4316928 w 9336686"/>
              <a:gd name="connsiteY404" fmla="*/ 1062882 h 4341716"/>
              <a:gd name="connsiteX405" fmla="*/ 4316928 w 9336686"/>
              <a:gd name="connsiteY405" fmla="*/ 595713 h 4341716"/>
              <a:gd name="connsiteX406" fmla="*/ 4445955 w 9336686"/>
              <a:gd name="connsiteY406" fmla="*/ 466686 h 4341716"/>
              <a:gd name="connsiteX407" fmla="*/ 4445954 w 9336686"/>
              <a:gd name="connsiteY407" fmla="*/ 466685 h 4341716"/>
              <a:gd name="connsiteX408" fmla="*/ 4574981 w 9336686"/>
              <a:gd name="connsiteY408" fmla="*/ 595712 h 4341716"/>
              <a:gd name="connsiteX409" fmla="*/ 4574981 w 9336686"/>
              <a:gd name="connsiteY409" fmla="*/ 916347 h 4341716"/>
              <a:gd name="connsiteX410" fmla="*/ 4592149 w 9336686"/>
              <a:gd name="connsiteY410" fmla="*/ 944642 h 4341716"/>
              <a:gd name="connsiteX411" fmla="*/ 4691712 w 9336686"/>
              <a:gd name="connsiteY411" fmla="*/ 991596 h 4341716"/>
              <a:gd name="connsiteX412" fmla="*/ 4810600 w 9336686"/>
              <a:gd name="connsiteY412" fmla="*/ 912792 h 4341716"/>
              <a:gd name="connsiteX413" fmla="*/ 4816700 w 9336686"/>
              <a:gd name="connsiteY413" fmla="*/ 882576 h 4341716"/>
              <a:gd name="connsiteX414" fmla="*/ 4816700 w 9336686"/>
              <a:gd name="connsiteY414" fmla="*/ 275141 h 4341716"/>
              <a:gd name="connsiteX415" fmla="*/ 4945727 w 9336686"/>
              <a:gd name="connsiteY415" fmla="*/ 146114 h 4341716"/>
              <a:gd name="connsiteX416" fmla="*/ 4945726 w 9336686"/>
              <a:gd name="connsiteY416" fmla="*/ 146115 h 4341716"/>
              <a:gd name="connsiteX417" fmla="*/ 5074753 w 9336686"/>
              <a:gd name="connsiteY417" fmla="*/ 275142 h 4341716"/>
              <a:gd name="connsiteX418" fmla="*/ 5074753 w 9336686"/>
              <a:gd name="connsiteY418" fmla="*/ 386500 h 4341716"/>
              <a:gd name="connsiteX419" fmla="*/ 5076579 w 9336686"/>
              <a:gd name="connsiteY419" fmla="*/ 395545 h 4341716"/>
              <a:gd name="connsiteX420" fmla="*/ 5195465 w 9336686"/>
              <a:gd name="connsiteY420" fmla="*/ 474349 h 4341716"/>
              <a:gd name="connsiteX421" fmla="*/ 5314353 w 9336686"/>
              <a:gd name="connsiteY421" fmla="*/ 395545 h 4341716"/>
              <a:gd name="connsiteX422" fmla="*/ 5318490 w 9336686"/>
              <a:gd name="connsiteY422" fmla="*/ 375052 h 4341716"/>
              <a:gd name="connsiteX423" fmla="*/ 5318490 w 9336686"/>
              <a:gd name="connsiteY423" fmla="*/ 129027 h 4341716"/>
              <a:gd name="connsiteX424" fmla="*/ 5447517 w 9336686"/>
              <a:gd name="connsiteY424"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6 w 9336686"/>
              <a:gd name="connsiteY143" fmla="*/ 2205066 h 4341716"/>
              <a:gd name="connsiteX144" fmla="*/ 8584095 w 9336686"/>
              <a:gd name="connsiteY144" fmla="*/ 2205066 h 4341716"/>
              <a:gd name="connsiteX145" fmla="*/ 8584095 w 9336686"/>
              <a:gd name="connsiteY145" fmla="*/ 3394187 h 4341716"/>
              <a:gd name="connsiteX146" fmla="*/ 8573957 w 9336686"/>
              <a:gd name="connsiteY146" fmla="*/ 3343968 h 4341716"/>
              <a:gd name="connsiteX147" fmla="*/ 8455069 w 9336686"/>
              <a:gd name="connsiteY147" fmla="*/ 3265164 h 4341716"/>
              <a:gd name="connsiteX148" fmla="*/ 8336182 w 9336686"/>
              <a:gd name="connsiteY148" fmla="*/ 3343968 h 4341716"/>
              <a:gd name="connsiteX149" fmla="*/ 8326418 w 9336686"/>
              <a:gd name="connsiteY149" fmla="*/ 3392328 h 4341716"/>
              <a:gd name="connsiteX150" fmla="*/ 8326418 w 9336686"/>
              <a:gd name="connsiteY150" fmla="*/ 3978730 h 4341716"/>
              <a:gd name="connsiteX151" fmla="*/ 8197391 w 9336686"/>
              <a:gd name="connsiteY151" fmla="*/ 4107757 h 4341716"/>
              <a:gd name="connsiteX152" fmla="*/ 8197392 w 9336686"/>
              <a:gd name="connsiteY152" fmla="*/ 4107756 h 4341716"/>
              <a:gd name="connsiteX153" fmla="*/ 8068365 w 9336686"/>
              <a:gd name="connsiteY153" fmla="*/ 3978729 h 4341716"/>
              <a:gd name="connsiteX154" fmla="*/ 8068365 w 9336686"/>
              <a:gd name="connsiteY154" fmla="*/ 2205066 h 4341716"/>
              <a:gd name="connsiteX155" fmla="*/ 8068364 w 9336686"/>
              <a:gd name="connsiteY155" fmla="*/ 3081767 h 4341716"/>
              <a:gd name="connsiteX156" fmla="*/ 8058226 w 9336686"/>
              <a:gd name="connsiteY156" fmla="*/ 3031548 h 4341716"/>
              <a:gd name="connsiteX157" fmla="*/ 7939338 w 9336686"/>
              <a:gd name="connsiteY157" fmla="*/ 2952744 h 4341716"/>
              <a:gd name="connsiteX158" fmla="*/ 7820451 w 9336686"/>
              <a:gd name="connsiteY158" fmla="*/ 3031548 h 4341716"/>
              <a:gd name="connsiteX159" fmla="*/ 7816853 w 9336686"/>
              <a:gd name="connsiteY159" fmla="*/ 3049367 h 4341716"/>
              <a:gd name="connsiteX160" fmla="*/ 7816853 w 9336686"/>
              <a:gd name="connsiteY160" fmla="*/ 3358313 h 4341716"/>
              <a:gd name="connsiteX161" fmla="*/ 7687826 w 9336686"/>
              <a:gd name="connsiteY161" fmla="*/ 3487340 h 4341716"/>
              <a:gd name="connsiteX162" fmla="*/ 7687827 w 9336686"/>
              <a:gd name="connsiteY162" fmla="*/ 3487339 h 4341716"/>
              <a:gd name="connsiteX163" fmla="*/ 7558800 w 9336686"/>
              <a:gd name="connsiteY163" fmla="*/ 3358312 h 4341716"/>
              <a:gd name="connsiteX164" fmla="*/ 7558800 w 9336686"/>
              <a:gd name="connsiteY164" fmla="*/ 2977960 h 4341716"/>
              <a:gd name="connsiteX165" fmla="*/ 7551332 w 9336686"/>
              <a:gd name="connsiteY165" fmla="*/ 2940967 h 4341716"/>
              <a:gd name="connsiteX166" fmla="*/ 7432444 w 9336686"/>
              <a:gd name="connsiteY166" fmla="*/ 2862163 h 4341716"/>
              <a:gd name="connsiteX167" fmla="*/ 7303417 w 9336686"/>
              <a:gd name="connsiteY167" fmla="*/ 2991190 h 4341716"/>
              <a:gd name="connsiteX168" fmla="*/ 7303417 w 9336686"/>
              <a:gd name="connsiteY168" fmla="*/ 2205066 h 4341716"/>
              <a:gd name="connsiteX169" fmla="*/ 7303416 w 9336686"/>
              <a:gd name="connsiteY169" fmla="*/ 3761682 h 4341716"/>
              <a:gd name="connsiteX170" fmla="*/ 7174389 w 9336686"/>
              <a:gd name="connsiteY170" fmla="*/ 3890709 h 4341716"/>
              <a:gd name="connsiteX171" fmla="*/ 7174390 w 9336686"/>
              <a:gd name="connsiteY171" fmla="*/ 3890708 h 4341716"/>
              <a:gd name="connsiteX172" fmla="*/ 7045363 w 9336686"/>
              <a:gd name="connsiteY172" fmla="*/ 3761681 h 4341716"/>
              <a:gd name="connsiteX173" fmla="*/ 7045363 w 9336686"/>
              <a:gd name="connsiteY173" fmla="*/ 2205066 h 4341716"/>
              <a:gd name="connsiteX174" fmla="*/ 7045362 w 9336686"/>
              <a:gd name="connsiteY174" fmla="*/ 3778204 h 4341716"/>
              <a:gd name="connsiteX175" fmla="*/ 7035224 w 9336686"/>
              <a:gd name="connsiteY175" fmla="*/ 3727985 h 4341716"/>
              <a:gd name="connsiteX176" fmla="*/ 6916336 w 9336686"/>
              <a:gd name="connsiteY176" fmla="*/ 3649181 h 4341716"/>
              <a:gd name="connsiteX177" fmla="*/ 6797449 w 9336686"/>
              <a:gd name="connsiteY177" fmla="*/ 3727985 h 4341716"/>
              <a:gd name="connsiteX178" fmla="*/ 6787685 w 9336686"/>
              <a:gd name="connsiteY178" fmla="*/ 3776346 h 4341716"/>
              <a:gd name="connsiteX179" fmla="*/ 6787685 w 9336686"/>
              <a:gd name="connsiteY179" fmla="*/ 3861685 h 4341716"/>
              <a:gd name="connsiteX180" fmla="*/ 6658658 w 9336686"/>
              <a:gd name="connsiteY180" fmla="*/ 3990712 h 4341716"/>
              <a:gd name="connsiteX181" fmla="*/ 6658659 w 9336686"/>
              <a:gd name="connsiteY181" fmla="*/ 3990711 h 4341716"/>
              <a:gd name="connsiteX182" fmla="*/ 6529632 w 9336686"/>
              <a:gd name="connsiteY182" fmla="*/ 3861684 h 4341716"/>
              <a:gd name="connsiteX183" fmla="*/ 6529632 w 9336686"/>
              <a:gd name="connsiteY183" fmla="*/ 2205066 h 4341716"/>
              <a:gd name="connsiteX184" fmla="*/ 6529631 w 9336686"/>
              <a:gd name="connsiteY184" fmla="*/ 3267664 h 4341716"/>
              <a:gd name="connsiteX185" fmla="*/ 6519493 w 9336686"/>
              <a:gd name="connsiteY185" fmla="*/ 3217445 h 4341716"/>
              <a:gd name="connsiteX186" fmla="*/ 6400605 w 9336686"/>
              <a:gd name="connsiteY186" fmla="*/ 3138641 h 4341716"/>
              <a:gd name="connsiteX187" fmla="*/ 6281718 w 9336686"/>
              <a:gd name="connsiteY187" fmla="*/ 3217445 h 4341716"/>
              <a:gd name="connsiteX188" fmla="*/ 6278120 w 9336686"/>
              <a:gd name="connsiteY188" fmla="*/ 3235264 h 4341716"/>
              <a:gd name="connsiteX189" fmla="*/ 6278120 w 9336686"/>
              <a:gd name="connsiteY189" fmla="*/ 3324182 h 4341716"/>
              <a:gd name="connsiteX190" fmla="*/ 6149093 w 9336686"/>
              <a:gd name="connsiteY190" fmla="*/ 3453209 h 4341716"/>
              <a:gd name="connsiteX191" fmla="*/ 6149094 w 9336686"/>
              <a:gd name="connsiteY191" fmla="*/ 3453208 h 4341716"/>
              <a:gd name="connsiteX192" fmla="*/ 6020067 w 9336686"/>
              <a:gd name="connsiteY192" fmla="*/ 3324181 h 4341716"/>
              <a:gd name="connsiteX193" fmla="*/ 6020067 w 9336686"/>
              <a:gd name="connsiteY193" fmla="*/ 3254438 h 4341716"/>
              <a:gd name="connsiteX194" fmla="*/ 6012599 w 9336686"/>
              <a:gd name="connsiteY194" fmla="*/ 3217445 h 4341716"/>
              <a:gd name="connsiteX195" fmla="*/ 5893711 w 9336686"/>
              <a:gd name="connsiteY195" fmla="*/ 3138641 h 4341716"/>
              <a:gd name="connsiteX196" fmla="*/ 5774823 w 9336686"/>
              <a:gd name="connsiteY196" fmla="*/ 3217445 h 4341716"/>
              <a:gd name="connsiteX197" fmla="*/ 5765060 w 9336686"/>
              <a:gd name="connsiteY197" fmla="*/ 3265805 h 4341716"/>
              <a:gd name="connsiteX198" fmla="*/ 5765060 w 9336686"/>
              <a:gd name="connsiteY198" fmla="*/ 3558605 h 4341716"/>
              <a:gd name="connsiteX199" fmla="*/ 5636033 w 9336686"/>
              <a:gd name="connsiteY199" fmla="*/ 3687632 h 4341716"/>
              <a:gd name="connsiteX200" fmla="*/ 5636034 w 9336686"/>
              <a:gd name="connsiteY200" fmla="*/ 3687631 h 4341716"/>
              <a:gd name="connsiteX201" fmla="*/ 5507007 w 9336686"/>
              <a:gd name="connsiteY201" fmla="*/ 3558604 h 4341716"/>
              <a:gd name="connsiteX202" fmla="*/ 5507007 w 9336686"/>
              <a:gd name="connsiteY202" fmla="*/ 2935868 h 4341716"/>
              <a:gd name="connsiteX203" fmla="*/ 5490777 w 9336686"/>
              <a:gd name="connsiteY203" fmla="*/ 2909117 h 4341716"/>
              <a:gd name="connsiteX204" fmla="*/ 5391213 w 9336686"/>
              <a:gd name="connsiteY204" fmla="*/ 2862163 h 4341716"/>
              <a:gd name="connsiteX205" fmla="*/ 5299977 w 9336686"/>
              <a:gd name="connsiteY205" fmla="*/ 2899954 h 4341716"/>
              <a:gd name="connsiteX206" fmla="*/ 5273771 w 9336686"/>
              <a:gd name="connsiteY206" fmla="*/ 2938823 h 4341716"/>
              <a:gd name="connsiteX207" fmla="*/ 5273771 w 9336686"/>
              <a:gd name="connsiteY207" fmla="*/ 3014951 h 4341716"/>
              <a:gd name="connsiteX208" fmla="*/ 5194967 w 9336686"/>
              <a:gd name="connsiteY208" fmla="*/ 3133839 h 4341716"/>
              <a:gd name="connsiteX209" fmla="*/ 5151167 w 9336686"/>
              <a:gd name="connsiteY209" fmla="*/ 3142681 h 4341716"/>
              <a:gd name="connsiteX210" fmla="*/ 5151167 w 9336686"/>
              <a:gd name="connsiteY210" fmla="*/ 3144047 h 4341716"/>
              <a:gd name="connsiteX211" fmla="*/ 5127687 w 9336686"/>
              <a:gd name="connsiteY211" fmla="*/ 3146414 h 4341716"/>
              <a:gd name="connsiteX212" fmla="*/ 5027958 w 9336686"/>
              <a:gd name="connsiteY212" fmla="*/ 3232363 h 4341716"/>
              <a:gd name="connsiteX213" fmla="*/ 5019757 w 9336686"/>
              <a:gd name="connsiteY213" fmla="*/ 3278834 h 4341716"/>
              <a:gd name="connsiteX214" fmla="*/ 5019757 w 9336686"/>
              <a:gd name="connsiteY214" fmla="*/ 3746003 h 4341716"/>
              <a:gd name="connsiteX215" fmla="*/ 4890730 w 9336686"/>
              <a:gd name="connsiteY215" fmla="*/ 3875030 h 4341716"/>
              <a:gd name="connsiteX216" fmla="*/ 4890731 w 9336686"/>
              <a:gd name="connsiteY216" fmla="*/ 3875031 h 4341716"/>
              <a:gd name="connsiteX217" fmla="*/ 4761704 w 9336686"/>
              <a:gd name="connsiteY217" fmla="*/ 3746004 h 4341716"/>
              <a:gd name="connsiteX218" fmla="*/ 4761704 w 9336686"/>
              <a:gd name="connsiteY218" fmla="*/ 3425369 h 4341716"/>
              <a:gd name="connsiteX219" fmla="*/ 4744536 w 9336686"/>
              <a:gd name="connsiteY219" fmla="*/ 3397074 h 4341716"/>
              <a:gd name="connsiteX220" fmla="*/ 4644973 w 9336686"/>
              <a:gd name="connsiteY220" fmla="*/ 3350120 h 4341716"/>
              <a:gd name="connsiteX221" fmla="*/ 4526085 w 9336686"/>
              <a:gd name="connsiteY221" fmla="*/ 3428924 h 4341716"/>
              <a:gd name="connsiteX222" fmla="*/ 4519985 w 9336686"/>
              <a:gd name="connsiteY222" fmla="*/ 3459140 h 4341716"/>
              <a:gd name="connsiteX223" fmla="*/ 4519985 w 9336686"/>
              <a:gd name="connsiteY223" fmla="*/ 4066575 h 4341716"/>
              <a:gd name="connsiteX224" fmla="*/ 4390958 w 9336686"/>
              <a:gd name="connsiteY224" fmla="*/ 4195602 h 4341716"/>
              <a:gd name="connsiteX225" fmla="*/ 4390959 w 9336686"/>
              <a:gd name="connsiteY225" fmla="*/ 4195601 h 4341716"/>
              <a:gd name="connsiteX226" fmla="*/ 4261932 w 9336686"/>
              <a:gd name="connsiteY226" fmla="*/ 4066574 h 4341716"/>
              <a:gd name="connsiteX227" fmla="*/ 4261932 w 9336686"/>
              <a:gd name="connsiteY227" fmla="*/ 3955216 h 4341716"/>
              <a:gd name="connsiteX228" fmla="*/ 4260106 w 9336686"/>
              <a:gd name="connsiteY228" fmla="*/ 3946171 h 4341716"/>
              <a:gd name="connsiteX229" fmla="*/ 4141220 w 9336686"/>
              <a:gd name="connsiteY229" fmla="*/ 3867367 h 4341716"/>
              <a:gd name="connsiteX230" fmla="*/ 4022332 w 9336686"/>
              <a:gd name="connsiteY230" fmla="*/ 3946171 h 4341716"/>
              <a:gd name="connsiteX231" fmla="*/ 4018195 w 9336686"/>
              <a:gd name="connsiteY231" fmla="*/ 3966664 h 4341716"/>
              <a:gd name="connsiteX232" fmla="*/ 4018195 w 9336686"/>
              <a:gd name="connsiteY232" fmla="*/ 4212689 h 4341716"/>
              <a:gd name="connsiteX233" fmla="*/ 3889168 w 9336686"/>
              <a:gd name="connsiteY233" fmla="*/ 4341716 h 4341716"/>
              <a:gd name="connsiteX234" fmla="*/ 3889169 w 9336686"/>
              <a:gd name="connsiteY234" fmla="*/ 4341715 h 4341716"/>
              <a:gd name="connsiteX235" fmla="*/ 3760142 w 9336686"/>
              <a:gd name="connsiteY235" fmla="*/ 4212688 h 4341716"/>
              <a:gd name="connsiteX236" fmla="*/ 3760142 w 9336686"/>
              <a:gd name="connsiteY236" fmla="*/ 3745519 h 4341716"/>
              <a:gd name="connsiteX237" fmla="*/ 3751941 w 9336686"/>
              <a:gd name="connsiteY237" fmla="*/ 3699048 h 4341716"/>
              <a:gd name="connsiteX238" fmla="*/ 3652212 w 9336686"/>
              <a:gd name="connsiteY238" fmla="*/ 3613099 h 4341716"/>
              <a:gd name="connsiteX239" fmla="*/ 3628732 w 9336686"/>
              <a:gd name="connsiteY239" fmla="*/ 3610732 h 4341716"/>
              <a:gd name="connsiteX240" fmla="*/ 3628732 w 9336686"/>
              <a:gd name="connsiteY240" fmla="*/ 3609366 h 4341716"/>
              <a:gd name="connsiteX241" fmla="*/ 3584932 w 9336686"/>
              <a:gd name="connsiteY241" fmla="*/ 3600524 h 4341716"/>
              <a:gd name="connsiteX242" fmla="*/ 3506128 w 9336686"/>
              <a:gd name="connsiteY242" fmla="*/ 3481636 h 4341716"/>
              <a:gd name="connsiteX243" fmla="*/ 3506128 w 9336686"/>
              <a:gd name="connsiteY243" fmla="*/ 3431307 h 4341716"/>
              <a:gd name="connsiteX244" fmla="*/ 3500614 w 9336686"/>
              <a:gd name="connsiteY244" fmla="*/ 3403994 h 4341716"/>
              <a:gd name="connsiteX245" fmla="*/ 3381726 w 9336686"/>
              <a:gd name="connsiteY245" fmla="*/ 3325190 h 4341716"/>
              <a:gd name="connsiteX246" fmla="*/ 3290490 w 9336686"/>
              <a:gd name="connsiteY246" fmla="*/ 3362981 h 4341716"/>
              <a:gd name="connsiteX247" fmla="*/ 3263554 w 9336686"/>
              <a:gd name="connsiteY247" fmla="*/ 3402932 h 4341716"/>
              <a:gd name="connsiteX248" fmla="*/ 3263554 w 9336686"/>
              <a:gd name="connsiteY248" fmla="*/ 3631142 h 4341716"/>
              <a:gd name="connsiteX249" fmla="*/ 3134527 w 9336686"/>
              <a:gd name="connsiteY249" fmla="*/ 3760169 h 4341716"/>
              <a:gd name="connsiteX250" fmla="*/ 3134528 w 9336686"/>
              <a:gd name="connsiteY250" fmla="*/ 3760168 h 4341716"/>
              <a:gd name="connsiteX251" fmla="*/ 3005501 w 9336686"/>
              <a:gd name="connsiteY251" fmla="*/ 3631141 h 4341716"/>
              <a:gd name="connsiteX252" fmla="*/ 3005501 w 9336686"/>
              <a:gd name="connsiteY252" fmla="*/ 2991769 h 4341716"/>
              <a:gd name="connsiteX253" fmla="*/ 3000280 w 9336686"/>
              <a:gd name="connsiteY253" fmla="*/ 2965907 h 4341716"/>
              <a:gd name="connsiteX254" fmla="*/ 2881392 w 9336686"/>
              <a:gd name="connsiteY254" fmla="*/ 2887103 h 4341716"/>
              <a:gd name="connsiteX255" fmla="*/ 2762505 w 9336686"/>
              <a:gd name="connsiteY255" fmla="*/ 2965907 h 4341716"/>
              <a:gd name="connsiteX256" fmla="*/ 2762032 w 9336686"/>
              <a:gd name="connsiteY256" fmla="*/ 2968250 h 4341716"/>
              <a:gd name="connsiteX257" fmla="*/ 2762032 w 9336686"/>
              <a:gd name="connsiteY257" fmla="*/ 3113195 h 4341716"/>
              <a:gd name="connsiteX258" fmla="*/ 2683229 w 9336686"/>
              <a:gd name="connsiteY258" fmla="*/ 3232083 h 4341716"/>
              <a:gd name="connsiteX259" fmla="*/ 2635159 w 9336686"/>
              <a:gd name="connsiteY259" fmla="*/ 3241787 h 4341716"/>
              <a:gd name="connsiteX260" fmla="*/ 2635159 w 9336686"/>
              <a:gd name="connsiteY260" fmla="*/ 3242525 h 4341716"/>
              <a:gd name="connsiteX261" fmla="*/ 2611679 w 9336686"/>
              <a:gd name="connsiteY261" fmla="*/ 3244892 h 4341716"/>
              <a:gd name="connsiteX262" fmla="*/ 2534615 w 9336686"/>
              <a:gd name="connsiteY262" fmla="*/ 3291336 h 4341716"/>
              <a:gd name="connsiteX263" fmla="*/ 2512827 w 9336686"/>
              <a:gd name="connsiteY263" fmla="*/ 3329312 h 4341716"/>
              <a:gd name="connsiteX264" fmla="*/ 2512827 w 9336686"/>
              <a:gd name="connsiteY264" fmla="*/ 3454880 h 4341716"/>
              <a:gd name="connsiteX265" fmla="*/ 2434024 w 9336686"/>
              <a:gd name="connsiteY265" fmla="*/ 3573768 h 4341716"/>
              <a:gd name="connsiteX266" fmla="*/ 2385954 w 9336686"/>
              <a:gd name="connsiteY266" fmla="*/ 3583472 h 4341716"/>
              <a:gd name="connsiteX267" fmla="*/ 2385954 w 9336686"/>
              <a:gd name="connsiteY267" fmla="*/ 3584210 h 4341716"/>
              <a:gd name="connsiteX268" fmla="*/ 2362474 w 9336686"/>
              <a:gd name="connsiteY268" fmla="*/ 3586577 h 4341716"/>
              <a:gd name="connsiteX269" fmla="*/ 2285410 w 9336686"/>
              <a:gd name="connsiteY269" fmla="*/ 3633021 h 4341716"/>
              <a:gd name="connsiteX270" fmla="*/ 2273449 w 9336686"/>
              <a:gd name="connsiteY270" fmla="*/ 3653869 h 4341716"/>
              <a:gd name="connsiteX271" fmla="*/ 2273449 w 9336686"/>
              <a:gd name="connsiteY271" fmla="*/ 3867367 h 4341716"/>
              <a:gd name="connsiteX272" fmla="*/ 2144423 w 9336686"/>
              <a:gd name="connsiteY272" fmla="*/ 3996394 h 4341716"/>
              <a:gd name="connsiteX273" fmla="*/ 2144424 w 9336686"/>
              <a:gd name="connsiteY273" fmla="*/ 3996393 h 4341716"/>
              <a:gd name="connsiteX274" fmla="*/ 2015396 w 9336686"/>
              <a:gd name="connsiteY274" fmla="*/ 3867366 h 4341716"/>
              <a:gd name="connsiteX275" fmla="*/ 2015396 w 9336686"/>
              <a:gd name="connsiteY275" fmla="*/ 3400197 h 4341716"/>
              <a:gd name="connsiteX276" fmla="*/ 2007195 w 9336686"/>
              <a:gd name="connsiteY276" fmla="*/ 3353726 h 4341716"/>
              <a:gd name="connsiteX277" fmla="*/ 1907467 w 9336686"/>
              <a:gd name="connsiteY277" fmla="*/ 3267777 h 4341716"/>
              <a:gd name="connsiteX278" fmla="*/ 1883987 w 9336686"/>
              <a:gd name="connsiteY278" fmla="*/ 3265410 h 4341716"/>
              <a:gd name="connsiteX279" fmla="*/ 1883987 w 9336686"/>
              <a:gd name="connsiteY279" fmla="*/ 3264044 h 4341716"/>
              <a:gd name="connsiteX280" fmla="*/ 1840187 w 9336686"/>
              <a:gd name="connsiteY280" fmla="*/ 3255202 h 4341716"/>
              <a:gd name="connsiteX281" fmla="*/ 1761383 w 9336686"/>
              <a:gd name="connsiteY281" fmla="*/ 3136314 h 4341716"/>
              <a:gd name="connsiteX282" fmla="*/ 1761383 w 9336686"/>
              <a:gd name="connsiteY282" fmla="*/ 2996103 h 4341716"/>
              <a:gd name="connsiteX283" fmla="*/ 1755287 w 9336686"/>
              <a:gd name="connsiteY283" fmla="*/ 2965907 h 4341716"/>
              <a:gd name="connsiteX284" fmla="*/ 1636398 w 9336686"/>
              <a:gd name="connsiteY284" fmla="*/ 2887103 h 4341716"/>
              <a:gd name="connsiteX285" fmla="*/ 1517510 w 9336686"/>
              <a:gd name="connsiteY285" fmla="*/ 2965907 h 4341716"/>
              <a:gd name="connsiteX286" fmla="*/ 1515568 w 9336686"/>
              <a:gd name="connsiteY286" fmla="*/ 2975527 h 4341716"/>
              <a:gd name="connsiteX287" fmla="*/ 1515568 w 9336686"/>
              <a:gd name="connsiteY287" fmla="*/ 3239907 h 4341716"/>
              <a:gd name="connsiteX288" fmla="*/ 1386541 w 9336686"/>
              <a:gd name="connsiteY288" fmla="*/ 3368934 h 4341716"/>
              <a:gd name="connsiteX289" fmla="*/ 1386542 w 9336686"/>
              <a:gd name="connsiteY289" fmla="*/ 3368933 h 4341716"/>
              <a:gd name="connsiteX290" fmla="*/ 1257514 w 9336686"/>
              <a:gd name="connsiteY290" fmla="*/ 3239906 h 4341716"/>
              <a:gd name="connsiteX291" fmla="*/ 1257514 w 9336686"/>
              <a:gd name="connsiteY291" fmla="*/ 2772737 h 4341716"/>
              <a:gd name="connsiteX292" fmla="*/ 1249314 w 9336686"/>
              <a:gd name="connsiteY292" fmla="*/ 2726266 h 4341716"/>
              <a:gd name="connsiteX293" fmla="*/ 1149584 w 9336686"/>
              <a:gd name="connsiteY293" fmla="*/ 2640317 h 4341716"/>
              <a:gd name="connsiteX294" fmla="*/ 1126104 w 9336686"/>
              <a:gd name="connsiteY294" fmla="*/ 2637950 h 4341716"/>
              <a:gd name="connsiteX295" fmla="*/ 1126104 w 9336686"/>
              <a:gd name="connsiteY295" fmla="*/ 2636584 h 4341716"/>
              <a:gd name="connsiteX296" fmla="*/ 1082305 w 9336686"/>
              <a:gd name="connsiteY296" fmla="*/ 2627742 h 4341716"/>
              <a:gd name="connsiteX297" fmla="*/ 1003500 w 9336686"/>
              <a:gd name="connsiteY297" fmla="*/ 2508854 h 4341716"/>
              <a:gd name="connsiteX298" fmla="*/ 1003500 w 9336686"/>
              <a:gd name="connsiteY298" fmla="*/ 2387433 h 4341716"/>
              <a:gd name="connsiteX299" fmla="*/ 1003269 w 9336686"/>
              <a:gd name="connsiteY299" fmla="*/ 2386290 h 4341716"/>
              <a:gd name="connsiteX300" fmla="*/ 884381 w 9336686"/>
              <a:gd name="connsiteY300" fmla="*/ 2307486 h 4341716"/>
              <a:gd name="connsiteX301" fmla="*/ 765494 w 9336686"/>
              <a:gd name="connsiteY301" fmla="*/ 2386290 h 4341716"/>
              <a:gd name="connsiteX302" fmla="*/ 762038 w 9336686"/>
              <a:gd name="connsiteY302" fmla="*/ 2403410 h 4341716"/>
              <a:gd name="connsiteX303" fmla="*/ 762038 w 9336686"/>
              <a:gd name="connsiteY303" fmla="*/ 2614672 h 4341716"/>
              <a:gd name="connsiteX304" fmla="*/ 683235 w 9336686"/>
              <a:gd name="connsiteY304" fmla="*/ 2733560 h 4341716"/>
              <a:gd name="connsiteX305" fmla="*/ 635165 w 9336686"/>
              <a:gd name="connsiteY305" fmla="*/ 2743264 h 4341716"/>
              <a:gd name="connsiteX306" fmla="*/ 635165 w 9336686"/>
              <a:gd name="connsiteY306" fmla="*/ 2744002 h 4341716"/>
              <a:gd name="connsiteX307" fmla="*/ 611685 w 9336686"/>
              <a:gd name="connsiteY307" fmla="*/ 2746369 h 4341716"/>
              <a:gd name="connsiteX308" fmla="*/ 534621 w 9336686"/>
              <a:gd name="connsiteY308" fmla="*/ 2792813 h 4341716"/>
              <a:gd name="connsiteX309" fmla="*/ 512066 w 9336686"/>
              <a:gd name="connsiteY309" fmla="*/ 2832126 h 4341716"/>
              <a:gd name="connsiteX310" fmla="*/ 512066 w 9336686"/>
              <a:gd name="connsiteY310" fmla="*/ 3531739 h 4341716"/>
              <a:gd name="connsiteX311" fmla="*/ 383039 w 9336686"/>
              <a:gd name="connsiteY311" fmla="*/ 3660766 h 4341716"/>
              <a:gd name="connsiteX312" fmla="*/ 383040 w 9336686"/>
              <a:gd name="connsiteY312" fmla="*/ 3660765 h 4341716"/>
              <a:gd name="connsiteX313" fmla="*/ 254013 w 9336686"/>
              <a:gd name="connsiteY313" fmla="*/ 3531738 h 4341716"/>
              <a:gd name="connsiteX314" fmla="*/ 254013 w 9336686"/>
              <a:gd name="connsiteY314" fmla="*/ 3064569 h 4341716"/>
              <a:gd name="connsiteX315" fmla="*/ 245812 w 9336686"/>
              <a:gd name="connsiteY315" fmla="*/ 3018098 h 4341716"/>
              <a:gd name="connsiteX316" fmla="*/ 146083 w 9336686"/>
              <a:gd name="connsiteY316" fmla="*/ 2932149 h 4341716"/>
              <a:gd name="connsiteX317" fmla="*/ 122603 w 9336686"/>
              <a:gd name="connsiteY317" fmla="*/ 2929782 h 4341716"/>
              <a:gd name="connsiteX318" fmla="*/ 122603 w 9336686"/>
              <a:gd name="connsiteY318" fmla="*/ 2928416 h 4341716"/>
              <a:gd name="connsiteX319" fmla="*/ 78803 w 9336686"/>
              <a:gd name="connsiteY319" fmla="*/ 2919574 h 4341716"/>
              <a:gd name="connsiteX320" fmla="*/ 22035 w 9336686"/>
              <a:gd name="connsiteY320" fmla="*/ 2872826 h 4341716"/>
              <a:gd name="connsiteX321" fmla="*/ 0 w 9336686"/>
              <a:gd name="connsiteY321" fmla="*/ 2800689 h 4341716"/>
              <a:gd name="connsiteX322" fmla="*/ 0 w 9336686"/>
              <a:gd name="connsiteY322" fmla="*/ 783111 h 4341716"/>
              <a:gd name="connsiteX323" fmla="*/ 129027 w 9336686"/>
              <a:gd name="connsiteY323" fmla="*/ 654084 h 4341716"/>
              <a:gd name="connsiteX324" fmla="*/ 129026 w 9336686"/>
              <a:gd name="connsiteY324" fmla="*/ 654085 h 4341716"/>
              <a:gd name="connsiteX325" fmla="*/ 258053 w 9336686"/>
              <a:gd name="connsiteY325" fmla="*/ 783112 h 4341716"/>
              <a:gd name="connsiteX326" fmla="*/ 258053 w 9336686"/>
              <a:gd name="connsiteY326" fmla="*/ 1405848 h 4341716"/>
              <a:gd name="connsiteX327" fmla="*/ 274283 w 9336686"/>
              <a:gd name="connsiteY327" fmla="*/ 1432599 h 4341716"/>
              <a:gd name="connsiteX328" fmla="*/ 373847 w 9336686"/>
              <a:gd name="connsiteY328" fmla="*/ 1479553 h 4341716"/>
              <a:gd name="connsiteX329" fmla="*/ 492735 w 9336686"/>
              <a:gd name="connsiteY329" fmla="*/ 1400749 h 4341716"/>
              <a:gd name="connsiteX330" fmla="*/ 494536 w 9336686"/>
              <a:gd name="connsiteY330" fmla="*/ 1391827 h 4341716"/>
              <a:gd name="connsiteX331" fmla="*/ 494536 w 9336686"/>
              <a:gd name="connsiteY331" fmla="*/ 964051 h 4341716"/>
              <a:gd name="connsiteX332" fmla="*/ 623563 w 9336686"/>
              <a:gd name="connsiteY332" fmla="*/ 835024 h 4341716"/>
              <a:gd name="connsiteX333" fmla="*/ 623562 w 9336686"/>
              <a:gd name="connsiteY333" fmla="*/ 835025 h 4341716"/>
              <a:gd name="connsiteX334" fmla="*/ 752589 w 9336686"/>
              <a:gd name="connsiteY334" fmla="*/ 964052 h 4341716"/>
              <a:gd name="connsiteX335" fmla="*/ 752589 w 9336686"/>
              <a:gd name="connsiteY335" fmla="*/ 2136650 h 4341716"/>
              <a:gd name="connsiteX336" fmla="*/ 752590 w 9336686"/>
              <a:gd name="connsiteY336" fmla="*/ 947529 h 4341716"/>
              <a:gd name="connsiteX337" fmla="*/ 762728 w 9336686"/>
              <a:gd name="connsiteY337" fmla="*/ 997748 h 4341716"/>
              <a:gd name="connsiteX338" fmla="*/ 881616 w 9336686"/>
              <a:gd name="connsiteY338" fmla="*/ 1076552 h 4341716"/>
              <a:gd name="connsiteX339" fmla="*/ 1000503 w 9336686"/>
              <a:gd name="connsiteY339" fmla="*/ 997748 h 4341716"/>
              <a:gd name="connsiteX340" fmla="*/ 1010267 w 9336686"/>
              <a:gd name="connsiteY340" fmla="*/ 949388 h 4341716"/>
              <a:gd name="connsiteX341" fmla="*/ 1010267 w 9336686"/>
              <a:gd name="connsiteY341" fmla="*/ 362986 h 4341716"/>
              <a:gd name="connsiteX342" fmla="*/ 1139294 w 9336686"/>
              <a:gd name="connsiteY342" fmla="*/ 233959 h 4341716"/>
              <a:gd name="connsiteX343" fmla="*/ 1139293 w 9336686"/>
              <a:gd name="connsiteY343" fmla="*/ 233960 h 4341716"/>
              <a:gd name="connsiteX344" fmla="*/ 1268320 w 9336686"/>
              <a:gd name="connsiteY344" fmla="*/ 362987 h 4341716"/>
              <a:gd name="connsiteX345" fmla="*/ 1268321 w 9336686"/>
              <a:gd name="connsiteY345" fmla="*/ 1259949 h 4341716"/>
              <a:gd name="connsiteX346" fmla="*/ 1278459 w 9336686"/>
              <a:gd name="connsiteY346" fmla="*/ 1310168 h 4341716"/>
              <a:gd name="connsiteX347" fmla="*/ 1397347 w 9336686"/>
              <a:gd name="connsiteY347" fmla="*/ 1388972 h 4341716"/>
              <a:gd name="connsiteX348" fmla="*/ 1516234 w 9336686"/>
              <a:gd name="connsiteY348" fmla="*/ 1310168 h 4341716"/>
              <a:gd name="connsiteX349" fmla="*/ 1519832 w 9336686"/>
              <a:gd name="connsiteY349" fmla="*/ 1292349 h 4341716"/>
              <a:gd name="connsiteX350" fmla="*/ 1519832 w 9336686"/>
              <a:gd name="connsiteY350" fmla="*/ 983403 h 4341716"/>
              <a:gd name="connsiteX351" fmla="*/ 1648859 w 9336686"/>
              <a:gd name="connsiteY351" fmla="*/ 854376 h 4341716"/>
              <a:gd name="connsiteX352" fmla="*/ 1648858 w 9336686"/>
              <a:gd name="connsiteY352" fmla="*/ 854377 h 4341716"/>
              <a:gd name="connsiteX353" fmla="*/ 1777885 w 9336686"/>
              <a:gd name="connsiteY353" fmla="*/ 983404 h 4341716"/>
              <a:gd name="connsiteX354" fmla="*/ 1777885 w 9336686"/>
              <a:gd name="connsiteY354" fmla="*/ 1363756 h 4341716"/>
              <a:gd name="connsiteX355" fmla="*/ 1785353 w 9336686"/>
              <a:gd name="connsiteY355" fmla="*/ 1400749 h 4341716"/>
              <a:gd name="connsiteX356" fmla="*/ 1904241 w 9336686"/>
              <a:gd name="connsiteY356" fmla="*/ 1479553 h 4341716"/>
              <a:gd name="connsiteX357" fmla="*/ 2033268 w 9336686"/>
              <a:gd name="connsiteY357" fmla="*/ 1350526 h 4341716"/>
              <a:gd name="connsiteX358" fmla="*/ 2033268 w 9336686"/>
              <a:gd name="connsiteY358" fmla="*/ 2136650 h 4341716"/>
              <a:gd name="connsiteX359" fmla="*/ 2033269 w 9336686"/>
              <a:gd name="connsiteY359" fmla="*/ 580034 h 4341716"/>
              <a:gd name="connsiteX360" fmla="*/ 2162296 w 9336686"/>
              <a:gd name="connsiteY360" fmla="*/ 451007 h 4341716"/>
              <a:gd name="connsiteX361" fmla="*/ 2162295 w 9336686"/>
              <a:gd name="connsiteY361" fmla="*/ 451008 h 4341716"/>
              <a:gd name="connsiteX362" fmla="*/ 2291322 w 9336686"/>
              <a:gd name="connsiteY362" fmla="*/ 580035 h 4341716"/>
              <a:gd name="connsiteX363" fmla="*/ 2291322 w 9336686"/>
              <a:gd name="connsiteY363" fmla="*/ 2136650 h 4341716"/>
              <a:gd name="connsiteX364" fmla="*/ 2291323 w 9336686"/>
              <a:gd name="connsiteY364" fmla="*/ 563512 h 4341716"/>
              <a:gd name="connsiteX365" fmla="*/ 2301461 w 9336686"/>
              <a:gd name="connsiteY365" fmla="*/ 613731 h 4341716"/>
              <a:gd name="connsiteX366" fmla="*/ 2420349 w 9336686"/>
              <a:gd name="connsiteY366" fmla="*/ 692535 h 4341716"/>
              <a:gd name="connsiteX367" fmla="*/ 2539236 w 9336686"/>
              <a:gd name="connsiteY367" fmla="*/ 613731 h 4341716"/>
              <a:gd name="connsiteX368" fmla="*/ 2549000 w 9336686"/>
              <a:gd name="connsiteY368" fmla="*/ 565370 h 4341716"/>
              <a:gd name="connsiteX369" fmla="*/ 2549000 w 9336686"/>
              <a:gd name="connsiteY369" fmla="*/ 480031 h 4341716"/>
              <a:gd name="connsiteX370" fmla="*/ 2678027 w 9336686"/>
              <a:gd name="connsiteY370" fmla="*/ 351004 h 4341716"/>
              <a:gd name="connsiteX371" fmla="*/ 2678026 w 9336686"/>
              <a:gd name="connsiteY371" fmla="*/ 351005 h 4341716"/>
              <a:gd name="connsiteX372" fmla="*/ 2807053 w 9336686"/>
              <a:gd name="connsiteY372" fmla="*/ 480032 h 4341716"/>
              <a:gd name="connsiteX373" fmla="*/ 2807053 w 9336686"/>
              <a:gd name="connsiteY373" fmla="*/ 2136650 h 4341716"/>
              <a:gd name="connsiteX374" fmla="*/ 2807054 w 9336686"/>
              <a:gd name="connsiteY374" fmla="*/ 1074052 h 4341716"/>
              <a:gd name="connsiteX375" fmla="*/ 2817192 w 9336686"/>
              <a:gd name="connsiteY375" fmla="*/ 1124271 h 4341716"/>
              <a:gd name="connsiteX376" fmla="*/ 2936080 w 9336686"/>
              <a:gd name="connsiteY376" fmla="*/ 1203075 h 4341716"/>
              <a:gd name="connsiteX377" fmla="*/ 3054967 w 9336686"/>
              <a:gd name="connsiteY377" fmla="*/ 1124271 h 4341716"/>
              <a:gd name="connsiteX378" fmla="*/ 3058565 w 9336686"/>
              <a:gd name="connsiteY378" fmla="*/ 1106452 h 4341716"/>
              <a:gd name="connsiteX379" fmla="*/ 3058565 w 9336686"/>
              <a:gd name="connsiteY379" fmla="*/ 1017534 h 4341716"/>
              <a:gd name="connsiteX380" fmla="*/ 3187592 w 9336686"/>
              <a:gd name="connsiteY380" fmla="*/ 888507 h 4341716"/>
              <a:gd name="connsiteX381" fmla="*/ 3187591 w 9336686"/>
              <a:gd name="connsiteY381" fmla="*/ 888508 h 4341716"/>
              <a:gd name="connsiteX382" fmla="*/ 3316618 w 9336686"/>
              <a:gd name="connsiteY382" fmla="*/ 1017535 h 4341716"/>
              <a:gd name="connsiteX383" fmla="*/ 3316618 w 9336686"/>
              <a:gd name="connsiteY383" fmla="*/ 1087278 h 4341716"/>
              <a:gd name="connsiteX384" fmla="*/ 3324086 w 9336686"/>
              <a:gd name="connsiteY384" fmla="*/ 1124271 h 4341716"/>
              <a:gd name="connsiteX385" fmla="*/ 3442974 w 9336686"/>
              <a:gd name="connsiteY385" fmla="*/ 1203075 h 4341716"/>
              <a:gd name="connsiteX386" fmla="*/ 3561862 w 9336686"/>
              <a:gd name="connsiteY386" fmla="*/ 1124271 h 4341716"/>
              <a:gd name="connsiteX387" fmla="*/ 3571625 w 9336686"/>
              <a:gd name="connsiteY387" fmla="*/ 1075911 h 4341716"/>
              <a:gd name="connsiteX388" fmla="*/ 3571625 w 9336686"/>
              <a:gd name="connsiteY388" fmla="*/ 783111 h 4341716"/>
              <a:gd name="connsiteX389" fmla="*/ 3700652 w 9336686"/>
              <a:gd name="connsiteY389" fmla="*/ 654084 h 4341716"/>
              <a:gd name="connsiteX390" fmla="*/ 3700651 w 9336686"/>
              <a:gd name="connsiteY390" fmla="*/ 654085 h 4341716"/>
              <a:gd name="connsiteX391" fmla="*/ 3829678 w 9336686"/>
              <a:gd name="connsiteY391" fmla="*/ 783112 h 4341716"/>
              <a:gd name="connsiteX392" fmla="*/ 3829678 w 9336686"/>
              <a:gd name="connsiteY392" fmla="*/ 1405848 h 4341716"/>
              <a:gd name="connsiteX393" fmla="*/ 3845908 w 9336686"/>
              <a:gd name="connsiteY393" fmla="*/ 1432599 h 4341716"/>
              <a:gd name="connsiteX394" fmla="*/ 3945472 w 9336686"/>
              <a:gd name="connsiteY394" fmla="*/ 1479553 h 4341716"/>
              <a:gd name="connsiteX395" fmla="*/ 4036708 w 9336686"/>
              <a:gd name="connsiteY395" fmla="*/ 1441762 h 4341716"/>
              <a:gd name="connsiteX396" fmla="*/ 4062914 w 9336686"/>
              <a:gd name="connsiteY396" fmla="*/ 1402893 h 4341716"/>
              <a:gd name="connsiteX397" fmla="*/ 4062914 w 9336686"/>
              <a:gd name="connsiteY397" fmla="*/ 1326765 h 4341716"/>
              <a:gd name="connsiteX398" fmla="*/ 4141718 w 9336686"/>
              <a:gd name="connsiteY398" fmla="*/ 1207877 h 4341716"/>
              <a:gd name="connsiteX399" fmla="*/ 4185518 w 9336686"/>
              <a:gd name="connsiteY399" fmla="*/ 1199035 h 4341716"/>
              <a:gd name="connsiteX400" fmla="*/ 4185518 w 9336686"/>
              <a:gd name="connsiteY400" fmla="*/ 1197669 h 4341716"/>
              <a:gd name="connsiteX401" fmla="*/ 4208998 w 9336686"/>
              <a:gd name="connsiteY401" fmla="*/ 1195302 h 4341716"/>
              <a:gd name="connsiteX402" fmla="*/ 4308727 w 9336686"/>
              <a:gd name="connsiteY402" fmla="*/ 1109353 h 4341716"/>
              <a:gd name="connsiteX403" fmla="*/ 4316928 w 9336686"/>
              <a:gd name="connsiteY403" fmla="*/ 1062882 h 4341716"/>
              <a:gd name="connsiteX404" fmla="*/ 4316928 w 9336686"/>
              <a:gd name="connsiteY404" fmla="*/ 595713 h 4341716"/>
              <a:gd name="connsiteX405" fmla="*/ 4445955 w 9336686"/>
              <a:gd name="connsiteY405" fmla="*/ 466686 h 4341716"/>
              <a:gd name="connsiteX406" fmla="*/ 4445954 w 9336686"/>
              <a:gd name="connsiteY406" fmla="*/ 466685 h 4341716"/>
              <a:gd name="connsiteX407" fmla="*/ 4574981 w 9336686"/>
              <a:gd name="connsiteY407" fmla="*/ 595712 h 4341716"/>
              <a:gd name="connsiteX408" fmla="*/ 4574981 w 9336686"/>
              <a:gd name="connsiteY408" fmla="*/ 916347 h 4341716"/>
              <a:gd name="connsiteX409" fmla="*/ 4592149 w 9336686"/>
              <a:gd name="connsiteY409" fmla="*/ 944642 h 4341716"/>
              <a:gd name="connsiteX410" fmla="*/ 4691712 w 9336686"/>
              <a:gd name="connsiteY410" fmla="*/ 991596 h 4341716"/>
              <a:gd name="connsiteX411" fmla="*/ 4810600 w 9336686"/>
              <a:gd name="connsiteY411" fmla="*/ 912792 h 4341716"/>
              <a:gd name="connsiteX412" fmla="*/ 4816700 w 9336686"/>
              <a:gd name="connsiteY412" fmla="*/ 882576 h 4341716"/>
              <a:gd name="connsiteX413" fmla="*/ 4816700 w 9336686"/>
              <a:gd name="connsiteY413" fmla="*/ 275141 h 4341716"/>
              <a:gd name="connsiteX414" fmla="*/ 4945727 w 9336686"/>
              <a:gd name="connsiteY414" fmla="*/ 146114 h 4341716"/>
              <a:gd name="connsiteX415" fmla="*/ 4945726 w 9336686"/>
              <a:gd name="connsiteY415" fmla="*/ 146115 h 4341716"/>
              <a:gd name="connsiteX416" fmla="*/ 5074753 w 9336686"/>
              <a:gd name="connsiteY416" fmla="*/ 275142 h 4341716"/>
              <a:gd name="connsiteX417" fmla="*/ 5074753 w 9336686"/>
              <a:gd name="connsiteY417" fmla="*/ 386500 h 4341716"/>
              <a:gd name="connsiteX418" fmla="*/ 5076579 w 9336686"/>
              <a:gd name="connsiteY418" fmla="*/ 395545 h 4341716"/>
              <a:gd name="connsiteX419" fmla="*/ 5195465 w 9336686"/>
              <a:gd name="connsiteY419" fmla="*/ 474349 h 4341716"/>
              <a:gd name="connsiteX420" fmla="*/ 5314353 w 9336686"/>
              <a:gd name="connsiteY420" fmla="*/ 395545 h 4341716"/>
              <a:gd name="connsiteX421" fmla="*/ 5318490 w 9336686"/>
              <a:gd name="connsiteY421" fmla="*/ 375052 h 4341716"/>
              <a:gd name="connsiteX422" fmla="*/ 5318490 w 9336686"/>
              <a:gd name="connsiteY422" fmla="*/ 129027 h 4341716"/>
              <a:gd name="connsiteX423" fmla="*/ 5447517 w 9336686"/>
              <a:gd name="connsiteY423"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6 w 9336686"/>
              <a:gd name="connsiteY143" fmla="*/ 2205066 h 4341716"/>
              <a:gd name="connsiteX144" fmla="*/ 8584095 w 9336686"/>
              <a:gd name="connsiteY144" fmla="*/ 2205066 h 4341716"/>
              <a:gd name="connsiteX145" fmla="*/ 8584095 w 9336686"/>
              <a:gd name="connsiteY145" fmla="*/ 3394187 h 4341716"/>
              <a:gd name="connsiteX146" fmla="*/ 8573957 w 9336686"/>
              <a:gd name="connsiteY146" fmla="*/ 3343968 h 4341716"/>
              <a:gd name="connsiteX147" fmla="*/ 8455069 w 9336686"/>
              <a:gd name="connsiteY147" fmla="*/ 3265164 h 4341716"/>
              <a:gd name="connsiteX148" fmla="*/ 8336182 w 9336686"/>
              <a:gd name="connsiteY148" fmla="*/ 3343968 h 4341716"/>
              <a:gd name="connsiteX149" fmla="*/ 8326418 w 9336686"/>
              <a:gd name="connsiteY149" fmla="*/ 3392328 h 4341716"/>
              <a:gd name="connsiteX150" fmla="*/ 8326418 w 9336686"/>
              <a:gd name="connsiteY150" fmla="*/ 3978730 h 4341716"/>
              <a:gd name="connsiteX151" fmla="*/ 8197391 w 9336686"/>
              <a:gd name="connsiteY151" fmla="*/ 4107757 h 4341716"/>
              <a:gd name="connsiteX152" fmla="*/ 8197392 w 9336686"/>
              <a:gd name="connsiteY152" fmla="*/ 4107756 h 4341716"/>
              <a:gd name="connsiteX153" fmla="*/ 8068365 w 9336686"/>
              <a:gd name="connsiteY153" fmla="*/ 3978729 h 4341716"/>
              <a:gd name="connsiteX154" fmla="*/ 8068365 w 9336686"/>
              <a:gd name="connsiteY154" fmla="*/ 2205066 h 4341716"/>
              <a:gd name="connsiteX155" fmla="*/ 8068364 w 9336686"/>
              <a:gd name="connsiteY155" fmla="*/ 3081767 h 4341716"/>
              <a:gd name="connsiteX156" fmla="*/ 8058226 w 9336686"/>
              <a:gd name="connsiteY156" fmla="*/ 3031548 h 4341716"/>
              <a:gd name="connsiteX157" fmla="*/ 7939338 w 9336686"/>
              <a:gd name="connsiteY157" fmla="*/ 2952744 h 4341716"/>
              <a:gd name="connsiteX158" fmla="*/ 7820451 w 9336686"/>
              <a:gd name="connsiteY158" fmla="*/ 3031548 h 4341716"/>
              <a:gd name="connsiteX159" fmla="*/ 7816853 w 9336686"/>
              <a:gd name="connsiteY159" fmla="*/ 3049367 h 4341716"/>
              <a:gd name="connsiteX160" fmla="*/ 7816853 w 9336686"/>
              <a:gd name="connsiteY160" fmla="*/ 3358313 h 4341716"/>
              <a:gd name="connsiteX161" fmla="*/ 7687826 w 9336686"/>
              <a:gd name="connsiteY161" fmla="*/ 3487340 h 4341716"/>
              <a:gd name="connsiteX162" fmla="*/ 7687827 w 9336686"/>
              <a:gd name="connsiteY162" fmla="*/ 3487339 h 4341716"/>
              <a:gd name="connsiteX163" fmla="*/ 7558800 w 9336686"/>
              <a:gd name="connsiteY163" fmla="*/ 3358312 h 4341716"/>
              <a:gd name="connsiteX164" fmla="*/ 7558800 w 9336686"/>
              <a:gd name="connsiteY164" fmla="*/ 2977960 h 4341716"/>
              <a:gd name="connsiteX165" fmla="*/ 7551332 w 9336686"/>
              <a:gd name="connsiteY165" fmla="*/ 2940967 h 4341716"/>
              <a:gd name="connsiteX166" fmla="*/ 7432444 w 9336686"/>
              <a:gd name="connsiteY166" fmla="*/ 2862163 h 4341716"/>
              <a:gd name="connsiteX167" fmla="*/ 7303417 w 9336686"/>
              <a:gd name="connsiteY167" fmla="*/ 2991190 h 4341716"/>
              <a:gd name="connsiteX168" fmla="*/ 7303417 w 9336686"/>
              <a:gd name="connsiteY168" fmla="*/ 2205066 h 4341716"/>
              <a:gd name="connsiteX169" fmla="*/ 7303416 w 9336686"/>
              <a:gd name="connsiteY169" fmla="*/ 3761682 h 4341716"/>
              <a:gd name="connsiteX170" fmla="*/ 7174389 w 9336686"/>
              <a:gd name="connsiteY170" fmla="*/ 3890709 h 4341716"/>
              <a:gd name="connsiteX171" fmla="*/ 7174390 w 9336686"/>
              <a:gd name="connsiteY171" fmla="*/ 3890708 h 4341716"/>
              <a:gd name="connsiteX172" fmla="*/ 7045363 w 9336686"/>
              <a:gd name="connsiteY172" fmla="*/ 3761681 h 4341716"/>
              <a:gd name="connsiteX173" fmla="*/ 7045363 w 9336686"/>
              <a:gd name="connsiteY173" fmla="*/ 2205066 h 4341716"/>
              <a:gd name="connsiteX174" fmla="*/ 7045362 w 9336686"/>
              <a:gd name="connsiteY174" fmla="*/ 3778204 h 4341716"/>
              <a:gd name="connsiteX175" fmla="*/ 7035224 w 9336686"/>
              <a:gd name="connsiteY175" fmla="*/ 3727985 h 4341716"/>
              <a:gd name="connsiteX176" fmla="*/ 6916336 w 9336686"/>
              <a:gd name="connsiteY176" fmla="*/ 3649181 h 4341716"/>
              <a:gd name="connsiteX177" fmla="*/ 6797449 w 9336686"/>
              <a:gd name="connsiteY177" fmla="*/ 3727985 h 4341716"/>
              <a:gd name="connsiteX178" fmla="*/ 6787685 w 9336686"/>
              <a:gd name="connsiteY178" fmla="*/ 3776346 h 4341716"/>
              <a:gd name="connsiteX179" fmla="*/ 6787685 w 9336686"/>
              <a:gd name="connsiteY179" fmla="*/ 3861685 h 4341716"/>
              <a:gd name="connsiteX180" fmla="*/ 6658658 w 9336686"/>
              <a:gd name="connsiteY180" fmla="*/ 3990712 h 4341716"/>
              <a:gd name="connsiteX181" fmla="*/ 6658659 w 9336686"/>
              <a:gd name="connsiteY181" fmla="*/ 3990711 h 4341716"/>
              <a:gd name="connsiteX182" fmla="*/ 6529632 w 9336686"/>
              <a:gd name="connsiteY182" fmla="*/ 3861684 h 4341716"/>
              <a:gd name="connsiteX183" fmla="*/ 6529632 w 9336686"/>
              <a:gd name="connsiteY183" fmla="*/ 2205066 h 4341716"/>
              <a:gd name="connsiteX184" fmla="*/ 6529631 w 9336686"/>
              <a:gd name="connsiteY184" fmla="*/ 3267664 h 4341716"/>
              <a:gd name="connsiteX185" fmla="*/ 6519493 w 9336686"/>
              <a:gd name="connsiteY185" fmla="*/ 3217445 h 4341716"/>
              <a:gd name="connsiteX186" fmla="*/ 6400605 w 9336686"/>
              <a:gd name="connsiteY186" fmla="*/ 3138641 h 4341716"/>
              <a:gd name="connsiteX187" fmla="*/ 6281718 w 9336686"/>
              <a:gd name="connsiteY187" fmla="*/ 3217445 h 4341716"/>
              <a:gd name="connsiteX188" fmla="*/ 6278120 w 9336686"/>
              <a:gd name="connsiteY188" fmla="*/ 3235264 h 4341716"/>
              <a:gd name="connsiteX189" fmla="*/ 6278120 w 9336686"/>
              <a:gd name="connsiteY189" fmla="*/ 3324182 h 4341716"/>
              <a:gd name="connsiteX190" fmla="*/ 6149093 w 9336686"/>
              <a:gd name="connsiteY190" fmla="*/ 3453209 h 4341716"/>
              <a:gd name="connsiteX191" fmla="*/ 6149094 w 9336686"/>
              <a:gd name="connsiteY191" fmla="*/ 3453208 h 4341716"/>
              <a:gd name="connsiteX192" fmla="*/ 6020067 w 9336686"/>
              <a:gd name="connsiteY192" fmla="*/ 3324181 h 4341716"/>
              <a:gd name="connsiteX193" fmla="*/ 6020067 w 9336686"/>
              <a:gd name="connsiteY193" fmla="*/ 3254438 h 4341716"/>
              <a:gd name="connsiteX194" fmla="*/ 6012599 w 9336686"/>
              <a:gd name="connsiteY194" fmla="*/ 3217445 h 4341716"/>
              <a:gd name="connsiteX195" fmla="*/ 5893711 w 9336686"/>
              <a:gd name="connsiteY195" fmla="*/ 3138641 h 4341716"/>
              <a:gd name="connsiteX196" fmla="*/ 5774823 w 9336686"/>
              <a:gd name="connsiteY196" fmla="*/ 3217445 h 4341716"/>
              <a:gd name="connsiteX197" fmla="*/ 5765060 w 9336686"/>
              <a:gd name="connsiteY197" fmla="*/ 3265805 h 4341716"/>
              <a:gd name="connsiteX198" fmla="*/ 5765060 w 9336686"/>
              <a:gd name="connsiteY198" fmla="*/ 3558605 h 4341716"/>
              <a:gd name="connsiteX199" fmla="*/ 5636033 w 9336686"/>
              <a:gd name="connsiteY199" fmla="*/ 3687632 h 4341716"/>
              <a:gd name="connsiteX200" fmla="*/ 5636034 w 9336686"/>
              <a:gd name="connsiteY200" fmla="*/ 3687631 h 4341716"/>
              <a:gd name="connsiteX201" fmla="*/ 5507007 w 9336686"/>
              <a:gd name="connsiteY201" fmla="*/ 3558604 h 4341716"/>
              <a:gd name="connsiteX202" fmla="*/ 5507007 w 9336686"/>
              <a:gd name="connsiteY202" fmla="*/ 2935868 h 4341716"/>
              <a:gd name="connsiteX203" fmla="*/ 5490777 w 9336686"/>
              <a:gd name="connsiteY203" fmla="*/ 2909117 h 4341716"/>
              <a:gd name="connsiteX204" fmla="*/ 5391213 w 9336686"/>
              <a:gd name="connsiteY204" fmla="*/ 2862163 h 4341716"/>
              <a:gd name="connsiteX205" fmla="*/ 5299977 w 9336686"/>
              <a:gd name="connsiteY205" fmla="*/ 2899954 h 4341716"/>
              <a:gd name="connsiteX206" fmla="*/ 5273771 w 9336686"/>
              <a:gd name="connsiteY206" fmla="*/ 2938823 h 4341716"/>
              <a:gd name="connsiteX207" fmla="*/ 5273771 w 9336686"/>
              <a:gd name="connsiteY207" fmla="*/ 3014951 h 4341716"/>
              <a:gd name="connsiteX208" fmla="*/ 5194967 w 9336686"/>
              <a:gd name="connsiteY208" fmla="*/ 3133839 h 4341716"/>
              <a:gd name="connsiteX209" fmla="*/ 5151167 w 9336686"/>
              <a:gd name="connsiteY209" fmla="*/ 3142681 h 4341716"/>
              <a:gd name="connsiteX210" fmla="*/ 5151167 w 9336686"/>
              <a:gd name="connsiteY210" fmla="*/ 3144047 h 4341716"/>
              <a:gd name="connsiteX211" fmla="*/ 5127687 w 9336686"/>
              <a:gd name="connsiteY211" fmla="*/ 3146414 h 4341716"/>
              <a:gd name="connsiteX212" fmla="*/ 5027958 w 9336686"/>
              <a:gd name="connsiteY212" fmla="*/ 3232363 h 4341716"/>
              <a:gd name="connsiteX213" fmla="*/ 5019757 w 9336686"/>
              <a:gd name="connsiteY213" fmla="*/ 3278834 h 4341716"/>
              <a:gd name="connsiteX214" fmla="*/ 5019757 w 9336686"/>
              <a:gd name="connsiteY214" fmla="*/ 3746003 h 4341716"/>
              <a:gd name="connsiteX215" fmla="*/ 4890730 w 9336686"/>
              <a:gd name="connsiteY215" fmla="*/ 3875030 h 4341716"/>
              <a:gd name="connsiteX216" fmla="*/ 4890731 w 9336686"/>
              <a:gd name="connsiteY216" fmla="*/ 3875031 h 4341716"/>
              <a:gd name="connsiteX217" fmla="*/ 4761704 w 9336686"/>
              <a:gd name="connsiteY217" fmla="*/ 3746004 h 4341716"/>
              <a:gd name="connsiteX218" fmla="*/ 4761704 w 9336686"/>
              <a:gd name="connsiteY218" fmla="*/ 3425369 h 4341716"/>
              <a:gd name="connsiteX219" fmla="*/ 4744536 w 9336686"/>
              <a:gd name="connsiteY219" fmla="*/ 3397074 h 4341716"/>
              <a:gd name="connsiteX220" fmla="*/ 4644973 w 9336686"/>
              <a:gd name="connsiteY220" fmla="*/ 3350120 h 4341716"/>
              <a:gd name="connsiteX221" fmla="*/ 4526085 w 9336686"/>
              <a:gd name="connsiteY221" fmla="*/ 3428924 h 4341716"/>
              <a:gd name="connsiteX222" fmla="*/ 4519985 w 9336686"/>
              <a:gd name="connsiteY222" fmla="*/ 3459140 h 4341716"/>
              <a:gd name="connsiteX223" fmla="*/ 4519985 w 9336686"/>
              <a:gd name="connsiteY223" fmla="*/ 4066575 h 4341716"/>
              <a:gd name="connsiteX224" fmla="*/ 4390958 w 9336686"/>
              <a:gd name="connsiteY224" fmla="*/ 4195602 h 4341716"/>
              <a:gd name="connsiteX225" fmla="*/ 4390959 w 9336686"/>
              <a:gd name="connsiteY225" fmla="*/ 4195601 h 4341716"/>
              <a:gd name="connsiteX226" fmla="*/ 4261932 w 9336686"/>
              <a:gd name="connsiteY226" fmla="*/ 4066574 h 4341716"/>
              <a:gd name="connsiteX227" fmla="*/ 4261932 w 9336686"/>
              <a:gd name="connsiteY227" fmla="*/ 3955216 h 4341716"/>
              <a:gd name="connsiteX228" fmla="*/ 4260106 w 9336686"/>
              <a:gd name="connsiteY228" fmla="*/ 3946171 h 4341716"/>
              <a:gd name="connsiteX229" fmla="*/ 4141220 w 9336686"/>
              <a:gd name="connsiteY229" fmla="*/ 3867367 h 4341716"/>
              <a:gd name="connsiteX230" fmla="*/ 4022332 w 9336686"/>
              <a:gd name="connsiteY230" fmla="*/ 3946171 h 4341716"/>
              <a:gd name="connsiteX231" fmla="*/ 4018195 w 9336686"/>
              <a:gd name="connsiteY231" fmla="*/ 3966664 h 4341716"/>
              <a:gd name="connsiteX232" fmla="*/ 4018195 w 9336686"/>
              <a:gd name="connsiteY232" fmla="*/ 4212689 h 4341716"/>
              <a:gd name="connsiteX233" fmla="*/ 3889168 w 9336686"/>
              <a:gd name="connsiteY233" fmla="*/ 4341716 h 4341716"/>
              <a:gd name="connsiteX234" fmla="*/ 3889169 w 9336686"/>
              <a:gd name="connsiteY234" fmla="*/ 4341715 h 4341716"/>
              <a:gd name="connsiteX235" fmla="*/ 3760142 w 9336686"/>
              <a:gd name="connsiteY235" fmla="*/ 4212688 h 4341716"/>
              <a:gd name="connsiteX236" fmla="*/ 3760142 w 9336686"/>
              <a:gd name="connsiteY236" fmla="*/ 3745519 h 4341716"/>
              <a:gd name="connsiteX237" fmla="*/ 3751941 w 9336686"/>
              <a:gd name="connsiteY237" fmla="*/ 3699048 h 4341716"/>
              <a:gd name="connsiteX238" fmla="*/ 3652212 w 9336686"/>
              <a:gd name="connsiteY238" fmla="*/ 3613099 h 4341716"/>
              <a:gd name="connsiteX239" fmla="*/ 3628732 w 9336686"/>
              <a:gd name="connsiteY239" fmla="*/ 3610732 h 4341716"/>
              <a:gd name="connsiteX240" fmla="*/ 3628732 w 9336686"/>
              <a:gd name="connsiteY240" fmla="*/ 3609366 h 4341716"/>
              <a:gd name="connsiteX241" fmla="*/ 3584932 w 9336686"/>
              <a:gd name="connsiteY241" fmla="*/ 3600524 h 4341716"/>
              <a:gd name="connsiteX242" fmla="*/ 3506128 w 9336686"/>
              <a:gd name="connsiteY242" fmla="*/ 3481636 h 4341716"/>
              <a:gd name="connsiteX243" fmla="*/ 3506128 w 9336686"/>
              <a:gd name="connsiteY243" fmla="*/ 3431307 h 4341716"/>
              <a:gd name="connsiteX244" fmla="*/ 3500614 w 9336686"/>
              <a:gd name="connsiteY244" fmla="*/ 3403994 h 4341716"/>
              <a:gd name="connsiteX245" fmla="*/ 3381726 w 9336686"/>
              <a:gd name="connsiteY245" fmla="*/ 3325190 h 4341716"/>
              <a:gd name="connsiteX246" fmla="*/ 3290490 w 9336686"/>
              <a:gd name="connsiteY246" fmla="*/ 3362981 h 4341716"/>
              <a:gd name="connsiteX247" fmla="*/ 3263554 w 9336686"/>
              <a:gd name="connsiteY247" fmla="*/ 3402932 h 4341716"/>
              <a:gd name="connsiteX248" fmla="*/ 3263554 w 9336686"/>
              <a:gd name="connsiteY248" fmla="*/ 3631142 h 4341716"/>
              <a:gd name="connsiteX249" fmla="*/ 3134527 w 9336686"/>
              <a:gd name="connsiteY249" fmla="*/ 3760169 h 4341716"/>
              <a:gd name="connsiteX250" fmla="*/ 3134528 w 9336686"/>
              <a:gd name="connsiteY250" fmla="*/ 3760168 h 4341716"/>
              <a:gd name="connsiteX251" fmla="*/ 3005501 w 9336686"/>
              <a:gd name="connsiteY251" fmla="*/ 3631141 h 4341716"/>
              <a:gd name="connsiteX252" fmla="*/ 3005501 w 9336686"/>
              <a:gd name="connsiteY252" fmla="*/ 2991769 h 4341716"/>
              <a:gd name="connsiteX253" fmla="*/ 3000280 w 9336686"/>
              <a:gd name="connsiteY253" fmla="*/ 2965907 h 4341716"/>
              <a:gd name="connsiteX254" fmla="*/ 2881392 w 9336686"/>
              <a:gd name="connsiteY254" fmla="*/ 2887103 h 4341716"/>
              <a:gd name="connsiteX255" fmla="*/ 2762505 w 9336686"/>
              <a:gd name="connsiteY255" fmla="*/ 2965907 h 4341716"/>
              <a:gd name="connsiteX256" fmla="*/ 2762032 w 9336686"/>
              <a:gd name="connsiteY256" fmla="*/ 2968250 h 4341716"/>
              <a:gd name="connsiteX257" fmla="*/ 2762032 w 9336686"/>
              <a:gd name="connsiteY257" fmla="*/ 3113195 h 4341716"/>
              <a:gd name="connsiteX258" fmla="*/ 2683229 w 9336686"/>
              <a:gd name="connsiteY258" fmla="*/ 3232083 h 4341716"/>
              <a:gd name="connsiteX259" fmla="*/ 2635159 w 9336686"/>
              <a:gd name="connsiteY259" fmla="*/ 3241787 h 4341716"/>
              <a:gd name="connsiteX260" fmla="*/ 2635159 w 9336686"/>
              <a:gd name="connsiteY260" fmla="*/ 3242525 h 4341716"/>
              <a:gd name="connsiteX261" fmla="*/ 2611679 w 9336686"/>
              <a:gd name="connsiteY261" fmla="*/ 3244892 h 4341716"/>
              <a:gd name="connsiteX262" fmla="*/ 2534615 w 9336686"/>
              <a:gd name="connsiteY262" fmla="*/ 3291336 h 4341716"/>
              <a:gd name="connsiteX263" fmla="*/ 2512827 w 9336686"/>
              <a:gd name="connsiteY263" fmla="*/ 3329312 h 4341716"/>
              <a:gd name="connsiteX264" fmla="*/ 2512827 w 9336686"/>
              <a:gd name="connsiteY264" fmla="*/ 3454880 h 4341716"/>
              <a:gd name="connsiteX265" fmla="*/ 2434024 w 9336686"/>
              <a:gd name="connsiteY265" fmla="*/ 3573768 h 4341716"/>
              <a:gd name="connsiteX266" fmla="*/ 2385954 w 9336686"/>
              <a:gd name="connsiteY266" fmla="*/ 3583472 h 4341716"/>
              <a:gd name="connsiteX267" fmla="*/ 2385954 w 9336686"/>
              <a:gd name="connsiteY267" fmla="*/ 3584210 h 4341716"/>
              <a:gd name="connsiteX268" fmla="*/ 2362474 w 9336686"/>
              <a:gd name="connsiteY268" fmla="*/ 3586577 h 4341716"/>
              <a:gd name="connsiteX269" fmla="*/ 2285410 w 9336686"/>
              <a:gd name="connsiteY269" fmla="*/ 3633021 h 4341716"/>
              <a:gd name="connsiteX270" fmla="*/ 2273449 w 9336686"/>
              <a:gd name="connsiteY270" fmla="*/ 3653869 h 4341716"/>
              <a:gd name="connsiteX271" fmla="*/ 2273449 w 9336686"/>
              <a:gd name="connsiteY271" fmla="*/ 3867367 h 4341716"/>
              <a:gd name="connsiteX272" fmla="*/ 2144423 w 9336686"/>
              <a:gd name="connsiteY272" fmla="*/ 3996394 h 4341716"/>
              <a:gd name="connsiteX273" fmla="*/ 2144424 w 9336686"/>
              <a:gd name="connsiteY273" fmla="*/ 3996393 h 4341716"/>
              <a:gd name="connsiteX274" fmla="*/ 2015396 w 9336686"/>
              <a:gd name="connsiteY274" fmla="*/ 3867366 h 4341716"/>
              <a:gd name="connsiteX275" fmla="*/ 2015396 w 9336686"/>
              <a:gd name="connsiteY275" fmla="*/ 3400197 h 4341716"/>
              <a:gd name="connsiteX276" fmla="*/ 2007195 w 9336686"/>
              <a:gd name="connsiteY276" fmla="*/ 3353726 h 4341716"/>
              <a:gd name="connsiteX277" fmla="*/ 1907467 w 9336686"/>
              <a:gd name="connsiteY277" fmla="*/ 3267777 h 4341716"/>
              <a:gd name="connsiteX278" fmla="*/ 1883987 w 9336686"/>
              <a:gd name="connsiteY278" fmla="*/ 3265410 h 4341716"/>
              <a:gd name="connsiteX279" fmla="*/ 1883987 w 9336686"/>
              <a:gd name="connsiteY279" fmla="*/ 3264044 h 4341716"/>
              <a:gd name="connsiteX280" fmla="*/ 1840187 w 9336686"/>
              <a:gd name="connsiteY280" fmla="*/ 3255202 h 4341716"/>
              <a:gd name="connsiteX281" fmla="*/ 1761383 w 9336686"/>
              <a:gd name="connsiteY281" fmla="*/ 3136314 h 4341716"/>
              <a:gd name="connsiteX282" fmla="*/ 1761383 w 9336686"/>
              <a:gd name="connsiteY282" fmla="*/ 2996103 h 4341716"/>
              <a:gd name="connsiteX283" fmla="*/ 1755287 w 9336686"/>
              <a:gd name="connsiteY283" fmla="*/ 2965907 h 4341716"/>
              <a:gd name="connsiteX284" fmla="*/ 1636398 w 9336686"/>
              <a:gd name="connsiteY284" fmla="*/ 2887103 h 4341716"/>
              <a:gd name="connsiteX285" fmla="*/ 1517510 w 9336686"/>
              <a:gd name="connsiteY285" fmla="*/ 2965907 h 4341716"/>
              <a:gd name="connsiteX286" fmla="*/ 1515568 w 9336686"/>
              <a:gd name="connsiteY286" fmla="*/ 2975527 h 4341716"/>
              <a:gd name="connsiteX287" fmla="*/ 1515568 w 9336686"/>
              <a:gd name="connsiteY287" fmla="*/ 3239907 h 4341716"/>
              <a:gd name="connsiteX288" fmla="*/ 1386541 w 9336686"/>
              <a:gd name="connsiteY288" fmla="*/ 3368934 h 4341716"/>
              <a:gd name="connsiteX289" fmla="*/ 1386542 w 9336686"/>
              <a:gd name="connsiteY289" fmla="*/ 3368933 h 4341716"/>
              <a:gd name="connsiteX290" fmla="*/ 1257514 w 9336686"/>
              <a:gd name="connsiteY290" fmla="*/ 3239906 h 4341716"/>
              <a:gd name="connsiteX291" fmla="*/ 1257514 w 9336686"/>
              <a:gd name="connsiteY291" fmla="*/ 2772737 h 4341716"/>
              <a:gd name="connsiteX292" fmla="*/ 1249314 w 9336686"/>
              <a:gd name="connsiteY292" fmla="*/ 2726266 h 4341716"/>
              <a:gd name="connsiteX293" fmla="*/ 1149584 w 9336686"/>
              <a:gd name="connsiteY293" fmla="*/ 2640317 h 4341716"/>
              <a:gd name="connsiteX294" fmla="*/ 1126104 w 9336686"/>
              <a:gd name="connsiteY294" fmla="*/ 2637950 h 4341716"/>
              <a:gd name="connsiteX295" fmla="*/ 1126104 w 9336686"/>
              <a:gd name="connsiteY295" fmla="*/ 2636584 h 4341716"/>
              <a:gd name="connsiteX296" fmla="*/ 1082305 w 9336686"/>
              <a:gd name="connsiteY296" fmla="*/ 2627742 h 4341716"/>
              <a:gd name="connsiteX297" fmla="*/ 1003500 w 9336686"/>
              <a:gd name="connsiteY297" fmla="*/ 2508854 h 4341716"/>
              <a:gd name="connsiteX298" fmla="*/ 1003500 w 9336686"/>
              <a:gd name="connsiteY298" fmla="*/ 2387433 h 4341716"/>
              <a:gd name="connsiteX299" fmla="*/ 1003269 w 9336686"/>
              <a:gd name="connsiteY299" fmla="*/ 2386290 h 4341716"/>
              <a:gd name="connsiteX300" fmla="*/ 884381 w 9336686"/>
              <a:gd name="connsiteY300" fmla="*/ 2307486 h 4341716"/>
              <a:gd name="connsiteX301" fmla="*/ 765494 w 9336686"/>
              <a:gd name="connsiteY301" fmla="*/ 2386290 h 4341716"/>
              <a:gd name="connsiteX302" fmla="*/ 762038 w 9336686"/>
              <a:gd name="connsiteY302" fmla="*/ 2403410 h 4341716"/>
              <a:gd name="connsiteX303" fmla="*/ 762038 w 9336686"/>
              <a:gd name="connsiteY303" fmla="*/ 2614672 h 4341716"/>
              <a:gd name="connsiteX304" fmla="*/ 683235 w 9336686"/>
              <a:gd name="connsiteY304" fmla="*/ 2733560 h 4341716"/>
              <a:gd name="connsiteX305" fmla="*/ 635165 w 9336686"/>
              <a:gd name="connsiteY305" fmla="*/ 2743264 h 4341716"/>
              <a:gd name="connsiteX306" fmla="*/ 635165 w 9336686"/>
              <a:gd name="connsiteY306" fmla="*/ 2744002 h 4341716"/>
              <a:gd name="connsiteX307" fmla="*/ 611685 w 9336686"/>
              <a:gd name="connsiteY307" fmla="*/ 2746369 h 4341716"/>
              <a:gd name="connsiteX308" fmla="*/ 534621 w 9336686"/>
              <a:gd name="connsiteY308" fmla="*/ 2792813 h 4341716"/>
              <a:gd name="connsiteX309" fmla="*/ 512066 w 9336686"/>
              <a:gd name="connsiteY309" fmla="*/ 2832126 h 4341716"/>
              <a:gd name="connsiteX310" fmla="*/ 512066 w 9336686"/>
              <a:gd name="connsiteY310" fmla="*/ 3531739 h 4341716"/>
              <a:gd name="connsiteX311" fmla="*/ 383039 w 9336686"/>
              <a:gd name="connsiteY311" fmla="*/ 3660766 h 4341716"/>
              <a:gd name="connsiteX312" fmla="*/ 383040 w 9336686"/>
              <a:gd name="connsiteY312" fmla="*/ 3660765 h 4341716"/>
              <a:gd name="connsiteX313" fmla="*/ 254013 w 9336686"/>
              <a:gd name="connsiteY313" fmla="*/ 3531738 h 4341716"/>
              <a:gd name="connsiteX314" fmla="*/ 254013 w 9336686"/>
              <a:gd name="connsiteY314" fmla="*/ 3064569 h 4341716"/>
              <a:gd name="connsiteX315" fmla="*/ 245812 w 9336686"/>
              <a:gd name="connsiteY315" fmla="*/ 3018098 h 4341716"/>
              <a:gd name="connsiteX316" fmla="*/ 146083 w 9336686"/>
              <a:gd name="connsiteY316" fmla="*/ 2932149 h 4341716"/>
              <a:gd name="connsiteX317" fmla="*/ 122603 w 9336686"/>
              <a:gd name="connsiteY317" fmla="*/ 2929782 h 4341716"/>
              <a:gd name="connsiteX318" fmla="*/ 122603 w 9336686"/>
              <a:gd name="connsiteY318" fmla="*/ 2928416 h 4341716"/>
              <a:gd name="connsiteX319" fmla="*/ 78803 w 9336686"/>
              <a:gd name="connsiteY319" fmla="*/ 2919574 h 4341716"/>
              <a:gd name="connsiteX320" fmla="*/ 22035 w 9336686"/>
              <a:gd name="connsiteY320" fmla="*/ 2872826 h 4341716"/>
              <a:gd name="connsiteX321" fmla="*/ 0 w 9336686"/>
              <a:gd name="connsiteY321" fmla="*/ 2800689 h 4341716"/>
              <a:gd name="connsiteX322" fmla="*/ 0 w 9336686"/>
              <a:gd name="connsiteY322" fmla="*/ 783111 h 4341716"/>
              <a:gd name="connsiteX323" fmla="*/ 129027 w 9336686"/>
              <a:gd name="connsiteY323" fmla="*/ 654084 h 4341716"/>
              <a:gd name="connsiteX324" fmla="*/ 129026 w 9336686"/>
              <a:gd name="connsiteY324" fmla="*/ 654085 h 4341716"/>
              <a:gd name="connsiteX325" fmla="*/ 258053 w 9336686"/>
              <a:gd name="connsiteY325" fmla="*/ 783112 h 4341716"/>
              <a:gd name="connsiteX326" fmla="*/ 258053 w 9336686"/>
              <a:gd name="connsiteY326" fmla="*/ 1405848 h 4341716"/>
              <a:gd name="connsiteX327" fmla="*/ 274283 w 9336686"/>
              <a:gd name="connsiteY327" fmla="*/ 1432599 h 4341716"/>
              <a:gd name="connsiteX328" fmla="*/ 373847 w 9336686"/>
              <a:gd name="connsiteY328" fmla="*/ 1479553 h 4341716"/>
              <a:gd name="connsiteX329" fmla="*/ 492735 w 9336686"/>
              <a:gd name="connsiteY329" fmla="*/ 1400749 h 4341716"/>
              <a:gd name="connsiteX330" fmla="*/ 494536 w 9336686"/>
              <a:gd name="connsiteY330" fmla="*/ 1391827 h 4341716"/>
              <a:gd name="connsiteX331" fmla="*/ 494536 w 9336686"/>
              <a:gd name="connsiteY331" fmla="*/ 964051 h 4341716"/>
              <a:gd name="connsiteX332" fmla="*/ 623563 w 9336686"/>
              <a:gd name="connsiteY332" fmla="*/ 835024 h 4341716"/>
              <a:gd name="connsiteX333" fmla="*/ 623562 w 9336686"/>
              <a:gd name="connsiteY333" fmla="*/ 835025 h 4341716"/>
              <a:gd name="connsiteX334" fmla="*/ 752589 w 9336686"/>
              <a:gd name="connsiteY334" fmla="*/ 964052 h 4341716"/>
              <a:gd name="connsiteX335" fmla="*/ 752590 w 9336686"/>
              <a:gd name="connsiteY335" fmla="*/ 947529 h 4341716"/>
              <a:gd name="connsiteX336" fmla="*/ 762728 w 9336686"/>
              <a:gd name="connsiteY336" fmla="*/ 997748 h 4341716"/>
              <a:gd name="connsiteX337" fmla="*/ 881616 w 9336686"/>
              <a:gd name="connsiteY337" fmla="*/ 1076552 h 4341716"/>
              <a:gd name="connsiteX338" fmla="*/ 1000503 w 9336686"/>
              <a:gd name="connsiteY338" fmla="*/ 997748 h 4341716"/>
              <a:gd name="connsiteX339" fmla="*/ 1010267 w 9336686"/>
              <a:gd name="connsiteY339" fmla="*/ 949388 h 4341716"/>
              <a:gd name="connsiteX340" fmla="*/ 1010267 w 9336686"/>
              <a:gd name="connsiteY340" fmla="*/ 362986 h 4341716"/>
              <a:gd name="connsiteX341" fmla="*/ 1139294 w 9336686"/>
              <a:gd name="connsiteY341" fmla="*/ 233959 h 4341716"/>
              <a:gd name="connsiteX342" fmla="*/ 1139293 w 9336686"/>
              <a:gd name="connsiteY342" fmla="*/ 233960 h 4341716"/>
              <a:gd name="connsiteX343" fmla="*/ 1268320 w 9336686"/>
              <a:gd name="connsiteY343" fmla="*/ 362987 h 4341716"/>
              <a:gd name="connsiteX344" fmla="*/ 1268321 w 9336686"/>
              <a:gd name="connsiteY344" fmla="*/ 1259949 h 4341716"/>
              <a:gd name="connsiteX345" fmla="*/ 1278459 w 9336686"/>
              <a:gd name="connsiteY345" fmla="*/ 1310168 h 4341716"/>
              <a:gd name="connsiteX346" fmla="*/ 1397347 w 9336686"/>
              <a:gd name="connsiteY346" fmla="*/ 1388972 h 4341716"/>
              <a:gd name="connsiteX347" fmla="*/ 1516234 w 9336686"/>
              <a:gd name="connsiteY347" fmla="*/ 1310168 h 4341716"/>
              <a:gd name="connsiteX348" fmla="*/ 1519832 w 9336686"/>
              <a:gd name="connsiteY348" fmla="*/ 1292349 h 4341716"/>
              <a:gd name="connsiteX349" fmla="*/ 1519832 w 9336686"/>
              <a:gd name="connsiteY349" fmla="*/ 983403 h 4341716"/>
              <a:gd name="connsiteX350" fmla="*/ 1648859 w 9336686"/>
              <a:gd name="connsiteY350" fmla="*/ 854376 h 4341716"/>
              <a:gd name="connsiteX351" fmla="*/ 1648858 w 9336686"/>
              <a:gd name="connsiteY351" fmla="*/ 854377 h 4341716"/>
              <a:gd name="connsiteX352" fmla="*/ 1777885 w 9336686"/>
              <a:gd name="connsiteY352" fmla="*/ 983404 h 4341716"/>
              <a:gd name="connsiteX353" fmla="*/ 1777885 w 9336686"/>
              <a:gd name="connsiteY353" fmla="*/ 1363756 h 4341716"/>
              <a:gd name="connsiteX354" fmla="*/ 1785353 w 9336686"/>
              <a:gd name="connsiteY354" fmla="*/ 1400749 h 4341716"/>
              <a:gd name="connsiteX355" fmla="*/ 1904241 w 9336686"/>
              <a:gd name="connsiteY355" fmla="*/ 1479553 h 4341716"/>
              <a:gd name="connsiteX356" fmla="*/ 2033268 w 9336686"/>
              <a:gd name="connsiteY356" fmla="*/ 1350526 h 4341716"/>
              <a:gd name="connsiteX357" fmla="*/ 2033268 w 9336686"/>
              <a:gd name="connsiteY357" fmla="*/ 2136650 h 4341716"/>
              <a:gd name="connsiteX358" fmla="*/ 2033269 w 9336686"/>
              <a:gd name="connsiteY358" fmla="*/ 580034 h 4341716"/>
              <a:gd name="connsiteX359" fmla="*/ 2162296 w 9336686"/>
              <a:gd name="connsiteY359" fmla="*/ 451007 h 4341716"/>
              <a:gd name="connsiteX360" fmla="*/ 2162295 w 9336686"/>
              <a:gd name="connsiteY360" fmla="*/ 451008 h 4341716"/>
              <a:gd name="connsiteX361" fmla="*/ 2291322 w 9336686"/>
              <a:gd name="connsiteY361" fmla="*/ 580035 h 4341716"/>
              <a:gd name="connsiteX362" fmla="*/ 2291322 w 9336686"/>
              <a:gd name="connsiteY362" fmla="*/ 2136650 h 4341716"/>
              <a:gd name="connsiteX363" fmla="*/ 2291323 w 9336686"/>
              <a:gd name="connsiteY363" fmla="*/ 563512 h 4341716"/>
              <a:gd name="connsiteX364" fmla="*/ 2301461 w 9336686"/>
              <a:gd name="connsiteY364" fmla="*/ 613731 h 4341716"/>
              <a:gd name="connsiteX365" fmla="*/ 2420349 w 9336686"/>
              <a:gd name="connsiteY365" fmla="*/ 692535 h 4341716"/>
              <a:gd name="connsiteX366" fmla="*/ 2539236 w 9336686"/>
              <a:gd name="connsiteY366" fmla="*/ 613731 h 4341716"/>
              <a:gd name="connsiteX367" fmla="*/ 2549000 w 9336686"/>
              <a:gd name="connsiteY367" fmla="*/ 565370 h 4341716"/>
              <a:gd name="connsiteX368" fmla="*/ 2549000 w 9336686"/>
              <a:gd name="connsiteY368" fmla="*/ 480031 h 4341716"/>
              <a:gd name="connsiteX369" fmla="*/ 2678027 w 9336686"/>
              <a:gd name="connsiteY369" fmla="*/ 351004 h 4341716"/>
              <a:gd name="connsiteX370" fmla="*/ 2678026 w 9336686"/>
              <a:gd name="connsiteY370" fmla="*/ 351005 h 4341716"/>
              <a:gd name="connsiteX371" fmla="*/ 2807053 w 9336686"/>
              <a:gd name="connsiteY371" fmla="*/ 480032 h 4341716"/>
              <a:gd name="connsiteX372" fmla="*/ 2807053 w 9336686"/>
              <a:gd name="connsiteY372" fmla="*/ 2136650 h 4341716"/>
              <a:gd name="connsiteX373" fmla="*/ 2807054 w 9336686"/>
              <a:gd name="connsiteY373" fmla="*/ 1074052 h 4341716"/>
              <a:gd name="connsiteX374" fmla="*/ 2817192 w 9336686"/>
              <a:gd name="connsiteY374" fmla="*/ 1124271 h 4341716"/>
              <a:gd name="connsiteX375" fmla="*/ 2936080 w 9336686"/>
              <a:gd name="connsiteY375" fmla="*/ 1203075 h 4341716"/>
              <a:gd name="connsiteX376" fmla="*/ 3054967 w 9336686"/>
              <a:gd name="connsiteY376" fmla="*/ 1124271 h 4341716"/>
              <a:gd name="connsiteX377" fmla="*/ 3058565 w 9336686"/>
              <a:gd name="connsiteY377" fmla="*/ 1106452 h 4341716"/>
              <a:gd name="connsiteX378" fmla="*/ 3058565 w 9336686"/>
              <a:gd name="connsiteY378" fmla="*/ 1017534 h 4341716"/>
              <a:gd name="connsiteX379" fmla="*/ 3187592 w 9336686"/>
              <a:gd name="connsiteY379" fmla="*/ 888507 h 4341716"/>
              <a:gd name="connsiteX380" fmla="*/ 3187591 w 9336686"/>
              <a:gd name="connsiteY380" fmla="*/ 888508 h 4341716"/>
              <a:gd name="connsiteX381" fmla="*/ 3316618 w 9336686"/>
              <a:gd name="connsiteY381" fmla="*/ 1017535 h 4341716"/>
              <a:gd name="connsiteX382" fmla="*/ 3316618 w 9336686"/>
              <a:gd name="connsiteY382" fmla="*/ 1087278 h 4341716"/>
              <a:gd name="connsiteX383" fmla="*/ 3324086 w 9336686"/>
              <a:gd name="connsiteY383" fmla="*/ 1124271 h 4341716"/>
              <a:gd name="connsiteX384" fmla="*/ 3442974 w 9336686"/>
              <a:gd name="connsiteY384" fmla="*/ 1203075 h 4341716"/>
              <a:gd name="connsiteX385" fmla="*/ 3561862 w 9336686"/>
              <a:gd name="connsiteY385" fmla="*/ 1124271 h 4341716"/>
              <a:gd name="connsiteX386" fmla="*/ 3571625 w 9336686"/>
              <a:gd name="connsiteY386" fmla="*/ 1075911 h 4341716"/>
              <a:gd name="connsiteX387" fmla="*/ 3571625 w 9336686"/>
              <a:gd name="connsiteY387" fmla="*/ 783111 h 4341716"/>
              <a:gd name="connsiteX388" fmla="*/ 3700652 w 9336686"/>
              <a:gd name="connsiteY388" fmla="*/ 654084 h 4341716"/>
              <a:gd name="connsiteX389" fmla="*/ 3700651 w 9336686"/>
              <a:gd name="connsiteY389" fmla="*/ 654085 h 4341716"/>
              <a:gd name="connsiteX390" fmla="*/ 3829678 w 9336686"/>
              <a:gd name="connsiteY390" fmla="*/ 783112 h 4341716"/>
              <a:gd name="connsiteX391" fmla="*/ 3829678 w 9336686"/>
              <a:gd name="connsiteY391" fmla="*/ 1405848 h 4341716"/>
              <a:gd name="connsiteX392" fmla="*/ 3845908 w 9336686"/>
              <a:gd name="connsiteY392" fmla="*/ 1432599 h 4341716"/>
              <a:gd name="connsiteX393" fmla="*/ 3945472 w 9336686"/>
              <a:gd name="connsiteY393" fmla="*/ 1479553 h 4341716"/>
              <a:gd name="connsiteX394" fmla="*/ 4036708 w 9336686"/>
              <a:gd name="connsiteY394" fmla="*/ 1441762 h 4341716"/>
              <a:gd name="connsiteX395" fmla="*/ 4062914 w 9336686"/>
              <a:gd name="connsiteY395" fmla="*/ 1402893 h 4341716"/>
              <a:gd name="connsiteX396" fmla="*/ 4062914 w 9336686"/>
              <a:gd name="connsiteY396" fmla="*/ 1326765 h 4341716"/>
              <a:gd name="connsiteX397" fmla="*/ 4141718 w 9336686"/>
              <a:gd name="connsiteY397" fmla="*/ 1207877 h 4341716"/>
              <a:gd name="connsiteX398" fmla="*/ 4185518 w 9336686"/>
              <a:gd name="connsiteY398" fmla="*/ 1199035 h 4341716"/>
              <a:gd name="connsiteX399" fmla="*/ 4185518 w 9336686"/>
              <a:gd name="connsiteY399" fmla="*/ 1197669 h 4341716"/>
              <a:gd name="connsiteX400" fmla="*/ 4208998 w 9336686"/>
              <a:gd name="connsiteY400" fmla="*/ 1195302 h 4341716"/>
              <a:gd name="connsiteX401" fmla="*/ 4308727 w 9336686"/>
              <a:gd name="connsiteY401" fmla="*/ 1109353 h 4341716"/>
              <a:gd name="connsiteX402" fmla="*/ 4316928 w 9336686"/>
              <a:gd name="connsiteY402" fmla="*/ 1062882 h 4341716"/>
              <a:gd name="connsiteX403" fmla="*/ 4316928 w 9336686"/>
              <a:gd name="connsiteY403" fmla="*/ 595713 h 4341716"/>
              <a:gd name="connsiteX404" fmla="*/ 4445955 w 9336686"/>
              <a:gd name="connsiteY404" fmla="*/ 466686 h 4341716"/>
              <a:gd name="connsiteX405" fmla="*/ 4445954 w 9336686"/>
              <a:gd name="connsiteY405" fmla="*/ 466685 h 4341716"/>
              <a:gd name="connsiteX406" fmla="*/ 4574981 w 9336686"/>
              <a:gd name="connsiteY406" fmla="*/ 595712 h 4341716"/>
              <a:gd name="connsiteX407" fmla="*/ 4574981 w 9336686"/>
              <a:gd name="connsiteY407" fmla="*/ 916347 h 4341716"/>
              <a:gd name="connsiteX408" fmla="*/ 4592149 w 9336686"/>
              <a:gd name="connsiteY408" fmla="*/ 944642 h 4341716"/>
              <a:gd name="connsiteX409" fmla="*/ 4691712 w 9336686"/>
              <a:gd name="connsiteY409" fmla="*/ 991596 h 4341716"/>
              <a:gd name="connsiteX410" fmla="*/ 4810600 w 9336686"/>
              <a:gd name="connsiteY410" fmla="*/ 912792 h 4341716"/>
              <a:gd name="connsiteX411" fmla="*/ 4816700 w 9336686"/>
              <a:gd name="connsiteY411" fmla="*/ 882576 h 4341716"/>
              <a:gd name="connsiteX412" fmla="*/ 4816700 w 9336686"/>
              <a:gd name="connsiteY412" fmla="*/ 275141 h 4341716"/>
              <a:gd name="connsiteX413" fmla="*/ 4945727 w 9336686"/>
              <a:gd name="connsiteY413" fmla="*/ 146114 h 4341716"/>
              <a:gd name="connsiteX414" fmla="*/ 4945726 w 9336686"/>
              <a:gd name="connsiteY414" fmla="*/ 146115 h 4341716"/>
              <a:gd name="connsiteX415" fmla="*/ 5074753 w 9336686"/>
              <a:gd name="connsiteY415" fmla="*/ 275142 h 4341716"/>
              <a:gd name="connsiteX416" fmla="*/ 5074753 w 9336686"/>
              <a:gd name="connsiteY416" fmla="*/ 386500 h 4341716"/>
              <a:gd name="connsiteX417" fmla="*/ 5076579 w 9336686"/>
              <a:gd name="connsiteY417" fmla="*/ 395545 h 4341716"/>
              <a:gd name="connsiteX418" fmla="*/ 5195465 w 9336686"/>
              <a:gd name="connsiteY418" fmla="*/ 474349 h 4341716"/>
              <a:gd name="connsiteX419" fmla="*/ 5314353 w 9336686"/>
              <a:gd name="connsiteY419" fmla="*/ 395545 h 4341716"/>
              <a:gd name="connsiteX420" fmla="*/ 5318490 w 9336686"/>
              <a:gd name="connsiteY420" fmla="*/ 375052 h 4341716"/>
              <a:gd name="connsiteX421" fmla="*/ 5318490 w 9336686"/>
              <a:gd name="connsiteY421" fmla="*/ 129027 h 4341716"/>
              <a:gd name="connsiteX422" fmla="*/ 5447517 w 9336686"/>
              <a:gd name="connsiteY422"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6 w 9336686"/>
              <a:gd name="connsiteY143" fmla="*/ 2205066 h 4341716"/>
              <a:gd name="connsiteX144" fmla="*/ 8584095 w 9336686"/>
              <a:gd name="connsiteY144" fmla="*/ 2205066 h 4341716"/>
              <a:gd name="connsiteX145" fmla="*/ 8584095 w 9336686"/>
              <a:gd name="connsiteY145" fmla="*/ 3394187 h 4341716"/>
              <a:gd name="connsiteX146" fmla="*/ 8573957 w 9336686"/>
              <a:gd name="connsiteY146" fmla="*/ 3343968 h 4341716"/>
              <a:gd name="connsiteX147" fmla="*/ 8455069 w 9336686"/>
              <a:gd name="connsiteY147" fmla="*/ 3265164 h 4341716"/>
              <a:gd name="connsiteX148" fmla="*/ 8336182 w 9336686"/>
              <a:gd name="connsiteY148" fmla="*/ 3343968 h 4341716"/>
              <a:gd name="connsiteX149" fmla="*/ 8326418 w 9336686"/>
              <a:gd name="connsiteY149" fmla="*/ 3392328 h 4341716"/>
              <a:gd name="connsiteX150" fmla="*/ 8326418 w 9336686"/>
              <a:gd name="connsiteY150" fmla="*/ 3978730 h 4341716"/>
              <a:gd name="connsiteX151" fmla="*/ 8197391 w 9336686"/>
              <a:gd name="connsiteY151" fmla="*/ 4107757 h 4341716"/>
              <a:gd name="connsiteX152" fmla="*/ 8197392 w 9336686"/>
              <a:gd name="connsiteY152" fmla="*/ 4107756 h 4341716"/>
              <a:gd name="connsiteX153" fmla="*/ 8068365 w 9336686"/>
              <a:gd name="connsiteY153" fmla="*/ 3978729 h 4341716"/>
              <a:gd name="connsiteX154" fmla="*/ 8068365 w 9336686"/>
              <a:gd name="connsiteY154" fmla="*/ 2205066 h 4341716"/>
              <a:gd name="connsiteX155" fmla="*/ 8068364 w 9336686"/>
              <a:gd name="connsiteY155" fmla="*/ 3081767 h 4341716"/>
              <a:gd name="connsiteX156" fmla="*/ 8058226 w 9336686"/>
              <a:gd name="connsiteY156" fmla="*/ 3031548 h 4341716"/>
              <a:gd name="connsiteX157" fmla="*/ 7939338 w 9336686"/>
              <a:gd name="connsiteY157" fmla="*/ 2952744 h 4341716"/>
              <a:gd name="connsiteX158" fmla="*/ 7820451 w 9336686"/>
              <a:gd name="connsiteY158" fmla="*/ 3031548 h 4341716"/>
              <a:gd name="connsiteX159" fmla="*/ 7816853 w 9336686"/>
              <a:gd name="connsiteY159" fmla="*/ 3049367 h 4341716"/>
              <a:gd name="connsiteX160" fmla="*/ 7816853 w 9336686"/>
              <a:gd name="connsiteY160" fmla="*/ 3358313 h 4341716"/>
              <a:gd name="connsiteX161" fmla="*/ 7687826 w 9336686"/>
              <a:gd name="connsiteY161" fmla="*/ 3487340 h 4341716"/>
              <a:gd name="connsiteX162" fmla="*/ 7687827 w 9336686"/>
              <a:gd name="connsiteY162" fmla="*/ 3487339 h 4341716"/>
              <a:gd name="connsiteX163" fmla="*/ 7558800 w 9336686"/>
              <a:gd name="connsiteY163" fmla="*/ 3358312 h 4341716"/>
              <a:gd name="connsiteX164" fmla="*/ 7558800 w 9336686"/>
              <a:gd name="connsiteY164" fmla="*/ 2977960 h 4341716"/>
              <a:gd name="connsiteX165" fmla="*/ 7551332 w 9336686"/>
              <a:gd name="connsiteY165" fmla="*/ 2940967 h 4341716"/>
              <a:gd name="connsiteX166" fmla="*/ 7432444 w 9336686"/>
              <a:gd name="connsiteY166" fmla="*/ 2862163 h 4341716"/>
              <a:gd name="connsiteX167" fmla="*/ 7303417 w 9336686"/>
              <a:gd name="connsiteY167" fmla="*/ 2991190 h 4341716"/>
              <a:gd name="connsiteX168" fmla="*/ 7303417 w 9336686"/>
              <a:gd name="connsiteY168" fmla="*/ 2205066 h 4341716"/>
              <a:gd name="connsiteX169" fmla="*/ 7303416 w 9336686"/>
              <a:gd name="connsiteY169" fmla="*/ 3761682 h 4341716"/>
              <a:gd name="connsiteX170" fmla="*/ 7174389 w 9336686"/>
              <a:gd name="connsiteY170" fmla="*/ 3890709 h 4341716"/>
              <a:gd name="connsiteX171" fmla="*/ 7174390 w 9336686"/>
              <a:gd name="connsiteY171" fmla="*/ 3890708 h 4341716"/>
              <a:gd name="connsiteX172" fmla="*/ 7045363 w 9336686"/>
              <a:gd name="connsiteY172" fmla="*/ 3761681 h 4341716"/>
              <a:gd name="connsiteX173" fmla="*/ 7045363 w 9336686"/>
              <a:gd name="connsiteY173" fmla="*/ 2205066 h 4341716"/>
              <a:gd name="connsiteX174" fmla="*/ 7045362 w 9336686"/>
              <a:gd name="connsiteY174" fmla="*/ 3778204 h 4341716"/>
              <a:gd name="connsiteX175" fmla="*/ 7035224 w 9336686"/>
              <a:gd name="connsiteY175" fmla="*/ 3727985 h 4341716"/>
              <a:gd name="connsiteX176" fmla="*/ 6916336 w 9336686"/>
              <a:gd name="connsiteY176" fmla="*/ 3649181 h 4341716"/>
              <a:gd name="connsiteX177" fmla="*/ 6797449 w 9336686"/>
              <a:gd name="connsiteY177" fmla="*/ 3727985 h 4341716"/>
              <a:gd name="connsiteX178" fmla="*/ 6787685 w 9336686"/>
              <a:gd name="connsiteY178" fmla="*/ 3776346 h 4341716"/>
              <a:gd name="connsiteX179" fmla="*/ 6787685 w 9336686"/>
              <a:gd name="connsiteY179" fmla="*/ 3861685 h 4341716"/>
              <a:gd name="connsiteX180" fmla="*/ 6658658 w 9336686"/>
              <a:gd name="connsiteY180" fmla="*/ 3990712 h 4341716"/>
              <a:gd name="connsiteX181" fmla="*/ 6658659 w 9336686"/>
              <a:gd name="connsiteY181" fmla="*/ 3990711 h 4341716"/>
              <a:gd name="connsiteX182" fmla="*/ 6529632 w 9336686"/>
              <a:gd name="connsiteY182" fmla="*/ 3861684 h 4341716"/>
              <a:gd name="connsiteX183" fmla="*/ 6529632 w 9336686"/>
              <a:gd name="connsiteY183" fmla="*/ 2205066 h 4341716"/>
              <a:gd name="connsiteX184" fmla="*/ 6529631 w 9336686"/>
              <a:gd name="connsiteY184" fmla="*/ 3267664 h 4341716"/>
              <a:gd name="connsiteX185" fmla="*/ 6519493 w 9336686"/>
              <a:gd name="connsiteY185" fmla="*/ 3217445 h 4341716"/>
              <a:gd name="connsiteX186" fmla="*/ 6400605 w 9336686"/>
              <a:gd name="connsiteY186" fmla="*/ 3138641 h 4341716"/>
              <a:gd name="connsiteX187" fmla="*/ 6281718 w 9336686"/>
              <a:gd name="connsiteY187" fmla="*/ 3217445 h 4341716"/>
              <a:gd name="connsiteX188" fmla="*/ 6278120 w 9336686"/>
              <a:gd name="connsiteY188" fmla="*/ 3235264 h 4341716"/>
              <a:gd name="connsiteX189" fmla="*/ 6278120 w 9336686"/>
              <a:gd name="connsiteY189" fmla="*/ 3324182 h 4341716"/>
              <a:gd name="connsiteX190" fmla="*/ 6149093 w 9336686"/>
              <a:gd name="connsiteY190" fmla="*/ 3453209 h 4341716"/>
              <a:gd name="connsiteX191" fmla="*/ 6149094 w 9336686"/>
              <a:gd name="connsiteY191" fmla="*/ 3453208 h 4341716"/>
              <a:gd name="connsiteX192" fmla="*/ 6020067 w 9336686"/>
              <a:gd name="connsiteY192" fmla="*/ 3324181 h 4341716"/>
              <a:gd name="connsiteX193" fmla="*/ 6020067 w 9336686"/>
              <a:gd name="connsiteY193" fmla="*/ 3254438 h 4341716"/>
              <a:gd name="connsiteX194" fmla="*/ 6012599 w 9336686"/>
              <a:gd name="connsiteY194" fmla="*/ 3217445 h 4341716"/>
              <a:gd name="connsiteX195" fmla="*/ 5893711 w 9336686"/>
              <a:gd name="connsiteY195" fmla="*/ 3138641 h 4341716"/>
              <a:gd name="connsiteX196" fmla="*/ 5774823 w 9336686"/>
              <a:gd name="connsiteY196" fmla="*/ 3217445 h 4341716"/>
              <a:gd name="connsiteX197" fmla="*/ 5765060 w 9336686"/>
              <a:gd name="connsiteY197" fmla="*/ 3265805 h 4341716"/>
              <a:gd name="connsiteX198" fmla="*/ 5765060 w 9336686"/>
              <a:gd name="connsiteY198" fmla="*/ 3558605 h 4341716"/>
              <a:gd name="connsiteX199" fmla="*/ 5636033 w 9336686"/>
              <a:gd name="connsiteY199" fmla="*/ 3687632 h 4341716"/>
              <a:gd name="connsiteX200" fmla="*/ 5636034 w 9336686"/>
              <a:gd name="connsiteY200" fmla="*/ 3687631 h 4341716"/>
              <a:gd name="connsiteX201" fmla="*/ 5507007 w 9336686"/>
              <a:gd name="connsiteY201" fmla="*/ 3558604 h 4341716"/>
              <a:gd name="connsiteX202" fmla="*/ 5507007 w 9336686"/>
              <a:gd name="connsiteY202" fmla="*/ 2935868 h 4341716"/>
              <a:gd name="connsiteX203" fmla="*/ 5490777 w 9336686"/>
              <a:gd name="connsiteY203" fmla="*/ 2909117 h 4341716"/>
              <a:gd name="connsiteX204" fmla="*/ 5391213 w 9336686"/>
              <a:gd name="connsiteY204" fmla="*/ 2862163 h 4341716"/>
              <a:gd name="connsiteX205" fmla="*/ 5299977 w 9336686"/>
              <a:gd name="connsiteY205" fmla="*/ 2899954 h 4341716"/>
              <a:gd name="connsiteX206" fmla="*/ 5273771 w 9336686"/>
              <a:gd name="connsiteY206" fmla="*/ 2938823 h 4341716"/>
              <a:gd name="connsiteX207" fmla="*/ 5273771 w 9336686"/>
              <a:gd name="connsiteY207" fmla="*/ 3014951 h 4341716"/>
              <a:gd name="connsiteX208" fmla="*/ 5194967 w 9336686"/>
              <a:gd name="connsiteY208" fmla="*/ 3133839 h 4341716"/>
              <a:gd name="connsiteX209" fmla="*/ 5151167 w 9336686"/>
              <a:gd name="connsiteY209" fmla="*/ 3142681 h 4341716"/>
              <a:gd name="connsiteX210" fmla="*/ 5151167 w 9336686"/>
              <a:gd name="connsiteY210" fmla="*/ 3144047 h 4341716"/>
              <a:gd name="connsiteX211" fmla="*/ 5127687 w 9336686"/>
              <a:gd name="connsiteY211" fmla="*/ 3146414 h 4341716"/>
              <a:gd name="connsiteX212" fmla="*/ 5027958 w 9336686"/>
              <a:gd name="connsiteY212" fmla="*/ 3232363 h 4341716"/>
              <a:gd name="connsiteX213" fmla="*/ 5019757 w 9336686"/>
              <a:gd name="connsiteY213" fmla="*/ 3278834 h 4341716"/>
              <a:gd name="connsiteX214" fmla="*/ 5019757 w 9336686"/>
              <a:gd name="connsiteY214" fmla="*/ 3746003 h 4341716"/>
              <a:gd name="connsiteX215" fmla="*/ 4890730 w 9336686"/>
              <a:gd name="connsiteY215" fmla="*/ 3875030 h 4341716"/>
              <a:gd name="connsiteX216" fmla="*/ 4890731 w 9336686"/>
              <a:gd name="connsiteY216" fmla="*/ 3875031 h 4341716"/>
              <a:gd name="connsiteX217" fmla="*/ 4761704 w 9336686"/>
              <a:gd name="connsiteY217" fmla="*/ 3746004 h 4341716"/>
              <a:gd name="connsiteX218" fmla="*/ 4761704 w 9336686"/>
              <a:gd name="connsiteY218" fmla="*/ 3425369 h 4341716"/>
              <a:gd name="connsiteX219" fmla="*/ 4744536 w 9336686"/>
              <a:gd name="connsiteY219" fmla="*/ 3397074 h 4341716"/>
              <a:gd name="connsiteX220" fmla="*/ 4644973 w 9336686"/>
              <a:gd name="connsiteY220" fmla="*/ 3350120 h 4341716"/>
              <a:gd name="connsiteX221" fmla="*/ 4526085 w 9336686"/>
              <a:gd name="connsiteY221" fmla="*/ 3428924 h 4341716"/>
              <a:gd name="connsiteX222" fmla="*/ 4519985 w 9336686"/>
              <a:gd name="connsiteY222" fmla="*/ 3459140 h 4341716"/>
              <a:gd name="connsiteX223" fmla="*/ 4519985 w 9336686"/>
              <a:gd name="connsiteY223" fmla="*/ 4066575 h 4341716"/>
              <a:gd name="connsiteX224" fmla="*/ 4390958 w 9336686"/>
              <a:gd name="connsiteY224" fmla="*/ 4195602 h 4341716"/>
              <a:gd name="connsiteX225" fmla="*/ 4390959 w 9336686"/>
              <a:gd name="connsiteY225" fmla="*/ 4195601 h 4341716"/>
              <a:gd name="connsiteX226" fmla="*/ 4261932 w 9336686"/>
              <a:gd name="connsiteY226" fmla="*/ 4066574 h 4341716"/>
              <a:gd name="connsiteX227" fmla="*/ 4261932 w 9336686"/>
              <a:gd name="connsiteY227" fmla="*/ 3955216 h 4341716"/>
              <a:gd name="connsiteX228" fmla="*/ 4260106 w 9336686"/>
              <a:gd name="connsiteY228" fmla="*/ 3946171 h 4341716"/>
              <a:gd name="connsiteX229" fmla="*/ 4141220 w 9336686"/>
              <a:gd name="connsiteY229" fmla="*/ 3867367 h 4341716"/>
              <a:gd name="connsiteX230" fmla="*/ 4022332 w 9336686"/>
              <a:gd name="connsiteY230" fmla="*/ 3946171 h 4341716"/>
              <a:gd name="connsiteX231" fmla="*/ 4018195 w 9336686"/>
              <a:gd name="connsiteY231" fmla="*/ 3966664 h 4341716"/>
              <a:gd name="connsiteX232" fmla="*/ 4018195 w 9336686"/>
              <a:gd name="connsiteY232" fmla="*/ 4212689 h 4341716"/>
              <a:gd name="connsiteX233" fmla="*/ 3889168 w 9336686"/>
              <a:gd name="connsiteY233" fmla="*/ 4341716 h 4341716"/>
              <a:gd name="connsiteX234" fmla="*/ 3889169 w 9336686"/>
              <a:gd name="connsiteY234" fmla="*/ 4341715 h 4341716"/>
              <a:gd name="connsiteX235" fmla="*/ 3760142 w 9336686"/>
              <a:gd name="connsiteY235" fmla="*/ 4212688 h 4341716"/>
              <a:gd name="connsiteX236" fmla="*/ 3760142 w 9336686"/>
              <a:gd name="connsiteY236" fmla="*/ 3745519 h 4341716"/>
              <a:gd name="connsiteX237" fmla="*/ 3751941 w 9336686"/>
              <a:gd name="connsiteY237" fmla="*/ 3699048 h 4341716"/>
              <a:gd name="connsiteX238" fmla="*/ 3652212 w 9336686"/>
              <a:gd name="connsiteY238" fmla="*/ 3613099 h 4341716"/>
              <a:gd name="connsiteX239" fmla="*/ 3628732 w 9336686"/>
              <a:gd name="connsiteY239" fmla="*/ 3610732 h 4341716"/>
              <a:gd name="connsiteX240" fmla="*/ 3628732 w 9336686"/>
              <a:gd name="connsiteY240" fmla="*/ 3609366 h 4341716"/>
              <a:gd name="connsiteX241" fmla="*/ 3584932 w 9336686"/>
              <a:gd name="connsiteY241" fmla="*/ 3600524 h 4341716"/>
              <a:gd name="connsiteX242" fmla="*/ 3506128 w 9336686"/>
              <a:gd name="connsiteY242" fmla="*/ 3481636 h 4341716"/>
              <a:gd name="connsiteX243" fmla="*/ 3506128 w 9336686"/>
              <a:gd name="connsiteY243" fmla="*/ 3431307 h 4341716"/>
              <a:gd name="connsiteX244" fmla="*/ 3500614 w 9336686"/>
              <a:gd name="connsiteY244" fmla="*/ 3403994 h 4341716"/>
              <a:gd name="connsiteX245" fmla="*/ 3381726 w 9336686"/>
              <a:gd name="connsiteY245" fmla="*/ 3325190 h 4341716"/>
              <a:gd name="connsiteX246" fmla="*/ 3290490 w 9336686"/>
              <a:gd name="connsiteY246" fmla="*/ 3362981 h 4341716"/>
              <a:gd name="connsiteX247" fmla="*/ 3263554 w 9336686"/>
              <a:gd name="connsiteY247" fmla="*/ 3402932 h 4341716"/>
              <a:gd name="connsiteX248" fmla="*/ 3263554 w 9336686"/>
              <a:gd name="connsiteY248" fmla="*/ 3631142 h 4341716"/>
              <a:gd name="connsiteX249" fmla="*/ 3134527 w 9336686"/>
              <a:gd name="connsiteY249" fmla="*/ 3760169 h 4341716"/>
              <a:gd name="connsiteX250" fmla="*/ 3134528 w 9336686"/>
              <a:gd name="connsiteY250" fmla="*/ 3760168 h 4341716"/>
              <a:gd name="connsiteX251" fmla="*/ 3005501 w 9336686"/>
              <a:gd name="connsiteY251" fmla="*/ 3631141 h 4341716"/>
              <a:gd name="connsiteX252" fmla="*/ 3005501 w 9336686"/>
              <a:gd name="connsiteY252" fmla="*/ 2991769 h 4341716"/>
              <a:gd name="connsiteX253" fmla="*/ 3000280 w 9336686"/>
              <a:gd name="connsiteY253" fmla="*/ 2965907 h 4341716"/>
              <a:gd name="connsiteX254" fmla="*/ 2881392 w 9336686"/>
              <a:gd name="connsiteY254" fmla="*/ 2887103 h 4341716"/>
              <a:gd name="connsiteX255" fmla="*/ 2762505 w 9336686"/>
              <a:gd name="connsiteY255" fmla="*/ 2965907 h 4341716"/>
              <a:gd name="connsiteX256" fmla="*/ 2762032 w 9336686"/>
              <a:gd name="connsiteY256" fmla="*/ 2968250 h 4341716"/>
              <a:gd name="connsiteX257" fmla="*/ 2762032 w 9336686"/>
              <a:gd name="connsiteY257" fmla="*/ 3113195 h 4341716"/>
              <a:gd name="connsiteX258" fmla="*/ 2683229 w 9336686"/>
              <a:gd name="connsiteY258" fmla="*/ 3232083 h 4341716"/>
              <a:gd name="connsiteX259" fmla="*/ 2635159 w 9336686"/>
              <a:gd name="connsiteY259" fmla="*/ 3241787 h 4341716"/>
              <a:gd name="connsiteX260" fmla="*/ 2635159 w 9336686"/>
              <a:gd name="connsiteY260" fmla="*/ 3242525 h 4341716"/>
              <a:gd name="connsiteX261" fmla="*/ 2611679 w 9336686"/>
              <a:gd name="connsiteY261" fmla="*/ 3244892 h 4341716"/>
              <a:gd name="connsiteX262" fmla="*/ 2534615 w 9336686"/>
              <a:gd name="connsiteY262" fmla="*/ 3291336 h 4341716"/>
              <a:gd name="connsiteX263" fmla="*/ 2512827 w 9336686"/>
              <a:gd name="connsiteY263" fmla="*/ 3329312 h 4341716"/>
              <a:gd name="connsiteX264" fmla="*/ 2512827 w 9336686"/>
              <a:gd name="connsiteY264" fmla="*/ 3454880 h 4341716"/>
              <a:gd name="connsiteX265" fmla="*/ 2434024 w 9336686"/>
              <a:gd name="connsiteY265" fmla="*/ 3573768 h 4341716"/>
              <a:gd name="connsiteX266" fmla="*/ 2385954 w 9336686"/>
              <a:gd name="connsiteY266" fmla="*/ 3583472 h 4341716"/>
              <a:gd name="connsiteX267" fmla="*/ 2385954 w 9336686"/>
              <a:gd name="connsiteY267" fmla="*/ 3584210 h 4341716"/>
              <a:gd name="connsiteX268" fmla="*/ 2362474 w 9336686"/>
              <a:gd name="connsiteY268" fmla="*/ 3586577 h 4341716"/>
              <a:gd name="connsiteX269" fmla="*/ 2285410 w 9336686"/>
              <a:gd name="connsiteY269" fmla="*/ 3633021 h 4341716"/>
              <a:gd name="connsiteX270" fmla="*/ 2273449 w 9336686"/>
              <a:gd name="connsiteY270" fmla="*/ 3653869 h 4341716"/>
              <a:gd name="connsiteX271" fmla="*/ 2273449 w 9336686"/>
              <a:gd name="connsiteY271" fmla="*/ 3867367 h 4341716"/>
              <a:gd name="connsiteX272" fmla="*/ 2144423 w 9336686"/>
              <a:gd name="connsiteY272" fmla="*/ 3996394 h 4341716"/>
              <a:gd name="connsiteX273" fmla="*/ 2144424 w 9336686"/>
              <a:gd name="connsiteY273" fmla="*/ 3996393 h 4341716"/>
              <a:gd name="connsiteX274" fmla="*/ 2015396 w 9336686"/>
              <a:gd name="connsiteY274" fmla="*/ 3867366 h 4341716"/>
              <a:gd name="connsiteX275" fmla="*/ 2015396 w 9336686"/>
              <a:gd name="connsiteY275" fmla="*/ 3400197 h 4341716"/>
              <a:gd name="connsiteX276" fmla="*/ 2007195 w 9336686"/>
              <a:gd name="connsiteY276" fmla="*/ 3353726 h 4341716"/>
              <a:gd name="connsiteX277" fmla="*/ 1907467 w 9336686"/>
              <a:gd name="connsiteY277" fmla="*/ 3267777 h 4341716"/>
              <a:gd name="connsiteX278" fmla="*/ 1883987 w 9336686"/>
              <a:gd name="connsiteY278" fmla="*/ 3265410 h 4341716"/>
              <a:gd name="connsiteX279" fmla="*/ 1883987 w 9336686"/>
              <a:gd name="connsiteY279" fmla="*/ 3264044 h 4341716"/>
              <a:gd name="connsiteX280" fmla="*/ 1840187 w 9336686"/>
              <a:gd name="connsiteY280" fmla="*/ 3255202 h 4341716"/>
              <a:gd name="connsiteX281" fmla="*/ 1761383 w 9336686"/>
              <a:gd name="connsiteY281" fmla="*/ 3136314 h 4341716"/>
              <a:gd name="connsiteX282" fmla="*/ 1761383 w 9336686"/>
              <a:gd name="connsiteY282" fmla="*/ 2996103 h 4341716"/>
              <a:gd name="connsiteX283" fmla="*/ 1755287 w 9336686"/>
              <a:gd name="connsiteY283" fmla="*/ 2965907 h 4341716"/>
              <a:gd name="connsiteX284" fmla="*/ 1636398 w 9336686"/>
              <a:gd name="connsiteY284" fmla="*/ 2887103 h 4341716"/>
              <a:gd name="connsiteX285" fmla="*/ 1517510 w 9336686"/>
              <a:gd name="connsiteY285" fmla="*/ 2965907 h 4341716"/>
              <a:gd name="connsiteX286" fmla="*/ 1515568 w 9336686"/>
              <a:gd name="connsiteY286" fmla="*/ 2975527 h 4341716"/>
              <a:gd name="connsiteX287" fmla="*/ 1515568 w 9336686"/>
              <a:gd name="connsiteY287" fmla="*/ 3239907 h 4341716"/>
              <a:gd name="connsiteX288" fmla="*/ 1386541 w 9336686"/>
              <a:gd name="connsiteY288" fmla="*/ 3368934 h 4341716"/>
              <a:gd name="connsiteX289" fmla="*/ 1386542 w 9336686"/>
              <a:gd name="connsiteY289" fmla="*/ 3368933 h 4341716"/>
              <a:gd name="connsiteX290" fmla="*/ 1257514 w 9336686"/>
              <a:gd name="connsiteY290" fmla="*/ 3239906 h 4341716"/>
              <a:gd name="connsiteX291" fmla="*/ 1257514 w 9336686"/>
              <a:gd name="connsiteY291" fmla="*/ 2772737 h 4341716"/>
              <a:gd name="connsiteX292" fmla="*/ 1249314 w 9336686"/>
              <a:gd name="connsiteY292" fmla="*/ 2726266 h 4341716"/>
              <a:gd name="connsiteX293" fmla="*/ 1149584 w 9336686"/>
              <a:gd name="connsiteY293" fmla="*/ 2640317 h 4341716"/>
              <a:gd name="connsiteX294" fmla="*/ 1126104 w 9336686"/>
              <a:gd name="connsiteY294" fmla="*/ 2637950 h 4341716"/>
              <a:gd name="connsiteX295" fmla="*/ 1126104 w 9336686"/>
              <a:gd name="connsiteY295" fmla="*/ 2636584 h 4341716"/>
              <a:gd name="connsiteX296" fmla="*/ 1082305 w 9336686"/>
              <a:gd name="connsiteY296" fmla="*/ 2627742 h 4341716"/>
              <a:gd name="connsiteX297" fmla="*/ 1003500 w 9336686"/>
              <a:gd name="connsiteY297" fmla="*/ 2508854 h 4341716"/>
              <a:gd name="connsiteX298" fmla="*/ 1003500 w 9336686"/>
              <a:gd name="connsiteY298" fmla="*/ 2387433 h 4341716"/>
              <a:gd name="connsiteX299" fmla="*/ 1003269 w 9336686"/>
              <a:gd name="connsiteY299" fmla="*/ 2386290 h 4341716"/>
              <a:gd name="connsiteX300" fmla="*/ 884381 w 9336686"/>
              <a:gd name="connsiteY300" fmla="*/ 2307486 h 4341716"/>
              <a:gd name="connsiteX301" fmla="*/ 765494 w 9336686"/>
              <a:gd name="connsiteY301" fmla="*/ 2386290 h 4341716"/>
              <a:gd name="connsiteX302" fmla="*/ 762038 w 9336686"/>
              <a:gd name="connsiteY302" fmla="*/ 2403410 h 4341716"/>
              <a:gd name="connsiteX303" fmla="*/ 762038 w 9336686"/>
              <a:gd name="connsiteY303" fmla="*/ 2614672 h 4341716"/>
              <a:gd name="connsiteX304" fmla="*/ 683235 w 9336686"/>
              <a:gd name="connsiteY304" fmla="*/ 2733560 h 4341716"/>
              <a:gd name="connsiteX305" fmla="*/ 635165 w 9336686"/>
              <a:gd name="connsiteY305" fmla="*/ 2743264 h 4341716"/>
              <a:gd name="connsiteX306" fmla="*/ 635165 w 9336686"/>
              <a:gd name="connsiteY306" fmla="*/ 2744002 h 4341716"/>
              <a:gd name="connsiteX307" fmla="*/ 611685 w 9336686"/>
              <a:gd name="connsiteY307" fmla="*/ 2746369 h 4341716"/>
              <a:gd name="connsiteX308" fmla="*/ 534621 w 9336686"/>
              <a:gd name="connsiteY308" fmla="*/ 2792813 h 4341716"/>
              <a:gd name="connsiteX309" fmla="*/ 512066 w 9336686"/>
              <a:gd name="connsiteY309" fmla="*/ 2832126 h 4341716"/>
              <a:gd name="connsiteX310" fmla="*/ 512066 w 9336686"/>
              <a:gd name="connsiteY310" fmla="*/ 3531739 h 4341716"/>
              <a:gd name="connsiteX311" fmla="*/ 383039 w 9336686"/>
              <a:gd name="connsiteY311" fmla="*/ 3660766 h 4341716"/>
              <a:gd name="connsiteX312" fmla="*/ 383040 w 9336686"/>
              <a:gd name="connsiteY312" fmla="*/ 3660765 h 4341716"/>
              <a:gd name="connsiteX313" fmla="*/ 254013 w 9336686"/>
              <a:gd name="connsiteY313" fmla="*/ 3531738 h 4341716"/>
              <a:gd name="connsiteX314" fmla="*/ 254013 w 9336686"/>
              <a:gd name="connsiteY314" fmla="*/ 3064569 h 4341716"/>
              <a:gd name="connsiteX315" fmla="*/ 245812 w 9336686"/>
              <a:gd name="connsiteY315" fmla="*/ 3018098 h 4341716"/>
              <a:gd name="connsiteX316" fmla="*/ 146083 w 9336686"/>
              <a:gd name="connsiteY316" fmla="*/ 2932149 h 4341716"/>
              <a:gd name="connsiteX317" fmla="*/ 122603 w 9336686"/>
              <a:gd name="connsiteY317" fmla="*/ 2929782 h 4341716"/>
              <a:gd name="connsiteX318" fmla="*/ 122603 w 9336686"/>
              <a:gd name="connsiteY318" fmla="*/ 2928416 h 4341716"/>
              <a:gd name="connsiteX319" fmla="*/ 78803 w 9336686"/>
              <a:gd name="connsiteY319" fmla="*/ 2919574 h 4341716"/>
              <a:gd name="connsiteX320" fmla="*/ 22035 w 9336686"/>
              <a:gd name="connsiteY320" fmla="*/ 2872826 h 4341716"/>
              <a:gd name="connsiteX321" fmla="*/ 0 w 9336686"/>
              <a:gd name="connsiteY321" fmla="*/ 2800689 h 4341716"/>
              <a:gd name="connsiteX322" fmla="*/ 0 w 9336686"/>
              <a:gd name="connsiteY322" fmla="*/ 783111 h 4341716"/>
              <a:gd name="connsiteX323" fmla="*/ 129027 w 9336686"/>
              <a:gd name="connsiteY323" fmla="*/ 654084 h 4341716"/>
              <a:gd name="connsiteX324" fmla="*/ 129026 w 9336686"/>
              <a:gd name="connsiteY324" fmla="*/ 654085 h 4341716"/>
              <a:gd name="connsiteX325" fmla="*/ 258053 w 9336686"/>
              <a:gd name="connsiteY325" fmla="*/ 783112 h 4341716"/>
              <a:gd name="connsiteX326" fmla="*/ 258053 w 9336686"/>
              <a:gd name="connsiteY326" fmla="*/ 1405848 h 4341716"/>
              <a:gd name="connsiteX327" fmla="*/ 274283 w 9336686"/>
              <a:gd name="connsiteY327" fmla="*/ 1432599 h 4341716"/>
              <a:gd name="connsiteX328" fmla="*/ 373847 w 9336686"/>
              <a:gd name="connsiteY328" fmla="*/ 1479553 h 4341716"/>
              <a:gd name="connsiteX329" fmla="*/ 492735 w 9336686"/>
              <a:gd name="connsiteY329" fmla="*/ 1400749 h 4341716"/>
              <a:gd name="connsiteX330" fmla="*/ 494536 w 9336686"/>
              <a:gd name="connsiteY330" fmla="*/ 1391827 h 4341716"/>
              <a:gd name="connsiteX331" fmla="*/ 494536 w 9336686"/>
              <a:gd name="connsiteY331" fmla="*/ 964051 h 4341716"/>
              <a:gd name="connsiteX332" fmla="*/ 623563 w 9336686"/>
              <a:gd name="connsiteY332" fmla="*/ 835024 h 4341716"/>
              <a:gd name="connsiteX333" fmla="*/ 623562 w 9336686"/>
              <a:gd name="connsiteY333" fmla="*/ 835025 h 4341716"/>
              <a:gd name="connsiteX334" fmla="*/ 752589 w 9336686"/>
              <a:gd name="connsiteY334" fmla="*/ 964052 h 4341716"/>
              <a:gd name="connsiteX335" fmla="*/ 752590 w 9336686"/>
              <a:gd name="connsiteY335" fmla="*/ 947529 h 4341716"/>
              <a:gd name="connsiteX336" fmla="*/ 762728 w 9336686"/>
              <a:gd name="connsiteY336" fmla="*/ 997748 h 4341716"/>
              <a:gd name="connsiteX337" fmla="*/ 881616 w 9336686"/>
              <a:gd name="connsiteY337" fmla="*/ 1076552 h 4341716"/>
              <a:gd name="connsiteX338" fmla="*/ 1000503 w 9336686"/>
              <a:gd name="connsiteY338" fmla="*/ 997748 h 4341716"/>
              <a:gd name="connsiteX339" fmla="*/ 1010267 w 9336686"/>
              <a:gd name="connsiteY339" fmla="*/ 949388 h 4341716"/>
              <a:gd name="connsiteX340" fmla="*/ 1010267 w 9336686"/>
              <a:gd name="connsiteY340" fmla="*/ 362986 h 4341716"/>
              <a:gd name="connsiteX341" fmla="*/ 1139294 w 9336686"/>
              <a:gd name="connsiteY341" fmla="*/ 233959 h 4341716"/>
              <a:gd name="connsiteX342" fmla="*/ 1139293 w 9336686"/>
              <a:gd name="connsiteY342" fmla="*/ 233960 h 4341716"/>
              <a:gd name="connsiteX343" fmla="*/ 1268320 w 9336686"/>
              <a:gd name="connsiteY343" fmla="*/ 362987 h 4341716"/>
              <a:gd name="connsiteX344" fmla="*/ 1268321 w 9336686"/>
              <a:gd name="connsiteY344" fmla="*/ 1259949 h 4341716"/>
              <a:gd name="connsiteX345" fmla="*/ 1278459 w 9336686"/>
              <a:gd name="connsiteY345" fmla="*/ 1310168 h 4341716"/>
              <a:gd name="connsiteX346" fmla="*/ 1397347 w 9336686"/>
              <a:gd name="connsiteY346" fmla="*/ 1388972 h 4341716"/>
              <a:gd name="connsiteX347" fmla="*/ 1516234 w 9336686"/>
              <a:gd name="connsiteY347" fmla="*/ 1310168 h 4341716"/>
              <a:gd name="connsiteX348" fmla="*/ 1519832 w 9336686"/>
              <a:gd name="connsiteY348" fmla="*/ 1292349 h 4341716"/>
              <a:gd name="connsiteX349" fmla="*/ 1519832 w 9336686"/>
              <a:gd name="connsiteY349" fmla="*/ 983403 h 4341716"/>
              <a:gd name="connsiteX350" fmla="*/ 1648859 w 9336686"/>
              <a:gd name="connsiteY350" fmla="*/ 854376 h 4341716"/>
              <a:gd name="connsiteX351" fmla="*/ 1648858 w 9336686"/>
              <a:gd name="connsiteY351" fmla="*/ 854377 h 4341716"/>
              <a:gd name="connsiteX352" fmla="*/ 1777885 w 9336686"/>
              <a:gd name="connsiteY352" fmla="*/ 983404 h 4341716"/>
              <a:gd name="connsiteX353" fmla="*/ 1777885 w 9336686"/>
              <a:gd name="connsiteY353" fmla="*/ 1363756 h 4341716"/>
              <a:gd name="connsiteX354" fmla="*/ 1785353 w 9336686"/>
              <a:gd name="connsiteY354" fmla="*/ 1400749 h 4341716"/>
              <a:gd name="connsiteX355" fmla="*/ 1904241 w 9336686"/>
              <a:gd name="connsiteY355" fmla="*/ 1479553 h 4341716"/>
              <a:gd name="connsiteX356" fmla="*/ 2033268 w 9336686"/>
              <a:gd name="connsiteY356" fmla="*/ 1350526 h 4341716"/>
              <a:gd name="connsiteX357" fmla="*/ 2033269 w 9336686"/>
              <a:gd name="connsiteY357" fmla="*/ 580034 h 4341716"/>
              <a:gd name="connsiteX358" fmla="*/ 2162296 w 9336686"/>
              <a:gd name="connsiteY358" fmla="*/ 451007 h 4341716"/>
              <a:gd name="connsiteX359" fmla="*/ 2162295 w 9336686"/>
              <a:gd name="connsiteY359" fmla="*/ 451008 h 4341716"/>
              <a:gd name="connsiteX360" fmla="*/ 2291322 w 9336686"/>
              <a:gd name="connsiteY360" fmla="*/ 580035 h 4341716"/>
              <a:gd name="connsiteX361" fmla="*/ 2291322 w 9336686"/>
              <a:gd name="connsiteY361" fmla="*/ 2136650 h 4341716"/>
              <a:gd name="connsiteX362" fmla="*/ 2291323 w 9336686"/>
              <a:gd name="connsiteY362" fmla="*/ 563512 h 4341716"/>
              <a:gd name="connsiteX363" fmla="*/ 2301461 w 9336686"/>
              <a:gd name="connsiteY363" fmla="*/ 613731 h 4341716"/>
              <a:gd name="connsiteX364" fmla="*/ 2420349 w 9336686"/>
              <a:gd name="connsiteY364" fmla="*/ 692535 h 4341716"/>
              <a:gd name="connsiteX365" fmla="*/ 2539236 w 9336686"/>
              <a:gd name="connsiteY365" fmla="*/ 613731 h 4341716"/>
              <a:gd name="connsiteX366" fmla="*/ 2549000 w 9336686"/>
              <a:gd name="connsiteY366" fmla="*/ 565370 h 4341716"/>
              <a:gd name="connsiteX367" fmla="*/ 2549000 w 9336686"/>
              <a:gd name="connsiteY367" fmla="*/ 480031 h 4341716"/>
              <a:gd name="connsiteX368" fmla="*/ 2678027 w 9336686"/>
              <a:gd name="connsiteY368" fmla="*/ 351004 h 4341716"/>
              <a:gd name="connsiteX369" fmla="*/ 2678026 w 9336686"/>
              <a:gd name="connsiteY369" fmla="*/ 351005 h 4341716"/>
              <a:gd name="connsiteX370" fmla="*/ 2807053 w 9336686"/>
              <a:gd name="connsiteY370" fmla="*/ 480032 h 4341716"/>
              <a:gd name="connsiteX371" fmla="*/ 2807053 w 9336686"/>
              <a:gd name="connsiteY371" fmla="*/ 2136650 h 4341716"/>
              <a:gd name="connsiteX372" fmla="*/ 2807054 w 9336686"/>
              <a:gd name="connsiteY372" fmla="*/ 1074052 h 4341716"/>
              <a:gd name="connsiteX373" fmla="*/ 2817192 w 9336686"/>
              <a:gd name="connsiteY373" fmla="*/ 1124271 h 4341716"/>
              <a:gd name="connsiteX374" fmla="*/ 2936080 w 9336686"/>
              <a:gd name="connsiteY374" fmla="*/ 1203075 h 4341716"/>
              <a:gd name="connsiteX375" fmla="*/ 3054967 w 9336686"/>
              <a:gd name="connsiteY375" fmla="*/ 1124271 h 4341716"/>
              <a:gd name="connsiteX376" fmla="*/ 3058565 w 9336686"/>
              <a:gd name="connsiteY376" fmla="*/ 1106452 h 4341716"/>
              <a:gd name="connsiteX377" fmla="*/ 3058565 w 9336686"/>
              <a:gd name="connsiteY377" fmla="*/ 1017534 h 4341716"/>
              <a:gd name="connsiteX378" fmla="*/ 3187592 w 9336686"/>
              <a:gd name="connsiteY378" fmla="*/ 888507 h 4341716"/>
              <a:gd name="connsiteX379" fmla="*/ 3187591 w 9336686"/>
              <a:gd name="connsiteY379" fmla="*/ 888508 h 4341716"/>
              <a:gd name="connsiteX380" fmla="*/ 3316618 w 9336686"/>
              <a:gd name="connsiteY380" fmla="*/ 1017535 h 4341716"/>
              <a:gd name="connsiteX381" fmla="*/ 3316618 w 9336686"/>
              <a:gd name="connsiteY381" fmla="*/ 1087278 h 4341716"/>
              <a:gd name="connsiteX382" fmla="*/ 3324086 w 9336686"/>
              <a:gd name="connsiteY382" fmla="*/ 1124271 h 4341716"/>
              <a:gd name="connsiteX383" fmla="*/ 3442974 w 9336686"/>
              <a:gd name="connsiteY383" fmla="*/ 1203075 h 4341716"/>
              <a:gd name="connsiteX384" fmla="*/ 3561862 w 9336686"/>
              <a:gd name="connsiteY384" fmla="*/ 1124271 h 4341716"/>
              <a:gd name="connsiteX385" fmla="*/ 3571625 w 9336686"/>
              <a:gd name="connsiteY385" fmla="*/ 1075911 h 4341716"/>
              <a:gd name="connsiteX386" fmla="*/ 3571625 w 9336686"/>
              <a:gd name="connsiteY386" fmla="*/ 783111 h 4341716"/>
              <a:gd name="connsiteX387" fmla="*/ 3700652 w 9336686"/>
              <a:gd name="connsiteY387" fmla="*/ 654084 h 4341716"/>
              <a:gd name="connsiteX388" fmla="*/ 3700651 w 9336686"/>
              <a:gd name="connsiteY388" fmla="*/ 654085 h 4341716"/>
              <a:gd name="connsiteX389" fmla="*/ 3829678 w 9336686"/>
              <a:gd name="connsiteY389" fmla="*/ 783112 h 4341716"/>
              <a:gd name="connsiteX390" fmla="*/ 3829678 w 9336686"/>
              <a:gd name="connsiteY390" fmla="*/ 1405848 h 4341716"/>
              <a:gd name="connsiteX391" fmla="*/ 3845908 w 9336686"/>
              <a:gd name="connsiteY391" fmla="*/ 1432599 h 4341716"/>
              <a:gd name="connsiteX392" fmla="*/ 3945472 w 9336686"/>
              <a:gd name="connsiteY392" fmla="*/ 1479553 h 4341716"/>
              <a:gd name="connsiteX393" fmla="*/ 4036708 w 9336686"/>
              <a:gd name="connsiteY393" fmla="*/ 1441762 h 4341716"/>
              <a:gd name="connsiteX394" fmla="*/ 4062914 w 9336686"/>
              <a:gd name="connsiteY394" fmla="*/ 1402893 h 4341716"/>
              <a:gd name="connsiteX395" fmla="*/ 4062914 w 9336686"/>
              <a:gd name="connsiteY395" fmla="*/ 1326765 h 4341716"/>
              <a:gd name="connsiteX396" fmla="*/ 4141718 w 9336686"/>
              <a:gd name="connsiteY396" fmla="*/ 1207877 h 4341716"/>
              <a:gd name="connsiteX397" fmla="*/ 4185518 w 9336686"/>
              <a:gd name="connsiteY397" fmla="*/ 1199035 h 4341716"/>
              <a:gd name="connsiteX398" fmla="*/ 4185518 w 9336686"/>
              <a:gd name="connsiteY398" fmla="*/ 1197669 h 4341716"/>
              <a:gd name="connsiteX399" fmla="*/ 4208998 w 9336686"/>
              <a:gd name="connsiteY399" fmla="*/ 1195302 h 4341716"/>
              <a:gd name="connsiteX400" fmla="*/ 4308727 w 9336686"/>
              <a:gd name="connsiteY400" fmla="*/ 1109353 h 4341716"/>
              <a:gd name="connsiteX401" fmla="*/ 4316928 w 9336686"/>
              <a:gd name="connsiteY401" fmla="*/ 1062882 h 4341716"/>
              <a:gd name="connsiteX402" fmla="*/ 4316928 w 9336686"/>
              <a:gd name="connsiteY402" fmla="*/ 595713 h 4341716"/>
              <a:gd name="connsiteX403" fmla="*/ 4445955 w 9336686"/>
              <a:gd name="connsiteY403" fmla="*/ 466686 h 4341716"/>
              <a:gd name="connsiteX404" fmla="*/ 4445954 w 9336686"/>
              <a:gd name="connsiteY404" fmla="*/ 466685 h 4341716"/>
              <a:gd name="connsiteX405" fmla="*/ 4574981 w 9336686"/>
              <a:gd name="connsiteY405" fmla="*/ 595712 h 4341716"/>
              <a:gd name="connsiteX406" fmla="*/ 4574981 w 9336686"/>
              <a:gd name="connsiteY406" fmla="*/ 916347 h 4341716"/>
              <a:gd name="connsiteX407" fmla="*/ 4592149 w 9336686"/>
              <a:gd name="connsiteY407" fmla="*/ 944642 h 4341716"/>
              <a:gd name="connsiteX408" fmla="*/ 4691712 w 9336686"/>
              <a:gd name="connsiteY408" fmla="*/ 991596 h 4341716"/>
              <a:gd name="connsiteX409" fmla="*/ 4810600 w 9336686"/>
              <a:gd name="connsiteY409" fmla="*/ 912792 h 4341716"/>
              <a:gd name="connsiteX410" fmla="*/ 4816700 w 9336686"/>
              <a:gd name="connsiteY410" fmla="*/ 882576 h 4341716"/>
              <a:gd name="connsiteX411" fmla="*/ 4816700 w 9336686"/>
              <a:gd name="connsiteY411" fmla="*/ 275141 h 4341716"/>
              <a:gd name="connsiteX412" fmla="*/ 4945727 w 9336686"/>
              <a:gd name="connsiteY412" fmla="*/ 146114 h 4341716"/>
              <a:gd name="connsiteX413" fmla="*/ 4945726 w 9336686"/>
              <a:gd name="connsiteY413" fmla="*/ 146115 h 4341716"/>
              <a:gd name="connsiteX414" fmla="*/ 5074753 w 9336686"/>
              <a:gd name="connsiteY414" fmla="*/ 275142 h 4341716"/>
              <a:gd name="connsiteX415" fmla="*/ 5074753 w 9336686"/>
              <a:gd name="connsiteY415" fmla="*/ 386500 h 4341716"/>
              <a:gd name="connsiteX416" fmla="*/ 5076579 w 9336686"/>
              <a:gd name="connsiteY416" fmla="*/ 395545 h 4341716"/>
              <a:gd name="connsiteX417" fmla="*/ 5195465 w 9336686"/>
              <a:gd name="connsiteY417" fmla="*/ 474349 h 4341716"/>
              <a:gd name="connsiteX418" fmla="*/ 5314353 w 9336686"/>
              <a:gd name="connsiteY418" fmla="*/ 395545 h 4341716"/>
              <a:gd name="connsiteX419" fmla="*/ 5318490 w 9336686"/>
              <a:gd name="connsiteY419" fmla="*/ 375052 h 4341716"/>
              <a:gd name="connsiteX420" fmla="*/ 5318490 w 9336686"/>
              <a:gd name="connsiteY420" fmla="*/ 129027 h 4341716"/>
              <a:gd name="connsiteX421" fmla="*/ 5447517 w 9336686"/>
              <a:gd name="connsiteY421"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6 w 9336686"/>
              <a:gd name="connsiteY143" fmla="*/ 2205066 h 4341716"/>
              <a:gd name="connsiteX144" fmla="*/ 8584095 w 9336686"/>
              <a:gd name="connsiteY144" fmla="*/ 2205066 h 4341716"/>
              <a:gd name="connsiteX145" fmla="*/ 8584095 w 9336686"/>
              <a:gd name="connsiteY145" fmla="*/ 3394187 h 4341716"/>
              <a:gd name="connsiteX146" fmla="*/ 8573957 w 9336686"/>
              <a:gd name="connsiteY146" fmla="*/ 3343968 h 4341716"/>
              <a:gd name="connsiteX147" fmla="*/ 8455069 w 9336686"/>
              <a:gd name="connsiteY147" fmla="*/ 3265164 h 4341716"/>
              <a:gd name="connsiteX148" fmla="*/ 8336182 w 9336686"/>
              <a:gd name="connsiteY148" fmla="*/ 3343968 h 4341716"/>
              <a:gd name="connsiteX149" fmla="*/ 8326418 w 9336686"/>
              <a:gd name="connsiteY149" fmla="*/ 3392328 h 4341716"/>
              <a:gd name="connsiteX150" fmla="*/ 8326418 w 9336686"/>
              <a:gd name="connsiteY150" fmla="*/ 3978730 h 4341716"/>
              <a:gd name="connsiteX151" fmla="*/ 8197391 w 9336686"/>
              <a:gd name="connsiteY151" fmla="*/ 4107757 h 4341716"/>
              <a:gd name="connsiteX152" fmla="*/ 8197392 w 9336686"/>
              <a:gd name="connsiteY152" fmla="*/ 4107756 h 4341716"/>
              <a:gd name="connsiteX153" fmla="*/ 8068365 w 9336686"/>
              <a:gd name="connsiteY153" fmla="*/ 3978729 h 4341716"/>
              <a:gd name="connsiteX154" fmla="*/ 8068365 w 9336686"/>
              <a:gd name="connsiteY154" fmla="*/ 2205066 h 4341716"/>
              <a:gd name="connsiteX155" fmla="*/ 8068364 w 9336686"/>
              <a:gd name="connsiteY155" fmla="*/ 3081767 h 4341716"/>
              <a:gd name="connsiteX156" fmla="*/ 8058226 w 9336686"/>
              <a:gd name="connsiteY156" fmla="*/ 3031548 h 4341716"/>
              <a:gd name="connsiteX157" fmla="*/ 7939338 w 9336686"/>
              <a:gd name="connsiteY157" fmla="*/ 2952744 h 4341716"/>
              <a:gd name="connsiteX158" fmla="*/ 7820451 w 9336686"/>
              <a:gd name="connsiteY158" fmla="*/ 3031548 h 4341716"/>
              <a:gd name="connsiteX159" fmla="*/ 7816853 w 9336686"/>
              <a:gd name="connsiteY159" fmla="*/ 3049367 h 4341716"/>
              <a:gd name="connsiteX160" fmla="*/ 7816853 w 9336686"/>
              <a:gd name="connsiteY160" fmla="*/ 3358313 h 4341716"/>
              <a:gd name="connsiteX161" fmla="*/ 7687826 w 9336686"/>
              <a:gd name="connsiteY161" fmla="*/ 3487340 h 4341716"/>
              <a:gd name="connsiteX162" fmla="*/ 7687827 w 9336686"/>
              <a:gd name="connsiteY162" fmla="*/ 3487339 h 4341716"/>
              <a:gd name="connsiteX163" fmla="*/ 7558800 w 9336686"/>
              <a:gd name="connsiteY163" fmla="*/ 3358312 h 4341716"/>
              <a:gd name="connsiteX164" fmla="*/ 7558800 w 9336686"/>
              <a:gd name="connsiteY164" fmla="*/ 2977960 h 4341716"/>
              <a:gd name="connsiteX165" fmla="*/ 7551332 w 9336686"/>
              <a:gd name="connsiteY165" fmla="*/ 2940967 h 4341716"/>
              <a:gd name="connsiteX166" fmla="*/ 7432444 w 9336686"/>
              <a:gd name="connsiteY166" fmla="*/ 2862163 h 4341716"/>
              <a:gd name="connsiteX167" fmla="*/ 7303417 w 9336686"/>
              <a:gd name="connsiteY167" fmla="*/ 2991190 h 4341716"/>
              <a:gd name="connsiteX168" fmla="*/ 7303417 w 9336686"/>
              <a:gd name="connsiteY168" fmla="*/ 2205066 h 4341716"/>
              <a:gd name="connsiteX169" fmla="*/ 7303416 w 9336686"/>
              <a:gd name="connsiteY169" fmla="*/ 3761682 h 4341716"/>
              <a:gd name="connsiteX170" fmla="*/ 7174389 w 9336686"/>
              <a:gd name="connsiteY170" fmla="*/ 3890709 h 4341716"/>
              <a:gd name="connsiteX171" fmla="*/ 7174390 w 9336686"/>
              <a:gd name="connsiteY171" fmla="*/ 3890708 h 4341716"/>
              <a:gd name="connsiteX172" fmla="*/ 7045363 w 9336686"/>
              <a:gd name="connsiteY172" fmla="*/ 3761681 h 4341716"/>
              <a:gd name="connsiteX173" fmla="*/ 7045363 w 9336686"/>
              <a:gd name="connsiteY173" fmla="*/ 2205066 h 4341716"/>
              <a:gd name="connsiteX174" fmla="*/ 7045362 w 9336686"/>
              <a:gd name="connsiteY174" fmla="*/ 3778204 h 4341716"/>
              <a:gd name="connsiteX175" fmla="*/ 7035224 w 9336686"/>
              <a:gd name="connsiteY175" fmla="*/ 3727985 h 4341716"/>
              <a:gd name="connsiteX176" fmla="*/ 6916336 w 9336686"/>
              <a:gd name="connsiteY176" fmla="*/ 3649181 h 4341716"/>
              <a:gd name="connsiteX177" fmla="*/ 6797449 w 9336686"/>
              <a:gd name="connsiteY177" fmla="*/ 3727985 h 4341716"/>
              <a:gd name="connsiteX178" fmla="*/ 6787685 w 9336686"/>
              <a:gd name="connsiteY178" fmla="*/ 3776346 h 4341716"/>
              <a:gd name="connsiteX179" fmla="*/ 6787685 w 9336686"/>
              <a:gd name="connsiteY179" fmla="*/ 3861685 h 4341716"/>
              <a:gd name="connsiteX180" fmla="*/ 6658658 w 9336686"/>
              <a:gd name="connsiteY180" fmla="*/ 3990712 h 4341716"/>
              <a:gd name="connsiteX181" fmla="*/ 6658659 w 9336686"/>
              <a:gd name="connsiteY181" fmla="*/ 3990711 h 4341716"/>
              <a:gd name="connsiteX182" fmla="*/ 6529632 w 9336686"/>
              <a:gd name="connsiteY182" fmla="*/ 3861684 h 4341716"/>
              <a:gd name="connsiteX183" fmla="*/ 6529632 w 9336686"/>
              <a:gd name="connsiteY183" fmla="*/ 2205066 h 4341716"/>
              <a:gd name="connsiteX184" fmla="*/ 6529631 w 9336686"/>
              <a:gd name="connsiteY184" fmla="*/ 3267664 h 4341716"/>
              <a:gd name="connsiteX185" fmla="*/ 6519493 w 9336686"/>
              <a:gd name="connsiteY185" fmla="*/ 3217445 h 4341716"/>
              <a:gd name="connsiteX186" fmla="*/ 6400605 w 9336686"/>
              <a:gd name="connsiteY186" fmla="*/ 3138641 h 4341716"/>
              <a:gd name="connsiteX187" fmla="*/ 6281718 w 9336686"/>
              <a:gd name="connsiteY187" fmla="*/ 3217445 h 4341716"/>
              <a:gd name="connsiteX188" fmla="*/ 6278120 w 9336686"/>
              <a:gd name="connsiteY188" fmla="*/ 3235264 h 4341716"/>
              <a:gd name="connsiteX189" fmla="*/ 6278120 w 9336686"/>
              <a:gd name="connsiteY189" fmla="*/ 3324182 h 4341716"/>
              <a:gd name="connsiteX190" fmla="*/ 6149093 w 9336686"/>
              <a:gd name="connsiteY190" fmla="*/ 3453209 h 4341716"/>
              <a:gd name="connsiteX191" fmla="*/ 6149094 w 9336686"/>
              <a:gd name="connsiteY191" fmla="*/ 3453208 h 4341716"/>
              <a:gd name="connsiteX192" fmla="*/ 6020067 w 9336686"/>
              <a:gd name="connsiteY192" fmla="*/ 3324181 h 4341716"/>
              <a:gd name="connsiteX193" fmla="*/ 6020067 w 9336686"/>
              <a:gd name="connsiteY193" fmla="*/ 3254438 h 4341716"/>
              <a:gd name="connsiteX194" fmla="*/ 6012599 w 9336686"/>
              <a:gd name="connsiteY194" fmla="*/ 3217445 h 4341716"/>
              <a:gd name="connsiteX195" fmla="*/ 5893711 w 9336686"/>
              <a:gd name="connsiteY195" fmla="*/ 3138641 h 4341716"/>
              <a:gd name="connsiteX196" fmla="*/ 5774823 w 9336686"/>
              <a:gd name="connsiteY196" fmla="*/ 3217445 h 4341716"/>
              <a:gd name="connsiteX197" fmla="*/ 5765060 w 9336686"/>
              <a:gd name="connsiteY197" fmla="*/ 3265805 h 4341716"/>
              <a:gd name="connsiteX198" fmla="*/ 5765060 w 9336686"/>
              <a:gd name="connsiteY198" fmla="*/ 3558605 h 4341716"/>
              <a:gd name="connsiteX199" fmla="*/ 5636033 w 9336686"/>
              <a:gd name="connsiteY199" fmla="*/ 3687632 h 4341716"/>
              <a:gd name="connsiteX200" fmla="*/ 5636034 w 9336686"/>
              <a:gd name="connsiteY200" fmla="*/ 3687631 h 4341716"/>
              <a:gd name="connsiteX201" fmla="*/ 5507007 w 9336686"/>
              <a:gd name="connsiteY201" fmla="*/ 3558604 h 4341716"/>
              <a:gd name="connsiteX202" fmla="*/ 5507007 w 9336686"/>
              <a:gd name="connsiteY202" fmla="*/ 2935868 h 4341716"/>
              <a:gd name="connsiteX203" fmla="*/ 5490777 w 9336686"/>
              <a:gd name="connsiteY203" fmla="*/ 2909117 h 4341716"/>
              <a:gd name="connsiteX204" fmla="*/ 5391213 w 9336686"/>
              <a:gd name="connsiteY204" fmla="*/ 2862163 h 4341716"/>
              <a:gd name="connsiteX205" fmla="*/ 5299977 w 9336686"/>
              <a:gd name="connsiteY205" fmla="*/ 2899954 h 4341716"/>
              <a:gd name="connsiteX206" fmla="*/ 5273771 w 9336686"/>
              <a:gd name="connsiteY206" fmla="*/ 2938823 h 4341716"/>
              <a:gd name="connsiteX207" fmla="*/ 5273771 w 9336686"/>
              <a:gd name="connsiteY207" fmla="*/ 3014951 h 4341716"/>
              <a:gd name="connsiteX208" fmla="*/ 5194967 w 9336686"/>
              <a:gd name="connsiteY208" fmla="*/ 3133839 h 4341716"/>
              <a:gd name="connsiteX209" fmla="*/ 5151167 w 9336686"/>
              <a:gd name="connsiteY209" fmla="*/ 3142681 h 4341716"/>
              <a:gd name="connsiteX210" fmla="*/ 5151167 w 9336686"/>
              <a:gd name="connsiteY210" fmla="*/ 3144047 h 4341716"/>
              <a:gd name="connsiteX211" fmla="*/ 5127687 w 9336686"/>
              <a:gd name="connsiteY211" fmla="*/ 3146414 h 4341716"/>
              <a:gd name="connsiteX212" fmla="*/ 5027958 w 9336686"/>
              <a:gd name="connsiteY212" fmla="*/ 3232363 h 4341716"/>
              <a:gd name="connsiteX213" fmla="*/ 5019757 w 9336686"/>
              <a:gd name="connsiteY213" fmla="*/ 3278834 h 4341716"/>
              <a:gd name="connsiteX214" fmla="*/ 5019757 w 9336686"/>
              <a:gd name="connsiteY214" fmla="*/ 3746003 h 4341716"/>
              <a:gd name="connsiteX215" fmla="*/ 4890730 w 9336686"/>
              <a:gd name="connsiteY215" fmla="*/ 3875030 h 4341716"/>
              <a:gd name="connsiteX216" fmla="*/ 4890731 w 9336686"/>
              <a:gd name="connsiteY216" fmla="*/ 3875031 h 4341716"/>
              <a:gd name="connsiteX217" fmla="*/ 4761704 w 9336686"/>
              <a:gd name="connsiteY217" fmla="*/ 3746004 h 4341716"/>
              <a:gd name="connsiteX218" fmla="*/ 4761704 w 9336686"/>
              <a:gd name="connsiteY218" fmla="*/ 3425369 h 4341716"/>
              <a:gd name="connsiteX219" fmla="*/ 4744536 w 9336686"/>
              <a:gd name="connsiteY219" fmla="*/ 3397074 h 4341716"/>
              <a:gd name="connsiteX220" fmla="*/ 4644973 w 9336686"/>
              <a:gd name="connsiteY220" fmla="*/ 3350120 h 4341716"/>
              <a:gd name="connsiteX221" fmla="*/ 4526085 w 9336686"/>
              <a:gd name="connsiteY221" fmla="*/ 3428924 h 4341716"/>
              <a:gd name="connsiteX222" fmla="*/ 4519985 w 9336686"/>
              <a:gd name="connsiteY222" fmla="*/ 3459140 h 4341716"/>
              <a:gd name="connsiteX223" fmla="*/ 4519985 w 9336686"/>
              <a:gd name="connsiteY223" fmla="*/ 4066575 h 4341716"/>
              <a:gd name="connsiteX224" fmla="*/ 4390958 w 9336686"/>
              <a:gd name="connsiteY224" fmla="*/ 4195602 h 4341716"/>
              <a:gd name="connsiteX225" fmla="*/ 4390959 w 9336686"/>
              <a:gd name="connsiteY225" fmla="*/ 4195601 h 4341716"/>
              <a:gd name="connsiteX226" fmla="*/ 4261932 w 9336686"/>
              <a:gd name="connsiteY226" fmla="*/ 4066574 h 4341716"/>
              <a:gd name="connsiteX227" fmla="*/ 4261932 w 9336686"/>
              <a:gd name="connsiteY227" fmla="*/ 3955216 h 4341716"/>
              <a:gd name="connsiteX228" fmla="*/ 4260106 w 9336686"/>
              <a:gd name="connsiteY228" fmla="*/ 3946171 h 4341716"/>
              <a:gd name="connsiteX229" fmla="*/ 4141220 w 9336686"/>
              <a:gd name="connsiteY229" fmla="*/ 3867367 h 4341716"/>
              <a:gd name="connsiteX230" fmla="*/ 4022332 w 9336686"/>
              <a:gd name="connsiteY230" fmla="*/ 3946171 h 4341716"/>
              <a:gd name="connsiteX231" fmla="*/ 4018195 w 9336686"/>
              <a:gd name="connsiteY231" fmla="*/ 3966664 h 4341716"/>
              <a:gd name="connsiteX232" fmla="*/ 4018195 w 9336686"/>
              <a:gd name="connsiteY232" fmla="*/ 4212689 h 4341716"/>
              <a:gd name="connsiteX233" fmla="*/ 3889168 w 9336686"/>
              <a:gd name="connsiteY233" fmla="*/ 4341716 h 4341716"/>
              <a:gd name="connsiteX234" fmla="*/ 3889169 w 9336686"/>
              <a:gd name="connsiteY234" fmla="*/ 4341715 h 4341716"/>
              <a:gd name="connsiteX235" fmla="*/ 3760142 w 9336686"/>
              <a:gd name="connsiteY235" fmla="*/ 4212688 h 4341716"/>
              <a:gd name="connsiteX236" fmla="*/ 3760142 w 9336686"/>
              <a:gd name="connsiteY236" fmla="*/ 3745519 h 4341716"/>
              <a:gd name="connsiteX237" fmla="*/ 3751941 w 9336686"/>
              <a:gd name="connsiteY237" fmla="*/ 3699048 h 4341716"/>
              <a:gd name="connsiteX238" fmla="*/ 3652212 w 9336686"/>
              <a:gd name="connsiteY238" fmla="*/ 3613099 h 4341716"/>
              <a:gd name="connsiteX239" fmla="*/ 3628732 w 9336686"/>
              <a:gd name="connsiteY239" fmla="*/ 3610732 h 4341716"/>
              <a:gd name="connsiteX240" fmla="*/ 3628732 w 9336686"/>
              <a:gd name="connsiteY240" fmla="*/ 3609366 h 4341716"/>
              <a:gd name="connsiteX241" fmla="*/ 3584932 w 9336686"/>
              <a:gd name="connsiteY241" fmla="*/ 3600524 h 4341716"/>
              <a:gd name="connsiteX242" fmla="*/ 3506128 w 9336686"/>
              <a:gd name="connsiteY242" fmla="*/ 3481636 h 4341716"/>
              <a:gd name="connsiteX243" fmla="*/ 3506128 w 9336686"/>
              <a:gd name="connsiteY243" fmla="*/ 3431307 h 4341716"/>
              <a:gd name="connsiteX244" fmla="*/ 3500614 w 9336686"/>
              <a:gd name="connsiteY244" fmla="*/ 3403994 h 4341716"/>
              <a:gd name="connsiteX245" fmla="*/ 3381726 w 9336686"/>
              <a:gd name="connsiteY245" fmla="*/ 3325190 h 4341716"/>
              <a:gd name="connsiteX246" fmla="*/ 3290490 w 9336686"/>
              <a:gd name="connsiteY246" fmla="*/ 3362981 h 4341716"/>
              <a:gd name="connsiteX247" fmla="*/ 3263554 w 9336686"/>
              <a:gd name="connsiteY247" fmla="*/ 3402932 h 4341716"/>
              <a:gd name="connsiteX248" fmla="*/ 3263554 w 9336686"/>
              <a:gd name="connsiteY248" fmla="*/ 3631142 h 4341716"/>
              <a:gd name="connsiteX249" fmla="*/ 3134527 w 9336686"/>
              <a:gd name="connsiteY249" fmla="*/ 3760169 h 4341716"/>
              <a:gd name="connsiteX250" fmla="*/ 3134528 w 9336686"/>
              <a:gd name="connsiteY250" fmla="*/ 3760168 h 4341716"/>
              <a:gd name="connsiteX251" fmla="*/ 3005501 w 9336686"/>
              <a:gd name="connsiteY251" fmla="*/ 3631141 h 4341716"/>
              <a:gd name="connsiteX252" fmla="*/ 3005501 w 9336686"/>
              <a:gd name="connsiteY252" fmla="*/ 2991769 h 4341716"/>
              <a:gd name="connsiteX253" fmla="*/ 3000280 w 9336686"/>
              <a:gd name="connsiteY253" fmla="*/ 2965907 h 4341716"/>
              <a:gd name="connsiteX254" fmla="*/ 2881392 w 9336686"/>
              <a:gd name="connsiteY254" fmla="*/ 2887103 h 4341716"/>
              <a:gd name="connsiteX255" fmla="*/ 2762505 w 9336686"/>
              <a:gd name="connsiteY255" fmla="*/ 2965907 h 4341716"/>
              <a:gd name="connsiteX256" fmla="*/ 2762032 w 9336686"/>
              <a:gd name="connsiteY256" fmla="*/ 2968250 h 4341716"/>
              <a:gd name="connsiteX257" fmla="*/ 2762032 w 9336686"/>
              <a:gd name="connsiteY257" fmla="*/ 3113195 h 4341716"/>
              <a:gd name="connsiteX258" fmla="*/ 2683229 w 9336686"/>
              <a:gd name="connsiteY258" fmla="*/ 3232083 h 4341716"/>
              <a:gd name="connsiteX259" fmla="*/ 2635159 w 9336686"/>
              <a:gd name="connsiteY259" fmla="*/ 3241787 h 4341716"/>
              <a:gd name="connsiteX260" fmla="*/ 2635159 w 9336686"/>
              <a:gd name="connsiteY260" fmla="*/ 3242525 h 4341716"/>
              <a:gd name="connsiteX261" fmla="*/ 2611679 w 9336686"/>
              <a:gd name="connsiteY261" fmla="*/ 3244892 h 4341716"/>
              <a:gd name="connsiteX262" fmla="*/ 2534615 w 9336686"/>
              <a:gd name="connsiteY262" fmla="*/ 3291336 h 4341716"/>
              <a:gd name="connsiteX263" fmla="*/ 2512827 w 9336686"/>
              <a:gd name="connsiteY263" fmla="*/ 3329312 h 4341716"/>
              <a:gd name="connsiteX264" fmla="*/ 2512827 w 9336686"/>
              <a:gd name="connsiteY264" fmla="*/ 3454880 h 4341716"/>
              <a:gd name="connsiteX265" fmla="*/ 2434024 w 9336686"/>
              <a:gd name="connsiteY265" fmla="*/ 3573768 h 4341716"/>
              <a:gd name="connsiteX266" fmla="*/ 2385954 w 9336686"/>
              <a:gd name="connsiteY266" fmla="*/ 3583472 h 4341716"/>
              <a:gd name="connsiteX267" fmla="*/ 2385954 w 9336686"/>
              <a:gd name="connsiteY267" fmla="*/ 3584210 h 4341716"/>
              <a:gd name="connsiteX268" fmla="*/ 2362474 w 9336686"/>
              <a:gd name="connsiteY268" fmla="*/ 3586577 h 4341716"/>
              <a:gd name="connsiteX269" fmla="*/ 2285410 w 9336686"/>
              <a:gd name="connsiteY269" fmla="*/ 3633021 h 4341716"/>
              <a:gd name="connsiteX270" fmla="*/ 2273449 w 9336686"/>
              <a:gd name="connsiteY270" fmla="*/ 3653869 h 4341716"/>
              <a:gd name="connsiteX271" fmla="*/ 2273449 w 9336686"/>
              <a:gd name="connsiteY271" fmla="*/ 3867367 h 4341716"/>
              <a:gd name="connsiteX272" fmla="*/ 2144423 w 9336686"/>
              <a:gd name="connsiteY272" fmla="*/ 3996394 h 4341716"/>
              <a:gd name="connsiteX273" fmla="*/ 2144424 w 9336686"/>
              <a:gd name="connsiteY273" fmla="*/ 3996393 h 4341716"/>
              <a:gd name="connsiteX274" fmla="*/ 2015396 w 9336686"/>
              <a:gd name="connsiteY274" fmla="*/ 3867366 h 4341716"/>
              <a:gd name="connsiteX275" fmla="*/ 2015396 w 9336686"/>
              <a:gd name="connsiteY275" fmla="*/ 3400197 h 4341716"/>
              <a:gd name="connsiteX276" fmla="*/ 2007195 w 9336686"/>
              <a:gd name="connsiteY276" fmla="*/ 3353726 h 4341716"/>
              <a:gd name="connsiteX277" fmla="*/ 1907467 w 9336686"/>
              <a:gd name="connsiteY277" fmla="*/ 3267777 h 4341716"/>
              <a:gd name="connsiteX278" fmla="*/ 1883987 w 9336686"/>
              <a:gd name="connsiteY278" fmla="*/ 3265410 h 4341716"/>
              <a:gd name="connsiteX279" fmla="*/ 1883987 w 9336686"/>
              <a:gd name="connsiteY279" fmla="*/ 3264044 h 4341716"/>
              <a:gd name="connsiteX280" fmla="*/ 1840187 w 9336686"/>
              <a:gd name="connsiteY280" fmla="*/ 3255202 h 4341716"/>
              <a:gd name="connsiteX281" fmla="*/ 1761383 w 9336686"/>
              <a:gd name="connsiteY281" fmla="*/ 3136314 h 4341716"/>
              <a:gd name="connsiteX282" fmla="*/ 1761383 w 9336686"/>
              <a:gd name="connsiteY282" fmla="*/ 2996103 h 4341716"/>
              <a:gd name="connsiteX283" fmla="*/ 1755287 w 9336686"/>
              <a:gd name="connsiteY283" fmla="*/ 2965907 h 4341716"/>
              <a:gd name="connsiteX284" fmla="*/ 1636398 w 9336686"/>
              <a:gd name="connsiteY284" fmla="*/ 2887103 h 4341716"/>
              <a:gd name="connsiteX285" fmla="*/ 1517510 w 9336686"/>
              <a:gd name="connsiteY285" fmla="*/ 2965907 h 4341716"/>
              <a:gd name="connsiteX286" fmla="*/ 1515568 w 9336686"/>
              <a:gd name="connsiteY286" fmla="*/ 2975527 h 4341716"/>
              <a:gd name="connsiteX287" fmla="*/ 1515568 w 9336686"/>
              <a:gd name="connsiteY287" fmla="*/ 3239907 h 4341716"/>
              <a:gd name="connsiteX288" fmla="*/ 1386541 w 9336686"/>
              <a:gd name="connsiteY288" fmla="*/ 3368934 h 4341716"/>
              <a:gd name="connsiteX289" fmla="*/ 1386542 w 9336686"/>
              <a:gd name="connsiteY289" fmla="*/ 3368933 h 4341716"/>
              <a:gd name="connsiteX290" fmla="*/ 1257514 w 9336686"/>
              <a:gd name="connsiteY290" fmla="*/ 3239906 h 4341716"/>
              <a:gd name="connsiteX291" fmla="*/ 1257514 w 9336686"/>
              <a:gd name="connsiteY291" fmla="*/ 2772737 h 4341716"/>
              <a:gd name="connsiteX292" fmla="*/ 1249314 w 9336686"/>
              <a:gd name="connsiteY292" fmla="*/ 2726266 h 4341716"/>
              <a:gd name="connsiteX293" fmla="*/ 1149584 w 9336686"/>
              <a:gd name="connsiteY293" fmla="*/ 2640317 h 4341716"/>
              <a:gd name="connsiteX294" fmla="*/ 1126104 w 9336686"/>
              <a:gd name="connsiteY294" fmla="*/ 2637950 h 4341716"/>
              <a:gd name="connsiteX295" fmla="*/ 1126104 w 9336686"/>
              <a:gd name="connsiteY295" fmla="*/ 2636584 h 4341716"/>
              <a:gd name="connsiteX296" fmla="*/ 1082305 w 9336686"/>
              <a:gd name="connsiteY296" fmla="*/ 2627742 h 4341716"/>
              <a:gd name="connsiteX297" fmla="*/ 1003500 w 9336686"/>
              <a:gd name="connsiteY297" fmla="*/ 2508854 h 4341716"/>
              <a:gd name="connsiteX298" fmla="*/ 1003500 w 9336686"/>
              <a:gd name="connsiteY298" fmla="*/ 2387433 h 4341716"/>
              <a:gd name="connsiteX299" fmla="*/ 1003269 w 9336686"/>
              <a:gd name="connsiteY299" fmla="*/ 2386290 h 4341716"/>
              <a:gd name="connsiteX300" fmla="*/ 884381 w 9336686"/>
              <a:gd name="connsiteY300" fmla="*/ 2307486 h 4341716"/>
              <a:gd name="connsiteX301" fmla="*/ 765494 w 9336686"/>
              <a:gd name="connsiteY301" fmla="*/ 2386290 h 4341716"/>
              <a:gd name="connsiteX302" fmla="*/ 762038 w 9336686"/>
              <a:gd name="connsiteY302" fmla="*/ 2403410 h 4341716"/>
              <a:gd name="connsiteX303" fmla="*/ 762038 w 9336686"/>
              <a:gd name="connsiteY303" fmla="*/ 2614672 h 4341716"/>
              <a:gd name="connsiteX304" fmla="*/ 683235 w 9336686"/>
              <a:gd name="connsiteY304" fmla="*/ 2733560 h 4341716"/>
              <a:gd name="connsiteX305" fmla="*/ 635165 w 9336686"/>
              <a:gd name="connsiteY305" fmla="*/ 2743264 h 4341716"/>
              <a:gd name="connsiteX306" fmla="*/ 635165 w 9336686"/>
              <a:gd name="connsiteY306" fmla="*/ 2744002 h 4341716"/>
              <a:gd name="connsiteX307" fmla="*/ 611685 w 9336686"/>
              <a:gd name="connsiteY307" fmla="*/ 2746369 h 4341716"/>
              <a:gd name="connsiteX308" fmla="*/ 534621 w 9336686"/>
              <a:gd name="connsiteY308" fmla="*/ 2792813 h 4341716"/>
              <a:gd name="connsiteX309" fmla="*/ 512066 w 9336686"/>
              <a:gd name="connsiteY309" fmla="*/ 2832126 h 4341716"/>
              <a:gd name="connsiteX310" fmla="*/ 512066 w 9336686"/>
              <a:gd name="connsiteY310" fmla="*/ 3531739 h 4341716"/>
              <a:gd name="connsiteX311" fmla="*/ 383039 w 9336686"/>
              <a:gd name="connsiteY311" fmla="*/ 3660766 h 4341716"/>
              <a:gd name="connsiteX312" fmla="*/ 383040 w 9336686"/>
              <a:gd name="connsiteY312" fmla="*/ 3660765 h 4341716"/>
              <a:gd name="connsiteX313" fmla="*/ 254013 w 9336686"/>
              <a:gd name="connsiteY313" fmla="*/ 3531738 h 4341716"/>
              <a:gd name="connsiteX314" fmla="*/ 254013 w 9336686"/>
              <a:gd name="connsiteY314" fmla="*/ 3064569 h 4341716"/>
              <a:gd name="connsiteX315" fmla="*/ 245812 w 9336686"/>
              <a:gd name="connsiteY315" fmla="*/ 3018098 h 4341716"/>
              <a:gd name="connsiteX316" fmla="*/ 146083 w 9336686"/>
              <a:gd name="connsiteY316" fmla="*/ 2932149 h 4341716"/>
              <a:gd name="connsiteX317" fmla="*/ 122603 w 9336686"/>
              <a:gd name="connsiteY317" fmla="*/ 2929782 h 4341716"/>
              <a:gd name="connsiteX318" fmla="*/ 122603 w 9336686"/>
              <a:gd name="connsiteY318" fmla="*/ 2928416 h 4341716"/>
              <a:gd name="connsiteX319" fmla="*/ 78803 w 9336686"/>
              <a:gd name="connsiteY319" fmla="*/ 2919574 h 4341716"/>
              <a:gd name="connsiteX320" fmla="*/ 22035 w 9336686"/>
              <a:gd name="connsiteY320" fmla="*/ 2872826 h 4341716"/>
              <a:gd name="connsiteX321" fmla="*/ 0 w 9336686"/>
              <a:gd name="connsiteY321" fmla="*/ 2800689 h 4341716"/>
              <a:gd name="connsiteX322" fmla="*/ 0 w 9336686"/>
              <a:gd name="connsiteY322" fmla="*/ 783111 h 4341716"/>
              <a:gd name="connsiteX323" fmla="*/ 129027 w 9336686"/>
              <a:gd name="connsiteY323" fmla="*/ 654084 h 4341716"/>
              <a:gd name="connsiteX324" fmla="*/ 129026 w 9336686"/>
              <a:gd name="connsiteY324" fmla="*/ 654085 h 4341716"/>
              <a:gd name="connsiteX325" fmla="*/ 258053 w 9336686"/>
              <a:gd name="connsiteY325" fmla="*/ 783112 h 4341716"/>
              <a:gd name="connsiteX326" fmla="*/ 258053 w 9336686"/>
              <a:gd name="connsiteY326" fmla="*/ 1405848 h 4341716"/>
              <a:gd name="connsiteX327" fmla="*/ 274283 w 9336686"/>
              <a:gd name="connsiteY327" fmla="*/ 1432599 h 4341716"/>
              <a:gd name="connsiteX328" fmla="*/ 373847 w 9336686"/>
              <a:gd name="connsiteY328" fmla="*/ 1479553 h 4341716"/>
              <a:gd name="connsiteX329" fmla="*/ 492735 w 9336686"/>
              <a:gd name="connsiteY329" fmla="*/ 1400749 h 4341716"/>
              <a:gd name="connsiteX330" fmla="*/ 494536 w 9336686"/>
              <a:gd name="connsiteY330" fmla="*/ 1391827 h 4341716"/>
              <a:gd name="connsiteX331" fmla="*/ 494536 w 9336686"/>
              <a:gd name="connsiteY331" fmla="*/ 964051 h 4341716"/>
              <a:gd name="connsiteX332" fmla="*/ 623563 w 9336686"/>
              <a:gd name="connsiteY332" fmla="*/ 835024 h 4341716"/>
              <a:gd name="connsiteX333" fmla="*/ 623562 w 9336686"/>
              <a:gd name="connsiteY333" fmla="*/ 835025 h 4341716"/>
              <a:gd name="connsiteX334" fmla="*/ 752589 w 9336686"/>
              <a:gd name="connsiteY334" fmla="*/ 964052 h 4341716"/>
              <a:gd name="connsiteX335" fmla="*/ 752590 w 9336686"/>
              <a:gd name="connsiteY335" fmla="*/ 947529 h 4341716"/>
              <a:gd name="connsiteX336" fmla="*/ 762728 w 9336686"/>
              <a:gd name="connsiteY336" fmla="*/ 997748 h 4341716"/>
              <a:gd name="connsiteX337" fmla="*/ 881616 w 9336686"/>
              <a:gd name="connsiteY337" fmla="*/ 1076552 h 4341716"/>
              <a:gd name="connsiteX338" fmla="*/ 1000503 w 9336686"/>
              <a:gd name="connsiteY338" fmla="*/ 997748 h 4341716"/>
              <a:gd name="connsiteX339" fmla="*/ 1010267 w 9336686"/>
              <a:gd name="connsiteY339" fmla="*/ 949388 h 4341716"/>
              <a:gd name="connsiteX340" fmla="*/ 1010267 w 9336686"/>
              <a:gd name="connsiteY340" fmla="*/ 362986 h 4341716"/>
              <a:gd name="connsiteX341" fmla="*/ 1139294 w 9336686"/>
              <a:gd name="connsiteY341" fmla="*/ 233959 h 4341716"/>
              <a:gd name="connsiteX342" fmla="*/ 1139293 w 9336686"/>
              <a:gd name="connsiteY342" fmla="*/ 233960 h 4341716"/>
              <a:gd name="connsiteX343" fmla="*/ 1268320 w 9336686"/>
              <a:gd name="connsiteY343" fmla="*/ 362987 h 4341716"/>
              <a:gd name="connsiteX344" fmla="*/ 1268321 w 9336686"/>
              <a:gd name="connsiteY344" fmla="*/ 1259949 h 4341716"/>
              <a:gd name="connsiteX345" fmla="*/ 1278459 w 9336686"/>
              <a:gd name="connsiteY345" fmla="*/ 1310168 h 4341716"/>
              <a:gd name="connsiteX346" fmla="*/ 1397347 w 9336686"/>
              <a:gd name="connsiteY346" fmla="*/ 1388972 h 4341716"/>
              <a:gd name="connsiteX347" fmla="*/ 1516234 w 9336686"/>
              <a:gd name="connsiteY347" fmla="*/ 1310168 h 4341716"/>
              <a:gd name="connsiteX348" fmla="*/ 1519832 w 9336686"/>
              <a:gd name="connsiteY348" fmla="*/ 1292349 h 4341716"/>
              <a:gd name="connsiteX349" fmla="*/ 1519832 w 9336686"/>
              <a:gd name="connsiteY349" fmla="*/ 983403 h 4341716"/>
              <a:gd name="connsiteX350" fmla="*/ 1648859 w 9336686"/>
              <a:gd name="connsiteY350" fmla="*/ 854376 h 4341716"/>
              <a:gd name="connsiteX351" fmla="*/ 1648858 w 9336686"/>
              <a:gd name="connsiteY351" fmla="*/ 854377 h 4341716"/>
              <a:gd name="connsiteX352" fmla="*/ 1777885 w 9336686"/>
              <a:gd name="connsiteY352" fmla="*/ 983404 h 4341716"/>
              <a:gd name="connsiteX353" fmla="*/ 1777885 w 9336686"/>
              <a:gd name="connsiteY353" fmla="*/ 1363756 h 4341716"/>
              <a:gd name="connsiteX354" fmla="*/ 1785353 w 9336686"/>
              <a:gd name="connsiteY354" fmla="*/ 1400749 h 4341716"/>
              <a:gd name="connsiteX355" fmla="*/ 1904241 w 9336686"/>
              <a:gd name="connsiteY355" fmla="*/ 1479553 h 4341716"/>
              <a:gd name="connsiteX356" fmla="*/ 2033268 w 9336686"/>
              <a:gd name="connsiteY356" fmla="*/ 1350526 h 4341716"/>
              <a:gd name="connsiteX357" fmla="*/ 2033269 w 9336686"/>
              <a:gd name="connsiteY357" fmla="*/ 580034 h 4341716"/>
              <a:gd name="connsiteX358" fmla="*/ 2162296 w 9336686"/>
              <a:gd name="connsiteY358" fmla="*/ 451007 h 4341716"/>
              <a:gd name="connsiteX359" fmla="*/ 2162295 w 9336686"/>
              <a:gd name="connsiteY359" fmla="*/ 451008 h 4341716"/>
              <a:gd name="connsiteX360" fmla="*/ 2291322 w 9336686"/>
              <a:gd name="connsiteY360" fmla="*/ 580035 h 4341716"/>
              <a:gd name="connsiteX361" fmla="*/ 2291322 w 9336686"/>
              <a:gd name="connsiteY361" fmla="*/ 2136650 h 4341716"/>
              <a:gd name="connsiteX362" fmla="*/ 2291323 w 9336686"/>
              <a:gd name="connsiteY362" fmla="*/ 563512 h 4341716"/>
              <a:gd name="connsiteX363" fmla="*/ 2301461 w 9336686"/>
              <a:gd name="connsiteY363" fmla="*/ 613731 h 4341716"/>
              <a:gd name="connsiteX364" fmla="*/ 2420349 w 9336686"/>
              <a:gd name="connsiteY364" fmla="*/ 692535 h 4341716"/>
              <a:gd name="connsiteX365" fmla="*/ 2539236 w 9336686"/>
              <a:gd name="connsiteY365" fmla="*/ 613731 h 4341716"/>
              <a:gd name="connsiteX366" fmla="*/ 2549000 w 9336686"/>
              <a:gd name="connsiteY366" fmla="*/ 565370 h 4341716"/>
              <a:gd name="connsiteX367" fmla="*/ 2549000 w 9336686"/>
              <a:gd name="connsiteY367" fmla="*/ 480031 h 4341716"/>
              <a:gd name="connsiteX368" fmla="*/ 2678027 w 9336686"/>
              <a:gd name="connsiteY368" fmla="*/ 351004 h 4341716"/>
              <a:gd name="connsiteX369" fmla="*/ 2678026 w 9336686"/>
              <a:gd name="connsiteY369" fmla="*/ 351005 h 4341716"/>
              <a:gd name="connsiteX370" fmla="*/ 2807053 w 9336686"/>
              <a:gd name="connsiteY370" fmla="*/ 480032 h 4341716"/>
              <a:gd name="connsiteX371" fmla="*/ 2807054 w 9336686"/>
              <a:gd name="connsiteY371" fmla="*/ 1074052 h 4341716"/>
              <a:gd name="connsiteX372" fmla="*/ 2817192 w 9336686"/>
              <a:gd name="connsiteY372" fmla="*/ 1124271 h 4341716"/>
              <a:gd name="connsiteX373" fmla="*/ 2936080 w 9336686"/>
              <a:gd name="connsiteY373" fmla="*/ 1203075 h 4341716"/>
              <a:gd name="connsiteX374" fmla="*/ 3054967 w 9336686"/>
              <a:gd name="connsiteY374" fmla="*/ 1124271 h 4341716"/>
              <a:gd name="connsiteX375" fmla="*/ 3058565 w 9336686"/>
              <a:gd name="connsiteY375" fmla="*/ 1106452 h 4341716"/>
              <a:gd name="connsiteX376" fmla="*/ 3058565 w 9336686"/>
              <a:gd name="connsiteY376" fmla="*/ 1017534 h 4341716"/>
              <a:gd name="connsiteX377" fmla="*/ 3187592 w 9336686"/>
              <a:gd name="connsiteY377" fmla="*/ 888507 h 4341716"/>
              <a:gd name="connsiteX378" fmla="*/ 3187591 w 9336686"/>
              <a:gd name="connsiteY378" fmla="*/ 888508 h 4341716"/>
              <a:gd name="connsiteX379" fmla="*/ 3316618 w 9336686"/>
              <a:gd name="connsiteY379" fmla="*/ 1017535 h 4341716"/>
              <a:gd name="connsiteX380" fmla="*/ 3316618 w 9336686"/>
              <a:gd name="connsiteY380" fmla="*/ 1087278 h 4341716"/>
              <a:gd name="connsiteX381" fmla="*/ 3324086 w 9336686"/>
              <a:gd name="connsiteY381" fmla="*/ 1124271 h 4341716"/>
              <a:gd name="connsiteX382" fmla="*/ 3442974 w 9336686"/>
              <a:gd name="connsiteY382" fmla="*/ 1203075 h 4341716"/>
              <a:gd name="connsiteX383" fmla="*/ 3561862 w 9336686"/>
              <a:gd name="connsiteY383" fmla="*/ 1124271 h 4341716"/>
              <a:gd name="connsiteX384" fmla="*/ 3571625 w 9336686"/>
              <a:gd name="connsiteY384" fmla="*/ 1075911 h 4341716"/>
              <a:gd name="connsiteX385" fmla="*/ 3571625 w 9336686"/>
              <a:gd name="connsiteY385" fmla="*/ 783111 h 4341716"/>
              <a:gd name="connsiteX386" fmla="*/ 3700652 w 9336686"/>
              <a:gd name="connsiteY386" fmla="*/ 654084 h 4341716"/>
              <a:gd name="connsiteX387" fmla="*/ 3700651 w 9336686"/>
              <a:gd name="connsiteY387" fmla="*/ 654085 h 4341716"/>
              <a:gd name="connsiteX388" fmla="*/ 3829678 w 9336686"/>
              <a:gd name="connsiteY388" fmla="*/ 783112 h 4341716"/>
              <a:gd name="connsiteX389" fmla="*/ 3829678 w 9336686"/>
              <a:gd name="connsiteY389" fmla="*/ 1405848 h 4341716"/>
              <a:gd name="connsiteX390" fmla="*/ 3845908 w 9336686"/>
              <a:gd name="connsiteY390" fmla="*/ 1432599 h 4341716"/>
              <a:gd name="connsiteX391" fmla="*/ 3945472 w 9336686"/>
              <a:gd name="connsiteY391" fmla="*/ 1479553 h 4341716"/>
              <a:gd name="connsiteX392" fmla="*/ 4036708 w 9336686"/>
              <a:gd name="connsiteY392" fmla="*/ 1441762 h 4341716"/>
              <a:gd name="connsiteX393" fmla="*/ 4062914 w 9336686"/>
              <a:gd name="connsiteY393" fmla="*/ 1402893 h 4341716"/>
              <a:gd name="connsiteX394" fmla="*/ 4062914 w 9336686"/>
              <a:gd name="connsiteY394" fmla="*/ 1326765 h 4341716"/>
              <a:gd name="connsiteX395" fmla="*/ 4141718 w 9336686"/>
              <a:gd name="connsiteY395" fmla="*/ 1207877 h 4341716"/>
              <a:gd name="connsiteX396" fmla="*/ 4185518 w 9336686"/>
              <a:gd name="connsiteY396" fmla="*/ 1199035 h 4341716"/>
              <a:gd name="connsiteX397" fmla="*/ 4185518 w 9336686"/>
              <a:gd name="connsiteY397" fmla="*/ 1197669 h 4341716"/>
              <a:gd name="connsiteX398" fmla="*/ 4208998 w 9336686"/>
              <a:gd name="connsiteY398" fmla="*/ 1195302 h 4341716"/>
              <a:gd name="connsiteX399" fmla="*/ 4308727 w 9336686"/>
              <a:gd name="connsiteY399" fmla="*/ 1109353 h 4341716"/>
              <a:gd name="connsiteX400" fmla="*/ 4316928 w 9336686"/>
              <a:gd name="connsiteY400" fmla="*/ 1062882 h 4341716"/>
              <a:gd name="connsiteX401" fmla="*/ 4316928 w 9336686"/>
              <a:gd name="connsiteY401" fmla="*/ 595713 h 4341716"/>
              <a:gd name="connsiteX402" fmla="*/ 4445955 w 9336686"/>
              <a:gd name="connsiteY402" fmla="*/ 466686 h 4341716"/>
              <a:gd name="connsiteX403" fmla="*/ 4445954 w 9336686"/>
              <a:gd name="connsiteY403" fmla="*/ 466685 h 4341716"/>
              <a:gd name="connsiteX404" fmla="*/ 4574981 w 9336686"/>
              <a:gd name="connsiteY404" fmla="*/ 595712 h 4341716"/>
              <a:gd name="connsiteX405" fmla="*/ 4574981 w 9336686"/>
              <a:gd name="connsiteY405" fmla="*/ 916347 h 4341716"/>
              <a:gd name="connsiteX406" fmla="*/ 4592149 w 9336686"/>
              <a:gd name="connsiteY406" fmla="*/ 944642 h 4341716"/>
              <a:gd name="connsiteX407" fmla="*/ 4691712 w 9336686"/>
              <a:gd name="connsiteY407" fmla="*/ 991596 h 4341716"/>
              <a:gd name="connsiteX408" fmla="*/ 4810600 w 9336686"/>
              <a:gd name="connsiteY408" fmla="*/ 912792 h 4341716"/>
              <a:gd name="connsiteX409" fmla="*/ 4816700 w 9336686"/>
              <a:gd name="connsiteY409" fmla="*/ 882576 h 4341716"/>
              <a:gd name="connsiteX410" fmla="*/ 4816700 w 9336686"/>
              <a:gd name="connsiteY410" fmla="*/ 275141 h 4341716"/>
              <a:gd name="connsiteX411" fmla="*/ 4945727 w 9336686"/>
              <a:gd name="connsiteY411" fmla="*/ 146114 h 4341716"/>
              <a:gd name="connsiteX412" fmla="*/ 4945726 w 9336686"/>
              <a:gd name="connsiteY412" fmla="*/ 146115 h 4341716"/>
              <a:gd name="connsiteX413" fmla="*/ 5074753 w 9336686"/>
              <a:gd name="connsiteY413" fmla="*/ 275142 h 4341716"/>
              <a:gd name="connsiteX414" fmla="*/ 5074753 w 9336686"/>
              <a:gd name="connsiteY414" fmla="*/ 386500 h 4341716"/>
              <a:gd name="connsiteX415" fmla="*/ 5076579 w 9336686"/>
              <a:gd name="connsiteY415" fmla="*/ 395545 h 4341716"/>
              <a:gd name="connsiteX416" fmla="*/ 5195465 w 9336686"/>
              <a:gd name="connsiteY416" fmla="*/ 474349 h 4341716"/>
              <a:gd name="connsiteX417" fmla="*/ 5314353 w 9336686"/>
              <a:gd name="connsiteY417" fmla="*/ 395545 h 4341716"/>
              <a:gd name="connsiteX418" fmla="*/ 5318490 w 9336686"/>
              <a:gd name="connsiteY418" fmla="*/ 375052 h 4341716"/>
              <a:gd name="connsiteX419" fmla="*/ 5318490 w 9336686"/>
              <a:gd name="connsiteY419" fmla="*/ 129027 h 4341716"/>
              <a:gd name="connsiteX420" fmla="*/ 5447517 w 9336686"/>
              <a:gd name="connsiteY420"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6 w 9336686"/>
              <a:gd name="connsiteY143" fmla="*/ 2205066 h 4341716"/>
              <a:gd name="connsiteX144" fmla="*/ 8584095 w 9336686"/>
              <a:gd name="connsiteY144" fmla="*/ 2205066 h 4341716"/>
              <a:gd name="connsiteX145" fmla="*/ 8584095 w 9336686"/>
              <a:gd name="connsiteY145" fmla="*/ 3394187 h 4341716"/>
              <a:gd name="connsiteX146" fmla="*/ 8573957 w 9336686"/>
              <a:gd name="connsiteY146" fmla="*/ 3343968 h 4341716"/>
              <a:gd name="connsiteX147" fmla="*/ 8455069 w 9336686"/>
              <a:gd name="connsiteY147" fmla="*/ 3265164 h 4341716"/>
              <a:gd name="connsiteX148" fmla="*/ 8336182 w 9336686"/>
              <a:gd name="connsiteY148" fmla="*/ 3343968 h 4341716"/>
              <a:gd name="connsiteX149" fmla="*/ 8326418 w 9336686"/>
              <a:gd name="connsiteY149" fmla="*/ 3392328 h 4341716"/>
              <a:gd name="connsiteX150" fmla="*/ 8326418 w 9336686"/>
              <a:gd name="connsiteY150" fmla="*/ 3978730 h 4341716"/>
              <a:gd name="connsiteX151" fmla="*/ 8197391 w 9336686"/>
              <a:gd name="connsiteY151" fmla="*/ 4107757 h 4341716"/>
              <a:gd name="connsiteX152" fmla="*/ 8197392 w 9336686"/>
              <a:gd name="connsiteY152" fmla="*/ 4107756 h 4341716"/>
              <a:gd name="connsiteX153" fmla="*/ 8068365 w 9336686"/>
              <a:gd name="connsiteY153" fmla="*/ 3978729 h 4341716"/>
              <a:gd name="connsiteX154" fmla="*/ 8068365 w 9336686"/>
              <a:gd name="connsiteY154" fmla="*/ 2205066 h 4341716"/>
              <a:gd name="connsiteX155" fmla="*/ 8068364 w 9336686"/>
              <a:gd name="connsiteY155" fmla="*/ 3081767 h 4341716"/>
              <a:gd name="connsiteX156" fmla="*/ 8058226 w 9336686"/>
              <a:gd name="connsiteY156" fmla="*/ 3031548 h 4341716"/>
              <a:gd name="connsiteX157" fmla="*/ 7939338 w 9336686"/>
              <a:gd name="connsiteY157" fmla="*/ 2952744 h 4341716"/>
              <a:gd name="connsiteX158" fmla="*/ 7820451 w 9336686"/>
              <a:gd name="connsiteY158" fmla="*/ 3031548 h 4341716"/>
              <a:gd name="connsiteX159" fmla="*/ 7816853 w 9336686"/>
              <a:gd name="connsiteY159" fmla="*/ 3049367 h 4341716"/>
              <a:gd name="connsiteX160" fmla="*/ 7816853 w 9336686"/>
              <a:gd name="connsiteY160" fmla="*/ 3358313 h 4341716"/>
              <a:gd name="connsiteX161" fmla="*/ 7687826 w 9336686"/>
              <a:gd name="connsiteY161" fmla="*/ 3487340 h 4341716"/>
              <a:gd name="connsiteX162" fmla="*/ 7687827 w 9336686"/>
              <a:gd name="connsiteY162" fmla="*/ 3487339 h 4341716"/>
              <a:gd name="connsiteX163" fmla="*/ 7558800 w 9336686"/>
              <a:gd name="connsiteY163" fmla="*/ 3358312 h 4341716"/>
              <a:gd name="connsiteX164" fmla="*/ 7558800 w 9336686"/>
              <a:gd name="connsiteY164" fmla="*/ 2977960 h 4341716"/>
              <a:gd name="connsiteX165" fmla="*/ 7551332 w 9336686"/>
              <a:gd name="connsiteY165" fmla="*/ 2940967 h 4341716"/>
              <a:gd name="connsiteX166" fmla="*/ 7432444 w 9336686"/>
              <a:gd name="connsiteY166" fmla="*/ 2862163 h 4341716"/>
              <a:gd name="connsiteX167" fmla="*/ 7303417 w 9336686"/>
              <a:gd name="connsiteY167" fmla="*/ 2991190 h 4341716"/>
              <a:gd name="connsiteX168" fmla="*/ 7303417 w 9336686"/>
              <a:gd name="connsiteY168" fmla="*/ 2205066 h 4341716"/>
              <a:gd name="connsiteX169" fmla="*/ 7303416 w 9336686"/>
              <a:gd name="connsiteY169" fmla="*/ 3761682 h 4341716"/>
              <a:gd name="connsiteX170" fmla="*/ 7174389 w 9336686"/>
              <a:gd name="connsiteY170" fmla="*/ 3890709 h 4341716"/>
              <a:gd name="connsiteX171" fmla="*/ 7174390 w 9336686"/>
              <a:gd name="connsiteY171" fmla="*/ 3890708 h 4341716"/>
              <a:gd name="connsiteX172" fmla="*/ 7045363 w 9336686"/>
              <a:gd name="connsiteY172" fmla="*/ 3761681 h 4341716"/>
              <a:gd name="connsiteX173" fmla="*/ 7045363 w 9336686"/>
              <a:gd name="connsiteY173" fmla="*/ 2205066 h 4341716"/>
              <a:gd name="connsiteX174" fmla="*/ 7045362 w 9336686"/>
              <a:gd name="connsiteY174" fmla="*/ 3778204 h 4341716"/>
              <a:gd name="connsiteX175" fmla="*/ 7035224 w 9336686"/>
              <a:gd name="connsiteY175" fmla="*/ 3727985 h 4341716"/>
              <a:gd name="connsiteX176" fmla="*/ 6916336 w 9336686"/>
              <a:gd name="connsiteY176" fmla="*/ 3649181 h 4341716"/>
              <a:gd name="connsiteX177" fmla="*/ 6797449 w 9336686"/>
              <a:gd name="connsiteY177" fmla="*/ 3727985 h 4341716"/>
              <a:gd name="connsiteX178" fmla="*/ 6787685 w 9336686"/>
              <a:gd name="connsiteY178" fmla="*/ 3776346 h 4341716"/>
              <a:gd name="connsiteX179" fmla="*/ 6787685 w 9336686"/>
              <a:gd name="connsiteY179" fmla="*/ 3861685 h 4341716"/>
              <a:gd name="connsiteX180" fmla="*/ 6658658 w 9336686"/>
              <a:gd name="connsiteY180" fmla="*/ 3990712 h 4341716"/>
              <a:gd name="connsiteX181" fmla="*/ 6658659 w 9336686"/>
              <a:gd name="connsiteY181" fmla="*/ 3990711 h 4341716"/>
              <a:gd name="connsiteX182" fmla="*/ 6529632 w 9336686"/>
              <a:gd name="connsiteY182" fmla="*/ 3861684 h 4341716"/>
              <a:gd name="connsiteX183" fmla="*/ 6529632 w 9336686"/>
              <a:gd name="connsiteY183" fmla="*/ 2205066 h 4341716"/>
              <a:gd name="connsiteX184" fmla="*/ 6529631 w 9336686"/>
              <a:gd name="connsiteY184" fmla="*/ 3267664 h 4341716"/>
              <a:gd name="connsiteX185" fmla="*/ 6519493 w 9336686"/>
              <a:gd name="connsiteY185" fmla="*/ 3217445 h 4341716"/>
              <a:gd name="connsiteX186" fmla="*/ 6400605 w 9336686"/>
              <a:gd name="connsiteY186" fmla="*/ 3138641 h 4341716"/>
              <a:gd name="connsiteX187" fmla="*/ 6281718 w 9336686"/>
              <a:gd name="connsiteY187" fmla="*/ 3217445 h 4341716"/>
              <a:gd name="connsiteX188" fmla="*/ 6278120 w 9336686"/>
              <a:gd name="connsiteY188" fmla="*/ 3235264 h 4341716"/>
              <a:gd name="connsiteX189" fmla="*/ 6278120 w 9336686"/>
              <a:gd name="connsiteY189" fmla="*/ 3324182 h 4341716"/>
              <a:gd name="connsiteX190" fmla="*/ 6149093 w 9336686"/>
              <a:gd name="connsiteY190" fmla="*/ 3453209 h 4341716"/>
              <a:gd name="connsiteX191" fmla="*/ 6149094 w 9336686"/>
              <a:gd name="connsiteY191" fmla="*/ 3453208 h 4341716"/>
              <a:gd name="connsiteX192" fmla="*/ 6020067 w 9336686"/>
              <a:gd name="connsiteY192" fmla="*/ 3324181 h 4341716"/>
              <a:gd name="connsiteX193" fmla="*/ 6020067 w 9336686"/>
              <a:gd name="connsiteY193" fmla="*/ 3254438 h 4341716"/>
              <a:gd name="connsiteX194" fmla="*/ 6012599 w 9336686"/>
              <a:gd name="connsiteY194" fmla="*/ 3217445 h 4341716"/>
              <a:gd name="connsiteX195" fmla="*/ 5893711 w 9336686"/>
              <a:gd name="connsiteY195" fmla="*/ 3138641 h 4341716"/>
              <a:gd name="connsiteX196" fmla="*/ 5774823 w 9336686"/>
              <a:gd name="connsiteY196" fmla="*/ 3217445 h 4341716"/>
              <a:gd name="connsiteX197" fmla="*/ 5765060 w 9336686"/>
              <a:gd name="connsiteY197" fmla="*/ 3265805 h 4341716"/>
              <a:gd name="connsiteX198" fmla="*/ 5765060 w 9336686"/>
              <a:gd name="connsiteY198" fmla="*/ 3558605 h 4341716"/>
              <a:gd name="connsiteX199" fmla="*/ 5636033 w 9336686"/>
              <a:gd name="connsiteY199" fmla="*/ 3687632 h 4341716"/>
              <a:gd name="connsiteX200" fmla="*/ 5636034 w 9336686"/>
              <a:gd name="connsiteY200" fmla="*/ 3687631 h 4341716"/>
              <a:gd name="connsiteX201" fmla="*/ 5507007 w 9336686"/>
              <a:gd name="connsiteY201" fmla="*/ 3558604 h 4341716"/>
              <a:gd name="connsiteX202" fmla="*/ 5507007 w 9336686"/>
              <a:gd name="connsiteY202" fmla="*/ 2935868 h 4341716"/>
              <a:gd name="connsiteX203" fmla="*/ 5490777 w 9336686"/>
              <a:gd name="connsiteY203" fmla="*/ 2909117 h 4341716"/>
              <a:gd name="connsiteX204" fmla="*/ 5391213 w 9336686"/>
              <a:gd name="connsiteY204" fmla="*/ 2862163 h 4341716"/>
              <a:gd name="connsiteX205" fmla="*/ 5299977 w 9336686"/>
              <a:gd name="connsiteY205" fmla="*/ 2899954 h 4341716"/>
              <a:gd name="connsiteX206" fmla="*/ 5273771 w 9336686"/>
              <a:gd name="connsiteY206" fmla="*/ 2938823 h 4341716"/>
              <a:gd name="connsiteX207" fmla="*/ 5273771 w 9336686"/>
              <a:gd name="connsiteY207" fmla="*/ 3014951 h 4341716"/>
              <a:gd name="connsiteX208" fmla="*/ 5194967 w 9336686"/>
              <a:gd name="connsiteY208" fmla="*/ 3133839 h 4341716"/>
              <a:gd name="connsiteX209" fmla="*/ 5151167 w 9336686"/>
              <a:gd name="connsiteY209" fmla="*/ 3142681 h 4341716"/>
              <a:gd name="connsiteX210" fmla="*/ 5151167 w 9336686"/>
              <a:gd name="connsiteY210" fmla="*/ 3144047 h 4341716"/>
              <a:gd name="connsiteX211" fmla="*/ 5127687 w 9336686"/>
              <a:gd name="connsiteY211" fmla="*/ 3146414 h 4341716"/>
              <a:gd name="connsiteX212" fmla="*/ 5027958 w 9336686"/>
              <a:gd name="connsiteY212" fmla="*/ 3232363 h 4341716"/>
              <a:gd name="connsiteX213" fmla="*/ 5019757 w 9336686"/>
              <a:gd name="connsiteY213" fmla="*/ 3278834 h 4341716"/>
              <a:gd name="connsiteX214" fmla="*/ 5019757 w 9336686"/>
              <a:gd name="connsiteY214" fmla="*/ 3746003 h 4341716"/>
              <a:gd name="connsiteX215" fmla="*/ 4890730 w 9336686"/>
              <a:gd name="connsiteY215" fmla="*/ 3875030 h 4341716"/>
              <a:gd name="connsiteX216" fmla="*/ 4890731 w 9336686"/>
              <a:gd name="connsiteY216" fmla="*/ 3875031 h 4341716"/>
              <a:gd name="connsiteX217" fmla="*/ 4761704 w 9336686"/>
              <a:gd name="connsiteY217" fmla="*/ 3746004 h 4341716"/>
              <a:gd name="connsiteX218" fmla="*/ 4761704 w 9336686"/>
              <a:gd name="connsiteY218" fmla="*/ 3425369 h 4341716"/>
              <a:gd name="connsiteX219" fmla="*/ 4744536 w 9336686"/>
              <a:gd name="connsiteY219" fmla="*/ 3397074 h 4341716"/>
              <a:gd name="connsiteX220" fmla="*/ 4644973 w 9336686"/>
              <a:gd name="connsiteY220" fmla="*/ 3350120 h 4341716"/>
              <a:gd name="connsiteX221" fmla="*/ 4526085 w 9336686"/>
              <a:gd name="connsiteY221" fmla="*/ 3428924 h 4341716"/>
              <a:gd name="connsiteX222" fmla="*/ 4519985 w 9336686"/>
              <a:gd name="connsiteY222" fmla="*/ 3459140 h 4341716"/>
              <a:gd name="connsiteX223" fmla="*/ 4519985 w 9336686"/>
              <a:gd name="connsiteY223" fmla="*/ 4066575 h 4341716"/>
              <a:gd name="connsiteX224" fmla="*/ 4390958 w 9336686"/>
              <a:gd name="connsiteY224" fmla="*/ 4195602 h 4341716"/>
              <a:gd name="connsiteX225" fmla="*/ 4390959 w 9336686"/>
              <a:gd name="connsiteY225" fmla="*/ 4195601 h 4341716"/>
              <a:gd name="connsiteX226" fmla="*/ 4261932 w 9336686"/>
              <a:gd name="connsiteY226" fmla="*/ 4066574 h 4341716"/>
              <a:gd name="connsiteX227" fmla="*/ 4261932 w 9336686"/>
              <a:gd name="connsiteY227" fmla="*/ 3955216 h 4341716"/>
              <a:gd name="connsiteX228" fmla="*/ 4260106 w 9336686"/>
              <a:gd name="connsiteY228" fmla="*/ 3946171 h 4341716"/>
              <a:gd name="connsiteX229" fmla="*/ 4141220 w 9336686"/>
              <a:gd name="connsiteY229" fmla="*/ 3867367 h 4341716"/>
              <a:gd name="connsiteX230" fmla="*/ 4022332 w 9336686"/>
              <a:gd name="connsiteY230" fmla="*/ 3946171 h 4341716"/>
              <a:gd name="connsiteX231" fmla="*/ 4018195 w 9336686"/>
              <a:gd name="connsiteY231" fmla="*/ 3966664 h 4341716"/>
              <a:gd name="connsiteX232" fmla="*/ 4018195 w 9336686"/>
              <a:gd name="connsiteY232" fmla="*/ 4212689 h 4341716"/>
              <a:gd name="connsiteX233" fmla="*/ 3889168 w 9336686"/>
              <a:gd name="connsiteY233" fmla="*/ 4341716 h 4341716"/>
              <a:gd name="connsiteX234" fmla="*/ 3889169 w 9336686"/>
              <a:gd name="connsiteY234" fmla="*/ 4341715 h 4341716"/>
              <a:gd name="connsiteX235" fmla="*/ 3760142 w 9336686"/>
              <a:gd name="connsiteY235" fmla="*/ 4212688 h 4341716"/>
              <a:gd name="connsiteX236" fmla="*/ 3760142 w 9336686"/>
              <a:gd name="connsiteY236" fmla="*/ 3745519 h 4341716"/>
              <a:gd name="connsiteX237" fmla="*/ 3751941 w 9336686"/>
              <a:gd name="connsiteY237" fmla="*/ 3699048 h 4341716"/>
              <a:gd name="connsiteX238" fmla="*/ 3652212 w 9336686"/>
              <a:gd name="connsiteY238" fmla="*/ 3613099 h 4341716"/>
              <a:gd name="connsiteX239" fmla="*/ 3628732 w 9336686"/>
              <a:gd name="connsiteY239" fmla="*/ 3610732 h 4341716"/>
              <a:gd name="connsiteX240" fmla="*/ 3628732 w 9336686"/>
              <a:gd name="connsiteY240" fmla="*/ 3609366 h 4341716"/>
              <a:gd name="connsiteX241" fmla="*/ 3584932 w 9336686"/>
              <a:gd name="connsiteY241" fmla="*/ 3600524 h 4341716"/>
              <a:gd name="connsiteX242" fmla="*/ 3506128 w 9336686"/>
              <a:gd name="connsiteY242" fmla="*/ 3481636 h 4341716"/>
              <a:gd name="connsiteX243" fmla="*/ 3506128 w 9336686"/>
              <a:gd name="connsiteY243" fmla="*/ 3431307 h 4341716"/>
              <a:gd name="connsiteX244" fmla="*/ 3500614 w 9336686"/>
              <a:gd name="connsiteY244" fmla="*/ 3403994 h 4341716"/>
              <a:gd name="connsiteX245" fmla="*/ 3381726 w 9336686"/>
              <a:gd name="connsiteY245" fmla="*/ 3325190 h 4341716"/>
              <a:gd name="connsiteX246" fmla="*/ 3290490 w 9336686"/>
              <a:gd name="connsiteY246" fmla="*/ 3362981 h 4341716"/>
              <a:gd name="connsiteX247" fmla="*/ 3263554 w 9336686"/>
              <a:gd name="connsiteY247" fmla="*/ 3402932 h 4341716"/>
              <a:gd name="connsiteX248" fmla="*/ 3263554 w 9336686"/>
              <a:gd name="connsiteY248" fmla="*/ 3631142 h 4341716"/>
              <a:gd name="connsiteX249" fmla="*/ 3134527 w 9336686"/>
              <a:gd name="connsiteY249" fmla="*/ 3760169 h 4341716"/>
              <a:gd name="connsiteX250" fmla="*/ 3134528 w 9336686"/>
              <a:gd name="connsiteY250" fmla="*/ 3760168 h 4341716"/>
              <a:gd name="connsiteX251" fmla="*/ 3005501 w 9336686"/>
              <a:gd name="connsiteY251" fmla="*/ 3631141 h 4341716"/>
              <a:gd name="connsiteX252" fmla="*/ 3005501 w 9336686"/>
              <a:gd name="connsiteY252" fmla="*/ 2991769 h 4341716"/>
              <a:gd name="connsiteX253" fmla="*/ 3000280 w 9336686"/>
              <a:gd name="connsiteY253" fmla="*/ 2965907 h 4341716"/>
              <a:gd name="connsiteX254" fmla="*/ 2881392 w 9336686"/>
              <a:gd name="connsiteY254" fmla="*/ 2887103 h 4341716"/>
              <a:gd name="connsiteX255" fmla="*/ 2762505 w 9336686"/>
              <a:gd name="connsiteY255" fmla="*/ 2965907 h 4341716"/>
              <a:gd name="connsiteX256" fmla="*/ 2762032 w 9336686"/>
              <a:gd name="connsiteY256" fmla="*/ 2968250 h 4341716"/>
              <a:gd name="connsiteX257" fmla="*/ 2762032 w 9336686"/>
              <a:gd name="connsiteY257" fmla="*/ 3113195 h 4341716"/>
              <a:gd name="connsiteX258" fmla="*/ 2683229 w 9336686"/>
              <a:gd name="connsiteY258" fmla="*/ 3232083 h 4341716"/>
              <a:gd name="connsiteX259" fmla="*/ 2635159 w 9336686"/>
              <a:gd name="connsiteY259" fmla="*/ 3241787 h 4341716"/>
              <a:gd name="connsiteX260" fmla="*/ 2635159 w 9336686"/>
              <a:gd name="connsiteY260" fmla="*/ 3242525 h 4341716"/>
              <a:gd name="connsiteX261" fmla="*/ 2611679 w 9336686"/>
              <a:gd name="connsiteY261" fmla="*/ 3244892 h 4341716"/>
              <a:gd name="connsiteX262" fmla="*/ 2534615 w 9336686"/>
              <a:gd name="connsiteY262" fmla="*/ 3291336 h 4341716"/>
              <a:gd name="connsiteX263" fmla="*/ 2512827 w 9336686"/>
              <a:gd name="connsiteY263" fmla="*/ 3329312 h 4341716"/>
              <a:gd name="connsiteX264" fmla="*/ 2512827 w 9336686"/>
              <a:gd name="connsiteY264" fmla="*/ 3454880 h 4341716"/>
              <a:gd name="connsiteX265" fmla="*/ 2434024 w 9336686"/>
              <a:gd name="connsiteY265" fmla="*/ 3573768 h 4341716"/>
              <a:gd name="connsiteX266" fmla="*/ 2385954 w 9336686"/>
              <a:gd name="connsiteY266" fmla="*/ 3583472 h 4341716"/>
              <a:gd name="connsiteX267" fmla="*/ 2385954 w 9336686"/>
              <a:gd name="connsiteY267" fmla="*/ 3584210 h 4341716"/>
              <a:gd name="connsiteX268" fmla="*/ 2362474 w 9336686"/>
              <a:gd name="connsiteY268" fmla="*/ 3586577 h 4341716"/>
              <a:gd name="connsiteX269" fmla="*/ 2285410 w 9336686"/>
              <a:gd name="connsiteY269" fmla="*/ 3633021 h 4341716"/>
              <a:gd name="connsiteX270" fmla="*/ 2273449 w 9336686"/>
              <a:gd name="connsiteY270" fmla="*/ 3653869 h 4341716"/>
              <a:gd name="connsiteX271" fmla="*/ 2273449 w 9336686"/>
              <a:gd name="connsiteY271" fmla="*/ 3867367 h 4341716"/>
              <a:gd name="connsiteX272" fmla="*/ 2144423 w 9336686"/>
              <a:gd name="connsiteY272" fmla="*/ 3996394 h 4341716"/>
              <a:gd name="connsiteX273" fmla="*/ 2144424 w 9336686"/>
              <a:gd name="connsiteY273" fmla="*/ 3996393 h 4341716"/>
              <a:gd name="connsiteX274" fmla="*/ 2015396 w 9336686"/>
              <a:gd name="connsiteY274" fmla="*/ 3867366 h 4341716"/>
              <a:gd name="connsiteX275" fmla="*/ 2015396 w 9336686"/>
              <a:gd name="connsiteY275" fmla="*/ 3400197 h 4341716"/>
              <a:gd name="connsiteX276" fmla="*/ 2007195 w 9336686"/>
              <a:gd name="connsiteY276" fmla="*/ 3353726 h 4341716"/>
              <a:gd name="connsiteX277" fmla="*/ 1907467 w 9336686"/>
              <a:gd name="connsiteY277" fmla="*/ 3267777 h 4341716"/>
              <a:gd name="connsiteX278" fmla="*/ 1883987 w 9336686"/>
              <a:gd name="connsiteY278" fmla="*/ 3265410 h 4341716"/>
              <a:gd name="connsiteX279" fmla="*/ 1883987 w 9336686"/>
              <a:gd name="connsiteY279" fmla="*/ 3264044 h 4341716"/>
              <a:gd name="connsiteX280" fmla="*/ 1840187 w 9336686"/>
              <a:gd name="connsiteY280" fmla="*/ 3255202 h 4341716"/>
              <a:gd name="connsiteX281" fmla="*/ 1761383 w 9336686"/>
              <a:gd name="connsiteY281" fmla="*/ 3136314 h 4341716"/>
              <a:gd name="connsiteX282" fmla="*/ 1761383 w 9336686"/>
              <a:gd name="connsiteY282" fmla="*/ 2996103 h 4341716"/>
              <a:gd name="connsiteX283" fmla="*/ 1755287 w 9336686"/>
              <a:gd name="connsiteY283" fmla="*/ 2965907 h 4341716"/>
              <a:gd name="connsiteX284" fmla="*/ 1636398 w 9336686"/>
              <a:gd name="connsiteY284" fmla="*/ 2887103 h 4341716"/>
              <a:gd name="connsiteX285" fmla="*/ 1517510 w 9336686"/>
              <a:gd name="connsiteY285" fmla="*/ 2965907 h 4341716"/>
              <a:gd name="connsiteX286" fmla="*/ 1515568 w 9336686"/>
              <a:gd name="connsiteY286" fmla="*/ 2975527 h 4341716"/>
              <a:gd name="connsiteX287" fmla="*/ 1515568 w 9336686"/>
              <a:gd name="connsiteY287" fmla="*/ 3239907 h 4341716"/>
              <a:gd name="connsiteX288" fmla="*/ 1386541 w 9336686"/>
              <a:gd name="connsiteY288" fmla="*/ 3368934 h 4341716"/>
              <a:gd name="connsiteX289" fmla="*/ 1386542 w 9336686"/>
              <a:gd name="connsiteY289" fmla="*/ 3368933 h 4341716"/>
              <a:gd name="connsiteX290" fmla="*/ 1257514 w 9336686"/>
              <a:gd name="connsiteY290" fmla="*/ 3239906 h 4341716"/>
              <a:gd name="connsiteX291" fmla="*/ 1257514 w 9336686"/>
              <a:gd name="connsiteY291" fmla="*/ 2772737 h 4341716"/>
              <a:gd name="connsiteX292" fmla="*/ 1249314 w 9336686"/>
              <a:gd name="connsiteY292" fmla="*/ 2726266 h 4341716"/>
              <a:gd name="connsiteX293" fmla="*/ 1149584 w 9336686"/>
              <a:gd name="connsiteY293" fmla="*/ 2640317 h 4341716"/>
              <a:gd name="connsiteX294" fmla="*/ 1126104 w 9336686"/>
              <a:gd name="connsiteY294" fmla="*/ 2637950 h 4341716"/>
              <a:gd name="connsiteX295" fmla="*/ 1126104 w 9336686"/>
              <a:gd name="connsiteY295" fmla="*/ 2636584 h 4341716"/>
              <a:gd name="connsiteX296" fmla="*/ 1082305 w 9336686"/>
              <a:gd name="connsiteY296" fmla="*/ 2627742 h 4341716"/>
              <a:gd name="connsiteX297" fmla="*/ 1003500 w 9336686"/>
              <a:gd name="connsiteY297" fmla="*/ 2508854 h 4341716"/>
              <a:gd name="connsiteX298" fmla="*/ 1003500 w 9336686"/>
              <a:gd name="connsiteY298" fmla="*/ 2387433 h 4341716"/>
              <a:gd name="connsiteX299" fmla="*/ 1003269 w 9336686"/>
              <a:gd name="connsiteY299" fmla="*/ 2386290 h 4341716"/>
              <a:gd name="connsiteX300" fmla="*/ 884381 w 9336686"/>
              <a:gd name="connsiteY300" fmla="*/ 2307486 h 4341716"/>
              <a:gd name="connsiteX301" fmla="*/ 765494 w 9336686"/>
              <a:gd name="connsiteY301" fmla="*/ 2386290 h 4341716"/>
              <a:gd name="connsiteX302" fmla="*/ 762038 w 9336686"/>
              <a:gd name="connsiteY302" fmla="*/ 2403410 h 4341716"/>
              <a:gd name="connsiteX303" fmla="*/ 762038 w 9336686"/>
              <a:gd name="connsiteY303" fmla="*/ 2614672 h 4341716"/>
              <a:gd name="connsiteX304" fmla="*/ 683235 w 9336686"/>
              <a:gd name="connsiteY304" fmla="*/ 2733560 h 4341716"/>
              <a:gd name="connsiteX305" fmla="*/ 635165 w 9336686"/>
              <a:gd name="connsiteY305" fmla="*/ 2743264 h 4341716"/>
              <a:gd name="connsiteX306" fmla="*/ 635165 w 9336686"/>
              <a:gd name="connsiteY306" fmla="*/ 2744002 h 4341716"/>
              <a:gd name="connsiteX307" fmla="*/ 611685 w 9336686"/>
              <a:gd name="connsiteY307" fmla="*/ 2746369 h 4341716"/>
              <a:gd name="connsiteX308" fmla="*/ 534621 w 9336686"/>
              <a:gd name="connsiteY308" fmla="*/ 2792813 h 4341716"/>
              <a:gd name="connsiteX309" fmla="*/ 512066 w 9336686"/>
              <a:gd name="connsiteY309" fmla="*/ 2832126 h 4341716"/>
              <a:gd name="connsiteX310" fmla="*/ 512066 w 9336686"/>
              <a:gd name="connsiteY310" fmla="*/ 3531739 h 4341716"/>
              <a:gd name="connsiteX311" fmla="*/ 383039 w 9336686"/>
              <a:gd name="connsiteY311" fmla="*/ 3660766 h 4341716"/>
              <a:gd name="connsiteX312" fmla="*/ 383040 w 9336686"/>
              <a:gd name="connsiteY312" fmla="*/ 3660765 h 4341716"/>
              <a:gd name="connsiteX313" fmla="*/ 254013 w 9336686"/>
              <a:gd name="connsiteY313" fmla="*/ 3531738 h 4341716"/>
              <a:gd name="connsiteX314" fmla="*/ 254013 w 9336686"/>
              <a:gd name="connsiteY314" fmla="*/ 3064569 h 4341716"/>
              <a:gd name="connsiteX315" fmla="*/ 245812 w 9336686"/>
              <a:gd name="connsiteY315" fmla="*/ 3018098 h 4341716"/>
              <a:gd name="connsiteX316" fmla="*/ 146083 w 9336686"/>
              <a:gd name="connsiteY316" fmla="*/ 2932149 h 4341716"/>
              <a:gd name="connsiteX317" fmla="*/ 122603 w 9336686"/>
              <a:gd name="connsiteY317" fmla="*/ 2929782 h 4341716"/>
              <a:gd name="connsiteX318" fmla="*/ 122603 w 9336686"/>
              <a:gd name="connsiteY318" fmla="*/ 2928416 h 4341716"/>
              <a:gd name="connsiteX319" fmla="*/ 78803 w 9336686"/>
              <a:gd name="connsiteY319" fmla="*/ 2919574 h 4341716"/>
              <a:gd name="connsiteX320" fmla="*/ 22035 w 9336686"/>
              <a:gd name="connsiteY320" fmla="*/ 2872826 h 4341716"/>
              <a:gd name="connsiteX321" fmla="*/ 0 w 9336686"/>
              <a:gd name="connsiteY321" fmla="*/ 2800689 h 4341716"/>
              <a:gd name="connsiteX322" fmla="*/ 0 w 9336686"/>
              <a:gd name="connsiteY322" fmla="*/ 783111 h 4341716"/>
              <a:gd name="connsiteX323" fmla="*/ 129027 w 9336686"/>
              <a:gd name="connsiteY323" fmla="*/ 654084 h 4341716"/>
              <a:gd name="connsiteX324" fmla="*/ 129026 w 9336686"/>
              <a:gd name="connsiteY324" fmla="*/ 654085 h 4341716"/>
              <a:gd name="connsiteX325" fmla="*/ 258053 w 9336686"/>
              <a:gd name="connsiteY325" fmla="*/ 783112 h 4341716"/>
              <a:gd name="connsiteX326" fmla="*/ 258053 w 9336686"/>
              <a:gd name="connsiteY326" fmla="*/ 1405848 h 4341716"/>
              <a:gd name="connsiteX327" fmla="*/ 274283 w 9336686"/>
              <a:gd name="connsiteY327" fmla="*/ 1432599 h 4341716"/>
              <a:gd name="connsiteX328" fmla="*/ 373847 w 9336686"/>
              <a:gd name="connsiteY328" fmla="*/ 1479553 h 4341716"/>
              <a:gd name="connsiteX329" fmla="*/ 492735 w 9336686"/>
              <a:gd name="connsiteY329" fmla="*/ 1400749 h 4341716"/>
              <a:gd name="connsiteX330" fmla="*/ 494536 w 9336686"/>
              <a:gd name="connsiteY330" fmla="*/ 1391827 h 4341716"/>
              <a:gd name="connsiteX331" fmla="*/ 494536 w 9336686"/>
              <a:gd name="connsiteY331" fmla="*/ 964051 h 4341716"/>
              <a:gd name="connsiteX332" fmla="*/ 623563 w 9336686"/>
              <a:gd name="connsiteY332" fmla="*/ 835024 h 4341716"/>
              <a:gd name="connsiteX333" fmla="*/ 623562 w 9336686"/>
              <a:gd name="connsiteY333" fmla="*/ 835025 h 4341716"/>
              <a:gd name="connsiteX334" fmla="*/ 752589 w 9336686"/>
              <a:gd name="connsiteY334" fmla="*/ 964052 h 4341716"/>
              <a:gd name="connsiteX335" fmla="*/ 752590 w 9336686"/>
              <a:gd name="connsiteY335" fmla="*/ 947529 h 4341716"/>
              <a:gd name="connsiteX336" fmla="*/ 762728 w 9336686"/>
              <a:gd name="connsiteY336" fmla="*/ 997748 h 4341716"/>
              <a:gd name="connsiteX337" fmla="*/ 881616 w 9336686"/>
              <a:gd name="connsiteY337" fmla="*/ 1076552 h 4341716"/>
              <a:gd name="connsiteX338" fmla="*/ 1000503 w 9336686"/>
              <a:gd name="connsiteY338" fmla="*/ 997748 h 4341716"/>
              <a:gd name="connsiteX339" fmla="*/ 1010267 w 9336686"/>
              <a:gd name="connsiteY339" fmla="*/ 949388 h 4341716"/>
              <a:gd name="connsiteX340" fmla="*/ 1010267 w 9336686"/>
              <a:gd name="connsiteY340" fmla="*/ 362986 h 4341716"/>
              <a:gd name="connsiteX341" fmla="*/ 1139294 w 9336686"/>
              <a:gd name="connsiteY341" fmla="*/ 233959 h 4341716"/>
              <a:gd name="connsiteX342" fmla="*/ 1139293 w 9336686"/>
              <a:gd name="connsiteY342" fmla="*/ 233960 h 4341716"/>
              <a:gd name="connsiteX343" fmla="*/ 1268320 w 9336686"/>
              <a:gd name="connsiteY343" fmla="*/ 362987 h 4341716"/>
              <a:gd name="connsiteX344" fmla="*/ 1268321 w 9336686"/>
              <a:gd name="connsiteY344" fmla="*/ 1259949 h 4341716"/>
              <a:gd name="connsiteX345" fmla="*/ 1278459 w 9336686"/>
              <a:gd name="connsiteY345" fmla="*/ 1310168 h 4341716"/>
              <a:gd name="connsiteX346" fmla="*/ 1397347 w 9336686"/>
              <a:gd name="connsiteY346" fmla="*/ 1388972 h 4341716"/>
              <a:gd name="connsiteX347" fmla="*/ 1516234 w 9336686"/>
              <a:gd name="connsiteY347" fmla="*/ 1310168 h 4341716"/>
              <a:gd name="connsiteX348" fmla="*/ 1519832 w 9336686"/>
              <a:gd name="connsiteY348" fmla="*/ 1292349 h 4341716"/>
              <a:gd name="connsiteX349" fmla="*/ 1519832 w 9336686"/>
              <a:gd name="connsiteY349" fmla="*/ 983403 h 4341716"/>
              <a:gd name="connsiteX350" fmla="*/ 1648859 w 9336686"/>
              <a:gd name="connsiteY350" fmla="*/ 854376 h 4341716"/>
              <a:gd name="connsiteX351" fmla="*/ 1648858 w 9336686"/>
              <a:gd name="connsiteY351" fmla="*/ 854377 h 4341716"/>
              <a:gd name="connsiteX352" fmla="*/ 1777885 w 9336686"/>
              <a:gd name="connsiteY352" fmla="*/ 983404 h 4341716"/>
              <a:gd name="connsiteX353" fmla="*/ 1777885 w 9336686"/>
              <a:gd name="connsiteY353" fmla="*/ 1363756 h 4341716"/>
              <a:gd name="connsiteX354" fmla="*/ 1785353 w 9336686"/>
              <a:gd name="connsiteY354" fmla="*/ 1400749 h 4341716"/>
              <a:gd name="connsiteX355" fmla="*/ 1904241 w 9336686"/>
              <a:gd name="connsiteY355" fmla="*/ 1479553 h 4341716"/>
              <a:gd name="connsiteX356" fmla="*/ 2033268 w 9336686"/>
              <a:gd name="connsiteY356" fmla="*/ 1350526 h 4341716"/>
              <a:gd name="connsiteX357" fmla="*/ 2033269 w 9336686"/>
              <a:gd name="connsiteY357" fmla="*/ 580034 h 4341716"/>
              <a:gd name="connsiteX358" fmla="*/ 2162296 w 9336686"/>
              <a:gd name="connsiteY358" fmla="*/ 451007 h 4341716"/>
              <a:gd name="connsiteX359" fmla="*/ 2162295 w 9336686"/>
              <a:gd name="connsiteY359" fmla="*/ 451008 h 4341716"/>
              <a:gd name="connsiteX360" fmla="*/ 2291322 w 9336686"/>
              <a:gd name="connsiteY360" fmla="*/ 580035 h 4341716"/>
              <a:gd name="connsiteX361" fmla="*/ 2291323 w 9336686"/>
              <a:gd name="connsiteY361" fmla="*/ 563512 h 4341716"/>
              <a:gd name="connsiteX362" fmla="*/ 2301461 w 9336686"/>
              <a:gd name="connsiteY362" fmla="*/ 613731 h 4341716"/>
              <a:gd name="connsiteX363" fmla="*/ 2420349 w 9336686"/>
              <a:gd name="connsiteY363" fmla="*/ 692535 h 4341716"/>
              <a:gd name="connsiteX364" fmla="*/ 2539236 w 9336686"/>
              <a:gd name="connsiteY364" fmla="*/ 613731 h 4341716"/>
              <a:gd name="connsiteX365" fmla="*/ 2549000 w 9336686"/>
              <a:gd name="connsiteY365" fmla="*/ 565370 h 4341716"/>
              <a:gd name="connsiteX366" fmla="*/ 2549000 w 9336686"/>
              <a:gd name="connsiteY366" fmla="*/ 480031 h 4341716"/>
              <a:gd name="connsiteX367" fmla="*/ 2678027 w 9336686"/>
              <a:gd name="connsiteY367" fmla="*/ 351004 h 4341716"/>
              <a:gd name="connsiteX368" fmla="*/ 2678026 w 9336686"/>
              <a:gd name="connsiteY368" fmla="*/ 351005 h 4341716"/>
              <a:gd name="connsiteX369" fmla="*/ 2807053 w 9336686"/>
              <a:gd name="connsiteY369" fmla="*/ 480032 h 4341716"/>
              <a:gd name="connsiteX370" fmla="*/ 2807054 w 9336686"/>
              <a:gd name="connsiteY370" fmla="*/ 1074052 h 4341716"/>
              <a:gd name="connsiteX371" fmla="*/ 2817192 w 9336686"/>
              <a:gd name="connsiteY371" fmla="*/ 1124271 h 4341716"/>
              <a:gd name="connsiteX372" fmla="*/ 2936080 w 9336686"/>
              <a:gd name="connsiteY372" fmla="*/ 1203075 h 4341716"/>
              <a:gd name="connsiteX373" fmla="*/ 3054967 w 9336686"/>
              <a:gd name="connsiteY373" fmla="*/ 1124271 h 4341716"/>
              <a:gd name="connsiteX374" fmla="*/ 3058565 w 9336686"/>
              <a:gd name="connsiteY374" fmla="*/ 1106452 h 4341716"/>
              <a:gd name="connsiteX375" fmla="*/ 3058565 w 9336686"/>
              <a:gd name="connsiteY375" fmla="*/ 1017534 h 4341716"/>
              <a:gd name="connsiteX376" fmla="*/ 3187592 w 9336686"/>
              <a:gd name="connsiteY376" fmla="*/ 888507 h 4341716"/>
              <a:gd name="connsiteX377" fmla="*/ 3187591 w 9336686"/>
              <a:gd name="connsiteY377" fmla="*/ 888508 h 4341716"/>
              <a:gd name="connsiteX378" fmla="*/ 3316618 w 9336686"/>
              <a:gd name="connsiteY378" fmla="*/ 1017535 h 4341716"/>
              <a:gd name="connsiteX379" fmla="*/ 3316618 w 9336686"/>
              <a:gd name="connsiteY379" fmla="*/ 1087278 h 4341716"/>
              <a:gd name="connsiteX380" fmla="*/ 3324086 w 9336686"/>
              <a:gd name="connsiteY380" fmla="*/ 1124271 h 4341716"/>
              <a:gd name="connsiteX381" fmla="*/ 3442974 w 9336686"/>
              <a:gd name="connsiteY381" fmla="*/ 1203075 h 4341716"/>
              <a:gd name="connsiteX382" fmla="*/ 3561862 w 9336686"/>
              <a:gd name="connsiteY382" fmla="*/ 1124271 h 4341716"/>
              <a:gd name="connsiteX383" fmla="*/ 3571625 w 9336686"/>
              <a:gd name="connsiteY383" fmla="*/ 1075911 h 4341716"/>
              <a:gd name="connsiteX384" fmla="*/ 3571625 w 9336686"/>
              <a:gd name="connsiteY384" fmla="*/ 783111 h 4341716"/>
              <a:gd name="connsiteX385" fmla="*/ 3700652 w 9336686"/>
              <a:gd name="connsiteY385" fmla="*/ 654084 h 4341716"/>
              <a:gd name="connsiteX386" fmla="*/ 3700651 w 9336686"/>
              <a:gd name="connsiteY386" fmla="*/ 654085 h 4341716"/>
              <a:gd name="connsiteX387" fmla="*/ 3829678 w 9336686"/>
              <a:gd name="connsiteY387" fmla="*/ 783112 h 4341716"/>
              <a:gd name="connsiteX388" fmla="*/ 3829678 w 9336686"/>
              <a:gd name="connsiteY388" fmla="*/ 1405848 h 4341716"/>
              <a:gd name="connsiteX389" fmla="*/ 3845908 w 9336686"/>
              <a:gd name="connsiteY389" fmla="*/ 1432599 h 4341716"/>
              <a:gd name="connsiteX390" fmla="*/ 3945472 w 9336686"/>
              <a:gd name="connsiteY390" fmla="*/ 1479553 h 4341716"/>
              <a:gd name="connsiteX391" fmla="*/ 4036708 w 9336686"/>
              <a:gd name="connsiteY391" fmla="*/ 1441762 h 4341716"/>
              <a:gd name="connsiteX392" fmla="*/ 4062914 w 9336686"/>
              <a:gd name="connsiteY392" fmla="*/ 1402893 h 4341716"/>
              <a:gd name="connsiteX393" fmla="*/ 4062914 w 9336686"/>
              <a:gd name="connsiteY393" fmla="*/ 1326765 h 4341716"/>
              <a:gd name="connsiteX394" fmla="*/ 4141718 w 9336686"/>
              <a:gd name="connsiteY394" fmla="*/ 1207877 h 4341716"/>
              <a:gd name="connsiteX395" fmla="*/ 4185518 w 9336686"/>
              <a:gd name="connsiteY395" fmla="*/ 1199035 h 4341716"/>
              <a:gd name="connsiteX396" fmla="*/ 4185518 w 9336686"/>
              <a:gd name="connsiteY396" fmla="*/ 1197669 h 4341716"/>
              <a:gd name="connsiteX397" fmla="*/ 4208998 w 9336686"/>
              <a:gd name="connsiteY397" fmla="*/ 1195302 h 4341716"/>
              <a:gd name="connsiteX398" fmla="*/ 4308727 w 9336686"/>
              <a:gd name="connsiteY398" fmla="*/ 1109353 h 4341716"/>
              <a:gd name="connsiteX399" fmla="*/ 4316928 w 9336686"/>
              <a:gd name="connsiteY399" fmla="*/ 1062882 h 4341716"/>
              <a:gd name="connsiteX400" fmla="*/ 4316928 w 9336686"/>
              <a:gd name="connsiteY400" fmla="*/ 595713 h 4341716"/>
              <a:gd name="connsiteX401" fmla="*/ 4445955 w 9336686"/>
              <a:gd name="connsiteY401" fmla="*/ 466686 h 4341716"/>
              <a:gd name="connsiteX402" fmla="*/ 4445954 w 9336686"/>
              <a:gd name="connsiteY402" fmla="*/ 466685 h 4341716"/>
              <a:gd name="connsiteX403" fmla="*/ 4574981 w 9336686"/>
              <a:gd name="connsiteY403" fmla="*/ 595712 h 4341716"/>
              <a:gd name="connsiteX404" fmla="*/ 4574981 w 9336686"/>
              <a:gd name="connsiteY404" fmla="*/ 916347 h 4341716"/>
              <a:gd name="connsiteX405" fmla="*/ 4592149 w 9336686"/>
              <a:gd name="connsiteY405" fmla="*/ 944642 h 4341716"/>
              <a:gd name="connsiteX406" fmla="*/ 4691712 w 9336686"/>
              <a:gd name="connsiteY406" fmla="*/ 991596 h 4341716"/>
              <a:gd name="connsiteX407" fmla="*/ 4810600 w 9336686"/>
              <a:gd name="connsiteY407" fmla="*/ 912792 h 4341716"/>
              <a:gd name="connsiteX408" fmla="*/ 4816700 w 9336686"/>
              <a:gd name="connsiteY408" fmla="*/ 882576 h 4341716"/>
              <a:gd name="connsiteX409" fmla="*/ 4816700 w 9336686"/>
              <a:gd name="connsiteY409" fmla="*/ 275141 h 4341716"/>
              <a:gd name="connsiteX410" fmla="*/ 4945727 w 9336686"/>
              <a:gd name="connsiteY410" fmla="*/ 146114 h 4341716"/>
              <a:gd name="connsiteX411" fmla="*/ 4945726 w 9336686"/>
              <a:gd name="connsiteY411" fmla="*/ 146115 h 4341716"/>
              <a:gd name="connsiteX412" fmla="*/ 5074753 w 9336686"/>
              <a:gd name="connsiteY412" fmla="*/ 275142 h 4341716"/>
              <a:gd name="connsiteX413" fmla="*/ 5074753 w 9336686"/>
              <a:gd name="connsiteY413" fmla="*/ 386500 h 4341716"/>
              <a:gd name="connsiteX414" fmla="*/ 5076579 w 9336686"/>
              <a:gd name="connsiteY414" fmla="*/ 395545 h 4341716"/>
              <a:gd name="connsiteX415" fmla="*/ 5195465 w 9336686"/>
              <a:gd name="connsiteY415" fmla="*/ 474349 h 4341716"/>
              <a:gd name="connsiteX416" fmla="*/ 5314353 w 9336686"/>
              <a:gd name="connsiteY416" fmla="*/ 395545 h 4341716"/>
              <a:gd name="connsiteX417" fmla="*/ 5318490 w 9336686"/>
              <a:gd name="connsiteY417" fmla="*/ 375052 h 4341716"/>
              <a:gd name="connsiteX418" fmla="*/ 5318490 w 9336686"/>
              <a:gd name="connsiteY418" fmla="*/ 129027 h 4341716"/>
              <a:gd name="connsiteX419" fmla="*/ 5447517 w 9336686"/>
              <a:gd name="connsiteY419" fmla="*/ 0 h 4341716"/>
              <a:gd name="connsiteX0" fmla="*/ 3651347 w 9336686"/>
              <a:gd name="connsiteY0" fmla="*/ 3605718 h 4341716"/>
              <a:gd name="connsiteX1" fmla="*/ 4248149 w 9336686"/>
              <a:gd name="connsiteY1" fmla="*/ 2391669 h 4341716"/>
              <a:gd name="connsiteX2" fmla="*/ 3648504 w 9336686"/>
              <a:gd name="connsiteY2" fmla="*/ 3606586 h 4341716"/>
              <a:gd name="connsiteX3" fmla="*/ 3648898 w 9336686"/>
              <a:gd name="connsiteY3" fmla="*/ 3606552 h 4341716"/>
              <a:gd name="connsiteX4" fmla="*/ 3651347 w 9336686"/>
              <a:gd name="connsiteY4" fmla="*/ 3605718 h 4341716"/>
              <a:gd name="connsiteX5" fmla="*/ 1906601 w 9336686"/>
              <a:gd name="connsiteY5" fmla="*/ 3260396 h 4341716"/>
              <a:gd name="connsiteX6" fmla="*/ 1903759 w 9336686"/>
              <a:gd name="connsiteY6" fmla="*/ 3261264 h 4341716"/>
              <a:gd name="connsiteX7" fmla="*/ 1904153 w 9336686"/>
              <a:gd name="connsiteY7" fmla="*/ 3261230 h 4341716"/>
              <a:gd name="connsiteX8" fmla="*/ 1906601 w 9336686"/>
              <a:gd name="connsiteY8" fmla="*/ 3260396 h 4341716"/>
              <a:gd name="connsiteX9" fmla="*/ 5128552 w 9336686"/>
              <a:gd name="connsiteY9" fmla="*/ 3139033 h 4341716"/>
              <a:gd name="connsiteX10" fmla="*/ 5131001 w 9336686"/>
              <a:gd name="connsiteY10" fmla="*/ 3139867 h 4341716"/>
              <a:gd name="connsiteX11" fmla="*/ 5131395 w 9336686"/>
              <a:gd name="connsiteY11" fmla="*/ 3139901 h 4341716"/>
              <a:gd name="connsiteX12" fmla="*/ 5128552 w 9336686"/>
              <a:gd name="connsiteY12" fmla="*/ 3139033 h 4341716"/>
              <a:gd name="connsiteX13" fmla="*/ 145218 w 9336686"/>
              <a:gd name="connsiteY13" fmla="*/ 2924768 h 4341716"/>
              <a:gd name="connsiteX14" fmla="*/ 142375 w 9336686"/>
              <a:gd name="connsiteY14" fmla="*/ 2925636 h 4341716"/>
              <a:gd name="connsiteX15" fmla="*/ 142769 w 9336686"/>
              <a:gd name="connsiteY15" fmla="*/ 2925602 h 4341716"/>
              <a:gd name="connsiteX16" fmla="*/ 145218 w 9336686"/>
              <a:gd name="connsiteY16" fmla="*/ 2924768 h 4341716"/>
              <a:gd name="connsiteX17" fmla="*/ 1148720 w 9336686"/>
              <a:gd name="connsiteY17" fmla="*/ 2632936 h 4341716"/>
              <a:gd name="connsiteX18" fmla="*/ 1145876 w 9336686"/>
              <a:gd name="connsiteY18" fmla="*/ 2633804 h 4341716"/>
              <a:gd name="connsiteX19" fmla="*/ 1146270 w 9336686"/>
              <a:gd name="connsiteY19" fmla="*/ 2633770 h 4341716"/>
              <a:gd name="connsiteX20" fmla="*/ 1148720 w 9336686"/>
              <a:gd name="connsiteY20" fmla="*/ 2632936 h 4341716"/>
              <a:gd name="connsiteX21" fmla="*/ 8190809 w 9336686"/>
              <a:gd name="connsiteY21" fmla="*/ 1707912 h 4341716"/>
              <a:gd name="connsiteX22" fmla="*/ 8190415 w 9336686"/>
              <a:gd name="connsiteY22" fmla="*/ 1707946 h 4341716"/>
              <a:gd name="connsiteX23" fmla="*/ 8187965 w 9336686"/>
              <a:gd name="connsiteY23" fmla="*/ 1708780 h 4341716"/>
              <a:gd name="connsiteX24" fmla="*/ 8190809 w 9336686"/>
              <a:gd name="connsiteY24" fmla="*/ 1707912 h 4341716"/>
              <a:gd name="connsiteX25" fmla="*/ 9194310 w 9336686"/>
              <a:gd name="connsiteY25" fmla="*/ 1416080 h 4341716"/>
              <a:gd name="connsiteX26" fmla="*/ 9193916 w 9336686"/>
              <a:gd name="connsiteY26" fmla="*/ 1416114 h 4341716"/>
              <a:gd name="connsiteX27" fmla="*/ 9191467 w 9336686"/>
              <a:gd name="connsiteY27" fmla="*/ 1416948 h 4341716"/>
              <a:gd name="connsiteX28" fmla="*/ 9194310 w 9336686"/>
              <a:gd name="connsiteY28" fmla="*/ 1416080 h 4341716"/>
              <a:gd name="connsiteX29" fmla="*/ 4205290 w 9336686"/>
              <a:gd name="connsiteY29" fmla="*/ 1201815 h 4341716"/>
              <a:gd name="connsiteX30" fmla="*/ 4208133 w 9336686"/>
              <a:gd name="connsiteY30" fmla="*/ 1202683 h 4341716"/>
              <a:gd name="connsiteX31" fmla="*/ 4205684 w 9336686"/>
              <a:gd name="connsiteY31" fmla="*/ 1201849 h 4341716"/>
              <a:gd name="connsiteX32" fmla="*/ 4205290 w 9336686"/>
              <a:gd name="connsiteY32" fmla="*/ 1201815 h 4341716"/>
              <a:gd name="connsiteX33" fmla="*/ 7432926 w 9336686"/>
              <a:gd name="connsiteY33" fmla="*/ 1080452 h 4341716"/>
              <a:gd name="connsiteX34" fmla="*/ 7432532 w 9336686"/>
              <a:gd name="connsiteY34" fmla="*/ 1080486 h 4341716"/>
              <a:gd name="connsiteX35" fmla="*/ 7430084 w 9336686"/>
              <a:gd name="connsiteY35" fmla="*/ 1081320 h 4341716"/>
              <a:gd name="connsiteX36" fmla="*/ 7432926 w 9336686"/>
              <a:gd name="connsiteY36" fmla="*/ 1080452 h 4341716"/>
              <a:gd name="connsiteX37" fmla="*/ 5688181 w 9336686"/>
              <a:gd name="connsiteY37" fmla="*/ 735130 h 4341716"/>
              <a:gd name="connsiteX38" fmla="*/ 5687787 w 9336686"/>
              <a:gd name="connsiteY38" fmla="*/ 735164 h 4341716"/>
              <a:gd name="connsiteX39" fmla="*/ 5685338 w 9336686"/>
              <a:gd name="connsiteY39" fmla="*/ 735998 h 4341716"/>
              <a:gd name="connsiteX40" fmla="*/ 5688181 w 9336686"/>
              <a:gd name="connsiteY40" fmla="*/ 735130 h 4341716"/>
              <a:gd name="connsiteX41" fmla="*/ 5447517 w 9336686"/>
              <a:gd name="connsiteY41" fmla="*/ 0 h 4341716"/>
              <a:gd name="connsiteX42" fmla="*/ 5447516 w 9336686"/>
              <a:gd name="connsiteY42" fmla="*/ 1 h 4341716"/>
              <a:gd name="connsiteX43" fmla="*/ 5576543 w 9336686"/>
              <a:gd name="connsiteY43" fmla="*/ 129028 h 4341716"/>
              <a:gd name="connsiteX44" fmla="*/ 5576543 w 9336686"/>
              <a:gd name="connsiteY44" fmla="*/ 596197 h 4341716"/>
              <a:gd name="connsiteX45" fmla="*/ 5584744 w 9336686"/>
              <a:gd name="connsiteY45" fmla="*/ 642668 h 4341716"/>
              <a:gd name="connsiteX46" fmla="*/ 5684473 w 9336686"/>
              <a:gd name="connsiteY46" fmla="*/ 728617 h 4341716"/>
              <a:gd name="connsiteX47" fmla="*/ 5707953 w 9336686"/>
              <a:gd name="connsiteY47" fmla="*/ 730984 h 4341716"/>
              <a:gd name="connsiteX48" fmla="*/ 5707953 w 9336686"/>
              <a:gd name="connsiteY48" fmla="*/ 732350 h 4341716"/>
              <a:gd name="connsiteX49" fmla="*/ 5751753 w 9336686"/>
              <a:gd name="connsiteY49" fmla="*/ 741192 h 4341716"/>
              <a:gd name="connsiteX50" fmla="*/ 5830557 w 9336686"/>
              <a:gd name="connsiteY50" fmla="*/ 860080 h 4341716"/>
              <a:gd name="connsiteX51" fmla="*/ 5830557 w 9336686"/>
              <a:gd name="connsiteY51" fmla="*/ 910409 h 4341716"/>
              <a:gd name="connsiteX52" fmla="*/ 5836071 w 9336686"/>
              <a:gd name="connsiteY52" fmla="*/ 937722 h 4341716"/>
              <a:gd name="connsiteX53" fmla="*/ 5954959 w 9336686"/>
              <a:gd name="connsiteY53" fmla="*/ 1016526 h 4341716"/>
              <a:gd name="connsiteX54" fmla="*/ 6046195 w 9336686"/>
              <a:gd name="connsiteY54" fmla="*/ 978735 h 4341716"/>
              <a:gd name="connsiteX55" fmla="*/ 6073131 w 9336686"/>
              <a:gd name="connsiteY55" fmla="*/ 938784 h 4341716"/>
              <a:gd name="connsiteX56" fmla="*/ 6073131 w 9336686"/>
              <a:gd name="connsiteY56" fmla="*/ 710574 h 4341716"/>
              <a:gd name="connsiteX57" fmla="*/ 6202158 w 9336686"/>
              <a:gd name="connsiteY57" fmla="*/ 581547 h 4341716"/>
              <a:gd name="connsiteX58" fmla="*/ 6202157 w 9336686"/>
              <a:gd name="connsiteY58" fmla="*/ 581548 h 4341716"/>
              <a:gd name="connsiteX59" fmla="*/ 6331184 w 9336686"/>
              <a:gd name="connsiteY59" fmla="*/ 710575 h 4341716"/>
              <a:gd name="connsiteX60" fmla="*/ 6331184 w 9336686"/>
              <a:gd name="connsiteY60" fmla="*/ 1349947 h 4341716"/>
              <a:gd name="connsiteX61" fmla="*/ 6336405 w 9336686"/>
              <a:gd name="connsiteY61" fmla="*/ 1375809 h 4341716"/>
              <a:gd name="connsiteX62" fmla="*/ 6455293 w 9336686"/>
              <a:gd name="connsiteY62" fmla="*/ 1454613 h 4341716"/>
              <a:gd name="connsiteX63" fmla="*/ 6574180 w 9336686"/>
              <a:gd name="connsiteY63" fmla="*/ 1375809 h 4341716"/>
              <a:gd name="connsiteX64" fmla="*/ 6574653 w 9336686"/>
              <a:gd name="connsiteY64" fmla="*/ 1373466 h 4341716"/>
              <a:gd name="connsiteX65" fmla="*/ 6574653 w 9336686"/>
              <a:gd name="connsiteY65" fmla="*/ 1228521 h 4341716"/>
              <a:gd name="connsiteX66" fmla="*/ 6653456 w 9336686"/>
              <a:gd name="connsiteY66" fmla="*/ 1109633 h 4341716"/>
              <a:gd name="connsiteX67" fmla="*/ 6701526 w 9336686"/>
              <a:gd name="connsiteY67" fmla="*/ 1099929 h 4341716"/>
              <a:gd name="connsiteX68" fmla="*/ 6701526 w 9336686"/>
              <a:gd name="connsiteY68" fmla="*/ 1099191 h 4341716"/>
              <a:gd name="connsiteX69" fmla="*/ 6725006 w 9336686"/>
              <a:gd name="connsiteY69" fmla="*/ 1096824 h 4341716"/>
              <a:gd name="connsiteX70" fmla="*/ 6802070 w 9336686"/>
              <a:gd name="connsiteY70" fmla="*/ 1050380 h 4341716"/>
              <a:gd name="connsiteX71" fmla="*/ 6823858 w 9336686"/>
              <a:gd name="connsiteY71" fmla="*/ 1012404 h 4341716"/>
              <a:gd name="connsiteX72" fmla="*/ 6823858 w 9336686"/>
              <a:gd name="connsiteY72" fmla="*/ 886836 h 4341716"/>
              <a:gd name="connsiteX73" fmla="*/ 6902661 w 9336686"/>
              <a:gd name="connsiteY73" fmla="*/ 767948 h 4341716"/>
              <a:gd name="connsiteX74" fmla="*/ 6950731 w 9336686"/>
              <a:gd name="connsiteY74" fmla="*/ 758244 h 4341716"/>
              <a:gd name="connsiteX75" fmla="*/ 6950731 w 9336686"/>
              <a:gd name="connsiteY75" fmla="*/ 757506 h 4341716"/>
              <a:gd name="connsiteX76" fmla="*/ 6974211 w 9336686"/>
              <a:gd name="connsiteY76" fmla="*/ 755139 h 4341716"/>
              <a:gd name="connsiteX77" fmla="*/ 7051275 w 9336686"/>
              <a:gd name="connsiteY77" fmla="*/ 708695 h 4341716"/>
              <a:gd name="connsiteX78" fmla="*/ 7063236 w 9336686"/>
              <a:gd name="connsiteY78" fmla="*/ 687847 h 4341716"/>
              <a:gd name="connsiteX79" fmla="*/ 7063236 w 9336686"/>
              <a:gd name="connsiteY79" fmla="*/ 474349 h 4341716"/>
              <a:gd name="connsiteX80" fmla="*/ 7192262 w 9336686"/>
              <a:gd name="connsiteY80" fmla="*/ 345322 h 4341716"/>
              <a:gd name="connsiteX81" fmla="*/ 7192261 w 9336686"/>
              <a:gd name="connsiteY81" fmla="*/ 345323 h 4341716"/>
              <a:gd name="connsiteX82" fmla="*/ 7321289 w 9336686"/>
              <a:gd name="connsiteY82" fmla="*/ 474350 h 4341716"/>
              <a:gd name="connsiteX83" fmla="*/ 7321289 w 9336686"/>
              <a:gd name="connsiteY83" fmla="*/ 941519 h 4341716"/>
              <a:gd name="connsiteX84" fmla="*/ 7329490 w 9336686"/>
              <a:gd name="connsiteY84" fmla="*/ 987990 h 4341716"/>
              <a:gd name="connsiteX85" fmla="*/ 7429218 w 9336686"/>
              <a:gd name="connsiteY85" fmla="*/ 1073939 h 4341716"/>
              <a:gd name="connsiteX86" fmla="*/ 7452698 w 9336686"/>
              <a:gd name="connsiteY86" fmla="*/ 1076306 h 4341716"/>
              <a:gd name="connsiteX87" fmla="*/ 7452698 w 9336686"/>
              <a:gd name="connsiteY87" fmla="*/ 1077672 h 4341716"/>
              <a:gd name="connsiteX88" fmla="*/ 7496498 w 9336686"/>
              <a:gd name="connsiteY88" fmla="*/ 1086514 h 4341716"/>
              <a:gd name="connsiteX89" fmla="*/ 7575302 w 9336686"/>
              <a:gd name="connsiteY89" fmla="*/ 1205402 h 4341716"/>
              <a:gd name="connsiteX90" fmla="*/ 7575302 w 9336686"/>
              <a:gd name="connsiteY90" fmla="*/ 1345613 h 4341716"/>
              <a:gd name="connsiteX91" fmla="*/ 7581398 w 9336686"/>
              <a:gd name="connsiteY91" fmla="*/ 1375809 h 4341716"/>
              <a:gd name="connsiteX92" fmla="*/ 7700287 w 9336686"/>
              <a:gd name="connsiteY92" fmla="*/ 1454613 h 4341716"/>
              <a:gd name="connsiteX93" fmla="*/ 7819175 w 9336686"/>
              <a:gd name="connsiteY93" fmla="*/ 1375809 h 4341716"/>
              <a:gd name="connsiteX94" fmla="*/ 7821117 w 9336686"/>
              <a:gd name="connsiteY94" fmla="*/ 1366189 h 4341716"/>
              <a:gd name="connsiteX95" fmla="*/ 7821117 w 9336686"/>
              <a:gd name="connsiteY95" fmla="*/ 1101809 h 4341716"/>
              <a:gd name="connsiteX96" fmla="*/ 7950144 w 9336686"/>
              <a:gd name="connsiteY96" fmla="*/ 972782 h 4341716"/>
              <a:gd name="connsiteX97" fmla="*/ 7950143 w 9336686"/>
              <a:gd name="connsiteY97" fmla="*/ 972783 h 4341716"/>
              <a:gd name="connsiteX98" fmla="*/ 8079171 w 9336686"/>
              <a:gd name="connsiteY98" fmla="*/ 1101810 h 4341716"/>
              <a:gd name="connsiteX99" fmla="*/ 8079171 w 9336686"/>
              <a:gd name="connsiteY99" fmla="*/ 1568979 h 4341716"/>
              <a:gd name="connsiteX100" fmla="*/ 8087371 w 9336686"/>
              <a:gd name="connsiteY100" fmla="*/ 1615450 h 4341716"/>
              <a:gd name="connsiteX101" fmla="*/ 8187101 w 9336686"/>
              <a:gd name="connsiteY101" fmla="*/ 1701399 h 4341716"/>
              <a:gd name="connsiteX102" fmla="*/ 8210581 w 9336686"/>
              <a:gd name="connsiteY102" fmla="*/ 1703766 h 4341716"/>
              <a:gd name="connsiteX103" fmla="*/ 8210581 w 9336686"/>
              <a:gd name="connsiteY103" fmla="*/ 1705132 h 4341716"/>
              <a:gd name="connsiteX104" fmla="*/ 8254380 w 9336686"/>
              <a:gd name="connsiteY104" fmla="*/ 1713974 h 4341716"/>
              <a:gd name="connsiteX105" fmla="*/ 8333185 w 9336686"/>
              <a:gd name="connsiteY105" fmla="*/ 1832862 h 4341716"/>
              <a:gd name="connsiteX106" fmla="*/ 8333185 w 9336686"/>
              <a:gd name="connsiteY106" fmla="*/ 1954283 h 4341716"/>
              <a:gd name="connsiteX107" fmla="*/ 8333416 w 9336686"/>
              <a:gd name="connsiteY107" fmla="*/ 1955426 h 4341716"/>
              <a:gd name="connsiteX108" fmla="*/ 8452304 w 9336686"/>
              <a:gd name="connsiteY108" fmla="*/ 2034230 h 4341716"/>
              <a:gd name="connsiteX109" fmla="*/ 8571191 w 9336686"/>
              <a:gd name="connsiteY109" fmla="*/ 1955426 h 4341716"/>
              <a:gd name="connsiteX110" fmla="*/ 8574647 w 9336686"/>
              <a:gd name="connsiteY110" fmla="*/ 1938306 h 4341716"/>
              <a:gd name="connsiteX111" fmla="*/ 8574647 w 9336686"/>
              <a:gd name="connsiteY111" fmla="*/ 1727044 h 4341716"/>
              <a:gd name="connsiteX112" fmla="*/ 8653450 w 9336686"/>
              <a:gd name="connsiteY112" fmla="*/ 1608156 h 4341716"/>
              <a:gd name="connsiteX113" fmla="*/ 8701520 w 9336686"/>
              <a:gd name="connsiteY113" fmla="*/ 1598452 h 4341716"/>
              <a:gd name="connsiteX114" fmla="*/ 8701520 w 9336686"/>
              <a:gd name="connsiteY114" fmla="*/ 1597714 h 4341716"/>
              <a:gd name="connsiteX115" fmla="*/ 8725000 w 9336686"/>
              <a:gd name="connsiteY115" fmla="*/ 1595347 h 4341716"/>
              <a:gd name="connsiteX116" fmla="*/ 8802064 w 9336686"/>
              <a:gd name="connsiteY116" fmla="*/ 1548903 h 4341716"/>
              <a:gd name="connsiteX117" fmla="*/ 8824619 w 9336686"/>
              <a:gd name="connsiteY117" fmla="*/ 1509590 h 4341716"/>
              <a:gd name="connsiteX118" fmla="*/ 8824619 w 9336686"/>
              <a:gd name="connsiteY118" fmla="*/ 809977 h 4341716"/>
              <a:gd name="connsiteX119" fmla="*/ 8953646 w 9336686"/>
              <a:gd name="connsiteY119" fmla="*/ 680950 h 4341716"/>
              <a:gd name="connsiteX120" fmla="*/ 8953645 w 9336686"/>
              <a:gd name="connsiteY120" fmla="*/ 680951 h 4341716"/>
              <a:gd name="connsiteX121" fmla="*/ 9082672 w 9336686"/>
              <a:gd name="connsiteY121" fmla="*/ 809978 h 4341716"/>
              <a:gd name="connsiteX122" fmla="*/ 9082672 w 9336686"/>
              <a:gd name="connsiteY122" fmla="*/ 1277147 h 4341716"/>
              <a:gd name="connsiteX123" fmla="*/ 9090873 w 9336686"/>
              <a:gd name="connsiteY123" fmla="*/ 1323618 h 4341716"/>
              <a:gd name="connsiteX124" fmla="*/ 9190602 w 9336686"/>
              <a:gd name="connsiteY124" fmla="*/ 1409567 h 4341716"/>
              <a:gd name="connsiteX125" fmla="*/ 9214082 w 9336686"/>
              <a:gd name="connsiteY125" fmla="*/ 1411934 h 4341716"/>
              <a:gd name="connsiteX126" fmla="*/ 9214082 w 9336686"/>
              <a:gd name="connsiteY126" fmla="*/ 1413300 h 4341716"/>
              <a:gd name="connsiteX127" fmla="*/ 9257882 w 9336686"/>
              <a:gd name="connsiteY127" fmla="*/ 1422142 h 4341716"/>
              <a:gd name="connsiteX128" fmla="*/ 9336686 w 9336686"/>
              <a:gd name="connsiteY128" fmla="*/ 1541030 h 4341716"/>
              <a:gd name="connsiteX129" fmla="*/ 9336686 w 9336686"/>
              <a:gd name="connsiteY129" fmla="*/ 2136650 h 4341716"/>
              <a:gd name="connsiteX130" fmla="*/ 9336686 w 9336686"/>
              <a:gd name="connsiteY130" fmla="*/ 2205066 h 4341716"/>
              <a:gd name="connsiteX131" fmla="*/ 9336685 w 9336686"/>
              <a:gd name="connsiteY131" fmla="*/ 3558605 h 4341716"/>
              <a:gd name="connsiteX132" fmla="*/ 9207658 w 9336686"/>
              <a:gd name="connsiteY132" fmla="*/ 3687632 h 4341716"/>
              <a:gd name="connsiteX133" fmla="*/ 9207659 w 9336686"/>
              <a:gd name="connsiteY133" fmla="*/ 3687631 h 4341716"/>
              <a:gd name="connsiteX134" fmla="*/ 9078632 w 9336686"/>
              <a:gd name="connsiteY134" fmla="*/ 3558604 h 4341716"/>
              <a:gd name="connsiteX135" fmla="*/ 9078632 w 9336686"/>
              <a:gd name="connsiteY135" fmla="*/ 2935868 h 4341716"/>
              <a:gd name="connsiteX136" fmla="*/ 9062402 w 9336686"/>
              <a:gd name="connsiteY136" fmla="*/ 2909117 h 4341716"/>
              <a:gd name="connsiteX137" fmla="*/ 8962838 w 9336686"/>
              <a:gd name="connsiteY137" fmla="*/ 2862163 h 4341716"/>
              <a:gd name="connsiteX138" fmla="*/ 8843950 w 9336686"/>
              <a:gd name="connsiteY138" fmla="*/ 2940967 h 4341716"/>
              <a:gd name="connsiteX139" fmla="*/ 8842149 w 9336686"/>
              <a:gd name="connsiteY139" fmla="*/ 2949889 h 4341716"/>
              <a:gd name="connsiteX140" fmla="*/ 8842149 w 9336686"/>
              <a:gd name="connsiteY140" fmla="*/ 3377665 h 4341716"/>
              <a:gd name="connsiteX141" fmla="*/ 8713122 w 9336686"/>
              <a:gd name="connsiteY141" fmla="*/ 3506692 h 4341716"/>
              <a:gd name="connsiteX142" fmla="*/ 8713123 w 9336686"/>
              <a:gd name="connsiteY142" fmla="*/ 3506691 h 4341716"/>
              <a:gd name="connsiteX143" fmla="*/ 8584096 w 9336686"/>
              <a:gd name="connsiteY143" fmla="*/ 3377664 h 4341716"/>
              <a:gd name="connsiteX144" fmla="*/ 8584096 w 9336686"/>
              <a:gd name="connsiteY144" fmla="*/ 2205066 h 4341716"/>
              <a:gd name="connsiteX145" fmla="*/ 8584095 w 9336686"/>
              <a:gd name="connsiteY145" fmla="*/ 2205066 h 4341716"/>
              <a:gd name="connsiteX146" fmla="*/ 8584095 w 9336686"/>
              <a:gd name="connsiteY146" fmla="*/ 3394187 h 4341716"/>
              <a:gd name="connsiteX147" fmla="*/ 8573957 w 9336686"/>
              <a:gd name="connsiteY147" fmla="*/ 3343968 h 4341716"/>
              <a:gd name="connsiteX148" fmla="*/ 8455069 w 9336686"/>
              <a:gd name="connsiteY148" fmla="*/ 3265164 h 4341716"/>
              <a:gd name="connsiteX149" fmla="*/ 8336182 w 9336686"/>
              <a:gd name="connsiteY149" fmla="*/ 3343968 h 4341716"/>
              <a:gd name="connsiteX150" fmla="*/ 8326418 w 9336686"/>
              <a:gd name="connsiteY150" fmla="*/ 3392328 h 4341716"/>
              <a:gd name="connsiteX151" fmla="*/ 8326418 w 9336686"/>
              <a:gd name="connsiteY151" fmla="*/ 3978730 h 4341716"/>
              <a:gd name="connsiteX152" fmla="*/ 8197391 w 9336686"/>
              <a:gd name="connsiteY152" fmla="*/ 4107757 h 4341716"/>
              <a:gd name="connsiteX153" fmla="*/ 8197392 w 9336686"/>
              <a:gd name="connsiteY153" fmla="*/ 4107756 h 4341716"/>
              <a:gd name="connsiteX154" fmla="*/ 8068365 w 9336686"/>
              <a:gd name="connsiteY154" fmla="*/ 3978729 h 4341716"/>
              <a:gd name="connsiteX155" fmla="*/ 8068365 w 9336686"/>
              <a:gd name="connsiteY155" fmla="*/ 2205066 h 4341716"/>
              <a:gd name="connsiteX156" fmla="*/ 8068364 w 9336686"/>
              <a:gd name="connsiteY156" fmla="*/ 3081767 h 4341716"/>
              <a:gd name="connsiteX157" fmla="*/ 8058226 w 9336686"/>
              <a:gd name="connsiteY157" fmla="*/ 3031548 h 4341716"/>
              <a:gd name="connsiteX158" fmla="*/ 7939338 w 9336686"/>
              <a:gd name="connsiteY158" fmla="*/ 2952744 h 4341716"/>
              <a:gd name="connsiteX159" fmla="*/ 7820451 w 9336686"/>
              <a:gd name="connsiteY159" fmla="*/ 3031548 h 4341716"/>
              <a:gd name="connsiteX160" fmla="*/ 7816853 w 9336686"/>
              <a:gd name="connsiteY160" fmla="*/ 3049367 h 4341716"/>
              <a:gd name="connsiteX161" fmla="*/ 7816853 w 9336686"/>
              <a:gd name="connsiteY161" fmla="*/ 3358313 h 4341716"/>
              <a:gd name="connsiteX162" fmla="*/ 7687826 w 9336686"/>
              <a:gd name="connsiteY162" fmla="*/ 3487340 h 4341716"/>
              <a:gd name="connsiteX163" fmla="*/ 7687827 w 9336686"/>
              <a:gd name="connsiteY163" fmla="*/ 3487339 h 4341716"/>
              <a:gd name="connsiteX164" fmla="*/ 7558800 w 9336686"/>
              <a:gd name="connsiteY164" fmla="*/ 3358312 h 4341716"/>
              <a:gd name="connsiteX165" fmla="*/ 7558800 w 9336686"/>
              <a:gd name="connsiteY165" fmla="*/ 2977960 h 4341716"/>
              <a:gd name="connsiteX166" fmla="*/ 7551332 w 9336686"/>
              <a:gd name="connsiteY166" fmla="*/ 2940967 h 4341716"/>
              <a:gd name="connsiteX167" fmla="*/ 7432444 w 9336686"/>
              <a:gd name="connsiteY167" fmla="*/ 2862163 h 4341716"/>
              <a:gd name="connsiteX168" fmla="*/ 7303417 w 9336686"/>
              <a:gd name="connsiteY168" fmla="*/ 2991190 h 4341716"/>
              <a:gd name="connsiteX169" fmla="*/ 7303417 w 9336686"/>
              <a:gd name="connsiteY169" fmla="*/ 2205066 h 4341716"/>
              <a:gd name="connsiteX170" fmla="*/ 7303416 w 9336686"/>
              <a:gd name="connsiteY170" fmla="*/ 3761682 h 4341716"/>
              <a:gd name="connsiteX171" fmla="*/ 7174389 w 9336686"/>
              <a:gd name="connsiteY171" fmla="*/ 3890709 h 4341716"/>
              <a:gd name="connsiteX172" fmla="*/ 7174390 w 9336686"/>
              <a:gd name="connsiteY172" fmla="*/ 3890708 h 4341716"/>
              <a:gd name="connsiteX173" fmla="*/ 7045363 w 9336686"/>
              <a:gd name="connsiteY173" fmla="*/ 3761681 h 4341716"/>
              <a:gd name="connsiteX174" fmla="*/ 7045363 w 9336686"/>
              <a:gd name="connsiteY174" fmla="*/ 2205066 h 4341716"/>
              <a:gd name="connsiteX175" fmla="*/ 7045362 w 9336686"/>
              <a:gd name="connsiteY175" fmla="*/ 3778204 h 4341716"/>
              <a:gd name="connsiteX176" fmla="*/ 7035224 w 9336686"/>
              <a:gd name="connsiteY176" fmla="*/ 3727985 h 4341716"/>
              <a:gd name="connsiteX177" fmla="*/ 6916336 w 9336686"/>
              <a:gd name="connsiteY177" fmla="*/ 3649181 h 4341716"/>
              <a:gd name="connsiteX178" fmla="*/ 6797449 w 9336686"/>
              <a:gd name="connsiteY178" fmla="*/ 3727985 h 4341716"/>
              <a:gd name="connsiteX179" fmla="*/ 6787685 w 9336686"/>
              <a:gd name="connsiteY179" fmla="*/ 3776346 h 4341716"/>
              <a:gd name="connsiteX180" fmla="*/ 6787685 w 9336686"/>
              <a:gd name="connsiteY180" fmla="*/ 3861685 h 4341716"/>
              <a:gd name="connsiteX181" fmla="*/ 6658658 w 9336686"/>
              <a:gd name="connsiteY181" fmla="*/ 3990712 h 4341716"/>
              <a:gd name="connsiteX182" fmla="*/ 6658659 w 9336686"/>
              <a:gd name="connsiteY182" fmla="*/ 3990711 h 4341716"/>
              <a:gd name="connsiteX183" fmla="*/ 6529632 w 9336686"/>
              <a:gd name="connsiteY183" fmla="*/ 3861684 h 4341716"/>
              <a:gd name="connsiteX184" fmla="*/ 6529632 w 9336686"/>
              <a:gd name="connsiteY184" fmla="*/ 2205066 h 4341716"/>
              <a:gd name="connsiteX185" fmla="*/ 6529631 w 9336686"/>
              <a:gd name="connsiteY185" fmla="*/ 3267664 h 4341716"/>
              <a:gd name="connsiteX186" fmla="*/ 6519493 w 9336686"/>
              <a:gd name="connsiteY186" fmla="*/ 3217445 h 4341716"/>
              <a:gd name="connsiteX187" fmla="*/ 6400605 w 9336686"/>
              <a:gd name="connsiteY187" fmla="*/ 3138641 h 4341716"/>
              <a:gd name="connsiteX188" fmla="*/ 6281718 w 9336686"/>
              <a:gd name="connsiteY188" fmla="*/ 3217445 h 4341716"/>
              <a:gd name="connsiteX189" fmla="*/ 6278120 w 9336686"/>
              <a:gd name="connsiteY189" fmla="*/ 3235264 h 4341716"/>
              <a:gd name="connsiteX190" fmla="*/ 6278120 w 9336686"/>
              <a:gd name="connsiteY190" fmla="*/ 3324182 h 4341716"/>
              <a:gd name="connsiteX191" fmla="*/ 6149093 w 9336686"/>
              <a:gd name="connsiteY191" fmla="*/ 3453209 h 4341716"/>
              <a:gd name="connsiteX192" fmla="*/ 6149094 w 9336686"/>
              <a:gd name="connsiteY192" fmla="*/ 3453208 h 4341716"/>
              <a:gd name="connsiteX193" fmla="*/ 6020067 w 9336686"/>
              <a:gd name="connsiteY193" fmla="*/ 3324181 h 4341716"/>
              <a:gd name="connsiteX194" fmla="*/ 6020067 w 9336686"/>
              <a:gd name="connsiteY194" fmla="*/ 3254438 h 4341716"/>
              <a:gd name="connsiteX195" fmla="*/ 6012599 w 9336686"/>
              <a:gd name="connsiteY195" fmla="*/ 3217445 h 4341716"/>
              <a:gd name="connsiteX196" fmla="*/ 5893711 w 9336686"/>
              <a:gd name="connsiteY196" fmla="*/ 3138641 h 4341716"/>
              <a:gd name="connsiteX197" fmla="*/ 5774823 w 9336686"/>
              <a:gd name="connsiteY197" fmla="*/ 3217445 h 4341716"/>
              <a:gd name="connsiteX198" fmla="*/ 5765060 w 9336686"/>
              <a:gd name="connsiteY198" fmla="*/ 3265805 h 4341716"/>
              <a:gd name="connsiteX199" fmla="*/ 5765060 w 9336686"/>
              <a:gd name="connsiteY199" fmla="*/ 3558605 h 4341716"/>
              <a:gd name="connsiteX200" fmla="*/ 5636033 w 9336686"/>
              <a:gd name="connsiteY200" fmla="*/ 3687632 h 4341716"/>
              <a:gd name="connsiteX201" fmla="*/ 5636034 w 9336686"/>
              <a:gd name="connsiteY201" fmla="*/ 3687631 h 4341716"/>
              <a:gd name="connsiteX202" fmla="*/ 5507007 w 9336686"/>
              <a:gd name="connsiteY202" fmla="*/ 3558604 h 4341716"/>
              <a:gd name="connsiteX203" fmla="*/ 5507007 w 9336686"/>
              <a:gd name="connsiteY203" fmla="*/ 2935868 h 4341716"/>
              <a:gd name="connsiteX204" fmla="*/ 5490777 w 9336686"/>
              <a:gd name="connsiteY204" fmla="*/ 2909117 h 4341716"/>
              <a:gd name="connsiteX205" fmla="*/ 5391213 w 9336686"/>
              <a:gd name="connsiteY205" fmla="*/ 2862163 h 4341716"/>
              <a:gd name="connsiteX206" fmla="*/ 5299977 w 9336686"/>
              <a:gd name="connsiteY206" fmla="*/ 2899954 h 4341716"/>
              <a:gd name="connsiteX207" fmla="*/ 5273771 w 9336686"/>
              <a:gd name="connsiteY207" fmla="*/ 2938823 h 4341716"/>
              <a:gd name="connsiteX208" fmla="*/ 5273771 w 9336686"/>
              <a:gd name="connsiteY208" fmla="*/ 3014951 h 4341716"/>
              <a:gd name="connsiteX209" fmla="*/ 5194967 w 9336686"/>
              <a:gd name="connsiteY209" fmla="*/ 3133839 h 4341716"/>
              <a:gd name="connsiteX210" fmla="*/ 5151167 w 9336686"/>
              <a:gd name="connsiteY210" fmla="*/ 3142681 h 4341716"/>
              <a:gd name="connsiteX211" fmla="*/ 5151167 w 9336686"/>
              <a:gd name="connsiteY211" fmla="*/ 3144047 h 4341716"/>
              <a:gd name="connsiteX212" fmla="*/ 5127687 w 9336686"/>
              <a:gd name="connsiteY212" fmla="*/ 3146414 h 4341716"/>
              <a:gd name="connsiteX213" fmla="*/ 5027958 w 9336686"/>
              <a:gd name="connsiteY213" fmla="*/ 3232363 h 4341716"/>
              <a:gd name="connsiteX214" fmla="*/ 5019757 w 9336686"/>
              <a:gd name="connsiteY214" fmla="*/ 3278834 h 4341716"/>
              <a:gd name="connsiteX215" fmla="*/ 5019757 w 9336686"/>
              <a:gd name="connsiteY215" fmla="*/ 3746003 h 4341716"/>
              <a:gd name="connsiteX216" fmla="*/ 4890730 w 9336686"/>
              <a:gd name="connsiteY216" fmla="*/ 3875030 h 4341716"/>
              <a:gd name="connsiteX217" fmla="*/ 4890731 w 9336686"/>
              <a:gd name="connsiteY217" fmla="*/ 3875031 h 4341716"/>
              <a:gd name="connsiteX218" fmla="*/ 4761704 w 9336686"/>
              <a:gd name="connsiteY218" fmla="*/ 3746004 h 4341716"/>
              <a:gd name="connsiteX219" fmla="*/ 4761704 w 9336686"/>
              <a:gd name="connsiteY219" fmla="*/ 3425369 h 4341716"/>
              <a:gd name="connsiteX220" fmla="*/ 4744536 w 9336686"/>
              <a:gd name="connsiteY220" fmla="*/ 3397074 h 4341716"/>
              <a:gd name="connsiteX221" fmla="*/ 4644973 w 9336686"/>
              <a:gd name="connsiteY221" fmla="*/ 3350120 h 4341716"/>
              <a:gd name="connsiteX222" fmla="*/ 4526085 w 9336686"/>
              <a:gd name="connsiteY222" fmla="*/ 3428924 h 4341716"/>
              <a:gd name="connsiteX223" fmla="*/ 4519985 w 9336686"/>
              <a:gd name="connsiteY223" fmla="*/ 3459140 h 4341716"/>
              <a:gd name="connsiteX224" fmla="*/ 4519985 w 9336686"/>
              <a:gd name="connsiteY224" fmla="*/ 4066575 h 4341716"/>
              <a:gd name="connsiteX225" fmla="*/ 4390958 w 9336686"/>
              <a:gd name="connsiteY225" fmla="*/ 4195602 h 4341716"/>
              <a:gd name="connsiteX226" fmla="*/ 4390959 w 9336686"/>
              <a:gd name="connsiteY226" fmla="*/ 4195601 h 4341716"/>
              <a:gd name="connsiteX227" fmla="*/ 4261932 w 9336686"/>
              <a:gd name="connsiteY227" fmla="*/ 4066574 h 4341716"/>
              <a:gd name="connsiteX228" fmla="*/ 4261932 w 9336686"/>
              <a:gd name="connsiteY228" fmla="*/ 3955216 h 4341716"/>
              <a:gd name="connsiteX229" fmla="*/ 4260106 w 9336686"/>
              <a:gd name="connsiteY229" fmla="*/ 3946171 h 4341716"/>
              <a:gd name="connsiteX230" fmla="*/ 4141220 w 9336686"/>
              <a:gd name="connsiteY230" fmla="*/ 3867367 h 4341716"/>
              <a:gd name="connsiteX231" fmla="*/ 4022332 w 9336686"/>
              <a:gd name="connsiteY231" fmla="*/ 3946171 h 4341716"/>
              <a:gd name="connsiteX232" fmla="*/ 4018195 w 9336686"/>
              <a:gd name="connsiteY232" fmla="*/ 3966664 h 4341716"/>
              <a:gd name="connsiteX233" fmla="*/ 4018195 w 9336686"/>
              <a:gd name="connsiteY233" fmla="*/ 4212689 h 4341716"/>
              <a:gd name="connsiteX234" fmla="*/ 3889168 w 9336686"/>
              <a:gd name="connsiteY234" fmla="*/ 4341716 h 4341716"/>
              <a:gd name="connsiteX235" fmla="*/ 3889169 w 9336686"/>
              <a:gd name="connsiteY235" fmla="*/ 4341715 h 4341716"/>
              <a:gd name="connsiteX236" fmla="*/ 3760142 w 9336686"/>
              <a:gd name="connsiteY236" fmla="*/ 4212688 h 4341716"/>
              <a:gd name="connsiteX237" fmla="*/ 3760142 w 9336686"/>
              <a:gd name="connsiteY237" fmla="*/ 3745519 h 4341716"/>
              <a:gd name="connsiteX238" fmla="*/ 3751941 w 9336686"/>
              <a:gd name="connsiteY238" fmla="*/ 3699048 h 4341716"/>
              <a:gd name="connsiteX239" fmla="*/ 3652212 w 9336686"/>
              <a:gd name="connsiteY239" fmla="*/ 3613099 h 4341716"/>
              <a:gd name="connsiteX240" fmla="*/ 3628732 w 9336686"/>
              <a:gd name="connsiteY240" fmla="*/ 3610732 h 4341716"/>
              <a:gd name="connsiteX241" fmla="*/ 3628732 w 9336686"/>
              <a:gd name="connsiteY241" fmla="*/ 3609366 h 4341716"/>
              <a:gd name="connsiteX242" fmla="*/ 3584932 w 9336686"/>
              <a:gd name="connsiteY242" fmla="*/ 3600524 h 4341716"/>
              <a:gd name="connsiteX243" fmla="*/ 3506128 w 9336686"/>
              <a:gd name="connsiteY243" fmla="*/ 3481636 h 4341716"/>
              <a:gd name="connsiteX244" fmla="*/ 3506128 w 9336686"/>
              <a:gd name="connsiteY244" fmla="*/ 3431307 h 4341716"/>
              <a:gd name="connsiteX245" fmla="*/ 3500614 w 9336686"/>
              <a:gd name="connsiteY245" fmla="*/ 3403994 h 4341716"/>
              <a:gd name="connsiteX246" fmla="*/ 3381726 w 9336686"/>
              <a:gd name="connsiteY246" fmla="*/ 3325190 h 4341716"/>
              <a:gd name="connsiteX247" fmla="*/ 3290490 w 9336686"/>
              <a:gd name="connsiteY247" fmla="*/ 3362981 h 4341716"/>
              <a:gd name="connsiteX248" fmla="*/ 3263554 w 9336686"/>
              <a:gd name="connsiteY248" fmla="*/ 3402932 h 4341716"/>
              <a:gd name="connsiteX249" fmla="*/ 3263554 w 9336686"/>
              <a:gd name="connsiteY249" fmla="*/ 3631142 h 4341716"/>
              <a:gd name="connsiteX250" fmla="*/ 3134527 w 9336686"/>
              <a:gd name="connsiteY250" fmla="*/ 3760169 h 4341716"/>
              <a:gd name="connsiteX251" fmla="*/ 3134528 w 9336686"/>
              <a:gd name="connsiteY251" fmla="*/ 3760168 h 4341716"/>
              <a:gd name="connsiteX252" fmla="*/ 3005501 w 9336686"/>
              <a:gd name="connsiteY252" fmla="*/ 3631141 h 4341716"/>
              <a:gd name="connsiteX253" fmla="*/ 3005501 w 9336686"/>
              <a:gd name="connsiteY253" fmla="*/ 2991769 h 4341716"/>
              <a:gd name="connsiteX254" fmla="*/ 3000280 w 9336686"/>
              <a:gd name="connsiteY254" fmla="*/ 2965907 h 4341716"/>
              <a:gd name="connsiteX255" fmla="*/ 2881392 w 9336686"/>
              <a:gd name="connsiteY255" fmla="*/ 2887103 h 4341716"/>
              <a:gd name="connsiteX256" fmla="*/ 2762505 w 9336686"/>
              <a:gd name="connsiteY256" fmla="*/ 2965907 h 4341716"/>
              <a:gd name="connsiteX257" fmla="*/ 2762032 w 9336686"/>
              <a:gd name="connsiteY257" fmla="*/ 2968250 h 4341716"/>
              <a:gd name="connsiteX258" fmla="*/ 2762032 w 9336686"/>
              <a:gd name="connsiteY258" fmla="*/ 3113195 h 4341716"/>
              <a:gd name="connsiteX259" fmla="*/ 2683229 w 9336686"/>
              <a:gd name="connsiteY259" fmla="*/ 3232083 h 4341716"/>
              <a:gd name="connsiteX260" fmla="*/ 2635159 w 9336686"/>
              <a:gd name="connsiteY260" fmla="*/ 3241787 h 4341716"/>
              <a:gd name="connsiteX261" fmla="*/ 2635159 w 9336686"/>
              <a:gd name="connsiteY261" fmla="*/ 3242525 h 4341716"/>
              <a:gd name="connsiteX262" fmla="*/ 2611679 w 9336686"/>
              <a:gd name="connsiteY262" fmla="*/ 3244892 h 4341716"/>
              <a:gd name="connsiteX263" fmla="*/ 2534615 w 9336686"/>
              <a:gd name="connsiteY263" fmla="*/ 3291336 h 4341716"/>
              <a:gd name="connsiteX264" fmla="*/ 2512827 w 9336686"/>
              <a:gd name="connsiteY264" fmla="*/ 3329312 h 4341716"/>
              <a:gd name="connsiteX265" fmla="*/ 2512827 w 9336686"/>
              <a:gd name="connsiteY265" fmla="*/ 3454880 h 4341716"/>
              <a:gd name="connsiteX266" fmla="*/ 2434024 w 9336686"/>
              <a:gd name="connsiteY266" fmla="*/ 3573768 h 4341716"/>
              <a:gd name="connsiteX267" fmla="*/ 2385954 w 9336686"/>
              <a:gd name="connsiteY267" fmla="*/ 3583472 h 4341716"/>
              <a:gd name="connsiteX268" fmla="*/ 2385954 w 9336686"/>
              <a:gd name="connsiteY268" fmla="*/ 3584210 h 4341716"/>
              <a:gd name="connsiteX269" fmla="*/ 2362474 w 9336686"/>
              <a:gd name="connsiteY269" fmla="*/ 3586577 h 4341716"/>
              <a:gd name="connsiteX270" fmla="*/ 2285410 w 9336686"/>
              <a:gd name="connsiteY270" fmla="*/ 3633021 h 4341716"/>
              <a:gd name="connsiteX271" fmla="*/ 2273449 w 9336686"/>
              <a:gd name="connsiteY271" fmla="*/ 3653869 h 4341716"/>
              <a:gd name="connsiteX272" fmla="*/ 2273449 w 9336686"/>
              <a:gd name="connsiteY272" fmla="*/ 3867367 h 4341716"/>
              <a:gd name="connsiteX273" fmla="*/ 2144423 w 9336686"/>
              <a:gd name="connsiteY273" fmla="*/ 3996394 h 4341716"/>
              <a:gd name="connsiteX274" fmla="*/ 2144424 w 9336686"/>
              <a:gd name="connsiteY274" fmla="*/ 3996393 h 4341716"/>
              <a:gd name="connsiteX275" fmla="*/ 2015396 w 9336686"/>
              <a:gd name="connsiteY275" fmla="*/ 3867366 h 4341716"/>
              <a:gd name="connsiteX276" fmla="*/ 2015396 w 9336686"/>
              <a:gd name="connsiteY276" fmla="*/ 3400197 h 4341716"/>
              <a:gd name="connsiteX277" fmla="*/ 2007195 w 9336686"/>
              <a:gd name="connsiteY277" fmla="*/ 3353726 h 4341716"/>
              <a:gd name="connsiteX278" fmla="*/ 1907467 w 9336686"/>
              <a:gd name="connsiteY278" fmla="*/ 3267777 h 4341716"/>
              <a:gd name="connsiteX279" fmla="*/ 1883987 w 9336686"/>
              <a:gd name="connsiteY279" fmla="*/ 3265410 h 4341716"/>
              <a:gd name="connsiteX280" fmla="*/ 1883987 w 9336686"/>
              <a:gd name="connsiteY280" fmla="*/ 3264044 h 4341716"/>
              <a:gd name="connsiteX281" fmla="*/ 1840187 w 9336686"/>
              <a:gd name="connsiteY281" fmla="*/ 3255202 h 4341716"/>
              <a:gd name="connsiteX282" fmla="*/ 1761383 w 9336686"/>
              <a:gd name="connsiteY282" fmla="*/ 3136314 h 4341716"/>
              <a:gd name="connsiteX283" fmla="*/ 1761383 w 9336686"/>
              <a:gd name="connsiteY283" fmla="*/ 2996103 h 4341716"/>
              <a:gd name="connsiteX284" fmla="*/ 1755287 w 9336686"/>
              <a:gd name="connsiteY284" fmla="*/ 2965907 h 4341716"/>
              <a:gd name="connsiteX285" fmla="*/ 1636398 w 9336686"/>
              <a:gd name="connsiteY285" fmla="*/ 2887103 h 4341716"/>
              <a:gd name="connsiteX286" fmla="*/ 1517510 w 9336686"/>
              <a:gd name="connsiteY286" fmla="*/ 2965907 h 4341716"/>
              <a:gd name="connsiteX287" fmla="*/ 1515568 w 9336686"/>
              <a:gd name="connsiteY287" fmla="*/ 2975527 h 4341716"/>
              <a:gd name="connsiteX288" fmla="*/ 1515568 w 9336686"/>
              <a:gd name="connsiteY288" fmla="*/ 3239907 h 4341716"/>
              <a:gd name="connsiteX289" fmla="*/ 1386541 w 9336686"/>
              <a:gd name="connsiteY289" fmla="*/ 3368934 h 4341716"/>
              <a:gd name="connsiteX290" fmla="*/ 1386542 w 9336686"/>
              <a:gd name="connsiteY290" fmla="*/ 3368933 h 4341716"/>
              <a:gd name="connsiteX291" fmla="*/ 1257514 w 9336686"/>
              <a:gd name="connsiteY291" fmla="*/ 3239906 h 4341716"/>
              <a:gd name="connsiteX292" fmla="*/ 1257514 w 9336686"/>
              <a:gd name="connsiteY292" fmla="*/ 2772737 h 4341716"/>
              <a:gd name="connsiteX293" fmla="*/ 1249314 w 9336686"/>
              <a:gd name="connsiteY293" fmla="*/ 2726266 h 4341716"/>
              <a:gd name="connsiteX294" fmla="*/ 1149584 w 9336686"/>
              <a:gd name="connsiteY294" fmla="*/ 2640317 h 4341716"/>
              <a:gd name="connsiteX295" fmla="*/ 1126104 w 9336686"/>
              <a:gd name="connsiteY295" fmla="*/ 2637950 h 4341716"/>
              <a:gd name="connsiteX296" fmla="*/ 1126104 w 9336686"/>
              <a:gd name="connsiteY296" fmla="*/ 2636584 h 4341716"/>
              <a:gd name="connsiteX297" fmla="*/ 1082305 w 9336686"/>
              <a:gd name="connsiteY297" fmla="*/ 2627742 h 4341716"/>
              <a:gd name="connsiteX298" fmla="*/ 1003500 w 9336686"/>
              <a:gd name="connsiteY298" fmla="*/ 2508854 h 4341716"/>
              <a:gd name="connsiteX299" fmla="*/ 1003500 w 9336686"/>
              <a:gd name="connsiteY299" fmla="*/ 2387433 h 4341716"/>
              <a:gd name="connsiteX300" fmla="*/ 1003269 w 9336686"/>
              <a:gd name="connsiteY300" fmla="*/ 2386290 h 4341716"/>
              <a:gd name="connsiteX301" fmla="*/ 884381 w 9336686"/>
              <a:gd name="connsiteY301" fmla="*/ 2307486 h 4341716"/>
              <a:gd name="connsiteX302" fmla="*/ 765494 w 9336686"/>
              <a:gd name="connsiteY302" fmla="*/ 2386290 h 4341716"/>
              <a:gd name="connsiteX303" fmla="*/ 762038 w 9336686"/>
              <a:gd name="connsiteY303" fmla="*/ 2403410 h 4341716"/>
              <a:gd name="connsiteX304" fmla="*/ 762038 w 9336686"/>
              <a:gd name="connsiteY304" fmla="*/ 2614672 h 4341716"/>
              <a:gd name="connsiteX305" fmla="*/ 683235 w 9336686"/>
              <a:gd name="connsiteY305" fmla="*/ 2733560 h 4341716"/>
              <a:gd name="connsiteX306" fmla="*/ 635165 w 9336686"/>
              <a:gd name="connsiteY306" fmla="*/ 2743264 h 4341716"/>
              <a:gd name="connsiteX307" fmla="*/ 635165 w 9336686"/>
              <a:gd name="connsiteY307" fmla="*/ 2744002 h 4341716"/>
              <a:gd name="connsiteX308" fmla="*/ 611685 w 9336686"/>
              <a:gd name="connsiteY308" fmla="*/ 2746369 h 4341716"/>
              <a:gd name="connsiteX309" fmla="*/ 534621 w 9336686"/>
              <a:gd name="connsiteY309" fmla="*/ 2792813 h 4341716"/>
              <a:gd name="connsiteX310" fmla="*/ 512066 w 9336686"/>
              <a:gd name="connsiteY310" fmla="*/ 2832126 h 4341716"/>
              <a:gd name="connsiteX311" fmla="*/ 512066 w 9336686"/>
              <a:gd name="connsiteY311" fmla="*/ 3531739 h 4341716"/>
              <a:gd name="connsiteX312" fmla="*/ 383039 w 9336686"/>
              <a:gd name="connsiteY312" fmla="*/ 3660766 h 4341716"/>
              <a:gd name="connsiteX313" fmla="*/ 383040 w 9336686"/>
              <a:gd name="connsiteY313" fmla="*/ 3660765 h 4341716"/>
              <a:gd name="connsiteX314" fmla="*/ 254013 w 9336686"/>
              <a:gd name="connsiteY314" fmla="*/ 3531738 h 4341716"/>
              <a:gd name="connsiteX315" fmla="*/ 254013 w 9336686"/>
              <a:gd name="connsiteY315" fmla="*/ 3064569 h 4341716"/>
              <a:gd name="connsiteX316" fmla="*/ 245812 w 9336686"/>
              <a:gd name="connsiteY316" fmla="*/ 3018098 h 4341716"/>
              <a:gd name="connsiteX317" fmla="*/ 146083 w 9336686"/>
              <a:gd name="connsiteY317" fmla="*/ 2932149 h 4341716"/>
              <a:gd name="connsiteX318" fmla="*/ 122603 w 9336686"/>
              <a:gd name="connsiteY318" fmla="*/ 2929782 h 4341716"/>
              <a:gd name="connsiteX319" fmla="*/ 122603 w 9336686"/>
              <a:gd name="connsiteY319" fmla="*/ 2928416 h 4341716"/>
              <a:gd name="connsiteX320" fmla="*/ 78803 w 9336686"/>
              <a:gd name="connsiteY320" fmla="*/ 2919574 h 4341716"/>
              <a:gd name="connsiteX321" fmla="*/ 22035 w 9336686"/>
              <a:gd name="connsiteY321" fmla="*/ 2872826 h 4341716"/>
              <a:gd name="connsiteX322" fmla="*/ 0 w 9336686"/>
              <a:gd name="connsiteY322" fmla="*/ 2800689 h 4341716"/>
              <a:gd name="connsiteX323" fmla="*/ 0 w 9336686"/>
              <a:gd name="connsiteY323" fmla="*/ 783111 h 4341716"/>
              <a:gd name="connsiteX324" fmla="*/ 129027 w 9336686"/>
              <a:gd name="connsiteY324" fmla="*/ 654084 h 4341716"/>
              <a:gd name="connsiteX325" fmla="*/ 129026 w 9336686"/>
              <a:gd name="connsiteY325" fmla="*/ 654085 h 4341716"/>
              <a:gd name="connsiteX326" fmla="*/ 258053 w 9336686"/>
              <a:gd name="connsiteY326" fmla="*/ 783112 h 4341716"/>
              <a:gd name="connsiteX327" fmla="*/ 258053 w 9336686"/>
              <a:gd name="connsiteY327" fmla="*/ 1405848 h 4341716"/>
              <a:gd name="connsiteX328" fmla="*/ 274283 w 9336686"/>
              <a:gd name="connsiteY328" fmla="*/ 1432599 h 4341716"/>
              <a:gd name="connsiteX329" fmla="*/ 373847 w 9336686"/>
              <a:gd name="connsiteY329" fmla="*/ 1479553 h 4341716"/>
              <a:gd name="connsiteX330" fmla="*/ 492735 w 9336686"/>
              <a:gd name="connsiteY330" fmla="*/ 1400749 h 4341716"/>
              <a:gd name="connsiteX331" fmla="*/ 494536 w 9336686"/>
              <a:gd name="connsiteY331" fmla="*/ 1391827 h 4341716"/>
              <a:gd name="connsiteX332" fmla="*/ 494536 w 9336686"/>
              <a:gd name="connsiteY332" fmla="*/ 964051 h 4341716"/>
              <a:gd name="connsiteX333" fmla="*/ 623563 w 9336686"/>
              <a:gd name="connsiteY333" fmla="*/ 835024 h 4341716"/>
              <a:gd name="connsiteX334" fmla="*/ 623562 w 9336686"/>
              <a:gd name="connsiteY334" fmla="*/ 835025 h 4341716"/>
              <a:gd name="connsiteX335" fmla="*/ 752589 w 9336686"/>
              <a:gd name="connsiteY335" fmla="*/ 964052 h 4341716"/>
              <a:gd name="connsiteX336" fmla="*/ 752590 w 9336686"/>
              <a:gd name="connsiteY336" fmla="*/ 947529 h 4341716"/>
              <a:gd name="connsiteX337" fmla="*/ 762728 w 9336686"/>
              <a:gd name="connsiteY337" fmla="*/ 997748 h 4341716"/>
              <a:gd name="connsiteX338" fmla="*/ 881616 w 9336686"/>
              <a:gd name="connsiteY338" fmla="*/ 1076552 h 4341716"/>
              <a:gd name="connsiteX339" fmla="*/ 1000503 w 9336686"/>
              <a:gd name="connsiteY339" fmla="*/ 997748 h 4341716"/>
              <a:gd name="connsiteX340" fmla="*/ 1010267 w 9336686"/>
              <a:gd name="connsiteY340" fmla="*/ 949388 h 4341716"/>
              <a:gd name="connsiteX341" fmla="*/ 1010267 w 9336686"/>
              <a:gd name="connsiteY341" fmla="*/ 362986 h 4341716"/>
              <a:gd name="connsiteX342" fmla="*/ 1139294 w 9336686"/>
              <a:gd name="connsiteY342" fmla="*/ 233959 h 4341716"/>
              <a:gd name="connsiteX343" fmla="*/ 1139293 w 9336686"/>
              <a:gd name="connsiteY343" fmla="*/ 233960 h 4341716"/>
              <a:gd name="connsiteX344" fmla="*/ 1268320 w 9336686"/>
              <a:gd name="connsiteY344" fmla="*/ 362987 h 4341716"/>
              <a:gd name="connsiteX345" fmla="*/ 1268321 w 9336686"/>
              <a:gd name="connsiteY345" fmla="*/ 1259949 h 4341716"/>
              <a:gd name="connsiteX346" fmla="*/ 1278459 w 9336686"/>
              <a:gd name="connsiteY346" fmla="*/ 1310168 h 4341716"/>
              <a:gd name="connsiteX347" fmla="*/ 1397347 w 9336686"/>
              <a:gd name="connsiteY347" fmla="*/ 1388972 h 4341716"/>
              <a:gd name="connsiteX348" fmla="*/ 1516234 w 9336686"/>
              <a:gd name="connsiteY348" fmla="*/ 1310168 h 4341716"/>
              <a:gd name="connsiteX349" fmla="*/ 1519832 w 9336686"/>
              <a:gd name="connsiteY349" fmla="*/ 1292349 h 4341716"/>
              <a:gd name="connsiteX350" fmla="*/ 1519832 w 9336686"/>
              <a:gd name="connsiteY350" fmla="*/ 983403 h 4341716"/>
              <a:gd name="connsiteX351" fmla="*/ 1648859 w 9336686"/>
              <a:gd name="connsiteY351" fmla="*/ 854376 h 4341716"/>
              <a:gd name="connsiteX352" fmla="*/ 1648858 w 9336686"/>
              <a:gd name="connsiteY352" fmla="*/ 854377 h 4341716"/>
              <a:gd name="connsiteX353" fmla="*/ 1777885 w 9336686"/>
              <a:gd name="connsiteY353" fmla="*/ 983404 h 4341716"/>
              <a:gd name="connsiteX354" fmla="*/ 1777885 w 9336686"/>
              <a:gd name="connsiteY354" fmla="*/ 1363756 h 4341716"/>
              <a:gd name="connsiteX355" fmla="*/ 1785353 w 9336686"/>
              <a:gd name="connsiteY355" fmla="*/ 1400749 h 4341716"/>
              <a:gd name="connsiteX356" fmla="*/ 1904241 w 9336686"/>
              <a:gd name="connsiteY356" fmla="*/ 1479553 h 4341716"/>
              <a:gd name="connsiteX357" fmla="*/ 2033268 w 9336686"/>
              <a:gd name="connsiteY357" fmla="*/ 1350526 h 4341716"/>
              <a:gd name="connsiteX358" fmla="*/ 2033269 w 9336686"/>
              <a:gd name="connsiteY358" fmla="*/ 580034 h 4341716"/>
              <a:gd name="connsiteX359" fmla="*/ 2162296 w 9336686"/>
              <a:gd name="connsiteY359" fmla="*/ 451007 h 4341716"/>
              <a:gd name="connsiteX360" fmla="*/ 2162295 w 9336686"/>
              <a:gd name="connsiteY360" fmla="*/ 451008 h 4341716"/>
              <a:gd name="connsiteX361" fmla="*/ 2291322 w 9336686"/>
              <a:gd name="connsiteY361" fmla="*/ 580035 h 4341716"/>
              <a:gd name="connsiteX362" fmla="*/ 2291323 w 9336686"/>
              <a:gd name="connsiteY362" fmla="*/ 563512 h 4341716"/>
              <a:gd name="connsiteX363" fmla="*/ 2301461 w 9336686"/>
              <a:gd name="connsiteY363" fmla="*/ 613731 h 4341716"/>
              <a:gd name="connsiteX364" fmla="*/ 2420349 w 9336686"/>
              <a:gd name="connsiteY364" fmla="*/ 692535 h 4341716"/>
              <a:gd name="connsiteX365" fmla="*/ 2539236 w 9336686"/>
              <a:gd name="connsiteY365" fmla="*/ 613731 h 4341716"/>
              <a:gd name="connsiteX366" fmla="*/ 2549000 w 9336686"/>
              <a:gd name="connsiteY366" fmla="*/ 565370 h 4341716"/>
              <a:gd name="connsiteX367" fmla="*/ 2549000 w 9336686"/>
              <a:gd name="connsiteY367" fmla="*/ 480031 h 4341716"/>
              <a:gd name="connsiteX368" fmla="*/ 2678027 w 9336686"/>
              <a:gd name="connsiteY368" fmla="*/ 351004 h 4341716"/>
              <a:gd name="connsiteX369" fmla="*/ 2678026 w 9336686"/>
              <a:gd name="connsiteY369" fmla="*/ 351005 h 4341716"/>
              <a:gd name="connsiteX370" fmla="*/ 2807053 w 9336686"/>
              <a:gd name="connsiteY370" fmla="*/ 480032 h 4341716"/>
              <a:gd name="connsiteX371" fmla="*/ 2807054 w 9336686"/>
              <a:gd name="connsiteY371" fmla="*/ 1074052 h 4341716"/>
              <a:gd name="connsiteX372" fmla="*/ 2817192 w 9336686"/>
              <a:gd name="connsiteY372" fmla="*/ 1124271 h 4341716"/>
              <a:gd name="connsiteX373" fmla="*/ 2936080 w 9336686"/>
              <a:gd name="connsiteY373" fmla="*/ 1203075 h 4341716"/>
              <a:gd name="connsiteX374" fmla="*/ 3054967 w 9336686"/>
              <a:gd name="connsiteY374" fmla="*/ 1124271 h 4341716"/>
              <a:gd name="connsiteX375" fmla="*/ 3058565 w 9336686"/>
              <a:gd name="connsiteY375" fmla="*/ 1106452 h 4341716"/>
              <a:gd name="connsiteX376" fmla="*/ 3058565 w 9336686"/>
              <a:gd name="connsiteY376" fmla="*/ 1017534 h 4341716"/>
              <a:gd name="connsiteX377" fmla="*/ 3187592 w 9336686"/>
              <a:gd name="connsiteY377" fmla="*/ 888507 h 4341716"/>
              <a:gd name="connsiteX378" fmla="*/ 3187591 w 9336686"/>
              <a:gd name="connsiteY378" fmla="*/ 888508 h 4341716"/>
              <a:gd name="connsiteX379" fmla="*/ 3316618 w 9336686"/>
              <a:gd name="connsiteY379" fmla="*/ 1017535 h 4341716"/>
              <a:gd name="connsiteX380" fmla="*/ 3316618 w 9336686"/>
              <a:gd name="connsiteY380" fmla="*/ 1087278 h 4341716"/>
              <a:gd name="connsiteX381" fmla="*/ 3324086 w 9336686"/>
              <a:gd name="connsiteY381" fmla="*/ 1124271 h 4341716"/>
              <a:gd name="connsiteX382" fmla="*/ 3442974 w 9336686"/>
              <a:gd name="connsiteY382" fmla="*/ 1203075 h 4341716"/>
              <a:gd name="connsiteX383" fmla="*/ 3561862 w 9336686"/>
              <a:gd name="connsiteY383" fmla="*/ 1124271 h 4341716"/>
              <a:gd name="connsiteX384" fmla="*/ 3571625 w 9336686"/>
              <a:gd name="connsiteY384" fmla="*/ 1075911 h 4341716"/>
              <a:gd name="connsiteX385" fmla="*/ 3571625 w 9336686"/>
              <a:gd name="connsiteY385" fmla="*/ 783111 h 4341716"/>
              <a:gd name="connsiteX386" fmla="*/ 3700652 w 9336686"/>
              <a:gd name="connsiteY386" fmla="*/ 654084 h 4341716"/>
              <a:gd name="connsiteX387" fmla="*/ 3700651 w 9336686"/>
              <a:gd name="connsiteY387" fmla="*/ 654085 h 4341716"/>
              <a:gd name="connsiteX388" fmla="*/ 3829678 w 9336686"/>
              <a:gd name="connsiteY388" fmla="*/ 783112 h 4341716"/>
              <a:gd name="connsiteX389" fmla="*/ 3829678 w 9336686"/>
              <a:gd name="connsiteY389" fmla="*/ 1405848 h 4341716"/>
              <a:gd name="connsiteX390" fmla="*/ 3845908 w 9336686"/>
              <a:gd name="connsiteY390" fmla="*/ 1432599 h 4341716"/>
              <a:gd name="connsiteX391" fmla="*/ 3945472 w 9336686"/>
              <a:gd name="connsiteY391" fmla="*/ 1479553 h 4341716"/>
              <a:gd name="connsiteX392" fmla="*/ 4036708 w 9336686"/>
              <a:gd name="connsiteY392" fmla="*/ 1441762 h 4341716"/>
              <a:gd name="connsiteX393" fmla="*/ 4062914 w 9336686"/>
              <a:gd name="connsiteY393" fmla="*/ 1402893 h 4341716"/>
              <a:gd name="connsiteX394" fmla="*/ 4062914 w 9336686"/>
              <a:gd name="connsiteY394" fmla="*/ 1326765 h 4341716"/>
              <a:gd name="connsiteX395" fmla="*/ 4141718 w 9336686"/>
              <a:gd name="connsiteY395" fmla="*/ 1207877 h 4341716"/>
              <a:gd name="connsiteX396" fmla="*/ 4185518 w 9336686"/>
              <a:gd name="connsiteY396" fmla="*/ 1199035 h 4341716"/>
              <a:gd name="connsiteX397" fmla="*/ 4185518 w 9336686"/>
              <a:gd name="connsiteY397" fmla="*/ 1197669 h 4341716"/>
              <a:gd name="connsiteX398" fmla="*/ 4208998 w 9336686"/>
              <a:gd name="connsiteY398" fmla="*/ 1195302 h 4341716"/>
              <a:gd name="connsiteX399" fmla="*/ 4308727 w 9336686"/>
              <a:gd name="connsiteY399" fmla="*/ 1109353 h 4341716"/>
              <a:gd name="connsiteX400" fmla="*/ 4316928 w 9336686"/>
              <a:gd name="connsiteY400" fmla="*/ 1062882 h 4341716"/>
              <a:gd name="connsiteX401" fmla="*/ 4316928 w 9336686"/>
              <a:gd name="connsiteY401" fmla="*/ 595713 h 4341716"/>
              <a:gd name="connsiteX402" fmla="*/ 4445955 w 9336686"/>
              <a:gd name="connsiteY402" fmla="*/ 466686 h 4341716"/>
              <a:gd name="connsiteX403" fmla="*/ 4445954 w 9336686"/>
              <a:gd name="connsiteY403" fmla="*/ 466685 h 4341716"/>
              <a:gd name="connsiteX404" fmla="*/ 4574981 w 9336686"/>
              <a:gd name="connsiteY404" fmla="*/ 595712 h 4341716"/>
              <a:gd name="connsiteX405" fmla="*/ 4574981 w 9336686"/>
              <a:gd name="connsiteY405" fmla="*/ 916347 h 4341716"/>
              <a:gd name="connsiteX406" fmla="*/ 4592149 w 9336686"/>
              <a:gd name="connsiteY406" fmla="*/ 944642 h 4341716"/>
              <a:gd name="connsiteX407" fmla="*/ 4691712 w 9336686"/>
              <a:gd name="connsiteY407" fmla="*/ 991596 h 4341716"/>
              <a:gd name="connsiteX408" fmla="*/ 4810600 w 9336686"/>
              <a:gd name="connsiteY408" fmla="*/ 912792 h 4341716"/>
              <a:gd name="connsiteX409" fmla="*/ 4816700 w 9336686"/>
              <a:gd name="connsiteY409" fmla="*/ 882576 h 4341716"/>
              <a:gd name="connsiteX410" fmla="*/ 4816700 w 9336686"/>
              <a:gd name="connsiteY410" fmla="*/ 275141 h 4341716"/>
              <a:gd name="connsiteX411" fmla="*/ 4945727 w 9336686"/>
              <a:gd name="connsiteY411" fmla="*/ 146114 h 4341716"/>
              <a:gd name="connsiteX412" fmla="*/ 4945726 w 9336686"/>
              <a:gd name="connsiteY412" fmla="*/ 146115 h 4341716"/>
              <a:gd name="connsiteX413" fmla="*/ 5074753 w 9336686"/>
              <a:gd name="connsiteY413" fmla="*/ 275142 h 4341716"/>
              <a:gd name="connsiteX414" fmla="*/ 5074753 w 9336686"/>
              <a:gd name="connsiteY414" fmla="*/ 386500 h 4341716"/>
              <a:gd name="connsiteX415" fmla="*/ 5076579 w 9336686"/>
              <a:gd name="connsiteY415" fmla="*/ 395545 h 4341716"/>
              <a:gd name="connsiteX416" fmla="*/ 5195465 w 9336686"/>
              <a:gd name="connsiteY416" fmla="*/ 474349 h 4341716"/>
              <a:gd name="connsiteX417" fmla="*/ 5314353 w 9336686"/>
              <a:gd name="connsiteY417" fmla="*/ 395545 h 4341716"/>
              <a:gd name="connsiteX418" fmla="*/ 5318490 w 9336686"/>
              <a:gd name="connsiteY418" fmla="*/ 375052 h 4341716"/>
              <a:gd name="connsiteX419" fmla="*/ 5318490 w 9336686"/>
              <a:gd name="connsiteY419" fmla="*/ 129027 h 4341716"/>
              <a:gd name="connsiteX420" fmla="*/ 5447517 w 9336686"/>
              <a:gd name="connsiteY420" fmla="*/ 0 h 4341716"/>
              <a:gd name="connsiteX0" fmla="*/ 3651347 w 9336686"/>
              <a:gd name="connsiteY0" fmla="*/ 3605718 h 4341716"/>
              <a:gd name="connsiteX1" fmla="*/ 4743449 w 9336686"/>
              <a:gd name="connsiteY1" fmla="*/ 2525019 h 4341716"/>
              <a:gd name="connsiteX2" fmla="*/ 3648504 w 9336686"/>
              <a:gd name="connsiteY2" fmla="*/ 3606586 h 4341716"/>
              <a:gd name="connsiteX3" fmla="*/ 3648898 w 9336686"/>
              <a:gd name="connsiteY3" fmla="*/ 3606552 h 4341716"/>
              <a:gd name="connsiteX4" fmla="*/ 3651347 w 9336686"/>
              <a:gd name="connsiteY4" fmla="*/ 3605718 h 4341716"/>
              <a:gd name="connsiteX5" fmla="*/ 1906601 w 9336686"/>
              <a:gd name="connsiteY5" fmla="*/ 3260396 h 4341716"/>
              <a:gd name="connsiteX6" fmla="*/ 1903759 w 9336686"/>
              <a:gd name="connsiteY6" fmla="*/ 3261264 h 4341716"/>
              <a:gd name="connsiteX7" fmla="*/ 1904153 w 9336686"/>
              <a:gd name="connsiteY7" fmla="*/ 3261230 h 4341716"/>
              <a:gd name="connsiteX8" fmla="*/ 1906601 w 9336686"/>
              <a:gd name="connsiteY8" fmla="*/ 3260396 h 4341716"/>
              <a:gd name="connsiteX9" fmla="*/ 5128552 w 9336686"/>
              <a:gd name="connsiteY9" fmla="*/ 3139033 h 4341716"/>
              <a:gd name="connsiteX10" fmla="*/ 5131001 w 9336686"/>
              <a:gd name="connsiteY10" fmla="*/ 3139867 h 4341716"/>
              <a:gd name="connsiteX11" fmla="*/ 5131395 w 9336686"/>
              <a:gd name="connsiteY11" fmla="*/ 3139901 h 4341716"/>
              <a:gd name="connsiteX12" fmla="*/ 5128552 w 9336686"/>
              <a:gd name="connsiteY12" fmla="*/ 3139033 h 4341716"/>
              <a:gd name="connsiteX13" fmla="*/ 145218 w 9336686"/>
              <a:gd name="connsiteY13" fmla="*/ 2924768 h 4341716"/>
              <a:gd name="connsiteX14" fmla="*/ 142375 w 9336686"/>
              <a:gd name="connsiteY14" fmla="*/ 2925636 h 4341716"/>
              <a:gd name="connsiteX15" fmla="*/ 142769 w 9336686"/>
              <a:gd name="connsiteY15" fmla="*/ 2925602 h 4341716"/>
              <a:gd name="connsiteX16" fmla="*/ 145218 w 9336686"/>
              <a:gd name="connsiteY16" fmla="*/ 2924768 h 4341716"/>
              <a:gd name="connsiteX17" fmla="*/ 1148720 w 9336686"/>
              <a:gd name="connsiteY17" fmla="*/ 2632936 h 4341716"/>
              <a:gd name="connsiteX18" fmla="*/ 1145876 w 9336686"/>
              <a:gd name="connsiteY18" fmla="*/ 2633804 h 4341716"/>
              <a:gd name="connsiteX19" fmla="*/ 1146270 w 9336686"/>
              <a:gd name="connsiteY19" fmla="*/ 2633770 h 4341716"/>
              <a:gd name="connsiteX20" fmla="*/ 1148720 w 9336686"/>
              <a:gd name="connsiteY20" fmla="*/ 2632936 h 4341716"/>
              <a:gd name="connsiteX21" fmla="*/ 8190809 w 9336686"/>
              <a:gd name="connsiteY21" fmla="*/ 1707912 h 4341716"/>
              <a:gd name="connsiteX22" fmla="*/ 8190415 w 9336686"/>
              <a:gd name="connsiteY22" fmla="*/ 1707946 h 4341716"/>
              <a:gd name="connsiteX23" fmla="*/ 8187965 w 9336686"/>
              <a:gd name="connsiteY23" fmla="*/ 1708780 h 4341716"/>
              <a:gd name="connsiteX24" fmla="*/ 8190809 w 9336686"/>
              <a:gd name="connsiteY24" fmla="*/ 1707912 h 4341716"/>
              <a:gd name="connsiteX25" fmla="*/ 9194310 w 9336686"/>
              <a:gd name="connsiteY25" fmla="*/ 1416080 h 4341716"/>
              <a:gd name="connsiteX26" fmla="*/ 9193916 w 9336686"/>
              <a:gd name="connsiteY26" fmla="*/ 1416114 h 4341716"/>
              <a:gd name="connsiteX27" fmla="*/ 9191467 w 9336686"/>
              <a:gd name="connsiteY27" fmla="*/ 1416948 h 4341716"/>
              <a:gd name="connsiteX28" fmla="*/ 9194310 w 9336686"/>
              <a:gd name="connsiteY28" fmla="*/ 1416080 h 4341716"/>
              <a:gd name="connsiteX29" fmla="*/ 4205290 w 9336686"/>
              <a:gd name="connsiteY29" fmla="*/ 1201815 h 4341716"/>
              <a:gd name="connsiteX30" fmla="*/ 4208133 w 9336686"/>
              <a:gd name="connsiteY30" fmla="*/ 1202683 h 4341716"/>
              <a:gd name="connsiteX31" fmla="*/ 4205684 w 9336686"/>
              <a:gd name="connsiteY31" fmla="*/ 1201849 h 4341716"/>
              <a:gd name="connsiteX32" fmla="*/ 4205290 w 9336686"/>
              <a:gd name="connsiteY32" fmla="*/ 1201815 h 4341716"/>
              <a:gd name="connsiteX33" fmla="*/ 7432926 w 9336686"/>
              <a:gd name="connsiteY33" fmla="*/ 1080452 h 4341716"/>
              <a:gd name="connsiteX34" fmla="*/ 7432532 w 9336686"/>
              <a:gd name="connsiteY34" fmla="*/ 1080486 h 4341716"/>
              <a:gd name="connsiteX35" fmla="*/ 7430084 w 9336686"/>
              <a:gd name="connsiteY35" fmla="*/ 1081320 h 4341716"/>
              <a:gd name="connsiteX36" fmla="*/ 7432926 w 9336686"/>
              <a:gd name="connsiteY36" fmla="*/ 1080452 h 4341716"/>
              <a:gd name="connsiteX37" fmla="*/ 5688181 w 9336686"/>
              <a:gd name="connsiteY37" fmla="*/ 735130 h 4341716"/>
              <a:gd name="connsiteX38" fmla="*/ 5687787 w 9336686"/>
              <a:gd name="connsiteY38" fmla="*/ 735164 h 4341716"/>
              <a:gd name="connsiteX39" fmla="*/ 5685338 w 9336686"/>
              <a:gd name="connsiteY39" fmla="*/ 735998 h 4341716"/>
              <a:gd name="connsiteX40" fmla="*/ 5688181 w 9336686"/>
              <a:gd name="connsiteY40" fmla="*/ 735130 h 4341716"/>
              <a:gd name="connsiteX41" fmla="*/ 5447517 w 9336686"/>
              <a:gd name="connsiteY41" fmla="*/ 0 h 4341716"/>
              <a:gd name="connsiteX42" fmla="*/ 5447516 w 9336686"/>
              <a:gd name="connsiteY42" fmla="*/ 1 h 4341716"/>
              <a:gd name="connsiteX43" fmla="*/ 5576543 w 9336686"/>
              <a:gd name="connsiteY43" fmla="*/ 129028 h 4341716"/>
              <a:gd name="connsiteX44" fmla="*/ 5576543 w 9336686"/>
              <a:gd name="connsiteY44" fmla="*/ 596197 h 4341716"/>
              <a:gd name="connsiteX45" fmla="*/ 5584744 w 9336686"/>
              <a:gd name="connsiteY45" fmla="*/ 642668 h 4341716"/>
              <a:gd name="connsiteX46" fmla="*/ 5684473 w 9336686"/>
              <a:gd name="connsiteY46" fmla="*/ 728617 h 4341716"/>
              <a:gd name="connsiteX47" fmla="*/ 5707953 w 9336686"/>
              <a:gd name="connsiteY47" fmla="*/ 730984 h 4341716"/>
              <a:gd name="connsiteX48" fmla="*/ 5707953 w 9336686"/>
              <a:gd name="connsiteY48" fmla="*/ 732350 h 4341716"/>
              <a:gd name="connsiteX49" fmla="*/ 5751753 w 9336686"/>
              <a:gd name="connsiteY49" fmla="*/ 741192 h 4341716"/>
              <a:gd name="connsiteX50" fmla="*/ 5830557 w 9336686"/>
              <a:gd name="connsiteY50" fmla="*/ 860080 h 4341716"/>
              <a:gd name="connsiteX51" fmla="*/ 5830557 w 9336686"/>
              <a:gd name="connsiteY51" fmla="*/ 910409 h 4341716"/>
              <a:gd name="connsiteX52" fmla="*/ 5836071 w 9336686"/>
              <a:gd name="connsiteY52" fmla="*/ 937722 h 4341716"/>
              <a:gd name="connsiteX53" fmla="*/ 5954959 w 9336686"/>
              <a:gd name="connsiteY53" fmla="*/ 1016526 h 4341716"/>
              <a:gd name="connsiteX54" fmla="*/ 6046195 w 9336686"/>
              <a:gd name="connsiteY54" fmla="*/ 978735 h 4341716"/>
              <a:gd name="connsiteX55" fmla="*/ 6073131 w 9336686"/>
              <a:gd name="connsiteY55" fmla="*/ 938784 h 4341716"/>
              <a:gd name="connsiteX56" fmla="*/ 6073131 w 9336686"/>
              <a:gd name="connsiteY56" fmla="*/ 710574 h 4341716"/>
              <a:gd name="connsiteX57" fmla="*/ 6202158 w 9336686"/>
              <a:gd name="connsiteY57" fmla="*/ 581547 h 4341716"/>
              <a:gd name="connsiteX58" fmla="*/ 6202157 w 9336686"/>
              <a:gd name="connsiteY58" fmla="*/ 581548 h 4341716"/>
              <a:gd name="connsiteX59" fmla="*/ 6331184 w 9336686"/>
              <a:gd name="connsiteY59" fmla="*/ 710575 h 4341716"/>
              <a:gd name="connsiteX60" fmla="*/ 6331184 w 9336686"/>
              <a:gd name="connsiteY60" fmla="*/ 1349947 h 4341716"/>
              <a:gd name="connsiteX61" fmla="*/ 6336405 w 9336686"/>
              <a:gd name="connsiteY61" fmla="*/ 1375809 h 4341716"/>
              <a:gd name="connsiteX62" fmla="*/ 6455293 w 9336686"/>
              <a:gd name="connsiteY62" fmla="*/ 1454613 h 4341716"/>
              <a:gd name="connsiteX63" fmla="*/ 6574180 w 9336686"/>
              <a:gd name="connsiteY63" fmla="*/ 1375809 h 4341716"/>
              <a:gd name="connsiteX64" fmla="*/ 6574653 w 9336686"/>
              <a:gd name="connsiteY64" fmla="*/ 1373466 h 4341716"/>
              <a:gd name="connsiteX65" fmla="*/ 6574653 w 9336686"/>
              <a:gd name="connsiteY65" fmla="*/ 1228521 h 4341716"/>
              <a:gd name="connsiteX66" fmla="*/ 6653456 w 9336686"/>
              <a:gd name="connsiteY66" fmla="*/ 1109633 h 4341716"/>
              <a:gd name="connsiteX67" fmla="*/ 6701526 w 9336686"/>
              <a:gd name="connsiteY67" fmla="*/ 1099929 h 4341716"/>
              <a:gd name="connsiteX68" fmla="*/ 6701526 w 9336686"/>
              <a:gd name="connsiteY68" fmla="*/ 1099191 h 4341716"/>
              <a:gd name="connsiteX69" fmla="*/ 6725006 w 9336686"/>
              <a:gd name="connsiteY69" fmla="*/ 1096824 h 4341716"/>
              <a:gd name="connsiteX70" fmla="*/ 6802070 w 9336686"/>
              <a:gd name="connsiteY70" fmla="*/ 1050380 h 4341716"/>
              <a:gd name="connsiteX71" fmla="*/ 6823858 w 9336686"/>
              <a:gd name="connsiteY71" fmla="*/ 1012404 h 4341716"/>
              <a:gd name="connsiteX72" fmla="*/ 6823858 w 9336686"/>
              <a:gd name="connsiteY72" fmla="*/ 886836 h 4341716"/>
              <a:gd name="connsiteX73" fmla="*/ 6902661 w 9336686"/>
              <a:gd name="connsiteY73" fmla="*/ 767948 h 4341716"/>
              <a:gd name="connsiteX74" fmla="*/ 6950731 w 9336686"/>
              <a:gd name="connsiteY74" fmla="*/ 758244 h 4341716"/>
              <a:gd name="connsiteX75" fmla="*/ 6950731 w 9336686"/>
              <a:gd name="connsiteY75" fmla="*/ 757506 h 4341716"/>
              <a:gd name="connsiteX76" fmla="*/ 6974211 w 9336686"/>
              <a:gd name="connsiteY76" fmla="*/ 755139 h 4341716"/>
              <a:gd name="connsiteX77" fmla="*/ 7051275 w 9336686"/>
              <a:gd name="connsiteY77" fmla="*/ 708695 h 4341716"/>
              <a:gd name="connsiteX78" fmla="*/ 7063236 w 9336686"/>
              <a:gd name="connsiteY78" fmla="*/ 687847 h 4341716"/>
              <a:gd name="connsiteX79" fmla="*/ 7063236 w 9336686"/>
              <a:gd name="connsiteY79" fmla="*/ 474349 h 4341716"/>
              <a:gd name="connsiteX80" fmla="*/ 7192262 w 9336686"/>
              <a:gd name="connsiteY80" fmla="*/ 345322 h 4341716"/>
              <a:gd name="connsiteX81" fmla="*/ 7192261 w 9336686"/>
              <a:gd name="connsiteY81" fmla="*/ 345323 h 4341716"/>
              <a:gd name="connsiteX82" fmla="*/ 7321289 w 9336686"/>
              <a:gd name="connsiteY82" fmla="*/ 474350 h 4341716"/>
              <a:gd name="connsiteX83" fmla="*/ 7321289 w 9336686"/>
              <a:gd name="connsiteY83" fmla="*/ 941519 h 4341716"/>
              <a:gd name="connsiteX84" fmla="*/ 7329490 w 9336686"/>
              <a:gd name="connsiteY84" fmla="*/ 987990 h 4341716"/>
              <a:gd name="connsiteX85" fmla="*/ 7429218 w 9336686"/>
              <a:gd name="connsiteY85" fmla="*/ 1073939 h 4341716"/>
              <a:gd name="connsiteX86" fmla="*/ 7452698 w 9336686"/>
              <a:gd name="connsiteY86" fmla="*/ 1076306 h 4341716"/>
              <a:gd name="connsiteX87" fmla="*/ 7452698 w 9336686"/>
              <a:gd name="connsiteY87" fmla="*/ 1077672 h 4341716"/>
              <a:gd name="connsiteX88" fmla="*/ 7496498 w 9336686"/>
              <a:gd name="connsiteY88" fmla="*/ 1086514 h 4341716"/>
              <a:gd name="connsiteX89" fmla="*/ 7575302 w 9336686"/>
              <a:gd name="connsiteY89" fmla="*/ 1205402 h 4341716"/>
              <a:gd name="connsiteX90" fmla="*/ 7575302 w 9336686"/>
              <a:gd name="connsiteY90" fmla="*/ 1345613 h 4341716"/>
              <a:gd name="connsiteX91" fmla="*/ 7581398 w 9336686"/>
              <a:gd name="connsiteY91" fmla="*/ 1375809 h 4341716"/>
              <a:gd name="connsiteX92" fmla="*/ 7700287 w 9336686"/>
              <a:gd name="connsiteY92" fmla="*/ 1454613 h 4341716"/>
              <a:gd name="connsiteX93" fmla="*/ 7819175 w 9336686"/>
              <a:gd name="connsiteY93" fmla="*/ 1375809 h 4341716"/>
              <a:gd name="connsiteX94" fmla="*/ 7821117 w 9336686"/>
              <a:gd name="connsiteY94" fmla="*/ 1366189 h 4341716"/>
              <a:gd name="connsiteX95" fmla="*/ 7821117 w 9336686"/>
              <a:gd name="connsiteY95" fmla="*/ 1101809 h 4341716"/>
              <a:gd name="connsiteX96" fmla="*/ 7950144 w 9336686"/>
              <a:gd name="connsiteY96" fmla="*/ 972782 h 4341716"/>
              <a:gd name="connsiteX97" fmla="*/ 7950143 w 9336686"/>
              <a:gd name="connsiteY97" fmla="*/ 972783 h 4341716"/>
              <a:gd name="connsiteX98" fmla="*/ 8079171 w 9336686"/>
              <a:gd name="connsiteY98" fmla="*/ 1101810 h 4341716"/>
              <a:gd name="connsiteX99" fmla="*/ 8079171 w 9336686"/>
              <a:gd name="connsiteY99" fmla="*/ 1568979 h 4341716"/>
              <a:gd name="connsiteX100" fmla="*/ 8087371 w 9336686"/>
              <a:gd name="connsiteY100" fmla="*/ 1615450 h 4341716"/>
              <a:gd name="connsiteX101" fmla="*/ 8187101 w 9336686"/>
              <a:gd name="connsiteY101" fmla="*/ 1701399 h 4341716"/>
              <a:gd name="connsiteX102" fmla="*/ 8210581 w 9336686"/>
              <a:gd name="connsiteY102" fmla="*/ 1703766 h 4341716"/>
              <a:gd name="connsiteX103" fmla="*/ 8210581 w 9336686"/>
              <a:gd name="connsiteY103" fmla="*/ 1705132 h 4341716"/>
              <a:gd name="connsiteX104" fmla="*/ 8254380 w 9336686"/>
              <a:gd name="connsiteY104" fmla="*/ 1713974 h 4341716"/>
              <a:gd name="connsiteX105" fmla="*/ 8333185 w 9336686"/>
              <a:gd name="connsiteY105" fmla="*/ 1832862 h 4341716"/>
              <a:gd name="connsiteX106" fmla="*/ 8333185 w 9336686"/>
              <a:gd name="connsiteY106" fmla="*/ 1954283 h 4341716"/>
              <a:gd name="connsiteX107" fmla="*/ 8333416 w 9336686"/>
              <a:gd name="connsiteY107" fmla="*/ 1955426 h 4341716"/>
              <a:gd name="connsiteX108" fmla="*/ 8452304 w 9336686"/>
              <a:gd name="connsiteY108" fmla="*/ 2034230 h 4341716"/>
              <a:gd name="connsiteX109" fmla="*/ 8571191 w 9336686"/>
              <a:gd name="connsiteY109" fmla="*/ 1955426 h 4341716"/>
              <a:gd name="connsiteX110" fmla="*/ 8574647 w 9336686"/>
              <a:gd name="connsiteY110" fmla="*/ 1938306 h 4341716"/>
              <a:gd name="connsiteX111" fmla="*/ 8574647 w 9336686"/>
              <a:gd name="connsiteY111" fmla="*/ 1727044 h 4341716"/>
              <a:gd name="connsiteX112" fmla="*/ 8653450 w 9336686"/>
              <a:gd name="connsiteY112" fmla="*/ 1608156 h 4341716"/>
              <a:gd name="connsiteX113" fmla="*/ 8701520 w 9336686"/>
              <a:gd name="connsiteY113" fmla="*/ 1598452 h 4341716"/>
              <a:gd name="connsiteX114" fmla="*/ 8701520 w 9336686"/>
              <a:gd name="connsiteY114" fmla="*/ 1597714 h 4341716"/>
              <a:gd name="connsiteX115" fmla="*/ 8725000 w 9336686"/>
              <a:gd name="connsiteY115" fmla="*/ 1595347 h 4341716"/>
              <a:gd name="connsiteX116" fmla="*/ 8802064 w 9336686"/>
              <a:gd name="connsiteY116" fmla="*/ 1548903 h 4341716"/>
              <a:gd name="connsiteX117" fmla="*/ 8824619 w 9336686"/>
              <a:gd name="connsiteY117" fmla="*/ 1509590 h 4341716"/>
              <a:gd name="connsiteX118" fmla="*/ 8824619 w 9336686"/>
              <a:gd name="connsiteY118" fmla="*/ 809977 h 4341716"/>
              <a:gd name="connsiteX119" fmla="*/ 8953646 w 9336686"/>
              <a:gd name="connsiteY119" fmla="*/ 680950 h 4341716"/>
              <a:gd name="connsiteX120" fmla="*/ 8953645 w 9336686"/>
              <a:gd name="connsiteY120" fmla="*/ 680951 h 4341716"/>
              <a:gd name="connsiteX121" fmla="*/ 9082672 w 9336686"/>
              <a:gd name="connsiteY121" fmla="*/ 809978 h 4341716"/>
              <a:gd name="connsiteX122" fmla="*/ 9082672 w 9336686"/>
              <a:gd name="connsiteY122" fmla="*/ 1277147 h 4341716"/>
              <a:gd name="connsiteX123" fmla="*/ 9090873 w 9336686"/>
              <a:gd name="connsiteY123" fmla="*/ 1323618 h 4341716"/>
              <a:gd name="connsiteX124" fmla="*/ 9190602 w 9336686"/>
              <a:gd name="connsiteY124" fmla="*/ 1409567 h 4341716"/>
              <a:gd name="connsiteX125" fmla="*/ 9214082 w 9336686"/>
              <a:gd name="connsiteY125" fmla="*/ 1411934 h 4341716"/>
              <a:gd name="connsiteX126" fmla="*/ 9214082 w 9336686"/>
              <a:gd name="connsiteY126" fmla="*/ 1413300 h 4341716"/>
              <a:gd name="connsiteX127" fmla="*/ 9257882 w 9336686"/>
              <a:gd name="connsiteY127" fmla="*/ 1422142 h 4341716"/>
              <a:gd name="connsiteX128" fmla="*/ 9336686 w 9336686"/>
              <a:gd name="connsiteY128" fmla="*/ 1541030 h 4341716"/>
              <a:gd name="connsiteX129" fmla="*/ 9336686 w 9336686"/>
              <a:gd name="connsiteY129" fmla="*/ 2136650 h 4341716"/>
              <a:gd name="connsiteX130" fmla="*/ 9336686 w 9336686"/>
              <a:gd name="connsiteY130" fmla="*/ 2205066 h 4341716"/>
              <a:gd name="connsiteX131" fmla="*/ 9336685 w 9336686"/>
              <a:gd name="connsiteY131" fmla="*/ 3558605 h 4341716"/>
              <a:gd name="connsiteX132" fmla="*/ 9207658 w 9336686"/>
              <a:gd name="connsiteY132" fmla="*/ 3687632 h 4341716"/>
              <a:gd name="connsiteX133" fmla="*/ 9207659 w 9336686"/>
              <a:gd name="connsiteY133" fmla="*/ 3687631 h 4341716"/>
              <a:gd name="connsiteX134" fmla="*/ 9078632 w 9336686"/>
              <a:gd name="connsiteY134" fmla="*/ 3558604 h 4341716"/>
              <a:gd name="connsiteX135" fmla="*/ 9078632 w 9336686"/>
              <a:gd name="connsiteY135" fmla="*/ 2935868 h 4341716"/>
              <a:gd name="connsiteX136" fmla="*/ 9062402 w 9336686"/>
              <a:gd name="connsiteY136" fmla="*/ 2909117 h 4341716"/>
              <a:gd name="connsiteX137" fmla="*/ 8962838 w 9336686"/>
              <a:gd name="connsiteY137" fmla="*/ 2862163 h 4341716"/>
              <a:gd name="connsiteX138" fmla="*/ 8843950 w 9336686"/>
              <a:gd name="connsiteY138" fmla="*/ 2940967 h 4341716"/>
              <a:gd name="connsiteX139" fmla="*/ 8842149 w 9336686"/>
              <a:gd name="connsiteY139" fmla="*/ 2949889 h 4341716"/>
              <a:gd name="connsiteX140" fmla="*/ 8842149 w 9336686"/>
              <a:gd name="connsiteY140" fmla="*/ 3377665 h 4341716"/>
              <a:gd name="connsiteX141" fmla="*/ 8713122 w 9336686"/>
              <a:gd name="connsiteY141" fmla="*/ 3506692 h 4341716"/>
              <a:gd name="connsiteX142" fmla="*/ 8713123 w 9336686"/>
              <a:gd name="connsiteY142" fmla="*/ 3506691 h 4341716"/>
              <a:gd name="connsiteX143" fmla="*/ 8584096 w 9336686"/>
              <a:gd name="connsiteY143" fmla="*/ 3377664 h 4341716"/>
              <a:gd name="connsiteX144" fmla="*/ 8584096 w 9336686"/>
              <a:gd name="connsiteY144" fmla="*/ 2205066 h 4341716"/>
              <a:gd name="connsiteX145" fmla="*/ 8584095 w 9336686"/>
              <a:gd name="connsiteY145" fmla="*/ 2205066 h 4341716"/>
              <a:gd name="connsiteX146" fmla="*/ 8584095 w 9336686"/>
              <a:gd name="connsiteY146" fmla="*/ 3394187 h 4341716"/>
              <a:gd name="connsiteX147" fmla="*/ 8573957 w 9336686"/>
              <a:gd name="connsiteY147" fmla="*/ 3343968 h 4341716"/>
              <a:gd name="connsiteX148" fmla="*/ 8455069 w 9336686"/>
              <a:gd name="connsiteY148" fmla="*/ 3265164 h 4341716"/>
              <a:gd name="connsiteX149" fmla="*/ 8336182 w 9336686"/>
              <a:gd name="connsiteY149" fmla="*/ 3343968 h 4341716"/>
              <a:gd name="connsiteX150" fmla="*/ 8326418 w 9336686"/>
              <a:gd name="connsiteY150" fmla="*/ 3392328 h 4341716"/>
              <a:gd name="connsiteX151" fmla="*/ 8326418 w 9336686"/>
              <a:gd name="connsiteY151" fmla="*/ 3978730 h 4341716"/>
              <a:gd name="connsiteX152" fmla="*/ 8197391 w 9336686"/>
              <a:gd name="connsiteY152" fmla="*/ 4107757 h 4341716"/>
              <a:gd name="connsiteX153" fmla="*/ 8197392 w 9336686"/>
              <a:gd name="connsiteY153" fmla="*/ 4107756 h 4341716"/>
              <a:gd name="connsiteX154" fmla="*/ 8068365 w 9336686"/>
              <a:gd name="connsiteY154" fmla="*/ 3978729 h 4341716"/>
              <a:gd name="connsiteX155" fmla="*/ 8068365 w 9336686"/>
              <a:gd name="connsiteY155" fmla="*/ 2205066 h 4341716"/>
              <a:gd name="connsiteX156" fmla="*/ 8068364 w 9336686"/>
              <a:gd name="connsiteY156" fmla="*/ 3081767 h 4341716"/>
              <a:gd name="connsiteX157" fmla="*/ 8058226 w 9336686"/>
              <a:gd name="connsiteY157" fmla="*/ 3031548 h 4341716"/>
              <a:gd name="connsiteX158" fmla="*/ 7939338 w 9336686"/>
              <a:gd name="connsiteY158" fmla="*/ 2952744 h 4341716"/>
              <a:gd name="connsiteX159" fmla="*/ 7820451 w 9336686"/>
              <a:gd name="connsiteY159" fmla="*/ 3031548 h 4341716"/>
              <a:gd name="connsiteX160" fmla="*/ 7816853 w 9336686"/>
              <a:gd name="connsiteY160" fmla="*/ 3049367 h 4341716"/>
              <a:gd name="connsiteX161" fmla="*/ 7816853 w 9336686"/>
              <a:gd name="connsiteY161" fmla="*/ 3358313 h 4341716"/>
              <a:gd name="connsiteX162" fmla="*/ 7687826 w 9336686"/>
              <a:gd name="connsiteY162" fmla="*/ 3487340 h 4341716"/>
              <a:gd name="connsiteX163" fmla="*/ 7687827 w 9336686"/>
              <a:gd name="connsiteY163" fmla="*/ 3487339 h 4341716"/>
              <a:gd name="connsiteX164" fmla="*/ 7558800 w 9336686"/>
              <a:gd name="connsiteY164" fmla="*/ 3358312 h 4341716"/>
              <a:gd name="connsiteX165" fmla="*/ 7558800 w 9336686"/>
              <a:gd name="connsiteY165" fmla="*/ 2977960 h 4341716"/>
              <a:gd name="connsiteX166" fmla="*/ 7551332 w 9336686"/>
              <a:gd name="connsiteY166" fmla="*/ 2940967 h 4341716"/>
              <a:gd name="connsiteX167" fmla="*/ 7432444 w 9336686"/>
              <a:gd name="connsiteY167" fmla="*/ 2862163 h 4341716"/>
              <a:gd name="connsiteX168" fmla="*/ 7303417 w 9336686"/>
              <a:gd name="connsiteY168" fmla="*/ 2991190 h 4341716"/>
              <a:gd name="connsiteX169" fmla="*/ 7303417 w 9336686"/>
              <a:gd name="connsiteY169" fmla="*/ 2205066 h 4341716"/>
              <a:gd name="connsiteX170" fmla="*/ 7303416 w 9336686"/>
              <a:gd name="connsiteY170" fmla="*/ 3761682 h 4341716"/>
              <a:gd name="connsiteX171" fmla="*/ 7174389 w 9336686"/>
              <a:gd name="connsiteY171" fmla="*/ 3890709 h 4341716"/>
              <a:gd name="connsiteX172" fmla="*/ 7174390 w 9336686"/>
              <a:gd name="connsiteY172" fmla="*/ 3890708 h 4341716"/>
              <a:gd name="connsiteX173" fmla="*/ 7045363 w 9336686"/>
              <a:gd name="connsiteY173" fmla="*/ 3761681 h 4341716"/>
              <a:gd name="connsiteX174" fmla="*/ 7045363 w 9336686"/>
              <a:gd name="connsiteY174" fmla="*/ 2205066 h 4341716"/>
              <a:gd name="connsiteX175" fmla="*/ 7045362 w 9336686"/>
              <a:gd name="connsiteY175" fmla="*/ 3778204 h 4341716"/>
              <a:gd name="connsiteX176" fmla="*/ 7035224 w 9336686"/>
              <a:gd name="connsiteY176" fmla="*/ 3727985 h 4341716"/>
              <a:gd name="connsiteX177" fmla="*/ 6916336 w 9336686"/>
              <a:gd name="connsiteY177" fmla="*/ 3649181 h 4341716"/>
              <a:gd name="connsiteX178" fmla="*/ 6797449 w 9336686"/>
              <a:gd name="connsiteY178" fmla="*/ 3727985 h 4341716"/>
              <a:gd name="connsiteX179" fmla="*/ 6787685 w 9336686"/>
              <a:gd name="connsiteY179" fmla="*/ 3776346 h 4341716"/>
              <a:gd name="connsiteX180" fmla="*/ 6787685 w 9336686"/>
              <a:gd name="connsiteY180" fmla="*/ 3861685 h 4341716"/>
              <a:gd name="connsiteX181" fmla="*/ 6658658 w 9336686"/>
              <a:gd name="connsiteY181" fmla="*/ 3990712 h 4341716"/>
              <a:gd name="connsiteX182" fmla="*/ 6658659 w 9336686"/>
              <a:gd name="connsiteY182" fmla="*/ 3990711 h 4341716"/>
              <a:gd name="connsiteX183" fmla="*/ 6529632 w 9336686"/>
              <a:gd name="connsiteY183" fmla="*/ 3861684 h 4341716"/>
              <a:gd name="connsiteX184" fmla="*/ 6529632 w 9336686"/>
              <a:gd name="connsiteY184" fmla="*/ 2205066 h 4341716"/>
              <a:gd name="connsiteX185" fmla="*/ 6529631 w 9336686"/>
              <a:gd name="connsiteY185" fmla="*/ 3267664 h 4341716"/>
              <a:gd name="connsiteX186" fmla="*/ 6519493 w 9336686"/>
              <a:gd name="connsiteY186" fmla="*/ 3217445 h 4341716"/>
              <a:gd name="connsiteX187" fmla="*/ 6400605 w 9336686"/>
              <a:gd name="connsiteY187" fmla="*/ 3138641 h 4341716"/>
              <a:gd name="connsiteX188" fmla="*/ 6281718 w 9336686"/>
              <a:gd name="connsiteY188" fmla="*/ 3217445 h 4341716"/>
              <a:gd name="connsiteX189" fmla="*/ 6278120 w 9336686"/>
              <a:gd name="connsiteY189" fmla="*/ 3235264 h 4341716"/>
              <a:gd name="connsiteX190" fmla="*/ 6278120 w 9336686"/>
              <a:gd name="connsiteY190" fmla="*/ 3324182 h 4341716"/>
              <a:gd name="connsiteX191" fmla="*/ 6149093 w 9336686"/>
              <a:gd name="connsiteY191" fmla="*/ 3453209 h 4341716"/>
              <a:gd name="connsiteX192" fmla="*/ 6149094 w 9336686"/>
              <a:gd name="connsiteY192" fmla="*/ 3453208 h 4341716"/>
              <a:gd name="connsiteX193" fmla="*/ 6020067 w 9336686"/>
              <a:gd name="connsiteY193" fmla="*/ 3324181 h 4341716"/>
              <a:gd name="connsiteX194" fmla="*/ 6020067 w 9336686"/>
              <a:gd name="connsiteY194" fmla="*/ 3254438 h 4341716"/>
              <a:gd name="connsiteX195" fmla="*/ 6012599 w 9336686"/>
              <a:gd name="connsiteY195" fmla="*/ 3217445 h 4341716"/>
              <a:gd name="connsiteX196" fmla="*/ 5893711 w 9336686"/>
              <a:gd name="connsiteY196" fmla="*/ 3138641 h 4341716"/>
              <a:gd name="connsiteX197" fmla="*/ 5774823 w 9336686"/>
              <a:gd name="connsiteY197" fmla="*/ 3217445 h 4341716"/>
              <a:gd name="connsiteX198" fmla="*/ 5765060 w 9336686"/>
              <a:gd name="connsiteY198" fmla="*/ 3265805 h 4341716"/>
              <a:gd name="connsiteX199" fmla="*/ 5765060 w 9336686"/>
              <a:gd name="connsiteY199" fmla="*/ 3558605 h 4341716"/>
              <a:gd name="connsiteX200" fmla="*/ 5636033 w 9336686"/>
              <a:gd name="connsiteY200" fmla="*/ 3687632 h 4341716"/>
              <a:gd name="connsiteX201" fmla="*/ 5636034 w 9336686"/>
              <a:gd name="connsiteY201" fmla="*/ 3687631 h 4341716"/>
              <a:gd name="connsiteX202" fmla="*/ 5507007 w 9336686"/>
              <a:gd name="connsiteY202" fmla="*/ 3558604 h 4341716"/>
              <a:gd name="connsiteX203" fmla="*/ 5507007 w 9336686"/>
              <a:gd name="connsiteY203" fmla="*/ 2935868 h 4341716"/>
              <a:gd name="connsiteX204" fmla="*/ 5490777 w 9336686"/>
              <a:gd name="connsiteY204" fmla="*/ 2909117 h 4341716"/>
              <a:gd name="connsiteX205" fmla="*/ 5391213 w 9336686"/>
              <a:gd name="connsiteY205" fmla="*/ 2862163 h 4341716"/>
              <a:gd name="connsiteX206" fmla="*/ 5299977 w 9336686"/>
              <a:gd name="connsiteY206" fmla="*/ 2899954 h 4341716"/>
              <a:gd name="connsiteX207" fmla="*/ 5273771 w 9336686"/>
              <a:gd name="connsiteY207" fmla="*/ 2938823 h 4341716"/>
              <a:gd name="connsiteX208" fmla="*/ 5273771 w 9336686"/>
              <a:gd name="connsiteY208" fmla="*/ 3014951 h 4341716"/>
              <a:gd name="connsiteX209" fmla="*/ 5194967 w 9336686"/>
              <a:gd name="connsiteY209" fmla="*/ 3133839 h 4341716"/>
              <a:gd name="connsiteX210" fmla="*/ 5151167 w 9336686"/>
              <a:gd name="connsiteY210" fmla="*/ 3142681 h 4341716"/>
              <a:gd name="connsiteX211" fmla="*/ 5151167 w 9336686"/>
              <a:gd name="connsiteY211" fmla="*/ 3144047 h 4341716"/>
              <a:gd name="connsiteX212" fmla="*/ 5127687 w 9336686"/>
              <a:gd name="connsiteY212" fmla="*/ 3146414 h 4341716"/>
              <a:gd name="connsiteX213" fmla="*/ 5027958 w 9336686"/>
              <a:gd name="connsiteY213" fmla="*/ 3232363 h 4341716"/>
              <a:gd name="connsiteX214" fmla="*/ 5019757 w 9336686"/>
              <a:gd name="connsiteY214" fmla="*/ 3278834 h 4341716"/>
              <a:gd name="connsiteX215" fmla="*/ 5019757 w 9336686"/>
              <a:gd name="connsiteY215" fmla="*/ 3746003 h 4341716"/>
              <a:gd name="connsiteX216" fmla="*/ 4890730 w 9336686"/>
              <a:gd name="connsiteY216" fmla="*/ 3875030 h 4341716"/>
              <a:gd name="connsiteX217" fmla="*/ 4890731 w 9336686"/>
              <a:gd name="connsiteY217" fmla="*/ 3875031 h 4341716"/>
              <a:gd name="connsiteX218" fmla="*/ 4761704 w 9336686"/>
              <a:gd name="connsiteY218" fmla="*/ 3746004 h 4341716"/>
              <a:gd name="connsiteX219" fmla="*/ 4761704 w 9336686"/>
              <a:gd name="connsiteY219" fmla="*/ 3425369 h 4341716"/>
              <a:gd name="connsiteX220" fmla="*/ 4744536 w 9336686"/>
              <a:gd name="connsiteY220" fmla="*/ 3397074 h 4341716"/>
              <a:gd name="connsiteX221" fmla="*/ 4644973 w 9336686"/>
              <a:gd name="connsiteY221" fmla="*/ 3350120 h 4341716"/>
              <a:gd name="connsiteX222" fmla="*/ 4526085 w 9336686"/>
              <a:gd name="connsiteY222" fmla="*/ 3428924 h 4341716"/>
              <a:gd name="connsiteX223" fmla="*/ 4519985 w 9336686"/>
              <a:gd name="connsiteY223" fmla="*/ 3459140 h 4341716"/>
              <a:gd name="connsiteX224" fmla="*/ 4519985 w 9336686"/>
              <a:gd name="connsiteY224" fmla="*/ 4066575 h 4341716"/>
              <a:gd name="connsiteX225" fmla="*/ 4390958 w 9336686"/>
              <a:gd name="connsiteY225" fmla="*/ 4195602 h 4341716"/>
              <a:gd name="connsiteX226" fmla="*/ 4390959 w 9336686"/>
              <a:gd name="connsiteY226" fmla="*/ 4195601 h 4341716"/>
              <a:gd name="connsiteX227" fmla="*/ 4261932 w 9336686"/>
              <a:gd name="connsiteY227" fmla="*/ 4066574 h 4341716"/>
              <a:gd name="connsiteX228" fmla="*/ 4261932 w 9336686"/>
              <a:gd name="connsiteY228" fmla="*/ 3955216 h 4341716"/>
              <a:gd name="connsiteX229" fmla="*/ 4260106 w 9336686"/>
              <a:gd name="connsiteY229" fmla="*/ 3946171 h 4341716"/>
              <a:gd name="connsiteX230" fmla="*/ 4141220 w 9336686"/>
              <a:gd name="connsiteY230" fmla="*/ 3867367 h 4341716"/>
              <a:gd name="connsiteX231" fmla="*/ 4022332 w 9336686"/>
              <a:gd name="connsiteY231" fmla="*/ 3946171 h 4341716"/>
              <a:gd name="connsiteX232" fmla="*/ 4018195 w 9336686"/>
              <a:gd name="connsiteY232" fmla="*/ 3966664 h 4341716"/>
              <a:gd name="connsiteX233" fmla="*/ 4018195 w 9336686"/>
              <a:gd name="connsiteY233" fmla="*/ 4212689 h 4341716"/>
              <a:gd name="connsiteX234" fmla="*/ 3889168 w 9336686"/>
              <a:gd name="connsiteY234" fmla="*/ 4341716 h 4341716"/>
              <a:gd name="connsiteX235" fmla="*/ 3889169 w 9336686"/>
              <a:gd name="connsiteY235" fmla="*/ 4341715 h 4341716"/>
              <a:gd name="connsiteX236" fmla="*/ 3760142 w 9336686"/>
              <a:gd name="connsiteY236" fmla="*/ 4212688 h 4341716"/>
              <a:gd name="connsiteX237" fmla="*/ 3760142 w 9336686"/>
              <a:gd name="connsiteY237" fmla="*/ 3745519 h 4341716"/>
              <a:gd name="connsiteX238" fmla="*/ 3751941 w 9336686"/>
              <a:gd name="connsiteY238" fmla="*/ 3699048 h 4341716"/>
              <a:gd name="connsiteX239" fmla="*/ 3652212 w 9336686"/>
              <a:gd name="connsiteY239" fmla="*/ 3613099 h 4341716"/>
              <a:gd name="connsiteX240" fmla="*/ 3628732 w 9336686"/>
              <a:gd name="connsiteY240" fmla="*/ 3610732 h 4341716"/>
              <a:gd name="connsiteX241" fmla="*/ 3628732 w 9336686"/>
              <a:gd name="connsiteY241" fmla="*/ 3609366 h 4341716"/>
              <a:gd name="connsiteX242" fmla="*/ 3584932 w 9336686"/>
              <a:gd name="connsiteY242" fmla="*/ 3600524 h 4341716"/>
              <a:gd name="connsiteX243" fmla="*/ 3506128 w 9336686"/>
              <a:gd name="connsiteY243" fmla="*/ 3481636 h 4341716"/>
              <a:gd name="connsiteX244" fmla="*/ 3506128 w 9336686"/>
              <a:gd name="connsiteY244" fmla="*/ 3431307 h 4341716"/>
              <a:gd name="connsiteX245" fmla="*/ 3500614 w 9336686"/>
              <a:gd name="connsiteY245" fmla="*/ 3403994 h 4341716"/>
              <a:gd name="connsiteX246" fmla="*/ 3381726 w 9336686"/>
              <a:gd name="connsiteY246" fmla="*/ 3325190 h 4341716"/>
              <a:gd name="connsiteX247" fmla="*/ 3290490 w 9336686"/>
              <a:gd name="connsiteY247" fmla="*/ 3362981 h 4341716"/>
              <a:gd name="connsiteX248" fmla="*/ 3263554 w 9336686"/>
              <a:gd name="connsiteY248" fmla="*/ 3402932 h 4341716"/>
              <a:gd name="connsiteX249" fmla="*/ 3263554 w 9336686"/>
              <a:gd name="connsiteY249" fmla="*/ 3631142 h 4341716"/>
              <a:gd name="connsiteX250" fmla="*/ 3134527 w 9336686"/>
              <a:gd name="connsiteY250" fmla="*/ 3760169 h 4341716"/>
              <a:gd name="connsiteX251" fmla="*/ 3134528 w 9336686"/>
              <a:gd name="connsiteY251" fmla="*/ 3760168 h 4341716"/>
              <a:gd name="connsiteX252" fmla="*/ 3005501 w 9336686"/>
              <a:gd name="connsiteY252" fmla="*/ 3631141 h 4341716"/>
              <a:gd name="connsiteX253" fmla="*/ 3005501 w 9336686"/>
              <a:gd name="connsiteY253" fmla="*/ 2991769 h 4341716"/>
              <a:gd name="connsiteX254" fmla="*/ 3000280 w 9336686"/>
              <a:gd name="connsiteY254" fmla="*/ 2965907 h 4341716"/>
              <a:gd name="connsiteX255" fmla="*/ 2881392 w 9336686"/>
              <a:gd name="connsiteY255" fmla="*/ 2887103 h 4341716"/>
              <a:gd name="connsiteX256" fmla="*/ 2762505 w 9336686"/>
              <a:gd name="connsiteY256" fmla="*/ 2965907 h 4341716"/>
              <a:gd name="connsiteX257" fmla="*/ 2762032 w 9336686"/>
              <a:gd name="connsiteY257" fmla="*/ 2968250 h 4341716"/>
              <a:gd name="connsiteX258" fmla="*/ 2762032 w 9336686"/>
              <a:gd name="connsiteY258" fmla="*/ 3113195 h 4341716"/>
              <a:gd name="connsiteX259" fmla="*/ 2683229 w 9336686"/>
              <a:gd name="connsiteY259" fmla="*/ 3232083 h 4341716"/>
              <a:gd name="connsiteX260" fmla="*/ 2635159 w 9336686"/>
              <a:gd name="connsiteY260" fmla="*/ 3241787 h 4341716"/>
              <a:gd name="connsiteX261" fmla="*/ 2635159 w 9336686"/>
              <a:gd name="connsiteY261" fmla="*/ 3242525 h 4341716"/>
              <a:gd name="connsiteX262" fmla="*/ 2611679 w 9336686"/>
              <a:gd name="connsiteY262" fmla="*/ 3244892 h 4341716"/>
              <a:gd name="connsiteX263" fmla="*/ 2534615 w 9336686"/>
              <a:gd name="connsiteY263" fmla="*/ 3291336 h 4341716"/>
              <a:gd name="connsiteX264" fmla="*/ 2512827 w 9336686"/>
              <a:gd name="connsiteY264" fmla="*/ 3329312 h 4341716"/>
              <a:gd name="connsiteX265" fmla="*/ 2512827 w 9336686"/>
              <a:gd name="connsiteY265" fmla="*/ 3454880 h 4341716"/>
              <a:gd name="connsiteX266" fmla="*/ 2434024 w 9336686"/>
              <a:gd name="connsiteY266" fmla="*/ 3573768 h 4341716"/>
              <a:gd name="connsiteX267" fmla="*/ 2385954 w 9336686"/>
              <a:gd name="connsiteY267" fmla="*/ 3583472 h 4341716"/>
              <a:gd name="connsiteX268" fmla="*/ 2385954 w 9336686"/>
              <a:gd name="connsiteY268" fmla="*/ 3584210 h 4341716"/>
              <a:gd name="connsiteX269" fmla="*/ 2362474 w 9336686"/>
              <a:gd name="connsiteY269" fmla="*/ 3586577 h 4341716"/>
              <a:gd name="connsiteX270" fmla="*/ 2285410 w 9336686"/>
              <a:gd name="connsiteY270" fmla="*/ 3633021 h 4341716"/>
              <a:gd name="connsiteX271" fmla="*/ 2273449 w 9336686"/>
              <a:gd name="connsiteY271" fmla="*/ 3653869 h 4341716"/>
              <a:gd name="connsiteX272" fmla="*/ 2273449 w 9336686"/>
              <a:gd name="connsiteY272" fmla="*/ 3867367 h 4341716"/>
              <a:gd name="connsiteX273" fmla="*/ 2144423 w 9336686"/>
              <a:gd name="connsiteY273" fmla="*/ 3996394 h 4341716"/>
              <a:gd name="connsiteX274" fmla="*/ 2144424 w 9336686"/>
              <a:gd name="connsiteY274" fmla="*/ 3996393 h 4341716"/>
              <a:gd name="connsiteX275" fmla="*/ 2015396 w 9336686"/>
              <a:gd name="connsiteY275" fmla="*/ 3867366 h 4341716"/>
              <a:gd name="connsiteX276" fmla="*/ 2015396 w 9336686"/>
              <a:gd name="connsiteY276" fmla="*/ 3400197 h 4341716"/>
              <a:gd name="connsiteX277" fmla="*/ 2007195 w 9336686"/>
              <a:gd name="connsiteY277" fmla="*/ 3353726 h 4341716"/>
              <a:gd name="connsiteX278" fmla="*/ 1907467 w 9336686"/>
              <a:gd name="connsiteY278" fmla="*/ 3267777 h 4341716"/>
              <a:gd name="connsiteX279" fmla="*/ 1883987 w 9336686"/>
              <a:gd name="connsiteY279" fmla="*/ 3265410 h 4341716"/>
              <a:gd name="connsiteX280" fmla="*/ 1883987 w 9336686"/>
              <a:gd name="connsiteY280" fmla="*/ 3264044 h 4341716"/>
              <a:gd name="connsiteX281" fmla="*/ 1840187 w 9336686"/>
              <a:gd name="connsiteY281" fmla="*/ 3255202 h 4341716"/>
              <a:gd name="connsiteX282" fmla="*/ 1761383 w 9336686"/>
              <a:gd name="connsiteY282" fmla="*/ 3136314 h 4341716"/>
              <a:gd name="connsiteX283" fmla="*/ 1761383 w 9336686"/>
              <a:gd name="connsiteY283" fmla="*/ 2996103 h 4341716"/>
              <a:gd name="connsiteX284" fmla="*/ 1755287 w 9336686"/>
              <a:gd name="connsiteY284" fmla="*/ 2965907 h 4341716"/>
              <a:gd name="connsiteX285" fmla="*/ 1636398 w 9336686"/>
              <a:gd name="connsiteY285" fmla="*/ 2887103 h 4341716"/>
              <a:gd name="connsiteX286" fmla="*/ 1517510 w 9336686"/>
              <a:gd name="connsiteY286" fmla="*/ 2965907 h 4341716"/>
              <a:gd name="connsiteX287" fmla="*/ 1515568 w 9336686"/>
              <a:gd name="connsiteY287" fmla="*/ 2975527 h 4341716"/>
              <a:gd name="connsiteX288" fmla="*/ 1515568 w 9336686"/>
              <a:gd name="connsiteY288" fmla="*/ 3239907 h 4341716"/>
              <a:gd name="connsiteX289" fmla="*/ 1386541 w 9336686"/>
              <a:gd name="connsiteY289" fmla="*/ 3368934 h 4341716"/>
              <a:gd name="connsiteX290" fmla="*/ 1386542 w 9336686"/>
              <a:gd name="connsiteY290" fmla="*/ 3368933 h 4341716"/>
              <a:gd name="connsiteX291" fmla="*/ 1257514 w 9336686"/>
              <a:gd name="connsiteY291" fmla="*/ 3239906 h 4341716"/>
              <a:gd name="connsiteX292" fmla="*/ 1257514 w 9336686"/>
              <a:gd name="connsiteY292" fmla="*/ 2772737 h 4341716"/>
              <a:gd name="connsiteX293" fmla="*/ 1249314 w 9336686"/>
              <a:gd name="connsiteY293" fmla="*/ 2726266 h 4341716"/>
              <a:gd name="connsiteX294" fmla="*/ 1149584 w 9336686"/>
              <a:gd name="connsiteY294" fmla="*/ 2640317 h 4341716"/>
              <a:gd name="connsiteX295" fmla="*/ 1126104 w 9336686"/>
              <a:gd name="connsiteY295" fmla="*/ 2637950 h 4341716"/>
              <a:gd name="connsiteX296" fmla="*/ 1126104 w 9336686"/>
              <a:gd name="connsiteY296" fmla="*/ 2636584 h 4341716"/>
              <a:gd name="connsiteX297" fmla="*/ 1082305 w 9336686"/>
              <a:gd name="connsiteY297" fmla="*/ 2627742 h 4341716"/>
              <a:gd name="connsiteX298" fmla="*/ 1003500 w 9336686"/>
              <a:gd name="connsiteY298" fmla="*/ 2508854 h 4341716"/>
              <a:gd name="connsiteX299" fmla="*/ 1003500 w 9336686"/>
              <a:gd name="connsiteY299" fmla="*/ 2387433 h 4341716"/>
              <a:gd name="connsiteX300" fmla="*/ 1003269 w 9336686"/>
              <a:gd name="connsiteY300" fmla="*/ 2386290 h 4341716"/>
              <a:gd name="connsiteX301" fmla="*/ 884381 w 9336686"/>
              <a:gd name="connsiteY301" fmla="*/ 2307486 h 4341716"/>
              <a:gd name="connsiteX302" fmla="*/ 765494 w 9336686"/>
              <a:gd name="connsiteY302" fmla="*/ 2386290 h 4341716"/>
              <a:gd name="connsiteX303" fmla="*/ 762038 w 9336686"/>
              <a:gd name="connsiteY303" fmla="*/ 2403410 h 4341716"/>
              <a:gd name="connsiteX304" fmla="*/ 762038 w 9336686"/>
              <a:gd name="connsiteY304" fmla="*/ 2614672 h 4341716"/>
              <a:gd name="connsiteX305" fmla="*/ 683235 w 9336686"/>
              <a:gd name="connsiteY305" fmla="*/ 2733560 h 4341716"/>
              <a:gd name="connsiteX306" fmla="*/ 635165 w 9336686"/>
              <a:gd name="connsiteY306" fmla="*/ 2743264 h 4341716"/>
              <a:gd name="connsiteX307" fmla="*/ 635165 w 9336686"/>
              <a:gd name="connsiteY307" fmla="*/ 2744002 h 4341716"/>
              <a:gd name="connsiteX308" fmla="*/ 611685 w 9336686"/>
              <a:gd name="connsiteY308" fmla="*/ 2746369 h 4341716"/>
              <a:gd name="connsiteX309" fmla="*/ 534621 w 9336686"/>
              <a:gd name="connsiteY309" fmla="*/ 2792813 h 4341716"/>
              <a:gd name="connsiteX310" fmla="*/ 512066 w 9336686"/>
              <a:gd name="connsiteY310" fmla="*/ 2832126 h 4341716"/>
              <a:gd name="connsiteX311" fmla="*/ 512066 w 9336686"/>
              <a:gd name="connsiteY311" fmla="*/ 3531739 h 4341716"/>
              <a:gd name="connsiteX312" fmla="*/ 383039 w 9336686"/>
              <a:gd name="connsiteY312" fmla="*/ 3660766 h 4341716"/>
              <a:gd name="connsiteX313" fmla="*/ 383040 w 9336686"/>
              <a:gd name="connsiteY313" fmla="*/ 3660765 h 4341716"/>
              <a:gd name="connsiteX314" fmla="*/ 254013 w 9336686"/>
              <a:gd name="connsiteY314" fmla="*/ 3531738 h 4341716"/>
              <a:gd name="connsiteX315" fmla="*/ 254013 w 9336686"/>
              <a:gd name="connsiteY315" fmla="*/ 3064569 h 4341716"/>
              <a:gd name="connsiteX316" fmla="*/ 245812 w 9336686"/>
              <a:gd name="connsiteY316" fmla="*/ 3018098 h 4341716"/>
              <a:gd name="connsiteX317" fmla="*/ 146083 w 9336686"/>
              <a:gd name="connsiteY317" fmla="*/ 2932149 h 4341716"/>
              <a:gd name="connsiteX318" fmla="*/ 122603 w 9336686"/>
              <a:gd name="connsiteY318" fmla="*/ 2929782 h 4341716"/>
              <a:gd name="connsiteX319" fmla="*/ 122603 w 9336686"/>
              <a:gd name="connsiteY319" fmla="*/ 2928416 h 4341716"/>
              <a:gd name="connsiteX320" fmla="*/ 78803 w 9336686"/>
              <a:gd name="connsiteY320" fmla="*/ 2919574 h 4341716"/>
              <a:gd name="connsiteX321" fmla="*/ 22035 w 9336686"/>
              <a:gd name="connsiteY321" fmla="*/ 2872826 h 4341716"/>
              <a:gd name="connsiteX322" fmla="*/ 0 w 9336686"/>
              <a:gd name="connsiteY322" fmla="*/ 2800689 h 4341716"/>
              <a:gd name="connsiteX323" fmla="*/ 0 w 9336686"/>
              <a:gd name="connsiteY323" fmla="*/ 783111 h 4341716"/>
              <a:gd name="connsiteX324" fmla="*/ 129027 w 9336686"/>
              <a:gd name="connsiteY324" fmla="*/ 654084 h 4341716"/>
              <a:gd name="connsiteX325" fmla="*/ 129026 w 9336686"/>
              <a:gd name="connsiteY325" fmla="*/ 654085 h 4341716"/>
              <a:gd name="connsiteX326" fmla="*/ 258053 w 9336686"/>
              <a:gd name="connsiteY326" fmla="*/ 783112 h 4341716"/>
              <a:gd name="connsiteX327" fmla="*/ 258053 w 9336686"/>
              <a:gd name="connsiteY327" fmla="*/ 1405848 h 4341716"/>
              <a:gd name="connsiteX328" fmla="*/ 274283 w 9336686"/>
              <a:gd name="connsiteY328" fmla="*/ 1432599 h 4341716"/>
              <a:gd name="connsiteX329" fmla="*/ 373847 w 9336686"/>
              <a:gd name="connsiteY329" fmla="*/ 1479553 h 4341716"/>
              <a:gd name="connsiteX330" fmla="*/ 492735 w 9336686"/>
              <a:gd name="connsiteY330" fmla="*/ 1400749 h 4341716"/>
              <a:gd name="connsiteX331" fmla="*/ 494536 w 9336686"/>
              <a:gd name="connsiteY331" fmla="*/ 1391827 h 4341716"/>
              <a:gd name="connsiteX332" fmla="*/ 494536 w 9336686"/>
              <a:gd name="connsiteY332" fmla="*/ 964051 h 4341716"/>
              <a:gd name="connsiteX333" fmla="*/ 623563 w 9336686"/>
              <a:gd name="connsiteY333" fmla="*/ 835024 h 4341716"/>
              <a:gd name="connsiteX334" fmla="*/ 623562 w 9336686"/>
              <a:gd name="connsiteY334" fmla="*/ 835025 h 4341716"/>
              <a:gd name="connsiteX335" fmla="*/ 752589 w 9336686"/>
              <a:gd name="connsiteY335" fmla="*/ 964052 h 4341716"/>
              <a:gd name="connsiteX336" fmla="*/ 752590 w 9336686"/>
              <a:gd name="connsiteY336" fmla="*/ 947529 h 4341716"/>
              <a:gd name="connsiteX337" fmla="*/ 762728 w 9336686"/>
              <a:gd name="connsiteY337" fmla="*/ 997748 h 4341716"/>
              <a:gd name="connsiteX338" fmla="*/ 881616 w 9336686"/>
              <a:gd name="connsiteY338" fmla="*/ 1076552 h 4341716"/>
              <a:gd name="connsiteX339" fmla="*/ 1000503 w 9336686"/>
              <a:gd name="connsiteY339" fmla="*/ 997748 h 4341716"/>
              <a:gd name="connsiteX340" fmla="*/ 1010267 w 9336686"/>
              <a:gd name="connsiteY340" fmla="*/ 949388 h 4341716"/>
              <a:gd name="connsiteX341" fmla="*/ 1010267 w 9336686"/>
              <a:gd name="connsiteY341" fmla="*/ 362986 h 4341716"/>
              <a:gd name="connsiteX342" fmla="*/ 1139294 w 9336686"/>
              <a:gd name="connsiteY342" fmla="*/ 233959 h 4341716"/>
              <a:gd name="connsiteX343" fmla="*/ 1139293 w 9336686"/>
              <a:gd name="connsiteY343" fmla="*/ 233960 h 4341716"/>
              <a:gd name="connsiteX344" fmla="*/ 1268320 w 9336686"/>
              <a:gd name="connsiteY344" fmla="*/ 362987 h 4341716"/>
              <a:gd name="connsiteX345" fmla="*/ 1268321 w 9336686"/>
              <a:gd name="connsiteY345" fmla="*/ 1259949 h 4341716"/>
              <a:gd name="connsiteX346" fmla="*/ 1278459 w 9336686"/>
              <a:gd name="connsiteY346" fmla="*/ 1310168 h 4341716"/>
              <a:gd name="connsiteX347" fmla="*/ 1397347 w 9336686"/>
              <a:gd name="connsiteY347" fmla="*/ 1388972 h 4341716"/>
              <a:gd name="connsiteX348" fmla="*/ 1516234 w 9336686"/>
              <a:gd name="connsiteY348" fmla="*/ 1310168 h 4341716"/>
              <a:gd name="connsiteX349" fmla="*/ 1519832 w 9336686"/>
              <a:gd name="connsiteY349" fmla="*/ 1292349 h 4341716"/>
              <a:gd name="connsiteX350" fmla="*/ 1519832 w 9336686"/>
              <a:gd name="connsiteY350" fmla="*/ 983403 h 4341716"/>
              <a:gd name="connsiteX351" fmla="*/ 1648859 w 9336686"/>
              <a:gd name="connsiteY351" fmla="*/ 854376 h 4341716"/>
              <a:gd name="connsiteX352" fmla="*/ 1648858 w 9336686"/>
              <a:gd name="connsiteY352" fmla="*/ 854377 h 4341716"/>
              <a:gd name="connsiteX353" fmla="*/ 1777885 w 9336686"/>
              <a:gd name="connsiteY353" fmla="*/ 983404 h 4341716"/>
              <a:gd name="connsiteX354" fmla="*/ 1777885 w 9336686"/>
              <a:gd name="connsiteY354" fmla="*/ 1363756 h 4341716"/>
              <a:gd name="connsiteX355" fmla="*/ 1785353 w 9336686"/>
              <a:gd name="connsiteY355" fmla="*/ 1400749 h 4341716"/>
              <a:gd name="connsiteX356" fmla="*/ 1904241 w 9336686"/>
              <a:gd name="connsiteY356" fmla="*/ 1479553 h 4341716"/>
              <a:gd name="connsiteX357" fmla="*/ 2033268 w 9336686"/>
              <a:gd name="connsiteY357" fmla="*/ 1350526 h 4341716"/>
              <a:gd name="connsiteX358" fmla="*/ 2033269 w 9336686"/>
              <a:gd name="connsiteY358" fmla="*/ 580034 h 4341716"/>
              <a:gd name="connsiteX359" fmla="*/ 2162296 w 9336686"/>
              <a:gd name="connsiteY359" fmla="*/ 451007 h 4341716"/>
              <a:gd name="connsiteX360" fmla="*/ 2162295 w 9336686"/>
              <a:gd name="connsiteY360" fmla="*/ 451008 h 4341716"/>
              <a:gd name="connsiteX361" fmla="*/ 2291322 w 9336686"/>
              <a:gd name="connsiteY361" fmla="*/ 580035 h 4341716"/>
              <a:gd name="connsiteX362" fmla="*/ 2291323 w 9336686"/>
              <a:gd name="connsiteY362" fmla="*/ 563512 h 4341716"/>
              <a:gd name="connsiteX363" fmla="*/ 2301461 w 9336686"/>
              <a:gd name="connsiteY363" fmla="*/ 613731 h 4341716"/>
              <a:gd name="connsiteX364" fmla="*/ 2420349 w 9336686"/>
              <a:gd name="connsiteY364" fmla="*/ 692535 h 4341716"/>
              <a:gd name="connsiteX365" fmla="*/ 2539236 w 9336686"/>
              <a:gd name="connsiteY365" fmla="*/ 613731 h 4341716"/>
              <a:gd name="connsiteX366" fmla="*/ 2549000 w 9336686"/>
              <a:gd name="connsiteY366" fmla="*/ 565370 h 4341716"/>
              <a:gd name="connsiteX367" fmla="*/ 2549000 w 9336686"/>
              <a:gd name="connsiteY367" fmla="*/ 480031 h 4341716"/>
              <a:gd name="connsiteX368" fmla="*/ 2678027 w 9336686"/>
              <a:gd name="connsiteY368" fmla="*/ 351004 h 4341716"/>
              <a:gd name="connsiteX369" fmla="*/ 2678026 w 9336686"/>
              <a:gd name="connsiteY369" fmla="*/ 351005 h 4341716"/>
              <a:gd name="connsiteX370" fmla="*/ 2807053 w 9336686"/>
              <a:gd name="connsiteY370" fmla="*/ 480032 h 4341716"/>
              <a:gd name="connsiteX371" fmla="*/ 2807054 w 9336686"/>
              <a:gd name="connsiteY371" fmla="*/ 1074052 h 4341716"/>
              <a:gd name="connsiteX372" fmla="*/ 2817192 w 9336686"/>
              <a:gd name="connsiteY372" fmla="*/ 1124271 h 4341716"/>
              <a:gd name="connsiteX373" fmla="*/ 2936080 w 9336686"/>
              <a:gd name="connsiteY373" fmla="*/ 1203075 h 4341716"/>
              <a:gd name="connsiteX374" fmla="*/ 3054967 w 9336686"/>
              <a:gd name="connsiteY374" fmla="*/ 1124271 h 4341716"/>
              <a:gd name="connsiteX375" fmla="*/ 3058565 w 9336686"/>
              <a:gd name="connsiteY375" fmla="*/ 1106452 h 4341716"/>
              <a:gd name="connsiteX376" fmla="*/ 3058565 w 9336686"/>
              <a:gd name="connsiteY376" fmla="*/ 1017534 h 4341716"/>
              <a:gd name="connsiteX377" fmla="*/ 3187592 w 9336686"/>
              <a:gd name="connsiteY377" fmla="*/ 888507 h 4341716"/>
              <a:gd name="connsiteX378" fmla="*/ 3187591 w 9336686"/>
              <a:gd name="connsiteY378" fmla="*/ 888508 h 4341716"/>
              <a:gd name="connsiteX379" fmla="*/ 3316618 w 9336686"/>
              <a:gd name="connsiteY379" fmla="*/ 1017535 h 4341716"/>
              <a:gd name="connsiteX380" fmla="*/ 3316618 w 9336686"/>
              <a:gd name="connsiteY380" fmla="*/ 1087278 h 4341716"/>
              <a:gd name="connsiteX381" fmla="*/ 3324086 w 9336686"/>
              <a:gd name="connsiteY381" fmla="*/ 1124271 h 4341716"/>
              <a:gd name="connsiteX382" fmla="*/ 3442974 w 9336686"/>
              <a:gd name="connsiteY382" fmla="*/ 1203075 h 4341716"/>
              <a:gd name="connsiteX383" fmla="*/ 3561862 w 9336686"/>
              <a:gd name="connsiteY383" fmla="*/ 1124271 h 4341716"/>
              <a:gd name="connsiteX384" fmla="*/ 3571625 w 9336686"/>
              <a:gd name="connsiteY384" fmla="*/ 1075911 h 4341716"/>
              <a:gd name="connsiteX385" fmla="*/ 3571625 w 9336686"/>
              <a:gd name="connsiteY385" fmla="*/ 783111 h 4341716"/>
              <a:gd name="connsiteX386" fmla="*/ 3700652 w 9336686"/>
              <a:gd name="connsiteY386" fmla="*/ 654084 h 4341716"/>
              <a:gd name="connsiteX387" fmla="*/ 3700651 w 9336686"/>
              <a:gd name="connsiteY387" fmla="*/ 654085 h 4341716"/>
              <a:gd name="connsiteX388" fmla="*/ 3829678 w 9336686"/>
              <a:gd name="connsiteY388" fmla="*/ 783112 h 4341716"/>
              <a:gd name="connsiteX389" fmla="*/ 3829678 w 9336686"/>
              <a:gd name="connsiteY389" fmla="*/ 1405848 h 4341716"/>
              <a:gd name="connsiteX390" fmla="*/ 3845908 w 9336686"/>
              <a:gd name="connsiteY390" fmla="*/ 1432599 h 4341716"/>
              <a:gd name="connsiteX391" fmla="*/ 3945472 w 9336686"/>
              <a:gd name="connsiteY391" fmla="*/ 1479553 h 4341716"/>
              <a:gd name="connsiteX392" fmla="*/ 4036708 w 9336686"/>
              <a:gd name="connsiteY392" fmla="*/ 1441762 h 4341716"/>
              <a:gd name="connsiteX393" fmla="*/ 4062914 w 9336686"/>
              <a:gd name="connsiteY393" fmla="*/ 1402893 h 4341716"/>
              <a:gd name="connsiteX394" fmla="*/ 4062914 w 9336686"/>
              <a:gd name="connsiteY394" fmla="*/ 1326765 h 4341716"/>
              <a:gd name="connsiteX395" fmla="*/ 4141718 w 9336686"/>
              <a:gd name="connsiteY395" fmla="*/ 1207877 h 4341716"/>
              <a:gd name="connsiteX396" fmla="*/ 4185518 w 9336686"/>
              <a:gd name="connsiteY396" fmla="*/ 1199035 h 4341716"/>
              <a:gd name="connsiteX397" fmla="*/ 4185518 w 9336686"/>
              <a:gd name="connsiteY397" fmla="*/ 1197669 h 4341716"/>
              <a:gd name="connsiteX398" fmla="*/ 4208998 w 9336686"/>
              <a:gd name="connsiteY398" fmla="*/ 1195302 h 4341716"/>
              <a:gd name="connsiteX399" fmla="*/ 4308727 w 9336686"/>
              <a:gd name="connsiteY399" fmla="*/ 1109353 h 4341716"/>
              <a:gd name="connsiteX400" fmla="*/ 4316928 w 9336686"/>
              <a:gd name="connsiteY400" fmla="*/ 1062882 h 4341716"/>
              <a:gd name="connsiteX401" fmla="*/ 4316928 w 9336686"/>
              <a:gd name="connsiteY401" fmla="*/ 595713 h 4341716"/>
              <a:gd name="connsiteX402" fmla="*/ 4445955 w 9336686"/>
              <a:gd name="connsiteY402" fmla="*/ 466686 h 4341716"/>
              <a:gd name="connsiteX403" fmla="*/ 4445954 w 9336686"/>
              <a:gd name="connsiteY403" fmla="*/ 466685 h 4341716"/>
              <a:gd name="connsiteX404" fmla="*/ 4574981 w 9336686"/>
              <a:gd name="connsiteY404" fmla="*/ 595712 h 4341716"/>
              <a:gd name="connsiteX405" fmla="*/ 4574981 w 9336686"/>
              <a:gd name="connsiteY405" fmla="*/ 916347 h 4341716"/>
              <a:gd name="connsiteX406" fmla="*/ 4592149 w 9336686"/>
              <a:gd name="connsiteY406" fmla="*/ 944642 h 4341716"/>
              <a:gd name="connsiteX407" fmla="*/ 4691712 w 9336686"/>
              <a:gd name="connsiteY407" fmla="*/ 991596 h 4341716"/>
              <a:gd name="connsiteX408" fmla="*/ 4810600 w 9336686"/>
              <a:gd name="connsiteY408" fmla="*/ 912792 h 4341716"/>
              <a:gd name="connsiteX409" fmla="*/ 4816700 w 9336686"/>
              <a:gd name="connsiteY409" fmla="*/ 882576 h 4341716"/>
              <a:gd name="connsiteX410" fmla="*/ 4816700 w 9336686"/>
              <a:gd name="connsiteY410" fmla="*/ 275141 h 4341716"/>
              <a:gd name="connsiteX411" fmla="*/ 4945727 w 9336686"/>
              <a:gd name="connsiteY411" fmla="*/ 146114 h 4341716"/>
              <a:gd name="connsiteX412" fmla="*/ 4945726 w 9336686"/>
              <a:gd name="connsiteY412" fmla="*/ 146115 h 4341716"/>
              <a:gd name="connsiteX413" fmla="*/ 5074753 w 9336686"/>
              <a:gd name="connsiteY413" fmla="*/ 275142 h 4341716"/>
              <a:gd name="connsiteX414" fmla="*/ 5074753 w 9336686"/>
              <a:gd name="connsiteY414" fmla="*/ 386500 h 4341716"/>
              <a:gd name="connsiteX415" fmla="*/ 5076579 w 9336686"/>
              <a:gd name="connsiteY415" fmla="*/ 395545 h 4341716"/>
              <a:gd name="connsiteX416" fmla="*/ 5195465 w 9336686"/>
              <a:gd name="connsiteY416" fmla="*/ 474349 h 4341716"/>
              <a:gd name="connsiteX417" fmla="*/ 5314353 w 9336686"/>
              <a:gd name="connsiteY417" fmla="*/ 395545 h 4341716"/>
              <a:gd name="connsiteX418" fmla="*/ 5318490 w 9336686"/>
              <a:gd name="connsiteY418" fmla="*/ 375052 h 4341716"/>
              <a:gd name="connsiteX419" fmla="*/ 5318490 w 9336686"/>
              <a:gd name="connsiteY419" fmla="*/ 129027 h 4341716"/>
              <a:gd name="connsiteX420" fmla="*/ 5447517 w 9336686"/>
              <a:gd name="connsiteY420"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6 w 9336686"/>
              <a:gd name="connsiteY143" fmla="*/ 2205066 h 4341716"/>
              <a:gd name="connsiteX144" fmla="*/ 8584095 w 9336686"/>
              <a:gd name="connsiteY144" fmla="*/ 2205066 h 4341716"/>
              <a:gd name="connsiteX145" fmla="*/ 8584095 w 9336686"/>
              <a:gd name="connsiteY145" fmla="*/ 3394187 h 4341716"/>
              <a:gd name="connsiteX146" fmla="*/ 8573957 w 9336686"/>
              <a:gd name="connsiteY146" fmla="*/ 3343968 h 4341716"/>
              <a:gd name="connsiteX147" fmla="*/ 8455069 w 9336686"/>
              <a:gd name="connsiteY147" fmla="*/ 3265164 h 4341716"/>
              <a:gd name="connsiteX148" fmla="*/ 8336182 w 9336686"/>
              <a:gd name="connsiteY148" fmla="*/ 3343968 h 4341716"/>
              <a:gd name="connsiteX149" fmla="*/ 8326418 w 9336686"/>
              <a:gd name="connsiteY149" fmla="*/ 3392328 h 4341716"/>
              <a:gd name="connsiteX150" fmla="*/ 8326418 w 9336686"/>
              <a:gd name="connsiteY150" fmla="*/ 3978730 h 4341716"/>
              <a:gd name="connsiteX151" fmla="*/ 8197391 w 9336686"/>
              <a:gd name="connsiteY151" fmla="*/ 4107757 h 4341716"/>
              <a:gd name="connsiteX152" fmla="*/ 8197392 w 9336686"/>
              <a:gd name="connsiteY152" fmla="*/ 4107756 h 4341716"/>
              <a:gd name="connsiteX153" fmla="*/ 8068365 w 9336686"/>
              <a:gd name="connsiteY153" fmla="*/ 3978729 h 4341716"/>
              <a:gd name="connsiteX154" fmla="*/ 8068365 w 9336686"/>
              <a:gd name="connsiteY154" fmla="*/ 2205066 h 4341716"/>
              <a:gd name="connsiteX155" fmla="*/ 8068364 w 9336686"/>
              <a:gd name="connsiteY155" fmla="*/ 3081767 h 4341716"/>
              <a:gd name="connsiteX156" fmla="*/ 8058226 w 9336686"/>
              <a:gd name="connsiteY156" fmla="*/ 3031548 h 4341716"/>
              <a:gd name="connsiteX157" fmla="*/ 7939338 w 9336686"/>
              <a:gd name="connsiteY157" fmla="*/ 2952744 h 4341716"/>
              <a:gd name="connsiteX158" fmla="*/ 7820451 w 9336686"/>
              <a:gd name="connsiteY158" fmla="*/ 3031548 h 4341716"/>
              <a:gd name="connsiteX159" fmla="*/ 7816853 w 9336686"/>
              <a:gd name="connsiteY159" fmla="*/ 3049367 h 4341716"/>
              <a:gd name="connsiteX160" fmla="*/ 7816853 w 9336686"/>
              <a:gd name="connsiteY160" fmla="*/ 3358313 h 4341716"/>
              <a:gd name="connsiteX161" fmla="*/ 7687826 w 9336686"/>
              <a:gd name="connsiteY161" fmla="*/ 3487340 h 4341716"/>
              <a:gd name="connsiteX162" fmla="*/ 7687827 w 9336686"/>
              <a:gd name="connsiteY162" fmla="*/ 3487339 h 4341716"/>
              <a:gd name="connsiteX163" fmla="*/ 7558800 w 9336686"/>
              <a:gd name="connsiteY163" fmla="*/ 3358312 h 4341716"/>
              <a:gd name="connsiteX164" fmla="*/ 7558800 w 9336686"/>
              <a:gd name="connsiteY164" fmla="*/ 2977960 h 4341716"/>
              <a:gd name="connsiteX165" fmla="*/ 7551332 w 9336686"/>
              <a:gd name="connsiteY165" fmla="*/ 2940967 h 4341716"/>
              <a:gd name="connsiteX166" fmla="*/ 7432444 w 9336686"/>
              <a:gd name="connsiteY166" fmla="*/ 2862163 h 4341716"/>
              <a:gd name="connsiteX167" fmla="*/ 7303417 w 9336686"/>
              <a:gd name="connsiteY167" fmla="*/ 2991190 h 4341716"/>
              <a:gd name="connsiteX168" fmla="*/ 7303417 w 9336686"/>
              <a:gd name="connsiteY168" fmla="*/ 2205066 h 4341716"/>
              <a:gd name="connsiteX169" fmla="*/ 7303416 w 9336686"/>
              <a:gd name="connsiteY169" fmla="*/ 3761682 h 4341716"/>
              <a:gd name="connsiteX170" fmla="*/ 7174389 w 9336686"/>
              <a:gd name="connsiteY170" fmla="*/ 3890709 h 4341716"/>
              <a:gd name="connsiteX171" fmla="*/ 7174390 w 9336686"/>
              <a:gd name="connsiteY171" fmla="*/ 3890708 h 4341716"/>
              <a:gd name="connsiteX172" fmla="*/ 7045363 w 9336686"/>
              <a:gd name="connsiteY172" fmla="*/ 3761681 h 4341716"/>
              <a:gd name="connsiteX173" fmla="*/ 7045363 w 9336686"/>
              <a:gd name="connsiteY173" fmla="*/ 2205066 h 4341716"/>
              <a:gd name="connsiteX174" fmla="*/ 7045362 w 9336686"/>
              <a:gd name="connsiteY174" fmla="*/ 3778204 h 4341716"/>
              <a:gd name="connsiteX175" fmla="*/ 7035224 w 9336686"/>
              <a:gd name="connsiteY175" fmla="*/ 3727985 h 4341716"/>
              <a:gd name="connsiteX176" fmla="*/ 6916336 w 9336686"/>
              <a:gd name="connsiteY176" fmla="*/ 3649181 h 4341716"/>
              <a:gd name="connsiteX177" fmla="*/ 6797449 w 9336686"/>
              <a:gd name="connsiteY177" fmla="*/ 3727985 h 4341716"/>
              <a:gd name="connsiteX178" fmla="*/ 6787685 w 9336686"/>
              <a:gd name="connsiteY178" fmla="*/ 3776346 h 4341716"/>
              <a:gd name="connsiteX179" fmla="*/ 6787685 w 9336686"/>
              <a:gd name="connsiteY179" fmla="*/ 3861685 h 4341716"/>
              <a:gd name="connsiteX180" fmla="*/ 6658658 w 9336686"/>
              <a:gd name="connsiteY180" fmla="*/ 3990712 h 4341716"/>
              <a:gd name="connsiteX181" fmla="*/ 6658659 w 9336686"/>
              <a:gd name="connsiteY181" fmla="*/ 3990711 h 4341716"/>
              <a:gd name="connsiteX182" fmla="*/ 6529632 w 9336686"/>
              <a:gd name="connsiteY182" fmla="*/ 3861684 h 4341716"/>
              <a:gd name="connsiteX183" fmla="*/ 6529632 w 9336686"/>
              <a:gd name="connsiteY183" fmla="*/ 2205066 h 4341716"/>
              <a:gd name="connsiteX184" fmla="*/ 6529631 w 9336686"/>
              <a:gd name="connsiteY184" fmla="*/ 3267664 h 4341716"/>
              <a:gd name="connsiteX185" fmla="*/ 6519493 w 9336686"/>
              <a:gd name="connsiteY185" fmla="*/ 3217445 h 4341716"/>
              <a:gd name="connsiteX186" fmla="*/ 6400605 w 9336686"/>
              <a:gd name="connsiteY186" fmla="*/ 3138641 h 4341716"/>
              <a:gd name="connsiteX187" fmla="*/ 6281718 w 9336686"/>
              <a:gd name="connsiteY187" fmla="*/ 3217445 h 4341716"/>
              <a:gd name="connsiteX188" fmla="*/ 6278120 w 9336686"/>
              <a:gd name="connsiteY188" fmla="*/ 3235264 h 4341716"/>
              <a:gd name="connsiteX189" fmla="*/ 6278120 w 9336686"/>
              <a:gd name="connsiteY189" fmla="*/ 3324182 h 4341716"/>
              <a:gd name="connsiteX190" fmla="*/ 6149093 w 9336686"/>
              <a:gd name="connsiteY190" fmla="*/ 3453209 h 4341716"/>
              <a:gd name="connsiteX191" fmla="*/ 6149094 w 9336686"/>
              <a:gd name="connsiteY191" fmla="*/ 3453208 h 4341716"/>
              <a:gd name="connsiteX192" fmla="*/ 6020067 w 9336686"/>
              <a:gd name="connsiteY192" fmla="*/ 3324181 h 4341716"/>
              <a:gd name="connsiteX193" fmla="*/ 6020067 w 9336686"/>
              <a:gd name="connsiteY193" fmla="*/ 3254438 h 4341716"/>
              <a:gd name="connsiteX194" fmla="*/ 6012599 w 9336686"/>
              <a:gd name="connsiteY194" fmla="*/ 3217445 h 4341716"/>
              <a:gd name="connsiteX195" fmla="*/ 5893711 w 9336686"/>
              <a:gd name="connsiteY195" fmla="*/ 3138641 h 4341716"/>
              <a:gd name="connsiteX196" fmla="*/ 5774823 w 9336686"/>
              <a:gd name="connsiteY196" fmla="*/ 3217445 h 4341716"/>
              <a:gd name="connsiteX197" fmla="*/ 5765060 w 9336686"/>
              <a:gd name="connsiteY197" fmla="*/ 3265805 h 4341716"/>
              <a:gd name="connsiteX198" fmla="*/ 5765060 w 9336686"/>
              <a:gd name="connsiteY198" fmla="*/ 3558605 h 4341716"/>
              <a:gd name="connsiteX199" fmla="*/ 5636033 w 9336686"/>
              <a:gd name="connsiteY199" fmla="*/ 3687632 h 4341716"/>
              <a:gd name="connsiteX200" fmla="*/ 5636034 w 9336686"/>
              <a:gd name="connsiteY200" fmla="*/ 3687631 h 4341716"/>
              <a:gd name="connsiteX201" fmla="*/ 5507007 w 9336686"/>
              <a:gd name="connsiteY201" fmla="*/ 3558604 h 4341716"/>
              <a:gd name="connsiteX202" fmla="*/ 5507007 w 9336686"/>
              <a:gd name="connsiteY202" fmla="*/ 2935868 h 4341716"/>
              <a:gd name="connsiteX203" fmla="*/ 5490777 w 9336686"/>
              <a:gd name="connsiteY203" fmla="*/ 2909117 h 4341716"/>
              <a:gd name="connsiteX204" fmla="*/ 5391213 w 9336686"/>
              <a:gd name="connsiteY204" fmla="*/ 2862163 h 4341716"/>
              <a:gd name="connsiteX205" fmla="*/ 5299977 w 9336686"/>
              <a:gd name="connsiteY205" fmla="*/ 2899954 h 4341716"/>
              <a:gd name="connsiteX206" fmla="*/ 5273771 w 9336686"/>
              <a:gd name="connsiteY206" fmla="*/ 2938823 h 4341716"/>
              <a:gd name="connsiteX207" fmla="*/ 5273771 w 9336686"/>
              <a:gd name="connsiteY207" fmla="*/ 3014951 h 4341716"/>
              <a:gd name="connsiteX208" fmla="*/ 5194967 w 9336686"/>
              <a:gd name="connsiteY208" fmla="*/ 3133839 h 4341716"/>
              <a:gd name="connsiteX209" fmla="*/ 5151167 w 9336686"/>
              <a:gd name="connsiteY209" fmla="*/ 3142681 h 4341716"/>
              <a:gd name="connsiteX210" fmla="*/ 5151167 w 9336686"/>
              <a:gd name="connsiteY210" fmla="*/ 3144047 h 4341716"/>
              <a:gd name="connsiteX211" fmla="*/ 5127687 w 9336686"/>
              <a:gd name="connsiteY211" fmla="*/ 3146414 h 4341716"/>
              <a:gd name="connsiteX212" fmla="*/ 5027958 w 9336686"/>
              <a:gd name="connsiteY212" fmla="*/ 3232363 h 4341716"/>
              <a:gd name="connsiteX213" fmla="*/ 5019757 w 9336686"/>
              <a:gd name="connsiteY213" fmla="*/ 3278834 h 4341716"/>
              <a:gd name="connsiteX214" fmla="*/ 5019757 w 9336686"/>
              <a:gd name="connsiteY214" fmla="*/ 3746003 h 4341716"/>
              <a:gd name="connsiteX215" fmla="*/ 4890730 w 9336686"/>
              <a:gd name="connsiteY215" fmla="*/ 3875030 h 4341716"/>
              <a:gd name="connsiteX216" fmla="*/ 4890731 w 9336686"/>
              <a:gd name="connsiteY216" fmla="*/ 3875031 h 4341716"/>
              <a:gd name="connsiteX217" fmla="*/ 4761704 w 9336686"/>
              <a:gd name="connsiteY217" fmla="*/ 3746004 h 4341716"/>
              <a:gd name="connsiteX218" fmla="*/ 4761704 w 9336686"/>
              <a:gd name="connsiteY218" fmla="*/ 3425369 h 4341716"/>
              <a:gd name="connsiteX219" fmla="*/ 4744536 w 9336686"/>
              <a:gd name="connsiteY219" fmla="*/ 3397074 h 4341716"/>
              <a:gd name="connsiteX220" fmla="*/ 4644973 w 9336686"/>
              <a:gd name="connsiteY220" fmla="*/ 3350120 h 4341716"/>
              <a:gd name="connsiteX221" fmla="*/ 4526085 w 9336686"/>
              <a:gd name="connsiteY221" fmla="*/ 3428924 h 4341716"/>
              <a:gd name="connsiteX222" fmla="*/ 4519985 w 9336686"/>
              <a:gd name="connsiteY222" fmla="*/ 3459140 h 4341716"/>
              <a:gd name="connsiteX223" fmla="*/ 4519985 w 9336686"/>
              <a:gd name="connsiteY223" fmla="*/ 4066575 h 4341716"/>
              <a:gd name="connsiteX224" fmla="*/ 4390958 w 9336686"/>
              <a:gd name="connsiteY224" fmla="*/ 4195602 h 4341716"/>
              <a:gd name="connsiteX225" fmla="*/ 4390959 w 9336686"/>
              <a:gd name="connsiteY225" fmla="*/ 4195601 h 4341716"/>
              <a:gd name="connsiteX226" fmla="*/ 4261932 w 9336686"/>
              <a:gd name="connsiteY226" fmla="*/ 4066574 h 4341716"/>
              <a:gd name="connsiteX227" fmla="*/ 4261932 w 9336686"/>
              <a:gd name="connsiteY227" fmla="*/ 3955216 h 4341716"/>
              <a:gd name="connsiteX228" fmla="*/ 4260106 w 9336686"/>
              <a:gd name="connsiteY228" fmla="*/ 3946171 h 4341716"/>
              <a:gd name="connsiteX229" fmla="*/ 4141220 w 9336686"/>
              <a:gd name="connsiteY229" fmla="*/ 3867367 h 4341716"/>
              <a:gd name="connsiteX230" fmla="*/ 4022332 w 9336686"/>
              <a:gd name="connsiteY230" fmla="*/ 3946171 h 4341716"/>
              <a:gd name="connsiteX231" fmla="*/ 4018195 w 9336686"/>
              <a:gd name="connsiteY231" fmla="*/ 3966664 h 4341716"/>
              <a:gd name="connsiteX232" fmla="*/ 4018195 w 9336686"/>
              <a:gd name="connsiteY232" fmla="*/ 4212689 h 4341716"/>
              <a:gd name="connsiteX233" fmla="*/ 3889168 w 9336686"/>
              <a:gd name="connsiteY233" fmla="*/ 4341716 h 4341716"/>
              <a:gd name="connsiteX234" fmla="*/ 3889169 w 9336686"/>
              <a:gd name="connsiteY234" fmla="*/ 4341715 h 4341716"/>
              <a:gd name="connsiteX235" fmla="*/ 3760142 w 9336686"/>
              <a:gd name="connsiteY235" fmla="*/ 4212688 h 4341716"/>
              <a:gd name="connsiteX236" fmla="*/ 3760142 w 9336686"/>
              <a:gd name="connsiteY236" fmla="*/ 3745519 h 4341716"/>
              <a:gd name="connsiteX237" fmla="*/ 3751941 w 9336686"/>
              <a:gd name="connsiteY237" fmla="*/ 3699048 h 4341716"/>
              <a:gd name="connsiteX238" fmla="*/ 3652212 w 9336686"/>
              <a:gd name="connsiteY238" fmla="*/ 3613099 h 4341716"/>
              <a:gd name="connsiteX239" fmla="*/ 3628732 w 9336686"/>
              <a:gd name="connsiteY239" fmla="*/ 3610732 h 4341716"/>
              <a:gd name="connsiteX240" fmla="*/ 3628732 w 9336686"/>
              <a:gd name="connsiteY240" fmla="*/ 3609366 h 4341716"/>
              <a:gd name="connsiteX241" fmla="*/ 3584932 w 9336686"/>
              <a:gd name="connsiteY241" fmla="*/ 3600524 h 4341716"/>
              <a:gd name="connsiteX242" fmla="*/ 3506128 w 9336686"/>
              <a:gd name="connsiteY242" fmla="*/ 3481636 h 4341716"/>
              <a:gd name="connsiteX243" fmla="*/ 3506128 w 9336686"/>
              <a:gd name="connsiteY243" fmla="*/ 3431307 h 4341716"/>
              <a:gd name="connsiteX244" fmla="*/ 3500614 w 9336686"/>
              <a:gd name="connsiteY244" fmla="*/ 3403994 h 4341716"/>
              <a:gd name="connsiteX245" fmla="*/ 3381726 w 9336686"/>
              <a:gd name="connsiteY245" fmla="*/ 3325190 h 4341716"/>
              <a:gd name="connsiteX246" fmla="*/ 3290490 w 9336686"/>
              <a:gd name="connsiteY246" fmla="*/ 3362981 h 4341716"/>
              <a:gd name="connsiteX247" fmla="*/ 3263554 w 9336686"/>
              <a:gd name="connsiteY247" fmla="*/ 3402932 h 4341716"/>
              <a:gd name="connsiteX248" fmla="*/ 3263554 w 9336686"/>
              <a:gd name="connsiteY248" fmla="*/ 3631142 h 4341716"/>
              <a:gd name="connsiteX249" fmla="*/ 3134527 w 9336686"/>
              <a:gd name="connsiteY249" fmla="*/ 3760169 h 4341716"/>
              <a:gd name="connsiteX250" fmla="*/ 3134528 w 9336686"/>
              <a:gd name="connsiteY250" fmla="*/ 3760168 h 4341716"/>
              <a:gd name="connsiteX251" fmla="*/ 3005501 w 9336686"/>
              <a:gd name="connsiteY251" fmla="*/ 3631141 h 4341716"/>
              <a:gd name="connsiteX252" fmla="*/ 3005501 w 9336686"/>
              <a:gd name="connsiteY252" fmla="*/ 2991769 h 4341716"/>
              <a:gd name="connsiteX253" fmla="*/ 3000280 w 9336686"/>
              <a:gd name="connsiteY253" fmla="*/ 2965907 h 4341716"/>
              <a:gd name="connsiteX254" fmla="*/ 2881392 w 9336686"/>
              <a:gd name="connsiteY254" fmla="*/ 2887103 h 4341716"/>
              <a:gd name="connsiteX255" fmla="*/ 2762505 w 9336686"/>
              <a:gd name="connsiteY255" fmla="*/ 2965907 h 4341716"/>
              <a:gd name="connsiteX256" fmla="*/ 2762032 w 9336686"/>
              <a:gd name="connsiteY256" fmla="*/ 2968250 h 4341716"/>
              <a:gd name="connsiteX257" fmla="*/ 2762032 w 9336686"/>
              <a:gd name="connsiteY257" fmla="*/ 3113195 h 4341716"/>
              <a:gd name="connsiteX258" fmla="*/ 2683229 w 9336686"/>
              <a:gd name="connsiteY258" fmla="*/ 3232083 h 4341716"/>
              <a:gd name="connsiteX259" fmla="*/ 2635159 w 9336686"/>
              <a:gd name="connsiteY259" fmla="*/ 3241787 h 4341716"/>
              <a:gd name="connsiteX260" fmla="*/ 2635159 w 9336686"/>
              <a:gd name="connsiteY260" fmla="*/ 3242525 h 4341716"/>
              <a:gd name="connsiteX261" fmla="*/ 2611679 w 9336686"/>
              <a:gd name="connsiteY261" fmla="*/ 3244892 h 4341716"/>
              <a:gd name="connsiteX262" fmla="*/ 2534615 w 9336686"/>
              <a:gd name="connsiteY262" fmla="*/ 3291336 h 4341716"/>
              <a:gd name="connsiteX263" fmla="*/ 2512827 w 9336686"/>
              <a:gd name="connsiteY263" fmla="*/ 3329312 h 4341716"/>
              <a:gd name="connsiteX264" fmla="*/ 2512827 w 9336686"/>
              <a:gd name="connsiteY264" fmla="*/ 3454880 h 4341716"/>
              <a:gd name="connsiteX265" fmla="*/ 2434024 w 9336686"/>
              <a:gd name="connsiteY265" fmla="*/ 3573768 h 4341716"/>
              <a:gd name="connsiteX266" fmla="*/ 2385954 w 9336686"/>
              <a:gd name="connsiteY266" fmla="*/ 3583472 h 4341716"/>
              <a:gd name="connsiteX267" fmla="*/ 2385954 w 9336686"/>
              <a:gd name="connsiteY267" fmla="*/ 3584210 h 4341716"/>
              <a:gd name="connsiteX268" fmla="*/ 2362474 w 9336686"/>
              <a:gd name="connsiteY268" fmla="*/ 3586577 h 4341716"/>
              <a:gd name="connsiteX269" fmla="*/ 2285410 w 9336686"/>
              <a:gd name="connsiteY269" fmla="*/ 3633021 h 4341716"/>
              <a:gd name="connsiteX270" fmla="*/ 2273449 w 9336686"/>
              <a:gd name="connsiteY270" fmla="*/ 3653869 h 4341716"/>
              <a:gd name="connsiteX271" fmla="*/ 2273449 w 9336686"/>
              <a:gd name="connsiteY271" fmla="*/ 3867367 h 4341716"/>
              <a:gd name="connsiteX272" fmla="*/ 2144423 w 9336686"/>
              <a:gd name="connsiteY272" fmla="*/ 3996394 h 4341716"/>
              <a:gd name="connsiteX273" fmla="*/ 2144424 w 9336686"/>
              <a:gd name="connsiteY273" fmla="*/ 3996393 h 4341716"/>
              <a:gd name="connsiteX274" fmla="*/ 2015396 w 9336686"/>
              <a:gd name="connsiteY274" fmla="*/ 3867366 h 4341716"/>
              <a:gd name="connsiteX275" fmla="*/ 2015396 w 9336686"/>
              <a:gd name="connsiteY275" fmla="*/ 3400197 h 4341716"/>
              <a:gd name="connsiteX276" fmla="*/ 2007195 w 9336686"/>
              <a:gd name="connsiteY276" fmla="*/ 3353726 h 4341716"/>
              <a:gd name="connsiteX277" fmla="*/ 1907467 w 9336686"/>
              <a:gd name="connsiteY277" fmla="*/ 3267777 h 4341716"/>
              <a:gd name="connsiteX278" fmla="*/ 1883987 w 9336686"/>
              <a:gd name="connsiteY278" fmla="*/ 3265410 h 4341716"/>
              <a:gd name="connsiteX279" fmla="*/ 1883987 w 9336686"/>
              <a:gd name="connsiteY279" fmla="*/ 3264044 h 4341716"/>
              <a:gd name="connsiteX280" fmla="*/ 1840187 w 9336686"/>
              <a:gd name="connsiteY280" fmla="*/ 3255202 h 4341716"/>
              <a:gd name="connsiteX281" fmla="*/ 1761383 w 9336686"/>
              <a:gd name="connsiteY281" fmla="*/ 3136314 h 4341716"/>
              <a:gd name="connsiteX282" fmla="*/ 1761383 w 9336686"/>
              <a:gd name="connsiteY282" fmla="*/ 2996103 h 4341716"/>
              <a:gd name="connsiteX283" fmla="*/ 1755287 w 9336686"/>
              <a:gd name="connsiteY283" fmla="*/ 2965907 h 4341716"/>
              <a:gd name="connsiteX284" fmla="*/ 1636398 w 9336686"/>
              <a:gd name="connsiteY284" fmla="*/ 2887103 h 4341716"/>
              <a:gd name="connsiteX285" fmla="*/ 1517510 w 9336686"/>
              <a:gd name="connsiteY285" fmla="*/ 2965907 h 4341716"/>
              <a:gd name="connsiteX286" fmla="*/ 1515568 w 9336686"/>
              <a:gd name="connsiteY286" fmla="*/ 2975527 h 4341716"/>
              <a:gd name="connsiteX287" fmla="*/ 1515568 w 9336686"/>
              <a:gd name="connsiteY287" fmla="*/ 3239907 h 4341716"/>
              <a:gd name="connsiteX288" fmla="*/ 1386541 w 9336686"/>
              <a:gd name="connsiteY288" fmla="*/ 3368934 h 4341716"/>
              <a:gd name="connsiteX289" fmla="*/ 1386542 w 9336686"/>
              <a:gd name="connsiteY289" fmla="*/ 3368933 h 4341716"/>
              <a:gd name="connsiteX290" fmla="*/ 1257514 w 9336686"/>
              <a:gd name="connsiteY290" fmla="*/ 3239906 h 4341716"/>
              <a:gd name="connsiteX291" fmla="*/ 1257514 w 9336686"/>
              <a:gd name="connsiteY291" fmla="*/ 2772737 h 4341716"/>
              <a:gd name="connsiteX292" fmla="*/ 1249314 w 9336686"/>
              <a:gd name="connsiteY292" fmla="*/ 2726266 h 4341716"/>
              <a:gd name="connsiteX293" fmla="*/ 1149584 w 9336686"/>
              <a:gd name="connsiteY293" fmla="*/ 2640317 h 4341716"/>
              <a:gd name="connsiteX294" fmla="*/ 1126104 w 9336686"/>
              <a:gd name="connsiteY294" fmla="*/ 2637950 h 4341716"/>
              <a:gd name="connsiteX295" fmla="*/ 1126104 w 9336686"/>
              <a:gd name="connsiteY295" fmla="*/ 2636584 h 4341716"/>
              <a:gd name="connsiteX296" fmla="*/ 1082305 w 9336686"/>
              <a:gd name="connsiteY296" fmla="*/ 2627742 h 4341716"/>
              <a:gd name="connsiteX297" fmla="*/ 1003500 w 9336686"/>
              <a:gd name="connsiteY297" fmla="*/ 2508854 h 4341716"/>
              <a:gd name="connsiteX298" fmla="*/ 1003500 w 9336686"/>
              <a:gd name="connsiteY298" fmla="*/ 2387433 h 4341716"/>
              <a:gd name="connsiteX299" fmla="*/ 1003269 w 9336686"/>
              <a:gd name="connsiteY299" fmla="*/ 2386290 h 4341716"/>
              <a:gd name="connsiteX300" fmla="*/ 884381 w 9336686"/>
              <a:gd name="connsiteY300" fmla="*/ 2307486 h 4341716"/>
              <a:gd name="connsiteX301" fmla="*/ 765494 w 9336686"/>
              <a:gd name="connsiteY301" fmla="*/ 2386290 h 4341716"/>
              <a:gd name="connsiteX302" fmla="*/ 762038 w 9336686"/>
              <a:gd name="connsiteY302" fmla="*/ 2403410 h 4341716"/>
              <a:gd name="connsiteX303" fmla="*/ 762038 w 9336686"/>
              <a:gd name="connsiteY303" fmla="*/ 2614672 h 4341716"/>
              <a:gd name="connsiteX304" fmla="*/ 683235 w 9336686"/>
              <a:gd name="connsiteY304" fmla="*/ 2733560 h 4341716"/>
              <a:gd name="connsiteX305" fmla="*/ 635165 w 9336686"/>
              <a:gd name="connsiteY305" fmla="*/ 2743264 h 4341716"/>
              <a:gd name="connsiteX306" fmla="*/ 635165 w 9336686"/>
              <a:gd name="connsiteY306" fmla="*/ 2744002 h 4341716"/>
              <a:gd name="connsiteX307" fmla="*/ 611685 w 9336686"/>
              <a:gd name="connsiteY307" fmla="*/ 2746369 h 4341716"/>
              <a:gd name="connsiteX308" fmla="*/ 534621 w 9336686"/>
              <a:gd name="connsiteY308" fmla="*/ 2792813 h 4341716"/>
              <a:gd name="connsiteX309" fmla="*/ 512066 w 9336686"/>
              <a:gd name="connsiteY309" fmla="*/ 2832126 h 4341716"/>
              <a:gd name="connsiteX310" fmla="*/ 512066 w 9336686"/>
              <a:gd name="connsiteY310" fmla="*/ 3531739 h 4341716"/>
              <a:gd name="connsiteX311" fmla="*/ 383039 w 9336686"/>
              <a:gd name="connsiteY311" fmla="*/ 3660766 h 4341716"/>
              <a:gd name="connsiteX312" fmla="*/ 383040 w 9336686"/>
              <a:gd name="connsiteY312" fmla="*/ 3660765 h 4341716"/>
              <a:gd name="connsiteX313" fmla="*/ 254013 w 9336686"/>
              <a:gd name="connsiteY313" fmla="*/ 3531738 h 4341716"/>
              <a:gd name="connsiteX314" fmla="*/ 254013 w 9336686"/>
              <a:gd name="connsiteY314" fmla="*/ 3064569 h 4341716"/>
              <a:gd name="connsiteX315" fmla="*/ 245812 w 9336686"/>
              <a:gd name="connsiteY315" fmla="*/ 3018098 h 4341716"/>
              <a:gd name="connsiteX316" fmla="*/ 146083 w 9336686"/>
              <a:gd name="connsiteY316" fmla="*/ 2932149 h 4341716"/>
              <a:gd name="connsiteX317" fmla="*/ 122603 w 9336686"/>
              <a:gd name="connsiteY317" fmla="*/ 2929782 h 4341716"/>
              <a:gd name="connsiteX318" fmla="*/ 122603 w 9336686"/>
              <a:gd name="connsiteY318" fmla="*/ 2928416 h 4341716"/>
              <a:gd name="connsiteX319" fmla="*/ 78803 w 9336686"/>
              <a:gd name="connsiteY319" fmla="*/ 2919574 h 4341716"/>
              <a:gd name="connsiteX320" fmla="*/ 22035 w 9336686"/>
              <a:gd name="connsiteY320" fmla="*/ 2872826 h 4341716"/>
              <a:gd name="connsiteX321" fmla="*/ 0 w 9336686"/>
              <a:gd name="connsiteY321" fmla="*/ 2800689 h 4341716"/>
              <a:gd name="connsiteX322" fmla="*/ 0 w 9336686"/>
              <a:gd name="connsiteY322" fmla="*/ 783111 h 4341716"/>
              <a:gd name="connsiteX323" fmla="*/ 129027 w 9336686"/>
              <a:gd name="connsiteY323" fmla="*/ 654084 h 4341716"/>
              <a:gd name="connsiteX324" fmla="*/ 129026 w 9336686"/>
              <a:gd name="connsiteY324" fmla="*/ 654085 h 4341716"/>
              <a:gd name="connsiteX325" fmla="*/ 258053 w 9336686"/>
              <a:gd name="connsiteY325" fmla="*/ 783112 h 4341716"/>
              <a:gd name="connsiteX326" fmla="*/ 258053 w 9336686"/>
              <a:gd name="connsiteY326" fmla="*/ 1405848 h 4341716"/>
              <a:gd name="connsiteX327" fmla="*/ 274283 w 9336686"/>
              <a:gd name="connsiteY327" fmla="*/ 1432599 h 4341716"/>
              <a:gd name="connsiteX328" fmla="*/ 373847 w 9336686"/>
              <a:gd name="connsiteY328" fmla="*/ 1479553 h 4341716"/>
              <a:gd name="connsiteX329" fmla="*/ 492735 w 9336686"/>
              <a:gd name="connsiteY329" fmla="*/ 1400749 h 4341716"/>
              <a:gd name="connsiteX330" fmla="*/ 494536 w 9336686"/>
              <a:gd name="connsiteY330" fmla="*/ 1391827 h 4341716"/>
              <a:gd name="connsiteX331" fmla="*/ 494536 w 9336686"/>
              <a:gd name="connsiteY331" fmla="*/ 964051 h 4341716"/>
              <a:gd name="connsiteX332" fmla="*/ 623563 w 9336686"/>
              <a:gd name="connsiteY332" fmla="*/ 835024 h 4341716"/>
              <a:gd name="connsiteX333" fmla="*/ 623562 w 9336686"/>
              <a:gd name="connsiteY333" fmla="*/ 835025 h 4341716"/>
              <a:gd name="connsiteX334" fmla="*/ 752589 w 9336686"/>
              <a:gd name="connsiteY334" fmla="*/ 964052 h 4341716"/>
              <a:gd name="connsiteX335" fmla="*/ 752590 w 9336686"/>
              <a:gd name="connsiteY335" fmla="*/ 947529 h 4341716"/>
              <a:gd name="connsiteX336" fmla="*/ 762728 w 9336686"/>
              <a:gd name="connsiteY336" fmla="*/ 997748 h 4341716"/>
              <a:gd name="connsiteX337" fmla="*/ 881616 w 9336686"/>
              <a:gd name="connsiteY337" fmla="*/ 1076552 h 4341716"/>
              <a:gd name="connsiteX338" fmla="*/ 1000503 w 9336686"/>
              <a:gd name="connsiteY338" fmla="*/ 997748 h 4341716"/>
              <a:gd name="connsiteX339" fmla="*/ 1010267 w 9336686"/>
              <a:gd name="connsiteY339" fmla="*/ 949388 h 4341716"/>
              <a:gd name="connsiteX340" fmla="*/ 1010267 w 9336686"/>
              <a:gd name="connsiteY340" fmla="*/ 362986 h 4341716"/>
              <a:gd name="connsiteX341" fmla="*/ 1139294 w 9336686"/>
              <a:gd name="connsiteY341" fmla="*/ 233959 h 4341716"/>
              <a:gd name="connsiteX342" fmla="*/ 1139293 w 9336686"/>
              <a:gd name="connsiteY342" fmla="*/ 233960 h 4341716"/>
              <a:gd name="connsiteX343" fmla="*/ 1268320 w 9336686"/>
              <a:gd name="connsiteY343" fmla="*/ 362987 h 4341716"/>
              <a:gd name="connsiteX344" fmla="*/ 1268321 w 9336686"/>
              <a:gd name="connsiteY344" fmla="*/ 1259949 h 4341716"/>
              <a:gd name="connsiteX345" fmla="*/ 1278459 w 9336686"/>
              <a:gd name="connsiteY345" fmla="*/ 1310168 h 4341716"/>
              <a:gd name="connsiteX346" fmla="*/ 1397347 w 9336686"/>
              <a:gd name="connsiteY346" fmla="*/ 1388972 h 4341716"/>
              <a:gd name="connsiteX347" fmla="*/ 1516234 w 9336686"/>
              <a:gd name="connsiteY347" fmla="*/ 1310168 h 4341716"/>
              <a:gd name="connsiteX348" fmla="*/ 1519832 w 9336686"/>
              <a:gd name="connsiteY348" fmla="*/ 1292349 h 4341716"/>
              <a:gd name="connsiteX349" fmla="*/ 1519832 w 9336686"/>
              <a:gd name="connsiteY349" fmla="*/ 983403 h 4341716"/>
              <a:gd name="connsiteX350" fmla="*/ 1648859 w 9336686"/>
              <a:gd name="connsiteY350" fmla="*/ 854376 h 4341716"/>
              <a:gd name="connsiteX351" fmla="*/ 1648858 w 9336686"/>
              <a:gd name="connsiteY351" fmla="*/ 854377 h 4341716"/>
              <a:gd name="connsiteX352" fmla="*/ 1777885 w 9336686"/>
              <a:gd name="connsiteY352" fmla="*/ 983404 h 4341716"/>
              <a:gd name="connsiteX353" fmla="*/ 1777885 w 9336686"/>
              <a:gd name="connsiteY353" fmla="*/ 1363756 h 4341716"/>
              <a:gd name="connsiteX354" fmla="*/ 1785353 w 9336686"/>
              <a:gd name="connsiteY354" fmla="*/ 1400749 h 4341716"/>
              <a:gd name="connsiteX355" fmla="*/ 1904241 w 9336686"/>
              <a:gd name="connsiteY355" fmla="*/ 1479553 h 4341716"/>
              <a:gd name="connsiteX356" fmla="*/ 2033268 w 9336686"/>
              <a:gd name="connsiteY356" fmla="*/ 1350526 h 4341716"/>
              <a:gd name="connsiteX357" fmla="*/ 2033269 w 9336686"/>
              <a:gd name="connsiteY357" fmla="*/ 580034 h 4341716"/>
              <a:gd name="connsiteX358" fmla="*/ 2162296 w 9336686"/>
              <a:gd name="connsiteY358" fmla="*/ 451007 h 4341716"/>
              <a:gd name="connsiteX359" fmla="*/ 2162295 w 9336686"/>
              <a:gd name="connsiteY359" fmla="*/ 451008 h 4341716"/>
              <a:gd name="connsiteX360" fmla="*/ 2291322 w 9336686"/>
              <a:gd name="connsiteY360" fmla="*/ 580035 h 4341716"/>
              <a:gd name="connsiteX361" fmla="*/ 2291323 w 9336686"/>
              <a:gd name="connsiteY361" fmla="*/ 563512 h 4341716"/>
              <a:gd name="connsiteX362" fmla="*/ 2301461 w 9336686"/>
              <a:gd name="connsiteY362" fmla="*/ 613731 h 4341716"/>
              <a:gd name="connsiteX363" fmla="*/ 2420349 w 9336686"/>
              <a:gd name="connsiteY363" fmla="*/ 692535 h 4341716"/>
              <a:gd name="connsiteX364" fmla="*/ 2539236 w 9336686"/>
              <a:gd name="connsiteY364" fmla="*/ 613731 h 4341716"/>
              <a:gd name="connsiteX365" fmla="*/ 2549000 w 9336686"/>
              <a:gd name="connsiteY365" fmla="*/ 565370 h 4341716"/>
              <a:gd name="connsiteX366" fmla="*/ 2549000 w 9336686"/>
              <a:gd name="connsiteY366" fmla="*/ 480031 h 4341716"/>
              <a:gd name="connsiteX367" fmla="*/ 2678027 w 9336686"/>
              <a:gd name="connsiteY367" fmla="*/ 351004 h 4341716"/>
              <a:gd name="connsiteX368" fmla="*/ 2678026 w 9336686"/>
              <a:gd name="connsiteY368" fmla="*/ 351005 h 4341716"/>
              <a:gd name="connsiteX369" fmla="*/ 2807053 w 9336686"/>
              <a:gd name="connsiteY369" fmla="*/ 480032 h 4341716"/>
              <a:gd name="connsiteX370" fmla="*/ 2807054 w 9336686"/>
              <a:gd name="connsiteY370" fmla="*/ 1074052 h 4341716"/>
              <a:gd name="connsiteX371" fmla="*/ 2817192 w 9336686"/>
              <a:gd name="connsiteY371" fmla="*/ 1124271 h 4341716"/>
              <a:gd name="connsiteX372" fmla="*/ 2936080 w 9336686"/>
              <a:gd name="connsiteY372" fmla="*/ 1203075 h 4341716"/>
              <a:gd name="connsiteX373" fmla="*/ 3054967 w 9336686"/>
              <a:gd name="connsiteY373" fmla="*/ 1124271 h 4341716"/>
              <a:gd name="connsiteX374" fmla="*/ 3058565 w 9336686"/>
              <a:gd name="connsiteY374" fmla="*/ 1106452 h 4341716"/>
              <a:gd name="connsiteX375" fmla="*/ 3058565 w 9336686"/>
              <a:gd name="connsiteY375" fmla="*/ 1017534 h 4341716"/>
              <a:gd name="connsiteX376" fmla="*/ 3187592 w 9336686"/>
              <a:gd name="connsiteY376" fmla="*/ 888507 h 4341716"/>
              <a:gd name="connsiteX377" fmla="*/ 3187591 w 9336686"/>
              <a:gd name="connsiteY377" fmla="*/ 888508 h 4341716"/>
              <a:gd name="connsiteX378" fmla="*/ 3316618 w 9336686"/>
              <a:gd name="connsiteY378" fmla="*/ 1017535 h 4341716"/>
              <a:gd name="connsiteX379" fmla="*/ 3316618 w 9336686"/>
              <a:gd name="connsiteY379" fmla="*/ 1087278 h 4341716"/>
              <a:gd name="connsiteX380" fmla="*/ 3324086 w 9336686"/>
              <a:gd name="connsiteY380" fmla="*/ 1124271 h 4341716"/>
              <a:gd name="connsiteX381" fmla="*/ 3442974 w 9336686"/>
              <a:gd name="connsiteY381" fmla="*/ 1203075 h 4341716"/>
              <a:gd name="connsiteX382" fmla="*/ 3561862 w 9336686"/>
              <a:gd name="connsiteY382" fmla="*/ 1124271 h 4341716"/>
              <a:gd name="connsiteX383" fmla="*/ 3571625 w 9336686"/>
              <a:gd name="connsiteY383" fmla="*/ 1075911 h 4341716"/>
              <a:gd name="connsiteX384" fmla="*/ 3571625 w 9336686"/>
              <a:gd name="connsiteY384" fmla="*/ 783111 h 4341716"/>
              <a:gd name="connsiteX385" fmla="*/ 3700652 w 9336686"/>
              <a:gd name="connsiteY385" fmla="*/ 654084 h 4341716"/>
              <a:gd name="connsiteX386" fmla="*/ 3700651 w 9336686"/>
              <a:gd name="connsiteY386" fmla="*/ 654085 h 4341716"/>
              <a:gd name="connsiteX387" fmla="*/ 3829678 w 9336686"/>
              <a:gd name="connsiteY387" fmla="*/ 783112 h 4341716"/>
              <a:gd name="connsiteX388" fmla="*/ 3829678 w 9336686"/>
              <a:gd name="connsiteY388" fmla="*/ 1405848 h 4341716"/>
              <a:gd name="connsiteX389" fmla="*/ 3845908 w 9336686"/>
              <a:gd name="connsiteY389" fmla="*/ 1432599 h 4341716"/>
              <a:gd name="connsiteX390" fmla="*/ 3945472 w 9336686"/>
              <a:gd name="connsiteY390" fmla="*/ 1479553 h 4341716"/>
              <a:gd name="connsiteX391" fmla="*/ 4036708 w 9336686"/>
              <a:gd name="connsiteY391" fmla="*/ 1441762 h 4341716"/>
              <a:gd name="connsiteX392" fmla="*/ 4062914 w 9336686"/>
              <a:gd name="connsiteY392" fmla="*/ 1402893 h 4341716"/>
              <a:gd name="connsiteX393" fmla="*/ 4062914 w 9336686"/>
              <a:gd name="connsiteY393" fmla="*/ 1326765 h 4341716"/>
              <a:gd name="connsiteX394" fmla="*/ 4141718 w 9336686"/>
              <a:gd name="connsiteY394" fmla="*/ 1207877 h 4341716"/>
              <a:gd name="connsiteX395" fmla="*/ 4185518 w 9336686"/>
              <a:gd name="connsiteY395" fmla="*/ 1199035 h 4341716"/>
              <a:gd name="connsiteX396" fmla="*/ 4185518 w 9336686"/>
              <a:gd name="connsiteY396" fmla="*/ 1197669 h 4341716"/>
              <a:gd name="connsiteX397" fmla="*/ 4208998 w 9336686"/>
              <a:gd name="connsiteY397" fmla="*/ 1195302 h 4341716"/>
              <a:gd name="connsiteX398" fmla="*/ 4308727 w 9336686"/>
              <a:gd name="connsiteY398" fmla="*/ 1109353 h 4341716"/>
              <a:gd name="connsiteX399" fmla="*/ 4316928 w 9336686"/>
              <a:gd name="connsiteY399" fmla="*/ 1062882 h 4341716"/>
              <a:gd name="connsiteX400" fmla="*/ 4316928 w 9336686"/>
              <a:gd name="connsiteY400" fmla="*/ 595713 h 4341716"/>
              <a:gd name="connsiteX401" fmla="*/ 4445955 w 9336686"/>
              <a:gd name="connsiteY401" fmla="*/ 466686 h 4341716"/>
              <a:gd name="connsiteX402" fmla="*/ 4445954 w 9336686"/>
              <a:gd name="connsiteY402" fmla="*/ 466685 h 4341716"/>
              <a:gd name="connsiteX403" fmla="*/ 4574981 w 9336686"/>
              <a:gd name="connsiteY403" fmla="*/ 595712 h 4341716"/>
              <a:gd name="connsiteX404" fmla="*/ 4574981 w 9336686"/>
              <a:gd name="connsiteY404" fmla="*/ 916347 h 4341716"/>
              <a:gd name="connsiteX405" fmla="*/ 4592149 w 9336686"/>
              <a:gd name="connsiteY405" fmla="*/ 944642 h 4341716"/>
              <a:gd name="connsiteX406" fmla="*/ 4691712 w 9336686"/>
              <a:gd name="connsiteY406" fmla="*/ 991596 h 4341716"/>
              <a:gd name="connsiteX407" fmla="*/ 4810600 w 9336686"/>
              <a:gd name="connsiteY407" fmla="*/ 912792 h 4341716"/>
              <a:gd name="connsiteX408" fmla="*/ 4816700 w 9336686"/>
              <a:gd name="connsiteY408" fmla="*/ 882576 h 4341716"/>
              <a:gd name="connsiteX409" fmla="*/ 4816700 w 9336686"/>
              <a:gd name="connsiteY409" fmla="*/ 275141 h 4341716"/>
              <a:gd name="connsiteX410" fmla="*/ 4945727 w 9336686"/>
              <a:gd name="connsiteY410" fmla="*/ 146114 h 4341716"/>
              <a:gd name="connsiteX411" fmla="*/ 4945726 w 9336686"/>
              <a:gd name="connsiteY411" fmla="*/ 146115 h 4341716"/>
              <a:gd name="connsiteX412" fmla="*/ 5074753 w 9336686"/>
              <a:gd name="connsiteY412" fmla="*/ 275142 h 4341716"/>
              <a:gd name="connsiteX413" fmla="*/ 5074753 w 9336686"/>
              <a:gd name="connsiteY413" fmla="*/ 386500 h 4341716"/>
              <a:gd name="connsiteX414" fmla="*/ 5076579 w 9336686"/>
              <a:gd name="connsiteY414" fmla="*/ 395545 h 4341716"/>
              <a:gd name="connsiteX415" fmla="*/ 5195465 w 9336686"/>
              <a:gd name="connsiteY415" fmla="*/ 474349 h 4341716"/>
              <a:gd name="connsiteX416" fmla="*/ 5314353 w 9336686"/>
              <a:gd name="connsiteY416" fmla="*/ 395545 h 4341716"/>
              <a:gd name="connsiteX417" fmla="*/ 5318490 w 9336686"/>
              <a:gd name="connsiteY417" fmla="*/ 375052 h 4341716"/>
              <a:gd name="connsiteX418" fmla="*/ 5318490 w 9336686"/>
              <a:gd name="connsiteY418" fmla="*/ 129027 h 4341716"/>
              <a:gd name="connsiteX419" fmla="*/ 5447517 w 9336686"/>
              <a:gd name="connsiteY419"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6 w 9336686"/>
              <a:gd name="connsiteY143" fmla="*/ 2205066 h 4341716"/>
              <a:gd name="connsiteX144" fmla="*/ 8584095 w 9336686"/>
              <a:gd name="connsiteY144" fmla="*/ 2205066 h 4341716"/>
              <a:gd name="connsiteX145" fmla="*/ 8584095 w 9336686"/>
              <a:gd name="connsiteY145" fmla="*/ 3394187 h 4341716"/>
              <a:gd name="connsiteX146" fmla="*/ 8573957 w 9336686"/>
              <a:gd name="connsiteY146" fmla="*/ 3343968 h 4341716"/>
              <a:gd name="connsiteX147" fmla="*/ 8455069 w 9336686"/>
              <a:gd name="connsiteY147" fmla="*/ 3265164 h 4341716"/>
              <a:gd name="connsiteX148" fmla="*/ 8336182 w 9336686"/>
              <a:gd name="connsiteY148" fmla="*/ 3343968 h 4341716"/>
              <a:gd name="connsiteX149" fmla="*/ 8326418 w 9336686"/>
              <a:gd name="connsiteY149" fmla="*/ 3392328 h 4341716"/>
              <a:gd name="connsiteX150" fmla="*/ 8326418 w 9336686"/>
              <a:gd name="connsiteY150" fmla="*/ 3978730 h 4341716"/>
              <a:gd name="connsiteX151" fmla="*/ 8197391 w 9336686"/>
              <a:gd name="connsiteY151" fmla="*/ 4107757 h 4341716"/>
              <a:gd name="connsiteX152" fmla="*/ 8197392 w 9336686"/>
              <a:gd name="connsiteY152" fmla="*/ 4107756 h 4341716"/>
              <a:gd name="connsiteX153" fmla="*/ 8068365 w 9336686"/>
              <a:gd name="connsiteY153" fmla="*/ 3978729 h 4341716"/>
              <a:gd name="connsiteX154" fmla="*/ 8068365 w 9336686"/>
              <a:gd name="connsiteY154" fmla="*/ 2205066 h 4341716"/>
              <a:gd name="connsiteX155" fmla="*/ 8068364 w 9336686"/>
              <a:gd name="connsiteY155" fmla="*/ 3081767 h 4341716"/>
              <a:gd name="connsiteX156" fmla="*/ 8058226 w 9336686"/>
              <a:gd name="connsiteY156" fmla="*/ 3031548 h 4341716"/>
              <a:gd name="connsiteX157" fmla="*/ 7939338 w 9336686"/>
              <a:gd name="connsiteY157" fmla="*/ 2952744 h 4341716"/>
              <a:gd name="connsiteX158" fmla="*/ 7820451 w 9336686"/>
              <a:gd name="connsiteY158" fmla="*/ 3031548 h 4341716"/>
              <a:gd name="connsiteX159" fmla="*/ 7816853 w 9336686"/>
              <a:gd name="connsiteY159" fmla="*/ 3049367 h 4341716"/>
              <a:gd name="connsiteX160" fmla="*/ 7816853 w 9336686"/>
              <a:gd name="connsiteY160" fmla="*/ 3358313 h 4341716"/>
              <a:gd name="connsiteX161" fmla="*/ 7687826 w 9336686"/>
              <a:gd name="connsiteY161" fmla="*/ 3487340 h 4341716"/>
              <a:gd name="connsiteX162" fmla="*/ 7687827 w 9336686"/>
              <a:gd name="connsiteY162" fmla="*/ 3487339 h 4341716"/>
              <a:gd name="connsiteX163" fmla="*/ 7558800 w 9336686"/>
              <a:gd name="connsiteY163" fmla="*/ 3358312 h 4341716"/>
              <a:gd name="connsiteX164" fmla="*/ 7558800 w 9336686"/>
              <a:gd name="connsiteY164" fmla="*/ 2977960 h 4341716"/>
              <a:gd name="connsiteX165" fmla="*/ 7551332 w 9336686"/>
              <a:gd name="connsiteY165" fmla="*/ 2940967 h 4341716"/>
              <a:gd name="connsiteX166" fmla="*/ 7432444 w 9336686"/>
              <a:gd name="connsiteY166" fmla="*/ 2862163 h 4341716"/>
              <a:gd name="connsiteX167" fmla="*/ 7303417 w 9336686"/>
              <a:gd name="connsiteY167" fmla="*/ 2991190 h 4341716"/>
              <a:gd name="connsiteX168" fmla="*/ 7303417 w 9336686"/>
              <a:gd name="connsiteY168" fmla="*/ 2205066 h 4341716"/>
              <a:gd name="connsiteX169" fmla="*/ 7303416 w 9336686"/>
              <a:gd name="connsiteY169" fmla="*/ 3761682 h 4341716"/>
              <a:gd name="connsiteX170" fmla="*/ 7174389 w 9336686"/>
              <a:gd name="connsiteY170" fmla="*/ 3890709 h 4341716"/>
              <a:gd name="connsiteX171" fmla="*/ 7174390 w 9336686"/>
              <a:gd name="connsiteY171" fmla="*/ 3890708 h 4341716"/>
              <a:gd name="connsiteX172" fmla="*/ 7045363 w 9336686"/>
              <a:gd name="connsiteY172" fmla="*/ 3761681 h 4341716"/>
              <a:gd name="connsiteX173" fmla="*/ 7045363 w 9336686"/>
              <a:gd name="connsiteY173" fmla="*/ 2205066 h 4341716"/>
              <a:gd name="connsiteX174" fmla="*/ 7045362 w 9336686"/>
              <a:gd name="connsiteY174" fmla="*/ 3778204 h 4341716"/>
              <a:gd name="connsiteX175" fmla="*/ 7035224 w 9336686"/>
              <a:gd name="connsiteY175" fmla="*/ 3727985 h 4341716"/>
              <a:gd name="connsiteX176" fmla="*/ 6916336 w 9336686"/>
              <a:gd name="connsiteY176" fmla="*/ 3649181 h 4341716"/>
              <a:gd name="connsiteX177" fmla="*/ 6797449 w 9336686"/>
              <a:gd name="connsiteY177" fmla="*/ 3727985 h 4341716"/>
              <a:gd name="connsiteX178" fmla="*/ 6787685 w 9336686"/>
              <a:gd name="connsiteY178" fmla="*/ 3776346 h 4341716"/>
              <a:gd name="connsiteX179" fmla="*/ 6787685 w 9336686"/>
              <a:gd name="connsiteY179" fmla="*/ 3861685 h 4341716"/>
              <a:gd name="connsiteX180" fmla="*/ 6658658 w 9336686"/>
              <a:gd name="connsiteY180" fmla="*/ 3990712 h 4341716"/>
              <a:gd name="connsiteX181" fmla="*/ 6658659 w 9336686"/>
              <a:gd name="connsiteY181" fmla="*/ 3990711 h 4341716"/>
              <a:gd name="connsiteX182" fmla="*/ 6529632 w 9336686"/>
              <a:gd name="connsiteY182" fmla="*/ 3861684 h 4341716"/>
              <a:gd name="connsiteX183" fmla="*/ 6529631 w 9336686"/>
              <a:gd name="connsiteY183" fmla="*/ 3267664 h 4341716"/>
              <a:gd name="connsiteX184" fmla="*/ 6519493 w 9336686"/>
              <a:gd name="connsiteY184" fmla="*/ 3217445 h 4341716"/>
              <a:gd name="connsiteX185" fmla="*/ 6400605 w 9336686"/>
              <a:gd name="connsiteY185" fmla="*/ 3138641 h 4341716"/>
              <a:gd name="connsiteX186" fmla="*/ 6281718 w 9336686"/>
              <a:gd name="connsiteY186" fmla="*/ 3217445 h 4341716"/>
              <a:gd name="connsiteX187" fmla="*/ 6278120 w 9336686"/>
              <a:gd name="connsiteY187" fmla="*/ 3235264 h 4341716"/>
              <a:gd name="connsiteX188" fmla="*/ 6278120 w 9336686"/>
              <a:gd name="connsiteY188" fmla="*/ 3324182 h 4341716"/>
              <a:gd name="connsiteX189" fmla="*/ 6149093 w 9336686"/>
              <a:gd name="connsiteY189" fmla="*/ 3453209 h 4341716"/>
              <a:gd name="connsiteX190" fmla="*/ 6149094 w 9336686"/>
              <a:gd name="connsiteY190" fmla="*/ 3453208 h 4341716"/>
              <a:gd name="connsiteX191" fmla="*/ 6020067 w 9336686"/>
              <a:gd name="connsiteY191" fmla="*/ 3324181 h 4341716"/>
              <a:gd name="connsiteX192" fmla="*/ 6020067 w 9336686"/>
              <a:gd name="connsiteY192" fmla="*/ 3254438 h 4341716"/>
              <a:gd name="connsiteX193" fmla="*/ 6012599 w 9336686"/>
              <a:gd name="connsiteY193" fmla="*/ 3217445 h 4341716"/>
              <a:gd name="connsiteX194" fmla="*/ 5893711 w 9336686"/>
              <a:gd name="connsiteY194" fmla="*/ 3138641 h 4341716"/>
              <a:gd name="connsiteX195" fmla="*/ 5774823 w 9336686"/>
              <a:gd name="connsiteY195" fmla="*/ 3217445 h 4341716"/>
              <a:gd name="connsiteX196" fmla="*/ 5765060 w 9336686"/>
              <a:gd name="connsiteY196" fmla="*/ 3265805 h 4341716"/>
              <a:gd name="connsiteX197" fmla="*/ 5765060 w 9336686"/>
              <a:gd name="connsiteY197" fmla="*/ 3558605 h 4341716"/>
              <a:gd name="connsiteX198" fmla="*/ 5636033 w 9336686"/>
              <a:gd name="connsiteY198" fmla="*/ 3687632 h 4341716"/>
              <a:gd name="connsiteX199" fmla="*/ 5636034 w 9336686"/>
              <a:gd name="connsiteY199" fmla="*/ 3687631 h 4341716"/>
              <a:gd name="connsiteX200" fmla="*/ 5507007 w 9336686"/>
              <a:gd name="connsiteY200" fmla="*/ 3558604 h 4341716"/>
              <a:gd name="connsiteX201" fmla="*/ 5507007 w 9336686"/>
              <a:gd name="connsiteY201" fmla="*/ 2935868 h 4341716"/>
              <a:gd name="connsiteX202" fmla="*/ 5490777 w 9336686"/>
              <a:gd name="connsiteY202" fmla="*/ 2909117 h 4341716"/>
              <a:gd name="connsiteX203" fmla="*/ 5391213 w 9336686"/>
              <a:gd name="connsiteY203" fmla="*/ 2862163 h 4341716"/>
              <a:gd name="connsiteX204" fmla="*/ 5299977 w 9336686"/>
              <a:gd name="connsiteY204" fmla="*/ 2899954 h 4341716"/>
              <a:gd name="connsiteX205" fmla="*/ 5273771 w 9336686"/>
              <a:gd name="connsiteY205" fmla="*/ 2938823 h 4341716"/>
              <a:gd name="connsiteX206" fmla="*/ 5273771 w 9336686"/>
              <a:gd name="connsiteY206" fmla="*/ 3014951 h 4341716"/>
              <a:gd name="connsiteX207" fmla="*/ 5194967 w 9336686"/>
              <a:gd name="connsiteY207" fmla="*/ 3133839 h 4341716"/>
              <a:gd name="connsiteX208" fmla="*/ 5151167 w 9336686"/>
              <a:gd name="connsiteY208" fmla="*/ 3142681 h 4341716"/>
              <a:gd name="connsiteX209" fmla="*/ 5151167 w 9336686"/>
              <a:gd name="connsiteY209" fmla="*/ 3144047 h 4341716"/>
              <a:gd name="connsiteX210" fmla="*/ 5127687 w 9336686"/>
              <a:gd name="connsiteY210" fmla="*/ 3146414 h 4341716"/>
              <a:gd name="connsiteX211" fmla="*/ 5027958 w 9336686"/>
              <a:gd name="connsiteY211" fmla="*/ 3232363 h 4341716"/>
              <a:gd name="connsiteX212" fmla="*/ 5019757 w 9336686"/>
              <a:gd name="connsiteY212" fmla="*/ 3278834 h 4341716"/>
              <a:gd name="connsiteX213" fmla="*/ 5019757 w 9336686"/>
              <a:gd name="connsiteY213" fmla="*/ 3746003 h 4341716"/>
              <a:gd name="connsiteX214" fmla="*/ 4890730 w 9336686"/>
              <a:gd name="connsiteY214" fmla="*/ 3875030 h 4341716"/>
              <a:gd name="connsiteX215" fmla="*/ 4890731 w 9336686"/>
              <a:gd name="connsiteY215" fmla="*/ 3875031 h 4341716"/>
              <a:gd name="connsiteX216" fmla="*/ 4761704 w 9336686"/>
              <a:gd name="connsiteY216" fmla="*/ 3746004 h 4341716"/>
              <a:gd name="connsiteX217" fmla="*/ 4761704 w 9336686"/>
              <a:gd name="connsiteY217" fmla="*/ 3425369 h 4341716"/>
              <a:gd name="connsiteX218" fmla="*/ 4744536 w 9336686"/>
              <a:gd name="connsiteY218" fmla="*/ 3397074 h 4341716"/>
              <a:gd name="connsiteX219" fmla="*/ 4644973 w 9336686"/>
              <a:gd name="connsiteY219" fmla="*/ 3350120 h 4341716"/>
              <a:gd name="connsiteX220" fmla="*/ 4526085 w 9336686"/>
              <a:gd name="connsiteY220" fmla="*/ 3428924 h 4341716"/>
              <a:gd name="connsiteX221" fmla="*/ 4519985 w 9336686"/>
              <a:gd name="connsiteY221" fmla="*/ 3459140 h 4341716"/>
              <a:gd name="connsiteX222" fmla="*/ 4519985 w 9336686"/>
              <a:gd name="connsiteY222" fmla="*/ 4066575 h 4341716"/>
              <a:gd name="connsiteX223" fmla="*/ 4390958 w 9336686"/>
              <a:gd name="connsiteY223" fmla="*/ 4195602 h 4341716"/>
              <a:gd name="connsiteX224" fmla="*/ 4390959 w 9336686"/>
              <a:gd name="connsiteY224" fmla="*/ 4195601 h 4341716"/>
              <a:gd name="connsiteX225" fmla="*/ 4261932 w 9336686"/>
              <a:gd name="connsiteY225" fmla="*/ 4066574 h 4341716"/>
              <a:gd name="connsiteX226" fmla="*/ 4261932 w 9336686"/>
              <a:gd name="connsiteY226" fmla="*/ 3955216 h 4341716"/>
              <a:gd name="connsiteX227" fmla="*/ 4260106 w 9336686"/>
              <a:gd name="connsiteY227" fmla="*/ 3946171 h 4341716"/>
              <a:gd name="connsiteX228" fmla="*/ 4141220 w 9336686"/>
              <a:gd name="connsiteY228" fmla="*/ 3867367 h 4341716"/>
              <a:gd name="connsiteX229" fmla="*/ 4022332 w 9336686"/>
              <a:gd name="connsiteY229" fmla="*/ 3946171 h 4341716"/>
              <a:gd name="connsiteX230" fmla="*/ 4018195 w 9336686"/>
              <a:gd name="connsiteY230" fmla="*/ 3966664 h 4341716"/>
              <a:gd name="connsiteX231" fmla="*/ 4018195 w 9336686"/>
              <a:gd name="connsiteY231" fmla="*/ 4212689 h 4341716"/>
              <a:gd name="connsiteX232" fmla="*/ 3889168 w 9336686"/>
              <a:gd name="connsiteY232" fmla="*/ 4341716 h 4341716"/>
              <a:gd name="connsiteX233" fmla="*/ 3889169 w 9336686"/>
              <a:gd name="connsiteY233" fmla="*/ 4341715 h 4341716"/>
              <a:gd name="connsiteX234" fmla="*/ 3760142 w 9336686"/>
              <a:gd name="connsiteY234" fmla="*/ 4212688 h 4341716"/>
              <a:gd name="connsiteX235" fmla="*/ 3760142 w 9336686"/>
              <a:gd name="connsiteY235" fmla="*/ 3745519 h 4341716"/>
              <a:gd name="connsiteX236" fmla="*/ 3751941 w 9336686"/>
              <a:gd name="connsiteY236" fmla="*/ 3699048 h 4341716"/>
              <a:gd name="connsiteX237" fmla="*/ 3652212 w 9336686"/>
              <a:gd name="connsiteY237" fmla="*/ 3613099 h 4341716"/>
              <a:gd name="connsiteX238" fmla="*/ 3628732 w 9336686"/>
              <a:gd name="connsiteY238" fmla="*/ 3610732 h 4341716"/>
              <a:gd name="connsiteX239" fmla="*/ 3628732 w 9336686"/>
              <a:gd name="connsiteY239" fmla="*/ 3609366 h 4341716"/>
              <a:gd name="connsiteX240" fmla="*/ 3584932 w 9336686"/>
              <a:gd name="connsiteY240" fmla="*/ 3600524 h 4341716"/>
              <a:gd name="connsiteX241" fmla="*/ 3506128 w 9336686"/>
              <a:gd name="connsiteY241" fmla="*/ 3481636 h 4341716"/>
              <a:gd name="connsiteX242" fmla="*/ 3506128 w 9336686"/>
              <a:gd name="connsiteY242" fmla="*/ 3431307 h 4341716"/>
              <a:gd name="connsiteX243" fmla="*/ 3500614 w 9336686"/>
              <a:gd name="connsiteY243" fmla="*/ 3403994 h 4341716"/>
              <a:gd name="connsiteX244" fmla="*/ 3381726 w 9336686"/>
              <a:gd name="connsiteY244" fmla="*/ 3325190 h 4341716"/>
              <a:gd name="connsiteX245" fmla="*/ 3290490 w 9336686"/>
              <a:gd name="connsiteY245" fmla="*/ 3362981 h 4341716"/>
              <a:gd name="connsiteX246" fmla="*/ 3263554 w 9336686"/>
              <a:gd name="connsiteY246" fmla="*/ 3402932 h 4341716"/>
              <a:gd name="connsiteX247" fmla="*/ 3263554 w 9336686"/>
              <a:gd name="connsiteY247" fmla="*/ 3631142 h 4341716"/>
              <a:gd name="connsiteX248" fmla="*/ 3134527 w 9336686"/>
              <a:gd name="connsiteY248" fmla="*/ 3760169 h 4341716"/>
              <a:gd name="connsiteX249" fmla="*/ 3134528 w 9336686"/>
              <a:gd name="connsiteY249" fmla="*/ 3760168 h 4341716"/>
              <a:gd name="connsiteX250" fmla="*/ 3005501 w 9336686"/>
              <a:gd name="connsiteY250" fmla="*/ 3631141 h 4341716"/>
              <a:gd name="connsiteX251" fmla="*/ 3005501 w 9336686"/>
              <a:gd name="connsiteY251" fmla="*/ 2991769 h 4341716"/>
              <a:gd name="connsiteX252" fmla="*/ 3000280 w 9336686"/>
              <a:gd name="connsiteY252" fmla="*/ 2965907 h 4341716"/>
              <a:gd name="connsiteX253" fmla="*/ 2881392 w 9336686"/>
              <a:gd name="connsiteY253" fmla="*/ 2887103 h 4341716"/>
              <a:gd name="connsiteX254" fmla="*/ 2762505 w 9336686"/>
              <a:gd name="connsiteY254" fmla="*/ 2965907 h 4341716"/>
              <a:gd name="connsiteX255" fmla="*/ 2762032 w 9336686"/>
              <a:gd name="connsiteY255" fmla="*/ 2968250 h 4341716"/>
              <a:gd name="connsiteX256" fmla="*/ 2762032 w 9336686"/>
              <a:gd name="connsiteY256" fmla="*/ 3113195 h 4341716"/>
              <a:gd name="connsiteX257" fmla="*/ 2683229 w 9336686"/>
              <a:gd name="connsiteY257" fmla="*/ 3232083 h 4341716"/>
              <a:gd name="connsiteX258" fmla="*/ 2635159 w 9336686"/>
              <a:gd name="connsiteY258" fmla="*/ 3241787 h 4341716"/>
              <a:gd name="connsiteX259" fmla="*/ 2635159 w 9336686"/>
              <a:gd name="connsiteY259" fmla="*/ 3242525 h 4341716"/>
              <a:gd name="connsiteX260" fmla="*/ 2611679 w 9336686"/>
              <a:gd name="connsiteY260" fmla="*/ 3244892 h 4341716"/>
              <a:gd name="connsiteX261" fmla="*/ 2534615 w 9336686"/>
              <a:gd name="connsiteY261" fmla="*/ 3291336 h 4341716"/>
              <a:gd name="connsiteX262" fmla="*/ 2512827 w 9336686"/>
              <a:gd name="connsiteY262" fmla="*/ 3329312 h 4341716"/>
              <a:gd name="connsiteX263" fmla="*/ 2512827 w 9336686"/>
              <a:gd name="connsiteY263" fmla="*/ 3454880 h 4341716"/>
              <a:gd name="connsiteX264" fmla="*/ 2434024 w 9336686"/>
              <a:gd name="connsiteY264" fmla="*/ 3573768 h 4341716"/>
              <a:gd name="connsiteX265" fmla="*/ 2385954 w 9336686"/>
              <a:gd name="connsiteY265" fmla="*/ 3583472 h 4341716"/>
              <a:gd name="connsiteX266" fmla="*/ 2385954 w 9336686"/>
              <a:gd name="connsiteY266" fmla="*/ 3584210 h 4341716"/>
              <a:gd name="connsiteX267" fmla="*/ 2362474 w 9336686"/>
              <a:gd name="connsiteY267" fmla="*/ 3586577 h 4341716"/>
              <a:gd name="connsiteX268" fmla="*/ 2285410 w 9336686"/>
              <a:gd name="connsiteY268" fmla="*/ 3633021 h 4341716"/>
              <a:gd name="connsiteX269" fmla="*/ 2273449 w 9336686"/>
              <a:gd name="connsiteY269" fmla="*/ 3653869 h 4341716"/>
              <a:gd name="connsiteX270" fmla="*/ 2273449 w 9336686"/>
              <a:gd name="connsiteY270" fmla="*/ 3867367 h 4341716"/>
              <a:gd name="connsiteX271" fmla="*/ 2144423 w 9336686"/>
              <a:gd name="connsiteY271" fmla="*/ 3996394 h 4341716"/>
              <a:gd name="connsiteX272" fmla="*/ 2144424 w 9336686"/>
              <a:gd name="connsiteY272" fmla="*/ 3996393 h 4341716"/>
              <a:gd name="connsiteX273" fmla="*/ 2015396 w 9336686"/>
              <a:gd name="connsiteY273" fmla="*/ 3867366 h 4341716"/>
              <a:gd name="connsiteX274" fmla="*/ 2015396 w 9336686"/>
              <a:gd name="connsiteY274" fmla="*/ 3400197 h 4341716"/>
              <a:gd name="connsiteX275" fmla="*/ 2007195 w 9336686"/>
              <a:gd name="connsiteY275" fmla="*/ 3353726 h 4341716"/>
              <a:gd name="connsiteX276" fmla="*/ 1907467 w 9336686"/>
              <a:gd name="connsiteY276" fmla="*/ 3267777 h 4341716"/>
              <a:gd name="connsiteX277" fmla="*/ 1883987 w 9336686"/>
              <a:gd name="connsiteY277" fmla="*/ 3265410 h 4341716"/>
              <a:gd name="connsiteX278" fmla="*/ 1883987 w 9336686"/>
              <a:gd name="connsiteY278" fmla="*/ 3264044 h 4341716"/>
              <a:gd name="connsiteX279" fmla="*/ 1840187 w 9336686"/>
              <a:gd name="connsiteY279" fmla="*/ 3255202 h 4341716"/>
              <a:gd name="connsiteX280" fmla="*/ 1761383 w 9336686"/>
              <a:gd name="connsiteY280" fmla="*/ 3136314 h 4341716"/>
              <a:gd name="connsiteX281" fmla="*/ 1761383 w 9336686"/>
              <a:gd name="connsiteY281" fmla="*/ 2996103 h 4341716"/>
              <a:gd name="connsiteX282" fmla="*/ 1755287 w 9336686"/>
              <a:gd name="connsiteY282" fmla="*/ 2965907 h 4341716"/>
              <a:gd name="connsiteX283" fmla="*/ 1636398 w 9336686"/>
              <a:gd name="connsiteY283" fmla="*/ 2887103 h 4341716"/>
              <a:gd name="connsiteX284" fmla="*/ 1517510 w 9336686"/>
              <a:gd name="connsiteY284" fmla="*/ 2965907 h 4341716"/>
              <a:gd name="connsiteX285" fmla="*/ 1515568 w 9336686"/>
              <a:gd name="connsiteY285" fmla="*/ 2975527 h 4341716"/>
              <a:gd name="connsiteX286" fmla="*/ 1515568 w 9336686"/>
              <a:gd name="connsiteY286" fmla="*/ 3239907 h 4341716"/>
              <a:gd name="connsiteX287" fmla="*/ 1386541 w 9336686"/>
              <a:gd name="connsiteY287" fmla="*/ 3368934 h 4341716"/>
              <a:gd name="connsiteX288" fmla="*/ 1386542 w 9336686"/>
              <a:gd name="connsiteY288" fmla="*/ 3368933 h 4341716"/>
              <a:gd name="connsiteX289" fmla="*/ 1257514 w 9336686"/>
              <a:gd name="connsiteY289" fmla="*/ 3239906 h 4341716"/>
              <a:gd name="connsiteX290" fmla="*/ 1257514 w 9336686"/>
              <a:gd name="connsiteY290" fmla="*/ 2772737 h 4341716"/>
              <a:gd name="connsiteX291" fmla="*/ 1249314 w 9336686"/>
              <a:gd name="connsiteY291" fmla="*/ 2726266 h 4341716"/>
              <a:gd name="connsiteX292" fmla="*/ 1149584 w 9336686"/>
              <a:gd name="connsiteY292" fmla="*/ 2640317 h 4341716"/>
              <a:gd name="connsiteX293" fmla="*/ 1126104 w 9336686"/>
              <a:gd name="connsiteY293" fmla="*/ 2637950 h 4341716"/>
              <a:gd name="connsiteX294" fmla="*/ 1126104 w 9336686"/>
              <a:gd name="connsiteY294" fmla="*/ 2636584 h 4341716"/>
              <a:gd name="connsiteX295" fmla="*/ 1082305 w 9336686"/>
              <a:gd name="connsiteY295" fmla="*/ 2627742 h 4341716"/>
              <a:gd name="connsiteX296" fmla="*/ 1003500 w 9336686"/>
              <a:gd name="connsiteY296" fmla="*/ 2508854 h 4341716"/>
              <a:gd name="connsiteX297" fmla="*/ 1003500 w 9336686"/>
              <a:gd name="connsiteY297" fmla="*/ 2387433 h 4341716"/>
              <a:gd name="connsiteX298" fmla="*/ 1003269 w 9336686"/>
              <a:gd name="connsiteY298" fmla="*/ 2386290 h 4341716"/>
              <a:gd name="connsiteX299" fmla="*/ 884381 w 9336686"/>
              <a:gd name="connsiteY299" fmla="*/ 2307486 h 4341716"/>
              <a:gd name="connsiteX300" fmla="*/ 765494 w 9336686"/>
              <a:gd name="connsiteY300" fmla="*/ 2386290 h 4341716"/>
              <a:gd name="connsiteX301" fmla="*/ 762038 w 9336686"/>
              <a:gd name="connsiteY301" fmla="*/ 2403410 h 4341716"/>
              <a:gd name="connsiteX302" fmla="*/ 762038 w 9336686"/>
              <a:gd name="connsiteY302" fmla="*/ 2614672 h 4341716"/>
              <a:gd name="connsiteX303" fmla="*/ 683235 w 9336686"/>
              <a:gd name="connsiteY303" fmla="*/ 2733560 h 4341716"/>
              <a:gd name="connsiteX304" fmla="*/ 635165 w 9336686"/>
              <a:gd name="connsiteY304" fmla="*/ 2743264 h 4341716"/>
              <a:gd name="connsiteX305" fmla="*/ 635165 w 9336686"/>
              <a:gd name="connsiteY305" fmla="*/ 2744002 h 4341716"/>
              <a:gd name="connsiteX306" fmla="*/ 611685 w 9336686"/>
              <a:gd name="connsiteY306" fmla="*/ 2746369 h 4341716"/>
              <a:gd name="connsiteX307" fmla="*/ 534621 w 9336686"/>
              <a:gd name="connsiteY307" fmla="*/ 2792813 h 4341716"/>
              <a:gd name="connsiteX308" fmla="*/ 512066 w 9336686"/>
              <a:gd name="connsiteY308" fmla="*/ 2832126 h 4341716"/>
              <a:gd name="connsiteX309" fmla="*/ 512066 w 9336686"/>
              <a:gd name="connsiteY309" fmla="*/ 3531739 h 4341716"/>
              <a:gd name="connsiteX310" fmla="*/ 383039 w 9336686"/>
              <a:gd name="connsiteY310" fmla="*/ 3660766 h 4341716"/>
              <a:gd name="connsiteX311" fmla="*/ 383040 w 9336686"/>
              <a:gd name="connsiteY311" fmla="*/ 3660765 h 4341716"/>
              <a:gd name="connsiteX312" fmla="*/ 254013 w 9336686"/>
              <a:gd name="connsiteY312" fmla="*/ 3531738 h 4341716"/>
              <a:gd name="connsiteX313" fmla="*/ 254013 w 9336686"/>
              <a:gd name="connsiteY313" fmla="*/ 3064569 h 4341716"/>
              <a:gd name="connsiteX314" fmla="*/ 245812 w 9336686"/>
              <a:gd name="connsiteY314" fmla="*/ 3018098 h 4341716"/>
              <a:gd name="connsiteX315" fmla="*/ 146083 w 9336686"/>
              <a:gd name="connsiteY315" fmla="*/ 2932149 h 4341716"/>
              <a:gd name="connsiteX316" fmla="*/ 122603 w 9336686"/>
              <a:gd name="connsiteY316" fmla="*/ 2929782 h 4341716"/>
              <a:gd name="connsiteX317" fmla="*/ 122603 w 9336686"/>
              <a:gd name="connsiteY317" fmla="*/ 2928416 h 4341716"/>
              <a:gd name="connsiteX318" fmla="*/ 78803 w 9336686"/>
              <a:gd name="connsiteY318" fmla="*/ 2919574 h 4341716"/>
              <a:gd name="connsiteX319" fmla="*/ 22035 w 9336686"/>
              <a:gd name="connsiteY319" fmla="*/ 2872826 h 4341716"/>
              <a:gd name="connsiteX320" fmla="*/ 0 w 9336686"/>
              <a:gd name="connsiteY320" fmla="*/ 2800689 h 4341716"/>
              <a:gd name="connsiteX321" fmla="*/ 0 w 9336686"/>
              <a:gd name="connsiteY321" fmla="*/ 783111 h 4341716"/>
              <a:gd name="connsiteX322" fmla="*/ 129027 w 9336686"/>
              <a:gd name="connsiteY322" fmla="*/ 654084 h 4341716"/>
              <a:gd name="connsiteX323" fmla="*/ 129026 w 9336686"/>
              <a:gd name="connsiteY323" fmla="*/ 654085 h 4341716"/>
              <a:gd name="connsiteX324" fmla="*/ 258053 w 9336686"/>
              <a:gd name="connsiteY324" fmla="*/ 783112 h 4341716"/>
              <a:gd name="connsiteX325" fmla="*/ 258053 w 9336686"/>
              <a:gd name="connsiteY325" fmla="*/ 1405848 h 4341716"/>
              <a:gd name="connsiteX326" fmla="*/ 274283 w 9336686"/>
              <a:gd name="connsiteY326" fmla="*/ 1432599 h 4341716"/>
              <a:gd name="connsiteX327" fmla="*/ 373847 w 9336686"/>
              <a:gd name="connsiteY327" fmla="*/ 1479553 h 4341716"/>
              <a:gd name="connsiteX328" fmla="*/ 492735 w 9336686"/>
              <a:gd name="connsiteY328" fmla="*/ 1400749 h 4341716"/>
              <a:gd name="connsiteX329" fmla="*/ 494536 w 9336686"/>
              <a:gd name="connsiteY329" fmla="*/ 1391827 h 4341716"/>
              <a:gd name="connsiteX330" fmla="*/ 494536 w 9336686"/>
              <a:gd name="connsiteY330" fmla="*/ 964051 h 4341716"/>
              <a:gd name="connsiteX331" fmla="*/ 623563 w 9336686"/>
              <a:gd name="connsiteY331" fmla="*/ 835024 h 4341716"/>
              <a:gd name="connsiteX332" fmla="*/ 623562 w 9336686"/>
              <a:gd name="connsiteY332" fmla="*/ 835025 h 4341716"/>
              <a:gd name="connsiteX333" fmla="*/ 752589 w 9336686"/>
              <a:gd name="connsiteY333" fmla="*/ 964052 h 4341716"/>
              <a:gd name="connsiteX334" fmla="*/ 752590 w 9336686"/>
              <a:gd name="connsiteY334" fmla="*/ 947529 h 4341716"/>
              <a:gd name="connsiteX335" fmla="*/ 762728 w 9336686"/>
              <a:gd name="connsiteY335" fmla="*/ 997748 h 4341716"/>
              <a:gd name="connsiteX336" fmla="*/ 881616 w 9336686"/>
              <a:gd name="connsiteY336" fmla="*/ 1076552 h 4341716"/>
              <a:gd name="connsiteX337" fmla="*/ 1000503 w 9336686"/>
              <a:gd name="connsiteY337" fmla="*/ 997748 h 4341716"/>
              <a:gd name="connsiteX338" fmla="*/ 1010267 w 9336686"/>
              <a:gd name="connsiteY338" fmla="*/ 949388 h 4341716"/>
              <a:gd name="connsiteX339" fmla="*/ 1010267 w 9336686"/>
              <a:gd name="connsiteY339" fmla="*/ 362986 h 4341716"/>
              <a:gd name="connsiteX340" fmla="*/ 1139294 w 9336686"/>
              <a:gd name="connsiteY340" fmla="*/ 233959 h 4341716"/>
              <a:gd name="connsiteX341" fmla="*/ 1139293 w 9336686"/>
              <a:gd name="connsiteY341" fmla="*/ 233960 h 4341716"/>
              <a:gd name="connsiteX342" fmla="*/ 1268320 w 9336686"/>
              <a:gd name="connsiteY342" fmla="*/ 362987 h 4341716"/>
              <a:gd name="connsiteX343" fmla="*/ 1268321 w 9336686"/>
              <a:gd name="connsiteY343" fmla="*/ 1259949 h 4341716"/>
              <a:gd name="connsiteX344" fmla="*/ 1278459 w 9336686"/>
              <a:gd name="connsiteY344" fmla="*/ 1310168 h 4341716"/>
              <a:gd name="connsiteX345" fmla="*/ 1397347 w 9336686"/>
              <a:gd name="connsiteY345" fmla="*/ 1388972 h 4341716"/>
              <a:gd name="connsiteX346" fmla="*/ 1516234 w 9336686"/>
              <a:gd name="connsiteY346" fmla="*/ 1310168 h 4341716"/>
              <a:gd name="connsiteX347" fmla="*/ 1519832 w 9336686"/>
              <a:gd name="connsiteY347" fmla="*/ 1292349 h 4341716"/>
              <a:gd name="connsiteX348" fmla="*/ 1519832 w 9336686"/>
              <a:gd name="connsiteY348" fmla="*/ 983403 h 4341716"/>
              <a:gd name="connsiteX349" fmla="*/ 1648859 w 9336686"/>
              <a:gd name="connsiteY349" fmla="*/ 854376 h 4341716"/>
              <a:gd name="connsiteX350" fmla="*/ 1648858 w 9336686"/>
              <a:gd name="connsiteY350" fmla="*/ 854377 h 4341716"/>
              <a:gd name="connsiteX351" fmla="*/ 1777885 w 9336686"/>
              <a:gd name="connsiteY351" fmla="*/ 983404 h 4341716"/>
              <a:gd name="connsiteX352" fmla="*/ 1777885 w 9336686"/>
              <a:gd name="connsiteY352" fmla="*/ 1363756 h 4341716"/>
              <a:gd name="connsiteX353" fmla="*/ 1785353 w 9336686"/>
              <a:gd name="connsiteY353" fmla="*/ 1400749 h 4341716"/>
              <a:gd name="connsiteX354" fmla="*/ 1904241 w 9336686"/>
              <a:gd name="connsiteY354" fmla="*/ 1479553 h 4341716"/>
              <a:gd name="connsiteX355" fmla="*/ 2033268 w 9336686"/>
              <a:gd name="connsiteY355" fmla="*/ 1350526 h 4341716"/>
              <a:gd name="connsiteX356" fmla="*/ 2033269 w 9336686"/>
              <a:gd name="connsiteY356" fmla="*/ 580034 h 4341716"/>
              <a:gd name="connsiteX357" fmla="*/ 2162296 w 9336686"/>
              <a:gd name="connsiteY357" fmla="*/ 451007 h 4341716"/>
              <a:gd name="connsiteX358" fmla="*/ 2162295 w 9336686"/>
              <a:gd name="connsiteY358" fmla="*/ 451008 h 4341716"/>
              <a:gd name="connsiteX359" fmla="*/ 2291322 w 9336686"/>
              <a:gd name="connsiteY359" fmla="*/ 580035 h 4341716"/>
              <a:gd name="connsiteX360" fmla="*/ 2291323 w 9336686"/>
              <a:gd name="connsiteY360" fmla="*/ 563512 h 4341716"/>
              <a:gd name="connsiteX361" fmla="*/ 2301461 w 9336686"/>
              <a:gd name="connsiteY361" fmla="*/ 613731 h 4341716"/>
              <a:gd name="connsiteX362" fmla="*/ 2420349 w 9336686"/>
              <a:gd name="connsiteY362" fmla="*/ 692535 h 4341716"/>
              <a:gd name="connsiteX363" fmla="*/ 2539236 w 9336686"/>
              <a:gd name="connsiteY363" fmla="*/ 613731 h 4341716"/>
              <a:gd name="connsiteX364" fmla="*/ 2549000 w 9336686"/>
              <a:gd name="connsiteY364" fmla="*/ 565370 h 4341716"/>
              <a:gd name="connsiteX365" fmla="*/ 2549000 w 9336686"/>
              <a:gd name="connsiteY365" fmla="*/ 480031 h 4341716"/>
              <a:gd name="connsiteX366" fmla="*/ 2678027 w 9336686"/>
              <a:gd name="connsiteY366" fmla="*/ 351004 h 4341716"/>
              <a:gd name="connsiteX367" fmla="*/ 2678026 w 9336686"/>
              <a:gd name="connsiteY367" fmla="*/ 351005 h 4341716"/>
              <a:gd name="connsiteX368" fmla="*/ 2807053 w 9336686"/>
              <a:gd name="connsiteY368" fmla="*/ 480032 h 4341716"/>
              <a:gd name="connsiteX369" fmla="*/ 2807054 w 9336686"/>
              <a:gd name="connsiteY369" fmla="*/ 1074052 h 4341716"/>
              <a:gd name="connsiteX370" fmla="*/ 2817192 w 9336686"/>
              <a:gd name="connsiteY370" fmla="*/ 1124271 h 4341716"/>
              <a:gd name="connsiteX371" fmla="*/ 2936080 w 9336686"/>
              <a:gd name="connsiteY371" fmla="*/ 1203075 h 4341716"/>
              <a:gd name="connsiteX372" fmla="*/ 3054967 w 9336686"/>
              <a:gd name="connsiteY372" fmla="*/ 1124271 h 4341716"/>
              <a:gd name="connsiteX373" fmla="*/ 3058565 w 9336686"/>
              <a:gd name="connsiteY373" fmla="*/ 1106452 h 4341716"/>
              <a:gd name="connsiteX374" fmla="*/ 3058565 w 9336686"/>
              <a:gd name="connsiteY374" fmla="*/ 1017534 h 4341716"/>
              <a:gd name="connsiteX375" fmla="*/ 3187592 w 9336686"/>
              <a:gd name="connsiteY375" fmla="*/ 888507 h 4341716"/>
              <a:gd name="connsiteX376" fmla="*/ 3187591 w 9336686"/>
              <a:gd name="connsiteY376" fmla="*/ 888508 h 4341716"/>
              <a:gd name="connsiteX377" fmla="*/ 3316618 w 9336686"/>
              <a:gd name="connsiteY377" fmla="*/ 1017535 h 4341716"/>
              <a:gd name="connsiteX378" fmla="*/ 3316618 w 9336686"/>
              <a:gd name="connsiteY378" fmla="*/ 1087278 h 4341716"/>
              <a:gd name="connsiteX379" fmla="*/ 3324086 w 9336686"/>
              <a:gd name="connsiteY379" fmla="*/ 1124271 h 4341716"/>
              <a:gd name="connsiteX380" fmla="*/ 3442974 w 9336686"/>
              <a:gd name="connsiteY380" fmla="*/ 1203075 h 4341716"/>
              <a:gd name="connsiteX381" fmla="*/ 3561862 w 9336686"/>
              <a:gd name="connsiteY381" fmla="*/ 1124271 h 4341716"/>
              <a:gd name="connsiteX382" fmla="*/ 3571625 w 9336686"/>
              <a:gd name="connsiteY382" fmla="*/ 1075911 h 4341716"/>
              <a:gd name="connsiteX383" fmla="*/ 3571625 w 9336686"/>
              <a:gd name="connsiteY383" fmla="*/ 783111 h 4341716"/>
              <a:gd name="connsiteX384" fmla="*/ 3700652 w 9336686"/>
              <a:gd name="connsiteY384" fmla="*/ 654084 h 4341716"/>
              <a:gd name="connsiteX385" fmla="*/ 3700651 w 9336686"/>
              <a:gd name="connsiteY385" fmla="*/ 654085 h 4341716"/>
              <a:gd name="connsiteX386" fmla="*/ 3829678 w 9336686"/>
              <a:gd name="connsiteY386" fmla="*/ 783112 h 4341716"/>
              <a:gd name="connsiteX387" fmla="*/ 3829678 w 9336686"/>
              <a:gd name="connsiteY387" fmla="*/ 1405848 h 4341716"/>
              <a:gd name="connsiteX388" fmla="*/ 3845908 w 9336686"/>
              <a:gd name="connsiteY388" fmla="*/ 1432599 h 4341716"/>
              <a:gd name="connsiteX389" fmla="*/ 3945472 w 9336686"/>
              <a:gd name="connsiteY389" fmla="*/ 1479553 h 4341716"/>
              <a:gd name="connsiteX390" fmla="*/ 4036708 w 9336686"/>
              <a:gd name="connsiteY390" fmla="*/ 1441762 h 4341716"/>
              <a:gd name="connsiteX391" fmla="*/ 4062914 w 9336686"/>
              <a:gd name="connsiteY391" fmla="*/ 1402893 h 4341716"/>
              <a:gd name="connsiteX392" fmla="*/ 4062914 w 9336686"/>
              <a:gd name="connsiteY392" fmla="*/ 1326765 h 4341716"/>
              <a:gd name="connsiteX393" fmla="*/ 4141718 w 9336686"/>
              <a:gd name="connsiteY393" fmla="*/ 1207877 h 4341716"/>
              <a:gd name="connsiteX394" fmla="*/ 4185518 w 9336686"/>
              <a:gd name="connsiteY394" fmla="*/ 1199035 h 4341716"/>
              <a:gd name="connsiteX395" fmla="*/ 4185518 w 9336686"/>
              <a:gd name="connsiteY395" fmla="*/ 1197669 h 4341716"/>
              <a:gd name="connsiteX396" fmla="*/ 4208998 w 9336686"/>
              <a:gd name="connsiteY396" fmla="*/ 1195302 h 4341716"/>
              <a:gd name="connsiteX397" fmla="*/ 4308727 w 9336686"/>
              <a:gd name="connsiteY397" fmla="*/ 1109353 h 4341716"/>
              <a:gd name="connsiteX398" fmla="*/ 4316928 w 9336686"/>
              <a:gd name="connsiteY398" fmla="*/ 1062882 h 4341716"/>
              <a:gd name="connsiteX399" fmla="*/ 4316928 w 9336686"/>
              <a:gd name="connsiteY399" fmla="*/ 595713 h 4341716"/>
              <a:gd name="connsiteX400" fmla="*/ 4445955 w 9336686"/>
              <a:gd name="connsiteY400" fmla="*/ 466686 h 4341716"/>
              <a:gd name="connsiteX401" fmla="*/ 4445954 w 9336686"/>
              <a:gd name="connsiteY401" fmla="*/ 466685 h 4341716"/>
              <a:gd name="connsiteX402" fmla="*/ 4574981 w 9336686"/>
              <a:gd name="connsiteY402" fmla="*/ 595712 h 4341716"/>
              <a:gd name="connsiteX403" fmla="*/ 4574981 w 9336686"/>
              <a:gd name="connsiteY403" fmla="*/ 916347 h 4341716"/>
              <a:gd name="connsiteX404" fmla="*/ 4592149 w 9336686"/>
              <a:gd name="connsiteY404" fmla="*/ 944642 h 4341716"/>
              <a:gd name="connsiteX405" fmla="*/ 4691712 w 9336686"/>
              <a:gd name="connsiteY405" fmla="*/ 991596 h 4341716"/>
              <a:gd name="connsiteX406" fmla="*/ 4810600 w 9336686"/>
              <a:gd name="connsiteY406" fmla="*/ 912792 h 4341716"/>
              <a:gd name="connsiteX407" fmla="*/ 4816700 w 9336686"/>
              <a:gd name="connsiteY407" fmla="*/ 882576 h 4341716"/>
              <a:gd name="connsiteX408" fmla="*/ 4816700 w 9336686"/>
              <a:gd name="connsiteY408" fmla="*/ 275141 h 4341716"/>
              <a:gd name="connsiteX409" fmla="*/ 4945727 w 9336686"/>
              <a:gd name="connsiteY409" fmla="*/ 146114 h 4341716"/>
              <a:gd name="connsiteX410" fmla="*/ 4945726 w 9336686"/>
              <a:gd name="connsiteY410" fmla="*/ 146115 h 4341716"/>
              <a:gd name="connsiteX411" fmla="*/ 5074753 w 9336686"/>
              <a:gd name="connsiteY411" fmla="*/ 275142 h 4341716"/>
              <a:gd name="connsiteX412" fmla="*/ 5074753 w 9336686"/>
              <a:gd name="connsiteY412" fmla="*/ 386500 h 4341716"/>
              <a:gd name="connsiteX413" fmla="*/ 5076579 w 9336686"/>
              <a:gd name="connsiteY413" fmla="*/ 395545 h 4341716"/>
              <a:gd name="connsiteX414" fmla="*/ 5195465 w 9336686"/>
              <a:gd name="connsiteY414" fmla="*/ 474349 h 4341716"/>
              <a:gd name="connsiteX415" fmla="*/ 5314353 w 9336686"/>
              <a:gd name="connsiteY415" fmla="*/ 395545 h 4341716"/>
              <a:gd name="connsiteX416" fmla="*/ 5318490 w 9336686"/>
              <a:gd name="connsiteY416" fmla="*/ 375052 h 4341716"/>
              <a:gd name="connsiteX417" fmla="*/ 5318490 w 9336686"/>
              <a:gd name="connsiteY417" fmla="*/ 129027 h 4341716"/>
              <a:gd name="connsiteX418" fmla="*/ 5447517 w 9336686"/>
              <a:gd name="connsiteY418"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6 w 9336686"/>
              <a:gd name="connsiteY143" fmla="*/ 2205066 h 4341716"/>
              <a:gd name="connsiteX144" fmla="*/ 8584095 w 9336686"/>
              <a:gd name="connsiteY144" fmla="*/ 2205066 h 4341716"/>
              <a:gd name="connsiteX145" fmla="*/ 8584095 w 9336686"/>
              <a:gd name="connsiteY145" fmla="*/ 3394187 h 4341716"/>
              <a:gd name="connsiteX146" fmla="*/ 8573957 w 9336686"/>
              <a:gd name="connsiteY146" fmla="*/ 3343968 h 4341716"/>
              <a:gd name="connsiteX147" fmla="*/ 8455069 w 9336686"/>
              <a:gd name="connsiteY147" fmla="*/ 3265164 h 4341716"/>
              <a:gd name="connsiteX148" fmla="*/ 8336182 w 9336686"/>
              <a:gd name="connsiteY148" fmla="*/ 3343968 h 4341716"/>
              <a:gd name="connsiteX149" fmla="*/ 8326418 w 9336686"/>
              <a:gd name="connsiteY149" fmla="*/ 3392328 h 4341716"/>
              <a:gd name="connsiteX150" fmla="*/ 8326418 w 9336686"/>
              <a:gd name="connsiteY150" fmla="*/ 3978730 h 4341716"/>
              <a:gd name="connsiteX151" fmla="*/ 8197391 w 9336686"/>
              <a:gd name="connsiteY151" fmla="*/ 4107757 h 4341716"/>
              <a:gd name="connsiteX152" fmla="*/ 8197392 w 9336686"/>
              <a:gd name="connsiteY152" fmla="*/ 4107756 h 4341716"/>
              <a:gd name="connsiteX153" fmla="*/ 8068365 w 9336686"/>
              <a:gd name="connsiteY153" fmla="*/ 3978729 h 4341716"/>
              <a:gd name="connsiteX154" fmla="*/ 8068365 w 9336686"/>
              <a:gd name="connsiteY154" fmla="*/ 2205066 h 4341716"/>
              <a:gd name="connsiteX155" fmla="*/ 8068364 w 9336686"/>
              <a:gd name="connsiteY155" fmla="*/ 3081767 h 4341716"/>
              <a:gd name="connsiteX156" fmla="*/ 8058226 w 9336686"/>
              <a:gd name="connsiteY156" fmla="*/ 3031548 h 4341716"/>
              <a:gd name="connsiteX157" fmla="*/ 7939338 w 9336686"/>
              <a:gd name="connsiteY157" fmla="*/ 2952744 h 4341716"/>
              <a:gd name="connsiteX158" fmla="*/ 7820451 w 9336686"/>
              <a:gd name="connsiteY158" fmla="*/ 3031548 h 4341716"/>
              <a:gd name="connsiteX159" fmla="*/ 7816853 w 9336686"/>
              <a:gd name="connsiteY159" fmla="*/ 3049367 h 4341716"/>
              <a:gd name="connsiteX160" fmla="*/ 7816853 w 9336686"/>
              <a:gd name="connsiteY160" fmla="*/ 3358313 h 4341716"/>
              <a:gd name="connsiteX161" fmla="*/ 7687826 w 9336686"/>
              <a:gd name="connsiteY161" fmla="*/ 3487340 h 4341716"/>
              <a:gd name="connsiteX162" fmla="*/ 7687827 w 9336686"/>
              <a:gd name="connsiteY162" fmla="*/ 3487339 h 4341716"/>
              <a:gd name="connsiteX163" fmla="*/ 7558800 w 9336686"/>
              <a:gd name="connsiteY163" fmla="*/ 3358312 h 4341716"/>
              <a:gd name="connsiteX164" fmla="*/ 7558800 w 9336686"/>
              <a:gd name="connsiteY164" fmla="*/ 2977960 h 4341716"/>
              <a:gd name="connsiteX165" fmla="*/ 7551332 w 9336686"/>
              <a:gd name="connsiteY165" fmla="*/ 2940967 h 4341716"/>
              <a:gd name="connsiteX166" fmla="*/ 7432444 w 9336686"/>
              <a:gd name="connsiteY166" fmla="*/ 2862163 h 4341716"/>
              <a:gd name="connsiteX167" fmla="*/ 7303417 w 9336686"/>
              <a:gd name="connsiteY167" fmla="*/ 2991190 h 4341716"/>
              <a:gd name="connsiteX168" fmla="*/ 7303417 w 9336686"/>
              <a:gd name="connsiteY168" fmla="*/ 2205066 h 4341716"/>
              <a:gd name="connsiteX169" fmla="*/ 7303416 w 9336686"/>
              <a:gd name="connsiteY169" fmla="*/ 3761682 h 4341716"/>
              <a:gd name="connsiteX170" fmla="*/ 7174389 w 9336686"/>
              <a:gd name="connsiteY170" fmla="*/ 3890709 h 4341716"/>
              <a:gd name="connsiteX171" fmla="*/ 7174390 w 9336686"/>
              <a:gd name="connsiteY171" fmla="*/ 3890708 h 4341716"/>
              <a:gd name="connsiteX172" fmla="*/ 7045363 w 9336686"/>
              <a:gd name="connsiteY172" fmla="*/ 3761681 h 4341716"/>
              <a:gd name="connsiteX173" fmla="*/ 7045362 w 9336686"/>
              <a:gd name="connsiteY173" fmla="*/ 3778204 h 4341716"/>
              <a:gd name="connsiteX174" fmla="*/ 7035224 w 9336686"/>
              <a:gd name="connsiteY174" fmla="*/ 3727985 h 4341716"/>
              <a:gd name="connsiteX175" fmla="*/ 6916336 w 9336686"/>
              <a:gd name="connsiteY175" fmla="*/ 3649181 h 4341716"/>
              <a:gd name="connsiteX176" fmla="*/ 6797449 w 9336686"/>
              <a:gd name="connsiteY176" fmla="*/ 3727985 h 4341716"/>
              <a:gd name="connsiteX177" fmla="*/ 6787685 w 9336686"/>
              <a:gd name="connsiteY177" fmla="*/ 3776346 h 4341716"/>
              <a:gd name="connsiteX178" fmla="*/ 6787685 w 9336686"/>
              <a:gd name="connsiteY178" fmla="*/ 3861685 h 4341716"/>
              <a:gd name="connsiteX179" fmla="*/ 6658658 w 9336686"/>
              <a:gd name="connsiteY179" fmla="*/ 3990712 h 4341716"/>
              <a:gd name="connsiteX180" fmla="*/ 6658659 w 9336686"/>
              <a:gd name="connsiteY180" fmla="*/ 3990711 h 4341716"/>
              <a:gd name="connsiteX181" fmla="*/ 6529632 w 9336686"/>
              <a:gd name="connsiteY181" fmla="*/ 3861684 h 4341716"/>
              <a:gd name="connsiteX182" fmla="*/ 6529631 w 9336686"/>
              <a:gd name="connsiteY182" fmla="*/ 3267664 h 4341716"/>
              <a:gd name="connsiteX183" fmla="*/ 6519493 w 9336686"/>
              <a:gd name="connsiteY183" fmla="*/ 3217445 h 4341716"/>
              <a:gd name="connsiteX184" fmla="*/ 6400605 w 9336686"/>
              <a:gd name="connsiteY184" fmla="*/ 3138641 h 4341716"/>
              <a:gd name="connsiteX185" fmla="*/ 6281718 w 9336686"/>
              <a:gd name="connsiteY185" fmla="*/ 3217445 h 4341716"/>
              <a:gd name="connsiteX186" fmla="*/ 6278120 w 9336686"/>
              <a:gd name="connsiteY186" fmla="*/ 3235264 h 4341716"/>
              <a:gd name="connsiteX187" fmla="*/ 6278120 w 9336686"/>
              <a:gd name="connsiteY187" fmla="*/ 3324182 h 4341716"/>
              <a:gd name="connsiteX188" fmla="*/ 6149093 w 9336686"/>
              <a:gd name="connsiteY188" fmla="*/ 3453209 h 4341716"/>
              <a:gd name="connsiteX189" fmla="*/ 6149094 w 9336686"/>
              <a:gd name="connsiteY189" fmla="*/ 3453208 h 4341716"/>
              <a:gd name="connsiteX190" fmla="*/ 6020067 w 9336686"/>
              <a:gd name="connsiteY190" fmla="*/ 3324181 h 4341716"/>
              <a:gd name="connsiteX191" fmla="*/ 6020067 w 9336686"/>
              <a:gd name="connsiteY191" fmla="*/ 3254438 h 4341716"/>
              <a:gd name="connsiteX192" fmla="*/ 6012599 w 9336686"/>
              <a:gd name="connsiteY192" fmla="*/ 3217445 h 4341716"/>
              <a:gd name="connsiteX193" fmla="*/ 5893711 w 9336686"/>
              <a:gd name="connsiteY193" fmla="*/ 3138641 h 4341716"/>
              <a:gd name="connsiteX194" fmla="*/ 5774823 w 9336686"/>
              <a:gd name="connsiteY194" fmla="*/ 3217445 h 4341716"/>
              <a:gd name="connsiteX195" fmla="*/ 5765060 w 9336686"/>
              <a:gd name="connsiteY195" fmla="*/ 3265805 h 4341716"/>
              <a:gd name="connsiteX196" fmla="*/ 5765060 w 9336686"/>
              <a:gd name="connsiteY196" fmla="*/ 3558605 h 4341716"/>
              <a:gd name="connsiteX197" fmla="*/ 5636033 w 9336686"/>
              <a:gd name="connsiteY197" fmla="*/ 3687632 h 4341716"/>
              <a:gd name="connsiteX198" fmla="*/ 5636034 w 9336686"/>
              <a:gd name="connsiteY198" fmla="*/ 3687631 h 4341716"/>
              <a:gd name="connsiteX199" fmla="*/ 5507007 w 9336686"/>
              <a:gd name="connsiteY199" fmla="*/ 3558604 h 4341716"/>
              <a:gd name="connsiteX200" fmla="*/ 5507007 w 9336686"/>
              <a:gd name="connsiteY200" fmla="*/ 2935868 h 4341716"/>
              <a:gd name="connsiteX201" fmla="*/ 5490777 w 9336686"/>
              <a:gd name="connsiteY201" fmla="*/ 2909117 h 4341716"/>
              <a:gd name="connsiteX202" fmla="*/ 5391213 w 9336686"/>
              <a:gd name="connsiteY202" fmla="*/ 2862163 h 4341716"/>
              <a:gd name="connsiteX203" fmla="*/ 5299977 w 9336686"/>
              <a:gd name="connsiteY203" fmla="*/ 2899954 h 4341716"/>
              <a:gd name="connsiteX204" fmla="*/ 5273771 w 9336686"/>
              <a:gd name="connsiteY204" fmla="*/ 2938823 h 4341716"/>
              <a:gd name="connsiteX205" fmla="*/ 5273771 w 9336686"/>
              <a:gd name="connsiteY205" fmla="*/ 3014951 h 4341716"/>
              <a:gd name="connsiteX206" fmla="*/ 5194967 w 9336686"/>
              <a:gd name="connsiteY206" fmla="*/ 3133839 h 4341716"/>
              <a:gd name="connsiteX207" fmla="*/ 5151167 w 9336686"/>
              <a:gd name="connsiteY207" fmla="*/ 3142681 h 4341716"/>
              <a:gd name="connsiteX208" fmla="*/ 5151167 w 9336686"/>
              <a:gd name="connsiteY208" fmla="*/ 3144047 h 4341716"/>
              <a:gd name="connsiteX209" fmla="*/ 5127687 w 9336686"/>
              <a:gd name="connsiteY209" fmla="*/ 3146414 h 4341716"/>
              <a:gd name="connsiteX210" fmla="*/ 5027958 w 9336686"/>
              <a:gd name="connsiteY210" fmla="*/ 3232363 h 4341716"/>
              <a:gd name="connsiteX211" fmla="*/ 5019757 w 9336686"/>
              <a:gd name="connsiteY211" fmla="*/ 3278834 h 4341716"/>
              <a:gd name="connsiteX212" fmla="*/ 5019757 w 9336686"/>
              <a:gd name="connsiteY212" fmla="*/ 3746003 h 4341716"/>
              <a:gd name="connsiteX213" fmla="*/ 4890730 w 9336686"/>
              <a:gd name="connsiteY213" fmla="*/ 3875030 h 4341716"/>
              <a:gd name="connsiteX214" fmla="*/ 4890731 w 9336686"/>
              <a:gd name="connsiteY214" fmla="*/ 3875031 h 4341716"/>
              <a:gd name="connsiteX215" fmla="*/ 4761704 w 9336686"/>
              <a:gd name="connsiteY215" fmla="*/ 3746004 h 4341716"/>
              <a:gd name="connsiteX216" fmla="*/ 4761704 w 9336686"/>
              <a:gd name="connsiteY216" fmla="*/ 3425369 h 4341716"/>
              <a:gd name="connsiteX217" fmla="*/ 4744536 w 9336686"/>
              <a:gd name="connsiteY217" fmla="*/ 3397074 h 4341716"/>
              <a:gd name="connsiteX218" fmla="*/ 4644973 w 9336686"/>
              <a:gd name="connsiteY218" fmla="*/ 3350120 h 4341716"/>
              <a:gd name="connsiteX219" fmla="*/ 4526085 w 9336686"/>
              <a:gd name="connsiteY219" fmla="*/ 3428924 h 4341716"/>
              <a:gd name="connsiteX220" fmla="*/ 4519985 w 9336686"/>
              <a:gd name="connsiteY220" fmla="*/ 3459140 h 4341716"/>
              <a:gd name="connsiteX221" fmla="*/ 4519985 w 9336686"/>
              <a:gd name="connsiteY221" fmla="*/ 4066575 h 4341716"/>
              <a:gd name="connsiteX222" fmla="*/ 4390958 w 9336686"/>
              <a:gd name="connsiteY222" fmla="*/ 4195602 h 4341716"/>
              <a:gd name="connsiteX223" fmla="*/ 4390959 w 9336686"/>
              <a:gd name="connsiteY223" fmla="*/ 4195601 h 4341716"/>
              <a:gd name="connsiteX224" fmla="*/ 4261932 w 9336686"/>
              <a:gd name="connsiteY224" fmla="*/ 4066574 h 4341716"/>
              <a:gd name="connsiteX225" fmla="*/ 4261932 w 9336686"/>
              <a:gd name="connsiteY225" fmla="*/ 3955216 h 4341716"/>
              <a:gd name="connsiteX226" fmla="*/ 4260106 w 9336686"/>
              <a:gd name="connsiteY226" fmla="*/ 3946171 h 4341716"/>
              <a:gd name="connsiteX227" fmla="*/ 4141220 w 9336686"/>
              <a:gd name="connsiteY227" fmla="*/ 3867367 h 4341716"/>
              <a:gd name="connsiteX228" fmla="*/ 4022332 w 9336686"/>
              <a:gd name="connsiteY228" fmla="*/ 3946171 h 4341716"/>
              <a:gd name="connsiteX229" fmla="*/ 4018195 w 9336686"/>
              <a:gd name="connsiteY229" fmla="*/ 3966664 h 4341716"/>
              <a:gd name="connsiteX230" fmla="*/ 4018195 w 9336686"/>
              <a:gd name="connsiteY230" fmla="*/ 4212689 h 4341716"/>
              <a:gd name="connsiteX231" fmla="*/ 3889168 w 9336686"/>
              <a:gd name="connsiteY231" fmla="*/ 4341716 h 4341716"/>
              <a:gd name="connsiteX232" fmla="*/ 3889169 w 9336686"/>
              <a:gd name="connsiteY232" fmla="*/ 4341715 h 4341716"/>
              <a:gd name="connsiteX233" fmla="*/ 3760142 w 9336686"/>
              <a:gd name="connsiteY233" fmla="*/ 4212688 h 4341716"/>
              <a:gd name="connsiteX234" fmla="*/ 3760142 w 9336686"/>
              <a:gd name="connsiteY234" fmla="*/ 3745519 h 4341716"/>
              <a:gd name="connsiteX235" fmla="*/ 3751941 w 9336686"/>
              <a:gd name="connsiteY235" fmla="*/ 3699048 h 4341716"/>
              <a:gd name="connsiteX236" fmla="*/ 3652212 w 9336686"/>
              <a:gd name="connsiteY236" fmla="*/ 3613099 h 4341716"/>
              <a:gd name="connsiteX237" fmla="*/ 3628732 w 9336686"/>
              <a:gd name="connsiteY237" fmla="*/ 3610732 h 4341716"/>
              <a:gd name="connsiteX238" fmla="*/ 3628732 w 9336686"/>
              <a:gd name="connsiteY238" fmla="*/ 3609366 h 4341716"/>
              <a:gd name="connsiteX239" fmla="*/ 3584932 w 9336686"/>
              <a:gd name="connsiteY239" fmla="*/ 3600524 h 4341716"/>
              <a:gd name="connsiteX240" fmla="*/ 3506128 w 9336686"/>
              <a:gd name="connsiteY240" fmla="*/ 3481636 h 4341716"/>
              <a:gd name="connsiteX241" fmla="*/ 3506128 w 9336686"/>
              <a:gd name="connsiteY241" fmla="*/ 3431307 h 4341716"/>
              <a:gd name="connsiteX242" fmla="*/ 3500614 w 9336686"/>
              <a:gd name="connsiteY242" fmla="*/ 3403994 h 4341716"/>
              <a:gd name="connsiteX243" fmla="*/ 3381726 w 9336686"/>
              <a:gd name="connsiteY243" fmla="*/ 3325190 h 4341716"/>
              <a:gd name="connsiteX244" fmla="*/ 3290490 w 9336686"/>
              <a:gd name="connsiteY244" fmla="*/ 3362981 h 4341716"/>
              <a:gd name="connsiteX245" fmla="*/ 3263554 w 9336686"/>
              <a:gd name="connsiteY245" fmla="*/ 3402932 h 4341716"/>
              <a:gd name="connsiteX246" fmla="*/ 3263554 w 9336686"/>
              <a:gd name="connsiteY246" fmla="*/ 3631142 h 4341716"/>
              <a:gd name="connsiteX247" fmla="*/ 3134527 w 9336686"/>
              <a:gd name="connsiteY247" fmla="*/ 3760169 h 4341716"/>
              <a:gd name="connsiteX248" fmla="*/ 3134528 w 9336686"/>
              <a:gd name="connsiteY248" fmla="*/ 3760168 h 4341716"/>
              <a:gd name="connsiteX249" fmla="*/ 3005501 w 9336686"/>
              <a:gd name="connsiteY249" fmla="*/ 3631141 h 4341716"/>
              <a:gd name="connsiteX250" fmla="*/ 3005501 w 9336686"/>
              <a:gd name="connsiteY250" fmla="*/ 2991769 h 4341716"/>
              <a:gd name="connsiteX251" fmla="*/ 3000280 w 9336686"/>
              <a:gd name="connsiteY251" fmla="*/ 2965907 h 4341716"/>
              <a:gd name="connsiteX252" fmla="*/ 2881392 w 9336686"/>
              <a:gd name="connsiteY252" fmla="*/ 2887103 h 4341716"/>
              <a:gd name="connsiteX253" fmla="*/ 2762505 w 9336686"/>
              <a:gd name="connsiteY253" fmla="*/ 2965907 h 4341716"/>
              <a:gd name="connsiteX254" fmla="*/ 2762032 w 9336686"/>
              <a:gd name="connsiteY254" fmla="*/ 2968250 h 4341716"/>
              <a:gd name="connsiteX255" fmla="*/ 2762032 w 9336686"/>
              <a:gd name="connsiteY255" fmla="*/ 3113195 h 4341716"/>
              <a:gd name="connsiteX256" fmla="*/ 2683229 w 9336686"/>
              <a:gd name="connsiteY256" fmla="*/ 3232083 h 4341716"/>
              <a:gd name="connsiteX257" fmla="*/ 2635159 w 9336686"/>
              <a:gd name="connsiteY257" fmla="*/ 3241787 h 4341716"/>
              <a:gd name="connsiteX258" fmla="*/ 2635159 w 9336686"/>
              <a:gd name="connsiteY258" fmla="*/ 3242525 h 4341716"/>
              <a:gd name="connsiteX259" fmla="*/ 2611679 w 9336686"/>
              <a:gd name="connsiteY259" fmla="*/ 3244892 h 4341716"/>
              <a:gd name="connsiteX260" fmla="*/ 2534615 w 9336686"/>
              <a:gd name="connsiteY260" fmla="*/ 3291336 h 4341716"/>
              <a:gd name="connsiteX261" fmla="*/ 2512827 w 9336686"/>
              <a:gd name="connsiteY261" fmla="*/ 3329312 h 4341716"/>
              <a:gd name="connsiteX262" fmla="*/ 2512827 w 9336686"/>
              <a:gd name="connsiteY262" fmla="*/ 3454880 h 4341716"/>
              <a:gd name="connsiteX263" fmla="*/ 2434024 w 9336686"/>
              <a:gd name="connsiteY263" fmla="*/ 3573768 h 4341716"/>
              <a:gd name="connsiteX264" fmla="*/ 2385954 w 9336686"/>
              <a:gd name="connsiteY264" fmla="*/ 3583472 h 4341716"/>
              <a:gd name="connsiteX265" fmla="*/ 2385954 w 9336686"/>
              <a:gd name="connsiteY265" fmla="*/ 3584210 h 4341716"/>
              <a:gd name="connsiteX266" fmla="*/ 2362474 w 9336686"/>
              <a:gd name="connsiteY266" fmla="*/ 3586577 h 4341716"/>
              <a:gd name="connsiteX267" fmla="*/ 2285410 w 9336686"/>
              <a:gd name="connsiteY267" fmla="*/ 3633021 h 4341716"/>
              <a:gd name="connsiteX268" fmla="*/ 2273449 w 9336686"/>
              <a:gd name="connsiteY268" fmla="*/ 3653869 h 4341716"/>
              <a:gd name="connsiteX269" fmla="*/ 2273449 w 9336686"/>
              <a:gd name="connsiteY269" fmla="*/ 3867367 h 4341716"/>
              <a:gd name="connsiteX270" fmla="*/ 2144423 w 9336686"/>
              <a:gd name="connsiteY270" fmla="*/ 3996394 h 4341716"/>
              <a:gd name="connsiteX271" fmla="*/ 2144424 w 9336686"/>
              <a:gd name="connsiteY271" fmla="*/ 3996393 h 4341716"/>
              <a:gd name="connsiteX272" fmla="*/ 2015396 w 9336686"/>
              <a:gd name="connsiteY272" fmla="*/ 3867366 h 4341716"/>
              <a:gd name="connsiteX273" fmla="*/ 2015396 w 9336686"/>
              <a:gd name="connsiteY273" fmla="*/ 3400197 h 4341716"/>
              <a:gd name="connsiteX274" fmla="*/ 2007195 w 9336686"/>
              <a:gd name="connsiteY274" fmla="*/ 3353726 h 4341716"/>
              <a:gd name="connsiteX275" fmla="*/ 1907467 w 9336686"/>
              <a:gd name="connsiteY275" fmla="*/ 3267777 h 4341716"/>
              <a:gd name="connsiteX276" fmla="*/ 1883987 w 9336686"/>
              <a:gd name="connsiteY276" fmla="*/ 3265410 h 4341716"/>
              <a:gd name="connsiteX277" fmla="*/ 1883987 w 9336686"/>
              <a:gd name="connsiteY277" fmla="*/ 3264044 h 4341716"/>
              <a:gd name="connsiteX278" fmla="*/ 1840187 w 9336686"/>
              <a:gd name="connsiteY278" fmla="*/ 3255202 h 4341716"/>
              <a:gd name="connsiteX279" fmla="*/ 1761383 w 9336686"/>
              <a:gd name="connsiteY279" fmla="*/ 3136314 h 4341716"/>
              <a:gd name="connsiteX280" fmla="*/ 1761383 w 9336686"/>
              <a:gd name="connsiteY280" fmla="*/ 2996103 h 4341716"/>
              <a:gd name="connsiteX281" fmla="*/ 1755287 w 9336686"/>
              <a:gd name="connsiteY281" fmla="*/ 2965907 h 4341716"/>
              <a:gd name="connsiteX282" fmla="*/ 1636398 w 9336686"/>
              <a:gd name="connsiteY282" fmla="*/ 2887103 h 4341716"/>
              <a:gd name="connsiteX283" fmla="*/ 1517510 w 9336686"/>
              <a:gd name="connsiteY283" fmla="*/ 2965907 h 4341716"/>
              <a:gd name="connsiteX284" fmla="*/ 1515568 w 9336686"/>
              <a:gd name="connsiteY284" fmla="*/ 2975527 h 4341716"/>
              <a:gd name="connsiteX285" fmla="*/ 1515568 w 9336686"/>
              <a:gd name="connsiteY285" fmla="*/ 3239907 h 4341716"/>
              <a:gd name="connsiteX286" fmla="*/ 1386541 w 9336686"/>
              <a:gd name="connsiteY286" fmla="*/ 3368934 h 4341716"/>
              <a:gd name="connsiteX287" fmla="*/ 1386542 w 9336686"/>
              <a:gd name="connsiteY287" fmla="*/ 3368933 h 4341716"/>
              <a:gd name="connsiteX288" fmla="*/ 1257514 w 9336686"/>
              <a:gd name="connsiteY288" fmla="*/ 3239906 h 4341716"/>
              <a:gd name="connsiteX289" fmla="*/ 1257514 w 9336686"/>
              <a:gd name="connsiteY289" fmla="*/ 2772737 h 4341716"/>
              <a:gd name="connsiteX290" fmla="*/ 1249314 w 9336686"/>
              <a:gd name="connsiteY290" fmla="*/ 2726266 h 4341716"/>
              <a:gd name="connsiteX291" fmla="*/ 1149584 w 9336686"/>
              <a:gd name="connsiteY291" fmla="*/ 2640317 h 4341716"/>
              <a:gd name="connsiteX292" fmla="*/ 1126104 w 9336686"/>
              <a:gd name="connsiteY292" fmla="*/ 2637950 h 4341716"/>
              <a:gd name="connsiteX293" fmla="*/ 1126104 w 9336686"/>
              <a:gd name="connsiteY293" fmla="*/ 2636584 h 4341716"/>
              <a:gd name="connsiteX294" fmla="*/ 1082305 w 9336686"/>
              <a:gd name="connsiteY294" fmla="*/ 2627742 h 4341716"/>
              <a:gd name="connsiteX295" fmla="*/ 1003500 w 9336686"/>
              <a:gd name="connsiteY295" fmla="*/ 2508854 h 4341716"/>
              <a:gd name="connsiteX296" fmla="*/ 1003500 w 9336686"/>
              <a:gd name="connsiteY296" fmla="*/ 2387433 h 4341716"/>
              <a:gd name="connsiteX297" fmla="*/ 1003269 w 9336686"/>
              <a:gd name="connsiteY297" fmla="*/ 2386290 h 4341716"/>
              <a:gd name="connsiteX298" fmla="*/ 884381 w 9336686"/>
              <a:gd name="connsiteY298" fmla="*/ 2307486 h 4341716"/>
              <a:gd name="connsiteX299" fmla="*/ 765494 w 9336686"/>
              <a:gd name="connsiteY299" fmla="*/ 2386290 h 4341716"/>
              <a:gd name="connsiteX300" fmla="*/ 762038 w 9336686"/>
              <a:gd name="connsiteY300" fmla="*/ 2403410 h 4341716"/>
              <a:gd name="connsiteX301" fmla="*/ 762038 w 9336686"/>
              <a:gd name="connsiteY301" fmla="*/ 2614672 h 4341716"/>
              <a:gd name="connsiteX302" fmla="*/ 683235 w 9336686"/>
              <a:gd name="connsiteY302" fmla="*/ 2733560 h 4341716"/>
              <a:gd name="connsiteX303" fmla="*/ 635165 w 9336686"/>
              <a:gd name="connsiteY303" fmla="*/ 2743264 h 4341716"/>
              <a:gd name="connsiteX304" fmla="*/ 635165 w 9336686"/>
              <a:gd name="connsiteY304" fmla="*/ 2744002 h 4341716"/>
              <a:gd name="connsiteX305" fmla="*/ 611685 w 9336686"/>
              <a:gd name="connsiteY305" fmla="*/ 2746369 h 4341716"/>
              <a:gd name="connsiteX306" fmla="*/ 534621 w 9336686"/>
              <a:gd name="connsiteY306" fmla="*/ 2792813 h 4341716"/>
              <a:gd name="connsiteX307" fmla="*/ 512066 w 9336686"/>
              <a:gd name="connsiteY307" fmla="*/ 2832126 h 4341716"/>
              <a:gd name="connsiteX308" fmla="*/ 512066 w 9336686"/>
              <a:gd name="connsiteY308" fmla="*/ 3531739 h 4341716"/>
              <a:gd name="connsiteX309" fmla="*/ 383039 w 9336686"/>
              <a:gd name="connsiteY309" fmla="*/ 3660766 h 4341716"/>
              <a:gd name="connsiteX310" fmla="*/ 383040 w 9336686"/>
              <a:gd name="connsiteY310" fmla="*/ 3660765 h 4341716"/>
              <a:gd name="connsiteX311" fmla="*/ 254013 w 9336686"/>
              <a:gd name="connsiteY311" fmla="*/ 3531738 h 4341716"/>
              <a:gd name="connsiteX312" fmla="*/ 254013 w 9336686"/>
              <a:gd name="connsiteY312" fmla="*/ 3064569 h 4341716"/>
              <a:gd name="connsiteX313" fmla="*/ 245812 w 9336686"/>
              <a:gd name="connsiteY313" fmla="*/ 3018098 h 4341716"/>
              <a:gd name="connsiteX314" fmla="*/ 146083 w 9336686"/>
              <a:gd name="connsiteY314" fmla="*/ 2932149 h 4341716"/>
              <a:gd name="connsiteX315" fmla="*/ 122603 w 9336686"/>
              <a:gd name="connsiteY315" fmla="*/ 2929782 h 4341716"/>
              <a:gd name="connsiteX316" fmla="*/ 122603 w 9336686"/>
              <a:gd name="connsiteY316" fmla="*/ 2928416 h 4341716"/>
              <a:gd name="connsiteX317" fmla="*/ 78803 w 9336686"/>
              <a:gd name="connsiteY317" fmla="*/ 2919574 h 4341716"/>
              <a:gd name="connsiteX318" fmla="*/ 22035 w 9336686"/>
              <a:gd name="connsiteY318" fmla="*/ 2872826 h 4341716"/>
              <a:gd name="connsiteX319" fmla="*/ 0 w 9336686"/>
              <a:gd name="connsiteY319" fmla="*/ 2800689 h 4341716"/>
              <a:gd name="connsiteX320" fmla="*/ 0 w 9336686"/>
              <a:gd name="connsiteY320" fmla="*/ 783111 h 4341716"/>
              <a:gd name="connsiteX321" fmla="*/ 129027 w 9336686"/>
              <a:gd name="connsiteY321" fmla="*/ 654084 h 4341716"/>
              <a:gd name="connsiteX322" fmla="*/ 129026 w 9336686"/>
              <a:gd name="connsiteY322" fmla="*/ 654085 h 4341716"/>
              <a:gd name="connsiteX323" fmla="*/ 258053 w 9336686"/>
              <a:gd name="connsiteY323" fmla="*/ 783112 h 4341716"/>
              <a:gd name="connsiteX324" fmla="*/ 258053 w 9336686"/>
              <a:gd name="connsiteY324" fmla="*/ 1405848 h 4341716"/>
              <a:gd name="connsiteX325" fmla="*/ 274283 w 9336686"/>
              <a:gd name="connsiteY325" fmla="*/ 1432599 h 4341716"/>
              <a:gd name="connsiteX326" fmla="*/ 373847 w 9336686"/>
              <a:gd name="connsiteY326" fmla="*/ 1479553 h 4341716"/>
              <a:gd name="connsiteX327" fmla="*/ 492735 w 9336686"/>
              <a:gd name="connsiteY327" fmla="*/ 1400749 h 4341716"/>
              <a:gd name="connsiteX328" fmla="*/ 494536 w 9336686"/>
              <a:gd name="connsiteY328" fmla="*/ 1391827 h 4341716"/>
              <a:gd name="connsiteX329" fmla="*/ 494536 w 9336686"/>
              <a:gd name="connsiteY329" fmla="*/ 964051 h 4341716"/>
              <a:gd name="connsiteX330" fmla="*/ 623563 w 9336686"/>
              <a:gd name="connsiteY330" fmla="*/ 835024 h 4341716"/>
              <a:gd name="connsiteX331" fmla="*/ 623562 w 9336686"/>
              <a:gd name="connsiteY331" fmla="*/ 835025 h 4341716"/>
              <a:gd name="connsiteX332" fmla="*/ 752589 w 9336686"/>
              <a:gd name="connsiteY332" fmla="*/ 964052 h 4341716"/>
              <a:gd name="connsiteX333" fmla="*/ 752590 w 9336686"/>
              <a:gd name="connsiteY333" fmla="*/ 947529 h 4341716"/>
              <a:gd name="connsiteX334" fmla="*/ 762728 w 9336686"/>
              <a:gd name="connsiteY334" fmla="*/ 997748 h 4341716"/>
              <a:gd name="connsiteX335" fmla="*/ 881616 w 9336686"/>
              <a:gd name="connsiteY335" fmla="*/ 1076552 h 4341716"/>
              <a:gd name="connsiteX336" fmla="*/ 1000503 w 9336686"/>
              <a:gd name="connsiteY336" fmla="*/ 997748 h 4341716"/>
              <a:gd name="connsiteX337" fmla="*/ 1010267 w 9336686"/>
              <a:gd name="connsiteY337" fmla="*/ 949388 h 4341716"/>
              <a:gd name="connsiteX338" fmla="*/ 1010267 w 9336686"/>
              <a:gd name="connsiteY338" fmla="*/ 362986 h 4341716"/>
              <a:gd name="connsiteX339" fmla="*/ 1139294 w 9336686"/>
              <a:gd name="connsiteY339" fmla="*/ 233959 h 4341716"/>
              <a:gd name="connsiteX340" fmla="*/ 1139293 w 9336686"/>
              <a:gd name="connsiteY340" fmla="*/ 233960 h 4341716"/>
              <a:gd name="connsiteX341" fmla="*/ 1268320 w 9336686"/>
              <a:gd name="connsiteY341" fmla="*/ 362987 h 4341716"/>
              <a:gd name="connsiteX342" fmla="*/ 1268321 w 9336686"/>
              <a:gd name="connsiteY342" fmla="*/ 1259949 h 4341716"/>
              <a:gd name="connsiteX343" fmla="*/ 1278459 w 9336686"/>
              <a:gd name="connsiteY343" fmla="*/ 1310168 h 4341716"/>
              <a:gd name="connsiteX344" fmla="*/ 1397347 w 9336686"/>
              <a:gd name="connsiteY344" fmla="*/ 1388972 h 4341716"/>
              <a:gd name="connsiteX345" fmla="*/ 1516234 w 9336686"/>
              <a:gd name="connsiteY345" fmla="*/ 1310168 h 4341716"/>
              <a:gd name="connsiteX346" fmla="*/ 1519832 w 9336686"/>
              <a:gd name="connsiteY346" fmla="*/ 1292349 h 4341716"/>
              <a:gd name="connsiteX347" fmla="*/ 1519832 w 9336686"/>
              <a:gd name="connsiteY347" fmla="*/ 983403 h 4341716"/>
              <a:gd name="connsiteX348" fmla="*/ 1648859 w 9336686"/>
              <a:gd name="connsiteY348" fmla="*/ 854376 h 4341716"/>
              <a:gd name="connsiteX349" fmla="*/ 1648858 w 9336686"/>
              <a:gd name="connsiteY349" fmla="*/ 854377 h 4341716"/>
              <a:gd name="connsiteX350" fmla="*/ 1777885 w 9336686"/>
              <a:gd name="connsiteY350" fmla="*/ 983404 h 4341716"/>
              <a:gd name="connsiteX351" fmla="*/ 1777885 w 9336686"/>
              <a:gd name="connsiteY351" fmla="*/ 1363756 h 4341716"/>
              <a:gd name="connsiteX352" fmla="*/ 1785353 w 9336686"/>
              <a:gd name="connsiteY352" fmla="*/ 1400749 h 4341716"/>
              <a:gd name="connsiteX353" fmla="*/ 1904241 w 9336686"/>
              <a:gd name="connsiteY353" fmla="*/ 1479553 h 4341716"/>
              <a:gd name="connsiteX354" fmla="*/ 2033268 w 9336686"/>
              <a:gd name="connsiteY354" fmla="*/ 1350526 h 4341716"/>
              <a:gd name="connsiteX355" fmla="*/ 2033269 w 9336686"/>
              <a:gd name="connsiteY355" fmla="*/ 580034 h 4341716"/>
              <a:gd name="connsiteX356" fmla="*/ 2162296 w 9336686"/>
              <a:gd name="connsiteY356" fmla="*/ 451007 h 4341716"/>
              <a:gd name="connsiteX357" fmla="*/ 2162295 w 9336686"/>
              <a:gd name="connsiteY357" fmla="*/ 451008 h 4341716"/>
              <a:gd name="connsiteX358" fmla="*/ 2291322 w 9336686"/>
              <a:gd name="connsiteY358" fmla="*/ 580035 h 4341716"/>
              <a:gd name="connsiteX359" fmla="*/ 2291323 w 9336686"/>
              <a:gd name="connsiteY359" fmla="*/ 563512 h 4341716"/>
              <a:gd name="connsiteX360" fmla="*/ 2301461 w 9336686"/>
              <a:gd name="connsiteY360" fmla="*/ 613731 h 4341716"/>
              <a:gd name="connsiteX361" fmla="*/ 2420349 w 9336686"/>
              <a:gd name="connsiteY361" fmla="*/ 692535 h 4341716"/>
              <a:gd name="connsiteX362" fmla="*/ 2539236 w 9336686"/>
              <a:gd name="connsiteY362" fmla="*/ 613731 h 4341716"/>
              <a:gd name="connsiteX363" fmla="*/ 2549000 w 9336686"/>
              <a:gd name="connsiteY363" fmla="*/ 565370 h 4341716"/>
              <a:gd name="connsiteX364" fmla="*/ 2549000 w 9336686"/>
              <a:gd name="connsiteY364" fmla="*/ 480031 h 4341716"/>
              <a:gd name="connsiteX365" fmla="*/ 2678027 w 9336686"/>
              <a:gd name="connsiteY365" fmla="*/ 351004 h 4341716"/>
              <a:gd name="connsiteX366" fmla="*/ 2678026 w 9336686"/>
              <a:gd name="connsiteY366" fmla="*/ 351005 h 4341716"/>
              <a:gd name="connsiteX367" fmla="*/ 2807053 w 9336686"/>
              <a:gd name="connsiteY367" fmla="*/ 480032 h 4341716"/>
              <a:gd name="connsiteX368" fmla="*/ 2807054 w 9336686"/>
              <a:gd name="connsiteY368" fmla="*/ 1074052 h 4341716"/>
              <a:gd name="connsiteX369" fmla="*/ 2817192 w 9336686"/>
              <a:gd name="connsiteY369" fmla="*/ 1124271 h 4341716"/>
              <a:gd name="connsiteX370" fmla="*/ 2936080 w 9336686"/>
              <a:gd name="connsiteY370" fmla="*/ 1203075 h 4341716"/>
              <a:gd name="connsiteX371" fmla="*/ 3054967 w 9336686"/>
              <a:gd name="connsiteY371" fmla="*/ 1124271 h 4341716"/>
              <a:gd name="connsiteX372" fmla="*/ 3058565 w 9336686"/>
              <a:gd name="connsiteY372" fmla="*/ 1106452 h 4341716"/>
              <a:gd name="connsiteX373" fmla="*/ 3058565 w 9336686"/>
              <a:gd name="connsiteY373" fmla="*/ 1017534 h 4341716"/>
              <a:gd name="connsiteX374" fmla="*/ 3187592 w 9336686"/>
              <a:gd name="connsiteY374" fmla="*/ 888507 h 4341716"/>
              <a:gd name="connsiteX375" fmla="*/ 3187591 w 9336686"/>
              <a:gd name="connsiteY375" fmla="*/ 888508 h 4341716"/>
              <a:gd name="connsiteX376" fmla="*/ 3316618 w 9336686"/>
              <a:gd name="connsiteY376" fmla="*/ 1017535 h 4341716"/>
              <a:gd name="connsiteX377" fmla="*/ 3316618 w 9336686"/>
              <a:gd name="connsiteY377" fmla="*/ 1087278 h 4341716"/>
              <a:gd name="connsiteX378" fmla="*/ 3324086 w 9336686"/>
              <a:gd name="connsiteY378" fmla="*/ 1124271 h 4341716"/>
              <a:gd name="connsiteX379" fmla="*/ 3442974 w 9336686"/>
              <a:gd name="connsiteY379" fmla="*/ 1203075 h 4341716"/>
              <a:gd name="connsiteX380" fmla="*/ 3561862 w 9336686"/>
              <a:gd name="connsiteY380" fmla="*/ 1124271 h 4341716"/>
              <a:gd name="connsiteX381" fmla="*/ 3571625 w 9336686"/>
              <a:gd name="connsiteY381" fmla="*/ 1075911 h 4341716"/>
              <a:gd name="connsiteX382" fmla="*/ 3571625 w 9336686"/>
              <a:gd name="connsiteY382" fmla="*/ 783111 h 4341716"/>
              <a:gd name="connsiteX383" fmla="*/ 3700652 w 9336686"/>
              <a:gd name="connsiteY383" fmla="*/ 654084 h 4341716"/>
              <a:gd name="connsiteX384" fmla="*/ 3700651 w 9336686"/>
              <a:gd name="connsiteY384" fmla="*/ 654085 h 4341716"/>
              <a:gd name="connsiteX385" fmla="*/ 3829678 w 9336686"/>
              <a:gd name="connsiteY385" fmla="*/ 783112 h 4341716"/>
              <a:gd name="connsiteX386" fmla="*/ 3829678 w 9336686"/>
              <a:gd name="connsiteY386" fmla="*/ 1405848 h 4341716"/>
              <a:gd name="connsiteX387" fmla="*/ 3845908 w 9336686"/>
              <a:gd name="connsiteY387" fmla="*/ 1432599 h 4341716"/>
              <a:gd name="connsiteX388" fmla="*/ 3945472 w 9336686"/>
              <a:gd name="connsiteY388" fmla="*/ 1479553 h 4341716"/>
              <a:gd name="connsiteX389" fmla="*/ 4036708 w 9336686"/>
              <a:gd name="connsiteY389" fmla="*/ 1441762 h 4341716"/>
              <a:gd name="connsiteX390" fmla="*/ 4062914 w 9336686"/>
              <a:gd name="connsiteY390" fmla="*/ 1402893 h 4341716"/>
              <a:gd name="connsiteX391" fmla="*/ 4062914 w 9336686"/>
              <a:gd name="connsiteY391" fmla="*/ 1326765 h 4341716"/>
              <a:gd name="connsiteX392" fmla="*/ 4141718 w 9336686"/>
              <a:gd name="connsiteY392" fmla="*/ 1207877 h 4341716"/>
              <a:gd name="connsiteX393" fmla="*/ 4185518 w 9336686"/>
              <a:gd name="connsiteY393" fmla="*/ 1199035 h 4341716"/>
              <a:gd name="connsiteX394" fmla="*/ 4185518 w 9336686"/>
              <a:gd name="connsiteY394" fmla="*/ 1197669 h 4341716"/>
              <a:gd name="connsiteX395" fmla="*/ 4208998 w 9336686"/>
              <a:gd name="connsiteY395" fmla="*/ 1195302 h 4341716"/>
              <a:gd name="connsiteX396" fmla="*/ 4308727 w 9336686"/>
              <a:gd name="connsiteY396" fmla="*/ 1109353 h 4341716"/>
              <a:gd name="connsiteX397" fmla="*/ 4316928 w 9336686"/>
              <a:gd name="connsiteY397" fmla="*/ 1062882 h 4341716"/>
              <a:gd name="connsiteX398" fmla="*/ 4316928 w 9336686"/>
              <a:gd name="connsiteY398" fmla="*/ 595713 h 4341716"/>
              <a:gd name="connsiteX399" fmla="*/ 4445955 w 9336686"/>
              <a:gd name="connsiteY399" fmla="*/ 466686 h 4341716"/>
              <a:gd name="connsiteX400" fmla="*/ 4445954 w 9336686"/>
              <a:gd name="connsiteY400" fmla="*/ 466685 h 4341716"/>
              <a:gd name="connsiteX401" fmla="*/ 4574981 w 9336686"/>
              <a:gd name="connsiteY401" fmla="*/ 595712 h 4341716"/>
              <a:gd name="connsiteX402" fmla="*/ 4574981 w 9336686"/>
              <a:gd name="connsiteY402" fmla="*/ 916347 h 4341716"/>
              <a:gd name="connsiteX403" fmla="*/ 4592149 w 9336686"/>
              <a:gd name="connsiteY403" fmla="*/ 944642 h 4341716"/>
              <a:gd name="connsiteX404" fmla="*/ 4691712 w 9336686"/>
              <a:gd name="connsiteY404" fmla="*/ 991596 h 4341716"/>
              <a:gd name="connsiteX405" fmla="*/ 4810600 w 9336686"/>
              <a:gd name="connsiteY405" fmla="*/ 912792 h 4341716"/>
              <a:gd name="connsiteX406" fmla="*/ 4816700 w 9336686"/>
              <a:gd name="connsiteY406" fmla="*/ 882576 h 4341716"/>
              <a:gd name="connsiteX407" fmla="*/ 4816700 w 9336686"/>
              <a:gd name="connsiteY407" fmla="*/ 275141 h 4341716"/>
              <a:gd name="connsiteX408" fmla="*/ 4945727 w 9336686"/>
              <a:gd name="connsiteY408" fmla="*/ 146114 h 4341716"/>
              <a:gd name="connsiteX409" fmla="*/ 4945726 w 9336686"/>
              <a:gd name="connsiteY409" fmla="*/ 146115 h 4341716"/>
              <a:gd name="connsiteX410" fmla="*/ 5074753 w 9336686"/>
              <a:gd name="connsiteY410" fmla="*/ 275142 h 4341716"/>
              <a:gd name="connsiteX411" fmla="*/ 5074753 w 9336686"/>
              <a:gd name="connsiteY411" fmla="*/ 386500 h 4341716"/>
              <a:gd name="connsiteX412" fmla="*/ 5076579 w 9336686"/>
              <a:gd name="connsiteY412" fmla="*/ 395545 h 4341716"/>
              <a:gd name="connsiteX413" fmla="*/ 5195465 w 9336686"/>
              <a:gd name="connsiteY413" fmla="*/ 474349 h 4341716"/>
              <a:gd name="connsiteX414" fmla="*/ 5314353 w 9336686"/>
              <a:gd name="connsiteY414" fmla="*/ 395545 h 4341716"/>
              <a:gd name="connsiteX415" fmla="*/ 5318490 w 9336686"/>
              <a:gd name="connsiteY415" fmla="*/ 375052 h 4341716"/>
              <a:gd name="connsiteX416" fmla="*/ 5318490 w 9336686"/>
              <a:gd name="connsiteY416" fmla="*/ 129027 h 4341716"/>
              <a:gd name="connsiteX417" fmla="*/ 5447517 w 9336686"/>
              <a:gd name="connsiteY417"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6 w 9336686"/>
              <a:gd name="connsiteY143" fmla="*/ 2205066 h 4341716"/>
              <a:gd name="connsiteX144" fmla="*/ 8584095 w 9336686"/>
              <a:gd name="connsiteY144" fmla="*/ 2205066 h 4341716"/>
              <a:gd name="connsiteX145" fmla="*/ 8584095 w 9336686"/>
              <a:gd name="connsiteY145" fmla="*/ 3394187 h 4341716"/>
              <a:gd name="connsiteX146" fmla="*/ 8573957 w 9336686"/>
              <a:gd name="connsiteY146" fmla="*/ 3343968 h 4341716"/>
              <a:gd name="connsiteX147" fmla="*/ 8455069 w 9336686"/>
              <a:gd name="connsiteY147" fmla="*/ 3265164 h 4341716"/>
              <a:gd name="connsiteX148" fmla="*/ 8336182 w 9336686"/>
              <a:gd name="connsiteY148" fmla="*/ 3343968 h 4341716"/>
              <a:gd name="connsiteX149" fmla="*/ 8326418 w 9336686"/>
              <a:gd name="connsiteY149" fmla="*/ 3392328 h 4341716"/>
              <a:gd name="connsiteX150" fmla="*/ 8326418 w 9336686"/>
              <a:gd name="connsiteY150" fmla="*/ 3978730 h 4341716"/>
              <a:gd name="connsiteX151" fmla="*/ 8197391 w 9336686"/>
              <a:gd name="connsiteY151" fmla="*/ 4107757 h 4341716"/>
              <a:gd name="connsiteX152" fmla="*/ 8197392 w 9336686"/>
              <a:gd name="connsiteY152" fmla="*/ 4107756 h 4341716"/>
              <a:gd name="connsiteX153" fmla="*/ 8068365 w 9336686"/>
              <a:gd name="connsiteY153" fmla="*/ 3978729 h 4341716"/>
              <a:gd name="connsiteX154" fmla="*/ 8068365 w 9336686"/>
              <a:gd name="connsiteY154" fmla="*/ 2205066 h 4341716"/>
              <a:gd name="connsiteX155" fmla="*/ 8068364 w 9336686"/>
              <a:gd name="connsiteY155" fmla="*/ 3081767 h 4341716"/>
              <a:gd name="connsiteX156" fmla="*/ 8058226 w 9336686"/>
              <a:gd name="connsiteY156" fmla="*/ 3031548 h 4341716"/>
              <a:gd name="connsiteX157" fmla="*/ 7939338 w 9336686"/>
              <a:gd name="connsiteY157" fmla="*/ 2952744 h 4341716"/>
              <a:gd name="connsiteX158" fmla="*/ 7820451 w 9336686"/>
              <a:gd name="connsiteY158" fmla="*/ 3031548 h 4341716"/>
              <a:gd name="connsiteX159" fmla="*/ 7816853 w 9336686"/>
              <a:gd name="connsiteY159" fmla="*/ 3049367 h 4341716"/>
              <a:gd name="connsiteX160" fmla="*/ 7816853 w 9336686"/>
              <a:gd name="connsiteY160" fmla="*/ 3358313 h 4341716"/>
              <a:gd name="connsiteX161" fmla="*/ 7687826 w 9336686"/>
              <a:gd name="connsiteY161" fmla="*/ 3487340 h 4341716"/>
              <a:gd name="connsiteX162" fmla="*/ 7687827 w 9336686"/>
              <a:gd name="connsiteY162" fmla="*/ 3487339 h 4341716"/>
              <a:gd name="connsiteX163" fmla="*/ 7558800 w 9336686"/>
              <a:gd name="connsiteY163" fmla="*/ 3358312 h 4341716"/>
              <a:gd name="connsiteX164" fmla="*/ 7558800 w 9336686"/>
              <a:gd name="connsiteY164" fmla="*/ 2977960 h 4341716"/>
              <a:gd name="connsiteX165" fmla="*/ 7551332 w 9336686"/>
              <a:gd name="connsiteY165" fmla="*/ 2940967 h 4341716"/>
              <a:gd name="connsiteX166" fmla="*/ 7432444 w 9336686"/>
              <a:gd name="connsiteY166" fmla="*/ 2862163 h 4341716"/>
              <a:gd name="connsiteX167" fmla="*/ 7303417 w 9336686"/>
              <a:gd name="connsiteY167" fmla="*/ 2991190 h 4341716"/>
              <a:gd name="connsiteX168" fmla="*/ 7303416 w 9336686"/>
              <a:gd name="connsiteY168" fmla="*/ 3761682 h 4341716"/>
              <a:gd name="connsiteX169" fmla="*/ 7174389 w 9336686"/>
              <a:gd name="connsiteY169" fmla="*/ 3890709 h 4341716"/>
              <a:gd name="connsiteX170" fmla="*/ 7174390 w 9336686"/>
              <a:gd name="connsiteY170" fmla="*/ 3890708 h 4341716"/>
              <a:gd name="connsiteX171" fmla="*/ 7045363 w 9336686"/>
              <a:gd name="connsiteY171" fmla="*/ 3761681 h 4341716"/>
              <a:gd name="connsiteX172" fmla="*/ 7045362 w 9336686"/>
              <a:gd name="connsiteY172" fmla="*/ 3778204 h 4341716"/>
              <a:gd name="connsiteX173" fmla="*/ 7035224 w 9336686"/>
              <a:gd name="connsiteY173" fmla="*/ 3727985 h 4341716"/>
              <a:gd name="connsiteX174" fmla="*/ 6916336 w 9336686"/>
              <a:gd name="connsiteY174" fmla="*/ 3649181 h 4341716"/>
              <a:gd name="connsiteX175" fmla="*/ 6797449 w 9336686"/>
              <a:gd name="connsiteY175" fmla="*/ 3727985 h 4341716"/>
              <a:gd name="connsiteX176" fmla="*/ 6787685 w 9336686"/>
              <a:gd name="connsiteY176" fmla="*/ 3776346 h 4341716"/>
              <a:gd name="connsiteX177" fmla="*/ 6787685 w 9336686"/>
              <a:gd name="connsiteY177" fmla="*/ 3861685 h 4341716"/>
              <a:gd name="connsiteX178" fmla="*/ 6658658 w 9336686"/>
              <a:gd name="connsiteY178" fmla="*/ 3990712 h 4341716"/>
              <a:gd name="connsiteX179" fmla="*/ 6658659 w 9336686"/>
              <a:gd name="connsiteY179" fmla="*/ 3990711 h 4341716"/>
              <a:gd name="connsiteX180" fmla="*/ 6529632 w 9336686"/>
              <a:gd name="connsiteY180" fmla="*/ 3861684 h 4341716"/>
              <a:gd name="connsiteX181" fmla="*/ 6529631 w 9336686"/>
              <a:gd name="connsiteY181" fmla="*/ 3267664 h 4341716"/>
              <a:gd name="connsiteX182" fmla="*/ 6519493 w 9336686"/>
              <a:gd name="connsiteY182" fmla="*/ 3217445 h 4341716"/>
              <a:gd name="connsiteX183" fmla="*/ 6400605 w 9336686"/>
              <a:gd name="connsiteY183" fmla="*/ 3138641 h 4341716"/>
              <a:gd name="connsiteX184" fmla="*/ 6281718 w 9336686"/>
              <a:gd name="connsiteY184" fmla="*/ 3217445 h 4341716"/>
              <a:gd name="connsiteX185" fmla="*/ 6278120 w 9336686"/>
              <a:gd name="connsiteY185" fmla="*/ 3235264 h 4341716"/>
              <a:gd name="connsiteX186" fmla="*/ 6278120 w 9336686"/>
              <a:gd name="connsiteY186" fmla="*/ 3324182 h 4341716"/>
              <a:gd name="connsiteX187" fmla="*/ 6149093 w 9336686"/>
              <a:gd name="connsiteY187" fmla="*/ 3453209 h 4341716"/>
              <a:gd name="connsiteX188" fmla="*/ 6149094 w 9336686"/>
              <a:gd name="connsiteY188" fmla="*/ 3453208 h 4341716"/>
              <a:gd name="connsiteX189" fmla="*/ 6020067 w 9336686"/>
              <a:gd name="connsiteY189" fmla="*/ 3324181 h 4341716"/>
              <a:gd name="connsiteX190" fmla="*/ 6020067 w 9336686"/>
              <a:gd name="connsiteY190" fmla="*/ 3254438 h 4341716"/>
              <a:gd name="connsiteX191" fmla="*/ 6012599 w 9336686"/>
              <a:gd name="connsiteY191" fmla="*/ 3217445 h 4341716"/>
              <a:gd name="connsiteX192" fmla="*/ 5893711 w 9336686"/>
              <a:gd name="connsiteY192" fmla="*/ 3138641 h 4341716"/>
              <a:gd name="connsiteX193" fmla="*/ 5774823 w 9336686"/>
              <a:gd name="connsiteY193" fmla="*/ 3217445 h 4341716"/>
              <a:gd name="connsiteX194" fmla="*/ 5765060 w 9336686"/>
              <a:gd name="connsiteY194" fmla="*/ 3265805 h 4341716"/>
              <a:gd name="connsiteX195" fmla="*/ 5765060 w 9336686"/>
              <a:gd name="connsiteY195" fmla="*/ 3558605 h 4341716"/>
              <a:gd name="connsiteX196" fmla="*/ 5636033 w 9336686"/>
              <a:gd name="connsiteY196" fmla="*/ 3687632 h 4341716"/>
              <a:gd name="connsiteX197" fmla="*/ 5636034 w 9336686"/>
              <a:gd name="connsiteY197" fmla="*/ 3687631 h 4341716"/>
              <a:gd name="connsiteX198" fmla="*/ 5507007 w 9336686"/>
              <a:gd name="connsiteY198" fmla="*/ 3558604 h 4341716"/>
              <a:gd name="connsiteX199" fmla="*/ 5507007 w 9336686"/>
              <a:gd name="connsiteY199" fmla="*/ 2935868 h 4341716"/>
              <a:gd name="connsiteX200" fmla="*/ 5490777 w 9336686"/>
              <a:gd name="connsiteY200" fmla="*/ 2909117 h 4341716"/>
              <a:gd name="connsiteX201" fmla="*/ 5391213 w 9336686"/>
              <a:gd name="connsiteY201" fmla="*/ 2862163 h 4341716"/>
              <a:gd name="connsiteX202" fmla="*/ 5299977 w 9336686"/>
              <a:gd name="connsiteY202" fmla="*/ 2899954 h 4341716"/>
              <a:gd name="connsiteX203" fmla="*/ 5273771 w 9336686"/>
              <a:gd name="connsiteY203" fmla="*/ 2938823 h 4341716"/>
              <a:gd name="connsiteX204" fmla="*/ 5273771 w 9336686"/>
              <a:gd name="connsiteY204" fmla="*/ 3014951 h 4341716"/>
              <a:gd name="connsiteX205" fmla="*/ 5194967 w 9336686"/>
              <a:gd name="connsiteY205" fmla="*/ 3133839 h 4341716"/>
              <a:gd name="connsiteX206" fmla="*/ 5151167 w 9336686"/>
              <a:gd name="connsiteY206" fmla="*/ 3142681 h 4341716"/>
              <a:gd name="connsiteX207" fmla="*/ 5151167 w 9336686"/>
              <a:gd name="connsiteY207" fmla="*/ 3144047 h 4341716"/>
              <a:gd name="connsiteX208" fmla="*/ 5127687 w 9336686"/>
              <a:gd name="connsiteY208" fmla="*/ 3146414 h 4341716"/>
              <a:gd name="connsiteX209" fmla="*/ 5027958 w 9336686"/>
              <a:gd name="connsiteY209" fmla="*/ 3232363 h 4341716"/>
              <a:gd name="connsiteX210" fmla="*/ 5019757 w 9336686"/>
              <a:gd name="connsiteY210" fmla="*/ 3278834 h 4341716"/>
              <a:gd name="connsiteX211" fmla="*/ 5019757 w 9336686"/>
              <a:gd name="connsiteY211" fmla="*/ 3746003 h 4341716"/>
              <a:gd name="connsiteX212" fmla="*/ 4890730 w 9336686"/>
              <a:gd name="connsiteY212" fmla="*/ 3875030 h 4341716"/>
              <a:gd name="connsiteX213" fmla="*/ 4890731 w 9336686"/>
              <a:gd name="connsiteY213" fmla="*/ 3875031 h 4341716"/>
              <a:gd name="connsiteX214" fmla="*/ 4761704 w 9336686"/>
              <a:gd name="connsiteY214" fmla="*/ 3746004 h 4341716"/>
              <a:gd name="connsiteX215" fmla="*/ 4761704 w 9336686"/>
              <a:gd name="connsiteY215" fmla="*/ 3425369 h 4341716"/>
              <a:gd name="connsiteX216" fmla="*/ 4744536 w 9336686"/>
              <a:gd name="connsiteY216" fmla="*/ 3397074 h 4341716"/>
              <a:gd name="connsiteX217" fmla="*/ 4644973 w 9336686"/>
              <a:gd name="connsiteY217" fmla="*/ 3350120 h 4341716"/>
              <a:gd name="connsiteX218" fmla="*/ 4526085 w 9336686"/>
              <a:gd name="connsiteY218" fmla="*/ 3428924 h 4341716"/>
              <a:gd name="connsiteX219" fmla="*/ 4519985 w 9336686"/>
              <a:gd name="connsiteY219" fmla="*/ 3459140 h 4341716"/>
              <a:gd name="connsiteX220" fmla="*/ 4519985 w 9336686"/>
              <a:gd name="connsiteY220" fmla="*/ 4066575 h 4341716"/>
              <a:gd name="connsiteX221" fmla="*/ 4390958 w 9336686"/>
              <a:gd name="connsiteY221" fmla="*/ 4195602 h 4341716"/>
              <a:gd name="connsiteX222" fmla="*/ 4390959 w 9336686"/>
              <a:gd name="connsiteY222" fmla="*/ 4195601 h 4341716"/>
              <a:gd name="connsiteX223" fmla="*/ 4261932 w 9336686"/>
              <a:gd name="connsiteY223" fmla="*/ 4066574 h 4341716"/>
              <a:gd name="connsiteX224" fmla="*/ 4261932 w 9336686"/>
              <a:gd name="connsiteY224" fmla="*/ 3955216 h 4341716"/>
              <a:gd name="connsiteX225" fmla="*/ 4260106 w 9336686"/>
              <a:gd name="connsiteY225" fmla="*/ 3946171 h 4341716"/>
              <a:gd name="connsiteX226" fmla="*/ 4141220 w 9336686"/>
              <a:gd name="connsiteY226" fmla="*/ 3867367 h 4341716"/>
              <a:gd name="connsiteX227" fmla="*/ 4022332 w 9336686"/>
              <a:gd name="connsiteY227" fmla="*/ 3946171 h 4341716"/>
              <a:gd name="connsiteX228" fmla="*/ 4018195 w 9336686"/>
              <a:gd name="connsiteY228" fmla="*/ 3966664 h 4341716"/>
              <a:gd name="connsiteX229" fmla="*/ 4018195 w 9336686"/>
              <a:gd name="connsiteY229" fmla="*/ 4212689 h 4341716"/>
              <a:gd name="connsiteX230" fmla="*/ 3889168 w 9336686"/>
              <a:gd name="connsiteY230" fmla="*/ 4341716 h 4341716"/>
              <a:gd name="connsiteX231" fmla="*/ 3889169 w 9336686"/>
              <a:gd name="connsiteY231" fmla="*/ 4341715 h 4341716"/>
              <a:gd name="connsiteX232" fmla="*/ 3760142 w 9336686"/>
              <a:gd name="connsiteY232" fmla="*/ 4212688 h 4341716"/>
              <a:gd name="connsiteX233" fmla="*/ 3760142 w 9336686"/>
              <a:gd name="connsiteY233" fmla="*/ 3745519 h 4341716"/>
              <a:gd name="connsiteX234" fmla="*/ 3751941 w 9336686"/>
              <a:gd name="connsiteY234" fmla="*/ 3699048 h 4341716"/>
              <a:gd name="connsiteX235" fmla="*/ 3652212 w 9336686"/>
              <a:gd name="connsiteY235" fmla="*/ 3613099 h 4341716"/>
              <a:gd name="connsiteX236" fmla="*/ 3628732 w 9336686"/>
              <a:gd name="connsiteY236" fmla="*/ 3610732 h 4341716"/>
              <a:gd name="connsiteX237" fmla="*/ 3628732 w 9336686"/>
              <a:gd name="connsiteY237" fmla="*/ 3609366 h 4341716"/>
              <a:gd name="connsiteX238" fmla="*/ 3584932 w 9336686"/>
              <a:gd name="connsiteY238" fmla="*/ 3600524 h 4341716"/>
              <a:gd name="connsiteX239" fmla="*/ 3506128 w 9336686"/>
              <a:gd name="connsiteY239" fmla="*/ 3481636 h 4341716"/>
              <a:gd name="connsiteX240" fmla="*/ 3506128 w 9336686"/>
              <a:gd name="connsiteY240" fmla="*/ 3431307 h 4341716"/>
              <a:gd name="connsiteX241" fmla="*/ 3500614 w 9336686"/>
              <a:gd name="connsiteY241" fmla="*/ 3403994 h 4341716"/>
              <a:gd name="connsiteX242" fmla="*/ 3381726 w 9336686"/>
              <a:gd name="connsiteY242" fmla="*/ 3325190 h 4341716"/>
              <a:gd name="connsiteX243" fmla="*/ 3290490 w 9336686"/>
              <a:gd name="connsiteY243" fmla="*/ 3362981 h 4341716"/>
              <a:gd name="connsiteX244" fmla="*/ 3263554 w 9336686"/>
              <a:gd name="connsiteY244" fmla="*/ 3402932 h 4341716"/>
              <a:gd name="connsiteX245" fmla="*/ 3263554 w 9336686"/>
              <a:gd name="connsiteY245" fmla="*/ 3631142 h 4341716"/>
              <a:gd name="connsiteX246" fmla="*/ 3134527 w 9336686"/>
              <a:gd name="connsiteY246" fmla="*/ 3760169 h 4341716"/>
              <a:gd name="connsiteX247" fmla="*/ 3134528 w 9336686"/>
              <a:gd name="connsiteY247" fmla="*/ 3760168 h 4341716"/>
              <a:gd name="connsiteX248" fmla="*/ 3005501 w 9336686"/>
              <a:gd name="connsiteY248" fmla="*/ 3631141 h 4341716"/>
              <a:gd name="connsiteX249" fmla="*/ 3005501 w 9336686"/>
              <a:gd name="connsiteY249" fmla="*/ 2991769 h 4341716"/>
              <a:gd name="connsiteX250" fmla="*/ 3000280 w 9336686"/>
              <a:gd name="connsiteY250" fmla="*/ 2965907 h 4341716"/>
              <a:gd name="connsiteX251" fmla="*/ 2881392 w 9336686"/>
              <a:gd name="connsiteY251" fmla="*/ 2887103 h 4341716"/>
              <a:gd name="connsiteX252" fmla="*/ 2762505 w 9336686"/>
              <a:gd name="connsiteY252" fmla="*/ 2965907 h 4341716"/>
              <a:gd name="connsiteX253" fmla="*/ 2762032 w 9336686"/>
              <a:gd name="connsiteY253" fmla="*/ 2968250 h 4341716"/>
              <a:gd name="connsiteX254" fmla="*/ 2762032 w 9336686"/>
              <a:gd name="connsiteY254" fmla="*/ 3113195 h 4341716"/>
              <a:gd name="connsiteX255" fmla="*/ 2683229 w 9336686"/>
              <a:gd name="connsiteY255" fmla="*/ 3232083 h 4341716"/>
              <a:gd name="connsiteX256" fmla="*/ 2635159 w 9336686"/>
              <a:gd name="connsiteY256" fmla="*/ 3241787 h 4341716"/>
              <a:gd name="connsiteX257" fmla="*/ 2635159 w 9336686"/>
              <a:gd name="connsiteY257" fmla="*/ 3242525 h 4341716"/>
              <a:gd name="connsiteX258" fmla="*/ 2611679 w 9336686"/>
              <a:gd name="connsiteY258" fmla="*/ 3244892 h 4341716"/>
              <a:gd name="connsiteX259" fmla="*/ 2534615 w 9336686"/>
              <a:gd name="connsiteY259" fmla="*/ 3291336 h 4341716"/>
              <a:gd name="connsiteX260" fmla="*/ 2512827 w 9336686"/>
              <a:gd name="connsiteY260" fmla="*/ 3329312 h 4341716"/>
              <a:gd name="connsiteX261" fmla="*/ 2512827 w 9336686"/>
              <a:gd name="connsiteY261" fmla="*/ 3454880 h 4341716"/>
              <a:gd name="connsiteX262" fmla="*/ 2434024 w 9336686"/>
              <a:gd name="connsiteY262" fmla="*/ 3573768 h 4341716"/>
              <a:gd name="connsiteX263" fmla="*/ 2385954 w 9336686"/>
              <a:gd name="connsiteY263" fmla="*/ 3583472 h 4341716"/>
              <a:gd name="connsiteX264" fmla="*/ 2385954 w 9336686"/>
              <a:gd name="connsiteY264" fmla="*/ 3584210 h 4341716"/>
              <a:gd name="connsiteX265" fmla="*/ 2362474 w 9336686"/>
              <a:gd name="connsiteY265" fmla="*/ 3586577 h 4341716"/>
              <a:gd name="connsiteX266" fmla="*/ 2285410 w 9336686"/>
              <a:gd name="connsiteY266" fmla="*/ 3633021 h 4341716"/>
              <a:gd name="connsiteX267" fmla="*/ 2273449 w 9336686"/>
              <a:gd name="connsiteY267" fmla="*/ 3653869 h 4341716"/>
              <a:gd name="connsiteX268" fmla="*/ 2273449 w 9336686"/>
              <a:gd name="connsiteY268" fmla="*/ 3867367 h 4341716"/>
              <a:gd name="connsiteX269" fmla="*/ 2144423 w 9336686"/>
              <a:gd name="connsiteY269" fmla="*/ 3996394 h 4341716"/>
              <a:gd name="connsiteX270" fmla="*/ 2144424 w 9336686"/>
              <a:gd name="connsiteY270" fmla="*/ 3996393 h 4341716"/>
              <a:gd name="connsiteX271" fmla="*/ 2015396 w 9336686"/>
              <a:gd name="connsiteY271" fmla="*/ 3867366 h 4341716"/>
              <a:gd name="connsiteX272" fmla="*/ 2015396 w 9336686"/>
              <a:gd name="connsiteY272" fmla="*/ 3400197 h 4341716"/>
              <a:gd name="connsiteX273" fmla="*/ 2007195 w 9336686"/>
              <a:gd name="connsiteY273" fmla="*/ 3353726 h 4341716"/>
              <a:gd name="connsiteX274" fmla="*/ 1907467 w 9336686"/>
              <a:gd name="connsiteY274" fmla="*/ 3267777 h 4341716"/>
              <a:gd name="connsiteX275" fmla="*/ 1883987 w 9336686"/>
              <a:gd name="connsiteY275" fmla="*/ 3265410 h 4341716"/>
              <a:gd name="connsiteX276" fmla="*/ 1883987 w 9336686"/>
              <a:gd name="connsiteY276" fmla="*/ 3264044 h 4341716"/>
              <a:gd name="connsiteX277" fmla="*/ 1840187 w 9336686"/>
              <a:gd name="connsiteY277" fmla="*/ 3255202 h 4341716"/>
              <a:gd name="connsiteX278" fmla="*/ 1761383 w 9336686"/>
              <a:gd name="connsiteY278" fmla="*/ 3136314 h 4341716"/>
              <a:gd name="connsiteX279" fmla="*/ 1761383 w 9336686"/>
              <a:gd name="connsiteY279" fmla="*/ 2996103 h 4341716"/>
              <a:gd name="connsiteX280" fmla="*/ 1755287 w 9336686"/>
              <a:gd name="connsiteY280" fmla="*/ 2965907 h 4341716"/>
              <a:gd name="connsiteX281" fmla="*/ 1636398 w 9336686"/>
              <a:gd name="connsiteY281" fmla="*/ 2887103 h 4341716"/>
              <a:gd name="connsiteX282" fmla="*/ 1517510 w 9336686"/>
              <a:gd name="connsiteY282" fmla="*/ 2965907 h 4341716"/>
              <a:gd name="connsiteX283" fmla="*/ 1515568 w 9336686"/>
              <a:gd name="connsiteY283" fmla="*/ 2975527 h 4341716"/>
              <a:gd name="connsiteX284" fmla="*/ 1515568 w 9336686"/>
              <a:gd name="connsiteY284" fmla="*/ 3239907 h 4341716"/>
              <a:gd name="connsiteX285" fmla="*/ 1386541 w 9336686"/>
              <a:gd name="connsiteY285" fmla="*/ 3368934 h 4341716"/>
              <a:gd name="connsiteX286" fmla="*/ 1386542 w 9336686"/>
              <a:gd name="connsiteY286" fmla="*/ 3368933 h 4341716"/>
              <a:gd name="connsiteX287" fmla="*/ 1257514 w 9336686"/>
              <a:gd name="connsiteY287" fmla="*/ 3239906 h 4341716"/>
              <a:gd name="connsiteX288" fmla="*/ 1257514 w 9336686"/>
              <a:gd name="connsiteY288" fmla="*/ 2772737 h 4341716"/>
              <a:gd name="connsiteX289" fmla="*/ 1249314 w 9336686"/>
              <a:gd name="connsiteY289" fmla="*/ 2726266 h 4341716"/>
              <a:gd name="connsiteX290" fmla="*/ 1149584 w 9336686"/>
              <a:gd name="connsiteY290" fmla="*/ 2640317 h 4341716"/>
              <a:gd name="connsiteX291" fmla="*/ 1126104 w 9336686"/>
              <a:gd name="connsiteY291" fmla="*/ 2637950 h 4341716"/>
              <a:gd name="connsiteX292" fmla="*/ 1126104 w 9336686"/>
              <a:gd name="connsiteY292" fmla="*/ 2636584 h 4341716"/>
              <a:gd name="connsiteX293" fmla="*/ 1082305 w 9336686"/>
              <a:gd name="connsiteY293" fmla="*/ 2627742 h 4341716"/>
              <a:gd name="connsiteX294" fmla="*/ 1003500 w 9336686"/>
              <a:gd name="connsiteY294" fmla="*/ 2508854 h 4341716"/>
              <a:gd name="connsiteX295" fmla="*/ 1003500 w 9336686"/>
              <a:gd name="connsiteY295" fmla="*/ 2387433 h 4341716"/>
              <a:gd name="connsiteX296" fmla="*/ 1003269 w 9336686"/>
              <a:gd name="connsiteY296" fmla="*/ 2386290 h 4341716"/>
              <a:gd name="connsiteX297" fmla="*/ 884381 w 9336686"/>
              <a:gd name="connsiteY297" fmla="*/ 2307486 h 4341716"/>
              <a:gd name="connsiteX298" fmla="*/ 765494 w 9336686"/>
              <a:gd name="connsiteY298" fmla="*/ 2386290 h 4341716"/>
              <a:gd name="connsiteX299" fmla="*/ 762038 w 9336686"/>
              <a:gd name="connsiteY299" fmla="*/ 2403410 h 4341716"/>
              <a:gd name="connsiteX300" fmla="*/ 762038 w 9336686"/>
              <a:gd name="connsiteY300" fmla="*/ 2614672 h 4341716"/>
              <a:gd name="connsiteX301" fmla="*/ 683235 w 9336686"/>
              <a:gd name="connsiteY301" fmla="*/ 2733560 h 4341716"/>
              <a:gd name="connsiteX302" fmla="*/ 635165 w 9336686"/>
              <a:gd name="connsiteY302" fmla="*/ 2743264 h 4341716"/>
              <a:gd name="connsiteX303" fmla="*/ 635165 w 9336686"/>
              <a:gd name="connsiteY303" fmla="*/ 2744002 h 4341716"/>
              <a:gd name="connsiteX304" fmla="*/ 611685 w 9336686"/>
              <a:gd name="connsiteY304" fmla="*/ 2746369 h 4341716"/>
              <a:gd name="connsiteX305" fmla="*/ 534621 w 9336686"/>
              <a:gd name="connsiteY305" fmla="*/ 2792813 h 4341716"/>
              <a:gd name="connsiteX306" fmla="*/ 512066 w 9336686"/>
              <a:gd name="connsiteY306" fmla="*/ 2832126 h 4341716"/>
              <a:gd name="connsiteX307" fmla="*/ 512066 w 9336686"/>
              <a:gd name="connsiteY307" fmla="*/ 3531739 h 4341716"/>
              <a:gd name="connsiteX308" fmla="*/ 383039 w 9336686"/>
              <a:gd name="connsiteY308" fmla="*/ 3660766 h 4341716"/>
              <a:gd name="connsiteX309" fmla="*/ 383040 w 9336686"/>
              <a:gd name="connsiteY309" fmla="*/ 3660765 h 4341716"/>
              <a:gd name="connsiteX310" fmla="*/ 254013 w 9336686"/>
              <a:gd name="connsiteY310" fmla="*/ 3531738 h 4341716"/>
              <a:gd name="connsiteX311" fmla="*/ 254013 w 9336686"/>
              <a:gd name="connsiteY311" fmla="*/ 3064569 h 4341716"/>
              <a:gd name="connsiteX312" fmla="*/ 245812 w 9336686"/>
              <a:gd name="connsiteY312" fmla="*/ 3018098 h 4341716"/>
              <a:gd name="connsiteX313" fmla="*/ 146083 w 9336686"/>
              <a:gd name="connsiteY313" fmla="*/ 2932149 h 4341716"/>
              <a:gd name="connsiteX314" fmla="*/ 122603 w 9336686"/>
              <a:gd name="connsiteY314" fmla="*/ 2929782 h 4341716"/>
              <a:gd name="connsiteX315" fmla="*/ 122603 w 9336686"/>
              <a:gd name="connsiteY315" fmla="*/ 2928416 h 4341716"/>
              <a:gd name="connsiteX316" fmla="*/ 78803 w 9336686"/>
              <a:gd name="connsiteY316" fmla="*/ 2919574 h 4341716"/>
              <a:gd name="connsiteX317" fmla="*/ 22035 w 9336686"/>
              <a:gd name="connsiteY317" fmla="*/ 2872826 h 4341716"/>
              <a:gd name="connsiteX318" fmla="*/ 0 w 9336686"/>
              <a:gd name="connsiteY318" fmla="*/ 2800689 h 4341716"/>
              <a:gd name="connsiteX319" fmla="*/ 0 w 9336686"/>
              <a:gd name="connsiteY319" fmla="*/ 783111 h 4341716"/>
              <a:gd name="connsiteX320" fmla="*/ 129027 w 9336686"/>
              <a:gd name="connsiteY320" fmla="*/ 654084 h 4341716"/>
              <a:gd name="connsiteX321" fmla="*/ 129026 w 9336686"/>
              <a:gd name="connsiteY321" fmla="*/ 654085 h 4341716"/>
              <a:gd name="connsiteX322" fmla="*/ 258053 w 9336686"/>
              <a:gd name="connsiteY322" fmla="*/ 783112 h 4341716"/>
              <a:gd name="connsiteX323" fmla="*/ 258053 w 9336686"/>
              <a:gd name="connsiteY323" fmla="*/ 1405848 h 4341716"/>
              <a:gd name="connsiteX324" fmla="*/ 274283 w 9336686"/>
              <a:gd name="connsiteY324" fmla="*/ 1432599 h 4341716"/>
              <a:gd name="connsiteX325" fmla="*/ 373847 w 9336686"/>
              <a:gd name="connsiteY325" fmla="*/ 1479553 h 4341716"/>
              <a:gd name="connsiteX326" fmla="*/ 492735 w 9336686"/>
              <a:gd name="connsiteY326" fmla="*/ 1400749 h 4341716"/>
              <a:gd name="connsiteX327" fmla="*/ 494536 w 9336686"/>
              <a:gd name="connsiteY327" fmla="*/ 1391827 h 4341716"/>
              <a:gd name="connsiteX328" fmla="*/ 494536 w 9336686"/>
              <a:gd name="connsiteY328" fmla="*/ 964051 h 4341716"/>
              <a:gd name="connsiteX329" fmla="*/ 623563 w 9336686"/>
              <a:gd name="connsiteY329" fmla="*/ 835024 h 4341716"/>
              <a:gd name="connsiteX330" fmla="*/ 623562 w 9336686"/>
              <a:gd name="connsiteY330" fmla="*/ 835025 h 4341716"/>
              <a:gd name="connsiteX331" fmla="*/ 752589 w 9336686"/>
              <a:gd name="connsiteY331" fmla="*/ 964052 h 4341716"/>
              <a:gd name="connsiteX332" fmla="*/ 752590 w 9336686"/>
              <a:gd name="connsiteY332" fmla="*/ 947529 h 4341716"/>
              <a:gd name="connsiteX333" fmla="*/ 762728 w 9336686"/>
              <a:gd name="connsiteY333" fmla="*/ 997748 h 4341716"/>
              <a:gd name="connsiteX334" fmla="*/ 881616 w 9336686"/>
              <a:gd name="connsiteY334" fmla="*/ 1076552 h 4341716"/>
              <a:gd name="connsiteX335" fmla="*/ 1000503 w 9336686"/>
              <a:gd name="connsiteY335" fmla="*/ 997748 h 4341716"/>
              <a:gd name="connsiteX336" fmla="*/ 1010267 w 9336686"/>
              <a:gd name="connsiteY336" fmla="*/ 949388 h 4341716"/>
              <a:gd name="connsiteX337" fmla="*/ 1010267 w 9336686"/>
              <a:gd name="connsiteY337" fmla="*/ 362986 h 4341716"/>
              <a:gd name="connsiteX338" fmla="*/ 1139294 w 9336686"/>
              <a:gd name="connsiteY338" fmla="*/ 233959 h 4341716"/>
              <a:gd name="connsiteX339" fmla="*/ 1139293 w 9336686"/>
              <a:gd name="connsiteY339" fmla="*/ 233960 h 4341716"/>
              <a:gd name="connsiteX340" fmla="*/ 1268320 w 9336686"/>
              <a:gd name="connsiteY340" fmla="*/ 362987 h 4341716"/>
              <a:gd name="connsiteX341" fmla="*/ 1268321 w 9336686"/>
              <a:gd name="connsiteY341" fmla="*/ 1259949 h 4341716"/>
              <a:gd name="connsiteX342" fmla="*/ 1278459 w 9336686"/>
              <a:gd name="connsiteY342" fmla="*/ 1310168 h 4341716"/>
              <a:gd name="connsiteX343" fmla="*/ 1397347 w 9336686"/>
              <a:gd name="connsiteY343" fmla="*/ 1388972 h 4341716"/>
              <a:gd name="connsiteX344" fmla="*/ 1516234 w 9336686"/>
              <a:gd name="connsiteY344" fmla="*/ 1310168 h 4341716"/>
              <a:gd name="connsiteX345" fmla="*/ 1519832 w 9336686"/>
              <a:gd name="connsiteY345" fmla="*/ 1292349 h 4341716"/>
              <a:gd name="connsiteX346" fmla="*/ 1519832 w 9336686"/>
              <a:gd name="connsiteY346" fmla="*/ 983403 h 4341716"/>
              <a:gd name="connsiteX347" fmla="*/ 1648859 w 9336686"/>
              <a:gd name="connsiteY347" fmla="*/ 854376 h 4341716"/>
              <a:gd name="connsiteX348" fmla="*/ 1648858 w 9336686"/>
              <a:gd name="connsiteY348" fmla="*/ 854377 h 4341716"/>
              <a:gd name="connsiteX349" fmla="*/ 1777885 w 9336686"/>
              <a:gd name="connsiteY349" fmla="*/ 983404 h 4341716"/>
              <a:gd name="connsiteX350" fmla="*/ 1777885 w 9336686"/>
              <a:gd name="connsiteY350" fmla="*/ 1363756 h 4341716"/>
              <a:gd name="connsiteX351" fmla="*/ 1785353 w 9336686"/>
              <a:gd name="connsiteY351" fmla="*/ 1400749 h 4341716"/>
              <a:gd name="connsiteX352" fmla="*/ 1904241 w 9336686"/>
              <a:gd name="connsiteY352" fmla="*/ 1479553 h 4341716"/>
              <a:gd name="connsiteX353" fmla="*/ 2033268 w 9336686"/>
              <a:gd name="connsiteY353" fmla="*/ 1350526 h 4341716"/>
              <a:gd name="connsiteX354" fmla="*/ 2033269 w 9336686"/>
              <a:gd name="connsiteY354" fmla="*/ 580034 h 4341716"/>
              <a:gd name="connsiteX355" fmla="*/ 2162296 w 9336686"/>
              <a:gd name="connsiteY355" fmla="*/ 451007 h 4341716"/>
              <a:gd name="connsiteX356" fmla="*/ 2162295 w 9336686"/>
              <a:gd name="connsiteY356" fmla="*/ 451008 h 4341716"/>
              <a:gd name="connsiteX357" fmla="*/ 2291322 w 9336686"/>
              <a:gd name="connsiteY357" fmla="*/ 580035 h 4341716"/>
              <a:gd name="connsiteX358" fmla="*/ 2291323 w 9336686"/>
              <a:gd name="connsiteY358" fmla="*/ 563512 h 4341716"/>
              <a:gd name="connsiteX359" fmla="*/ 2301461 w 9336686"/>
              <a:gd name="connsiteY359" fmla="*/ 613731 h 4341716"/>
              <a:gd name="connsiteX360" fmla="*/ 2420349 w 9336686"/>
              <a:gd name="connsiteY360" fmla="*/ 692535 h 4341716"/>
              <a:gd name="connsiteX361" fmla="*/ 2539236 w 9336686"/>
              <a:gd name="connsiteY361" fmla="*/ 613731 h 4341716"/>
              <a:gd name="connsiteX362" fmla="*/ 2549000 w 9336686"/>
              <a:gd name="connsiteY362" fmla="*/ 565370 h 4341716"/>
              <a:gd name="connsiteX363" fmla="*/ 2549000 w 9336686"/>
              <a:gd name="connsiteY363" fmla="*/ 480031 h 4341716"/>
              <a:gd name="connsiteX364" fmla="*/ 2678027 w 9336686"/>
              <a:gd name="connsiteY364" fmla="*/ 351004 h 4341716"/>
              <a:gd name="connsiteX365" fmla="*/ 2678026 w 9336686"/>
              <a:gd name="connsiteY365" fmla="*/ 351005 h 4341716"/>
              <a:gd name="connsiteX366" fmla="*/ 2807053 w 9336686"/>
              <a:gd name="connsiteY366" fmla="*/ 480032 h 4341716"/>
              <a:gd name="connsiteX367" fmla="*/ 2807054 w 9336686"/>
              <a:gd name="connsiteY367" fmla="*/ 1074052 h 4341716"/>
              <a:gd name="connsiteX368" fmla="*/ 2817192 w 9336686"/>
              <a:gd name="connsiteY368" fmla="*/ 1124271 h 4341716"/>
              <a:gd name="connsiteX369" fmla="*/ 2936080 w 9336686"/>
              <a:gd name="connsiteY369" fmla="*/ 1203075 h 4341716"/>
              <a:gd name="connsiteX370" fmla="*/ 3054967 w 9336686"/>
              <a:gd name="connsiteY370" fmla="*/ 1124271 h 4341716"/>
              <a:gd name="connsiteX371" fmla="*/ 3058565 w 9336686"/>
              <a:gd name="connsiteY371" fmla="*/ 1106452 h 4341716"/>
              <a:gd name="connsiteX372" fmla="*/ 3058565 w 9336686"/>
              <a:gd name="connsiteY372" fmla="*/ 1017534 h 4341716"/>
              <a:gd name="connsiteX373" fmla="*/ 3187592 w 9336686"/>
              <a:gd name="connsiteY373" fmla="*/ 888507 h 4341716"/>
              <a:gd name="connsiteX374" fmla="*/ 3187591 w 9336686"/>
              <a:gd name="connsiteY374" fmla="*/ 888508 h 4341716"/>
              <a:gd name="connsiteX375" fmla="*/ 3316618 w 9336686"/>
              <a:gd name="connsiteY375" fmla="*/ 1017535 h 4341716"/>
              <a:gd name="connsiteX376" fmla="*/ 3316618 w 9336686"/>
              <a:gd name="connsiteY376" fmla="*/ 1087278 h 4341716"/>
              <a:gd name="connsiteX377" fmla="*/ 3324086 w 9336686"/>
              <a:gd name="connsiteY377" fmla="*/ 1124271 h 4341716"/>
              <a:gd name="connsiteX378" fmla="*/ 3442974 w 9336686"/>
              <a:gd name="connsiteY378" fmla="*/ 1203075 h 4341716"/>
              <a:gd name="connsiteX379" fmla="*/ 3561862 w 9336686"/>
              <a:gd name="connsiteY379" fmla="*/ 1124271 h 4341716"/>
              <a:gd name="connsiteX380" fmla="*/ 3571625 w 9336686"/>
              <a:gd name="connsiteY380" fmla="*/ 1075911 h 4341716"/>
              <a:gd name="connsiteX381" fmla="*/ 3571625 w 9336686"/>
              <a:gd name="connsiteY381" fmla="*/ 783111 h 4341716"/>
              <a:gd name="connsiteX382" fmla="*/ 3700652 w 9336686"/>
              <a:gd name="connsiteY382" fmla="*/ 654084 h 4341716"/>
              <a:gd name="connsiteX383" fmla="*/ 3700651 w 9336686"/>
              <a:gd name="connsiteY383" fmla="*/ 654085 h 4341716"/>
              <a:gd name="connsiteX384" fmla="*/ 3829678 w 9336686"/>
              <a:gd name="connsiteY384" fmla="*/ 783112 h 4341716"/>
              <a:gd name="connsiteX385" fmla="*/ 3829678 w 9336686"/>
              <a:gd name="connsiteY385" fmla="*/ 1405848 h 4341716"/>
              <a:gd name="connsiteX386" fmla="*/ 3845908 w 9336686"/>
              <a:gd name="connsiteY386" fmla="*/ 1432599 h 4341716"/>
              <a:gd name="connsiteX387" fmla="*/ 3945472 w 9336686"/>
              <a:gd name="connsiteY387" fmla="*/ 1479553 h 4341716"/>
              <a:gd name="connsiteX388" fmla="*/ 4036708 w 9336686"/>
              <a:gd name="connsiteY388" fmla="*/ 1441762 h 4341716"/>
              <a:gd name="connsiteX389" fmla="*/ 4062914 w 9336686"/>
              <a:gd name="connsiteY389" fmla="*/ 1402893 h 4341716"/>
              <a:gd name="connsiteX390" fmla="*/ 4062914 w 9336686"/>
              <a:gd name="connsiteY390" fmla="*/ 1326765 h 4341716"/>
              <a:gd name="connsiteX391" fmla="*/ 4141718 w 9336686"/>
              <a:gd name="connsiteY391" fmla="*/ 1207877 h 4341716"/>
              <a:gd name="connsiteX392" fmla="*/ 4185518 w 9336686"/>
              <a:gd name="connsiteY392" fmla="*/ 1199035 h 4341716"/>
              <a:gd name="connsiteX393" fmla="*/ 4185518 w 9336686"/>
              <a:gd name="connsiteY393" fmla="*/ 1197669 h 4341716"/>
              <a:gd name="connsiteX394" fmla="*/ 4208998 w 9336686"/>
              <a:gd name="connsiteY394" fmla="*/ 1195302 h 4341716"/>
              <a:gd name="connsiteX395" fmla="*/ 4308727 w 9336686"/>
              <a:gd name="connsiteY395" fmla="*/ 1109353 h 4341716"/>
              <a:gd name="connsiteX396" fmla="*/ 4316928 w 9336686"/>
              <a:gd name="connsiteY396" fmla="*/ 1062882 h 4341716"/>
              <a:gd name="connsiteX397" fmla="*/ 4316928 w 9336686"/>
              <a:gd name="connsiteY397" fmla="*/ 595713 h 4341716"/>
              <a:gd name="connsiteX398" fmla="*/ 4445955 w 9336686"/>
              <a:gd name="connsiteY398" fmla="*/ 466686 h 4341716"/>
              <a:gd name="connsiteX399" fmla="*/ 4445954 w 9336686"/>
              <a:gd name="connsiteY399" fmla="*/ 466685 h 4341716"/>
              <a:gd name="connsiteX400" fmla="*/ 4574981 w 9336686"/>
              <a:gd name="connsiteY400" fmla="*/ 595712 h 4341716"/>
              <a:gd name="connsiteX401" fmla="*/ 4574981 w 9336686"/>
              <a:gd name="connsiteY401" fmla="*/ 916347 h 4341716"/>
              <a:gd name="connsiteX402" fmla="*/ 4592149 w 9336686"/>
              <a:gd name="connsiteY402" fmla="*/ 944642 h 4341716"/>
              <a:gd name="connsiteX403" fmla="*/ 4691712 w 9336686"/>
              <a:gd name="connsiteY403" fmla="*/ 991596 h 4341716"/>
              <a:gd name="connsiteX404" fmla="*/ 4810600 w 9336686"/>
              <a:gd name="connsiteY404" fmla="*/ 912792 h 4341716"/>
              <a:gd name="connsiteX405" fmla="*/ 4816700 w 9336686"/>
              <a:gd name="connsiteY405" fmla="*/ 882576 h 4341716"/>
              <a:gd name="connsiteX406" fmla="*/ 4816700 w 9336686"/>
              <a:gd name="connsiteY406" fmla="*/ 275141 h 4341716"/>
              <a:gd name="connsiteX407" fmla="*/ 4945727 w 9336686"/>
              <a:gd name="connsiteY407" fmla="*/ 146114 h 4341716"/>
              <a:gd name="connsiteX408" fmla="*/ 4945726 w 9336686"/>
              <a:gd name="connsiteY408" fmla="*/ 146115 h 4341716"/>
              <a:gd name="connsiteX409" fmla="*/ 5074753 w 9336686"/>
              <a:gd name="connsiteY409" fmla="*/ 275142 h 4341716"/>
              <a:gd name="connsiteX410" fmla="*/ 5074753 w 9336686"/>
              <a:gd name="connsiteY410" fmla="*/ 386500 h 4341716"/>
              <a:gd name="connsiteX411" fmla="*/ 5076579 w 9336686"/>
              <a:gd name="connsiteY411" fmla="*/ 395545 h 4341716"/>
              <a:gd name="connsiteX412" fmla="*/ 5195465 w 9336686"/>
              <a:gd name="connsiteY412" fmla="*/ 474349 h 4341716"/>
              <a:gd name="connsiteX413" fmla="*/ 5314353 w 9336686"/>
              <a:gd name="connsiteY413" fmla="*/ 395545 h 4341716"/>
              <a:gd name="connsiteX414" fmla="*/ 5318490 w 9336686"/>
              <a:gd name="connsiteY414" fmla="*/ 375052 h 4341716"/>
              <a:gd name="connsiteX415" fmla="*/ 5318490 w 9336686"/>
              <a:gd name="connsiteY415" fmla="*/ 129027 h 4341716"/>
              <a:gd name="connsiteX416" fmla="*/ 5447517 w 9336686"/>
              <a:gd name="connsiteY416"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6 w 9336686"/>
              <a:gd name="connsiteY143" fmla="*/ 2205066 h 4341716"/>
              <a:gd name="connsiteX144" fmla="*/ 8584095 w 9336686"/>
              <a:gd name="connsiteY144" fmla="*/ 2205066 h 4341716"/>
              <a:gd name="connsiteX145" fmla="*/ 8584095 w 9336686"/>
              <a:gd name="connsiteY145" fmla="*/ 3394187 h 4341716"/>
              <a:gd name="connsiteX146" fmla="*/ 8573957 w 9336686"/>
              <a:gd name="connsiteY146" fmla="*/ 3343968 h 4341716"/>
              <a:gd name="connsiteX147" fmla="*/ 8455069 w 9336686"/>
              <a:gd name="connsiteY147" fmla="*/ 3265164 h 4341716"/>
              <a:gd name="connsiteX148" fmla="*/ 8336182 w 9336686"/>
              <a:gd name="connsiteY148" fmla="*/ 3343968 h 4341716"/>
              <a:gd name="connsiteX149" fmla="*/ 8326418 w 9336686"/>
              <a:gd name="connsiteY149" fmla="*/ 3392328 h 4341716"/>
              <a:gd name="connsiteX150" fmla="*/ 8326418 w 9336686"/>
              <a:gd name="connsiteY150" fmla="*/ 3978730 h 4341716"/>
              <a:gd name="connsiteX151" fmla="*/ 8197391 w 9336686"/>
              <a:gd name="connsiteY151" fmla="*/ 4107757 h 4341716"/>
              <a:gd name="connsiteX152" fmla="*/ 8197392 w 9336686"/>
              <a:gd name="connsiteY152" fmla="*/ 4107756 h 4341716"/>
              <a:gd name="connsiteX153" fmla="*/ 8068365 w 9336686"/>
              <a:gd name="connsiteY153" fmla="*/ 3978729 h 4341716"/>
              <a:gd name="connsiteX154" fmla="*/ 8068364 w 9336686"/>
              <a:gd name="connsiteY154" fmla="*/ 3081767 h 4341716"/>
              <a:gd name="connsiteX155" fmla="*/ 8058226 w 9336686"/>
              <a:gd name="connsiteY155" fmla="*/ 3031548 h 4341716"/>
              <a:gd name="connsiteX156" fmla="*/ 7939338 w 9336686"/>
              <a:gd name="connsiteY156" fmla="*/ 2952744 h 4341716"/>
              <a:gd name="connsiteX157" fmla="*/ 7820451 w 9336686"/>
              <a:gd name="connsiteY157" fmla="*/ 3031548 h 4341716"/>
              <a:gd name="connsiteX158" fmla="*/ 7816853 w 9336686"/>
              <a:gd name="connsiteY158" fmla="*/ 3049367 h 4341716"/>
              <a:gd name="connsiteX159" fmla="*/ 7816853 w 9336686"/>
              <a:gd name="connsiteY159" fmla="*/ 3358313 h 4341716"/>
              <a:gd name="connsiteX160" fmla="*/ 7687826 w 9336686"/>
              <a:gd name="connsiteY160" fmla="*/ 3487340 h 4341716"/>
              <a:gd name="connsiteX161" fmla="*/ 7687827 w 9336686"/>
              <a:gd name="connsiteY161" fmla="*/ 3487339 h 4341716"/>
              <a:gd name="connsiteX162" fmla="*/ 7558800 w 9336686"/>
              <a:gd name="connsiteY162" fmla="*/ 3358312 h 4341716"/>
              <a:gd name="connsiteX163" fmla="*/ 7558800 w 9336686"/>
              <a:gd name="connsiteY163" fmla="*/ 2977960 h 4341716"/>
              <a:gd name="connsiteX164" fmla="*/ 7551332 w 9336686"/>
              <a:gd name="connsiteY164" fmla="*/ 2940967 h 4341716"/>
              <a:gd name="connsiteX165" fmla="*/ 7432444 w 9336686"/>
              <a:gd name="connsiteY165" fmla="*/ 2862163 h 4341716"/>
              <a:gd name="connsiteX166" fmla="*/ 7303417 w 9336686"/>
              <a:gd name="connsiteY166" fmla="*/ 2991190 h 4341716"/>
              <a:gd name="connsiteX167" fmla="*/ 7303416 w 9336686"/>
              <a:gd name="connsiteY167" fmla="*/ 3761682 h 4341716"/>
              <a:gd name="connsiteX168" fmla="*/ 7174389 w 9336686"/>
              <a:gd name="connsiteY168" fmla="*/ 3890709 h 4341716"/>
              <a:gd name="connsiteX169" fmla="*/ 7174390 w 9336686"/>
              <a:gd name="connsiteY169" fmla="*/ 3890708 h 4341716"/>
              <a:gd name="connsiteX170" fmla="*/ 7045363 w 9336686"/>
              <a:gd name="connsiteY170" fmla="*/ 3761681 h 4341716"/>
              <a:gd name="connsiteX171" fmla="*/ 7045362 w 9336686"/>
              <a:gd name="connsiteY171" fmla="*/ 3778204 h 4341716"/>
              <a:gd name="connsiteX172" fmla="*/ 7035224 w 9336686"/>
              <a:gd name="connsiteY172" fmla="*/ 3727985 h 4341716"/>
              <a:gd name="connsiteX173" fmla="*/ 6916336 w 9336686"/>
              <a:gd name="connsiteY173" fmla="*/ 3649181 h 4341716"/>
              <a:gd name="connsiteX174" fmla="*/ 6797449 w 9336686"/>
              <a:gd name="connsiteY174" fmla="*/ 3727985 h 4341716"/>
              <a:gd name="connsiteX175" fmla="*/ 6787685 w 9336686"/>
              <a:gd name="connsiteY175" fmla="*/ 3776346 h 4341716"/>
              <a:gd name="connsiteX176" fmla="*/ 6787685 w 9336686"/>
              <a:gd name="connsiteY176" fmla="*/ 3861685 h 4341716"/>
              <a:gd name="connsiteX177" fmla="*/ 6658658 w 9336686"/>
              <a:gd name="connsiteY177" fmla="*/ 3990712 h 4341716"/>
              <a:gd name="connsiteX178" fmla="*/ 6658659 w 9336686"/>
              <a:gd name="connsiteY178" fmla="*/ 3990711 h 4341716"/>
              <a:gd name="connsiteX179" fmla="*/ 6529632 w 9336686"/>
              <a:gd name="connsiteY179" fmla="*/ 3861684 h 4341716"/>
              <a:gd name="connsiteX180" fmla="*/ 6529631 w 9336686"/>
              <a:gd name="connsiteY180" fmla="*/ 3267664 h 4341716"/>
              <a:gd name="connsiteX181" fmla="*/ 6519493 w 9336686"/>
              <a:gd name="connsiteY181" fmla="*/ 3217445 h 4341716"/>
              <a:gd name="connsiteX182" fmla="*/ 6400605 w 9336686"/>
              <a:gd name="connsiteY182" fmla="*/ 3138641 h 4341716"/>
              <a:gd name="connsiteX183" fmla="*/ 6281718 w 9336686"/>
              <a:gd name="connsiteY183" fmla="*/ 3217445 h 4341716"/>
              <a:gd name="connsiteX184" fmla="*/ 6278120 w 9336686"/>
              <a:gd name="connsiteY184" fmla="*/ 3235264 h 4341716"/>
              <a:gd name="connsiteX185" fmla="*/ 6278120 w 9336686"/>
              <a:gd name="connsiteY185" fmla="*/ 3324182 h 4341716"/>
              <a:gd name="connsiteX186" fmla="*/ 6149093 w 9336686"/>
              <a:gd name="connsiteY186" fmla="*/ 3453209 h 4341716"/>
              <a:gd name="connsiteX187" fmla="*/ 6149094 w 9336686"/>
              <a:gd name="connsiteY187" fmla="*/ 3453208 h 4341716"/>
              <a:gd name="connsiteX188" fmla="*/ 6020067 w 9336686"/>
              <a:gd name="connsiteY188" fmla="*/ 3324181 h 4341716"/>
              <a:gd name="connsiteX189" fmla="*/ 6020067 w 9336686"/>
              <a:gd name="connsiteY189" fmla="*/ 3254438 h 4341716"/>
              <a:gd name="connsiteX190" fmla="*/ 6012599 w 9336686"/>
              <a:gd name="connsiteY190" fmla="*/ 3217445 h 4341716"/>
              <a:gd name="connsiteX191" fmla="*/ 5893711 w 9336686"/>
              <a:gd name="connsiteY191" fmla="*/ 3138641 h 4341716"/>
              <a:gd name="connsiteX192" fmla="*/ 5774823 w 9336686"/>
              <a:gd name="connsiteY192" fmla="*/ 3217445 h 4341716"/>
              <a:gd name="connsiteX193" fmla="*/ 5765060 w 9336686"/>
              <a:gd name="connsiteY193" fmla="*/ 3265805 h 4341716"/>
              <a:gd name="connsiteX194" fmla="*/ 5765060 w 9336686"/>
              <a:gd name="connsiteY194" fmla="*/ 3558605 h 4341716"/>
              <a:gd name="connsiteX195" fmla="*/ 5636033 w 9336686"/>
              <a:gd name="connsiteY195" fmla="*/ 3687632 h 4341716"/>
              <a:gd name="connsiteX196" fmla="*/ 5636034 w 9336686"/>
              <a:gd name="connsiteY196" fmla="*/ 3687631 h 4341716"/>
              <a:gd name="connsiteX197" fmla="*/ 5507007 w 9336686"/>
              <a:gd name="connsiteY197" fmla="*/ 3558604 h 4341716"/>
              <a:gd name="connsiteX198" fmla="*/ 5507007 w 9336686"/>
              <a:gd name="connsiteY198" fmla="*/ 2935868 h 4341716"/>
              <a:gd name="connsiteX199" fmla="*/ 5490777 w 9336686"/>
              <a:gd name="connsiteY199" fmla="*/ 2909117 h 4341716"/>
              <a:gd name="connsiteX200" fmla="*/ 5391213 w 9336686"/>
              <a:gd name="connsiteY200" fmla="*/ 2862163 h 4341716"/>
              <a:gd name="connsiteX201" fmla="*/ 5299977 w 9336686"/>
              <a:gd name="connsiteY201" fmla="*/ 2899954 h 4341716"/>
              <a:gd name="connsiteX202" fmla="*/ 5273771 w 9336686"/>
              <a:gd name="connsiteY202" fmla="*/ 2938823 h 4341716"/>
              <a:gd name="connsiteX203" fmla="*/ 5273771 w 9336686"/>
              <a:gd name="connsiteY203" fmla="*/ 3014951 h 4341716"/>
              <a:gd name="connsiteX204" fmla="*/ 5194967 w 9336686"/>
              <a:gd name="connsiteY204" fmla="*/ 3133839 h 4341716"/>
              <a:gd name="connsiteX205" fmla="*/ 5151167 w 9336686"/>
              <a:gd name="connsiteY205" fmla="*/ 3142681 h 4341716"/>
              <a:gd name="connsiteX206" fmla="*/ 5151167 w 9336686"/>
              <a:gd name="connsiteY206" fmla="*/ 3144047 h 4341716"/>
              <a:gd name="connsiteX207" fmla="*/ 5127687 w 9336686"/>
              <a:gd name="connsiteY207" fmla="*/ 3146414 h 4341716"/>
              <a:gd name="connsiteX208" fmla="*/ 5027958 w 9336686"/>
              <a:gd name="connsiteY208" fmla="*/ 3232363 h 4341716"/>
              <a:gd name="connsiteX209" fmla="*/ 5019757 w 9336686"/>
              <a:gd name="connsiteY209" fmla="*/ 3278834 h 4341716"/>
              <a:gd name="connsiteX210" fmla="*/ 5019757 w 9336686"/>
              <a:gd name="connsiteY210" fmla="*/ 3746003 h 4341716"/>
              <a:gd name="connsiteX211" fmla="*/ 4890730 w 9336686"/>
              <a:gd name="connsiteY211" fmla="*/ 3875030 h 4341716"/>
              <a:gd name="connsiteX212" fmla="*/ 4890731 w 9336686"/>
              <a:gd name="connsiteY212" fmla="*/ 3875031 h 4341716"/>
              <a:gd name="connsiteX213" fmla="*/ 4761704 w 9336686"/>
              <a:gd name="connsiteY213" fmla="*/ 3746004 h 4341716"/>
              <a:gd name="connsiteX214" fmla="*/ 4761704 w 9336686"/>
              <a:gd name="connsiteY214" fmla="*/ 3425369 h 4341716"/>
              <a:gd name="connsiteX215" fmla="*/ 4744536 w 9336686"/>
              <a:gd name="connsiteY215" fmla="*/ 3397074 h 4341716"/>
              <a:gd name="connsiteX216" fmla="*/ 4644973 w 9336686"/>
              <a:gd name="connsiteY216" fmla="*/ 3350120 h 4341716"/>
              <a:gd name="connsiteX217" fmla="*/ 4526085 w 9336686"/>
              <a:gd name="connsiteY217" fmla="*/ 3428924 h 4341716"/>
              <a:gd name="connsiteX218" fmla="*/ 4519985 w 9336686"/>
              <a:gd name="connsiteY218" fmla="*/ 3459140 h 4341716"/>
              <a:gd name="connsiteX219" fmla="*/ 4519985 w 9336686"/>
              <a:gd name="connsiteY219" fmla="*/ 4066575 h 4341716"/>
              <a:gd name="connsiteX220" fmla="*/ 4390958 w 9336686"/>
              <a:gd name="connsiteY220" fmla="*/ 4195602 h 4341716"/>
              <a:gd name="connsiteX221" fmla="*/ 4390959 w 9336686"/>
              <a:gd name="connsiteY221" fmla="*/ 4195601 h 4341716"/>
              <a:gd name="connsiteX222" fmla="*/ 4261932 w 9336686"/>
              <a:gd name="connsiteY222" fmla="*/ 4066574 h 4341716"/>
              <a:gd name="connsiteX223" fmla="*/ 4261932 w 9336686"/>
              <a:gd name="connsiteY223" fmla="*/ 3955216 h 4341716"/>
              <a:gd name="connsiteX224" fmla="*/ 4260106 w 9336686"/>
              <a:gd name="connsiteY224" fmla="*/ 3946171 h 4341716"/>
              <a:gd name="connsiteX225" fmla="*/ 4141220 w 9336686"/>
              <a:gd name="connsiteY225" fmla="*/ 3867367 h 4341716"/>
              <a:gd name="connsiteX226" fmla="*/ 4022332 w 9336686"/>
              <a:gd name="connsiteY226" fmla="*/ 3946171 h 4341716"/>
              <a:gd name="connsiteX227" fmla="*/ 4018195 w 9336686"/>
              <a:gd name="connsiteY227" fmla="*/ 3966664 h 4341716"/>
              <a:gd name="connsiteX228" fmla="*/ 4018195 w 9336686"/>
              <a:gd name="connsiteY228" fmla="*/ 4212689 h 4341716"/>
              <a:gd name="connsiteX229" fmla="*/ 3889168 w 9336686"/>
              <a:gd name="connsiteY229" fmla="*/ 4341716 h 4341716"/>
              <a:gd name="connsiteX230" fmla="*/ 3889169 w 9336686"/>
              <a:gd name="connsiteY230" fmla="*/ 4341715 h 4341716"/>
              <a:gd name="connsiteX231" fmla="*/ 3760142 w 9336686"/>
              <a:gd name="connsiteY231" fmla="*/ 4212688 h 4341716"/>
              <a:gd name="connsiteX232" fmla="*/ 3760142 w 9336686"/>
              <a:gd name="connsiteY232" fmla="*/ 3745519 h 4341716"/>
              <a:gd name="connsiteX233" fmla="*/ 3751941 w 9336686"/>
              <a:gd name="connsiteY233" fmla="*/ 3699048 h 4341716"/>
              <a:gd name="connsiteX234" fmla="*/ 3652212 w 9336686"/>
              <a:gd name="connsiteY234" fmla="*/ 3613099 h 4341716"/>
              <a:gd name="connsiteX235" fmla="*/ 3628732 w 9336686"/>
              <a:gd name="connsiteY235" fmla="*/ 3610732 h 4341716"/>
              <a:gd name="connsiteX236" fmla="*/ 3628732 w 9336686"/>
              <a:gd name="connsiteY236" fmla="*/ 3609366 h 4341716"/>
              <a:gd name="connsiteX237" fmla="*/ 3584932 w 9336686"/>
              <a:gd name="connsiteY237" fmla="*/ 3600524 h 4341716"/>
              <a:gd name="connsiteX238" fmla="*/ 3506128 w 9336686"/>
              <a:gd name="connsiteY238" fmla="*/ 3481636 h 4341716"/>
              <a:gd name="connsiteX239" fmla="*/ 3506128 w 9336686"/>
              <a:gd name="connsiteY239" fmla="*/ 3431307 h 4341716"/>
              <a:gd name="connsiteX240" fmla="*/ 3500614 w 9336686"/>
              <a:gd name="connsiteY240" fmla="*/ 3403994 h 4341716"/>
              <a:gd name="connsiteX241" fmla="*/ 3381726 w 9336686"/>
              <a:gd name="connsiteY241" fmla="*/ 3325190 h 4341716"/>
              <a:gd name="connsiteX242" fmla="*/ 3290490 w 9336686"/>
              <a:gd name="connsiteY242" fmla="*/ 3362981 h 4341716"/>
              <a:gd name="connsiteX243" fmla="*/ 3263554 w 9336686"/>
              <a:gd name="connsiteY243" fmla="*/ 3402932 h 4341716"/>
              <a:gd name="connsiteX244" fmla="*/ 3263554 w 9336686"/>
              <a:gd name="connsiteY244" fmla="*/ 3631142 h 4341716"/>
              <a:gd name="connsiteX245" fmla="*/ 3134527 w 9336686"/>
              <a:gd name="connsiteY245" fmla="*/ 3760169 h 4341716"/>
              <a:gd name="connsiteX246" fmla="*/ 3134528 w 9336686"/>
              <a:gd name="connsiteY246" fmla="*/ 3760168 h 4341716"/>
              <a:gd name="connsiteX247" fmla="*/ 3005501 w 9336686"/>
              <a:gd name="connsiteY247" fmla="*/ 3631141 h 4341716"/>
              <a:gd name="connsiteX248" fmla="*/ 3005501 w 9336686"/>
              <a:gd name="connsiteY248" fmla="*/ 2991769 h 4341716"/>
              <a:gd name="connsiteX249" fmla="*/ 3000280 w 9336686"/>
              <a:gd name="connsiteY249" fmla="*/ 2965907 h 4341716"/>
              <a:gd name="connsiteX250" fmla="*/ 2881392 w 9336686"/>
              <a:gd name="connsiteY250" fmla="*/ 2887103 h 4341716"/>
              <a:gd name="connsiteX251" fmla="*/ 2762505 w 9336686"/>
              <a:gd name="connsiteY251" fmla="*/ 2965907 h 4341716"/>
              <a:gd name="connsiteX252" fmla="*/ 2762032 w 9336686"/>
              <a:gd name="connsiteY252" fmla="*/ 2968250 h 4341716"/>
              <a:gd name="connsiteX253" fmla="*/ 2762032 w 9336686"/>
              <a:gd name="connsiteY253" fmla="*/ 3113195 h 4341716"/>
              <a:gd name="connsiteX254" fmla="*/ 2683229 w 9336686"/>
              <a:gd name="connsiteY254" fmla="*/ 3232083 h 4341716"/>
              <a:gd name="connsiteX255" fmla="*/ 2635159 w 9336686"/>
              <a:gd name="connsiteY255" fmla="*/ 3241787 h 4341716"/>
              <a:gd name="connsiteX256" fmla="*/ 2635159 w 9336686"/>
              <a:gd name="connsiteY256" fmla="*/ 3242525 h 4341716"/>
              <a:gd name="connsiteX257" fmla="*/ 2611679 w 9336686"/>
              <a:gd name="connsiteY257" fmla="*/ 3244892 h 4341716"/>
              <a:gd name="connsiteX258" fmla="*/ 2534615 w 9336686"/>
              <a:gd name="connsiteY258" fmla="*/ 3291336 h 4341716"/>
              <a:gd name="connsiteX259" fmla="*/ 2512827 w 9336686"/>
              <a:gd name="connsiteY259" fmla="*/ 3329312 h 4341716"/>
              <a:gd name="connsiteX260" fmla="*/ 2512827 w 9336686"/>
              <a:gd name="connsiteY260" fmla="*/ 3454880 h 4341716"/>
              <a:gd name="connsiteX261" fmla="*/ 2434024 w 9336686"/>
              <a:gd name="connsiteY261" fmla="*/ 3573768 h 4341716"/>
              <a:gd name="connsiteX262" fmla="*/ 2385954 w 9336686"/>
              <a:gd name="connsiteY262" fmla="*/ 3583472 h 4341716"/>
              <a:gd name="connsiteX263" fmla="*/ 2385954 w 9336686"/>
              <a:gd name="connsiteY263" fmla="*/ 3584210 h 4341716"/>
              <a:gd name="connsiteX264" fmla="*/ 2362474 w 9336686"/>
              <a:gd name="connsiteY264" fmla="*/ 3586577 h 4341716"/>
              <a:gd name="connsiteX265" fmla="*/ 2285410 w 9336686"/>
              <a:gd name="connsiteY265" fmla="*/ 3633021 h 4341716"/>
              <a:gd name="connsiteX266" fmla="*/ 2273449 w 9336686"/>
              <a:gd name="connsiteY266" fmla="*/ 3653869 h 4341716"/>
              <a:gd name="connsiteX267" fmla="*/ 2273449 w 9336686"/>
              <a:gd name="connsiteY267" fmla="*/ 3867367 h 4341716"/>
              <a:gd name="connsiteX268" fmla="*/ 2144423 w 9336686"/>
              <a:gd name="connsiteY268" fmla="*/ 3996394 h 4341716"/>
              <a:gd name="connsiteX269" fmla="*/ 2144424 w 9336686"/>
              <a:gd name="connsiteY269" fmla="*/ 3996393 h 4341716"/>
              <a:gd name="connsiteX270" fmla="*/ 2015396 w 9336686"/>
              <a:gd name="connsiteY270" fmla="*/ 3867366 h 4341716"/>
              <a:gd name="connsiteX271" fmla="*/ 2015396 w 9336686"/>
              <a:gd name="connsiteY271" fmla="*/ 3400197 h 4341716"/>
              <a:gd name="connsiteX272" fmla="*/ 2007195 w 9336686"/>
              <a:gd name="connsiteY272" fmla="*/ 3353726 h 4341716"/>
              <a:gd name="connsiteX273" fmla="*/ 1907467 w 9336686"/>
              <a:gd name="connsiteY273" fmla="*/ 3267777 h 4341716"/>
              <a:gd name="connsiteX274" fmla="*/ 1883987 w 9336686"/>
              <a:gd name="connsiteY274" fmla="*/ 3265410 h 4341716"/>
              <a:gd name="connsiteX275" fmla="*/ 1883987 w 9336686"/>
              <a:gd name="connsiteY275" fmla="*/ 3264044 h 4341716"/>
              <a:gd name="connsiteX276" fmla="*/ 1840187 w 9336686"/>
              <a:gd name="connsiteY276" fmla="*/ 3255202 h 4341716"/>
              <a:gd name="connsiteX277" fmla="*/ 1761383 w 9336686"/>
              <a:gd name="connsiteY277" fmla="*/ 3136314 h 4341716"/>
              <a:gd name="connsiteX278" fmla="*/ 1761383 w 9336686"/>
              <a:gd name="connsiteY278" fmla="*/ 2996103 h 4341716"/>
              <a:gd name="connsiteX279" fmla="*/ 1755287 w 9336686"/>
              <a:gd name="connsiteY279" fmla="*/ 2965907 h 4341716"/>
              <a:gd name="connsiteX280" fmla="*/ 1636398 w 9336686"/>
              <a:gd name="connsiteY280" fmla="*/ 2887103 h 4341716"/>
              <a:gd name="connsiteX281" fmla="*/ 1517510 w 9336686"/>
              <a:gd name="connsiteY281" fmla="*/ 2965907 h 4341716"/>
              <a:gd name="connsiteX282" fmla="*/ 1515568 w 9336686"/>
              <a:gd name="connsiteY282" fmla="*/ 2975527 h 4341716"/>
              <a:gd name="connsiteX283" fmla="*/ 1515568 w 9336686"/>
              <a:gd name="connsiteY283" fmla="*/ 3239907 h 4341716"/>
              <a:gd name="connsiteX284" fmla="*/ 1386541 w 9336686"/>
              <a:gd name="connsiteY284" fmla="*/ 3368934 h 4341716"/>
              <a:gd name="connsiteX285" fmla="*/ 1386542 w 9336686"/>
              <a:gd name="connsiteY285" fmla="*/ 3368933 h 4341716"/>
              <a:gd name="connsiteX286" fmla="*/ 1257514 w 9336686"/>
              <a:gd name="connsiteY286" fmla="*/ 3239906 h 4341716"/>
              <a:gd name="connsiteX287" fmla="*/ 1257514 w 9336686"/>
              <a:gd name="connsiteY287" fmla="*/ 2772737 h 4341716"/>
              <a:gd name="connsiteX288" fmla="*/ 1249314 w 9336686"/>
              <a:gd name="connsiteY288" fmla="*/ 2726266 h 4341716"/>
              <a:gd name="connsiteX289" fmla="*/ 1149584 w 9336686"/>
              <a:gd name="connsiteY289" fmla="*/ 2640317 h 4341716"/>
              <a:gd name="connsiteX290" fmla="*/ 1126104 w 9336686"/>
              <a:gd name="connsiteY290" fmla="*/ 2637950 h 4341716"/>
              <a:gd name="connsiteX291" fmla="*/ 1126104 w 9336686"/>
              <a:gd name="connsiteY291" fmla="*/ 2636584 h 4341716"/>
              <a:gd name="connsiteX292" fmla="*/ 1082305 w 9336686"/>
              <a:gd name="connsiteY292" fmla="*/ 2627742 h 4341716"/>
              <a:gd name="connsiteX293" fmla="*/ 1003500 w 9336686"/>
              <a:gd name="connsiteY293" fmla="*/ 2508854 h 4341716"/>
              <a:gd name="connsiteX294" fmla="*/ 1003500 w 9336686"/>
              <a:gd name="connsiteY294" fmla="*/ 2387433 h 4341716"/>
              <a:gd name="connsiteX295" fmla="*/ 1003269 w 9336686"/>
              <a:gd name="connsiteY295" fmla="*/ 2386290 h 4341716"/>
              <a:gd name="connsiteX296" fmla="*/ 884381 w 9336686"/>
              <a:gd name="connsiteY296" fmla="*/ 2307486 h 4341716"/>
              <a:gd name="connsiteX297" fmla="*/ 765494 w 9336686"/>
              <a:gd name="connsiteY297" fmla="*/ 2386290 h 4341716"/>
              <a:gd name="connsiteX298" fmla="*/ 762038 w 9336686"/>
              <a:gd name="connsiteY298" fmla="*/ 2403410 h 4341716"/>
              <a:gd name="connsiteX299" fmla="*/ 762038 w 9336686"/>
              <a:gd name="connsiteY299" fmla="*/ 2614672 h 4341716"/>
              <a:gd name="connsiteX300" fmla="*/ 683235 w 9336686"/>
              <a:gd name="connsiteY300" fmla="*/ 2733560 h 4341716"/>
              <a:gd name="connsiteX301" fmla="*/ 635165 w 9336686"/>
              <a:gd name="connsiteY301" fmla="*/ 2743264 h 4341716"/>
              <a:gd name="connsiteX302" fmla="*/ 635165 w 9336686"/>
              <a:gd name="connsiteY302" fmla="*/ 2744002 h 4341716"/>
              <a:gd name="connsiteX303" fmla="*/ 611685 w 9336686"/>
              <a:gd name="connsiteY303" fmla="*/ 2746369 h 4341716"/>
              <a:gd name="connsiteX304" fmla="*/ 534621 w 9336686"/>
              <a:gd name="connsiteY304" fmla="*/ 2792813 h 4341716"/>
              <a:gd name="connsiteX305" fmla="*/ 512066 w 9336686"/>
              <a:gd name="connsiteY305" fmla="*/ 2832126 h 4341716"/>
              <a:gd name="connsiteX306" fmla="*/ 512066 w 9336686"/>
              <a:gd name="connsiteY306" fmla="*/ 3531739 h 4341716"/>
              <a:gd name="connsiteX307" fmla="*/ 383039 w 9336686"/>
              <a:gd name="connsiteY307" fmla="*/ 3660766 h 4341716"/>
              <a:gd name="connsiteX308" fmla="*/ 383040 w 9336686"/>
              <a:gd name="connsiteY308" fmla="*/ 3660765 h 4341716"/>
              <a:gd name="connsiteX309" fmla="*/ 254013 w 9336686"/>
              <a:gd name="connsiteY309" fmla="*/ 3531738 h 4341716"/>
              <a:gd name="connsiteX310" fmla="*/ 254013 w 9336686"/>
              <a:gd name="connsiteY310" fmla="*/ 3064569 h 4341716"/>
              <a:gd name="connsiteX311" fmla="*/ 245812 w 9336686"/>
              <a:gd name="connsiteY311" fmla="*/ 3018098 h 4341716"/>
              <a:gd name="connsiteX312" fmla="*/ 146083 w 9336686"/>
              <a:gd name="connsiteY312" fmla="*/ 2932149 h 4341716"/>
              <a:gd name="connsiteX313" fmla="*/ 122603 w 9336686"/>
              <a:gd name="connsiteY313" fmla="*/ 2929782 h 4341716"/>
              <a:gd name="connsiteX314" fmla="*/ 122603 w 9336686"/>
              <a:gd name="connsiteY314" fmla="*/ 2928416 h 4341716"/>
              <a:gd name="connsiteX315" fmla="*/ 78803 w 9336686"/>
              <a:gd name="connsiteY315" fmla="*/ 2919574 h 4341716"/>
              <a:gd name="connsiteX316" fmla="*/ 22035 w 9336686"/>
              <a:gd name="connsiteY316" fmla="*/ 2872826 h 4341716"/>
              <a:gd name="connsiteX317" fmla="*/ 0 w 9336686"/>
              <a:gd name="connsiteY317" fmla="*/ 2800689 h 4341716"/>
              <a:gd name="connsiteX318" fmla="*/ 0 w 9336686"/>
              <a:gd name="connsiteY318" fmla="*/ 783111 h 4341716"/>
              <a:gd name="connsiteX319" fmla="*/ 129027 w 9336686"/>
              <a:gd name="connsiteY319" fmla="*/ 654084 h 4341716"/>
              <a:gd name="connsiteX320" fmla="*/ 129026 w 9336686"/>
              <a:gd name="connsiteY320" fmla="*/ 654085 h 4341716"/>
              <a:gd name="connsiteX321" fmla="*/ 258053 w 9336686"/>
              <a:gd name="connsiteY321" fmla="*/ 783112 h 4341716"/>
              <a:gd name="connsiteX322" fmla="*/ 258053 w 9336686"/>
              <a:gd name="connsiteY322" fmla="*/ 1405848 h 4341716"/>
              <a:gd name="connsiteX323" fmla="*/ 274283 w 9336686"/>
              <a:gd name="connsiteY323" fmla="*/ 1432599 h 4341716"/>
              <a:gd name="connsiteX324" fmla="*/ 373847 w 9336686"/>
              <a:gd name="connsiteY324" fmla="*/ 1479553 h 4341716"/>
              <a:gd name="connsiteX325" fmla="*/ 492735 w 9336686"/>
              <a:gd name="connsiteY325" fmla="*/ 1400749 h 4341716"/>
              <a:gd name="connsiteX326" fmla="*/ 494536 w 9336686"/>
              <a:gd name="connsiteY326" fmla="*/ 1391827 h 4341716"/>
              <a:gd name="connsiteX327" fmla="*/ 494536 w 9336686"/>
              <a:gd name="connsiteY327" fmla="*/ 964051 h 4341716"/>
              <a:gd name="connsiteX328" fmla="*/ 623563 w 9336686"/>
              <a:gd name="connsiteY328" fmla="*/ 835024 h 4341716"/>
              <a:gd name="connsiteX329" fmla="*/ 623562 w 9336686"/>
              <a:gd name="connsiteY329" fmla="*/ 835025 h 4341716"/>
              <a:gd name="connsiteX330" fmla="*/ 752589 w 9336686"/>
              <a:gd name="connsiteY330" fmla="*/ 964052 h 4341716"/>
              <a:gd name="connsiteX331" fmla="*/ 752590 w 9336686"/>
              <a:gd name="connsiteY331" fmla="*/ 947529 h 4341716"/>
              <a:gd name="connsiteX332" fmla="*/ 762728 w 9336686"/>
              <a:gd name="connsiteY332" fmla="*/ 997748 h 4341716"/>
              <a:gd name="connsiteX333" fmla="*/ 881616 w 9336686"/>
              <a:gd name="connsiteY333" fmla="*/ 1076552 h 4341716"/>
              <a:gd name="connsiteX334" fmla="*/ 1000503 w 9336686"/>
              <a:gd name="connsiteY334" fmla="*/ 997748 h 4341716"/>
              <a:gd name="connsiteX335" fmla="*/ 1010267 w 9336686"/>
              <a:gd name="connsiteY335" fmla="*/ 949388 h 4341716"/>
              <a:gd name="connsiteX336" fmla="*/ 1010267 w 9336686"/>
              <a:gd name="connsiteY336" fmla="*/ 362986 h 4341716"/>
              <a:gd name="connsiteX337" fmla="*/ 1139294 w 9336686"/>
              <a:gd name="connsiteY337" fmla="*/ 233959 h 4341716"/>
              <a:gd name="connsiteX338" fmla="*/ 1139293 w 9336686"/>
              <a:gd name="connsiteY338" fmla="*/ 233960 h 4341716"/>
              <a:gd name="connsiteX339" fmla="*/ 1268320 w 9336686"/>
              <a:gd name="connsiteY339" fmla="*/ 362987 h 4341716"/>
              <a:gd name="connsiteX340" fmla="*/ 1268321 w 9336686"/>
              <a:gd name="connsiteY340" fmla="*/ 1259949 h 4341716"/>
              <a:gd name="connsiteX341" fmla="*/ 1278459 w 9336686"/>
              <a:gd name="connsiteY341" fmla="*/ 1310168 h 4341716"/>
              <a:gd name="connsiteX342" fmla="*/ 1397347 w 9336686"/>
              <a:gd name="connsiteY342" fmla="*/ 1388972 h 4341716"/>
              <a:gd name="connsiteX343" fmla="*/ 1516234 w 9336686"/>
              <a:gd name="connsiteY343" fmla="*/ 1310168 h 4341716"/>
              <a:gd name="connsiteX344" fmla="*/ 1519832 w 9336686"/>
              <a:gd name="connsiteY344" fmla="*/ 1292349 h 4341716"/>
              <a:gd name="connsiteX345" fmla="*/ 1519832 w 9336686"/>
              <a:gd name="connsiteY345" fmla="*/ 983403 h 4341716"/>
              <a:gd name="connsiteX346" fmla="*/ 1648859 w 9336686"/>
              <a:gd name="connsiteY346" fmla="*/ 854376 h 4341716"/>
              <a:gd name="connsiteX347" fmla="*/ 1648858 w 9336686"/>
              <a:gd name="connsiteY347" fmla="*/ 854377 h 4341716"/>
              <a:gd name="connsiteX348" fmla="*/ 1777885 w 9336686"/>
              <a:gd name="connsiteY348" fmla="*/ 983404 h 4341716"/>
              <a:gd name="connsiteX349" fmla="*/ 1777885 w 9336686"/>
              <a:gd name="connsiteY349" fmla="*/ 1363756 h 4341716"/>
              <a:gd name="connsiteX350" fmla="*/ 1785353 w 9336686"/>
              <a:gd name="connsiteY350" fmla="*/ 1400749 h 4341716"/>
              <a:gd name="connsiteX351" fmla="*/ 1904241 w 9336686"/>
              <a:gd name="connsiteY351" fmla="*/ 1479553 h 4341716"/>
              <a:gd name="connsiteX352" fmla="*/ 2033268 w 9336686"/>
              <a:gd name="connsiteY352" fmla="*/ 1350526 h 4341716"/>
              <a:gd name="connsiteX353" fmla="*/ 2033269 w 9336686"/>
              <a:gd name="connsiteY353" fmla="*/ 580034 h 4341716"/>
              <a:gd name="connsiteX354" fmla="*/ 2162296 w 9336686"/>
              <a:gd name="connsiteY354" fmla="*/ 451007 h 4341716"/>
              <a:gd name="connsiteX355" fmla="*/ 2162295 w 9336686"/>
              <a:gd name="connsiteY355" fmla="*/ 451008 h 4341716"/>
              <a:gd name="connsiteX356" fmla="*/ 2291322 w 9336686"/>
              <a:gd name="connsiteY356" fmla="*/ 580035 h 4341716"/>
              <a:gd name="connsiteX357" fmla="*/ 2291323 w 9336686"/>
              <a:gd name="connsiteY357" fmla="*/ 563512 h 4341716"/>
              <a:gd name="connsiteX358" fmla="*/ 2301461 w 9336686"/>
              <a:gd name="connsiteY358" fmla="*/ 613731 h 4341716"/>
              <a:gd name="connsiteX359" fmla="*/ 2420349 w 9336686"/>
              <a:gd name="connsiteY359" fmla="*/ 692535 h 4341716"/>
              <a:gd name="connsiteX360" fmla="*/ 2539236 w 9336686"/>
              <a:gd name="connsiteY360" fmla="*/ 613731 h 4341716"/>
              <a:gd name="connsiteX361" fmla="*/ 2549000 w 9336686"/>
              <a:gd name="connsiteY361" fmla="*/ 565370 h 4341716"/>
              <a:gd name="connsiteX362" fmla="*/ 2549000 w 9336686"/>
              <a:gd name="connsiteY362" fmla="*/ 480031 h 4341716"/>
              <a:gd name="connsiteX363" fmla="*/ 2678027 w 9336686"/>
              <a:gd name="connsiteY363" fmla="*/ 351004 h 4341716"/>
              <a:gd name="connsiteX364" fmla="*/ 2678026 w 9336686"/>
              <a:gd name="connsiteY364" fmla="*/ 351005 h 4341716"/>
              <a:gd name="connsiteX365" fmla="*/ 2807053 w 9336686"/>
              <a:gd name="connsiteY365" fmla="*/ 480032 h 4341716"/>
              <a:gd name="connsiteX366" fmla="*/ 2807054 w 9336686"/>
              <a:gd name="connsiteY366" fmla="*/ 1074052 h 4341716"/>
              <a:gd name="connsiteX367" fmla="*/ 2817192 w 9336686"/>
              <a:gd name="connsiteY367" fmla="*/ 1124271 h 4341716"/>
              <a:gd name="connsiteX368" fmla="*/ 2936080 w 9336686"/>
              <a:gd name="connsiteY368" fmla="*/ 1203075 h 4341716"/>
              <a:gd name="connsiteX369" fmla="*/ 3054967 w 9336686"/>
              <a:gd name="connsiteY369" fmla="*/ 1124271 h 4341716"/>
              <a:gd name="connsiteX370" fmla="*/ 3058565 w 9336686"/>
              <a:gd name="connsiteY370" fmla="*/ 1106452 h 4341716"/>
              <a:gd name="connsiteX371" fmla="*/ 3058565 w 9336686"/>
              <a:gd name="connsiteY371" fmla="*/ 1017534 h 4341716"/>
              <a:gd name="connsiteX372" fmla="*/ 3187592 w 9336686"/>
              <a:gd name="connsiteY372" fmla="*/ 888507 h 4341716"/>
              <a:gd name="connsiteX373" fmla="*/ 3187591 w 9336686"/>
              <a:gd name="connsiteY373" fmla="*/ 888508 h 4341716"/>
              <a:gd name="connsiteX374" fmla="*/ 3316618 w 9336686"/>
              <a:gd name="connsiteY374" fmla="*/ 1017535 h 4341716"/>
              <a:gd name="connsiteX375" fmla="*/ 3316618 w 9336686"/>
              <a:gd name="connsiteY375" fmla="*/ 1087278 h 4341716"/>
              <a:gd name="connsiteX376" fmla="*/ 3324086 w 9336686"/>
              <a:gd name="connsiteY376" fmla="*/ 1124271 h 4341716"/>
              <a:gd name="connsiteX377" fmla="*/ 3442974 w 9336686"/>
              <a:gd name="connsiteY377" fmla="*/ 1203075 h 4341716"/>
              <a:gd name="connsiteX378" fmla="*/ 3561862 w 9336686"/>
              <a:gd name="connsiteY378" fmla="*/ 1124271 h 4341716"/>
              <a:gd name="connsiteX379" fmla="*/ 3571625 w 9336686"/>
              <a:gd name="connsiteY379" fmla="*/ 1075911 h 4341716"/>
              <a:gd name="connsiteX380" fmla="*/ 3571625 w 9336686"/>
              <a:gd name="connsiteY380" fmla="*/ 783111 h 4341716"/>
              <a:gd name="connsiteX381" fmla="*/ 3700652 w 9336686"/>
              <a:gd name="connsiteY381" fmla="*/ 654084 h 4341716"/>
              <a:gd name="connsiteX382" fmla="*/ 3700651 w 9336686"/>
              <a:gd name="connsiteY382" fmla="*/ 654085 h 4341716"/>
              <a:gd name="connsiteX383" fmla="*/ 3829678 w 9336686"/>
              <a:gd name="connsiteY383" fmla="*/ 783112 h 4341716"/>
              <a:gd name="connsiteX384" fmla="*/ 3829678 w 9336686"/>
              <a:gd name="connsiteY384" fmla="*/ 1405848 h 4341716"/>
              <a:gd name="connsiteX385" fmla="*/ 3845908 w 9336686"/>
              <a:gd name="connsiteY385" fmla="*/ 1432599 h 4341716"/>
              <a:gd name="connsiteX386" fmla="*/ 3945472 w 9336686"/>
              <a:gd name="connsiteY386" fmla="*/ 1479553 h 4341716"/>
              <a:gd name="connsiteX387" fmla="*/ 4036708 w 9336686"/>
              <a:gd name="connsiteY387" fmla="*/ 1441762 h 4341716"/>
              <a:gd name="connsiteX388" fmla="*/ 4062914 w 9336686"/>
              <a:gd name="connsiteY388" fmla="*/ 1402893 h 4341716"/>
              <a:gd name="connsiteX389" fmla="*/ 4062914 w 9336686"/>
              <a:gd name="connsiteY389" fmla="*/ 1326765 h 4341716"/>
              <a:gd name="connsiteX390" fmla="*/ 4141718 w 9336686"/>
              <a:gd name="connsiteY390" fmla="*/ 1207877 h 4341716"/>
              <a:gd name="connsiteX391" fmla="*/ 4185518 w 9336686"/>
              <a:gd name="connsiteY391" fmla="*/ 1199035 h 4341716"/>
              <a:gd name="connsiteX392" fmla="*/ 4185518 w 9336686"/>
              <a:gd name="connsiteY392" fmla="*/ 1197669 h 4341716"/>
              <a:gd name="connsiteX393" fmla="*/ 4208998 w 9336686"/>
              <a:gd name="connsiteY393" fmla="*/ 1195302 h 4341716"/>
              <a:gd name="connsiteX394" fmla="*/ 4308727 w 9336686"/>
              <a:gd name="connsiteY394" fmla="*/ 1109353 h 4341716"/>
              <a:gd name="connsiteX395" fmla="*/ 4316928 w 9336686"/>
              <a:gd name="connsiteY395" fmla="*/ 1062882 h 4341716"/>
              <a:gd name="connsiteX396" fmla="*/ 4316928 w 9336686"/>
              <a:gd name="connsiteY396" fmla="*/ 595713 h 4341716"/>
              <a:gd name="connsiteX397" fmla="*/ 4445955 w 9336686"/>
              <a:gd name="connsiteY397" fmla="*/ 466686 h 4341716"/>
              <a:gd name="connsiteX398" fmla="*/ 4445954 w 9336686"/>
              <a:gd name="connsiteY398" fmla="*/ 466685 h 4341716"/>
              <a:gd name="connsiteX399" fmla="*/ 4574981 w 9336686"/>
              <a:gd name="connsiteY399" fmla="*/ 595712 h 4341716"/>
              <a:gd name="connsiteX400" fmla="*/ 4574981 w 9336686"/>
              <a:gd name="connsiteY400" fmla="*/ 916347 h 4341716"/>
              <a:gd name="connsiteX401" fmla="*/ 4592149 w 9336686"/>
              <a:gd name="connsiteY401" fmla="*/ 944642 h 4341716"/>
              <a:gd name="connsiteX402" fmla="*/ 4691712 w 9336686"/>
              <a:gd name="connsiteY402" fmla="*/ 991596 h 4341716"/>
              <a:gd name="connsiteX403" fmla="*/ 4810600 w 9336686"/>
              <a:gd name="connsiteY403" fmla="*/ 912792 h 4341716"/>
              <a:gd name="connsiteX404" fmla="*/ 4816700 w 9336686"/>
              <a:gd name="connsiteY404" fmla="*/ 882576 h 4341716"/>
              <a:gd name="connsiteX405" fmla="*/ 4816700 w 9336686"/>
              <a:gd name="connsiteY405" fmla="*/ 275141 h 4341716"/>
              <a:gd name="connsiteX406" fmla="*/ 4945727 w 9336686"/>
              <a:gd name="connsiteY406" fmla="*/ 146114 h 4341716"/>
              <a:gd name="connsiteX407" fmla="*/ 4945726 w 9336686"/>
              <a:gd name="connsiteY407" fmla="*/ 146115 h 4341716"/>
              <a:gd name="connsiteX408" fmla="*/ 5074753 w 9336686"/>
              <a:gd name="connsiteY408" fmla="*/ 275142 h 4341716"/>
              <a:gd name="connsiteX409" fmla="*/ 5074753 w 9336686"/>
              <a:gd name="connsiteY409" fmla="*/ 386500 h 4341716"/>
              <a:gd name="connsiteX410" fmla="*/ 5076579 w 9336686"/>
              <a:gd name="connsiteY410" fmla="*/ 395545 h 4341716"/>
              <a:gd name="connsiteX411" fmla="*/ 5195465 w 9336686"/>
              <a:gd name="connsiteY411" fmla="*/ 474349 h 4341716"/>
              <a:gd name="connsiteX412" fmla="*/ 5314353 w 9336686"/>
              <a:gd name="connsiteY412" fmla="*/ 395545 h 4341716"/>
              <a:gd name="connsiteX413" fmla="*/ 5318490 w 9336686"/>
              <a:gd name="connsiteY413" fmla="*/ 375052 h 4341716"/>
              <a:gd name="connsiteX414" fmla="*/ 5318490 w 9336686"/>
              <a:gd name="connsiteY414" fmla="*/ 129027 h 4341716"/>
              <a:gd name="connsiteX415" fmla="*/ 5447517 w 9336686"/>
              <a:gd name="connsiteY415"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6 w 9336686"/>
              <a:gd name="connsiteY143" fmla="*/ 2205066 h 4341716"/>
              <a:gd name="connsiteX144" fmla="*/ 8584095 w 9336686"/>
              <a:gd name="connsiteY144" fmla="*/ 3394187 h 4341716"/>
              <a:gd name="connsiteX145" fmla="*/ 8573957 w 9336686"/>
              <a:gd name="connsiteY145" fmla="*/ 3343968 h 4341716"/>
              <a:gd name="connsiteX146" fmla="*/ 8455069 w 9336686"/>
              <a:gd name="connsiteY146" fmla="*/ 3265164 h 4341716"/>
              <a:gd name="connsiteX147" fmla="*/ 8336182 w 9336686"/>
              <a:gd name="connsiteY147" fmla="*/ 3343968 h 4341716"/>
              <a:gd name="connsiteX148" fmla="*/ 8326418 w 9336686"/>
              <a:gd name="connsiteY148" fmla="*/ 3392328 h 4341716"/>
              <a:gd name="connsiteX149" fmla="*/ 8326418 w 9336686"/>
              <a:gd name="connsiteY149" fmla="*/ 3978730 h 4341716"/>
              <a:gd name="connsiteX150" fmla="*/ 8197391 w 9336686"/>
              <a:gd name="connsiteY150" fmla="*/ 4107757 h 4341716"/>
              <a:gd name="connsiteX151" fmla="*/ 8197392 w 9336686"/>
              <a:gd name="connsiteY151" fmla="*/ 4107756 h 4341716"/>
              <a:gd name="connsiteX152" fmla="*/ 8068365 w 9336686"/>
              <a:gd name="connsiteY152" fmla="*/ 3978729 h 4341716"/>
              <a:gd name="connsiteX153" fmla="*/ 8068364 w 9336686"/>
              <a:gd name="connsiteY153" fmla="*/ 3081767 h 4341716"/>
              <a:gd name="connsiteX154" fmla="*/ 8058226 w 9336686"/>
              <a:gd name="connsiteY154" fmla="*/ 3031548 h 4341716"/>
              <a:gd name="connsiteX155" fmla="*/ 7939338 w 9336686"/>
              <a:gd name="connsiteY155" fmla="*/ 2952744 h 4341716"/>
              <a:gd name="connsiteX156" fmla="*/ 7820451 w 9336686"/>
              <a:gd name="connsiteY156" fmla="*/ 3031548 h 4341716"/>
              <a:gd name="connsiteX157" fmla="*/ 7816853 w 9336686"/>
              <a:gd name="connsiteY157" fmla="*/ 3049367 h 4341716"/>
              <a:gd name="connsiteX158" fmla="*/ 7816853 w 9336686"/>
              <a:gd name="connsiteY158" fmla="*/ 3358313 h 4341716"/>
              <a:gd name="connsiteX159" fmla="*/ 7687826 w 9336686"/>
              <a:gd name="connsiteY159" fmla="*/ 3487340 h 4341716"/>
              <a:gd name="connsiteX160" fmla="*/ 7687827 w 9336686"/>
              <a:gd name="connsiteY160" fmla="*/ 3487339 h 4341716"/>
              <a:gd name="connsiteX161" fmla="*/ 7558800 w 9336686"/>
              <a:gd name="connsiteY161" fmla="*/ 3358312 h 4341716"/>
              <a:gd name="connsiteX162" fmla="*/ 7558800 w 9336686"/>
              <a:gd name="connsiteY162" fmla="*/ 2977960 h 4341716"/>
              <a:gd name="connsiteX163" fmla="*/ 7551332 w 9336686"/>
              <a:gd name="connsiteY163" fmla="*/ 2940967 h 4341716"/>
              <a:gd name="connsiteX164" fmla="*/ 7432444 w 9336686"/>
              <a:gd name="connsiteY164" fmla="*/ 2862163 h 4341716"/>
              <a:gd name="connsiteX165" fmla="*/ 7303417 w 9336686"/>
              <a:gd name="connsiteY165" fmla="*/ 2991190 h 4341716"/>
              <a:gd name="connsiteX166" fmla="*/ 7303416 w 9336686"/>
              <a:gd name="connsiteY166" fmla="*/ 3761682 h 4341716"/>
              <a:gd name="connsiteX167" fmla="*/ 7174389 w 9336686"/>
              <a:gd name="connsiteY167" fmla="*/ 3890709 h 4341716"/>
              <a:gd name="connsiteX168" fmla="*/ 7174390 w 9336686"/>
              <a:gd name="connsiteY168" fmla="*/ 3890708 h 4341716"/>
              <a:gd name="connsiteX169" fmla="*/ 7045363 w 9336686"/>
              <a:gd name="connsiteY169" fmla="*/ 3761681 h 4341716"/>
              <a:gd name="connsiteX170" fmla="*/ 7045362 w 9336686"/>
              <a:gd name="connsiteY170" fmla="*/ 3778204 h 4341716"/>
              <a:gd name="connsiteX171" fmla="*/ 7035224 w 9336686"/>
              <a:gd name="connsiteY171" fmla="*/ 3727985 h 4341716"/>
              <a:gd name="connsiteX172" fmla="*/ 6916336 w 9336686"/>
              <a:gd name="connsiteY172" fmla="*/ 3649181 h 4341716"/>
              <a:gd name="connsiteX173" fmla="*/ 6797449 w 9336686"/>
              <a:gd name="connsiteY173" fmla="*/ 3727985 h 4341716"/>
              <a:gd name="connsiteX174" fmla="*/ 6787685 w 9336686"/>
              <a:gd name="connsiteY174" fmla="*/ 3776346 h 4341716"/>
              <a:gd name="connsiteX175" fmla="*/ 6787685 w 9336686"/>
              <a:gd name="connsiteY175" fmla="*/ 3861685 h 4341716"/>
              <a:gd name="connsiteX176" fmla="*/ 6658658 w 9336686"/>
              <a:gd name="connsiteY176" fmla="*/ 3990712 h 4341716"/>
              <a:gd name="connsiteX177" fmla="*/ 6658659 w 9336686"/>
              <a:gd name="connsiteY177" fmla="*/ 3990711 h 4341716"/>
              <a:gd name="connsiteX178" fmla="*/ 6529632 w 9336686"/>
              <a:gd name="connsiteY178" fmla="*/ 3861684 h 4341716"/>
              <a:gd name="connsiteX179" fmla="*/ 6529631 w 9336686"/>
              <a:gd name="connsiteY179" fmla="*/ 3267664 h 4341716"/>
              <a:gd name="connsiteX180" fmla="*/ 6519493 w 9336686"/>
              <a:gd name="connsiteY180" fmla="*/ 3217445 h 4341716"/>
              <a:gd name="connsiteX181" fmla="*/ 6400605 w 9336686"/>
              <a:gd name="connsiteY181" fmla="*/ 3138641 h 4341716"/>
              <a:gd name="connsiteX182" fmla="*/ 6281718 w 9336686"/>
              <a:gd name="connsiteY182" fmla="*/ 3217445 h 4341716"/>
              <a:gd name="connsiteX183" fmla="*/ 6278120 w 9336686"/>
              <a:gd name="connsiteY183" fmla="*/ 3235264 h 4341716"/>
              <a:gd name="connsiteX184" fmla="*/ 6278120 w 9336686"/>
              <a:gd name="connsiteY184" fmla="*/ 3324182 h 4341716"/>
              <a:gd name="connsiteX185" fmla="*/ 6149093 w 9336686"/>
              <a:gd name="connsiteY185" fmla="*/ 3453209 h 4341716"/>
              <a:gd name="connsiteX186" fmla="*/ 6149094 w 9336686"/>
              <a:gd name="connsiteY186" fmla="*/ 3453208 h 4341716"/>
              <a:gd name="connsiteX187" fmla="*/ 6020067 w 9336686"/>
              <a:gd name="connsiteY187" fmla="*/ 3324181 h 4341716"/>
              <a:gd name="connsiteX188" fmla="*/ 6020067 w 9336686"/>
              <a:gd name="connsiteY188" fmla="*/ 3254438 h 4341716"/>
              <a:gd name="connsiteX189" fmla="*/ 6012599 w 9336686"/>
              <a:gd name="connsiteY189" fmla="*/ 3217445 h 4341716"/>
              <a:gd name="connsiteX190" fmla="*/ 5893711 w 9336686"/>
              <a:gd name="connsiteY190" fmla="*/ 3138641 h 4341716"/>
              <a:gd name="connsiteX191" fmla="*/ 5774823 w 9336686"/>
              <a:gd name="connsiteY191" fmla="*/ 3217445 h 4341716"/>
              <a:gd name="connsiteX192" fmla="*/ 5765060 w 9336686"/>
              <a:gd name="connsiteY192" fmla="*/ 3265805 h 4341716"/>
              <a:gd name="connsiteX193" fmla="*/ 5765060 w 9336686"/>
              <a:gd name="connsiteY193" fmla="*/ 3558605 h 4341716"/>
              <a:gd name="connsiteX194" fmla="*/ 5636033 w 9336686"/>
              <a:gd name="connsiteY194" fmla="*/ 3687632 h 4341716"/>
              <a:gd name="connsiteX195" fmla="*/ 5636034 w 9336686"/>
              <a:gd name="connsiteY195" fmla="*/ 3687631 h 4341716"/>
              <a:gd name="connsiteX196" fmla="*/ 5507007 w 9336686"/>
              <a:gd name="connsiteY196" fmla="*/ 3558604 h 4341716"/>
              <a:gd name="connsiteX197" fmla="*/ 5507007 w 9336686"/>
              <a:gd name="connsiteY197" fmla="*/ 2935868 h 4341716"/>
              <a:gd name="connsiteX198" fmla="*/ 5490777 w 9336686"/>
              <a:gd name="connsiteY198" fmla="*/ 2909117 h 4341716"/>
              <a:gd name="connsiteX199" fmla="*/ 5391213 w 9336686"/>
              <a:gd name="connsiteY199" fmla="*/ 2862163 h 4341716"/>
              <a:gd name="connsiteX200" fmla="*/ 5299977 w 9336686"/>
              <a:gd name="connsiteY200" fmla="*/ 2899954 h 4341716"/>
              <a:gd name="connsiteX201" fmla="*/ 5273771 w 9336686"/>
              <a:gd name="connsiteY201" fmla="*/ 2938823 h 4341716"/>
              <a:gd name="connsiteX202" fmla="*/ 5273771 w 9336686"/>
              <a:gd name="connsiteY202" fmla="*/ 3014951 h 4341716"/>
              <a:gd name="connsiteX203" fmla="*/ 5194967 w 9336686"/>
              <a:gd name="connsiteY203" fmla="*/ 3133839 h 4341716"/>
              <a:gd name="connsiteX204" fmla="*/ 5151167 w 9336686"/>
              <a:gd name="connsiteY204" fmla="*/ 3142681 h 4341716"/>
              <a:gd name="connsiteX205" fmla="*/ 5151167 w 9336686"/>
              <a:gd name="connsiteY205" fmla="*/ 3144047 h 4341716"/>
              <a:gd name="connsiteX206" fmla="*/ 5127687 w 9336686"/>
              <a:gd name="connsiteY206" fmla="*/ 3146414 h 4341716"/>
              <a:gd name="connsiteX207" fmla="*/ 5027958 w 9336686"/>
              <a:gd name="connsiteY207" fmla="*/ 3232363 h 4341716"/>
              <a:gd name="connsiteX208" fmla="*/ 5019757 w 9336686"/>
              <a:gd name="connsiteY208" fmla="*/ 3278834 h 4341716"/>
              <a:gd name="connsiteX209" fmla="*/ 5019757 w 9336686"/>
              <a:gd name="connsiteY209" fmla="*/ 3746003 h 4341716"/>
              <a:gd name="connsiteX210" fmla="*/ 4890730 w 9336686"/>
              <a:gd name="connsiteY210" fmla="*/ 3875030 h 4341716"/>
              <a:gd name="connsiteX211" fmla="*/ 4890731 w 9336686"/>
              <a:gd name="connsiteY211" fmla="*/ 3875031 h 4341716"/>
              <a:gd name="connsiteX212" fmla="*/ 4761704 w 9336686"/>
              <a:gd name="connsiteY212" fmla="*/ 3746004 h 4341716"/>
              <a:gd name="connsiteX213" fmla="*/ 4761704 w 9336686"/>
              <a:gd name="connsiteY213" fmla="*/ 3425369 h 4341716"/>
              <a:gd name="connsiteX214" fmla="*/ 4744536 w 9336686"/>
              <a:gd name="connsiteY214" fmla="*/ 3397074 h 4341716"/>
              <a:gd name="connsiteX215" fmla="*/ 4644973 w 9336686"/>
              <a:gd name="connsiteY215" fmla="*/ 3350120 h 4341716"/>
              <a:gd name="connsiteX216" fmla="*/ 4526085 w 9336686"/>
              <a:gd name="connsiteY216" fmla="*/ 3428924 h 4341716"/>
              <a:gd name="connsiteX217" fmla="*/ 4519985 w 9336686"/>
              <a:gd name="connsiteY217" fmla="*/ 3459140 h 4341716"/>
              <a:gd name="connsiteX218" fmla="*/ 4519985 w 9336686"/>
              <a:gd name="connsiteY218" fmla="*/ 4066575 h 4341716"/>
              <a:gd name="connsiteX219" fmla="*/ 4390958 w 9336686"/>
              <a:gd name="connsiteY219" fmla="*/ 4195602 h 4341716"/>
              <a:gd name="connsiteX220" fmla="*/ 4390959 w 9336686"/>
              <a:gd name="connsiteY220" fmla="*/ 4195601 h 4341716"/>
              <a:gd name="connsiteX221" fmla="*/ 4261932 w 9336686"/>
              <a:gd name="connsiteY221" fmla="*/ 4066574 h 4341716"/>
              <a:gd name="connsiteX222" fmla="*/ 4261932 w 9336686"/>
              <a:gd name="connsiteY222" fmla="*/ 3955216 h 4341716"/>
              <a:gd name="connsiteX223" fmla="*/ 4260106 w 9336686"/>
              <a:gd name="connsiteY223" fmla="*/ 3946171 h 4341716"/>
              <a:gd name="connsiteX224" fmla="*/ 4141220 w 9336686"/>
              <a:gd name="connsiteY224" fmla="*/ 3867367 h 4341716"/>
              <a:gd name="connsiteX225" fmla="*/ 4022332 w 9336686"/>
              <a:gd name="connsiteY225" fmla="*/ 3946171 h 4341716"/>
              <a:gd name="connsiteX226" fmla="*/ 4018195 w 9336686"/>
              <a:gd name="connsiteY226" fmla="*/ 3966664 h 4341716"/>
              <a:gd name="connsiteX227" fmla="*/ 4018195 w 9336686"/>
              <a:gd name="connsiteY227" fmla="*/ 4212689 h 4341716"/>
              <a:gd name="connsiteX228" fmla="*/ 3889168 w 9336686"/>
              <a:gd name="connsiteY228" fmla="*/ 4341716 h 4341716"/>
              <a:gd name="connsiteX229" fmla="*/ 3889169 w 9336686"/>
              <a:gd name="connsiteY229" fmla="*/ 4341715 h 4341716"/>
              <a:gd name="connsiteX230" fmla="*/ 3760142 w 9336686"/>
              <a:gd name="connsiteY230" fmla="*/ 4212688 h 4341716"/>
              <a:gd name="connsiteX231" fmla="*/ 3760142 w 9336686"/>
              <a:gd name="connsiteY231" fmla="*/ 3745519 h 4341716"/>
              <a:gd name="connsiteX232" fmla="*/ 3751941 w 9336686"/>
              <a:gd name="connsiteY232" fmla="*/ 3699048 h 4341716"/>
              <a:gd name="connsiteX233" fmla="*/ 3652212 w 9336686"/>
              <a:gd name="connsiteY233" fmla="*/ 3613099 h 4341716"/>
              <a:gd name="connsiteX234" fmla="*/ 3628732 w 9336686"/>
              <a:gd name="connsiteY234" fmla="*/ 3610732 h 4341716"/>
              <a:gd name="connsiteX235" fmla="*/ 3628732 w 9336686"/>
              <a:gd name="connsiteY235" fmla="*/ 3609366 h 4341716"/>
              <a:gd name="connsiteX236" fmla="*/ 3584932 w 9336686"/>
              <a:gd name="connsiteY236" fmla="*/ 3600524 h 4341716"/>
              <a:gd name="connsiteX237" fmla="*/ 3506128 w 9336686"/>
              <a:gd name="connsiteY237" fmla="*/ 3481636 h 4341716"/>
              <a:gd name="connsiteX238" fmla="*/ 3506128 w 9336686"/>
              <a:gd name="connsiteY238" fmla="*/ 3431307 h 4341716"/>
              <a:gd name="connsiteX239" fmla="*/ 3500614 w 9336686"/>
              <a:gd name="connsiteY239" fmla="*/ 3403994 h 4341716"/>
              <a:gd name="connsiteX240" fmla="*/ 3381726 w 9336686"/>
              <a:gd name="connsiteY240" fmla="*/ 3325190 h 4341716"/>
              <a:gd name="connsiteX241" fmla="*/ 3290490 w 9336686"/>
              <a:gd name="connsiteY241" fmla="*/ 3362981 h 4341716"/>
              <a:gd name="connsiteX242" fmla="*/ 3263554 w 9336686"/>
              <a:gd name="connsiteY242" fmla="*/ 3402932 h 4341716"/>
              <a:gd name="connsiteX243" fmla="*/ 3263554 w 9336686"/>
              <a:gd name="connsiteY243" fmla="*/ 3631142 h 4341716"/>
              <a:gd name="connsiteX244" fmla="*/ 3134527 w 9336686"/>
              <a:gd name="connsiteY244" fmla="*/ 3760169 h 4341716"/>
              <a:gd name="connsiteX245" fmla="*/ 3134528 w 9336686"/>
              <a:gd name="connsiteY245" fmla="*/ 3760168 h 4341716"/>
              <a:gd name="connsiteX246" fmla="*/ 3005501 w 9336686"/>
              <a:gd name="connsiteY246" fmla="*/ 3631141 h 4341716"/>
              <a:gd name="connsiteX247" fmla="*/ 3005501 w 9336686"/>
              <a:gd name="connsiteY247" fmla="*/ 2991769 h 4341716"/>
              <a:gd name="connsiteX248" fmla="*/ 3000280 w 9336686"/>
              <a:gd name="connsiteY248" fmla="*/ 2965907 h 4341716"/>
              <a:gd name="connsiteX249" fmla="*/ 2881392 w 9336686"/>
              <a:gd name="connsiteY249" fmla="*/ 2887103 h 4341716"/>
              <a:gd name="connsiteX250" fmla="*/ 2762505 w 9336686"/>
              <a:gd name="connsiteY250" fmla="*/ 2965907 h 4341716"/>
              <a:gd name="connsiteX251" fmla="*/ 2762032 w 9336686"/>
              <a:gd name="connsiteY251" fmla="*/ 2968250 h 4341716"/>
              <a:gd name="connsiteX252" fmla="*/ 2762032 w 9336686"/>
              <a:gd name="connsiteY252" fmla="*/ 3113195 h 4341716"/>
              <a:gd name="connsiteX253" fmla="*/ 2683229 w 9336686"/>
              <a:gd name="connsiteY253" fmla="*/ 3232083 h 4341716"/>
              <a:gd name="connsiteX254" fmla="*/ 2635159 w 9336686"/>
              <a:gd name="connsiteY254" fmla="*/ 3241787 h 4341716"/>
              <a:gd name="connsiteX255" fmla="*/ 2635159 w 9336686"/>
              <a:gd name="connsiteY255" fmla="*/ 3242525 h 4341716"/>
              <a:gd name="connsiteX256" fmla="*/ 2611679 w 9336686"/>
              <a:gd name="connsiteY256" fmla="*/ 3244892 h 4341716"/>
              <a:gd name="connsiteX257" fmla="*/ 2534615 w 9336686"/>
              <a:gd name="connsiteY257" fmla="*/ 3291336 h 4341716"/>
              <a:gd name="connsiteX258" fmla="*/ 2512827 w 9336686"/>
              <a:gd name="connsiteY258" fmla="*/ 3329312 h 4341716"/>
              <a:gd name="connsiteX259" fmla="*/ 2512827 w 9336686"/>
              <a:gd name="connsiteY259" fmla="*/ 3454880 h 4341716"/>
              <a:gd name="connsiteX260" fmla="*/ 2434024 w 9336686"/>
              <a:gd name="connsiteY260" fmla="*/ 3573768 h 4341716"/>
              <a:gd name="connsiteX261" fmla="*/ 2385954 w 9336686"/>
              <a:gd name="connsiteY261" fmla="*/ 3583472 h 4341716"/>
              <a:gd name="connsiteX262" fmla="*/ 2385954 w 9336686"/>
              <a:gd name="connsiteY262" fmla="*/ 3584210 h 4341716"/>
              <a:gd name="connsiteX263" fmla="*/ 2362474 w 9336686"/>
              <a:gd name="connsiteY263" fmla="*/ 3586577 h 4341716"/>
              <a:gd name="connsiteX264" fmla="*/ 2285410 w 9336686"/>
              <a:gd name="connsiteY264" fmla="*/ 3633021 h 4341716"/>
              <a:gd name="connsiteX265" fmla="*/ 2273449 w 9336686"/>
              <a:gd name="connsiteY265" fmla="*/ 3653869 h 4341716"/>
              <a:gd name="connsiteX266" fmla="*/ 2273449 w 9336686"/>
              <a:gd name="connsiteY266" fmla="*/ 3867367 h 4341716"/>
              <a:gd name="connsiteX267" fmla="*/ 2144423 w 9336686"/>
              <a:gd name="connsiteY267" fmla="*/ 3996394 h 4341716"/>
              <a:gd name="connsiteX268" fmla="*/ 2144424 w 9336686"/>
              <a:gd name="connsiteY268" fmla="*/ 3996393 h 4341716"/>
              <a:gd name="connsiteX269" fmla="*/ 2015396 w 9336686"/>
              <a:gd name="connsiteY269" fmla="*/ 3867366 h 4341716"/>
              <a:gd name="connsiteX270" fmla="*/ 2015396 w 9336686"/>
              <a:gd name="connsiteY270" fmla="*/ 3400197 h 4341716"/>
              <a:gd name="connsiteX271" fmla="*/ 2007195 w 9336686"/>
              <a:gd name="connsiteY271" fmla="*/ 3353726 h 4341716"/>
              <a:gd name="connsiteX272" fmla="*/ 1907467 w 9336686"/>
              <a:gd name="connsiteY272" fmla="*/ 3267777 h 4341716"/>
              <a:gd name="connsiteX273" fmla="*/ 1883987 w 9336686"/>
              <a:gd name="connsiteY273" fmla="*/ 3265410 h 4341716"/>
              <a:gd name="connsiteX274" fmla="*/ 1883987 w 9336686"/>
              <a:gd name="connsiteY274" fmla="*/ 3264044 h 4341716"/>
              <a:gd name="connsiteX275" fmla="*/ 1840187 w 9336686"/>
              <a:gd name="connsiteY275" fmla="*/ 3255202 h 4341716"/>
              <a:gd name="connsiteX276" fmla="*/ 1761383 w 9336686"/>
              <a:gd name="connsiteY276" fmla="*/ 3136314 h 4341716"/>
              <a:gd name="connsiteX277" fmla="*/ 1761383 w 9336686"/>
              <a:gd name="connsiteY277" fmla="*/ 2996103 h 4341716"/>
              <a:gd name="connsiteX278" fmla="*/ 1755287 w 9336686"/>
              <a:gd name="connsiteY278" fmla="*/ 2965907 h 4341716"/>
              <a:gd name="connsiteX279" fmla="*/ 1636398 w 9336686"/>
              <a:gd name="connsiteY279" fmla="*/ 2887103 h 4341716"/>
              <a:gd name="connsiteX280" fmla="*/ 1517510 w 9336686"/>
              <a:gd name="connsiteY280" fmla="*/ 2965907 h 4341716"/>
              <a:gd name="connsiteX281" fmla="*/ 1515568 w 9336686"/>
              <a:gd name="connsiteY281" fmla="*/ 2975527 h 4341716"/>
              <a:gd name="connsiteX282" fmla="*/ 1515568 w 9336686"/>
              <a:gd name="connsiteY282" fmla="*/ 3239907 h 4341716"/>
              <a:gd name="connsiteX283" fmla="*/ 1386541 w 9336686"/>
              <a:gd name="connsiteY283" fmla="*/ 3368934 h 4341716"/>
              <a:gd name="connsiteX284" fmla="*/ 1386542 w 9336686"/>
              <a:gd name="connsiteY284" fmla="*/ 3368933 h 4341716"/>
              <a:gd name="connsiteX285" fmla="*/ 1257514 w 9336686"/>
              <a:gd name="connsiteY285" fmla="*/ 3239906 h 4341716"/>
              <a:gd name="connsiteX286" fmla="*/ 1257514 w 9336686"/>
              <a:gd name="connsiteY286" fmla="*/ 2772737 h 4341716"/>
              <a:gd name="connsiteX287" fmla="*/ 1249314 w 9336686"/>
              <a:gd name="connsiteY287" fmla="*/ 2726266 h 4341716"/>
              <a:gd name="connsiteX288" fmla="*/ 1149584 w 9336686"/>
              <a:gd name="connsiteY288" fmla="*/ 2640317 h 4341716"/>
              <a:gd name="connsiteX289" fmla="*/ 1126104 w 9336686"/>
              <a:gd name="connsiteY289" fmla="*/ 2637950 h 4341716"/>
              <a:gd name="connsiteX290" fmla="*/ 1126104 w 9336686"/>
              <a:gd name="connsiteY290" fmla="*/ 2636584 h 4341716"/>
              <a:gd name="connsiteX291" fmla="*/ 1082305 w 9336686"/>
              <a:gd name="connsiteY291" fmla="*/ 2627742 h 4341716"/>
              <a:gd name="connsiteX292" fmla="*/ 1003500 w 9336686"/>
              <a:gd name="connsiteY292" fmla="*/ 2508854 h 4341716"/>
              <a:gd name="connsiteX293" fmla="*/ 1003500 w 9336686"/>
              <a:gd name="connsiteY293" fmla="*/ 2387433 h 4341716"/>
              <a:gd name="connsiteX294" fmla="*/ 1003269 w 9336686"/>
              <a:gd name="connsiteY294" fmla="*/ 2386290 h 4341716"/>
              <a:gd name="connsiteX295" fmla="*/ 884381 w 9336686"/>
              <a:gd name="connsiteY295" fmla="*/ 2307486 h 4341716"/>
              <a:gd name="connsiteX296" fmla="*/ 765494 w 9336686"/>
              <a:gd name="connsiteY296" fmla="*/ 2386290 h 4341716"/>
              <a:gd name="connsiteX297" fmla="*/ 762038 w 9336686"/>
              <a:gd name="connsiteY297" fmla="*/ 2403410 h 4341716"/>
              <a:gd name="connsiteX298" fmla="*/ 762038 w 9336686"/>
              <a:gd name="connsiteY298" fmla="*/ 2614672 h 4341716"/>
              <a:gd name="connsiteX299" fmla="*/ 683235 w 9336686"/>
              <a:gd name="connsiteY299" fmla="*/ 2733560 h 4341716"/>
              <a:gd name="connsiteX300" fmla="*/ 635165 w 9336686"/>
              <a:gd name="connsiteY300" fmla="*/ 2743264 h 4341716"/>
              <a:gd name="connsiteX301" fmla="*/ 635165 w 9336686"/>
              <a:gd name="connsiteY301" fmla="*/ 2744002 h 4341716"/>
              <a:gd name="connsiteX302" fmla="*/ 611685 w 9336686"/>
              <a:gd name="connsiteY302" fmla="*/ 2746369 h 4341716"/>
              <a:gd name="connsiteX303" fmla="*/ 534621 w 9336686"/>
              <a:gd name="connsiteY303" fmla="*/ 2792813 h 4341716"/>
              <a:gd name="connsiteX304" fmla="*/ 512066 w 9336686"/>
              <a:gd name="connsiteY304" fmla="*/ 2832126 h 4341716"/>
              <a:gd name="connsiteX305" fmla="*/ 512066 w 9336686"/>
              <a:gd name="connsiteY305" fmla="*/ 3531739 h 4341716"/>
              <a:gd name="connsiteX306" fmla="*/ 383039 w 9336686"/>
              <a:gd name="connsiteY306" fmla="*/ 3660766 h 4341716"/>
              <a:gd name="connsiteX307" fmla="*/ 383040 w 9336686"/>
              <a:gd name="connsiteY307" fmla="*/ 3660765 h 4341716"/>
              <a:gd name="connsiteX308" fmla="*/ 254013 w 9336686"/>
              <a:gd name="connsiteY308" fmla="*/ 3531738 h 4341716"/>
              <a:gd name="connsiteX309" fmla="*/ 254013 w 9336686"/>
              <a:gd name="connsiteY309" fmla="*/ 3064569 h 4341716"/>
              <a:gd name="connsiteX310" fmla="*/ 245812 w 9336686"/>
              <a:gd name="connsiteY310" fmla="*/ 3018098 h 4341716"/>
              <a:gd name="connsiteX311" fmla="*/ 146083 w 9336686"/>
              <a:gd name="connsiteY311" fmla="*/ 2932149 h 4341716"/>
              <a:gd name="connsiteX312" fmla="*/ 122603 w 9336686"/>
              <a:gd name="connsiteY312" fmla="*/ 2929782 h 4341716"/>
              <a:gd name="connsiteX313" fmla="*/ 122603 w 9336686"/>
              <a:gd name="connsiteY313" fmla="*/ 2928416 h 4341716"/>
              <a:gd name="connsiteX314" fmla="*/ 78803 w 9336686"/>
              <a:gd name="connsiteY314" fmla="*/ 2919574 h 4341716"/>
              <a:gd name="connsiteX315" fmla="*/ 22035 w 9336686"/>
              <a:gd name="connsiteY315" fmla="*/ 2872826 h 4341716"/>
              <a:gd name="connsiteX316" fmla="*/ 0 w 9336686"/>
              <a:gd name="connsiteY316" fmla="*/ 2800689 h 4341716"/>
              <a:gd name="connsiteX317" fmla="*/ 0 w 9336686"/>
              <a:gd name="connsiteY317" fmla="*/ 783111 h 4341716"/>
              <a:gd name="connsiteX318" fmla="*/ 129027 w 9336686"/>
              <a:gd name="connsiteY318" fmla="*/ 654084 h 4341716"/>
              <a:gd name="connsiteX319" fmla="*/ 129026 w 9336686"/>
              <a:gd name="connsiteY319" fmla="*/ 654085 h 4341716"/>
              <a:gd name="connsiteX320" fmla="*/ 258053 w 9336686"/>
              <a:gd name="connsiteY320" fmla="*/ 783112 h 4341716"/>
              <a:gd name="connsiteX321" fmla="*/ 258053 w 9336686"/>
              <a:gd name="connsiteY321" fmla="*/ 1405848 h 4341716"/>
              <a:gd name="connsiteX322" fmla="*/ 274283 w 9336686"/>
              <a:gd name="connsiteY322" fmla="*/ 1432599 h 4341716"/>
              <a:gd name="connsiteX323" fmla="*/ 373847 w 9336686"/>
              <a:gd name="connsiteY323" fmla="*/ 1479553 h 4341716"/>
              <a:gd name="connsiteX324" fmla="*/ 492735 w 9336686"/>
              <a:gd name="connsiteY324" fmla="*/ 1400749 h 4341716"/>
              <a:gd name="connsiteX325" fmla="*/ 494536 w 9336686"/>
              <a:gd name="connsiteY325" fmla="*/ 1391827 h 4341716"/>
              <a:gd name="connsiteX326" fmla="*/ 494536 w 9336686"/>
              <a:gd name="connsiteY326" fmla="*/ 964051 h 4341716"/>
              <a:gd name="connsiteX327" fmla="*/ 623563 w 9336686"/>
              <a:gd name="connsiteY327" fmla="*/ 835024 h 4341716"/>
              <a:gd name="connsiteX328" fmla="*/ 623562 w 9336686"/>
              <a:gd name="connsiteY328" fmla="*/ 835025 h 4341716"/>
              <a:gd name="connsiteX329" fmla="*/ 752589 w 9336686"/>
              <a:gd name="connsiteY329" fmla="*/ 964052 h 4341716"/>
              <a:gd name="connsiteX330" fmla="*/ 752590 w 9336686"/>
              <a:gd name="connsiteY330" fmla="*/ 947529 h 4341716"/>
              <a:gd name="connsiteX331" fmla="*/ 762728 w 9336686"/>
              <a:gd name="connsiteY331" fmla="*/ 997748 h 4341716"/>
              <a:gd name="connsiteX332" fmla="*/ 881616 w 9336686"/>
              <a:gd name="connsiteY332" fmla="*/ 1076552 h 4341716"/>
              <a:gd name="connsiteX333" fmla="*/ 1000503 w 9336686"/>
              <a:gd name="connsiteY333" fmla="*/ 997748 h 4341716"/>
              <a:gd name="connsiteX334" fmla="*/ 1010267 w 9336686"/>
              <a:gd name="connsiteY334" fmla="*/ 949388 h 4341716"/>
              <a:gd name="connsiteX335" fmla="*/ 1010267 w 9336686"/>
              <a:gd name="connsiteY335" fmla="*/ 362986 h 4341716"/>
              <a:gd name="connsiteX336" fmla="*/ 1139294 w 9336686"/>
              <a:gd name="connsiteY336" fmla="*/ 233959 h 4341716"/>
              <a:gd name="connsiteX337" fmla="*/ 1139293 w 9336686"/>
              <a:gd name="connsiteY337" fmla="*/ 233960 h 4341716"/>
              <a:gd name="connsiteX338" fmla="*/ 1268320 w 9336686"/>
              <a:gd name="connsiteY338" fmla="*/ 362987 h 4341716"/>
              <a:gd name="connsiteX339" fmla="*/ 1268321 w 9336686"/>
              <a:gd name="connsiteY339" fmla="*/ 1259949 h 4341716"/>
              <a:gd name="connsiteX340" fmla="*/ 1278459 w 9336686"/>
              <a:gd name="connsiteY340" fmla="*/ 1310168 h 4341716"/>
              <a:gd name="connsiteX341" fmla="*/ 1397347 w 9336686"/>
              <a:gd name="connsiteY341" fmla="*/ 1388972 h 4341716"/>
              <a:gd name="connsiteX342" fmla="*/ 1516234 w 9336686"/>
              <a:gd name="connsiteY342" fmla="*/ 1310168 h 4341716"/>
              <a:gd name="connsiteX343" fmla="*/ 1519832 w 9336686"/>
              <a:gd name="connsiteY343" fmla="*/ 1292349 h 4341716"/>
              <a:gd name="connsiteX344" fmla="*/ 1519832 w 9336686"/>
              <a:gd name="connsiteY344" fmla="*/ 983403 h 4341716"/>
              <a:gd name="connsiteX345" fmla="*/ 1648859 w 9336686"/>
              <a:gd name="connsiteY345" fmla="*/ 854376 h 4341716"/>
              <a:gd name="connsiteX346" fmla="*/ 1648858 w 9336686"/>
              <a:gd name="connsiteY346" fmla="*/ 854377 h 4341716"/>
              <a:gd name="connsiteX347" fmla="*/ 1777885 w 9336686"/>
              <a:gd name="connsiteY347" fmla="*/ 983404 h 4341716"/>
              <a:gd name="connsiteX348" fmla="*/ 1777885 w 9336686"/>
              <a:gd name="connsiteY348" fmla="*/ 1363756 h 4341716"/>
              <a:gd name="connsiteX349" fmla="*/ 1785353 w 9336686"/>
              <a:gd name="connsiteY349" fmla="*/ 1400749 h 4341716"/>
              <a:gd name="connsiteX350" fmla="*/ 1904241 w 9336686"/>
              <a:gd name="connsiteY350" fmla="*/ 1479553 h 4341716"/>
              <a:gd name="connsiteX351" fmla="*/ 2033268 w 9336686"/>
              <a:gd name="connsiteY351" fmla="*/ 1350526 h 4341716"/>
              <a:gd name="connsiteX352" fmla="*/ 2033269 w 9336686"/>
              <a:gd name="connsiteY352" fmla="*/ 580034 h 4341716"/>
              <a:gd name="connsiteX353" fmla="*/ 2162296 w 9336686"/>
              <a:gd name="connsiteY353" fmla="*/ 451007 h 4341716"/>
              <a:gd name="connsiteX354" fmla="*/ 2162295 w 9336686"/>
              <a:gd name="connsiteY354" fmla="*/ 451008 h 4341716"/>
              <a:gd name="connsiteX355" fmla="*/ 2291322 w 9336686"/>
              <a:gd name="connsiteY355" fmla="*/ 580035 h 4341716"/>
              <a:gd name="connsiteX356" fmla="*/ 2291323 w 9336686"/>
              <a:gd name="connsiteY356" fmla="*/ 563512 h 4341716"/>
              <a:gd name="connsiteX357" fmla="*/ 2301461 w 9336686"/>
              <a:gd name="connsiteY357" fmla="*/ 613731 h 4341716"/>
              <a:gd name="connsiteX358" fmla="*/ 2420349 w 9336686"/>
              <a:gd name="connsiteY358" fmla="*/ 692535 h 4341716"/>
              <a:gd name="connsiteX359" fmla="*/ 2539236 w 9336686"/>
              <a:gd name="connsiteY359" fmla="*/ 613731 h 4341716"/>
              <a:gd name="connsiteX360" fmla="*/ 2549000 w 9336686"/>
              <a:gd name="connsiteY360" fmla="*/ 565370 h 4341716"/>
              <a:gd name="connsiteX361" fmla="*/ 2549000 w 9336686"/>
              <a:gd name="connsiteY361" fmla="*/ 480031 h 4341716"/>
              <a:gd name="connsiteX362" fmla="*/ 2678027 w 9336686"/>
              <a:gd name="connsiteY362" fmla="*/ 351004 h 4341716"/>
              <a:gd name="connsiteX363" fmla="*/ 2678026 w 9336686"/>
              <a:gd name="connsiteY363" fmla="*/ 351005 h 4341716"/>
              <a:gd name="connsiteX364" fmla="*/ 2807053 w 9336686"/>
              <a:gd name="connsiteY364" fmla="*/ 480032 h 4341716"/>
              <a:gd name="connsiteX365" fmla="*/ 2807054 w 9336686"/>
              <a:gd name="connsiteY365" fmla="*/ 1074052 h 4341716"/>
              <a:gd name="connsiteX366" fmla="*/ 2817192 w 9336686"/>
              <a:gd name="connsiteY366" fmla="*/ 1124271 h 4341716"/>
              <a:gd name="connsiteX367" fmla="*/ 2936080 w 9336686"/>
              <a:gd name="connsiteY367" fmla="*/ 1203075 h 4341716"/>
              <a:gd name="connsiteX368" fmla="*/ 3054967 w 9336686"/>
              <a:gd name="connsiteY368" fmla="*/ 1124271 h 4341716"/>
              <a:gd name="connsiteX369" fmla="*/ 3058565 w 9336686"/>
              <a:gd name="connsiteY369" fmla="*/ 1106452 h 4341716"/>
              <a:gd name="connsiteX370" fmla="*/ 3058565 w 9336686"/>
              <a:gd name="connsiteY370" fmla="*/ 1017534 h 4341716"/>
              <a:gd name="connsiteX371" fmla="*/ 3187592 w 9336686"/>
              <a:gd name="connsiteY371" fmla="*/ 888507 h 4341716"/>
              <a:gd name="connsiteX372" fmla="*/ 3187591 w 9336686"/>
              <a:gd name="connsiteY372" fmla="*/ 888508 h 4341716"/>
              <a:gd name="connsiteX373" fmla="*/ 3316618 w 9336686"/>
              <a:gd name="connsiteY373" fmla="*/ 1017535 h 4341716"/>
              <a:gd name="connsiteX374" fmla="*/ 3316618 w 9336686"/>
              <a:gd name="connsiteY374" fmla="*/ 1087278 h 4341716"/>
              <a:gd name="connsiteX375" fmla="*/ 3324086 w 9336686"/>
              <a:gd name="connsiteY375" fmla="*/ 1124271 h 4341716"/>
              <a:gd name="connsiteX376" fmla="*/ 3442974 w 9336686"/>
              <a:gd name="connsiteY376" fmla="*/ 1203075 h 4341716"/>
              <a:gd name="connsiteX377" fmla="*/ 3561862 w 9336686"/>
              <a:gd name="connsiteY377" fmla="*/ 1124271 h 4341716"/>
              <a:gd name="connsiteX378" fmla="*/ 3571625 w 9336686"/>
              <a:gd name="connsiteY378" fmla="*/ 1075911 h 4341716"/>
              <a:gd name="connsiteX379" fmla="*/ 3571625 w 9336686"/>
              <a:gd name="connsiteY379" fmla="*/ 783111 h 4341716"/>
              <a:gd name="connsiteX380" fmla="*/ 3700652 w 9336686"/>
              <a:gd name="connsiteY380" fmla="*/ 654084 h 4341716"/>
              <a:gd name="connsiteX381" fmla="*/ 3700651 w 9336686"/>
              <a:gd name="connsiteY381" fmla="*/ 654085 h 4341716"/>
              <a:gd name="connsiteX382" fmla="*/ 3829678 w 9336686"/>
              <a:gd name="connsiteY382" fmla="*/ 783112 h 4341716"/>
              <a:gd name="connsiteX383" fmla="*/ 3829678 w 9336686"/>
              <a:gd name="connsiteY383" fmla="*/ 1405848 h 4341716"/>
              <a:gd name="connsiteX384" fmla="*/ 3845908 w 9336686"/>
              <a:gd name="connsiteY384" fmla="*/ 1432599 h 4341716"/>
              <a:gd name="connsiteX385" fmla="*/ 3945472 w 9336686"/>
              <a:gd name="connsiteY385" fmla="*/ 1479553 h 4341716"/>
              <a:gd name="connsiteX386" fmla="*/ 4036708 w 9336686"/>
              <a:gd name="connsiteY386" fmla="*/ 1441762 h 4341716"/>
              <a:gd name="connsiteX387" fmla="*/ 4062914 w 9336686"/>
              <a:gd name="connsiteY387" fmla="*/ 1402893 h 4341716"/>
              <a:gd name="connsiteX388" fmla="*/ 4062914 w 9336686"/>
              <a:gd name="connsiteY388" fmla="*/ 1326765 h 4341716"/>
              <a:gd name="connsiteX389" fmla="*/ 4141718 w 9336686"/>
              <a:gd name="connsiteY389" fmla="*/ 1207877 h 4341716"/>
              <a:gd name="connsiteX390" fmla="*/ 4185518 w 9336686"/>
              <a:gd name="connsiteY390" fmla="*/ 1199035 h 4341716"/>
              <a:gd name="connsiteX391" fmla="*/ 4185518 w 9336686"/>
              <a:gd name="connsiteY391" fmla="*/ 1197669 h 4341716"/>
              <a:gd name="connsiteX392" fmla="*/ 4208998 w 9336686"/>
              <a:gd name="connsiteY392" fmla="*/ 1195302 h 4341716"/>
              <a:gd name="connsiteX393" fmla="*/ 4308727 w 9336686"/>
              <a:gd name="connsiteY393" fmla="*/ 1109353 h 4341716"/>
              <a:gd name="connsiteX394" fmla="*/ 4316928 w 9336686"/>
              <a:gd name="connsiteY394" fmla="*/ 1062882 h 4341716"/>
              <a:gd name="connsiteX395" fmla="*/ 4316928 w 9336686"/>
              <a:gd name="connsiteY395" fmla="*/ 595713 h 4341716"/>
              <a:gd name="connsiteX396" fmla="*/ 4445955 w 9336686"/>
              <a:gd name="connsiteY396" fmla="*/ 466686 h 4341716"/>
              <a:gd name="connsiteX397" fmla="*/ 4445954 w 9336686"/>
              <a:gd name="connsiteY397" fmla="*/ 466685 h 4341716"/>
              <a:gd name="connsiteX398" fmla="*/ 4574981 w 9336686"/>
              <a:gd name="connsiteY398" fmla="*/ 595712 h 4341716"/>
              <a:gd name="connsiteX399" fmla="*/ 4574981 w 9336686"/>
              <a:gd name="connsiteY399" fmla="*/ 916347 h 4341716"/>
              <a:gd name="connsiteX400" fmla="*/ 4592149 w 9336686"/>
              <a:gd name="connsiteY400" fmla="*/ 944642 h 4341716"/>
              <a:gd name="connsiteX401" fmla="*/ 4691712 w 9336686"/>
              <a:gd name="connsiteY401" fmla="*/ 991596 h 4341716"/>
              <a:gd name="connsiteX402" fmla="*/ 4810600 w 9336686"/>
              <a:gd name="connsiteY402" fmla="*/ 912792 h 4341716"/>
              <a:gd name="connsiteX403" fmla="*/ 4816700 w 9336686"/>
              <a:gd name="connsiteY403" fmla="*/ 882576 h 4341716"/>
              <a:gd name="connsiteX404" fmla="*/ 4816700 w 9336686"/>
              <a:gd name="connsiteY404" fmla="*/ 275141 h 4341716"/>
              <a:gd name="connsiteX405" fmla="*/ 4945727 w 9336686"/>
              <a:gd name="connsiteY405" fmla="*/ 146114 h 4341716"/>
              <a:gd name="connsiteX406" fmla="*/ 4945726 w 9336686"/>
              <a:gd name="connsiteY406" fmla="*/ 146115 h 4341716"/>
              <a:gd name="connsiteX407" fmla="*/ 5074753 w 9336686"/>
              <a:gd name="connsiteY407" fmla="*/ 275142 h 4341716"/>
              <a:gd name="connsiteX408" fmla="*/ 5074753 w 9336686"/>
              <a:gd name="connsiteY408" fmla="*/ 386500 h 4341716"/>
              <a:gd name="connsiteX409" fmla="*/ 5076579 w 9336686"/>
              <a:gd name="connsiteY409" fmla="*/ 395545 h 4341716"/>
              <a:gd name="connsiteX410" fmla="*/ 5195465 w 9336686"/>
              <a:gd name="connsiteY410" fmla="*/ 474349 h 4341716"/>
              <a:gd name="connsiteX411" fmla="*/ 5314353 w 9336686"/>
              <a:gd name="connsiteY411" fmla="*/ 395545 h 4341716"/>
              <a:gd name="connsiteX412" fmla="*/ 5318490 w 9336686"/>
              <a:gd name="connsiteY412" fmla="*/ 375052 h 4341716"/>
              <a:gd name="connsiteX413" fmla="*/ 5318490 w 9336686"/>
              <a:gd name="connsiteY413" fmla="*/ 129027 h 4341716"/>
              <a:gd name="connsiteX414" fmla="*/ 5447517 w 9336686"/>
              <a:gd name="connsiteY414"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5 w 9336686"/>
              <a:gd name="connsiteY143" fmla="*/ 3394187 h 4341716"/>
              <a:gd name="connsiteX144" fmla="*/ 8573957 w 9336686"/>
              <a:gd name="connsiteY144" fmla="*/ 3343968 h 4341716"/>
              <a:gd name="connsiteX145" fmla="*/ 8455069 w 9336686"/>
              <a:gd name="connsiteY145" fmla="*/ 3265164 h 4341716"/>
              <a:gd name="connsiteX146" fmla="*/ 8336182 w 9336686"/>
              <a:gd name="connsiteY146" fmla="*/ 3343968 h 4341716"/>
              <a:gd name="connsiteX147" fmla="*/ 8326418 w 9336686"/>
              <a:gd name="connsiteY147" fmla="*/ 3392328 h 4341716"/>
              <a:gd name="connsiteX148" fmla="*/ 8326418 w 9336686"/>
              <a:gd name="connsiteY148" fmla="*/ 3978730 h 4341716"/>
              <a:gd name="connsiteX149" fmla="*/ 8197391 w 9336686"/>
              <a:gd name="connsiteY149" fmla="*/ 4107757 h 4341716"/>
              <a:gd name="connsiteX150" fmla="*/ 8197392 w 9336686"/>
              <a:gd name="connsiteY150" fmla="*/ 4107756 h 4341716"/>
              <a:gd name="connsiteX151" fmla="*/ 8068365 w 9336686"/>
              <a:gd name="connsiteY151" fmla="*/ 3978729 h 4341716"/>
              <a:gd name="connsiteX152" fmla="*/ 8068364 w 9336686"/>
              <a:gd name="connsiteY152" fmla="*/ 3081767 h 4341716"/>
              <a:gd name="connsiteX153" fmla="*/ 8058226 w 9336686"/>
              <a:gd name="connsiteY153" fmla="*/ 3031548 h 4341716"/>
              <a:gd name="connsiteX154" fmla="*/ 7939338 w 9336686"/>
              <a:gd name="connsiteY154" fmla="*/ 2952744 h 4341716"/>
              <a:gd name="connsiteX155" fmla="*/ 7820451 w 9336686"/>
              <a:gd name="connsiteY155" fmla="*/ 3031548 h 4341716"/>
              <a:gd name="connsiteX156" fmla="*/ 7816853 w 9336686"/>
              <a:gd name="connsiteY156" fmla="*/ 3049367 h 4341716"/>
              <a:gd name="connsiteX157" fmla="*/ 7816853 w 9336686"/>
              <a:gd name="connsiteY157" fmla="*/ 3358313 h 4341716"/>
              <a:gd name="connsiteX158" fmla="*/ 7687826 w 9336686"/>
              <a:gd name="connsiteY158" fmla="*/ 3487340 h 4341716"/>
              <a:gd name="connsiteX159" fmla="*/ 7687827 w 9336686"/>
              <a:gd name="connsiteY159" fmla="*/ 3487339 h 4341716"/>
              <a:gd name="connsiteX160" fmla="*/ 7558800 w 9336686"/>
              <a:gd name="connsiteY160" fmla="*/ 3358312 h 4341716"/>
              <a:gd name="connsiteX161" fmla="*/ 7558800 w 9336686"/>
              <a:gd name="connsiteY161" fmla="*/ 2977960 h 4341716"/>
              <a:gd name="connsiteX162" fmla="*/ 7551332 w 9336686"/>
              <a:gd name="connsiteY162" fmla="*/ 2940967 h 4341716"/>
              <a:gd name="connsiteX163" fmla="*/ 7432444 w 9336686"/>
              <a:gd name="connsiteY163" fmla="*/ 2862163 h 4341716"/>
              <a:gd name="connsiteX164" fmla="*/ 7303417 w 9336686"/>
              <a:gd name="connsiteY164" fmla="*/ 2991190 h 4341716"/>
              <a:gd name="connsiteX165" fmla="*/ 7303416 w 9336686"/>
              <a:gd name="connsiteY165" fmla="*/ 3761682 h 4341716"/>
              <a:gd name="connsiteX166" fmla="*/ 7174389 w 9336686"/>
              <a:gd name="connsiteY166" fmla="*/ 3890709 h 4341716"/>
              <a:gd name="connsiteX167" fmla="*/ 7174390 w 9336686"/>
              <a:gd name="connsiteY167" fmla="*/ 3890708 h 4341716"/>
              <a:gd name="connsiteX168" fmla="*/ 7045363 w 9336686"/>
              <a:gd name="connsiteY168" fmla="*/ 3761681 h 4341716"/>
              <a:gd name="connsiteX169" fmla="*/ 7045362 w 9336686"/>
              <a:gd name="connsiteY169" fmla="*/ 3778204 h 4341716"/>
              <a:gd name="connsiteX170" fmla="*/ 7035224 w 9336686"/>
              <a:gd name="connsiteY170" fmla="*/ 3727985 h 4341716"/>
              <a:gd name="connsiteX171" fmla="*/ 6916336 w 9336686"/>
              <a:gd name="connsiteY171" fmla="*/ 3649181 h 4341716"/>
              <a:gd name="connsiteX172" fmla="*/ 6797449 w 9336686"/>
              <a:gd name="connsiteY172" fmla="*/ 3727985 h 4341716"/>
              <a:gd name="connsiteX173" fmla="*/ 6787685 w 9336686"/>
              <a:gd name="connsiteY173" fmla="*/ 3776346 h 4341716"/>
              <a:gd name="connsiteX174" fmla="*/ 6787685 w 9336686"/>
              <a:gd name="connsiteY174" fmla="*/ 3861685 h 4341716"/>
              <a:gd name="connsiteX175" fmla="*/ 6658658 w 9336686"/>
              <a:gd name="connsiteY175" fmla="*/ 3990712 h 4341716"/>
              <a:gd name="connsiteX176" fmla="*/ 6658659 w 9336686"/>
              <a:gd name="connsiteY176" fmla="*/ 3990711 h 4341716"/>
              <a:gd name="connsiteX177" fmla="*/ 6529632 w 9336686"/>
              <a:gd name="connsiteY177" fmla="*/ 3861684 h 4341716"/>
              <a:gd name="connsiteX178" fmla="*/ 6529631 w 9336686"/>
              <a:gd name="connsiteY178" fmla="*/ 3267664 h 4341716"/>
              <a:gd name="connsiteX179" fmla="*/ 6519493 w 9336686"/>
              <a:gd name="connsiteY179" fmla="*/ 3217445 h 4341716"/>
              <a:gd name="connsiteX180" fmla="*/ 6400605 w 9336686"/>
              <a:gd name="connsiteY180" fmla="*/ 3138641 h 4341716"/>
              <a:gd name="connsiteX181" fmla="*/ 6281718 w 9336686"/>
              <a:gd name="connsiteY181" fmla="*/ 3217445 h 4341716"/>
              <a:gd name="connsiteX182" fmla="*/ 6278120 w 9336686"/>
              <a:gd name="connsiteY182" fmla="*/ 3235264 h 4341716"/>
              <a:gd name="connsiteX183" fmla="*/ 6278120 w 9336686"/>
              <a:gd name="connsiteY183" fmla="*/ 3324182 h 4341716"/>
              <a:gd name="connsiteX184" fmla="*/ 6149093 w 9336686"/>
              <a:gd name="connsiteY184" fmla="*/ 3453209 h 4341716"/>
              <a:gd name="connsiteX185" fmla="*/ 6149094 w 9336686"/>
              <a:gd name="connsiteY185" fmla="*/ 3453208 h 4341716"/>
              <a:gd name="connsiteX186" fmla="*/ 6020067 w 9336686"/>
              <a:gd name="connsiteY186" fmla="*/ 3324181 h 4341716"/>
              <a:gd name="connsiteX187" fmla="*/ 6020067 w 9336686"/>
              <a:gd name="connsiteY187" fmla="*/ 3254438 h 4341716"/>
              <a:gd name="connsiteX188" fmla="*/ 6012599 w 9336686"/>
              <a:gd name="connsiteY188" fmla="*/ 3217445 h 4341716"/>
              <a:gd name="connsiteX189" fmla="*/ 5893711 w 9336686"/>
              <a:gd name="connsiteY189" fmla="*/ 3138641 h 4341716"/>
              <a:gd name="connsiteX190" fmla="*/ 5774823 w 9336686"/>
              <a:gd name="connsiteY190" fmla="*/ 3217445 h 4341716"/>
              <a:gd name="connsiteX191" fmla="*/ 5765060 w 9336686"/>
              <a:gd name="connsiteY191" fmla="*/ 3265805 h 4341716"/>
              <a:gd name="connsiteX192" fmla="*/ 5765060 w 9336686"/>
              <a:gd name="connsiteY192" fmla="*/ 3558605 h 4341716"/>
              <a:gd name="connsiteX193" fmla="*/ 5636033 w 9336686"/>
              <a:gd name="connsiteY193" fmla="*/ 3687632 h 4341716"/>
              <a:gd name="connsiteX194" fmla="*/ 5636034 w 9336686"/>
              <a:gd name="connsiteY194" fmla="*/ 3687631 h 4341716"/>
              <a:gd name="connsiteX195" fmla="*/ 5507007 w 9336686"/>
              <a:gd name="connsiteY195" fmla="*/ 3558604 h 4341716"/>
              <a:gd name="connsiteX196" fmla="*/ 5507007 w 9336686"/>
              <a:gd name="connsiteY196" fmla="*/ 2935868 h 4341716"/>
              <a:gd name="connsiteX197" fmla="*/ 5490777 w 9336686"/>
              <a:gd name="connsiteY197" fmla="*/ 2909117 h 4341716"/>
              <a:gd name="connsiteX198" fmla="*/ 5391213 w 9336686"/>
              <a:gd name="connsiteY198" fmla="*/ 2862163 h 4341716"/>
              <a:gd name="connsiteX199" fmla="*/ 5299977 w 9336686"/>
              <a:gd name="connsiteY199" fmla="*/ 2899954 h 4341716"/>
              <a:gd name="connsiteX200" fmla="*/ 5273771 w 9336686"/>
              <a:gd name="connsiteY200" fmla="*/ 2938823 h 4341716"/>
              <a:gd name="connsiteX201" fmla="*/ 5273771 w 9336686"/>
              <a:gd name="connsiteY201" fmla="*/ 3014951 h 4341716"/>
              <a:gd name="connsiteX202" fmla="*/ 5194967 w 9336686"/>
              <a:gd name="connsiteY202" fmla="*/ 3133839 h 4341716"/>
              <a:gd name="connsiteX203" fmla="*/ 5151167 w 9336686"/>
              <a:gd name="connsiteY203" fmla="*/ 3142681 h 4341716"/>
              <a:gd name="connsiteX204" fmla="*/ 5151167 w 9336686"/>
              <a:gd name="connsiteY204" fmla="*/ 3144047 h 4341716"/>
              <a:gd name="connsiteX205" fmla="*/ 5127687 w 9336686"/>
              <a:gd name="connsiteY205" fmla="*/ 3146414 h 4341716"/>
              <a:gd name="connsiteX206" fmla="*/ 5027958 w 9336686"/>
              <a:gd name="connsiteY206" fmla="*/ 3232363 h 4341716"/>
              <a:gd name="connsiteX207" fmla="*/ 5019757 w 9336686"/>
              <a:gd name="connsiteY207" fmla="*/ 3278834 h 4341716"/>
              <a:gd name="connsiteX208" fmla="*/ 5019757 w 9336686"/>
              <a:gd name="connsiteY208" fmla="*/ 3746003 h 4341716"/>
              <a:gd name="connsiteX209" fmla="*/ 4890730 w 9336686"/>
              <a:gd name="connsiteY209" fmla="*/ 3875030 h 4341716"/>
              <a:gd name="connsiteX210" fmla="*/ 4890731 w 9336686"/>
              <a:gd name="connsiteY210" fmla="*/ 3875031 h 4341716"/>
              <a:gd name="connsiteX211" fmla="*/ 4761704 w 9336686"/>
              <a:gd name="connsiteY211" fmla="*/ 3746004 h 4341716"/>
              <a:gd name="connsiteX212" fmla="*/ 4761704 w 9336686"/>
              <a:gd name="connsiteY212" fmla="*/ 3425369 h 4341716"/>
              <a:gd name="connsiteX213" fmla="*/ 4744536 w 9336686"/>
              <a:gd name="connsiteY213" fmla="*/ 3397074 h 4341716"/>
              <a:gd name="connsiteX214" fmla="*/ 4644973 w 9336686"/>
              <a:gd name="connsiteY214" fmla="*/ 3350120 h 4341716"/>
              <a:gd name="connsiteX215" fmla="*/ 4526085 w 9336686"/>
              <a:gd name="connsiteY215" fmla="*/ 3428924 h 4341716"/>
              <a:gd name="connsiteX216" fmla="*/ 4519985 w 9336686"/>
              <a:gd name="connsiteY216" fmla="*/ 3459140 h 4341716"/>
              <a:gd name="connsiteX217" fmla="*/ 4519985 w 9336686"/>
              <a:gd name="connsiteY217" fmla="*/ 4066575 h 4341716"/>
              <a:gd name="connsiteX218" fmla="*/ 4390958 w 9336686"/>
              <a:gd name="connsiteY218" fmla="*/ 4195602 h 4341716"/>
              <a:gd name="connsiteX219" fmla="*/ 4390959 w 9336686"/>
              <a:gd name="connsiteY219" fmla="*/ 4195601 h 4341716"/>
              <a:gd name="connsiteX220" fmla="*/ 4261932 w 9336686"/>
              <a:gd name="connsiteY220" fmla="*/ 4066574 h 4341716"/>
              <a:gd name="connsiteX221" fmla="*/ 4261932 w 9336686"/>
              <a:gd name="connsiteY221" fmla="*/ 3955216 h 4341716"/>
              <a:gd name="connsiteX222" fmla="*/ 4260106 w 9336686"/>
              <a:gd name="connsiteY222" fmla="*/ 3946171 h 4341716"/>
              <a:gd name="connsiteX223" fmla="*/ 4141220 w 9336686"/>
              <a:gd name="connsiteY223" fmla="*/ 3867367 h 4341716"/>
              <a:gd name="connsiteX224" fmla="*/ 4022332 w 9336686"/>
              <a:gd name="connsiteY224" fmla="*/ 3946171 h 4341716"/>
              <a:gd name="connsiteX225" fmla="*/ 4018195 w 9336686"/>
              <a:gd name="connsiteY225" fmla="*/ 3966664 h 4341716"/>
              <a:gd name="connsiteX226" fmla="*/ 4018195 w 9336686"/>
              <a:gd name="connsiteY226" fmla="*/ 4212689 h 4341716"/>
              <a:gd name="connsiteX227" fmla="*/ 3889168 w 9336686"/>
              <a:gd name="connsiteY227" fmla="*/ 4341716 h 4341716"/>
              <a:gd name="connsiteX228" fmla="*/ 3889169 w 9336686"/>
              <a:gd name="connsiteY228" fmla="*/ 4341715 h 4341716"/>
              <a:gd name="connsiteX229" fmla="*/ 3760142 w 9336686"/>
              <a:gd name="connsiteY229" fmla="*/ 4212688 h 4341716"/>
              <a:gd name="connsiteX230" fmla="*/ 3760142 w 9336686"/>
              <a:gd name="connsiteY230" fmla="*/ 3745519 h 4341716"/>
              <a:gd name="connsiteX231" fmla="*/ 3751941 w 9336686"/>
              <a:gd name="connsiteY231" fmla="*/ 3699048 h 4341716"/>
              <a:gd name="connsiteX232" fmla="*/ 3652212 w 9336686"/>
              <a:gd name="connsiteY232" fmla="*/ 3613099 h 4341716"/>
              <a:gd name="connsiteX233" fmla="*/ 3628732 w 9336686"/>
              <a:gd name="connsiteY233" fmla="*/ 3610732 h 4341716"/>
              <a:gd name="connsiteX234" fmla="*/ 3628732 w 9336686"/>
              <a:gd name="connsiteY234" fmla="*/ 3609366 h 4341716"/>
              <a:gd name="connsiteX235" fmla="*/ 3584932 w 9336686"/>
              <a:gd name="connsiteY235" fmla="*/ 3600524 h 4341716"/>
              <a:gd name="connsiteX236" fmla="*/ 3506128 w 9336686"/>
              <a:gd name="connsiteY236" fmla="*/ 3481636 h 4341716"/>
              <a:gd name="connsiteX237" fmla="*/ 3506128 w 9336686"/>
              <a:gd name="connsiteY237" fmla="*/ 3431307 h 4341716"/>
              <a:gd name="connsiteX238" fmla="*/ 3500614 w 9336686"/>
              <a:gd name="connsiteY238" fmla="*/ 3403994 h 4341716"/>
              <a:gd name="connsiteX239" fmla="*/ 3381726 w 9336686"/>
              <a:gd name="connsiteY239" fmla="*/ 3325190 h 4341716"/>
              <a:gd name="connsiteX240" fmla="*/ 3290490 w 9336686"/>
              <a:gd name="connsiteY240" fmla="*/ 3362981 h 4341716"/>
              <a:gd name="connsiteX241" fmla="*/ 3263554 w 9336686"/>
              <a:gd name="connsiteY241" fmla="*/ 3402932 h 4341716"/>
              <a:gd name="connsiteX242" fmla="*/ 3263554 w 9336686"/>
              <a:gd name="connsiteY242" fmla="*/ 3631142 h 4341716"/>
              <a:gd name="connsiteX243" fmla="*/ 3134527 w 9336686"/>
              <a:gd name="connsiteY243" fmla="*/ 3760169 h 4341716"/>
              <a:gd name="connsiteX244" fmla="*/ 3134528 w 9336686"/>
              <a:gd name="connsiteY244" fmla="*/ 3760168 h 4341716"/>
              <a:gd name="connsiteX245" fmla="*/ 3005501 w 9336686"/>
              <a:gd name="connsiteY245" fmla="*/ 3631141 h 4341716"/>
              <a:gd name="connsiteX246" fmla="*/ 3005501 w 9336686"/>
              <a:gd name="connsiteY246" fmla="*/ 2991769 h 4341716"/>
              <a:gd name="connsiteX247" fmla="*/ 3000280 w 9336686"/>
              <a:gd name="connsiteY247" fmla="*/ 2965907 h 4341716"/>
              <a:gd name="connsiteX248" fmla="*/ 2881392 w 9336686"/>
              <a:gd name="connsiteY248" fmla="*/ 2887103 h 4341716"/>
              <a:gd name="connsiteX249" fmla="*/ 2762505 w 9336686"/>
              <a:gd name="connsiteY249" fmla="*/ 2965907 h 4341716"/>
              <a:gd name="connsiteX250" fmla="*/ 2762032 w 9336686"/>
              <a:gd name="connsiteY250" fmla="*/ 2968250 h 4341716"/>
              <a:gd name="connsiteX251" fmla="*/ 2762032 w 9336686"/>
              <a:gd name="connsiteY251" fmla="*/ 3113195 h 4341716"/>
              <a:gd name="connsiteX252" fmla="*/ 2683229 w 9336686"/>
              <a:gd name="connsiteY252" fmla="*/ 3232083 h 4341716"/>
              <a:gd name="connsiteX253" fmla="*/ 2635159 w 9336686"/>
              <a:gd name="connsiteY253" fmla="*/ 3241787 h 4341716"/>
              <a:gd name="connsiteX254" fmla="*/ 2635159 w 9336686"/>
              <a:gd name="connsiteY254" fmla="*/ 3242525 h 4341716"/>
              <a:gd name="connsiteX255" fmla="*/ 2611679 w 9336686"/>
              <a:gd name="connsiteY255" fmla="*/ 3244892 h 4341716"/>
              <a:gd name="connsiteX256" fmla="*/ 2534615 w 9336686"/>
              <a:gd name="connsiteY256" fmla="*/ 3291336 h 4341716"/>
              <a:gd name="connsiteX257" fmla="*/ 2512827 w 9336686"/>
              <a:gd name="connsiteY257" fmla="*/ 3329312 h 4341716"/>
              <a:gd name="connsiteX258" fmla="*/ 2512827 w 9336686"/>
              <a:gd name="connsiteY258" fmla="*/ 3454880 h 4341716"/>
              <a:gd name="connsiteX259" fmla="*/ 2434024 w 9336686"/>
              <a:gd name="connsiteY259" fmla="*/ 3573768 h 4341716"/>
              <a:gd name="connsiteX260" fmla="*/ 2385954 w 9336686"/>
              <a:gd name="connsiteY260" fmla="*/ 3583472 h 4341716"/>
              <a:gd name="connsiteX261" fmla="*/ 2385954 w 9336686"/>
              <a:gd name="connsiteY261" fmla="*/ 3584210 h 4341716"/>
              <a:gd name="connsiteX262" fmla="*/ 2362474 w 9336686"/>
              <a:gd name="connsiteY262" fmla="*/ 3586577 h 4341716"/>
              <a:gd name="connsiteX263" fmla="*/ 2285410 w 9336686"/>
              <a:gd name="connsiteY263" fmla="*/ 3633021 h 4341716"/>
              <a:gd name="connsiteX264" fmla="*/ 2273449 w 9336686"/>
              <a:gd name="connsiteY264" fmla="*/ 3653869 h 4341716"/>
              <a:gd name="connsiteX265" fmla="*/ 2273449 w 9336686"/>
              <a:gd name="connsiteY265" fmla="*/ 3867367 h 4341716"/>
              <a:gd name="connsiteX266" fmla="*/ 2144423 w 9336686"/>
              <a:gd name="connsiteY266" fmla="*/ 3996394 h 4341716"/>
              <a:gd name="connsiteX267" fmla="*/ 2144424 w 9336686"/>
              <a:gd name="connsiteY267" fmla="*/ 3996393 h 4341716"/>
              <a:gd name="connsiteX268" fmla="*/ 2015396 w 9336686"/>
              <a:gd name="connsiteY268" fmla="*/ 3867366 h 4341716"/>
              <a:gd name="connsiteX269" fmla="*/ 2015396 w 9336686"/>
              <a:gd name="connsiteY269" fmla="*/ 3400197 h 4341716"/>
              <a:gd name="connsiteX270" fmla="*/ 2007195 w 9336686"/>
              <a:gd name="connsiteY270" fmla="*/ 3353726 h 4341716"/>
              <a:gd name="connsiteX271" fmla="*/ 1907467 w 9336686"/>
              <a:gd name="connsiteY271" fmla="*/ 3267777 h 4341716"/>
              <a:gd name="connsiteX272" fmla="*/ 1883987 w 9336686"/>
              <a:gd name="connsiteY272" fmla="*/ 3265410 h 4341716"/>
              <a:gd name="connsiteX273" fmla="*/ 1883987 w 9336686"/>
              <a:gd name="connsiteY273" fmla="*/ 3264044 h 4341716"/>
              <a:gd name="connsiteX274" fmla="*/ 1840187 w 9336686"/>
              <a:gd name="connsiteY274" fmla="*/ 3255202 h 4341716"/>
              <a:gd name="connsiteX275" fmla="*/ 1761383 w 9336686"/>
              <a:gd name="connsiteY275" fmla="*/ 3136314 h 4341716"/>
              <a:gd name="connsiteX276" fmla="*/ 1761383 w 9336686"/>
              <a:gd name="connsiteY276" fmla="*/ 2996103 h 4341716"/>
              <a:gd name="connsiteX277" fmla="*/ 1755287 w 9336686"/>
              <a:gd name="connsiteY277" fmla="*/ 2965907 h 4341716"/>
              <a:gd name="connsiteX278" fmla="*/ 1636398 w 9336686"/>
              <a:gd name="connsiteY278" fmla="*/ 2887103 h 4341716"/>
              <a:gd name="connsiteX279" fmla="*/ 1517510 w 9336686"/>
              <a:gd name="connsiteY279" fmla="*/ 2965907 h 4341716"/>
              <a:gd name="connsiteX280" fmla="*/ 1515568 w 9336686"/>
              <a:gd name="connsiteY280" fmla="*/ 2975527 h 4341716"/>
              <a:gd name="connsiteX281" fmla="*/ 1515568 w 9336686"/>
              <a:gd name="connsiteY281" fmla="*/ 3239907 h 4341716"/>
              <a:gd name="connsiteX282" fmla="*/ 1386541 w 9336686"/>
              <a:gd name="connsiteY282" fmla="*/ 3368934 h 4341716"/>
              <a:gd name="connsiteX283" fmla="*/ 1386542 w 9336686"/>
              <a:gd name="connsiteY283" fmla="*/ 3368933 h 4341716"/>
              <a:gd name="connsiteX284" fmla="*/ 1257514 w 9336686"/>
              <a:gd name="connsiteY284" fmla="*/ 3239906 h 4341716"/>
              <a:gd name="connsiteX285" fmla="*/ 1257514 w 9336686"/>
              <a:gd name="connsiteY285" fmla="*/ 2772737 h 4341716"/>
              <a:gd name="connsiteX286" fmla="*/ 1249314 w 9336686"/>
              <a:gd name="connsiteY286" fmla="*/ 2726266 h 4341716"/>
              <a:gd name="connsiteX287" fmla="*/ 1149584 w 9336686"/>
              <a:gd name="connsiteY287" fmla="*/ 2640317 h 4341716"/>
              <a:gd name="connsiteX288" fmla="*/ 1126104 w 9336686"/>
              <a:gd name="connsiteY288" fmla="*/ 2637950 h 4341716"/>
              <a:gd name="connsiteX289" fmla="*/ 1126104 w 9336686"/>
              <a:gd name="connsiteY289" fmla="*/ 2636584 h 4341716"/>
              <a:gd name="connsiteX290" fmla="*/ 1082305 w 9336686"/>
              <a:gd name="connsiteY290" fmla="*/ 2627742 h 4341716"/>
              <a:gd name="connsiteX291" fmla="*/ 1003500 w 9336686"/>
              <a:gd name="connsiteY291" fmla="*/ 2508854 h 4341716"/>
              <a:gd name="connsiteX292" fmla="*/ 1003500 w 9336686"/>
              <a:gd name="connsiteY292" fmla="*/ 2387433 h 4341716"/>
              <a:gd name="connsiteX293" fmla="*/ 1003269 w 9336686"/>
              <a:gd name="connsiteY293" fmla="*/ 2386290 h 4341716"/>
              <a:gd name="connsiteX294" fmla="*/ 884381 w 9336686"/>
              <a:gd name="connsiteY294" fmla="*/ 2307486 h 4341716"/>
              <a:gd name="connsiteX295" fmla="*/ 765494 w 9336686"/>
              <a:gd name="connsiteY295" fmla="*/ 2386290 h 4341716"/>
              <a:gd name="connsiteX296" fmla="*/ 762038 w 9336686"/>
              <a:gd name="connsiteY296" fmla="*/ 2403410 h 4341716"/>
              <a:gd name="connsiteX297" fmla="*/ 762038 w 9336686"/>
              <a:gd name="connsiteY297" fmla="*/ 2614672 h 4341716"/>
              <a:gd name="connsiteX298" fmla="*/ 683235 w 9336686"/>
              <a:gd name="connsiteY298" fmla="*/ 2733560 h 4341716"/>
              <a:gd name="connsiteX299" fmla="*/ 635165 w 9336686"/>
              <a:gd name="connsiteY299" fmla="*/ 2743264 h 4341716"/>
              <a:gd name="connsiteX300" fmla="*/ 635165 w 9336686"/>
              <a:gd name="connsiteY300" fmla="*/ 2744002 h 4341716"/>
              <a:gd name="connsiteX301" fmla="*/ 611685 w 9336686"/>
              <a:gd name="connsiteY301" fmla="*/ 2746369 h 4341716"/>
              <a:gd name="connsiteX302" fmla="*/ 534621 w 9336686"/>
              <a:gd name="connsiteY302" fmla="*/ 2792813 h 4341716"/>
              <a:gd name="connsiteX303" fmla="*/ 512066 w 9336686"/>
              <a:gd name="connsiteY303" fmla="*/ 2832126 h 4341716"/>
              <a:gd name="connsiteX304" fmla="*/ 512066 w 9336686"/>
              <a:gd name="connsiteY304" fmla="*/ 3531739 h 4341716"/>
              <a:gd name="connsiteX305" fmla="*/ 383039 w 9336686"/>
              <a:gd name="connsiteY305" fmla="*/ 3660766 h 4341716"/>
              <a:gd name="connsiteX306" fmla="*/ 383040 w 9336686"/>
              <a:gd name="connsiteY306" fmla="*/ 3660765 h 4341716"/>
              <a:gd name="connsiteX307" fmla="*/ 254013 w 9336686"/>
              <a:gd name="connsiteY307" fmla="*/ 3531738 h 4341716"/>
              <a:gd name="connsiteX308" fmla="*/ 254013 w 9336686"/>
              <a:gd name="connsiteY308" fmla="*/ 3064569 h 4341716"/>
              <a:gd name="connsiteX309" fmla="*/ 245812 w 9336686"/>
              <a:gd name="connsiteY309" fmla="*/ 3018098 h 4341716"/>
              <a:gd name="connsiteX310" fmla="*/ 146083 w 9336686"/>
              <a:gd name="connsiteY310" fmla="*/ 2932149 h 4341716"/>
              <a:gd name="connsiteX311" fmla="*/ 122603 w 9336686"/>
              <a:gd name="connsiteY311" fmla="*/ 2929782 h 4341716"/>
              <a:gd name="connsiteX312" fmla="*/ 122603 w 9336686"/>
              <a:gd name="connsiteY312" fmla="*/ 2928416 h 4341716"/>
              <a:gd name="connsiteX313" fmla="*/ 78803 w 9336686"/>
              <a:gd name="connsiteY313" fmla="*/ 2919574 h 4341716"/>
              <a:gd name="connsiteX314" fmla="*/ 22035 w 9336686"/>
              <a:gd name="connsiteY314" fmla="*/ 2872826 h 4341716"/>
              <a:gd name="connsiteX315" fmla="*/ 0 w 9336686"/>
              <a:gd name="connsiteY315" fmla="*/ 2800689 h 4341716"/>
              <a:gd name="connsiteX316" fmla="*/ 0 w 9336686"/>
              <a:gd name="connsiteY316" fmla="*/ 783111 h 4341716"/>
              <a:gd name="connsiteX317" fmla="*/ 129027 w 9336686"/>
              <a:gd name="connsiteY317" fmla="*/ 654084 h 4341716"/>
              <a:gd name="connsiteX318" fmla="*/ 129026 w 9336686"/>
              <a:gd name="connsiteY318" fmla="*/ 654085 h 4341716"/>
              <a:gd name="connsiteX319" fmla="*/ 258053 w 9336686"/>
              <a:gd name="connsiteY319" fmla="*/ 783112 h 4341716"/>
              <a:gd name="connsiteX320" fmla="*/ 258053 w 9336686"/>
              <a:gd name="connsiteY320" fmla="*/ 1405848 h 4341716"/>
              <a:gd name="connsiteX321" fmla="*/ 274283 w 9336686"/>
              <a:gd name="connsiteY321" fmla="*/ 1432599 h 4341716"/>
              <a:gd name="connsiteX322" fmla="*/ 373847 w 9336686"/>
              <a:gd name="connsiteY322" fmla="*/ 1479553 h 4341716"/>
              <a:gd name="connsiteX323" fmla="*/ 492735 w 9336686"/>
              <a:gd name="connsiteY323" fmla="*/ 1400749 h 4341716"/>
              <a:gd name="connsiteX324" fmla="*/ 494536 w 9336686"/>
              <a:gd name="connsiteY324" fmla="*/ 1391827 h 4341716"/>
              <a:gd name="connsiteX325" fmla="*/ 494536 w 9336686"/>
              <a:gd name="connsiteY325" fmla="*/ 964051 h 4341716"/>
              <a:gd name="connsiteX326" fmla="*/ 623563 w 9336686"/>
              <a:gd name="connsiteY326" fmla="*/ 835024 h 4341716"/>
              <a:gd name="connsiteX327" fmla="*/ 623562 w 9336686"/>
              <a:gd name="connsiteY327" fmla="*/ 835025 h 4341716"/>
              <a:gd name="connsiteX328" fmla="*/ 752589 w 9336686"/>
              <a:gd name="connsiteY328" fmla="*/ 964052 h 4341716"/>
              <a:gd name="connsiteX329" fmla="*/ 752590 w 9336686"/>
              <a:gd name="connsiteY329" fmla="*/ 947529 h 4341716"/>
              <a:gd name="connsiteX330" fmla="*/ 762728 w 9336686"/>
              <a:gd name="connsiteY330" fmla="*/ 997748 h 4341716"/>
              <a:gd name="connsiteX331" fmla="*/ 881616 w 9336686"/>
              <a:gd name="connsiteY331" fmla="*/ 1076552 h 4341716"/>
              <a:gd name="connsiteX332" fmla="*/ 1000503 w 9336686"/>
              <a:gd name="connsiteY332" fmla="*/ 997748 h 4341716"/>
              <a:gd name="connsiteX333" fmla="*/ 1010267 w 9336686"/>
              <a:gd name="connsiteY333" fmla="*/ 949388 h 4341716"/>
              <a:gd name="connsiteX334" fmla="*/ 1010267 w 9336686"/>
              <a:gd name="connsiteY334" fmla="*/ 362986 h 4341716"/>
              <a:gd name="connsiteX335" fmla="*/ 1139294 w 9336686"/>
              <a:gd name="connsiteY335" fmla="*/ 233959 h 4341716"/>
              <a:gd name="connsiteX336" fmla="*/ 1139293 w 9336686"/>
              <a:gd name="connsiteY336" fmla="*/ 233960 h 4341716"/>
              <a:gd name="connsiteX337" fmla="*/ 1268320 w 9336686"/>
              <a:gd name="connsiteY337" fmla="*/ 362987 h 4341716"/>
              <a:gd name="connsiteX338" fmla="*/ 1268321 w 9336686"/>
              <a:gd name="connsiteY338" fmla="*/ 1259949 h 4341716"/>
              <a:gd name="connsiteX339" fmla="*/ 1278459 w 9336686"/>
              <a:gd name="connsiteY339" fmla="*/ 1310168 h 4341716"/>
              <a:gd name="connsiteX340" fmla="*/ 1397347 w 9336686"/>
              <a:gd name="connsiteY340" fmla="*/ 1388972 h 4341716"/>
              <a:gd name="connsiteX341" fmla="*/ 1516234 w 9336686"/>
              <a:gd name="connsiteY341" fmla="*/ 1310168 h 4341716"/>
              <a:gd name="connsiteX342" fmla="*/ 1519832 w 9336686"/>
              <a:gd name="connsiteY342" fmla="*/ 1292349 h 4341716"/>
              <a:gd name="connsiteX343" fmla="*/ 1519832 w 9336686"/>
              <a:gd name="connsiteY343" fmla="*/ 983403 h 4341716"/>
              <a:gd name="connsiteX344" fmla="*/ 1648859 w 9336686"/>
              <a:gd name="connsiteY344" fmla="*/ 854376 h 4341716"/>
              <a:gd name="connsiteX345" fmla="*/ 1648858 w 9336686"/>
              <a:gd name="connsiteY345" fmla="*/ 854377 h 4341716"/>
              <a:gd name="connsiteX346" fmla="*/ 1777885 w 9336686"/>
              <a:gd name="connsiteY346" fmla="*/ 983404 h 4341716"/>
              <a:gd name="connsiteX347" fmla="*/ 1777885 w 9336686"/>
              <a:gd name="connsiteY347" fmla="*/ 1363756 h 4341716"/>
              <a:gd name="connsiteX348" fmla="*/ 1785353 w 9336686"/>
              <a:gd name="connsiteY348" fmla="*/ 1400749 h 4341716"/>
              <a:gd name="connsiteX349" fmla="*/ 1904241 w 9336686"/>
              <a:gd name="connsiteY349" fmla="*/ 1479553 h 4341716"/>
              <a:gd name="connsiteX350" fmla="*/ 2033268 w 9336686"/>
              <a:gd name="connsiteY350" fmla="*/ 1350526 h 4341716"/>
              <a:gd name="connsiteX351" fmla="*/ 2033269 w 9336686"/>
              <a:gd name="connsiteY351" fmla="*/ 580034 h 4341716"/>
              <a:gd name="connsiteX352" fmla="*/ 2162296 w 9336686"/>
              <a:gd name="connsiteY352" fmla="*/ 451007 h 4341716"/>
              <a:gd name="connsiteX353" fmla="*/ 2162295 w 9336686"/>
              <a:gd name="connsiteY353" fmla="*/ 451008 h 4341716"/>
              <a:gd name="connsiteX354" fmla="*/ 2291322 w 9336686"/>
              <a:gd name="connsiteY354" fmla="*/ 580035 h 4341716"/>
              <a:gd name="connsiteX355" fmla="*/ 2291323 w 9336686"/>
              <a:gd name="connsiteY355" fmla="*/ 563512 h 4341716"/>
              <a:gd name="connsiteX356" fmla="*/ 2301461 w 9336686"/>
              <a:gd name="connsiteY356" fmla="*/ 613731 h 4341716"/>
              <a:gd name="connsiteX357" fmla="*/ 2420349 w 9336686"/>
              <a:gd name="connsiteY357" fmla="*/ 692535 h 4341716"/>
              <a:gd name="connsiteX358" fmla="*/ 2539236 w 9336686"/>
              <a:gd name="connsiteY358" fmla="*/ 613731 h 4341716"/>
              <a:gd name="connsiteX359" fmla="*/ 2549000 w 9336686"/>
              <a:gd name="connsiteY359" fmla="*/ 565370 h 4341716"/>
              <a:gd name="connsiteX360" fmla="*/ 2549000 w 9336686"/>
              <a:gd name="connsiteY360" fmla="*/ 480031 h 4341716"/>
              <a:gd name="connsiteX361" fmla="*/ 2678027 w 9336686"/>
              <a:gd name="connsiteY361" fmla="*/ 351004 h 4341716"/>
              <a:gd name="connsiteX362" fmla="*/ 2678026 w 9336686"/>
              <a:gd name="connsiteY362" fmla="*/ 351005 h 4341716"/>
              <a:gd name="connsiteX363" fmla="*/ 2807053 w 9336686"/>
              <a:gd name="connsiteY363" fmla="*/ 480032 h 4341716"/>
              <a:gd name="connsiteX364" fmla="*/ 2807054 w 9336686"/>
              <a:gd name="connsiteY364" fmla="*/ 1074052 h 4341716"/>
              <a:gd name="connsiteX365" fmla="*/ 2817192 w 9336686"/>
              <a:gd name="connsiteY365" fmla="*/ 1124271 h 4341716"/>
              <a:gd name="connsiteX366" fmla="*/ 2936080 w 9336686"/>
              <a:gd name="connsiteY366" fmla="*/ 1203075 h 4341716"/>
              <a:gd name="connsiteX367" fmla="*/ 3054967 w 9336686"/>
              <a:gd name="connsiteY367" fmla="*/ 1124271 h 4341716"/>
              <a:gd name="connsiteX368" fmla="*/ 3058565 w 9336686"/>
              <a:gd name="connsiteY368" fmla="*/ 1106452 h 4341716"/>
              <a:gd name="connsiteX369" fmla="*/ 3058565 w 9336686"/>
              <a:gd name="connsiteY369" fmla="*/ 1017534 h 4341716"/>
              <a:gd name="connsiteX370" fmla="*/ 3187592 w 9336686"/>
              <a:gd name="connsiteY370" fmla="*/ 888507 h 4341716"/>
              <a:gd name="connsiteX371" fmla="*/ 3187591 w 9336686"/>
              <a:gd name="connsiteY371" fmla="*/ 888508 h 4341716"/>
              <a:gd name="connsiteX372" fmla="*/ 3316618 w 9336686"/>
              <a:gd name="connsiteY372" fmla="*/ 1017535 h 4341716"/>
              <a:gd name="connsiteX373" fmla="*/ 3316618 w 9336686"/>
              <a:gd name="connsiteY373" fmla="*/ 1087278 h 4341716"/>
              <a:gd name="connsiteX374" fmla="*/ 3324086 w 9336686"/>
              <a:gd name="connsiteY374" fmla="*/ 1124271 h 4341716"/>
              <a:gd name="connsiteX375" fmla="*/ 3442974 w 9336686"/>
              <a:gd name="connsiteY375" fmla="*/ 1203075 h 4341716"/>
              <a:gd name="connsiteX376" fmla="*/ 3561862 w 9336686"/>
              <a:gd name="connsiteY376" fmla="*/ 1124271 h 4341716"/>
              <a:gd name="connsiteX377" fmla="*/ 3571625 w 9336686"/>
              <a:gd name="connsiteY377" fmla="*/ 1075911 h 4341716"/>
              <a:gd name="connsiteX378" fmla="*/ 3571625 w 9336686"/>
              <a:gd name="connsiteY378" fmla="*/ 783111 h 4341716"/>
              <a:gd name="connsiteX379" fmla="*/ 3700652 w 9336686"/>
              <a:gd name="connsiteY379" fmla="*/ 654084 h 4341716"/>
              <a:gd name="connsiteX380" fmla="*/ 3700651 w 9336686"/>
              <a:gd name="connsiteY380" fmla="*/ 654085 h 4341716"/>
              <a:gd name="connsiteX381" fmla="*/ 3829678 w 9336686"/>
              <a:gd name="connsiteY381" fmla="*/ 783112 h 4341716"/>
              <a:gd name="connsiteX382" fmla="*/ 3829678 w 9336686"/>
              <a:gd name="connsiteY382" fmla="*/ 1405848 h 4341716"/>
              <a:gd name="connsiteX383" fmla="*/ 3845908 w 9336686"/>
              <a:gd name="connsiteY383" fmla="*/ 1432599 h 4341716"/>
              <a:gd name="connsiteX384" fmla="*/ 3945472 w 9336686"/>
              <a:gd name="connsiteY384" fmla="*/ 1479553 h 4341716"/>
              <a:gd name="connsiteX385" fmla="*/ 4036708 w 9336686"/>
              <a:gd name="connsiteY385" fmla="*/ 1441762 h 4341716"/>
              <a:gd name="connsiteX386" fmla="*/ 4062914 w 9336686"/>
              <a:gd name="connsiteY386" fmla="*/ 1402893 h 4341716"/>
              <a:gd name="connsiteX387" fmla="*/ 4062914 w 9336686"/>
              <a:gd name="connsiteY387" fmla="*/ 1326765 h 4341716"/>
              <a:gd name="connsiteX388" fmla="*/ 4141718 w 9336686"/>
              <a:gd name="connsiteY388" fmla="*/ 1207877 h 4341716"/>
              <a:gd name="connsiteX389" fmla="*/ 4185518 w 9336686"/>
              <a:gd name="connsiteY389" fmla="*/ 1199035 h 4341716"/>
              <a:gd name="connsiteX390" fmla="*/ 4185518 w 9336686"/>
              <a:gd name="connsiteY390" fmla="*/ 1197669 h 4341716"/>
              <a:gd name="connsiteX391" fmla="*/ 4208998 w 9336686"/>
              <a:gd name="connsiteY391" fmla="*/ 1195302 h 4341716"/>
              <a:gd name="connsiteX392" fmla="*/ 4308727 w 9336686"/>
              <a:gd name="connsiteY392" fmla="*/ 1109353 h 4341716"/>
              <a:gd name="connsiteX393" fmla="*/ 4316928 w 9336686"/>
              <a:gd name="connsiteY393" fmla="*/ 1062882 h 4341716"/>
              <a:gd name="connsiteX394" fmla="*/ 4316928 w 9336686"/>
              <a:gd name="connsiteY394" fmla="*/ 595713 h 4341716"/>
              <a:gd name="connsiteX395" fmla="*/ 4445955 w 9336686"/>
              <a:gd name="connsiteY395" fmla="*/ 466686 h 4341716"/>
              <a:gd name="connsiteX396" fmla="*/ 4445954 w 9336686"/>
              <a:gd name="connsiteY396" fmla="*/ 466685 h 4341716"/>
              <a:gd name="connsiteX397" fmla="*/ 4574981 w 9336686"/>
              <a:gd name="connsiteY397" fmla="*/ 595712 h 4341716"/>
              <a:gd name="connsiteX398" fmla="*/ 4574981 w 9336686"/>
              <a:gd name="connsiteY398" fmla="*/ 916347 h 4341716"/>
              <a:gd name="connsiteX399" fmla="*/ 4592149 w 9336686"/>
              <a:gd name="connsiteY399" fmla="*/ 944642 h 4341716"/>
              <a:gd name="connsiteX400" fmla="*/ 4691712 w 9336686"/>
              <a:gd name="connsiteY400" fmla="*/ 991596 h 4341716"/>
              <a:gd name="connsiteX401" fmla="*/ 4810600 w 9336686"/>
              <a:gd name="connsiteY401" fmla="*/ 912792 h 4341716"/>
              <a:gd name="connsiteX402" fmla="*/ 4816700 w 9336686"/>
              <a:gd name="connsiteY402" fmla="*/ 882576 h 4341716"/>
              <a:gd name="connsiteX403" fmla="*/ 4816700 w 9336686"/>
              <a:gd name="connsiteY403" fmla="*/ 275141 h 4341716"/>
              <a:gd name="connsiteX404" fmla="*/ 4945727 w 9336686"/>
              <a:gd name="connsiteY404" fmla="*/ 146114 h 4341716"/>
              <a:gd name="connsiteX405" fmla="*/ 4945726 w 9336686"/>
              <a:gd name="connsiteY405" fmla="*/ 146115 h 4341716"/>
              <a:gd name="connsiteX406" fmla="*/ 5074753 w 9336686"/>
              <a:gd name="connsiteY406" fmla="*/ 275142 h 4341716"/>
              <a:gd name="connsiteX407" fmla="*/ 5074753 w 9336686"/>
              <a:gd name="connsiteY407" fmla="*/ 386500 h 4341716"/>
              <a:gd name="connsiteX408" fmla="*/ 5076579 w 9336686"/>
              <a:gd name="connsiteY408" fmla="*/ 395545 h 4341716"/>
              <a:gd name="connsiteX409" fmla="*/ 5195465 w 9336686"/>
              <a:gd name="connsiteY409" fmla="*/ 474349 h 4341716"/>
              <a:gd name="connsiteX410" fmla="*/ 5314353 w 9336686"/>
              <a:gd name="connsiteY410" fmla="*/ 395545 h 4341716"/>
              <a:gd name="connsiteX411" fmla="*/ 5318490 w 9336686"/>
              <a:gd name="connsiteY411" fmla="*/ 375052 h 4341716"/>
              <a:gd name="connsiteX412" fmla="*/ 5318490 w 9336686"/>
              <a:gd name="connsiteY412" fmla="*/ 129027 h 4341716"/>
              <a:gd name="connsiteX413" fmla="*/ 5447517 w 9336686"/>
              <a:gd name="connsiteY413" fmla="*/ 0 h 4341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Lst>
            <a:rect l="l" t="t" r="r" b="b"/>
            <a:pathLst>
              <a:path w="9336686" h="4341716">
                <a:moveTo>
                  <a:pt x="3651347" y="3605718"/>
                </a:moveTo>
                <a:lnTo>
                  <a:pt x="3648504" y="3606586"/>
                </a:lnTo>
                <a:lnTo>
                  <a:pt x="3648898" y="3606552"/>
                </a:lnTo>
                <a:lnTo>
                  <a:pt x="3651347" y="3605718"/>
                </a:lnTo>
                <a:close/>
                <a:moveTo>
                  <a:pt x="1906601" y="3260396"/>
                </a:moveTo>
                <a:lnTo>
                  <a:pt x="1903759" y="3261264"/>
                </a:lnTo>
                <a:lnTo>
                  <a:pt x="1904153" y="3261230"/>
                </a:lnTo>
                <a:lnTo>
                  <a:pt x="1906601" y="3260396"/>
                </a:lnTo>
                <a:close/>
                <a:moveTo>
                  <a:pt x="5128552" y="3139033"/>
                </a:moveTo>
                <a:lnTo>
                  <a:pt x="5131001" y="3139867"/>
                </a:lnTo>
                <a:lnTo>
                  <a:pt x="5131395" y="3139901"/>
                </a:lnTo>
                <a:lnTo>
                  <a:pt x="5128552" y="3139033"/>
                </a:lnTo>
                <a:close/>
                <a:moveTo>
                  <a:pt x="145218" y="2924768"/>
                </a:moveTo>
                <a:lnTo>
                  <a:pt x="142375" y="2925636"/>
                </a:lnTo>
                <a:lnTo>
                  <a:pt x="142769" y="2925602"/>
                </a:lnTo>
                <a:lnTo>
                  <a:pt x="145218" y="2924768"/>
                </a:lnTo>
                <a:close/>
                <a:moveTo>
                  <a:pt x="1148720" y="2632936"/>
                </a:moveTo>
                <a:lnTo>
                  <a:pt x="1145876" y="2633804"/>
                </a:lnTo>
                <a:lnTo>
                  <a:pt x="1146270" y="2633770"/>
                </a:lnTo>
                <a:lnTo>
                  <a:pt x="1148720" y="2632936"/>
                </a:lnTo>
                <a:close/>
                <a:moveTo>
                  <a:pt x="8190809" y="1707912"/>
                </a:moveTo>
                <a:lnTo>
                  <a:pt x="8190415" y="1707946"/>
                </a:lnTo>
                <a:lnTo>
                  <a:pt x="8187965" y="1708780"/>
                </a:lnTo>
                <a:lnTo>
                  <a:pt x="8190809" y="1707912"/>
                </a:lnTo>
                <a:close/>
                <a:moveTo>
                  <a:pt x="9194310" y="1416080"/>
                </a:moveTo>
                <a:lnTo>
                  <a:pt x="9193916" y="1416114"/>
                </a:lnTo>
                <a:lnTo>
                  <a:pt x="9191467" y="1416948"/>
                </a:lnTo>
                <a:lnTo>
                  <a:pt x="9194310" y="1416080"/>
                </a:lnTo>
                <a:close/>
                <a:moveTo>
                  <a:pt x="4205290" y="1201815"/>
                </a:moveTo>
                <a:lnTo>
                  <a:pt x="4208133" y="1202683"/>
                </a:lnTo>
                <a:lnTo>
                  <a:pt x="4205684" y="1201849"/>
                </a:lnTo>
                <a:lnTo>
                  <a:pt x="4205290" y="1201815"/>
                </a:lnTo>
                <a:close/>
                <a:moveTo>
                  <a:pt x="7432926" y="1080452"/>
                </a:moveTo>
                <a:lnTo>
                  <a:pt x="7432532" y="1080486"/>
                </a:lnTo>
                <a:lnTo>
                  <a:pt x="7430084" y="1081320"/>
                </a:lnTo>
                <a:lnTo>
                  <a:pt x="7432926" y="1080452"/>
                </a:lnTo>
                <a:close/>
                <a:moveTo>
                  <a:pt x="5688181" y="735130"/>
                </a:moveTo>
                <a:lnTo>
                  <a:pt x="5687787" y="735164"/>
                </a:lnTo>
                <a:lnTo>
                  <a:pt x="5685338" y="735998"/>
                </a:lnTo>
                <a:lnTo>
                  <a:pt x="5688181" y="735130"/>
                </a:lnTo>
                <a:close/>
                <a:moveTo>
                  <a:pt x="5447517" y="0"/>
                </a:moveTo>
                <a:lnTo>
                  <a:pt x="5447516" y="1"/>
                </a:lnTo>
                <a:cubicBezTo>
                  <a:pt x="5518776" y="1"/>
                  <a:pt x="5576543" y="57768"/>
                  <a:pt x="5576543" y="129028"/>
                </a:cubicBezTo>
                <a:lnTo>
                  <a:pt x="5576543" y="596197"/>
                </a:lnTo>
                <a:lnTo>
                  <a:pt x="5584744" y="642668"/>
                </a:lnTo>
                <a:cubicBezTo>
                  <a:pt x="5600663" y="686144"/>
                  <a:pt x="5638275" y="719164"/>
                  <a:pt x="5684473" y="728617"/>
                </a:cubicBezTo>
                <a:lnTo>
                  <a:pt x="5707953" y="730984"/>
                </a:lnTo>
                <a:lnTo>
                  <a:pt x="5707953" y="732350"/>
                </a:lnTo>
                <a:lnTo>
                  <a:pt x="5751753" y="741192"/>
                </a:lnTo>
                <a:cubicBezTo>
                  <a:pt x="5798063" y="760780"/>
                  <a:pt x="5830557" y="806635"/>
                  <a:pt x="5830557" y="860080"/>
                </a:cubicBezTo>
                <a:lnTo>
                  <a:pt x="5830557" y="910409"/>
                </a:lnTo>
                <a:lnTo>
                  <a:pt x="5836071" y="937722"/>
                </a:lnTo>
                <a:cubicBezTo>
                  <a:pt x="5855659" y="984032"/>
                  <a:pt x="5901514" y="1016526"/>
                  <a:pt x="5954959" y="1016526"/>
                </a:cubicBezTo>
                <a:cubicBezTo>
                  <a:pt x="5990589" y="1016526"/>
                  <a:pt x="6022846" y="1002084"/>
                  <a:pt x="6046195" y="978735"/>
                </a:cubicBezTo>
                <a:lnTo>
                  <a:pt x="6073131" y="938784"/>
                </a:lnTo>
                <a:lnTo>
                  <a:pt x="6073131" y="710574"/>
                </a:lnTo>
                <a:cubicBezTo>
                  <a:pt x="6073131" y="639314"/>
                  <a:pt x="6130897" y="581547"/>
                  <a:pt x="6202158" y="581547"/>
                </a:cubicBezTo>
                <a:lnTo>
                  <a:pt x="6202157" y="581548"/>
                </a:lnTo>
                <a:cubicBezTo>
                  <a:pt x="6273417" y="581548"/>
                  <a:pt x="6331184" y="639315"/>
                  <a:pt x="6331184" y="710575"/>
                </a:cubicBezTo>
                <a:lnTo>
                  <a:pt x="6331184" y="1349947"/>
                </a:lnTo>
                <a:lnTo>
                  <a:pt x="6336405" y="1375809"/>
                </a:lnTo>
                <a:cubicBezTo>
                  <a:pt x="6355993" y="1422119"/>
                  <a:pt x="6401847" y="1454613"/>
                  <a:pt x="6455293" y="1454613"/>
                </a:cubicBezTo>
                <a:cubicBezTo>
                  <a:pt x="6508738" y="1454613"/>
                  <a:pt x="6554593" y="1422119"/>
                  <a:pt x="6574180" y="1375809"/>
                </a:cubicBezTo>
                <a:cubicBezTo>
                  <a:pt x="6574338" y="1375028"/>
                  <a:pt x="6574495" y="1374247"/>
                  <a:pt x="6574653" y="1373466"/>
                </a:cubicBezTo>
                <a:lnTo>
                  <a:pt x="6574653" y="1228521"/>
                </a:lnTo>
                <a:cubicBezTo>
                  <a:pt x="6574653" y="1175076"/>
                  <a:pt x="6607147" y="1129221"/>
                  <a:pt x="6653456" y="1109633"/>
                </a:cubicBezTo>
                <a:lnTo>
                  <a:pt x="6701526" y="1099929"/>
                </a:lnTo>
                <a:lnTo>
                  <a:pt x="6701526" y="1099191"/>
                </a:lnTo>
                <a:lnTo>
                  <a:pt x="6725006" y="1096824"/>
                </a:lnTo>
                <a:cubicBezTo>
                  <a:pt x="6755805" y="1090522"/>
                  <a:pt x="6782787" y="1073746"/>
                  <a:pt x="6802070" y="1050380"/>
                </a:cubicBezTo>
                <a:lnTo>
                  <a:pt x="6823858" y="1012404"/>
                </a:lnTo>
                <a:lnTo>
                  <a:pt x="6823858" y="886836"/>
                </a:lnTo>
                <a:cubicBezTo>
                  <a:pt x="6823858" y="833391"/>
                  <a:pt x="6856352" y="787536"/>
                  <a:pt x="6902661" y="767948"/>
                </a:cubicBezTo>
                <a:lnTo>
                  <a:pt x="6950731" y="758244"/>
                </a:lnTo>
                <a:lnTo>
                  <a:pt x="6950731" y="757506"/>
                </a:lnTo>
                <a:lnTo>
                  <a:pt x="6974211" y="755139"/>
                </a:lnTo>
                <a:cubicBezTo>
                  <a:pt x="7005009" y="748837"/>
                  <a:pt x="7031992" y="732061"/>
                  <a:pt x="7051275" y="708695"/>
                </a:cubicBezTo>
                <a:lnTo>
                  <a:pt x="7063236" y="687847"/>
                </a:lnTo>
                <a:lnTo>
                  <a:pt x="7063236" y="474349"/>
                </a:lnTo>
                <a:cubicBezTo>
                  <a:pt x="7063236" y="403089"/>
                  <a:pt x="7121003" y="345322"/>
                  <a:pt x="7192262" y="345322"/>
                </a:cubicBezTo>
                <a:lnTo>
                  <a:pt x="7192261" y="345323"/>
                </a:lnTo>
                <a:cubicBezTo>
                  <a:pt x="7263521" y="345323"/>
                  <a:pt x="7321289" y="403090"/>
                  <a:pt x="7321289" y="474350"/>
                </a:cubicBezTo>
                <a:lnTo>
                  <a:pt x="7321289" y="941519"/>
                </a:lnTo>
                <a:lnTo>
                  <a:pt x="7329490" y="987990"/>
                </a:lnTo>
                <a:cubicBezTo>
                  <a:pt x="7345409" y="1031466"/>
                  <a:pt x="7383020" y="1064486"/>
                  <a:pt x="7429218" y="1073939"/>
                </a:cubicBezTo>
                <a:lnTo>
                  <a:pt x="7452698" y="1076306"/>
                </a:lnTo>
                <a:lnTo>
                  <a:pt x="7452698" y="1077672"/>
                </a:lnTo>
                <a:lnTo>
                  <a:pt x="7496498" y="1086514"/>
                </a:lnTo>
                <a:cubicBezTo>
                  <a:pt x="7542809" y="1106102"/>
                  <a:pt x="7575302" y="1151957"/>
                  <a:pt x="7575302" y="1205402"/>
                </a:cubicBezTo>
                <a:lnTo>
                  <a:pt x="7575302" y="1345613"/>
                </a:lnTo>
                <a:lnTo>
                  <a:pt x="7581398" y="1375809"/>
                </a:lnTo>
                <a:cubicBezTo>
                  <a:pt x="7600986" y="1422119"/>
                  <a:pt x="7646842" y="1454613"/>
                  <a:pt x="7700287" y="1454613"/>
                </a:cubicBezTo>
                <a:cubicBezTo>
                  <a:pt x="7753732" y="1454613"/>
                  <a:pt x="7799587" y="1422119"/>
                  <a:pt x="7819175" y="1375809"/>
                </a:cubicBezTo>
                <a:lnTo>
                  <a:pt x="7821117" y="1366189"/>
                </a:lnTo>
                <a:lnTo>
                  <a:pt x="7821117" y="1101809"/>
                </a:lnTo>
                <a:cubicBezTo>
                  <a:pt x="7821117" y="1030549"/>
                  <a:pt x="7878884" y="972782"/>
                  <a:pt x="7950144" y="972782"/>
                </a:cubicBezTo>
                <a:lnTo>
                  <a:pt x="7950143" y="972783"/>
                </a:lnTo>
                <a:cubicBezTo>
                  <a:pt x="8021403" y="972783"/>
                  <a:pt x="8079171" y="1030550"/>
                  <a:pt x="8079171" y="1101810"/>
                </a:cubicBezTo>
                <a:lnTo>
                  <a:pt x="8079171" y="1568979"/>
                </a:lnTo>
                <a:lnTo>
                  <a:pt x="8087371" y="1615450"/>
                </a:lnTo>
                <a:cubicBezTo>
                  <a:pt x="8103291" y="1658926"/>
                  <a:pt x="8140903" y="1691946"/>
                  <a:pt x="8187101" y="1701399"/>
                </a:cubicBezTo>
                <a:lnTo>
                  <a:pt x="8210581" y="1703766"/>
                </a:lnTo>
                <a:lnTo>
                  <a:pt x="8210581" y="1705132"/>
                </a:lnTo>
                <a:lnTo>
                  <a:pt x="8254380" y="1713974"/>
                </a:lnTo>
                <a:cubicBezTo>
                  <a:pt x="8300690" y="1733562"/>
                  <a:pt x="8333185" y="1779417"/>
                  <a:pt x="8333185" y="1832862"/>
                </a:cubicBezTo>
                <a:lnTo>
                  <a:pt x="8333185" y="1954283"/>
                </a:lnTo>
                <a:lnTo>
                  <a:pt x="8333416" y="1955426"/>
                </a:lnTo>
                <a:cubicBezTo>
                  <a:pt x="8353004" y="2001736"/>
                  <a:pt x="8398859" y="2034230"/>
                  <a:pt x="8452304" y="2034230"/>
                </a:cubicBezTo>
                <a:cubicBezTo>
                  <a:pt x="8505749" y="2034230"/>
                  <a:pt x="8551604" y="2001736"/>
                  <a:pt x="8571191" y="1955426"/>
                </a:cubicBezTo>
                <a:lnTo>
                  <a:pt x="8574647" y="1938306"/>
                </a:lnTo>
                <a:lnTo>
                  <a:pt x="8574647" y="1727044"/>
                </a:lnTo>
                <a:cubicBezTo>
                  <a:pt x="8574647" y="1673599"/>
                  <a:pt x="8607141" y="1627744"/>
                  <a:pt x="8653450" y="1608156"/>
                </a:cubicBezTo>
                <a:lnTo>
                  <a:pt x="8701520" y="1598452"/>
                </a:lnTo>
                <a:lnTo>
                  <a:pt x="8701520" y="1597714"/>
                </a:lnTo>
                <a:lnTo>
                  <a:pt x="8725000" y="1595347"/>
                </a:lnTo>
                <a:cubicBezTo>
                  <a:pt x="8755799" y="1589045"/>
                  <a:pt x="8782781" y="1572269"/>
                  <a:pt x="8802064" y="1548903"/>
                </a:cubicBezTo>
                <a:lnTo>
                  <a:pt x="8824619" y="1509590"/>
                </a:lnTo>
                <a:lnTo>
                  <a:pt x="8824619" y="809977"/>
                </a:lnTo>
                <a:cubicBezTo>
                  <a:pt x="8824619" y="738717"/>
                  <a:pt x="8882386" y="680950"/>
                  <a:pt x="8953646" y="680950"/>
                </a:cubicBezTo>
                <a:lnTo>
                  <a:pt x="8953645" y="680951"/>
                </a:lnTo>
                <a:cubicBezTo>
                  <a:pt x="9024905" y="680951"/>
                  <a:pt x="9082672" y="738718"/>
                  <a:pt x="9082672" y="809978"/>
                </a:cubicBezTo>
                <a:lnTo>
                  <a:pt x="9082672" y="1277147"/>
                </a:lnTo>
                <a:lnTo>
                  <a:pt x="9090873" y="1323618"/>
                </a:lnTo>
                <a:cubicBezTo>
                  <a:pt x="9106792" y="1367094"/>
                  <a:pt x="9144404" y="1400114"/>
                  <a:pt x="9190602" y="1409567"/>
                </a:cubicBezTo>
                <a:lnTo>
                  <a:pt x="9214082" y="1411934"/>
                </a:lnTo>
                <a:lnTo>
                  <a:pt x="9214082" y="1413300"/>
                </a:lnTo>
                <a:lnTo>
                  <a:pt x="9257882" y="1422142"/>
                </a:lnTo>
                <a:cubicBezTo>
                  <a:pt x="9304192" y="1441730"/>
                  <a:pt x="9336686" y="1487585"/>
                  <a:pt x="9336686" y="1541030"/>
                </a:cubicBezTo>
                <a:lnTo>
                  <a:pt x="9336686" y="2136650"/>
                </a:lnTo>
                <a:lnTo>
                  <a:pt x="9336686" y="2205066"/>
                </a:lnTo>
                <a:cubicBezTo>
                  <a:pt x="9336686" y="2656246"/>
                  <a:pt x="9336685" y="3107425"/>
                  <a:pt x="9336685" y="3558605"/>
                </a:cubicBezTo>
                <a:cubicBezTo>
                  <a:pt x="9336685" y="3629865"/>
                  <a:pt x="9278918" y="3687632"/>
                  <a:pt x="9207658" y="3687632"/>
                </a:cubicBezTo>
                <a:lnTo>
                  <a:pt x="9207659" y="3687631"/>
                </a:lnTo>
                <a:cubicBezTo>
                  <a:pt x="9136399" y="3687631"/>
                  <a:pt x="9078632" y="3629864"/>
                  <a:pt x="9078632" y="3558604"/>
                </a:cubicBezTo>
                <a:lnTo>
                  <a:pt x="9078632" y="2935868"/>
                </a:lnTo>
                <a:lnTo>
                  <a:pt x="9062402" y="2909117"/>
                </a:lnTo>
                <a:cubicBezTo>
                  <a:pt x="9038736" y="2880441"/>
                  <a:pt x="9002922" y="2862163"/>
                  <a:pt x="8962838" y="2862163"/>
                </a:cubicBezTo>
                <a:cubicBezTo>
                  <a:pt x="8909393" y="2862163"/>
                  <a:pt x="8863538" y="2894657"/>
                  <a:pt x="8843950" y="2940967"/>
                </a:cubicBezTo>
                <a:lnTo>
                  <a:pt x="8842149" y="2949889"/>
                </a:lnTo>
                <a:lnTo>
                  <a:pt x="8842149" y="3377665"/>
                </a:lnTo>
                <a:cubicBezTo>
                  <a:pt x="8842149" y="3448925"/>
                  <a:pt x="8784382" y="3506692"/>
                  <a:pt x="8713122" y="3506692"/>
                </a:cubicBezTo>
                <a:lnTo>
                  <a:pt x="8713123" y="3506691"/>
                </a:lnTo>
                <a:cubicBezTo>
                  <a:pt x="8641863" y="3506691"/>
                  <a:pt x="8584096" y="3448924"/>
                  <a:pt x="8584096" y="3377664"/>
                </a:cubicBezTo>
                <a:cubicBezTo>
                  <a:pt x="8584096" y="3383172"/>
                  <a:pt x="8584095" y="3388679"/>
                  <a:pt x="8584095" y="3394187"/>
                </a:cubicBezTo>
                <a:lnTo>
                  <a:pt x="8573957" y="3343968"/>
                </a:lnTo>
                <a:cubicBezTo>
                  <a:pt x="8554369" y="3297658"/>
                  <a:pt x="8508514" y="3265164"/>
                  <a:pt x="8455069" y="3265164"/>
                </a:cubicBezTo>
                <a:cubicBezTo>
                  <a:pt x="8401624" y="3265164"/>
                  <a:pt x="8355769" y="3297658"/>
                  <a:pt x="8336182" y="3343968"/>
                </a:cubicBezTo>
                <a:lnTo>
                  <a:pt x="8326418" y="3392328"/>
                </a:lnTo>
                <a:lnTo>
                  <a:pt x="8326418" y="3978730"/>
                </a:lnTo>
                <a:cubicBezTo>
                  <a:pt x="8326418" y="4049990"/>
                  <a:pt x="8268651" y="4107757"/>
                  <a:pt x="8197391" y="4107757"/>
                </a:cubicBezTo>
                <a:lnTo>
                  <a:pt x="8197392" y="4107756"/>
                </a:lnTo>
                <a:cubicBezTo>
                  <a:pt x="8126132" y="4107756"/>
                  <a:pt x="8068365" y="4049989"/>
                  <a:pt x="8068365" y="3978729"/>
                </a:cubicBezTo>
                <a:cubicBezTo>
                  <a:pt x="8068365" y="3679742"/>
                  <a:pt x="8068364" y="3380754"/>
                  <a:pt x="8068364" y="3081767"/>
                </a:cubicBezTo>
                <a:lnTo>
                  <a:pt x="8058226" y="3031548"/>
                </a:lnTo>
                <a:cubicBezTo>
                  <a:pt x="8038638" y="2985238"/>
                  <a:pt x="7992783" y="2952744"/>
                  <a:pt x="7939338" y="2952744"/>
                </a:cubicBezTo>
                <a:cubicBezTo>
                  <a:pt x="7885893" y="2952744"/>
                  <a:pt x="7840038" y="2985238"/>
                  <a:pt x="7820451" y="3031548"/>
                </a:cubicBezTo>
                <a:lnTo>
                  <a:pt x="7816853" y="3049367"/>
                </a:lnTo>
                <a:lnTo>
                  <a:pt x="7816853" y="3358313"/>
                </a:lnTo>
                <a:cubicBezTo>
                  <a:pt x="7816853" y="3429573"/>
                  <a:pt x="7759086" y="3487340"/>
                  <a:pt x="7687826" y="3487340"/>
                </a:cubicBezTo>
                <a:lnTo>
                  <a:pt x="7687827" y="3487339"/>
                </a:lnTo>
                <a:cubicBezTo>
                  <a:pt x="7616567" y="3487339"/>
                  <a:pt x="7558800" y="3429572"/>
                  <a:pt x="7558800" y="3358312"/>
                </a:cubicBezTo>
                <a:lnTo>
                  <a:pt x="7558800" y="2977960"/>
                </a:lnTo>
                <a:lnTo>
                  <a:pt x="7551332" y="2940967"/>
                </a:lnTo>
                <a:cubicBezTo>
                  <a:pt x="7531744" y="2894657"/>
                  <a:pt x="7485889" y="2862163"/>
                  <a:pt x="7432444" y="2862163"/>
                </a:cubicBezTo>
                <a:cubicBezTo>
                  <a:pt x="7361184" y="2862163"/>
                  <a:pt x="7303417" y="2919930"/>
                  <a:pt x="7303417" y="2991190"/>
                </a:cubicBezTo>
                <a:cubicBezTo>
                  <a:pt x="7303417" y="3248021"/>
                  <a:pt x="7303416" y="3504851"/>
                  <a:pt x="7303416" y="3761682"/>
                </a:cubicBezTo>
                <a:cubicBezTo>
                  <a:pt x="7303416" y="3832942"/>
                  <a:pt x="7245649" y="3890709"/>
                  <a:pt x="7174389" y="3890709"/>
                </a:cubicBezTo>
                <a:lnTo>
                  <a:pt x="7174390" y="3890708"/>
                </a:lnTo>
                <a:cubicBezTo>
                  <a:pt x="7103130" y="3890708"/>
                  <a:pt x="7045363" y="3832941"/>
                  <a:pt x="7045363" y="3761681"/>
                </a:cubicBezTo>
                <a:cubicBezTo>
                  <a:pt x="7045363" y="3767189"/>
                  <a:pt x="7045362" y="3772696"/>
                  <a:pt x="7045362" y="3778204"/>
                </a:cubicBezTo>
                <a:lnTo>
                  <a:pt x="7035224" y="3727985"/>
                </a:lnTo>
                <a:cubicBezTo>
                  <a:pt x="7015636" y="3681675"/>
                  <a:pt x="6969781" y="3649181"/>
                  <a:pt x="6916336" y="3649181"/>
                </a:cubicBezTo>
                <a:cubicBezTo>
                  <a:pt x="6862891" y="3649181"/>
                  <a:pt x="6817036" y="3681675"/>
                  <a:pt x="6797449" y="3727985"/>
                </a:cubicBezTo>
                <a:lnTo>
                  <a:pt x="6787685" y="3776346"/>
                </a:lnTo>
                <a:lnTo>
                  <a:pt x="6787685" y="3861685"/>
                </a:lnTo>
                <a:cubicBezTo>
                  <a:pt x="6787685" y="3932945"/>
                  <a:pt x="6729918" y="3990712"/>
                  <a:pt x="6658658" y="3990712"/>
                </a:cubicBezTo>
                <a:lnTo>
                  <a:pt x="6658659" y="3990711"/>
                </a:lnTo>
                <a:cubicBezTo>
                  <a:pt x="6587399" y="3990711"/>
                  <a:pt x="6529632" y="3932944"/>
                  <a:pt x="6529632" y="3861684"/>
                </a:cubicBezTo>
                <a:cubicBezTo>
                  <a:pt x="6529632" y="3663677"/>
                  <a:pt x="6529631" y="3465671"/>
                  <a:pt x="6529631" y="3267664"/>
                </a:cubicBezTo>
                <a:lnTo>
                  <a:pt x="6519493" y="3217445"/>
                </a:lnTo>
                <a:cubicBezTo>
                  <a:pt x="6499905" y="3171135"/>
                  <a:pt x="6454050" y="3138641"/>
                  <a:pt x="6400605" y="3138641"/>
                </a:cubicBezTo>
                <a:cubicBezTo>
                  <a:pt x="6347160" y="3138641"/>
                  <a:pt x="6301305" y="3171135"/>
                  <a:pt x="6281718" y="3217445"/>
                </a:cubicBezTo>
                <a:lnTo>
                  <a:pt x="6278120" y="3235264"/>
                </a:lnTo>
                <a:lnTo>
                  <a:pt x="6278120" y="3324182"/>
                </a:lnTo>
                <a:cubicBezTo>
                  <a:pt x="6278120" y="3395442"/>
                  <a:pt x="6220353" y="3453209"/>
                  <a:pt x="6149093" y="3453209"/>
                </a:cubicBezTo>
                <a:lnTo>
                  <a:pt x="6149094" y="3453208"/>
                </a:lnTo>
                <a:cubicBezTo>
                  <a:pt x="6077834" y="3453208"/>
                  <a:pt x="6020067" y="3395441"/>
                  <a:pt x="6020067" y="3324181"/>
                </a:cubicBezTo>
                <a:lnTo>
                  <a:pt x="6020067" y="3254438"/>
                </a:lnTo>
                <a:lnTo>
                  <a:pt x="6012599" y="3217445"/>
                </a:lnTo>
                <a:cubicBezTo>
                  <a:pt x="5993011" y="3171135"/>
                  <a:pt x="5947156" y="3138641"/>
                  <a:pt x="5893711" y="3138641"/>
                </a:cubicBezTo>
                <a:cubicBezTo>
                  <a:pt x="5840266" y="3138641"/>
                  <a:pt x="5794411" y="3171135"/>
                  <a:pt x="5774823" y="3217445"/>
                </a:cubicBezTo>
                <a:lnTo>
                  <a:pt x="5765060" y="3265805"/>
                </a:lnTo>
                <a:lnTo>
                  <a:pt x="5765060" y="3558605"/>
                </a:lnTo>
                <a:cubicBezTo>
                  <a:pt x="5765060" y="3629865"/>
                  <a:pt x="5707293" y="3687632"/>
                  <a:pt x="5636033" y="3687632"/>
                </a:cubicBezTo>
                <a:lnTo>
                  <a:pt x="5636034" y="3687631"/>
                </a:lnTo>
                <a:cubicBezTo>
                  <a:pt x="5564774" y="3687631"/>
                  <a:pt x="5507007" y="3629864"/>
                  <a:pt x="5507007" y="3558604"/>
                </a:cubicBezTo>
                <a:lnTo>
                  <a:pt x="5507007" y="2935868"/>
                </a:lnTo>
                <a:lnTo>
                  <a:pt x="5490777" y="2909117"/>
                </a:lnTo>
                <a:cubicBezTo>
                  <a:pt x="5467111" y="2880441"/>
                  <a:pt x="5431296" y="2862163"/>
                  <a:pt x="5391213" y="2862163"/>
                </a:cubicBezTo>
                <a:cubicBezTo>
                  <a:pt x="5355583" y="2862163"/>
                  <a:pt x="5323326" y="2876605"/>
                  <a:pt x="5299977" y="2899954"/>
                </a:cubicBezTo>
                <a:lnTo>
                  <a:pt x="5273771" y="2938823"/>
                </a:lnTo>
                <a:lnTo>
                  <a:pt x="5273771" y="3014951"/>
                </a:lnTo>
                <a:cubicBezTo>
                  <a:pt x="5273771" y="3068396"/>
                  <a:pt x="5241277" y="3114251"/>
                  <a:pt x="5194967" y="3133839"/>
                </a:cubicBezTo>
                <a:lnTo>
                  <a:pt x="5151167" y="3142681"/>
                </a:lnTo>
                <a:lnTo>
                  <a:pt x="5151167" y="3144047"/>
                </a:lnTo>
                <a:lnTo>
                  <a:pt x="5127687" y="3146414"/>
                </a:lnTo>
                <a:cubicBezTo>
                  <a:pt x="5081489" y="3155867"/>
                  <a:pt x="5043877" y="3188887"/>
                  <a:pt x="5027958" y="3232363"/>
                </a:cubicBezTo>
                <a:lnTo>
                  <a:pt x="5019757" y="3278834"/>
                </a:lnTo>
                <a:lnTo>
                  <a:pt x="5019757" y="3746003"/>
                </a:lnTo>
                <a:cubicBezTo>
                  <a:pt x="5019757" y="3817263"/>
                  <a:pt x="4961990" y="3875030"/>
                  <a:pt x="4890730" y="3875030"/>
                </a:cubicBezTo>
                <a:lnTo>
                  <a:pt x="4890731" y="3875031"/>
                </a:lnTo>
                <a:cubicBezTo>
                  <a:pt x="4819471" y="3875031"/>
                  <a:pt x="4761704" y="3817264"/>
                  <a:pt x="4761704" y="3746004"/>
                </a:cubicBezTo>
                <a:lnTo>
                  <a:pt x="4761704" y="3425369"/>
                </a:lnTo>
                <a:lnTo>
                  <a:pt x="4744536" y="3397074"/>
                </a:lnTo>
                <a:cubicBezTo>
                  <a:pt x="4720871" y="3368398"/>
                  <a:pt x="4685057" y="3350120"/>
                  <a:pt x="4644973" y="3350120"/>
                </a:cubicBezTo>
                <a:cubicBezTo>
                  <a:pt x="4591528" y="3350120"/>
                  <a:pt x="4545673" y="3382614"/>
                  <a:pt x="4526085" y="3428924"/>
                </a:cubicBezTo>
                <a:lnTo>
                  <a:pt x="4519985" y="3459140"/>
                </a:lnTo>
                <a:lnTo>
                  <a:pt x="4519985" y="4066575"/>
                </a:lnTo>
                <a:cubicBezTo>
                  <a:pt x="4519985" y="4137835"/>
                  <a:pt x="4462218" y="4195602"/>
                  <a:pt x="4390958" y="4195602"/>
                </a:cubicBezTo>
                <a:lnTo>
                  <a:pt x="4390959" y="4195601"/>
                </a:lnTo>
                <a:cubicBezTo>
                  <a:pt x="4319699" y="4195601"/>
                  <a:pt x="4261932" y="4137834"/>
                  <a:pt x="4261932" y="4066574"/>
                </a:cubicBezTo>
                <a:lnTo>
                  <a:pt x="4261932" y="3955216"/>
                </a:lnTo>
                <a:lnTo>
                  <a:pt x="4260106" y="3946171"/>
                </a:lnTo>
                <a:cubicBezTo>
                  <a:pt x="4240518" y="3899861"/>
                  <a:pt x="4194663" y="3867367"/>
                  <a:pt x="4141220" y="3867367"/>
                </a:cubicBezTo>
                <a:cubicBezTo>
                  <a:pt x="4087775" y="3867367"/>
                  <a:pt x="4041920" y="3899861"/>
                  <a:pt x="4022332" y="3946171"/>
                </a:cubicBezTo>
                <a:lnTo>
                  <a:pt x="4018195" y="3966664"/>
                </a:lnTo>
                <a:lnTo>
                  <a:pt x="4018195" y="4212689"/>
                </a:lnTo>
                <a:cubicBezTo>
                  <a:pt x="4018195" y="4283949"/>
                  <a:pt x="3960428" y="4341716"/>
                  <a:pt x="3889168" y="4341716"/>
                </a:cubicBezTo>
                <a:lnTo>
                  <a:pt x="3889169" y="4341715"/>
                </a:lnTo>
                <a:cubicBezTo>
                  <a:pt x="3817909" y="4341715"/>
                  <a:pt x="3760142" y="4283948"/>
                  <a:pt x="3760142" y="4212688"/>
                </a:cubicBezTo>
                <a:lnTo>
                  <a:pt x="3760142" y="3745519"/>
                </a:lnTo>
                <a:lnTo>
                  <a:pt x="3751941" y="3699048"/>
                </a:lnTo>
                <a:cubicBezTo>
                  <a:pt x="3736022" y="3655572"/>
                  <a:pt x="3698410" y="3622552"/>
                  <a:pt x="3652212" y="3613099"/>
                </a:cubicBezTo>
                <a:lnTo>
                  <a:pt x="3628732" y="3610732"/>
                </a:lnTo>
                <a:lnTo>
                  <a:pt x="3628732" y="3609366"/>
                </a:lnTo>
                <a:lnTo>
                  <a:pt x="3584932" y="3600524"/>
                </a:lnTo>
                <a:cubicBezTo>
                  <a:pt x="3538622" y="3580936"/>
                  <a:pt x="3506128" y="3535081"/>
                  <a:pt x="3506128" y="3481636"/>
                </a:cubicBezTo>
                <a:lnTo>
                  <a:pt x="3506128" y="3431307"/>
                </a:lnTo>
                <a:lnTo>
                  <a:pt x="3500614" y="3403994"/>
                </a:lnTo>
                <a:cubicBezTo>
                  <a:pt x="3481026" y="3357684"/>
                  <a:pt x="3435171" y="3325190"/>
                  <a:pt x="3381726" y="3325190"/>
                </a:cubicBezTo>
                <a:cubicBezTo>
                  <a:pt x="3346096" y="3325190"/>
                  <a:pt x="3313839" y="3339632"/>
                  <a:pt x="3290490" y="3362981"/>
                </a:cubicBezTo>
                <a:lnTo>
                  <a:pt x="3263554" y="3402932"/>
                </a:lnTo>
                <a:lnTo>
                  <a:pt x="3263554" y="3631142"/>
                </a:lnTo>
                <a:cubicBezTo>
                  <a:pt x="3263554" y="3702402"/>
                  <a:pt x="3205788" y="3760169"/>
                  <a:pt x="3134527" y="3760169"/>
                </a:cubicBezTo>
                <a:lnTo>
                  <a:pt x="3134528" y="3760168"/>
                </a:lnTo>
                <a:cubicBezTo>
                  <a:pt x="3063268" y="3760168"/>
                  <a:pt x="3005501" y="3702401"/>
                  <a:pt x="3005501" y="3631141"/>
                </a:cubicBezTo>
                <a:lnTo>
                  <a:pt x="3005501" y="2991769"/>
                </a:lnTo>
                <a:lnTo>
                  <a:pt x="3000280" y="2965907"/>
                </a:lnTo>
                <a:cubicBezTo>
                  <a:pt x="2980692" y="2919597"/>
                  <a:pt x="2934838" y="2887103"/>
                  <a:pt x="2881392" y="2887103"/>
                </a:cubicBezTo>
                <a:cubicBezTo>
                  <a:pt x="2827947" y="2887103"/>
                  <a:pt x="2782092" y="2919597"/>
                  <a:pt x="2762505" y="2965907"/>
                </a:cubicBezTo>
                <a:cubicBezTo>
                  <a:pt x="2762347" y="2966688"/>
                  <a:pt x="2762190" y="2967469"/>
                  <a:pt x="2762032" y="2968250"/>
                </a:cubicBezTo>
                <a:lnTo>
                  <a:pt x="2762032" y="3113195"/>
                </a:lnTo>
                <a:cubicBezTo>
                  <a:pt x="2762032" y="3166640"/>
                  <a:pt x="2729538" y="3212495"/>
                  <a:pt x="2683229" y="3232083"/>
                </a:cubicBezTo>
                <a:lnTo>
                  <a:pt x="2635159" y="3241787"/>
                </a:lnTo>
                <a:lnTo>
                  <a:pt x="2635159" y="3242525"/>
                </a:lnTo>
                <a:lnTo>
                  <a:pt x="2611679" y="3244892"/>
                </a:lnTo>
                <a:cubicBezTo>
                  <a:pt x="2580880" y="3251194"/>
                  <a:pt x="2553898" y="3267970"/>
                  <a:pt x="2534615" y="3291336"/>
                </a:cubicBezTo>
                <a:lnTo>
                  <a:pt x="2512827" y="3329312"/>
                </a:lnTo>
                <a:lnTo>
                  <a:pt x="2512827" y="3454880"/>
                </a:lnTo>
                <a:cubicBezTo>
                  <a:pt x="2512827" y="3508325"/>
                  <a:pt x="2480333" y="3554180"/>
                  <a:pt x="2434024" y="3573768"/>
                </a:cubicBezTo>
                <a:lnTo>
                  <a:pt x="2385954" y="3583472"/>
                </a:lnTo>
                <a:lnTo>
                  <a:pt x="2385954" y="3584210"/>
                </a:lnTo>
                <a:lnTo>
                  <a:pt x="2362474" y="3586577"/>
                </a:lnTo>
                <a:cubicBezTo>
                  <a:pt x="2331676" y="3592879"/>
                  <a:pt x="2304693" y="3609655"/>
                  <a:pt x="2285410" y="3633021"/>
                </a:cubicBezTo>
                <a:lnTo>
                  <a:pt x="2273449" y="3653869"/>
                </a:lnTo>
                <a:lnTo>
                  <a:pt x="2273449" y="3867367"/>
                </a:lnTo>
                <a:cubicBezTo>
                  <a:pt x="2273449" y="3938627"/>
                  <a:pt x="2215682" y="3996394"/>
                  <a:pt x="2144423" y="3996394"/>
                </a:cubicBezTo>
                <a:lnTo>
                  <a:pt x="2144424" y="3996393"/>
                </a:lnTo>
                <a:cubicBezTo>
                  <a:pt x="2073164" y="3996393"/>
                  <a:pt x="2015396" y="3938626"/>
                  <a:pt x="2015396" y="3867366"/>
                </a:cubicBezTo>
                <a:lnTo>
                  <a:pt x="2015396" y="3400197"/>
                </a:lnTo>
                <a:lnTo>
                  <a:pt x="2007195" y="3353726"/>
                </a:lnTo>
                <a:cubicBezTo>
                  <a:pt x="1991276" y="3310250"/>
                  <a:pt x="1953665" y="3277230"/>
                  <a:pt x="1907467" y="3267777"/>
                </a:cubicBezTo>
                <a:lnTo>
                  <a:pt x="1883987" y="3265410"/>
                </a:lnTo>
                <a:lnTo>
                  <a:pt x="1883987" y="3264044"/>
                </a:lnTo>
                <a:lnTo>
                  <a:pt x="1840187" y="3255202"/>
                </a:lnTo>
                <a:cubicBezTo>
                  <a:pt x="1793876" y="3235614"/>
                  <a:pt x="1761383" y="3189759"/>
                  <a:pt x="1761383" y="3136314"/>
                </a:cubicBezTo>
                <a:lnTo>
                  <a:pt x="1761383" y="2996103"/>
                </a:lnTo>
                <a:lnTo>
                  <a:pt x="1755287" y="2965907"/>
                </a:lnTo>
                <a:cubicBezTo>
                  <a:pt x="1735699" y="2919597"/>
                  <a:pt x="1689843" y="2887103"/>
                  <a:pt x="1636398" y="2887103"/>
                </a:cubicBezTo>
                <a:cubicBezTo>
                  <a:pt x="1582953" y="2887103"/>
                  <a:pt x="1537098" y="2919597"/>
                  <a:pt x="1517510" y="2965907"/>
                </a:cubicBezTo>
                <a:lnTo>
                  <a:pt x="1515568" y="2975527"/>
                </a:lnTo>
                <a:lnTo>
                  <a:pt x="1515568" y="3239907"/>
                </a:lnTo>
                <a:cubicBezTo>
                  <a:pt x="1515568" y="3311167"/>
                  <a:pt x="1457801" y="3368934"/>
                  <a:pt x="1386541" y="3368934"/>
                </a:cubicBezTo>
                <a:lnTo>
                  <a:pt x="1386542" y="3368933"/>
                </a:lnTo>
                <a:cubicBezTo>
                  <a:pt x="1315282" y="3368933"/>
                  <a:pt x="1257514" y="3311166"/>
                  <a:pt x="1257514" y="3239906"/>
                </a:cubicBezTo>
                <a:lnTo>
                  <a:pt x="1257514" y="2772737"/>
                </a:lnTo>
                <a:lnTo>
                  <a:pt x="1249314" y="2726266"/>
                </a:lnTo>
                <a:cubicBezTo>
                  <a:pt x="1233394" y="2682790"/>
                  <a:pt x="1195782" y="2649770"/>
                  <a:pt x="1149584" y="2640317"/>
                </a:cubicBezTo>
                <a:lnTo>
                  <a:pt x="1126104" y="2637950"/>
                </a:lnTo>
                <a:lnTo>
                  <a:pt x="1126104" y="2636584"/>
                </a:lnTo>
                <a:lnTo>
                  <a:pt x="1082305" y="2627742"/>
                </a:lnTo>
                <a:cubicBezTo>
                  <a:pt x="1035995" y="2608154"/>
                  <a:pt x="1003500" y="2562299"/>
                  <a:pt x="1003500" y="2508854"/>
                </a:cubicBezTo>
                <a:lnTo>
                  <a:pt x="1003500" y="2387433"/>
                </a:lnTo>
                <a:lnTo>
                  <a:pt x="1003269" y="2386290"/>
                </a:lnTo>
                <a:cubicBezTo>
                  <a:pt x="983681" y="2339980"/>
                  <a:pt x="937826" y="2307486"/>
                  <a:pt x="884381" y="2307486"/>
                </a:cubicBezTo>
                <a:cubicBezTo>
                  <a:pt x="830936" y="2307486"/>
                  <a:pt x="785081" y="2339980"/>
                  <a:pt x="765494" y="2386290"/>
                </a:cubicBezTo>
                <a:lnTo>
                  <a:pt x="762038" y="2403410"/>
                </a:lnTo>
                <a:lnTo>
                  <a:pt x="762038" y="2614672"/>
                </a:lnTo>
                <a:cubicBezTo>
                  <a:pt x="762038" y="2668117"/>
                  <a:pt x="729544" y="2713972"/>
                  <a:pt x="683235" y="2733560"/>
                </a:cubicBezTo>
                <a:lnTo>
                  <a:pt x="635165" y="2743264"/>
                </a:lnTo>
                <a:lnTo>
                  <a:pt x="635165" y="2744002"/>
                </a:lnTo>
                <a:lnTo>
                  <a:pt x="611685" y="2746369"/>
                </a:lnTo>
                <a:cubicBezTo>
                  <a:pt x="580886" y="2752671"/>
                  <a:pt x="553904" y="2769447"/>
                  <a:pt x="534621" y="2792813"/>
                </a:cubicBezTo>
                <a:lnTo>
                  <a:pt x="512066" y="2832126"/>
                </a:lnTo>
                <a:lnTo>
                  <a:pt x="512066" y="3531739"/>
                </a:lnTo>
                <a:cubicBezTo>
                  <a:pt x="512066" y="3602999"/>
                  <a:pt x="454299" y="3660766"/>
                  <a:pt x="383039" y="3660766"/>
                </a:cubicBezTo>
                <a:lnTo>
                  <a:pt x="383040" y="3660765"/>
                </a:lnTo>
                <a:cubicBezTo>
                  <a:pt x="311780" y="3660765"/>
                  <a:pt x="254013" y="3602998"/>
                  <a:pt x="254013" y="3531738"/>
                </a:cubicBezTo>
                <a:lnTo>
                  <a:pt x="254013" y="3064569"/>
                </a:lnTo>
                <a:lnTo>
                  <a:pt x="245812" y="3018098"/>
                </a:lnTo>
                <a:cubicBezTo>
                  <a:pt x="229893" y="2974622"/>
                  <a:pt x="192281" y="2941602"/>
                  <a:pt x="146083" y="2932149"/>
                </a:cubicBezTo>
                <a:lnTo>
                  <a:pt x="122603" y="2929782"/>
                </a:lnTo>
                <a:lnTo>
                  <a:pt x="122603" y="2928416"/>
                </a:lnTo>
                <a:lnTo>
                  <a:pt x="78803" y="2919574"/>
                </a:lnTo>
                <a:cubicBezTo>
                  <a:pt x="55648" y="2909780"/>
                  <a:pt x="35947" y="2893419"/>
                  <a:pt x="22035" y="2872826"/>
                </a:cubicBezTo>
                <a:lnTo>
                  <a:pt x="0" y="2800689"/>
                </a:lnTo>
                <a:lnTo>
                  <a:pt x="0" y="783111"/>
                </a:lnTo>
                <a:cubicBezTo>
                  <a:pt x="0" y="711851"/>
                  <a:pt x="57767" y="654084"/>
                  <a:pt x="129027" y="654084"/>
                </a:cubicBezTo>
                <a:lnTo>
                  <a:pt x="129026" y="654085"/>
                </a:lnTo>
                <a:cubicBezTo>
                  <a:pt x="200286" y="654085"/>
                  <a:pt x="258053" y="711852"/>
                  <a:pt x="258053" y="783112"/>
                </a:cubicBezTo>
                <a:lnTo>
                  <a:pt x="258053" y="1405848"/>
                </a:lnTo>
                <a:lnTo>
                  <a:pt x="274283" y="1432599"/>
                </a:lnTo>
                <a:cubicBezTo>
                  <a:pt x="297949" y="1461275"/>
                  <a:pt x="333763" y="1479553"/>
                  <a:pt x="373847" y="1479553"/>
                </a:cubicBezTo>
                <a:cubicBezTo>
                  <a:pt x="427292" y="1479553"/>
                  <a:pt x="473147" y="1447059"/>
                  <a:pt x="492735" y="1400749"/>
                </a:cubicBezTo>
                <a:lnTo>
                  <a:pt x="494536" y="1391827"/>
                </a:lnTo>
                <a:lnTo>
                  <a:pt x="494536" y="964051"/>
                </a:lnTo>
                <a:cubicBezTo>
                  <a:pt x="494536" y="892791"/>
                  <a:pt x="552303" y="835024"/>
                  <a:pt x="623563" y="835024"/>
                </a:cubicBezTo>
                <a:lnTo>
                  <a:pt x="623562" y="835025"/>
                </a:lnTo>
                <a:cubicBezTo>
                  <a:pt x="694822" y="835025"/>
                  <a:pt x="752589" y="892792"/>
                  <a:pt x="752589" y="964052"/>
                </a:cubicBezTo>
                <a:cubicBezTo>
                  <a:pt x="752589" y="958544"/>
                  <a:pt x="752590" y="953037"/>
                  <a:pt x="752590" y="947529"/>
                </a:cubicBezTo>
                <a:lnTo>
                  <a:pt x="762728" y="997748"/>
                </a:lnTo>
                <a:cubicBezTo>
                  <a:pt x="782316" y="1044058"/>
                  <a:pt x="828171" y="1076552"/>
                  <a:pt x="881616" y="1076552"/>
                </a:cubicBezTo>
                <a:cubicBezTo>
                  <a:pt x="935061" y="1076552"/>
                  <a:pt x="980916" y="1044058"/>
                  <a:pt x="1000503" y="997748"/>
                </a:cubicBezTo>
                <a:lnTo>
                  <a:pt x="1010267" y="949388"/>
                </a:lnTo>
                <a:lnTo>
                  <a:pt x="1010267" y="362986"/>
                </a:lnTo>
                <a:cubicBezTo>
                  <a:pt x="1010267" y="291726"/>
                  <a:pt x="1068034" y="233959"/>
                  <a:pt x="1139294" y="233959"/>
                </a:cubicBezTo>
                <a:lnTo>
                  <a:pt x="1139293" y="233960"/>
                </a:lnTo>
                <a:cubicBezTo>
                  <a:pt x="1210553" y="233960"/>
                  <a:pt x="1268320" y="291727"/>
                  <a:pt x="1268320" y="362987"/>
                </a:cubicBezTo>
                <a:cubicBezTo>
                  <a:pt x="1268320" y="661974"/>
                  <a:pt x="1268321" y="960962"/>
                  <a:pt x="1268321" y="1259949"/>
                </a:cubicBezTo>
                <a:lnTo>
                  <a:pt x="1278459" y="1310168"/>
                </a:lnTo>
                <a:cubicBezTo>
                  <a:pt x="1298047" y="1356478"/>
                  <a:pt x="1343902" y="1388972"/>
                  <a:pt x="1397347" y="1388972"/>
                </a:cubicBezTo>
                <a:cubicBezTo>
                  <a:pt x="1450792" y="1388972"/>
                  <a:pt x="1496647" y="1356478"/>
                  <a:pt x="1516234" y="1310168"/>
                </a:cubicBezTo>
                <a:lnTo>
                  <a:pt x="1519832" y="1292349"/>
                </a:lnTo>
                <a:lnTo>
                  <a:pt x="1519832" y="983403"/>
                </a:lnTo>
                <a:cubicBezTo>
                  <a:pt x="1519832" y="912143"/>
                  <a:pt x="1577599" y="854376"/>
                  <a:pt x="1648859" y="854376"/>
                </a:cubicBezTo>
                <a:lnTo>
                  <a:pt x="1648858" y="854377"/>
                </a:lnTo>
                <a:cubicBezTo>
                  <a:pt x="1720118" y="854377"/>
                  <a:pt x="1777885" y="912144"/>
                  <a:pt x="1777885" y="983404"/>
                </a:cubicBezTo>
                <a:lnTo>
                  <a:pt x="1777885" y="1363756"/>
                </a:lnTo>
                <a:lnTo>
                  <a:pt x="1785353" y="1400749"/>
                </a:lnTo>
                <a:cubicBezTo>
                  <a:pt x="1804941" y="1447059"/>
                  <a:pt x="1850796" y="1479553"/>
                  <a:pt x="1904241" y="1479553"/>
                </a:cubicBezTo>
                <a:cubicBezTo>
                  <a:pt x="1975501" y="1479553"/>
                  <a:pt x="2033268" y="1421786"/>
                  <a:pt x="2033268" y="1350526"/>
                </a:cubicBezTo>
                <a:cubicBezTo>
                  <a:pt x="2033268" y="1093695"/>
                  <a:pt x="2033269" y="836865"/>
                  <a:pt x="2033269" y="580034"/>
                </a:cubicBezTo>
                <a:cubicBezTo>
                  <a:pt x="2033269" y="508774"/>
                  <a:pt x="2091036" y="451007"/>
                  <a:pt x="2162296" y="451007"/>
                </a:cubicBezTo>
                <a:lnTo>
                  <a:pt x="2162295" y="451008"/>
                </a:lnTo>
                <a:cubicBezTo>
                  <a:pt x="2233555" y="451008"/>
                  <a:pt x="2291322" y="508775"/>
                  <a:pt x="2291322" y="580035"/>
                </a:cubicBezTo>
                <a:cubicBezTo>
                  <a:pt x="2291322" y="574527"/>
                  <a:pt x="2291323" y="569020"/>
                  <a:pt x="2291323" y="563512"/>
                </a:cubicBezTo>
                <a:lnTo>
                  <a:pt x="2301461" y="613731"/>
                </a:lnTo>
                <a:cubicBezTo>
                  <a:pt x="2321049" y="660041"/>
                  <a:pt x="2366904" y="692535"/>
                  <a:pt x="2420349" y="692535"/>
                </a:cubicBezTo>
                <a:cubicBezTo>
                  <a:pt x="2473794" y="692535"/>
                  <a:pt x="2519649" y="660041"/>
                  <a:pt x="2539236" y="613731"/>
                </a:cubicBezTo>
                <a:lnTo>
                  <a:pt x="2549000" y="565370"/>
                </a:lnTo>
                <a:lnTo>
                  <a:pt x="2549000" y="480031"/>
                </a:lnTo>
                <a:cubicBezTo>
                  <a:pt x="2549000" y="408771"/>
                  <a:pt x="2606767" y="351004"/>
                  <a:pt x="2678027" y="351004"/>
                </a:cubicBezTo>
                <a:lnTo>
                  <a:pt x="2678026" y="351005"/>
                </a:lnTo>
                <a:cubicBezTo>
                  <a:pt x="2749286" y="351005"/>
                  <a:pt x="2807053" y="408772"/>
                  <a:pt x="2807053" y="480032"/>
                </a:cubicBezTo>
                <a:cubicBezTo>
                  <a:pt x="2807053" y="678039"/>
                  <a:pt x="2807054" y="876045"/>
                  <a:pt x="2807054" y="1074052"/>
                </a:cubicBezTo>
                <a:lnTo>
                  <a:pt x="2817192" y="1124271"/>
                </a:lnTo>
                <a:cubicBezTo>
                  <a:pt x="2836780" y="1170581"/>
                  <a:pt x="2882635" y="1203075"/>
                  <a:pt x="2936080" y="1203075"/>
                </a:cubicBezTo>
                <a:cubicBezTo>
                  <a:pt x="2989525" y="1203075"/>
                  <a:pt x="3035380" y="1170581"/>
                  <a:pt x="3054967" y="1124271"/>
                </a:cubicBezTo>
                <a:lnTo>
                  <a:pt x="3058565" y="1106452"/>
                </a:lnTo>
                <a:lnTo>
                  <a:pt x="3058565" y="1017534"/>
                </a:lnTo>
                <a:cubicBezTo>
                  <a:pt x="3058565" y="946274"/>
                  <a:pt x="3116332" y="888507"/>
                  <a:pt x="3187592" y="888507"/>
                </a:cubicBezTo>
                <a:lnTo>
                  <a:pt x="3187591" y="888508"/>
                </a:lnTo>
                <a:cubicBezTo>
                  <a:pt x="3258851" y="888508"/>
                  <a:pt x="3316618" y="946275"/>
                  <a:pt x="3316618" y="1017535"/>
                </a:cubicBezTo>
                <a:lnTo>
                  <a:pt x="3316618" y="1087278"/>
                </a:lnTo>
                <a:lnTo>
                  <a:pt x="3324086" y="1124271"/>
                </a:lnTo>
                <a:cubicBezTo>
                  <a:pt x="3343674" y="1170581"/>
                  <a:pt x="3389529" y="1203075"/>
                  <a:pt x="3442974" y="1203075"/>
                </a:cubicBezTo>
                <a:cubicBezTo>
                  <a:pt x="3496419" y="1203075"/>
                  <a:pt x="3542274" y="1170581"/>
                  <a:pt x="3561862" y="1124271"/>
                </a:cubicBezTo>
                <a:lnTo>
                  <a:pt x="3571625" y="1075911"/>
                </a:lnTo>
                <a:lnTo>
                  <a:pt x="3571625" y="783111"/>
                </a:lnTo>
                <a:cubicBezTo>
                  <a:pt x="3571625" y="711851"/>
                  <a:pt x="3629392" y="654084"/>
                  <a:pt x="3700652" y="654084"/>
                </a:cubicBezTo>
                <a:lnTo>
                  <a:pt x="3700651" y="654085"/>
                </a:lnTo>
                <a:cubicBezTo>
                  <a:pt x="3771911" y="654085"/>
                  <a:pt x="3829678" y="711852"/>
                  <a:pt x="3829678" y="783112"/>
                </a:cubicBezTo>
                <a:lnTo>
                  <a:pt x="3829678" y="1405848"/>
                </a:lnTo>
                <a:lnTo>
                  <a:pt x="3845908" y="1432599"/>
                </a:lnTo>
                <a:cubicBezTo>
                  <a:pt x="3869574" y="1461275"/>
                  <a:pt x="3905389" y="1479553"/>
                  <a:pt x="3945472" y="1479553"/>
                </a:cubicBezTo>
                <a:cubicBezTo>
                  <a:pt x="3981102" y="1479553"/>
                  <a:pt x="4013359" y="1465111"/>
                  <a:pt x="4036708" y="1441762"/>
                </a:cubicBezTo>
                <a:lnTo>
                  <a:pt x="4062914" y="1402893"/>
                </a:lnTo>
                <a:lnTo>
                  <a:pt x="4062914" y="1326765"/>
                </a:lnTo>
                <a:cubicBezTo>
                  <a:pt x="4062914" y="1273320"/>
                  <a:pt x="4095408" y="1227465"/>
                  <a:pt x="4141718" y="1207877"/>
                </a:cubicBezTo>
                <a:lnTo>
                  <a:pt x="4185518" y="1199035"/>
                </a:lnTo>
                <a:lnTo>
                  <a:pt x="4185518" y="1197669"/>
                </a:lnTo>
                <a:lnTo>
                  <a:pt x="4208998" y="1195302"/>
                </a:lnTo>
                <a:cubicBezTo>
                  <a:pt x="4255196" y="1185849"/>
                  <a:pt x="4292808" y="1152829"/>
                  <a:pt x="4308727" y="1109353"/>
                </a:cubicBezTo>
                <a:lnTo>
                  <a:pt x="4316928" y="1062882"/>
                </a:lnTo>
                <a:lnTo>
                  <a:pt x="4316928" y="595713"/>
                </a:lnTo>
                <a:cubicBezTo>
                  <a:pt x="4316928" y="524453"/>
                  <a:pt x="4374695" y="466686"/>
                  <a:pt x="4445955" y="466686"/>
                </a:cubicBezTo>
                <a:lnTo>
                  <a:pt x="4445954" y="466685"/>
                </a:lnTo>
                <a:cubicBezTo>
                  <a:pt x="4517214" y="466685"/>
                  <a:pt x="4574981" y="524452"/>
                  <a:pt x="4574981" y="595712"/>
                </a:cubicBezTo>
                <a:lnTo>
                  <a:pt x="4574981" y="916347"/>
                </a:lnTo>
                <a:lnTo>
                  <a:pt x="4592149" y="944642"/>
                </a:lnTo>
                <a:cubicBezTo>
                  <a:pt x="4615814" y="973318"/>
                  <a:pt x="4651628" y="991596"/>
                  <a:pt x="4691712" y="991596"/>
                </a:cubicBezTo>
                <a:cubicBezTo>
                  <a:pt x="4745157" y="991596"/>
                  <a:pt x="4791012" y="959102"/>
                  <a:pt x="4810600" y="912792"/>
                </a:cubicBezTo>
                <a:lnTo>
                  <a:pt x="4816700" y="882576"/>
                </a:lnTo>
                <a:lnTo>
                  <a:pt x="4816700" y="275141"/>
                </a:lnTo>
                <a:cubicBezTo>
                  <a:pt x="4816700" y="203881"/>
                  <a:pt x="4874467" y="146114"/>
                  <a:pt x="4945727" y="146114"/>
                </a:cubicBezTo>
                <a:lnTo>
                  <a:pt x="4945726" y="146115"/>
                </a:lnTo>
                <a:cubicBezTo>
                  <a:pt x="5016986" y="146115"/>
                  <a:pt x="5074753" y="203882"/>
                  <a:pt x="5074753" y="275142"/>
                </a:cubicBezTo>
                <a:lnTo>
                  <a:pt x="5074753" y="386500"/>
                </a:lnTo>
                <a:lnTo>
                  <a:pt x="5076579" y="395545"/>
                </a:lnTo>
                <a:cubicBezTo>
                  <a:pt x="5096167" y="441855"/>
                  <a:pt x="5142022" y="474349"/>
                  <a:pt x="5195465" y="474349"/>
                </a:cubicBezTo>
                <a:cubicBezTo>
                  <a:pt x="5248910" y="474349"/>
                  <a:pt x="5294765" y="441855"/>
                  <a:pt x="5314353" y="395545"/>
                </a:cubicBezTo>
                <a:lnTo>
                  <a:pt x="5318490" y="375052"/>
                </a:lnTo>
                <a:lnTo>
                  <a:pt x="5318490" y="129027"/>
                </a:lnTo>
                <a:cubicBezTo>
                  <a:pt x="5318490" y="57767"/>
                  <a:pt x="5376257" y="0"/>
                  <a:pt x="5447517" y="0"/>
                </a:cubicBezTo>
                <a:close/>
              </a:path>
            </a:pathLst>
          </a:cu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39341942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Midle title ">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476373" y="2423696"/>
            <a:ext cx="4163457" cy="576956"/>
          </a:xfrm>
          <a:prstGeom prst="rect">
            <a:avLst/>
          </a:prstGeom>
        </p:spPr>
        <p:txBody>
          <a:bodyPr lIns="0"/>
          <a:lstStyle>
            <a:lvl1pPr marL="0" indent="0">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476373" y="3045132"/>
            <a:ext cx="4163457" cy="221850"/>
          </a:xfrm>
          <a:prstGeom prst="rect">
            <a:avLst/>
          </a:prstGeom>
        </p:spPr>
        <p:txBody>
          <a:bodyPr lIns="0"/>
          <a:lstStyle>
            <a:lvl1pPr marL="0" indent="0">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1789260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idle title ">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476373" y="2423696"/>
            <a:ext cx="4163457" cy="576956"/>
          </a:xfrm>
          <a:prstGeom prst="rect">
            <a:avLst/>
          </a:prstGeom>
        </p:spPr>
        <p:txBody>
          <a:bodyPr lIns="0"/>
          <a:lstStyle>
            <a:lvl1pPr marL="0" indent="0">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476373" y="3045132"/>
            <a:ext cx="4163457" cy="221850"/>
          </a:xfrm>
          <a:prstGeom prst="rect">
            <a:avLst/>
          </a:prstGeom>
        </p:spPr>
        <p:txBody>
          <a:bodyPr lIns="0"/>
          <a:lstStyle>
            <a:lvl1pPr marL="0" indent="0">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2167003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op left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472328" y="372954"/>
            <a:ext cx="4163457" cy="576956"/>
          </a:xfrm>
          <a:prstGeom prst="rect">
            <a:avLst/>
          </a:prstGeom>
        </p:spPr>
        <p:txBody>
          <a:bodyPr lIns="0"/>
          <a:lstStyle>
            <a:lvl1pPr marL="0" indent="0">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472328" y="994390"/>
            <a:ext cx="4163457" cy="221850"/>
          </a:xfrm>
          <a:prstGeom prst="rect">
            <a:avLst/>
          </a:prstGeom>
        </p:spPr>
        <p:txBody>
          <a:bodyPr lIns="0"/>
          <a:lstStyle>
            <a:lvl1pPr marL="0" indent="0">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302037168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372954"/>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994390"/>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230090531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3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372954"/>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994390"/>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pic>
        <p:nvPicPr>
          <p:cNvPr id="5" name="Picture 59" descr="New Macbook Silver.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68313" y="1971324"/>
            <a:ext cx="4470474" cy="2617674"/>
          </a:xfrm>
          <a:prstGeom prst="rect">
            <a:avLst/>
          </a:prstGeom>
        </p:spPr>
      </p:pic>
      <p:sp>
        <p:nvSpPr>
          <p:cNvPr id="6" name="Marcador de imagen 14"/>
          <p:cNvSpPr>
            <a:spLocks noGrp="1"/>
          </p:cNvSpPr>
          <p:nvPr>
            <p:ph type="pic" sz="quarter" idx="13"/>
          </p:nvPr>
        </p:nvSpPr>
        <p:spPr>
          <a:xfrm>
            <a:off x="982249" y="2162058"/>
            <a:ext cx="3411415" cy="2154115"/>
          </a:xfrm>
          <a:prstGeom prst="rect">
            <a:avLst/>
          </a:pr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309771900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Top left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472328" y="372954"/>
            <a:ext cx="4163457" cy="576956"/>
          </a:xfrm>
          <a:prstGeom prst="rect">
            <a:avLst/>
          </a:prstGeom>
        </p:spPr>
        <p:txBody>
          <a:bodyPr lIns="0"/>
          <a:lstStyle>
            <a:lvl1pPr marL="0" indent="0">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472328" y="994390"/>
            <a:ext cx="4163457" cy="221850"/>
          </a:xfrm>
          <a:prstGeom prst="rect">
            <a:avLst/>
          </a:prstGeom>
        </p:spPr>
        <p:txBody>
          <a:bodyPr lIns="0"/>
          <a:lstStyle>
            <a:lvl1pPr marL="0" indent="0">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grpSp>
        <p:nvGrpSpPr>
          <p:cNvPr id="6" name="Group 1102"/>
          <p:cNvGrpSpPr/>
          <p:nvPr/>
        </p:nvGrpSpPr>
        <p:grpSpPr>
          <a:xfrm>
            <a:off x="5180487" y="372954"/>
            <a:ext cx="3006042" cy="4453197"/>
            <a:chOff x="0" y="0"/>
            <a:chExt cx="6591304" cy="9765730"/>
          </a:xfrm>
        </p:grpSpPr>
        <p:pic>
          <p:nvPicPr>
            <p:cNvPr id="8" name="Mini-iPad-B&amp;W-Mockup.png"/>
            <p:cNvPicPr/>
            <p:nvPr/>
          </p:nvPicPr>
          <p:blipFill>
            <a:blip r:embed="rId2"/>
            <a:stretch>
              <a:fillRect/>
            </a:stretch>
          </p:blipFill>
          <p:spPr>
            <a:xfrm>
              <a:off x="0" y="0"/>
              <a:ext cx="6591304" cy="9765730"/>
            </a:xfrm>
            <a:prstGeom prst="rect">
              <a:avLst/>
            </a:prstGeom>
            <a:ln w="12700" cap="flat">
              <a:noFill/>
              <a:miter lim="400000"/>
            </a:ln>
            <a:effectLst/>
          </p:spPr>
        </p:pic>
        <p:sp>
          <p:nvSpPr>
            <p:cNvPr id="9" name="Shape 1101"/>
            <p:cNvSpPr/>
            <p:nvPr/>
          </p:nvSpPr>
          <p:spPr>
            <a:xfrm>
              <a:off x="363079" y="954047"/>
              <a:ext cx="5879097" cy="7806214"/>
            </a:xfrm>
            <a:prstGeom prst="rect">
              <a:avLst/>
            </a:prstGeom>
            <a:solidFill>
              <a:srgbClr val="606060"/>
            </a:solidFill>
            <a:ln w="25400" cap="flat">
              <a:solidFill>
                <a:srgbClr val="000000">
                  <a:alpha val="0"/>
                </a:srgbClr>
              </a:solidFill>
              <a:prstDash val="solid"/>
              <a:miter lim="400000"/>
            </a:ln>
            <a:effectLst/>
          </p:spPr>
          <p:txBody>
            <a:bodyPr wrap="square" lIns="0" tIns="0" rIns="0" bIns="0" numCol="1" anchor="ctr">
              <a:noAutofit/>
            </a:bodyPr>
            <a:lstStyle/>
            <a:p>
              <a:pPr defTabSz="583966">
                <a:defRPr sz="4000">
                  <a:solidFill>
                    <a:srgbClr val="FFFFFF"/>
                  </a:solidFill>
                  <a:effectLst>
                    <a:outerShdw blurRad="38100" dist="12700" dir="5400000" rotWithShape="0">
                      <a:srgbClr val="000000">
                        <a:alpha val="50000"/>
                      </a:srgbClr>
                    </a:outerShdw>
                  </a:effectLst>
                </a:defRPr>
              </a:pPr>
              <a:endParaRPr sz="3998" dirty="0">
                <a:solidFill>
                  <a:srgbClr val="FFFFFF"/>
                </a:solidFill>
                <a:effectLst>
                  <a:outerShdw blurRad="38100" dist="12700" dir="5400000" rotWithShape="0">
                    <a:srgbClr val="000000">
                      <a:alpha val="50000"/>
                    </a:srgbClr>
                  </a:outerShdw>
                </a:effectLst>
                <a:latin typeface="Calibri Light"/>
              </a:endParaRPr>
            </a:p>
          </p:txBody>
        </p:sp>
      </p:grpSp>
      <p:sp>
        <p:nvSpPr>
          <p:cNvPr id="10" name="Marcador de imagen 14"/>
          <p:cNvSpPr>
            <a:spLocks noGrp="1"/>
          </p:cNvSpPr>
          <p:nvPr>
            <p:ph type="pic" sz="quarter" idx="13"/>
          </p:nvPr>
        </p:nvSpPr>
        <p:spPr>
          <a:xfrm>
            <a:off x="5346074" y="808002"/>
            <a:ext cx="2681232" cy="3559653"/>
          </a:xfrm>
          <a:prstGeom prst="rect">
            <a:avLst/>
          </a:pr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247110937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2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372954"/>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994390"/>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
        <p:nvSpPr>
          <p:cNvPr id="5" name="Marcador de imagen 4"/>
          <p:cNvSpPr>
            <a:spLocks noGrp="1"/>
          </p:cNvSpPr>
          <p:nvPr>
            <p:ph type="pic" sz="quarter" idx="13"/>
          </p:nvPr>
        </p:nvSpPr>
        <p:spPr>
          <a:xfrm>
            <a:off x="4692214" y="1806820"/>
            <a:ext cx="3936632" cy="2479710"/>
          </a:xfrm>
          <a:custGeom>
            <a:avLst/>
            <a:gdLst>
              <a:gd name="connsiteX0" fmla="*/ 307737 w 4103687"/>
              <a:gd name="connsiteY0" fmla="*/ 0 h 2584939"/>
              <a:gd name="connsiteX1" fmla="*/ 3795950 w 4103687"/>
              <a:gd name="connsiteY1" fmla="*/ 0 h 2584939"/>
              <a:gd name="connsiteX2" fmla="*/ 4103687 w 4103687"/>
              <a:gd name="connsiteY2" fmla="*/ 307737 h 2584939"/>
              <a:gd name="connsiteX3" fmla="*/ 4103687 w 4103687"/>
              <a:gd name="connsiteY3" fmla="*/ 2277202 h 2584939"/>
              <a:gd name="connsiteX4" fmla="*/ 3795950 w 4103687"/>
              <a:gd name="connsiteY4" fmla="*/ 2584939 h 2584939"/>
              <a:gd name="connsiteX5" fmla="*/ 307737 w 4103687"/>
              <a:gd name="connsiteY5" fmla="*/ 2584939 h 2584939"/>
              <a:gd name="connsiteX6" fmla="*/ 0 w 4103687"/>
              <a:gd name="connsiteY6" fmla="*/ 2277202 h 2584939"/>
              <a:gd name="connsiteX7" fmla="*/ 0 w 4103687"/>
              <a:gd name="connsiteY7" fmla="*/ 307737 h 2584939"/>
              <a:gd name="connsiteX8" fmla="*/ 307737 w 4103687"/>
              <a:gd name="connsiteY8" fmla="*/ 0 h 2584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03687" h="2584939">
                <a:moveTo>
                  <a:pt x="307737" y="0"/>
                </a:moveTo>
                <a:lnTo>
                  <a:pt x="3795950" y="0"/>
                </a:lnTo>
                <a:cubicBezTo>
                  <a:pt x="3965908" y="0"/>
                  <a:pt x="4103687" y="137779"/>
                  <a:pt x="4103687" y="307737"/>
                </a:cubicBezTo>
                <a:lnTo>
                  <a:pt x="4103687" y="2277202"/>
                </a:lnTo>
                <a:cubicBezTo>
                  <a:pt x="4103687" y="2447160"/>
                  <a:pt x="3965908" y="2584939"/>
                  <a:pt x="3795950" y="2584939"/>
                </a:cubicBezTo>
                <a:lnTo>
                  <a:pt x="307737" y="2584939"/>
                </a:lnTo>
                <a:cubicBezTo>
                  <a:pt x="137779" y="2584939"/>
                  <a:pt x="0" y="2447160"/>
                  <a:pt x="0" y="2277202"/>
                </a:cubicBezTo>
                <a:lnTo>
                  <a:pt x="0" y="307737"/>
                </a:lnTo>
                <a:cubicBezTo>
                  <a:pt x="0" y="137779"/>
                  <a:pt x="137779" y="0"/>
                  <a:pt x="307737" y="0"/>
                </a:cubicBezTo>
                <a:close/>
              </a:path>
            </a:pathLst>
          </a:cu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145980901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4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372954"/>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994390"/>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
        <p:nvSpPr>
          <p:cNvPr id="5" name="Marcador de imagen 4"/>
          <p:cNvSpPr>
            <a:spLocks noGrp="1"/>
          </p:cNvSpPr>
          <p:nvPr>
            <p:ph type="pic" sz="quarter" idx="13"/>
          </p:nvPr>
        </p:nvSpPr>
        <p:spPr>
          <a:xfrm>
            <a:off x="542009" y="1806820"/>
            <a:ext cx="3936632" cy="2479710"/>
          </a:xfrm>
          <a:custGeom>
            <a:avLst/>
            <a:gdLst>
              <a:gd name="connsiteX0" fmla="*/ 307737 w 4103687"/>
              <a:gd name="connsiteY0" fmla="*/ 0 h 2584939"/>
              <a:gd name="connsiteX1" fmla="*/ 3795950 w 4103687"/>
              <a:gd name="connsiteY1" fmla="*/ 0 h 2584939"/>
              <a:gd name="connsiteX2" fmla="*/ 4103687 w 4103687"/>
              <a:gd name="connsiteY2" fmla="*/ 307737 h 2584939"/>
              <a:gd name="connsiteX3" fmla="*/ 4103687 w 4103687"/>
              <a:gd name="connsiteY3" fmla="*/ 2277202 h 2584939"/>
              <a:gd name="connsiteX4" fmla="*/ 3795950 w 4103687"/>
              <a:gd name="connsiteY4" fmla="*/ 2584939 h 2584939"/>
              <a:gd name="connsiteX5" fmla="*/ 307737 w 4103687"/>
              <a:gd name="connsiteY5" fmla="*/ 2584939 h 2584939"/>
              <a:gd name="connsiteX6" fmla="*/ 0 w 4103687"/>
              <a:gd name="connsiteY6" fmla="*/ 2277202 h 2584939"/>
              <a:gd name="connsiteX7" fmla="*/ 0 w 4103687"/>
              <a:gd name="connsiteY7" fmla="*/ 307737 h 2584939"/>
              <a:gd name="connsiteX8" fmla="*/ 307737 w 4103687"/>
              <a:gd name="connsiteY8" fmla="*/ 0 h 2584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03687" h="2584939">
                <a:moveTo>
                  <a:pt x="307737" y="0"/>
                </a:moveTo>
                <a:lnTo>
                  <a:pt x="3795950" y="0"/>
                </a:lnTo>
                <a:cubicBezTo>
                  <a:pt x="3965908" y="0"/>
                  <a:pt x="4103687" y="137779"/>
                  <a:pt x="4103687" y="307737"/>
                </a:cubicBezTo>
                <a:lnTo>
                  <a:pt x="4103687" y="2277202"/>
                </a:lnTo>
                <a:cubicBezTo>
                  <a:pt x="4103687" y="2447160"/>
                  <a:pt x="3965908" y="2584939"/>
                  <a:pt x="3795950" y="2584939"/>
                </a:cubicBezTo>
                <a:lnTo>
                  <a:pt x="307737" y="2584939"/>
                </a:lnTo>
                <a:cubicBezTo>
                  <a:pt x="137779" y="2584939"/>
                  <a:pt x="0" y="2447160"/>
                  <a:pt x="0" y="2277202"/>
                </a:cubicBezTo>
                <a:lnTo>
                  <a:pt x="0" y="307737"/>
                </a:lnTo>
                <a:cubicBezTo>
                  <a:pt x="0" y="137779"/>
                  <a:pt x="137779" y="0"/>
                  <a:pt x="307737" y="0"/>
                </a:cubicBezTo>
                <a:close/>
              </a:path>
            </a:pathLst>
          </a:cu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55517824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5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372954"/>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994390"/>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
        <p:nvSpPr>
          <p:cNvPr id="15" name="Marcador de imagen 14"/>
          <p:cNvSpPr>
            <a:spLocks noGrp="1"/>
          </p:cNvSpPr>
          <p:nvPr>
            <p:ph type="pic" sz="quarter" idx="13"/>
          </p:nvPr>
        </p:nvSpPr>
        <p:spPr>
          <a:xfrm>
            <a:off x="0" y="1406771"/>
            <a:ext cx="9144000" cy="3736729"/>
          </a:xfrm>
          <a:prstGeom prst="rect">
            <a:avLst/>
          </a:pr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70510328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6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372954"/>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994390"/>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
        <p:nvSpPr>
          <p:cNvPr id="15" name="Marcador de imagen 14"/>
          <p:cNvSpPr>
            <a:spLocks noGrp="1"/>
          </p:cNvSpPr>
          <p:nvPr>
            <p:ph type="pic" sz="quarter" idx="13"/>
          </p:nvPr>
        </p:nvSpPr>
        <p:spPr>
          <a:xfrm>
            <a:off x="0" y="1406771"/>
            <a:ext cx="9144000" cy="2198075"/>
          </a:xfrm>
          <a:prstGeom prst="rect">
            <a:avLst/>
          </a:pr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253943973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4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232282"/>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853718"/>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
        <p:nvSpPr>
          <p:cNvPr id="14" name="Marcador de imagen 13"/>
          <p:cNvSpPr>
            <a:spLocks noGrp="1"/>
          </p:cNvSpPr>
          <p:nvPr>
            <p:ph type="pic" sz="quarter" idx="12"/>
          </p:nvPr>
        </p:nvSpPr>
        <p:spPr>
          <a:xfrm>
            <a:off x="468312" y="1263783"/>
            <a:ext cx="2606919" cy="2606919"/>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
        <p:nvSpPr>
          <p:cNvPr id="15" name="Marcador de imagen 14"/>
          <p:cNvSpPr>
            <a:spLocks noGrp="1"/>
          </p:cNvSpPr>
          <p:nvPr>
            <p:ph type="pic" sz="quarter" idx="13"/>
          </p:nvPr>
        </p:nvSpPr>
        <p:spPr>
          <a:xfrm>
            <a:off x="3268540" y="1263783"/>
            <a:ext cx="2606919" cy="2606919"/>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
        <p:nvSpPr>
          <p:cNvPr id="17" name="Marcador de imagen 16"/>
          <p:cNvSpPr>
            <a:spLocks noGrp="1"/>
          </p:cNvSpPr>
          <p:nvPr>
            <p:ph type="pic" sz="quarter" idx="14"/>
          </p:nvPr>
        </p:nvSpPr>
        <p:spPr>
          <a:xfrm>
            <a:off x="6068768" y="1263783"/>
            <a:ext cx="2606919" cy="2606919"/>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75233505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1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232282"/>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853718"/>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
        <p:nvSpPr>
          <p:cNvPr id="8" name="Marcador de imagen 7"/>
          <p:cNvSpPr>
            <a:spLocks noGrp="1"/>
          </p:cNvSpPr>
          <p:nvPr>
            <p:ph type="pic" sz="quarter" idx="12"/>
          </p:nvPr>
        </p:nvSpPr>
        <p:spPr>
          <a:xfrm>
            <a:off x="468315" y="1279281"/>
            <a:ext cx="3936632" cy="2479710"/>
          </a:xfrm>
          <a:custGeom>
            <a:avLst/>
            <a:gdLst>
              <a:gd name="connsiteX0" fmla="*/ 307737 w 4103687"/>
              <a:gd name="connsiteY0" fmla="*/ 0 h 2584939"/>
              <a:gd name="connsiteX1" fmla="*/ 3795950 w 4103687"/>
              <a:gd name="connsiteY1" fmla="*/ 0 h 2584939"/>
              <a:gd name="connsiteX2" fmla="*/ 4103687 w 4103687"/>
              <a:gd name="connsiteY2" fmla="*/ 307737 h 2584939"/>
              <a:gd name="connsiteX3" fmla="*/ 4103687 w 4103687"/>
              <a:gd name="connsiteY3" fmla="*/ 2277202 h 2584939"/>
              <a:gd name="connsiteX4" fmla="*/ 3795950 w 4103687"/>
              <a:gd name="connsiteY4" fmla="*/ 2584939 h 2584939"/>
              <a:gd name="connsiteX5" fmla="*/ 307737 w 4103687"/>
              <a:gd name="connsiteY5" fmla="*/ 2584939 h 2584939"/>
              <a:gd name="connsiteX6" fmla="*/ 0 w 4103687"/>
              <a:gd name="connsiteY6" fmla="*/ 2277202 h 2584939"/>
              <a:gd name="connsiteX7" fmla="*/ 0 w 4103687"/>
              <a:gd name="connsiteY7" fmla="*/ 307737 h 2584939"/>
              <a:gd name="connsiteX8" fmla="*/ 307737 w 4103687"/>
              <a:gd name="connsiteY8" fmla="*/ 0 h 2584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03687" h="2584939">
                <a:moveTo>
                  <a:pt x="307737" y="0"/>
                </a:moveTo>
                <a:lnTo>
                  <a:pt x="3795950" y="0"/>
                </a:lnTo>
                <a:cubicBezTo>
                  <a:pt x="3965908" y="0"/>
                  <a:pt x="4103687" y="137779"/>
                  <a:pt x="4103687" y="307737"/>
                </a:cubicBezTo>
                <a:lnTo>
                  <a:pt x="4103687" y="2277202"/>
                </a:lnTo>
                <a:cubicBezTo>
                  <a:pt x="4103687" y="2447160"/>
                  <a:pt x="3965908" y="2584939"/>
                  <a:pt x="3795950" y="2584939"/>
                </a:cubicBezTo>
                <a:lnTo>
                  <a:pt x="307737" y="2584939"/>
                </a:lnTo>
                <a:cubicBezTo>
                  <a:pt x="137779" y="2584939"/>
                  <a:pt x="0" y="2447160"/>
                  <a:pt x="0" y="2277202"/>
                </a:cubicBezTo>
                <a:lnTo>
                  <a:pt x="0" y="307737"/>
                </a:lnTo>
                <a:cubicBezTo>
                  <a:pt x="0" y="137779"/>
                  <a:pt x="137779" y="0"/>
                  <a:pt x="307737" y="0"/>
                </a:cubicBezTo>
                <a:close/>
              </a:path>
            </a:pathLst>
          </a:custGeom>
        </p:spPr>
        <p:txBody>
          <a:bodyPr wrap="square" anchor="ctr">
            <a:noAutofit/>
          </a:bodyPr>
          <a:lstStyle>
            <a:lvl1pPr marL="0" indent="0" algn="ctr">
              <a:buNone/>
              <a:defRPr sz="1200"/>
            </a:lvl1pPr>
          </a:lstStyle>
          <a:p>
            <a:endParaRPr lang="es-ES_tradnl" dirty="0"/>
          </a:p>
        </p:txBody>
      </p:sp>
      <p:sp>
        <p:nvSpPr>
          <p:cNvPr id="10" name="Marcador de imagen 9"/>
          <p:cNvSpPr>
            <a:spLocks noGrp="1"/>
          </p:cNvSpPr>
          <p:nvPr>
            <p:ph type="pic" sz="quarter" idx="13"/>
          </p:nvPr>
        </p:nvSpPr>
        <p:spPr>
          <a:xfrm>
            <a:off x="4739056" y="1279281"/>
            <a:ext cx="3936632" cy="2479710"/>
          </a:xfrm>
          <a:custGeom>
            <a:avLst/>
            <a:gdLst>
              <a:gd name="connsiteX0" fmla="*/ 307737 w 4103687"/>
              <a:gd name="connsiteY0" fmla="*/ 0 h 2584939"/>
              <a:gd name="connsiteX1" fmla="*/ 3795950 w 4103687"/>
              <a:gd name="connsiteY1" fmla="*/ 0 h 2584939"/>
              <a:gd name="connsiteX2" fmla="*/ 4103687 w 4103687"/>
              <a:gd name="connsiteY2" fmla="*/ 307737 h 2584939"/>
              <a:gd name="connsiteX3" fmla="*/ 4103687 w 4103687"/>
              <a:gd name="connsiteY3" fmla="*/ 2277202 h 2584939"/>
              <a:gd name="connsiteX4" fmla="*/ 3795950 w 4103687"/>
              <a:gd name="connsiteY4" fmla="*/ 2584939 h 2584939"/>
              <a:gd name="connsiteX5" fmla="*/ 307737 w 4103687"/>
              <a:gd name="connsiteY5" fmla="*/ 2584939 h 2584939"/>
              <a:gd name="connsiteX6" fmla="*/ 0 w 4103687"/>
              <a:gd name="connsiteY6" fmla="*/ 2277202 h 2584939"/>
              <a:gd name="connsiteX7" fmla="*/ 0 w 4103687"/>
              <a:gd name="connsiteY7" fmla="*/ 307737 h 2584939"/>
              <a:gd name="connsiteX8" fmla="*/ 307737 w 4103687"/>
              <a:gd name="connsiteY8" fmla="*/ 0 h 2584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03687" h="2584939">
                <a:moveTo>
                  <a:pt x="307737" y="0"/>
                </a:moveTo>
                <a:lnTo>
                  <a:pt x="3795950" y="0"/>
                </a:lnTo>
                <a:cubicBezTo>
                  <a:pt x="3965908" y="0"/>
                  <a:pt x="4103687" y="137779"/>
                  <a:pt x="4103687" y="307737"/>
                </a:cubicBezTo>
                <a:lnTo>
                  <a:pt x="4103687" y="2277202"/>
                </a:lnTo>
                <a:cubicBezTo>
                  <a:pt x="4103687" y="2447160"/>
                  <a:pt x="3965908" y="2584939"/>
                  <a:pt x="3795950" y="2584939"/>
                </a:cubicBezTo>
                <a:lnTo>
                  <a:pt x="307737" y="2584939"/>
                </a:lnTo>
                <a:cubicBezTo>
                  <a:pt x="137779" y="2584939"/>
                  <a:pt x="0" y="2447160"/>
                  <a:pt x="0" y="2277202"/>
                </a:cubicBezTo>
                <a:lnTo>
                  <a:pt x="0" y="307737"/>
                </a:lnTo>
                <a:cubicBezTo>
                  <a:pt x="0" y="137779"/>
                  <a:pt x="137779" y="0"/>
                  <a:pt x="307737" y="0"/>
                </a:cubicBezTo>
                <a:close/>
              </a:path>
            </a:pathLst>
          </a:cu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19161737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op left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472328" y="372954"/>
            <a:ext cx="4163457" cy="576956"/>
          </a:xfrm>
          <a:prstGeom prst="rect">
            <a:avLst/>
          </a:prstGeom>
        </p:spPr>
        <p:txBody>
          <a:bodyPr lIns="0"/>
          <a:lstStyle>
            <a:lvl1pPr marL="0" indent="0">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472328" y="994390"/>
            <a:ext cx="4163457" cy="221850"/>
          </a:xfrm>
          <a:prstGeom prst="rect">
            <a:avLst/>
          </a:prstGeom>
        </p:spPr>
        <p:txBody>
          <a:bodyPr lIns="0"/>
          <a:lstStyle>
            <a:lvl1pPr marL="0" indent="0">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361844610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0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372954"/>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994390"/>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
        <p:nvSpPr>
          <p:cNvPr id="14" name="Marcador de imagen 13"/>
          <p:cNvSpPr>
            <a:spLocks noGrp="1"/>
          </p:cNvSpPr>
          <p:nvPr>
            <p:ph type="pic" sz="quarter" idx="12"/>
          </p:nvPr>
        </p:nvSpPr>
        <p:spPr>
          <a:xfrm>
            <a:off x="870441" y="1696919"/>
            <a:ext cx="1960682" cy="1960682"/>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
        <p:nvSpPr>
          <p:cNvPr id="15" name="Marcador de imagen 14"/>
          <p:cNvSpPr>
            <a:spLocks noGrp="1"/>
          </p:cNvSpPr>
          <p:nvPr>
            <p:ph type="pic" sz="quarter" idx="13"/>
          </p:nvPr>
        </p:nvSpPr>
        <p:spPr>
          <a:xfrm>
            <a:off x="3591659" y="1696919"/>
            <a:ext cx="1960682" cy="1960682"/>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
        <p:nvSpPr>
          <p:cNvPr id="16" name="Marcador de imagen 15"/>
          <p:cNvSpPr>
            <a:spLocks noGrp="1"/>
          </p:cNvSpPr>
          <p:nvPr>
            <p:ph type="pic" sz="quarter" idx="14"/>
          </p:nvPr>
        </p:nvSpPr>
        <p:spPr>
          <a:xfrm>
            <a:off x="6229348" y="1696919"/>
            <a:ext cx="1960682" cy="1960682"/>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93703558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7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372954"/>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994390"/>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
        <p:nvSpPr>
          <p:cNvPr id="14" name="Marcador de imagen 13"/>
          <p:cNvSpPr>
            <a:spLocks noGrp="1"/>
          </p:cNvSpPr>
          <p:nvPr>
            <p:ph type="pic" sz="quarter" idx="12"/>
          </p:nvPr>
        </p:nvSpPr>
        <p:spPr>
          <a:xfrm>
            <a:off x="468313" y="1600203"/>
            <a:ext cx="1758460" cy="1758460"/>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
        <p:nvSpPr>
          <p:cNvPr id="15" name="Marcador de imagen 14"/>
          <p:cNvSpPr>
            <a:spLocks noGrp="1"/>
          </p:cNvSpPr>
          <p:nvPr>
            <p:ph type="pic" sz="quarter" idx="13"/>
          </p:nvPr>
        </p:nvSpPr>
        <p:spPr>
          <a:xfrm>
            <a:off x="2618031" y="1600203"/>
            <a:ext cx="1758460" cy="1758460"/>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
        <p:nvSpPr>
          <p:cNvPr id="16" name="Marcador de imagen 15"/>
          <p:cNvSpPr>
            <a:spLocks noGrp="1"/>
          </p:cNvSpPr>
          <p:nvPr>
            <p:ph type="pic" sz="quarter" idx="14"/>
          </p:nvPr>
        </p:nvSpPr>
        <p:spPr>
          <a:xfrm>
            <a:off x="4767749" y="1600203"/>
            <a:ext cx="1758460" cy="1758460"/>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
        <p:nvSpPr>
          <p:cNvPr id="7" name="Marcador de imagen 6"/>
          <p:cNvSpPr>
            <a:spLocks noGrp="1"/>
          </p:cNvSpPr>
          <p:nvPr>
            <p:ph type="pic" sz="quarter" idx="15"/>
          </p:nvPr>
        </p:nvSpPr>
        <p:spPr>
          <a:xfrm>
            <a:off x="6917228" y="1600203"/>
            <a:ext cx="1758460" cy="1758460"/>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75683333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8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372954"/>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994390"/>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
        <p:nvSpPr>
          <p:cNvPr id="14" name="Marcador de imagen 13"/>
          <p:cNvSpPr>
            <a:spLocks noGrp="1"/>
          </p:cNvSpPr>
          <p:nvPr>
            <p:ph type="pic" sz="quarter" idx="12"/>
          </p:nvPr>
        </p:nvSpPr>
        <p:spPr>
          <a:xfrm>
            <a:off x="468313" y="1556243"/>
            <a:ext cx="1485897" cy="1485897"/>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
        <p:nvSpPr>
          <p:cNvPr id="15" name="Marcador de imagen 14"/>
          <p:cNvSpPr>
            <a:spLocks noGrp="1"/>
          </p:cNvSpPr>
          <p:nvPr>
            <p:ph type="pic" sz="quarter" idx="13"/>
          </p:nvPr>
        </p:nvSpPr>
        <p:spPr>
          <a:xfrm>
            <a:off x="2152082" y="1556243"/>
            <a:ext cx="1485897" cy="1485897"/>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
        <p:nvSpPr>
          <p:cNvPr id="16" name="Marcador de imagen 15"/>
          <p:cNvSpPr>
            <a:spLocks noGrp="1"/>
          </p:cNvSpPr>
          <p:nvPr>
            <p:ph type="pic" sz="quarter" idx="14"/>
          </p:nvPr>
        </p:nvSpPr>
        <p:spPr>
          <a:xfrm>
            <a:off x="3835852" y="1556243"/>
            <a:ext cx="1485897" cy="1485897"/>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
        <p:nvSpPr>
          <p:cNvPr id="9" name="Marcador de imagen 15"/>
          <p:cNvSpPr>
            <a:spLocks noGrp="1"/>
          </p:cNvSpPr>
          <p:nvPr>
            <p:ph type="pic" sz="quarter" idx="15"/>
          </p:nvPr>
        </p:nvSpPr>
        <p:spPr>
          <a:xfrm>
            <a:off x="5519622" y="1556243"/>
            <a:ext cx="1485897" cy="1485897"/>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
        <p:nvSpPr>
          <p:cNvPr id="10" name="Marcador de imagen 15"/>
          <p:cNvSpPr>
            <a:spLocks noGrp="1"/>
          </p:cNvSpPr>
          <p:nvPr>
            <p:ph type="pic" sz="quarter" idx="16"/>
          </p:nvPr>
        </p:nvSpPr>
        <p:spPr>
          <a:xfrm>
            <a:off x="7203392" y="1556243"/>
            <a:ext cx="1485897" cy="1485897"/>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403637542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9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372954"/>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994390"/>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
        <p:nvSpPr>
          <p:cNvPr id="14" name="Marcador de imagen 13"/>
          <p:cNvSpPr>
            <a:spLocks noGrp="1"/>
          </p:cNvSpPr>
          <p:nvPr>
            <p:ph type="pic" sz="quarter" idx="12"/>
          </p:nvPr>
        </p:nvSpPr>
        <p:spPr>
          <a:xfrm>
            <a:off x="468313" y="1556243"/>
            <a:ext cx="1485897" cy="1485897"/>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
        <p:nvSpPr>
          <p:cNvPr id="9" name="Marcador de imagen 8"/>
          <p:cNvSpPr>
            <a:spLocks noGrp="1"/>
          </p:cNvSpPr>
          <p:nvPr>
            <p:ph type="pic" sz="quarter" idx="13"/>
          </p:nvPr>
        </p:nvSpPr>
        <p:spPr>
          <a:xfrm>
            <a:off x="468313" y="3217989"/>
            <a:ext cx="1485897" cy="1485897"/>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
        <p:nvSpPr>
          <p:cNvPr id="10" name="Marcador de imagen 9"/>
          <p:cNvSpPr>
            <a:spLocks noGrp="1"/>
          </p:cNvSpPr>
          <p:nvPr>
            <p:ph type="pic" sz="quarter" idx="14"/>
          </p:nvPr>
        </p:nvSpPr>
        <p:spPr>
          <a:xfrm>
            <a:off x="4572000" y="1556243"/>
            <a:ext cx="1485897" cy="1485897"/>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
        <p:nvSpPr>
          <p:cNvPr id="11" name="Marcador de imagen 10"/>
          <p:cNvSpPr>
            <a:spLocks noGrp="1"/>
          </p:cNvSpPr>
          <p:nvPr>
            <p:ph type="pic" sz="quarter" idx="15"/>
          </p:nvPr>
        </p:nvSpPr>
        <p:spPr>
          <a:xfrm>
            <a:off x="4572000" y="3217989"/>
            <a:ext cx="1485897" cy="1485897"/>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315202090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636904"/>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1258340"/>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
        <p:nvSpPr>
          <p:cNvPr id="5" name="Text Placeholder 7"/>
          <p:cNvSpPr>
            <a:spLocks noGrp="1"/>
          </p:cNvSpPr>
          <p:nvPr>
            <p:ph type="body" sz="quarter" idx="77" hasCustomPrompt="1"/>
          </p:nvPr>
        </p:nvSpPr>
        <p:spPr>
          <a:xfrm>
            <a:off x="775016" y="4193908"/>
            <a:ext cx="1799996" cy="180000"/>
          </a:xfrm>
          <a:prstGeom prst="rect">
            <a:avLst/>
          </a:prstGeom>
        </p:spPr>
        <p:txBody>
          <a:bodyPr vert="horz" lIns="0" tIns="40504" rIns="0" bIns="40504" anchor="ctr"/>
          <a:lstStyle>
            <a:lvl1pPr marL="0" indent="0" algn="l">
              <a:lnSpc>
                <a:spcPct val="100000"/>
              </a:lnSpc>
              <a:spcBef>
                <a:spcPts val="0"/>
              </a:spcBef>
              <a:spcAft>
                <a:spcPts val="0"/>
              </a:spcAft>
              <a:buNone/>
              <a:defRPr sz="1000" b="1" i="0">
                <a:solidFill>
                  <a:schemeClr val="bg1">
                    <a:lumMod val="65000"/>
                  </a:schemeClr>
                </a:solidFill>
                <a:latin typeface="Raleway Black" charset="0"/>
                <a:ea typeface="Raleway Black" charset="0"/>
                <a:cs typeface="Raleway Black" charset="0"/>
              </a:defRPr>
            </a:lvl1pPr>
          </a:lstStyle>
          <a:p>
            <a:pPr lvl="0"/>
            <a:r>
              <a:rPr lang="es-ES_tradnl" dirty="0" err="1"/>
              <a:t>Subtitle</a:t>
            </a:r>
            <a:r>
              <a:rPr lang="es-ES_tradnl" dirty="0"/>
              <a:t> </a:t>
            </a:r>
            <a:r>
              <a:rPr lang="es-ES_tradnl" dirty="0" err="1"/>
              <a:t>Example</a:t>
            </a:r>
            <a:endParaRPr lang="es-ES_tradnl" dirty="0"/>
          </a:p>
        </p:txBody>
      </p:sp>
      <p:sp>
        <p:nvSpPr>
          <p:cNvPr id="6" name="Oval 13"/>
          <p:cNvSpPr>
            <a:spLocks noChangeAspect="1"/>
          </p:cNvSpPr>
          <p:nvPr userDrawn="1"/>
        </p:nvSpPr>
        <p:spPr>
          <a:xfrm flipH="1">
            <a:off x="511881" y="4196957"/>
            <a:ext cx="180000" cy="180000"/>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b="1" dirty="0">
              <a:solidFill>
                <a:prstClr val="white">
                  <a:lumMod val="50000"/>
                </a:prstClr>
              </a:solidFill>
              <a:latin typeface="Raleway Black" charset="0"/>
              <a:ea typeface="Raleway Black" charset="0"/>
              <a:cs typeface="Raleway Black" charset="0"/>
            </a:endParaRPr>
          </a:p>
        </p:txBody>
      </p:sp>
      <p:sp>
        <p:nvSpPr>
          <p:cNvPr id="7" name="Text Placeholder 7"/>
          <p:cNvSpPr>
            <a:spLocks noGrp="1"/>
          </p:cNvSpPr>
          <p:nvPr>
            <p:ph type="body" sz="quarter" idx="78" hasCustomPrompt="1"/>
          </p:nvPr>
        </p:nvSpPr>
        <p:spPr>
          <a:xfrm>
            <a:off x="775016" y="4498708"/>
            <a:ext cx="1799996" cy="180000"/>
          </a:xfrm>
          <a:prstGeom prst="rect">
            <a:avLst/>
          </a:prstGeom>
        </p:spPr>
        <p:txBody>
          <a:bodyPr vert="horz" lIns="0" tIns="40504" rIns="0" bIns="40504" anchor="ctr"/>
          <a:lstStyle>
            <a:lvl1pPr marL="0" indent="0" algn="l">
              <a:lnSpc>
                <a:spcPct val="100000"/>
              </a:lnSpc>
              <a:spcBef>
                <a:spcPts val="0"/>
              </a:spcBef>
              <a:spcAft>
                <a:spcPts val="0"/>
              </a:spcAft>
              <a:buNone/>
              <a:defRPr sz="1000" b="1" i="0">
                <a:solidFill>
                  <a:schemeClr val="bg1">
                    <a:lumMod val="65000"/>
                  </a:schemeClr>
                </a:solidFill>
                <a:latin typeface="Raleway Black" charset="0"/>
                <a:ea typeface="Raleway Black" charset="0"/>
                <a:cs typeface="Raleway Black" charset="0"/>
              </a:defRPr>
            </a:lvl1pPr>
          </a:lstStyle>
          <a:p>
            <a:pPr lvl="0"/>
            <a:r>
              <a:rPr lang="es-ES_tradnl" dirty="0" err="1"/>
              <a:t>Subtitle</a:t>
            </a:r>
            <a:r>
              <a:rPr lang="es-ES_tradnl" dirty="0"/>
              <a:t> </a:t>
            </a:r>
            <a:r>
              <a:rPr lang="es-ES_tradnl" dirty="0" err="1"/>
              <a:t>Example</a:t>
            </a:r>
            <a:endParaRPr lang="es-ES_tradnl" dirty="0"/>
          </a:p>
        </p:txBody>
      </p:sp>
      <p:sp>
        <p:nvSpPr>
          <p:cNvPr id="8" name="Oval 15"/>
          <p:cNvSpPr>
            <a:spLocks noChangeAspect="1"/>
          </p:cNvSpPr>
          <p:nvPr userDrawn="1"/>
        </p:nvSpPr>
        <p:spPr>
          <a:xfrm flipH="1">
            <a:off x="511881" y="4501757"/>
            <a:ext cx="180000" cy="180000"/>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b="1" dirty="0">
              <a:solidFill>
                <a:prstClr val="white">
                  <a:lumMod val="50000"/>
                </a:prstClr>
              </a:solidFill>
              <a:latin typeface="Raleway Black" charset="0"/>
              <a:ea typeface="Raleway Black" charset="0"/>
              <a:cs typeface="Raleway Black" charset="0"/>
            </a:endParaRPr>
          </a:p>
        </p:txBody>
      </p:sp>
      <p:sp>
        <p:nvSpPr>
          <p:cNvPr id="9" name="Text Placeholder 7"/>
          <p:cNvSpPr>
            <a:spLocks noGrp="1"/>
          </p:cNvSpPr>
          <p:nvPr>
            <p:ph type="body" sz="quarter" idx="79" hasCustomPrompt="1"/>
          </p:nvPr>
        </p:nvSpPr>
        <p:spPr>
          <a:xfrm>
            <a:off x="2854512" y="4193908"/>
            <a:ext cx="1799996" cy="180000"/>
          </a:xfrm>
          <a:prstGeom prst="rect">
            <a:avLst/>
          </a:prstGeom>
        </p:spPr>
        <p:txBody>
          <a:bodyPr vert="horz" lIns="0" tIns="40504" rIns="0" bIns="40504" anchor="ctr"/>
          <a:lstStyle>
            <a:lvl1pPr marL="0" indent="0" algn="l">
              <a:lnSpc>
                <a:spcPct val="100000"/>
              </a:lnSpc>
              <a:spcBef>
                <a:spcPts val="0"/>
              </a:spcBef>
              <a:spcAft>
                <a:spcPts val="0"/>
              </a:spcAft>
              <a:buNone/>
              <a:defRPr sz="1000" b="1" i="0">
                <a:solidFill>
                  <a:schemeClr val="bg1">
                    <a:lumMod val="65000"/>
                  </a:schemeClr>
                </a:solidFill>
                <a:latin typeface="Raleway Black" charset="0"/>
                <a:ea typeface="Raleway Black" charset="0"/>
                <a:cs typeface="Raleway Black" charset="0"/>
              </a:defRPr>
            </a:lvl1pPr>
          </a:lstStyle>
          <a:p>
            <a:pPr lvl="0"/>
            <a:r>
              <a:rPr lang="es-ES_tradnl" dirty="0" err="1"/>
              <a:t>Subtitle</a:t>
            </a:r>
            <a:r>
              <a:rPr lang="es-ES_tradnl" dirty="0"/>
              <a:t> </a:t>
            </a:r>
            <a:r>
              <a:rPr lang="es-ES_tradnl" dirty="0" err="1"/>
              <a:t>Example</a:t>
            </a:r>
            <a:endParaRPr lang="es-ES_tradnl" dirty="0"/>
          </a:p>
        </p:txBody>
      </p:sp>
      <p:sp>
        <p:nvSpPr>
          <p:cNvPr id="10" name="Oval 17"/>
          <p:cNvSpPr>
            <a:spLocks noChangeAspect="1"/>
          </p:cNvSpPr>
          <p:nvPr userDrawn="1"/>
        </p:nvSpPr>
        <p:spPr>
          <a:xfrm flipH="1">
            <a:off x="2591377" y="4196957"/>
            <a:ext cx="180000" cy="180000"/>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b="1" dirty="0">
              <a:solidFill>
                <a:prstClr val="white">
                  <a:lumMod val="65000"/>
                </a:prstClr>
              </a:solidFill>
              <a:latin typeface="Raleway Black" charset="0"/>
              <a:ea typeface="Raleway Black" charset="0"/>
              <a:cs typeface="Raleway Black" charset="0"/>
            </a:endParaRPr>
          </a:p>
        </p:txBody>
      </p:sp>
      <p:sp>
        <p:nvSpPr>
          <p:cNvPr id="11" name="Text Placeholder 7"/>
          <p:cNvSpPr>
            <a:spLocks noGrp="1"/>
          </p:cNvSpPr>
          <p:nvPr>
            <p:ph type="body" sz="quarter" idx="80" hasCustomPrompt="1"/>
          </p:nvPr>
        </p:nvSpPr>
        <p:spPr>
          <a:xfrm>
            <a:off x="2854512" y="4498708"/>
            <a:ext cx="1799996" cy="180000"/>
          </a:xfrm>
          <a:prstGeom prst="rect">
            <a:avLst/>
          </a:prstGeom>
        </p:spPr>
        <p:txBody>
          <a:bodyPr vert="horz" lIns="0" tIns="40504" rIns="0" bIns="40504" anchor="ctr"/>
          <a:lstStyle>
            <a:lvl1pPr marL="0" indent="0" algn="l">
              <a:lnSpc>
                <a:spcPct val="100000"/>
              </a:lnSpc>
              <a:spcBef>
                <a:spcPts val="0"/>
              </a:spcBef>
              <a:spcAft>
                <a:spcPts val="0"/>
              </a:spcAft>
              <a:buNone/>
              <a:defRPr sz="1000" b="1" i="0">
                <a:solidFill>
                  <a:schemeClr val="bg1">
                    <a:lumMod val="65000"/>
                  </a:schemeClr>
                </a:solidFill>
                <a:latin typeface="Raleway Black" charset="0"/>
                <a:ea typeface="Raleway Black" charset="0"/>
                <a:cs typeface="Raleway Black" charset="0"/>
              </a:defRPr>
            </a:lvl1pPr>
          </a:lstStyle>
          <a:p>
            <a:pPr lvl="0"/>
            <a:r>
              <a:rPr lang="es-ES_tradnl" dirty="0" err="1"/>
              <a:t>Subtitle</a:t>
            </a:r>
            <a:r>
              <a:rPr lang="es-ES_tradnl" dirty="0"/>
              <a:t> </a:t>
            </a:r>
            <a:r>
              <a:rPr lang="es-ES_tradnl" dirty="0" err="1"/>
              <a:t>Example</a:t>
            </a:r>
            <a:endParaRPr lang="es-ES_tradnl" dirty="0"/>
          </a:p>
        </p:txBody>
      </p:sp>
      <p:sp>
        <p:nvSpPr>
          <p:cNvPr id="12" name="Oval 19"/>
          <p:cNvSpPr>
            <a:spLocks noChangeAspect="1"/>
          </p:cNvSpPr>
          <p:nvPr userDrawn="1"/>
        </p:nvSpPr>
        <p:spPr>
          <a:xfrm flipH="1">
            <a:off x="2591377" y="4501757"/>
            <a:ext cx="180000" cy="180000"/>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b="1" dirty="0">
              <a:solidFill>
                <a:prstClr val="white">
                  <a:lumMod val="65000"/>
                </a:prstClr>
              </a:solidFill>
              <a:latin typeface="Raleway Black" charset="0"/>
              <a:ea typeface="Raleway Black" charset="0"/>
              <a:cs typeface="Raleway Black" charset="0"/>
            </a:endParaRPr>
          </a:p>
        </p:txBody>
      </p:sp>
      <p:sp>
        <p:nvSpPr>
          <p:cNvPr id="13" name="Text Placeholder 7"/>
          <p:cNvSpPr>
            <a:spLocks noGrp="1"/>
          </p:cNvSpPr>
          <p:nvPr>
            <p:ph type="body" sz="quarter" idx="81" hasCustomPrompt="1"/>
          </p:nvPr>
        </p:nvSpPr>
        <p:spPr>
          <a:xfrm>
            <a:off x="4870508" y="4193908"/>
            <a:ext cx="1799996" cy="180000"/>
          </a:xfrm>
          <a:prstGeom prst="rect">
            <a:avLst/>
          </a:prstGeom>
        </p:spPr>
        <p:txBody>
          <a:bodyPr vert="horz" lIns="0" tIns="40504" rIns="0" bIns="40504" anchor="ctr"/>
          <a:lstStyle>
            <a:lvl1pPr marL="0" indent="0" algn="l">
              <a:lnSpc>
                <a:spcPct val="100000"/>
              </a:lnSpc>
              <a:spcBef>
                <a:spcPts val="0"/>
              </a:spcBef>
              <a:spcAft>
                <a:spcPts val="0"/>
              </a:spcAft>
              <a:buNone/>
              <a:defRPr sz="1000" b="1" i="0">
                <a:solidFill>
                  <a:schemeClr val="bg1">
                    <a:lumMod val="65000"/>
                  </a:schemeClr>
                </a:solidFill>
                <a:latin typeface="Raleway Black" charset="0"/>
                <a:ea typeface="Raleway Black" charset="0"/>
                <a:cs typeface="Raleway Black" charset="0"/>
              </a:defRPr>
            </a:lvl1pPr>
          </a:lstStyle>
          <a:p>
            <a:pPr lvl="0"/>
            <a:r>
              <a:rPr lang="es-ES_tradnl" dirty="0" err="1"/>
              <a:t>Subtitle</a:t>
            </a:r>
            <a:r>
              <a:rPr lang="es-ES_tradnl" dirty="0"/>
              <a:t> </a:t>
            </a:r>
            <a:r>
              <a:rPr lang="es-ES_tradnl" dirty="0" err="1"/>
              <a:t>Example</a:t>
            </a:r>
            <a:endParaRPr lang="es-ES_tradnl" dirty="0"/>
          </a:p>
        </p:txBody>
      </p:sp>
      <p:sp>
        <p:nvSpPr>
          <p:cNvPr id="14" name="Oval 21"/>
          <p:cNvSpPr>
            <a:spLocks noChangeAspect="1"/>
          </p:cNvSpPr>
          <p:nvPr userDrawn="1"/>
        </p:nvSpPr>
        <p:spPr>
          <a:xfrm flipH="1">
            <a:off x="4607373" y="4196957"/>
            <a:ext cx="180000" cy="180000"/>
          </a:xfrm>
          <a:prstGeom prst="ellipse">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b="1" dirty="0">
              <a:solidFill>
                <a:prstClr val="white">
                  <a:lumMod val="65000"/>
                </a:prstClr>
              </a:solidFill>
              <a:latin typeface="Raleway Black" charset="0"/>
              <a:ea typeface="Raleway Black" charset="0"/>
              <a:cs typeface="Raleway Black" charset="0"/>
            </a:endParaRPr>
          </a:p>
        </p:txBody>
      </p:sp>
      <p:sp>
        <p:nvSpPr>
          <p:cNvPr id="15" name="Text Placeholder 7"/>
          <p:cNvSpPr>
            <a:spLocks noGrp="1"/>
          </p:cNvSpPr>
          <p:nvPr>
            <p:ph type="body" sz="quarter" idx="82" hasCustomPrompt="1"/>
          </p:nvPr>
        </p:nvSpPr>
        <p:spPr>
          <a:xfrm>
            <a:off x="4870508" y="4498708"/>
            <a:ext cx="1799996" cy="180000"/>
          </a:xfrm>
          <a:prstGeom prst="rect">
            <a:avLst/>
          </a:prstGeom>
        </p:spPr>
        <p:txBody>
          <a:bodyPr vert="horz" lIns="0" tIns="40504" rIns="0" bIns="40504" anchor="ctr"/>
          <a:lstStyle>
            <a:lvl1pPr marL="0" indent="0" algn="l">
              <a:lnSpc>
                <a:spcPct val="100000"/>
              </a:lnSpc>
              <a:spcBef>
                <a:spcPts val="0"/>
              </a:spcBef>
              <a:spcAft>
                <a:spcPts val="0"/>
              </a:spcAft>
              <a:buNone/>
              <a:defRPr sz="1000" b="1" i="0">
                <a:solidFill>
                  <a:schemeClr val="bg1">
                    <a:lumMod val="65000"/>
                  </a:schemeClr>
                </a:solidFill>
                <a:latin typeface="Raleway Black" charset="0"/>
                <a:ea typeface="Raleway Black" charset="0"/>
                <a:cs typeface="Raleway Black" charset="0"/>
              </a:defRPr>
            </a:lvl1pPr>
          </a:lstStyle>
          <a:p>
            <a:pPr lvl="0"/>
            <a:r>
              <a:rPr lang="es-ES_tradnl" dirty="0" err="1"/>
              <a:t>Subtitle</a:t>
            </a:r>
            <a:r>
              <a:rPr lang="es-ES_tradnl" dirty="0"/>
              <a:t> </a:t>
            </a:r>
            <a:r>
              <a:rPr lang="es-ES_tradnl" dirty="0" err="1"/>
              <a:t>Example</a:t>
            </a:r>
            <a:endParaRPr lang="es-ES_tradnl" dirty="0"/>
          </a:p>
        </p:txBody>
      </p:sp>
      <p:sp>
        <p:nvSpPr>
          <p:cNvPr id="16" name="Oval 23"/>
          <p:cNvSpPr>
            <a:spLocks noChangeAspect="1"/>
          </p:cNvSpPr>
          <p:nvPr userDrawn="1"/>
        </p:nvSpPr>
        <p:spPr>
          <a:xfrm flipH="1">
            <a:off x="4607373" y="4501757"/>
            <a:ext cx="180000" cy="180000"/>
          </a:xfrm>
          <a:prstGeom prst="ellipse">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b="1" dirty="0">
              <a:solidFill>
                <a:prstClr val="white">
                  <a:lumMod val="65000"/>
                </a:prstClr>
              </a:solidFill>
              <a:latin typeface="Raleway Black" charset="0"/>
              <a:ea typeface="Raleway Black" charset="0"/>
              <a:cs typeface="Raleway Black" charset="0"/>
            </a:endParaRPr>
          </a:p>
        </p:txBody>
      </p:sp>
      <p:sp>
        <p:nvSpPr>
          <p:cNvPr id="17" name="Text Placeholder 7"/>
          <p:cNvSpPr>
            <a:spLocks noGrp="1"/>
          </p:cNvSpPr>
          <p:nvPr>
            <p:ph type="body" sz="quarter" idx="83" hasCustomPrompt="1"/>
          </p:nvPr>
        </p:nvSpPr>
        <p:spPr>
          <a:xfrm>
            <a:off x="6886504" y="4193908"/>
            <a:ext cx="1799996" cy="180000"/>
          </a:xfrm>
          <a:prstGeom prst="rect">
            <a:avLst/>
          </a:prstGeom>
        </p:spPr>
        <p:txBody>
          <a:bodyPr vert="horz" lIns="0" tIns="40504" rIns="0" bIns="40504" anchor="ctr"/>
          <a:lstStyle>
            <a:lvl1pPr marL="0" indent="0" algn="l">
              <a:lnSpc>
                <a:spcPct val="100000"/>
              </a:lnSpc>
              <a:spcBef>
                <a:spcPts val="0"/>
              </a:spcBef>
              <a:spcAft>
                <a:spcPts val="0"/>
              </a:spcAft>
              <a:buNone/>
              <a:defRPr sz="1000" b="1" i="0">
                <a:solidFill>
                  <a:schemeClr val="bg1">
                    <a:lumMod val="65000"/>
                  </a:schemeClr>
                </a:solidFill>
                <a:latin typeface="Raleway Black" charset="0"/>
                <a:ea typeface="Raleway Black" charset="0"/>
                <a:cs typeface="Raleway Black" charset="0"/>
              </a:defRPr>
            </a:lvl1pPr>
          </a:lstStyle>
          <a:p>
            <a:pPr lvl="0"/>
            <a:r>
              <a:rPr lang="es-ES_tradnl" dirty="0" err="1"/>
              <a:t>Subtitle</a:t>
            </a:r>
            <a:r>
              <a:rPr lang="es-ES_tradnl" dirty="0"/>
              <a:t> </a:t>
            </a:r>
            <a:r>
              <a:rPr lang="es-ES_tradnl" dirty="0" err="1"/>
              <a:t>Example</a:t>
            </a:r>
            <a:endParaRPr lang="es-ES_tradnl" dirty="0"/>
          </a:p>
        </p:txBody>
      </p:sp>
      <p:sp>
        <p:nvSpPr>
          <p:cNvPr id="18" name="Oval 25"/>
          <p:cNvSpPr>
            <a:spLocks noChangeAspect="1"/>
          </p:cNvSpPr>
          <p:nvPr userDrawn="1"/>
        </p:nvSpPr>
        <p:spPr>
          <a:xfrm flipH="1">
            <a:off x="6623369" y="4196957"/>
            <a:ext cx="180000" cy="180000"/>
          </a:xfrm>
          <a:prstGeom prst="ellipse">
            <a:avLst/>
          </a:prstGeom>
          <a:solidFill>
            <a:schemeClr val="accent3">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b="1" dirty="0">
              <a:solidFill>
                <a:prstClr val="white">
                  <a:lumMod val="65000"/>
                </a:prstClr>
              </a:solidFill>
              <a:latin typeface="Raleway Black" charset="0"/>
              <a:ea typeface="Raleway Black" charset="0"/>
              <a:cs typeface="Raleway Black" charset="0"/>
            </a:endParaRPr>
          </a:p>
        </p:txBody>
      </p:sp>
      <p:sp>
        <p:nvSpPr>
          <p:cNvPr id="19" name="Text Placeholder 7"/>
          <p:cNvSpPr>
            <a:spLocks noGrp="1"/>
          </p:cNvSpPr>
          <p:nvPr>
            <p:ph type="body" sz="quarter" idx="84" hasCustomPrompt="1"/>
          </p:nvPr>
        </p:nvSpPr>
        <p:spPr>
          <a:xfrm>
            <a:off x="6886504" y="4498708"/>
            <a:ext cx="1799996" cy="180000"/>
          </a:xfrm>
          <a:prstGeom prst="rect">
            <a:avLst/>
          </a:prstGeom>
        </p:spPr>
        <p:txBody>
          <a:bodyPr vert="horz" lIns="0" tIns="40504" rIns="0" bIns="40504" anchor="ctr"/>
          <a:lstStyle>
            <a:lvl1pPr marL="0" indent="0" algn="l">
              <a:lnSpc>
                <a:spcPct val="100000"/>
              </a:lnSpc>
              <a:spcBef>
                <a:spcPts val="0"/>
              </a:spcBef>
              <a:spcAft>
                <a:spcPts val="0"/>
              </a:spcAft>
              <a:buNone/>
              <a:defRPr sz="1000" b="1" i="0">
                <a:solidFill>
                  <a:schemeClr val="bg1">
                    <a:lumMod val="65000"/>
                  </a:schemeClr>
                </a:solidFill>
                <a:latin typeface="Raleway Black" charset="0"/>
                <a:ea typeface="Raleway Black" charset="0"/>
                <a:cs typeface="Raleway Black" charset="0"/>
              </a:defRPr>
            </a:lvl1pPr>
          </a:lstStyle>
          <a:p>
            <a:pPr lvl="0"/>
            <a:r>
              <a:rPr lang="es-ES_tradnl" dirty="0" err="1"/>
              <a:t>Subtitle</a:t>
            </a:r>
            <a:r>
              <a:rPr lang="es-ES_tradnl" dirty="0"/>
              <a:t> </a:t>
            </a:r>
            <a:r>
              <a:rPr lang="es-ES_tradnl" dirty="0" err="1"/>
              <a:t>Example</a:t>
            </a:r>
            <a:endParaRPr lang="es-ES_tradnl" dirty="0"/>
          </a:p>
        </p:txBody>
      </p:sp>
      <p:sp>
        <p:nvSpPr>
          <p:cNvPr id="20" name="Oval 27"/>
          <p:cNvSpPr>
            <a:spLocks noChangeAspect="1"/>
          </p:cNvSpPr>
          <p:nvPr userDrawn="1"/>
        </p:nvSpPr>
        <p:spPr>
          <a:xfrm flipH="1">
            <a:off x="6623369" y="4501757"/>
            <a:ext cx="180000" cy="180000"/>
          </a:xfrm>
          <a:prstGeom prst="ellipse">
            <a:avLst/>
          </a:prstGeom>
          <a:solidFill>
            <a:schemeClr val="accent4">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b="1" dirty="0">
              <a:solidFill>
                <a:prstClr val="white">
                  <a:lumMod val="65000"/>
                </a:prstClr>
              </a:solidFill>
              <a:latin typeface="Raleway Black" charset="0"/>
              <a:ea typeface="Raleway Black" charset="0"/>
              <a:cs typeface="Raleway Black" charset="0"/>
            </a:endParaRPr>
          </a:p>
        </p:txBody>
      </p:sp>
    </p:spTree>
    <p:extLst>
      <p:ext uri="{BB962C8B-B14F-4D97-AF65-F5344CB8AC3E}">
        <p14:creationId xmlns:p14="http://schemas.microsoft.com/office/powerpoint/2010/main" val="255456008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3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146709"/>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768145"/>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
        <p:nvSpPr>
          <p:cNvPr id="5" name="Arc 89"/>
          <p:cNvSpPr>
            <a:spLocks noChangeAspect="1"/>
          </p:cNvSpPr>
          <p:nvPr userDrawn="1"/>
        </p:nvSpPr>
        <p:spPr>
          <a:xfrm>
            <a:off x="787674" y="1242422"/>
            <a:ext cx="1584000" cy="1583998"/>
          </a:xfrm>
          <a:prstGeom prst="arc">
            <a:avLst>
              <a:gd name="adj1" fmla="val 11622373"/>
              <a:gd name="adj2" fmla="val 10303517"/>
            </a:avLst>
          </a:prstGeom>
          <a:ln w="127000" cap="sq" cmpd="sng">
            <a:solidFill>
              <a:schemeClr val="accent2"/>
            </a:solidFill>
            <a:bevel/>
            <a:headEnd type="none"/>
            <a:tailEnd type="none" w="sm" len="sm"/>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solidFill>
                <a:prstClr val="black"/>
              </a:solidFill>
            </a:endParaRPr>
          </a:p>
        </p:txBody>
      </p:sp>
      <p:sp>
        <p:nvSpPr>
          <p:cNvPr id="6" name="Oval 105"/>
          <p:cNvSpPr>
            <a:spLocks noChangeAspect="1"/>
          </p:cNvSpPr>
          <p:nvPr userDrawn="1"/>
        </p:nvSpPr>
        <p:spPr>
          <a:xfrm>
            <a:off x="532750" y="1760961"/>
            <a:ext cx="561962" cy="561958"/>
          </a:xfrm>
          <a:prstGeom prst="ellipse">
            <a:avLst/>
          </a:prstGeom>
          <a:solidFill>
            <a:schemeClr val="accent2"/>
          </a:solidFill>
          <a:ln w="381000" cap="rnd" cmpd="sng">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solidFill>
                <a:prstClr val="black"/>
              </a:solidFill>
            </a:endParaRPr>
          </a:p>
        </p:txBody>
      </p:sp>
      <p:sp>
        <p:nvSpPr>
          <p:cNvPr id="7" name="Text Placeholder 7"/>
          <p:cNvSpPr>
            <a:spLocks noGrp="1"/>
          </p:cNvSpPr>
          <p:nvPr>
            <p:ph type="body" sz="quarter" idx="65" hasCustomPrompt="1"/>
          </p:nvPr>
        </p:nvSpPr>
        <p:spPr>
          <a:xfrm>
            <a:off x="549021" y="1727148"/>
            <a:ext cx="528106" cy="562099"/>
          </a:xfrm>
          <a:prstGeom prst="rect">
            <a:avLst/>
          </a:prstGeom>
        </p:spPr>
        <p:txBody>
          <a:bodyPr vert="horz" lIns="0" tIns="103884" rIns="0" bIns="103884" anchor="ctr"/>
          <a:lstStyle>
            <a:lvl1pPr marL="0" indent="0" algn="ctr">
              <a:lnSpc>
                <a:spcPct val="100000"/>
              </a:lnSpc>
              <a:spcBef>
                <a:spcPts val="0"/>
              </a:spcBef>
              <a:buNone/>
              <a:defRPr sz="2000" b="1">
                <a:solidFill>
                  <a:schemeClr val="bg1"/>
                </a:solidFill>
                <a:latin typeface="FontAwesome"/>
                <a:cs typeface="FontAwesome"/>
              </a:defRPr>
            </a:lvl1pPr>
          </a:lstStyle>
          <a:p>
            <a:pPr lvl="0"/>
            <a:r>
              <a:rPr lang="es-ES_tradnl" dirty="0" err="1"/>
              <a:t>icon</a:t>
            </a:r>
            <a:endParaRPr lang="es-ES_tradnl" dirty="0"/>
          </a:p>
        </p:txBody>
      </p:sp>
      <p:sp>
        <p:nvSpPr>
          <p:cNvPr id="8" name="Picture Placeholder 2"/>
          <p:cNvSpPr>
            <a:spLocks noGrp="1" noChangeAspect="1"/>
          </p:cNvSpPr>
          <p:nvPr>
            <p:ph type="pic" sz="quarter" idx="17"/>
          </p:nvPr>
        </p:nvSpPr>
        <p:spPr>
          <a:xfrm>
            <a:off x="981052" y="1360502"/>
            <a:ext cx="1269135" cy="1331730"/>
          </a:xfrm>
          <a:custGeom>
            <a:avLst/>
            <a:gdLst/>
            <a:ahLst/>
            <a:cxnLst/>
            <a:rect l="l" t="t" r="r" b="b"/>
            <a:pathLst>
              <a:path w="1269135" h="1331730">
                <a:moveTo>
                  <a:pt x="603269" y="0"/>
                </a:moveTo>
                <a:cubicBezTo>
                  <a:pt x="971017" y="0"/>
                  <a:pt x="1269135" y="298118"/>
                  <a:pt x="1269135" y="665865"/>
                </a:cubicBezTo>
                <a:cubicBezTo>
                  <a:pt x="1269135" y="1033612"/>
                  <a:pt x="971017" y="1331730"/>
                  <a:pt x="603269" y="1331730"/>
                </a:cubicBezTo>
                <a:cubicBezTo>
                  <a:pt x="373427" y="1331730"/>
                  <a:pt x="170783" y="1215278"/>
                  <a:pt x="51122" y="1038157"/>
                </a:cubicBezTo>
                <a:lnTo>
                  <a:pt x="10130" y="962634"/>
                </a:lnTo>
                <a:lnTo>
                  <a:pt x="39648" y="946612"/>
                </a:lnTo>
                <a:cubicBezTo>
                  <a:pt x="125833" y="888387"/>
                  <a:pt x="182497" y="789784"/>
                  <a:pt x="182497" y="677946"/>
                </a:cubicBezTo>
                <a:cubicBezTo>
                  <a:pt x="182497" y="566109"/>
                  <a:pt x="125833" y="467505"/>
                  <a:pt x="39648" y="409280"/>
                </a:cubicBezTo>
                <a:lnTo>
                  <a:pt x="0" y="387760"/>
                </a:lnTo>
                <a:lnTo>
                  <a:pt x="51122" y="293574"/>
                </a:lnTo>
                <a:cubicBezTo>
                  <a:pt x="170783" y="116452"/>
                  <a:pt x="373427" y="0"/>
                  <a:pt x="603269" y="0"/>
                </a:cubicBezTo>
                <a:close/>
              </a:path>
            </a:pathLst>
          </a:custGeom>
          <a:effectLst/>
        </p:spPr>
        <p:txBody>
          <a:bodyPr vert="horz" lIns="95057" tIns="47529" rIns="95057" bIns="47529"/>
          <a:lstStyle>
            <a:lvl1pPr marL="0" indent="0" algn="ctr">
              <a:buNone/>
              <a:defRPr sz="900">
                <a:solidFill>
                  <a:srgbClr val="7F7F7F"/>
                </a:solidFill>
                <a:latin typeface="Lato Regular"/>
                <a:cs typeface="Lato Regular"/>
              </a:defRPr>
            </a:lvl1pPr>
          </a:lstStyle>
          <a:p>
            <a:endParaRPr lang="en-US" dirty="0"/>
          </a:p>
        </p:txBody>
      </p:sp>
      <p:sp>
        <p:nvSpPr>
          <p:cNvPr id="9" name="Arc 117"/>
          <p:cNvSpPr>
            <a:spLocks noChangeAspect="1"/>
          </p:cNvSpPr>
          <p:nvPr userDrawn="1"/>
        </p:nvSpPr>
        <p:spPr>
          <a:xfrm>
            <a:off x="4869123" y="1242422"/>
            <a:ext cx="1584000" cy="1583998"/>
          </a:xfrm>
          <a:prstGeom prst="arc">
            <a:avLst>
              <a:gd name="adj1" fmla="val 11622373"/>
              <a:gd name="adj2" fmla="val 10303517"/>
            </a:avLst>
          </a:prstGeom>
          <a:ln w="127000" cap="sq" cmpd="sng">
            <a:solidFill>
              <a:schemeClr val="accent3"/>
            </a:solidFill>
            <a:bevel/>
            <a:headEnd type="none"/>
            <a:tailEnd type="none" w="sm" len="sm"/>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solidFill>
                <a:prstClr val="black"/>
              </a:solidFill>
            </a:endParaRPr>
          </a:p>
        </p:txBody>
      </p:sp>
      <p:sp>
        <p:nvSpPr>
          <p:cNvPr id="10" name="Oval 129"/>
          <p:cNvSpPr>
            <a:spLocks noChangeAspect="1"/>
          </p:cNvSpPr>
          <p:nvPr userDrawn="1"/>
        </p:nvSpPr>
        <p:spPr>
          <a:xfrm>
            <a:off x="4614199" y="1760961"/>
            <a:ext cx="561962" cy="561958"/>
          </a:xfrm>
          <a:prstGeom prst="ellipse">
            <a:avLst/>
          </a:prstGeom>
          <a:solidFill>
            <a:schemeClr val="accent3"/>
          </a:solidFill>
          <a:ln w="381000" cap="rnd" cmpd="sng">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solidFill>
                <a:prstClr val="black"/>
              </a:solidFill>
            </a:endParaRPr>
          </a:p>
        </p:txBody>
      </p:sp>
      <p:sp>
        <p:nvSpPr>
          <p:cNvPr id="11" name="Text Placeholder 7"/>
          <p:cNvSpPr>
            <a:spLocks noGrp="1"/>
          </p:cNvSpPr>
          <p:nvPr>
            <p:ph type="body" sz="quarter" idx="67" hasCustomPrompt="1"/>
          </p:nvPr>
        </p:nvSpPr>
        <p:spPr>
          <a:xfrm>
            <a:off x="4630470" y="1727148"/>
            <a:ext cx="528106" cy="562099"/>
          </a:xfrm>
          <a:prstGeom prst="rect">
            <a:avLst/>
          </a:prstGeom>
        </p:spPr>
        <p:txBody>
          <a:bodyPr vert="horz" lIns="0" tIns="103884" rIns="0" bIns="103884" anchor="ctr"/>
          <a:lstStyle>
            <a:lvl1pPr marL="0" indent="0" algn="ctr">
              <a:lnSpc>
                <a:spcPct val="100000"/>
              </a:lnSpc>
              <a:spcBef>
                <a:spcPts val="0"/>
              </a:spcBef>
              <a:buNone/>
              <a:defRPr sz="2000" b="1">
                <a:solidFill>
                  <a:schemeClr val="bg1"/>
                </a:solidFill>
                <a:latin typeface="FontAwesome"/>
                <a:cs typeface="FontAwesome"/>
              </a:defRPr>
            </a:lvl1pPr>
          </a:lstStyle>
          <a:p>
            <a:pPr lvl="0"/>
            <a:r>
              <a:rPr lang="es-ES_tradnl" dirty="0" err="1"/>
              <a:t>icon</a:t>
            </a:r>
            <a:endParaRPr lang="es-ES_tradnl" dirty="0"/>
          </a:p>
        </p:txBody>
      </p:sp>
      <p:sp>
        <p:nvSpPr>
          <p:cNvPr id="12" name="Picture Placeholder 2"/>
          <p:cNvSpPr>
            <a:spLocks noGrp="1" noChangeAspect="1"/>
          </p:cNvSpPr>
          <p:nvPr>
            <p:ph type="pic" sz="quarter" idx="66"/>
          </p:nvPr>
        </p:nvSpPr>
        <p:spPr>
          <a:xfrm>
            <a:off x="5062501" y="1360502"/>
            <a:ext cx="1269135" cy="1331730"/>
          </a:xfrm>
          <a:custGeom>
            <a:avLst/>
            <a:gdLst/>
            <a:ahLst/>
            <a:cxnLst/>
            <a:rect l="l" t="t" r="r" b="b"/>
            <a:pathLst>
              <a:path w="1269135" h="1331730">
                <a:moveTo>
                  <a:pt x="603269" y="0"/>
                </a:moveTo>
                <a:cubicBezTo>
                  <a:pt x="971017" y="0"/>
                  <a:pt x="1269135" y="298118"/>
                  <a:pt x="1269135" y="665865"/>
                </a:cubicBezTo>
                <a:cubicBezTo>
                  <a:pt x="1269135" y="1033612"/>
                  <a:pt x="971017" y="1331730"/>
                  <a:pt x="603269" y="1331730"/>
                </a:cubicBezTo>
                <a:cubicBezTo>
                  <a:pt x="373427" y="1331730"/>
                  <a:pt x="170783" y="1215278"/>
                  <a:pt x="51122" y="1038157"/>
                </a:cubicBezTo>
                <a:lnTo>
                  <a:pt x="10130" y="962634"/>
                </a:lnTo>
                <a:lnTo>
                  <a:pt x="39648" y="946612"/>
                </a:lnTo>
                <a:cubicBezTo>
                  <a:pt x="125833" y="888387"/>
                  <a:pt x="182497" y="789784"/>
                  <a:pt x="182497" y="677946"/>
                </a:cubicBezTo>
                <a:cubicBezTo>
                  <a:pt x="182497" y="566109"/>
                  <a:pt x="125833" y="467505"/>
                  <a:pt x="39648" y="409280"/>
                </a:cubicBezTo>
                <a:lnTo>
                  <a:pt x="0" y="387760"/>
                </a:lnTo>
                <a:lnTo>
                  <a:pt x="51122" y="293574"/>
                </a:lnTo>
                <a:cubicBezTo>
                  <a:pt x="170783" y="116452"/>
                  <a:pt x="373427" y="0"/>
                  <a:pt x="603269" y="0"/>
                </a:cubicBezTo>
                <a:close/>
              </a:path>
            </a:pathLst>
          </a:custGeom>
          <a:effectLst/>
        </p:spPr>
        <p:txBody>
          <a:bodyPr vert="horz" lIns="95057" tIns="47529" rIns="95057" bIns="47529"/>
          <a:lstStyle>
            <a:lvl1pPr marL="0" indent="0" algn="ctr">
              <a:buNone/>
              <a:defRPr sz="900">
                <a:solidFill>
                  <a:srgbClr val="7F7F7F"/>
                </a:solidFill>
                <a:latin typeface="Lato Regular"/>
                <a:cs typeface="Lato Regular"/>
              </a:defRPr>
            </a:lvl1pPr>
          </a:lstStyle>
          <a:p>
            <a:endParaRPr lang="en-US" dirty="0"/>
          </a:p>
        </p:txBody>
      </p:sp>
      <p:sp>
        <p:nvSpPr>
          <p:cNvPr id="13" name="Arc 138"/>
          <p:cNvSpPr>
            <a:spLocks noChangeAspect="1"/>
          </p:cNvSpPr>
          <p:nvPr userDrawn="1"/>
        </p:nvSpPr>
        <p:spPr>
          <a:xfrm>
            <a:off x="787674" y="3136683"/>
            <a:ext cx="1584000" cy="1583998"/>
          </a:xfrm>
          <a:prstGeom prst="arc">
            <a:avLst>
              <a:gd name="adj1" fmla="val 11622373"/>
              <a:gd name="adj2" fmla="val 10303517"/>
            </a:avLst>
          </a:prstGeom>
          <a:ln w="127000" cap="sq" cmpd="sng">
            <a:solidFill>
              <a:schemeClr val="accent4"/>
            </a:solidFill>
            <a:bevel/>
            <a:headEnd type="none"/>
            <a:tailEnd type="none" w="sm" len="sm"/>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solidFill>
                <a:prstClr val="black"/>
              </a:solidFill>
            </a:endParaRPr>
          </a:p>
        </p:txBody>
      </p:sp>
      <p:sp>
        <p:nvSpPr>
          <p:cNvPr id="14" name="Oval 146"/>
          <p:cNvSpPr>
            <a:spLocks noChangeAspect="1"/>
          </p:cNvSpPr>
          <p:nvPr userDrawn="1"/>
        </p:nvSpPr>
        <p:spPr>
          <a:xfrm>
            <a:off x="532750" y="3655222"/>
            <a:ext cx="561962" cy="561958"/>
          </a:xfrm>
          <a:prstGeom prst="ellipse">
            <a:avLst/>
          </a:prstGeom>
          <a:solidFill>
            <a:schemeClr val="accent4"/>
          </a:solidFill>
          <a:ln w="381000" cap="rnd" cmpd="sng">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solidFill>
                <a:prstClr val="black"/>
              </a:solidFill>
            </a:endParaRPr>
          </a:p>
        </p:txBody>
      </p:sp>
      <p:sp>
        <p:nvSpPr>
          <p:cNvPr id="15" name="Text Placeholder 7"/>
          <p:cNvSpPr>
            <a:spLocks noGrp="1"/>
          </p:cNvSpPr>
          <p:nvPr>
            <p:ph type="body" sz="quarter" idx="72" hasCustomPrompt="1"/>
          </p:nvPr>
        </p:nvSpPr>
        <p:spPr>
          <a:xfrm>
            <a:off x="549021" y="3621409"/>
            <a:ext cx="528106" cy="562099"/>
          </a:xfrm>
          <a:prstGeom prst="rect">
            <a:avLst/>
          </a:prstGeom>
        </p:spPr>
        <p:txBody>
          <a:bodyPr vert="horz" lIns="0" tIns="103884" rIns="0" bIns="103884" anchor="ctr"/>
          <a:lstStyle>
            <a:lvl1pPr marL="0" indent="0" algn="ctr">
              <a:lnSpc>
                <a:spcPct val="100000"/>
              </a:lnSpc>
              <a:spcBef>
                <a:spcPts val="0"/>
              </a:spcBef>
              <a:buNone/>
              <a:defRPr sz="2000" b="1">
                <a:solidFill>
                  <a:schemeClr val="bg1"/>
                </a:solidFill>
                <a:latin typeface="FontAwesome"/>
                <a:cs typeface="FontAwesome"/>
              </a:defRPr>
            </a:lvl1pPr>
          </a:lstStyle>
          <a:p>
            <a:pPr lvl="0"/>
            <a:r>
              <a:rPr lang="es-ES_tradnl" dirty="0" err="1"/>
              <a:t>icon</a:t>
            </a:r>
            <a:endParaRPr lang="es-ES_tradnl" dirty="0"/>
          </a:p>
        </p:txBody>
      </p:sp>
      <p:sp>
        <p:nvSpPr>
          <p:cNvPr id="16" name="Picture Placeholder 2"/>
          <p:cNvSpPr>
            <a:spLocks noGrp="1" noChangeAspect="1"/>
          </p:cNvSpPr>
          <p:nvPr>
            <p:ph type="pic" sz="quarter" idx="71"/>
          </p:nvPr>
        </p:nvSpPr>
        <p:spPr>
          <a:xfrm>
            <a:off x="981052" y="3254763"/>
            <a:ext cx="1269135" cy="1331730"/>
          </a:xfrm>
          <a:custGeom>
            <a:avLst/>
            <a:gdLst/>
            <a:ahLst/>
            <a:cxnLst/>
            <a:rect l="l" t="t" r="r" b="b"/>
            <a:pathLst>
              <a:path w="1269135" h="1331730">
                <a:moveTo>
                  <a:pt x="603269" y="0"/>
                </a:moveTo>
                <a:cubicBezTo>
                  <a:pt x="971017" y="0"/>
                  <a:pt x="1269135" y="298118"/>
                  <a:pt x="1269135" y="665865"/>
                </a:cubicBezTo>
                <a:cubicBezTo>
                  <a:pt x="1269135" y="1033612"/>
                  <a:pt x="971017" y="1331730"/>
                  <a:pt x="603269" y="1331730"/>
                </a:cubicBezTo>
                <a:cubicBezTo>
                  <a:pt x="373427" y="1331730"/>
                  <a:pt x="170783" y="1215278"/>
                  <a:pt x="51122" y="1038157"/>
                </a:cubicBezTo>
                <a:lnTo>
                  <a:pt x="10130" y="962634"/>
                </a:lnTo>
                <a:lnTo>
                  <a:pt x="39648" y="946612"/>
                </a:lnTo>
                <a:cubicBezTo>
                  <a:pt x="125833" y="888387"/>
                  <a:pt x="182497" y="789784"/>
                  <a:pt x="182497" y="677946"/>
                </a:cubicBezTo>
                <a:cubicBezTo>
                  <a:pt x="182497" y="566109"/>
                  <a:pt x="125833" y="467505"/>
                  <a:pt x="39648" y="409280"/>
                </a:cubicBezTo>
                <a:lnTo>
                  <a:pt x="0" y="387760"/>
                </a:lnTo>
                <a:lnTo>
                  <a:pt x="51122" y="293574"/>
                </a:lnTo>
                <a:cubicBezTo>
                  <a:pt x="170783" y="116452"/>
                  <a:pt x="373427" y="0"/>
                  <a:pt x="603269" y="0"/>
                </a:cubicBezTo>
                <a:close/>
              </a:path>
            </a:pathLst>
          </a:custGeom>
          <a:effectLst/>
        </p:spPr>
        <p:txBody>
          <a:bodyPr vert="horz" lIns="95057" tIns="47529" rIns="95057" bIns="47529"/>
          <a:lstStyle>
            <a:lvl1pPr marL="0" indent="0" algn="ctr">
              <a:buNone/>
              <a:defRPr sz="900">
                <a:solidFill>
                  <a:srgbClr val="7F7F7F"/>
                </a:solidFill>
                <a:latin typeface="Lato Regular"/>
                <a:cs typeface="Lato Regular"/>
              </a:defRPr>
            </a:lvl1pPr>
          </a:lstStyle>
          <a:p>
            <a:endParaRPr lang="en-US" dirty="0"/>
          </a:p>
        </p:txBody>
      </p:sp>
      <p:sp>
        <p:nvSpPr>
          <p:cNvPr id="17" name="Arc 152"/>
          <p:cNvSpPr>
            <a:spLocks noChangeAspect="1"/>
          </p:cNvSpPr>
          <p:nvPr userDrawn="1"/>
        </p:nvSpPr>
        <p:spPr>
          <a:xfrm>
            <a:off x="4869123" y="3136683"/>
            <a:ext cx="1584000" cy="1583998"/>
          </a:xfrm>
          <a:prstGeom prst="arc">
            <a:avLst>
              <a:gd name="adj1" fmla="val 11622373"/>
              <a:gd name="adj2" fmla="val 10303517"/>
            </a:avLst>
          </a:prstGeom>
          <a:ln w="127000" cap="sq" cmpd="sng">
            <a:solidFill>
              <a:schemeClr val="accent5"/>
            </a:solidFill>
            <a:bevel/>
            <a:headEnd type="none"/>
            <a:tailEnd type="none" w="sm" len="sm"/>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solidFill>
                <a:prstClr val="black"/>
              </a:solidFill>
            </a:endParaRPr>
          </a:p>
        </p:txBody>
      </p:sp>
      <p:sp>
        <p:nvSpPr>
          <p:cNvPr id="18" name="Oval 156"/>
          <p:cNvSpPr>
            <a:spLocks noChangeAspect="1"/>
          </p:cNvSpPr>
          <p:nvPr userDrawn="1"/>
        </p:nvSpPr>
        <p:spPr>
          <a:xfrm>
            <a:off x="4614199" y="3655222"/>
            <a:ext cx="561962" cy="561958"/>
          </a:xfrm>
          <a:prstGeom prst="ellipse">
            <a:avLst/>
          </a:prstGeom>
          <a:solidFill>
            <a:schemeClr val="accent5"/>
          </a:solidFill>
          <a:ln w="381000" cap="rnd" cmpd="sng">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solidFill>
                <a:prstClr val="black"/>
              </a:solidFill>
            </a:endParaRPr>
          </a:p>
        </p:txBody>
      </p:sp>
      <p:sp>
        <p:nvSpPr>
          <p:cNvPr id="19" name="Text Placeholder 7"/>
          <p:cNvSpPr>
            <a:spLocks noGrp="1"/>
          </p:cNvSpPr>
          <p:nvPr>
            <p:ph type="body" sz="quarter" idx="77" hasCustomPrompt="1"/>
          </p:nvPr>
        </p:nvSpPr>
        <p:spPr>
          <a:xfrm>
            <a:off x="4630470" y="3621409"/>
            <a:ext cx="528106" cy="562099"/>
          </a:xfrm>
          <a:prstGeom prst="rect">
            <a:avLst/>
          </a:prstGeom>
        </p:spPr>
        <p:txBody>
          <a:bodyPr vert="horz" lIns="0" tIns="103884" rIns="0" bIns="103884" anchor="ctr"/>
          <a:lstStyle>
            <a:lvl1pPr marL="0" indent="0" algn="ctr">
              <a:lnSpc>
                <a:spcPct val="100000"/>
              </a:lnSpc>
              <a:spcBef>
                <a:spcPts val="0"/>
              </a:spcBef>
              <a:buNone/>
              <a:defRPr sz="2000" b="1">
                <a:solidFill>
                  <a:schemeClr val="bg1"/>
                </a:solidFill>
                <a:latin typeface="FontAwesome"/>
                <a:cs typeface="FontAwesome"/>
              </a:defRPr>
            </a:lvl1pPr>
          </a:lstStyle>
          <a:p>
            <a:pPr lvl="0"/>
            <a:r>
              <a:rPr lang="es-ES_tradnl" dirty="0" err="1"/>
              <a:t>icon</a:t>
            </a:r>
            <a:endParaRPr lang="es-ES_tradnl" dirty="0"/>
          </a:p>
        </p:txBody>
      </p:sp>
      <p:sp>
        <p:nvSpPr>
          <p:cNvPr id="20" name="Picture Placeholder 2"/>
          <p:cNvSpPr>
            <a:spLocks noGrp="1" noChangeAspect="1"/>
          </p:cNvSpPr>
          <p:nvPr>
            <p:ph type="pic" sz="quarter" idx="76"/>
          </p:nvPr>
        </p:nvSpPr>
        <p:spPr>
          <a:xfrm>
            <a:off x="5062501" y="3254763"/>
            <a:ext cx="1269135" cy="1331730"/>
          </a:xfrm>
          <a:custGeom>
            <a:avLst/>
            <a:gdLst/>
            <a:ahLst/>
            <a:cxnLst/>
            <a:rect l="l" t="t" r="r" b="b"/>
            <a:pathLst>
              <a:path w="1269135" h="1331730">
                <a:moveTo>
                  <a:pt x="603269" y="0"/>
                </a:moveTo>
                <a:cubicBezTo>
                  <a:pt x="971017" y="0"/>
                  <a:pt x="1269135" y="298118"/>
                  <a:pt x="1269135" y="665865"/>
                </a:cubicBezTo>
                <a:cubicBezTo>
                  <a:pt x="1269135" y="1033612"/>
                  <a:pt x="971017" y="1331730"/>
                  <a:pt x="603269" y="1331730"/>
                </a:cubicBezTo>
                <a:cubicBezTo>
                  <a:pt x="373427" y="1331730"/>
                  <a:pt x="170783" y="1215278"/>
                  <a:pt x="51122" y="1038157"/>
                </a:cubicBezTo>
                <a:lnTo>
                  <a:pt x="10130" y="962634"/>
                </a:lnTo>
                <a:lnTo>
                  <a:pt x="39648" y="946612"/>
                </a:lnTo>
                <a:cubicBezTo>
                  <a:pt x="125833" y="888387"/>
                  <a:pt x="182497" y="789784"/>
                  <a:pt x="182497" y="677946"/>
                </a:cubicBezTo>
                <a:cubicBezTo>
                  <a:pt x="182497" y="566109"/>
                  <a:pt x="125833" y="467505"/>
                  <a:pt x="39648" y="409280"/>
                </a:cubicBezTo>
                <a:lnTo>
                  <a:pt x="0" y="387760"/>
                </a:lnTo>
                <a:lnTo>
                  <a:pt x="51122" y="293574"/>
                </a:lnTo>
                <a:cubicBezTo>
                  <a:pt x="170783" y="116452"/>
                  <a:pt x="373427" y="0"/>
                  <a:pt x="603269" y="0"/>
                </a:cubicBezTo>
                <a:close/>
              </a:path>
            </a:pathLst>
          </a:custGeom>
          <a:effectLst/>
        </p:spPr>
        <p:txBody>
          <a:bodyPr vert="horz" lIns="95057" tIns="47529" rIns="95057" bIns="47529"/>
          <a:lstStyle>
            <a:lvl1pPr marL="0" indent="0" algn="ctr">
              <a:buNone/>
              <a:defRPr sz="900">
                <a:solidFill>
                  <a:srgbClr val="7F7F7F"/>
                </a:solidFill>
                <a:latin typeface="Lato Regular"/>
                <a:cs typeface="Lato Regular"/>
              </a:defRPr>
            </a:lvl1pPr>
          </a:lstStyle>
          <a:p>
            <a:endParaRPr lang="en-US" dirty="0"/>
          </a:p>
        </p:txBody>
      </p:sp>
    </p:spTree>
    <p:extLst>
      <p:ext uri="{BB962C8B-B14F-4D97-AF65-F5344CB8AC3E}">
        <p14:creationId xmlns:p14="http://schemas.microsoft.com/office/powerpoint/2010/main" val="246210076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Right top title">
    <p:spTree>
      <p:nvGrpSpPr>
        <p:cNvPr id="1" name=""/>
        <p:cNvGrpSpPr/>
        <p:nvPr/>
      </p:nvGrpSpPr>
      <p:grpSpPr>
        <a:xfrm>
          <a:off x="0" y="0"/>
          <a:ext cx="0" cy="0"/>
          <a:chOff x="0" y="0"/>
          <a:chExt cx="0" cy="0"/>
        </a:xfrm>
      </p:grpSpPr>
      <p:sp>
        <p:nvSpPr>
          <p:cNvPr id="5" name="Marcador de texto 2"/>
          <p:cNvSpPr>
            <a:spLocks noGrp="1"/>
          </p:cNvSpPr>
          <p:nvPr>
            <p:ph type="body" sz="quarter" idx="12" hasCustomPrompt="1"/>
          </p:nvPr>
        </p:nvSpPr>
        <p:spPr>
          <a:xfrm>
            <a:off x="4572000" y="742321"/>
            <a:ext cx="4103688" cy="576956"/>
          </a:xfrm>
          <a:prstGeom prst="rect">
            <a:avLst/>
          </a:prstGeom>
        </p:spPr>
        <p:txBody>
          <a:bodyPr lIns="0"/>
          <a:lstStyle>
            <a:lvl1pPr marL="0" indent="0">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6" name="Marcador de texto 2"/>
          <p:cNvSpPr>
            <a:spLocks noGrp="1"/>
          </p:cNvSpPr>
          <p:nvPr>
            <p:ph type="body" sz="quarter" idx="13" hasCustomPrompt="1"/>
          </p:nvPr>
        </p:nvSpPr>
        <p:spPr>
          <a:xfrm>
            <a:off x="4572000" y="1363757"/>
            <a:ext cx="4103688" cy="221850"/>
          </a:xfrm>
          <a:prstGeom prst="rect">
            <a:avLst/>
          </a:prstGeom>
        </p:spPr>
        <p:txBody>
          <a:bodyPr lIns="0"/>
          <a:lstStyle>
            <a:lvl1pPr marL="0" indent="0">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151124596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treghts">
    <p:spTree>
      <p:nvGrpSpPr>
        <p:cNvPr id="1" name=""/>
        <p:cNvGrpSpPr/>
        <p:nvPr/>
      </p:nvGrpSpPr>
      <p:grpSpPr>
        <a:xfrm>
          <a:off x="0" y="0"/>
          <a:ext cx="0" cy="0"/>
          <a:chOff x="0" y="0"/>
          <a:chExt cx="0" cy="0"/>
        </a:xfrm>
      </p:grpSpPr>
      <p:sp>
        <p:nvSpPr>
          <p:cNvPr id="4" name="Marcador de imagen 3"/>
          <p:cNvSpPr>
            <a:spLocks noGrp="1"/>
          </p:cNvSpPr>
          <p:nvPr>
            <p:ph type="pic" sz="quarter" idx="10"/>
          </p:nvPr>
        </p:nvSpPr>
        <p:spPr>
          <a:xfrm>
            <a:off x="1011274" y="742321"/>
            <a:ext cx="2575497" cy="3555357"/>
          </a:xfrm>
          <a:custGeom>
            <a:avLst/>
            <a:gdLst>
              <a:gd name="connsiteX0" fmla="*/ 2430278 w 2575497"/>
              <a:gd name="connsiteY0" fmla="*/ 2819359 h 3555357"/>
              <a:gd name="connsiteX1" fmla="*/ 2432727 w 2575497"/>
              <a:gd name="connsiteY1" fmla="*/ 2820193 h 3555357"/>
              <a:gd name="connsiteX2" fmla="*/ 2433121 w 2575497"/>
              <a:gd name="connsiteY2" fmla="*/ 2820227 h 3555357"/>
              <a:gd name="connsiteX3" fmla="*/ 1316660 w 2575497"/>
              <a:gd name="connsiteY3" fmla="*/ 0 h 3555357"/>
              <a:gd name="connsiteX4" fmla="*/ 1654721 w 2575497"/>
              <a:gd name="connsiteY4" fmla="*/ 33361 h 3555357"/>
              <a:gd name="connsiteX5" fmla="*/ 1972766 w 2575497"/>
              <a:gd name="connsiteY5" fmla="*/ 117876 h 3555357"/>
              <a:gd name="connsiteX6" fmla="*/ 2259673 w 2575497"/>
              <a:gd name="connsiteY6" fmla="*/ 229081 h 3555357"/>
              <a:gd name="connsiteX7" fmla="*/ 2386446 w 2575497"/>
              <a:gd name="connsiteY7" fmla="*/ 287463 h 3555357"/>
              <a:gd name="connsiteX8" fmla="*/ 2465656 w 2575497"/>
              <a:gd name="connsiteY8" fmla="*/ 325903 h 3555357"/>
              <a:gd name="connsiteX9" fmla="*/ 2484041 w 2575497"/>
              <a:gd name="connsiteY9" fmla="*/ 372857 h 3555357"/>
              <a:gd name="connsiteX10" fmla="*/ 2126228 w 2575497"/>
              <a:gd name="connsiteY10" fmla="*/ 1058665 h 3555357"/>
              <a:gd name="connsiteX11" fmla="*/ 1850441 w 2575497"/>
              <a:gd name="connsiteY11" fmla="*/ 916324 h 3555357"/>
              <a:gd name="connsiteX12" fmla="*/ 1581326 w 2575497"/>
              <a:gd name="connsiteY12" fmla="*/ 816240 h 3555357"/>
              <a:gd name="connsiteX13" fmla="*/ 1289971 w 2575497"/>
              <a:gd name="connsiteY13" fmla="*/ 769534 h 3555357"/>
              <a:gd name="connsiteX14" fmla="*/ 1105372 w 2575497"/>
              <a:gd name="connsiteY14" fmla="*/ 805119 h 3555357"/>
              <a:gd name="connsiteX15" fmla="*/ 1036425 w 2575497"/>
              <a:gd name="connsiteY15" fmla="*/ 925220 h 3555357"/>
              <a:gd name="connsiteX16" fmla="*/ 1076459 w 2575497"/>
              <a:gd name="connsiteY16" fmla="*/ 1027528 h 3555357"/>
              <a:gd name="connsiteX17" fmla="*/ 1192111 w 2575497"/>
              <a:gd name="connsiteY17" fmla="*/ 1100923 h 3555357"/>
              <a:gd name="connsiteX18" fmla="*/ 1376710 w 2575497"/>
              <a:gd name="connsiteY18" fmla="*/ 1165422 h 3555357"/>
              <a:gd name="connsiteX19" fmla="*/ 1623584 w 2575497"/>
              <a:gd name="connsiteY19" fmla="*/ 1241041 h 3555357"/>
              <a:gd name="connsiteX20" fmla="*/ 2017248 w 2575497"/>
              <a:gd name="connsiteY20" fmla="*/ 1387830 h 3555357"/>
              <a:gd name="connsiteX21" fmla="*/ 2317499 w 2575497"/>
              <a:gd name="connsiteY21" fmla="*/ 1576878 h 3555357"/>
              <a:gd name="connsiteX22" fmla="*/ 2508771 w 2575497"/>
              <a:gd name="connsiteY22" fmla="*/ 1841544 h 3555357"/>
              <a:gd name="connsiteX23" fmla="*/ 2575494 w 2575497"/>
              <a:gd name="connsiteY23" fmla="*/ 2219639 h 3555357"/>
              <a:gd name="connsiteX24" fmla="*/ 2575497 w 2575497"/>
              <a:gd name="connsiteY24" fmla="*/ 2695277 h 3555357"/>
              <a:gd name="connsiteX25" fmla="*/ 2496693 w 2575497"/>
              <a:gd name="connsiteY25" fmla="*/ 2814165 h 3555357"/>
              <a:gd name="connsiteX26" fmla="*/ 2452893 w 2575497"/>
              <a:gd name="connsiteY26" fmla="*/ 2823007 h 3555357"/>
              <a:gd name="connsiteX27" fmla="*/ 2452893 w 2575497"/>
              <a:gd name="connsiteY27" fmla="*/ 2824373 h 3555357"/>
              <a:gd name="connsiteX28" fmla="*/ 2429413 w 2575497"/>
              <a:gd name="connsiteY28" fmla="*/ 2826740 h 3555357"/>
              <a:gd name="connsiteX29" fmla="*/ 2329684 w 2575497"/>
              <a:gd name="connsiteY29" fmla="*/ 2912689 h 3555357"/>
              <a:gd name="connsiteX30" fmla="*/ 2321483 w 2575497"/>
              <a:gd name="connsiteY30" fmla="*/ 2959160 h 3555357"/>
              <a:gd name="connsiteX31" fmla="*/ 2321483 w 2575497"/>
              <a:gd name="connsiteY31" fmla="*/ 3426329 h 3555357"/>
              <a:gd name="connsiteX32" fmla="*/ 2192456 w 2575497"/>
              <a:gd name="connsiteY32" fmla="*/ 3555356 h 3555357"/>
              <a:gd name="connsiteX33" fmla="*/ 2192457 w 2575497"/>
              <a:gd name="connsiteY33" fmla="*/ 3555357 h 3555357"/>
              <a:gd name="connsiteX34" fmla="*/ 2063430 w 2575497"/>
              <a:gd name="connsiteY34" fmla="*/ 3426330 h 3555357"/>
              <a:gd name="connsiteX35" fmla="*/ 2063430 w 2575497"/>
              <a:gd name="connsiteY35" fmla="*/ 3078864 h 3555357"/>
              <a:gd name="connsiteX36" fmla="*/ 2012799 w 2575497"/>
              <a:gd name="connsiteY36" fmla="*/ 3106494 h 3555357"/>
              <a:gd name="connsiteX37" fmla="*/ 1808183 w 2575497"/>
              <a:gd name="connsiteY37" fmla="*/ 3173773 h 3555357"/>
              <a:gd name="connsiteX38" fmla="*/ 1374486 w 2575497"/>
              <a:gd name="connsiteY38" fmla="*/ 3224927 h 3555357"/>
              <a:gd name="connsiteX39" fmla="*/ 1018632 w 2575497"/>
              <a:gd name="connsiteY39" fmla="*/ 3198238 h 3555357"/>
              <a:gd name="connsiteX40" fmla="*/ 656106 w 2575497"/>
              <a:gd name="connsiteY40" fmla="*/ 3122619 h 3555357"/>
              <a:gd name="connsiteX41" fmla="*/ 309148 w 2575497"/>
              <a:gd name="connsiteY41" fmla="*/ 3006966 h 3555357"/>
              <a:gd name="connsiteX42" fmla="*/ 0 w 2575497"/>
              <a:gd name="connsiteY42" fmla="*/ 2855728 h 3555357"/>
              <a:gd name="connsiteX43" fmla="*/ 373647 w 2575497"/>
              <a:gd name="connsiteY43" fmla="*/ 2095090 h 3555357"/>
              <a:gd name="connsiteX44" fmla="*/ 698364 w 2575497"/>
              <a:gd name="connsiteY44" fmla="*/ 2268569 h 3555357"/>
              <a:gd name="connsiteX45" fmla="*/ 1020856 w 2575497"/>
              <a:gd name="connsiteY45" fmla="*/ 2388670 h 3555357"/>
              <a:gd name="connsiteX46" fmla="*/ 1387831 w 2575497"/>
              <a:gd name="connsiteY46" fmla="*/ 2442048 h 3555357"/>
              <a:gd name="connsiteX47" fmla="*/ 1585775 w 2575497"/>
              <a:gd name="connsiteY47" fmla="*/ 2404238 h 3555357"/>
              <a:gd name="connsiteX48" fmla="*/ 1641377 w 2575497"/>
              <a:gd name="connsiteY48" fmla="*/ 2304154 h 3555357"/>
              <a:gd name="connsiteX49" fmla="*/ 1585775 w 2575497"/>
              <a:gd name="connsiteY49" fmla="*/ 2190726 h 3555357"/>
              <a:gd name="connsiteX50" fmla="*/ 1432313 w 2575497"/>
              <a:gd name="connsiteY50" fmla="*/ 2108435 h 3555357"/>
              <a:gd name="connsiteX51" fmla="*/ 1207680 w 2575497"/>
              <a:gd name="connsiteY51" fmla="*/ 2037264 h 3555357"/>
              <a:gd name="connsiteX52" fmla="*/ 938565 w 2575497"/>
              <a:gd name="connsiteY52" fmla="*/ 1952749 h 3555357"/>
              <a:gd name="connsiteX53" fmla="*/ 578263 w 2575497"/>
              <a:gd name="connsiteY53" fmla="*/ 1799287 h 3555357"/>
              <a:gd name="connsiteX54" fmla="*/ 329165 w 2575497"/>
              <a:gd name="connsiteY54" fmla="*/ 1612463 h 3555357"/>
              <a:gd name="connsiteX55" fmla="*/ 184600 w 2575497"/>
              <a:gd name="connsiteY55" fmla="*/ 1374486 h 3555357"/>
              <a:gd name="connsiteX56" fmla="*/ 137894 w 2575497"/>
              <a:gd name="connsiteY56" fmla="*/ 1067562 h 3555357"/>
              <a:gd name="connsiteX57" fmla="*/ 233529 w 2575497"/>
              <a:gd name="connsiteY57" fmla="*/ 604952 h 3555357"/>
              <a:gd name="connsiteX58" fmla="*/ 493748 w 2575497"/>
              <a:gd name="connsiteY58" fmla="*/ 271338 h 3555357"/>
              <a:gd name="connsiteX59" fmla="*/ 869618 w 2575497"/>
              <a:gd name="connsiteY59" fmla="*/ 68946 h 3555357"/>
              <a:gd name="connsiteX60" fmla="*/ 1316660 w 2575497"/>
              <a:gd name="connsiteY60" fmla="*/ 0 h 3555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2575497" h="3555357">
                <a:moveTo>
                  <a:pt x="2430278" y="2819359"/>
                </a:moveTo>
                <a:lnTo>
                  <a:pt x="2432727" y="2820193"/>
                </a:lnTo>
                <a:lnTo>
                  <a:pt x="2433121" y="2820227"/>
                </a:lnTo>
                <a:close/>
                <a:moveTo>
                  <a:pt x="1316660" y="0"/>
                </a:moveTo>
                <a:cubicBezTo>
                  <a:pt x="1432313" y="0"/>
                  <a:pt x="1545000" y="11120"/>
                  <a:pt x="1654721" y="33361"/>
                </a:cubicBezTo>
                <a:cubicBezTo>
                  <a:pt x="1764443" y="55602"/>
                  <a:pt x="1870458" y="83774"/>
                  <a:pt x="1972766" y="117876"/>
                </a:cubicBezTo>
                <a:cubicBezTo>
                  <a:pt x="2075074" y="151979"/>
                  <a:pt x="2170710" y="189047"/>
                  <a:pt x="2259673" y="229081"/>
                </a:cubicBezTo>
                <a:cubicBezTo>
                  <a:pt x="2304155" y="249097"/>
                  <a:pt x="2346413" y="268558"/>
                  <a:pt x="2386446" y="287463"/>
                </a:cubicBezTo>
                <a:lnTo>
                  <a:pt x="2465656" y="325903"/>
                </a:lnTo>
                <a:lnTo>
                  <a:pt x="2484041" y="372857"/>
                </a:lnTo>
                <a:lnTo>
                  <a:pt x="2126228" y="1058665"/>
                </a:lnTo>
                <a:cubicBezTo>
                  <a:pt x="2037264" y="1005287"/>
                  <a:pt x="1945335" y="957840"/>
                  <a:pt x="1850441" y="916324"/>
                </a:cubicBezTo>
                <a:cubicBezTo>
                  <a:pt x="1770374" y="880738"/>
                  <a:pt x="1680669" y="847377"/>
                  <a:pt x="1581326" y="816240"/>
                </a:cubicBezTo>
                <a:cubicBezTo>
                  <a:pt x="1481984" y="785103"/>
                  <a:pt x="1384865" y="769534"/>
                  <a:pt x="1289971" y="769534"/>
                </a:cubicBezTo>
                <a:cubicBezTo>
                  <a:pt x="1212869" y="769534"/>
                  <a:pt x="1151336" y="781396"/>
                  <a:pt x="1105372" y="805119"/>
                </a:cubicBezTo>
                <a:cubicBezTo>
                  <a:pt x="1059407" y="828843"/>
                  <a:pt x="1036425" y="868877"/>
                  <a:pt x="1036425" y="925220"/>
                </a:cubicBezTo>
                <a:cubicBezTo>
                  <a:pt x="1036425" y="966736"/>
                  <a:pt x="1049770" y="1000839"/>
                  <a:pt x="1076459" y="1027528"/>
                </a:cubicBezTo>
                <a:cubicBezTo>
                  <a:pt x="1103148" y="1054217"/>
                  <a:pt x="1141698" y="1078682"/>
                  <a:pt x="1192111" y="1100923"/>
                </a:cubicBezTo>
                <a:cubicBezTo>
                  <a:pt x="1242524" y="1123164"/>
                  <a:pt x="1304057" y="1144664"/>
                  <a:pt x="1376710" y="1165422"/>
                </a:cubicBezTo>
                <a:cubicBezTo>
                  <a:pt x="1449364" y="1186180"/>
                  <a:pt x="1531655" y="1211386"/>
                  <a:pt x="1623584" y="1241041"/>
                </a:cubicBezTo>
                <a:cubicBezTo>
                  <a:pt x="1768891" y="1285522"/>
                  <a:pt x="1900112" y="1334452"/>
                  <a:pt x="2017248" y="1387830"/>
                </a:cubicBezTo>
                <a:cubicBezTo>
                  <a:pt x="2134383" y="1441209"/>
                  <a:pt x="2234467" y="1504224"/>
                  <a:pt x="2317499" y="1576878"/>
                </a:cubicBezTo>
                <a:cubicBezTo>
                  <a:pt x="2400532" y="1649531"/>
                  <a:pt x="2464289" y="1737754"/>
                  <a:pt x="2508771" y="1841544"/>
                </a:cubicBezTo>
                <a:cubicBezTo>
                  <a:pt x="2553253" y="1945335"/>
                  <a:pt x="2575494" y="2071367"/>
                  <a:pt x="2575494" y="2219639"/>
                </a:cubicBezTo>
                <a:lnTo>
                  <a:pt x="2575497" y="2695277"/>
                </a:lnTo>
                <a:cubicBezTo>
                  <a:pt x="2575497" y="2748722"/>
                  <a:pt x="2543003" y="2794577"/>
                  <a:pt x="2496693" y="2814165"/>
                </a:cubicBezTo>
                <a:lnTo>
                  <a:pt x="2452893" y="2823007"/>
                </a:lnTo>
                <a:lnTo>
                  <a:pt x="2452893" y="2824373"/>
                </a:lnTo>
                <a:lnTo>
                  <a:pt x="2429413" y="2826740"/>
                </a:lnTo>
                <a:cubicBezTo>
                  <a:pt x="2383215" y="2836193"/>
                  <a:pt x="2345603" y="2869213"/>
                  <a:pt x="2329684" y="2912689"/>
                </a:cubicBezTo>
                <a:lnTo>
                  <a:pt x="2321483" y="2959160"/>
                </a:lnTo>
                <a:lnTo>
                  <a:pt x="2321483" y="3426329"/>
                </a:lnTo>
                <a:cubicBezTo>
                  <a:pt x="2321483" y="3497589"/>
                  <a:pt x="2263716" y="3555356"/>
                  <a:pt x="2192456" y="3555356"/>
                </a:cubicBezTo>
                <a:lnTo>
                  <a:pt x="2192457" y="3555357"/>
                </a:lnTo>
                <a:cubicBezTo>
                  <a:pt x="2121197" y="3555357"/>
                  <a:pt x="2063430" y="3497590"/>
                  <a:pt x="2063430" y="3426330"/>
                </a:cubicBezTo>
                <a:lnTo>
                  <a:pt x="2063430" y="3078864"/>
                </a:lnTo>
                <a:lnTo>
                  <a:pt x="2012799" y="3106494"/>
                </a:lnTo>
                <a:cubicBezTo>
                  <a:pt x="1948301" y="3134295"/>
                  <a:pt x="1880095" y="3156722"/>
                  <a:pt x="1808183" y="3173773"/>
                </a:cubicBezTo>
                <a:cubicBezTo>
                  <a:pt x="1664359" y="3207875"/>
                  <a:pt x="1519793" y="3224927"/>
                  <a:pt x="1374486" y="3224927"/>
                </a:cubicBezTo>
                <a:cubicBezTo>
                  <a:pt x="1258834" y="3224927"/>
                  <a:pt x="1140216" y="3216030"/>
                  <a:pt x="1018632" y="3198238"/>
                </a:cubicBezTo>
                <a:cubicBezTo>
                  <a:pt x="897049" y="3180445"/>
                  <a:pt x="776207" y="3155239"/>
                  <a:pt x="656106" y="3122619"/>
                </a:cubicBezTo>
                <a:cubicBezTo>
                  <a:pt x="536005" y="3089999"/>
                  <a:pt x="420353" y="3051448"/>
                  <a:pt x="309148" y="3006966"/>
                </a:cubicBezTo>
                <a:cubicBezTo>
                  <a:pt x="197944" y="2962484"/>
                  <a:pt x="94895" y="2912072"/>
                  <a:pt x="0" y="2855728"/>
                </a:cubicBezTo>
                <a:lnTo>
                  <a:pt x="373647" y="2095090"/>
                </a:lnTo>
                <a:cubicBezTo>
                  <a:pt x="477438" y="2160330"/>
                  <a:pt x="585677" y="2218157"/>
                  <a:pt x="698364" y="2268569"/>
                </a:cubicBezTo>
                <a:cubicBezTo>
                  <a:pt x="793258" y="2313051"/>
                  <a:pt x="900756" y="2353084"/>
                  <a:pt x="1020856" y="2388670"/>
                </a:cubicBezTo>
                <a:cubicBezTo>
                  <a:pt x="1140957" y="2424255"/>
                  <a:pt x="1263282" y="2442048"/>
                  <a:pt x="1387831" y="2442048"/>
                </a:cubicBezTo>
                <a:cubicBezTo>
                  <a:pt x="1482725" y="2442048"/>
                  <a:pt x="1548707" y="2429445"/>
                  <a:pt x="1585775" y="2404238"/>
                </a:cubicBezTo>
                <a:cubicBezTo>
                  <a:pt x="1622843" y="2379032"/>
                  <a:pt x="1641377" y="2345671"/>
                  <a:pt x="1641377" y="2304154"/>
                </a:cubicBezTo>
                <a:cubicBezTo>
                  <a:pt x="1641377" y="2259673"/>
                  <a:pt x="1622843" y="2221863"/>
                  <a:pt x="1585775" y="2190726"/>
                </a:cubicBezTo>
                <a:cubicBezTo>
                  <a:pt x="1548707" y="2159589"/>
                  <a:pt x="1497553" y="2132158"/>
                  <a:pt x="1432313" y="2108435"/>
                </a:cubicBezTo>
                <a:cubicBezTo>
                  <a:pt x="1367073" y="2084711"/>
                  <a:pt x="1292195" y="2060987"/>
                  <a:pt x="1207680" y="2037264"/>
                </a:cubicBezTo>
                <a:cubicBezTo>
                  <a:pt x="1123165" y="2013540"/>
                  <a:pt x="1033460" y="1985369"/>
                  <a:pt x="938565" y="1952749"/>
                </a:cubicBezTo>
                <a:cubicBezTo>
                  <a:pt x="799189" y="1905301"/>
                  <a:pt x="679088" y="1854147"/>
                  <a:pt x="578263" y="1799287"/>
                </a:cubicBezTo>
                <a:cubicBezTo>
                  <a:pt x="477438" y="1744426"/>
                  <a:pt x="394405" y="1682151"/>
                  <a:pt x="329165" y="1612463"/>
                </a:cubicBezTo>
                <a:cubicBezTo>
                  <a:pt x="263925" y="1542775"/>
                  <a:pt x="215737" y="1463449"/>
                  <a:pt x="184600" y="1374486"/>
                </a:cubicBezTo>
                <a:cubicBezTo>
                  <a:pt x="153462" y="1285522"/>
                  <a:pt x="137894" y="1183214"/>
                  <a:pt x="137894" y="1067562"/>
                </a:cubicBezTo>
                <a:cubicBezTo>
                  <a:pt x="137894" y="892600"/>
                  <a:pt x="169772" y="738397"/>
                  <a:pt x="233529" y="604952"/>
                </a:cubicBezTo>
                <a:cubicBezTo>
                  <a:pt x="297287" y="471506"/>
                  <a:pt x="384026" y="360302"/>
                  <a:pt x="493748" y="271338"/>
                </a:cubicBezTo>
                <a:cubicBezTo>
                  <a:pt x="603469" y="182375"/>
                  <a:pt x="728760" y="114911"/>
                  <a:pt x="869618" y="68946"/>
                </a:cubicBezTo>
                <a:cubicBezTo>
                  <a:pt x="1010477" y="22982"/>
                  <a:pt x="1159491" y="0"/>
                  <a:pt x="1316660" y="0"/>
                </a:cubicBezTo>
                <a:close/>
              </a:path>
            </a:pathLst>
          </a:custGeom>
        </p:spPr>
        <p:txBody>
          <a:bodyPr wrap="square" anchor="ctr">
            <a:noAutofit/>
          </a:bodyPr>
          <a:lstStyle>
            <a:lvl1pPr marL="0" indent="0" algn="ctr">
              <a:buNone/>
              <a:defRPr sz="1200"/>
            </a:lvl1pPr>
          </a:lstStyle>
          <a:p>
            <a:endParaRPr lang="es-ES_tradnl" dirty="0"/>
          </a:p>
        </p:txBody>
      </p:sp>
      <p:sp>
        <p:nvSpPr>
          <p:cNvPr id="5" name="Marcador de texto 2"/>
          <p:cNvSpPr>
            <a:spLocks noGrp="1"/>
          </p:cNvSpPr>
          <p:nvPr>
            <p:ph type="body" sz="quarter" idx="11" hasCustomPrompt="1"/>
          </p:nvPr>
        </p:nvSpPr>
        <p:spPr>
          <a:xfrm>
            <a:off x="4572000" y="742321"/>
            <a:ext cx="4103688" cy="576956"/>
          </a:xfrm>
          <a:prstGeom prst="rect">
            <a:avLst/>
          </a:prstGeom>
        </p:spPr>
        <p:txBody>
          <a:bodyPr lIns="0"/>
          <a:lstStyle>
            <a:lvl1pPr marL="0" indent="0">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6" name="Marcador de texto 2"/>
          <p:cNvSpPr>
            <a:spLocks noGrp="1"/>
          </p:cNvSpPr>
          <p:nvPr>
            <p:ph type="body" sz="quarter" idx="12" hasCustomPrompt="1"/>
          </p:nvPr>
        </p:nvSpPr>
        <p:spPr>
          <a:xfrm>
            <a:off x="4572000" y="1363757"/>
            <a:ext cx="4103688" cy="221850"/>
          </a:xfrm>
          <a:prstGeom prst="rect">
            <a:avLst/>
          </a:prstGeom>
        </p:spPr>
        <p:txBody>
          <a:bodyPr lIns="0"/>
          <a:lstStyle>
            <a:lvl1pPr marL="0" indent="0">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429004088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Weacknesses">
    <p:spTree>
      <p:nvGrpSpPr>
        <p:cNvPr id="1" name=""/>
        <p:cNvGrpSpPr/>
        <p:nvPr/>
      </p:nvGrpSpPr>
      <p:grpSpPr>
        <a:xfrm>
          <a:off x="0" y="0"/>
          <a:ext cx="0" cy="0"/>
          <a:chOff x="0" y="0"/>
          <a:chExt cx="0" cy="0"/>
        </a:xfrm>
      </p:grpSpPr>
      <p:sp>
        <p:nvSpPr>
          <p:cNvPr id="4" name="Marcador de imagen 3"/>
          <p:cNvSpPr>
            <a:spLocks noGrp="1"/>
          </p:cNvSpPr>
          <p:nvPr>
            <p:ph type="pic" sz="quarter" idx="10"/>
          </p:nvPr>
        </p:nvSpPr>
        <p:spPr>
          <a:xfrm>
            <a:off x="4651596" y="742321"/>
            <a:ext cx="3944495" cy="3673401"/>
          </a:xfrm>
          <a:custGeom>
            <a:avLst/>
            <a:gdLst>
              <a:gd name="connsiteX0" fmla="*/ 0 w 3575442"/>
              <a:gd name="connsiteY0" fmla="*/ 0 h 3329712"/>
              <a:gd name="connsiteX1" fmla="*/ 697889 w 3575442"/>
              <a:gd name="connsiteY1" fmla="*/ 0 h 3329712"/>
              <a:gd name="connsiteX2" fmla="*/ 1207249 w 3575442"/>
              <a:gd name="connsiteY2" fmla="*/ 1756126 h 3329712"/>
              <a:gd name="connsiteX3" fmla="*/ 1369319 w 3575442"/>
              <a:gd name="connsiteY3" fmla="*/ 1222437 h 3329712"/>
              <a:gd name="connsiteX4" fmla="*/ 988952 w 3575442"/>
              <a:gd name="connsiteY4" fmla="*/ 0 h 3329712"/>
              <a:gd name="connsiteX5" fmla="*/ 1581000 w 3575442"/>
              <a:gd name="connsiteY5" fmla="*/ 0 h 3329712"/>
              <a:gd name="connsiteX6" fmla="*/ 1786067 w 3575442"/>
              <a:gd name="connsiteY6" fmla="*/ 789716 h 3329712"/>
              <a:gd name="connsiteX7" fmla="*/ 1994442 w 3575442"/>
              <a:gd name="connsiteY7" fmla="*/ 0 h 3329712"/>
              <a:gd name="connsiteX8" fmla="*/ 2586490 w 3575442"/>
              <a:gd name="connsiteY8" fmla="*/ 0 h 3329712"/>
              <a:gd name="connsiteX9" fmla="*/ 2199509 w 3575442"/>
              <a:gd name="connsiteY9" fmla="*/ 1222437 h 3329712"/>
              <a:gd name="connsiteX10" fmla="*/ 2368193 w 3575442"/>
              <a:gd name="connsiteY10" fmla="*/ 1756126 h 3329712"/>
              <a:gd name="connsiteX11" fmla="*/ 2874245 w 3575442"/>
              <a:gd name="connsiteY11" fmla="*/ 0 h 3329712"/>
              <a:gd name="connsiteX12" fmla="*/ 3575442 w 3575442"/>
              <a:gd name="connsiteY12" fmla="*/ 0 h 3329712"/>
              <a:gd name="connsiteX13" fmla="*/ 2686443 w 3575442"/>
              <a:gd name="connsiteY13" fmla="*/ 2587321 h 3329712"/>
              <a:gd name="connsiteX14" fmla="*/ 2594380 w 3575442"/>
              <a:gd name="connsiteY14" fmla="*/ 2669316 h 3329712"/>
              <a:gd name="connsiteX15" fmla="*/ 2553715 w 3575442"/>
              <a:gd name="connsiteY15" fmla="*/ 2677823 h 3329712"/>
              <a:gd name="connsiteX16" fmla="*/ 2553715 w 3575442"/>
              <a:gd name="connsiteY16" fmla="*/ 2678470 h 3329712"/>
              <a:gd name="connsiteX17" fmla="*/ 2533853 w 3575442"/>
              <a:gd name="connsiteY17" fmla="*/ 2680545 h 3329712"/>
              <a:gd name="connsiteX18" fmla="*/ 2468661 w 3575442"/>
              <a:gd name="connsiteY18" fmla="*/ 2721259 h 3329712"/>
              <a:gd name="connsiteX19" fmla="*/ 2451144 w 3575442"/>
              <a:gd name="connsiteY19" fmla="*/ 2752898 h 3329712"/>
              <a:gd name="connsiteX20" fmla="*/ 2451144 w 3575442"/>
              <a:gd name="connsiteY20" fmla="*/ 3216604 h 3329712"/>
              <a:gd name="connsiteX21" fmla="*/ 2341994 w 3575442"/>
              <a:gd name="connsiteY21" fmla="*/ 3329712 h 3329712"/>
              <a:gd name="connsiteX22" fmla="*/ 2341995 w 3575442"/>
              <a:gd name="connsiteY22" fmla="*/ 3329711 h 3329712"/>
              <a:gd name="connsiteX23" fmla="*/ 2232845 w 3575442"/>
              <a:gd name="connsiteY23" fmla="*/ 3216603 h 3329712"/>
              <a:gd name="connsiteX24" fmla="*/ 2232845 w 3575442"/>
              <a:gd name="connsiteY24" fmla="*/ 2752899 h 3329712"/>
              <a:gd name="connsiteX25" fmla="*/ 2215328 w 3575442"/>
              <a:gd name="connsiteY25" fmla="*/ 2721259 h 3329712"/>
              <a:gd name="connsiteX26" fmla="*/ 2150136 w 3575442"/>
              <a:gd name="connsiteY26" fmla="*/ 2680545 h 3329712"/>
              <a:gd name="connsiteX27" fmla="*/ 2130273 w 3575442"/>
              <a:gd name="connsiteY27" fmla="*/ 2678470 h 3329712"/>
              <a:gd name="connsiteX28" fmla="*/ 2130273 w 3575442"/>
              <a:gd name="connsiteY28" fmla="*/ 2677823 h 3329712"/>
              <a:gd name="connsiteX29" fmla="*/ 2089608 w 3575442"/>
              <a:gd name="connsiteY29" fmla="*/ 2669316 h 3329712"/>
              <a:gd name="connsiteX30" fmla="*/ 2022945 w 3575442"/>
              <a:gd name="connsiteY30" fmla="*/ 2565096 h 3329712"/>
              <a:gd name="connsiteX31" fmla="*/ 1786067 w 3575442"/>
              <a:gd name="connsiteY31" fmla="*/ 1829397 h 3329712"/>
              <a:gd name="connsiteX32" fmla="*/ 1520628 w 3575442"/>
              <a:gd name="connsiteY32" fmla="*/ 2560266 h 3329712"/>
              <a:gd name="connsiteX33" fmla="*/ 919494 w 3575442"/>
              <a:gd name="connsiteY33" fmla="*/ 2560266 h 3329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575442" h="3329712">
                <a:moveTo>
                  <a:pt x="0" y="0"/>
                </a:moveTo>
                <a:lnTo>
                  <a:pt x="697889" y="0"/>
                </a:lnTo>
                <a:lnTo>
                  <a:pt x="1207249" y="1756126"/>
                </a:lnTo>
                <a:lnTo>
                  <a:pt x="1369319" y="1222437"/>
                </a:lnTo>
                <a:lnTo>
                  <a:pt x="988952" y="0"/>
                </a:lnTo>
                <a:lnTo>
                  <a:pt x="1581000" y="0"/>
                </a:lnTo>
                <a:lnTo>
                  <a:pt x="1786067" y="789716"/>
                </a:lnTo>
                <a:lnTo>
                  <a:pt x="1994442" y="0"/>
                </a:lnTo>
                <a:lnTo>
                  <a:pt x="2586490" y="0"/>
                </a:lnTo>
                <a:lnTo>
                  <a:pt x="2199509" y="1222437"/>
                </a:lnTo>
                <a:lnTo>
                  <a:pt x="2368193" y="1756126"/>
                </a:lnTo>
                <a:lnTo>
                  <a:pt x="2874245" y="0"/>
                </a:lnTo>
                <a:lnTo>
                  <a:pt x="3575442" y="0"/>
                </a:lnTo>
                <a:lnTo>
                  <a:pt x="2686443" y="2587321"/>
                </a:lnTo>
                <a:cubicBezTo>
                  <a:pt x="2657868" y="2646872"/>
                  <a:pt x="2633555" y="2652145"/>
                  <a:pt x="2594380" y="2669316"/>
                </a:cubicBezTo>
                <a:lnTo>
                  <a:pt x="2553715" y="2677823"/>
                </a:lnTo>
                <a:lnTo>
                  <a:pt x="2553715" y="2678470"/>
                </a:lnTo>
                <a:lnTo>
                  <a:pt x="2533853" y="2680545"/>
                </a:lnTo>
                <a:cubicBezTo>
                  <a:pt x="2507799" y="2686069"/>
                  <a:pt x="2484973" y="2700775"/>
                  <a:pt x="2468661" y="2721259"/>
                </a:cubicBezTo>
                <a:lnTo>
                  <a:pt x="2451144" y="2752898"/>
                </a:lnTo>
                <a:lnTo>
                  <a:pt x="2451144" y="3216604"/>
                </a:lnTo>
                <a:cubicBezTo>
                  <a:pt x="2451144" y="3279072"/>
                  <a:pt x="2402276" y="3329712"/>
                  <a:pt x="2341994" y="3329712"/>
                </a:cubicBezTo>
                <a:lnTo>
                  <a:pt x="2341995" y="3329711"/>
                </a:lnTo>
                <a:cubicBezTo>
                  <a:pt x="2281712" y="3329711"/>
                  <a:pt x="2232845" y="3279072"/>
                  <a:pt x="2232845" y="3216603"/>
                </a:cubicBezTo>
                <a:lnTo>
                  <a:pt x="2232845" y="2752899"/>
                </a:lnTo>
                <a:lnTo>
                  <a:pt x="2215328" y="2721259"/>
                </a:lnTo>
                <a:cubicBezTo>
                  <a:pt x="2199015" y="2700775"/>
                  <a:pt x="2176189" y="2686069"/>
                  <a:pt x="2150136" y="2680545"/>
                </a:cubicBezTo>
                <a:lnTo>
                  <a:pt x="2130273" y="2678470"/>
                </a:lnTo>
                <a:lnTo>
                  <a:pt x="2130273" y="2677823"/>
                </a:lnTo>
                <a:lnTo>
                  <a:pt x="2089608" y="2669316"/>
                </a:lnTo>
                <a:cubicBezTo>
                  <a:pt x="2050433" y="2652145"/>
                  <a:pt x="2041995" y="2634172"/>
                  <a:pt x="2022945" y="2565096"/>
                </a:cubicBezTo>
                <a:lnTo>
                  <a:pt x="1786067" y="1829397"/>
                </a:lnTo>
                <a:lnTo>
                  <a:pt x="1520628" y="2560266"/>
                </a:lnTo>
                <a:lnTo>
                  <a:pt x="919494" y="2560266"/>
                </a:lnTo>
                <a:close/>
              </a:path>
            </a:pathLst>
          </a:custGeom>
        </p:spPr>
        <p:txBody>
          <a:bodyPr wrap="square" anchor="ctr">
            <a:noAutofit/>
          </a:bodyPr>
          <a:lstStyle>
            <a:lvl1pPr marL="0" indent="0" algn="ctr">
              <a:buNone/>
              <a:defRPr sz="1200"/>
            </a:lvl1pPr>
          </a:lstStyle>
          <a:p>
            <a:endParaRPr lang="es-ES_tradnl" dirty="0"/>
          </a:p>
        </p:txBody>
      </p:sp>
      <p:sp>
        <p:nvSpPr>
          <p:cNvPr id="5" name="Marcador de texto 2"/>
          <p:cNvSpPr>
            <a:spLocks noGrp="1"/>
          </p:cNvSpPr>
          <p:nvPr>
            <p:ph type="body" sz="quarter" idx="11" hasCustomPrompt="1"/>
          </p:nvPr>
        </p:nvSpPr>
        <p:spPr>
          <a:xfrm>
            <a:off x="468312" y="742321"/>
            <a:ext cx="4103688" cy="576956"/>
          </a:xfrm>
          <a:prstGeom prst="rect">
            <a:avLst/>
          </a:prstGeom>
        </p:spPr>
        <p:txBody>
          <a:bodyPr lIns="0"/>
          <a:lstStyle>
            <a:lvl1pPr marL="0" indent="0">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6" name="Marcador de texto 2"/>
          <p:cNvSpPr>
            <a:spLocks noGrp="1"/>
          </p:cNvSpPr>
          <p:nvPr>
            <p:ph type="body" sz="quarter" idx="12" hasCustomPrompt="1"/>
          </p:nvPr>
        </p:nvSpPr>
        <p:spPr>
          <a:xfrm>
            <a:off x="468312" y="1363757"/>
            <a:ext cx="4103688" cy="221850"/>
          </a:xfrm>
          <a:prstGeom prst="rect">
            <a:avLst/>
          </a:prstGeom>
        </p:spPr>
        <p:txBody>
          <a:bodyPr lIns="0"/>
          <a:lstStyle>
            <a:lvl1pPr marL="0" indent="0">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14886406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Oportunities">
    <p:spTree>
      <p:nvGrpSpPr>
        <p:cNvPr id="1" name=""/>
        <p:cNvGrpSpPr/>
        <p:nvPr/>
      </p:nvGrpSpPr>
      <p:grpSpPr>
        <a:xfrm>
          <a:off x="0" y="0"/>
          <a:ext cx="0" cy="0"/>
          <a:chOff x="0" y="0"/>
          <a:chExt cx="0" cy="0"/>
        </a:xfrm>
      </p:grpSpPr>
      <p:sp>
        <p:nvSpPr>
          <p:cNvPr id="5" name="Marcador de imagen 4"/>
          <p:cNvSpPr>
            <a:spLocks noGrp="1"/>
          </p:cNvSpPr>
          <p:nvPr>
            <p:ph type="pic" sz="quarter" idx="10"/>
          </p:nvPr>
        </p:nvSpPr>
        <p:spPr>
          <a:xfrm>
            <a:off x="799713" y="719608"/>
            <a:ext cx="3207133" cy="3980938"/>
          </a:xfrm>
          <a:custGeom>
            <a:avLst/>
            <a:gdLst>
              <a:gd name="connsiteX0" fmla="*/ 1714976 w 3207133"/>
              <a:gd name="connsiteY0" fmla="*/ 3196968 h 3980938"/>
              <a:gd name="connsiteX1" fmla="*/ 1714745 w 3207133"/>
              <a:gd name="connsiteY1" fmla="*/ 3196979 h 3980938"/>
              <a:gd name="connsiteX2" fmla="*/ 1714745 w 3207133"/>
              <a:gd name="connsiteY2" fmla="*/ 3307154 h 3980938"/>
              <a:gd name="connsiteX3" fmla="*/ 1714975 w 3207133"/>
              <a:gd name="connsiteY3" fmla="*/ 3307709 h 3980938"/>
              <a:gd name="connsiteX4" fmla="*/ 1714975 w 3207133"/>
              <a:gd name="connsiteY4" fmla="*/ 3516315 h 3980938"/>
              <a:gd name="connsiteX5" fmla="*/ 1714976 w 3207133"/>
              <a:gd name="connsiteY5" fmla="*/ 3516315 h 3980938"/>
              <a:gd name="connsiteX6" fmla="*/ 1601342 w 3207133"/>
              <a:gd name="connsiteY6" fmla="*/ 769535 h 3980938"/>
              <a:gd name="connsiteX7" fmla="*/ 1278850 w 3207133"/>
              <a:gd name="connsiteY7" fmla="*/ 840705 h 3980938"/>
              <a:gd name="connsiteX8" fmla="*/ 1054217 w 3207133"/>
              <a:gd name="connsiteY8" fmla="*/ 1029753 h 3980938"/>
              <a:gd name="connsiteX9" fmla="*/ 922996 w 3207133"/>
              <a:gd name="connsiteY9" fmla="*/ 1296643 h 3980938"/>
              <a:gd name="connsiteX10" fmla="*/ 880738 w 3207133"/>
              <a:gd name="connsiteY10" fmla="*/ 1601343 h 3980938"/>
              <a:gd name="connsiteX11" fmla="*/ 925220 w 3207133"/>
              <a:gd name="connsiteY11" fmla="*/ 1910491 h 3980938"/>
              <a:gd name="connsiteX12" fmla="*/ 1058665 w 3207133"/>
              <a:gd name="connsiteY12" fmla="*/ 2175158 h 3980938"/>
              <a:gd name="connsiteX13" fmla="*/ 1283298 w 3207133"/>
              <a:gd name="connsiteY13" fmla="*/ 2361981 h 3980938"/>
              <a:gd name="connsiteX14" fmla="*/ 1605790 w 3207133"/>
              <a:gd name="connsiteY14" fmla="*/ 2433152 h 3980938"/>
              <a:gd name="connsiteX15" fmla="*/ 1930507 w 3207133"/>
              <a:gd name="connsiteY15" fmla="*/ 2359757 h 3980938"/>
              <a:gd name="connsiteX16" fmla="*/ 2155140 w 3207133"/>
              <a:gd name="connsiteY16" fmla="*/ 2168486 h 3980938"/>
              <a:gd name="connsiteX17" fmla="*/ 2284137 w 3207133"/>
              <a:gd name="connsiteY17" fmla="*/ 1899371 h 3980938"/>
              <a:gd name="connsiteX18" fmla="*/ 2326395 w 3207133"/>
              <a:gd name="connsiteY18" fmla="*/ 1592447 h 3980938"/>
              <a:gd name="connsiteX19" fmla="*/ 2281913 w 3207133"/>
              <a:gd name="connsiteY19" fmla="*/ 1283299 h 3980938"/>
              <a:gd name="connsiteX20" fmla="*/ 2146244 w 3207133"/>
              <a:gd name="connsiteY20" fmla="*/ 1020856 h 3980938"/>
              <a:gd name="connsiteX21" fmla="*/ 1919387 w 3207133"/>
              <a:gd name="connsiteY21" fmla="*/ 838481 h 3980938"/>
              <a:gd name="connsiteX22" fmla="*/ 1601342 w 3207133"/>
              <a:gd name="connsiteY22" fmla="*/ 769535 h 3980938"/>
              <a:gd name="connsiteX23" fmla="*/ 1614687 w 3207133"/>
              <a:gd name="connsiteY23" fmla="*/ 0 h 3980938"/>
              <a:gd name="connsiteX24" fmla="*/ 2268569 w 3207133"/>
              <a:gd name="connsiteY24" fmla="*/ 137894 h 3980938"/>
              <a:gd name="connsiteX25" fmla="*/ 2771213 w 3207133"/>
              <a:gd name="connsiteY25" fmla="*/ 502644 h 3980938"/>
              <a:gd name="connsiteX26" fmla="*/ 3093705 w 3207133"/>
              <a:gd name="connsiteY26" fmla="*/ 1018632 h 3980938"/>
              <a:gd name="connsiteX27" fmla="*/ 3207133 w 3207133"/>
              <a:gd name="connsiteY27" fmla="*/ 1610240 h 3980938"/>
              <a:gd name="connsiteX28" fmla="*/ 3087033 w 3207133"/>
              <a:gd name="connsiteY28" fmla="*/ 2208519 h 3980938"/>
              <a:gd name="connsiteX29" fmla="*/ 2753419 w 3207133"/>
              <a:gd name="connsiteY29" fmla="*/ 2715611 h 3980938"/>
              <a:gd name="connsiteX30" fmla="*/ 2519334 w 3207133"/>
              <a:gd name="connsiteY30" fmla="*/ 2914111 h 3980938"/>
              <a:gd name="connsiteX31" fmla="*/ 2470206 w 3207133"/>
              <a:gd name="connsiteY31" fmla="*/ 2944887 h 3980938"/>
              <a:gd name="connsiteX32" fmla="*/ 2470206 w 3207133"/>
              <a:gd name="connsiteY32" fmla="*/ 2955764 h 3980938"/>
              <a:gd name="connsiteX33" fmla="*/ 2391403 w 3207133"/>
              <a:gd name="connsiteY33" fmla="*/ 3074652 h 3980938"/>
              <a:gd name="connsiteX34" fmla="*/ 2343333 w 3207133"/>
              <a:gd name="connsiteY34" fmla="*/ 3084356 h 3980938"/>
              <a:gd name="connsiteX35" fmla="*/ 2343333 w 3207133"/>
              <a:gd name="connsiteY35" fmla="*/ 3085094 h 3980938"/>
              <a:gd name="connsiteX36" fmla="*/ 2319853 w 3207133"/>
              <a:gd name="connsiteY36" fmla="*/ 3087461 h 3980938"/>
              <a:gd name="connsiteX37" fmla="*/ 2242789 w 3207133"/>
              <a:gd name="connsiteY37" fmla="*/ 3133905 h 3980938"/>
              <a:gd name="connsiteX38" fmla="*/ 2224008 w 3207133"/>
              <a:gd name="connsiteY38" fmla="*/ 3166640 h 3980938"/>
              <a:gd name="connsiteX39" fmla="*/ 2224008 w 3207133"/>
              <a:gd name="connsiteY39" fmla="*/ 3301621 h 3980938"/>
              <a:gd name="connsiteX40" fmla="*/ 2145205 w 3207133"/>
              <a:gd name="connsiteY40" fmla="*/ 3420509 h 3980938"/>
              <a:gd name="connsiteX41" fmla="*/ 2097135 w 3207133"/>
              <a:gd name="connsiteY41" fmla="*/ 3430213 h 3980938"/>
              <a:gd name="connsiteX42" fmla="*/ 2097135 w 3207133"/>
              <a:gd name="connsiteY42" fmla="*/ 3430951 h 3980938"/>
              <a:gd name="connsiteX43" fmla="*/ 2073655 w 3207133"/>
              <a:gd name="connsiteY43" fmla="*/ 3433318 h 3980938"/>
              <a:gd name="connsiteX44" fmla="*/ 1973926 w 3207133"/>
              <a:gd name="connsiteY44" fmla="*/ 3519267 h 3980938"/>
              <a:gd name="connsiteX45" fmla="*/ 1973029 w 3207133"/>
              <a:gd name="connsiteY45" fmla="*/ 3524350 h 3980938"/>
              <a:gd name="connsiteX46" fmla="*/ 1973029 w 3207133"/>
              <a:gd name="connsiteY46" fmla="*/ 3851911 h 3980938"/>
              <a:gd name="connsiteX47" fmla="*/ 1844002 w 3207133"/>
              <a:gd name="connsiteY47" fmla="*/ 3980938 h 3980938"/>
              <a:gd name="connsiteX48" fmla="*/ 1844003 w 3207133"/>
              <a:gd name="connsiteY48" fmla="*/ 3980937 h 3980938"/>
              <a:gd name="connsiteX49" fmla="*/ 1714976 w 3207133"/>
              <a:gd name="connsiteY49" fmla="*/ 3851910 h 3980938"/>
              <a:gd name="connsiteX50" fmla="*/ 1714976 w 3207133"/>
              <a:gd name="connsiteY50" fmla="*/ 3773340 h 3980938"/>
              <a:gd name="connsiteX51" fmla="*/ 1607045 w 3207133"/>
              <a:gd name="connsiteY51" fmla="*/ 3640914 h 3980938"/>
              <a:gd name="connsiteX52" fmla="*/ 1583565 w 3207133"/>
              <a:gd name="connsiteY52" fmla="*/ 3638547 h 3980938"/>
              <a:gd name="connsiteX53" fmla="*/ 1583565 w 3207133"/>
              <a:gd name="connsiteY53" fmla="*/ 3637809 h 3980938"/>
              <a:gd name="connsiteX54" fmla="*/ 1535495 w 3207133"/>
              <a:gd name="connsiteY54" fmla="*/ 3628105 h 3980938"/>
              <a:gd name="connsiteX55" fmla="*/ 1456692 w 3207133"/>
              <a:gd name="connsiteY55" fmla="*/ 3509217 h 3980938"/>
              <a:gd name="connsiteX56" fmla="*/ 1456692 w 3207133"/>
              <a:gd name="connsiteY56" fmla="*/ 3195820 h 3980938"/>
              <a:gd name="connsiteX57" fmla="*/ 1420913 w 3207133"/>
              <a:gd name="connsiteY57" fmla="*/ 3194068 h 3980938"/>
              <a:gd name="connsiteX58" fmla="*/ 943013 w 3207133"/>
              <a:gd name="connsiteY58" fmla="*/ 3064793 h 3980938"/>
              <a:gd name="connsiteX59" fmla="*/ 440369 w 3207133"/>
              <a:gd name="connsiteY59" fmla="*/ 2702267 h 3980938"/>
              <a:gd name="connsiteX60" fmla="*/ 115652 w 3207133"/>
              <a:gd name="connsiteY60" fmla="*/ 2188502 h 3980938"/>
              <a:gd name="connsiteX61" fmla="*/ 0 w 3207133"/>
              <a:gd name="connsiteY61" fmla="*/ 1592447 h 3980938"/>
              <a:gd name="connsiteX62" fmla="*/ 120100 w 3207133"/>
              <a:gd name="connsiteY62" fmla="*/ 991943 h 3980938"/>
              <a:gd name="connsiteX63" fmla="*/ 455938 w 3207133"/>
              <a:gd name="connsiteY63" fmla="*/ 482627 h 3980938"/>
              <a:gd name="connsiteX64" fmla="*/ 967478 w 3207133"/>
              <a:gd name="connsiteY64" fmla="*/ 131221 h 3980938"/>
              <a:gd name="connsiteX65" fmla="*/ 1614687 w 3207133"/>
              <a:gd name="connsiteY65" fmla="*/ 0 h 3980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3207133" h="3980938">
                <a:moveTo>
                  <a:pt x="1714976" y="3196968"/>
                </a:moveTo>
                <a:lnTo>
                  <a:pt x="1714745" y="3196979"/>
                </a:lnTo>
                <a:lnTo>
                  <a:pt x="1714745" y="3307154"/>
                </a:lnTo>
                <a:lnTo>
                  <a:pt x="1714975" y="3307709"/>
                </a:lnTo>
                <a:lnTo>
                  <a:pt x="1714975" y="3516315"/>
                </a:lnTo>
                <a:lnTo>
                  <a:pt x="1714976" y="3516315"/>
                </a:lnTo>
                <a:close/>
                <a:moveTo>
                  <a:pt x="1601342" y="769535"/>
                </a:moveTo>
                <a:cubicBezTo>
                  <a:pt x="1476794" y="769535"/>
                  <a:pt x="1369296" y="793258"/>
                  <a:pt x="1278850" y="840705"/>
                </a:cubicBezTo>
                <a:cubicBezTo>
                  <a:pt x="1188404" y="888153"/>
                  <a:pt x="1113526" y="951168"/>
                  <a:pt x="1054217" y="1029753"/>
                </a:cubicBezTo>
                <a:cubicBezTo>
                  <a:pt x="994908" y="1108337"/>
                  <a:pt x="951168" y="1197301"/>
                  <a:pt x="922996" y="1296643"/>
                </a:cubicBezTo>
                <a:cubicBezTo>
                  <a:pt x="894824" y="1395986"/>
                  <a:pt x="880738" y="1497552"/>
                  <a:pt x="880738" y="1601343"/>
                </a:cubicBezTo>
                <a:cubicBezTo>
                  <a:pt x="880738" y="1708099"/>
                  <a:pt x="895565" y="1811149"/>
                  <a:pt x="925220" y="1910491"/>
                </a:cubicBezTo>
                <a:cubicBezTo>
                  <a:pt x="954875" y="2009834"/>
                  <a:pt x="999356" y="2098056"/>
                  <a:pt x="1058665" y="2175158"/>
                </a:cubicBezTo>
                <a:cubicBezTo>
                  <a:pt x="1117974" y="2252259"/>
                  <a:pt x="1192852" y="2314534"/>
                  <a:pt x="1283298" y="2361981"/>
                </a:cubicBezTo>
                <a:cubicBezTo>
                  <a:pt x="1373744" y="2409428"/>
                  <a:pt x="1481242" y="2433152"/>
                  <a:pt x="1605790" y="2433152"/>
                </a:cubicBezTo>
                <a:cubicBezTo>
                  <a:pt x="1730339" y="2433152"/>
                  <a:pt x="1838578" y="2408687"/>
                  <a:pt x="1930507" y="2359757"/>
                </a:cubicBezTo>
                <a:cubicBezTo>
                  <a:pt x="2022436" y="2310827"/>
                  <a:pt x="2097314" y="2247070"/>
                  <a:pt x="2155140" y="2168486"/>
                </a:cubicBezTo>
                <a:cubicBezTo>
                  <a:pt x="2212967" y="2089901"/>
                  <a:pt x="2255965" y="2000196"/>
                  <a:pt x="2284137" y="1899371"/>
                </a:cubicBezTo>
                <a:cubicBezTo>
                  <a:pt x="2312309" y="1798546"/>
                  <a:pt x="2326395" y="1696238"/>
                  <a:pt x="2326395" y="1592447"/>
                </a:cubicBezTo>
                <a:cubicBezTo>
                  <a:pt x="2326395" y="1485691"/>
                  <a:pt x="2311568" y="1382641"/>
                  <a:pt x="2281913" y="1283299"/>
                </a:cubicBezTo>
                <a:cubicBezTo>
                  <a:pt x="2252259" y="1183956"/>
                  <a:pt x="2207035" y="1096475"/>
                  <a:pt x="2146244" y="1020856"/>
                </a:cubicBezTo>
                <a:cubicBezTo>
                  <a:pt x="2085452" y="945237"/>
                  <a:pt x="2009833" y="884446"/>
                  <a:pt x="1919387" y="838481"/>
                </a:cubicBezTo>
                <a:cubicBezTo>
                  <a:pt x="1828941" y="792517"/>
                  <a:pt x="1722926" y="769535"/>
                  <a:pt x="1601342" y="769535"/>
                </a:cubicBezTo>
                <a:close/>
                <a:moveTo>
                  <a:pt x="1614687" y="0"/>
                </a:moveTo>
                <a:cubicBezTo>
                  <a:pt x="1854888" y="0"/>
                  <a:pt x="2072849" y="45965"/>
                  <a:pt x="2268569" y="137894"/>
                </a:cubicBezTo>
                <a:cubicBezTo>
                  <a:pt x="2464289" y="229823"/>
                  <a:pt x="2631836" y="351406"/>
                  <a:pt x="2771213" y="502644"/>
                </a:cubicBezTo>
                <a:cubicBezTo>
                  <a:pt x="2910589" y="653882"/>
                  <a:pt x="3018086" y="825878"/>
                  <a:pt x="3093705" y="1018632"/>
                </a:cubicBezTo>
                <a:cubicBezTo>
                  <a:pt x="3169324" y="1211387"/>
                  <a:pt x="3207133" y="1408589"/>
                  <a:pt x="3207133" y="1610240"/>
                </a:cubicBezTo>
                <a:cubicBezTo>
                  <a:pt x="3207133" y="1817821"/>
                  <a:pt x="3167100" y="2017248"/>
                  <a:pt x="3087033" y="2208519"/>
                </a:cubicBezTo>
                <a:cubicBezTo>
                  <a:pt x="3006966" y="2399791"/>
                  <a:pt x="2895761" y="2568821"/>
                  <a:pt x="2753419" y="2715611"/>
                </a:cubicBezTo>
                <a:cubicBezTo>
                  <a:pt x="2682249" y="2789006"/>
                  <a:pt x="2604220" y="2855173"/>
                  <a:pt x="2519334" y="2914111"/>
                </a:cubicBezTo>
                <a:lnTo>
                  <a:pt x="2470206" y="2944887"/>
                </a:lnTo>
                <a:lnTo>
                  <a:pt x="2470206" y="2955764"/>
                </a:lnTo>
                <a:cubicBezTo>
                  <a:pt x="2470206" y="3009209"/>
                  <a:pt x="2437712" y="3055064"/>
                  <a:pt x="2391403" y="3074652"/>
                </a:cubicBezTo>
                <a:lnTo>
                  <a:pt x="2343333" y="3084356"/>
                </a:lnTo>
                <a:lnTo>
                  <a:pt x="2343333" y="3085094"/>
                </a:lnTo>
                <a:lnTo>
                  <a:pt x="2319853" y="3087461"/>
                </a:lnTo>
                <a:cubicBezTo>
                  <a:pt x="2289055" y="3093763"/>
                  <a:pt x="2262072" y="3110539"/>
                  <a:pt x="2242789" y="3133905"/>
                </a:cubicBezTo>
                <a:lnTo>
                  <a:pt x="2224008" y="3166640"/>
                </a:lnTo>
                <a:lnTo>
                  <a:pt x="2224008" y="3301621"/>
                </a:lnTo>
                <a:cubicBezTo>
                  <a:pt x="2224008" y="3355066"/>
                  <a:pt x="2191514" y="3400921"/>
                  <a:pt x="2145205" y="3420509"/>
                </a:cubicBezTo>
                <a:lnTo>
                  <a:pt x="2097135" y="3430213"/>
                </a:lnTo>
                <a:lnTo>
                  <a:pt x="2097135" y="3430951"/>
                </a:lnTo>
                <a:lnTo>
                  <a:pt x="2073655" y="3433318"/>
                </a:lnTo>
                <a:cubicBezTo>
                  <a:pt x="2027457" y="3442771"/>
                  <a:pt x="1989845" y="3475791"/>
                  <a:pt x="1973926" y="3519267"/>
                </a:cubicBezTo>
                <a:lnTo>
                  <a:pt x="1973029" y="3524350"/>
                </a:lnTo>
                <a:lnTo>
                  <a:pt x="1973029" y="3851911"/>
                </a:lnTo>
                <a:cubicBezTo>
                  <a:pt x="1973029" y="3923171"/>
                  <a:pt x="1915262" y="3980938"/>
                  <a:pt x="1844002" y="3980938"/>
                </a:cubicBezTo>
                <a:lnTo>
                  <a:pt x="1844003" y="3980937"/>
                </a:lnTo>
                <a:cubicBezTo>
                  <a:pt x="1772743" y="3980937"/>
                  <a:pt x="1714976" y="3923170"/>
                  <a:pt x="1714976" y="3851910"/>
                </a:cubicBezTo>
                <a:lnTo>
                  <a:pt x="1714976" y="3773340"/>
                </a:lnTo>
                <a:cubicBezTo>
                  <a:pt x="1714976" y="3708018"/>
                  <a:pt x="1668642" y="3653518"/>
                  <a:pt x="1607045" y="3640914"/>
                </a:cubicBezTo>
                <a:lnTo>
                  <a:pt x="1583565" y="3638547"/>
                </a:lnTo>
                <a:lnTo>
                  <a:pt x="1583565" y="3637809"/>
                </a:lnTo>
                <a:lnTo>
                  <a:pt x="1535495" y="3628105"/>
                </a:lnTo>
                <a:cubicBezTo>
                  <a:pt x="1489186" y="3608517"/>
                  <a:pt x="1456692" y="3562662"/>
                  <a:pt x="1456692" y="3509217"/>
                </a:cubicBezTo>
                <a:lnTo>
                  <a:pt x="1456692" y="3195820"/>
                </a:lnTo>
                <a:lnTo>
                  <a:pt x="1420913" y="3194068"/>
                </a:lnTo>
                <a:cubicBezTo>
                  <a:pt x="1249103" y="3176831"/>
                  <a:pt x="1089802" y="3133740"/>
                  <a:pt x="943013" y="3064793"/>
                </a:cubicBezTo>
                <a:cubicBezTo>
                  <a:pt x="747293" y="2972864"/>
                  <a:pt x="579745" y="2852022"/>
                  <a:pt x="440369" y="2702267"/>
                </a:cubicBezTo>
                <a:cubicBezTo>
                  <a:pt x="300993" y="2552511"/>
                  <a:pt x="192754" y="2381257"/>
                  <a:pt x="115652" y="2188502"/>
                </a:cubicBezTo>
                <a:cubicBezTo>
                  <a:pt x="38550" y="1995748"/>
                  <a:pt x="0" y="1797063"/>
                  <a:pt x="0" y="1592447"/>
                </a:cubicBezTo>
                <a:cubicBezTo>
                  <a:pt x="0" y="1384865"/>
                  <a:pt x="40033" y="1184698"/>
                  <a:pt x="120100" y="991943"/>
                </a:cubicBezTo>
                <a:cubicBezTo>
                  <a:pt x="200168" y="799189"/>
                  <a:pt x="312113" y="629417"/>
                  <a:pt x="455938" y="482627"/>
                </a:cubicBezTo>
                <a:cubicBezTo>
                  <a:pt x="599762" y="335837"/>
                  <a:pt x="770275" y="218702"/>
                  <a:pt x="967478" y="131221"/>
                </a:cubicBezTo>
                <a:cubicBezTo>
                  <a:pt x="1164680" y="43740"/>
                  <a:pt x="1380417" y="0"/>
                  <a:pt x="1614687" y="0"/>
                </a:cubicBezTo>
                <a:close/>
              </a:path>
            </a:pathLst>
          </a:custGeom>
        </p:spPr>
        <p:txBody>
          <a:bodyPr wrap="square" anchor="ctr">
            <a:noAutofit/>
          </a:bodyPr>
          <a:lstStyle>
            <a:lvl1pPr marL="0" indent="0" algn="ctr">
              <a:buNone/>
              <a:defRPr sz="1200"/>
            </a:lvl1pPr>
          </a:lstStyle>
          <a:p>
            <a:endParaRPr lang="es-ES_tradnl" dirty="0"/>
          </a:p>
        </p:txBody>
      </p:sp>
      <p:sp>
        <p:nvSpPr>
          <p:cNvPr id="6" name="Marcador de texto 2"/>
          <p:cNvSpPr>
            <a:spLocks noGrp="1"/>
          </p:cNvSpPr>
          <p:nvPr>
            <p:ph type="body" sz="quarter" idx="11" hasCustomPrompt="1"/>
          </p:nvPr>
        </p:nvSpPr>
        <p:spPr>
          <a:xfrm>
            <a:off x="4572000" y="742321"/>
            <a:ext cx="4103688" cy="576956"/>
          </a:xfrm>
          <a:prstGeom prst="rect">
            <a:avLst/>
          </a:prstGeom>
        </p:spPr>
        <p:txBody>
          <a:bodyPr lIns="0"/>
          <a:lstStyle>
            <a:lvl1pPr marL="0" indent="0">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7" name="Marcador de texto 2"/>
          <p:cNvSpPr>
            <a:spLocks noGrp="1"/>
          </p:cNvSpPr>
          <p:nvPr>
            <p:ph type="body" sz="quarter" idx="12" hasCustomPrompt="1"/>
          </p:nvPr>
        </p:nvSpPr>
        <p:spPr>
          <a:xfrm>
            <a:off x="4572000" y="1363757"/>
            <a:ext cx="4103688" cy="221850"/>
          </a:xfrm>
          <a:prstGeom prst="rect">
            <a:avLst/>
          </a:prstGeom>
        </p:spPr>
        <p:txBody>
          <a:bodyPr lIns="0"/>
          <a:lstStyle>
            <a:lvl1pPr marL="0" indent="0">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31296814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lear">
    <p:spTree>
      <p:nvGrpSpPr>
        <p:cNvPr id="1" name=""/>
        <p:cNvGrpSpPr/>
        <p:nvPr/>
      </p:nvGrpSpPr>
      <p:grpSpPr>
        <a:xfrm>
          <a:off x="0" y="0"/>
          <a:ext cx="0" cy="0"/>
          <a:chOff x="0" y="0"/>
          <a:chExt cx="0" cy="0"/>
        </a:xfrm>
      </p:grpSpPr>
    </p:spTree>
    <p:extLst>
      <p:ext uri="{BB962C8B-B14F-4D97-AF65-F5344CB8AC3E}">
        <p14:creationId xmlns:p14="http://schemas.microsoft.com/office/powerpoint/2010/main" val="235372013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hreats">
    <p:spTree>
      <p:nvGrpSpPr>
        <p:cNvPr id="1" name=""/>
        <p:cNvGrpSpPr/>
        <p:nvPr/>
      </p:nvGrpSpPr>
      <p:grpSpPr>
        <a:xfrm>
          <a:off x="0" y="0"/>
          <a:ext cx="0" cy="0"/>
          <a:chOff x="0" y="0"/>
          <a:chExt cx="0" cy="0"/>
        </a:xfrm>
      </p:grpSpPr>
      <p:sp>
        <p:nvSpPr>
          <p:cNvPr id="4" name="Marcador de imagen 3"/>
          <p:cNvSpPr>
            <a:spLocks noGrp="1"/>
          </p:cNvSpPr>
          <p:nvPr>
            <p:ph type="pic" sz="quarter" idx="10"/>
          </p:nvPr>
        </p:nvSpPr>
        <p:spPr>
          <a:xfrm>
            <a:off x="5280495" y="730497"/>
            <a:ext cx="2686698" cy="4223845"/>
          </a:xfrm>
          <a:custGeom>
            <a:avLst/>
            <a:gdLst>
              <a:gd name="connsiteX0" fmla="*/ 0 w 2686698"/>
              <a:gd name="connsiteY0" fmla="*/ 0 h 4223845"/>
              <a:gd name="connsiteX1" fmla="*/ 2686698 w 2686698"/>
              <a:gd name="connsiteY1" fmla="*/ 0 h 4223845"/>
              <a:gd name="connsiteX2" fmla="*/ 2686698 w 2686698"/>
              <a:gd name="connsiteY2" fmla="*/ 756190 h 4223845"/>
              <a:gd name="connsiteX3" fmla="*/ 1779271 w 2686698"/>
              <a:gd name="connsiteY3" fmla="*/ 756190 h 4223845"/>
              <a:gd name="connsiteX4" fmla="*/ 1779271 w 2686698"/>
              <a:gd name="connsiteY4" fmla="*/ 3158204 h 4223845"/>
              <a:gd name="connsiteX5" fmla="*/ 1781242 w 2686698"/>
              <a:gd name="connsiteY5" fmla="*/ 3158204 h 4223845"/>
              <a:gd name="connsiteX6" fmla="*/ 1781242 w 2686698"/>
              <a:gd name="connsiteY6" fmla="*/ 3771819 h 4223845"/>
              <a:gd name="connsiteX7" fmla="*/ 1690407 w 2686698"/>
              <a:gd name="connsiteY7" fmla="*/ 3890707 h 4223845"/>
              <a:gd name="connsiteX8" fmla="*/ 1634997 w 2686698"/>
              <a:gd name="connsiteY8" fmla="*/ 3900411 h 4223845"/>
              <a:gd name="connsiteX9" fmla="*/ 1634997 w 2686698"/>
              <a:gd name="connsiteY9" fmla="*/ 3901149 h 4223845"/>
              <a:gd name="connsiteX10" fmla="*/ 1607932 w 2686698"/>
              <a:gd name="connsiteY10" fmla="*/ 3903516 h 4223845"/>
              <a:gd name="connsiteX11" fmla="*/ 1519101 w 2686698"/>
              <a:gd name="connsiteY11" fmla="*/ 3949960 h 4223845"/>
              <a:gd name="connsiteX12" fmla="*/ 1495233 w 2686698"/>
              <a:gd name="connsiteY12" fmla="*/ 3986053 h 4223845"/>
              <a:gd name="connsiteX13" fmla="*/ 1495233 w 2686698"/>
              <a:gd name="connsiteY13" fmla="*/ 4094818 h 4223845"/>
              <a:gd name="connsiteX14" fmla="*/ 1346505 w 2686698"/>
              <a:gd name="connsiteY14" fmla="*/ 4223845 h 4223845"/>
              <a:gd name="connsiteX15" fmla="*/ 1346506 w 2686698"/>
              <a:gd name="connsiteY15" fmla="*/ 4223844 h 4223845"/>
              <a:gd name="connsiteX16" fmla="*/ 1197778 w 2686698"/>
              <a:gd name="connsiteY16" fmla="*/ 4094817 h 4223845"/>
              <a:gd name="connsiteX17" fmla="*/ 1197778 w 2686698"/>
              <a:gd name="connsiteY17" fmla="*/ 3565849 h 4223845"/>
              <a:gd name="connsiteX18" fmla="*/ 1173909 w 2686698"/>
              <a:gd name="connsiteY18" fmla="*/ 3529756 h 4223845"/>
              <a:gd name="connsiteX19" fmla="*/ 1085078 w 2686698"/>
              <a:gd name="connsiteY19" fmla="*/ 3483312 h 4223845"/>
              <a:gd name="connsiteX20" fmla="*/ 1058013 w 2686698"/>
              <a:gd name="connsiteY20" fmla="*/ 3480945 h 4223845"/>
              <a:gd name="connsiteX21" fmla="*/ 1058013 w 2686698"/>
              <a:gd name="connsiteY21" fmla="*/ 3480207 h 4223845"/>
              <a:gd name="connsiteX22" fmla="*/ 1002603 w 2686698"/>
              <a:gd name="connsiteY22" fmla="*/ 3470503 h 4223845"/>
              <a:gd name="connsiteX23" fmla="*/ 911768 w 2686698"/>
              <a:gd name="connsiteY23" fmla="*/ 3351615 h 4223845"/>
              <a:gd name="connsiteX24" fmla="*/ 911768 w 2686698"/>
              <a:gd name="connsiteY24" fmla="*/ 3158204 h 4223845"/>
              <a:gd name="connsiteX25" fmla="*/ 911876 w 2686698"/>
              <a:gd name="connsiteY25" fmla="*/ 3158204 h 4223845"/>
              <a:gd name="connsiteX26" fmla="*/ 911876 w 2686698"/>
              <a:gd name="connsiteY26" fmla="*/ 756190 h 4223845"/>
              <a:gd name="connsiteX27" fmla="*/ 0 w 2686698"/>
              <a:gd name="connsiteY27" fmla="*/ 756190 h 4223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686698" h="4223845">
                <a:moveTo>
                  <a:pt x="0" y="0"/>
                </a:moveTo>
                <a:lnTo>
                  <a:pt x="2686698" y="0"/>
                </a:lnTo>
                <a:lnTo>
                  <a:pt x="2686698" y="756190"/>
                </a:lnTo>
                <a:lnTo>
                  <a:pt x="1779271" y="756190"/>
                </a:lnTo>
                <a:lnTo>
                  <a:pt x="1779271" y="3158204"/>
                </a:lnTo>
                <a:lnTo>
                  <a:pt x="1781242" y="3158204"/>
                </a:lnTo>
                <a:lnTo>
                  <a:pt x="1781242" y="3771819"/>
                </a:lnTo>
                <a:cubicBezTo>
                  <a:pt x="1781242" y="3825264"/>
                  <a:pt x="1743787" y="3871119"/>
                  <a:pt x="1690407" y="3890707"/>
                </a:cubicBezTo>
                <a:lnTo>
                  <a:pt x="1634997" y="3900411"/>
                </a:lnTo>
                <a:lnTo>
                  <a:pt x="1634997" y="3901149"/>
                </a:lnTo>
                <a:lnTo>
                  <a:pt x="1607932" y="3903516"/>
                </a:lnTo>
                <a:cubicBezTo>
                  <a:pt x="1572432" y="3909818"/>
                  <a:pt x="1541329" y="3926594"/>
                  <a:pt x="1519101" y="3949960"/>
                </a:cubicBezTo>
                <a:lnTo>
                  <a:pt x="1495233" y="3986053"/>
                </a:lnTo>
                <a:lnTo>
                  <a:pt x="1495233" y="4094818"/>
                </a:lnTo>
                <a:cubicBezTo>
                  <a:pt x="1495233" y="4166078"/>
                  <a:pt x="1428645" y="4223845"/>
                  <a:pt x="1346505" y="4223845"/>
                </a:cubicBezTo>
                <a:lnTo>
                  <a:pt x="1346506" y="4223844"/>
                </a:lnTo>
                <a:cubicBezTo>
                  <a:pt x="1264365" y="4223844"/>
                  <a:pt x="1197778" y="4166077"/>
                  <a:pt x="1197778" y="4094817"/>
                </a:cubicBezTo>
                <a:lnTo>
                  <a:pt x="1197778" y="3565849"/>
                </a:lnTo>
                <a:lnTo>
                  <a:pt x="1173909" y="3529756"/>
                </a:lnTo>
                <a:cubicBezTo>
                  <a:pt x="1151682" y="3506390"/>
                  <a:pt x="1120579" y="3489614"/>
                  <a:pt x="1085078" y="3483312"/>
                </a:cubicBezTo>
                <a:lnTo>
                  <a:pt x="1058013" y="3480945"/>
                </a:lnTo>
                <a:lnTo>
                  <a:pt x="1058013" y="3480207"/>
                </a:lnTo>
                <a:lnTo>
                  <a:pt x="1002603" y="3470503"/>
                </a:lnTo>
                <a:cubicBezTo>
                  <a:pt x="949224" y="3450915"/>
                  <a:pt x="911768" y="3405060"/>
                  <a:pt x="911768" y="3351615"/>
                </a:cubicBezTo>
                <a:lnTo>
                  <a:pt x="911768" y="3158204"/>
                </a:lnTo>
                <a:lnTo>
                  <a:pt x="911876" y="3158204"/>
                </a:lnTo>
                <a:lnTo>
                  <a:pt x="911876" y="756190"/>
                </a:lnTo>
                <a:lnTo>
                  <a:pt x="0" y="756190"/>
                </a:lnTo>
                <a:close/>
              </a:path>
            </a:pathLst>
          </a:custGeom>
        </p:spPr>
        <p:txBody>
          <a:bodyPr wrap="square" anchor="ctr">
            <a:noAutofit/>
          </a:bodyPr>
          <a:lstStyle>
            <a:lvl1pPr marL="0" indent="0" algn="ctr">
              <a:buNone/>
              <a:defRPr sz="1200"/>
            </a:lvl1pPr>
          </a:lstStyle>
          <a:p>
            <a:endParaRPr lang="es-ES_tradnl" dirty="0"/>
          </a:p>
        </p:txBody>
      </p:sp>
      <p:sp>
        <p:nvSpPr>
          <p:cNvPr id="5" name="Marcador de texto 2"/>
          <p:cNvSpPr>
            <a:spLocks noGrp="1"/>
          </p:cNvSpPr>
          <p:nvPr>
            <p:ph type="body" sz="quarter" idx="11" hasCustomPrompt="1"/>
          </p:nvPr>
        </p:nvSpPr>
        <p:spPr>
          <a:xfrm>
            <a:off x="468313" y="742321"/>
            <a:ext cx="4103688" cy="576956"/>
          </a:xfrm>
          <a:prstGeom prst="rect">
            <a:avLst/>
          </a:prstGeom>
        </p:spPr>
        <p:txBody>
          <a:bodyPr lIns="0"/>
          <a:lstStyle>
            <a:lvl1pPr marL="0" indent="0">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6" name="Marcador de texto 2"/>
          <p:cNvSpPr>
            <a:spLocks noGrp="1"/>
          </p:cNvSpPr>
          <p:nvPr>
            <p:ph type="body" sz="quarter" idx="12" hasCustomPrompt="1"/>
          </p:nvPr>
        </p:nvSpPr>
        <p:spPr>
          <a:xfrm>
            <a:off x="468313" y="1363757"/>
            <a:ext cx="4103688" cy="221850"/>
          </a:xfrm>
          <a:prstGeom prst="rect">
            <a:avLst/>
          </a:prstGeom>
        </p:spPr>
        <p:txBody>
          <a:bodyPr lIns="0"/>
          <a:lstStyle>
            <a:lvl1pPr marL="0" indent="0">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279905536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372954"/>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994390"/>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
        <p:nvSpPr>
          <p:cNvPr id="5" name="Oval 22"/>
          <p:cNvSpPr>
            <a:spLocks noChangeAspect="1"/>
          </p:cNvSpPr>
          <p:nvPr userDrawn="1"/>
        </p:nvSpPr>
        <p:spPr>
          <a:xfrm>
            <a:off x="747624" y="1517928"/>
            <a:ext cx="2160003" cy="2160000"/>
          </a:xfrm>
          <a:prstGeom prst="ellipse">
            <a:avLst/>
          </a:prstGeom>
          <a:ln w="381000" cap="rnd" cmpd="sng">
            <a:solidFill>
              <a:schemeClr val="accent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solidFill>
                <a:prstClr val="black"/>
              </a:solidFill>
            </a:endParaRPr>
          </a:p>
        </p:txBody>
      </p:sp>
      <p:sp>
        <p:nvSpPr>
          <p:cNvPr id="6" name="Oval 24"/>
          <p:cNvSpPr>
            <a:spLocks noChangeAspect="1"/>
          </p:cNvSpPr>
          <p:nvPr userDrawn="1"/>
        </p:nvSpPr>
        <p:spPr>
          <a:xfrm>
            <a:off x="3490823" y="1517928"/>
            <a:ext cx="2160003" cy="2160000"/>
          </a:xfrm>
          <a:prstGeom prst="ellipse">
            <a:avLst/>
          </a:prstGeom>
          <a:ln w="381000" cap="rnd" cmpd="sng">
            <a:solidFill>
              <a:schemeClr val="accent3"/>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solidFill>
                <a:prstClr val="black"/>
              </a:solidFill>
            </a:endParaRPr>
          </a:p>
        </p:txBody>
      </p:sp>
      <p:sp>
        <p:nvSpPr>
          <p:cNvPr id="7" name="Oval 29"/>
          <p:cNvSpPr>
            <a:spLocks noChangeAspect="1"/>
          </p:cNvSpPr>
          <p:nvPr userDrawn="1"/>
        </p:nvSpPr>
        <p:spPr>
          <a:xfrm>
            <a:off x="6250956" y="1517928"/>
            <a:ext cx="2160003" cy="2160000"/>
          </a:xfrm>
          <a:prstGeom prst="ellipse">
            <a:avLst/>
          </a:prstGeom>
          <a:ln w="381000" cap="rnd" cmpd="sng">
            <a:solidFill>
              <a:schemeClr val="accent4"/>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solidFill>
                <a:prstClr val="black"/>
              </a:solidFill>
            </a:endParaRPr>
          </a:p>
        </p:txBody>
      </p:sp>
      <p:sp>
        <p:nvSpPr>
          <p:cNvPr id="8" name="Oval 34"/>
          <p:cNvSpPr>
            <a:spLocks noChangeAspect="1"/>
          </p:cNvSpPr>
          <p:nvPr userDrawn="1"/>
        </p:nvSpPr>
        <p:spPr>
          <a:xfrm>
            <a:off x="2905213" y="2335938"/>
            <a:ext cx="612001" cy="611999"/>
          </a:xfrm>
          <a:prstGeom prst="ellipse">
            <a:avLst/>
          </a:prstGeom>
          <a:solidFill>
            <a:schemeClr val="accent2">
              <a:lumMod val="75000"/>
            </a:schemeClr>
          </a:solidFill>
          <a:ln w="381000" cap="rnd" cmpd="sng">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solidFill>
                <a:prstClr val="black"/>
              </a:solidFill>
            </a:endParaRPr>
          </a:p>
        </p:txBody>
      </p:sp>
      <p:sp>
        <p:nvSpPr>
          <p:cNvPr id="9" name="Oval 36"/>
          <p:cNvSpPr>
            <a:spLocks noChangeAspect="1"/>
          </p:cNvSpPr>
          <p:nvPr userDrawn="1"/>
        </p:nvSpPr>
        <p:spPr>
          <a:xfrm>
            <a:off x="5636239" y="2335938"/>
            <a:ext cx="612001" cy="611999"/>
          </a:xfrm>
          <a:prstGeom prst="ellipse">
            <a:avLst/>
          </a:prstGeom>
          <a:solidFill>
            <a:schemeClr val="accent3">
              <a:lumMod val="75000"/>
            </a:schemeClr>
          </a:solidFill>
          <a:ln w="381000" cap="rnd" cmpd="sng">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solidFill>
                <a:prstClr val="black"/>
              </a:solidFill>
            </a:endParaRPr>
          </a:p>
        </p:txBody>
      </p:sp>
      <p:sp>
        <p:nvSpPr>
          <p:cNvPr id="10" name="Picture Placeholder 2"/>
          <p:cNvSpPr>
            <a:spLocks noGrp="1" noChangeAspect="1"/>
          </p:cNvSpPr>
          <p:nvPr>
            <p:ph type="pic" sz="quarter" idx="17"/>
          </p:nvPr>
        </p:nvSpPr>
        <p:spPr>
          <a:xfrm>
            <a:off x="655640" y="1434097"/>
            <a:ext cx="2304738" cy="2340000"/>
          </a:xfrm>
          <a:custGeom>
            <a:avLst/>
            <a:gdLst/>
            <a:ahLst/>
            <a:cxnLst/>
            <a:rect l="l" t="t" r="r" b="b"/>
            <a:pathLst>
              <a:path w="2304738" h="2340000">
                <a:moveTo>
                  <a:pt x="1170000" y="0"/>
                </a:moveTo>
                <a:cubicBezTo>
                  <a:pt x="1695016" y="0"/>
                  <a:pt x="2139264" y="345807"/>
                  <a:pt x="2287399" y="822078"/>
                </a:cubicBezTo>
                <a:lnTo>
                  <a:pt x="2304738" y="889510"/>
                </a:lnTo>
                <a:lnTo>
                  <a:pt x="2267755" y="920023"/>
                </a:lnTo>
                <a:cubicBezTo>
                  <a:pt x="2193748" y="994029"/>
                  <a:pt x="2147974" y="1096269"/>
                  <a:pt x="2147974" y="1209199"/>
                </a:cubicBezTo>
                <a:cubicBezTo>
                  <a:pt x="2147974" y="1322130"/>
                  <a:pt x="2193748" y="1424369"/>
                  <a:pt x="2267755" y="1498375"/>
                </a:cubicBezTo>
                <a:lnTo>
                  <a:pt x="2288108" y="1515168"/>
                </a:lnTo>
                <a:lnTo>
                  <a:pt x="2287399" y="1517922"/>
                </a:lnTo>
                <a:cubicBezTo>
                  <a:pt x="2139264" y="1994193"/>
                  <a:pt x="1695016" y="2340000"/>
                  <a:pt x="1170000" y="2340000"/>
                </a:cubicBezTo>
                <a:cubicBezTo>
                  <a:pt x="523827" y="2340000"/>
                  <a:pt x="0" y="1816174"/>
                  <a:pt x="0" y="1170000"/>
                </a:cubicBezTo>
                <a:cubicBezTo>
                  <a:pt x="0" y="523827"/>
                  <a:pt x="523827" y="0"/>
                  <a:pt x="1170000" y="0"/>
                </a:cubicBezTo>
                <a:close/>
              </a:path>
            </a:pathLst>
          </a:custGeom>
          <a:effectLst/>
        </p:spPr>
        <p:txBody>
          <a:bodyPr vert="horz" lIns="95057" tIns="47529" rIns="95057" bIns="47529"/>
          <a:lstStyle>
            <a:lvl1pPr marL="0" indent="0" algn="ctr">
              <a:buNone/>
              <a:defRPr sz="900">
                <a:solidFill>
                  <a:srgbClr val="7F7F7F"/>
                </a:solidFill>
                <a:latin typeface="Lato Regular"/>
                <a:cs typeface="Lato Regular"/>
              </a:defRPr>
            </a:lvl1pPr>
          </a:lstStyle>
          <a:p>
            <a:endParaRPr lang="en-US" dirty="0"/>
          </a:p>
        </p:txBody>
      </p:sp>
      <p:sp>
        <p:nvSpPr>
          <p:cNvPr id="11" name="Picture Placeholder 2"/>
          <p:cNvSpPr>
            <a:spLocks noGrp="1" noChangeAspect="1"/>
          </p:cNvSpPr>
          <p:nvPr>
            <p:ph type="pic" sz="quarter" idx="18"/>
          </p:nvPr>
        </p:nvSpPr>
        <p:spPr>
          <a:xfrm>
            <a:off x="3439353" y="1434097"/>
            <a:ext cx="2262090" cy="2340000"/>
          </a:xfrm>
          <a:custGeom>
            <a:avLst/>
            <a:gdLst/>
            <a:ahLst/>
            <a:cxnLst/>
            <a:rect l="l" t="t" r="r" b="b"/>
            <a:pathLst>
              <a:path w="2262090" h="2340000">
                <a:moveTo>
                  <a:pt x="1129482" y="0"/>
                </a:moveTo>
                <a:cubicBezTo>
                  <a:pt x="1654499" y="0"/>
                  <a:pt x="2098746" y="345808"/>
                  <a:pt x="2246881" y="822078"/>
                </a:cubicBezTo>
                <a:lnTo>
                  <a:pt x="2262090" y="881226"/>
                </a:lnTo>
                <a:lnTo>
                  <a:pt x="2215068" y="920023"/>
                </a:lnTo>
                <a:cubicBezTo>
                  <a:pt x="2141061" y="994029"/>
                  <a:pt x="2095287" y="1096269"/>
                  <a:pt x="2095287" y="1209199"/>
                </a:cubicBezTo>
                <a:cubicBezTo>
                  <a:pt x="2095287" y="1322130"/>
                  <a:pt x="2141061" y="1424369"/>
                  <a:pt x="2215068" y="1498375"/>
                </a:cubicBezTo>
                <a:lnTo>
                  <a:pt x="2244998" y="1523069"/>
                </a:lnTo>
                <a:lnTo>
                  <a:pt x="2207538" y="1625417"/>
                </a:lnTo>
                <a:cubicBezTo>
                  <a:pt x="2029922" y="2045348"/>
                  <a:pt x="1614113" y="2340000"/>
                  <a:pt x="1129482" y="2340000"/>
                </a:cubicBezTo>
                <a:cubicBezTo>
                  <a:pt x="644852" y="2340000"/>
                  <a:pt x="229042" y="2045348"/>
                  <a:pt x="51426" y="1625417"/>
                </a:cubicBezTo>
                <a:lnTo>
                  <a:pt x="18258" y="1534793"/>
                </a:lnTo>
                <a:lnTo>
                  <a:pt x="62396" y="1498376"/>
                </a:lnTo>
                <a:cubicBezTo>
                  <a:pt x="136403" y="1424369"/>
                  <a:pt x="182177" y="1322130"/>
                  <a:pt x="182177" y="1209199"/>
                </a:cubicBezTo>
                <a:cubicBezTo>
                  <a:pt x="182177" y="1068036"/>
                  <a:pt x="110655" y="943578"/>
                  <a:pt x="1871" y="870085"/>
                </a:cubicBezTo>
                <a:lnTo>
                  <a:pt x="0" y="869070"/>
                </a:lnTo>
                <a:lnTo>
                  <a:pt x="12083" y="822078"/>
                </a:lnTo>
                <a:cubicBezTo>
                  <a:pt x="160218" y="345807"/>
                  <a:pt x="604466" y="0"/>
                  <a:pt x="1129482" y="0"/>
                </a:cubicBezTo>
                <a:close/>
              </a:path>
            </a:pathLst>
          </a:custGeom>
          <a:effectLst/>
        </p:spPr>
        <p:txBody>
          <a:bodyPr vert="horz" lIns="95057" tIns="47529" rIns="95057" bIns="47529"/>
          <a:lstStyle>
            <a:lvl1pPr marL="0" indent="0" algn="ctr">
              <a:buNone/>
              <a:defRPr sz="900">
                <a:solidFill>
                  <a:srgbClr val="7F7F7F"/>
                </a:solidFill>
                <a:latin typeface="Lato Regular"/>
                <a:cs typeface="Lato Regular"/>
              </a:defRPr>
            </a:lvl1pPr>
          </a:lstStyle>
          <a:p>
            <a:endParaRPr lang="en-US" dirty="0"/>
          </a:p>
        </p:txBody>
      </p:sp>
      <p:sp>
        <p:nvSpPr>
          <p:cNvPr id="12" name="Picture Placeholder 2"/>
          <p:cNvSpPr>
            <a:spLocks noGrp="1" noChangeAspect="1"/>
          </p:cNvSpPr>
          <p:nvPr>
            <p:ph type="pic" sz="quarter" idx="64"/>
          </p:nvPr>
        </p:nvSpPr>
        <p:spPr>
          <a:xfrm>
            <a:off x="6190577" y="1434097"/>
            <a:ext cx="2303631" cy="2340000"/>
          </a:xfrm>
          <a:custGeom>
            <a:avLst/>
            <a:gdLst/>
            <a:ahLst/>
            <a:cxnLst/>
            <a:rect l="l" t="t" r="r" b="b"/>
            <a:pathLst>
              <a:path w="2303631" h="2340000">
                <a:moveTo>
                  <a:pt x="1133631" y="0"/>
                </a:moveTo>
                <a:cubicBezTo>
                  <a:pt x="1779805" y="0"/>
                  <a:pt x="2303631" y="523827"/>
                  <a:pt x="2303631" y="1170000"/>
                </a:cubicBezTo>
                <a:cubicBezTo>
                  <a:pt x="2303631" y="1816174"/>
                  <a:pt x="1779805" y="2340000"/>
                  <a:pt x="1133631" y="2340000"/>
                </a:cubicBezTo>
                <a:cubicBezTo>
                  <a:pt x="649001" y="2340000"/>
                  <a:pt x="233191" y="2045348"/>
                  <a:pt x="55576" y="1625417"/>
                </a:cubicBezTo>
                <a:lnTo>
                  <a:pt x="16760" y="1519365"/>
                </a:lnTo>
                <a:lnTo>
                  <a:pt x="42199" y="1498376"/>
                </a:lnTo>
                <a:cubicBezTo>
                  <a:pt x="116206" y="1424369"/>
                  <a:pt x="161980" y="1322130"/>
                  <a:pt x="161980" y="1209199"/>
                </a:cubicBezTo>
                <a:cubicBezTo>
                  <a:pt x="161980" y="1096269"/>
                  <a:pt x="116206" y="994029"/>
                  <a:pt x="42199" y="920023"/>
                </a:cubicBezTo>
                <a:lnTo>
                  <a:pt x="0" y="885206"/>
                </a:lnTo>
                <a:lnTo>
                  <a:pt x="16232" y="822078"/>
                </a:lnTo>
                <a:cubicBezTo>
                  <a:pt x="164367" y="345807"/>
                  <a:pt x="608615" y="0"/>
                  <a:pt x="1133631" y="0"/>
                </a:cubicBezTo>
                <a:close/>
              </a:path>
            </a:pathLst>
          </a:custGeom>
          <a:effectLst/>
        </p:spPr>
        <p:txBody>
          <a:bodyPr vert="horz" lIns="95057" tIns="47529" rIns="95057" bIns="47529"/>
          <a:lstStyle>
            <a:lvl1pPr marL="0" indent="0" algn="ctr">
              <a:buNone/>
              <a:defRPr sz="900">
                <a:solidFill>
                  <a:srgbClr val="7F7F7F"/>
                </a:solidFill>
                <a:latin typeface="Lato Regular"/>
                <a:cs typeface="Lato Regular"/>
              </a:defRPr>
            </a:lvl1pPr>
          </a:lstStyle>
          <a:p>
            <a:endParaRPr lang="en-US" dirty="0"/>
          </a:p>
        </p:txBody>
      </p:sp>
      <p:sp>
        <p:nvSpPr>
          <p:cNvPr id="13" name="Text Placeholder 7"/>
          <p:cNvSpPr>
            <a:spLocks noGrp="1"/>
          </p:cNvSpPr>
          <p:nvPr>
            <p:ph type="body" sz="quarter" idx="65" hasCustomPrompt="1"/>
          </p:nvPr>
        </p:nvSpPr>
        <p:spPr>
          <a:xfrm>
            <a:off x="2960378" y="2335938"/>
            <a:ext cx="528106" cy="562099"/>
          </a:xfrm>
          <a:prstGeom prst="rect">
            <a:avLst/>
          </a:prstGeom>
        </p:spPr>
        <p:txBody>
          <a:bodyPr vert="horz" lIns="0" tIns="103884" rIns="0" bIns="103884" anchor="ctr"/>
          <a:lstStyle>
            <a:lvl1pPr marL="0" indent="0" algn="ctr">
              <a:lnSpc>
                <a:spcPct val="100000"/>
              </a:lnSpc>
              <a:spcBef>
                <a:spcPts val="0"/>
              </a:spcBef>
              <a:buNone/>
              <a:defRPr sz="2000" b="1">
                <a:solidFill>
                  <a:schemeClr val="bg1"/>
                </a:solidFill>
                <a:latin typeface="FontAwesome"/>
                <a:cs typeface="FontAwesome"/>
              </a:defRPr>
            </a:lvl1pPr>
          </a:lstStyle>
          <a:p>
            <a:pPr lvl="0"/>
            <a:r>
              <a:rPr lang="es-ES_tradnl" dirty="0" err="1"/>
              <a:t>icon</a:t>
            </a:r>
            <a:endParaRPr lang="es-ES_tradnl" dirty="0"/>
          </a:p>
        </p:txBody>
      </p:sp>
      <p:sp>
        <p:nvSpPr>
          <p:cNvPr id="14" name="Text Placeholder 7"/>
          <p:cNvSpPr>
            <a:spLocks noGrp="1"/>
          </p:cNvSpPr>
          <p:nvPr>
            <p:ph type="body" sz="quarter" idx="66" hasCustomPrompt="1"/>
          </p:nvPr>
        </p:nvSpPr>
        <p:spPr>
          <a:xfrm>
            <a:off x="5679622" y="2335938"/>
            <a:ext cx="528106" cy="562099"/>
          </a:xfrm>
          <a:prstGeom prst="rect">
            <a:avLst/>
          </a:prstGeom>
        </p:spPr>
        <p:txBody>
          <a:bodyPr vert="horz" lIns="0" tIns="103884" rIns="0" bIns="103884" anchor="ctr"/>
          <a:lstStyle>
            <a:lvl1pPr marL="0" indent="0" algn="ctr">
              <a:lnSpc>
                <a:spcPct val="100000"/>
              </a:lnSpc>
              <a:spcBef>
                <a:spcPts val="0"/>
              </a:spcBef>
              <a:buNone/>
              <a:defRPr sz="2000" b="1">
                <a:solidFill>
                  <a:schemeClr val="bg1"/>
                </a:solidFill>
                <a:latin typeface="FontAwesome"/>
                <a:cs typeface="FontAwesome"/>
              </a:defRPr>
            </a:lvl1pPr>
          </a:lstStyle>
          <a:p>
            <a:pPr lvl="0"/>
            <a:r>
              <a:rPr lang="es-ES_tradnl" dirty="0" err="1"/>
              <a:t>icon</a:t>
            </a:r>
            <a:endParaRPr lang="es-ES_tradnl" dirty="0"/>
          </a:p>
        </p:txBody>
      </p:sp>
    </p:spTree>
    <p:extLst>
      <p:ext uri="{BB962C8B-B14F-4D97-AF65-F5344CB8AC3E}">
        <p14:creationId xmlns:p14="http://schemas.microsoft.com/office/powerpoint/2010/main" val="210979619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2" name="Oval 39"/>
          <p:cNvSpPr>
            <a:spLocks noChangeAspect="1"/>
          </p:cNvSpPr>
          <p:nvPr userDrawn="1"/>
        </p:nvSpPr>
        <p:spPr>
          <a:xfrm>
            <a:off x="716106" y="1485067"/>
            <a:ext cx="1345408" cy="1367992"/>
          </a:xfrm>
          <a:prstGeom prst="ellipse">
            <a:avLst/>
          </a:prstGeom>
          <a:ln w="381000" cap="rnd" cmpd="sng">
            <a:solidFill>
              <a:schemeClr val="accent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solidFill>
                <a:prstClr val="black"/>
              </a:solidFill>
            </a:endParaRPr>
          </a:p>
        </p:txBody>
      </p:sp>
      <p:sp>
        <p:nvSpPr>
          <p:cNvPr id="3" name="Picture Placeholder 2"/>
          <p:cNvSpPr>
            <a:spLocks noGrp="1" noChangeAspect="1"/>
          </p:cNvSpPr>
          <p:nvPr>
            <p:ph type="pic" sz="quarter" idx="17"/>
          </p:nvPr>
        </p:nvSpPr>
        <p:spPr>
          <a:xfrm>
            <a:off x="643809" y="1396167"/>
            <a:ext cx="1522436" cy="1547991"/>
          </a:xfrm>
          <a:custGeom>
            <a:avLst/>
            <a:gdLst/>
            <a:ahLst/>
            <a:cxnLst/>
            <a:rect l="l" t="t" r="r" b="b"/>
            <a:pathLst>
              <a:path w="2595562" h="2595562">
                <a:moveTo>
                  <a:pt x="1297781" y="0"/>
                </a:moveTo>
                <a:cubicBezTo>
                  <a:pt x="2014526" y="0"/>
                  <a:pt x="2595562" y="581036"/>
                  <a:pt x="2595562" y="1297781"/>
                </a:cubicBezTo>
                <a:cubicBezTo>
                  <a:pt x="2595562" y="2014526"/>
                  <a:pt x="2014526" y="2595562"/>
                  <a:pt x="1297781" y="2595562"/>
                </a:cubicBezTo>
                <a:cubicBezTo>
                  <a:pt x="581036" y="2595562"/>
                  <a:pt x="0" y="2014526"/>
                  <a:pt x="0" y="1297781"/>
                </a:cubicBezTo>
                <a:cubicBezTo>
                  <a:pt x="0" y="581036"/>
                  <a:pt x="581036" y="0"/>
                  <a:pt x="1297781" y="0"/>
                </a:cubicBezTo>
                <a:close/>
              </a:path>
            </a:pathLst>
          </a:custGeom>
          <a:effectLst/>
        </p:spPr>
        <p:txBody>
          <a:bodyPr vert="horz" lIns="95057" tIns="47529" rIns="95057" bIns="47529"/>
          <a:lstStyle>
            <a:lvl1pPr marL="0" indent="0" algn="ctr">
              <a:buNone/>
              <a:defRPr sz="900">
                <a:solidFill>
                  <a:srgbClr val="7F7F7F"/>
                </a:solidFill>
                <a:latin typeface="Lato Regular"/>
                <a:cs typeface="Lato Regular"/>
              </a:defRPr>
            </a:lvl1pPr>
          </a:lstStyle>
          <a:p>
            <a:endParaRPr lang="en-US" dirty="0"/>
          </a:p>
        </p:txBody>
      </p:sp>
      <p:sp>
        <p:nvSpPr>
          <p:cNvPr id="4" name="Text Placeholder 7"/>
          <p:cNvSpPr>
            <a:spLocks noGrp="1"/>
          </p:cNvSpPr>
          <p:nvPr>
            <p:ph type="body" sz="quarter" idx="18" hasCustomPrompt="1"/>
          </p:nvPr>
        </p:nvSpPr>
        <p:spPr>
          <a:xfrm>
            <a:off x="643987" y="3097909"/>
            <a:ext cx="1536840" cy="359817"/>
          </a:xfrm>
          <a:prstGeom prst="rect">
            <a:avLst/>
          </a:prstGeom>
        </p:spPr>
        <p:txBody>
          <a:bodyPr vert="horz" lIns="0" tIns="40504" rIns="0" bIns="40504" anchor="ctr"/>
          <a:lstStyle>
            <a:lvl1pPr marL="0" indent="0" algn="ctr">
              <a:lnSpc>
                <a:spcPct val="100000"/>
              </a:lnSpc>
              <a:spcBef>
                <a:spcPts val="0"/>
              </a:spcBef>
              <a:buNone/>
              <a:defRPr sz="1600" b="0" i="0" baseline="0">
                <a:solidFill>
                  <a:schemeClr val="bg1">
                    <a:lumMod val="50000"/>
                  </a:schemeClr>
                </a:solidFill>
                <a:latin typeface="Raleway" charset="0"/>
                <a:ea typeface="Raleway" charset="0"/>
                <a:cs typeface="Raleway" charset="0"/>
              </a:defRPr>
            </a:lvl1pPr>
          </a:lstStyle>
          <a:p>
            <a:pPr lvl="0"/>
            <a:r>
              <a:rPr lang="es-ES_tradnl" dirty="0" err="1"/>
              <a:t>Name</a:t>
            </a:r>
            <a:r>
              <a:rPr lang="es-ES_tradnl" dirty="0"/>
              <a:t> </a:t>
            </a:r>
            <a:r>
              <a:rPr lang="es-ES_tradnl" dirty="0" err="1"/>
              <a:t>here</a:t>
            </a:r>
            <a:endParaRPr lang="es-ES_tradnl" dirty="0"/>
          </a:p>
        </p:txBody>
      </p:sp>
      <p:sp>
        <p:nvSpPr>
          <p:cNvPr id="5" name="Text Placeholder 7"/>
          <p:cNvSpPr>
            <a:spLocks noGrp="1"/>
          </p:cNvSpPr>
          <p:nvPr>
            <p:ph type="body" sz="quarter" idx="19" hasCustomPrompt="1"/>
          </p:nvPr>
        </p:nvSpPr>
        <p:spPr>
          <a:xfrm>
            <a:off x="643987" y="3465879"/>
            <a:ext cx="1536840" cy="190376"/>
          </a:xfrm>
          <a:prstGeom prst="rect">
            <a:avLst/>
          </a:prstGeom>
        </p:spPr>
        <p:txBody>
          <a:bodyPr vert="horz" lIns="0" tIns="40504" rIns="0" bIns="40504" anchor="ctr"/>
          <a:lstStyle>
            <a:lvl1pPr marL="0" indent="0" algn="ctr">
              <a:lnSpc>
                <a:spcPct val="100000"/>
              </a:lnSpc>
              <a:spcBef>
                <a:spcPts val="0"/>
              </a:spcBef>
              <a:spcAft>
                <a:spcPts val="0"/>
              </a:spcAft>
              <a:buNone/>
              <a:defRPr sz="1000" b="1" i="0">
                <a:solidFill>
                  <a:schemeClr val="accent2">
                    <a:lumMod val="75000"/>
                  </a:schemeClr>
                </a:solidFill>
                <a:latin typeface="Raleway Black" charset="0"/>
                <a:ea typeface="Raleway Black" charset="0"/>
                <a:cs typeface="Raleway Black" charset="0"/>
              </a:defRPr>
            </a:lvl1pPr>
          </a:lstStyle>
          <a:p>
            <a:pPr lvl="0"/>
            <a:r>
              <a:rPr lang="es-ES_tradnl" dirty="0" err="1"/>
              <a:t>Subtitle</a:t>
            </a:r>
            <a:r>
              <a:rPr lang="es-ES_tradnl" dirty="0"/>
              <a:t> </a:t>
            </a:r>
            <a:r>
              <a:rPr lang="es-ES_tradnl" dirty="0" err="1"/>
              <a:t>Example</a:t>
            </a:r>
            <a:endParaRPr lang="es-ES_tradnl" dirty="0"/>
          </a:p>
        </p:txBody>
      </p:sp>
      <p:sp>
        <p:nvSpPr>
          <p:cNvPr id="6" name="Text Placeholder 2"/>
          <p:cNvSpPr>
            <a:spLocks noGrp="1"/>
          </p:cNvSpPr>
          <p:nvPr>
            <p:ph type="body" sz="quarter" idx="16" hasCustomPrompt="1"/>
          </p:nvPr>
        </p:nvSpPr>
        <p:spPr>
          <a:xfrm>
            <a:off x="643988" y="3723989"/>
            <a:ext cx="1536840" cy="649977"/>
          </a:xfrm>
          <a:prstGeom prst="rect">
            <a:avLst/>
          </a:prstGeom>
        </p:spPr>
        <p:txBody>
          <a:bodyPr vert="horz" lIns="0" tIns="0" rIns="0" bIns="0"/>
          <a:lstStyle>
            <a:lvl1pPr marL="0" indent="0" algn="ctr">
              <a:lnSpc>
                <a:spcPct val="130000"/>
              </a:lnSpc>
              <a:buNone/>
              <a:defRPr sz="90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endParaRPr lang="en-US" dirty="0"/>
          </a:p>
        </p:txBody>
      </p:sp>
      <p:sp>
        <p:nvSpPr>
          <p:cNvPr id="7" name="Text Placeholder 7"/>
          <p:cNvSpPr>
            <a:spLocks noGrp="1"/>
          </p:cNvSpPr>
          <p:nvPr>
            <p:ph type="body" sz="quarter" idx="39" hasCustomPrompt="1"/>
          </p:nvPr>
        </p:nvSpPr>
        <p:spPr>
          <a:xfrm>
            <a:off x="1208046" y="4390901"/>
            <a:ext cx="481442" cy="467234"/>
          </a:xfrm>
          <a:prstGeom prst="rect">
            <a:avLst/>
          </a:prstGeom>
        </p:spPr>
        <p:txBody>
          <a:bodyPr vert="horz" lIns="0" tIns="103884" rIns="0" bIns="103884" anchor="ctr"/>
          <a:lstStyle>
            <a:lvl1pPr marL="0" indent="0" algn="ctr">
              <a:lnSpc>
                <a:spcPct val="100000"/>
              </a:lnSpc>
              <a:spcBef>
                <a:spcPts val="0"/>
              </a:spcBef>
              <a:buNone/>
              <a:defRPr sz="2500" b="1">
                <a:solidFill>
                  <a:schemeClr val="accent2"/>
                </a:solidFill>
                <a:latin typeface="FontAwesome"/>
                <a:cs typeface="FontAwesome"/>
              </a:defRPr>
            </a:lvl1pPr>
          </a:lstStyle>
          <a:p>
            <a:pPr lvl="0"/>
            <a:r>
              <a:rPr lang="es-ES_tradnl" dirty="0" err="1"/>
              <a:t>icon</a:t>
            </a:r>
            <a:endParaRPr lang="es-ES_tradnl" dirty="0"/>
          </a:p>
        </p:txBody>
      </p:sp>
      <p:cxnSp>
        <p:nvCxnSpPr>
          <p:cNvPr id="8" name="Straight Connector 84"/>
          <p:cNvCxnSpPr/>
          <p:nvPr userDrawn="1"/>
        </p:nvCxnSpPr>
        <p:spPr>
          <a:xfrm>
            <a:off x="2421251" y="1388534"/>
            <a:ext cx="0" cy="3455999"/>
          </a:xfrm>
          <a:prstGeom prst="line">
            <a:avLst/>
          </a:prstGeom>
          <a:ln w="3175" cmpd="sng">
            <a:solidFill>
              <a:schemeClr val="bg1">
                <a:lumMod val="85000"/>
              </a:schemeClr>
            </a:solidFill>
            <a:prstDash val="dash"/>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9" name="Oval 107"/>
          <p:cNvSpPr>
            <a:spLocks noChangeAspect="1"/>
          </p:cNvSpPr>
          <p:nvPr userDrawn="1"/>
        </p:nvSpPr>
        <p:spPr>
          <a:xfrm>
            <a:off x="2821450" y="1485067"/>
            <a:ext cx="1345408" cy="1367992"/>
          </a:xfrm>
          <a:prstGeom prst="ellipse">
            <a:avLst/>
          </a:prstGeom>
          <a:ln w="381000" cap="rnd" cmpd="sng">
            <a:solidFill>
              <a:schemeClr val="accent3"/>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solidFill>
                <a:prstClr val="black"/>
              </a:solidFill>
            </a:endParaRPr>
          </a:p>
        </p:txBody>
      </p:sp>
      <p:sp>
        <p:nvSpPr>
          <p:cNvPr id="10" name="Picture Placeholder 2"/>
          <p:cNvSpPr>
            <a:spLocks noGrp="1" noChangeAspect="1"/>
          </p:cNvSpPr>
          <p:nvPr>
            <p:ph type="pic" sz="quarter" idx="55"/>
          </p:nvPr>
        </p:nvSpPr>
        <p:spPr>
          <a:xfrm>
            <a:off x="2749153" y="1396167"/>
            <a:ext cx="1522436" cy="1547991"/>
          </a:xfrm>
          <a:custGeom>
            <a:avLst/>
            <a:gdLst/>
            <a:ahLst/>
            <a:cxnLst/>
            <a:rect l="l" t="t" r="r" b="b"/>
            <a:pathLst>
              <a:path w="2595562" h="2595562">
                <a:moveTo>
                  <a:pt x="1297781" y="0"/>
                </a:moveTo>
                <a:cubicBezTo>
                  <a:pt x="2014526" y="0"/>
                  <a:pt x="2595562" y="581036"/>
                  <a:pt x="2595562" y="1297781"/>
                </a:cubicBezTo>
                <a:cubicBezTo>
                  <a:pt x="2595562" y="2014526"/>
                  <a:pt x="2014526" y="2595562"/>
                  <a:pt x="1297781" y="2595562"/>
                </a:cubicBezTo>
                <a:cubicBezTo>
                  <a:pt x="581036" y="2595562"/>
                  <a:pt x="0" y="2014526"/>
                  <a:pt x="0" y="1297781"/>
                </a:cubicBezTo>
                <a:cubicBezTo>
                  <a:pt x="0" y="581036"/>
                  <a:pt x="581036" y="0"/>
                  <a:pt x="1297781" y="0"/>
                </a:cubicBezTo>
                <a:close/>
              </a:path>
            </a:pathLst>
          </a:custGeom>
          <a:effectLst/>
        </p:spPr>
        <p:txBody>
          <a:bodyPr vert="horz" lIns="95057" tIns="47529" rIns="95057" bIns="47529"/>
          <a:lstStyle>
            <a:lvl1pPr marL="0" indent="0" algn="ctr">
              <a:buNone/>
              <a:defRPr sz="900">
                <a:solidFill>
                  <a:srgbClr val="7F7F7F"/>
                </a:solidFill>
                <a:latin typeface="Lato Regular"/>
                <a:cs typeface="Lato Regular"/>
              </a:defRPr>
            </a:lvl1pPr>
          </a:lstStyle>
          <a:p>
            <a:endParaRPr lang="en-US" dirty="0"/>
          </a:p>
        </p:txBody>
      </p:sp>
      <p:sp>
        <p:nvSpPr>
          <p:cNvPr id="11" name="Text Placeholder 7"/>
          <p:cNvSpPr>
            <a:spLocks noGrp="1"/>
          </p:cNvSpPr>
          <p:nvPr>
            <p:ph type="body" sz="quarter" idx="41" hasCustomPrompt="1"/>
          </p:nvPr>
        </p:nvSpPr>
        <p:spPr>
          <a:xfrm>
            <a:off x="2707756" y="3097909"/>
            <a:ext cx="1536840" cy="359817"/>
          </a:xfrm>
          <a:prstGeom prst="rect">
            <a:avLst/>
          </a:prstGeom>
        </p:spPr>
        <p:txBody>
          <a:bodyPr vert="horz" lIns="0" tIns="40504" rIns="0" bIns="40504" anchor="ctr"/>
          <a:lstStyle>
            <a:lvl1pPr marL="0" indent="0" algn="ctr">
              <a:lnSpc>
                <a:spcPct val="100000"/>
              </a:lnSpc>
              <a:spcBef>
                <a:spcPts val="0"/>
              </a:spcBef>
              <a:buNone/>
              <a:defRPr sz="1600" b="0" i="0" baseline="0">
                <a:solidFill>
                  <a:schemeClr val="bg1">
                    <a:lumMod val="50000"/>
                  </a:schemeClr>
                </a:solidFill>
                <a:latin typeface="Raleway" charset="0"/>
                <a:ea typeface="Raleway" charset="0"/>
                <a:cs typeface="Raleway" charset="0"/>
              </a:defRPr>
            </a:lvl1pPr>
          </a:lstStyle>
          <a:p>
            <a:pPr lvl="0"/>
            <a:r>
              <a:rPr lang="es-ES_tradnl" dirty="0" err="1"/>
              <a:t>Name</a:t>
            </a:r>
            <a:r>
              <a:rPr lang="es-ES_tradnl" dirty="0"/>
              <a:t> </a:t>
            </a:r>
            <a:r>
              <a:rPr lang="es-ES_tradnl" dirty="0" err="1"/>
              <a:t>here</a:t>
            </a:r>
            <a:endParaRPr lang="es-ES_tradnl" dirty="0"/>
          </a:p>
        </p:txBody>
      </p:sp>
      <p:sp>
        <p:nvSpPr>
          <p:cNvPr id="12" name="Text Placeholder 7"/>
          <p:cNvSpPr>
            <a:spLocks noGrp="1"/>
          </p:cNvSpPr>
          <p:nvPr>
            <p:ph type="body" sz="quarter" idx="42" hasCustomPrompt="1"/>
          </p:nvPr>
        </p:nvSpPr>
        <p:spPr>
          <a:xfrm>
            <a:off x="2707756" y="3465879"/>
            <a:ext cx="1536840" cy="190376"/>
          </a:xfrm>
          <a:prstGeom prst="rect">
            <a:avLst/>
          </a:prstGeom>
        </p:spPr>
        <p:txBody>
          <a:bodyPr vert="horz" lIns="0" tIns="40504" rIns="0" bIns="40504" anchor="ctr"/>
          <a:lstStyle>
            <a:lvl1pPr marL="0" indent="0" algn="ctr">
              <a:lnSpc>
                <a:spcPct val="100000"/>
              </a:lnSpc>
              <a:spcBef>
                <a:spcPts val="0"/>
              </a:spcBef>
              <a:spcAft>
                <a:spcPts val="0"/>
              </a:spcAft>
              <a:buNone/>
              <a:defRPr sz="1000" b="1" i="0">
                <a:solidFill>
                  <a:schemeClr val="accent2">
                    <a:lumMod val="75000"/>
                  </a:schemeClr>
                </a:solidFill>
                <a:latin typeface="Raleway Black" charset="0"/>
                <a:ea typeface="Raleway Black" charset="0"/>
                <a:cs typeface="Raleway Black" charset="0"/>
              </a:defRPr>
            </a:lvl1pPr>
          </a:lstStyle>
          <a:p>
            <a:pPr lvl="0"/>
            <a:r>
              <a:rPr lang="es-ES_tradnl" dirty="0" err="1"/>
              <a:t>Subtitle</a:t>
            </a:r>
            <a:r>
              <a:rPr lang="es-ES_tradnl" dirty="0"/>
              <a:t> </a:t>
            </a:r>
            <a:r>
              <a:rPr lang="es-ES_tradnl" dirty="0" err="1"/>
              <a:t>Example</a:t>
            </a:r>
            <a:endParaRPr lang="es-ES_tradnl" dirty="0"/>
          </a:p>
        </p:txBody>
      </p:sp>
      <p:sp>
        <p:nvSpPr>
          <p:cNvPr id="13" name="Text Placeholder 2"/>
          <p:cNvSpPr>
            <a:spLocks noGrp="1"/>
          </p:cNvSpPr>
          <p:nvPr>
            <p:ph type="body" sz="quarter" idx="43" hasCustomPrompt="1"/>
          </p:nvPr>
        </p:nvSpPr>
        <p:spPr>
          <a:xfrm>
            <a:off x="2707757" y="3723989"/>
            <a:ext cx="1536840" cy="649977"/>
          </a:xfrm>
          <a:prstGeom prst="rect">
            <a:avLst/>
          </a:prstGeom>
        </p:spPr>
        <p:txBody>
          <a:bodyPr vert="horz" lIns="0" tIns="0" rIns="0" bIns="0"/>
          <a:lstStyle>
            <a:lvl1pPr marL="0" indent="0" algn="ctr">
              <a:lnSpc>
                <a:spcPct val="130000"/>
              </a:lnSpc>
              <a:buNone/>
              <a:defRPr sz="90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endParaRPr lang="en-US" dirty="0"/>
          </a:p>
        </p:txBody>
      </p:sp>
      <p:sp>
        <p:nvSpPr>
          <p:cNvPr id="14" name="Text Placeholder 7"/>
          <p:cNvSpPr>
            <a:spLocks noGrp="1"/>
          </p:cNvSpPr>
          <p:nvPr>
            <p:ph type="body" sz="quarter" idx="44" hasCustomPrompt="1"/>
          </p:nvPr>
        </p:nvSpPr>
        <p:spPr>
          <a:xfrm>
            <a:off x="3271815" y="4390901"/>
            <a:ext cx="481442" cy="467234"/>
          </a:xfrm>
          <a:prstGeom prst="rect">
            <a:avLst/>
          </a:prstGeom>
        </p:spPr>
        <p:txBody>
          <a:bodyPr vert="horz" lIns="0" tIns="103884" rIns="0" bIns="103884" anchor="ctr"/>
          <a:lstStyle>
            <a:lvl1pPr marL="0" indent="0" algn="ctr">
              <a:lnSpc>
                <a:spcPct val="100000"/>
              </a:lnSpc>
              <a:spcBef>
                <a:spcPts val="0"/>
              </a:spcBef>
              <a:buNone/>
              <a:defRPr sz="2500" b="1">
                <a:solidFill>
                  <a:schemeClr val="accent3">
                    <a:lumMod val="75000"/>
                  </a:schemeClr>
                </a:solidFill>
                <a:latin typeface="FontAwesome"/>
                <a:cs typeface="FontAwesome"/>
              </a:defRPr>
            </a:lvl1pPr>
          </a:lstStyle>
          <a:p>
            <a:pPr lvl="0"/>
            <a:r>
              <a:rPr lang="es-ES_tradnl" dirty="0" err="1"/>
              <a:t>icon</a:t>
            </a:r>
            <a:endParaRPr lang="es-ES_tradnl" dirty="0"/>
          </a:p>
        </p:txBody>
      </p:sp>
      <p:cxnSp>
        <p:nvCxnSpPr>
          <p:cNvPr id="15" name="Straight Connector 125"/>
          <p:cNvCxnSpPr/>
          <p:nvPr userDrawn="1"/>
        </p:nvCxnSpPr>
        <p:spPr>
          <a:xfrm>
            <a:off x="4574489" y="1388534"/>
            <a:ext cx="0" cy="3455999"/>
          </a:xfrm>
          <a:prstGeom prst="line">
            <a:avLst/>
          </a:prstGeom>
          <a:ln w="3175" cmpd="sng">
            <a:solidFill>
              <a:schemeClr val="bg1">
                <a:lumMod val="85000"/>
              </a:schemeClr>
            </a:solidFill>
            <a:prstDash val="dash"/>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16" name="Oval 140"/>
          <p:cNvSpPr>
            <a:spLocks noChangeAspect="1"/>
          </p:cNvSpPr>
          <p:nvPr userDrawn="1"/>
        </p:nvSpPr>
        <p:spPr>
          <a:xfrm>
            <a:off x="4894467" y="1485067"/>
            <a:ext cx="1345408" cy="1367992"/>
          </a:xfrm>
          <a:prstGeom prst="ellipse">
            <a:avLst/>
          </a:prstGeom>
          <a:ln w="381000" cap="rnd" cmpd="sng">
            <a:solidFill>
              <a:schemeClr val="accent5"/>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solidFill>
                <a:prstClr val="black"/>
              </a:solidFill>
            </a:endParaRPr>
          </a:p>
        </p:txBody>
      </p:sp>
      <p:sp>
        <p:nvSpPr>
          <p:cNvPr id="17" name="Picture Placeholder 2"/>
          <p:cNvSpPr>
            <a:spLocks noGrp="1" noChangeAspect="1"/>
          </p:cNvSpPr>
          <p:nvPr>
            <p:ph type="pic" sz="quarter" idx="56"/>
          </p:nvPr>
        </p:nvSpPr>
        <p:spPr>
          <a:xfrm>
            <a:off x="4822170" y="1396167"/>
            <a:ext cx="1522436" cy="1547991"/>
          </a:xfrm>
          <a:custGeom>
            <a:avLst/>
            <a:gdLst/>
            <a:ahLst/>
            <a:cxnLst/>
            <a:rect l="l" t="t" r="r" b="b"/>
            <a:pathLst>
              <a:path w="2595562" h="2595562">
                <a:moveTo>
                  <a:pt x="1297781" y="0"/>
                </a:moveTo>
                <a:cubicBezTo>
                  <a:pt x="2014526" y="0"/>
                  <a:pt x="2595562" y="581036"/>
                  <a:pt x="2595562" y="1297781"/>
                </a:cubicBezTo>
                <a:cubicBezTo>
                  <a:pt x="2595562" y="2014526"/>
                  <a:pt x="2014526" y="2595562"/>
                  <a:pt x="1297781" y="2595562"/>
                </a:cubicBezTo>
                <a:cubicBezTo>
                  <a:pt x="581036" y="2595562"/>
                  <a:pt x="0" y="2014526"/>
                  <a:pt x="0" y="1297781"/>
                </a:cubicBezTo>
                <a:cubicBezTo>
                  <a:pt x="0" y="581036"/>
                  <a:pt x="581036" y="0"/>
                  <a:pt x="1297781" y="0"/>
                </a:cubicBezTo>
                <a:close/>
              </a:path>
            </a:pathLst>
          </a:custGeom>
          <a:effectLst/>
        </p:spPr>
        <p:txBody>
          <a:bodyPr vert="horz" lIns="95057" tIns="47529" rIns="95057" bIns="47529"/>
          <a:lstStyle>
            <a:lvl1pPr marL="0" indent="0" algn="ctr">
              <a:buNone/>
              <a:defRPr sz="900">
                <a:solidFill>
                  <a:srgbClr val="7F7F7F"/>
                </a:solidFill>
                <a:latin typeface="Lato Regular"/>
                <a:cs typeface="Lato Regular"/>
              </a:defRPr>
            </a:lvl1pPr>
          </a:lstStyle>
          <a:p>
            <a:endParaRPr lang="en-US" dirty="0"/>
          </a:p>
        </p:txBody>
      </p:sp>
      <p:sp>
        <p:nvSpPr>
          <p:cNvPr id="18" name="Text Placeholder 7"/>
          <p:cNvSpPr>
            <a:spLocks noGrp="1"/>
          </p:cNvSpPr>
          <p:nvPr>
            <p:ph type="body" sz="quarter" idx="46" hasCustomPrompt="1"/>
          </p:nvPr>
        </p:nvSpPr>
        <p:spPr>
          <a:xfrm>
            <a:off x="4780773" y="3097909"/>
            <a:ext cx="1536840" cy="359817"/>
          </a:xfrm>
          <a:prstGeom prst="rect">
            <a:avLst/>
          </a:prstGeom>
        </p:spPr>
        <p:txBody>
          <a:bodyPr vert="horz" lIns="0" tIns="40504" rIns="0" bIns="40504" anchor="ctr"/>
          <a:lstStyle>
            <a:lvl1pPr marL="0" indent="0" algn="ctr">
              <a:lnSpc>
                <a:spcPct val="100000"/>
              </a:lnSpc>
              <a:spcBef>
                <a:spcPts val="0"/>
              </a:spcBef>
              <a:buNone/>
              <a:defRPr sz="1600" b="0" i="0" baseline="0">
                <a:solidFill>
                  <a:schemeClr val="bg1">
                    <a:lumMod val="50000"/>
                  </a:schemeClr>
                </a:solidFill>
                <a:latin typeface="Raleway" charset="0"/>
                <a:ea typeface="Raleway" charset="0"/>
                <a:cs typeface="Raleway" charset="0"/>
              </a:defRPr>
            </a:lvl1pPr>
          </a:lstStyle>
          <a:p>
            <a:pPr lvl="0"/>
            <a:r>
              <a:rPr lang="es-ES_tradnl" dirty="0" err="1"/>
              <a:t>Name</a:t>
            </a:r>
            <a:r>
              <a:rPr lang="es-ES_tradnl" dirty="0"/>
              <a:t> </a:t>
            </a:r>
            <a:r>
              <a:rPr lang="es-ES_tradnl" dirty="0" err="1"/>
              <a:t>here</a:t>
            </a:r>
            <a:endParaRPr lang="es-ES_tradnl" dirty="0"/>
          </a:p>
        </p:txBody>
      </p:sp>
      <p:sp>
        <p:nvSpPr>
          <p:cNvPr id="19" name="Text Placeholder 7"/>
          <p:cNvSpPr>
            <a:spLocks noGrp="1"/>
          </p:cNvSpPr>
          <p:nvPr>
            <p:ph type="body" sz="quarter" idx="47" hasCustomPrompt="1"/>
          </p:nvPr>
        </p:nvSpPr>
        <p:spPr>
          <a:xfrm>
            <a:off x="4780773" y="3465879"/>
            <a:ext cx="1536840" cy="190376"/>
          </a:xfrm>
          <a:prstGeom prst="rect">
            <a:avLst/>
          </a:prstGeom>
        </p:spPr>
        <p:txBody>
          <a:bodyPr vert="horz" lIns="0" tIns="40504" rIns="0" bIns="40504" anchor="ctr"/>
          <a:lstStyle>
            <a:lvl1pPr marL="0" indent="0" algn="ctr">
              <a:lnSpc>
                <a:spcPct val="100000"/>
              </a:lnSpc>
              <a:spcBef>
                <a:spcPts val="0"/>
              </a:spcBef>
              <a:spcAft>
                <a:spcPts val="0"/>
              </a:spcAft>
              <a:buNone/>
              <a:defRPr sz="1000" b="1" i="0">
                <a:solidFill>
                  <a:schemeClr val="accent2">
                    <a:lumMod val="75000"/>
                  </a:schemeClr>
                </a:solidFill>
                <a:latin typeface="Raleway Black" charset="0"/>
                <a:ea typeface="Raleway Black" charset="0"/>
                <a:cs typeface="Raleway Black" charset="0"/>
              </a:defRPr>
            </a:lvl1pPr>
          </a:lstStyle>
          <a:p>
            <a:pPr lvl="0"/>
            <a:r>
              <a:rPr lang="es-ES_tradnl" dirty="0" err="1"/>
              <a:t>Subtitle</a:t>
            </a:r>
            <a:r>
              <a:rPr lang="es-ES_tradnl" dirty="0"/>
              <a:t> </a:t>
            </a:r>
            <a:r>
              <a:rPr lang="es-ES_tradnl" dirty="0" err="1"/>
              <a:t>Example</a:t>
            </a:r>
            <a:endParaRPr lang="es-ES_tradnl" dirty="0"/>
          </a:p>
        </p:txBody>
      </p:sp>
      <p:sp>
        <p:nvSpPr>
          <p:cNvPr id="20" name="Text Placeholder 2"/>
          <p:cNvSpPr>
            <a:spLocks noGrp="1"/>
          </p:cNvSpPr>
          <p:nvPr>
            <p:ph type="body" sz="quarter" idx="48" hasCustomPrompt="1"/>
          </p:nvPr>
        </p:nvSpPr>
        <p:spPr>
          <a:xfrm>
            <a:off x="4780774" y="3723989"/>
            <a:ext cx="1536840" cy="649977"/>
          </a:xfrm>
          <a:prstGeom prst="rect">
            <a:avLst/>
          </a:prstGeom>
        </p:spPr>
        <p:txBody>
          <a:bodyPr vert="horz" lIns="0" tIns="0" rIns="0" bIns="0"/>
          <a:lstStyle>
            <a:lvl1pPr marL="0" indent="0" algn="ctr">
              <a:lnSpc>
                <a:spcPct val="130000"/>
              </a:lnSpc>
              <a:buNone/>
              <a:defRPr sz="90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endParaRPr lang="en-US" dirty="0"/>
          </a:p>
        </p:txBody>
      </p:sp>
      <p:sp>
        <p:nvSpPr>
          <p:cNvPr id="21" name="Text Placeholder 7"/>
          <p:cNvSpPr>
            <a:spLocks noGrp="1"/>
          </p:cNvSpPr>
          <p:nvPr>
            <p:ph type="body" sz="quarter" idx="49" hasCustomPrompt="1"/>
          </p:nvPr>
        </p:nvSpPr>
        <p:spPr>
          <a:xfrm>
            <a:off x="5344832" y="4390901"/>
            <a:ext cx="481442" cy="467234"/>
          </a:xfrm>
          <a:prstGeom prst="rect">
            <a:avLst/>
          </a:prstGeom>
        </p:spPr>
        <p:txBody>
          <a:bodyPr vert="horz" lIns="0" tIns="103884" rIns="0" bIns="103884" anchor="ctr"/>
          <a:lstStyle>
            <a:lvl1pPr marL="0" indent="0" algn="ctr">
              <a:lnSpc>
                <a:spcPct val="100000"/>
              </a:lnSpc>
              <a:spcBef>
                <a:spcPts val="0"/>
              </a:spcBef>
              <a:buNone/>
              <a:defRPr sz="2500" b="1">
                <a:solidFill>
                  <a:schemeClr val="accent5"/>
                </a:solidFill>
                <a:latin typeface="FontAwesome"/>
                <a:cs typeface="FontAwesome"/>
              </a:defRPr>
            </a:lvl1pPr>
          </a:lstStyle>
          <a:p>
            <a:pPr lvl="0"/>
            <a:r>
              <a:rPr lang="es-ES_tradnl" dirty="0" err="1"/>
              <a:t>icon</a:t>
            </a:r>
            <a:endParaRPr lang="es-ES_tradnl" dirty="0"/>
          </a:p>
        </p:txBody>
      </p:sp>
      <p:cxnSp>
        <p:nvCxnSpPr>
          <p:cNvPr id="22" name="Straight Connector 152"/>
          <p:cNvCxnSpPr/>
          <p:nvPr userDrawn="1"/>
        </p:nvCxnSpPr>
        <p:spPr>
          <a:xfrm>
            <a:off x="6608841" y="1388534"/>
            <a:ext cx="0" cy="3455999"/>
          </a:xfrm>
          <a:prstGeom prst="line">
            <a:avLst/>
          </a:prstGeom>
          <a:ln w="3175" cmpd="sng">
            <a:solidFill>
              <a:schemeClr val="bg1">
                <a:lumMod val="85000"/>
              </a:schemeClr>
            </a:solidFill>
            <a:prstDash val="dash"/>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23" name="Oval 159"/>
          <p:cNvSpPr>
            <a:spLocks noChangeAspect="1"/>
          </p:cNvSpPr>
          <p:nvPr userDrawn="1"/>
        </p:nvSpPr>
        <p:spPr>
          <a:xfrm>
            <a:off x="6986847" y="1485067"/>
            <a:ext cx="1345408" cy="1367992"/>
          </a:xfrm>
          <a:prstGeom prst="ellipse">
            <a:avLst/>
          </a:prstGeom>
          <a:ln w="381000" cap="rnd" cmpd="sng">
            <a:solidFill>
              <a:schemeClr val="accent6">
                <a:lumMod val="7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solidFill>
                <a:prstClr val="black"/>
              </a:solidFill>
            </a:endParaRPr>
          </a:p>
        </p:txBody>
      </p:sp>
      <p:sp>
        <p:nvSpPr>
          <p:cNvPr id="24" name="Picture Placeholder 2"/>
          <p:cNvSpPr>
            <a:spLocks noGrp="1" noChangeAspect="1"/>
          </p:cNvSpPr>
          <p:nvPr>
            <p:ph type="pic" sz="quarter" idx="57"/>
          </p:nvPr>
        </p:nvSpPr>
        <p:spPr>
          <a:xfrm>
            <a:off x="6914550" y="1396167"/>
            <a:ext cx="1522436" cy="1547991"/>
          </a:xfrm>
          <a:custGeom>
            <a:avLst/>
            <a:gdLst/>
            <a:ahLst/>
            <a:cxnLst/>
            <a:rect l="l" t="t" r="r" b="b"/>
            <a:pathLst>
              <a:path w="2595562" h="2595562">
                <a:moveTo>
                  <a:pt x="1297781" y="0"/>
                </a:moveTo>
                <a:cubicBezTo>
                  <a:pt x="2014526" y="0"/>
                  <a:pt x="2595562" y="581036"/>
                  <a:pt x="2595562" y="1297781"/>
                </a:cubicBezTo>
                <a:cubicBezTo>
                  <a:pt x="2595562" y="2014526"/>
                  <a:pt x="2014526" y="2595562"/>
                  <a:pt x="1297781" y="2595562"/>
                </a:cubicBezTo>
                <a:cubicBezTo>
                  <a:pt x="581036" y="2595562"/>
                  <a:pt x="0" y="2014526"/>
                  <a:pt x="0" y="1297781"/>
                </a:cubicBezTo>
                <a:cubicBezTo>
                  <a:pt x="0" y="581036"/>
                  <a:pt x="581036" y="0"/>
                  <a:pt x="1297781" y="0"/>
                </a:cubicBezTo>
                <a:close/>
              </a:path>
            </a:pathLst>
          </a:custGeom>
          <a:effectLst/>
        </p:spPr>
        <p:txBody>
          <a:bodyPr vert="horz" lIns="95057" tIns="47529" rIns="95057" bIns="47529"/>
          <a:lstStyle>
            <a:lvl1pPr marL="0" indent="0" algn="ctr">
              <a:buNone/>
              <a:defRPr sz="900">
                <a:solidFill>
                  <a:srgbClr val="7F7F7F"/>
                </a:solidFill>
                <a:latin typeface="Lato Regular"/>
                <a:cs typeface="Lato Regular"/>
              </a:defRPr>
            </a:lvl1pPr>
          </a:lstStyle>
          <a:p>
            <a:endParaRPr lang="en-US" dirty="0"/>
          </a:p>
        </p:txBody>
      </p:sp>
      <p:sp>
        <p:nvSpPr>
          <p:cNvPr id="25" name="Text Placeholder 7"/>
          <p:cNvSpPr>
            <a:spLocks noGrp="1"/>
          </p:cNvSpPr>
          <p:nvPr>
            <p:ph type="body" sz="quarter" idx="51" hasCustomPrompt="1"/>
          </p:nvPr>
        </p:nvSpPr>
        <p:spPr>
          <a:xfrm>
            <a:off x="6899967" y="3097909"/>
            <a:ext cx="1536840" cy="359817"/>
          </a:xfrm>
          <a:prstGeom prst="rect">
            <a:avLst/>
          </a:prstGeom>
        </p:spPr>
        <p:txBody>
          <a:bodyPr vert="horz" lIns="0" tIns="40504" rIns="0" bIns="40504" anchor="ctr"/>
          <a:lstStyle>
            <a:lvl1pPr marL="0" indent="0" algn="ctr">
              <a:lnSpc>
                <a:spcPct val="100000"/>
              </a:lnSpc>
              <a:spcBef>
                <a:spcPts val="0"/>
              </a:spcBef>
              <a:buNone/>
              <a:defRPr sz="1600" b="0" i="0" baseline="0">
                <a:solidFill>
                  <a:schemeClr val="bg1">
                    <a:lumMod val="50000"/>
                  </a:schemeClr>
                </a:solidFill>
                <a:latin typeface="Raleway" charset="0"/>
                <a:ea typeface="Raleway" charset="0"/>
                <a:cs typeface="Raleway" charset="0"/>
              </a:defRPr>
            </a:lvl1pPr>
          </a:lstStyle>
          <a:p>
            <a:pPr lvl="0"/>
            <a:r>
              <a:rPr lang="es-ES_tradnl" dirty="0" err="1"/>
              <a:t>Name</a:t>
            </a:r>
            <a:r>
              <a:rPr lang="es-ES_tradnl" dirty="0"/>
              <a:t> </a:t>
            </a:r>
            <a:r>
              <a:rPr lang="es-ES_tradnl" dirty="0" err="1"/>
              <a:t>here</a:t>
            </a:r>
            <a:endParaRPr lang="es-ES_tradnl" dirty="0"/>
          </a:p>
        </p:txBody>
      </p:sp>
      <p:sp>
        <p:nvSpPr>
          <p:cNvPr id="26" name="Text Placeholder 7"/>
          <p:cNvSpPr>
            <a:spLocks noGrp="1"/>
          </p:cNvSpPr>
          <p:nvPr>
            <p:ph type="body" sz="quarter" idx="52" hasCustomPrompt="1"/>
          </p:nvPr>
        </p:nvSpPr>
        <p:spPr>
          <a:xfrm>
            <a:off x="6899967" y="3465879"/>
            <a:ext cx="1536840" cy="190376"/>
          </a:xfrm>
          <a:prstGeom prst="rect">
            <a:avLst/>
          </a:prstGeom>
        </p:spPr>
        <p:txBody>
          <a:bodyPr vert="horz" lIns="0" tIns="40504" rIns="0" bIns="40504" anchor="ctr"/>
          <a:lstStyle>
            <a:lvl1pPr marL="0" indent="0" algn="ctr">
              <a:lnSpc>
                <a:spcPct val="100000"/>
              </a:lnSpc>
              <a:spcBef>
                <a:spcPts val="0"/>
              </a:spcBef>
              <a:spcAft>
                <a:spcPts val="0"/>
              </a:spcAft>
              <a:buNone/>
              <a:defRPr sz="1000" b="1" i="0">
                <a:solidFill>
                  <a:schemeClr val="accent2">
                    <a:lumMod val="75000"/>
                  </a:schemeClr>
                </a:solidFill>
                <a:latin typeface="Raleway Black" charset="0"/>
                <a:ea typeface="Raleway Black" charset="0"/>
                <a:cs typeface="Raleway Black" charset="0"/>
              </a:defRPr>
            </a:lvl1pPr>
          </a:lstStyle>
          <a:p>
            <a:pPr lvl="0"/>
            <a:r>
              <a:rPr lang="es-ES_tradnl" dirty="0" err="1"/>
              <a:t>Subtitle</a:t>
            </a:r>
            <a:r>
              <a:rPr lang="es-ES_tradnl" dirty="0"/>
              <a:t> </a:t>
            </a:r>
            <a:r>
              <a:rPr lang="es-ES_tradnl" dirty="0" err="1"/>
              <a:t>Example</a:t>
            </a:r>
            <a:endParaRPr lang="es-ES_tradnl" dirty="0"/>
          </a:p>
        </p:txBody>
      </p:sp>
      <p:sp>
        <p:nvSpPr>
          <p:cNvPr id="27" name="Text Placeholder 2"/>
          <p:cNvSpPr>
            <a:spLocks noGrp="1"/>
          </p:cNvSpPr>
          <p:nvPr>
            <p:ph type="body" sz="quarter" idx="53" hasCustomPrompt="1"/>
          </p:nvPr>
        </p:nvSpPr>
        <p:spPr>
          <a:xfrm>
            <a:off x="6899968" y="3723989"/>
            <a:ext cx="1536840" cy="649977"/>
          </a:xfrm>
          <a:prstGeom prst="rect">
            <a:avLst/>
          </a:prstGeom>
        </p:spPr>
        <p:txBody>
          <a:bodyPr vert="horz" lIns="0" tIns="0" rIns="0" bIns="0"/>
          <a:lstStyle>
            <a:lvl1pPr marL="0" indent="0" algn="ctr">
              <a:lnSpc>
                <a:spcPct val="130000"/>
              </a:lnSpc>
              <a:buNone/>
              <a:defRPr sz="90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endParaRPr lang="en-US" dirty="0"/>
          </a:p>
        </p:txBody>
      </p:sp>
      <p:sp>
        <p:nvSpPr>
          <p:cNvPr id="28" name="Text Placeholder 7"/>
          <p:cNvSpPr>
            <a:spLocks noGrp="1"/>
          </p:cNvSpPr>
          <p:nvPr>
            <p:ph type="body" sz="quarter" idx="54" hasCustomPrompt="1"/>
          </p:nvPr>
        </p:nvSpPr>
        <p:spPr>
          <a:xfrm>
            <a:off x="7464026" y="4390901"/>
            <a:ext cx="481442" cy="467234"/>
          </a:xfrm>
          <a:prstGeom prst="rect">
            <a:avLst/>
          </a:prstGeom>
        </p:spPr>
        <p:txBody>
          <a:bodyPr vert="horz" lIns="0" tIns="103884" rIns="0" bIns="103884" anchor="ctr"/>
          <a:lstStyle>
            <a:lvl1pPr marL="0" indent="0" algn="ctr">
              <a:lnSpc>
                <a:spcPct val="100000"/>
              </a:lnSpc>
              <a:spcBef>
                <a:spcPts val="0"/>
              </a:spcBef>
              <a:buNone/>
              <a:defRPr sz="2500" b="1">
                <a:solidFill>
                  <a:schemeClr val="accent6">
                    <a:lumMod val="75000"/>
                  </a:schemeClr>
                </a:solidFill>
                <a:latin typeface="FontAwesome"/>
                <a:cs typeface="FontAwesome"/>
              </a:defRPr>
            </a:lvl1pPr>
          </a:lstStyle>
          <a:p>
            <a:pPr lvl="0"/>
            <a:r>
              <a:rPr lang="es-ES_tradnl" dirty="0" err="1"/>
              <a:t>icon</a:t>
            </a:r>
            <a:endParaRPr lang="es-ES_tradnl" dirty="0"/>
          </a:p>
        </p:txBody>
      </p:sp>
      <p:sp>
        <p:nvSpPr>
          <p:cNvPr id="29" name="Marcador de texto 2"/>
          <p:cNvSpPr>
            <a:spLocks noGrp="1"/>
          </p:cNvSpPr>
          <p:nvPr>
            <p:ph type="body" sz="quarter" idx="10" hasCustomPrompt="1"/>
          </p:nvPr>
        </p:nvSpPr>
        <p:spPr>
          <a:xfrm>
            <a:off x="2497073" y="186271"/>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30" name="Marcador de texto 2"/>
          <p:cNvSpPr>
            <a:spLocks noGrp="1"/>
          </p:cNvSpPr>
          <p:nvPr>
            <p:ph type="body" sz="quarter" idx="11" hasCustomPrompt="1"/>
          </p:nvPr>
        </p:nvSpPr>
        <p:spPr>
          <a:xfrm>
            <a:off x="2497073" y="807707"/>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121424858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lear">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592151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Graphic with title 1">
    <p:spTree>
      <p:nvGrpSpPr>
        <p:cNvPr id="1" name=""/>
        <p:cNvGrpSpPr/>
        <p:nvPr/>
      </p:nvGrpSpPr>
      <p:grpSpPr>
        <a:xfrm>
          <a:off x="0" y="0"/>
          <a:ext cx="0" cy="0"/>
          <a:chOff x="0" y="0"/>
          <a:chExt cx="0" cy="0"/>
        </a:xfrm>
      </p:grpSpPr>
      <p:sp>
        <p:nvSpPr>
          <p:cNvPr id="4" name="Marcador de imagen 3"/>
          <p:cNvSpPr>
            <a:spLocks noGrp="1"/>
          </p:cNvSpPr>
          <p:nvPr>
            <p:ph type="pic" sz="quarter" idx="10"/>
          </p:nvPr>
        </p:nvSpPr>
        <p:spPr>
          <a:xfrm>
            <a:off x="0" y="164345"/>
            <a:ext cx="4048838" cy="5200575"/>
          </a:xfrm>
          <a:custGeom>
            <a:avLst/>
            <a:gdLst>
              <a:gd name="connsiteX0" fmla="*/ 1524638 w 4048838"/>
              <a:gd name="connsiteY0" fmla="*/ 0 h 5364921"/>
              <a:gd name="connsiteX1" fmla="*/ 1524639 w 4048838"/>
              <a:gd name="connsiteY1" fmla="*/ 0 h 5364921"/>
              <a:gd name="connsiteX2" fmla="*/ 1524639 w 4048838"/>
              <a:gd name="connsiteY2" fmla="*/ 1177004 h 5364921"/>
              <a:gd name="connsiteX3" fmla="*/ 1534777 w 4048838"/>
              <a:gd name="connsiteY3" fmla="*/ 1126785 h 5364921"/>
              <a:gd name="connsiteX4" fmla="*/ 1653665 w 4048838"/>
              <a:gd name="connsiteY4" fmla="*/ 1047981 h 5364921"/>
              <a:gd name="connsiteX5" fmla="*/ 1772552 w 4048838"/>
              <a:gd name="connsiteY5" fmla="*/ 1126785 h 5364921"/>
              <a:gd name="connsiteX6" fmla="*/ 1782316 w 4048838"/>
              <a:gd name="connsiteY6" fmla="*/ 1175145 h 5364921"/>
              <a:gd name="connsiteX7" fmla="*/ 1782316 w 4048838"/>
              <a:gd name="connsiteY7" fmla="*/ 1761547 h 5364921"/>
              <a:gd name="connsiteX8" fmla="*/ 1911343 w 4048838"/>
              <a:gd name="connsiteY8" fmla="*/ 1890574 h 5364921"/>
              <a:gd name="connsiteX9" fmla="*/ 1911342 w 4048838"/>
              <a:gd name="connsiteY9" fmla="*/ 1890573 h 5364921"/>
              <a:gd name="connsiteX10" fmla="*/ 2040369 w 4048838"/>
              <a:gd name="connsiteY10" fmla="*/ 1761546 h 5364921"/>
              <a:gd name="connsiteX11" fmla="*/ 2040369 w 4048838"/>
              <a:gd name="connsiteY11" fmla="*/ 0 h 5364921"/>
              <a:gd name="connsiteX12" fmla="*/ 2040369 w 4048838"/>
              <a:gd name="connsiteY12" fmla="*/ 0 h 5364921"/>
              <a:gd name="connsiteX13" fmla="*/ 2040370 w 4048838"/>
              <a:gd name="connsiteY13" fmla="*/ 864584 h 5364921"/>
              <a:gd name="connsiteX14" fmla="*/ 2050508 w 4048838"/>
              <a:gd name="connsiteY14" fmla="*/ 814365 h 5364921"/>
              <a:gd name="connsiteX15" fmla="*/ 2169396 w 4048838"/>
              <a:gd name="connsiteY15" fmla="*/ 735561 h 5364921"/>
              <a:gd name="connsiteX16" fmla="*/ 2288283 w 4048838"/>
              <a:gd name="connsiteY16" fmla="*/ 814365 h 5364921"/>
              <a:gd name="connsiteX17" fmla="*/ 2291881 w 4048838"/>
              <a:gd name="connsiteY17" fmla="*/ 832184 h 5364921"/>
              <a:gd name="connsiteX18" fmla="*/ 2291881 w 4048838"/>
              <a:gd name="connsiteY18" fmla="*/ 1141130 h 5364921"/>
              <a:gd name="connsiteX19" fmla="*/ 2420908 w 4048838"/>
              <a:gd name="connsiteY19" fmla="*/ 1270157 h 5364921"/>
              <a:gd name="connsiteX20" fmla="*/ 2420907 w 4048838"/>
              <a:gd name="connsiteY20" fmla="*/ 1270156 h 5364921"/>
              <a:gd name="connsiteX21" fmla="*/ 2549934 w 4048838"/>
              <a:gd name="connsiteY21" fmla="*/ 1141129 h 5364921"/>
              <a:gd name="connsiteX22" fmla="*/ 2549934 w 4048838"/>
              <a:gd name="connsiteY22" fmla="*/ 1094391 h 5364921"/>
              <a:gd name="connsiteX23" fmla="*/ 2568603 w 4048838"/>
              <a:gd name="connsiteY23" fmla="*/ 1061849 h 5364921"/>
              <a:gd name="connsiteX24" fmla="*/ 2645668 w 4048838"/>
              <a:gd name="connsiteY24" fmla="*/ 1015405 h 5364921"/>
              <a:gd name="connsiteX25" fmla="*/ 2669148 w 4048838"/>
              <a:gd name="connsiteY25" fmla="*/ 1013038 h 5364921"/>
              <a:gd name="connsiteX26" fmla="*/ 2669148 w 4048838"/>
              <a:gd name="connsiteY26" fmla="*/ 1012300 h 5364921"/>
              <a:gd name="connsiteX27" fmla="*/ 2717218 w 4048838"/>
              <a:gd name="connsiteY27" fmla="*/ 1002596 h 5364921"/>
              <a:gd name="connsiteX28" fmla="*/ 2796021 w 4048838"/>
              <a:gd name="connsiteY28" fmla="*/ 883708 h 5364921"/>
              <a:gd name="connsiteX29" fmla="*/ 2796021 w 4048838"/>
              <a:gd name="connsiteY29" fmla="*/ 769724 h 5364921"/>
              <a:gd name="connsiteX30" fmla="*/ 2804410 w 4048838"/>
              <a:gd name="connsiteY30" fmla="*/ 728174 h 5364921"/>
              <a:gd name="connsiteX31" fmla="*/ 2923297 w 4048838"/>
              <a:gd name="connsiteY31" fmla="*/ 649370 h 5364921"/>
              <a:gd name="connsiteX32" fmla="*/ 3042184 w 4048838"/>
              <a:gd name="connsiteY32" fmla="*/ 728174 h 5364921"/>
              <a:gd name="connsiteX33" fmla="*/ 3044374 w 4048838"/>
              <a:gd name="connsiteY33" fmla="*/ 739019 h 5364921"/>
              <a:gd name="connsiteX34" fmla="*/ 3044374 w 4048838"/>
              <a:gd name="connsiteY34" fmla="*/ 892422 h 5364921"/>
              <a:gd name="connsiteX35" fmla="*/ 3123177 w 4048838"/>
              <a:gd name="connsiteY35" fmla="*/ 1011310 h 5364921"/>
              <a:gd name="connsiteX36" fmla="*/ 3171247 w 4048838"/>
              <a:gd name="connsiteY36" fmla="*/ 1021014 h 5364921"/>
              <a:gd name="connsiteX37" fmla="*/ 3171247 w 4048838"/>
              <a:gd name="connsiteY37" fmla="*/ 1021752 h 5364921"/>
              <a:gd name="connsiteX38" fmla="*/ 3194727 w 4048838"/>
              <a:gd name="connsiteY38" fmla="*/ 1024119 h 5364921"/>
              <a:gd name="connsiteX39" fmla="*/ 3294455 w 4048838"/>
              <a:gd name="connsiteY39" fmla="*/ 1110068 h 5364921"/>
              <a:gd name="connsiteX40" fmla="*/ 3296659 w 4048838"/>
              <a:gd name="connsiteY40" fmla="*/ 1122558 h 5364921"/>
              <a:gd name="connsiteX41" fmla="*/ 3296659 w 4048838"/>
              <a:gd name="connsiteY41" fmla="*/ 1256466 h 5364921"/>
              <a:gd name="connsiteX42" fmla="*/ 3425686 w 4048838"/>
              <a:gd name="connsiteY42" fmla="*/ 1385493 h 5364921"/>
              <a:gd name="connsiteX43" fmla="*/ 3425685 w 4048838"/>
              <a:gd name="connsiteY43" fmla="*/ 1385492 h 5364921"/>
              <a:gd name="connsiteX44" fmla="*/ 3554712 w 4048838"/>
              <a:gd name="connsiteY44" fmla="*/ 1256465 h 5364921"/>
              <a:gd name="connsiteX45" fmla="*/ 3554712 w 4048838"/>
              <a:gd name="connsiteY45" fmla="*/ 891211 h 5364921"/>
              <a:gd name="connsiteX46" fmla="*/ 3556916 w 4048838"/>
              <a:gd name="connsiteY46" fmla="*/ 878721 h 5364921"/>
              <a:gd name="connsiteX47" fmla="*/ 3656645 w 4048838"/>
              <a:gd name="connsiteY47" fmla="*/ 792772 h 5364921"/>
              <a:gd name="connsiteX48" fmla="*/ 3680125 w 4048838"/>
              <a:gd name="connsiteY48" fmla="*/ 790405 h 5364921"/>
              <a:gd name="connsiteX49" fmla="*/ 3680125 w 4048838"/>
              <a:gd name="connsiteY49" fmla="*/ 789667 h 5364921"/>
              <a:gd name="connsiteX50" fmla="*/ 3728195 w 4048838"/>
              <a:gd name="connsiteY50" fmla="*/ 779963 h 5364921"/>
              <a:gd name="connsiteX51" fmla="*/ 3806998 w 4048838"/>
              <a:gd name="connsiteY51" fmla="*/ 661075 h 5364921"/>
              <a:gd name="connsiteX52" fmla="*/ 3806998 w 4048838"/>
              <a:gd name="connsiteY52" fmla="*/ 284700 h 5364921"/>
              <a:gd name="connsiteX53" fmla="*/ 3815387 w 4048838"/>
              <a:gd name="connsiteY53" fmla="*/ 243150 h 5364921"/>
              <a:gd name="connsiteX54" fmla="*/ 3934274 w 4048838"/>
              <a:gd name="connsiteY54" fmla="*/ 164346 h 5364921"/>
              <a:gd name="connsiteX55" fmla="*/ 4033837 w 4048838"/>
              <a:gd name="connsiteY55" fmla="*/ 211300 h 5364921"/>
              <a:gd name="connsiteX56" fmla="*/ 4047851 w 4048838"/>
              <a:gd name="connsiteY56" fmla="*/ 234398 h 5364921"/>
              <a:gd name="connsiteX57" fmla="*/ 4047851 w 4048838"/>
              <a:gd name="connsiteY57" fmla="*/ 2080334 h 5364921"/>
              <a:gd name="connsiteX58" fmla="*/ 4048838 w 4048838"/>
              <a:gd name="connsiteY58" fmla="*/ 2080334 h 5364921"/>
              <a:gd name="connsiteX59" fmla="*/ 4048838 w 4048838"/>
              <a:gd name="connsiteY59" fmla="*/ 3156804 h 5364921"/>
              <a:gd name="connsiteX60" fmla="*/ 3970035 w 4048838"/>
              <a:gd name="connsiteY60" fmla="*/ 3275692 h 5364921"/>
              <a:gd name="connsiteX61" fmla="*/ 3921965 w 4048838"/>
              <a:gd name="connsiteY61" fmla="*/ 3285396 h 5364921"/>
              <a:gd name="connsiteX62" fmla="*/ 3921965 w 4048838"/>
              <a:gd name="connsiteY62" fmla="*/ 3286134 h 5364921"/>
              <a:gd name="connsiteX63" fmla="*/ 3898485 w 4048838"/>
              <a:gd name="connsiteY63" fmla="*/ 3288501 h 5364921"/>
              <a:gd name="connsiteX64" fmla="*/ 3821421 w 4048838"/>
              <a:gd name="connsiteY64" fmla="*/ 3334945 h 5364921"/>
              <a:gd name="connsiteX65" fmla="*/ 3800256 w 4048838"/>
              <a:gd name="connsiteY65" fmla="*/ 3371836 h 5364921"/>
              <a:gd name="connsiteX66" fmla="*/ 3800256 w 4048838"/>
              <a:gd name="connsiteY66" fmla="*/ 3435150 h 5364921"/>
              <a:gd name="connsiteX67" fmla="*/ 3721453 w 4048838"/>
              <a:gd name="connsiteY67" fmla="*/ 3554038 h 5364921"/>
              <a:gd name="connsiteX68" fmla="*/ 3673383 w 4048838"/>
              <a:gd name="connsiteY68" fmla="*/ 3563742 h 5364921"/>
              <a:gd name="connsiteX69" fmla="*/ 3673383 w 4048838"/>
              <a:gd name="connsiteY69" fmla="*/ 3564480 h 5364921"/>
              <a:gd name="connsiteX70" fmla="*/ 3649903 w 4048838"/>
              <a:gd name="connsiteY70" fmla="*/ 3566847 h 5364921"/>
              <a:gd name="connsiteX71" fmla="*/ 3550174 w 4048838"/>
              <a:gd name="connsiteY71" fmla="*/ 3652796 h 5364921"/>
              <a:gd name="connsiteX72" fmla="*/ 3550154 w 4048838"/>
              <a:gd name="connsiteY72" fmla="*/ 3652909 h 5364921"/>
              <a:gd name="connsiteX73" fmla="*/ 3550154 w 4048838"/>
              <a:gd name="connsiteY73" fmla="*/ 4212702 h 5364921"/>
              <a:gd name="connsiteX74" fmla="*/ 3471351 w 4048838"/>
              <a:gd name="connsiteY74" fmla="*/ 4331590 h 5364921"/>
              <a:gd name="connsiteX75" fmla="*/ 3423281 w 4048838"/>
              <a:gd name="connsiteY75" fmla="*/ 4341294 h 5364921"/>
              <a:gd name="connsiteX76" fmla="*/ 3423281 w 4048838"/>
              <a:gd name="connsiteY76" fmla="*/ 4342032 h 5364921"/>
              <a:gd name="connsiteX77" fmla="*/ 3399801 w 4048838"/>
              <a:gd name="connsiteY77" fmla="*/ 4344399 h 5364921"/>
              <a:gd name="connsiteX78" fmla="*/ 3300072 w 4048838"/>
              <a:gd name="connsiteY78" fmla="*/ 4430348 h 5364921"/>
              <a:gd name="connsiteX79" fmla="*/ 3299821 w 4048838"/>
              <a:gd name="connsiteY79" fmla="*/ 4431771 h 5364921"/>
              <a:gd name="connsiteX80" fmla="*/ 3299821 w 4048838"/>
              <a:gd name="connsiteY80" fmla="*/ 4700096 h 5364921"/>
              <a:gd name="connsiteX81" fmla="*/ 3170794 w 4048838"/>
              <a:gd name="connsiteY81" fmla="*/ 4829123 h 5364921"/>
              <a:gd name="connsiteX82" fmla="*/ 3170795 w 4048838"/>
              <a:gd name="connsiteY82" fmla="*/ 4829122 h 5364921"/>
              <a:gd name="connsiteX83" fmla="*/ 3041768 w 4048838"/>
              <a:gd name="connsiteY83" fmla="*/ 4700095 h 5364921"/>
              <a:gd name="connsiteX84" fmla="*/ 3041768 w 4048838"/>
              <a:gd name="connsiteY84" fmla="*/ 4420076 h 5364921"/>
              <a:gd name="connsiteX85" fmla="*/ 3039765 w 4048838"/>
              <a:gd name="connsiteY85" fmla="*/ 4408725 h 5364921"/>
              <a:gd name="connsiteX86" fmla="*/ 2940036 w 4048838"/>
              <a:gd name="connsiteY86" fmla="*/ 4322776 h 5364921"/>
              <a:gd name="connsiteX87" fmla="*/ 2916556 w 4048838"/>
              <a:gd name="connsiteY87" fmla="*/ 4320409 h 5364921"/>
              <a:gd name="connsiteX88" fmla="*/ 2916556 w 4048838"/>
              <a:gd name="connsiteY88" fmla="*/ 4319671 h 5364921"/>
              <a:gd name="connsiteX89" fmla="*/ 2868486 w 4048838"/>
              <a:gd name="connsiteY89" fmla="*/ 4309967 h 5364921"/>
              <a:gd name="connsiteX90" fmla="*/ 2789683 w 4048838"/>
              <a:gd name="connsiteY90" fmla="*/ 4191079 h 5364921"/>
              <a:gd name="connsiteX91" fmla="*/ 2789683 w 4048838"/>
              <a:gd name="connsiteY91" fmla="*/ 4100949 h 5364921"/>
              <a:gd name="connsiteX92" fmla="*/ 2781294 w 4048838"/>
              <a:gd name="connsiteY92" fmla="*/ 4059399 h 5364921"/>
              <a:gd name="connsiteX93" fmla="*/ 2662407 w 4048838"/>
              <a:gd name="connsiteY93" fmla="*/ 3980595 h 5364921"/>
              <a:gd name="connsiteX94" fmla="*/ 2543520 w 4048838"/>
              <a:gd name="connsiteY94" fmla="*/ 4059399 h 5364921"/>
              <a:gd name="connsiteX95" fmla="*/ 2541330 w 4048838"/>
              <a:gd name="connsiteY95" fmla="*/ 4070243 h 5364921"/>
              <a:gd name="connsiteX96" fmla="*/ 2541330 w 4048838"/>
              <a:gd name="connsiteY96" fmla="*/ 4311113 h 5364921"/>
              <a:gd name="connsiteX97" fmla="*/ 2462527 w 4048838"/>
              <a:gd name="connsiteY97" fmla="*/ 4430001 h 5364921"/>
              <a:gd name="connsiteX98" fmla="*/ 2414457 w 4048838"/>
              <a:gd name="connsiteY98" fmla="*/ 4439705 h 5364921"/>
              <a:gd name="connsiteX99" fmla="*/ 2414457 w 4048838"/>
              <a:gd name="connsiteY99" fmla="*/ 4440443 h 5364921"/>
              <a:gd name="connsiteX100" fmla="*/ 2390977 w 4048838"/>
              <a:gd name="connsiteY100" fmla="*/ 4442810 h 5364921"/>
              <a:gd name="connsiteX101" fmla="*/ 2291248 w 4048838"/>
              <a:gd name="connsiteY101" fmla="*/ 4528759 h 5364921"/>
              <a:gd name="connsiteX102" fmla="*/ 2290996 w 4048838"/>
              <a:gd name="connsiteY102" fmla="*/ 4530188 h 5364921"/>
              <a:gd name="connsiteX103" fmla="*/ 2290996 w 4048838"/>
              <a:gd name="connsiteY103" fmla="*/ 4634829 h 5364921"/>
              <a:gd name="connsiteX104" fmla="*/ 2161969 w 4048838"/>
              <a:gd name="connsiteY104" fmla="*/ 4763856 h 5364921"/>
              <a:gd name="connsiteX105" fmla="*/ 2161970 w 4048838"/>
              <a:gd name="connsiteY105" fmla="*/ 4763855 h 5364921"/>
              <a:gd name="connsiteX106" fmla="*/ 2032943 w 4048838"/>
              <a:gd name="connsiteY106" fmla="*/ 4634828 h 5364921"/>
              <a:gd name="connsiteX107" fmla="*/ 2032943 w 4048838"/>
              <a:gd name="connsiteY107" fmla="*/ 2080334 h 5364921"/>
              <a:gd name="connsiteX108" fmla="*/ 2032942 w 4048838"/>
              <a:gd name="connsiteY108" fmla="*/ 4651351 h 5364921"/>
              <a:gd name="connsiteX109" fmla="*/ 2022804 w 4048838"/>
              <a:gd name="connsiteY109" fmla="*/ 4601132 h 5364921"/>
              <a:gd name="connsiteX110" fmla="*/ 1903916 w 4048838"/>
              <a:gd name="connsiteY110" fmla="*/ 4522328 h 5364921"/>
              <a:gd name="connsiteX111" fmla="*/ 1785029 w 4048838"/>
              <a:gd name="connsiteY111" fmla="*/ 4601132 h 5364921"/>
              <a:gd name="connsiteX112" fmla="*/ 1775265 w 4048838"/>
              <a:gd name="connsiteY112" fmla="*/ 4649492 h 5364921"/>
              <a:gd name="connsiteX113" fmla="*/ 1775265 w 4048838"/>
              <a:gd name="connsiteY113" fmla="*/ 5235894 h 5364921"/>
              <a:gd name="connsiteX114" fmla="*/ 1646238 w 4048838"/>
              <a:gd name="connsiteY114" fmla="*/ 5364921 h 5364921"/>
              <a:gd name="connsiteX115" fmla="*/ 1646239 w 4048838"/>
              <a:gd name="connsiteY115" fmla="*/ 5364920 h 5364921"/>
              <a:gd name="connsiteX116" fmla="*/ 1517212 w 4048838"/>
              <a:gd name="connsiteY116" fmla="*/ 5235893 h 5364921"/>
              <a:gd name="connsiteX117" fmla="*/ 1517212 w 4048838"/>
              <a:gd name="connsiteY117" fmla="*/ 2080334 h 5364921"/>
              <a:gd name="connsiteX118" fmla="*/ 1517211 w 4048838"/>
              <a:gd name="connsiteY118" fmla="*/ 4338931 h 5364921"/>
              <a:gd name="connsiteX119" fmla="*/ 1507073 w 4048838"/>
              <a:gd name="connsiteY119" fmla="*/ 4288712 h 5364921"/>
              <a:gd name="connsiteX120" fmla="*/ 1388185 w 4048838"/>
              <a:gd name="connsiteY120" fmla="*/ 4209908 h 5364921"/>
              <a:gd name="connsiteX121" fmla="*/ 1269298 w 4048838"/>
              <a:gd name="connsiteY121" fmla="*/ 4288712 h 5364921"/>
              <a:gd name="connsiteX122" fmla="*/ 1265700 w 4048838"/>
              <a:gd name="connsiteY122" fmla="*/ 4306531 h 5364921"/>
              <a:gd name="connsiteX123" fmla="*/ 1265700 w 4048838"/>
              <a:gd name="connsiteY123" fmla="*/ 4615477 h 5364921"/>
              <a:gd name="connsiteX124" fmla="*/ 1136673 w 4048838"/>
              <a:gd name="connsiteY124" fmla="*/ 4744504 h 5364921"/>
              <a:gd name="connsiteX125" fmla="*/ 1136674 w 4048838"/>
              <a:gd name="connsiteY125" fmla="*/ 4744503 h 5364921"/>
              <a:gd name="connsiteX126" fmla="*/ 1007647 w 4048838"/>
              <a:gd name="connsiteY126" fmla="*/ 4615476 h 5364921"/>
              <a:gd name="connsiteX127" fmla="*/ 1007647 w 4048838"/>
              <a:gd name="connsiteY127" fmla="*/ 4568738 h 5364921"/>
              <a:gd name="connsiteX128" fmla="*/ 988978 w 4048838"/>
              <a:gd name="connsiteY128" fmla="*/ 4536196 h 5364921"/>
              <a:gd name="connsiteX129" fmla="*/ 911913 w 4048838"/>
              <a:gd name="connsiteY129" fmla="*/ 4489752 h 5364921"/>
              <a:gd name="connsiteX130" fmla="*/ 888433 w 4048838"/>
              <a:gd name="connsiteY130" fmla="*/ 4487385 h 5364921"/>
              <a:gd name="connsiteX131" fmla="*/ 888433 w 4048838"/>
              <a:gd name="connsiteY131" fmla="*/ 4486647 h 5364921"/>
              <a:gd name="connsiteX132" fmla="*/ 840363 w 4048838"/>
              <a:gd name="connsiteY132" fmla="*/ 4476943 h 5364921"/>
              <a:gd name="connsiteX133" fmla="*/ 761560 w 4048838"/>
              <a:gd name="connsiteY133" fmla="*/ 4358055 h 5364921"/>
              <a:gd name="connsiteX134" fmla="*/ 761560 w 4048838"/>
              <a:gd name="connsiteY134" fmla="*/ 4244071 h 5364921"/>
              <a:gd name="connsiteX135" fmla="*/ 753171 w 4048838"/>
              <a:gd name="connsiteY135" fmla="*/ 4202521 h 5364921"/>
              <a:gd name="connsiteX136" fmla="*/ 634284 w 4048838"/>
              <a:gd name="connsiteY136" fmla="*/ 4123717 h 5364921"/>
              <a:gd name="connsiteX137" fmla="*/ 515397 w 4048838"/>
              <a:gd name="connsiteY137" fmla="*/ 4202521 h 5364921"/>
              <a:gd name="connsiteX138" fmla="*/ 513207 w 4048838"/>
              <a:gd name="connsiteY138" fmla="*/ 4213366 h 5364921"/>
              <a:gd name="connsiteX139" fmla="*/ 513207 w 4048838"/>
              <a:gd name="connsiteY139" fmla="*/ 4366769 h 5364921"/>
              <a:gd name="connsiteX140" fmla="*/ 434404 w 4048838"/>
              <a:gd name="connsiteY140" fmla="*/ 4485657 h 5364921"/>
              <a:gd name="connsiteX141" fmla="*/ 386334 w 4048838"/>
              <a:gd name="connsiteY141" fmla="*/ 4495361 h 5364921"/>
              <a:gd name="connsiteX142" fmla="*/ 386334 w 4048838"/>
              <a:gd name="connsiteY142" fmla="*/ 4496099 h 5364921"/>
              <a:gd name="connsiteX143" fmla="*/ 362854 w 4048838"/>
              <a:gd name="connsiteY143" fmla="*/ 4498466 h 5364921"/>
              <a:gd name="connsiteX144" fmla="*/ 263125 w 4048838"/>
              <a:gd name="connsiteY144" fmla="*/ 4584415 h 5364921"/>
              <a:gd name="connsiteX145" fmla="*/ 260921 w 4048838"/>
              <a:gd name="connsiteY145" fmla="*/ 4596905 h 5364921"/>
              <a:gd name="connsiteX146" fmla="*/ 260921 w 4048838"/>
              <a:gd name="connsiteY146" fmla="*/ 4730813 h 5364921"/>
              <a:gd name="connsiteX147" fmla="*/ 131894 w 4048838"/>
              <a:gd name="connsiteY147" fmla="*/ 4859840 h 5364921"/>
              <a:gd name="connsiteX148" fmla="*/ 131895 w 4048838"/>
              <a:gd name="connsiteY148" fmla="*/ 4859839 h 5364921"/>
              <a:gd name="connsiteX149" fmla="*/ 2868 w 4048838"/>
              <a:gd name="connsiteY149" fmla="*/ 4730812 h 5364921"/>
              <a:gd name="connsiteX150" fmla="*/ 2868 w 4048838"/>
              <a:gd name="connsiteY150" fmla="*/ 4365558 h 5364921"/>
              <a:gd name="connsiteX151" fmla="*/ 664 w 4048838"/>
              <a:gd name="connsiteY151" fmla="*/ 4353068 h 5364921"/>
              <a:gd name="connsiteX152" fmla="*/ 0 w 4048838"/>
              <a:gd name="connsiteY152" fmla="*/ 4351789 h 5364921"/>
              <a:gd name="connsiteX153" fmla="*/ 0 w 4048838"/>
              <a:gd name="connsiteY153" fmla="*/ 858029 h 5364921"/>
              <a:gd name="connsiteX154" fmla="*/ 90123 w 4048838"/>
              <a:gd name="connsiteY154" fmla="*/ 858029 h 5364921"/>
              <a:gd name="connsiteX155" fmla="*/ 134300 w 4048838"/>
              <a:gd name="connsiteY155" fmla="*/ 866947 h 5364921"/>
              <a:gd name="connsiteX156" fmla="*/ 134300 w 4048838"/>
              <a:gd name="connsiteY156" fmla="*/ 867685 h 5364921"/>
              <a:gd name="connsiteX157" fmla="*/ 157780 w 4048838"/>
              <a:gd name="connsiteY157" fmla="*/ 870052 h 5364921"/>
              <a:gd name="connsiteX158" fmla="*/ 257509 w 4048838"/>
              <a:gd name="connsiteY158" fmla="*/ 956001 h 5364921"/>
              <a:gd name="connsiteX159" fmla="*/ 257760 w 4048838"/>
              <a:gd name="connsiteY159" fmla="*/ 957424 h 5364921"/>
              <a:gd name="connsiteX160" fmla="*/ 257760 w 4048838"/>
              <a:gd name="connsiteY160" fmla="*/ 1225749 h 5364921"/>
              <a:gd name="connsiteX161" fmla="*/ 386787 w 4048838"/>
              <a:gd name="connsiteY161" fmla="*/ 1354776 h 5364921"/>
              <a:gd name="connsiteX162" fmla="*/ 386786 w 4048838"/>
              <a:gd name="connsiteY162" fmla="*/ 1354775 h 5364921"/>
              <a:gd name="connsiteX163" fmla="*/ 515813 w 4048838"/>
              <a:gd name="connsiteY163" fmla="*/ 1225748 h 5364921"/>
              <a:gd name="connsiteX164" fmla="*/ 515813 w 4048838"/>
              <a:gd name="connsiteY164" fmla="*/ 945729 h 5364921"/>
              <a:gd name="connsiteX165" fmla="*/ 517816 w 4048838"/>
              <a:gd name="connsiteY165" fmla="*/ 934378 h 5364921"/>
              <a:gd name="connsiteX166" fmla="*/ 617545 w 4048838"/>
              <a:gd name="connsiteY166" fmla="*/ 848429 h 5364921"/>
              <a:gd name="connsiteX167" fmla="*/ 641025 w 4048838"/>
              <a:gd name="connsiteY167" fmla="*/ 846062 h 5364921"/>
              <a:gd name="connsiteX168" fmla="*/ 641025 w 4048838"/>
              <a:gd name="connsiteY168" fmla="*/ 845324 h 5364921"/>
              <a:gd name="connsiteX169" fmla="*/ 689095 w 4048838"/>
              <a:gd name="connsiteY169" fmla="*/ 835620 h 5364921"/>
              <a:gd name="connsiteX170" fmla="*/ 767898 w 4048838"/>
              <a:gd name="connsiteY170" fmla="*/ 716732 h 5364921"/>
              <a:gd name="connsiteX171" fmla="*/ 767898 w 4048838"/>
              <a:gd name="connsiteY171" fmla="*/ 626602 h 5364921"/>
              <a:gd name="connsiteX172" fmla="*/ 776287 w 4048838"/>
              <a:gd name="connsiteY172" fmla="*/ 585052 h 5364921"/>
              <a:gd name="connsiteX173" fmla="*/ 895174 w 4048838"/>
              <a:gd name="connsiteY173" fmla="*/ 506248 h 5364921"/>
              <a:gd name="connsiteX174" fmla="*/ 1014061 w 4048838"/>
              <a:gd name="connsiteY174" fmla="*/ 585052 h 5364921"/>
              <a:gd name="connsiteX175" fmla="*/ 1016251 w 4048838"/>
              <a:gd name="connsiteY175" fmla="*/ 595896 h 5364921"/>
              <a:gd name="connsiteX176" fmla="*/ 1016251 w 4048838"/>
              <a:gd name="connsiteY176" fmla="*/ 836766 h 5364921"/>
              <a:gd name="connsiteX177" fmla="*/ 1095054 w 4048838"/>
              <a:gd name="connsiteY177" fmla="*/ 955654 h 5364921"/>
              <a:gd name="connsiteX178" fmla="*/ 1143124 w 4048838"/>
              <a:gd name="connsiteY178" fmla="*/ 965358 h 5364921"/>
              <a:gd name="connsiteX179" fmla="*/ 1143124 w 4048838"/>
              <a:gd name="connsiteY179" fmla="*/ 966096 h 5364921"/>
              <a:gd name="connsiteX180" fmla="*/ 1166604 w 4048838"/>
              <a:gd name="connsiteY180" fmla="*/ 968463 h 5364921"/>
              <a:gd name="connsiteX181" fmla="*/ 1266333 w 4048838"/>
              <a:gd name="connsiteY181" fmla="*/ 1054412 h 5364921"/>
              <a:gd name="connsiteX182" fmla="*/ 1266585 w 4048838"/>
              <a:gd name="connsiteY182" fmla="*/ 1055841 h 5364921"/>
              <a:gd name="connsiteX183" fmla="*/ 1266585 w 4048838"/>
              <a:gd name="connsiteY183" fmla="*/ 1160482 h 5364921"/>
              <a:gd name="connsiteX184" fmla="*/ 1395612 w 4048838"/>
              <a:gd name="connsiteY184" fmla="*/ 1289509 h 5364921"/>
              <a:gd name="connsiteX185" fmla="*/ 1395611 w 4048838"/>
              <a:gd name="connsiteY185" fmla="*/ 1289508 h 5364921"/>
              <a:gd name="connsiteX186" fmla="*/ 1524638 w 4048838"/>
              <a:gd name="connsiteY186" fmla="*/ 1160481 h 5364921"/>
              <a:gd name="connsiteX0" fmla="*/ 1524638 w 4048838"/>
              <a:gd name="connsiteY0" fmla="*/ 0 h 5364921"/>
              <a:gd name="connsiteX1" fmla="*/ 1524639 w 4048838"/>
              <a:gd name="connsiteY1" fmla="*/ 0 h 5364921"/>
              <a:gd name="connsiteX2" fmla="*/ 1524639 w 4048838"/>
              <a:gd name="connsiteY2" fmla="*/ 1177004 h 5364921"/>
              <a:gd name="connsiteX3" fmla="*/ 1534777 w 4048838"/>
              <a:gd name="connsiteY3" fmla="*/ 1126785 h 5364921"/>
              <a:gd name="connsiteX4" fmla="*/ 1653665 w 4048838"/>
              <a:gd name="connsiteY4" fmla="*/ 1047981 h 5364921"/>
              <a:gd name="connsiteX5" fmla="*/ 1772552 w 4048838"/>
              <a:gd name="connsiteY5" fmla="*/ 1126785 h 5364921"/>
              <a:gd name="connsiteX6" fmla="*/ 1782316 w 4048838"/>
              <a:gd name="connsiteY6" fmla="*/ 1175145 h 5364921"/>
              <a:gd name="connsiteX7" fmla="*/ 1782316 w 4048838"/>
              <a:gd name="connsiteY7" fmla="*/ 1761547 h 5364921"/>
              <a:gd name="connsiteX8" fmla="*/ 1911343 w 4048838"/>
              <a:gd name="connsiteY8" fmla="*/ 1890574 h 5364921"/>
              <a:gd name="connsiteX9" fmla="*/ 1911342 w 4048838"/>
              <a:gd name="connsiteY9" fmla="*/ 1890573 h 5364921"/>
              <a:gd name="connsiteX10" fmla="*/ 2040369 w 4048838"/>
              <a:gd name="connsiteY10" fmla="*/ 1761546 h 5364921"/>
              <a:gd name="connsiteX11" fmla="*/ 2040369 w 4048838"/>
              <a:gd name="connsiteY11" fmla="*/ 0 h 5364921"/>
              <a:gd name="connsiteX12" fmla="*/ 2040370 w 4048838"/>
              <a:gd name="connsiteY12" fmla="*/ 864584 h 5364921"/>
              <a:gd name="connsiteX13" fmla="*/ 2050508 w 4048838"/>
              <a:gd name="connsiteY13" fmla="*/ 814365 h 5364921"/>
              <a:gd name="connsiteX14" fmla="*/ 2169396 w 4048838"/>
              <a:gd name="connsiteY14" fmla="*/ 735561 h 5364921"/>
              <a:gd name="connsiteX15" fmla="*/ 2288283 w 4048838"/>
              <a:gd name="connsiteY15" fmla="*/ 814365 h 5364921"/>
              <a:gd name="connsiteX16" fmla="*/ 2291881 w 4048838"/>
              <a:gd name="connsiteY16" fmla="*/ 832184 h 5364921"/>
              <a:gd name="connsiteX17" fmla="*/ 2291881 w 4048838"/>
              <a:gd name="connsiteY17" fmla="*/ 1141130 h 5364921"/>
              <a:gd name="connsiteX18" fmla="*/ 2420908 w 4048838"/>
              <a:gd name="connsiteY18" fmla="*/ 1270157 h 5364921"/>
              <a:gd name="connsiteX19" fmla="*/ 2420907 w 4048838"/>
              <a:gd name="connsiteY19" fmla="*/ 1270156 h 5364921"/>
              <a:gd name="connsiteX20" fmla="*/ 2549934 w 4048838"/>
              <a:gd name="connsiteY20" fmla="*/ 1141129 h 5364921"/>
              <a:gd name="connsiteX21" fmla="*/ 2549934 w 4048838"/>
              <a:gd name="connsiteY21" fmla="*/ 1094391 h 5364921"/>
              <a:gd name="connsiteX22" fmla="*/ 2568603 w 4048838"/>
              <a:gd name="connsiteY22" fmla="*/ 1061849 h 5364921"/>
              <a:gd name="connsiteX23" fmla="*/ 2645668 w 4048838"/>
              <a:gd name="connsiteY23" fmla="*/ 1015405 h 5364921"/>
              <a:gd name="connsiteX24" fmla="*/ 2669148 w 4048838"/>
              <a:gd name="connsiteY24" fmla="*/ 1013038 h 5364921"/>
              <a:gd name="connsiteX25" fmla="*/ 2669148 w 4048838"/>
              <a:gd name="connsiteY25" fmla="*/ 1012300 h 5364921"/>
              <a:gd name="connsiteX26" fmla="*/ 2717218 w 4048838"/>
              <a:gd name="connsiteY26" fmla="*/ 1002596 h 5364921"/>
              <a:gd name="connsiteX27" fmla="*/ 2796021 w 4048838"/>
              <a:gd name="connsiteY27" fmla="*/ 883708 h 5364921"/>
              <a:gd name="connsiteX28" fmla="*/ 2796021 w 4048838"/>
              <a:gd name="connsiteY28" fmla="*/ 769724 h 5364921"/>
              <a:gd name="connsiteX29" fmla="*/ 2804410 w 4048838"/>
              <a:gd name="connsiteY29" fmla="*/ 728174 h 5364921"/>
              <a:gd name="connsiteX30" fmla="*/ 2923297 w 4048838"/>
              <a:gd name="connsiteY30" fmla="*/ 649370 h 5364921"/>
              <a:gd name="connsiteX31" fmla="*/ 3042184 w 4048838"/>
              <a:gd name="connsiteY31" fmla="*/ 728174 h 5364921"/>
              <a:gd name="connsiteX32" fmla="*/ 3044374 w 4048838"/>
              <a:gd name="connsiteY32" fmla="*/ 739019 h 5364921"/>
              <a:gd name="connsiteX33" fmla="*/ 3044374 w 4048838"/>
              <a:gd name="connsiteY33" fmla="*/ 892422 h 5364921"/>
              <a:gd name="connsiteX34" fmla="*/ 3123177 w 4048838"/>
              <a:gd name="connsiteY34" fmla="*/ 1011310 h 5364921"/>
              <a:gd name="connsiteX35" fmla="*/ 3171247 w 4048838"/>
              <a:gd name="connsiteY35" fmla="*/ 1021014 h 5364921"/>
              <a:gd name="connsiteX36" fmla="*/ 3171247 w 4048838"/>
              <a:gd name="connsiteY36" fmla="*/ 1021752 h 5364921"/>
              <a:gd name="connsiteX37" fmla="*/ 3194727 w 4048838"/>
              <a:gd name="connsiteY37" fmla="*/ 1024119 h 5364921"/>
              <a:gd name="connsiteX38" fmla="*/ 3294455 w 4048838"/>
              <a:gd name="connsiteY38" fmla="*/ 1110068 h 5364921"/>
              <a:gd name="connsiteX39" fmla="*/ 3296659 w 4048838"/>
              <a:gd name="connsiteY39" fmla="*/ 1122558 h 5364921"/>
              <a:gd name="connsiteX40" fmla="*/ 3296659 w 4048838"/>
              <a:gd name="connsiteY40" fmla="*/ 1256466 h 5364921"/>
              <a:gd name="connsiteX41" fmla="*/ 3425686 w 4048838"/>
              <a:gd name="connsiteY41" fmla="*/ 1385493 h 5364921"/>
              <a:gd name="connsiteX42" fmla="*/ 3425685 w 4048838"/>
              <a:gd name="connsiteY42" fmla="*/ 1385492 h 5364921"/>
              <a:gd name="connsiteX43" fmla="*/ 3554712 w 4048838"/>
              <a:gd name="connsiteY43" fmla="*/ 1256465 h 5364921"/>
              <a:gd name="connsiteX44" fmla="*/ 3554712 w 4048838"/>
              <a:gd name="connsiteY44" fmla="*/ 891211 h 5364921"/>
              <a:gd name="connsiteX45" fmla="*/ 3556916 w 4048838"/>
              <a:gd name="connsiteY45" fmla="*/ 878721 h 5364921"/>
              <a:gd name="connsiteX46" fmla="*/ 3656645 w 4048838"/>
              <a:gd name="connsiteY46" fmla="*/ 792772 h 5364921"/>
              <a:gd name="connsiteX47" fmla="*/ 3680125 w 4048838"/>
              <a:gd name="connsiteY47" fmla="*/ 790405 h 5364921"/>
              <a:gd name="connsiteX48" fmla="*/ 3680125 w 4048838"/>
              <a:gd name="connsiteY48" fmla="*/ 789667 h 5364921"/>
              <a:gd name="connsiteX49" fmla="*/ 3728195 w 4048838"/>
              <a:gd name="connsiteY49" fmla="*/ 779963 h 5364921"/>
              <a:gd name="connsiteX50" fmla="*/ 3806998 w 4048838"/>
              <a:gd name="connsiteY50" fmla="*/ 661075 h 5364921"/>
              <a:gd name="connsiteX51" fmla="*/ 3806998 w 4048838"/>
              <a:gd name="connsiteY51" fmla="*/ 284700 h 5364921"/>
              <a:gd name="connsiteX52" fmla="*/ 3815387 w 4048838"/>
              <a:gd name="connsiteY52" fmla="*/ 243150 h 5364921"/>
              <a:gd name="connsiteX53" fmla="*/ 3934274 w 4048838"/>
              <a:gd name="connsiteY53" fmla="*/ 164346 h 5364921"/>
              <a:gd name="connsiteX54" fmla="*/ 4033837 w 4048838"/>
              <a:gd name="connsiteY54" fmla="*/ 211300 h 5364921"/>
              <a:gd name="connsiteX55" fmla="*/ 4047851 w 4048838"/>
              <a:gd name="connsiteY55" fmla="*/ 234398 h 5364921"/>
              <a:gd name="connsiteX56" fmla="*/ 4047851 w 4048838"/>
              <a:gd name="connsiteY56" fmla="*/ 2080334 h 5364921"/>
              <a:gd name="connsiteX57" fmla="*/ 4048838 w 4048838"/>
              <a:gd name="connsiteY57" fmla="*/ 2080334 h 5364921"/>
              <a:gd name="connsiteX58" fmla="*/ 4048838 w 4048838"/>
              <a:gd name="connsiteY58" fmla="*/ 3156804 h 5364921"/>
              <a:gd name="connsiteX59" fmla="*/ 3970035 w 4048838"/>
              <a:gd name="connsiteY59" fmla="*/ 3275692 h 5364921"/>
              <a:gd name="connsiteX60" fmla="*/ 3921965 w 4048838"/>
              <a:gd name="connsiteY60" fmla="*/ 3285396 h 5364921"/>
              <a:gd name="connsiteX61" fmla="*/ 3921965 w 4048838"/>
              <a:gd name="connsiteY61" fmla="*/ 3286134 h 5364921"/>
              <a:gd name="connsiteX62" fmla="*/ 3898485 w 4048838"/>
              <a:gd name="connsiteY62" fmla="*/ 3288501 h 5364921"/>
              <a:gd name="connsiteX63" fmla="*/ 3821421 w 4048838"/>
              <a:gd name="connsiteY63" fmla="*/ 3334945 h 5364921"/>
              <a:gd name="connsiteX64" fmla="*/ 3800256 w 4048838"/>
              <a:gd name="connsiteY64" fmla="*/ 3371836 h 5364921"/>
              <a:gd name="connsiteX65" fmla="*/ 3800256 w 4048838"/>
              <a:gd name="connsiteY65" fmla="*/ 3435150 h 5364921"/>
              <a:gd name="connsiteX66" fmla="*/ 3721453 w 4048838"/>
              <a:gd name="connsiteY66" fmla="*/ 3554038 h 5364921"/>
              <a:gd name="connsiteX67" fmla="*/ 3673383 w 4048838"/>
              <a:gd name="connsiteY67" fmla="*/ 3563742 h 5364921"/>
              <a:gd name="connsiteX68" fmla="*/ 3673383 w 4048838"/>
              <a:gd name="connsiteY68" fmla="*/ 3564480 h 5364921"/>
              <a:gd name="connsiteX69" fmla="*/ 3649903 w 4048838"/>
              <a:gd name="connsiteY69" fmla="*/ 3566847 h 5364921"/>
              <a:gd name="connsiteX70" fmla="*/ 3550174 w 4048838"/>
              <a:gd name="connsiteY70" fmla="*/ 3652796 h 5364921"/>
              <a:gd name="connsiteX71" fmla="*/ 3550154 w 4048838"/>
              <a:gd name="connsiteY71" fmla="*/ 3652909 h 5364921"/>
              <a:gd name="connsiteX72" fmla="*/ 3550154 w 4048838"/>
              <a:gd name="connsiteY72" fmla="*/ 4212702 h 5364921"/>
              <a:gd name="connsiteX73" fmla="*/ 3471351 w 4048838"/>
              <a:gd name="connsiteY73" fmla="*/ 4331590 h 5364921"/>
              <a:gd name="connsiteX74" fmla="*/ 3423281 w 4048838"/>
              <a:gd name="connsiteY74" fmla="*/ 4341294 h 5364921"/>
              <a:gd name="connsiteX75" fmla="*/ 3423281 w 4048838"/>
              <a:gd name="connsiteY75" fmla="*/ 4342032 h 5364921"/>
              <a:gd name="connsiteX76" fmla="*/ 3399801 w 4048838"/>
              <a:gd name="connsiteY76" fmla="*/ 4344399 h 5364921"/>
              <a:gd name="connsiteX77" fmla="*/ 3300072 w 4048838"/>
              <a:gd name="connsiteY77" fmla="*/ 4430348 h 5364921"/>
              <a:gd name="connsiteX78" fmla="*/ 3299821 w 4048838"/>
              <a:gd name="connsiteY78" fmla="*/ 4431771 h 5364921"/>
              <a:gd name="connsiteX79" fmla="*/ 3299821 w 4048838"/>
              <a:gd name="connsiteY79" fmla="*/ 4700096 h 5364921"/>
              <a:gd name="connsiteX80" fmla="*/ 3170794 w 4048838"/>
              <a:gd name="connsiteY80" fmla="*/ 4829123 h 5364921"/>
              <a:gd name="connsiteX81" fmla="*/ 3170795 w 4048838"/>
              <a:gd name="connsiteY81" fmla="*/ 4829122 h 5364921"/>
              <a:gd name="connsiteX82" fmla="*/ 3041768 w 4048838"/>
              <a:gd name="connsiteY82" fmla="*/ 4700095 h 5364921"/>
              <a:gd name="connsiteX83" fmla="*/ 3041768 w 4048838"/>
              <a:gd name="connsiteY83" fmla="*/ 4420076 h 5364921"/>
              <a:gd name="connsiteX84" fmla="*/ 3039765 w 4048838"/>
              <a:gd name="connsiteY84" fmla="*/ 4408725 h 5364921"/>
              <a:gd name="connsiteX85" fmla="*/ 2940036 w 4048838"/>
              <a:gd name="connsiteY85" fmla="*/ 4322776 h 5364921"/>
              <a:gd name="connsiteX86" fmla="*/ 2916556 w 4048838"/>
              <a:gd name="connsiteY86" fmla="*/ 4320409 h 5364921"/>
              <a:gd name="connsiteX87" fmla="*/ 2916556 w 4048838"/>
              <a:gd name="connsiteY87" fmla="*/ 4319671 h 5364921"/>
              <a:gd name="connsiteX88" fmla="*/ 2868486 w 4048838"/>
              <a:gd name="connsiteY88" fmla="*/ 4309967 h 5364921"/>
              <a:gd name="connsiteX89" fmla="*/ 2789683 w 4048838"/>
              <a:gd name="connsiteY89" fmla="*/ 4191079 h 5364921"/>
              <a:gd name="connsiteX90" fmla="*/ 2789683 w 4048838"/>
              <a:gd name="connsiteY90" fmla="*/ 4100949 h 5364921"/>
              <a:gd name="connsiteX91" fmla="*/ 2781294 w 4048838"/>
              <a:gd name="connsiteY91" fmla="*/ 4059399 h 5364921"/>
              <a:gd name="connsiteX92" fmla="*/ 2662407 w 4048838"/>
              <a:gd name="connsiteY92" fmla="*/ 3980595 h 5364921"/>
              <a:gd name="connsiteX93" fmla="*/ 2543520 w 4048838"/>
              <a:gd name="connsiteY93" fmla="*/ 4059399 h 5364921"/>
              <a:gd name="connsiteX94" fmla="*/ 2541330 w 4048838"/>
              <a:gd name="connsiteY94" fmla="*/ 4070243 h 5364921"/>
              <a:gd name="connsiteX95" fmla="*/ 2541330 w 4048838"/>
              <a:gd name="connsiteY95" fmla="*/ 4311113 h 5364921"/>
              <a:gd name="connsiteX96" fmla="*/ 2462527 w 4048838"/>
              <a:gd name="connsiteY96" fmla="*/ 4430001 h 5364921"/>
              <a:gd name="connsiteX97" fmla="*/ 2414457 w 4048838"/>
              <a:gd name="connsiteY97" fmla="*/ 4439705 h 5364921"/>
              <a:gd name="connsiteX98" fmla="*/ 2414457 w 4048838"/>
              <a:gd name="connsiteY98" fmla="*/ 4440443 h 5364921"/>
              <a:gd name="connsiteX99" fmla="*/ 2390977 w 4048838"/>
              <a:gd name="connsiteY99" fmla="*/ 4442810 h 5364921"/>
              <a:gd name="connsiteX100" fmla="*/ 2291248 w 4048838"/>
              <a:gd name="connsiteY100" fmla="*/ 4528759 h 5364921"/>
              <a:gd name="connsiteX101" fmla="*/ 2290996 w 4048838"/>
              <a:gd name="connsiteY101" fmla="*/ 4530188 h 5364921"/>
              <a:gd name="connsiteX102" fmla="*/ 2290996 w 4048838"/>
              <a:gd name="connsiteY102" fmla="*/ 4634829 h 5364921"/>
              <a:gd name="connsiteX103" fmla="*/ 2161969 w 4048838"/>
              <a:gd name="connsiteY103" fmla="*/ 4763856 h 5364921"/>
              <a:gd name="connsiteX104" fmla="*/ 2161970 w 4048838"/>
              <a:gd name="connsiteY104" fmla="*/ 4763855 h 5364921"/>
              <a:gd name="connsiteX105" fmla="*/ 2032943 w 4048838"/>
              <a:gd name="connsiteY105" fmla="*/ 4634828 h 5364921"/>
              <a:gd name="connsiteX106" fmla="*/ 2032943 w 4048838"/>
              <a:gd name="connsiteY106" fmla="*/ 2080334 h 5364921"/>
              <a:gd name="connsiteX107" fmla="*/ 2032942 w 4048838"/>
              <a:gd name="connsiteY107" fmla="*/ 4651351 h 5364921"/>
              <a:gd name="connsiteX108" fmla="*/ 2022804 w 4048838"/>
              <a:gd name="connsiteY108" fmla="*/ 4601132 h 5364921"/>
              <a:gd name="connsiteX109" fmla="*/ 1903916 w 4048838"/>
              <a:gd name="connsiteY109" fmla="*/ 4522328 h 5364921"/>
              <a:gd name="connsiteX110" fmla="*/ 1785029 w 4048838"/>
              <a:gd name="connsiteY110" fmla="*/ 4601132 h 5364921"/>
              <a:gd name="connsiteX111" fmla="*/ 1775265 w 4048838"/>
              <a:gd name="connsiteY111" fmla="*/ 4649492 h 5364921"/>
              <a:gd name="connsiteX112" fmla="*/ 1775265 w 4048838"/>
              <a:gd name="connsiteY112" fmla="*/ 5235894 h 5364921"/>
              <a:gd name="connsiteX113" fmla="*/ 1646238 w 4048838"/>
              <a:gd name="connsiteY113" fmla="*/ 5364921 h 5364921"/>
              <a:gd name="connsiteX114" fmla="*/ 1646239 w 4048838"/>
              <a:gd name="connsiteY114" fmla="*/ 5364920 h 5364921"/>
              <a:gd name="connsiteX115" fmla="*/ 1517212 w 4048838"/>
              <a:gd name="connsiteY115" fmla="*/ 5235893 h 5364921"/>
              <a:gd name="connsiteX116" fmla="*/ 1517212 w 4048838"/>
              <a:gd name="connsiteY116" fmla="*/ 2080334 h 5364921"/>
              <a:gd name="connsiteX117" fmla="*/ 1517211 w 4048838"/>
              <a:gd name="connsiteY117" fmla="*/ 4338931 h 5364921"/>
              <a:gd name="connsiteX118" fmla="*/ 1507073 w 4048838"/>
              <a:gd name="connsiteY118" fmla="*/ 4288712 h 5364921"/>
              <a:gd name="connsiteX119" fmla="*/ 1388185 w 4048838"/>
              <a:gd name="connsiteY119" fmla="*/ 4209908 h 5364921"/>
              <a:gd name="connsiteX120" fmla="*/ 1269298 w 4048838"/>
              <a:gd name="connsiteY120" fmla="*/ 4288712 h 5364921"/>
              <a:gd name="connsiteX121" fmla="*/ 1265700 w 4048838"/>
              <a:gd name="connsiteY121" fmla="*/ 4306531 h 5364921"/>
              <a:gd name="connsiteX122" fmla="*/ 1265700 w 4048838"/>
              <a:gd name="connsiteY122" fmla="*/ 4615477 h 5364921"/>
              <a:gd name="connsiteX123" fmla="*/ 1136673 w 4048838"/>
              <a:gd name="connsiteY123" fmla="*/ 4744504 h 5364921"/>
              <a:gd name="connsiteX124" fmla="*/ 1136674 w 4048838"/>
              <a:gd name="connsiteY124" fmla="*/ 4744503 h 5364921"/>
              <a:gd name="connsiteX125" fmla="*/ 1007647 w 4048838"/>
              <a:gd name="connsiteY125" fmla="*/ 4615476 h 5364921"/>
              <a:gd name="connsiteX126" fmla="*/ 1007647 w 4048838"/>
              <a:gd name="connsiteY126" fmla="*/ 4568738 h 5364921"/>
              <a:gd name="connsiteX127" fmla="*/ 988978 w 4048838"/>
              <a:gd name="connsiteY127" fmla="*/ 4536196 h 5364921"/>
              <a:gd name="connsiteX128" fmla="*/ 911913 w 4048838"/>
              <a:gd name="connsiteY128" fmla="*/ 4489752 h 5364921"/>
              <a:gd name="connsiteX129" fmla="*/ 888433 w 4048838"/>
              <a:gd name="connsiteY129" fmla="*/ 4487385 h 5364921"/>
              <a:gd name="connsiteX130" fmla="*/ 888433 w 4048838"/>
              <a:gd name="connsiteY130" fmla="*/ 4486647 h 5364921"/>
              <a:gd name="connsiteX131" fmla="*/ 840363 w 4048838"/>
              <a:gd name="connsiteY131" fmla="*/ 4476943 h 5364921"/>
              <a:gd name="connsiteX132" fmla="*/ 761560 w 4048838"/>
              <a:gd name="connsiteY132" fmla="*/ 4358055 h 5364921"/>
              <a:gd name="connsiteX133" fmla="*/ 761560 w 4048838"/>
              <a:gd name="connsiteY133" fmla="*/ 4244071 h 5364921"/>
              <a:gd name="connsiteX134" fmla="*/ 753171 w 4048838"/>
              <a:gd name="connsiteY134" fmla="*/ 4202521 h 5364921"/>
              <a:gd name="connsiteX135" fmla="*/ 634284 w 4048838"/>
              <a:gd name="connsiteY135" fmla="*/ 4123717 h 5364921"/>
              <a:gd name="connsiteX136" fmla="*/ 515397 w 4048838"/>
              <a:gd name="connsiteY136" fmla="*/ 4202521 h 5364921"/>
              <a:gd name="connsiteX137" fmla="*/ 513207 w 4048838"/>
              <a:gd name="connsiteY137" fmla="*/ 4213366 h 5364921"/>
              <a:gd name="connsiteX138" fmla="*/ 513207 w 4048838"/>
              <a:gd name="connsiteY138" fmla="*/ 4366769 h 5364921"/>
              <a:gd name="connsiteX139" fmla="*/ 434404 w 4048838"/>
              <a:gd name="connsiteY139" fmla="*/ 4485657 h 5364921"/>
              <a:gd name="connsiteX140" fmla="*/ 386334 w 4048838"/>
              <a:gd name="connsiteY140" fmla="*/ 4495361 h 5364921"/>
              <a:gd name="connsiteX141" fmla="*/ 386334 w 4048838"/>
              <a:gd name="connsiteY141" fmla="*/ 4496099 h 5364921"/>
              <a:gd name="connsiteX142" fmla="*/ 362854 w 4048838"/>
              <a:gd name="connsiteY142" fmla="*/ 4498466 h 5364921"/>
              <a:gd name="connsiteX143" fmla="*/ 263125 w 4048838"/>
              <a:gd name="connsiteY143" fmla="*/ 4584415 h 5364921"/>
              <a:gd name="connsiteX144" fmla="*/ 260921 w 4048838"/>
              <a:gd name="connsiteY144" fmla="*/ 4596905 h 5364921"/>
              <a:gd name="connsiteX145" fmla="*/ 260921 w 4048838"/>
              <a:gd name="connsiteY145" fmla="*/ 4730813 h 5364921"/>
              <a:gd name="connsiteX146" fmla="*/ 131894 w 4048838"/>
              <a:gd name="connsiteY146" fmla="*/ 4859840 h 5364921"/>
              <a:gd name="connsiteX147" fmla="*/ 131895 w 4048838"/>
              <a:gd name="connsiteY147" fmla="*/ 4859839 h 5364921"/>
              <a:gd name="connsiteX148" fmla="*/ 2868 w 4048838"/>
              <a:gd name="connsiteY148" fmla="*/ 4730812 h 5364921"/>
              <a:gd name="connsiteX149" fmla="*/ 2868 w 4048838"/>
              <a:gd name="connsiteY149" fmla="*/ 4365558 h 5364921"/>
              <a:gd name="connsiteX150" fmla="*/ 664 w 4048838"/>
              <a:gd name="connsiteY150" fmla="*/ 4353068 h 5364921"/>
              <a:gd name="connsiteX151" fmla="*/ 0 w 4048838"/>
              <a:gd name="connsiteY151" fmla="*/ 4351789 h 5364921"/>
              <a:gd name="connsiteX152" fmla="*/ 0 w 4048838"/>
              <a:gd name="connsiteY152" fmla="*/ 858029 h 5364921"/>
              <a:gd name="connsiteX153" fmla="*/ 90123 w 4048838"/>
              <a:gd name="connsiteY153" fmla="*/ 858029 h 5364921"/>
              <a:gd name="connsiteX154" fmla="*/ 134300 w 4048838"/>
              <a:gd name="connsiteY154" fmla="*/ 866947 h 5364921"/>
              <a:gd name="connsiteX155" fmla="*/ 134300 w 4048838"/>
              <a:gd name="connsiteY155" fmla="*/ 867685 h 5364921"/>
              <a:gd name="connsiteX156" fmla="*/ 157780 w 4048838"/>
              <a:gd name="connsiteY156" fmla="*/ 870052 h 5364921"/>
              <a:gd name="connsiteX157" fmla="*/ 257509 w 4048838"/>
              <a:gd name="connsiteY157" fmla="*/ 956001 h 5364921"/>
              <a:gd name="connsiteX158" fmla="*/ 257760 w 4048838"/>
              <a:gd name="connsiteY158" fmla="*/ 957424 h 5364921"/>
              <a:gd name="connsiteX159" fmla="*/ 257760 w 4048838"/>
              <a:gd name="connsiteY159" fmla="*/ 1225749 h 5364921"/>
              <a:gd name="connsiteX160" fmla="*/ 386787 w 4048838"/>
              <a:gd name="connsiteY160" fmla="*/ 1354776 h 5364921"/>
              <a:gd name="connsiteX161" fmla="*/ 386786 w 4048838"/>
              <a:gd name="connsiteY161" fmla="*/ 1354775 h 5364921"/>
              <a:gd name="connsiteX162" fmla="*/ 515813 w 4048838"/>
              <a:gd name="connsiteY162" fmla="*/ 1225748 h 5364921"/>
              <a:gd name="connsiteX163" fmla="*/ 515813 w 4048838"/>
              <a:gd name="connsiteY163" fmla="*/ 945729 h 5364921"/>
              <a:gd name="connsiteX164" fmla="*/ 517816 w 4048838"/>
              <a:gd name="connsiteY164" fmla="*/ 934378 h 5364921"/>
              <a:gd name="connsiteX165" fmla="*/ 617545 w 4048838"/>
              <a:gd name="connsiteY165" fmla="*/ 848429 h 5364921"/>
              <a:gd name="connsiteX166" fmla="*/ 641025 w 4048838"/>
              <a:gd name="connsiteY166" fmla="*/ 846062 h 5364921"/>
              <a:gd name="connsiteX167" fmla="*/ 641025 w 4048838"/>
              <a:gd name="connsiteY167" fmla="*/ 845324 h 5364921"/>
              <a:gd name="connsiteX168" fmla="*/ 689095 w 4048838"/>
              <a:gd name="connsiteY168" fmla="*/ 835620 h 5364921"/>
              <a:gd name="connsiteX169" fmla="*/ 767898 w 4048838"/>
              <a:gd name="connsiteY169" fmla="*/ 716732 h 5364921"/>
              <a:gd name="connsiteX170" fmla="*/ 767898 w 4048838"/>
              <a:gd name="connsiteY170" fmla="*/ 626602 h 5364921"/>
              <a:gd name="connsiteX171" fmla="*/ 776287 w 4048838"/>
              <a:gd name="connsiteY171" fmla="*/ 585052 h 5364921"/>
              <a:gd name="connsiteX172" fmla="*/ 895174 w 4048838"/>
              <a:gd name="connsiteY172" fmla="*/ 506248 h 5364921"/>
              <a:gd name="connsiteX173" fmla="*/ 1014061 w 4048838"/>
              <a:gd name="connsiteY173" fmla="*/ 585052 h 5364921"/>
              <a:gd name="connsiteX174" fmla="*/ 1016251 w 4048838"/>
              <a:gd name="connsiteY174" fmla="*/ 595896 h 5364921"/>
              <a:gd name="connsiteX175" fmla="*/ 1016251 w 4048838"/>
              <a:gd name="connsiteY175" fmla="*/ 836766 h 5364921"/>
              <a:gd name="connsiteX176" fmla="*/ 1095054 w 4048838"/>
              <a:gd name="connsiteY176" fmla="*/ 955654 h 5364921"/>
              <a:gd name="connsiteX177" fmla="*/ 1143124 w 4048838"/>
              <a:gd name="connsiteY177" fmla="*/ 965358 h 5364921"/>
              <a:gd name="connsiteX178" fmla="*/ 1143124 w 4048838"/>
              <a:gd name="connsiteY178" fmla="*/ 966096 h 5364921"/>
              <a:gd name="connsiteX179" fmla="*/ 1166604 w 4048838"/>
              <a:gd name="connsiteY179" fmla="*/ 968463 h 5364921"/>
              <a:gd name="connsiteX180" fmla="*/ 1266333 w 4048838"/>
              <a:gd name="connsiteY180" fmla="*/ 1054412 h 5364921"/>
              <a:gd name="connsiteX181" fmla="*/ 1266585 w 4048838"/>
              <a:gd name="connsiteY181" fmla="*/ 1055841 h 5364921"/>
              <a:gd name="connsiteX182" fmla="*/ 1266585 w 4048838"/>
              <a:gd name="connsiteY182" fmla="*/ 1160482 h 5364921"/>
              <a:gd name="connsiteX183" fmla="*/ 1395612 w 4048838"/>
              <a:gd name="connsiteY183" fmla="*/ 1289509 h 5364921"/>
              <a:gd name="connsiteX184" fmla="*/ 1395611 w 4048838"/>
              <a:gd name="connsiteY184" fmla="*/ 1289508 h 5364921"/>
              <a:gd name="connsiteX185" fmla="*/ 1524638 w 4048838"/>
              <a:gd name="connsiteY185" fmla="*/ 1160481 h 5364921"/>
              <a:gd name="connsiteX186" fmla="*/ 1524638 w 4048838"/>
              <a:gd name="connsiteY186" fmla="*/ 0 h 5364921"/>
              <a:gd name="connsiteX0" fmla="*/ 1524638 w 4048838"/>
              <a:gd name="connsiteY0" fmla="*/ 0 h 5364921"/>
              <a:gd name="connsiteX1" fmla="*/ 1524639 w 4048838"/>
              <a:gd name="connsiteY1" fmla="*/ 0 h 5364921"/>
              <a:gd name="connsiteX2" fmla="*/ 1524639 w 4048838"/>
              <a:gd name="connsiteY2" fmla="*/ 1177004 h 5364921"/>
              <a:gd name="connsiteX3" fmla="*/ 1534777 w 4048838"/>
              <a:gd name="connsiteY3" fmla="*/ 1126785 h 5364921"/>
              <a:gd name="connsiteX4" fmla="*/ 1653665 w 4048838"/>
              <a:gd name="connsiteY4" fmla="*/ 1047981 h 5364921"/>
              <a:gd name="connsiteX5" fmla="*/ 1772552 w 4048838"/>
              <a:gd name="connsiteY5" fmla="*/ 1126785 h 5364921"/>
              <a:gd name="connsiteX6" fmla="*/ 1782316 w 4048838"/>
              <a:gd name="connsiteY6" fmla="*/ 1175145 h 5364921"/>
              <a:gd name="connsiteX7" fmla="*/ 1782316 w 4048838"/>
              <a:gd name="connsiteY7" fmla="*/ 1761547 h 5364921"/>
              <a:gd name="connsiteX8" fmla="*/ 1911343 w 4048838"/>
              <a:gd name="connsiteY8" fmla="*/ 1890574 h 5364921"/>
              <a:gd name="connsiteX9" fmla="*/ 1911342 w 4048838"/>
              <a:gd name="connsiteY9" fmla="*/ 1890573 h 5364921"/>
              <a:gd name="connsiteX10" fmla="*/ 2040369 w 4048838"/>
              <a:gd name="connsiteY10" fmla="*/ 1761546 h 5364921"/>
              <a:gd name="connsiteX11" fmla="*/ 2040370 w 4048838"/>
              <a:gd name="connsiteY11" fmla="*/ 864584 h 5364921"/>
              <a:gd name="connsiteX12" fmla="*/ 2050508 w 4048838"/>
              <a:gd name="connsiteY12" fmla="*/ 814365 h 5364921"/>
              <a:gd name="connsiteX13" fmla="*/ 2169396 w 4048838"/>
              <a:gd name="connsiteY13" fmla="*/ 735561 h 5364921"/>
              <a:gd name="connsiteX14" fmla="*/ 2288283 w 4048838"/>
              <a:gd name="connsiteY14" fmla="*/ 814365 h 5364921"/>
              <a:gd name="connsiteX15" fmla="*/ 2291881 w 4048838"/>
              <a:gd name="connsiteY15" fmla="*/ 832184 h 5364921"/>
              <a:gd name="connsiteX16" fmla="*/ 2291881 w 4048838"/>
              <a:gd name="connsiteY16" fmla="*/ 1141130 h 5364921"/>
              <a:gd name="connsiteX17" fmla="*/ 2420908 w 4048838"/>
              <a:gd name="connsiteY17" fmla="*/ 1270157 h 5364921"/>
              <a:gd name="connsiteX18" fmla="*/ 2420907 w 4048838"/>
              <a:gd name="connsiteY18" fmla="*/ 1270156 h 5364921"/>
              <a:gd name="connsiteX19" fmla="*/ 2549934 w 4048838"/>
              <a:gd name="connsiteY19" fmla="*/ 1141129 h 5364921"/>
              <a:gd name="connsiteX20" fmla="*/ 2549934 w 4048838"/>
              <a:gd name="connsiteY20" fmla="*/ 1094391 h 5364921"/>
              <a:gd name="connsiteX21" fmla="*/ 2568603 w 4048838"/>
              <a:gd name="connsiteY21" fmla="*/ 1061849 h 5364921"/>
              <a:gd name="connsiteX22" fmla="*/ 2645668 w 4048838"/>
              <a:gd name="connsiteY22" fmla="*/ 1015405 h 5364921"/>
              <a:gd name="connsiteX23" fmla="*/ 2669148 w 4048838"/>
              <a:gd name="connsiteY23" fmla="*/ 1013038 h 5364921"/>
              <a:gd name="connsiteX24" fmla="*/ 2669148 w 4048838"/>
              <a:gd name="connsiteY24" fmla="*/ 1012300 h 5364921"/>
              <a:gd name="connsiteX25" fmla="*/ 2717218 w 4048838"/>
              <a:gd name="connsiteY25" fmla="*/ 1002596 h 5364921"/>
              <a:gd name="connsiteX26" fmla="*/ 2796021 w 4048838"/>
              <a:gd name="connsiteY26" fmla="*/ 883708 h 5364921"/>
              <a:gd name="connsiteX27" fmla="*/ 2796021 w 4048838"/>
              <a:gd name="connsiteY27" fmla="*/ 769724 h 5364921"/>
              <a:gd name="connsiteX28" fmla="*/ 2804410 w 4048838"/>
              <a:gd name="connsiteY28" fmla="*/ 728174 h 5364921"/>
              <a:gd name="connsiteX29" fmla="*/ 2923297 w 4048838"/>
              <a:gd name="connsiteY29" fmla="*/ 649370 h 5364921"/>
              <a:gd name="connsiteX30" fmla="*/ 3042184 w 4048838"/>
              <a:gd name="connsiteY30" fmla="*/ 728174 h 5364921"/>
              <a:gd name="connsiteX31" fmla="*/ 3044374 w 4048838"/>
              <a:gd name="connsiteY31" fmla="*/ 739019 h 5364921"/>
              <a:gd name="connsiteX32" fmla="*/ 3044374 w 4048838"/>
              <a:gd name="connsiteY32" fmla="*/ 892422 h 5364921"/>
              <a:gd name="connsiteX33" fmla="*/ 3123177 w 4048838"/>
              <a:gd name="connsiteY33" fmla="*/ 1011310 h 5364921"/>
              <a:gd name="connsiteX34" fmla="*/ 3171247 w 4048838"/>
              <a:gd name="connsiteY34" fmla="*/ 1021014 h 5364921"/>
              <a:gd name="connsiteX35" fmla="*/ 3171247 w 4048838"/>
              <a:gd name="connsiteY35" fmla="*/ 1021752 h 5364921"/>
              <a:gd name="connsiteX36" fmla="*/ 3194727 w 4048838"/>
              <a:gd name="connsiteY36" fmla="*/ 1024119 h 5364921"/>
              <a:gd name="connsiteX37" fmla="*/ 3294455 w 4048838"/>
              <a:gd name="connsiteY37" fmla="*/ 1110068 h 5364921"/>
              <a:gd name="connsiteX38" fmla="*/ 3296659 w 4048838"/>
              <a:gd name="connsiteY38" fmla="*/ 1122558 h 5364921"/>
              <a:gd name="connsiteX39" fmla="*/ 3296659 w 4048838"/>
              <a:gd name="connsiteY39" fmla="*/ 1256466 h 5364921"/>
              <a:gd name="connsiteX40" fmla="*/ 3425686 w 4048838"/>
              <a:gd name="connsiteY40" fmla="*/ 1385493 h 5364921"/>
              <a:gd name="connsiteX41" fmla="*/ 3425685 w 4048838"/>
              <a:gd name="connsiteY41" fmla="*/ 1385492 h 5364921"/>
              <a:gd name="connsiteX42" fmla="*/ 3554712 w 4048838"/>
              <a:gd name="connsiteY42" fmla="*/ 1256465 h 5364921"/>
              <a:gd name="connsiteX43" fmla="*/ 3554712 w 4048838"/>
              <a:gd name="connsiteY43" fmla="*/ 891211 h 5364921"/>
              <a:gd name="connsiteX44" fmla="*/ 3556916 w 4048838"/>
              <a:gd name="connsiteY44" fmla="*/ 878721 h 5364921"/>
              <a:gd name="connsiteX45" fmla="*/ 3656645 w 4048838"/>
              <a:gd name="connsiteY45" fmla="*/ 792772 h 5364921"/>
              <a:gd name="connsiteX46" fmla="*/ 3680125 w 4048838"/>
              <a:gd name="connsiteY46" fmla="*/ 790405 h 5364921"/>
              <a:gd name="connsiteX47" fmla="*/ 3680125 w 4048838"/>
              <a:gd name="connsiteY47" fmla="*/ 789667 h 5364921"/>
              <a:gd name="connsiteX48" fmla="*/ 3728195 w 4048838"/>
              <a:gd name="connsiteY48" fmla="*/ 779963 h 5364921"/>
              <a:gd name="connsiteX49" fmla="*/ 3806998 w 4048838"/>
              <a:gd name="connsiteY49" fmla="*/ 661075 h 5364921"/>
              <a:gd name="connsiteX50" fmla="*/ 3806998 w 4048838"/>
              <a:gd name="connsiteY50" fmla="*/ 284700 h 5364921"/>
              <a:gd name="connsiteX51" fmla="*/ 3815387 w 4048838"/>
              <a:gd name="connsiteY51" fmla="*/ 243150 h 5364921"/>
              <a:gd name="connsiteX52" fmla="*/ 3934274 w 4048838"/>
              <a:gd name="connsiteY52" fmla="*/ 164346 h 5364921"/>
              <a:gd name="connsiteX53" fmla="*/ 4033837 w 4048838"/>
              <a:gd name="connsiteY53" fmla="*/ 211300 h 5364921"/>
              <a:gd name="connsiteX54" fmla="*/ 4047851 w 4048838"/>
              <a:gd name="connsiteY54" fmla="*/ 234398 h 5364921"/>
              <a:gd name="connsiteX55" fmla="*/ 4047851 w 4048838"/>
              <a:gd name="connsiteY55" fmla="*/ 2080334 h 5364921"/>
              <a:gd name="connsiteX56" fmla="*/ 4048838 w 4048838"/>
              <a:gd name="connsiteY56" fmla="*/ 2080334 h 5364921"/>
              <a:gd name="connsiteX57" fmla="*/ 4048838 w 4048838"/>
              <a:gd name="connsiteY57" fmla="*/ 3156804 h 5364921"/>
              <a:gd name="connsiteX58" fmla="*/ 3970035 w 4048838"/>
              <a:gd name="connsiteY58" fmla="*/ 3275692 h 5364921"/>
              <a:gd name="connsiteX59" fmla="*/ 3921965 w 4048838"/>
              <a:gd name="connsiteY59" fmla="*/ 3285396 h 5364921"/>
              <a:gd name="connsiteX60" fmla="*/ 3921965 w 4048838"/>
              <a:gd name="connsiteY60" fmla="*/ 3286134 h 5364921"/>
              <a:gd name="connsiteX61" fmla="*/ 3898485 w 4048838"/>
              <a:gd name="connsiteY61" fmla="*/ 3288501 h 5364921"/>
              <a:gd name="connsiteX62" fmla="*/ 3821421 w 4048838"/>
              <a:gd name="connsiteY62" fmla="*/ 3334945 h 5364921"/>
              <a:gd name="connsiteX63" fmla="*/ 3800256 w 4048838"/>
              <a:gd name="connsiteY63" fmla="*/ 3371836 h 5364921"/>
              <a:gd name="connsiteX64" fmla="*/ 3800256 w 4048838"/>
              <a:gd name="connsiteY64" fmla="*/ 3435150 h 5364921"/>
              <a:gd name="connsiteX65" fmla="*/ 3721453 w 4048838"/>
              <a:gd name="connsiteY65" fmla="*/ 3554038 h 5364921"/>
              <a:gd name="connsiteX66" fmla="*/ 3673383 w 4048838"/>
              <a:gd name="connsiteY66" fmla="*/ 3563742 h 5364921"/>
              <a:gd name="connsiteX67" fmla="*/ 3673383 w 4048838"/>
              <a:gd name="connsiteY67" fmla="*/ 3564480 h 5364921"/>
              <a:gd name="connsiteX68" fmla="*/ 3649903 w 4048838"/>
              <a:gd name="connsiteY68" fmla="*/ 3566847 h 5364921"/>
              <a:gd name="connsiteX69" fmla="*/ 3550174 w 4048838"/>
              <a:gd name="connsiteY69" fmla="*/ 3652796 h 5364921"/>
              <a:gd name="connsiteX70" fmla="*/ 3550154 w 4048838"/>
              <a:gd name="connsiteY70" fmla="*/ 3652909 h 5364921"/>
              <a:gd name="connsiteX71" fmla="*/ 3550154 w 4048838"/>
              <a:gd name="connsiteY71" fmla="*/ 4212702 h 5364921"/>
              <a:gd name="connsiteX72" fmla="*/ 3471351 w 4048838"/>
              <a:gd name="connsiteY72" fmla="*/ 4331590 h 5364921"/>
              <a:gd name="connsiteX73" fmla="*/ 3423281 w 4048838"/>
              <a:gd name="connsiteY73" fmla="*/ 4341294 h 5364921"/>
              <a:gd name="connsiteX74" fmla="*/ 3423281 w 4048838"/>
              <a:gd name="connsiteY74" fmla="*/ 4342032 h 5364921"/>
              <a:gd name="connsiteX75" fmla="*/ 3399801 w 4048838"/>
              <a:gd name="connsiteY75" fmla="*/ 4344399 h 5364921"/>
              <a:gd name="connsiteX76" fmla="*/ 3300072 w 4048838"/>
              <a:gd name="connsiteY76" fmla="*/ 4430348 h 5364921"/>
              <a:gd name="connsiteX77" fmla="*/ 3299821 w 4048838"/>
              <a:gd name="connsiteY77" fmla="*/ 4431771 h 5364921"/>
              <a:gd name="connsiteX78" fmla="*/ 3299821 w 4048838"/>
              <a:gd name="connsiteY78" fmla="*/ 4700096 h 5364921"/>
              <a:gd name="connsiteX79" fmla="*/ 3170794 w 4048838"/>
              <a:gd name="connsiteY79" fmla="*/ 4829123 h 5364921"/>
              <a:gd name="connsiteX80" fmla="*/ 3170795 w 4048838"/>
              <a:gd name="connsiteY80" fmla="*/ 4829122 h 5364921"/>
              <a:gd name="connsiteX81" fmla="*/ 3041768 w 4048838"/>
              <a:gd name="connsiteY81" fmla="*/ 4700095 h 5364921"/>
              <a:gd name="connsiteX82" fmla="*/ 3041768 w 4048838"/>
              <a:gd name="connsiteY82" fmla="*/ 4420076 h 5364921"/>
              <a:gd name="connsiteX83" fmla="*/ 3039765 w 4048838"/>
              <a:gd name="connsiteY83" fmla="*/ 4408725 h 5364921"/>
              <a:gd name="connsiteX84" fmla="*/ 2940036 w 4048838"/>
              <a:gd name="connsiteY84" fmla="*/ 4322776 h 5364921"/>
              <a:gd name="connsiteX85" fmla="*/ 2916556 w 4048838"/>
              <a:gd name="connsiteY85" fmla="*/ 4320409 h 5364921"/>
              <a:gd name="connsiteX86" fmla="*/ 2916556 w 4048838"/>
              <a:gd name="connsiteY86" fmla="*/ 4319671 h 5364921"/>
              <a:gd name="connsiteX87" fmla="*/ 2868486 w 4048838"/>
              <a:gd name="connsiteY87" fmla="*/ 4309967 h 5364921"/>
              <a:gd name="connsiteX88" fmla="*/ 2789683 w 4048838"/>
              <a:gd name="connsiteY88" fmla="*/ 4191079 h 5364921"/>
              <a:gd name="connsiteX89" fmla="*/ 2789683 w 4048838"/>
              <a:gd name="connsiteY89" fmla="*/ 4100949 h 5364921"/>
              <a:gd name="connsiteX90" fmla="*/ 2781294 w 4048838"/>
              <a:gd name="connsiteY90" fmla="*/ 4059399 h 5364921"/>
              <a:gd name="connsiteX91" fmla="*/ 2662407 w 4048838"/>
              <a:gd name="connsiteY91" fmla="*/ 3980595 h 5364921"/>
              <a:gd name="connsiteX92" fmla="*/ 2543520 w 4048838"/>
              <a:gd name="connsiteY92" fmla="*/ 4059399 h 5364921"/>
              <a:gd name="connsiteX93" fmla="*/ 2541330 w 4048838"/>
              <a:gd name="connsiteY93" fmla="*/ 4070243 h 5364921"/>
              <a:gd name="connsiteX94" fmla="*/ 2541330 w 4048838"/>
              <a:gd name="connsiteY94" fmla="*/ 4311113 h 5364921"/>
              <a:gd name="connsiteX95" fmla="*/ 2462527 w 4048838"/>
              <a:gd name="connsiteY95" fmla="*/ 4430001 h 5364921"/>
              <a:gd name="connsiteX96" fmla="*/ 2414457 w 4048838"/>
              <a:gd name="connsiteY96" fmla="*/ 4439705 h 5364921"/>
              <a:gd name="connsiteX97" fmla="*/ 2414457 w 4048838"/>
              <a:gd name="connsiteY97" fmla="*/ 4440443 h 5364921"/>
              <a:gd name="connsiteX98" fmla="*/ 2390977 w 4048838"/>
              <a:gd name="connsiteY98" fmla="*/ 4442810 h 5364921"/>
              <a:gd name="connsiteX99" fmla="*/ 2291248 w 4048838"/>
              <a:gd name="connsiteY99" fmla="*/ 4528759 h 5364921"/>
              <a:gd name="connsiteX100" fmla="*/ 2290996 w 4048838"/>
              <a:gd name="connsiteY100" fmla="*/ 4530188 h 5364921"/>
              <a:gd name="connsiteX101" fmla="*/ 2290996 w 4048838"/>
              <a:gd name="connsiteY101" fmla="*/ 4634829 h 5364921"/>
              <a:gd name="connsiteX102" fmla="*/ 2161969 w 4048838"/>
              <a:gd name="connsiteY102" fmla="*/ 4763856 h 5364921"/>
              <a:gd name="connsiteX103" fmla="*/ 2161970 w 4048838"/>
              <a:gd name="connsiteY103" fmla="*/ 4763855 h 5364921"/>
              <a:gd name="connsiteX104" fmla="*/ 2032943 w 4048838"/>
              <a:gd name="connsiteY104" fmla="*/ 4634828 h 5364921"/>
              <a:gd name="connsiteX105" fmla="*/ 2032943 w 4048838"/>
              <a:gd name="connsiteY105" fmla="*/ 2080334 h 5364921"/>
              <a:gd name="connsiteX106" fmla="*/ 2032942 w 4048838"/>
              <a:gd name="connsiteY106" fmla="*/ 4651351 h 5364921"/>
              <a:gd name="connsiteX107" fmla="*/ 2022804 w 4048838"/>
              <a:gd name="connsiteY107" fmla="*/ 4601132 h 5364921"/>
              <a:gd name="connsiteX108" fmla="*/ 1903916 w 4048838"/>
              <a:gd name="connsiteY108" fmla="*/ 4522328 h 5364921"/>
              <a:gd name="connsiteX109" fmla="*/ 1785029 w 4048838"/>
              <a:gd name="connsiteY109" fmla="*/ 4601132 h 5364921"/>
              <a:gd name="connsiteX110" fmla="*/ 1775265 w 4048838"/>
              <a:gd name="connsiteY110" fmla="*/ 4649492 h 5364921"/>
              <a:gd name="connsiteX111" fmla="*/ 1775265 w 4048838"/>
              <a:gd name="connsiteY111" fmla="*/ 5235894 h 5364921"/>
              <a:gd name="connsiteX112" fmla="*/ 1646238 w 4048838"/>
              <a:gd name="connsiteY112" fmla="*/ 5364921 h 5364921"/>
              <a:gd name="connsiteX113" fmla="*/ 1646239 w 4048838"/>
              <a:gd name="connsiteY113" fmla="*/ 5364920 h 5364921"/>
              <a:gd name="connsiteX114" fmla="*/ 1517212 w 4048838"/>
              <a:gd name="connsiteY114" fmla="*/ 5235893 h 5364921"/>
              <a:gd name="connsiteX115" fmla="*/ 1517212 w 4048838"/>
              <a:gd name="connsiteY115" fmla="*/ 2080334 h 5364921"/>
              <a:gd name="connsiteX116" fmla="*/ 1517211 w 4048838"/>
              <a:gd name="connsiteY116" fmla="*/ 4338931 h 5364921"/>
              <a:gd name="connsiteX117" fmla="*/ 1507073 w 4048838"/>
              <a:gd name="connsiteY117" fmla="*/ 4288712 h 5364921"/>
              <a:gd name="connsiteX118" fmla="*/ 1388185 w 4048838"/>
              <a:gd name="connsiteY118" fmla="*/ 4209908 h 5364921"/>
              <a:gd name="connsiteX119" fmla="*/ 1269298 w 4048838"/>
              <a:gd name="connsiteY119" fmla="*/ 4288712 h 5364921"/>
              <a:gd name="connsiteX120" fmla="*/ 1265700 w 4048838"/>
              <a:gd name="connsiteY120" fmla="*/ 4306531 h 5364921"/>
              <a:gd name="connsiteX121" fmla="*/ 1265700 w 4048838"/>
              <a:gd name="connsiteY121" fmla="*/ 4615477 h 5364921"/>
              <a:gd name="connsiteX122" fmla="*/ 1136673 w 4048838"/>
              <a:gd name="connsiteY122" fmla="*/ 4744504 h 5364921"/>
              <a:gd name="connsiteX123" fmla="*/ 1136674 w 4048838"/>
              <a:gd name="connsiteY123" fmla="*/ 4744503 h 5364921"/>
              <a:gd name="connsiteX124" fmla="*/ 1007647 w 4048838"/>
              <a:gd name="connsiteY124" fmla="*/ 4615476 h 5364921"/>
              <a:gd name="connsiteX125" fmla="*/ 1007647 w 4048838"/>
              <a:gd name="connsiteY125" fmla="*/ 4568738 h 5364921"/>
              <a:gd name="connsiteX126" fmla="*/ 988978 w 4048838"/>
              <a:gd name="connsiteY126" fmla="*/ 4536196 h 5364921"/>
              <a:gd name="connsiteX127" fmla="*/ 911913 w 4048838"/>
              <a:gd name="connsiteY127" fmla="*/ 4489752 h 5364921"/>
              <a:gd name="connsiteX128" fmla="*/ 888433 w 4048838"/>
              <a:gd name="connsiteY128" fmla="*/ 4487385 h 5364921"/>
              <a:gd name="connsiteX129" fmla="*/ 888433 w 4048838"/>
              <a:gd name="connsiteY129" fmla="*/ 4486647 h 5364921"/>
              <a:gd name="connsiteX130" fmla="*/ 840363 w 4048838"/>
              <a:gd name="connsiteY130" fmla="*/ 4476943 h 5364921"/>
              <a:gd name="connsiteX131" fmla="*/ 761560 w 4048838"/>
              <a:gd name="connsiteY131" fmla="*/ 4358055 h 5364921"/>
              <a:gd name="connsiteX132" fmla="*/ 761560 w 4048838"/>
              <a:gd name="connsiteY132" fmla="*/ 4244071 h 5364921"/>
              <a:gd name="connsiteX133" fmla="*/ 753171 w 4048838"/>
              <a:gd name="connsiteY133" fmla="*/ 4202521 h 5364921"/>
              <a:gd name="connsiteX134" fmla="*/ 634284 w 4048838"/>
              <a:gd name="connsiteY134" fmla="*/ 4123717 h 5364921"/>
              <a:gd name="connsiteX135" fmla="*/ 515397 w 4048838"/>
              <a:gd name="connsiteY135" fmla="*/ 4202521 h 5364921"/>
              <a:gd name="connsiteX136" fmla="*/ 513207 w 4048838"/>
              <a:gd name="connsiteY136" fmla="*/ 4213366 h 5364921"/>
              <a:gd name="connsiteX137" fmla="*/ 513207 w 4048838"/>
              <a:gd name="connsiteY137" fmla="*/ 4366769 h 5364921"/>
              <a:gd name="connsiteX138" fmla="*/ 434404 w 4048838"/>
              <a:gd name="connsiteY138" fmla="*/ 4485657 h 5364921"/>
              <a:gd name="connsiteX139" fmla="*/ 386334 w 4048838"/>
              <a:gd name="connsiteY139" fmla="*/ 4495361 h 5364921"/>
              <a:gd name="connsiteX140" fmla="*/ 386334 w 4048838"/>
              <a:gd name="connsiteY140" fmla="*/ 4496099 h 5364921"/>
              <a:gd name="connsiteX141" fmla="*/ 362854 w 4048838"/>
              <a:gd name="connsiteY141" fmla="*/ 4498466 h 5364921"/>
              <a:gd name="connsiteX142" fmla="*/ 263125 w 4048838"/>
              <a:gd name="connsiteY142" fmla="*/ 4584415 h 5364921"/>
              <a:gd name="connsiteX143" fmla="*/ 260921 w 4048838"/>
              <a:gd name="connsiteY143" fmla="*/ 4596905 h 5364921"/>
              <a:gd name="connsiteX144" fmla="*/ 260921 w 4048838"/>
              <a:gd name="connsiteY144" fmla="*/ 4730813 h 5364921"/>
              <a:gd name="connsiteX145" fmla="*/ 131894 w 4048838"/>
              <a:gd name="connsiteY145" fmla="*/ 4859840 h 5364921"/>
              <a:gd name="connsiteX146" fmla="*/ 131895 w 4048838"/>
              <a:gd name="connsiteY146" fmla="*/ 4859839 h 5364921"/>
              <a:gd name="connsiteX147" fmla="*/ 2868 w 4048838"/>
              <a:gd name="connsiteY147" fmla="*/ 4730812 h 5364921"/>
              <a:gd name="connsiteX148" fmla="*/ 2868 w 4048838"/>
              <a:gd name="connsiteY148" fmla="*/ 4365558 h 5364921"/>
              <a:gd name="connsiteX149" fmla="*/ 664 w 4048838"/>
              <a:gd name="connsiteY149" fmla="*/ 4353068 h 5364921"/>
              <a:gd name="connsiteX150" fmla="*/ 0 w 4048838"/>
              <a:gd name="connsiteY150" fmla="*/ 4351789 h 5364921"/>
              <a:gd name="connsiteX151" fmla="*/ 0 w 4048838"/>
              <a:gd name="connsiteY151" fmla="*/ 858029 h 5364921"/>
              <a:gd name="connsiteX152" fmla="*/ 90123 w 4048838"/>
              <a:gd name="connsiteY152" fmla="*/ 858029 h 5364921"/>
              <a:gd name="connsiteX153" fmla="*/ 134300 w 4048838"/>
              <a:gd name="connsiteY153" fmla="*/ 866947 h 5364921"/>
              <a:gd name="connsiteX154" fmla="*/ 134300 w 4048838"/>
              <a:gd name="connsiteY154" fmla="*/ 867685 h 5364921"/>
              <a:gd name="connsiteX155" fmla="*/ 157780 w 4048838"/>
              <a:gd name="connsiteY155" fmla="*/ 870052 h 5364921"/>
              <a:gd name="connsiteX156" fmla="*/ 257509 w 4048838"/>
              <a:gd name="connsiteY156" fmla="*/ 956001 h 5364921"/>
              <a:gd name="connsiteX157" fmla="*/ 257760 w 4048838"/>
              <a:gd name="connsiteY157" fmla="*/ 957424 h 5364921"/>
              <a:gd name="connsiteX158" fmla="*/ 257760 w 4048838"/>
              <a:gd name="connsiteY158" fmla="*/ 1225749 h 5364921"/>
              <a:gd name="connsiteX159" fmla="*/ 386787 w 4048838"/>
              <a:gd name="connsiteY159" fmla="*/ 1354776 h 5364921"/>
              <a:gd name="connsiteX160" fmla="*/ 386786 w 4048838"/>
              <a:gd name="connsiteY160" fmla="*/ 1354775 h 5364921"/>
              <a:gd name="connsiteX161" fmla="*/ 515813 w 4048838"/>
              <a:gd name="connsiteY161" fmla="*/ 1225748 h 5364921"/>
              <a:gd name="connsiteX162" fmla="*/ 515813 w 4048838"/>
              <a:gd name="connsiteY162" fmla="*/ 945729 h 5364921"/>
              <a:gd name="connsiteX163" fmla="*/ 517816 w 4048838"/>
              <a:gd name="connsiteY163" fmla="*/ 934378 h 5364921"/>
              <a:gd name="connsiteX164" fmla="*/ 617545 w 4048838"/>
              <a:gd name="connsiteY164" fmla="*/ 848429 h 5364921"/>
              <a:gd name="connsiteX165" fmla="*/ 641025 w 4048838"/>
              <a:gd name="connsiteY165" fmla="*/ 846062 h 5364921"/>
              <a:gd name="connsiteX166" fmla="*/ 641025 w 4048838"/>
              <a:gd name="connsiteY166" fmla="*/ 845324 h 5364921"/>
              <a:gd name="connsiteX167" fmla="*/ 689095 w 4048838"/>
              <a:gd name="connsiteY167" fmla="*/ 835620 h 5364921"/>
              <a:gd name="connsiteX168" fmla="*/ 767898 w 4048838"/>
              <a:gd name="connsiteY168" fmla="*/ 716732 h 5364921"/>
              <a:gd name="connsiteX169" fmla="*/ 767898 w 4048838"/>
              <a:gd name="connsiteY169" fmla="*/ 626602 h 5364921"/>
              <a:gd name="connsiteX170" fmla="*/ 776287 w 4048838"/>
              <a:gd name="connsiteY170" fmla="*/ 585052 h 5364921"/>
              <a:gd name="connsiteX171" fmla="*/ 895174 w 4048838"/>
              <a:gd name="connsiteY171" fmla="*/ 506248 h 5364921"/>
              <a:gd name="connsiteX172" fmla="*/ 1014061 w 4048838"/>
              <a:gd name="connsiteY172" fmla="*/ 585052 h 5364921"/>
              <a:gd name="connsiteX173" fmla="*/ 1016251 w 4048838"/>
              <a:gd name="connsiteY173" fmla="*/ 595896 h 5364921"/>
              <a:gd name="connsiteX174" fmla="*/ 1016251 w 4048838"/>
              <a:gd name="connsiteY174" fmla="*/ 836766 h 5364921"/>
              <a:gd name="connsiteX175" fmla="*/ 1095054 w 4048838"/>
              <a:gd name="connsiteY175" fmla="*/ 955654 h 5364921"/>
              <a:gd name="connsiteX176" fmla="*/ 1143124 w 4048838"/>
              <a:gd name="connsiteY176" fmla="*/ 965358 h 5364921"/>
              <a:gd name="connsiteX177" fmla="*/ 1143124 w 4048838"/>
              <a:gd name="connsiteY177" fmla="*/ 966096 h 5364921"/>
              <a:gd name="connsiteX178" fmla="*/ 1166604 w 4048838"/>
              <a:gd name="connsiteY178" fmla="*/ 968463 h 5364921"/>
              <a:gd name="connsiteX179" fmla="*/ 1266333 w 4048838"/>
              <a:gd name="connsiteY179" fmla="*/ 1054412 h 5364921"/>
              <a:gd name="connsiteX180" fmla="*/ 1266585 w 4048838"/>
              <a:gd name="connsiteY180" fmla="*/ 1055841 h 5364921"/>
              <a:gd name="connsiteX181" fmla="*/ 1266585 w 4048838"/>
              <a:gd name="connsiteY181" fmla="*/ 1160482 h 5364921"/>
              <a:gd name="connsiteX182" fmla="*/ 1395612 w 4048838"/>
              <a:gd name="connsiteY182" fmla="*/ 1289509 h 5364921"/>
              <a:gd name="connsiteX183" fmla="*/ 1395611 w 4048838"/>
              <a:gd name="connsiteY183" fmla="*/ 1289508 h 5364921"/>
              <a:gd name="connsiteX184" fmla="*/ 1524638 w 4048838"/>
              <a:gd name="connsiteY184" fmla="*/ 1160481 h 5364921"/>
              <a:gd name="connsiteX185" fmla="*/ 1524638 w 4048838"/>
              <a:gd name="connsiteY185" fmla="*/ 0 h 5364921"/>
              <a:gd name="connsiteX0" fmla="*/ 1524638 w 4048838"/>
              <a:gd name="connsiteY0" fmla="*/ 1160481 h 5364921"/>
              <a:gd name="connsiteX1" fmla="*/ 1524639 w 4048838"/>
              <a:gd name="connsiteY1" fmla="*/ 0 h 5364921"/>
              <a:gd name="connsiteX2" fmla="*/ 1524639 w 4048838"/>
              <a:gd name="connsiteY2" fmla="*/ 1177004 h 5364921"/>
              <a:gd name="connsiteX3" fmla="*/ 1534777 w 4048838"/>
              <a:gd name="connsiteY3" fmla="*/ 1126785 h 5364921"/>
              <a:gd name="connsiteX4" fmla="*/ 1653665 w 4048838"/>
              <a:gd name="connsiteY4" fmla="*/ 1047981 h 5364921"/>
              <a:gd name="connsiteX5" fmla="*/ 1772552 w 4048838"/>
              <a:gd name="connsiteY5" fmla="*/ 1126785 h 5364921"/>
              <a:gd name="connsiteX6" fmla="*/ 1782316 w 4048838"/>
              <a:gd name="connsiteY6" fmla="*/ 1175145 h 5364921"/>
              <a:gd name="connsiteX7" fmla="*/ 1782316 w 4048838"/>
              <a:gd name="connsiteY7" fmla="*/ 1761547 h 5364921"/>
              <a:gd name="connsiteX8" fmla="*/ 1911343 w 4048838"/>
              <a:gd name="connsiteY8" fmla="*/ 1890574 h 5364921"/>
              <a:gd name="connsiteX9" fmla="*/ 1911342 w 4048838"/>
              <a:gd name="connsiteY9" fmla="*/ 1890573 h 5364921"/>
              <a:gd name="connsiteX10" fmla="*/ 2040369 w 4048838"/>
              <a:gd name="connsiteY10" fmla="*/ 1761546 h 5364921"/>
              <a:gd name="connsiteX11" fmla="*/ 2040370 w 4048838"/>
              <a:gd name="connsiteY11" fmla="*/ 864584 h 5364921"/>
              <a:gd name="connsiteX12" fmla="*/ 2050508 w 4048838"/>
              <a:gd name="connsiteY12" fmla="*/ 814365 h 5364921"/>
              <a:gd name="connsiteX13" fmla="*/ 2169396 w 4048838"/>
              <a:gd name="connsiteY13" fmla="*/ 735561 h 5364921"/>
              <a:gd name="connsiteX14" fmla="*/ 2288283 w 4048838"/>
              <a:gd name="connsiteY14" fmla="*/ 814365 h 5364921"/>
              <a:gd name="connsiteX15" fmla="*/ 2291881 w 4048838"/>
              <a:gd name="connsiteY15" fmla="*/ 832184 h 5364921"/>
              <a:gd name="connsiteX16" fmla="*/ 2291881 w 4048838"/>
              <a:gd name="connsiteY16" fmla="*/ 1141130 h 5364921"/>
              <a:gd name="connsiteX17" fmla="*/ 2420908 w 4048838"/>
              <a:gd name="connsiteY17" fmla="*/ 1270157 h 5364921"/>
              <a:gd name="connsiteX18" fmla="*/ 2420907 w 4048838"/>
              <a:gd name="connsiteY18" fmla="*/ 1270156 h 5364921"/>
              <a:gd name="connsiteX19" fmla="*/ 2549934 w 4048838"/>
              <a:gd name="connsiteY19" fmla="*/ 1141129 h 5364921"/>
              <a:gd name="connsiteX20" fmla="*/ 2549934 w 4048838"/>
              <a:gd name="connsiteY20" fmla="*/ 1094391 h 5364921"/>
              <a:gd name="connsiteX21" fmla="*/ 2568603 w 4048838"/>
              <a:gd name="connsiteY21" fmla="*/ 1061849 h 5364921"/>
              <a:gd name="connsiteX22" fmla="*/ 2645668 w 4048838"/>
              <a:gd name="connsiteY22" fmla="*/ 1015405 h 5364921"/>
              <a:gd name="connsiteX23" fmla="*/ 2669148 w 4048838"/>
              <a:gd name="connsiteY23" fmla="*/ 1013038 h 5364921"/>
              <a:gd name="connsiteX24" fmla="*/ 2669148 w 4048838"/>
              <a:gd name="connsiteY24" fmla="*/ 1012300 h 5364921"/>
              <a:gd name="connsiteX25" fmla="*/ 2717218 w 4048838"/>
              <a:gd name="connsiteY25" fmla="*/ 1002596 h 5364921"/>
              <a:gd name="connsiteX26" fmla="*/ 2796021 w 4048838"/>
              <a:gd name="connsiteY26" fmla="*/ 883708 h 5364921"/>
              <a:gd name="connsiteX27" fmla="*/ 2796021 w 4048838"/>
              <a:gd name="connsiteY27" fmla="*/ 769724 h 5364921"/>
              <a:gd name="connsiteX28" fmla="*/ 2804410 w 4048838"/>
              <a:gd name="connsiteY28" fmla="*/ 728174 h 5364921"/>
              <a:gd name="connsiteX29" fmla="*/ 2923297 w 4048838"/>
              <a:gd name="connsiteY29" fmla="*/ 649370 h 5364921"/>
              <a:gd name="connsiteX30" fmla="*/ 3042184 w 4048838"/>
              <a:gd name="connsiteY30" fmla="*/ 728174 h 5364921"/>
              <a:gd name="connsiteX31" fmla="*/ 3044374 w 4048838"/>
              <a:gd name="connsiteY31" fmla="*/ 739019 h 5364921"/>
              <a:gd name="connsiteX32" fmla="*/ 3044374 w 4048838"/>
              <a:gd name="connsiteY32" fmla="*/ 892422 h 5364921"/>
              <a:gd name="connsiteX33" fmla="*/ 3123177 w 4048838"/>
              <a:gd name="connsiteY33" fmla="*/ 1011310 h 5364921"/>
              <a:gd name="connsiteX34" fmla="*/ 3171247 w 4048838"/>
              <a:gd name="connsiteY34" fmla="*/ 1021014 h 5364921"/>
              <a:gd name="connsiteX35" fmla="*/ 3171247 w 4048838"/>
              <a:gd name="connsiteY35" fmla="*/ 1021752 h 5364921"/>
              <a:gd name="connsiteX36" fmla="*/ 3194727 w 4048838"/>
              <a:gd name="connsiteY36" fmla="*/ 1024119 h 5364921"/>
              <a:gd name="connsiteX37" fmla="*/ 3294455 w 4048838"/>
              <a:gd name="connsiteY37" fmla="*/ 1110068 h 5364921"/>
              <a:gd name="connsiteX38" fmla="*/ 3296659 w 4048838"/>
              <a:gd name="connsiteY38" fmla="*/ 1122558 h 5364921"/>
              <a:gd name="connsiteX39" fmla="*/ 3296659 w 4048838"/>
              <a:gd name="connsiteY39" fmla="*/ 1256466 h 5364921"/>
              <a:gd name="connsiteX40" fmla="*/ 3425686 w 4048838"/>
              <a:gd name="connsiteY40" fmla="*/ 1385493 h 5364921"/>
              <a:gd name="connsiteX41" fmla="*/ 3425685 w 4048838"/>
              <a:gd name="connsiteY41" fmla="*/ 1385492 h 5364921"/>
              <a:gd name="connsiteX42" fmla="*/ 3554712 w 4048838"/>
              <a:gd name="connsiteY42" fmla="*/ 1256465 h 5364921"/>
              <a:gd name="connsiteX43" fmla="*/ 3554712 w 4048838"/>
              <a:gd name="connsiteY43" fmla="*/ 891211 h 5364921"/>
              <a:gd name="connsiteX44" fmla="*/ 3556916 w 4048838"/>
              <a:gd name="connsiteY44" fmla="*/ 878721 h 5364921"/>
              <a:gd name="connsiteX45" fmla="*/ 3656645 w 4048838"/>
              <a:gd name="connsiteY45" fmla="*/ 792772 h 5364921"/>
              <a:gd name="connsiteX46" fmla="*/ 3680125 w 4048838"/>
              <a:gd name="connsiteY46" fmla="*/ 790405 h 5364921"/>
              <a:gd name="connsiteX47" fmla="*/ 3680125 w 4048838"/>
              <a:gd name="connsiteY47" fmla="*/ 789667 h 5364921"/>
              <a:gd name="connsiteX48" fmla="*/ 3728195 w 4048838"/>
              <a:gd name="connsiteY48" fmla="*/ 779963 h 5364921"/>
              <a:gd name="connsiteX49" fmla="*/ 3806998 w 4048838"/>
              <a:gd name="connsiteY49" fmla="*/ 661075 h 5364921"/>
              <a:gd name="connsiteX50" fmla="*/ 3806998 w 4048838"/>
              <a:gd name="connsiteY50" fmla="*/ 284700 h 5364921"/>
              <a:gd name="connsiteX51" fmla="*/ 3815387 w 4048838"/>
              <a:gd name="connsiteY51" fmla="*/ 243150 h 5364921"/>
              <a:gd name="connsiteX52" fmla="*/ 3934274 w 4048838"/>
              <a:gd name="connsiteY52" fmla="*/ 164346 h 5364921"/>
              <a:gd name="connsiteX53" fmla="*/ 4033837 w 4048838"/>
              <a:gd name="connsiteY53" fmla="*/ 211300 h 5364921"/>
              <a:gd name="connsiteX54" fmla="*/ 4047851 w 4048838"/>
              <a:gd name="connsiteY54" fmla="*/ 234398 h 5364921"/>
              <a:gd name="connsiteX55" fmla="*/ 4047851 w 4048838"/>
              <a:gd name="connsiteY55" fmla="*/ 2080334 h 5364921"/>
              <a:gd name="connsiteX56" fmla="*/ 4048838 w 4048838"/>
              <a:gd name="connsiteY56" fmla="*/ 2080334 h 5364921"/>
              <a:gd name="connsiteX57" fmla="*/ 4048838 w 4048838"/>
              <a:gd name="connsiteY57" fmla="*/ 3156804 h 5364921"/>
              <a:gd name="connsiteX58" fmla="*/ 3970035 w 4048838"/>
              <a:gd name="connsiteY58" fmla="*/ 3275692 h 5364921"/>
              <a:gd name="connsiteX59" fmla="*/ 3921965 w 4048838"/>
              <a:gd name="connsiteY59" fmla="*/ 3285396 h 5364921"/>
              <a:gd name="connsiteX60" fmla="*/ 3921965 w 4048838"/>
              <a:gd name="connsiteY60" fmla="*/ 3286134 h 5364921"/>
              <a:gd name="connsiteX61" fmla="*/ 3898485 w 4048838"/>
              <a:gd name="connsiteY61" fmla="*/ 3288501 h 5364921"/>
              <a:gd name="connsiteX62" fmla="*/ 3821421 w 4048838"/>
              <a:gd name="connsiteY62" fmla="*/ 3334945 h 5364921"/>
              <a:gd name="connsiteX63" fmla="*/ 3800256 w 4048838"/>
              <a:gd name="connsiteY63" fmla="*/ 3371836 h 5364921"/>
              <a:gd name="connsiteX64" fmla="*/ 3800256 w 4048838"/>
              <a:gd name="connsiteY64" fmla="*/ 3435150 h 5364921"/>
              <a:gd name="connsiteX65" fmla="*/ 3721453 w 4048838"/>
              <a:gd name="connsiteY65" fmla="*/ 3554038 h 5364921"/>
              <a:gd name="connsiteX66" fmla="*/ 3673383 w 4048838"/>
              <a:gd name="connsiteY66" fmla="*/ 3563742 h 5364921"/>
              <a:gd name="connsiteX67" fmla="*/ 3673383 w 4048838"/>
              <a:gd name="connsiteY67" fmla="*/ 3564480 h 5364921"/>
              <a:gd name="connsiteX68" fmla="*/ 3649903 w 4048838"/>
              <a:gd name="connsiteY68" fmla="*/ 3566847 h 5364921"/>
              <a:gd name="connsiteX69" fmla="*/ 3550174 w 4048838"/>
              <a:gd name="connsiteY69" fmla="*/ 3652796 h 5364921"/>
              <a:gd name="connsiteX70" fmla="*/ 3550154 w 4048838"/>
              <a:gd name="connsiteY70" fmla="*/ 3652909 h 5364921"/>
              <a:gd name="connsiteX71" fmla="*/ 3550154 w 4048838"/>
              <a:gd name="connsiteY71" fmla="*/ 4212702 h 5364921"/>
              <a:gd name="connsiteX72" fmla="*/ 3471351 w 4048838"/>
              <a:gd name="connsiteY72" fmla="*/ 4331590 h 5364921"/>
              <a:gd name="connsiteX73" fmla="*/ 3423281 w 4048838"/>
              <a:gd name="connsiteY73" fmla="*/ 4341294 h 5364921"/>
              <a:gd name="connsiteX74" fmla="*/ 3423281 w 4048838"/>
              <a:gd name="connsiteY74" fmla="*/ 4342032 h 5364921"/>
              <a:gd name="connsiteX75" fmla="*/ 3399801 w 4048838"/>
              <a:gd name="connsiteY75" fmla="*/ 4344399 h 5364921"/>
              <a:gd name="connsiteX76" fmla="*/ 3300072 w 4048838"/>
              <a:gd name="connsiteY76" fmla="*/ 4430348 h 5364921"/>
              <a:gd name="connsiteX77" fmla="*/ 3299821 w 4048838"/>
              <a:gd name="connsiteY77" fmla="*/ 4431771 h 5364921"/>
              <a:gd name="connsiteX78" fmla="*/ 3299821 w 4048838"/>
              <a:gd name="connsiteY78" fmla="*/ 4700096 h 5364921"/>
              <a:gd name="connsiteX79" fmla="*/ 3170794 w 4048838"/>
              <a:gd name="connsiteY79" fmla="*/ 4829123 h 5364921"/>
              <a:gd name="connsiteX80" fmla="*/ 3170795 w 4048838"/>
              <a:gd name="connsiteY80" fmla="*/ 4829122 h 5364921"/>
              <a:gd name="connsiteX81" fmla="*/ 3041768 w 4048838"/>
              <a:gd name="connsiteY81" fmla="*/ 4700095 h 5364921"/>
              <a:gd name="connsiteX82" fmla="*/ 3041768 w 4048838"/>
              <a:gd name="connsiteY82" fmla="*/ 4420076 h 5364921"/>
              <a:gd name="connsiteX83" fmla="*/ 3039765 w 4048838"/>
              <a:gd name="connsiteY83" fmla="*/ 4408725 h 5364921"/>
              <a:gd name="connsiteX84" fmla="*/ 2940036 w 4048838"/>
              <a:gd name="connsiteY84" fmla="*/ 4322776 h 5364921"/>
              <a:gd name="connsiteX85" fmla="*/ 2916556 w 4048838"/>
              <a:gd name="connsiteY85" fmla="*/ 4320409 h 5364921"/>
              <a:gd name="connsiteX86" fmla="*/ 2916556 w 4048838"/>
              <a:gd name="connsiteY86" fmla="*/ 4319671 h 5364921"/>
              <a:gd name="connsiteX87" fmla="*/ 2868486 w 4048838"/>
              <a:gd name="connsiteY87" fmla="*/ 4309967 h 5364921"/>
              <a:gd name="connsiteX88" fmla="*/ 2789683 w 4048838"/>
              <a:gd name="connsiteY88" fmla="*/ 4191079 h 5364921"/>
              <a:gd name="connsiteX89" fmla="*/ 2789683 w 4048838"/>
              <a:gd name="connsiteY89" fmla="*/ 4100949 h 5364921"/>
              <a:gd name="connsiteX90" fmla="*/ 2781294 w 4048838"/>
              <a:gd name="connsiteY90" fmla="*/ 4059399 h 5364921"/>
              <a:gd name="connsiteX91" fmla="*/ 2662407 w 4048838"/>
              <a:gd name="connsiteY91" fmla="*/ 3980595 h 5364921"/>
              <a:gd name="connsiteX92" fmla="*/ 2543520 w 4048838"/>
              <a:gd name="connsiteY92" fmla="*/ 4059399 h 5364921"/>
              <a:gd name="connsiteX93" fmla="*/ 2541330 w 4048838"/>
              <a:gd name="connsiteY93" fmla="*/ 4070243 h 5364921"/>
              <a:gd name="connsiteX94" fmla="*/ 2541330 w 4048838"/>
              <a:gd name="connsiteY94" fmla="*/ 4311113 h 5364921"/>
              <a:gd name="connsiteX95" fmla="*/ 2462527 w 4048838"/>
              <a:gd name="connsiteY95" fmla="*/ 4430001 h 5364921"/>
              <a:gd name="connsiteX96" fmla="*/ 2414457 w 4048838"/>
              <a:gd name="connsiteY96" fmla="*/ 4439705 h 5364921"/>
              <a:gd name="connsiteX97" fmla="*/ 2414457 w 4048838"/>
              <a:gd name="connsiteY97" fmla="*/ 4440443 h 5364921"/>
              <a:gd name="connsiteX98" fmla="*/ 2390977 w 4048838"/>
              <a:gd name="connsiteY98" fmla="*/ 4442810 h 5364921"/>
              <a:gd name="connsiteX99" fmla="*/ 2291248 w 4048838"/>
              <a:gd name="connsiteY99" fmla="*/ 4528759 h 5364921"/>
              <a:gd name="connsiteX100" fmla="*/ 2290996 w 4048838"/>
              <a:gd name="connsiteY100" fmla="*/ 4530188 h 5364921"/>
              <a:gd name="connsiteX101" fmla="*/ 2290996 w 4048838"/>
              <a:gd name="connsiteY101" fmla="*/ 4634829 h 5364921"/>
              <a:gd name="connsiteX102" fmla="*/ 2161969 w 4048838"/>
              <a:gd name="connsiteY102" fmla="*/ 4763856 h 5364921"/>
              <a:gd name="connsiteX103" fmla="*/ 2161970 w 4048838"/>
              <a:gd name="connsiteY103" fmla="*/ 4763855 h 5364921"/>
              <a:gd name="connsiteX104" fmla="*/ 2032943 w 4048838"/>
              <a:gd name="connsiteY104" fmla="*/ 4634828 h 5364921"/>
              <a:gd name="connsiteX105" fmla="*/ 2032943 w 4048838"/>
              <a:gd name="connsiteY105" fmla="*/ 2080334 h 5364921"/>
              <a:gd name="connsiteX106" fmla="*/ 2032942 w 4048838"/>
              <a:gd name="connsiteY106" fmla="*/ 4651351 h 5364921"/>
              <a:gd name="connsiteX107" fmla="*/ 2022804 w 4048838"/>
              <a:gd name="connsiteY107" fmla="*/ 4601132 h 5364921"/>
              <a:gd name="connsiteX108" fmla="*/ 1903916 w 4048838"/>
              <a:gd name="connsiteY108" fmla="*/ 4522328 h 5364921"/>
              <a:gd name="connsiteX109" fmla="*/ 1785029 w 4048838"/>
              <a:gd name="connsiteY109" fmla="*/ 4601132 h 5364921"/>
              <a:gd name="connsiteX110" fmla="*/ 1775265 w 4048838"/>
              <a:gd name="connsiteY110" fmla="*/ 4649492 h 5364921"/>
              <a:gd name="connsiteX111" fmla="*/ 1775265 w 4048838"/>
              <a:gd name="connsiteY111" fmla="*/ 5235894 h 5364921"/>
              <a:gd name="connsiteX112" fmla="*/ 1646238 w 4048838"/>
              <a:gd name="connsiteY112" fmla="*/ 5364921 h 5364921"/>
              <a:gd name="connsiteX113" fmla="*/ 1646239 w 4048838"/>
              <a:gd name="connsiteY113" fmla="*/ 5364920 h 5364921"/>
              <a:gd name="connsiteX114" fmla="*/ 1517212 w 4048838"/>
              <a:gd name="connsiteY114" fmla="*/ 5235893 h 5364921"/>
              <a:gd name="connsiteX115" fmla="*/ 1517212 w 4048838"/>
              <a:gd name="connsiteY115" fmla="*/ 2080334 h 5364921"/>
              <a:gd name="connsiteX116" fmla="*/ 1517211 w 4048838"/>
              <a:gd name="connsiteY116" fmla="*/ 4338931 h 5364921"/>
              <a:gd name="connsiteX117" fmla="*/ 1507073 w 4048838"/>
              <a:gd name="connsiteY117" fmla="*/ 4288712 h 5364921"/>
              <a:gd name="connsiteX118" fmla="*/ 1388185 w 4048838"/>
              <a:gd name="connsiteY118" fmla="*/ 4209908 h 5364921"/>
              <a:gd name="connsiteX119" fmla="*/ 1269298 w 4048838"/>
              <a:gd name="connsiteY119" fmla="*/ 4288712 h 5364921"/>
              <a:gd name="connsiteX120" fmla="*/ 1265700 w 4048838"/>
              <a:gd name="connsiteY120" fmla="*/ 4306531 h 5364921"/>
              <a:gd name="connsiteX121" fmla="*/ 1265700 w 4048838"/>
              <a:gd name="connsiteY121" fmla="*/ 4615477 h 5364921"/>
              <a:gd name="connsiteX122" fmla="*/ 1136673 w 4048838"/>
              <a:gd name="connsiteY122" fmla="*/ 4744504 h 5364921"/>
              <a:gd name="connsiteX123" fmla="*/ 1136674 w 4048838"/>
              <a:gd name="connsiteY123" fmla="*/ 4744503 h 5364921"/>
              <a:gd name="connsiteX124" fmla="*/ 1007647 w 4048838"/>
              <a:gd name="connsiteY124" fmla="*/ 4615476 h 5364921"/>
              <a:gd name="connsiteX125" fmla="*/ 1007647 w 4048838"/>
              <a:gd name="connsiteY125" fmla="*/ 4568738 h 5364921"/>
              <a:gd name="connsiteX126" fmla="*/ 988978 w 4048838"/>
              <a:gd name="connsiteY126" fmla="*/ 4536196 h 5364921"/>
              <a:gd name="connsiteX127" fmla="*/ 911913 w 4048838"/>
              <a:gd name="connsiteY127" fmla="*/ 4489752 h 5364921"/>
              <a:gd name="connsiteX128" fmla="*/ 888433 w 4048838"/>
              <a:gd name="connsiteY128" fmla="*/ 4487385 h 5364921"/>
              <a:gd name="connsiteX129" fmla="*/ 888433 w 4048838"/>
              <a:gd name="connsiteY129" fmla="*/ 4486647 h 5364921"/>
              <a:gd name="connsiteX130" fmla="*/ 840363 w 4048838"/>
              <a:gd name="connsiteY130" fmla="*/ 4476943 h 5364921"/>
              <a:gd name="connsiteX131" fmla="*/ 761560 w 4048838"/>
              <a:gd name="connsiteY131" fmla="*/ 4358055 h 5364921"/>
              <a:gd name="connsiteX132" fmla="*/ 761560 w 4048838"/>
              <a:gd name="connsiteY132" fmla="*/ 4244071 h 5364921"/>
              <a:gd name="connsiteX133" fmla="*/ 753171 w 4048838"/>
              <a:gd name="connsiteY133" fmla="*/ 4202521 h 5364921"/>
              <a:gd name="connsiteX134" fmla="*/ 634284 w 4048838"/>
              <a:gd name="connsiteY134" fmla="*/ 4123717 h 5364921"/>
              <a:gd name="connsiteX135" fmla="*/ 515397 w 4048838"/>
              <a:gd name="connsiteY135" fmla="*/ 4202521 h 5364921"/>
              <a:gd name="connsiteX136" fmla="*/ 513207 w 4048838"/>
              <a:gd name="connsiteY136" fmla="*/ 4213366 h 5364921"/>
              <a:gd name="connsiteX137" fmla="*/ 513207 w 4048838"/>
              <a:gd name="connsiteY137" fmla="*/ 4366769 h 5364921"/>
              <a:gd name="connsiteX138" fmla="*/ 434404 w 4048838"/>
              <a:gd name="connsiteY138" fmla="*/ 4485657 h 5364921"/>
              <a:gd name="connsiteX139" fmla="*/ 386334 w 4048838"/>
              <a:gd name="connsiteY139" fmla="*/ 4495361 h 5364921"/>
              <a:gd name="connsiteX140" fmla="*/ 386334 w 4048838"/>
              <a:gd name="connsiteY140" fmla="*/ 4496099 h 5364921"/>
              <a:gd name="connsiteX141" fmla="*/ 362854 w 4048838"/>
              <a:gd name="connsiteY141" fmla="*/ 4498466 h 5364921"/>
              <a:gd name="connsiteX142" fmla="*/ 263125 w 4048838"/>
              <a:gd name="connsiteY142" fmla="*/ 4584415 h 5364921"/>
              <a:gd name="connsiteX143" fmla="*/ 260921 w 4048838"/>
              <a:gd name="connsiteY143" fmla="*/ 4596905 h 5364921"/>
              <a:gd name="connsiteX144" fmla="*/ 260921 w 4048838"/>
              <a:gd name="connsiteY144" fmla="*/ 4730813 h 5364921"/>
              <a:gd name="connsiteX145" fmla="*/ 131894 w 4048838"/>
              <a:gd name="connsiteY145" fmla="*/ 4859840 h 5364921"/>
              <a:gd name="connsiteX146" fmla="*/ 131895 w 4048838"/>
              <a:gd name="connsiteY146" fmla="*/ 4859839 h 5364921"/>
              <a:gd name="connsiteX147" fmla="*/ 2868 w 4048838"/>
              <a:gd name="connsiteY147" fmla="*/ 4730812 h 5364921"/>
              <a:gd name="connsiteX148" fmla="*/ 2868 w 4048838"/>
              <a:gd name="connsiteY148" fmla="*/ 4365558 h 5364921"/>
              <a:gd name="connsiteX149" fmla="*/ 664 w 4048838"/>
              <a:gd name="connsiteY149" fmla="*/ 4353068 h 5364921"/>
              <a:gd name="connsiteX150" fmla="*/ 0 w 4048838"/>
              <a:gd name="connsiteY150" fmla="*/ 4351789 h 5364921"/>
              <a:gd name="connsiteX151" fmla="*/ 0 w 4048838"/>
              <a:gd name="connsiteY151" fmla="*/ 858029 h 5364921"/>
              <a:gd name="connsiteX152" fmla="*/ 90123 w 4048838"/>
              <a:gd name="connsiteY152" fmla="*/ 858029 h 5364921"/>
              <a:gd name="connsiteX153" fmla="*/ 134300 w 4048838"/>
              <a:gd name="connsiteY153" fmla="*/ 866947 h 5364921"/>
              <a:gd name="connsiteX154" fmla="*/ 134300 w 4048838"/>
              <a:gd name="connsiteY154" fmla="*/ 867685 h 5364921"/>
              <a:gd name="connsiteX155" fmla="*/ 157780 w 4048838"/>
              <a:gd name="connsiteY155" fmla="*/ 870052 h 5364921"/>
              <a:gd name="connsiteX156" fmla="*/ 257509 w 4048838"/>
              <a:gd name="connsiteY156" fmla="*/ 956001 h 5364921"/>
              <a:gd name="connsiteX157" fmla="*/ 257760 w 4048838"/>
              <a:gd name="connsiteY157" fmla="*/ 957424 h 5364921"/>
              <a:gd name="connsiteX158" fmla="*/ 257760 w 4048838"/>
              <a:gd name="connsiteY158" fmla="*/ 1225749 h 5364921"/>
              <a:gd name="connsiteX159" fmla="*/ 386787 w 4048838"/>
              <a:gd name="connsiteY159" fmla="*/ 1354776 h 5364921"/>
              <a:gd name="connsiteX160" fmla="*/ 386786 w 4048838"/>
              <a:gd name="connsiteY160" fmla="*/ 1354775 h 5364921"/>
              <a:gd name="connsiteX161" fmla="*/ 515813 w 4048838"/>
              <a:gd name="connsiteY161" fmla="*/ 1225748 h 5364921"/>
              <a:gd name="connsiteX162" fmla="*/ 515813 w 4048838"/>
              <a:gd name="connsiteY162" fmla="*/ 945729 h 5364921"/>
              <a:gd name="connsiteX163" fmla="*/ 517816 w 4048838"/>
              <a:gd name="connsiteY163" fmla="*/ 934378 h 5364921"/>
              <a:gd name="connsiteX164" fmla="*/ 617545 w 4048838"/>
              <a:gd name="connsiteY164" fmla="*/ 848429 h 5364921"/>
              <a:gd name="connsiteX165" fmla="*/ 641025 w 4048838"/>
              <a:gd name="connsiteY165" fmla="*/ 846062 h 5364921"/>
              <a:gd name="connsiteX166" fmla="*/ 641025 w 4048838"/>
              <a:gd name="connsiteY166" fmla="*/ 845324 h 5364921"/>
              <a:gd name="connsiteX167" fmla="*/ 689095 w 4048838"/>
              <a:gd name="connsiteY167" fmla="*/ 835620 h 5364921"/>
              <a:gd name="connsiteX168" fmla="*/ 767898 w 4048838"/>
              <a:gd name="connsiteY168" fmla="*/ 716732 h 5364921"/>
              <a:gd name="connsiteX169" fmla="*/ 767898 w 4048838"/>
              <a:gd name="connsiteY169" fmla="*/ 626602 h 5364921"/>
              <a:gd name="connsiteX170" fmla="*/ 776287 w 4048838"/>
              <a:gd name="connsiteY170" fmla="*/ 585052 h 5364921"/>
              <a:gd name="connsiteX171" fmla="*/ 895174 w 4048838"/>
              <a:gd name="connsiteY171" fmla="*/ 506248 h 5364921"/>
              <a:gd name="connsiteX172" fmla="*/ 1014061 w 4048838"/>
              <a:gd name="connsiteY172" fmla="*/ 585052 h 5364921"/>
              <a:gd name="connsiteX173" fmla="*/ 1016251 w 4048838"/>
              <a:gd name="connsiteY173" fmla="*/ 595896 h 5364921"/>
              <a:gd name="connsiteX174" fmla="*/ 1016251 w 4048838"/>
              <a:gd name="connsiteY174" fmla="*/ 836766 h 5364921"/>
              <a:gd name="connsiteX175" fmla="*/ 1095054 w 4048838"/>
              <a:gd name="connsiteY175" fmla="*/ 955654 h 5364921"/>
              <a:gd name="connsiteX176" fmla="*/ 1143124 w 4048838"/>
              <a:gd name="connsiteY176" fmla="*/ 965358 h 5364921"/>
              <a:gd name="connsiteX177" fmla="*/ 1143124 w 4048838"/>
              <a:gd name="connsiteY177" fmla="*/ 966096 h 5364921"/>
              <a:gd name="connsiteX178" fmla="*/ 1166604 w 4048838"/>
              <a:gd name="connsiteY178" fmla="*/ 968463 h 5364921"/>
              <a:gd name="connsiteX179" fmla="*/ 1266333 w 4048838"/>
              <a:gd name="connsiteY179" fmla="*/ 1054412 h 5364921"/>
              <a:gd name="connsiteX180" fmla="*/ 1266585 w 4048838"/>
              <a:gd name="connsiteY180" fmla="*/ 1055841 h 5364921"/>
              <a:gd name="connsiteX181" fmla="*/ 1266585 w 4048838"/>
              <a:gd name="connsiteY181" fmla="*/ 1160482 h 5364921"/>
              <a:gd name="connsiteX182" fmla="*/ 1395612 w 4048838"/>
              <a:gd name="connsiteY182" fmla="*/ 1289509 h 5364921"/>
              <a:gd name="connsiteX183" fmla="*/ 1395611 w 4048838"/>
              <a:gd name="connsiteY183" fmla="*/ 1289508 h 5364921"/>
              <a:gd name="connsiteX184" fmla="*/ 1524638 w 4048838"/>
              <a:gd name="connsiteY184" fmla="*/ 1160481 h 5364921"/>
              <a:gd name="connsiteX0" fmla="*/ 1524638 w 4048838"/>
              <a:gd name="connsiteY0" fmla="*/ 996135 h 5200575"/>
              <a:gd name="connsiteX1" fmla="*/ 1524639 w 4048838"/>
              <a:gd name="connsiteY1" fmla="*/ 1012658 h 5200575"/>
              <a:gd name="connsiteX2" fmla="*/ 1534777 w 4048838"/>
              <a:gd name="connsiteY2" fmla="*/ 962439 h 5200575"/>
              <a:gd name="connsiteX3" fmla="*/ 1653665 w 4048838"/>
              <a:gd name="connsiteY3" fmla="*/ 883635 h 5200575"/>
              <a:gd name="connsiteX4" fmla="*/ 1772552 w 4048838"/>
              <a:gd name="connsiteY4" fmla="*/ 962439 h 5200575"/>
              <a:gd name="connsiteX5" fmla="*/ 1782316 w 4048838"/>
              <a:gd name="connsiteY5" fmla="*/ 1010799 h 5200575"/>
              <a:gd name="connsiteX6" fmla="*/ 1782316 w 4048838"/>
              <a:gd name="connsiteY6" fmla="*/ 1597201 h 5200575"/>
              <a:gd name="connsiteX7" fmla="*/ 1911343 w 4048838"/>
              <a:gd name="connsiteY7" fmla="*/ 1726228 h 5200575"/>
              <a:gd name="connsiteX8" fmla="*/ 1911342 w 4048838"/>
              <a:gd name="connsiteY8" fmla="*/ 1726227 h 5200575"/>
              <a:gd name="connsiteX9" fmla="*/ 2040369 w 4048838"/>
              <a:gd name="connsiteY9" fmla="*/ 1597200 h 5200575"/>
              <a:gd name="connsiteX10" fmla="*/ 2040370 w 4048838"/>
              <a:gd name="connsiteY10" fmla="*/ 700238 h 5200575"/>
              <a:gd name="connsiteX11" fmla="*/ 2050508 w 4048838"/>
              <a:gd name="connsiteY11" fmla="*/ 650019 h 5200575"/>
              <a:gd name="connsiteX12" fmla="*/ 2169396 w 4048838"/>
              <a:gd name="connsiteY12" fmla="*/ 571215 h 5200575"/>
              <a:gd name="connsiteX13" fmla="*/ 2288283 w 4048838"/>
              <a:gd name="connsiteY13" fmla="*/ 650019 h 5200575"/>
              <a:gd name="connsiteX14" fmla="*/ 2291881 w 4048838"/>
              <a:gd name="connsiteY14" fmla="*/ 667838 h 5200575"/>
              <a:gd name="connsiteX15" fmla="*/ 2291881 w 4048838"/>
              <a:gd name="connsiteY15" fmla="*/ 976784 h 5200575"/>
              <a:gd name="connsiteX16" fmla="*/ 2420908 w 4048838"/>
              <a:gd name="connsiteY16" fmla="*/ 1105811 h 5200575"/>
              <a:gd name="connsiteX17" fmla="*/ 2420907 w 4048838"/>
              <a:gd name="connsiteY17" fmla="*/ 1105810 h 5200575"/>
              <a:gd name="connsiteX18" fmla="*/ 2549934 w 4048838"/>
              <a:gd name="connsiteY18" fmla="*/ 976783 h 5200575"/>
              <a:gd name="connsiteX19" fmla="*/ 2549934 w 4048838"/>
              <a:gd name="connsiteY19" fmla="*/ 930045 h 5200575"/>
              <a:gd name="connsiteX20" fmla="*/ 2568603 w 4048838"/>
              <a:gd name="connsiteY20" fmla="*/ 897503 h 5200575"/>
              <a:gd name="connsiteX21" fmla="*/ 2645668 w 4048838"/>
              <a:gd name="connsiteY21" fmla="*/ 851059 h 5200575"/>
              <a:gd name="connsiteX22" fmla="*/ 2669148 w 4048838"/>
              <a:gd name="connsiteY22" fmla="*/ 848692 h 5200575"/>
              <a:gd name="connsiteX23" fmla="*/ 2669148 w 4048838"/>
              <a:gd name="connsiteY23" fmla="*/ 847954 h 5200575"/>
              <a:gd name="connsiteX24" fmla="*/ 2717218 w 4048838"/>
              <a:gd name="connsiteY24" fmla="*/ 838250 h 5200575"/>
              <a:gd name="connsiteX25" fmla="*/ 2796021 w 4048838"/>
              <a:gd name="connsiteY25" fmla="*/ 719362 h 5200575"/>
              <a:gd name="connsiteX26" fmla="*/ 2796021 w 4048838"/>
              <a:gd name="connsiteY26" fmla="*/ 605378 h 5200575"/>
              <a:gd name="connsiteX27" fmla="*/ 2804410 w 4048838"/>
              <a:gd name="connsiteY27" fmla="*/ 563828 h 5200575"/>
              <a:gd name="connsiteX28" fmla="*/ 2923297 w 4048838"/>
              <a:gd name="connsiteY28" fmla="*/ 485024 h 5200575"/>
              <a:gd name="connsiteX29" fmla="*/ 3042184 w 4048838"/>
              <a:gd name="connsiteY29" fmla="*/ 563828 h 5200575"/>
              <a:gd name="connsiteX30" fmla="*/ 3044374 w 4048838"/>
              <a:gd name="connsiteY30" fmla="*/ 574673 h 5200575"/>
              <a:gd name="connsiteX31" fmla="*/ 3044374 w 4048838"/>
              <a:gd name="connsiteY31" fmla="*/ 728076 h 5200575"/>
              <a:gd name="connsiteX32" fmla="*/ 3123177 w 4048838"/>
              <a:gd name="connsiteY32" fmla="*/ 846964 h 5200575"/>
              <a:gd name="connsiteX33" fmla="*/ 3171247 w 4048838"/>
              <a:gd name="connsiteY33" fmla="*/ 856668 h 5200575"/>
              <a:gd name="connsiteX34" fmla="*/ 3171247 w 4048838"/>
              <a:gd name="connsiteY34" fmla="*/ 857406 h 5200575"/>
              <a:gd name="connsiteX35" fmla="*/ 3194727 w 4048838"/>
              <a:gd name="connsiteY35" fmla="*/ 859773 h 5200575"/>
              <a:gd name="connsiteX36" fmla="*/ 3294455 w 4048838"/>
              <a:gd name="connsiteY36" fmla="*/ 945722 h 5200575"/>
              <a:gd name="connsiteX37" fmla="*/ 3296659 w 4048838"/>
              <a:gd name="connsiteY37" fmla="*/ 958212 h 5200575"/>
              <a:gd name="connsiteX38" fmla="*/ 3296659 w 4048838"/>
              <a:gd name="connsiteY38" fmla="*/ 1092120 h 5200575"/>
              <a:gd name="connsiteX39" fmla="*/ 3425686 w 4048838"/>
              <a:gd name="connsiteY39" fmla="*/ 1221147 h 5200575"/>
              <a:gd name="connsiteX40" fmla="*/ 3425685 w 4048838"/>
              <a:gd name="connsiteY40" fmla="*/ 1221146 h 5200575"/>
              <a:gd name="connsiteX41" fmla="*/ 3554712 w 4048838"/>
              <a:gd name="connsiteY41" fmla="*/ 1092119 h 5200575"/>
              <a:gd name="connsiteX42" fmla="*/ 3554712 w 4048838"/>
              <a:gd name="connsiteY42" fmla="*/ 726865 h 5200575"/>
              <a:gd name="connsiteX43" fmla="*/ 3556916 w 4048838"/>
              <a:gd name="connsiteY43" fmla="*/ 714375 h 5200575"/>
              <a:gd name="connsiteX44" fmla="*/ 3656645 w 4048838"/>
              <a:gd name="connsiteY44" fmla="*/ 628426 h 5200575"/>
              <a:gd name="connsiteX45" fmla="*/ 3680125 w 4048838"/>
              <a:gd name="connsiteY45" fmla="*/ 626059 h 5200575"/>
              <a:gd name="connsiteX46" fmla="*/ 3680125 w 4048838"/>
              <a:gd name="connsiteY46" fmla="*/ 625321 h 5200575"/>
              <a:gd name="connsiteX47" fmla="*/ 3728195 w 4048838"/>
              <a:gd name="connsiteY47" fmla="*/ 615617 h 5200575"/>
              <a:gd name="connsiteX48" fmla="*/ 3806998 w 4048838"/>
              <a:gd name="connsiteY48" fmla="*/ 496729 h 5200575"/>
              <a:gd name="connsiteX49" fmla="*/ 3806998 w 4048838"/>
              <a:gd name="connsiteY49" fmla="*/ 120354 h 5200575"/>
              <a:gd name="connsiteX50" fmla="*/ 3815387 w 4048838"/>
              <a:gd name="connsiteY50" fmla="*/ 78804 h 5200575"/>
              <a:gd name="connsiteX51" fmla="*/ 3934274 w 4048838"/>
              <a:gd name="connsiteY51" fmla="*/ 0 h 5200575"/>
              <a:gd name="connsiteX52" fmla="*/ 4033837 w 4048838"/>
              <a:gd name="connsiteY52" fmla="*/ 46954 h 5200575"/>
              <a:gd name="connsiteX53" fmla="*/ 4047851 w 4048838"/>
              <a:gd name="connsiteY53" fmla="*/ 70052 h 5200575"/>
              <a:gd name="connsiteX54" fmla="*/ 4047851 w 4048838"/>
              <a:gd name="connsiteY54" fmla="*/ 1915988 h 5200575"/>
              <a:gd name="connsiteX55" fmla="*/ 4048838 w 4048838"/>
              <a:gd name="connsiteY55" fmla="*/ 1915988 h 5200575"/>
              <a:gd name="connsiteX56" fmla="*/ 4048838 w 4048838"/>
              <a:gd name="connsiteY56" fmla="*/ 2992458 h 5200575"/>
              <a:gd name="connsiteX57" fmla="*/ 3970035 w 4048838"/>
              <a:gd name="connsiteY57" fmla="*/ 3111346 h 5200575"/>
              <a:gd name="connsiteX58" fmla="*/ 3921965 w 4048838"/>
              <a:gd name="connsiteY58" fmla="*/ 3121050 h 5200575"/>
              <a:gd name="connsiteX59" fmla="*/ 3921965 w 4048838"/>
              <a:gd name="connsiteY59" fmla="*/ 3121788 h 5200575"/>
              <a:gd name="connsiteX60" fmla="*/ 3898485 w 4048838"/>
              <a:gd name="connsiteY60" fmla="*/ 3124155 h 5200575"/>
              <a:gd name="connsiteX61" fmla="*/ 3821421 w 4048838"/>
              <a:gd name="connsiteY61" fmla="*/ 3170599 h 5200575"/>
              <a:gd name="connsiteX62" fmla="*/ 3800256 w 4048838"/>
              <a:gd name="connsiteY62" fmla="*/ 3207490 h 5200575"/>
              <a:gd name="connsiteX63" fmla="*/ 3800256 w 4048838"/>
              <a:gd name="connsiteY63" fmla="*/ 3270804 h 5200575"/>
              <a:gd name="connsiteX64" fmla="*/ 3721453 w 4048838"/>
              <a:gd name="connsiteY64" fmla="*/ 3389692 h 5200575"/>
              <a:gd name="connsiteX65" fmla="*/ 3673383 w 4048838"/>
              <a:gd name="connsiteY65" fmla="*/ 3399396 h 5200575"/>
              <a:gd name="connsiteX66" fmla="*/ 3673383 w 4048838"/>
              <a:gd name="connsiteY66" fmla="*/ 3400134 h 5200575"/>
              <a:gd name="connsiteX67" fmla="*/ 3649903 w 4048838"/>
              <a:gd name="connsiteY67" fmla="*/ 3402501 h 5200575"/>
              <a:gd name="connsiteX68" fmla="*/ 3550174 w 4048838"/>
              <a:gd name="connsiteY68" fmla="*/ 3488450 h 5200575"/>
              <a:gd name="connsiteX69" fmla="*/ 3550154 w 4048838"/>
              <a:gd name="connsiteY69" fmla="*/ 3488563 h 5200575"/>
              <a:gd name="connsiteX70" fmla="*/ 3550154 w 4048838"/>
              <a:gd name="connsiteY70" fmla="*/ 4048356 h 5200575"/>
              <a:gd name="connsiteX71" fmla="*/ 3471351 w 4048838"/>
              <a:gd name="connsiteY71" fmla="*/ 4167244 h 5200575"/>
              <a:gd name="connsiteX72" fmla="*/ 3423281 w 4048838"/>
              <a:gd name="connsiteY72" fmla="*/ 4176948 h 5200575"/>
              <a:gd name="connsiteX73" fmla="*/ 3423281 w 4048838"/>
              <a:gd name="connsiteY73" fmla="*/ 4177686 h 5200575"/>
              <a:gd name="connsiteX74" fmla="*/ 3399801 w 4048838"/>
              <a:gd name="connsiteY74" fmla="*/ 4180053 h 5200575"/>
              <a:gd name="connsiteX75" fmla="*/ 3300072 w 4048838"/>
              <a:gd name="connsiteY75" fmla="*/ 4266002 h 5200575"/>
              <a:gd name="connsiteX76" fmla="*/ 3299821 w 4048838"/>
              <a:gd name="connsiteY76" fmla="*/ 4267425 h 5200575"/>
              <a:gd name="connsiteX77" fmla="*/ 3299821 w 4048838"/>
              <a:gd name="connsiteY77" fmla="*/ 4535750 h 5200575"/>
              <a:gd name="connsiteX78" fmla="*/ 3170794 w 4048838"/>
              <a:gd name="connsiteY78" fmla="*/ 4664777 h 5200575"/>
              <a:gd name="connsiteX79" fmla="*/ 3170795 w 4048838"/>
              <a:gd name="connsiteY79" fmla="*/ 4664776 h 5200575"/>
              <a:gd name="connsiteX80" fmla="*/ 3041768 w 4048838"/>
              <a:gd name="connsiteY80" fmla="*/ 4535749 h 5200575"/>
              <a:gd name="connsiteX81" fmla="*/ 3041768 w 4048838"/>
              <a:gd name="connsiteY81" fmla="*/ 4255730 h 5200575"/>
              <a:gd name="connsiteX82" fmla="*/ 3039765 w 4048838"/>
              <a:gd name="connsiteY82" fmla="*/ 4244379 h 5200575"/>
              <a:gd name="connsiteX83" fmla="*/ 2940036 w 4048838"/>
              <a:gd name="connsiteY83" fmla="*/ 4158430 h 5200575"/>
              <a:gd name="connsiteX84" fmla="*/ 2916556 w 4048838"/>
              <a:gd name="connsiteY84" fmla="*/ 4156063 h 5200575"/>
              <a:gd name="connsiteX85" fmla="*/ 2916556 w 4048838"/>
              <a:gd name="connsiteY85" fmla="*/ 4155325 h 5200575"/>
              <a:gd name="connsiteX86" fmla="*/ 2868486 w 4048838"/>
              <a:gd name="connsiteY86" fmla="*/ 4145621 h 5200575"/>
              <a:gd name="connsiteX87" fmla="*/ 2789683 w 4048838"/>
              <a:gd name="connsiteY87" fmla="*/ 4026733 h 5200575"/>
              <a:gd name="connsiteX88" fmla="*/ 2789683 w 4048838"/>
              <a:gd name="connsiteY88" fmla="*/ 3936603 h 5200575"/>
              <a:gd name="connsiteX89" fmla="*/ 2781294 w 4048838"/>
              <a:gd name="connsiteY89" fmla="*/ 3895053 h 5200575"/>
              <a:gd name="connsiteX90" fmla="*/ 2662407 w 4048838"/>
              <a:gd name="connsiteY90" fmla="*/ 3816249 h 5200575"/>
              <a:gd name="connsiteX91" fmla="*/ 2543520 w 4048838"/>
              <a:gd name="connsiteY91" fmla="*/ 3895053 h 5200575"/>
              <a:gd name="connsiteX92" fmla="*/ 2541330 w 4048838"/>
              <a:gd name="connsiteY92" fmla="*/ 3905897 h 5200575"/>
              <a:gd name="connsiteX93" fmla="*/ 2541330 w 4048838"/>
              <a:gd name="connsiteY93" fmla="*/ 4146767 h 5200575"/>
              <a:gd name="connsiteX94" fmla="*/ 2462527 w 4048838"/>
              <a:gd name="connsiteY94" fmla="*/ 4265655 h 5200575"/>
              <a:gd name="connsiteX95" fmla="*/ 2414457 w 4048838"/>
              <a:gd name="connsiteY95" fmla="*/ 4275359 h 5200575"/>
              <a:gd name="connsiteX96" fmla="*/ 2414457 w 4048838"/>
              <a:gd name="connsiteY96" fmla="*/ 4276097 h 5200575"/>
              <a:gd name="connsiteX97" fmla="*/ 2390977 w 4048838"/>
              <a:gd name="connsiteY97" fmla="*/ 4278464 h 5200575"/>
              <a:gd name="connsiteX98" fmla="*/ 2291248 w 4048838"/>
              <a:gd name="connsiteY98" fmla="*/ 4364413 h 5200575"/>
              <a:gd name="connsiteX99" fmla="*/ 2290996 w 4048838"/>
              <a:gd name="connsiteY99" fmla="*/ 4365842 h 5200575"/>
              <a:gd name="connsiteX100" fmla="*/ 2290996 w 4048838"/>
              <a:gd name="connsiteY100" fmla="*/ 4470483 h 5200575"/>
              <a:gd name="connsiteX101" fmla="*/ 2161969 w 4048838"/>
              <a:gd name="connsiteY101" fmla="*/ 4599510 h 5200575"/>
              <a:gd name="connsiteX102" fmla="*/ 2161970 w 4048838"/>
              <a:gd name="connsiteY102" fmla="*/ 4599509 h 5200575"/>
              <a:gd name="connsiteX103" fmla="*/ 2032943 w 4048838"/>
              <a:gd name="connsiteY103" fmla="*/ 4470482 h 5200575"/>
              <a:gd name="connsiteX104" fmla="*/ 2032943 w 4048838"/>
              <a:gd name="connsiteY104" fmla="*/ 1915988 h 5200575"/>
              <a:gd name="connsiteX105" fmla="*/ 2032942 w 4048838"/>
              <a:gd name="connsiteY105" fmla="*/ 4487005 h 5200575"/>
              <a:gd name="connsiteX106" fmla="*/ 2022804 w 4048838"/>
              <a:gd name="connsiteY106" fmla="*/ 4436786 h 5200575"/>
              <a:gd name="connsiteX107" fmla="*/ 1903916 w 4048838"/>
              <a:gd name="connsiteY107" fmla="*/ 4357982 h 5200575"/>
              <a:gd name="connsiteX108" fmla="*/ 1785029 w 4048838"/>
              <a:gd name="connsiteY108" fmla="*/ 4436786 h 5200575"/>
              <a:gd name="connsiteX109" fmla="*/ 1775265 w 4048838"/>
              <a:gd name="connsiteY109" fmla="*/ 4485146 h 5200575"/>
              <a:gd name="connsiteX110" fmla="*/ 1775265 w 4048838"/>
              <a:gd name="connsiteY110" fmla="*/ 5071548 h 5200575"/>
              <a:gd name="connsiteX111" fmla="*/ 1646238 w 4048838"/>
              <a:gd name="connsiteY111" fmla="*/ 5200575 h 5200575"/>
              <a:gd name="connsiteX112" fmla="*/ 1646239 w 4048838"/>
              <a:gd name="connsiteY112" fmla="*/ 5200574 h 5200575"/>
              <a:gd name="connsiteX113" fmla="*/ 1517212 w 4048838"/>
              <a:gd name="connsiteY113" fmla="*/ 5071547 h 5200575"/>
              <a:gd name="connsiteX114" fmla="*/ 1517212 w 4048838"/>
              <a:gd name="connsiteY114" fmla="*/ 1915988 h 5200575"/>
              <a:gd name="connsiteX115" fmla="*/ 1517211 w 4048838"/>
              <a:gd name="connsiteY115" fmla="*/ 4174585 h 5200575"/>
              <a:gd name="connsiteX116" fmla="*/ 1507073 w 4048838"/>
              <a:gd name="connsiteY116" fmla="*/ 4124366 h 5200575"/>
              <a:gd name="connsiteX117" fmla="*/ 1388185 w 4048838"/>
              <a:gd name="connsiteY117" fmla="*/ 4045562 h 5200575"/>
              <a:gd name="connsiteX118" fmla="*/ 1269298 w 4048838"/>
              <a:gd name="connsiteY118" fmla="*/ 4124366 h 5200575"/>
              <a:gd name="connsiteX119" fmla="*/ 1265700 w 4048838"/>
              <a:gd name="connsiteY119" fmla="*/ 4142185 h 5200575"/>
              <a:gd name="connsiteX120" fmla="*/ 1265700 w 4048838"/>
              <a:gd name="connsiteY120" fmla="*/ 4451131 h 5200575"/>
              <a:gd name="connsiteX121" fmla="*/ 1136673 w 4048838"/>
              <a:gd name="connsiteY121" fmla="*/ 4580158 h 5200575"/>
              <a:gd name="connsiteX122" fmla="*/ 1136674 w 4048838"/>
              <a:gd name="connsiteY122" fmla="*/ 4580157 h 5200575"/>
              <a:gd name="connsiteX123" fmla="*/ 1007647 w 4048838"/>
              <a:gd name="connsiteY123" fmla="*/ 4451130 h 5200575"/>
              <a:gd name="connsiteX124" fmla="*/ 1007647 w 4048838"/>
              <a:gd name="connsiteY124" fmla="*/ 4404392 h 5200575"/>
              <a:gd name="connsiteX125" fmla="*/ 988978 w 4048838"/>
              <a:gd name="connsiteY125" fmla="*/ 4371850 h 5200575"/>
              <a:gd name="connsiteX126" fmla="*/ 911913 w 4048838"/>
              <a:gd name="connsiteY126" fmla="*/ 4325406 h 5200575"/>
              <a:gd name="connsiteX127" fmla="*/ 888433 w 4048838"/>
              <a:gd name="connsiteY127" fmla="*/ 4323039 h 5200575"/>
              <a:gd name="connsiteX128" fmla="*/ 888433 w 4048838"/>
              <a:gd name="connsiteY128" fmla="*/ 4322301 h 5200575"/>
              <a:gd name="connsiteX129" fmla="*/ 840363 w 4048838"/>
              <a:gd name="connsiteY129" fmla="*/ 4312597 h 5200575"/>
              <a:gd name="connsiteX130" fmla="*/ 761560 w 4048838"/>
              <a:gd name="connsiteY130" fmla="*/ 4193709 h 5200575"/>
              <a:gd name="connsiteX131" fmla="*/ 761560 w 4048838"/>
              <a:gd name="connsiteY131" fmla="*/ 4079725 h 5200575"/>
              <a:gd name="connsiteX132" fmla="*/ 753171 w 4048838"/>
              <a:gd name="connsiteY132" fmla="*/ 4038175 h 5200575"/>
              <a:gd name="connsiteX133" fmla="*/ 634284 w 4048838"/>
              <a:gd name="connsiteY133" fmla="*/ 3959371 h 5200575"/>
              <a:gd name="connsiteX134" fmla="*/ 515397 w 4048838"/>
              <a:gd name="connsiteY134" fmla="*/ 4038175 h 5200575"/>
              <a:gd name="connsiteX135" fmla="*/ 513207 w 4048838"/>
              <a:gd name="connsiteY135" fmla="*/ 4049020 h 5200575"/>
              <a:gd name="connsiteX136" fmla="*/ 513207 w 4048838"/>
              <a:gd name="connsiteY136" fmla="*/ 4202423 h 5200575"/>
              <a:gd name="connsiteX137" fmla="*/ 434404 w 4048838"/>
              <a:gd name="connsiteY137" fmla="*/ 4321311 h 5200575"/>
              <a:gd name="connsiteX138" fmla="*/ 386334 w 4048838"/>
              <a:gd name="connsiteY138" fmla="*/ 4331015 h 5200575"/>
              <a:gd name="connsiteX139" fmla="*/ 386334 w 4048838"/>
              <a:gd name="connsiteY139" fmla="*/ 4331753 h 5200575"/>
              <a:gd name="connsiteX140" fmla="*/ 362854 w 4048838"/>
              <a:gd name="connsiteY140" fmla="*/ 4334120 h 5200575"/>
              <a:gd name="connsiteX141" fmla="*/ 263125 w 4048838"/>
              <a:gd name="connsiteY141" fmla="*/ 4420069 h 5200575"/>
              <a:gd name="connsiteX142" fmla="*/ 260921 w 4048838"/>
              <a:gd name="connsiteY142" fmla="*/ 4432559 h 5200575"/>
              <a:gd name="connsiteX143" fmla="*/ 260921 w 4048838"/>
              <a:gd name="connsiteY143" fmla="*/ 4566467 h 5200575"/>
              <a:gd name="connsiteX144" fmla="*/ 131894 w 4048838"/>
              <a:gd name="connsiteY144" fmla="*/ 4695494 h 5200575"/>
              <a:gd name="connsiteX145" fmla="*/ 131895 w 4048838"/>
              <a:gd name="connsiteY145" fmla="*/ 4695493 h 5200575"/>
              <a:gd name="connsiteX146" fmla="*/ 2868 w 4048838"/>
              <a:gd name="connsiteY146" fmla="*/ 4566466 h 5200575"/>
              <a:gd name="connsiteX147" fmla="*/ 2868 w 4048838"/>
              <a:gd name="connsiteY147" fmla="*/ 4201212 h 5200575"/>
              <a:gd name="connsiteX148" fmla="*/ 664 w 4048838"/>
              <a:gd name="connsiteY148" fmla="*/ 4188722 h 5200575"/>
              <a:gd name="connsiteX149" fmla="*/ 0 w 4048838"/>
              <a:gd name="connsiteY149" fmla="*/ 4187443 h 5200575"/>
              <a:gd name="connsiteX150" fmla="*/ 0 w 4048838"/>
              <a:gd name="connsiteY150" fmla="*/ 693683 h 5200575"/>
              <a:gd name="connsiteX151" fmla="*/ 90123 w 4048838"/>
              <a:gd name="connsiteY151" fmla="*/ 693683 h 5200575"/>
              <a:gd name="connsiteX152" fmla="*/ 134300 w 4048838"/>
              <a:gd name="connsiteY152" fmla="*/ 702601 h 5200575"/>
              <a:gd name="connsiteX153" fmla="*/ 134300 w 4048838"/>
              <a:gd name="connsiteY153" fmla="*/ 703339 h 5200575"/>
              <a:gd name="connsiteX154" fmla="*/ 157780 w 4048838"/>
              <a:gd name="connsiteY154" fmla="*/ 705706 h 5200575"/>
              <a:gd name="connsiteX155" fmla="*/ 257509 w 4048838"/>
              <a:gd name="connsiteY155" fmla="*/ 791655 h 5200575"/>
              <a:gd name="connsiteX156" fmla="*/ 257760 w 4048838"/>
              <a:gd name="connsiteY156" fmla="*/ 793078 h 5200575"/>
              <a:gd name="connsiteX157" fmla="*/ 257760 w 4048838"/>
              <a:gd name="connsiteY157" fmla="*/ 1061403 h 5200575"/>
              <a:gd name="connsiteX158" fmla="*/ 386787 w 4048838"/>
              <a:gd name="connsiteY158" fmla="*/ 1190430 h 5200575"/>
              <a:gd name="connsiteX159" fmla="*/ 386786 w 4048838"/>
              <a:gd name="connsiteY159" fmla="*/ 1190429 h 5200575"/>
              <a:gd name="connsiteX160" fmla="*/ 515813 w 4048838"/>
              <a:gd name="connsiteY160" fmla="*/ 1061402 h 5200575"/>
              <a:gd name="connsiteX161" fmla="*/ 515813 w 4048838"/>
              <a:gd name="connsiteY161" fmla="*/ 781383 h 5200575"/>
              <a:gd name="connsiteX162" fmla="*/ 517816 w 4048838"/>
              <a:gd name="connsiteY162" fmla="*/ 770032 h 5200575"/>
              <a:gd name="connsiteX163" fmla="*/ 617545 w 4048838"/>
              <a:gd name="connsiteY163" fmla="*/ 684083 h 5200575"/>
              <a:gd name="connsiteX164" fmla="*/ 641025 w 4048838"/>
              <a:gd name="connsiteY164" fmla="*/ 681716 h 5200575"/>
              <a:gd name="connsiteX165" fmla="*/ 641025 w 4048838"/>
              <a:gd name="connsiteY165" fmla="*/ 680978 h 5200575"/>
              <a:gd name="connsiteX166" fmla="*/ 689095 w 4048838"/>
              <a:gd name="connsiteY166" fmla="*/ 671274 h 5200575"/>
              <a:gd name="connsiteX167" fmla="*/ 767898 w 4048838"/>
              <a:gd name="connsiteY167" fmla="*/ 552386 h 5200575"/>
              <a:gd name="connsiteX168" fmla="*/ 767898 w 4048838"/>
              <a:gd name="connsiteY168" fmla="*/ 462256 h 5200575"/>
              <a:gd name="connsiteX169" fmla="*/ 776287 w 4048838"/>
              <a:gd name="connsiteY169" fmla="*/ 420706 h 5200575"/>
              <a:gd name="connsiteX170" fmla="*/ 895174 w 4048838"/>
              <a:gd name="connsiteY170" fmla="*/ 341902 h 5200575"/>
              <a:gd name="connsiteX171" fmla="*/ 1014061 w 4048838"/>
              <a:gd name="connsiteY171" fmla="*/ 420706 h 5200575"/>
              <a:gd name="connsiteX172" fmla="*/ 1016251 w 4048838"/>
              <a:gd name="connsiteY172" fmla="*/ 431550 h 5200575"/>
              <a:gd name="connsiteX173" fmla="*/ 1016251 w 4048838"/>
              <a:gd name="connsiteY173" fmla="*/ 672420 h 5200575"/>
              <a:gd name="connsiteX174" fmla="*/ 1095054 w 4048838"/>
              <a:gd name="connsiteY174" fmla="*/ 791308 h 5200575"/>
              <a:gd name="connsiteX175" fmla="*/ 1143124 w 4048838"/>
              <a:gd name="connsiteY175" fmla="*/ 801012 h 5200575"/>
              <a:gd name="connsiteX176" fmla="*/ 1143124 w 4048838"/>
              <a:gd name="connsiteY176" fmla="*/ 801750 h 5200575"/>
              <a:gd name="connsiteX177" fmla="*/ 1166604 w 4048838"/>
              <a:gd name="connsiteY177" fmla="*/ 804117 h 5200575"/>
              <a:gd name="connsiteX178" fmla="*/ 1266333 w 4048838"/>
              <a:gd name="connsiteY178" fmla="*/ 890066 h 5200575"/>
              <a:gd name="connsiteX179" fmla="*/ 1266585 w 4048838"/>
              <a:gd name="connsiteY179" fmla="*/ 891495 h 5200575"/>
              <a:gd name="connsiteX180" fmla="*/ 1266585 w 4048838"/>
              <a:gd name="connsiteY180" fmla="*/ 996136 h 5200575"/>
              <a:gd name="connsiteX181" fmla="*/ 1395612 w 4048838"/>
              <a:gd name="connsiteY181" fmla="*/ 1125163 h 5200575"/>
              <a:gd name="connsiteX182" fmla="*/ 1395611 w 4048838"/>
              <a:gd name="connsiteY182" fmla="*/ 1125162 h 5200575"/>
              <a:gd name="connsiteX183" fmla="*/ 1524638 w 4048838"/>
              <a:gd name="connsiteY183" fmla="*/ 996135 h 5200575"/>
              <a:gd name="connsiteX0" fmla="*/ 1524638 w 4048838"/>
              <a:gd name="connsiteY0" fmla="*/ 996135 h 5200575"/>
              <a:gd name="connsiteX1" fmla="*/ 1524639 w 4048838"/>
              <a:gd name="connsiteY1" fmla="*/ 1012658 h 5200575"/>
              <a:gd name="connsiteX2" fmla="*/ 1534777 w 4048838"/>
              <a:gd name="connsiteY2" fmla="*/ 962439 h 5200575"/>
              <a:gd name="connsiteX3" fmla="*/ 1653665 w 4048838"/>
              <a:gd name="connsiteY3" fmla="*/ 883635 h 5200575"/>
              <a:gd name="connsiteX4" fmla="*/ 1772552 w 4048838"/>
              <a:gd name="connsiteY4" fmla="*/ 962439 h 5200575"/>
              <a:gd name="connsiteX5" fmla="*/ 1782316 w 4048838"/>
              <a:gd name="connsiteY5" fmla="*/ 1010799 h 5200575"/>
              <a:gd name="connsiteX6" fmla="*/ 1782316 w 4048838"/>
              <a:gd name="connsiteY6" fmla="*/ 1597201 h 5200575"/>
              <a:gd name="connsiteX7" fmla="*/ 1911343 w 4048838"/>
              <a:gd name="connsiteY7" fmla="*/ 1726228 h 5200575"/>
              <a:gd name="connsiteX8" fmla="*/ 1911342 w 4048838"/>
              <a:gd name="connsiteY8" fmla="*/ 1726227 h 5200575"/>
              <a:gd name="connsiteX9" fmla="*/ 2040369 w 4048838"/>
              <a:gd name="connsiteY9" fmla="*/ 1597200 h 5200575"/>
              <a:gd name="connsiteX10" fmla="*/ 2040370 w 4048838"/>
              <a:gd name="connsiteY10" fmla="*/ 700238 h 5200575"/>
              <a:gd name="connsiteX11" fmla="*/ 2050508 w 4048838"/>
              <a:gd name="connsiteY11" fmla="*/ 650019 h 5200575"/>
              <a:gd name="connsiteX12" fmla="*/ 2169396 w 4048838"/>
              <a:gd name="connsiteY12" fmla="*/ 571215 h 5200575"/>
              <a:gd name="connsiteX13" fmla="*/ 2288283 w 4048838"/>
              <a:gd name="connsiteY13" fmla="*/ 650019 h 5200575"/>
              <a:gd name="connsiteX14" fmla="*/ 2291881 w 4048838"/>
              <a:gd name="connsiteY14" fmla="*/ 667838 h 5200575"/>
              <a:gd name="connsiteX15" fmla="*/ 2291881 w 4048838"/>
              <a:gd name="connsiteY15" fmla="*/ 976784 h 5200575"/>
              <a:gd name="connsiteX16" fmla="*/ 2420908 w 4048838"/>
              <a:gd name="connsiteY16" fmla="*/ 1105811 h 5200575"/>
              <a:gd name="connsiteX17" fmla="*/ 2420907 w 4048838"/>
              <a:gd name="connsiteY17" fmla="*/ 1105810 h 5200575"/>
              <a:gd name="connsiteX18" fmla="*/ 2549934 w 4048838"/>
              <a:gd name="connsiteY18" fmla="*/ 976783 h 5200575"/>
              <a:gd name="connsiteX19" fmla="*/ 2549934 w 4048838"/>
              <a:gd name="connsiteY19" fmla="*/ 930045 h 5200575"/>
              <a:gd name="connsiteX20" fmla="*/ 2568603 w 4048838"/>
              <a:gd name="connsiteY20" fmla="*/ 897503 h 5200575"/>
              <a:gd name="connsiteX21" fmla="*/ 2645668 w 4048838"/>
              <a:gd name="connsiteY21" fmla="*/ 851059 h 5200575"/>
              <a:gd name="connsiteX22" fmla="*/ 2669148 w 4048838"/>
              <a:gd name="connsiteY22" fmla="*/ 848692 h 5200575"/>
              <a:gd name="connsiteX23" fmla="*/ 2669148 w 4048838"/>
              <a:gd name="connsiteY23" fmla="*/ 847954 h 5200575"/>
              <a:gd name="connsiteX24" fmla="*/ 2717218 w 4048838"/>
              <a:gd name="connsiteY24" fmla="*/ 838250 h 5200575"/>
              <a:gd name="connsiteX25" fmla="*/ 2796021 w 4048838"/>
              <a:gd name="connsiteY25" fmla="*/ 719362 h 5200575"/>
              <a:gd name="connsiteX26" fmla="*/ 2796021 w 4048838"/>
              <a:gd name="connsiteY26" fmla="*/ 605378 h 5200575"/>
              <a:gd name="connsiteX27" fmla="*/ 2804410 w 4048838"/>
              <a:gd name="connsiteY27" fmla="*/ 563828 h 5200575"/>
              <a:gd name="connsiteX28" fmla="*/ 2923297 w 4048838"/>
              <a:gd name="connsiteY28" fmla="*/ 485024 h 5200575"/>
              <a:gd name="connsiteX29" fmla="*/ 3042184 w 4048838"/>
              <a:gd name="connsiteY29" fmla="*/ 563828 h 5200575"/>
              <a:gd name="connsiteX30" fmla="*/ 3044374 w 4048838"/>
              <a:gd name="connsiteY30" fmla="*/ 574673 h 5200575"/>
              <a:gd name="connsiteX31" fmla="*/ 3044374 w 4048838"/>
              <a:gd name="connsiteY31" fmla="*/ 728076 h 5200575"/>
              <a:gd name="connsiteX32" fmla="*/ 3123177 w 4048838"/>
              <a:gd name="connsiteY32" fmla="*/ 846964 h 5200575"/>
              <a:gd name="connsiteX33" fmla="*/ 3171247 w 4048838"/>
              <a:gd name="connsiteY33" fmla="*/ 856668 h 5200575"/>
              <a:gd name="connsiteX34" fmla="*/ 3171247 w 4048838"/>
              <a:gd name="connsiteY34" fmla="*/ 857406 h 5200575"/>
              <a:gd name="connsiteX35" fmla="*/ 3194727 w 4048838"/>
              <a:gd name="connsiteY35" fmla="*/ 859773 h 5200575"/>
              <a:gd name="connsiteX36" fmla="*/ 3294455 w 4048838"/>
              <a:gd name="connsiteY36" fmla="*/ 945722 h 5200575"/>
              <a:gd name="connsiteX37" fmla="*/ 3296659 w 4048838"/>
              <a:gd name="connsiteY37" fmla="*/ 958212 h 5200575"/>
              <a:gd name="connsiteX38" fmla="*/ 3296659 w 4048838"/>
              <a:gd name="connsiteY38" fmla="*/ 1092120 h 5200575"/>
              <a:gd name="connsiteX39" fmla="*/ 3425686 w 4048838"/>
              <a:gd name="connsiteY39" fmla="*/ 1221147 h 5200575"/>
              <a:gd name="connsiteX40" fmla="*/ 3425685 w 4048838"/>
              <a:gd name="connsiteY40" fmla="*/ 1221146 h 5200575"/>
              <a:gd name="connsiteX41" fmla="*/ 3554712 w 4048838"/>
              <a:gd name="connsiteY41" fmla="*/ 1092119 h 5200575"/>
              <a:gd name="connsiteX42" fmla="*/ 3554712 w 4048838"/>
              <a:gd name="connsiteY42" fmla="*/ 726865 h 5200575"/>
              <a:gd name="connsiteX43" fmla="*/ 3556916 w 4048838"/>
              <a:gd name="connsiteY43" fmla="*/ 714375 h 5200575"/>
              <a:gd name="connsiteX44" fmla="*/ 3656645 w 4048838"/>
              <a:gd name="connsiteY44" fmla="*/ 628426 h 5200575"/>
              <a:gd name="connsiteX45" fmla="*/ 3680125 w 4048838"/>
              <a:gd name="connsiteY45" fmla="*/ 626059 h 5200575"/>
              <a:gd name="connsiteX46" fmla="*/ 3680125 w 4048838"/>
              <a:gd name="connsiteY46" fmla="*/ 625321 h 5200575"/>
              <a:gd name="connsiteX47" fmla="*/ 3728195 w 4048838"/>
              <a:gd name="connsiteY47" fmla="*/ 615617 h 5200575"/>
              <a:gd name="connsiteX48" fmla="*/ 3806998 w 4048838"/>
              <a:gd name="connsiteY48" fmla="*/ 496729 h 5200575"/>
              <a:gd name="connsiteX49" fmla="*/ 3806998 w 4048838"/>
              <a:gd name="connsiteY49" fmla="*/ 120354 h 5200575"/>
              <a:gd name="connsiteX50" fmla="*/ 3815387 w 4048838"/>
              <a:gd name="connsiteY50" fmla="*/ 78804 h 5200575"/>
              <a:gd name="connsiteX51" fmla="*/ 3934274 w 4048838"/>
              <a:gd name="connsiteY51" fmla="*/ 0 h 5200575"/>
              <a:gd name="connsiteX52" fmla="*/ 4033837 w 4048838"/>
              <a:gd name="connsiteY52" fmla="*/ 46954 h 5200575"/>
              <a:gd name="connsiteX53" fmla="*/ 4047851 w 4048838"/>
              <a:gd name="connsiteY53" fmla="*/ 70052 h 5200575"/>
              <a:gd name="connsiteX54" fmla="*/ 4047851 w 4048838"/>
              <a:gd name="connsiteY54" fmla="*/ 1915988 h 5200575"/>
              <a:gd name="connsiteX55" fmla="*/ 4048838 w 4048838"/>
              <a:gd name="connsiteY55" fmla="*/ 1915988 h 5200575"/>
              <a:gd name="connsiteX56" fmla="*/ 4048838 w 4048838"/>
              <a:gd name="connsiteY56" fmla="*/ 2992458 h 5200575"/>
              <a:gd name="connsiteX57" fmla="*/ 3970035 w 4048838"/>
              <a:gd name="connsiteY57" fmla="*/ 3111346 h 5200575"/>
              <a:gd name="connsiteX58" fmla="*/ 3921965 w 4048838"/>
              <a:gd name="connsiteY58" fmla="*/ 3121050 h 5200575"/>
              <a:gd name="connsiteX59" fmla="*/ 3921965 w 4048838"/>
              <a:gd name="connsiteY59" fmla="*/ 3121788 h 5200575"/>
              <a:gd name="connsiteX60" fmla="*/ 3898485 w 4048838"/>
              <a:gd name="connsiteY60" fmla="*/ 3124155 h 5200575"/>
              <a:gd name="connsiteX61" fmla="*/ 3821421 w 4048838"/>
              <a:gd name="connsiteY61" fmla="*/ 3170599 h 5200575"/>
              <a:gd name="connsiteX62" fmla="*/ 3800256 w 4048838"/>
              <a:gd name="connsiteY62" fmla="*/ 3207490 h 5200575"/>
              <a:gd name="connsiteX63" fmla="*/ 3800256 w 4048838"/>
              <a:gd name="connsiteY63" fmla="*/ 3270804 h 5200575"/>
              <a:gd name="connsiteX64" fmla="*/ 3721453 w 4048838"/>
              <a:gd name="connsiteY64" fmla="*/ 3389692 h 5200575"/>
              <a:gd name="connsiteX65" fmla="*/ 3673383 w 4048838"/>
              <a:gd name="connsiteY65" fmla="*/ 3399396 h 5200575"/>
              <a:gd name="connsiteX66" fmla="*/ 3673383 w 4048838"/>
              <a:gd name="connsiteY66" fmla="*/ 3400134 h 5200575"/>
              <a:gd name="connsiteX67" fmla="*/ 3649903 w 4048838"/>
              <a:gd name="connsiteY67" fmla="*/ 3402501 h 5200575"/>
              <a:gd name="connsiteX68" fmla="*/ 3550174 w 4048838"/>
              <a:gd name="connsiteY68" fmla="*/ 3488450 h 5200575"/>
              <a:gd name="connsiteX69" fmla="*/ 3550154 w 4048838"/>
              <a:gd name="connsiteY69" fmla="*/ 3488563 h 5200575"/>
              <a:gd name="connsiteX70" fmla="*/ 3550154 w 4048838"/>
              <a:gd name="connsiteY70" fmla="*/ 4048356 h 5200575"/>
              <a:gd name="connsiteX71" fmla="*/ 3471351 w 4048838"/>
              <a:gd name="connsiteY71" fmla="*/ 4167244 h 5200575"/>
              <a:gd name="connsiteX72" fmla="*/ 3423281 w 4048838"/>
              <a:gd name="connsiteY72" fmla="*/ 4176948 h 5200575"/>
              <a:gd name="connsiteX73" fmla="*/ 3423281 w 4048838"/>
              <a:gd name="connsiteY73" fmla="*/ 4177686 h 5200575"/>
              <a:gd name="connsiteX74" fmla="*/ 3399801 w 4048838"/>
              <a:gd name="connsiteY74" fmla="*/ 4180053 h 5200575"/>
              <a:gd name="connsiteX75" fmla="*/ 3300072 w 4048838"/>
              <a:gd name="connsiteY75" fmla="*/ 4266002 h 5200575"/>
              <a:gd name="connsiteX76" fmla="*/ 3299821 w 4048838"/>
              <a:gd name="connsiteY76" fmla="*/ 4267425 h 5200575"/>
              <a:gd name="connsiteX77" fmla="*/ 3299821 w 4048838"/>
              <a:gd name="connsiteY77" fmla="*/ 4535750 h 5200575"/>
              <a:gd name="connsiteX78" fmla="*/ 3170794 w 4048838"/>
              <a:gd name="connsiteY78" fmla="*/ 4664777 h 5200575"/>
              <a:gd name="connsiteX79" fmla="*/ 3170795 w 4048838"/>
              <a:gd name="connsiteY79" fmla="*/ 4664776 h 5200575"/>
              <a:gd name="connsiteX80" fmla="*/ 3041768 w 4048838"/>
              <a:gd name="connsiteY80" fmla="*/ 4535749 h 5200575"/>
              <a:gd name="connsiteX81" fmla="*/ 3041768 w 4048838"/>
              <a:gd name="connsiteY81" fmla="*/ 4255730 h 5200575"/>
              <a:gd name="connsiteX82" fmla="*/ 3039765 w 4048838"/>
              <a:gd name="connsiteY82" fmla="*/ 4244379 h 5200575"/>
              <a:gd name="connsiteX83" fmla="*/ 2940036 w 4048838"/>
              <a:gd name="connsiteY83" fmla="*/ 4158430 h 5200575"/>
              <a:gd name="connsiteX84" fmla="*/ 2916556 w 4048838"/>
              <a:gd name="connsiteY84" fmla="*/ 4156063 h 5200575"/>
              <a:gd name="connsiteX85" fmla="*/ 2916556 w 4048838"/>
              <a:gd name="connsiteY85" fmla="*/ 4155325 h 5200575"/>
              <a:gd name="connsiteX86" fmla="*/ 2868486 w 4048838"/>
              <a:gd name="connsiteY86" fmla="*/ 4145621 h 5200575"/>
              <a:gd name="connsiteX87" fmla="*/ 2789683 w 4048838"/>
              <a:gd name="connsiteY87" fmla="*/ 4026733 h 5200575"/>
              <a:gd name="connsiteX88" fmla="*/ 2789683 w 4048838"/>
              <a:gd name="connsiteY88" fmla="*/ 3936603 h 5200575"/>
              <a:gd name="connsiteX89" fmla="*/ 2781294 w 4048838"/>
              <a:gd name="connsiteY89" fmla="*/ 3895053 h 5200575"/>
              <a:gd name="connsiteX90" fmla="*/ 2662407 w 4048838"/>
              <a:gd name="connsiteY90" fmla="*/ 3816249 h 5200575"/>
              <a:gd name="connsiteX91" fmla="*/ 2543520 w 4048838"/>
              <a:gd name="connsiteY91" fmla="*/ 3895053 h 5200575"/>
              <a:gd name="connsiteX92" fmla="*/ 2541330 w 4048838"/>
              <a:gd name="connsiteY92" fmla="*/ 3905897 h 5200575"/>
              <a:gd name="connsiteX93" fmla="*/ 2541330 w 4048838"/>
              <a:gd name="connsiteY93" fmla="*/ 4146767 h 5200575"/>
              <a:gd name="connsiteX94" fmla="*/ 2462527 w 4048838"/>
              <a:gd name="connsiteY94" fmla="*/ 4265655 h 5200575"/>
              <a:gd name="connsiteX95" fmla="*/ 2414457 w 4048838"/>
              <a:gd name="connsiteY95" fmla="*/ 4275359 h 5200575"/>
              <a:gd name="connsiteX96" fmla="*/ 2414457 w 4048838"/>
              <a:gd name="connsiteY96" fmla="*/ 4276097 h 5200575"/>
              <a:gd name="connsiteX97" fmla="*/ 2390977 w 4048838"/>
              <a:gd name="connsiteY97" fmla="*/ 4278464 h 5200575"/>
              <a:gd name="connsiteX98" fmla="*/ 2291248 w 4048838"/>
              <a:gd name="connsiteY98" fmla="*/ 4364413 h 5200575"/>
              <a:gd name="connsiteX99" fmla="*/ 2290996 w 4048838"/>
              <a:gd name="connsiteY99" fmla="*/ 4365842 h 5200575"/>
              <a:gd name="connsiteX100" fmla="*/ 2290996 w 4048838"/>
              <a:gd name="connsiteY100" fmla="*/ 4470483 h 5200575"/>
              <a:gd name="connsiteX101" fmla="*/ 2161969 w 4048838"/>
              <a:gd name="connsiteY101" fmla="*/ 4599510 h 5200575"/>
              <a:gd name="connsiteX102" fmla="*/ 2161970 w 4048838"/>
              <a:gd name="connsiteY102" fmla="*/ 4599509 h 5200575"/>
              <a:gd name="connsiteX103" fmla="*/ 2032943 w 4048838"/>
              <a:gd name="connsiteY103" fmla="*/ 4470482 h 5200575"/>
              <a:gd name="connsiteX104" fmla="*/ 2032942 w 4048838"/>
              <a:gd name="connsiteY104" fmla="*/ 4487005 h 5200575"/>
              <a:gd name="connsiteX105" fmla="*/ 2022804 w 4048838"/>
              <a:gd name="connsiteY105" fmla="*/ 4436786 h 5200575"/>
              <a:gd name="connsiteX106" fmla="*/ 1903916 w 4048838"/>
              <a:gd name="connsiteY106" fmla="*/ 4357982 h 5200575"/>
              <a:gd name="connsiteX107" fmla="*/ 1785029 w 4048838"/>
              <a:gd name="connsiteY107" fmla="*/ 4436786 h 5200575"/>
              <a:gd name="connsiteX108" fmla="*/ 1775265 w 4048838"/>
              <a:gd name="connsiteY108" fmla="*/ 4485146 h 5200575"/>
              <a:gd name="connsiteX109" fmla="*/ 1775265 w 4048838"/>
              <a:gd name="connsiteY109" fmla="*/ 5071548 h 5200575"/>
              <a:gd name="connsiteX110" fmla="*/ 1646238 w 4048838"/>
              <a:gd name="connsiteY110" fmla="*/ 5200575 h 5200575"/>
              <a:gd name="connsiteX111" fmla="*/ 1646239 w 4048838"/>
              <a:gd name="connsiteY111" fmla="*/ 5200574 h 5200575"/>
              <a:gd name="connsiteX112" fmla="*/ 1517212 w 4048838"/>
              <a:gd name="connsiteY112" fmla="*/ 5071547 h 5200575"/>
              <a:gd name="connsiteX113" fmla="*/ 1517212 w 4048838"/>
              <a:gd name="connsiteY113" fmla="*/ 1915988 h 5200575"/>
              <a:gd name="connsiteX114" fmla="*/ 1517211 w 4048838"/>
              <a:gd name="connsiteY114" fmla="*/ 4174585 h 5200575"/>
              <a:gd name="connsiteX115" fmla="*/ 1507073 w 4048838"/>
              <a:gd name="connsiteY115" fmla="*/ 4124366 h 5200575"/>
              <a:gd name="connsiteX116" fmla="*/ 1388185 w 4048838"/>
              <a:gd name="connsiteY116" fmla="*/ 4045562 h 5200575"/>
              <a:gd name="connsiteX117" fmla="*/ 1269298 w 4048838"/>
              <a:gd name="connsiteY117" fmla="*/ 4124366 h 5200575"/>
              <a:gd name="connsiteX118" fmla="*/ 1265700 w 4048838"/>
              <a:gd name="connsiteY118" fmla="*/ 4142185 h 5200575"/>
              <a:gd name="connsiteX119" fmla="*/ 1265700 w 4048838"/>
              <a:gd name="connsiteY119" fmla="*/ 4451131 h 5200575"/>
              <a:gd name="connsiteX120" fmla="*/ 1136673 w 4048838"/>
              <a:gd name="connsiteY120" fmla="*/ 4580158 h 5200575"/>
              <a:gd name="connsiteX121" fmla="*/ 1136674 w 4048838"/>
              <a:gd name="connsiteY121" fmla="*/ 4580157 h 5200575"/>
              <a:gd name="connsiteX122" fmla="*/ 1007647 w 4048838"/>
              <a:gd name="connsiteY122" fmla="*/ 4451130 h 5200575"/>
              <a:gd name="connsiteX123" fmla="*/ 1007647 w 4048838"/>
              <a:gd name="connsiteY123" fmla="*/ 4404392 h 5200575"/>
              <a:gd name="connsiteX124" fmla="*/ 988978 w 4048838"/>
              <a:gd name="connsiteY124" fmla="*/ 4371850 h 5200575"/>
              <a:gd name="connsiteX125" fmla="*/ 911913 w 4048838"/>
              <a:gd name="connsiteY125" fmla="*/ 4325406 h 5200575"/>
              <a:gd name="connsiteX126" fmla="*/ 888433 w 4048838"/>
              <a:gd name="connsiteY126" fmla="*/ 4323039 h 5200575"/>
              <a:gd name="connsiteX127" fmla="*/ 888433 w 4048838"/>
              <a:gd name="connsiteY127" fmla="*/ 4322301 h 5200575"/>
              <a:gd name="connsiteX128" fmla="*/ 840363 w 4048838"/>
              <a:gd name="connsiteY128" fmla="*/ 4312597 h 5200575"/>
              <a:gd name="connsiteX129" fmla="*/ 761560 w 4048838"/>
              <a:gd name="connsiteY129" fmla="*/ 4193709 h 5200575"/>
              <a:gd name="connsiteX130" fmla="*/ 761560 w 4048838"/>
              <a:gd name="connsiteY130" fmla="*/ 4079725 h 5200575"/>
              <a:gd name="connsiteX131" fmla="*/ 753171 w 4048838"/>
              <a:gd name="connsiteY131" fmla="*/ 4038175 h 5200575"/>
              <a:gd name="connsiteX132" fmla="*/ 634284 w 4048838"/>
              <a:gd name="connsiteY132" fmla="*/ 3959371 h 5200575"/>
              <a:gd name="connsiteX133" fmla="*/ 515397 w 4048838"/>
              <a:gd name="connsiteY133" fmla="*/ 4038175 h 5200575"/>
              <a:gd name="connsiteX134" fmla="*/ 513207 w 4048838"/>
              <a:gd name="connsiteY134" fmla="*/ 4049020 h 5200575"/>
              <a:gd name="connsiteX135" fmla="*/ 513207 w 4048838"/>
              <a:gd name="connsiteY135" fmla="*/ 4202423 h 5200575"/>
              <a:gd name="connsiteX136" fmla="*/ 434404 w 4048838"/>
              <a:gd name="connsiteY136" fmla="*/ 4321311 h 5200575"/>
              <a:gd name="connsiteX137" fmla="*/ 386334 w 4048838"/>
              <a:gd name="connsiteY137" fmla="*/ 4331015 h 5200575"/>
              <a:gd name="connsiteX138" fmla="*/ 386334 w 4048838"/>
              <a:gd name="connsiteY138" fmla="*/ 4331753 h 5200575"/>
              <a:gd name="connsiteX139" fmla="*/ 362854 w 4048838"/>
              <a:gd name="connsiteY139" fmla="*/ 4334120 h 5200575"/>
              <a:gd name="connsiteX140" fmla="*/ 263125 w 4048838"/>
              <a:gd name="connsiteY140" fmla="*/ 4420069 h 5200575"/>
              <a:gd name="connsiteX141" fmla="*/ 260921 w 4048838"/>
              <a:gd name="connsiteY141" fmla="*/ 4432559 h 5200575"/>
              <a:gd name="connsiteX142" fmla="*/ 260921 w 4048838"/>
              <a:gd name="connsiteY142" fmla="*/ 4566467 h 5200575"/>
              <a:gd name="connsiteX143" fmla="*/ 131894 w 4048838"/>
              <a:gd name="connsiteY143" fmla="*/ 4695494 h 5200575"/>
              <a:gd name="connsiteX144" fmla="*/ 131895 w 4048838"/>
              <a:gd name="connsiteY144" fmla="*/ 4695493 h 5200575"/>
              <a:gd name="connsiteX145" fmla="*/ 2868 w 4048838"/>
              <a:gd name="connsiteY145" fmla="*/ 4566466 h 5200575"/>
              <a:gd name="connsiteX146" fmla="*/ 2868 w 4048838"/>
              <a:gd name="connsiteY146" fmla="*/ 4201212 h 5200575"/>
              <a:gd name="connsiteX147" fmla="*/ 664 w 4048838"/>
              <a:gd name="connsiteY147" fmla="*/ 4188722 h 5200575"/>
              <a:gd name="connsiteX148" fmla="*/ 0 w 4048838"/>
              <a:gd name="connsiteY148" fmla="*/ 4187443 h 5200575"/>
              <a:gd name="connsiteX149" fmla="*/ 0 w 4048838"/>
              <a:gd name="connsiteY149" fmla="*/ 693683 h 5200575"/>
              <a:gd name="connsiteX150" fmla="*/ 90123 w 4048838"/>
              <a:gd name="connsiteY150" fmla="*/ 693683 h 5200575"/>
              <a:gd name="connsiteX151" fmla="*/ 134300 w 4048838"/>
              <a:gd name="connsiteY151" fmla="*/ 702601 h 5200575"/>
              <a:gd name="connsiteX152" fmla="*/ 134300 w 4048838"/>
              <a:gd name="connsiteY152" fmla="*/ 703339 h 5200575"/>
              <a:gd name="connsiteX153" fmla="*/ 157780 w 4048838"/>
              <a:gd name="connsiteY153" fmla="*/ 705706 h 5200575"/>
              <a:gd name="connsiteX154" fmla="*/ 257509 w 4048838"/>
              <a:gd name="connsiteY154" fmla="*/ 791655 h 5200575"/>
              <a:gd name="connsiteX155" fmla="*/ 257760 w 4048838"/>
              <a:gd name="connsiteY155" fmla="*/ 793078 h 5200575"/>
              <a:gd name="connsiteX156" fmla="*/ 257760 w 4048838"/>
              <a:gd name="connsiteY156" fmla="*/ 1061403 h 5200575"/>
              <a:gd name="connsiteX157" fmla="*/ 386787 w 4048838"/>
              <a:gd name="connsiteY157" fmla="*/ 1190430 h 5200575"/>
              <a:gd name="connsiteX158" fmla="*/ 386786 w 4048838"/>
              <a:gd name="connsiteY158" fmla="*/ 1190429 h 5200575"/>
              <a:gd name="connsiteX159" fmla="*/ 515813 w 4048838"/>
              <a:gd name="connsiteY159" fmla="*/ 1061402 h 5200575"/>
              <a:gd name="connsiteX160" fmla="*/ 515813 w 4048838"/>
              <a:gd name="connsiteY160" fmla="*/ 781383 h 5200575"/>
              <a:gd name="connsiteX161" fmla="*/ 517816 w 4048838"/>
              <a:gd name="connsiteY161" fmla="*/ 770032 h 5200575"/>
              <a:gd name="connsiteX162" fmla="*/ 617545 w 4048838"/>
              <a:gd name="connsiteY162" fmla="*/ 684083 h 5200575"/>
              <a:gd name="connsiteX163" fmla="*/ 641025 w 4048838"/>
              <a:gd name="connsiteY163" fmla="*/ 681716 h 5200575"/>
              <a:gd name="connsiteX164" fmla="*/ 641025 w 4048838"/>
              <a:gd name="connsiteY164" fmla="*/ 680978 h 5200575"/>
              <a:gd name="connsiteX165" fmla="*/ 689095 w 4048838"/>
              <a:gd name="connsiteY165" fmla="*/ 671274 h 5200575"/>
              <a:gd name="connsiteX166" fmla="*/ 767898 w 4048838"/>
              <a:gd name="connsiteY166" fmla="*/ 552386 h 5200575"/>
              <a:gd name="connsiteX167" fmla="*/ 767898 w 4048838"/>
              <a:gd name="connsiteY167" fmla="*/ 462256 h 5200575"/>
              <a:gd name="connsiteX168" fmla="*/ 776287 w 4048838"/>
              <a:gd name="connsiteY168" fmla="*/ 420706 h 5200575"/>
              <a:gd name="connsiteX169" fmla="*/ 895174 w 4048838"/>
              <a:gd name="connsiteY169" fmla="*/ 341902 h 5200575"/>
              <a:gd name="connsiteX170" fmla="*/ 1014061 w 4048838"/>
              <a:gd name="connsiteY170" fmla="*/ 420706 h 5200575"/>
              <a:gd name="connsiteX171" fmla="*/ 1016251 w 4048838"/>
              <a:gd name="connsiteY171" fmla="*/ 431550 h 5200575"/>
              <a:gd name="connsiteX172" fmla="*/ 1016251 w 4048838"/>
              <a:gd name="connsiteY172" fmla="*/ 672420 h 5200575"/>
              <a:gd name="connsiteX173" fmla="*/ 1095054 w 4048838"/>
              <a:gd name="connsiteY173" fmla="*/ 791308 h 5200575"/>
              <a:gd name="connsiteX174" fmla="*/ 1143124 w 4048838"/>
              <a:gd name="connsiteY174" fmla="*/ 801012 h 5200575"/>
              <a:gd name="connsiteX175" fmla="*/ 1143124 w 4048838"/>
              <a:gd name="connsiteY175" fmla="*/ 801750 h 5200575"/>
              <a:gd name="connsiteX176" fmla="*/ 1166604 w 4048838"/>
              <a:gd name="connsiteY176" fmla="*/ 804117 h 5200575"/>
              <a:gd name="connsiteX177" fmla="*/ 1266333 w 4048838"/>
              <a:gd name="connsiteY177" fmla="*/ 890066 h 5200575"/>
              <a:gd name="connsiteX178" fmla="*/ 1266585 w 4048838"/>
              <a:gd name="connsiteY178" fmla="*/ 891495 h 5200575"/>
              <a:gd name="connsiteX179" fmla="*/ 1266585 w 4048838"/>
              <a:gd name="connsiteY179" fmla="*/ 996136 h 5200575"/>
              <a:gd name="connsiteX180" fmla="*/ 1395612 w 4048838"/>
              <a:gd name="connsiteY180" fmla="*/ 1125163 h 5200575"/>
              <a:gd name="connsiteX181" fmla="*/ 1395611 w 4048838"/>
              <a:gd name="connsiteY181" fmla="*/ 1125162 h 5200575"/>
              <a:gd name="connsiteX182" fmla="*/ 1524638 w 4048838"/>
              <a:gd name="connsiteY182" fmla="*/ 996135 h 5200575"/>
              <a:gd name="connsiteX0" fmla="*/ 1524638 w 4048838"/>
              <a:gd name="connsiteY0" fmla="*/ 996135 h 5200575"/>
              <a:gd name="connsiteX1" fmla="*/ 1524639 w 4048838"/>
              <a:gd name="connsiteY1" fmla="*/ 1012658 h 5200575"/>
              <a:gd name="connsiteX2" fmla="*/ 1534777 w 4048838"/>
              <a:gd name="connsiteY2" fmla="*/ 962439 h 5200575"/>
              <a:gd name="connsiteX3" fmla="*/ 1653665 w 4048838"/>
              <a:gd name="connsiteY3" fmla="*/ 883635 h 5200575"/>
              <a:gd name="connsiteX4" fmla="*/ 1772552 w 4048838"/>
              <a:gd name="connsiteY4" fmla="*/ 962439 h 5200575"/>
              <a:gd name="connsiteX5" fmla="*/ 1782316 w 4048838"/>
              <a:gd name="connsiteY5" fmla="*/ 1010799 h 5200575"/>
              <a:gd name="connsiteX6" fmla="*/ 1782316 w 4048838"/>
              <a:gd name="connsiteY6" fmla="*/ 1597201 h 5200575"/>
              <a:gd name="connsiteX7" fmla="*/ 1911343 w 4048838"/>
              <a:gd name="connsiteY7" fmla="*/ 1726228 h 5200575"/>
              <a:gd name="connsiteX8" fmla="*/ 1911342 w 4048838"/>
              <a:gd name="connsiteY8" fmla="*/ 1726227 h 5200575"/>
              <a:gd name="connsiteX9" fmla="*/ 2040369 w 4048838"/>
              <a:gd name="connsiteY9" fmla="*/ 1597200 h 5200575"/>
              <a:gd name="connsiteX10" fmla="*/ 2040370 w 4048838"/>
              <a:gd name="connsiteY10" fmla="*/ 700238 h 5200575"/>
              <a:gd name="connsiteX11" fmla="*/ 2050508 w 4048838"/>
              <a:gd name="connsiteY11" fmla="*/ 650019 h 5200575"/>
              <a:gd name="connsiteX12" fmla="*/ 2169396 w 4048838"/>
              <a:gd name="connsiteY12" fmla="*/ 571215 h 5200575"/>
              <a:gd name="connsiteX13" fmla="*/ 2288283 w 4048838"/>
              <a:gd name="connsiteY13" fmla="*/ 650019 h 5200575"/>
              <a:gd name="connsiteX14" fmla="*/ 2291881 w 4048838"/>
              <a:gd name="connsiteY14" fmla="*/ 667838 h 5200575"/>
              <a:gd name="connsiteX15" fmla="*/ 2291881 w 4048838"/>
              <a:gd name="connsiteY15" fmla="*/ 976784 h 5200575"/>
              <a:gd name="connsiteX16" fmla="*/ 2420908 w 4048838"/>
              <a:gd name="connsiteY16" fmla="*/ 1105811 h 5200575"/>
              <a:gd name="connsiteX17" fmla="*/ 2420907 w 4048838"/>
              <a:gd name="connsiteY17" fmla="*/ 1105810 h 5200575"/>
              <a:gd name="connsiteX18" fmla="*/ 2549934 w 4048838"/>
              <a:gd name="connsiteY18" fmla="*/ 976783 h 5200575"/>
              <a:gd name="connsiteX19" fmla="*/ 2549934 w 4048838"/>
              <a:gd name="connsiteY19" fmla="*/ 930045 h 5200575"/>
              <a:gd name="connsiteX20" fmla="*/ 2568603 w 4048838"/>
              <a:gd name="connsiteY20" fmla="*/ 897503 h 5200575"/>
              <a:gd name="connsiteX21" fmla="*/ 2645668 w 4048838"/>
              <a:gd name="connsiteY21" fmla="*/ 851059 h 5200575"/>
              <a:gd name="connsiteX22" fmla="*/ 2669148 w 4048838"/>
              <a:gd name="connsiteY22" fmla="*/ 848692 h 5200575"/>
              <a:gd name="connsiteX23" fmla="*/ 2669148 w 4048838"/>
              <a:gd name="connsiteY23" fmla="*/ 847954 h 5200575"/>
              <a:gd name="connsiteX24" fmla="*/ 2717218 w 4048838"/>
              <a:gd name="connsiteY24" fmla="*/ 838250 h 5200575"/>
              <a:gd name="connsiteX25" fmla="*/ 2796021 w 4048838"/>
              <a:gd name="connsiteY25" fmla="*/ 719362 h 5200575"/>
              <a:gd name="connsiteX26" fmla="*/ 2796021 w 4048838"/>
              <a:gd name="connsiteY26" fmla="*/ 605378 h 5200575"/>
              <a:gd name="connsiteX27" fmla="*/ 2804410 w 4048838"/>
              <a:gd name="connsiteY27" fmla="*/ 563828 h 5200575"/>
              <a:gd name="connsiteX28" fmla="*/ 2923297 w 4048838"/>
              <a:gd name="connsiteY28" fmla="*/ 485024 h 5200575"/>
              <a:gd name="connsiteX29" fmla="*/ 3042184 w 4048838"/>
              <a:gd name="connsiteY29" fmla="*/ 563828 h 5200575"/>
              <a:gd name="connsiteX30" fmla="*/ 3044374 w 4048838"/>
              <a:gd name="connsiteY30" fmla="*/ 574673 h 5200575"/>
              <a:gd name="connsiteX31" fmla="*/ 3044374 w 4048838"/>
              <a:gd name="connsiteY31" fmla="*/ 728076 h 5200575"/>
              <a:gd name="connsiteX32" fmla="*/ 3123177 w 4048838"/>
              <a:gd name="connsiteY32" fmla="*/ 846964 h 5200575"/>
              <a:gd name="connsiteX33" fmla="*/ 3171247 w 4048838"/>
              <a:gd name="connsiteY33" fmla="*/ 856668 h 5200575"/>
              <a:gd name="connsiteX34" fmla="*/ 3171247 w 4048838"/>
              <a:gd name="connsiteY34" fmla="*/ 857406 h 5200575"/>
              <a:gd name="connsiteX35" fmla="*/ 3194727 w 4048838"/>
              <a:gd name="connsiteY35" fmla="*/ 859773 h 5200575"/>
              <a:gd name="connsiteX36" fmla="*/ 3294455 w 4048838"/>
              <a:gd name="connsiteY36" fmla="*/ 945722 h 5200575"/>
              <a:gd name="connsiteX37" fmla="*/ 3296659 w 4048838"/>
              <a:gd name="connsiteY37" fmla="*/ 958212 h 5200575"/>
              <a:gd name="connsiteX38" fmla="*/ 3296659 w 4048838"/>
              <a:gd name="connsiteY38" fmla="*/ 1092120 h 5200575"/>
              <a:gd name="connsiteX39" fmla="*/ 3425686 w 4048838"/>
              <a:gd name="connsiteY39" fmla="*/ 1221147 h 5200575"/>
              <a:gd name="connsiteX40" fmla="*/ 3425685 w 4048838"/>
              <a:gd name="connsiteY40" fmla="*/ 1221146 h 5200575"/>
              <a:gd name="connsiteX41" fmla="*/ 3554712 w 4048838"/>
              <a:gd name="connsiteY41" fmla="*/ 1092119 h 5200575"/>
              <a:gd name="connsiteX42" fmla="*/ 3554712 w 4048838"/>
              <a:gd name="connsiteY42" fmla="*/ 726865 h 5200575"/>
              <a:gd name="connsiteX43" fmla="*/ 3556916 w 4048838"/>
              <a:gd name="connsiteY43" fmla="*/ 714375 h 5200575"/>
              <a:gd name="connsiteX44" fmla="*/ 3656645 w 4048838"/>
              <a:gd name="connsiteY44" fmla="*/ 628426 h 5200575"/>
              <a:gd name="connsiteX45" fmla="*/ 3680125 w 4048838"/>
              <a:gd name="connsiteY45" fmla="*/ 626059 h 5200575"/>
              <a:gd name="connsiteX46" fmla="*/ 3680125 w 4048838"/>
              <a:gd name="connsiteY46" fmla="*/ 625321 h 5200575"/>
              <a:gd name="connsiteX47" fmla="*/ 3728195 w 4048838"/>
              <a:gd name="connsiteY47" fmla="*/ 615617 h 5200575"/>
              <a:gd name="connsiteX48" fmla="*/ 3806998 w 4048838"/>
              <a:gd name="connsiteY48" fmla="*/ 496729 h 5200575"/>
              <a:gd name="connsiteX49" fmla="*/ 3806998 w 4048838"/>
              <a:gd name="connsiteY49" fmla="*/ 120354 h 5200575"/>
              <a:gd name="connsiteX50" fmla="*/ 3815387 w 4048838"/>
              <a:gd name="connsiteY50" fmla="*/ 78804 h 5200575"/>
              <a:gd name="connsiteX51" fmla="*/ 3934274 w 4048838"/>
              <a:gd name="connsiteY51" fmla="*/ 0 h 5200575"/>
              <a:gd name="connsiteX52" fmla="*/ 4033837 w 4048838"/>
              <a:gd name="connsiteY52" fmla="*/ 46954 h 5200575"/>
              <a:gd name="connsiteX53" fmla="*/ 4047851 w 4048838"/>
              <a:gd name="connsiteY53" fmla="*/ 70052 h 5200575"/>
              <a:gd name="connsiteX54" fmla="*/ 4047851 w 4048838"/>
              <a:gd name="connsiteY54" fmla="*/ 1915988 h 5200575"/>
              <a:gd name="connsiteX55" fmla="*/ 4048838 w 4048838"/>
              <a:gd name="connsiteY55" fmla="*/ 1915988 h 5200575"/>
              <a:gd name="connsiteX56" fmla="*/ 4048838 w 4048838"/>
              <a:gd name="connsiteY56" fmla="*/ 2992458 h 5200575"/>
              <a:gd name="connsiteX57" fmla="*/ 3970035 w 4048838"/>
              <a:gd name="connsiteY57" fmla="*/ 3111346 h 5200575"/>
              <a:gd name="connsiteX58" fmla="*/ 3921965 w 4048838"/>
              <a:gd name="connsiteY58" fmla="*/ 3121050 h 5200575"/>
              <a:gd name="connsiteX59" fmla="*/ 3921965 w 4048838"/>
              <a:gd name="connsiteY59" fmla="*/ 3121788 h 5200575"/>
              <a:gd name="connsiteX60" fmla="*/ 3898485 w 4048838"/>
              <a:gd name="connsiteY60" fmla="*/ 3124155 h 5200575"/>
              <a:gd name="connsiteX61" fmla="*/ 3821421 w 4048838"/>
              <a:gd name="connsiteY61" fmla="*/ 3170599 h 5200575"/>
              <a:gd name="connsiteX62" fmla="*/ 3800256 w 4048838"/>
              <a:gd name="connsiteY62" fmla="*/ 3207490 h 5200575"/>
              <a:gd name="connsiteX63" fmla="*/ 3800256 w 4048838"/>
              <a:gd name="connsiteY63" fmla="*/ 3270804 h 5200575"/>
              <a:gd name="connsiteX64" fmla="*/ 3721453 w 4048838"/>
              <a:gd name="connsiteY64" fmla="*/ 3389692 h 5200575"/>
              <a:gd name="connsiteX65" fmla="*/ 3673383 w 4048838"/>
              <a:gd name="connsiteY65" fmla="*/ 3399396 h 5200575"/>
              <a:gd name="connsiteX66" fmla="*/ 3673383 w 4048838"/>
              <a:gd name="connsiteY66" fmla="*/ 3400134 h 5200575"/>
              <a:gd name="connsiteX67" fmla="*/ 3649903 w 4048838"/>
              <a:gd name="connsiteY67" fmla="*/ 3402501 h 5200575"/>
              <a:gd name="connsiteX68" fmla="*/ 3550174 w 4048838"/>
              <a:gd name="connsiteY68" fmla="*/ 3488450 h 5200575"/>
              <a:gd name="connsiteX69" fmla="*/ 3550154 w 4048838"/>
              <a:gd name="connsiteY69" fmla="*/ 3488563 h 5200575"/>
              <a:gd name="connsiteX70" fmla="*/ 3550154 w 4048838"/>
              <a:gd name="connsiteY70" fmla="*/ 4048356 h 5200575"/>
              <a:gd name="connsiteX71" fmla="*/ 3471351 w 4048838"/>
              <a:gd name="connsiteY71" fmla="*/ 4167244 h 5200575"/>
              <a:gd name="connsiteX72" fmla="*/ 3423281 w 4048838"/>
              <a:gd name="connsiteY72" fmla="*/ 4176948 h 5200575"/>
              <a:gd name="connsiteX73" fmla="*/ 3423281 w 4048838"/>
              <a:gd name="connsiteY73" fmla="*/ 4177686 h 5200575"/>
              <a:gd name="connsiteX74" fmla="*/ 3399801 w 4048838"/>
              <a:gd name="connsiteY74" fmla="*/ 4180053 h 5200575"/>
              <a:gd name="connsiteX75" fmla="*/ 3300072 w 4048838"/>
              <a:gd name="connsiteY75" fmla="*/ 4266002 h 5200575"/>
              <a:gd name="connsiteX76" fmla="*/ 3299821 w 4048838"/>
              <a:gd name="connsiteY76" fmla="*/ 4267425 h 5200575"/>
              <a:gd name="connsiteX77" fmla="*/ 3299821 w 4048838"/>
              <a:gd name="connsiteY77" fmla="*/ 4535750 h 5200575"/>
              <a:gd name="connsiteX78" fmla="*/ 3170794 w 4048838"/>
              <a:gd name="connsiteY78" fmla="*/ 4664777 h 5200575"/>
              <a:gd name="connsiteX79" fmla="*/ 3170795 w 4048838"/>
              <a:gd name="connsiteY79" fmla="*/ 4664776 h 5200575"/>
              <a:gd name="connsiteX80" fmla="*/ 3041768 w 4048838"/>
              <a:gd name="connsiteY80" fmla="*/ 4535749 h 5200575"/>
              <a:gd name="connsiteX81" fmla="*/ 3041768 w 4048838"/>
              <a:gd name="connsiteY81" fmla="*/ 4255730 h 5200575"/>
              <a:gd name="connsiteX82" fmla="*/ 3039765 w 4048838"/>
              <a:gd name="connsiteY82" fmla="*/ 4244379 h 5200575"/>
              <a:gd name="connsiteX83" fmla="*/ 2940036 w 4048838"/>
              <a:gd name="connsiteY83" fmla="*/ 4158430 h 5200575"/>
              <a:gd name="connsiteX84" fmla="*/ 2916556 w 4048838"/>
              <a:gd name="connsiteY84" fmla="*/ 4156063 h 5200575"/>
              <a:gd name="connsiteX85" fmla="*/ 2916556 w 4048838"/>
              <a:gd name="connsiteY85" fmla="*/ 4155325 h 5200575"/>
              <a:gd name="connsiteX86" fmla="*/ 2868486 w 4048838"/>
              <a:gd name="connsiteY86" fmla="*/ 4145621 h 5200575"/>
              <a:gd name="connsiteX87" fmla="*/ 2789683 w 4048838"/>
              <a:gd name="connsiteY87" fmla="*/ 4026733 h 5200575"/>
              <a:gd name="connsiteX88" fmla="*/ 2789683 w 4048838"/>
              <a:gd name="connsiteY88" fmla="*/ 3936603 h 5200575"/>
              <a:gd name="connsiteX89" fmla="*/ 2781294 w 4048838"/>
              <a:gd name="connsiteY89" fmla="*/ 3895053 h 5200575"/>
              <a:gd name="connsiteX90" fmla="*/ 2662407 w 4048838"/>
              <a:gd name="connsiteY90" fmla="*/ 3816249 h 5200575"/>
              <a:gd name="connsiteX91" fmla="*/ 2543520 w 4048838"/>
              <a:gd name="connsiteY91" fmla="*/ 3895053 h 5200575"/>
              <a:gd name="connsiteX92" fmla="*/ 2541330 w 4048838"/>
              <a:gd name="connsiteY92" fmla="*/ 3905897 h 5200575"/>
              <a:gd name="connsiteX93" fmla="*/ 2541330 w 4048838"/>
              <a:gd name="connsiteY93" fmla="*/ 4146767 h 5200575"/>
              <a:gd name="connsiteX94" fmla="*/ 2462527 w 4048838"/>
              <a:gd name="connsiteY94" fmla="*/ 4265655 h 5200575"/>
              <a:gd name="connsiteX95" fmla="*/ 2414457 w 4048838"/>
              <a:gd name="connsiteY95" fmla="*/ 4275359 h 5200575"/>
              <a:gd name="connsiteX96" fmla="*/ 2414457 w 4048838"/>
              <a:gd name="connsiteY96" fmla="*/ 4276097 h 5200575"/>
              <a:gd name="connsiteX97" fmla="*/ 2390977 w 4048838"/>
              <a:gd name="connsiteY97" fmla="*/ 4278464 h 5200575"/>
              <a:gd name="connsiteX98" fmla="*/ 2291248 w 4048838"/>
              <a:gd name="connsiteY98" fmla="*/ 4364413 h 5200575"/>
              <a:gd name="connsiteX99" fmla="*/ 2290996 w 4048838"/>
              <a:gd name="connsiteY99" fmla="*/ 4365842 h 5200575"/>
              <a:gd name="connsiteX100" fmla="*/ 2290996 w 4048838"/>
              <a:gd name="connsiteY100" fmla="*/ 4470483 h 5200575"/>
              <a:gd name="connsiteX101" fmla="*/ 2161969 w 4048838"/>
              <a:gd name="connsiteY101" fmla="*/ 4599510 h 5200575"/>
              <a:gd name="connsiteX102" fmla="*/ 2161970 w 4048838"/>
              <a:gd name="connsiteY102" fmla="*/ 4599509 h 5200575"/>
              <a:gd name="connsiteX103" fmla="*/ 2032943 w 4048838"/>
              <a:gd name="connsiteY103" fmla="*/ 4470482 h 5200575"/>
              <a:gd name="connsiteX104" fmla="*/ 2032942 w 4048838"/>
              <a:gd name="connsiteY104" fmla="*/ 4487005 h 5200575"/>
              <a:gd name="connsiteX105" fmla="*/ 2022804 w 4048838"/>
              <a:gd name="connsiteY105" fmla="*/ 4436786 h 5200575"/>
              <a:gd name="connsiteX106" fmla="*/ 1903916 w 4048838"/>
              <a:gd name="connsiteY106" fmla="*/ 4357982 h 5200575"/>
              <a:gd name="connsiteX107" fmla="*/ 1785029 w 4048838"/>
              <a:gd name="connsiteY107" fmla="*/ 4436786 h 5200575"/>
              <a:gd name="connsiteX108" fmla="*/ 1775265 w 4048838"/>
              <a:gd name="connsiteY108" fmla="*/ 4485146 h 5200575"/>
              <a:gd name="connsiteX109" fmla="*/ 1775265 w 4048838"/>
              <a:gd name="connsiteY109" fmla="*/ 5071548 h 5200575"/>
              <a:gd name="connsiteX110" fmla="*/ 1646238 w 4048838"/>
              <a:gd name="connsiteY110" fmla="*/ 5200575 h 5200575"/>
              <a:gd name="connsiteX111" fmla="*/ 1646239 w 4048838"/>
              <a:gd name="connsiteY111" fmla="*/ 5200574 h 5200575"/>
              <a:gd name="connsiteX112" fmla="*/ 1517212 w 4048838"/>
              <a:gd name="connsiteY112" fmla="*/ 5071547 h 5200575"/>
              <a:gd name="connsiteX113" fmla="*/ 1517211 w 4048838"/>
              <a:gd name="connsiteY113" fmla="*/ 4174585 h 5200575"/>
              <a:gd name="connsiteX114" fmla="*/ 1507073 w 4048838"/>
              <a:gd name="connsiteY114" fmla="*/ 4124366 h 5200575"/>
              <a:gd name="connsiteX115" fmla="*/ 1388185 w 4048838"/>
              <a:gd name="connsiteY115" fmla="*/ 4045562 h 5200575"/>
              <a:gd name="connsiteX116" fmla="*/ 1269298 w 4048838"/>
              <a:gd name="connsiteY116" fmla="*/ 4124366 h 5200575"/>
              <a:gd name="connsiteX117" fmla="*/ 1265700 w 4048838"/>
              <a:gd name="connsiteY117" fmla="*/ 4142185 h 5200575"/>
              <a:gd name="connsiteX118" fmla="*/ 1265700 w 4048838"/>
              <a:gd name="connsiteY118" fmla="*/ 4451131 h 5200575"/>
              <a:gd name="connsiteX119" fmla="*/ 1136673 w 4048838"/>
              <a:gd name="connsiteY119" fmla="*/ 4580158 h 5200575"/>
              <a:gd name="connsiteX120" fmla="*/ 1136674 w 4048838"/>
              <a:gd name="connsiteY120" fmla="*/ 4580157 h 5200575"/>
              <a:gd name="connsiteX121" fmla="*/ 1007647 w 4048838"/>
              <a:gd name="connsiteY121" fmla="*/ 4451130 h 5200575"/>
              <a:gd name="connsiteX122" fmla="*/ 1007647 w 4048838"/>
              <a:gd name="connsiteY122" fmla="*/ 4404392 h 5200575"/>
              <a:gd name="connsiteX123" fmla="*/ 988978 w 4048838"/>
              <a:gd name="connsiteY123" fmla="*/ 4371850 h 5200575"/>
              <a:gd name="connsiteX124" fmla="*/ 911913 w 4048838"/>
              <a:gd name="connsiteY124" fmla="*/ 4325406 h 5200575"/>
              <a:gd name="connsiteX125" fmla="*/ 888433 w 4048838"/>
              <a:gd name="connsiteY125" fmla="*/ 4323039 h 5200575"/>
              <a:gd name="connsiteX126" fmla="*/ 888433 w 4048838"/>
              <a:gd name="connsiteY126" fmla="*/ 4322301 h 5200575"/>
              <a:gd name="connsiteX127" fmla="*/ 840363 w 4048838"/>
              <a:gd name="connsiteY127" fmla="*/ 4312597 h 5200575"/>
              <a:gd name="connsiteX128" fmla="*/ 761560 w 4048838"/>
              <a:gd name="connsiteY128" fmla="*/ 4193709 h 5200575"/>
              <a:gd name="connsiteX129" fmla="*/ 761560 w 4048838"/>
              <a:gd name="connsiteY129" fmla="*/ 4079725 h 5200575"/>
              <a:gd name="connsiteX130" fmla="*/ 753171 w 4048838"/>
              <a:gd name="connsiteY130" fmla="*/ 4038175 h 5200575"/>
              <a:gd name="connsiteX131" fmla="*/ 634284 w 4048838"/>
              <a:gd name="connsiteY131" fmla="*/ 3959371 h 5200575"/>
              <a:gd name="connsiteX132" fmla="*/ 515397 w 4048838"/>
              <a:gd name="connsiteY132" fmla="*/ 4038175 h 5200575"/>
              <a:gd name="connsiteX133" fmla="*/ 513207 w 4048838"/>
              <a:gd name="connsiteY133" fmla="*/ 4049020 h 5200575"/>
              <a:gd name="connsiteX134" fmla="*/ 513207 w 4048838"/>
              <a:gd name="connsiteY134" fmla="*/ 4202423 h 5200575"/>
              <a:gd name="connsiteX135" fmla="*/ 434404 w 4048838"/>
              <a:gd name="connsiteY135" fmla="*/ 4321311 h 5200575"/>
              <a:gd name="connsiteX136" fmla="*/ 386334 w 4048838"/>
              <a:gd name="connsiteY136" fmla="*/ 4331015 h 5200575"/>
              <a:gd name="connsiteX137" fmla="*/ 386334 w 4048838"/>
              <a:gd name="connsiteY137" fmla="*/ 4331753 h 5200575"/>
              <a:gd name="connsiteX138" fmla="*/ 362854 w 4048838"/>
              <a:gd name="connsiteY138" fmla="*/ 4334120 h 5200575"/>
              <a:gd name="connsiteX139" fmla="*/ 263125 w 4048838"/>
              <a:gd name="connsiteY139" fmla="*/ 4420069 h 5200575"/>
              <a:gd name="connsiteX140" fmla="*/ 260921 w 4048838"/>
              <a:gd name="connsiteY140" fmla="*/ 4432559 h 5200575"/>
              <a:gd name="connsiteX141" fmla="*/ 260921 w 4048838"/>
              <a:gd name="connsiteY141" fmla="*/ 4566467 h 5200575"/>
              <a:gd name="connsiteX142" fmla="*/ 131894 w 4048838"/>
              <a:gd name="connsiteY142" fmla="*/ 4695494 h 5200575"/>
              <a:gd name="connsiteX143" fmla="*/ 131895 w 4048838"/>
              <a:gd name="connsiteY143" fmla="*/ 4695493 h 5200575"/>
              <a:gd name="connsiteX144" fmla="*/ 2868 w 4048838"/>
              <a:gd name="connsiteY144" fmla="*/ 4566466 h 5200575"/>
              <a:gd name="connsiteX145" fmla="*/ 2868 w 4048838"/>
              <a:gd name="connsiteY145" fmla="*/ 4201212 h 5200575"/>
              <a:gd name="connsiteX146" fmla="*/ 664 w 4048838"/>
              <a:gd name="connsiteY146" fmla="*/ 4188722 h 5200575"/>
              <a:gd name="connsiteX147" fmla="*/ 0 w 4048838"/>
              <a:gd name="connsiteY147" fmla="*/ 4187443 h 5200575"/>
              <a:gd name="connsiteX148" fmla="*/ 0 w 4048838"/>
              <a:gd name="connsiteY148" fmla="*/ 693683 h 5200575"/>
              <a:gd name="connsiteX149" fmla="*/ 90123 w 4048838"/>
              <a:gd name="connsiteY149" fmla="*/ 693683 h 5200575"/>
              <a:gd name="connsiteX150" fmla="*/ 134300 w 4048838"/>
              <a:gd name="connsiteY150" fmla="*/ 702601 h 5200575"/>
              <a:gd name="connsiteX151" fmla="*/ 134300 w 4048838"/>
              <a:gd name="connsiteY151" fmla="*/ 703339 h 5200575"/>
              <a:gd name="connsiteX152" fmla="*/ 157780 w 4048838"/>
              <a:gd name="connsiteY152" fmla="*/ 705706 h 5200575"/>
              <a:gd name="connsiteX153" fmla="*/ 257509 w 4048838"/>
              <a:gd name="connsiteY153" fmla="*/ 791655 h 5200575"/>
              <a:gd name="connsiteX154" fmla="*/ 257760 w 4048838"/>
              <a:gd name="connsiteY154" fmla="*/ 793078 h 5200575"/>
              <a:gd name="connsiteX155" fmla="*/ 257760 w 4048838"/>
              <a:gd name="connsiteY155" fmla="*/ 1061403 h 5200575"/>
              <a:gd name="connsiteX156" fmla="*/ 386787 w 4048838"/>
              <a:gd name="connsiteY156" fmla="*/ 1190430 h 5200575"/>
              <a:gd name="connsiteX157" fmla="*/ 386786 w 4048838"/>
              <a:gd name="connsiteY157" fmla="*/ 1190429 h 5200575"/>
              <a:gd name="connsiteX158" fmla="*/ 515813 w 4048838"/>
              <a:gd name="connsiteY158" fmla="*/ 1061402 h 5200575"/>
              <a:gd name="connsiteX159" fmla="*/ 515813 w 4048838"/>
              <a:gd name="connsiteY159" fmla="*/ 781383 h 5200575"/>
              <a:gd name="connsiteX160" fmla="*/ 517816 w 4048838"/>
              <a:gd name="connsiteY160" fmla="*/ 770032 h 5200575"/>
              <a:gd name="connsiteX161" fmla="*/ 617545 w 4048838"/>
              <a:gd name="connsiteY161" fmla="*/ 684083 h 5200575"/>
              <a:gd name="connsiteX162" fmla="*/ 641025 w 4048838"/>
              <a:gd name="connsiteY162" fmla="*/ 681716 h 5200575"/>
              <a:gd name="connsiteX163" fmla="*/ 641025 w 4048838"/>
              <a:gd name="connsiteY163" fmla="*/ 680978 h 5200575"/>
              <a:gd name="connsiteX164" fmla="*/ 689095 w 4048838"/>
              <a:gd name="connsiteY164" fmla="*/ 671274 h 5200575"/>
              <a:gd name="connsiteX165" fmla="*/ 767898 w 4048838"/>
              <a:gd name="connsiteY165" fmla="*/ 552386 h 5200575"/>
              <a:gd name="connsiteX166" fmla="*/ 767898 w 4048838"/>
              <a:gd name="connsiteY166" fmla="*/ 462256 h 5200575"/>
              <a:gd name="connsiteX167" fmla="*/ 776287 w 4048838"/>
              <a:gd name="connsiteY167" fmla="*/ 420706 h 5200575"/>
              <a:gd name="connsiteX168" fmla="*/ 895174 w 4048838"/>
              <a:gd name="connsiteY168" fmla="*/ 341902 h 5200575"/>
              <a:gd name="connsiteX169" fmla="*/ 1014061 w 4048838"/>
              <a:gd name="connsiteY169" fmla="*/ 420706 h 5200575"/>
              <a:gd name="connsiteX170" fmla="*/ 1016251 w 4048838"/>
              <a:gd name="connsiteY170" fmla="*/ 431550 h 5200575"/>
              <a:gd name="connsiteX171" fmla="*/ 1016251 w 4048838"/>
              <a:gd name="connsiteY171" fmla="*/ 672420 h 5200575"/>
              <a:gd name="connsiteX172" fmla="*/ 1095054 w 4048838"/>
              <a:gd name="connsiteY172" fmla="*/ 791308 h 5200575"/>
              <a:gd name="connsiteX173" fmla="*/ 1143124 w 4048838"/>
              <a:gd name="connsiteY173" fmla="*/ 801012 h 5200575"/>
              <a:gd name="connsiteX174" fmla="*/ 1143124 w 4048838"/>
              <a:gd name="connsiteY174" fmla="*/ 801750 h 5200575"/>
              <a:gd name="connsiteX175" fmla="*/ 1166604 w 4048838"/>
              <a:gd name="connsiteY175" fmla="*/ 804117 h 5200575"/>
              <a:gd name="connsiteX176" fmla="*/ 1266333 w 4048838"/>
              <a:gd name="connsiteY176" fmla="*/ 890066 h 5200575"/>
              <a:gd name="connsiteX177" fmla="*/ 1266585 w 4048838"/>
              <a:gd name="connsiteY177" fmla="*/ 891495 h 5200575"/>
              <a:gd name="connsiteX178" fmla="*/ 1266585 w 4048838"/>
              <a:gd name="connsiteY178" fmla="*/ 996136 h 5200575"/>
              <a:gd name="connsiteX179" fmla="*/ 1395612 w 4048838"/>
              <a:gd name="connsiteY179" fmla="*/ 1125163 h 5200575"/>
              <a:gd name="connsiteX180" fmla="*/ 1395611 w 4048838"/>
              <a:gd name="connsiteY180" fmla="*/ 1125162 h 5200575"/>
              <a:gd name="connsiteX181" fmla="*/ 1524638 w 4048838"/>
              <a:gd name="connsiteY181" fmla="*/ 996135 h 5200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Lst>
            <a:rect l="l" t="t" r="r" b="b"/>
            <a:pathLst>
              <a:path w="4048838" h="5200575">
                <a:moveTo>
                  <a:pt x="1524638" y="996135"/>
                </a:moveTo>
                <a:cubicBezTo>
                  <a:pt x="1546143" y="977384"/>
                  <a:pt x="1522949" y="1018274"/>
                  <a:pt x="1524639" y="1012658"/>
                </a:cubicBezTo>
                <a:lnTo>
                  <a:pt x="1534777" y="962439"/>
                </a:lnTo>
                <a:cubicBezTo>
                  <a:pt x="1554365" y="916129"/>
                  <a:pt x="1600220" y="883635"/>
                  <a:pt x="1653665" y="883635"/>
                </a:cubicBezTo>
                <a:cubicBezTo>
                  <a:pt x="1707110" y="883635"/>
                  <a:pt x="1752965" y="916129"/>
                  <a:pt x="1772552" y="962439"/>
                </a:cubicBezTo>
                <a:lnTo>
                  <a:pt x="1782316" y="1010799"/>
                </a:lnTo>
                <a:lnTo>
                  <a:pt x="1782316" y="1597201"/>
                </a:lnTo>
                <a:cubicBezTo>
                  <a:pt x="1782316" y="1668461"/>
                  <a:pt x="1840083" y="1726228"/>
                  <a:pt x="1911343" y="1726228"/>
                </a:cubicBezTo>
                <a:lnTo>
                  <a:pt x="1911342" y="1726227"/>
                </a:lnTo>
                <a:cubicBezTo>
                  <a:pt x="1982602" y="1726227"/>
                  <a:pt x="2040369" y="1668460"/>
                  <a:pt x="2040369" y="1597200"/>
                </a:cubicBezTo>
                <a:cubicBezTo>
                  <a:pt x="2040369" y="1298213"/>
                  <a:pt x="2040370" y="999225"/>
                  <a:pt x="2040370" y="700238"/>
                </a:cubicBezTo>
                <a:lnTo>
                  <a:pt x="2050508" y="650019"/>
                </a:lnTo>
                <a:cubicBezTo>
                  <a:pt x="2070096" y="603709"/>
                  <a:pt x="2115951" y="571215"/>
                  <a:pt x="2169396" y="571215"/>
                </a:cubicBezTo>
                <a:cubicBezTo>
                  <a:pt x="2222841" y="571215"/>
                  <a:pt x="2268696" y="603709"/>
                  <a:pt x="2288283" y="650019"/>
                </a:cubicBezTo>
                <a:lnTo>
                  <a:pt x="2291881" y="667838"/>
                </a:lnTo>
                <a:lnTo>
                  <a:pt x="2291881" y="976784"/>
                </a:lnTo>
                <a:cubicBezTo>
                  <a:pt x="2291881" y="1048044"/>
                  <a:pt x="2349648" y="1105811"/>
                  <a:pt x="2420908" y="1105811"/>
                </a:cubicBezTo>
                <a:lnTo>
                  <a:pt x="2420907" y="1105810"/>
                </a:lnTo>
                <a:cubicBezTo>
                  <a:pt x="2492167" y="1105810"/>
                  <a:pt x="2549934" y="1048043"/>
                  <a:pt x="2549934" y="976783"/>
                </a:cubicBezTo>
                <a:lnTo>
                  <a:pt x="2549934" y="930045"/>
                </a:lnTo>
                <a:lnTo>
                  <a:pt x="2568603" y="897503"/>
                </a:lnTo>
                <a:cubicBezTo>
                  <a:pt x="2587887" y="874137"/>
                  <a:pt x="2614869" y="857361"/>
                  <a:pt x="2645668" y="851059"/>
                </a:cubicBezTo>
                <a:lnTo>
                  <a:pt x="2669148" y="848692"/>
                </a:lnTo>
                <a:lnTo>
                  <a:pt x="2669148" y="847954"/>
                </a:lnTo>
                <a:lnTo>
                  <a:pt x="2717218" y="838250"/>
                </a:lnTo>
                <a:cubicBezTo>
                  <a:pt x="2763527" y="818662"/>
                  <a:pt x="2796021" y="772807"/>
                  <a:pt x="2796021" y="719362"/>
                </a:cubicBezTo>
                <a:lnTo>
                  <a:pt x="2796021" y="605378"/>
                </a:lnTo>
                <a:lnTo>
                  <a:pt x="2804410" y="563828"/>
                </a:lnTo>
                <a:cubicBezTo>
                  <a:pt x="2823997" y="517518"/>
                  <a:pt x="2869852" y="485024"/>
                  <a:pt x="2923297" y="485024"/>
                </a:cubicBezTo>
                <a:cubicBezTo>
                  <a:pt x="2976742" y="485024"/>
                  <a:pt x="3022597" y="517518"/>
                  <a:pt x="3042184" y="563828"/>
                </a:cubicBezTo>
                <a:lnTo>
                  <a:pt x="3044374" y="574673"/>
                </a:lnTo>
                <a:lnTo>
                  <a:pt x="3044374" y="728076"/>
                </a:lnTo>
                <a:cubicBezTo>
                  <a:pt x="3044374" y="781521"/>
                  <a:pt x="3076868" y="827376"/>
                  <a:pt x="3123177" y="846964"/>
                </a:cubicBezTo>
                <a:lnTo>
                  <a:pt x="3171247" y="856668"/>
                </a:lnTo>
                <a:lnTo>
                  <a:pt x="3171247" y="857406"/>
                </a:lnTo>
                <a:lnTo>
                  <a:pt x="3194727" y="859773"/>
                </a:lnTo>
                <a:cubicBezTo>
                  <a:pt x="3240925" y="869226"/>
                  <a:pt x="3278537" y="902246"/>
                  <a:pt x="3294455" y="945722"/>
                </a:cubicBezTo>
                <a:lnTo>
                  <a:pt x="3296659" y="958212"/>
                </a:lnTo>
                <a:lnTo>
                  <a:pt x="3296659" y="1092120"/>
                </a:lnTo>
                <a:cubicBezTo>
                  <a:pt x="3296659" y="1163380"/>
                  <a:pt x="3354426" y="1221147"/>
                  <a:pt x="3425686" y="1221147"/>
                </a:cubicBezTo>
                <a:lnTo>
                  <a:pt x="3425685" y="1221146"/>
                </a:lnTo>
                <a:cubicBezTo>
                  <a:pt x="3496945" y="1221146"/>
                  <a:pt x="3554712" y="1163379"/>
                  <a:pt x="3554712" y="1092119"/>
                </a:cubicBezTo>
                <a:lnTo>
                  <a:pt x="3554712" y="726865"/>
                </a:lnTo>
                <a:lnTo>
                  <a:pt x="3556916" y="714375"/>
                </a:lnTo>
                <a:cubicBezTo>
                  <a:pt x="3572835" y="670899"/>
                  <a:pt x="3610447" y="637879"/>
                  <a:pt x="3656645" y="628426"/>
                </a:cubicBezTo>
                <a:lnTo>
                  <a:pt x="3680125" y="626059"/>
                </a:lnTo>
                <a:lnTo>
                  <a:pt x="3680125" y="625321"/>
                </a:lnTo>
                <a:lnTo>
                  <a:pt x="3728195" y="615617"/>
                </a:lnTo>
                <a:cubicBezTo>
                  <a:pt x="3774504" y="596029"/>
                  <a:pt x="3806998" y="550174"/>
                  <a:pt x="3806998" y="496729"/>
                </a:cubicBezTo>
                <a:lnTo>
                  <a:pt x="3806998" y="120354"/>
                </a:lnTo>
                <a:lnTo>
                  <a:pt x="3815387" y="78804"/>
                </a:lnTo>
                <a:cubicBezTo>
                  <a:pt x="3834974" y="32494"/>
                  <a:pt x="3880829" y="0"/>
                  <a:pt x="3934274" y="0"/>
                </a:cubicBezTo>
                <a:cubicBezTo>
                  <a:pt x="3974358" y="0"/>
                  <a:pt x="4010172" y="18278"/>
                  <a:pt x="4033837" y="46954"/>
                </a:cubicBezTo>
                <a:lnTo>
                  <a:pt x="4047851" y="70052"/>
                </a:lnTo>
                <a:lnTo>
                  <a:pt x="4047851" y="1915988"/>
                </a:lnTo>
                <a:lnTo>
                  <a:pt x="4048838" y="1915988"/>
                </a:lnTo>
                <a:lnTo>
                  <a:pt x="4048838" y="2992458"/>
                </a:lnTo>
                <a:cubicBezTo>
                  <a:pt x="4048838" y="3045903"/>
                  <a:pt x="4016344" y="3091758"/>
                  <a:pt x="3970035" y="3111346"/>
                </a:cubicBezTo>
                <a:lnTo>
                  <a:pt x="3921965" y="3121050"/>
                </a:lnTo>
                <a:lnTo>
                  <a:pt x="3921965" y="3121788"/>
                </a:lnTo>
                <a:lnTo>
                  <a:pt x="3898485" y="3124155"/>
                </a:lnTo>
                <a:cubicBezTo>
                  <a:pt x="3867686" y="3130457"/>
                  <a:pt x="3840704" y="3147233"/>
                  <a:pt x="3821421" y="3170599"/>
                </a:cubicBezTo>
                <a:lnTo>
                  <a:pt x="3800256" y="3207490"/>
                </a:lnTo>
                <a:lnTo>
                  <a:pt x="3800256" y="3270804"/>
                </a:lnTo>
                <a:cubicBezTo>
                  <a:pt x="3800256" y="3324249"/>
                  <a:pt x="3767762" y="3370104"/>
                  <a:pt x="3721453" y="3389692"/>
                </a:cubicBezTo>
                <a:lnTo>
                  <a:pt x="3673383" y="3399396"/>
                </a:lnTo>
                <a:lnTo>
                  <a:pt x="3673383" y="3400134"/>
                </a:lnTo>
                <a:lnTo>
                  <a:pt x="3649903" y="3402501"/>
                </a:lnTo>
                <a:cubicBezTo>
                  <a:pt x="3603705" y="3411954"/>
                  <a:pt x="3566093" y="3444974"/>
                  <a:pt x="3550174" y="3488450"/>
                </a:cubicBezTo>
                <a:cubicBezTo>
                  <a:pt x="3550167" y="3488488"/>
                  <a:pt x="3550161" y="3488525"/>
                  <a:pt x="3550154" y="3488563"/>
                </a:cubicBezTo>
                <a:lnTo>
                  <a:pt x="3550154" y="4048356"/>
                </a:lnTo>
                <a:cubicBezTo>
                  <a:pt x="3550154" y="4101801"/>
                  <a:pt x="3517660" y="4147656"/>
                  <a:pt x="3471351" y="4167244"/>
                </a:cubicBezTo>
                <a:lnTo>
                  <a:pt x="3423281" y="4176948"/>
                </a:lnTo>
                <a:lnTo>
                  <a:pt x="3423281" y="4177686"/>
                </a:lnTo>
                <a:lnTo>
                  <a:pt x="3399801" y="4180053"/>
                </a:lnTo>
                <a:cubicBezTo>
                  <a:pt x="3353603" y="4189506"/>
                  <a:pt x="3315991" y="4222526"/>
                  <a:pt x="3300072" y="4266002"/>
                </a:cubicBezTo>
                <a:cubicBezTo>
                  <a:pt x="3299988" y="4266476"/>
                  <a:pt x="3299905" y="4266951"/>
                  <a:pt x="3299821" y="4267425"/>
                </a:cubicBezTo>
                <a:lnTo>
                  <a:pt x="3299821" y="4535750"/>
                </a:lnTo>
                <a:cubicBezTo>
                  <a:pt x="3299821" y="4607010"/>
                  <a:pt x="3242054" y="4664777"/>
                  <a:pt x="3170794" y="4664777"/>
                </a:cubicBezTo>
                <a:lnTo>
                  <a:pt x="3170795" y="4664776"/>
                </a:lnTo>
                <a:cubicBezTo>
                  <a:pt x="3099535" y="4664776"/>
                  <a:pt x="3041768" y="4607009"/>
                  <a:pt x="3041768" y="4535749"/>
                </a:cubicBezTo>
                <a:lnTo>
                  <a:pt x="3041768" y="4255730"/>
                </a:lnTo>
                <a:lnTo>
                  <a:pt x="3039765" y="4244379"/>
                </a:lnTo>
                <a:cubicBezTo>
                  <a:pt x="3023846" y="4200903"/>
                  <a:pt x="2986234" y="4167883"/>
                  <a:pt x="2940036" y="4158430"/>
                </a:cubicBezTo>
                <a:lnTo>
                  <a:pt x="2916556" y="4156063"/>
                </a:lnTo>
                <a:lnTo>
                  <a:pt x="2916556" y="4155325"/>
                </a:lnTo>
                <a:lnTo>
                  <a:pt x="2868486" y="4145621"/>
                </a:lnTo>
                <a:cubicBezTo>
                  <a:pt x="2822177" y="4126033"/>
                  <a:pt x="2789683" y="4080178"/>
                  <a:pt x="2789683" y="4026733"/>
                </a:cubicBezTo>
                <a:lnTo>
                  <a:pt x="2789683" y="3936603"/>
                </a:lnTo>
                <a:lnTo>
                  <a:pt x="2781294" y="3895053"/>
                </a:lnTo>
                <a:cubicBezTo>
                  <a:pt x="2761707" y="3848743"/>
                  <a:pt x="2715852" y="3816249"/>
                  <a:pt x="2662407" y="3816249"/>
                </a:cubicBezTo>
                <a:cubicBezTo>
                  <a:pt x="2608962" y="3816249"/>
                  <a:pt x="2563107" y="3848743"/>
                  <a:pt x="2543520" y="3895053"/>
                </a:cubicBezTo>
                <a:lnTo>
                  <a:pt x="2541330" y="3905897"/>
                </a:lnTo>
                <a:lnTo>
                  <a:pt x="2541330" y="4146767"/>
                </a:lnTo>
                <a:cubicBezTo>
                  <a:pt x="2541330" y="4200212"/>
                  <a:pt x="2508836" y="4246067"/>
                  <a:pt x="2462527" y="4265655"/>
                </a:cubicBezTo>
                <a:lnTo>
                  <a:pt x="2414457" y="4275359"/>
                </a:lnTo>
                <a:lnTo>
                  <a:pt x="2414457" y="4276097"/>
                </a:lnTo>
                <a:lnTo>
                  <a:pt x="2390977" y="4278464"/>
                </a:lnTo>
                <a:cubicBezTo>
                  <a:pt x="2344780" y="4287917"/>
                  <a:pt x="2307167" y="4320937"/>
                  <a:pt x="2291248" y="4364413"/>
                </a:cubicBezTo>
                <a:lnTo>
                  <a:pt x="2290996" y="4365842"/>
                </a:lnTo>
                <a:lnTo>
                  <a:pt x="2290996" y="4470483"/>
                </a:lnTo>
                <a:cubicBezTo>
                  <a:pt x="2290996" y="4541743"/>
                  <a:pt x="2233229" y="4599510"/>
                  <a:pt x="2161969" y="4599510"/>
                </a:cubicBezTo>
                <a:lnTo>
                  <a:pt x="2161970" y="4599509"/>
                </a:lnTo>
                <a:cubicBezTo>
                  <a:pt x="2090710" y="4599509"/>
                  <a:pt x="2032943" y="4541742"/>
                  <a:pt x="2032943" y="4470482"/>
                </a:cubicBezTo>
                <a:cubicBezTo>
                  <a:pt x="2032943" y="4475990"/>
                  <a:pt x="2032942" y="4481497"/>
                  <a:pt x="2032942" y="4487005"/>
                </a:cubicBezTo>
                <a:lnTo>
                  <a:pt x="2022804" y="4436786"/>
                </a:lnTo>
                <a:cubicBezTo>
                  <a:pt x="2003216" y="4390476"/>
                  <a:pt x="1957361" y="4357982"/>
                  <a:pt x="1903916" y="4357982"/>
                </a:cubicBezTo>
                <a:cubicBezTo>
                  <a:pt x="1850471" y="4357982"/>
                  <a:pt x="1804616" y="4390476"/>
                  <a:pt x="1785029" y="4436786"/>
                </a:cubicBezTo>
                <a:lnTo>
                  <a:pt x="1775265" y="4485146"/>
                </a:lnTo>
                <a:lnTo>
                  <a:pt x="1775265" y="5071548"/>
                </a:lnTo>
                <a:cubicBezTo>
                  <a:pt x="1775265" y="5142808"/>
                  <a:pt x="1717498" y="5200575"/>
                  <a:pt x="1646238" y="5200575"/>
                </a:cubicBezTo>
                <a:lnTo>
                  <a:pt x="1646239" y="5200574"/>
                </a:lnTo>
                <a:cubicBezTo>
                  <a:pt x="1574979" y="5200574"/>
                  <a:pt x="1517212" y="5142807"/>
                  <a:pt x="1517212" y="5071547"/>
                </a:cubicBezTo>
                <a:cubicBezTo>
                  <a:pt x="1517212" y="4772560"/>
                  <a:pt x="1517211" y="4473572"/>
                  <a:pt x="1517211" y="4174585"/>
                </a:cubicBezTo>
                <a:lnTo>
                  <a:pt x="1507073" y="4124366"/>
                </a:lnTo>
                <a:cubicBezTo>
                  <a:pt x="1487485" y="4078056"/>
                  <a:pt x="1441630" y="4045562"/>
                  <a:pt x="1388185" y="4045562"/>
                </a:cubicBezTo>
                <a:cubicBezTo>
                  <a:pt x="1334740" y="4045562"/>
                  <a:pt x="1288885" y="4078056"/>
                  <a:pt x="1269298" y="4124366"/>
                </a:cubicBezTo>
                <a:lnTo>
                  <a:pt x="1265700" y="4142185"/>
                </a:lnTo>
                <a:lnTo>
                  <a:pt x="1265700" y="4451131"/>
                </a:lnTo>
                <a:cubicBezTo>
                  <a:pt x="1265700" y="4522391"/>
                  <a:pt x="1207933" y="4580158"/>
                  <a:pt x="1136673" y="4580158"/>
                </a:cubicBezTo>
                <a:lnTo>
                  <a:pt x="1136674" y="4580157"/>
                </a:lnTo>
                <a:cubicBezTo>
                  <a:pt x="1065414" y="4580157"/>
                  <a:pt x="1007647" y="4522390"/>
                  <a:pt x="1007647" y="4451130"/>
                </a:cubicBezTo>
                <a:lnTo>
                  <a:pt x="1007647" y="4404392"/>
                </a:lnTo>
                <a:lnTo>
                  <a:pt x="988978" y="4371850"/>
                </a:lnTo>
                <a:cubicBezTo>
                  <a:pt x="969694" y="4348484"/>
                  <a:pt x="942712" y="4331708"/>
                  <a:pt x="911913" y="4325406"/>
                </a:cubicBezTo>
                <a:lnTo>
                  <a:pt x="888433" y="4323039"/>
                </a:lnTo>
                <a:lnTo>
                  <a:pt x="888433" y="4322301"/>
                </a:lnTo>
                <a:lnTo>
                  <a:pt x="840363" y="4312597"/>
                </a:lnTo>
                <a:cubicBezTo>
                  <a:pt x="794054" y="4293009"/>
                  <a:pt x="761560" y="4247154"/>
                  <a:pt x="761560" y="4193709"/>
                </a:cubicBezTo>
                <a:lnTo>
                  <a:pt x="761560" y="4079725"/>
                </a:lnTo>
                <a:lnTo>
                  <a:pt x="753171" y="4038175"/>
                </a:lnTo>
                <a:cubicBezTo>
                  <a:pt x="733584" y="3991865"/>
                  <a:pt x="687729" y="3959371"/>
                  <a:pt x="634284" y="3959371"/>
                </a:cubicBezTo>
                <a:cubicBezTo>
                  <a:pt x="580839" y="3959371"/>
                  <a:pt x="534984" y="3991865"/>
                  <a:pt x="515397" y="4038175"/>
                </a:cubicBezTo>
                <a:lnTo>
                  <a:pt x="513207" y="4049020"/>
                </a:lnTo>
                <a:lnTo>
                  <a:pt x="513207" y="4202423"/>
                </a:lnTo>
                <a:cubicBezTo>
                  <a:pt x="513207" y="4255868"/>
                  <a:pt x="480713" y="4301723"/>
                  <a:pt x="434404" y="4321311"/>
                </a:cubicBezTo>
                <a:lnTo>
                  <a:pt x="386334" y="4331015"/>
                </a:lnTo>
                <a:lnTo>
                  <a:pt x="386334" y="4331753"/>
                </a:lnTo>
                <a:lnTo>
                  <a:pt x="362854" y="4334120"/>
                </a:lnTo>
                <a:cubicBezTo>
                  <a:pt x="316656" y="4343573"/>
                  <a:pt x="279044" y="4376593"/>
                  <a:pt x="263125" y="4420069"/>
                </a:cubicBezTo>
                <a:lnTo>
                  <a:pt x="260921" y="4432559"/>
                </a:lnTo>
                <a:lnTo>
                  <a:pt x="260921" y="4566467"/>
                </a:lnTo>
                <a:cubicBezTo>
                  <a:pt x="260921" y="4637727"/>
                  <a:pt x="203154" y="4695494"/>
                  <a:pt x="131894" y="4695494"/>
                </a:cubicBezTo>
                <a:lnTo>
                  <a:pt x="131895" y="4695493"/>
                </a:lnTo>
                <a:cubicBezTo>
                  <a:pt x="60635" y="4695493"/>
                  <a:pt x="2868" y="4637726"/>
                  <a:pt x="2868" y="4566466"/>
                </a:cubicBezTo>
                <a:lnTo>
                  <a:pt x="2868" y="4201212"/>
                </a:lnTo>
                <a:lnTo>
                  <a:pt x="664" y="4188722"/>
                </a:lnTo>
                <a:lnTo>
                  <a:pt x="0" y="4187443"/>
                </a:lnTo>
                <a:lnTo>
                  <a:pt x="0" y="693683"/>
                </a:lnTo>
                <a:lnTo>
                  <a:pt x="90123" y="693683"/>
                </a:lnTo>
                <a:lnTo>
                  <a:pt x="134300" y="702601"/>
                </a:lnTo>
                <a:lnTo>
                  <a:pt x="134300" y="703339"/>
                </a:lnTo>
                <a:lnTo>
                  <a:pt x="157780" y="705706"/>
                </a:lnTo>
                <a:cubicBezTo>
                  <a:pt x="203978" y="715159"/>
                  <a:pt x="241590" y="748179"/>
                  <a:pt x="257509" y="791655"/>
                </a:cubicBezTo>
                <a:cubicBezTo>
                  <a:pt x="257593" y="792129"/>
                  <a:pt x="257676" y="792604"/>
                  <a:pt x="257760" y="793078"/>
                </a:cubicBezTo>
                <a:lnTo>
                  <a:pt x="257760" y="1061403"/>
                </a:lnTo>
                <a:cubicBezTo>
                  <a:pt x="257760" y="1132663"/>
                  <a:pt x="315527" y="1190430"/>
                  <a:pt x="386787" y="1190430"/>
                </a:cubicBezTo>
                <a:lnTo>
                  <a:pt x="386786" y="1190429"/>
                </a:lnTo>
                <a:cubicBezTo>
                  <a:pt x="458046" y="1190429"/>
                  <a:pt x="515813" y="1132662"/>
                  <a:pt x="515813" y="1061402"/>
                </a:cubicBezTo>
                <a:lnTo>
                  <a:pt x="515813" y="781383"/>
                </a:lnTo>
                <a:lnTo>
                  <a:pt x="517816" y="770032"/>
                </a:lnTo>
                <a:cubicBezTo>
                  <a:pt x="533735" y="726556"/>
                  <a:pt x="571347" y="693536"/>
                  <a:pt x="617545" y="684083"/>
                </a:cubicBezTo>
                <a:lnTo>
                  <a:pt x="641025" y="681716"/>
                </a:lnTo>
                <a:lnTo>
                  <a:pt x="641025" y="680978"/>
                </a:lnTo>
                <a:lnTo>
                  <a:pt x="689095" y="671274"/>
                </a:lnTo>
                <a:cubicBezTo>
                  <a:pt x="735404" y="651686"/>
                  <a:pt x="767898" y="605831"/>
                  <a:pt x="767898" y="552386"/>
                </a:cubicBezTo>
                <a:lnTo>
                  <a:pt x="767898" y="462256"/>
                </a:lnTo>
                <a:lnTo>
                  <a:pt x="776287" y="420706"/>
                </a:lnTo>
                <a:cubicBezTo>
                  <a:pt x="795874" y="374396"/>
                  <a:pt x="841729" y="341902"/>
                  <a:pt x="895174" y="341902"/>
                </a:cubicBezTo>
                <a:cubicBezTo>
                  <a:pt x="948619" y="341902"/>
                  <a:pt x="994474" y="374396"/>
                  <a:pt x="1014061" y="420706"/>
                </a:cubicBezTo>
                <a:lnTo>
                  <a:pt x="1016251" y="431550"/>
                </a:lnTo>
                <a:lnTo>
                  <a:pt x="1016251" y="672420"/>
                </a:lnTo>
                <a:cubicBezTo>
                  <a:pt x="1016251" y="725865"/>
                  <a:pt x="1048745" y="771720"/>
                  <a:pt x="1095054" y="791308"/>
                </a:cubicBezTo>
                <a:lnTo>
                  <a:pt x="1143124" y="801012"/>
                </a:lnTo>
                <a:lnTo>
                  <a:pt x="1143124" y="801750"/>
                </a:lnTo>
                <a:lnTo>
                  <a:pt x="1166604" y="804117"/>
                </a:lnTo>
                <a:cubicBezTo>
                  <a:pt x="1212801" y="813570"/>
                  <a:pt x="1250414" y="846590"/>
                  <a:pt x="1266333" y="890066"/>
                </a:cubicBezTo>
                <a:lnTo>
                  <a:pt x="1266585" y="891495"/>
                </a:lnTo>
                <a:lnTo>
                  <a:pt x="1266585" y="996136"/>
                </a:lnTo>
                <a:cubicBezTo>
                  <a:pt x="1266585" y="1067396"/>
                  <a:pt x="1324352" y="1125163"/>
                  <a:pt x="1395612" y="1125163"/>
                </a:cubicBezTo>
                <a:lnTo>
                  <a:pt x="1395611" y="1125162"/>
                </a:lnTo>
                <a:cubicBezTo>
                  <a:pt x="1466871" y="1125162"/>
                  <a:pt x="1524638" y="1067395"/>
                  <a:pt x="1524638" y="996135"/>
                </a:cubicBezTo>
                <a:close/>
              </a:path>
            </a:pathLst>
          </a:custGeom>
        </p:spPr>
        <p:txBody>
          <a:bodyPr wrap="square" anchor="ctr">
            <a:noAutofit/>
          </a:bodyPr>
          <a:lstStyle>
            <a:lvl1pPr marL="0" indent="0" algn="ctr">
              <a:buNone/>
              <a:defRPr sz="1200"/>
            </a:lvl1pPr>
          </a:lstStyle>
          <a:p>
            <a:endParaRPr lang="es-ES_tradnl" dirty="0"/>
          </a:p>
        </p:txBody>
      </p:sp>
      <p:sp>
        <p:nvSpPr>
          <p:cNvPr id="3" name="Marcador de texto 2"/>
          <p:cNvSpPr>
            <a:spLocks noGrp="1"/>
          </p:cNvSpPr>
          <p:nvPr>
            <p:ph type="body" sz="quarter" idx="12" hasCustomPrompt="1"/>
          </p:nvPr>
        </p:nvSpPr>
        <p:spPr>
          <a:xfrm>
            <a:off x="4572000" y="742321"/>
            <a:ext cx="4103688" cy="576956"/>
          </a:xfrm>
          <a:prstGeom prst="rect">
            <a:avLst/>
          </a:prstGeom>
        </p:spPr>
        <p:txBody>
          <a:bodyPr lIns="0"/>
          <a:lstStyle>
            <a:lvl1pPr marL="0" indent="0">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5" name="Marcador de texto 2"/>
          <p:cNvSpPr>
            <a:spLocks noGrp="1"/>
          </p:cNvSpPr>
          <p:nvPr>
            <p:ph type="body" sz="quarter" idx="13" hasCustomPrompt="1"/>
          </p:nvPr>
        </p:nvSpPr>
        <p:spPr>
          <a:xfrm>
            <a:off x="4572000" y="1363757"/>
            <a:ext cx="4103688" cy="221850"/>
          </a:xfrm>
          <a:prstGeom prst="rect">
            <a:avLst/>
          </a:prstGeom>
        </p:spPr>
        <p:txBody>
          <a:bodyPr lIns="0"/>
          <a:lstStyle>
            <a:lvl1pPr marL="0" indent="0">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199883193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Graphic with title 2">
    <p:spTree>
      <p:nvGrpSpPr>
        <p:cNvPr id="1" name=""/>
        <p:cNvGrpSpPr/>
        <p:nvPr/>
      </p:nvGrpSpPr>
      <p:grpSpPr>
        <a:xfrm>
          <a:off x="0" y="0"/>
          <a:ext cx="0" cy="0"/>
          <a:chOff x="0" y="0"/>
          <a:chExt cx="0" cy="0"/>
        </a:xfrm>
      </p:grpSpPr>
      <p:sp>
        <p:nvSpPr>
          <p:cNvPr id="4" name="Marcador de imagen 3"/>
          <p:cNvSpPr>
            <a:spLocks noGrp="1"/>
          </p:cNvSpPr>
          <p:nvPr>
            <p:ph type="pic" sz="quarter" idx="10"/>
          </p:nvPr>
        </p:nvSpPr>
        <p:spPr>
          <a:xfrm>
            <a:off x="3673775" y="-529902"/>
            <a:ext cx="5563679" cy="5550115"/>
          </a:xfrm>
          <a:custGeom>
            <a:avLst/>
            <a:gdLst>
              <a:gd name="connsiteX0" fmla="*/ 1087705 w 5563679"/>
              <a:gd name="connsiteY0" fmla="*/ 0 h 5550115"/>
              <a:gd name="connsiteX1" fmla="*/ 1157844 w 5563679"/>
              <a:gd name="connsiteY1" fmla="*/ 0 h 5550115"/>
              <a:gd name="connsiteX2" fmla="*/ 1161143 w 5563679"/>
              <a:gd name="connsiteY2" fmla="*/ 499 h 5550115"/>
              <a:gd name="connsiteX3" fmla="*/ 1241661 w 5563679"/>
              <a:gd name="connsiteY3" fmla="*/ 73502 h 5550115"/>
              <a:gd name="connsiteX4" fmla="*/ 1244335 w 5563679"/>
              <a:gd name="connsiteY4" fmla="*/ 86745 h 5550115"/>
              <a:gd name="connsiteX5" fmla="*/ 1244335 w 5563679"/>
              <a:gd name="connsiteY5" fmla="*/ 147409 h 5550115"/>
              <a:gd name="connsiteX6" fmla="*/ 1373362 w 5563679"/>
              <a:gd name="connsiteY6" fmla="*/ 276436 h 5550115"/>
              <a:gd name="connsiteX7" fmla="*/ 1373361 w 5563679"/>
              <a:gd name="connsiteY7" fmla="*/ 276435 h 5550115"/>
              <a:gd name="connsiteX8" fmla="*/ 1390772 w 5563679"/>
              <a:gd name="connsiteY8" fmla="*/ 272920 h 5550115"/>
              <a:gd name="connsiteX9" fmla="*/ 1399039 w 5563679"/>
              <a:gd name="connsiteY9" fmla="*/ 274589 h 5550115"/>
              <a:gd name="connsiteX10" fmla="*/ 1399039 w 5563679"/>
              <a:gd name="connsiteY10" fmla="*/ 275327 h 5550115"/>
              <a:gd name="connsiteX11" fmla="*/ 1422519 w 5563679"/>
              <a:gd name="connsiteY11" fmla="*/ 277694 h 5550115"/>
              <a:gd name="connsiteX12" fmla="*/ 1522248 w 5563679"/>
              <a:gd name="connsiteY12" fmla="*/ 363643 h 5550115"/>
              <a:gd name="connsiteX13" fmla="*/ 1522268 w 5563679"/>
              <a:gd name="connsiteY13" fmla="*/ 363756 h 5550115"/>
              <a:gd name="connsiteX14" fmla="*/ 1522268 w 5563679"/>
              <a:gd name="connsiteY14" fmla="*/ 923549 h 5550115"/>
              <a:gd name="connsiteX15" fmla="*/ 1601071 w 5563679"/>
              <a:gd name="connsiteY15" fmla="*/ 1042437 h 5550115"/>
              <a:gd name="connsiteX16" fmla="*/ 1649141 w 5563679"/>
              <a:gd name="connsiteY16" fmla="*/ 1052141 h 5550115"/>
              <a:gd name="connsiteX17" fmla="*/ 1649141 w 5563679"/>
              <a:gd name="connsiteY17" fmla="*/ 1052879 h 5550115"/>
              <a:gd name="connsiteX18" fmla="*/ 1672621 w 5563679"/>
              <a:gd name="connsiteY18" fmla="*/ 1055246 h 5550115"/>
              <a:gd name="connsiteX19" fmla="*/ 1772350 w 5563679"/>
              <a:gd name="connsiteY19" fmla="*/ 1141195 h 5550115"/>
              <a:gd name="connsiteX20" fmla="*/ 1772601 w 5563679"/>
              <a:gd name="connsiteY20" fmla="*/ 1142618 h 5550115"/>
              <a:gd name="connsiteX21" fmla="*/ 1772601 w 5563679"/>
              <a:gd name="connsiteY21" fmla="*/ 1410943 h 5550115"/>
              <a:gd name="connsiteX22" fmla="*/ 1901628 w 5563679"/>
              <a:gd name="connsiteY22" fmla="*/ 1539970 h 5550115"/>
              <a:gd name="connsiteX23" fmla="*/ 1901627 w 5563679"/>
              <a:gd name="connsiteY23" fmla="*/ 1539969 h 5550115"/>
              <a:gd name="connsiteX24" fmla="*/ 2030654 w 5563679"/>
              <a:gd name="connsiteY24" fmla="*/ 1410942 h 5550115"/>
              <a:gd name="connsiteX25" fmla="*/ 2030654 w 5563679"/>
              <a:gd name="connsiteY25" fmla="*/ 1130923 h 5550115"/>
              <a:gd name="connsiteX26" fmla="*/ 2032657 w 5563679"/>
              <a:gd name="connsiteY26" fmla="*/ 1119572 h 5550115"/>
              <a:gd name="connsiteX27" fmla="*/ 2132386 w 5563679"/>
              <a:gd name="connsiteY27" fmla="*/ 1033623 h 5550115"/>
              <a:gd name="connsiteX28" fmla="*/ 2155866 w 5563679"/>
              <a:gd name="connsiteY28" fmla="*/ 1031256 h 5550115"/>
              <a:gd name="connsiteX29" fmla="*/ 2155866 w 5563679"/>
              <a:gd name="connsiteY29" fmla="*/ 1030518 h 5550115"/>
              <a:gd name="connsiteX30" fmla="*/ 2203936 w 5563679"/>
              <a:gd name="connsiteY30" fmla="*/ 1020814 h 5550115"/>
              <a:gd name="connsiteX31" fmla="*/ 2282739 w 5563679"/>
              <a:gd name="connsiteY31" fmla="*/ 901926 h 5550115"/>
              <a:gd name="connsiteX32" fmla="*/ 2282739 w 5563679"/>
              <a:gd name="connsiteY32" fmla="*/ 811796 h 5550115"/>
              <a:gd name="connsiteX33" fmla="*/ 2291128 w 5563679"/>
              <a:gd name="connsiteY33" fmla="*/ 770246 h 5550115"/>
              <a:gd name="connsiteX34" fmla="*/ 2410015 w 5563679"/>
              <a:gd name="connsiteY34" fmla="*/ 691442 h 5550115"/>
              <a:gd name="connsiteX35" fmla="*/ 2528902 w 5563679"/>
              <a:gd name="connsiteY35" fmla="*/ 770246 h 5550115"/>
              <a:gd name="connsiteX36" fmla="*/ 2531092 w 5563679"/>
              <a:gd name="connsiteY36" fmla="*/ 781090 h 5550115"/>
              <a:gd name="connsiteX37" fmla="*/ 2531092 w 5563679"/>
              <a:gd name="connsiteY37" fmla="*/ 1021960 h 5550115"/>
              <a:gd name="connsiteX38" fmla="*/ 2609895 w 5563679"/>
              <a:gd name="connsiteY38" fmla="*/ 1140848 h 5550115"/>
              <a:gd name="connsiteX39" fmla="*/ 2657965 w 5563679"/>
              <a:gd name="connsiteY39" fmla="*/ 1150552 h 5550115"/>
              <a:gd name="connsiteX40" fmla="*/ 2657965 w 5563679"/>
              <a:gd name="connsiteY40" fmla="*/ 1151290 h 5550115"/>
              <a:gd name="connsiteX41" fmla="*/ 2681445 w 5563679"/>
              <a:gd name="connsiteY41" fmla="*/ 1153657 h 5550115"/>
              <a:gd name="connsiteX42" fmla="*/ 2781174 w 5563679"/>
              <a:gd name="connsiteY42" fmla="*/ 1239606 h 5550115"/>
              <a:gd name="connsiteX43" fmla="*/ 2781426 w 5563679"/>
              <a:gd name="connsiteY43" fmla="*/ 1241035 h 5550115"/>
              <a:gd name="connsiteX44" fmla="*/ 2781426 w 5563679"/>
              <a:gd name="connsiteY44" fmla="*/ 1345676 h 5550115"/>
              <a:gd name="connsiteX45" fmla="*/ 2910453 w 5563679"/>
              <a:gd name="connsiteY45" fmla="*/ 1474703 h 5550115"/>
              <a:gd name="connsiteX46" fmla="*/ 2910452 w 5563679"/>
              <a:gd name="connsiteY46" fmla="*/ 1474702 h 5550115"/>
              <a:gd name="connsiteX47" fmla="*/ 3039479 w 5563679"/>
              <a:gd name="connsiteY47" fmla="*/ 1345675 h 5550115"/>
              <a:gd name="connsiteX48" fmla="*/ 3039479 w 5563679"/>
              <a:gd name="connsiteY48" fmla="*/ 0 h 5550115"/>
              <a:gd name="connsiteX49" fmla="*/ 3039480 w 5563679"/>
              <a:gd name="connsiteY49" fmla="*/ 0 h 5550115"/>
              <a:gd name="connsiteX50" fmla="*/ 3039480 w 5563679"/>
              <a:gd name="connsiteY50" fmla="*/ 1362198 h 5550115"/>
              <a:gd name="connsiteX51" fmla="*/ 3049618 w 5563679"/>
              <a:gd name="connsiteY51" fmla="*/ 1311979 h 5550115"/>
              <a:gd name="connsiteX52" fmla="*/ 3168506 w 5563679"/>
              <a:gd name="connsiteY52" fmla="*/ 1233175 h 5550115"/>
              <a:gd name="connsiteX53" fmla="*/ 3287393 w 5563679"/>
              <a:gd name="connsiteY53" fmla="*/ 1311979 h 5550115"/>
              <a:gd name="connsiteX54" fmla="*/ 3297157 w 5563679"/>
              <a:gd name="connsiteY54" fmla="*/ 1360339 h 5550115"/>
              <a:gd name="connsiteX55" fmla="*/ 3297157 w 5563679"/>
              <a:gd name="connsiteY55" fmla="*/ 1946741 h 5550115"/>
              <a:gd name="connsiteX56" fmla="*/ 3426184 w 5563679"/>
              <a:gd name="connsiteY56" fmla="*/ 2075768 h 5550115"/>
              <a:gd name="connsiteX57" fmla="*/ 3426183 w 5563679"/>
              <a:gd name="connsiteY57" fmla="*/ 2075767 h 5550115"/>
              <a:gd name="connsiteX58" fmla="*/ 3555210 w 5563679"/>
              <a:gd name="connsiteY58" fmla="*/ 1946740 h 5550115"/>
              <a:gd name="connsiteX59" fmla="*/ 3555210 w 5563679"/>
              <a:gd name="connsiteY59" fmla="*/ 0 h 5550115"/>
              <a:gd name="connsiteX60" fmla="*/ 3555211 w 5563679"/>
              <a:gd name="connsiteY60" fmla="*/ 1049778 h 5550115"/>
              <a:gd name="connsiteX61" fmla="*/ 3565349 w 5563679"/>
              <a:gd name="connsiteY61" fmla="*/ 999559 h 5550115"/>
              <a:gd name="connsiteX62" fmla="*/ 3684237 w 5563679"/>
              <a:gd name="connsiteY62" fmla="*/ 920755 h 5550115"/>
              <a:gd name="connsiteX63" fmla="*/ 3803124 w 5563679"/>
              <a:gd name="connsiteY63" fmla="*/ 999559 h 5550115"/>
              <a:gd name="connsiteX64" fmla="*/ 3806722 w 5563679"/>
              <a:gd name="connsiteY64" fmla="*/ 1017378 h 5550115"/>
              <a:gd name="connsiteX65" fmla="*/ 3806722 w 5563679"/>
              <a:gd name="connsiteY65" fmla="*/ 1326324 h 5550115"/>
              <a:gd name="connsiteX66" fmla="*/ 3935749 w 5563679"/>
              <a:gd name="connsiteY66" fmla="*/ 1455351 h 5550115"/>
              <a:gd name="connsiteX67" fmla="*/ 3935748 w 5563679"/>
              <a:gd name="connsiteY67" fmla="*/ 1455350 h 5550115"/>
              <a:gd name="connsiteX68" fmla="*/ 4064775 w 5563679"/>
              <a:gd name="connsiteY68" fmla="*/ 1326323 h 5550115"/>
              <a:gd name="connsiteX69" fmla="*/ 4064775 w 5563679"/>
              <a:gd name="connsiteY69" fmla="*/ 1279585 h 5550115"/>
              <a:gd name="connsiteX70" fmla="*/ 4083444 w 5563679"/>
              <a:gd name="connsiteY70" fmla="*/ 1247043 h 5550115"/>
              <a:gd name="connsiteX71" fmla="*/ 4160509 w 5563679"/>
              <a:gd name="connsiteY71" fmla="*/ 1200599 h 5550115"/>
              <a:gd name="connsiteX72" fmla="*/ 4183989 w 5563679"/>
              <a:gd name="connsiteY72" fmla="*/ 1198232 h 5550115"/>
              <a:gd name="connsiteX73" fmla="*/ 4183989 w 5563679"/>
              <a:gd name="connsiteY73" fmla="*/ 1197494 h 5550115"/>
              <a:gd name="connsiteX74" fmla="*/ 4232059 w 5563679"/>
              <a:gd name="connsiteY74" fmla="*/ 1187790 h 5550115"/>
              <a:gd name="connsiteX75" fmla="*/ 4310862 w 5563679"/>
              <a:gd name="connsiteY75" fmla="*/ 1068902 h 5550115"/>
              <a:gd name="connsiteX76" fmla="*/ 4310862 w 5563679"/>
              <a:gd name="connsiteY76" fmla="*/ 954918 h 5550115"/>
              <a:gd name="connsiteX77" fmla="*/ 4319251 w 5563679"/>
              <a:gd name="connsiteY77" fmla="*/ 913368 h 5550115"/>
              <a:gd name="connsiteX78" fmla="*/ 4438138 w 5563679"/>
              <a:gd name="connsiteY78" fmla="*/ 834564 h 5550115"/>
              <a:gd name="connsiteX79" fmla="*/ 4557025 w 5563679"/>
              <a:gd name="connsiteY79" fmla="*/ 913368 h 5550115"/>
              <a:gd name="connsiteX80" fmla="*/ 4559215 w 5563679"/>
              <a:gd name="connsiteY80" fmla="*/ 924213 h 5550115"/>
              <a:gd name="connsiteX81" fmla="*/ 4559215 w 5563679"/>
              <a:gd name="connsiteY81" fmla="*/ 1077616 h 5550115"/>
              <a:gd name="connsiteX82" fmla="*/ 4638018 w 5563679"/>
              <a:gd name="connsiteY82" fmla="*/ 1196504 h 5550115"/>
              <a:gd name="connsiteX83" fmla="*/ 4686088 w 5563679"/>
              <a:gd name="connsiteY83" fmla="*/ 1206208 h 5550115"/>
              <a:gd name="connsiteX84" fmla="*/ 4686088 w 5563679"/>
              <a:gd name="connsiteY84" fmla="*/ 1206946 h 5550115"/>
              <a:gd name="connsiteX85" fmla="*/ 4709568 w 5563679"/>
              <a:gd name="connsiteY85" fmla="*/ 1209313 h 5550115"/>
              <a:gd name="connsiteX86" fmla="*/ 4809296 w 5563679"/>
              <a:gd name="connsiteY86" fmla="*/ 1295262 h 5550115"/>
              <a:gd name="connsiteX87" fmla="*/ 4811500 w 5563679"/>
              <a:gd name="connsiteY87" fmla="*/ 1307752 h 5550115"/>
              <a:gd name="connsiteX88" fmla="*/ 4811500 w 5563679"/>
              <a:gd name="connsiteY88" fmla="*/ 1441660 h 5550115"/>
              <a:gd name="connsiteX89" fmla="*/ 4940527 w 5563679"/>
              <a:gd name="connsiteY89" fmla="*/ 1570687 h 5550115"/>
              <a:gd name="connsiteX90" fmla="*/ 4940526 w 5563679"/>
              <a:gd name="connsiteY90" fmla="*/ 1570686 h 5550115"/>
              <a:gd name="connsiteX91" fmla="*/ 5069553 w 5563679"/>
              <a:gd name="connsiteY91" fmla="*/ 1441659 h 5550115"/>
              <a:gd name="connsiteX92" fmla="*/ 5069553 w 5563679"/>
              <a:gd name="connsiteY92" fmla="*/ 1076405 h 5550115"/>
              <a:gd name="connsiteX93" fmla="*/ 5071757 w 5563679"/>
              <a:gd name="connsiteY93" fmla="*/ 1063915 h 5550115"/>
              <a:gd name="connsiteX94" fmla="*/ 5171486 w 5563679"/>
              <a:gd name="connsiteY94" fmla="*/ 977966 h 5550115"/>
              <a:gd name="connsiteX95" fmla="*/ 5194966 w 5563679"/>
              <a:gd name="connsiteY95" fmla="*/ 975599 h 5550115"/>
              <a:gd name="connsiteX96" fmla="*/ 5194966 w 5563679"/>
              <a:gd name="connsiteY96" fmla="*/ 974861 h 5550115"/>
              <a:gd name="connsiteX97" fmla="*/ 5243036 w 5563679"/>
              <a:gd name="connsiteY97" fmla="*/ 965157 h 5550115"/>
              <a:gd name="connsiteX98" fmla="*/ 5321839 w 5563679"/>
              <a:gd name="connsiteY98" fmla="*/ 846269 h 5550115"/>
              <a:gd name="connsiteX99" fmla="*/ 5321839 w 5563679"/>
              <a:gd name="connsiteY99" fmla="*/ 469894 h 5550115"/>
              <a:gd name="connsiteX100" fmla="*/ 5330228 w 5563679"/>
              <a:gd name="connsiteY100" fmla="*/ 428344 h 5550115"/>
              <a:gd name="connsiteX101" fmla="*/ 5449115 w 5563679"/>
              <a:gd name="connsiteY101" fmla="*/ 349540 h 5550115"/>
              <a:gd name="connsiteX102" fmla="*/ 5548678 w 5563679"/>
              <a:gd name="connsiteY102" fmla="*/ 396494 h 5550115"/>
              <a:gd name="connsiteX103" fmla="*/ 5562692 w 5563679"/>
              <a:gd name="connsiteY103" fmla="*/ 419592 h 5550115"/>
              <a:gd name="connsiteX104" fmla="*/ 5562692 w 5563679"/>
              <a:gd name="connsiteY104" fmla="*/ 2265528 h 5550115"/>
              <a:gd name="connsiteX105" fmla="*/ 5563679 w 5563679"/>
              <a:gd name="connsiteY105" fmla="*/ 2265528 h 5550115"/>
              <a:gd name="connsiteX106" fmla="*/ 5563679 w 5563679"/>
              <a:gd name="connsiteY106" fmla="*/ 3341998 h 5550115"/>
              <a:gd name="connsiteX107" fmla="*/ 5484876 w 5563679"/>
              <a:gd name="connsiteY107" fmla="*/ 3460886 h 5550115"/>
              <a:gd name="connsiteX108" fmla="*/ 5436806 w 5563679"/>
              <a:gd name="connsiteY108" fmla="*/ 3470590 h 5550115"/>
              <a:gd name="connsiteX109" fmla="*/ 5436806 w 5563679"/>
              <a:gd name="connsiteY109" fmla="*/ 3471328 h 5550115"/>
              <a:gd name="connsiteX110" fmla="*/ 5413326 w 5563679"/>
              <a:gd name="connsiteY110" fmla="*/ 3473695 h 5550115"/>
              <a:gd name="connsiteX111" fmla="*/ 5336262 w 5563679"/>
              <a:gd name="connsiteY111" fmla="*/ 3520139 h 5550115"/>
              <a:gd name="connsiteX112" fmla="*/ 5315097 w 5563679"/>
              <a:gd name="connsiteY112" fmla="*/ 3557030 h 5550115"/>
              <a:gd name="connsiteX113" fmla="*/ 5315097 w 5563679"/>
              <a:gd name="connsiteY113" fmla="*/ 3620344 h 5550115"/>
              <a:gd name="connsiteX114" fmla="*/ 5236294 w 5563679"/>
              <a:gd name="connsiteY114" fmla="*/ 3739232 h 5550115"/>
              <a:gd name="connsiteX115" fmla="*/ 5188224 w 5563679"/>
              <a:gd name="connsiteY115" fmla="*/ 3748936 h 5550115"/>
              <a:gd name="connsiteX116" fmla="*/ 5188224 w 5563679"/>
              <a:gd name="connsiteY116" fmla="*/ 3749674 h 5550115"/>
              <a:gd name="connsiteX117" fmla="*/ 5164744 w 5563679"/>
              <a:gd name="connsiteY117" fmla="*/ 3752041 h 5550115"/>
              <a:gd name="connsiteX118" fmla="*/ 5065015 w 5563679"/>
              <a:gd name="connsiteY118" fmla="*/ 3837990 h 5550115"/>
              <a:gd name="connsiteX119" fmla="*/ 5064995 w 5563679"/>
              <a:gd name="connsiteY119" fmla="*/ 3838103 h 5550115"/>
              <a:gd name="connsiteX120" fmla="*/ 5064995 w 5563679"/>
              <a:gd name="connsiteY120" fmla="*/ 4397896 h 5550115"/>
              <a:gd name="connsiteX121" fmla="*/ 4986192 w 5563679"/>
              <a:gd name="connsiteY121" fmla="*/ 4516784 h 5550115"/>
              <a:gd name="connsiteX122" fmla="*/ 4938122 w 5563679"/>
              <a:gd name="connsiteY122" fmla="*/ 4526488 h 5550115"/>
              <a:gd name="connsiteX123" fmla="*/ 4938122 w 5563679"/>
              <a:gd name="connsiteY123" fmla="*/ 4527226 h 5550115"/>
              <a:gd name="connsiteX124" fmla="*/ 4914642 w 5563679"/>
              <a:gd name="connsiteY124" fmla="*/ 4529593 h 5550115"/>
              <a:gd name="connsiteX125" fmla="*/ 4814913 w 5563679"/>
              <a:gd name="connsiteY125" fmla="*/ 4615542 h 5550115"/>
              <a:gd name="connsiteX126" fmla="*/ 4814662 w 5563679"/>
              <a:gd name="connsiteY126" fmla="*/ 4616965 h 5550115"/>
              <a:gd name="connsiteX127" fmla="*/ 4814662 w 5563679"/>
              <a:gd name="connsiteY127" fmla="*/ 4885290 h 5550115"/>
              <a:gd name="connsiteX128" fmla="*/ 4685635 w 5563679"/>
              <a:gd name="connsiteY128" fmla="*/ 5014317 h 5550115"/>
              <a:gd name="connsiteX129" fmla="*/ 4685636 w 5563679"/>
              <a:gd name="connsiteY129" fmla="*/ 5014316 h 5550115"/>
              <a:gd name="connsiteX130" fmla="*/ 4556609 w 5563679"/>
              <a:gd name="connsiteY130" fmla="*/ 4885289 h 5550115"/>
              <a:gd name="connsiteX131" fmla="*/ 4556609 w 5563679"/>
              <a:gd name="connsiteY131" fmla="*/ 4605270 h 5550115"/>
              <a:gd name="connsiteX132" fmla="*/ 4554606 w 5563679"/>
              <a:gd name="connsiteY132" fmla="*/ 4593919 h 5550115"/>
              <a:gd name="connsiteX133" fmla="*/ 4454877 w 5563679"/>
              <a:gd name="connsiteY133" fmla="*/ 4507970 h 5550115"/>
              <a:gd name="connsiteX134" fmla="*/ 4431397 w 5563679"/>
              <a:gd name="connsiteY134" fmla="*/ 4505603 h 5550115"/>
              <a:gd name="connsiteX135" fmla="*/ 4431397 w 5563679"/>
              <a:gd name="connsiteY135" fmla="*/ 4504865 h 5550115"/>
              <a:gd name="connsiteX136" fmla="*/ 4383327 w 5563679"/>
              <a:gd name="connsiteY136" fmla="*/ 4495161 h 5550115"/>
              <a:gd name="connsiteX137" fmla="*/ 4304524 w 5563679"/>
              <a:gd name="connsiteY137" fmla="*/ 4376273 h 5550115"/>
              <a:gd name="connsiteX138" fmla="*/ 4304524 w 5563679"/>
              <a:gd name="connsiteY138" fmla="*/ 4286143 h 5550115"/>
              <a:gd name="connsiteX139" fmla="*/ 4296135 w 5563679"/>
              <a:gd name="connsiteY139" fmla="*/ 4244593 h 5550115"/>
              <a:gd name="connsiteX140" fmla="*/ 4177248 w 5563679"/>
              <a:gd name="connsiteY140" fmla="*/ 4165789 h 5550115"/>
              <a:gd name="connsiteX141" fmla="*/ 4058361 w 5563679"/>
              <a:gd name="connsiteY141" fmla="*/ 4244593 h 5550115"/>
              <a:gd name="connsiteX142" fmla="*/ 4056171 w 5563679"/>
              <a:gd name="connsiteY142" fmla="*/ 4255437 h 5550115"/>
              <a:gd name="connsiteX143" fmla="*/ 4056171 w 5563679"/>
              <a:gd name="connsiteY143" fmla="*/ 4496307 h 5550115"/>
              <a:gd name="connsiteX144" fmla="*/ 3977368 w 5563679"/>
              <a:gd name="connsiteY144" fmla="*/ 4615195 h 5550115"/>
              <a:gd name="connsiteX145" fmla="*/ 3929298 w 5563679"/>
              <a:gd name="connsiteY145" fmla="*/ 4624899 h 5550115"/>
              <a:gd name="connsiteX146" fmla="*/ 3929298 w 5563679"/>
              <a:gd name="connsiteY146" fmla="*/ 4625637 h 5550115"/>
              <a:gd name="connsiteX147" fmla="*/ 3905818 w 5563679"/>
              <a:gd name="connsiteY147" fmla="*/ 4628004 h 5550115"/>
              <a:gd name="connsiteX148" fmla="*/ 3806089 w 5563679"/>
              <a:gd name="connsiteY148" fmla="*/ 4713953 h 5550115"/>
              <a:gd name="connsiteX149" fmla="*/ 3805837 w 5563679"/>
              <a:gd name="connsiteY149" fmla="*/ 4715382 h 5550115"/>
              <a:gd name="connsiteX150" fmla="*/ 3805837 w 5563679"/>
              <a:gd name="connsiteY150" fmla="*/ 4820023 h 5550115"/>
              <a:gd name="connsiteX151" fmla="*/ 3676810 w 5563679"/>
              <a:gd name="connsiteY151" fmla="*/ 4949050 h 5550115"/>
              <a:gd name="connsiteX152" fmla="*/ 3676811 w 5563679"/>
              <a:gd name="connsiteY152" fmla="*/ 4949049 h 5550115"/>
              <a:gd name="connsiteX153" fmla="*/ 3547784 w 5563679"/>
              <a:gd name="connsiteY153" fmla="*/ 4820022 h 5550115"/>
              <a:gd name="connsiteX154" fmla="*/ 3547784 w 5563679"/>
              <a:gd name="connsiteY154" fmla="*/ 2265528 h 5550115"/>
              <a:gd name="connsiteX155" fmla="*/ 3547783 w 5563679"/>
              <a:gd name="connsiteY155" fmla="*/ 4836545 h 5550115"/>
              <a:gd name="connsiteX156" fmla="*/ 3537645 w 5563679"/>
              <a:gd name="connsiteY156" fmla="*/ 4786326 h 5550115"/>
              <a:gd name="connsiteX157" fmla="*/ 3418757 w 5563679"/>
              <a:gd name="connsiteY157" fmla="*/ 4707522 h 5550115"/>
              <a:gd name="connsiteX158" fmla="*/ 3299870 w 5563679"/>
              <a:gd name="connsiteY158" fmla="*/ 4786326 h 5550115"/>
              <a:gd name="connsiteX159" fmla="*/ 3290106 w 5563679"/>
              <a:gd name="connsiteY159" fmla="*/ 4834686 h 5550115"/>
              <a:gd name="connsiteX160" fmla="*/ 3290106 w 5563679"/>
              <a:gd name="connsiteY160" fmla="*/ 5421088 h 5550115"/>
              <a:gd name="connsiteX161" fmla="*/ 3161079 w 5563679"/>
              <a:gd name="connsiteY161" fmla="*/ 5550115 h 5550115"/>
              <a:gd name="connsiteX162" fmla="*/ 3161080 w 5563679"/>
              <a:gd name="connsiteY162" fmla="*/ 5550114 h 5550115"/>
              <a:gd name="connsiteX163" fmla="*/ 3032053 w 5563679"/>
              <a:gd name="connsiteY163" fmla="*/ 5421087 h 5550115"/>
              <a:gd name="connsiteX164" fmla="*/ 3032053 w 5563679"/>
              <a:gd name="connsiteY164" fmla="*/ 2265528 h 5550115"/>
              <a:gd name="connsiteX165" fmla="*/ 3032052 w 5563679"/>
              <a:gd name="connsiteY165" fmla="*/ 4524125 h 5550115"/>
              <a:gd name="connsiteX166" fmla="*/ 3021914 w 5563679"/>
              <a:gd name="connsiteY166" fmla="*/ 4473906 h 5550115"/>
              <a:gd name="connsiteX167" fmla="*/ 2903026 w 5563679"/>
              <a:gd name="connsiteY167" fmla="*/ 4395102 h 5550115"/>
              <a:gd name="connsiteX168" fmla="*/ 2784139 w 5563679"/>
              <a:gd name="connsiteY168" fmla="*/ 4473906 h 5550115"/>
              <a:gd name="connsiteX169" fmla="*/ 2780541 w 5563679"/>
              <a:gd name="connsiteY169" fmla="*/ 4491725 h 5550115"/>
              <a:gd name="connsiteX170" fmla="*/ 2780541 w 5563679"/>
              <a:gd name="connsiteY170" fmla="*/ 4800671 h 5550115"/>
              <a:gd name="connsiteX171" fmla="*/ 2651514 w 5563679"/>
              <a:gd name="connsiteY171" fmla="*/ 4929698 h 5550115"/>
              <a:gd name="connsiteX172" fmla="*/ 2651515 w 5563679"/>
              <a:gd name="connsiteY172" fmla="*/ 4929697 h 5550115"/>
              <a:gd name="connsiteX173" fmla="*/ 2522488 w 5563679"/>
              <a:gd name="connsiteY173" fmla="*/ 4800670 h 5550115"/>
              <a:gd name="connsiteX174" fmla="*/ 2522488 w 5563679"/>
              <a:gd name="connsiteY174" fmla="*/ 4753932 h 5550115"/>
              <a:gd name="connsiteX175" fmla="*/ 2503819 w 5563679"/>
              <a:gd name="connsiteY175" fmla="*/ 4721390 h 5550115"/>
              <a:gd name="connsiteX176" fmla="*/ 2426754 w 5563679"/>
              <a:gd name="connsiteY176" fmla="*/ 4674946 h 5550115"/>
              <a:gd name="connsiteX177" fmla="*/ 2403274 w 5563679"/>
              <a:gd name="connsiteY177" fmla="*/ 4672579 h 5550115"/>
              <a:gd name="connsiteX178" fmla="*/ 2403274 w 5563679"/>
              <a:gd name="connsiteY178" fmla="*/ 4671841 h 5550115"/>
              <a:gd name="connsiteX179" fmla="*/ 2355204 w 5563679"/>
              <a:gd name="connsiteY179" fmla="*/ 4662137 h 5550115"/>
              <a:gd name="connsiteX180" fmla="*/ 2276401 w 5563679"/>
              <a:gd name="connsiteY180" fmla="*/ 4543249 h 5550115"/>
              <a:gd name="connsiteX181" fmla="*/ 2276401 w 5563679"/>
              <a:gd name="connsiteY181" fmla="*/ 4429265 h 5550115"/>
              <a:gd name="connsiteX182" fmla="*/ 2268012 w 5563679"/>
              <a:gd name="connsiteY182" fmla="*/ 4387715 h 5550115"/>
              <a:gd name="connsiteX183" fmla="*/ 2149125 w 5563679"/>
              <a:gd name="connsiteY183" fmla="*/ 4308911 h 5550115"/>
              <a:gd name="connsiteX184" fmla="*/ 2030238 w 5563679"/>
              <a:gd name="connsiteY184" fmla="*/ 4387715 h 5550115"/>
              <a:gd name="connsiteX185" fmla="*/ 2028048 w 5563679"/>
              <a:gd name="connsiteY185" fmla="*/ 4398560 h 5550115"/>
              <a:gd name="connsiteX186" fmla="*/ 2028048 w 5563679"/>
              <a:gd name="connsiteY186" fmla="*/ 4551963 h 5550115"/>
              <a:gd name="connsiteX187" fmla="*/ 1949245 w 5563679"/>
              <a:gd name="connsiteY187" fmla="*/ 4670851 h 5550115"/>
              <a:gd name="connsiteX188" fmla="*/ 1901175 w 5563679"/>
              <a:gd name="connsiteY188" fmla="*/ 4680555 h 5550115"/>
              <a:gd name="connsiteX189" fmla="*/ 1901175 w 5563679"/>
              <a:gd name="connsiteY189" fmla="*/ 4681293 h 5550115"/>
              <a:gd name="connsiteX190" fmla="*/ 1877695 w 5563679"/>
              <a:gd name="connsiteY190" fmla="*/ 4683660 h 5550115"/>
              <a:gd name="connsiteX191" fmla="*/ 1777966 w 5563679"/>
              <a:gd name="connsiteY191" fmla="*/ 4769609 h 5550115"/>
              <a:gd name="connsiteX192" fmla="*/ 1775762 w 5563679"/>
              <a:gd name="connsiteY192" fmla="*/ 4782099 h 5550115"/>
              <a:gd name="connsiteX193" fmla="*/ 1775762 w 5563679"/>
              <a:gd name="connsiteY193" fmla="*/ 4916007 h 5550115"/>
              <a:gd name="connsiteX194" fmla="*/ 1646735 w 5563679"/>
              <a:gd name="connsiteY194" fmla="*/ 5045034 h 5550115"/>
              <a:gd name="connsiteX195" fmla="*/ 1646736 w 5563679"/>
              <a:gd name="connsiteY195" fmla="*/ 5045033 h 5550115"/>
              <a:gd name="connsiteX196" fmla="*/ 1517709 w 5563679"/>
              <a:gd name="connsiteY196" fmla="*/ 4916006 h 5550115"/>
              <a:gd name="connsiteX197" fmla="*/ 1517709 w 5563679"/>
              <a:gd name="connsiteY197" fmla="*/ 4550752 h 5550115"/>
              <a:gd name="connsiteX198" fmla="*/ 1515505 w 5563679"/>
              <a:gd name="connsiteY198" fmla="*/ 4538262 h 5550115"/>
              <a:gd name="connsiteX199" fmla="*/ 1415776 w 5563679"/>
              <a:gd name="connsiteY199" fmla="*/ 4452313 h 5550115"/>
              <a:gd name="connsiteX200" fmla="*/ 1392296 w 5563679"/>
              <a:gd name="connsiteY200" fmla="*/ 4449946 h 5550115"/>
              <a:gd name="connsiteX201" fmla="*/ 1392296 w 5563679"/>
              <a:gd name="connsiteY201" fmla="*/ 4449208 h 5550115"/>
              <a:gd name="connsiteX202" fmla="*/ 1344226 w 5563679"/>
              <a:gd name="connsiteY202" fmla="*/ 4439504 h 5550115"/>
              <a:gd name="connsiteX203" fmla="*/ 1265423 w 5563679"/>
              <a:gd name="connsiteY203" fmla="*/ 4320616 h 5550115"/>
              <a:gd name="connsiteX204" fmla="*/ 1265423 w 5563679"/>
              <a:gd name="connsiteY204" fmla="*/ 3944241 h 5550115"/>
              <a:gd name="connsiteX205" fmla="*/ 1257034 w 5563679"/>
              <a:gd name="connsiteY205" fmla="*/ 3902691 h 5550115"/>
              <a:gd name="connsiteX206" fmla="*/ 1138147 w 5563679"/>
              <a:gd name="connsiteY206" fmla="*/ 3823887 h 5550115"/>
              <a:gd name="connsiteX207" fmla="*/ 1019260 w 5563679"/>
              <a:gd name="connsiteY207" fmla="*/ 3902691 h 5550115"/>
              <a:gd name="connsiteX208" fmla="*/ 1016586 w 5563679"/>
              <a:gd name="connsiteY208" fmla="*/ 3915934 h 5550115"/>
              <a:gd name="connsiteX209" fmla="*/ 1016586 w 5563679"/>
              <a:gd name="connsiteY209" fmla="*/ 3976598 h 5550115"/>
              <a:gd name="connsiteX210" fmla="*/ 887559 w 5563679"/>
              <a:gd name="connsiteY210" fmla="*/ 4105625 h 5550115"/>
              <a:gd name="connsiteX211" fmla="*/ 887560 w 5563679"/>
              <a:gd name="connsiteY211" fmla="*/ 4105624 h 5550115"/>
              <a:gd name="connsiteX212" fmla="*/ 758533 w 5563679"/>
              <a:gd name="connsiteY212" fmla="*/ 3976597 h 5550115"/>
              <a:gd name="connsiteX213" fmla="*/ 758533 w 5563679"/>
              <a:gd name="connsiteY213" fmla="*/ 3835817 h 5550115"/>
              <a:gd name="connsiteX214" fmla="*/ 737116 w 5563679"/>
              <a:gd name="connsiteY214" fmla="*/ 3798485 h 5550115"/>
              <a:gd name="connsiteX215" fmla="*/ 660051 w 5563679"/>
              <a:gd name="connsiteY215" fmla="*/ 3752041 h 5550115"/>
              <a:gd name="connsiteX216" fmla="*/ 636571 w 5563679"/>
              <a:gd name="connsiteY216" fmla="*/ 3749674 h 5550115"/>
              <a:gd name="connsiteX217" fmla="*/ 636571 w 5563679"/>
              <a:gd name="connsiteY217" fmla="*/ 3748936 h 5550115"/>
              <a:gd name="connsiteX218" fmla="*/ 588501 w 5563679"/>
              <a:gd name="connsiteY218" fmla="*/ 3739232 h 5550115"/>
              <a:gd name="connsiteX219" fmla="*/ 509698 w 5563679"/>
              <a:gd name="connsiteY219" fmla="*/ 3620344 h 5550115"/>
              <a:gd name="connsiteX220" fmla="*/ 509698 w 5563679"/>
              <a:gd name="connsiteY220" fmla="*/ 2675086 h 5550115"/>
              <a:gd name="connsiteX221" fmla="*/ 501309 w 5563679"/>
              <a:gd name="connsiteY221" fmla="*/ 2633537 h 5550115"/>
              <a:gd name="connsiteX222" fmla="*/ 382422 w 5563679"/>
              <a:gd name="connsiteY222" fmla="*/ 2554733 h 5550115"/>
              <a:gd name="connsiteX223" fmla="*/ 263535 w 5563679"/>
              <a:gd name="connsiteY223" fmla="*/ 2633537 h 5550115"/>
              <a:gd name="connsiteX224" fmla="*/ 258053 w 5563679"/>
              <a:gd name="connsiteY224" fmla="*/ 2660688 h 5550115"/>
              <a:gd name="connsiteX225" fmla="*/ 258053 w 5563679"/>
              <a:gd name="connsiteY225" fmla="*/ 2715723 h 5550115"/>
              <a:gd name="connsiteX226" fmla="*/ 129026 w 5563679"/>
              <a:gd name="connsiteY226" fmla="*/ 2844750 h 5550115"/>
              <a:gd name="connsiteX227" fmla="*/ 129027 w 5563679"/>
              <a:gd name="connsiteY227" fmla="*/ 2844749 h 5550115"/>
              <a:gd name="connsiteX228" fmla="*/ 0 w 5563679"/>
              <a:gd name="connsiteY228" fmla="*/ 2715722 h 5550115"/>
              <a:gd name="connsiteX229" fmla="*/ 0 w 5563679"/>
              <a:gd name="connsiteY229" fmla="*/ 2265528 h 5550115"/>
              <a:gd name="connsiteX230" fmla="*/ 0 w 5563679"/>
              <a:gd name="connsiteY230" fmla="*/ 546839 h 5550115"/>
              <a:gd name="connsiteX231" fmla="*/ 12233 w 5563679"/>
              <a:gd name="connsiteY231" fmla="*/ 526676 h 5550115"/>
              <a:gd name="connsiteX232" fmla="*/ 111797 w 5563679"/>
              <a:gd name="connsiteY232" fmla="*/ 479722 h 5550115"/>
              <a:gd name="connsiteX233" fmla="*/ 230684 w 5563679"/>
              <a:gd name="connsiteY233" fmla="*/ 558526 h 5550115"/>
              <a:gd name="connsiteX234" fmla="*/ 232874 w 5563679"/>
              <a:gd name="connsiteY234" fmla="*/ 569371 h 5550115"/>
              <a:gd name="connsiteX235" fmla="*/ 232874 w 5563679"/>
              <a:gd name="connsiteY235" fmla="*/ 722774 h 5550115"/>
              <a:gd name="connsiteX236" fmla="*/ 311677 w 5563679"/>
              <a:gd name="connsiteY236" fmla="*/ 841662 h 5550115"/>
              <a:gd name="connsiteX237" fmla="*/ 359747 w 5563679"/>
              <a:gd name="connsiteY237" fmla="*/ 851366 h 5550115"/>
              <a:gd name="connsiteX238" fmla="*/ 359747 w 5563679"/>
              <a:gd name="connsiteY238" fmla="*/ 852104 h 5550115"/>
              <a:gd name="connsiteX239" fmla="*/ 383227 w 5563679"/>
              <a:gd name="connsiteY239" fmla="*/ 854471 h 5550115"/>
              <a:gd name="connsiteX240" fmla="*/ 482956 w 5563679"/>
              <a:gd name="connsiteY240" fmla="*/ 940420 h 5550115"/>
              <a:gd name="connsiteX241" fmla="*/ 485160 w 5563679"/>
              <a:gd name="connsiteY241" fmla="*/ 952910 h 5550115"/>
              <a:gd name="connsiteX242" fmla="*/ 485160 w 5563679"/>
              <a:gd name="connsiteY242" fmla="*/ 1086818 h 5550115"/>
              <a:gd name="connsiteX243" fmla="*/ 614186 w 5563679"/>
              <a:gd name="connsiteY243" fmla="*/ 1215845 h 5550115"/>
              <a:gd name="connsiteX244" fmla="*/ 614185 w 5563679"/>
              <a:gd name="connsiteY244" fmla="*/ 1215844 h 5550115"/>
              <a:gd name="connsiteX245" fmla="*/ 743212 w 5563679"/>
              <a:gd name="connsiteY245" fmla="*/ 1086817 h 5550115"/>
              <a:gd name="connsiteX246" fmla="*/ 743212 w 5563679"/>
              <a:gd name="connsiteY246" fmla="*/ 721563 h 5550115"/>
              <a:gd name="connsiteX247" fmla="*/ 745416 w 5563679"/>
              <a:gd name="connsiteY247" fmla="*/ 709073 h 5550115"/>
              <a:gd name="connsiteX248" fmla="*/ 845145 w 5563679"/>
              <a:gd name="connsiteY248" fmla="*/ 623124 h 5550115"/>
              <a:gd name="connsiteX249" fmla="*/ 868625 w 5563679"/>
              <a:gd name="connsiteY249" fmla="*/ 620757 h 5550115"/>
              <a:gd name="connsiteX250" fmla="*/ 868625 w 5563679"/>
              <a:gd name="connsiteY250" fmla="*/ 620019 h 5550115"/>
              <a:gd name="connsiteX251" fmla="*/ 916695 w 5563679"/>
              <a:gd name="connsiteY251" fmla="*/ 610315 h 5550115"/>
              <a:gd name="connsiteX252" fmla="*/ 995498 w 5563679"/>
              <a:gd name="connsiteY252" fmla="*/ 491427 h 5550115"/>
              <a:gd name="connsiteX253" fmla="*/ 995498 w 5563679"/>
              <a:gd name="connsiteY253" fmla="*/ 115052 h 5550115"/>
              <a:gd name="connsiteX254" fmla="*/ 1003887 w 5563679"/>
              <a:gd name="connsiteY254" fmla="*/ 73502 h 5550115"/>
              <a:gd name="connsiteX255" fmla="*/ 1084406 w 5563679"/>
              <a:gd name="connsiteY255" fmla="*/ 499 h 5550115"/>
              <a:gd name="connsiteX0" fmla="*/ 1087705 w 5563679"/>
              <a:gd name="connsiteY0" fmla="*/ 0 h 5550115"/>
              <a:gd name="connsiteX1" fmla="*/ 1157844 w 5563679"/>
              <a:gd name="connsiteY1" fmla="*/ 0 h 5550115"/>
              <a:gd name="connsiteX2" fmla="*/ 1161143 w 5563679"/>
              <a:gd name="connsiteY2" fmla="*/ 499 h 5550115"/>
              <a:gd name="connsiteX3" fmla="*/ 1241661 w 5563679"/>
              <a:gd name="connsiteY3" fmla="*/ 73502 h 5550115"/>
              <a:gd name="connsiteX4" fmla="*/ 1244335 w 5563679"/>
              <a:gd name="connsiteY4" fmla="*/ 86745 h 5550115"/>
              <a:gd name="connsiteX5" fmla="*/ 1244335 w 5563679"/>
              <a:gd name="connsiteY5" fmla="*/ 147409 h 5550115"/>
              <a:gd name="connsiteX6" fmla="*/ 1373362 w 5563679"/>
              <a:gd name="connsiteY6" fmla="*/ 276436 h 5550115"/>
              <a:gd name="connsiteX7" fmla="*/ 1373361 w 5563679"/>
              <a:gd name="connsiteY7" fmla="*/ 276435 h 5550115"/>
              <a:gd name="connsiteX8" fmla="*/ 1390772 w 5563679"/>
              <a:gd name="connsiteY8" fmla="*/ 272920 h 5550115"/>
              <a:gd name="connsiteX9" fmla="*/ 1399039 w 5563679"/>
              <a:gd name="connsiteY9" fmla="*/ 274589 h 5550115"/>
              <a:gd name="connsiteX10" fmla="*/ 1399039 w 5563679"/>
              <a:gd name="connsiteY10" fmla="*/ 275327 h 5550115"/>
              <a:gd name="connsiteX11" fmla="*/ 1422519 w 5563679"/>
              <a:gd name="connsiteY11" fmla="*/ 277694 h 5550115"/>
              <a:gd name="connsiteX12" fmla="*/ 1522248 w 5563679"/>
              <a:gd name="connsiteY12" fmla="*/ 363643 h 5550115"/>
              <a:gd name="connsiteX13" fmla="*/ 1522268 w 5563679"/>
              <a:gd name="connsiteY13" fmla="*/ 363756 h 5550115"/>
              <a:gd name="connsiteX14" fmla="*/ 1522268 w 5563679"/>
              <a:gd name="connsiteY14" fmla="*/ 923549 h 5550115"/>
              <a:gd name="connsiteX15" fmla="*/ 1601071 w 5563679"/>
              <a:gd name="connsiteY15" fmla="*/ 1042437 h 5550115"/>
              <a:gd name="connsiteX16" fmla="*/ 1649141 w 5563679"/>
              <a:gd name="connsiteY16" fmla="*/ 1052141 h 5550115"/>
              <a:gd name="connsiteX17" fmla="*/ 1649141 w 5563679"/>
              <a:gd name="connsiteY17" fmla="*/ 1052879 h 5550115"/>
              <a:gd name="connsiteX18" fmla="*/ 1672621 w 5563679"/>
              <a:gd name="connsiteY18" fmla="*/ 1055246 h 5550115"/>
              <a:gd name="connsiteX19" fmla="*/ 1772350 w 5563679"/>
              <a:gd name="connsiteY19" fmla="*/ 1141195 h 5550115"/>
              <a:gd name="connsiteX20" fmla="*/ 1772601 w 5563679"/>
              <a:gd name="connsiteY20" fmla="*/ 1142618 h 5550115"/>
              <a:gd name="connsiteX21" fmla="*/ 1772601 w 5563679"/>
              <a:gd name="connsiteY21" fmla="*/ 1410943 h 5550115"/>
              <a:gd name="connsiteX22" fmla="*/ 1901628 w 5563679"/>
              <a:gd name="connsiteY22" fmla="*/ 1539970 h 5550115"/>
              <a:gd name="connsiteX23" fmla="*/ 1901627 w 5563679"/>
              <a:gd name="connsiteY23" fmla="*/ 1539969 h 5550115"/>
              <a:gd name="connsiteX24" fmla="*/ 2030654 w 5563679"/>
              <a:gd name="connsiteY24" fmla="*/ 1410942 h 5550115"/>
              <a:gd name="connsiteX25" fmla="*/ 2030654 w 5563679"/>
              <a:gd name="connsiteY25" fmla="*/ 1130923 h 5550115"/>
              <a:gd name="connsiteX26" fmla="*/ 2032657 w 5563679"/>
              <a:gd name="connsiteY26" fmla="*/ 1119572 h 5550115"/>
              <a:gd name="connsiteX27" fmla="*/ 2132386 w 5563679"/>
              <a:gd name="connsiteY27" fmla="*/ 1033623 h 5550115"/>
              <a:gd name="connsiteX28" fmla="*/ 2155866 w 5563679"/>
              <a:gd name="connsiteY28" fmla="*/ 1031256 h 5550115"/>
              <a:gd name="connsiteX29" fmla="*/ 2155866 w 5563679"/>
              <a:gd name="connsiteY29" fmla="*/ 1030518 h 5550115"/>
              <a:gd name="connsiteX30" fmla="*/ 2203936 w 5563679"/>
              <a:gd name="connsiteY30" fmla="*/ 1020814 h 5550115"/>
              <a:gd name="connsiteX31" fmla="*/ 2282739 w 5563679"/>
              <a:gd name="connsiteY31" fmla="*/ 901926 h 5550115"/>
              <a:gd name="connsiteX32" fmla="*/ 2282739 w 5563679"/>
              <a:gd name="connsiteY32" fmla="*/ 811796 h 5550115"/>
              <a:gd name="connsiteX33" fmla="*/ 2291128 w 5563679"/>
              <a:gd name="connsiteY33" fmla="*/ 770246 h 5550115"/>
              <a:gd name="connsiteX34" fmla="*/ 2410015 w 5563679"/>
              <a:gd name="connsiteY34" fmla="*/ 691442 h 5550115"/>
              <a:gd name="connsiteX35" fmla="*/ 2528902 w 5563679"/>
              <a:gd name="connsiteY35" fmla="*/ 770246 h 5550115"/>
              <a:gd name="connsiteX36" fmla="*/ 2531092 w 5563679"/>
              <a:gd name="connsiteY36" fmla="*/ 781090 h 5550115"/>
              <a:gd name="connsiteX37" fmla="*/ 2531092 w 5563679"/>
              <a:gd name="connsiteY37" fmla="*/ 1021960 h 5550115"/>
              <a:gd name="connsiteX38" fmla="*/ 2609895 w 5563679"/>
              <a:gd name="connsiteY38" fmla="*/ 1140848 h 5550115"/>
              <a:gd name="connsiteX39" fmla="*/ 2657965 w 5563679"/>
              <a:gd name="connsiteY39" fmla="*/ 1150552 h 5550115"/>
              <a:gd name="connsiteX40" fmla="*/ 2657965 w 5563679"/>
              <a:gd name="connsiteY40" fmla="*/ 1151290 h 5550115"/>
              <a:gd name="connsiteX41" fmla="*/ 2681445 w 5563679"/>
              <a:gd name="connsiteY41" fmla="*/ 1153657 h 5550115"/>
              <a:gd name="connsiteX42" fmla="*/ 2781174 w 5563679"/>
              <a:gd name="connsiteY42" fmla="*/ 1239606 h 5550115"/>
              <a:gd name="connsiteX43" fmla="*/ 2781426 w 5563679"/>
              <a:gd name="connsiteY43" fmla="*/ 1241035 h 5550115"/>
              <a:gd name="connsiteX44" fmla="*/ 2781426 w 5563679"/>
              <a:gd name="connsiteY44" fmla="*/ 1345676 h 5550115"/>
              <a:gd name="connsiteX45" fmla="*/ 2910453 w 5563679"/>
              <a:gd name="connsiteY45" fmla="*/ 1474703 h 5550115"/>
              <a:gd name="connsiteX46" fmla="*/ 2910452 w 5563679"/>
              <a:gd name="connsiteY46" fmla="*/ 1474702 h 5550115"/>
              <a:gd name="connsiteX47" fmla="*/ 3039479 w 5563679"/>
              <a:gd name="connsiteY47" fmla="*/ 1345675 h 5550115"/>
              <a:gd name="connsiteX48" fmla="*/ 3039479 w 5563679"/>
              <a:gd name="connsiteY48" fmla="*/ 0 h 5550115"/>
              <a:gd name="connsiteX49" fmla="*/ 3039480 w 5563679"/>
              <a:gd name="connsiteY49" fmla="*/ 0 h 5550115"/>
              <a:gd name="connsiteX50" fmla="*/ 3039480 w 5563679"/>
              <a:gd name="connsiteY50" fmla="*/ 1362198 h 5550115"/>
              <a:gd name="connsiteX51" fmla="*/ 3049618 w 5563679"/>
              <a:gd name="connsiteY51" fmla="*/ 1311979 h 5550115"/>
              <a:gd name="connsiteX52" fmla="*/ 3168506 w 5563679"/>
              <a:gd name="connsiteY52" fmla="*/ 1233175 h 5550115"/>
              <a:gd name="connsiteX53" fmla="*/ 3287393 w 5563679"/>
              <a:gd name="connsiteY53" fmla="*/ 1311979 h 5550115"/>
              <a:gd name="connsiteX54" fmla="*/ 3297157 w 5563679"/>
              <a:gd name="connsiteY54" fmla="*/ 1360339 h 5550115"/>
              <a:gd name="connsiteX55" fmla="*/ 3297157 w 5563679"/>
              <a:gd name="connsiteY55" fmla="*/ 1946741 h 5550115"/>
              <a:gd name="connsiteX56" fmla="*/ 3426184 w 5563679"/>
              <a:gd name="connsiteY56" fmla="*/ 2075768 h 5550115"/>
              <a:gd name="connsiteX57" fmla="*/ 3426183 w 5563679"/>
              <a:gd name="connsiteY57" fmla="*/ 2075767 h 5550115"/>
              <a:gd name="connsiteX58" fmla="*/ 3555210 w 5563679"/>
              <a:gd name="connsiteY58" fmla="*/ 1946740 h 5550115"/>
              <a:gd name="connsiteX59" fmla="*/ 3555211 w 5563679"/>
              <a:gd name="connsiteY59" fmla="*/ 1049778 h 5550115"/>
              <a:gd name="connsiteX60" fmla="*/ 3565349 w 5563679"/>
              <a:gd name="connsiteY60" fmla="*/ 999559 h 5550115"/>
              <a:gd name="connsiteX61" fmla="*/ 3684237 w 5563679"/>
              <a:gd name="connsiteY61" fmla="*/ 920755 h 5550115"/>
              <a:gd name="connsiteX62" fmla="*/ 3803124 w 5563679"/>
              <a:gd name="connsiteY62" fmla="*/ 999559 h 5550115"/>
              <a:gd name="connsiteX63" fmla="*/ 3806722 w 5563679"/>
              <a:gd name="connsiteY63" fmla="*/ 1017378 h 5550115"/>
              <a:gd name="connsiteX64" fmla="*/ 3806722 w 5563679"/>
              <a:gd name="connsiteY64" fmla="*/ 1326324 h 5550115"/>
              <a:gd name="connsiteX65" fmla="*/ 3935749 w 5563679"/>
              <a:gd name="connsiteY65" fmla="*/ 1455351 h 5550115"/>
              <a:gd name="connsiteX66" fmla="*/ 3935748 w 5563679"/>
              <a:gd name="connsiteY66" fmla="*/ 1455350 h 5550115"/>
              <a:gd name="connsiteX67" fmla="*/ 4064775 w 5563679"/>
              <a:gd name="connsiteY67" fmla="*/ 1326323 h 5550115"/>
              <a:gd name="connsiteX68" fmla="*/ 4064775 w 5563679"/>
              <a:gd name="connsiteY68" fmla="*/ 1279585 h 5550115"/>
              <a:gd name="connsiteX69" fmla="*/ 4083444 w 5563679"/>
              <a:gd name="connsiteY69" fmla="*/ 1247043 h 5550115"/>
              <a:gd name="connsiteX70" fmla="*/ 4160509 w 5563679"/>
              <a:gd name="connsiteY70" fmla="*/ 1200599 h 5550115"/>
              <a:gd name="connsiteX71" fmla="*/ 4183989 w 5563679"/>
              <a:gd name="connsiteY71" fmla="*/ 1198232 h 5550115"/>
              <a:gd name="connsiteX72" fmla="*/ 4183989 w 5563679"/>
              <a:gd name="connsiteY72" fmla="*/ 1197494 h 5550115"/>
              <a:gd name="connsiteX73" fmla="*/ 4232059 w 5563679"/>
              <a:gd name="connsiteY73" fmla="*/ 1187790 h 5550115"/>
              <a:gd name="connsiteX74" fmla="*/ 4310862 w 5563679"/>
              <a:gd name="connsiteY74" fmla="*/ 1068902 h 5550115"/>
              <a:gd name="connsiteX75" fmla="*/ 4310862 w 5563679"/>
              <a:gd name="connsiteY75" fmla="*/ 954918 h 5550115"/>
              <a:gd name="connsiteX76" fmla="*/ 4319251 w 5563679"/>
              <a:gd name="connsiteY76" fmla="*/ 913368 h 5550115"/>
              <a:gd name="connsiteX77" fmla="*/ 4438138 w 5563679"/>
              <a:gd name="connsiteY77" fmla="*/ 834564 h 5550115"/>
              <a:gd name="connsiteX78" fmla="*/ 4557025 w 5563679"/>
              <a:gd name="connsiteY78" fmla="*/ 913368 h 5550115"/>
              <a:gd name="connsiteX79" fmla="*/ 4559215 w 5563679"/>
              <a:gd name="connsiteY79" fmla="*/ 924213 h 5550115"/>
              <a:gd name="connsiteX80" fmla="*/ 4559215 w 5563679"/>
              <a:gd name="connsiteY80" fmla="*/ 1077616 h 5550115"/>
              <a:gd name="connsiteX81" fmla="*/ 4638018 w 5563679"/>
              <a:gd name="connsiteY81" fmla="*/ 1196504 h 5550115"/>
              <a:gd name="connsiteX82" fmla="*/ 4686088 w 5563679"/>
              <a:gd name="connsiteY82" fmla="*/ 1206208 h 5550115"/>
              <a:gd name="connsiteX83" fmla="*/ 4686088 w 5563679"/>
              <a:gd name="connsiteY83" fmla="*/ 1206946 h 5550115"/>
              <a:gd name="connsiteX84" fmla="*/ 4709568 w 5563679"/>
              <a:gd name="connsiteY84" fmla="*/ 1209313 h 5550115"/>
              <a:gd name="connsiteX85" fmla="*/ 4809296 w 5563679"/>
              <a:gd name="connsiteY85" fmla="*/ 1295262 h 5550115"/>
              <a:gd name="connsiteX86" fmla="*/ 4811500 w 5563679"/>
              <a:gd name="connsiteY86" fmla="*/ 1307752 h 5550115"/>
              <a:gd name="connsiteX87" fmla="*/ 4811500 w 5563679"/>
              <a:gd name="connsiteY87" fmla="*/ 1441660 h 5550115"/>
              <a:gd name="connsiteX88" fmla="*/ 4940527 w 5563679"/>
              <a:gd name="connsiteY88" fmla="*/ 1570687 h 5550115"/>
              <a:gd name="connsiteX89" fmla="*/ 4940526 w 5563679"/>
              <a:gd name="connsiteY89" fmla="*/ 1570686 h 5550115"/>
              <a:gd name="connsiteX90" fmla="*/ 5069553 w 5563679"/>
              <a:gd name="connsiteY90" fmla="*/ 1441659 h 5550115"/>
              <a:gd name="connsiteX91" fmla="*/ 5069553 w 5563679"/>
              <a:gd name="connsiteY91" fmla="*/ 1076405 h 5550115"/>
              <a:gd name="connsiteX92" fmla="*/ 5071757 w 5563679"/>
              <a:gd name="connsiteY92" fmla="*/ 1063915 h 5550115"/>
              <a:gd name="connsiteX93" fmla="*/ 5171486 w 5563679"/>
              <a:gd name="connsiteY93" fmla="*/ 977966 h 5550115"/>
              <a:gd name="connsiteX94" fmla="*/ 5194966 w 5563679"/>
              <a:gd name="connsiteY94" fmla="*/ 975599 h 5550115"/>
              <a:gd name="connsiteX95" fmla="*/ 5194966 w 5563679"/>
              <a:gd name="connsiteY95" fmla="*/ 974861 h 5550115"/>
              <a:gd name="connsiteX96" fmla="*/ 5243036 w 5563679"/>
              <a:gd name="connsiteY96" fmla="*/ 965157 h 5550115"/>
              <a:gd name="connsiteX97" fmla="*/ 5321839 w 5563679"/>
              <a:gd name="connsiteY97" fmla="*/ 846269 h 5550115"/>
              <a:gd name="connsiteX98" fmla="*/ 5321839 w 5563679"/>
              <a:gd name="connsiteY98" fmla="*/ 469894 h 5550115"/>
              <a:gd name="connsiteX99" fmla="*/ 5330228 w 5563679"/>
              <a:gd name="connsiteY99" fmla="*/ 428344 h 5550115"/>
              <a:gd name="connsiteX100" fmla="*/ 5449115 w 5563679"/>
              <a:gd name="connsiteY100" fmla="*/ 349540 h 5550115"/>
              <a:gd name="connsiteX101" fmla="*/ 5548678 w 5563679"/>
              <a:gd name="connsiteY101" fmla="*/ 396494 h 5550115"/>
              <a:gd name="connsiteX102" fmla="*/ 5562692 w 5563679"/>
              <a:gd name="connsiteY102" fmla="*/ 419592 h 5550115"/>
              <a:gd name="connsiteX103" fmla="*/ 5562692 w 5563679"/>
              <a:gd name="connsiteY103" fmla="*/ 2265528 h 5550115"/>
              <a:gd name="connsiteX104" fmla="*/ 5563679 w 5563679"/>
              <a:gd name="connsiteY104" fmla="*/ 2265528 h 5550115"/>
              <a:gd name="connsiteX105" fmla="*/ 5563679 w 5563679"/>
              <a:gd name="connsiteY105" fmla="*/ 3341998 h 5550115"/>
              <a:gd name="connsiteX106" fmla="*/ 5484876 w 5563679"/>
              <a:gd name="connsiteY106" fmla="*/ 3460886 h 5550115"/>
              <a:gd name="connsiteX107" fmla="*/ 5436806 w 5563679"/>
              <a:gd name="connsiteY107" fmla="*/ 3470590 h 5550115"/>
              <a:gd name="connsiteX108" fmla="*/ 5436806 w 5563679"/>
              <a:gd name="connsiteY108" fmla="*/ 3471328 h 5550115"/>
              <a:gd name="connsiteX109" fmla="*/ 5413326 w 5563679"/>
              <a:gd name="connsiteY109" fmla="*/ 3473695 h 5550115"/>
              <a:gd name="connsiteX110" fmla="*/ 5336262 w 5563679"/>
              <a:gd name="connsiteY110" fmla="*/ 3520139 h 5550115"/>
              <a:gd name="connsiteX111" fmla="*/ 5315097 w 5563679"/>
              <a:gd name="connsiteY111" fmla="*/ 3557030 h 5550115"/>
              <a:gd name="connsiteX112" fmla="*/ 5315097 w 5563679"/>
              <a:gd name="connsiteY112" fmla="*/ 3620344 h 5550115"/>
              <a:gd name="connsiteX113" fmla="*/ 5236294 w 5563679"/>
              <a:gd name="connsiteY113" fmla="*/ 3739232 h 5550115"/>
              <a:gd name="connsiteX114" fmla="*/ 5188224 w 5563679"/>
              <a:gd name="connsiteY114" fmla="*/ 3748936 h 5550115"/>
              <a:gd name="connsiteX115" fmla="*/ 5188224 w 5563679"/>
              <a:gd name="connsiteY115" fmla="*/ 3749674 h 5550115"/>
              <a:gd name="connsiteX116" fmla="*/ 5164744 w 5563679"/>
              <a:gd name="connsiteY116" fmla="*/ 3752041 h 5550115"/>
              <a:gd name="connsiteX117" fmla="*/ 5065015 w 5563679"/>
              <a:gd name="connsiteY117" fmla="*/ 3837990 h 5550115"/>
              <a:gd name="connsiteX118" fmla="*/ 5064995 w 5563679"/>
              <a:gd name="connsiteY118" fmla="*/ 3838103 h 5550115"/>
              <a:gd name="connsiteX119" fmla="*/ 5064995 w 5563679"/>
              <a:gd name="connsiteY119" fmla="*/ 4397896 h 5550115"/>
              <a:gd name="connsiteX120" fmla="*/ 4986192 w 5563679"/>
              <a:gd name="connsiteY120" fmla="*/ 4516784 h 5550115"/>
              <a:gd name="connsiteX121" fmla="*/ 4938122 w 5563679"/>
              <a:gd name="connsiteY121" fmla="*/ 4526488 h 5550115"/>
              <a:gd name="connsiteX122" fmla="*/ 4938122 w 5563679"/>
              <a:gd name="connsiteY122" fmla="*/ 4527226 h 5550115"/>
              <a:gd name="connsiteX123" fmla="*/ 4914642 w 5563679"/>
              <a:gd name="connsiteY123" fmla="*/ 4529593 h 5550115"/>
              <a:gd name="connsiteX124" fmla="*/ 4814913 w 5563679"/>
              <a:gd name="connsiteY124" fmla="*/ 4615542 h 5550115"/>
              <a:gd name="connsiteX125" fmla="*/ 4814662 w 5563679"/>
              <a:gd name="connsiteY125" fmla="*/ 4616965 h 5550115"/>
              <a:gd name="connsiteX126" fmla="*/ 4814662 w 5563679"/>
              <a:gd name="connsiteY126" fmla="*/ 4885290 h 5550115"/>
              <a:gd name="connsiteX127" fmla="*/ 4685635 w 5563679"/>
              <a:gd name="connsiteY127" fmla="*/ 5014317 h 5550115"/>
              <a:gd name="connsiteX128" fmla="*/ 4685636 w 5563679"/>
              <a:gd name="connsiteY128" fmla="*/ 5014316 h 5550115"/>
              <a:gd name="connsiteX129" fmla="*/ 4556609 w 5563679"/>
              <a:gd name="connsiteY129" fmla="*/ 4885289 h 5550115"/>
              <a:gd name="connsiteX130" fmla="*/ 4556609 w 5563679"/>
              <a:gd name="connsiteY130" fmla="*/ 4605270 h 5550115"/>
              <a:gd name="connsiteX131" fmla="*/ 4554606 w 5563679"/>
              <a:gd name="connsiteY131" fmla="*/ 4593919 h 5550115"/>
              <a:gd name="connsiteX132" fmla="*/ 4454877 w 5563679"/>
              <a:gd name="connsiteY132" fmla="*/ 4507970 h 5550115"/>
              <a:gd name="connsiteX133" fmla="*/ 4431397 w 5563679"/>
              <a:gd name="connsiteY133" fmla="*/ 4505603 h 5550115"/>
              <a:gd name="connsiteX134" fmla="*/ 4431397 w 5563679"/>
              <a:gd name="connsiteY134" fmla="*/ 4504865 h 5550115"/>
              <a:gd name="connsiteX135" fmla="*/ 4383327 w 5563679"/>
              <a:gd name="connsiteY135" fmla="*/ 4495161 h 5550115"/>
              <a:gd name="connsiteX136" fmla="*/ 4304524 w 5563679"/>
              <a:gd name="connsiteY136" fmla="*/ 4376273 h 5550115"/>
              <a:gd name="connsiteX137" fmla="*/ 4304524 w 5563679"/>
              <a:gd name="connsiteY137" fmla="*/ 4286143 h 5550115"/>
              <a:gd name="connsiteX138" fmla="*/ 4296135 w 5563679"/>
              <a:gd name="connsiteY138" fmla="*/ 4244593 h 5550115"/>
              <a:gd name="connsiteX139" fmla="*/ 4177248 w 5563679"/>
              <a:gd name="connsiteY139" fmla="*/ 4165789 h 5550115"/>
              <a:gd name="connsiteX140" fmla="*/ 4058361 w 5563679"/>
              <a:gd name="connsiteY140" fmla="*/ 4244593 h 5550115"/>
              <a:gd name="connsiteX141" fmla="*/ 4056171 w 5563679"/>
              <a:gd name="connsiteY141" fmla="*/ 4255437 h 5550115"/>
              <a:gd name="connsiteX142" fmla="*/ 4056171 w 5563679"/>
              <a:gd name="connsiteY142" fmla="*/ 4496307 h 5550115"/>
              <a:gd name="connsiteX143" fmla="*/ 3977368 w 5563679"/>
              <a:gd name="connsiteY143" fmla="*/ 4615195 h 5550115"/>
              <a:gd name="connsiteX144" fmla="*/ 3929298 w 5563679"/>
              <a:gd name="connsiteY144" fmla="*/ 4624899 h 5550115"/>
              <a:gd name="connsiteX145" fmla="*/ 3929298 w 5563679"/>
              <a:gd name="connsiteY145" fmla="*/ 4625637 h 5550115"/>
              <a:gd name="connsiteX146" fmla="*/ 3905818 w 5563679"/>
              <a:gd name="connsiteY146" fmla="*/ 4628004 h 5550115"/>
              <a:gd name="connsiteX147" fmla="*/ 3806089 w 5563679"/>
              <a:gd name="connsiteY147" fmla="*/ 4713953 h 5550115"/>
              <a:gd name="connsiteX148" fmla="*/ 3805837 w 5563679"/>
              <a:gd name="connsiteY148" fmla="*/ 4715382 h 5550115"/>
              <a:gd name="connsiteX149" fmla="*/ 3805837 w 5563679"/>
              <a:gd name="connsiteY149" fmla="*/ 4820023 h 5550115"/>
              <a:gd name="connsiteX150" fmla="*/ 3676810 w 5563679"/>
              <a:gd name="connsiteY150" fmla="*/ 4949050 h 5550115"/>
              <a:gd name="connsiteX151" fmla="*/ 3676811 w 5563679"/>
              <a:gd name="connsiteY151" fmla="*/ 4949049 h 5550115"/>
              <a:gd name="connsiteX152" fmla="*/ 3547784 w 5563679"/>
              <a:gd name="connsiteY152" fmla="*/ 4820022 h 5550115"/>
              <a:gd name="connsiteX153" fmla="*/ 3547784 w 5563679"/>
              <a:gd name="connsiteY153" fmla="*/ 2265528 h 5550115"/>
              <a:gd name="connsiteX154" fmla="*/ 3547783 w 5563679"/>
              <a:gd name="connsiteY154" fmla="*/ 4836545 h 5550115"/>
              <a:gd name="connsiteX155" fmla="*/ 3537645 w 5563679"/>
              <a:gd name="connsiteY155" fmla="*/ 4786326 h 5550115"/>
              <a:gd name="connsiteX156" fmla="*/ 3418757 w 5563679"/>
              <a:gd name="connsiteY156" fmla="*/ 4707522 h 5550115"/>
              <a:gd name="connsiteX157" fmla="*/ 3299870 w 5563679"/>
              <a:gd name="connsiteY157" fmla="*/ 4786326 h 5550115"/>
              <a:gd name="connsiteX158" fmla="*/ 3290106 w 5563679"/>
              <a:gd name="connsiteY158" fmla="*/ 4834686 h 5550115"/>
              <a:gd name="connsiteX159" fmla="*/ 3290106 w 5563679"/>
              <a:gd name="connsiteY159" fmla="*/ 5421088 h 5550115"/>
              <a:gd name="connsiteX160" fmla="*/ 3161079 w 5563679"/>
              <a:gd name="connsiteY160" fmla="*/ 5550115 h 5550115"/>
              <a:gd name="connsiteX161" fmla="*/ 3161080 w 5563679"/>
              <a:gd name="connsiteY161" fmla="*/ 5550114 h 5550115"/>
              <a:gd name="connsiteX162" fmla="*/ 3032053 w 5563679"/>
              <a:gd name="connsiteY162" fmla="*/ 5421087 h 5550115"/>
              <a:gd name="connsiteX163" fmla="*/ 3032053 w 5563679"/>
              <a:gd name="connsiteY163" fmla="*/ 2265528 h 5550115"/>
              <a:gd name="connsiteX164" fmla="*/ 3032052 w 5563679"/>
              <a:gd name="connsiteY164" fmla="*/ 4524125 h 5550115"/>
              <a:gd name="connsiteX165" fmla="*/ 3021914 w 5563679"/>
              <a:gd name="connsiteY165" fmla="*/ 4473906 h 5550115"/>
              <a:gd name="connsiteX166" fmla="*/ 2903026 w 5563679"/>
              <a:gd name="connsiteY166" fmla="*/ 4395102 h 5550115"/>
              <a:gd name="connsiteX167" fmla="*/ 2784139 w 5563679"/>
              <a:gd name="connsiteY167" fmla="*/ 4473906 h 5550115"/>
              <a:gd name="connsiteX168" fmla="*/ 2780541 w 5563679"/>
              <a:gd name="connsiteY168" fmla="*/ 4491725 h 5550115"/>
              <a:gd name="connsiteX169" fmla="*/ 2780541 w 5563679"/>
              <a:gd name="connsiteY169" fmla="*/ 4800671 h 5550115"/>
              <a:gd name="connsiteX170" fmla="*/ 2651514 w 5563679"/>
              <a:gd name="connsiteY170" fmla="*/ 4929698 h 5550115"/>
              <a:gd name="connsiteX171" fmla="*/ 2651515 w 5563679"/>
              <a:gd name="connsiteY171" fmla="*/ 4929697 h 5550115"/>
              <a:gd name="connsiteX172" fmla="*/ 2522488 w 5563679"/>
              <a:gd name="connsiteY172" fmla="*/ 4800670 h 5550115"/>
              <a:gd name="connsiteX173" fmla="*/ 2522488 w 5563679"/>
              <a:gd name="connsiteY173" fmla="*/ 4753932 h 5550115"/>
              <a:gd name="connsiteX174" fmla="*/ 2503819 w 5563679"/>
              <a:gd name="connsiteY174" fmla="*/ 4721390 h 5550115"/>
              <a:gd name="connsiteX175" fmla="*/ 2426754 w 5563679"/>
              <a:gd name="connsiteY175" fmla="*/ 4674946 h 5550115"/>
              <a:gd name="connsiteX176" fmla="*/ 2403274 w 5563679"/>
              <a:gd name="connsiteY176" fmla="*/ 4672579 h 5550115"/>
              <a:gd name="connsiteX177" fmla="*/ 2403274 w 5563679"/>
              <a:gd name="connsiteY177" fmla="*/ 4671841 h 5550115"/>
              <a:gd name="connsiteX178" fmla="*/ 2355204 w 5563679"/>
              <a:gd name="connsiteY178" fmla="*/ 4662137 h 5550115"/>
              <a:gd name="connsiteX179" fmla="*/ 2276401 w 5563679"/>
              <a:gd name="connsiteY179" fmla="*/ 4543249 h 5550115"/>
              <a:gd name="connsiteX180" fmla="*/ 2276401 w 5563679"/>
              <a:gd name="connsiteY180" fmla="*/ 4429265 h 5550115"/>
              <a:gd name="connsiteX181" fmla="*/ 2268012 w 5563679"/>
              <a:gd name="connsiteY181" fmla="*/ 4387715 h 5550115"/>
              <a:gd name="connsiteX182" fmla="*/ 2149125 w 5563679"/>
              <a:gd name="connsiteY182" fmla="*/ 4308911 h 5550115"/>
              <a:gd name="connsiteX183" fmla="*/ 2030238 w 5563679"/>
              <a:gd name="connsiteY183" fmla="*/ 4387715 h 5550115"/>
              <a:gd name="connsiteX184" fmla="*/ 2028048 w 5563679"/>
              <a:gd name="connsiteY184" fmla="*/ 4398560 h 5550115"/>
              <a:gd name="connsiteX185" fmla="*/ 2028048 w 5563679"/>
              <a:gd name="connsiteY185" fmla="*/ 4551963 h 5550115"/>
              <a:gd name="connsiteX186" fmla="*/ 1949245 w 5563679"/>
              <a:gd name="connsiteY186" fmla="*/ 4670851 h 5550115"/>
              <a:gd name="connsiteX187" fmla="*/ 1901175 w 5563679"/>
              <a:gd name="connsiteY187" fmla="*/ 4680555 h 5550115"/>
              <a:gd name="connsiteX188" fmla="*/ 1901175 w 5563679"/>
              <a:gd name="connsiteY188" fmla="*/ 4681293 h 5550115"/>
              <a:gd name="connsiteX189" fmla="*/ 1877695 w 5563679"/>
              <a:gd name="connsiteY189" fmla="*/ 4683660 h 5550115"/>
              <a:gd name="connsiteX190" fmla="*/ 1777966 w 5563679"/>
              <a:gd name="connsiteY190" fmla="*/ 4769609 h 5550115"/>
              <a:gd name="connsiteX191" fmla="*/ 1775762 w 5563679"/>
              <a:gd name="connsiteY191" fmla="*/ 4782099 h 5550115"/>
              <a:gd name="connsiteX192" fmla="*/ 1775762 w 5563679"/>
              <a:gd name="connsiteY192" fmla="*/ 4916007 h 5550115"/>
              <a:gd name="connsiteX193" fmla="*/ 1646735 w 5563679"/>
              <a:gd name="connsiteY193" fmla="*/ 5045034 h 5550115"/>
              <a:gd name="connsiteX194" fmla="*/ 1646736 w 5563679"/>
              <a:gd name="connsiteY194" fmla="*/ 5045033 h 5550115"/>
              <a:gd name="connsiteX195" fmla="*/ 1517709 w 5563679"/>
              <a:gd name="connsiteY195" fmla="*/ 4916006 h 5550115"/>
              <a:gd name="connsiteX196" fmla="*/ 1517709 w 5563679"/>
              <a:gd name="connsiteY196" fmla="*/ 4550752 h 5550115"/>
              <a:gd name="connsiteX197" fmla="*/ 1515505 w 5563679"/>
              <a:gd name="connsiteY197" fmla="*/ 4538262 h 5550115"/>
              <a:gd name="connsiteX198" fmla="*/ 1415776 w 5563679"/>
              <a:gd name="connsiteY198" fmla="*/ 4452313 h 5550115"/>
              <a:gd name="connsiteX199" fmla="*/ 1392296 w 5563679"/>
              <a:gd name="connsiteY199" fmla="*/ 4449946 h 5550115"/>
              <a:gd name="connsiteX200" fmla="*/ 1392296 w 5563679"/>
              <a:gd name="connsiteY200" fmla="*/ 4449208 h 5550115"/>
              <a:gd name="connsiteX201" fmla="*/ 1344226 w 5563679"/>
              <a:gd name="connsiteY201" fmla="*/ 4439504 h 5550115"/>
              <a:gd name="connsiteX202" fmla="*/ 1265423 w 5563679"/>
              <a:gd name="connsiteY202" fmla="*/ 4320616 h 5550115"/>
              <a:gd name="connsiteX203" fmla="*/ 1265423 w 5563679"/>
              <a:gd name="connsiteY203" fmla="*/ 3944241 h 5550115"/>
              <a:gd name="connsiteX204" fmla="*/ 1257034 w 5563679"/>
              <a:gd name="connsiteY204" fmla="*/ 3902691 h 5550115"/>
              <a:gd name="connsiteX205" fmla="*/ 1138147 w 5563679"/>
              <a:gd name="connsiteY205" fmla="*/ 3823887 h 5550115"/>
              <a:gd name="connsiteX206" fmla="*/ 1019260 w 5563679"/>
              <a:gd name="connsiteY206" fmla="*/ 3902691 h 5550115"/>
              <a:gd name="connsiteX207" fmla="*/ 1016586 w 5563679"/>
              <a:gd name="connsiteY207" fmla="*/ 3915934 h 5550115"/>
              <a:gd name="connsiteX208" fmla="*/ 1016586 w 5563679"/>
              <a:gd name="connsiteY208" fmla="*/ 3976598 h 5550115"/>
              <a:gd name="connsiteX209" fmla="*/ 887559 w 5563679"/>
              <a:gd name="connsiteY209" fmla="*/ 4105625 h 5550115"/>
              <a:gd name="connsiteX210" fmla="*/ 887560 w 5563679"/>
              <a:gd name="connsiteY210" fmla="*/ 4105624 h 5550115"/>
              <a:gd name="connsiteX211" fmla="*/ 758533 w 5563679"/>
              <a:gd name="connsiteY211" fmla="*/ 3976597 h 5550115"/>
              <a:gd name="connsiteX212" fmla="*/ 758533 w 5563679"/>
              <a:gd name="connsiteY212" fmla="*/ 3835817 h 5550115"/>
              <a:gd name="connsiteX213" fmla="*/ 737116 w 5563679"/>
              <a:gd name="connsiteY213" fmla="*/ 3798485 h 5550115"/>
              <a:gd name="connsiteX214" fmla="*/ 660051 w 5563679"/>
              <a:gd name="connsiteY214" fmla="*/ 3752041 h 5550115"/>
              <a:gd name="connsiteX215" fmla="*/ 636571 w 5563679"/>
              <a:gd name="connsiteY215" fmla="*/ 3749674 h 5550115"/>
              <a:gd name="connsiteX216" fmla="*/ 636571 w 5563679"/>
              <a:gd name="connsiteY216" fmla="*/ 3748936 h 5550115"/>
              <a:gd name="connsiteX217" fmla="*/ 588501 w 5563679"/>
              <a:gd name="connsiteY217" fmla="*/ 3739232 h 5550115"/>
              <a:gd name="connsiteX218" fmla="*/ 509698 w 5563679"/>
              <a:gd name="connsiteY218" fmla="*/ 3620344 h 5550115"/>
              <a:gd name="connsiteX219" fmla="*/ 509698 w 5563679"/>
              <a:gd name="connsiteY219" fmla="*/ 2675086 h 5550115"/>
              <a:gd name="connsiteX220" fmla="*/ 501309 w 5563679"/>
              <a:gd name="connsiteY220" fmla="*/ 2633537 h 5550115"/>
              <a:gd name="connsiteX221" fmla="*/ 382422 w 5563679"/>
              <a:gd name="connsiteY221" fmla="*/ 2554733 h 5550115"/>
              <a:gd name="connsiteX222" fmla="*/ 263535 w 5563679"/>
              <a:gd name="connsiteY222" fmla="*/ 2633537 h 5550115"/>
              <a:gd name="connsiteX223" fmla="*/ 258053 w 5563679"/>
              <a:gd name="connsiteY223" fmla="*/ 2660688 h 5550115"/>
              <a:gd name="connsiteX224" fmla="*/ 258053 w 5563679"/>
              <a:gd name="connsiteY224" fmla="*/ 2715723 h 5550115"/>
              <a:gd name="connsiteX225" fmla="*/ 129026 w 5563679"/>
              <a:gd name="connsiteY225" fmla="*/ 2844750 h 5550115"/>
              <a:gd name="connsiteX226" fmla="*/ 129027 w 5563679"/>
              <a:gd name="connsiteY226" fmla="*/ 2844749 h 5550115"/>
              <a:gd name="connsiteX227" fmla="*/ 0 w 5563679"/>
              <a:gd name="connsiteY227" fmla="*/ 2715722 h 5550115"/>
              <a:gd name="connsiteX228" fmla="*/ 0 w 5563679"/>
              <a:gd name="connsiteY228" fmla="*/ 2265528 h 5550115"/>
              <a:gd name="connsiteX229" fmla="*/ 0 w 5563679"/>
              <a:gd name="connsiteY229" fmla="*/ 546839 h 5550115"/>
              <a:gd name="connsiteX230" fmla="*/ 12233 w 5563679"/>
              <a:gd name="connsiteY230" fmla="*/ 526676 h 5550115"/>
              <a:gd name="connsiteX231" fmla="*/ 111797 w 5563679"/>
              <a:gd name="connsiteY231" fmla="*/ 479722 h 5550115"/>
              <a:gd name="connsiteX232" fmla="*/ 230684 w 5563679"/>
              <a:gd name="connsiteY232" fmla="*/ 558526 h 5550115"/>
              <a:gd name="connsiteX233" fmla="*/ 232874 w 5563679"/>
              <a:gd name="connsiteY233" fmla="*/ 569371 h 5550115"/>
              <a:gd name="connsiteX234" fmla="*/ 232874 w 5563679"/>
              <a:gd name="connsiteY234" fmla="*/ 722774 h 5550115"/>
              <a:gd name="connsiteX235" fmla="*/ 311677 w 5563679"/>
              <a:gd name="connsiteY235" fmla="*/ 841662 h 5550115"/>
              <a:gd name="connsiteX236" fmla="*/ 359747 w 5563679"/>
              <a:gd name="connsiteY236" fmla="*/ 851366 h 5550115"/>
              <a:gd name="connsiteX237" fmla="*/ 359747 w 5563679"/>
              <a:gd name="connsiteY237" fmla="*/ 852104 h 5550115"/>
              <a:gd name="connsiteX238" fmla="*/ 383227 w 5563679"/>
              <a:gd name="connsiteY238" fmla="*/ 854471 h 5550115"/>
              <a:gd name="connsiteX239" fmla="*/ 482956 w 5563679"/>
              <a:gd name="connsiteY239" fmla="*/ 940420 h 5550115"/>
              <a:gd name="connsiteX240" fmla="*/ 485160 w 5563679"/>
              <a:gd name="connsiteY240" fmla="*/ 952910 h 5550115"/>
              <a:gd name="connsiteX241" fmla="*/ 485160 w 5563679"/>
              <a:gd name="connsiteY241" fmla="*/ 1086818 h 5550115"/>
              <a:gd name="connsiteX242" fmla="*/ 614186 w 5563679"/>
              <a:gd name="connsiteY242" fmla="*/ 1215845 h 5550115"/>
              <a:gd name="connsiteX243" fmla="*/ 614185 w 5563679"/>
              <a:gd name="connsiteY243" fmla="*/ 1215844 h 5550115"/>
              <a:gd name="connsiteX244" fmla="*/ 743212 w 5563679"/>
              <a:gd name="connsiteY244" fmla="*/ 1086817 h 5550115"/>
              <a:gd name="connsiteX245" fmla="*/ 743212 w 5563679"/>
              <a:gd name="connsiteY245" fmla="*/ 721563 h 5550115"/>
              <a:gd name="connsiteX246" fmla="*/ 745416 w 5563679"/>
              <a:gd name="connsiteY246" fmla="*/ 709073 h 5550115"/>
              <a:gd name="connsiteX247" fmla="*/ 845145 w 5563679"/>
              <a:gd name="connsiteY247" fmla="*/ 623124 h 5550115"/>
              <a:gd name="connsiteX248" fmla="*/ 868625 w 5563679"/>
              <a:gd name="connsiteY248" fmla="*/ 620757 h 5550115"/>
              <a:gd name="connsiteX249" fmla="*/ 868625 w 5563679"/>
              <a:gd name="connsiteY249" fmla="*/ 620019 h 5550115"/>
              <a:gd name="connsiteX250" fmla="*/ 916695 w 5563679"/>
              <a:gd name="connsiteY250" fmla="*/ 610315 h 5550115"/>
              <a:gd name="connsiteX251" fmla="*/ 995498 w 5563679"/>
              <a:gd name="connsiteY251" fmla="*/ 491427 h 5550115"/>
              <a:gd name="connsiteX252" fmla="*/ 995498 w 5563679"/>
              <a:gd name="connsiteY252" fmla="*/ 115052 h 5550115"/>
              <a:gd name="connsiteX253" fmla="*/ 1003887 w 5563679"/>
              <a:gd name="connsiteY253" fmla="*/ 73502 h 5550115"/>
              <a:gd name="connsiteX254" fmla="*/ 1084406 w 5563679"/>
              <a:gd name="connsiteY254" fmla="*/ 499 h 5550115"/>
              <a:gd name="connsiteX255" fmla="*/ 1087705 w 5563679"/>
              <a:gd name="connsiteY255" fmla="*/ 0 h 5550115"/>
              <a:gd name="connsiteX0" fmla="*/ 1087705 w 5563679"/>
              <a:gd name="connsiteY0" fmla="*/ 0 h 5550115"/>
              <a:gd name="connsiteX1" fmla="*/ 1157844 w 5563679"/>
              <a:gd name="connsiteY1" fmla="*/ 0 h 5550115"/>
              <a:gd name="connsiteX2" fmla="*/ 1161143 w 5563679"/>
              <a:gd name="connsiteY2" fmla="*/ 499 h 5550115"/>
              <a:gd name="connsiteX3" fmla="*/ 1241661 w 5563679"/>
              <a:gd name="connsiteY3" fmla="*/ 73502 h 5550115"/>
              <a:gd name="connsiteX4" fmla="*/ 1244335 w 5563679"/>
              <a:gd name="connsiteY4" fmla="*/ 86745 h 5550115"/>
              <a:gd name="connsiteX5" fmla="*/ 1244335 w 5563679"/>
              <a:gd name="connsiteY5" fmla="*/ 147409 h 5550115"/>
              <a:gd name="connsiteX6" fmla="*/ 1373362 w 5563679"/>
              <a:gd name="connsiteY6" fmla="*/ 276436 h 5550115"/>
              <a:gd name="connsiteX7" fmla="*/ 1373361 w 5563679"/>
              <a:gd name="connsiteY7" fmla="*/ 276435 h 5550115"/>
              <a:gd name="connsiteX8" fmla="*/ 1390772 w 5563679"/>
              <a:gd name="connsiteY8" fmla="*/ 272920 h 5550115"/>
              <a:gd name="connsiteX9" fmla="*/ 1399039 w 5563679"/>
              <a:gd name="connsiteY9" fmla="*/ 274589 h 5550115"/>
              <a:gd name="connsiteX10" fmla="*/ 1399039 w 5563679"/>
              <a:gd name="connsiteY10" fmla="*/ 275327 h 5550115"/>
              <a:gd name="connsiteX11" fmla="*/ 1422519 w 5563679"/>
              <a:gd name="connsiteY11" fmla="*/ 277694 h 5550115"/>
              <a:gd name="connsiteX12" fmla="*/ 1522248 w 5563679"/>
              <a:gd name="connsiteY12" fmla="*/ 363643 h 5550115"/>
              <a:gd name="connsiteX13" fmla="*/ 1522268 w 5563679"/>
              <a:gd name="connsiteY13" fmla="*/ 363756 h 5550115"/>
              <a:gd name="connsiteX14" fmla="*/ 1522268 w 5563679"/>
              <a:gd name="connsiteY14" fmla="*/ 923549 h 5550115"/>
              <a:gd name="connsiteX15" fmla="*/ 1601071 w 5563679"/>
              <a:gd name="connsiteY15" fmla="*/ 1042437 h 5550115"/>
              <a:gd name="connsiteX16" fmla="*/ 1649141 w 5563679"/>
              <a:gd name="connsiteY16" fmla="*/ 1052141 h 5550115"/>
              <a:gd name="connsiteX17" fmla="*/ 1649141 w 5563679"/>
              <a:gd name="connsiteY17" fmla="*/ 1052879 h 5550115"/>
              <a:gd name="connsiteX18" fmla="*/ 1672621 w 5563679"/>
              <a:gd name="connsiteY18" fmla="*/ 1055246 h 5550115"/>
              <a:gd name="connsiteX19" fmla="*/ 1772350 w 5563679"/>
              <a:gd name="connsiteY19" fmla="*/ 1141195 h 5550115"/>
              <a:gd name="connsiteX20" fmla="*/ 1772601 w 5563679"/>
              <a:gd name="connsiteY20" fmla="*/ 1142618 h 5550115"/>
              <a:gd name="connsiteX21" fmla="*/ 1772601 w 5563679"/>
              <a:gd name="connsiteY21" fmla="*/ 1410943 h 5550115"/>
              <a:gd name="connsiteX22" fmla="*/ 1901628 w 5563679"/>
              <a:gd name="connsiteY22" fmla="*/ 1539970 h 5550115"/>
              <a:gd name="connsiteX23" fmla="*/ 1901627 w 5563679"/>
              <a:gd name="connsiteY23" fmla="*/ 1539969 h 5550115"/>
              <a:gd name="connsiteX24" fmla="*/ 2030654 w 5563679"/>
              <a:gd name="connsiteY24" fmla="*/ 1410942 h 5550115"/>
              <a:gd name="connsiteX25" fmla="*/ 2030654 w 5563679"/>
              <a:gd name="connsiteY25" fmla="*/ 1130923 h 5550115"/>
              <a:gd name="connsiteX26" fmla="*/ 2032657 w 5563679"/>
              <a:gd name="connsiteY26" fmla="*/ 1119572 h 5550115"/>
              <a:gd name="connsiteX27" fmla="*/ 2132386 w 5563679"/>
              <a:gd name="connsiteY27" fmla="*/ 1033623 h 5550115"/>
              <a:gd name="connsiteX28" fmla="*/ 2155866 w 5563679"/>
              <a:gd name="connsiteY28" fmla="*/ 1031256 h 5550115"/>
              <a:gd name="connsiteX29" fmla="*/ 2155866 w 5563679"/>
              <a:gd name="connsiteY29" fmla="*/ 1030518 h 5550115"/>
              <a:gd name="connsiteX30" fmla="*/ 2203936 w 5563679"/>
              <a:gd name="connsiteY30" fmla="*/ 1020814 h 5550115"/>
              <a:gd name="connsiteX31" fmla="*/ 2282739 w 5563679"/>
              <a:gd name="connsiteY31" fmla="*/ 901926 h 5550115"/>
              <a:gd name="connsiteX32" fmla="*/ 2282739 w 5563679"/>
              <a:gd name="connsiteY32" fmla="*/ 811796 h 5550115"/>
              <a:gd name="connsiteX33" fmla="*/ 2291128 w 5563679"/>
              <a:gd name="connsiteY33" fmla="*/ 770246 h 5550115"/>
              <a:gd name="connsiteX34" fmla="*/ 2410015 w 5563679"/>
              <a:gd name="connsiteY34" fmla="*/ 691442 h 5550115"/>
              <a:gd name="connsiteX35" fmla="*/ 2528902 w 5563679"/>
              <a:gd name="connsiteY35" fmla="*/ 770246 h 5550115"/>
              <a:gd name="connsiteX36" fmla="*/ 2531092 w 5563679"/>
              <a:gd name="connsiteY36" fmla="*/ 781090 h 5550115"/>
              <a:gd name="connsiteX37" fmla="*/ 2531092 w 5563679"/>
              <a:gd name="connsiteY37" fmla="*/ 1021960 h 5550115"/>
              <a:gd name="connsiteX38" fmla="*/ 2609895 w 5563679"/>
              <a:gd name="connsiteY38" fmla="*/ 1140848 h 5550115"/>
              <a:gd name="connsiteX39" fmla="*/ 2657965 w 5563679"/>
              <a:gd name="connsiteY39" fmla="*/ 1150552 h 5550115"/>
              <a:gd name="connsiteX40" fmla="*/ 2657965 w 5563679"/>
              <a:gd name="connsiteY40" fmla="*/ 1151290 h 5550115"/>
              <a:gd name="connsiteX41" fmla="*/ 2681445 w 5563679"/>
              <a:gd name="connsiteY41" fmla="*/ 1153657 h 5550115"/>
              <a:gd name="connsiteX42" fmla="*/ 2781174 w 5563679"/>
              <a:gd name="connsiteY42" fmla="*/ 1239606 h 5550115"/>
              <a:gd name="connsiteX43" fmla="*/ 2781426 w 5563679"/>
              <a:gd name="connsiteY43" fmla="*/ 1241035 h 5550115"/>
              <a:gd name="connsiteX44" fmla="*/ 2781426 w 5563679"/>
              <a:gd name="connsiteY44" fmla="*/ 1345676 h 5550115"/>
              <a:gd name="connsiteX45" fmla="*/ 2910453 w 5563679"/>
              <a:gd name="connsiteY45" fmla="*/ 1474703 h 5550115"/>
              <a:gd name="connsiteX46" fmla="*/ 2910452 w 5563679"/>
              <a:gd name="connsiteY46" fmla="*/ 1474702 h 5550115"/>
              <a:gd name="connsiteX47" fmla="*/ 3039479 w 5563679"/>
              <a:gd name="connsiteY47" fmla="*/ 1345675 h 5550115"/>
              <a:gd name="connsiteX48" fmla="*/ 3039479 w 5563679"/>
              <a:gd name="connsiteY48" fmla="*/ 0 h 5550115"/>
              <a:gd name="connsiteX49" fmla="*/ 3039480 w 5563679"/>
              <a:gd name="connsiteY49" fmla="*/ 1362198 h 5550115"/>
              <a:gd name="connsiteX50" fmla="*/ 3049618 w 5563679"/>
              <a:gd name="connsiteY50" fmla="*/ 1311979 h 5550115"/>
              <a:gd name="connsiteX51" fmla="*/ 3168506 w 5563679"/>
              <a:gd name="connsiteY51" fmla="*/ 1233175 h 5550115"/>
              <a:gd name="connsiteX52" fmla="*/ 3287393 w 5563679"/>
              <a:gd name="connsiteY52" fmla="*/ 1311979 h 5550115"/>
              <a:gd name="connsiteX53" fmla="*/ 3297157 w 5563679"/>
              <a:gd name="connsiteY53" fmla="*/ 1360339 h 5550115"/>
              <a:gd name="connsiteX54" fmla="*/ 3297157 w 5563679"/>
              <a:gd name="connsiteY54" fmla="*/ 1946741 h 5550115"/>
              <a:gd name="connsiteX55" fmla="*/ 3426184 w 5563679"/>
              <a:gd name="connsiteY55" fmla="*/ 2075768 h 5550115"/>
              <a:gd name="connsiteX56" fmla="*/ 3426183 w 5563679"/>
              <a:gd name="connsiteY56" fmla="*/ 2075767 h 5550115"/>
              <a:gd name="connsiteX57" fmla="*/ 3555210 w 5563679"/>
              <a:gd name="connsiteY57" fmla="*/ 1946740 h 5550115"/>
              <a:gd name="connsiteX58" fmla="*/ 3555211 w 5563679"/>
              <a:gd name="connsiteY58" fmla="*/ 1049778 h 5550115"/>
              <a:gd name="connsiteX59" fmla="*/ 3565349 w 5563679"/>
              <a:gd name="connsiteY59" fmla="*/ 999559 h 5550115"/>
              <a:gd name="connsiteX60" fmla="*/ 3684237 w 5563679"/>
              <a:gd name="connsiteY60" fmla="*/ 920755 h 5550115"/>
              <a:gd name="connsiteX61" fmla="*/ 3803124 w 5563679"/>
              <a:gd name="connsiteY61" fmla="*/ 999559 h 5550115"/>
              <a:gd name="connsiteX62" fmla="*/ 3806722 w 5563679"/>
              <a:gd name="connsiteY62" fmla="*/ 1017378 h 5550115"/>
              <a:gd name="connsiteX63" fmla="*/ 3806722 w 5563679"/>
              <a:gd name="connsiteY63" fmla="*/ 1326324 h 5550115"/>
              <a:gd name="connsiteX64" fmla="*/ 3935749 w 5563679"/>
              <a:gd name="connsiteY64" fmla="*/ 1455351 h 5550115"/>
              <a:gd name="connsiteX65" fmla="*/ 3935748 w 5563679"/>
              <a:gd name="connsiteY65" fmla="*/ 1455350 h 5550115"/>
              <a:gd name="connsiteX66" fmla="*/ 4064775 w 5563679"/>
              <a:gd name="connsiteY66" fmla="*/ 1326323 h 5550115"/>
              <a:gd name="connsiteX67" fmla="*/ 4064775 w 5563679"/>
              <a:gd name="connsiteY67" fmla="*/ 1279585 h 5550115"/>
              <a:gd name="connsiteX68" fmla="*/ 4083444 w 5563679"/>
              <a:gd name="connsiteY68" fmla="*/ 1247043 h 5550115"/>
              <a:gd name="connsiteX69" fmla="*/ 4160509 w 5563679"/>
              <a:gd name="connsiteY69" fmla="*/ 1200599 h 5550115"/>
              <a:gd name="connsiteX70" fmla="*/ 4183989 w 5563679"/>
              <a:gd name="connsiteY70" fmla="*/ 1198232 h 5550115"/>
              <a:gd name="connsiteX71" fmla="*/ 4183989 w 5563679"/>
              <a:gd name="connsiteY71" fmla="*/ 1197494 h 5550115"/>
              <a:gd name="connsiteX72" fmla="*/ 4232059 w 5563679"/>
              <a:gd name="connsiteY72" fmla="*/ 1187790 h 5550115"/>
              <a:gd name="connsiteX73" fmla="*/ 4310862 w 5563679"/>
              <a:gd name="connsiteY73" fmla="*/ 1068902 h 5550115"/>
              <a:gd name="connsiteX74" fmla="*/ 4310862 w 5563679"/>
              <a:gd name="connsiteY74" fmla="*/ 954918 h 5550115"/>
              <a:gd name="connsiteX75" fmla="*/ 4319251 w 5563679"/>
              <a:gd name="connsiteY75" fmla="*/ 913368 h 5550115"/>
              <a:gd name="connsiteX76" fmla="*/ 4438138 w 5563679"/>
              <a:gd name="connsiteY76" fmla="*/ 834564 h 5550115"/>
              <a:gd name="connsiteX77" fmla="*/ 4557025 w 5563679"/>
              <a:gd name="connsiteY77" fmla="*/ 913368 h 5550115"/>
              <a:gd name="connsiteX78" fmla="*/ 4559215 w 5563679"/>
              <a:gd name="connsiteY78" fmla="*/ 924213 h 5550115"/>
              <a:gd name="connsiteX79" fmla="*/ 4559215 w 5563679"/>
              <a:gd name="connsiteY79" fmla="*/ 1077616 h 5550115"/>
              <a:gd name="connsiteX80" fmla="*/ 4638018 w 5563679"/>
              <a:gd name="connsiteY80" fmla="*/ 1196504 h 5550115"/>
              <a:gd name="connsiteX81" fmla="*/ 4686088 w 5563679"/>
              <a:gd name="connsiteY81" fmla="*/ 1206208 h 5550115"/>
              <a:gd name="connsiteX82" fmla="*/ 4686088 w 5563679"/>
              <a:gd name="connsiteY82" fmla="*/ 1206946 h 5550115"/>
              <a:gd name="connsiteX83" fmla="*/ 4709568 w 5563679"/>
              <a:gd name="connsiteY83" fmla="*/ 1209313 h 5550115"/>
              <a:gd name="connsiteX84" fmla="*/ 4809296 w 5563679"/>
              <a:gd name="connsiteY84" fmla="*/ 1295262 h 5550115"/>
              <a:gd name="connsiteX85" fmla="*/ 4811500 w 5563679"/>
              <a:gd name="connsiteY85" fmla="*/ 1307752 h 5550115"/>
              <a:gd name="connsiteX86" fmla="*/ 4811500 w 5563679"/>
              <a:gd name="connsiteY86" fmla="*/ 1441660 h 5550115"/>
              <a:gd name="connsiteX87" fmla="*/ 4940527 w 5563679"/>
              <a:gd name="connsiteY87" fmla="*/ 1570687 h 5550115"/>
              <a:gd name="connsiteX88" fmla="*/ 4940526 w 5563679"/>
              <a:gd name="connsiteY88" fmla="*/ 1570686 h 5550115"/>
              <a:gd name="connsiteX89" fmla="*/ 5069553 w 5563679"/>
              <a:gd name="connsiteY89" fmla="*/ 1441659 h 5550115"/>
              <a:gd name="connsiteX90" fmla="*/ 5069553 w 5563679"/>
              <a:gd name="connsiteY90" fmla="*/ 1076405 h 5550115"/>
              <a:gd name="connsiteX91" fmla="*/ 5071757 w 5563679"/>
              <a:gd name="connsiteY91" fmla="*/ 1063915 h 5550115"/>
              <a:gd name="connsiteX92" fmla="*/ 5171486 w 5563679"/>
              <a:gd name="connsiteY92" fmla="*/ 977966 h 5550115"/>
              <a:gd name="connsiteX93" fmla="*/ 5194966 w 5563679"/>
              <a:gd name="connsiteY93" fmla="*/ 975599 h 5550115"/>
              <a:gd name="connsiteX94" fmla="*/ 5194966 w 5563679"/>
              <a:gd name="connsiteY94" fmla="*/ 974861 h 5550115"/>
              <a:gd name="connsiteX95" fmla="*/ 5243036 w 5563679"/>
              <a:gd name="connsiteY95" fmla="*/ 965157 h 5550115"/>
              <a:gd name="connsiteX96" fmla="*/ 5321839 w 5563679"/>
              <a:gd name="connsiteY96" fmla="*/ 846269 h 5550115"/>
              <a:gd name="connsiteX97" fmla="*/ 5321839 w 5563679"/>
              <a:gd name="connsiteY97" fmla="*/ 469894 h 5550115"/>
              <a:gd name="connsiteX98" fmla="*/ 5330228 w 5563679"/>
              <a:gd name="connsiteY98" fmla="*/ 428344 h 5550115"/>
              <a:gd name="connsiteX99" fmla="*/ 5449115 w 5563679"/>
              <a:gd name="connsiteY99" fmla="*/ 349540 h 5550115"/>
              <a:gd name="connsiteX100" fmla="*/ 5548678 w 5563679"/>
              <a:gd name="connsiteY100" fmla="*/ 396494 h 5550115"/>
              <a:gd name="connsiteX101" fmla="*/ 5562692 w 5563679"/>
              <a:gd name="connsiteY101" fmla="*/ 419592 h 5550115"/>
              <a:gd name="connsiteX102" fmla="*/ 5562692 w 5563679"/>
              <a:gd name="connsiteY102" fmla="*/ 2265528 h 5550115"/>
              <a:gd name="connsiteX103" fmla="*/ 5563679 w 5563679"/>
              <a:gd name="connsiteY103" fmla="*/ 2265528 h 5550115"/>
              <a:gd name="connsiteX104" fmla="*/ 5563679 w 5563679"/>
              <a:gd name="connsiteY104" fmla="*/ 3341998 h 5550115"/>
              <a:gd name="connsiteX105" fmla="*/ 5484876 w 5563679"/>
              <a:gd name="connsiteY105" fmla="*/ 3460886 h 5550115"/>
              <a:gd name="connsiteX106" fmla="*/ 5436806 w 5563679"/>
              <a:gd name="connsiteY106" fmla="*/ 3470590 h 5550115"/>
              <a:gd name="connsiteX107" fmla="*/ 5436806 w 5563679"/>
              <a:gd name="connsiteY107" fmla="*/ 3471328 h 5550115"/>
              <a:gd name="connsiteX108" fmla="*/ 5413326 w 5563679"/>
              <a:gd name="connsiteY108" fmla="*/ 3473695 h 5550115"/>
              <a:gd name="connsiteX109" fmla="*/ 5336262 w 5563679"/>
              <a:gd name="connsiteY109" fmla="*/ 3520139 h 5550115"/>
              <a:gd name="connsiteX110" fmla="*/ 5315097 w 5563679"/>
              <a:gd name="connsiteY110" fmla="*/ 3557030 h 5550115"/>
              <a:gd name="connsiteX111" fmla="*/ 5315097 w 5563679"/>
              <a:gd name="connsiteY111" fmla="*/ 3620344 h 5550115"/>
              <a:gd name="connsiteX112" fmla="*/ 5236294 w 5563679"/>
              <a:gd name="connsiteY112" fmla="*/ 3739232 h 5550115"/>
              <a:gd name="connsiteX113" fmla="*/ 5188224 w 5563679"/>
              <a:gd name="connsiteY113" fmla="*/ 3748936 h 5550115"/>
              <a:gd name="connsiteX114" fmla="*/ 5188224 w 5563679"/>
              <a:gd name="connsiteY114" fmla="*/ 3749674 h 5550115"/>
              <a:gd name="connsiteX115" fmla="*/ 5164744 w 5563679"/>
              <a:gd name="connsiteY115" fmla="*/ 3752041 h 5550115"/>
              <a:gd name="connsiteX116" fmla="*/ 5065015 w 5563679"/>
              <a:gd name="connsiteY116" fmla="*/ 3837990 h 5550115"/>
              <a:gd name="connsiteX117" fmla="*/ 5064995 w 5563679"/>
              <a:gd name="connsiteY117" fmla="*/ 3838103 h 5550115"/>
              <a:gd name="connsiteX118" fmla="*/ 5064995 w 5563679"/>
              <a:gd name="connsiteY118" fmla="*/ 4397896 h 5550115"/>
              <a:gd name="connsiteX119" fmla="*/ 4986192 w 5563679"/>
              <a:gd name="connsiteY119" fmla="*/ 4516784 h 5550115"/>
              <a:gd name="connsiteX120" fmla="*/ 4938122 w 5563679"/>
              <a:gd name="connsiteY120" fmla="*/ 4526488 h 5550115"/>
              <a:gd name="connsiteX121" fmla="*/ 4938122 w 5563679"/>
              <a:gd name="connsiteY121" fmla="*/ 4527226 h 5550115"/>
              <a:gd name="connsiteX122" fmla="*/ 4914642 w 5563679"/>
              <a:gd name="connsiteY122" fmla="*/ 4529593 h 5550115"/>
              <a:gd name="connsiteX123" fmla="*/ 4814913 w 5563679"/>
              <a:gd name="connsiteY123" fmla="*/ 4615542 h 5550115"/>
              <a:gd name="connsiteX124" fmla="*/ 4814662 w 5563679"/>
              <a:gd name="connsiteY124" fmla="*/ 4616965 h 5550115"/>
              <a:gd name="connsiteX125" fmla="*/ 4814662 w 5563679"/>
              <a:gd name="connsiteY125" fmla="*/ 4885290 h 5550115"/>
              <a:gd name="connsiteX126" fmla="*/ 4685635 w 5563679"/>
              <a:gd name="connsiteY126" fmla="*/ 5014317 h 5550115"/>
              <a:gd name="connsiteX127" fmla="*/ 4685636 w 5563679"/>
              <a:gd name="connsiteY127" fmla="*/ 5014316 h 5550115"/>
              <a:gd name="connsiteX128" fmla="*/ 4556609 w 5563679"/>
              <a:gd name="connsiteY128" fmla="*/ 4885289 h 5550115"/>
              <a:gd name="connsiteX129" fmla="*/ 4556609 w 5563679"/>
              <a:gd name="connsiteY129" fmla="*/ 4605270 h 5550115"/>
              <a:gd name="connsiteX130" fmla="*/ 4554606 w 5563679"/>
              <a:gd name="connsiteY130" fmla="*/ 4593919 h 5550115"/>
              <a:gd name="connsiteX131" fmla="*/ 4454877 w 5563679"/>
              <a:gd name="connsiteY131" fmla="*/ 4507970 h 5550115"/>
              <a:gd name="connsiteX132" fmla="*/ 4431397 w 5563679"/>
              <a:gd name="connsiteY132" fmla="*/ 4505603 h 5550115"/>
              <a:gd name="connsiteX133" fmla="*/ 4431397 w 5563679"/>
              <a:gd name="connsiteY133" fmla="*/ 4504865 h 5550115"/>
              <a:gd name="connsiteX134" fmla="*/ 4383327 w 5563679"/>
              <a:gd name="connsiteY134" fmla="*/ 4495161 h 5550115"/>
              <a:gd name="connsiteX135" fmla="*/ 4304524 w 5563679"/>
              <a:gd name="connsiteY135" fmla="*/ 4376273 h 5550115"/>
              <a:gd name="connsiteX136" fmla="*/ 4304524 w 5563679"/>
              <a:gd name="connsiteY136" fmla="*/ 4286143 h 5550115"/>
              <a:gd name="connsiteX137" fmla="*/ 4296135 w 5563679"/>
              <a:gd name="connsiteY137" fmla="*/ 4244593 h 5550115"/>
              <a:gd name="connsiteX138" fmla="*/ 4177248 w 5563679"/>
              <a:gd name="connsiteY138" fmla="*/ 4165789 h 5550115"/>
              <a:gd name="connsiteX139" fmla="*/ 4058361 w 5563679"/>
              <a:gd name="connsiteY139" fmla="*/ 4244593 h 5550115"/>
              <a:gd name="connsiteX140" fmla="*/ 4056171 w 5563679"/>
              <a:gd name="connsiteY140" fmla="*/ 4255437 h 5550115"/>
              <a:gd name="connsiteX141" fmla="*/ 4056171 w 5563679"/>
              <a:gd name="connsiteY141" fmla="*/ 4496307 h 5550115"/>
              <a:gd name="connsiteX142" fmla="*/ 3977368 w 5563679"/>
              <a:gd name="connsiteY142" fmla="*/ 4615195 h 5550115"/>
              <a:gd name="connsiteX143" fmla="*/ 3929298 w 5563679"/>
              <a:gd name="connsiteY143" fmla="*/ 4624899 h 5550115"/>
              <a:gd name="connsiteX144" fmla="*/ 3929298 w 5563679"/>
              <a:gd name="connsiteY144" fmla="*/ 4625637 h 5550115"/>
              <a:gd name="connsiteX145" fmla="*/ 3905818 w 5563679"/>
              <a:gd name="connsiteY145" fmla="*/ 4628004 h 5550115"/>
              <a:gd name="connsiteX146" fmla="*/ 3806089 w 5563679"/>
              <a:gd name="connsiteY146" fmla="*/ 4713953 h 5550115"/>
              <a:gd name="connsiteX147" fmla="*/ 3805837 w 5563679"/>
              <a:gd name="connsiteY147" fmla="*/ 4715382 h 5550115"/>
              <a:gd name="connsiteX148" fmla="*/ 3805837 w 5563679"/>
              <a:gd name="connsiteY148" fmla="*/ 4820023 h 5550115"/>
              <a:gd name="connsiteX149" fmla="*/ 3676810 w 5563679"/>
              <a:gd name="connsiteY149" fmla="*/ 4949050 h 5550115"/>
              <a:gd name="connsiteX150" fmla="*/ 3676811 w 5563679"/>
              <a:gd name="connsiteY150" fmla="*/ 4949049 h 5550115"/>
              <a:gd name="connsiteX151" fmla="*/ 3547784 w 5563679"/>
              <a:gd name="connsiteY151" fmla="*/ 4820022 h 5550115"/>
              <a:gd name="connsiteX152" fmla="*/ 3547784 w 5563679"/>
              <a:gd name="connsiteY152" fmla="*/ 2265528 h 5550115"/>
              <a:gd name="connsiteX153" fmla="*/ 3547783 w 5563679"/>
              <a:gd name="connsiteY153" fmla="*/ 4836545 h 5550115"/>
              <a:gd name="connsiteX154" fmla="*/ 3537645 w 5563679"/>
              <a:gd name="connsiteY154" fmla="*/ 4786326 h 5550115"/>
              <a:gd name="connsiteX155" fmla="*/ 3418757 w 5563679"/>
              <a:gd name="connsiteY155" fmla="*/ 4707522 h 5550115"/>
              <a:gd name="connsiteX156" fmla="*/ 3299870 w 5563679"/>
              <a:gd name="connsiteY156" fmla="*/ 4786326 h 5550115"/>
              <a:gd name="connsiteX157" fmla="*/ 3290106 w 5563679"/>
              <a:gd name="connsiteY157" fmla="*/ 4834686 h 5550115"/>
              <a:gd name="connsiteX158" fmla="*/ 3290106 w 5563679"/>
              <a:gd name="connsiteY158" fmla="*/ 5421088 h 5550115"/>
              <a:gd name="connsiteX159" fmla="*/ 3161079 w 5563679"/>
              <a:gd name="connsiteY159" fmla="*/ 5550115 h 5550115"/>
              <a:gd name="connsiteX160" fmla="*/ 3161080 w 5563679"/>
              <a:gd name="connsiteY160" fmla="*/ 5550114 h 5550115"/>
              <a:gd name="connsiteX161" fmla="*/ 3032053 w 5563679"/>
              <a:gd name="connsiteY161" fmla="*/ 5421087 h 5550115"/>
              <a:gd name="connsiteX162" fmla="*/ 3032053 w 5563679"/>
              <a:gd name="connsiteY162" fmla="*/ 2265528 h 5550115"/>
              <a:gd name="connsiteX163" fmla="*/ 3032052 w 5563679"/>
              <a:gd name="connsiteY163" fmla="*/ 4524125 h 5550115"/>
              <a:gd name="connsiteX164" fmla="*/ 3021914 w 5563679"/>
              <a:gd name="connsiteY164" fmla="*/ 4473906 h 5550115"/>
              <a:gd name="connsiteX165" fmla="*/ 2903026 w 5563679"/>
              <a:gd name="connsiteY165" fmla="*/ 4395102 h 5550115"/>
              <a:gd name="connsiteX166" fmla="*/ 2784139 w 5563679"/>
              <a:gd name="connsiteY166" fmla="*/ 4473906 h 5550115"/>
              <a:gd name="connsiteX167" fmla="*/ 2780541 w 5563679"/>
              <a:gd name="connsiteY167" fmla="*/ 4491725 h 5550115"/>
              <a:gd name="connsiteX168" fmla="*/ 2780541 w 5563679"/>
              <a:gd name="connsiteY168" fmla="*/ 4800671 h 5550115"/>
              <a:gd name="connsiteX169" fmla="*/ 2651514 w 5563679"/>
              <a:gd name="connsiteY169" fmla="*/ 4929698 h 5550115"/>
              <a:gd name="connsiteX170" fmla="*/ 2651515 w 5563679"/>
              <a:gd name="connsiteY170" fmla="*/ 4929697 h 5550115"/>
              <a:gd name="connsiteX171" fmla="*/ 2522488 w 5563679"/>
              <a:gd name="connsiteY171" fmla="*/ 4800670 h 5550115"/>
              <a:gd name="connsiteX172" fmla="*/ 2522488 w 5563679"/>
              <a:gd name="connsiteY172" fmla="*/ 4753932 h 5550115"/>
              <a:gd name="connsiteX173" fmla="*/ 2503819 w 5563679"/>
              <a:gd name="connsiteY173" fmla="*/ 4721390 h 5550115"/>
              <a:gd name="connsiteX174" fmla="*/ 2426754 w 5563679"/>
              <a:gd name="connsiteY174" fmla="*/ 4674946 h 5550115"/>
              <a:gd name="connsiteX175" fmla="*/ 2403274 w 5563679"/>
              <a:gd name="connsiteY175" fmla="*/ 4672579 h 5550115"/>
              <a:gd name="connsiteX176" fmla="*/ 2403274 w 5563679"/>
              <a:gd name="connsiteY176" fmla="*/ 4671841 h 5550115"/>
              <a:gd name="connsiteX177" fmla="*/ 2355204 w 5563679"/>
              <a:gd name="connsiteY177" fmla="*/ 4662137 h 5550115"/>
              <a:gd name="connsiteX178" fmla="*/ 2276401 w 5563679"/>
              <a:gd name="connsiteY178" fmla="*/ 4543249 h 5550115"/>
              <a:gd name="connsiteX179" fmla="*/ 2276401 w 5563679"/>
              <a:gd name="connsiteY179" fmla="*/ 4429265 h 5550115"/>
              <a:gd name="connsiteX180" fmla="*/ 2268012 w 5563679"/>
              <a:gd name="connsiteY180" fmla="*/ 4387715 h 5550115"/>
              <a:gd name="connsiteX181" fmla="*/ 2149125 w 5563679"/>
              <a:gd name="connsiteY181" fmla="*/ 4308911 h 5550115"/>
              <a:gd name="connsiteX182" fmla="*/ 2030238 w 5563679"/>
              <a:gd name="connsiteY182" fmla="*/ 4387715 h 5550115"/>
              <a:gd name="connsiteX183" fmla="*/ 2028048 w 5563679"/>
              <a:gd name="connsiteY183" fmla="*/ 4398560 h 5550115"/>
              <a:gd name="connsiteX184" fmla="*/ 2028048 w 5563679"/>
              <a:gd name="connsiteY184" fmla="*/ 4551963 h 5550115"/>
              <a:gd name="connsiteX185" fmla="*/ 1949245 w 5563679"/>
              <a:gd name="connsiteY185" fmla="*/ 4670851 h 5550115"/>
              <a:gd name="connsiteX186" fmla="*/ 1901175 w 5563679"/>
              <a:gd name="connsiteY186" fmla="*/ 4680555 h 5550115"/>
              <a:gd name="connsiteX187" fmla="*/ 1901175 w 5563679"/>
              <a:gd name="connsiteY187" fmla="*/ 4681293 h 5550115"/>
              <a:gd name="connsiteX188" fmla="*/ 1877695 w 5563679"/>
              <a:gd name="connsiteY188" fmla="*/ 4683660 h 5550115"/>
              <a:gd name="connsiteX189" fmla="*/ 1777966 w 5563679"/>
              <a:gd name="connsiteY189" fmla="*/ 4769609 h 5550115"/>
              <a:gd name="connsiteX190" fmla="*/ 1775762 w 5563679"/>
              <a:gd name="connsiteY190" fmla="*/ 4782099 h 5550115"/>
              <a:gd name="connsiteX191" fmla="*/ 1775762 w 5563679"/>
              <a:gd name="connsiteY191" fmla="*/ 4916007 h 5550115"/>
              <a:gd name="connsiteX192" fmla="*/ 1646735 w 5563679"/>
              <a:gd name="connsiteY192" fmla="*/ 5045034 h 5550115"/>
              <a:gd name="connsiteX193" fmla="*/ 1646736 w 5563679"/>
              <a:gd name="connsiteY193" fmla="*/ 5045033 h 5550115"/>
              <a:gd name="connsiteX194" fmla="*/ 1517709 w 5563679"/>
              <a:gd name="connsiteY194" fmla="*/ 4916006 h 5550115"/>
              <a:gd name="connsiteX195" fmla="*/ 1517709 w 5563679"/>
              <a:gd name="connsiteY195" fmla="*/ 4550752 h 5550115"/>
              <a:gd name="connsiteX196" fmla="*/ 1515505 w 5563679"/>
              <a:gd name="connsiteY196" fmla="*/ 4538262 h 5550115"/>
              <a:gd name="connsiteX197" fmla="*/ 1415776 w 5563679"/>
              <a:gd name="connsiteY197" fmla="*/ 4452313 h 5550115"/>
              <a:gd name="connsiteX198" fmla="*/ 1392296 w 5563679"/>
              <a:gd name="connsiteY198" fmla="*/ 4449946 h 5550115"/>
              <a:gd name="connsiteX199" fmla="*/ 1392296 w 5563679"/>
              <a:gd name="connsiteY199" fmla="*/ 4449208 h 5550115"/>
              <a:gd name="connsiteX200" fmla="*/ 1344226 w 5563679"/>
              <a:gd name="connsiteY200" fmla="*/ 4439504 h 5550115"/>
              <a:gd name="connsiteX201" fmla="*/ 1265423 w 5563679"/>
              <a:gd name="connsiteY201" fmla="*/ 4320616 h 5550115"/>
              <a:gd name="connsiteX202" fmla="*/ 1265423 w 5563679"/>
              <a:gd name="connsiteY202" fmla="*/ 3944241 h 5550115"/>
              <a:gd name="connsiteX203" fmla="*/ 1257034 w 5563679"/>
              <a:gd name="connsiteY203" fmla="*/ 3902691 h 5550115"/>
              <a:gd name="connsiteX204" fmla="*/ 1138147 w 5563679"/>
              <a:gd name="connsiteY204" fmla="*/ 3823887 h 5550115"/>
              <a:gd name="connsiteX205" fmla="*/ 1019260 w 5563679"/>
              <a:gd name="connsiteY205" fmla="*/ 3902691 h 5550115"/>
              <a:gd name="connsiteX206" fmla="*/ 1016586 w 5563679"/>
              <a:gd name="connsiteY206" fmla="*/ 3915934 h 5550115"/>
              <a:gd name="connsiteX207" fmla="*/ 1016586 w 5563679"/>
              <a:gd name="connsiteY207" fmla="*/ 3976598 h 5550115"/>
              <a:gd name="connsiteX208" fmla="*/ 887559 w 5563679"/>
              <a:gd name="connsiteY208" fmla="*/ 4105625 h 5550115"/>
              <a:gd name="connsiteX209" fmla="*/ 887560 w 5563679"/>
              <a:gd name="connsiteY209" fmla="*/ 4105624 h 5550115"/>
              <a:gd name="connsiteX210" fmla="*/ 758533 w 5563679"/>
              <a:gd name="connsiteY210" fmla="*/ 3976597 h 5550115"/>
              <a:gd name="connsiteX211" fmla="*/ 758533 w 5563679"/>
              <a:gd name="connsiteY211" fmla="*/ 3835817 h 5550115"/>
              <a:gd name="connsiteX212" fmla="*/ 737116 w 5563679"/>
              <a:gd name="connsiteY212" fmla="*/ 3798485 h 5550115"/>
              <a:gd name="connsiteX213" fmla="*/ 660051 w 5563679"/>
              <a:gd name="connsiteY213" fmla="*/ 3752041 h 5550115"/>
              <a:gd name="connsiteX214" fmla="*/ 636571 w 5563679"/>
              <a:gd name="connsiteY214" fmla="*/ 3749674 h 5550115"/>
              <a:gd name="connsiteX215" fmla="*/ 636571 w 5563679"/>
              <a:gd name="connsiteY215" fmla="*/ 3748936 h 5550115"/>
              <a:gd name="connsiteX216" fmla="*/ 588501 w 5563679"/>
              <a:gd name="connsiteY216" fmla="*/ 3739232 h 5550115"/>
              <a:gd name="connsiteX217" fmla="*/ 509698 w 5563679"/>
              <a:gd name="connsiteY217" fmla="*/ 3620344 h 5550115"/>
              <a:gd name="connsiteX218" fmla="*/ 509698 w 5563679"/>
              <a:gd name="connsiteY218" fmla="*/ 2675086 h 5550115"/>
              <a:gd name="connsiteX219" fmla="*/ 501309 w 5563679"/>
              <a:gd name="connsiteY219" fmla="*/ 2633537 h 5550115"/>
              <a:gd name="connsiteX220" fmla="*/ 382422 w 5563679"/>
              <a:gd name="connsiteY220" fmla="*/ 2554733 h 5550115"/>
              <a:gd name="connsiteX221" fmla="*/ 263535 w 5563679"/>
              <a:gd name="connsiteY221" fmla="*/ 2633537 h 5550115"/>
              <a:gd name="connsiteX222" fmla="*/ 258053 w 5563679"/>
              <a:gd name="connsiteY222" fmla="*/ 2660688 h 5550115"/>
              <a:gd name="connsiteX223" fmla="*/ 258053 w 5563679"/>
              <a:gd name="connsiteY223" fmla="*/ 2715723 h 5550115"/>
              <a:gd name="connsiteX224" fmla="*/ 129026 w 5563679"/>
              <a:gd name="connsiteY224" fmla="*/ 2844750 h 5550115"/>
              <a:gd name="connsiteX225" fmla="*/ 129027 w 5563679"/>
              <a:gd name="connsiteY225" fmla="*/ 2844749 h 5550115"/>
              <a:gd name="connsiteX226" fmla="*/ 0 w 5563679"/>
              <a:gd name="connsiteY226" fmla="*/ 2715722 h 5550115"/>
              <a:gd name="connsiteX227" fmla="*/ 0 w 5563679"/>
              <a:gd name="connsiteY227" fmla="*/ 2265528 h 5550115"/>
              <a:gd name="connsiteX228" fmla="*/ 0 w 5563679"/>
              <a:gd name="connsiteY228" fmla="*/ 546839 h 5550115"/>
              <a:gd name="connsiteX229" fmla="*/ 12233 w 5563679"/>
              <a:gd name="connsiteY229" fmla="*/ 526676 h 5550115"/>
              <a:gd name="connsiteX230" fmla="*/ 111797 w 5563679"/>
              <a:gd name="connsiteY230" fmla="*/ 479722 h 5550115"/>
              <a:gd name="connsiteX231" fmla="*/ 230684 w 5563679"/>
              <a:gd name="connsiteY231" fmla="*/ 558526 h 5550115"/>
              <a:gd name="connsiteX232" fmla="*/ 232874 w 5563679"/>
              <a:gd name="connsiteY232" fmla="*/ 569371 h 5550115"/>
              <a:gd name="connsiteX233" fmla="*/ 232874 w 5563679"/>
              <a:gd name="connsiteY233" fmla="*/ 722774 h 5550115"/>
              <a:gd name="connsiteX234" fmla="*/ 311677 w 5563679"/>
              <a:gd name="connsiteY234" fmla="*/ 841662 h 5550115"/>
              <a:gd name="connsiteX235" fmla="*/ 359747 w 5563679"/>
              <a:gd name="connsiteY235" fmla="*/ 851366 h 5550115"/>
              <a:gd name="connsiteX236" fmla="*/ 359747 w 5563679"/>
              <a:gd name="connsiteY236" fmla="*/ 852104 h 5550115"/>
              <a:gd name="connsiteX237" fmla="*/ 383227 w 5563679"/>
              <a:gd name="connsiteY237" fmla="*/ 854471 h 5550115"/>
              <a:gd name="connsiteX238" fmla="*/ 482956 w 5563679"/>
              <a:gd name="connsiteY238" fmla="*/ 940420 h 5550115"/>
              <a:gd name="connsiteX239" fmla="*/ 485160 w 5563679"/>
              <a:gd name="connsiteY239" fmla="*/ 952910 h 5550115"/>
              <a:gd name="connsiteX240" fmla="*/ 485160 w 5563679"/>
              <a:gd name="connsiteY240" fmla="*/ 1086818 h 5550115"/>
              <a:gd name="connsiteX241" fmla="*/ 614186 w 5563679"/>
              <a:gd name="connsiteY241" fmla="*/ 1215845 h 5550115"/>
              <a:gd name="connsiteX242" fmla="*/ 614185 w 5563679"/>
              <a:gd name="connsiteY242" fmla="*/ 1215844 h 5550115"/>
              <a:gd name="connsiteX243" fmla="*/ 743212 w 5563679"/>
              <a:gd name="connsiteY243" fmla="*/ 1086817 h 5550115"/>
              <a:gd name="connsiteX244" fmla="*/ 743212 w 5563679"/>
              <a:gd name="connsiteY244" fmla="*/ 721563 h 5550115"/>
              <a:gd name="connsiteX245" fmla="*/ 745416 w 5563679"/>
              <a:gd name="connsiteY245" fmla="*/ 709073 h 5550115"/>
              <a:gd name="connsiteX246" fmla="*/ 845145 w 5563679"/>
              <a:gd name="connsiteY246" fmla="*/ 623124 h 5550115"/>
              <a:gd name="connsiteX247" fmla="*/ 868625 w 5563679"/>
              <a:gd name="connsiteY247" fmla="*/ 620757 h 5550115"/>
              <a:gd name="connsiteX248" fmla="*/ 868625 w 5563679"/>
              <a:gd name="connsiteY248" fmla="*/ 620019 h 5550115"/>
              <a:gd name="connsiteX249" fmla="*/ 916695 w 5563679"/>
              <a:gd name="connsiteY249" fmla="*/ 610315 h 5550115"/>
              <a:gd name="connsiteX250" fmla="*/ 995498 w 5563679"/>
              <a:gd name="connsiteY250" fmla="*/ 491427 h 5550115"/>
              <a:gd name="connsiteX251" fmla="*/ 995498 w 5563679"/>
              <a:gd name="connsiteY251" fmla="*/ 115052 h 5550115"/>
              <a:gd name="connsiteX252" fmla="*/ 1003887 w 5563679"/>
              <a:gd name="connsiteY252" fmla="*/ 73502 h 5550115"/>
              <a:gd name="connsiteX253" fmla="*/ 1084406 w 5563679"/>
              <a:gd name="connsiteY253" fmla="*/ 499 h 5550115"/>
              <a:gd name="connsiteX254" fmla="*/ 1087705 w 5563679"/>
              <a:gd name="connsiteY254" fmla="*/ 0 h 5550115"/>
              <a:gd name="connsiteX0" fmla="*/ 1087705 w 5563679"/>
              <a:gd name="connsiteY0" fmla="*/ 0 h 5550115"/>
              <a:gd name="connsiteX1" fmla="*/ 1157844 w 5563679"/>
              <a:gd name="connsiteY1" fmla="*/ 0 h 5550115"/>
              <a:gd name="connsiteX2" fmla="*/ 1161143 w 5563679"/>
              <a:gd name="connsiteY2" fmla="*/ 499 h 5550115"/>
              <a:gd name="connsiteX3" fmla="*/ 1241661 w 5563679"/>
              <a:gd name="connsiteY3" fmla="*/ 73502 h 5550115"/>
              <a:gd name="connsiteX4" fmla="*/ 1244335 w 5563679"/>
              <a:gd name="connsiteY4" fmla="*/ 86745 h 5550115"/>
              <a:gd name="connsiteX5" fmla="*/ 1244335 w 5563679"/>
              <a:gd name="connsiteY5" fmla="*/ 147409 h 5550115"/>
              <a:gd name="connsiteX6" fmla="*/ 1373362 w 5563679"/>
              <a:gd name="connsiteY6" fmla="*/ 276436 h 5550115"/>
              <a:gd name="connsiteX7" fmla="*/ 1373361 w 5563679"/>
              <a:gd name="connsiteY7" fmla="*/ 276435 h 5550115"/>
              <a:gd name="connsiteX8" fmla="*/ 1390772 w 5563679"/>
              <a:gd name="connsiteY8" fmla="*/ 272920 h 5550115"/>
              <a:gd name="connsiteX9" fmla="*/ 1399039 w 5563679"/>
              <a:gd name="connsiteY9" fmla="*/ 274589 h 5550115"/>
              <a:gd name="connsiteX10" fmla="*/ 1399039 w 5563679"/>
              <a:gd name="connsiteY10" fmla="*/ 275327 h 5550115"/>
              <a:gd name="connsiteX11" fmla="*/ 1422519 w 5563679"/>
              <a:gd name="connsiteY11" fmla="*/ 277694 h 5550115"/>
              <a:gd name="connsiteX12" fmla="*/ 1522248 w 5563679"/>
              <a:gd name="connsiteY12" fmla="*/ 363643 h 5550115"/>
              <a:gd name="connsiteX13" fmla="*/ 1522268 w 5563679"/>
              <a:gd name="connsiteY13" fmla="*/ 363756 h 5550115"/>
              <a:gd name="connsiteX14" fmla="*/ 1522268 w 5563679"/>
              <a:gd name="connsiteY14" fmla="*/ 923549 h 5550115"/>
              <a:gd name="connsiteX15" fmla="*/ 1601071 w 5563679"/>
              <a:gd name="connsiteY15" fmla="*/ 1042437 h 5550115"/>
              <a:gd name="connsiteX16" fmla="*/ 1649141 w 5563679"/>
              <a:gd name="connsiteY16" fmla="*/ 1052141 h 5550115"/>
              <a:gd name="connsiteX17" fmla="*/ 1649141 w 5563679"/>
              <a:gd name="connsiteY17" fmla="*/ 1052879 h 5550115"/>
              <a:gd name="connsiteX18" fmla="*/ 1672621 w 5563679"/>
              <a:gd name="connsiteY18" fmla="*/ 1055246 h 5550115"/>
              <a:gd name="connsiteX19" fmla="*/ 1772350 w 5563679"/>
              <a:gd name="connsiteY19" fmla="*/ 1141195 h 5550115"/>
              <a:gd name="connsiteX20" fmla="*/ 1772601 w 5563679"/>
              <a:gd name="connsiteY20" fmla="*/ 1142618 h 5550115"/>
              <a:gd name="connsiteX21" fmla="*/ 1772601 w 5563679"/>
              <a:gd name="connsiteY21" fmla="*/ 1410943 h 5550115"/>
              <a:gd name="connsiteX22" fmla="*/ 1901628 w 5563679"/>
              <a:gd name="connsiteY22" fmla="*/ 1539970 h 5550115"/>
              <a:gd name="connsiteX23" fmla="*/ 1901627 w 5563679"/>
              <a:gd name="connsiteY23" fmla="*/ 1539969 h 5550115"/>
              <a:gd name="connsiteX24" fmla="*/ 2030654 w 5563679"/>
              <a:gd name="connsiteY24" fmla="*/ 1410942 h 5550115"/>
              <a:gd name="connsiteX25" fmla="*/ 2030654 w 5563679"/>
              <a:gd name="connsiteY25" fmla="*/ 1130923 h 5550115"/>
              <a:gd name="connsiteX26" fmla="*/ 2032657 w 5563679"/>
              <a:gd name="connsiteY26" fmla="*/ 1119572 h 5550115"/>
              <a:gd name="connsiteX27" fmla="*/ 2132386 w 5563679"/>
              <a:gd name="connsiteY27" fmla="*/ 1033623 h 5550115"/>
              <a:gd name="connsiteX28" fmla="*/ 2155866 w 5563679"/>
              <a:gd name="connsiteY28" fmla="*/ 1031256 h 5550115"/>
              <a:gd name="connsiteX29" fmla="*/ 2155866 w 5563679"/>
              <a:gd name="connsiteY29" fmla="*/ 1030518 h 5550115"/>
              <a:gd name="connsiteX30" fmla="*/ 2203936 w 5563679"/>
              <a:gd name="connsiteY30" fmla="*/ 1020814 h 5550115"/>
              <a:gd name="connsiteX31" fmla="*/ 2282739 w 5563679"/>
              <a:gd name="connsiteY31" fmla="*/ 901926 h 5550115"/>
              <a:gd name="connsiteX32" fmla="*/ 2282739 w 5563679"/>
              <a:gd name="connsiteY32" fmla="*/ 811796 h 5550115"/>
              <a:gd name="connsiteX33" fmla="*/ 2291128 w 5563679"/>
              <a:gd name="connsiteY33" fmla="*/ 770246 h 5550115"/>
              <a:gd name="connsiteX34" fmla="*/ 2410015 w 5563679"/>
              <a:gd name="connsiteY34" fmla="*/ 691442 h 5550115"/>
              <a:gd name="connsiteX35" fmla="*/ 2528902 w 5563679"/>
              <a:gd name="connsiteY35" fmla="*/ 770246 h 5550115"/>
              <a:gd name="connsiteX36" fmla="*/ 2531092 w 5563679"/>
              <a:gd name="connsiteY36" fmla="*/ 781090 h 5550115"/>
              <a:gd name="connsiteX37" fmla="*/ 2531092 w 5563679"/>
              <a:gd name="connsiteY37" fmla="*/ 1021960 h 5550115"/>
              <a:gd name="connsiteX38" fmla="*/ 2609895 w 5563679"/>
              <a:gd name="connsiteY38" fmla="*/ 1140848 h 5550115"/>
              <a:gd name="connsiteX39" fmla="*/ 2657965 w 5563679"/>
              <a:gd name="connsiteY39" fmla="*/ 1150552 h 5550115"/>
              <a:gd name="connsiteX40" fmla="*/ 2657965 w 5563679"/>
              <a:gd name="connsiteY40" fmla="*/ 1151290 h 5550115"/>
              <a:gd name="connsiteX41" fmla="*/ 2681445 w 5563679"/>
              <a:gd name="connsiteY41" fmla="*/ 1153657 h 5550115"/>
              <a:gd name="connsiteX42" fmla="*/ 2781174 w 5563679"/>
              <a:gd name="connsiteY42" fmla="*/ 1239606 h 5550115"/>
              <a:gd name="connsiteX43" fmla="*/ 2781426 w 5563679"/>
              <a:gd name="connsiteY43" fmla="*/ 1241035 h 5550115"/>
              <a:gd name="connsiteX44" fmla="*/ 2781426 w 5563679"/>
              <a:gd name="connsiteY44" fmla="*/ 1345676 h 5550115"/>
              <a:gd name="connsiteX45" fmla="*/ 2910453 w 5563679"/>
              <a:gd name="connsiteY45" fmla="*/ 1474703 h 5550115"/>
              <a:gd name="connsiteX46" fmla="*/ 2910452 w 5563679"/>
              <a:gd name="connsiteY46" fmla="*/ 1474702 h 5550115"/>
              <a:gd name="connsiteX47" fmla="*/ 3039479 w 5563679"/>
              <a:gd name="connsiteY47" fmla="*/ 1345675 h 5550115"/>
              <a:gd name="connsiteX48" fmla="*/ 3039480 w 5563679"/>
              <a:gd name="connsiteY48" fmla="*/ 1362198 h 5550115"/>
              <a:gd name="connsiteX49" fmla="*/ 3049618 w 5563679"/>
              <a:gd name="connsiteY49" fmla="*/ 1311979 h 5550115"/>
              <a:gd name="connsiteX50" fmla="*/ 3168506 w 5563679"/>
              <a:gd name="connsiteY50" fmla="*/ 1233175 h 5550115"/>
              <a:gd name="connsiteX51" fmla="*/ 3287393 w 5563679"/>
              <a:gd name="connsiteY51" fmla="*/ 1311979 h 5550115"/>
              <a:gd name="connsiteX52" fmla="*/ 3297157 w 5563679"/>
              <a:gd name="connsiteY52" fmla="*/ 1360339 h 5550115"/>
              <a:gd name="connsiteX53" fmla="*/ 3297157 w 5563679"/>
              <a:gd name="connsiteY53" fmla="*/ 1946741 h 5550115"/>
              <a:gd name="connsiteX54" fmla="*/ 3426184 w 5563679"/>
              <a:gd name="connsiteY54" fmla="*/ 2075768 h 5550115"/>
              <a:gd name="connsiteX55" fmla="*/ 3426183 w 5563679"/>
              <a:gd name="connsiteY55" fmla="*/ 2075767 h 5550115"/>
              <a:gd name="connsiteX56" fmla="*/ 3555210 w 5563679"/>
              <a:gd name="connsiteY56" fmla="*/ 1946740 h 5550115"/>
              <a:gd name="connsiteX57" fmla="*/ 3555211 w 5563679"/>
              <a:gd name="connsiteY57" fmla="*/ 1049778 h 5550115"/>
              <a:gd name="connsiteX58" fmla="*/ 3565349 w 5563679"/>
              <a:gd name="connsiteY58" fmla="*/ 999559 h 5550115"/>
              <a:gd name="connsiteX59" fmla="*/ 3684237 w 5563679"/>
              <a:gd name="connsiteY59" fmla="*/ 920755 h 5550115"/>
              <a:gd name="connsiteX60" fmla="*/ 3803124 w 5563679"/>
              <a:gd name="connsiteY60" fmla="*/ 999559 h 5550115"/>
              <a:gd name="connsiteX61" fmla="*/ 3806722 w 5563679"/>
              <a:gd name="connsiteY61" fmla="*/ 1017378 h 5550115"/>
              <a:gd name="connsiteX62" fmla="*/ 3806722 w 5563679"/>
              <a:gd name="connsiteY62" fmla="*/ 1326324 h 5550115"/>
              <a:gd name="connsiteX63" fmla="*/ 3935749 w 5563679"/>
              <a:gd name="connsiteY63" fmla="*/ 1455351 h 5550115"/>
              <a:gd name="connsiteX64" fmla="*/ 3935748 w 5563679"/>
              <a:gd name="connsiteY64" fmla="*/ 1455350 h 5550115"/>
              <a:gd name="connsiteX65" fmla="*/ 4064775 w 5563679"/>
              <a:gd name="connsiteY65" fmla="*/ 1326323 h 5550115"/>
              <a:gd name="connsiteX66" fmla="*/ 4064775 w 5563679"/>
              <a:gd name="connsiteY66" fmla="*/ 1279585 h 5550115"/>
              <a:gd name="connsiteX67" fmla="*/ 4083444 w 5563679"/>
              <a:gd name="connsiteY67" fmla="*/ 1247043 h 5550115"/>
              <a:gd name="connsiteX68" fmla="*/ 4160509 w 5563679"/>
              <a:gd name="connsiteY68" fmla="*/ 1200599 h 5550115"/>
              <a:gd name="connsiteX69" fmla="*/ 4183989 w 5563679"/>
              <a:gd name="connsiteY69" fmla="*/ 1198232 h 5550115"/>
              <a:gd name="connsiteX70" fmla="*/ 4183989 w 5563679"/>
              <a:gd name="connsiteY70" fmla="*/ 1197494 h 5550115"/>
              <a:gd name="connsiteX71" fmla="*/ 4232059 w 5563679"/>
              <a:gd name="connsiteY71" fmla="*/ 1187790 h 5550115"/>
              <a:gd name="connsiteX72" fmla="*/ 4310862 w 5563679"/>
              <a:gd name="connsiteY72" fmla="*/ 1068902 h 5550115"/>
              <a:gd name="connsiteX73" fmla="*/ 4310862 w 5563679"/>
              <a:gd name="connsiteY73" fmla="*/ 954918 h 5550115"/>
              <a:gd name="connsiteX74" fmla="*/ 4319251 w 5563679"/>
              <a:gd name="connsiteY74" fmla="*/ 913368 h 5550115"/>
              <a:gd name="connsiteX75" fmla="*/ 4438138 w 5563679"/>
              <a:gd name="connsiteY75" fmla="*/ 834564 h 5550115"/>
              <a:gd name="connsiteX76" fmla="*/ 4557025 w 5563679"/>
              <a:gd name="connsiteY76" fmla="*/ 913368 h 5550115"/>
              <a:gd name="connsiteX77" fmla="*/ 4559215 w 5563679"/>
              <a:gd name="connsiteY77" fmla="*/ 924213 h 5550115"/>
              <a:gd name="connsiteX78" fmla="*/ 4559215 w 5563679"/>
              <a:gd name="connsiteY78" fmla="*/ 1077616 h 5550115"/>
              <a:gd name="connsiteX79" fmla="*/ 4638018 w 5563679"/>
              <a:gd name="connsiteY79" fmla="*/ 1196504 h 5550115"/>
              <a:gd name="connsiteX80" fmla="*/ 4686088 w 5563679"/>
              <a:gd name="connsiteY80" fmla="*/ 1206208 h 5550115"/>
              <a:gd name="connsiteX81" fmla="*/ 4686088 w 5563679"/>
              <a:gd name="connsiteY81" fmla="*/ 1206946 h 5550115"/>
              <a:gd name="connsiteX82" fmla="*/ 4709568 w 5563679"/>
              <a:gd name="connsiteY82" fmla="*/ 1209313 h 5550115"/>
              <a:gd name="connsiteX83" fmla="*/ 4809296 w 5563679"/>
              <a:gd name="connsiteY83" fmla="*/ 1295262 h 5550115"/>
              <a:gd name="connsiteX84" fmla="*/ 4811500 w 5563679"/>
              <a:gd name="connsiteY84" fmla="*/ 1307752 h 5550115"/>
              <a:gd name="connsiteX85" fmla="*/ 4811500 w 5563679"/>
              <a:gd name="connsiteY85" fmla="*/ 1441660 h 5550115"/>
              <a:gd name="connsiteX86" fmla="*/ 4940527 w 5563679"/>
              <a:gd name="connsiteY86" fmla="*/ 1570687 h 5550115"/>
              <a:gd name="connsiteX87" fmla="*/ 4940526 w 5563679"/>
              <a:gd name="connsiteY87" fmla="*/ 1570686 h 5550115"/>
              <a:gd name="connsiteX88" fmla="*/ 5069553 w 5563679"/>
              <a:gd name="connsiteY88" fmla="*/ 1441659 h 5550115"/>
              <a:gd name="connsiteX89" fmla="*/ 5069553 w 5563679"/>
              <a:gd name="connsiteY89" fmla="*/ 1076405 h 5550115"/>
              <a:gd name="connsiteX90" fmla="*/ 5071757 w 5563679"/>
              <a:gd name="connsiteY90" fmla="*/ 1063915 h 5550115"/>
              <a:gd name="connsiteX91" fmla="*/ 5171486 w 5563679"/>
              <a:gd name="connsiteY91" fmla="*/ 977966 h 5550115"/>
              <a:gd name="connsiteX92" fmla="*/ 5194966 w 5563679"/>
              <a:gd name="connsiteY92" fmla="*/ 975599 h 5550115"/>
              <a:gd name="connsiteX93" fmla="*/ 5194966 w 5563679"/>
              <a:gd name="connsiteY93" fmla="*/ 974861 h 5550115"/>
              <a:gd name="connsiteX94" fmla="*/ 5243036 w 5563679"/>
              <a:gd name="connsiteY94" fmla="*/ 965157 h 5550115"/>
              <a:gd name="connsiteX95" fmla="*/ 5321839 w 5563679"/>
              <a:gd name="connsiteY95" fmla="*/ 846269 h 5550115"/>
              <a:gd name="connsiteX96" fmla="*/ 5321839 w 5563679"/>
              <a:gd name="connsiteY96" fmla="*/ 469894 h 5550115"/>
              <a:gd name="connsiteX97" fmla="*/ 5330228 w 5563679"/>
              <a:gd name="connsiteY97" fmla="*/ 428344 h 5550115"/>
              <a:gd name="connsiteX98" fmla="*/ 5449115 w 5563679"/>
              <a:gd name="connsiteY98" fmla="*/ 349540 h 5550115"/>
              <a:gd name="connsiteX99" fmla="*/ 5548678 w 5563679"/>
              <a:gd name="connsiteY99" fmla="*/ 396494 h 5550115"/>
              <a:gd name="connsiteX100" fmla="*/ 5562692 w 5563679"/>
              <a:gd name="connsiteY100" fmla="*/ 419592 h 5550115"/>
              <a:gd name="connsiteX101" fmla="*/ 5562692 w 5563679"/>
              <a:gd name="connsiteY101" fmla="*/ 2265528 h 5550115"/>
              <a:gd name="connsiteX102" fmla="*/ 5563679 w 5563679"/>
              <a:gd name="connsiteY102" fmla="*/ 2265528 h 5550115"/>
              <a:gd name="connsiteX103" fmla="*/ 5563679 w 5563679"/>
              <a:gd name="connsiteY103" fmla="*/ 3341998 h 5550115"/>
              <a:gd name="connsiteX104" fmla="*/ 5484876 w 5563679"/>
              <a:gd name="connsiteY104" fmla="*/ 3460886 h 5550115"/>
              <a:gd name="connsiteX105" fmla="*/ 5436806 w 5563679"/>
              <a:gd name="connsiteY105" fmla="*/ 3470590 h 5550115"/>
              <a:gd name="connsiteX106" fmla="*/ 5436806 w 5563679"/>
              <a:gd name="connsiteY106" fmla="*/ 3471328 h 5550115"/>
              <a:gd name="connsiteX107" fmla="*/ 5413326 w 5563679"/>
              <a:gd name="connsiteY107" fmla="*/ 3473695 h 5550115"/>
              <a:gd name="connsiteX108" fmla="*/ 5336262 w 5563679"/>
              <a:gd name="connsiteY108" fmla="*/ 3520139 h 5550115"/>
              <a:gd name="connsiteX109" fmla="*/ 5315097 w 5563679"/>
              <a:gd name="connsiteY109" fmla="*/ 3557030 h 5550115"/>
              <a:gd name="connsiteX110" fmla="*/ 5315097 w 5563679"/>
              <a:gd name="connsiteY110" fmla="*/ 3620344 h 5550115"/>
              <a:gd name="connsiteX111" fmla="*/ 5236294 w 5563679"/>
              <a:gd name="connsiteY111" fmla="*/ 3739232 h 5550115"/>
              <a:gd name="connsiteX112" fmla="*/ 5188224 w 5563679"/>
              <a:gd name="connsiteY112" fmla="*/ 3748936 h 5550115"/>
              <a:gd name="connsiteX113" fmla="*/ 5188224 w 5563679"/>
              <a:gd name="connsiteY113" fmla="*/ 3749674 h 5550115"/>
              <a:gd name="connsiteX114" fmla="*/ 5164744 w 5563679"/>
              <a:gd name="connsiteY114" fmla="*/ 3752041 h 5550115"/>
              <a:gd name="connsiteX115" fmla="*/ 5065015 w 5563679"/>
              <a:gd name="connsiteY115" fmla="*/ 3837990 h 5550115"/>
              <a:gd name="connsiteX116" fmla="*/ 5064995 w 5563679"/>
              <a:gd name="connsiteY116" fmla="*/ 3838103 h 5550115"/>
              <a:gd name="connsiteX117" fmla="*/ 5064995 w 5563679"/>
              <a:gd name="connsiteY117" fmla="*/ 4397896 h 5550115"/>
              <a:gd name="connsiteX118" fmla="*/ 4986192 w 5563679"/>
              <a:gd name="connsiteY118" fmla="*/ 4516784 h 5550115"/>
              <a:gd name="connsiteX119" fmla="*/ 4938122 w 5563679"/>
              <a:gd name="connsiteY119" fmla="*/ 4526488 h 5550115"/>
              <a:gd name="connsiteX120" fmla="*/ 4938122 w 5563679"/>
              <a:gd name="connsiteY120" fmla="*/ 4527226 h 5550115"/>
              <a:gd name="connsiteX121" fmla="*/ 4914642 w 5563679"/>
              <a:gd name="connsiteY121" fmla="*/ 4529593 h 5550115"/>
              <a:gd name="connsiteX122" fmla="*/ 4814913 w 5563679"/>
              <a:gd name="connsiteY122" fmla="*/ 4615542 h 5550115"/>
              <a:gd name="connsiteX123" fmla="*/ 4814662 w 5563679"/>
              <a:gd name="connsiteY123" fmla="*/ 4616965 h 5550115"/>
              <a:gd name="connsiteX124" fmla="*/ 4814662 w 5563679"/>
              <a:gd name="connsiteY124" fmla="*/ 4885290 h 5550115"/>
              <a:gd name="connsiteX125" fmla="*/ 4685635 w 5563679"/>
              <a:gd name="connsiteY125" fmla="*/ 5014317 h 5550115"/>
              <a:gd name="connsiteX126" fmla="*/ 4685636 w 5563679"/>
              <a:gd name="connsiteY126" fmla="*/ 5014316 h 5550115"/>
              <a:gd name="connsiteX127" fmla="*/ 4556609 w 5563679"/>
              <a:gd name="connsiteY127" fmla="*/ 4885289 h 5550115"/>
              <a:gd name="connsiteX128" fmla="*/ 4556609 w 5563679"/>
              <a:gd name="connsiteY128" fmla="*/ 4605270 h 5550115"/>
              <a:gd name="connsiteX129" fmla="*/ 4554606 w 5563679"/>
              <a:gd name="connsiteY129" fmla="*/ 4593919 h 5550115"/>
              <a:gd name="connsiteX130" fmla="*/ 4454877 w 5563679"/>
              <a:gd name="connsiteY130" fmla="*/ 4507970 h 5550115"/>
              <a:gd name="connsiteX131" fmla="*/ 4431397 w 5563679"/>
              <a:gd name="connsiteY131" fmla="*/ 4505603 h 5550115"/>
              <a:gd name="connsiteX132" fmla="*/ 4431397 w 5563679"/>
              <a:gd name="connsiteY132" fmla="*/ 4504865 h 5550115"/>
              <a:gd name="connsiteX133" fmla="*/ 4383327 w 5563679"/>
              <a:gd name="connsiteY133" fmla="*/ 4495161 h 5550115"/>
              <a:gd name="connsiteX134" fmla="*/ 4304524 w 5563679"/>
              <a:gd name="connsiteY134" fmla="*/ 4376273 h 5550115"/>
              <a:gd name="connsiteX135" fmla="*/ 4304524 w 5563679"/>
              <a:gd name="connsiteY135" fmla="*/ 4286143 h 5550115"/>
              <a:gd name="connsiteX136" fmla="*/ 4296135 w 5563679"/>
              <a:gd name="connsiteY136" fmla="*/ 4244593 h 5550115"/>
              <a:gd name="connsiteX137" fmla="*/ 4177248 w 5563679"/>
              <a:gd name="connsiteY137" fmla="*/ 4165789 h 5550115"/>
              <a:gd name="connsiteX138" fmla="*/ 4058361 w 5563679"/>
              <a:gd name="connsiteY138" fmla="*/ 4244593 h 5550115"/>
              <a:gd name="connsiteX139" fmla="*/ 4056171 w 5563679"/>
              <a:gd name="connsiteY139" fmla="*/ 4255437 h 5550115"/>
              <a:gd name="connsiteX140" fmla="*/ 4056171 w 5563679"/>
              <a:gd name="connsiteY140" fmla="*/ 4496307 h 5550115"/>
              <a:gd name="connsiteX141" fmla="*/ 3977368 w 5563679"/>
              <a:gd name="connsiteY141" fmla="*/ 4615195 h 5550115"/>
              <a:gd name="connsiteX142" fmla="*/ 3929298 w 5563679"/>
              <a:gd name="connsiteY142" fmla="*/ 4624899 h 5550115"/>
              <a:gd name="connsiteX143" fmla="*/ 3929298 w 5563679"/>
              <a:gd name="connsiteY143" fmla="*/ 4625637 h 5550115"/>
              <a:gd name="connsiteX144" fmla="*/ 3905818 w 5563679"/>
              <a:gd name="connsiteY144" fmla="*/ 4628004 h 5550115"/>
              <a:gd name="connsiteX145" fmla="*/ 3806089 w 5563679"/>
              <a:gd name="connsiteY145" fmla="*/ 4713953 h 5550115"/>
              <a:gd name="connsiteX146" fmla="*/ 3805837 w 5563679"/>
              <a:gd name="connsiteY146" fmla="*/ 4715382 h 5550115"/>
              <a:gd name="connsiteX147" fmla="*/ 3805837 w 5563679"/>
              <a:gd name="connsiteY147" fmla="*/ 4820023 h 5550115"/>
              <a:gd name="connsiteX148" fmla="*/ 3676810 w 5563679"/>
              <a:gd name="connsiteY148" fmla="*/ 4949050 h 5550115"/>
              <a:gd name="connsiteX149" fmla="*/ 3676811 w 5563679"/>
              <a:gd name="connsiteY149" fmla="*/ 4949049 h 5550115"/>
              <a:gd name="connsiteX150" fmla="*/ 3547784 w 5563679"/>
              <a:gd name="connsiteY150" fmla="*/ 4820022 h 5550115"/>
              <a:gd name="connsiteX151" fmla="*/ 3547784 w 5563679"/>
              <a:gd name="connsiteY151" fmla="*/ 2265528 h 5550115"/>
              <a:gd name="connsiteX152" fmla="*/ 3547783 w 5563679"/>
              <a:gd name="connsiteY152" fmla="*/ 4836545 h 5550115"/>
              <a:gd name="connsiteX153" fmla="*/ 3537645 w 5563679"/>
              <a:gd name="connsiteY153" fmla="*/ 4786326 h 5550115"/>
              <a:gd name="connsiteX154" fmla="*/ 3418757 w 5563679"/>
              <a:gd name="connsiteY154" fmla="*/ 4707522 h 5550115"/>
              <a:gd name="connsiteX155" fmla="*/ 3299870 w 5563679"/>
              <a:gd name="connsiteY155" fmla="*/ 4786326 h 5550115"/>
              <a:gd name="connsiteX156" fmla="*/ 3290106 w 5563679"/>
              <a:gd name="connsiteY156" fmla="*/ 4834686 h 5550115"/>
              <a:gd name="connsiteX157" fmla="*/ 3290106 w 5563679"/>
              <a:gd name="connsiteY157" fmla="*/ 5421088 h 5550115"/>
              <a:gd name="connsiteX158" fmla="*/ 3161079 w 5563679"/>
              <a:gd name="connsiteY158" fmla="*/ 5550115 h 5550115"/>
              <a:gd name="connsiteX159" fmla="*/ 3161080 w 5563679"/>
              <a:gd name="connsiteY159" fmla="*/ 5550114 h 5550115"/>
              <a:gd name="connsiteX160" fmla="*/ 3032053 w 5563679"/>
              <a:gd name="connsiteY160" fmla="*/ 5421087 h 5550115"/>
              <a:gd name="connsiteX161" fmla="*/ 3032053 w 5563679"/>
              <a:gd name="connsiteY161" fmla="*/ 2265528 h 5550115"/>
              <a:gd name="connsiteX162" fmla="*/ 3032052 w 5563679"/>
              <a:gd name="connsiteY162" fmla="*/ 4524125 h 5550115"/>
              <a:gd name="connsiteX163" fmla="*/ 3021914 w 5563679"/>
              <a:gd name="connsiteY163" fmla="*/ 4473906 h 5550115"/>
              <a:gd name="connsiteX164" fmla="*/ 2903026 w 5563679"/>
              <a:gd name="connsiteY164" fmla="*/ 4395102 h 5550115"/>
              <a:gd name="connsiteX165" fmla="*/ 2784139 w 5563679"/>
              <a:gd name="connsiteY165" fmla="*/ 4473906 h 5550115"/>
              <a:gd name="connsiteX166" fmla="*/ 2780541 w 5563679"/>
              <a:gd name="connsiteY166" fmla="*/ 4491725 h 5550115"/>
              <a:gd name="connsiteX167" fmla="*/ 2780541 w 5563679"/>
              <a:gd name="connsiteY167" fmla="*/ 4800671 h 5550115"/>
              <a:gd name="connsiteX168" fmla="*/ 2651514 w 5563679"/>
              <a:gd name="connsiteY168" fmla="*/ 4929698 h 5550115"/>
              <a:gd name="connsiteX169" fmla="*/ 2651515 w 5563679"/>
              <a:gd name="connsiteY169" fmla="*/ 4929697 h 5550115"/>
              <a:gd name="connsiteX170" fmla="*/ 2522488 w 5563679"/>
              <a:gd name="connsiteY170" fmla="*/ 4800670 h 5550115"/>
              <a:gd name="connsiteX171" fmla="*/ 2522488 w 5563679"/>
              <a:gd name="connsiteY171" fmla="*/ 4753932 h 5550115"/>
              <a:gd name="connsiteX172" fmla="*/ 2503819 w 5563679"/>
              <a:gd name="connsiteY172" fmla="*/ 4721390 h 5550115"/>
              <a:gd name="connsiteX173" fmla="*/ 2426754 w 5563679"/>
              <a:gd name="connsiteY173" fmla="*/ 4674946 h 5550115"/>
              <a:gd name="connsiteX174" fmla="*/ 2403274 w 5563679"/>
              <a:gd name="connsiteY174" fmla="*/ 4672579 h 5550115"/>
              <a:gd name="connsiteX175" fmla="*/ 2403274 w 5563679"/>
              <a:gd name="connsiteY175" fmla="*/ 4671841 h 5550115"/>
              <a:gd name="connsiteX176" fmla="*/ 2355204 w 5563679"/>
              <a:gd name="connsiteY176" fmla="*/ 4662137 h 5550115"/>
              <a:gd name="connsiteX177" fmla="*/ 2276401 w 5563679"/>
              <a:gd name="connsiteY177" fmla="*/ 4543249 h 5550115"/>
              <a:gd name="connsiteX178" fmla="*/ 2276401 w 5563679"/>
              <a:gd name="connsiteY178" fmla="*/ 4429265 h 5550115"/>
              <a:gd name="connsiteX179" fmla="*/ 2268012 w 5563679"/>
              <a:gd name="connsiteY179" fmla="*/ 4387715 h 5550115"/>
              <a:gd name="connsiteX180" fmla="*/ 2149125 w 5563679"/>
              <a:gd name="connsiteY180" fmla="*/ 4308911 h 5550115"/>
              <a:gd name="connsiteX181" fmla="*/ 2030238 w 5563679"/>
              <a:gd name="connsiteY181" fmla="*/ 4387715 h 5550115"/>
              <a:gd name="connsiteX182" fmla="*/ 2028048 w 5563679"/>
              <a:gd name="connsiteY182" fmla="*/ 4398560 h 5550115"/>
              <a:gd name="connsiteX183" fmla="*/ 2028048 w 5563679"/>
              <a:gd name="connsiteY183" fmla="*/ 4551963 h 5550115"/>
              <a:gd name="connsiteX184" fmla="*/ 1949245 w 5563679"/>
              <a:gd name="connsiteY184" fmla="*/ 4670851 h 5550115"/>
              <a:gd name="connsiteX185" fmla="*/ 1901175 w 5563679"/>
              <a:gd name="connsiteY185" fmla="*/ 4680555 h 5550115"/>
              <a:gd name="connsiteX186" fmla="*/ 1901175 w 5563679"/>
              <a:gd name="connsiteY186" fmla="*/ 4681293 h 5550115"/>
              <a:gd name="connsiteX187" fmla="*/ 1877695 w 5563679"/>
              <a:gd name="connsiteY187" fmla="*/ 4683660 h 5550115"/>
              <a:gd name="connsiteX188" fmla="*/ 1777966 w 5563679"/>
              <a:gd name="connsiteY188" fmla="*/ 4769609 h 5550115"/>
              <a:gd name="connsiteX189" fmla="*/ 1775762 w 5563679"/>
              <a:gd name="connsiteY189" fmla="*/ 4782099 h 5550115"/>
              <a:gd name="connsiteX190" fmla="*/ 1775762 w 5563679"/>
              <a:gd name="connsiteY190" fmla="*/ 4916007 h 5550115"/>
              <a:gd name="connsiteX191" fmla="*/ 1646735 w 5563679"/>
              <a:gd name="connsiteY191" fmla="*/ 5045034 h 5550115"/>
              <a:gd name="connsiteX192" fmla="*/ 1646736 w 5563679"/>
              <a:gd name="connsiteY192" fmla="*/ 5045033 h 5550115"/>
              <a:gd name="connsiteX193" fmla="*/ 1517709 w 5563679"/>
              <a:gd name="connsiteY193" fmla="*/ 4916006 h 5550115"/>
              <a:gd name="connsiteX194" fmla="*/ 1517709 w 5563679"/>
              <a:gd name="connsiteY194" fmla="*/ 4550752 h 5550115"/>
              <a:gd name="connsiteX195" fmla="*/ 1515505 w 5563679"/>
              <a:gd name="connsiteY195" fmla="*/ 4538262 h 5550115"/>
              <a:gd name="connsiteX196" fmla="*/ 1415776 w 5563679"/>
              <a:gd name="connsiteY196" fmla="*/ 4452313 h 5550115"/>
              <a:gd name="connsiteX197" fmla="*/ 1392296 w 5563679"/>
              <a:gd name="connsiteY197" fmla="*/ 4449946 h 5550115"/>
              <a:gd name="connsiteX198" fmla="*/ 1392296 w 5563679"/>
              <a:gd name="connsiteY198" fmla="*/ 4449208 h 5550115"/>
              <a:gd name="connsiteX199" fmla="*/ 1344226 w 5563679"/>
              <a:gd name="connsiteY199" fmla="*/ 4439504 h 5550115"/>
              <a:gd name="connsiteX200" fmla="*/ 1265423 w 5563679"/>
              <a:gd name="connsiteY200" fmla="*/ 4320616 h 5550115"/>
              <a:gd name="connsiteX201" fmla="*/ 1265423 w 5563679"/>
              <a:gd name="connsiteY201" fmla="*/ 3944241 h 5550115"/>
              <a:gd name="connsiteX202" fmla="*/ 1257034 w 5563679"/>
              <a:gd name="connsiteY202" fmla="*/ 3902691 h 5550115"/>
              <a:gd name="connsiteX203" fmla="*/ 1138147 w 5563679"/>
              <a:gd name="connsiteY203" fmla="*/ 3823887 h 5550115"/>
              <a:gd name="connsiteX204" fmla="*/ 1019260 w 5563679"/>
              <a:gd name="connsiteY204" fmla="*/ 3902691 h 5550115"/>
              <a:gd name="connsiteX205" fmla="*/ 1016586 w 5563679"/>
              <a:gd name="connsiteY205" fmla="*/ 3915934 h 5550115"/>
              <a:gd name="connsiteX206" fmla="*/ 1016586 w 5563679"/>
              <a:gd name="connsiteY206" fmla="*/ 3976598 h 5550115"/>
              <a:gd name="connsiteX207" fmla="*/ 887559 w 5563679"/>
              <a:gd name="connsiteY207" fmla="*/ 4105625 h 5550115"/>
              <a:gd name="connsiteX208" fmla="*/ 887560 w 5563679"/>
              <a:gd name="connsiteY208" fmla="*/ 4105624 h 5550115"/>
              <a:gd name="connsiteX209" fmla="*/ 758533 w 5563679"/>
              <a:gd name="connsiteY209" fmla="*/ 3976597 h 5550115"/>
              <a:gd name="connsiteX210" fmla="*/ 758533 w 5563679"/>
              <a:gd name="connsiteY210" fmla="*/ 3835817 h 5550115"/>
              <a:gd name="connsiteX211" fmla="*/ 737116 w 5563679"/>
              <a:gd name="connsiteY211" fmla="*/ 3798485 h 5550115"/>
              <a:gd name="connsiteX212" fmla="*/ 660051 w 5563679"/>
              <a:gd name="connsiteY212" fmla="*/ 3752041 h 5550115"/>
              <a:gd name="connsiteX213" fmla="*/ 636571 w 5563679"/>
              <a:gd name="connsiteY213" fmla="*/ 3749674 h 5550115"/>
              <a:gd name="connsiteX214" fmla="*/ 636571 w 5563679"/>
              <a:gd name="connsiteY214" fmla="*/ 3748936 h 5550115"/>
              <a:gd name="connsiteX215" fmla="*/ 588501 w 5563679"/>
              <a:gd name="connsiteY215" fmla="*/ 3739232 h 5550115"/>
              <a:gd name="connsiteX216" fmla="*/ 509698 w 5563679"/>
              <a:gd name="connsiteY216" fmla="*/ 3620344 h 5550115"/>
              <a:gd name="connsiteX217" fmla="*/ 509698 w 5563679"/>
              <a:gd name="connsiteY217" fmla="*/ 2675086 h 5550115"/>
              <a:gd name="connsiteX218" fmla="*/ 501309 w 5563679"/>
              <a:gd name="connsiteY218" fmla="*/ 2633537 h 5550115"/>
              <a:gd name="connsiteX219" fmla="*/ 382422 w 5563679"/>
              <a:gd name="connsiteY219" fmla="*/ 2554733 h 5550115"/>
              <a:gd name="connsiteX220" fmla="*/ 263535 w 5563679"/>
              <a:gd name="connsiteY220" fmla="*/ 2633537 h 5550115"/>
              <a:gd name="connsiteX221" fmla="*/ 258053 w 5563679"/>
              <a:gd name="connsiteY221" fmla="*/ 2660688 h 5550115"/>
              <a:gd name="connsiteX222" fmla="*/ 258053 w 5563679"/>
              <a:gd name="connsiteY222" fmla="*/ 2715723 h 5550115"/>
              <a:gd name="connsiteX223" fmla="*/ 129026 w 5563679"/>
              <a:gd name="connsiteY223" fmla="*/ 2844750 h 5550115"/>
              <a:gd name="connsiteX224" fmla="*/ 129027 w 5563679"/>
              <a:gd name="connsiteY224" fmla="*/ 2844749 h 5550115"/>
              <a:gd name="connsiteX225" fmla="*/ 0 w 5563679"/>
              <a:gd name="connsiteY225" fmla="*/ 2715722 h 5550115"/>
              <a:gd name="connsiteX226" fmla="*/ 0 w 5563679"/>
              <a:gd name="connsiteY226" fmla="*/ 2265528 h 5550115"/>
              <a:gd name="connsiteX227" fmla="*/ 0 w 5563679"/>
              <a:gd name="connsiteY227" fmla="*/ 546839 h 5550115"/>
              <a:gd name="connsiteX228" fmla="*/ 12233 w 5563679"/>
              <a:gd name="connsiteY228" fmla="*/ 526676 h 5550115"/>
              <a:gd name="connsiteX229" fmla="*/ 111797 w 5563679"/>
              <a:gd name="connsiteY229" fmla="*/ 479722 h 5550115"/>
              <a:gd name="connsiteX230" fmla="*/ 230684 w 5563679"/>
              <a:gd name="connsiteY230" fmla="*/ 558526 h 5550115"/>
              <a:gd name="connsiteX231" fmla="*/ 232874 w 5563679"/>
              <a:gd name="connsiteY231" fmla="*/ 569371 h 5550115"/>
              <a:gd name="connsiteX232" fmla="*/ 232874 w 5563679"/>
              <a:gd name="connsiteY232" fmla="*/ 722774 h 5550115"/>
              <a:gd name="connsiteX233" fmla="*/ 311677 w 5563679"/>
              <a:gd name="connsiteY233" fmla="*/ 841662 h 5550115"/>
              <a:gd name="connsiteX234" fmla="*/ 359747 w 5563679"/>
              <a:gd name="connsiteY234" fmla="*/ 851366 h 5550115"/>
              <a:gd name="connsiteX235" fmla="*/ 359747 w 5563679"/>
              <a:gd name="connsiteY235" fmla="*/ 852104 h 5550115"/>
              <a:gd name="connsiteX236" fmla="*/ 383227 w 5563679"/>
              <a:gd name="connsiteY236" fmla="*/ 854471 h 5550115"/>
              <a:gd name="connsiteX237" fmla="*/ 482956 w 5563679"/>
              <a:gd name="connsiteY237" fmla="*/ 940420 h 5550115"/>
              <a:gd name="connsiteX238" fmla="*/ 485160 w 5563679"/>
              <a:gd name="connsiteY238" fmla="*/ 952910 h 5550115"/>
              <a:gd name="connsiteX239" fmla="*/ 485160 w 5563679"/>
              <a:gd name="connsiteY239" fmla="*/ 1086818 h 5550115"/>
              <a:gd name="connsiteX240" fmla="*/ 614186 w 5563679"/>
              <a:gd name="connsiteY240" fmla="*/ 1215845 h 5550115"/>
              <a:gd name="connsiteX241" fmla="*/ 614185 w 5563679"/>
              <a:gd name="connsiteY241" fmla="*/ 1215844 h 5550115"/>
              <a:gd name="connsiteX242" fmla="*/ 743212 w 5563679"/>
              <a:gd name="connsiteY242" fmla="*/ 1086817 h 5550115"/>
              <a:gd name="connsiteX243" fmla="*/ 743212 w 5563679"/>
              <a:gd name="connsiteY243" fmla="*/ 721563 h 5550115"/>
              <a:gd name="connsiteX244" fmla="*/ 745416 w 5563679"/>
              <a:gd name="connsiteY244" fmla="*/ 709073 h 5550115"/>
              <a:gd name="connsiteX245" fmla="*/ 845145 w 5563679"/>
              <a:gd name="connsiteY245" fmla="*/ 623124 h 5550115"/>
              <a:gd name="connsiteX246" fmla="*/ 868625 w 5563679"/>
              <a:gd name="connsiteY246" fmla="*/ 620757 h 5550115"/>
              <a:gd name="connsiteX247" fmla="*/ 868625 w 5563679"/>
              <a:gd name="connsiteY247" fmla="*/ 620019 h 5550115"/>
              <a:gd name="connsiteX248" fmla="*/ 916695 w 5563679"/>
              <a:gd name="connsiteY248" fmla="*/ 610315 h 5550115"/>
              <a:gd name="connsiteX249" fmla="*/ 995498 w 5563679"/>
              <a:gd name="connsiteY249" fmla="*/ 491427 h 5550115"/>
              <a:gd name="connsiteX250" fmla="*/ 995498 w 5563679"/>
              <a:gd name="connsiteY250" fmla="*/ 115052 h 5550115"/>
              <a:gd name="connsiteX251" fmla="*/ 1003887 w 5563679"/>
              <a:gd name="connsiteY251" fmla="*/ 73502 h 5550115"/>
              <a:gd name="connsiteX252" fmla="*/ 1084406 w 5563679"/>
              <a:gd name="connsiteY252" fmla="*/ 499 h 5550115"/>
              <a:gd name="connsiteX253" fmla="*/ 1087705 w 5563679"/>
              <a:gd name="connsiteY253" fmla="*/ 0 h 5550115"/>
              <a:gd name="connsiteX0" fmla="*/ 1087705 w 5563679"/>
              <a:gd name="connsiteY0" fmla="*/ 0 h 5550115"/>
              <a:gd name="connsiteX1" fmla="*/ 1157844 w 5563679"/>
              <a:gd name="connsiteY1" fmla="*/ 0 h 5550115"/>
              <a:gd name="connsiteX2" fmla="*/ 1161143 w 5563679"/>
              <a:gd name="connsiteY2" fmla="*/ 499 h 5550115"/>
              <a:gd name="connsiteX3" fmla="*/ 1241661 w 5563679"/>
              <a:gd name="connsiteY3" fmla="*/ 73502 h 5550115"/>
              <a:gd name="connsiteX4" fmla="*/ 1244335 w 5563679"/>
              <a:gd name="connsiteY4" fmla="*/ 86745 h 5550115"/>
              <a:gd name="connsiteX5" fmla="*/ 1244335 w 5563679"/>
              <a:gd name="connsiteY5" fmla="*/ 147409 h 5550115"/>
              <a:gd name="connsiteX6" fmla="*/ 1373362 w 5563679"/>
              <a:gd name="connsiteY6" fmla="*/ 276436 h 5550115"/>
              <a:gd name="connsiteX7" fmla="*/ 1373361 w 5563679"/>
              <a:gd name="connsiteY7" fmla="*/ 276435 h 5550115"/>
              <a:gd name="connsiteX8" fmla="*/ 1390772 w 5563679"/>
              <a:gd name="connsiteY8" fmla="*/ 272920 h 5550115"/>
              <a:gd name="connsiteX9" fmla="*/ 1399039 w 5563679"/>
              <a:gd name="connsiteY9" fmla="*/ 274589 h 5550115"/>
              <a:gd name="connsiteX10" fmla="*/ 1399039 w 5563679"/>
              <a:gd name="connsiteY10" fmla="*/ 275327 h 5550115"/>
              <a:gd name="connsiteX11" fmla="*/ 1422519 w 5563679"/>
              <a:gd name="connsiteY11" fmla="*/ 277694 h 5550115"/>
              <a:gd name="connsiteX12" fmla="*/ 1522248 w 5563679"/>
              <a:gd name="connsiteY12" fmla="*/ 363643 h 5550115"/>
              <a:gd name="connsiteX13" fmla="*/ 1522268 w 5563679"/>
              <a:gd name="connsiteY13" fmla="*/ 363756 h 5550115"/>
              <a:gd name="connsiteX14" fmla="*/ 1522268 w 5563679"/>
              <a:gd name="connsiteY14" fmla="*/ 923549 h 5550115"/>
              <a:gd name="connsiteX15" fmla="*/ 1601071 w 5563679"/>
              <a:gd name="connsiteY15" fmla="*/ 1042437 h 5550115"/>
              <a:gd name="connsiteX16" fmla="*/ 1649141 w 5563679"/>
              <a:gd name="connsiteY16" fmla="*/ 1052141 h 5550115"/>
              <a:gd name="connsiteX17" fmla="*/ 1649141 w 5563679"/>
              <a:gd name="connsiteY17" fmla="*/ 1052879 h 5550115"/>
              <a:gd name="connsiteX18" fmla="*/ 1672621 w 5563679"/>
              <a:gd name="connsiteY18" fmla="*/ 1055246 h 5550115"/>
              <a:gd name="connsiteX19" fmla="*/ 1772350 w 5563679"/>
              <a:gd name="connsiteY19" fmla="*/ 1141195 h 5550115"/>
              <a:gd name="connsiteX20" fmla="*/ 1772601 w 5563679"/>
              <a:gd name="connsiteY20" fmla="*/ 1142618 h 5550115"/>
              <a:gd name="connsiteX21" fmla="*/ 1772601 w 5563679"/>
              <a:gd name="connsiteY21" fmla="*/ 1410943 h 5550115"/>
              <a:gd name="connsiteX22" fmla="*/ 1901628 w 5563679"/>
              <a:gd name="connsiteY22" fmla="*/ 1539970 h 5550115"/>
              <a:gd name="connsiteX23" fmla="*/ 1901627 w 5563679"/>
              <a:gd name="connsiteY23" fmla="*/ 1539969 h 5550115"/>
              <a:gd name="connsiteX24" fmla="*/ 2030654 w 5563679"/>
              <a:gd name="connsiteY24" fmla="*/ 1410942 h 5550115"/>
              <a:gd name="connsiteX25" fmla="*/ 2030654 w 5563679"/>
              <a:gd name="connsiteY25" fmla="*/ 1130923 h 5550115"/>
              <a:gd name="connsiteX26" fmla="*/ 2032657 w 5563679"/>
              <a:gd name="connsiteY26" fmla="*/ 1119572 h 5550115"/>
              <a:gd name="connsiteX27" fmla="*/ 2132386 w 5563679"/>
              <a:gd name="connsiteY27" fmla="*/ 1033623 h 5550115"/>
              <a:gd name="connsiteX28" fmla="*/ 2155866 w 5563679"/>
              <a:gd name="connsiteY28" fmla="*/ 1031256 h 5550115"/>
              <a:gd name="connsiteX29" fmla="*/ 2155866 w 5563679"/>
              <a:gd name="connsiteY29" fmla="*/ 1030518 h 5550115"/>
              <a:gd name="connsiteX30" fmla="*/ 2203936 w 5563679"/>
              <a:gd name="connsiteY30" fmla="*/ 1020814 h 5550115"/>
              <a:gd name="connsiteX31" fmla="*/ 2282739 w 5563679"/>
              <a:gd name="connsiteY31" fmla="*/ 901926 h 5550115"/>
              <a:gd name="connsiteX32" fmla="*/ 2282739 w 5563679"/>
              <a:gd name="connsiteY32" fmla="*/ 811796 h 5550115"/>
              <a:gd name="connsiteX33" fmla="*/ 2291128 w 5563679"/>
              <a:gd name="connsiteY33" fmla="*/ 770246 h 5550115"/>
              <a:gd name="connsiteX34" fmla="*/ 2410015 w 5563679"/>
              <a:gd name="connsiteY34" fmla="*/ 691442 h 5550115"/>
              <a:gd name="connsiteX35" fmla="*/ 2528902 w 5563679"/>
              <a:gd name="connsiteY35" fmla="*/ 770246 h 5550115"/>
              <a:gd name="connsiteX36" fmla="*/ 2531092 w 5563679"/>
              <a:gd name="connsiteY36" fmla="*/ 781090 h 5550115"/>
              <a:gd name="connsiteX37" fmla="*/ 2531092 w 5563679"/>
              <a:gd name="connsiteY37" fmla="*/ 1021960 h 5550115"/>
              <a:gd name="connsiteX38" fmla="*/ 2609895 w 5563679"/>
              <a:gd name="connsiteY38" fmla="*/ 1140848 h 5550115"/>
              <a:gd name="connsiteX39" fmla="*/ 2657965 w 5563679"/>
              <a:gd name="connsiteY39" fmla="*/ 1150552 h 5550115"/>
              <a:gd name="connsiteX40" fmla="*/ 2657965 w 5563679"/>
              <a:gd name="connsiteY40" fmla="*/ 1151290 h 5550115"/>
              <a:gd name="connsiteX41" fmla="*/ 2681445 w 5563679"/>
              <a:gd name="connsiteY41" fmla="*/ 1153657 h 5550115"/>
              <a:gd name="connsiteX42" fmla="*/ 2781174 w 5563679"/>
              <a:gd name="connsiteY42" fmla="*/ 1239606 h 5550115"/>
              <a:gd name="connsiteX43" fmla="*/ 2781426 w 5563679"/>
              <a:gd name="connsiteY43" fmla="*/ 1241035 h 5550115"/>
              <a:gd name="connsiteX44" fmla="*/ 2781426 w 5563679"/>
              <a:gd name="connsiteY44" fmla="*/ 1345676 h 5550115"/>
              <a:gd name="connsiteX45" fmla="*/ 2910453 w 5563679"/>
              <a:gd name="connsiteY45" fmla="*/ 1474703 h 5550115"/>
              <a:gd name="connsiteX46" fmla="*/ 2910452 w 5563679"/>
              <a:gd name="connsiteY46" fmla="*/ 1474702 h 5550115"/>
              <a:gd name="connsiteX47" fmla="*/ 3039479 w 5563679"/>
              <a:gd name="connsiteY47" fmla="*/ 1345675 h 5550115"/>
              <a:gd name="connsiteX48" fmla="*/ 3039480 w 5563679"/>
              <a:gd name="connsiteY48" fmla="*/ 1362198 h 5550115"/>
              <a:gd name="connsiteX49" fmla="*/ 3049618 w 5563679"/>
              <a:gd name="connsiteY49" fmla="*/ 1311979 h 5550115"/>
              <a:gd name="connsiteX50" fmla="*/ 3168506 w 5563679"/>
              <a:gd name="connsiteY50" fmla="*/ 1233175 h 5550115"/>
              <a:gd name="connsiteX51" fmla="*/ 3287393 w 5563679"/>
              <a:gd name="connsiteY51" fmla="*/ 1311979 h 5550115"/>
              <a:gd name="connsiteX52" fmla="*/ 3297157 w 5563679"/>
              <a:gd name="connsiteY52" fmla="*/ 1360339 h 5550115"/>
              <a:gd name="connsiteX53" fmla="*/ 3297157 w 5563679"/>
              <a:gd name="connsiteY53" fmla="*/ 1946741 h 5550115"/>
              <a:gd name="connsiteX54" fmla="*/ 3426184 w 5563679"/>
              <a:gd name="connsiteY54" fmla="*/ 2075768 h 5550115"/>
              <a:gd name="connsiteX55" fmla="*/ 3426183 w 5563679"/>
              <a:gd name="connsiteY55" fmla="*/ 2075767 h 5550115"/>
              <a:gd name="connsiteX56" fmla="*/ 3555210 w 5563679"/>
              <a:gd name="connsiteY56" fmla="*/ 1946740 h 5550115"/>
              <a:gd name="connsiteX57" fmla="*/ 3555211 w 5563679"/>
              <a:gd name="connsiteY57" fmla="*/ 1049778 h 5550115"/>
              <a:gd name="connsiteX58" fmla="*/ 3565349 w 5563679"/>
              <a:gd name="connsiteY58" fmla="*/ 999559 h 5550115"/>
              <a:gd name="connsiteX59" fmla="*/ 3684237 w 5563679"/>
              <a:gd name="connsiteY59" fmla="*/ 920755 h 5550115"/>
              <a:gd name="connsiteX60" fmla="*/ 3803124 w 5563679"/>
              <a:gd name="connsiteY60" fmla="*/ 999559 h 5550115"/>
              <a:gd name="connsiteX61" fmla="*/ 3806722 w 5563679"/>
              <a:gd name="connsiteY61" fmla="*/ 1017378 h 5550115"/>
              <a:gd name="connsiteX62" fmla="*/ 3806722 w 5563679"/>
              <a:gd name="connsiteY62" fmla="*/ 1326324 h 5550115"/>
              <a:gd name="connsiteX63" fmla="*/ 3935749 w 5563679"/>
              <a:gd name="connsiteY63" fmla="*/ 1455351 h 5550115"/>
              <a:gd name="connsiteX64" fmla="*/ 3935748 w 5563679"/>
              <a:gd name="connsiteY64" fmla="*/ 1455350 h 5550115"/>
              <a:gd name="connsiteX65" fmla="*/ 4064775 w 5563679"/>
              <a:gd name="connsiteY65" fmla="*/ 1326323 h 5550115"/>
              <a:gd name="connsiteX66" fmla="*/ 4064775 w 5563679"/>
              <a:gd name="connsiteY66" fmla="*/ 1279585 h 5550115"/>
              <a:gd name="connsiteX67" fmla="*/ 4083444 w 5563679"/>
              <a:gd name="connsiteY67" fmla="*/ 1247043 h 5550115"/>
              <a:gd name="connsiteX68" fmla="*/ 4160509 w 5563679"/>
              <a:gd name="connsiteY68" fmla="*/ 1200599 h 5550115"/>
              <a:gd name="connsiteX69" fmla="*/ 4183989 w 5563679"/>
              <a:gd name="connsiteY69" fmla="*/ 1198232 h 5550115"/>
              <a:gd name="connsiteX70" fmla="*/ 4183989 w 5563679"/>
              <a:gd name="connsiteY70" fmla="*/ 1197494 h 5550115"/>
              <a:gd name="connsiteX71" fmla="*/ 4232059 w 5563679"/>
              <a:gd name="connsiteY71" fmla="*/ 1187790 h 5550115"/>
              <a:gd name="connsiteX72" fmla="*/ 4310862 w 5563679"/>
              <a:gd name="connsiteY72" fmla="*/ 1068902 h 5550115"/>
              <a:gd name="connsiteX73" fmla="*/ 4310862 w 5563679"/>
              <a:gd name="connsiteY73" fmla="*/ 954918 h 5550115"/>
              <a:gd name="connsiteX74" fmla="*/ 4319251 w 5563679"/>
              <a:gd name="connsiteY74" fmla="*/ 913368 h 5550115"/>
              <a:gd name="connsiteX75" fmla="*/ 4438138 w 5563679"/>
              <a:gd name="connsiteY75" fmla="*/ 834564 h 5550115"/>
              <a:gd name="connsiteX76" fmla="*/ 4557025 w 5563679"/>
              <a:gd name="connsiteY76" fmla="*/ 913368 h 5550115"/>
              <a:gd name="connsiteX77" fmla="*/ 4559215 w 5563679"/>
              <a:gd name="connsiteY77" fmla="*/ 924213 h 5550115"/>
              <a:gd name="connsiteX78" fmla="*/ 4559215 w 5563679"/>
              <a:gd name="connsiteY78" fmla="*/ 1077616 h 5550115"/>
              <a:gd name="connsiteX79" fmla="*/ 4638018 w 5563679"/>
              <a:gd name="connsiteY79" fmla="*/ 1196504 h 5550115"/>
              <a:gd name="connsiteX80" fmla="*/ 4686088 w 5563679"/>
              <a:gd name="connsiteY80" fmla="*/ 1206208 h 5550115"/>
              <a:gd name="connsiteX81" fmla="*/ 4686088 w 5563679"/>
              <a:gd name="connsiteY81" fmla="*/ 1206946 h 5550115"/>
              <a:gd name="connsiteX82" fmla="*/ 4709568 w 5563679"/>
              <a:gd name="connsiteY82" fmla="*/ 1209313 h 5550115"/>
              <a:gd name="connsiteX83" fmla="*/ 4809296 w 5563679"/>
              <a:gd name="connsiteY83" fmla="*/ 1295262 h 5550115"/>
              <a:gd name="connsiteX84" fmla="*/ 4811500 w 5563679"/>
              <a:gd name="connsiteY84" fmla="*/ 1307752 h 5550115"/>
              <a:gd name="connsiteX85" fmla="*/ 4811500 w 5563679"/>
              <a:gd name="connsiteY85" fmla="*/ 1441660 h 5550115"/>
              <a:gd name="connsiteX86" fmla="*/ 4940527 w 5563679"/>
              <a:gd name="connsiteY86" fmla="*/ 1570687 h 5550115"/>
              <a:gd name="connsiteX87" fmla="*/ 4940526 w 5563679"/>
              <a:gd name="connsiteY87" fmla="*/ 1570686 h 5550115"/>
              <a:gd name="connsiteX88" fmla="*/ 5069553 w 5563679"/>
              <a:gd name="connsiteY88" fmla="*/ 1441659 h 5550115"/>
              <a:gd name="connsiteX89" fmla="*/ 5069553 w 5563679"/>
              <a:gd name="connsiteY89" fmla="*/ 1076405 h 5550115"/>
              <a:gd name="connsiteX90" fmla="*/ 5071757 w 5563679"/>
              <a:gd name="connsiteY90" fmla="*/ 1063915 h 5550115"/>
              <a:gd name="connsiteX91" fmla="*/ 5171486 w 5563679"/>
              <a:gd name="connsiteY91" fmla="*/ 977966 h 5550115"/>
              <a:gd name="connsiteX92" fmla="*/ 5194966 w 5563679"/>
              <a:gd name="connsiteY92" fmla="*/ 975599 h 5550115"/>
              <a:gd name="connsiteX93" fmla="*/ 5194966 w 5563679"/>
              <a:gd name="connsiteY93" fmla="*/ 974861 h 5550115"/>
              <a:gd name="connsiteX94" fmla="*/ 5243036 w 5563679"/>
              <a:gd name="connsiteY94" fmla="*/ 965157 h 5550115"/>
              <a:gd name="connsiteX95" fmla="*/ 5321839 w 5563679"/>
              <a:gd name="connsiteY95" fmla="*/ 846269 h 5550115"/>
              <a:gd name="connsiteX96" fmla="*/ 5321839 w 5563679"/>
              <a:gd name="connsiteY96" fmla="*/ 469894 h 5550115"/>
              <a:gd name="connsiteX97" fmla="*/ 5330228 w 5563679"/>
              <a:gd name="connsiteY97" fmla="*/ 428344 h 5550115"/>
              <a:gd name="connsiteX98" fmla="*/ 5449115 w 5563679"/>
              <a:gd name="connsiteY98" fmla="*/ 349540 h 5550115"/>
              <a:gd name="connsiteX99" fmla="*/ 5548678 w 5563679"/>
              <a:gd name="connsiteY99" fmla="*/ 396494 h 5550115"/>
              <a:gd name="connsiteX100" fmla="*/ 5562692 w 5563679"/>
              <a:gd name="connsiteY100" fmla="*/ 419592 h 5550115"/>
              <a:gd name="connsiteX101" fmla="*/ 5562692 w 5563679"/>
              <a:gd name="connsiteY101" fmla="*/ 2265528 h 5550115"/>
              <a:gd name="connsiteX102" fmla="*/ 5563679 w 5563679"/>
              <a:gd name="connsiteY102" fmla="*/ 2265528 h 5550115"/>
              <a:gd name="connsiteX103" fmla="*/ 5563679 w 5563679"/>
              <a:gd name="connsiteY103" fmla="*/ 3341998 h 5550115"/>
              <a:gd name="connsiteX104" fmla="*/ 5484876 w 5563679"/>
              <a:gd name="connsiteY104" fmla="*/ 3460886 h 5550115"/>
              <a:gd name="connsiteX105" fmla="*/ 5436806 w 5563679"/>
              <a:gd name="connsiteY105" fmla="*/ 3470590 h 5550115"/>
              <a:gd name="connsiteX106" fmla="*/ 5436806 w 5563679"/>
              <a:gd name="connsiteY106" fmla="*/ 3471328 h 5550115"/>
              <a:gd name="connsiteX107" fmla="*/ 5413326 w 5563679"/>
              <a:gd name="connsiteY107" fmla="*/ 3473695 h 5550115"/>
              <a:gd name="connsiteX108" fmla="*/ 5336262 w 5563679"/>
              <a:gd name="connsiteY108" fmla="*/ 3520139 h 5550115"/>
              <a:gd name="connsiteX109" fmla="*/ 5315097 w 5563679"/>
              <a:gd name="connsiteY109" fmla="*/ 3557030 h 5550115"/>
              <a:gd name="connsiteX110" fmla="*/ 5315097 w 5563679"/>
              <a:gd name="connsiteY110" fmla="*/ 3620344 h 5550115"/>
              <a:gd name="connsiteX111" fmla="*/ 5236294 w 5563679"/>
              <a:gd name="connsiteY111" fmla="*/ 3739232 h 5550115"/>
              <a:gd name="connsiteX112" fmla="*/ 5188224 w 5563679"/>
              <a:gd name="connsiteY112" fmla="*/ 3748936 h 5550115"/>
              <a:gd name="connsiteX113" fmla="*/ 5188224 w 5563679"/>
              <a:gd name="connsiteY113" fmla="*/ 3749674 h 5550115"/>
              <a:gd name="connsiteX114" fmla="*/ 5164744 w 5563679"/>
              <a:gd name="connsiteY114" fmla="*/ 3752041 h 5550115"/>
              <a:gd name="connsiteX115" fmla="*/ 5065015 w 5563679"/>
              <a:gd name="connsiteY115" fmla="*/ 3837990 h 5550115"/>
              <a:gd name="connsiteX116" fmla="*/ 5064995 w 5563679"/>
              <a:gd name="connsiteY116" fmla="*/ 3838103 h 5550115"/>
              <a:gd name="connsiteX117" fmla="*/ 5064995 w 5563679"/>
              <a:gd name="connsiteY117" fmla="*/ 4397896 h 5550115"/>
              <a:gd name="connsiteX118" fmla="*/ 4986192 w 5563679"/>
              <a:gd name="connsiteY118" fmla="*/ 4516784 h 5550115"/>
              <a:gd name="connsiteX119" fmla="*/ 4938122 w 5563679"/>
              <a:gd name="connsiteY119" fmla="*/ 4526488 h 5550115"/>
              <a:gd name="connsiteX120" fmla="*/ 4938122 w 5563679"/>
              <a:gd name="connsiteY120" fmla="*/ 4527226 h 5550115"/>
              <a:gd name="connsiteX121" fmla="*/ 4914642 w 5563679"/>
              <a:gd name="connsiteY121" fmla="*/ 4529593 h 5550115"/>
              <a:gd name="connsiteX122" fmla="*/ 4814913 w 5563679"/>
              <a:gd name="connsiteY122" fmla="*/ 4615542 h 5550115"/>
              <a:gd name="connsiteX123" fmla="*/ 4814662 w 5563679"/>
              <a:gd name="connsiteY123" fmla="*/ 4616965 h 5550115"/>
              <a:gd name="connsiteX124" fmla="*/ 4814662 w 5563679"/>
              <a:gd name="connsiteY124" fmla="*/ 4885290 h 5550115"/>
              <a:gd name="connsiteX125" fmla="*/ 4685635 w 5563679"/>
              <a:gd name="connsiteY125" fmla="*/ 5014317 h 5550115"/>
              <a:gd name="connsiteX126" fmla="*/ 4685636 w 5563679"/>
              <a:gd name="connsiteY126" fmla="*/ 5014316 h 5550115"/>
              <a:gd name="connsiteX127" fmla="*/ 4556609 w 5563679"/>
              <a:gd name="connsiteY127" fmla="*/ 4885289 h 5550115"/>
              <a:gd name="connsiteX128" fmla="*/ 4556609 w 5563679"/>
              <a:gd name="connsiteY128" fmla="*/ 4605270 h 5550115"/>
              <a:gd name="connsiteX129" fmla="*/ 4554606 w 5563679"/>
              <a:gd name="connsiteY129" fmla="*/ 4593919 h 5550115"/>
              <a:gd name="connsiteX130" fmla="*/ 4454877 w 5563679"/>
              <a:gd name="connsiteY130" fmla="*/ 4507970 h 5550115"/>
              <a:gd name="connsiteX131" fmla="*/ 4431397 w 5563679"/>
              <a:gd name="connsiteY131" fmla="*/ 4505603 h 5550115"/>
              <a:gd name="connsiteX132" fmla="*/ 4431397 w 5563679"/>
              <a:gd name="connsiteY132" fmla="*/ 4504865 h 5550115"/>
              <a:gd name="connsiteX133" fmla="*/ 4383327 w 5563679"/>
              <a:gd name="connsiteY133" fmla="*/ 4495161 h 5550115"/>
              <a:gd name="connsiteX134" fmla="*/ 4304524 w 5563679"/>
              <a:gd name="connsiteY134" fmla="*/ 4376273 h 5550115"/>
              <a:gd name="connsiteX135" fmla="*/ 4304524 w 5563679"/>
              <a:gd name="connsiteY135" fmla="*/ 4286143 h 5550115"/>
              <a:gd name="connsiteX136" fmla="*/ 4296135 w 5563679"/>
              <a:gd name="connsiteY136" fmla="*/ 4244593 h 5550115"/>
              <a:gd name="connsiteX137" fmla="*/ 4177248 w 5563679"/>
              <a:gd name="connsiteY137" fmla="*/ 4165789 h 5550115"/>
              <a:gd name="connsiteX138" fmla="*/ 4058361 w 5563679"/>
              <a:gd name="connsiteY138" fmla="*/ 4244593 h 5550115"/>
              <a:gd name="connsiteX139" fmla="*/ 4056171 w 5563679"/>
              <a:gd name="connsiteY139" fmla="*/ 4255437 h 5550115"/>
              <a:gd name="connsiteX140" fmla="*/ 4056171 w 5563679"/>
              <a:gd name="connsiteY140" fmla="*/ 4496307 h 5550115"/>
              <a:gd name="connsiteX141" fmla="*/ 3977368 w 5563679"/>
              <a:gd name="connsiteY141" fmla="*/ 4615195 h 5550115"/>
              <a:gd name="connsiteX142" fmla="*/ 3929298 w 5563679"/>
              <a:gd name="connsiteY142" fmla="*/ 4624899 h 5550115"/>
              <a:gd name="connsiteX143" fmla="*/ 3929298 w 5563679"/>
              <a:gd name="connsiteY143" fmla="*/ 4625637 h 5550115"/>
              <a:gd name="connsiteX144" fmla="*/ 3905818 w 5563679"/>
              <a:gd name="connsiteY144" fmla="*/ 4628004 h 5550115"/>
              <a:gd name="connsiteX145" fmla="*/ 3806089 w 5563679"/>
              <a:gd name="connsiteY145" fmla="*/ 4713953 h 5550115"/>
              <a:gd name="connsiteX146" fmla="*/ 3805837 w 5563679"/>
              <a:gd name="connsiteY146" fmla="*/ 4715382 h 5550115"/>
              <a:gd name="connsiteX147" fmla="*/ 3805837 w 5563679"/>
              <a:gd name="connsiteY147" fmla="*/ 4820023 h 5550115"/>
              <a:gd name="connsiteX148" fmla="*/ 3676810 w 5563679"/>
              <a:gd name="connsiteY148" fmla="*/ 4949050 h 5550115"/>
              <a:gd name="connsiteX149" fmla="*/ 3676811 w 5563679"/>
              <a:gd name="connsiteY149" fmla="*/ 4949049 h 5550115"/>
              <a:gd name="connsiteX150" fmla="*/ 3547784 w 5563679"/>
              <a:gd name="connsiteY150" fmla="*/ 4820022 h 5550115"/>
              <a:gd name="connsiteX151" fmla="*/ 3547783 w 5563679"/>
              <a:gd name="connsiteY151" fmla="*/ 4836545 h 5550115"/>
              <a:gd name="connsiteX152" fmla="*/ 3537645 w 5563679"/>
              <a:gd name="connsiteY152" fmla="*/ 4786326 h 5550115"/>
              <a:gd name="connsiteX153" fmla="*/ 3418757 w 5563679"/>
              <a:gd name="connsiteY153" fmla="*/ 4707522 h 5550115"/>
              <a:gd name="connsiteX154" fmla="*/ 3299870 w 5563679"/>
              <a:gd name="connsiteY154" fmla="*/ 4786326 h 5550115"/>
              <a:gd name="connsiteX155" fmla="*/ 3290106 w 5563679"/>
              <a:gd name="connsiteY155" fmla="*/ 4834686 h 5550115"/>
              <a:gd name="connsiteX156" fmla="*/ 3290106 w 5563679"/>
              <a:gd name="connsiteY156" fmla="*/ 5421088 h 5550115"/>
              <a:gd name="connsiteX157" fmla="*/ 3161079 w 5563679"/>
              <a:gd name="connsiteY157" fmla="*/ 5550115 h 5550115"/>
              <a:gd name="connsiteX158" fmla="*/ 3161080 w 5563679"/>
              <a:gd name="connsiteY158" fmla="*/ 5550114 h 5550115"/>
              <a:gd name="connsiteX159" fmla="*/ 3032053 w 5563679"/>
              <a:gd name="connsiteY159" fmla="*/ 5421087 h 5550115"/>
              <a:gd name="connsiteX160" fmla="*/ 3032053 w 5563679"/>
              <a:gd name="connsiteY160" fmla="*/ 2265528 h 5550115"/>
              <a:gd name="connsiteX161" fmla="*/ 3032052 w 5563679"/>
              <a:gd name="connsiteY161" fmla="*/ 4524125 h 5550115"/>
              <a:gd name="connsiteX162" fmla="*/ 3021914 w 5563679"/>
              <a:gd name="connsiteY162" fmla="*/ 4473906 h 5550115"/>
              <a:gd name="connsiteX163" fmla="*/ 2903026 w 5563679"/>
              <a:gd name="connsiteY163" fmla="*/ 4395102 h 5550115"/>
              <a:gd name="connsiteX164" fmla="*/ 2784139 w 5563679"/>
              <a:gd name="connsiteY164" fmla="*/ 4473906 h 5550115"/>
              <a:gd name="connsiteX165" fmla="*/ 2780541 w 5563679"/>
              <a:gd name="connsiteY165" fmla="*/ 4491725 h 5550115"/>
              <a:gd name="connsiteX166" fmla="*/ 2780541 w 5563679"/>
              <a:gd name="connsiteY166" fmla="*/ 4800671 h 5550115"/>
              <a:gd name="connsiteX167" fmla="*/ 2651514 w 5563679"/>
              <a:gd name="connsiteY167" fmla="*/ 4929698 h 5550115"/>
              <a:gd name="connsiteX168" fmla="*/ 2651515 w 5563679"/>
              <a:gd name="connsiteY168" fmla="*/ 4929697 h 5550115"/>
              <a:gd name="connsiteX169" fmla="*/ 2522488 w 5563679"/>
              <a:gd name="connsiteY169" fmla="*/ 4800670 h 5550115"/>
              <a:gd name="connsiteX170" fmla="*/ 2522488 w 5563679"/>
              <a:gd name="connsiteY170" fmla="*/ 4753932 h 5550115"/>
              <a:gd name="connsiteX171" fmla="*/ 2503819 w 5563679"/>
              <a:gd name="connsiteY171" fmla="*/ 4721390 h 5550115"/>
              <a:gd name="connsiteX172" fmla="*/ 2426754 w 5563679"/>
              <a:gd name="connsiteY172" fmla="*/ 4674946 h 5550115"/>
              <a:gd name="connsiteX173" fmla="*/ 2403274 w 5563679"/>
              <a:gd name="connsiteY173" fmla="*/ 4672579 h 5550115"/>
              <a:gd name="connsiteX174" fmla="*/ 2403274 w 5563679"/>
              <a:gd name="connsiteY174" fmla="*/ 4671841 h 5550115"/>
              <a:gd name="connsiteX175" fmla="*/ 2355204 w 5563679"/>
              <a:gd name="connsiteY175" fmla="*/ 4662137 h 5550115"/>
              <a:gd name="connsiteX176" fmla="*/ 2276401 w 5563679"/>
              <a:gd name="connsiteY176" fmla="*/ 4543249 h 5550115"/>
              <a:gd name="connsiteX177" fmla="*/ 2276401 w 5563679"/>
              <a:gd name="connsiteY177" fmla="*/ 4429265 h 5550115"/>
              <a:gd name="connsiteX178" fmla="*/ 2268012 w 5563679"/>
              <a:gd name="connsiteY178" fmla="*/ 4387715 h 5550115"/>
              <a:gd name="connsiteX179" fmla="*/ 2149125 w 5563679"/>
              <a:gd name="connsiteY179" fmla="*/ 4308911 h 5550115"/>
              <a:gd name="connsiteX180" fmla="*/ 2030238 w 5563679"/>
              <a:gd name="connsiteY180" fmla="*/ 4387715 h 5550115"/>
              <a:gd name="connsiteX181" fmla="*/ 2028048 w 5563679"/>
              <a:gd name="connsiteY181" fmla="*/ 4398560 h 5550115"/>
              <a:gd name="connsiteX182" fmla="*/ 2028048 w 5563679"/>
              <a:gd name="connsiteY182" fmla="*/ 4551963 h 5550115"/>
              <a:gd name="connsiteX183" fmla="*/ 1949245 w 5563679"/>
              <a:gd name="connsiteY183" fmla="*/ 4670851 h 5550115"/>
              <a:gd name="connsiteX184" fmla="*/ 1901175 w 5563679"/>
              <a:gd name="connsiteY184" fmla="*/ 4680555 h 5550115"/>
              <a:gd name="connsiteX185" fmla="*/ 1901175 w 5563679"/>
              <a:gd name="connsiteY185" fmla="*/ 4681293 h 5550115"/>
              <a:gd name="connsiteX186" fmla="*/ 1877695 w 5563679"/>
              <a:gd name="connsiteY186" fmla="*/ 4683660 h 5550115"/>
              <a:gd name="connsiteX187" fmla="*/ 1777966 w 5563679"/>
              <a:gd name="connsiteY187" fmla="*/ 4769609 h 5550115"/>
              <a:gd name="connsiteX188" fmla="*/ 1775762 w 5563679"/>
              <a:gd name="connsiteY188" fmla="*/ 4782099 h 5550115"/>
              <a:gd name="connsiteX189" fmla="*/ 1775762 w 5563679"/>
              <a:gd name="connsiteY189" fmla="*/ 4916007 h 5550115"/>
              <a:gd name="connsiteX190" fmla="*/ 1646735 w 5563679"/>
              <a:gd name="connsiteY190" fmla="*/ 5045034 h 5550115"/>
              <a:gd name="connsiteX191" fmla="*/ 1646736 w 5563679"/>
              <a:gd name="connsiteY191" fmla="*/ 5045033 h 5550115"/>
              <a:gd name="connsiteX192" fmla="*/ 1517709 w 5563679"/>
              <a:gd name="connsiteY192" fmla="*/ 4916006 h 5550115"/>
              <a:gd name="connsiteX193" fmla="*/ 1517709 w 5563679"/>
              <a:gd name="connsiteY193" fmla="*/ 4550752 h 5550115"/>
              <a:gd name="connsiteX194" fmla="*/ 1515505 w 5563679"/>
              <a:gd name="connsiteY194" fmla="*/ 4538262 h 5550115"/>
              <a:gd name="connsiteX195" fmla="*/ 1415776 w 5563679"/>
              <a:gd name="connsiteY195" fmla="*/ 4452313 h 5550115"/>
              <a:gd name="connsiteX196" fmla="*/ 1392296 w 5563679"/>
              <a:gd name="connsiteY196" fmla="*/ 4449946 h 5550115"/>
              <a:gd name="connsiteX197" fmla="*/ 1392296 w 5563679"/>
              <a:gd name="connsiteY197" fmla="*/ 4449208 h 5550115"/>
              <a:gd name="connsiteX198" fmla="*/ 1344226 w 5563679"/>
              <a:gd name="connsiteY198" fmla="*/ 4439504 h 5550115"/>
              <a:gd name="connsiteX199" fmla="*/ 1265423 w 5563679"/>
              <a:gd name="connsiteY199" fmla="*/ 4320616 h 5550115"/>
              <a:gd name="connsiteX200" fmla="*/ 1265423 w 5563679"/>
              <a:gd name="connsiteY200" fmla="*/ 3944241 h 5550115"/>
              <a:gd name="connsiteX201" fmla="*/ 1257034 w 5563679"/>
              <a:gd name="connsiteY201" fmla="*/ 3902691 h 5550115"/>
              <a:gd name="connsiteX202" fmla="*/ 1138147 w 5563679"/>
              <a:gd name="connsiteY202" fmla="*/ 3823887 h 5550115"/>
              <a:gd name="connsiteX203" fmla="*/ 1019260 w 5563679"/>
              <a:gd name="connsiteY203" fmla="*/ 3902691 h 5550115"/>
              <a:gd name="connsiteX204" fmla="*/ 1016586 w 5563679"/>
              <a:gd name="connsiteY204" fmla="*/ 3915934 h 5550115"/>
              <a:gd name="connsiteX205" fmla="*/ 1016586 w 5563679"/>
              <a:gd name="connsiteY205" fmla="*/ 3976598 h 5550115"/>
              <a:gd name="connsiteX206" fmla="*/ 887559 w 5563679"/>
              <a:gd name="connsiteY206" fmla="*/ 4105625 h 5550115"/>
              <a:gd name="connsiteX207" fmla="*/ 887560 w 5563679"/>
              <a:gd name="connsiteY207" fmla="*/ 4105624 h 5550115"/>
              <a:gd name="connsiteX208" fmla="*/ 758533 w 5563679"/>
              <a:gd name="connsiteY208" fmla="*/ 3976597 h 5550115"/>
              <a:gd name="connsiteX209" fmla="*/ 758533 w 5563679"/>
              <a:gd name="connsiteY209" fmla="*/ 3835817 h 5550115"/>
              <a:gd name="connsiteX210" fmla="*/ 737116 w 5563679"/>
              <a:gd name="connsiteY210" fmla="*/ 3798485 h 5550115"/>
              <a:gd name="connsiteX211" fmla="*/ 660051 w 5563679"/>
              <a:gd name="connsiteY211" fmla="*/ 3752041 h 5550115"/>
              <a:gd name="connsiteX212" fmla="*/ 636571 w 5563679"/>
              <a:gd name="connsiteY212" fmla="*/ 3749674 h 5550115"/>
              <a:gd name="connsiteX213" fmla="*/ 636571 w 5563679"/>
              <a:gd name="connsiteY213" fmla="*/ 3748936 h 5550115"/>
              <a:gd name="connsiteX214" fmla="*/ 588501 w 5563679"/>
              <a:gd name="connsiteY214" fmla="*/ 3739232 h 5550115"/>
              <a:gd name="connsiteX215" fmla="*/ 509698 w 5563679"/>
              <a:gd name="connsiteY215" fmla="*/ 3620344 h 5550115"/>
              <a:gd name="connsiteX216" fmla="*/ 509698 w 5563679"/>
              <a:gd name="connsiteY216" fmla="*/ 2675086 h 5550115"/>
              <a:gd name="connsiteX217" fmla="*/ 501309 w 5563679"/>
              <a:gd name="connsiteY217" fmla="*/ 2633537 h 5550115"/>
              <a:gd name="connsiteX218" fmla="*/ 382422 w 5563679"/>
              <a:gd name="connsiteY218" fmla="*/ 2554733 h 5550115"/>
              <a:gd name="connsiteX219" fmla="*/ 263535 w 5563679"/>
              <a:gd name="connsiteY219" fmla="*/ 2633537 h 5550115"/>
              <a:gd name="connsiteX220" fmla="*/ 258053 w 5563679"/>
              <a:gd name="connsiteY220" fmla="*/ 2660688 h 5550115"/>
              <a:gd name="connsiteX221" fmla="*/ 258053 w 5563679"/>
              <a:gd name="connsiteY221" fmla="*/ 2715723 h 5550115"/>
              <a:gd name="connsiteX222" fmla="*/ 129026 w 5563679"/>
              <a:gd name="connsiteY222" fmla="*/ 2844750 h 5550115"/>
              <a:gd name="connsiteX223" fmla="*/ 129027 w 5563679"/>
              <a:gd name="connsiteY223" fmla="*/ 2844749 h 5550115"/>
              <a:gd name="connsiteX224" fmla="*/ 0 w 5563679"/>
              <a:gd name="connsiteY224" fmla="*/ 2715722 h 5550115"/>
              <a:gd name="connsiteX225" fmla="*/ 0 w 5563679"/>
              <a:gd name="connsiteY225" fmla="*/ 2265528 h 5550115"/>
              <a:gd name="connsiteX226" fmla="*/ 0 w 5563679"/>
              <a:gd name="connsiteY226" fmla="*/ 546839 h 5550115"/>
              <a:gd name="connsiteX227" fmla="*/ 12233 w 5563679"/>
              <a:gd name="connsiteY227" fmla="*/ 526676 h 5550115"/>
              <a:gd name="connsiteX228" fmla="*/ 111797 w 5563679"/>
              <a:gd name="connsiteY228" fmla="*/ 479722 h 5550115"/>
              <a:gd name="connsiteX229" fmla="*/ 230684 w 5563679"/>
              <a:gd name="connsiteY229" fmla="*/ 558526 h 5550115"/>
              <a:gd name="connsiteX230" fmla="*/ 232874 w 5563679"/>
              <a:gd name="connsiteY230" fmla="*/ 569371 h 5550115"/>
              <a:gd name="connsiteX231" fmla="*/ 232874 w 5563679"/>
              <a:gd name="connsiteY231" fmla="*/ 722774 h 5550115"/>
              <a:gd name="connsiteX232" fmla="*/ 311677 w 5563679"/>
              <a:gd name="connsiteY232" fmla="*/ 841662 h 5550115"/>
              <a:gd name="connsiteX233" fmla="*/ 359747 w 5563679"/>
              <a:gd name="connsiteY233" fmla="*/ 851366 h 5550115"/>
              <a:gd name="connsiteX234" fmla="*/ 359747 w 5563679"/>
              <a:gd name="connsiteY234" fmla="*/ 852104 h 5550115"/>
              <a:gd name="connsiteX235" fmla="*/ 383227 w 5563679"/>
              <a:gd name="connsiteY235" fmla="*/ 854471 h 5550115"/>
              <a:gd name="connsiteX236" fmla="*/ 482956 w 5563679"/>
              <a:gd name="connsiteY236" fmla="*/ 940420 h 5550115"/>
              <a:gd name="connsiteX237" fmla="*/ 485160 w 5563679"/>
              <a:gd name="connsiteY237" fmla="*/ 952910 h 5550115"/>
              <a:gd name="connsiteX238" fmla="*/ 485160 w 5563679"/>
              <a:gd name="connsiteY238" fmla="*/ 1086818 h 5550115"/>
              <a:gd name="connsiteX239" fmla="*/ 614186 w 5563679"/>
              <a:gd name="connsiteY239" fmla="*/ 1215845 h 5550115"/>
              <a:gd name="connsiteX240" fmla="*/ 614185 w 5563679"/>
              <a:gd name="connsiteY240" fmla="*/ 1215844 h 5550115"/>
              <a:gd name="connsiteX241" fmla="*/ 743212 w 5563679"/>
              <a:gd name="connsiteY241" fmla="*/ 1086817 h 5550115"/>
              <a:gd name="connsiteX242" fmla="*/ 743212 w 5563679"/>
              <a:gd name="connsiteY242" fmla="*/ 721563 h 5550115"/>
              <a:gd name="connsiteX243" fmla="*/ 745416 w 5563679"/>
              <a:gd name="connsiteY243" fmla="*/ 709073 h 5550115"/>
              <a:gd name="connsiteX244" fmla="*/ 845145 w 5563679"/>
              <a:gd name="connsiteY244" fmla="*/ 623124 h 5550115"/>
              <a:gd name="connsiteX245" fmla="*/ 868625 w 5563679"/>
              <a:gd name="connsiteY245" fmla="*/ 620757 h 5550115"/>
              <a:gd name="connsiteX246" fmla="*/ 868625 w 5563679"/>
              <a:gd name="connsiteY246" fmla="*/ 620019 h 5550115"/>
              <a:gd name="connsiteX247" fmla="*/ 916695 w 5563679"/>
              <a:gd name="connsiteY247" fmla="*/ 610315 h 5550115"/>
              <a:gd name="connsiteX248" fmla="*/ 995498 w 5563679"/>
              <a:gd name="connsiteY248" fmla="*/ 491427 h 5550115"/>
              <a:gd name="connsiteX249" fmla="*/ 995498 w 5563679"/>
              <a:gd name="connsiteY249" fmla="*/ 115052 h 5550115"/>
              <a:gd name="connsiteX250" fmla="*/ 1003887 w 5563679"/>
              <a:gd name="connsiteY250" fmla="*/ 73502 h 5550115"/>
              <a:gd name="connsiteX251" fmla="*/ 1084406 w 5563679"/>
              <a:gd name="connsiteY251" fmla="*/ 499 h 5550115"/>
              <a:gd name="connsiteX252" fmla="*/ 1087705 w 5563679"/>
              <a:gd name="connsiteY252" fmla="*/ 0 h 5550115"/>
              <a:gd name="connsiteX0" fmla="*/ 1087705 w 5563679"/>
              <a:gd name="connsiteY0" fmla="*/ 0 h 5550115"/>
              <a:gd name="connsiteX1" fmla="*/ 1157844 w 5563679"/>
              <a:gd name="connsiteY1" fmla="*/ 0 h 5550115"/>
              <a:gd name="connsiteX2" fmla="*/ 1161143 w 5563679"/>
              <a:gd name="connsiteY2" fmla="*/ 499 h 5550115"/>
              <a:gd name="connsiteX3" fmla="*/ 1241661 w 5563679"/>
              <a:gd name="connsiteY3" fmla="*/ 73502 h 5550115"/>
              <a:gd name="connsiteX4" fmla="*/ 1244335 w 5563679"/>
              <a:gd name="connsiteY4" fmla="*/ 86745 h 5550115"/>
              <a:gd name="connsiteX5" fmla="*/ 1244335 w 5563679"/>
              <a:gd name="connsiteY5" fmla="*/ 147409 h 5550115"/>
              <a:gd name="connsiteX6" fmla="*/ 1373362 w 5563679"/>
              <a:gd name="connsiteY6" fmla="*/ 276436 h 5550115"/>
              <a:gd name="connsiteX7" fmla="*/ 1373361 w 5563679"/>
              <a:gd name="connsiteY7" fmla="*/ 276435 h 5550115"/>
              <a:gd name="connsiteX8" fmla="*/ 1390772 w 5563679"/>
              <a:gd name="connsiteY8" fmla="*/ 272920 h 5550115"/>
              <a:gd name="connsiteX9" fmla="*/ 1399039 w 5563679"/>
              <a:gd name="connsiteY9" fmla="*/ 274589 h 5550115"/>
              <a:gd name="connsiteX10" fmla="*/ 1399039 w 5563679"/>
              <a:gd name="connsiteY10" fmla="*/ 275327 h 5550115"/>
              <a:gd name="connsiteX11" fmla="*/ 1422519 w 5563679"/>
              <a:gd name="connsiteY11" fmla="*/ 277694 h 5550115"/>
              <a:gd name="connsiteX12" fmla="*/ 1522248 w 5563679"/>
              <a:gd name="connsiteY12" fmla="*/ 363643 h 5550115"/>
              <a:gd name="connsiteX13" fmla="*/ 1522268 w 5563679"/>
              <a:gd name="connsiteY13" fmla="*/ 363756 h 5550115"/>
              <a:gd name="connsiteX14" fmla="*/ 1522268 w 5563679"/>
              <a:gd name="connsiteY14" fmla="*/ 923549 h 5550115"/>
              <a:gd name="connsiteX15" fmla="*/ 1601071 w 5563679"/>
              <a:gd name="connsiteY15" fmla="*/ 1042437 h 5550115"/>
              <a:gd name="connsiteX16" fmla="*/ 1649141 w 5563679"/>
              <a:gd name="connsiteY16" fmla="*/ 1052141 h 5550115"/>
              <a:gd name="connsiteX17" fmla="*/ 1649141 w 5563679"/>
              <a:gd name="connsiteY17" fmla="*/ 1052879 h 5550115"/>
              <a:gd name="connsiteX18" fmla="*/ 1672621 w 5563679"/>
              <a:gd name="connsiteY18" fmla="*/ 1055246 h 5550115"/>
              <a:gd name="connsiteX19" fmla="*/ 1772350 w 5563679"/>
              <a:gd name="connsiteY19" fmla="*/ 1141195 h 5550115"/>
              <a:gd name="connsiteX20" fmla="*/ 1772601 w 5563679"/>
              <a:gd name="connsiteY20" fmla="*/ 1142618 h 5550115"/>
              <a:gd name="connsiteX21" fmla="*/ 1772601 w 5563679"/>
              <a:gd name="connsiteY21" fmla="*/ 1410943 h 5550115"/>
              <a:gd name="connsiteX22" fmla="*/ 1901628 w 5563679"/>
              <a:gd name="connsiteY22" fmla="*/ 1539970 h 5550115"/>
              <a:gd name="connsiteX23" fmla="*/ 1901627 w 5563679"/>
              <a:gd name="connsiteY23" fmla="*/ 1539969 h 5550115"/>
              <a:gd name="connsiteX24" fmla="*/ 2030654 w 5563679"/>
              <a:gd name="connsiteY24" fmla="*/ 1410942 h 5550115"/>
              <a:gd name="connsiteX25" fmla="*/ 2030654 w 5563679"/>
              <a:gd name="connsiteY25" fmla="*/ 1130923 h 5550115"/>
              <a:gd name="connsiteX26" fmla="*/ 2032657 w 5563679"/>
              <a:gd name="connsiteY26" fmla="*/ 1119572 h 5550115"/>
              <a:gd name="connsiteX27" fmla="*/ 2132386 w 5563679"/>
              <a:gd name="connsiteY27" fmla="*/ 1033623 h 5550115"/>
              <a:gd name="connsiteX28" fmla="*/ 2155866 w 5563679"/>
              <a:gd name="connsiteY28" fmla="*/ 1031256 h 5550115"/>
              <a:gd name="connsiteX29" fmla="*/ 2155866 w 5563679"/>
              <a:gd name="connsiteY29" fmla="*/ 1030518 h 5550115"/>
              <a:gd name="connsiteX30" fmla="*/ 2203936 w 5563679"/>
              <a:gd name="connsiteY30" fmla="*/ 1020814 h 5550115"/>
              <a:gd name="connsiteX31" fmla="*/ 2282739 w 5563679"/>
              <a:gd name="connsiteY31" fmla="*/ 901926 h 5550115"/>
              <a:gd name="connsiteX32" fmla="*/ 2282739 w 5563679"/>
              <a:gd name="connsiteY32" fmla="*/ 811796 h 5550115"/>
              <a:gd name="connsiteX33" fmla="*/ 2291128 w 5563679"/>
              <a:gd name="connsiteY33" fmla="*/ 770246 h 5550115"/>
              <a:gd name="connsiteX34" fmla="*/ 2410015 w 5563679"/>
              <a:gd name="connsiteY34" fmla="*/ 691442 h 5550115"/>
              <a:gd name="connsiteX35" fmla="*/ 2528902 w 5563679"/>
              <a:gd name="connsiteY35" fmla="*/ 770246 h 5550115"/>
              <a:gd name="connsiteX36" fmla="*/ 2531092 w 5563679"/>
              <a:gd name="connsiteY36" fmla="*/ 781090 h 5550115"/>
              <a:gd name="connsiteX37" fmla="*/ 2531092 w 5563679"/>
              <a:gd name="connsiteY37" fmla="*/ 1021960 h 5550115"/>
              <a:gd name="connsiteX38" fmla="*/ 2609895 w 5563679"/>
              <a:gd name="connsiteY38" fmla="*/ 1140848 h 5550115"/>
              <a:gd name="connsiteX39" fmla="*/ 2657965 w 5563679"/>
              <a:gd name="connsiteY39" fmla="*/ 1150552 h 5550115"/>
              <a:gd name="connsiteX40" fmla="*/ 2657965 w 5563679"/>
              <a:gd name="connsiteY40" fmla="*/ 1151290 h 5550115"/>
              <a:gd name="connsiteX41" fmla="*/ 2681445 w 5563679"/>
              <a:gd name="connsiteY41" fmla="*/ 1153657 h 5550115"/>
              <a:gd name="connsiteX42" fmla="*/ 2781174 w 5563679"/>
              <a:gd name="connsiteY42" fmla="*/ 1239606 h 5550115"/>
              <a:gd name="connsiteX43" fmla="*/ 2781426 w 5563679"/>
              <a:gd name="connsiteY43" fmla="*/ 1241035 h 5550115"/>
              <a:gd name="connsiteX44" fmla="*/ 2781426 w 5563679"/>
              <a:gd name="connsiteY44" fmla="*/ 1345676 h 5550115"/>
              <a:gd name="connsiteX45" fmla="*/ 2910453 w 5563679"/>
              <a:gd name="connsiteY45" fmla="*/ 1474703 h 5550115"/>
              <a:gd name="connsiteX46" fmla="*/ 2910452 w 5563679"/>
              <a:gd name="connsiteY46" fmla="*/ 1474702 h 5550115"/>
              <a:gd name="connsiteX47" fmla="*/ 3039479 w 5563679"/>
              <a:gd name="connsiteY47" fmla="*/ 1345675 h 5550115"/>
              <a:gd name="connsiteX48" fmla="*/ 3039480 w 5563679"/>
              <a:gd name="connsiteY48" fmla="*/ 1362198 h 5550115"/>
              <a:gd name="connsiteX49" fmla="*/ 3049618 w 5563679"/>
              <a:gd name="connsiteY49" fmla="*/ 1311979 h 5550115"/>
              <a:gd name="connsiteX50" fmla="*/ 3168506 w 5563679"/>
              <a:gd name="connsiteY50" fmla="*/ 1233175 h 5550115"/>
              <a:gd name="connsiteX51" fmla="*/ 3287393 w 5563679"/>
              <a:gd name="connsiteY51" fmla="*/ 1311979 h 5550115"/>
              <a:gd name="connsiteX52" fmla="*/ 3297157 w 5563679"/>
              <a:gd name="connsiteY52" fmla="*/ 1360339 h 5550115"/>
              <a:gd name="connsiteX53" fmla="*/ 3297157 w 5563679"/>
              <a:gd name="connsiteY53" fmla="*/ 1946741 h 5550115"/>
              <a:gd name="connsiteX54" fmla="*/ 3426184 w 5563679"/>
              <a:gd name="connsiteY54" fmla="*/ 2075768 h 5550115"/>
              <a:gd name="connsiteX55" fmla="*/ 3426183 w 5563679"/>
              <a:gd name="connsiteY55" fmla="*/ 2075767 h 5550115"/>
              <a:gd name="connsiteX56" fmla="*/ 3555210 w 5563679"/>
              <a:gd name="connsiteY56" fmla="*/ 1946740 h 5550115"/>
              <a:gd name="connsiteX57" fmla="*/ 3555211 w 5563679"/>
              <a:gd name="connsiteY57" fmla="*/ 1049778 h 5550115"/>
              <a:gd name="connsiteX58" fmla="*/ 3565349 w 5563679"/>
              <a:gd name="connsiteY58" fmla="*/ 999559 h 5550115"/>
              <a:gd name="connsiteX59" fmla="*/ 3684237 w 5563679"/>
              <a:gd name="connsiteY59" fmla="*/ 920755 h 5550115"/>
              <a:gd name="connsiteX60" fmla="*/ 3803124 w 5563679"/>
              <a:gd name="connsiteY60" fmla="*/ 999559 h 5550115"/>
              <a:gd name="connsiteX61" fmla="*/ 3806722 w 5563679"/>
              <a:gd name="connsiteY61" fmla="*/ 1017378 h 5550115"/>
              <a:gd name="connsiteX62" fmla="*/ 3806722 w 5563679"/>
              <a:gd name="connsiteY62" fmla="*/ 1326324 h 5550115"/>
              <a:gd name="connsiteX63" fmla="*/ 3935749 w 5563679"/>
              <a:gd name="connsiteY63" fmla="*/ 1455351 h 5550115"/>
              <a:gd name="connsiteX64" fmla="*/ 3935748 w 5563679"/>
              <a:gd name="connsiteY64" fmla="*/ 1455350 h 5550115"/>
              <a:gd name="connsiteX65" fmla="*/ 4064775 w 5563679"/>
              <a:gd name="connsiteY65" fmla="*/ 1326323 h 5550115"/>
              <a:gd name="connsiteX66" fmla="*/ 4064775 w 5563679"/>
              <a:gd name="connsiteY66" fmla="*/ 1279585 h 5550115"/>
              <a:gd name="connsiteX67" fmla="*/ 4083444 w 5563679"/>
              <a:gd name="connsiteY67" fmla="*/ 1247043 h 5550115"/>
              <a:gd name="connsiteX68" fmla="*/ 4160509 w 5563679"/>
              <a:gd name="connsiteY68" fmla="*/ 1200599 h 5550115"/>
              <a:gd name="connsiteX69" fmla="*/ 4183989 w 5563679"/>
              <a:gd name="connsiteY69" fmla="*/ 1198232 h 5550115"/>
              <a:gd name="connsiteX70" fmla="*/ 4183989 w 5563679"/>
              <a:gd name="connsiteY70" fmla="*/ 1197494 h 5550115"/>
              <a:gd name="connsiteX71" fmla="*/ 4232059 w 5563679"/>
              <a:gd name="connsiteY71" fmla="*/ 1187790 h 5550115"/>
              <a:gd name="connsiteX72" fmla="*/ 4310862 w 5563679"/>
              <a:gd name="connsiteY72" fmla="*/ 1068902 h 5550115"/>
              <a:gd name="connsiteX73" fmla="*/ 4310862 w 5563679"/>
              <a:gd name="connsiteY73" fmla="*/ 954918 h 5550115"/>
              <a:gd name="connsiteX74" fmla="*/ 4319251 w 5563679"/>
              <a:gd name="connsiteY74" fmla="*/ 913368 h 5550115"/>
              <a:gd name="connsiteX75" fmla="*/ 4438138 w 5563679"/>
              <a:gd name="connsiteY75" fmla="*/ 834564 h 5550115"/>
              <a:gd name="connsiteX76" fmla="*/ 4557025 w 5563679"/>
              <a:gd name="connsiteY76" fmla="*/ 913368 h 5550115"/>
              <a:gd name="connsiteX77" fmla="*/ 4559215 w 5563679"/>
              <a:gd name="connsiteY77" fmla="*/ 924213 h 5550115"/>
              <a:gd name="connsiteX78" fmla="*/ 4559215 w 5563679"/>
              <a:gd name="connsiteY78" fmla="*/ 1077616 h 5550115"/>
              <a:gd name="connsiteX79" fmla="*/ 4638018 w 5563679"/>
              <a:gd name="connsiteY79" fmla="*/ 1196504 h 5550115"/>
              <a:gd name="connsiteX80" fmla="*/ 4686088 w 5563679"/>
              <a:gd name="connsiteY80" fmla="*/ 1206208 h 5550115"/>
              <a:gd name="connsiteX81" fmla="*/ 4686088 w 5563679"/>
              <a:gd name="connsiteY81" fmla="*/ 1206946 h 5550115"/>
              <a:gd name="connsiteX82" fmla="*/ 4709568 w 5563679"/>
              <a:gd name="connsiteY82" fmla="*/ 1209313 h 5550115"/>
              <a:gd name="connsiteX83" fmla="*/ 4809296 w 5563679"/>
              <a:gd name="connsiteY83" fmla="*/ 1295262 h 5550115"/>
              <a:gd name="connsiteX84" fmla="*/ 4811500 w 5563679"/>
              <a:gd name="connsiteY84" fmla="*/ 1307752 h 5550115"/>
              <a:gd name="connsiteX85" fmla="*/ 4811500 w 5563679"/>
              <a:gd name="connsiteY85" fmla="*/ 1441660 h 5550115"/>
              <a:gd name="connsiteX86" fmla="*/ 4940527 w 5563679"/>
              <a:gd name="connsiteY86" fmla="*/ 1570687 h 5550115"/>
              <a:gd name="connsiteX87" fmla="*/ 4940526 w 5563679"/>
              <a:gd name="connsiteY87" fmla="*/ 1570686 h 5550115"/>
              <a:gd name="connsiteX88" fmla="*/ 5069553 w 5563679"/>
              <a:gd name="connsiteY88" fmla="*/ 1441659 h 5550115"/>
              <a:gd name="connsiteX89" fmla="*/ 5069553 w 5563679"/>
              <a:gd name="connsiteY89" fmla="*/ 1076405 h 5550115"/>
              <a:gd name="connsiteX90" fmla="*/ 5071757 w 5563679"/>
              <a:gd name="connsiteY90" fmla="*/ 1063915 h 5550115"/>
              <a:gd name="connsiteX91" fmla="*/ 5171486 w 5563679"/>
              <a:gd name="connsiteY91" fmla="*/ 977966 h 5550115"/>
              <a:gd name="connsiteX92" fmla="*/ 5194966 w 5563679"/>
              <a:gd name="connsiteY92" fmla="*/ 975599 h 5550115"/>
              <a:gd name="connsiteX93" fmla="*/ 5194966 w 5563679"/>
              <a:gd name="connsiteY93" fmla="*/ 974861 h 5550115"/>
              <a:gd name="connsiteX94" fmla="*/ 5243036 w 5563679"/>
              <a:gd name="connsiteY94" fmla="*/ 965157 h 5550115"/>
              <a:gd name="connsiteX95" fmla="*/ 5321839 w 5563679"/>
              <a:gd name="connsiteY95" fmla="*/ 846269 h 5550115"/>
              <a:gd name="connsiteX96" fmla="*/ 5321839 w 5563679"/>
              <a:gd name="connsiteY96" fmla="*/ 469894 h 5550115"/>
              <a:gd name="connsiteX97" fmla="*/ 5330228 w 5563679"/>
              <a:gd name="connsiteY97" fmla="*/ 428344 h 5550115"/>
              <a:gd name="connsiteX98" fmla="*/ 5449115 w 5563679"/>
              <a:gd name="connsiteY98" fmla="*/ 349540 h 5550115"/>
              <a:gd name="connsiteX99" fmla="*/ 5548678 w 5563679"/>
              <a:gd name="connsiteY99" fmla="*/ 396494 h 5550115"/>
              <a:gd name="connsiteX100" fmla="*/ 5562692 w 5563679"/>
              <a:gd name="connsiteY100" fmla="*/ 419592 h 5550115"/>
              <a:gd name="connsiteX101" fmla="*/ 5562692 w 5563679"/>
              <a:gd name="connsiteY101" fmla="*/ 2265528 h 5550115"/>
              <a:gd name="connsiteX102" fmla="*/ 5563679 w 5563679"/>
              <a:gd name="connsiteY102" fmla="*/ 2265528 h 5550115"/>
              <a:gd name="connsiteX103" fmla="*/ 5563679 w 5563679"/>
              <a:gd name="connsiteY103" fmla="*/ 3341998 h 5550115"/>
              <a:gd name="connsiteX104" fmla="*/ 5484876 w 5563679"/>
              <a:gd name="connsiteY104" fmla="*/ 3460886 h 5550115"/>
              <a:gd name="connsiteX105" fmla="*/ 5436806 w 5563679"/>
              <a:gd name="connsiteY105" fmla="*/ 3470590 h 5550115"/>
              <a:gd name="connsiteX106" fmla="*/ 5436806 w 5563679"/>
              <a:gd name="connsiteY106" fmla="*/ 3471328 h 5550115"/>
              <a:gd name="connsiteX107" fmla="*/ 5413326 w 5563679"/>
              <a:gd name="connsiteY107" fmla="*/ 3473695 h 5550115"/>
              <a:gd name="connsiteX108" fmla="*/ 5336262 w 5563679"/>
              <a:gd name="connsiteY108" fmla="*/ 3520139 h 5550115"/>
              <a:gd name="connsiteX109" fmla="*/ 5315097 w 5563679"/>
              <a:gd name="connsiteY109" fmla="*/ 3557030 h 5550115"/>
              <a:gd name="connsiteX110" fmla="*/ 5315097 w 5563679"/>
              <a:gd name="connsiteY110" fmla="*/ 3620344 h 5550115"/>
              <a:gd name="connsiteX111" fmla="*/ 5236294 w 5563679"/>
              <a:gd name="connsiteY111" fmla="*/ 3739232 h 5550115"/>
              <a:gd name="connsiteX112" fmla="*/ 5188224 w 5563679"/>
              <a:gd name="connsiteY112" fmla="*/ 3748936 h 5550115"/>
              <a:gd name="connsiteX113" fmla="*/ 5188224 w 5563679"/>
              <a:gd name="connsiteY113" fmla="*/ 3749674 h 5550115"/>
              <a:gd name="connsiteX114" fmla="*/ 5164744 w 5563679"/>
              <a:gd name="connsiteY114" fmla="*/ 3752041 h 5550115"/>
              <a:gd name="connsiteX115" fmla="*/ 5065015 w 5563679"/>
              <a:gd name="connsiteY115" fmla="*/ 3837990 h 5550115"/>
              <a:gd name="connsiteX116" fmla="*/ 5064995 w 5563679"/>
              <a:gd name="connsiteY116" fmla="*/ 3838103 h 5550115"/>
              <a:gd name="connsiteX117" fmla="*/ 5064995 w 5563679"/>
              <a:gd name="connsiteY117" fmla="*/ 4397896 h 5550115"/>
              <a:gd name="connsiteX118" fmla="*/ 4986192 w 5563679"/>
              <a:gd name="connsiteY118" fmla="*/ 4516784 h 5550115"/>
              <a:gd name="connsiteX119" fmla="*/ 4938122 w 5563679"/>
              <a:gd name="connsiteY119" fmla="*/ 4526488 h 5550115"/>
              <a:gd name="connsiteX120" fmla="*/ 4938122 w 5563679"/>
              <a:gd name="connsiteY120" fmla="*/ 4527226 h 5550115"/>
              <a:gd name="connsiteX121" fmla="*/ 4914642 w 5563679"/>
              <a:gd name="connsiteY121" fmla="*/ 4529593 h 5550115"/>
              <a:gd name="connsiteX122" fmla="*/ 4814913 w 5563679"/>
              <a:gd name="connsiteY122" fmla="*/ 4615542 h 5550115"/>
              <a:gd name="connsiteX123" fmla="*/ 4814662 w 5563679"/>
              <a:gd name="connsiteY123" fmla="*/ 4616965 h 5550115"/>
              <a:gd name="connsiteX124" fmla="*/ 4814662 w 5563679"/>
              <a:gd name="connsiteY124" fmla="*/ 4885290 h 5550115"/>
              <a:gd name="connsiteX125" fmla="*/ 4685635 w 5563679"/>
              <a:gd name="connsiteY125" fmla="*/ 5014317 h 5550115"/>
              <a:gd name="connsiteX126" fmla="*/ 4685636 w 5563679"/>
              <a:gd name="connsiteY126" fmla="*/ 5014316 h 5550115"/>
              <a:gd name="connsiteX127" fmla="*/ 4556609 w 5563679"/>
              <a:gd name="connsiteY127" fmla="*/ 4885289 h 5550115"/>
              <a:gd name="connsiteX128" fmla="*/ 4556609 w 5563679"/>
              <a:gd name="connsiteY128" fmla="*/ 4605270 h 5550115"/>
              <a:gd name="connsiteX129" fmla="*/ 4554606 w 5563679"/>
              <a:gd name="connsiteY129" fmla="*/ 4593919 h 5550115"/>
              <a:gd name="connsiteX130" fmla="*/ 4454877 w 5563679"/>
              <a:gd name="connsiteY130" fmla="*/ 4507970 h 5550115"/>
              <a:gd name="connsiteX131" fmla="*/ 4431397 w 5563679"/>
              <a:gd name="connsiteY131" fmla="*/ 4505603 h 5550115"/>
              <a:gd name="connsiteX132" fmla="*/ 4431397 w 5563679"/>
              <a:gd name="connsiteY132" fmla="*/ 4504865 h 5550115"/>
              <a:gd name="connsiteX133" fmla="*/ 4383327 w 5563679"/>
              <a:gd name="connsiteY133" fmla="*/ 4495161 h 5550115"/>
              <a:gd name="connsiteX134" fmla="*/ 4304524 w 5563679"/>
              <a:gd name="connsiteY134" fmla="*/ 4376273 h 5550115"/>
              <a:gd name="connsiteX135" fmla="*/ 4304524 w 5563679"/>
              <a:gd name="connsiteY135" fmla="*/ 4286143 h 5550115"/>
              <a:gd name="connsiteX136" fmla="*/ 4296135 w 5563679"/>
              <a:gd name="connsiteY136" fmla="*/ 4244593 h 5550115"/>
              <a:gd name="connsiteX137" fmla="*/ 4177248 w 5563679"/>
              <a:gd name="connsiteY137" fmla="*/ 4165789 h 5550115"/>
              <a:gd name="connsiteX138" fmla="*/ 4058361 w 5563679"/>
              <a:gd name="connsiteY138" fmla="*/ 4244593 h 5550115"/>
              <a:gd name="connsiteX139" fmla="*/ 4056171 w 5563679"/>
              <a:gd name="connsiteY139" fmla="*/ 4255437 h 5550115"/>
              <a:gd name="connsiteX140" fmla="*/ 4056171 w 5563679"/>
              <a:gd name="connsiteY140" fmla="*/ 4496307 h 5550115"/>
              <a:gd name="connsiteX141" fmla="*/ 3977368 w 5563679"/>
              <a:gd name="connsiteY141" fmla="*/ 4615195 h 5550115"/>
              <a:gd name="connsiteX142" fmla="*/ 3929298 w 5563679"/>
              <a:gd name="connsiteY142" fmla="*/ 4624899 h 5550115"/>
              <a:gd name="connsiteX143" fmla="*/ 3929298 w 5563679"/>
              <a:gd name="connsiteY143" fmla="*/ 4625637 h 5550115"/>
              <a:gd name="connsiteX144" fmla="*/ 3905818 w 5563679"/>
              <a:gd name="connsiteY144" fmla="*/ 4628004 h 5550115"/>
              <a:gd name="connsiteX145" fmla="*/ 3806089 w 5563679"/>
              <a:gd name="connsiteY145" fmla="*/ 4713953 h 5550115"/>
              <a:gd name="connsiteX146" fmla="*/ 3805837 w 5563679"/>
              <a:gd name="connsiteY146" fmla="*/ 4715382 h 5550115"/>
              <a:gd name="connsiteX147" fmla="*/ 3805837 w 5563679"/>
              <a:gd name="connsiteY147" fmla="*/ 4820023 h 5550115"/>
              <a:gd name="connsiteX148" fmla="*/ 3676810 w 5563679"/>
              <a:gd name="connsiteY148" fmla="*/ 4949050 h 5550115"/>
              <a:gd name="connsiteX149" fmla="*/ 3676811 w 5563679"/>
              <a:gd name="connsiteY149" fmla="*/ 4949049 h 5550115"/>
              <a:gd name="connsiteX150" fmla="*/ 3547784 w 5563679"/>
              <a:gd name="connsiteY150" fmla="*/ 4820022 h 5550115"/>
              <a:gd name="connsiteX151" fmla="*/ 3547783 w 5563679"/>
              <a:gd name="connsiteY151" fmla="*/ 4836545 h 5550115"/>
              <a:gd name="connsiteX152" fmla="*/ 3537645 w 5563679"/>
              <a:gd name="connsiteY152" fmla="*/ 4786326 h 5550115"/>
              <a:gd name="connsiteX153" fmla="*/ 3418757 w 5563679"/>
              <a:gd name="connsiteY153" fmla="*/ 4707522 h 5550115"/>
              <a:gd name="connsiteX154" fmla="*/ 3299870 w 5563679"/>
              <a:gd name="connsiteY154" fmla="*/ 4786326 h 5550115"/>
              <a:gd name="connsiteX155" fmla="*/ 3290106 w 5563679"/>
              <a:gd name="connsiteY155" fmla="*/ 4834686 h 5550115"/>
              <a:gd name="connsiteX156" fmla="*/ 3290106 w 5563679"/>
              <a:gd name="connsiteY156" fmla="*/ 5421088 h 5550115"/>
              <a:gd name="connsiteX157" fmla="*/ 3161079 w 5563679"/>
              <a:gd name="connsiteY157" fmla="*/ 5550115 h 5550115"/>
              <a:gd name="connsiteX158" fmla="*/ 3161080 w 5563679"/>
              <a:gd name="connsiteY158" fmla="*/ 5550114 h 5550115"/>
              <a:gd name="connsiteX159" fmla="*/ 3032053 w 5563679"/>
              <a:gd name="connsiteY159" fmla="*/ 5421087 h 5550115"/>
              <a:gd name="connsiteX160" fmla="*/ 3032052 w 5563679"/>
              <a:gd name="connsiteY160" fmla="*/ 4524125 h 5550115"/>
              <a:gd name="connsiteX161" fmla="*/ 3021914 w 5563679"/>
              <a:gd name="connsiteY161" fmla="*/ 4473906 h 5550115"/>
              <a:gd name="connsiteX162" fmla="*/ 2903026 w 5563679"/>
              <a:gd name="connsiteY162" fmla="*/ 4395102 h 5550115"/>
              <a:gd name="connsiteX163" fmla="*/ 2784139 w 5563679"/>
              <a:gd name="connsiteY163" fmla="*/ 4473906 h 5550115"/>
              <a:gd name="connsiteX164" fmla="*/ 2780541 w 5563679"/>
              <a:gd name="connsiteY164" fmla="*/ 4491725 h 5550115"/>
              <a:gd name="connsiteX165" fmla="*/ 2780541 w 5563679"/>
              <a:gd name="connsiteY165" fmla="*/ 4800671 h 5550115"/>
              <a:gd name="connsiteX166" fmla="*/ 2651514 w 5563679"/>
              <a:gd name="connsiteY166" fmla="*/ 4929698 h 5550115"/>
              <a:gd name="connsiteX167" fmla="*/ 2651515 w 5563679"/>
              <a:gd name="connsiteY167" fmla="*/ 4929697 h 5550115"/>
              <a:gd name="connsiteX168" fmla="*/ 2522488 w 5563679"/>
              <a:gd name="connsiteY168" fmla="*/ 4800670 h 5550115"/>
              <a:gd name="connsiteX169" fmla="*/ 2522488 w 5563679"/>
              <a:gd name="connsiteY169" fmla="*/ 4753932 h 5550115"/>
              <a:gd name="connsiteX170" fmla="*/ 2503819 w 5563679"/>
              <a:gd name="connsiteY170" fmla="*/ 4721390 h 5550115"/>
              <a:gd name="connsiteX171" fmla="*/ 2426754 w 5563679"/>
              <a:gd name="connsiteY171" fmla="*/ 4674946 h 5550115"/>
              <a:gd name="connsiteX172" fmla="*/ 2403274 w 5563679"/>
              <a:gd name="connsiteY172" fmla="*/ 4672579 h 5550115"/>
              <a:gd name="connsiteX173" fmla="*/ 2403274 w 5563679"/>
              <a:gd name="connsiteY173" fmla="*/ 4671841 h 5550115"/>
              <a:gd name="connsiteX174" fmla="*/ 2355204 w 5563679"/>
              <a:gd name="connsiteY174" fmla="*/ 4662137 h 5550115"/>
              <a:gd name="connsiteX175" fmla="*/ 2276401 w 5563679"/>
              <a:gd name="connsiteY175" fmla="*/ 4543249 h 5550115"/>
              <a:gd name="connsiteX176" fmla="*/ 2276401 w 5563679"/>
              <a:gd name="connsiteY176" fmla="*/ 4429265 h 5550115"/>
              <a:gd name="connsiteX177" fmla="*/ 2268012 w 5563679"/>
              <a:gd name="connsiteY177" fmla="*/ 4387715 h 5550115"/>
              <a:gd name="connsiteX178" fmla="*/ 2149125 w 5563679"/>
              <a:gd name="connsiteY178" fmla="*/ 4308911 h 5550115"/>
              <a:gd name="connsiteX179" fmla="*/ 2030238 w 5563679"/>
              <a:gd name="connsiteY179" fmla="*/ 4387715 h 5550115"/>
              <a:gd name="connsiteX180" fmla="*/ 2028048 w 5563679"/>
              <a:gd name="connsiteY180" fmla="*/ 4398560 h 5550115"/>
              <a:gd name="connsiteX181" fmla="*/ 2028048 w 5563679"/>
              <a:gd name="connsiteY181" fmla="*/ 4551963 h 5550115"/>
              <a:gd name="connsiteX182" fmla="*/ 1949245 w 5563679"/>
              <a:gd name="connsiteY182" fmla="*/ 4670851 h 5550115"/>
              <a:gd name="connsiteX183" fmla="*/ 1901175 w 5563679"/>
              <a:gd name="connsiteY183" fmla="*/ 4680555 h 5550115"/>
              <a:gd name="connsiteX184" fmla="*/ 1901175 w 5563679"/>
              <a:gd name="connsiteY184" fmla="*/ 4681293 h 5550115"/>
              <a:gd name="connsiteX185" fmla="*/ 1877695 w 5563679"/>
              <a:gd name="connsiteY185" fmla="*/ 4683660 h 5550115"/>
              <a:gd name="connsiteX186" fmla="*/ 1777966 w 5563679"/>
              <a:gd name="connsiteY186" fmla="*/ 4769609 h 5550115"/>
              <a:gd name="connsiteX187" fmla="*/ 1775762 w 5563679"/>
              <a:gd name="connsiteY187" fmla="*/ 4782099 h 5550115"/>
              <a:gd name="connsiteX188" fmla="*/ 1775762 w 5563679"/>
              <a:gd name="connsiteY188" fmla="*/ 4916007 h 5550115"/>
              <a:gd name="connsiteX189" fmla="*/ 1646735 w 5563679"/>
              <a:gd name="connsiteY189" fmla="*/ 5045034 h 5550115"/>
              <a:gd name="connsiteX190" fmla="*/ 1646736 w 5563679"/>
              <a:gd name="connsiteY190" fmla="*/ 5045033 h 5550115"/>
              <a:gd name="connsiteX191" fmla="*/ 1517709 w 5563679"/>
              <a:gd name="connsiteY191" fmla="*/ 4916006 h 5550115"/>
              <a:gd name="connsiteX192" fmla="*/ 1517709 w 5563679"/>
              <a:gd name="connsiteY192" fmla="*/ 4550752 h 5550115"/>
              <a:gd name="connsiteX193" fmla="*/ 1515505 w 5563679"/>
              <a:gd name="connsiteY193" fmla="*/ 4538262 h 5550115"/>
              <a:gd name="connsiteX194" fmla="*/ 1415776 w 5563679"/>
              <a:gd name="connsiteY194" fmla="*/ 4452313 h 5550115"/>
              <a:gd name="connsiteX195" fmla="*/ 1392296 w 5563679"/>
              <a:gd name="connsiteY195" fmla="*/ 4449946 h 5550115"/>
              <a:gd name="connsiteX196" fmla="*/ 1392296 w 5563679"/>
              <a:gd name="connsiteY196" fmla="*/ 4449208 h 5550115"/>
              <a:gd name="connsiteX197" fmla="*/ 1344226 w 5563679"/>
              <a:gd name="connsiteY197" fmla="*/ 4439504 h 5550115"/>
              <a:gd name="connsiteX198" fmla="*/ 1265423 w 5563679"/>
              <a:gd name="connsiteY198" fmla="*/ 4320616 h 5550115"/>
              <a:gd name="connsiteX199" fmla="*/ 1265423 w 5563679"/>
              <a:gd name="connsiteY199" fmla="*/ 3944241 h 5550115"/>
              <a:gd name="connsiteX200" fmla="*/ 1257034 w 5563679"/>
              <a:gd name="connsiteY200" fmla="*/ 3902691 h 5550115"/>
              <a:gd name="connsiteX201" fmla="*/ 1138147 w 5563679"/>
              <a:gd name="connsiteY201" fmla="*/ 3823887 h 5550115"/>
              <a:gd name="connsiteX202" fmla="*/ 1019260 w 5563679"/>
              <a:gd name="connsiteY202" fmla="*/ 3902691 h 5550115"/>
              <a:gd name="connsiteX203" fmla="*/ 1016586 w 5563679"/>
              <a:gd name="connsiteY203" fmla="*/ 3915934 h 5550115"/>
              <a:gd name="connsiteX204" fmla="*/ 1016586 w 5563679"/>
              <a:gd name="connsiteY204" fmla="*/ 3976598 h 5550115"/>
              <a:gd name="connsiteX205" fmla="*/ 887559 w 5563679"/>
              <a:gd name="connsiteY205" fmla="*/ 4105625 h 5550115"/>
              <a:gd name="connsiteX206" fmla="*/ 887560 w 5563679"/>
              <a:gd name="connsiteY206" fmla="*/ 4105624 h 5550115"/>
              <a:gd name="connsiteX207" fmla="*/ 758533 w 5563679"/>
              <a:gd name="connsiteY207" fmla="*/ 3976597 h 5550115"/>
              <a:gd name="connsiteX208" fmla="*/ 758533 w 5563679"/>
              <a:gd name="connsiteY208" fmla="*/ 3835817 h 5550115"/>
              <a:gd name="connsiteX209" fmla="*/ 737116 w 5563679"/>
              <a:gd name="connsiteY209" fmla="*/ 3798485 h 5550115"/>
              <a:gd name="connsiteX210" fmla="*/ 660051 w 5563679"/>
              <a:gd name="connsiteY210" fmla="*/ 3752041 h 5550115"/>
              <a:gd name="connsiteX211" fmla="*/ 636571 w 5563679"/>
              <a:gd name="connsiteY211" fmla="*/ 3749674 h 5550115"/>
              <a:gd name="connsiteX212" fmla="*/ 636571 w 5563679"/>
              <a:gd name="connsiteY212" fmla="*/ 3748936 h 5550115"/>
              <a:gd name="connsiteX213" fmla="*/ 588501 w 5563679"/>
              <a:gd name="connsiteY213" fmla="*/ 3739232 h 5550115"/>
              <a:gd name="connsiteX214" fmla="*/ 509698 w 5563679"/>
              <a:gd name="connsiteY214" fmla="*/ 3620344 h 5550115"/>
              <a:gd name="connsiteX215" fmla="*/ 509698 w 5563679"/>
              <a:gd name="connsiteY215" fmla="*/ 2675086 h 5550115"/>
              <a:gd name="connsiteX216" fmla="*/ 501309 w 5563679"/>
              <a:gd name="connsiteY216" fmla="*/ 2633537 h 5550115"/>
              <a:gd name="connsiteX217" fmla="*/ 382422 w 5563679"/>
              <a:gd name="connsiteY217" fmla="*/ 2554733 h 5550115"/>
              <a:gd name="connsiteX218" fmla="*/ 263535 w 5563679"/>
              <a:gd name="connsiteY218" fmla="*/ 2633537 h 5550115"/>
              <a:gd name="connsiteX219" fmla="*/ 258053 w 5563679"/>
              <a:gd name="connsiteY219" fmla="*/ 2660688 h 5550115"/>
              <a:gd name="connsiteX220" fmla="*/ 258053 w 5563679"/>
              <a:gd name="connsiteY220" fmla="*/ 2715723 h 5550115"/>
              <a:gd name="connsiteX221" fmla="*/ 129026 w 5563679"/>
              <a:gd name="connsiteY221" fmla="*/ 2844750 h 5550115"/>
              <a:gd name="connsiteX222" fmla="*/ 129027 w 5563679"/>
              <a:gd name="connsiteY222" fmla="*/ 2844749 h 5550115"/>
              <a:gd name="connsiteX223" fmla="*/ 0 w 5563679"/>
              <a:gd name="connsiteY223" fmla="*/ 2715722 h 5550115"/>
              <a:gd name="connsiteX224" fmla="*/ 0 w 5563679"/>
              <a:gd name="connsiteY224" fmla="*/ 2265528 h 5550115"/>
              <a:gd name="connsiteX225" fmla="*/ 0 w 5563679"/>
              <a:gd name="connsiteY225" fmla="*/ 546839 h 5550115"/>
              <a:gd name="connsiteX226" fmla="*/ 12233 w 5563679"/>
              <a:gd name="connsiteY226" fmla="*/ 526676 h 5550115"/>
              <a:gd name="connsiteX227" fmla="*/ 111797 w 5563679"/>
              <a:gd name="connsiteY227" fmla="*/ 479722 h 5550115"/>
              <a:gd name="connsiteX228" fmla="*/ 230684 w 5563679"/>
              <a:gd name="connsiteY228" fmla="*/ 558526 h 5550115"/>
              <a:gd name="connsiteX229" fmla="*/ 232874 w 5563679"/>
              <a:gd name="connsiteY229" fmla="*/ 569371 h 5550115"/>
              <a:gd name="connsiteX230" fmla="*/ 232874 w 5563679"/>
              <a:gd name="connsiteY230" fmla="*/ 722774 h 5550115"/>
              <a:gd name="connsiteX231" fmla="*/ 311677 w 5563679"/>
              <a:gd name="connsiteY231" fmla="*/ 841662 h 5550115"/>
              <a:gd name="connsiteX232" fmla="*/ 359747 w 5563679"/>
              <a:gd name="connsiteY232" fmla="*/ 851366 h 5550115"/>
              <a:gd name="connsiteX233" fmla="*/ 359747 w 5563679"/>
              <a:gd name="connsiteY233" fmla="*/ 852104 h 5550115"/>
              <a:gd name="connsiteX234" fmla="*/ 383227 w 5563679"/>
              <a:gd name="connsiteY234" fmla="*/ 854471 h 5550115"/>
              <a:gd name="connsiteX235" fmla="*/ 482956 w 5563679"/>
              <a:gd name="connsiteY235" fmla="*/ 940420 h 5550115"/>
              <a:gd name="connsiteX236" fmla="*/ 485160 w 5563679"/>
              <a:gd name="connsiteY236" fmla="*/ 952910 h 5550115"/>
              <a:gd name="connsiteX237" fmla="*/ 485160 w 5563679"/>
              <a:gd name="connsiteY237" fmla="*/ 1086818 h 5550115"/>
              <a:gd name="connsiteX238" fmla="*/ 614186 w 5563679"/>
              <a:gd name="connsiteY238" fmla="*/ 1215845 h 5550115"/>
              <a:gd name="connsiteX239" fmla="*/ 614185 w 5563679"/>
              <a:gd name="connsiteY239" fmla="*/ 1215844 h 5550115"/>
              <a:gd name="connsiteX240" fmla="*/ 743212 w 5563679"/>
              <a:gd name="connsiteY240" fmla="*/ 1086817 h 5550115"/>
              <a:gd name="connsiteX241" fmla="*/ 743212 w 5563679"/>
              <a:gd name="connsiteY241" fmla="*/ 721563 h 5550115"/>
              <a:gd name="connsiteX242" fmla="*/ 745416 w 5563679"/>
              <a:gd name="connsiteY242" fmla="*/ 709073 h 5550115"/>
              <a:gd name="connsiteX243" fmla="*/ 845145 w 5563679"/>
              <a:gd name="connsiteY243" fmla="*/ 623124 h 5550115"/>
              <a:gd name="connsiteX244" fmla="*/ 868625 w 5563679"/>
              <a:gd name="connsiteY244" fmla="*/ 620757 h 5550115"/>
              <a:gd name="connsiteX245" fmla="*/ 868625 w 5563679"/>
              <a:gd name="connsiteY245" fmla="*/ 620019 h 5550115"/>
              <a:gd name="connsiteX246" fmla="*/ 916695 w 5563679"/>
              <a:gd name="connsiteY246" fmla="*/ 610315 h 5550115"/>
              <a:gd name="connsiteX247" fmla="*/ 995498 w 5563679"/>
              <a:gd name="connsiteY247" fmla="*/ 491427 h 5550115"/>
              <a:gd name="connsiteX248" fmla="*/ 995498 w 5563679"/>
              <a:gd name="connsiteY248" fmla="*/ 115052 h 5550115"/>
              <a:gd name="connsiteX249" fmla="*/ 1003887 w 5563679"/>
              <a:gd name="connsiteY249" fmla="*/ 73502 h 5550115"/>
              <a:gd name="connsiteX250" fmla="*/ 1084406 w 5563679"/>
              <a:gd name="connsiteY250" fmla="*/ 499 h 5550115"/>
              <a:gd name="connsiteX251" fmla="*/ 1087705 w 5563679"/>
              <a:gd name="connsiteY251" fmla="*/ 0 h 5550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Lst>
            <a:rect l="l" t="t" r="r" b="b"/>
            <a:pathLst>
              <a:path w="5563679" h="5550115">
                <a:moveTo>
                  <a:pt x="1087705" y="0"/>
                </a:moveTo>
                <a:lnTo>
                  <a:pt x="1157844" y="0"/>
                </a:lnTo>
                <a:lnTo>
                  <a:pt x="1161143" y="499"/>
                </a:lnTo>
                <a:cubicBezTo>
                  <a:pt x="1197505" y="11809"/>
                  <a:pt x="1226971" y="38770"/>
                  <a:pt x="1241661" y="73502"/>
                </a:cubicBezTo>
                <a:lnTo>
                  <a:pt x="1244335" y="86745"/>
                </a:lnTo>
                <a:lnTo>
                  <a:pt x="1244335" y="147409"/>
                </a:lnTo>
                <a:cubicBezTo>
                  <a:pt x="1244335" y="218669"/>
                  <a:pt x="1302102" y="276436"/>
                  <a:pt x="1373362" y="276436"/>
                </a:cubicBezTo>
                <a:lnTo>
                  <a:pt x="1373361" y="276435"/>
                </a:lnTo>
                <a:lnTo>
                  <a:pt x="1390772" y="272920"/>
                </a:lnTo>
                <a:lnTo>
                  <a:pt x="1399039" y="274589"/>
                </a:lnTo>
                <a:lnTo>
                  <a:pt x="1399039" y="275327"/>
                </a:lnTo>
                <a:lnTo>
                  <a:pt x="1422519" y="277694"/>
                </a:lnTo>
                <a:cubicBezTo>
                  <a:pt x="1468717" y="287147"/>
                  <a:pt x="1506329" y="320167"/>
                  <a:pt x="1522248" y="363643"/>
                </a:cubicBezTo>
                <a:cubicBezTo>
                  <a:pt x="1522255" y="363681"/>
                  <a:pt x="1522261" y="363718"/>
                  <a:pt x="1522268" y="363756"/>
                </a:cubicBezTo>
                <a:lnTo>
                  <a:pt x="1522268" y="923549"/>
                </a:lnTo>
                <a:cubicBezTo>
                  <a:pt x="1522268" y="976994"/>
                  <a:pt x="1554762" y="1022849"/>
                  <a:pt x="1601071" y="1042437"/>
                </a:cubicBezTo>
                <a:lnTo>
                  <a:pt x="1649141" y="1052141"/>
                </a:lnTo>
                <a:lnTo>
                  <a:pt x="1649141" y="1052879"/>
                </a:lnTo>
                <a:lnTo>
                  <a:pt x="1672621" y="1055246"/>
                </a:lnTo>
                <a:cubicBezTo>
                  <a:pt x="1718819" y="1064699"/>
                  <a:pt x="1756431" y="1097719"/>
                  <a:pt x="1772350" y="1141195"/>
                </a:cubicBezTo>
                <a:cubicBezTo>
                  <a:pt x="1772434" y="1141669"/>
                  <a:pt x="1772517" y="1142144"/>
                  <a:pt x="1772601" y="1142618"/>
                </a:cubicBezTo>
                <a:lnTo>
                  <a:pt x="1772601" y="1410943"/>
                </a:lnTo>
                <a:cubicBezTo>
                  <a:pt x="1772601" y="1482203"/>
                  <a:pt x="1830368" y="1539970"/>
                  <a:pt x="1901628" y="1539970"/>
                </a:cubicBezTo>
                <a:lnTo>
                  <a:pt x="1901627" y="1539969"/>
                </a:lnTo>
                <a:cubicBezTo>
                  <a:pt x="1972887" y="1539969"/>
                  <a:pt x="2030654" y="1482202"/>
                  <a:pt x="2030654" y="1410942"/>
                </a:cubicBezTo>
                <a:lnTo>
                  <a:pt x="2030654" y="1130923"/>
                </a:lnTo>
                <a:lnTo>
                  <a:pt x="2032657" y="1119572"/>
                </a:lnTo>
                <a:cubicBezTo>
                  <a:pt x="2048576" y="1076096"/>
                  <a:pt x="2086188" y="1043076"/>
                  <a:pt x="2132386" y="1033623"/>
                </a:cubicBezTo>
                <a:lnTo>
                  <a:pt x="2155866" y="1031256"/>
                </a:lnTo>
                <a:lnTo>
                  <a:pt x="2155866" y="1030518"/>
                </a:lnTo>
                <a:lnTo>
                  <a:pt x="2203936" y="1020814"/>
                </a:lnTo>
                <a:cubicBezTo>
                  <a:pt x="2250245" y="1001226"/>
                  <a:pt x="2282739" y="955371"/>
                  <a:pt x="2282739" y="901926"/>
                </a:cubicBezTo>
                <a:lnTo>
                  <a:pt x="2282739" y="811796"/>
                </a:lnTo>
                <a:lnTo>
                  <a:pt x="2291128" y="770246"/>
                </a:lnTo>
                <a:cubicBezTo>
                  <a:pt x="2310715" y="723936"/>
                  <a:pt x="2356570" y="691442"/>
                  <a:pt x="2410015" y="691442"/>
                </a:cubicBezTo>
                <a:cubicBezTo>
                  <a:pt x="2463460" y="691442"/>
                  <a:pt x="2509315" y="723936"/>
                  <a:pt x="2528902" y="770246"/>
                </a:cubicBezTo>
                <a:lnTo>
                  <a:pt x="2531092" y="781090"/>
                </a:lnTo>
                <a:lnTo>
                  <a:pt x="2531092" y="1021960"/>
                </a:lnTo>
                <a:cubicBezTo>
                  <a:pt x="2531092" y="1075405"/>
                  <a:pt x="2563586" y="1121260"/>
                  <a:pt x="2609895" y="1140848"/>
                </a:cubicBezTo>
                <a:lnTo>
                  <a:pt x="2657965" y="1150552"/>
                </a:lnTo>
                <a:lnTo>
                  <a:pt x="2657965" y="1151290"/>
                </a:lnTo>
                <a:lnTo>
                  <a:pt x="2681445" y="1153657"/>
                </a:lnTo>
                <a:cubicBezTo>
                  <a:pt x="2727642" y="1163110"/>
                  <a:pt x="2765255" y="1196130"/>
                  <a:pt x="2781174" y="1239606"/>
                </a:cubicBezTo>
                <a:lnTo>
                  <a:pt x="2781426" y="1241035"/>
                </a:lnTo>
                <a:lnTo>
                  <a:pt x="2781426" y="1345676"/>
                </a:lnTo>
                <a:cubicBezTo>
                  <a:pt x="2781426" y="1416936"/>
                  <a:pt x="2839193" y="1474703"/>
                  <a:pt x="2910453" y="1474703"/>
                </a:cubicBezTo>
                <a:lnTo>
                  <a:pt x="2910452" y="1474702"/>
                </a:lnTo>
                <a:cubicBezTo>
                  <a:pt x="2981712" y="1474702"/>
                  <a:pt x="3039479" y="1416935"/>
                  <a:pt x="3039479" y="1345675"/>
                </a:cubicBezTo>
                <a:cubicBezTo>
                  <a:pt x="3039479" y="1351183"/>
                  <a:pt x="3039480" y="1356690"/>
                  <a:pt x="3039480" y="1362198"/>
                </a:cubicBezTo>
                <a:lnTo>
                  <a:pt x="3049618" y="1311979"/>
                </a:lnTo>
                <a:cubicBezTo>
                  <a:pt x="3069206" y="1265669"/>
                  <a:pt x="3115061" y="1233175"/>
                  <a:pt x="3168506" y="1233175"/>
                </a:cubicBezTo>
                <a:cubicBezTo>
                  <a:pt x="3221951" y="1233175"/>
                  <a:pt x="3267806" y="1265669"/>
                  <a:pt x="3287393" y="1311979"/>
                </a:cubicBezTo>
                <a:lnTo>
                  <a:pt x="3297157" y="1360339"/>
                </a:lnTo>
                <a:lnTo>
                  <a:pt x="3297157" y="1946741"/>
                </a:lnTo>
                <a:cubicBezTo>
                  <a:pt x="3297157" y="2018001"/>
                  <a:pt x="3354924" y="2075768"/>
                  <a:pt x="3426184" y="2075768"/>
                </a:cubicBezTo>
                <a:lnTo>
                  <a:pt x="3426183" y="2075767"/>
                </a:lnTo>
                <a:cubicBezTo>
                  <a:pt x="3497443" y="2075767"/>
                  <a:pt x="3555210" y="2018000"/>
                  <a:pt x="3555210" y="1946740"/>
                </a:cubicBezTo>
                <a:cubicBezTo>
                  <a:pt x="3555210" y="1647753"/>
                  <a:pt x="3555211" y="1348765"/>
                  <a:pt x="3555211" y="1049778"/>
                </a:cubicBezTo>
                <a:lnTo>
                  <a:pt x="3565349" y="999559"/>
                </a:lnTo>
                <a:cubicBezTo>
                  <a:pt x="3584937" y="953249"/>
                  <a:pt x="3630792" y="920755"/>
                  <a:pt x="3684237" y="920755"/>
                </a:cubicBezTo>
                <a:cubicBezTo>
                  <a:pt x="3737682" y="920755"/>
                  <a:pt x="3783537" y="953249"/>
                  <a:pt x="3803124" y="999559"/>
                </a:cubicBezTo>
                <a:lnTo>
                  <a:pt x="3806722" y="1017378"/>
                </a:lnTo>
                <a:lnTo>
                  <a:pt x="3806722" y="1326324"/>
                </a:lnTo>
                <a:cubicBezTo>
                  <a:pt x="3806722" y="1397584"/>
                  <a:pt x="3864489" y="1455351"/>
                  <a:pt x="3935749" y="1455351"/>
                </a:cubicBezTo>
                <a:lnTo>
                  <a:pt x="3935748" y="1455350"/>
                </a:lnTo>
                <a:cubicBezTo>
                  <a:pt x="4007008" y="1455350"/>
                  <a:pt x="4064775" y="1397583"/>
                  <a:pt x="4064775" y="1326323"/>
                </a:cubicBezTo>
                <a:lnTo>
                  <a:pt x="4064775" y="1279585"/>
                </a:lnTo>
                <a:lnTo>
                  <a:pt x="4083444" y="1247043"/>
                </a:lnTo>
                <a:cubicBezTo>
                  <a:pt x="4102728" y="1223677"/>
                  <a:pt x="4129710" y="1206901"/>
                  <a:pt x="4160509" y="1200599"/>
                </a:cubicBezTo>
                <a:lnTo>
                  <a:pt x="4183989" y="1198232"/>
                </a:lnTo>
                <a:lnTo>
                  <a:pt x="4183989" y="1197494"/>
                </a:lnTo>
                <a:lnTo>
                  <a:pt x="4232059" y="1187790"/>
                </a:lnTo>
                <a:cubicBezTo>
                  <a:pt x="4278368" y="1168202"/>
                  <a:pt x="4310862" y="1122347"/>
                  <a:pt x="4310862" y="1068902"/>
                </a:cubicBezTo>
                <a:lnTo>
                  <a:pt x="4310862" y="954918"/>
                </a:lnTo>
                <a:lnTo>
                  <a:pt x="4319251" y="913368"/>
                </a:lnTo>
                <a:cubicBezTo>
                  <a:pt x="4338838" y="867058"/>
                  <a:pt x="4384693" y="834564"/>
                  <a:pt x="4438138" y="834564"/>
                </a:cubicBezTo>
                <a:cubicBezTo>
                  <a:pt x="4491583" y="834564"/>
                  <a:pt x="4537438" y="867058"/>
                  <a:pt x="4557025" y="913368"/>
                </a:cubicBezTo>
                <a:lnTo>
                  <a:pt x="4559215" y="924213"/>
                </a:lnTo>
                <a:lnTo>
                  <a:pt x="4559215" y="1077616"/>
                </a:lnTo>
                <a:cubicBezTo>
                  <a:pt x="4559215" y="1131061"/>
                  <a:pt x="4591709" y="1176916"/>
                  <a:pt x="4638018" y="1196504"/>
                </a:cubicBezTo>
                <a:lnTo>
                  <a:pt x="4686088" y="1206208"/>
                </a:lnTo>
                <a:lnTo>
                  <a:pt x="4686088" y="1206946"/>
                </a:lnTo>
                <a:lnTo>
                  <a:pt x="4709568" y="1209313"/>
                </a:lnTo>
                <a:cubicBezTo>
                  <a:pt x="4755766" y="1218766"/>
                  <a:pt x="4793378" y="1251786"/>
                  <a:pt x="4809296" y="1295262"/>
                </a:cubicBezTo>
                <a:lnTo>
                  <a:pt x="4811500" y="1307752"/>
                </a:lnTo>
                <a:lnTo>
                  <a:pt x="4811500" y="1441660"/>
                </a:lnTo>
                <a:cubicBezTo>
                  <a:pt x="4811500" y="1512920"/>
                  <a:pt x="4869267" y="1570687"/>
                  <a:pt x="4940527" y="1570687"/>
                </a:cubicBezTo>
                <a:lnTo>
                  <a:pt x="4940526" y="1570686"/>
                </a:lnTo>
                <a:cubicBezTo>
                  <a:pt x="5011786" y="1570686"/>
                  <a:pt x="5069553" y="1512919"/>
                  <a:pt x="5069553" y="1441659"/>
                </a:cubicBezTo>
                <a:lnTo>
                  <a:pt x="5069553" y="1076405"/>
                </a:lnTo>
                <a:lnTo>
                  <a:pt x="5071757" y="1063915"/>
                </a:lnTo>
                <a:cubicBezTo>
                  <a:pt x="5087676" y="1020439"/>
                  <a:pt x="5125288" y="987419"/>
                  <a:pt x="5171486" y="977966"/>
                </a:cubicBezTo>
                <a:lnTo>
                  <a:pt x="5194966" y="975599"/>
                </a:lnTo>
                <a:lnTo>
                  <a:pt x="5194966" y="974861"/>
                </a:lnTo>
                <a:lnTo>
                  <a:pt x="5243036" y="965157"/>
                </a:lnTo>
                <a:cubicBezTo>
                  <a:pt x="5289345" y="945569"/>
                  <a:pt x="5321839" y="899714"/>
                  <a:pt x="5321839" y="846269"/>
                </a:cubicBezTo>
                <a:lnTo>
                  <a:pt x="5321839" y="469894"/>
                </a:lnTo>
                <a:lnTo>
                  <a:pt x="5330228" y="428344"/>
                </a:lnTo>
                <a:cubicBezTo>
                  <a:pt x="5349815" y="382034"/>
                  <a:pt x="5395670" y="349540"/>
                  <a:pt x="5449115" y="349540"/>
                </a:cubicBezTo>
                <a:cubicBezTo>
                  <a:pt x="5489199" y="349540"/>
                  <a:pt x="5525013" y="367818"/>
                  <a:pt x="5548678" y="396494"/>
                </a:cubicBezTo>
                <a:lnTo>
                  <a:pt x="5562692" y="419592"/>
                </a:lnTo>
                <a:lnTo>
                  <a:pt x="5562692" y="2265528"/>
                </a:lnTo>
                <a:lnTo>
                  <a:pt x="5563679" y="2265528"/>
                </a:lnTo>
                <a:lnTo>
                  <a:pt x="5563679" y="3341998"/>
                </a:lnTo>
                <a:cubicBezTo>
                  <a:pt x="5563679" y="3395443"/>
                  <a:pt x="5531185" y="3441298"/>
                  <a:pt x="5484876" y="3460886"/>
                </a:cubicBezTo>
                <a:lnTo>
                  <a:pt x="5436806" y="3470590"/>
                </a:lnTo>
                <a:lnTo>
                  <a:pt x="5436806" y="3471328"/>
                </a:lnTo>
                <a:lnTo>
                  <a:pt x="5413326" y="3473695"/>
                </a:lnTo>
                <a:cubicBezTo>
                  <a:pt x="5382527" y="3479997"/>
                  <a:pt x="5355545" y="3496773"/>
                  <a:pt x="5336262" y="3520139"/>
                </a:cubicBezTo>
                <a:lnTo>
                  <a:pt x="5315097" y="3557030"/>
                </a:lnTo>
                <a:lnTo>
                  <a:pt x="5315097" y="3620344"/>
                </a:lnTo>
                <a:cubicBezTo>
                  <a:pt x="5315097" y="3673789"/>
                  <a:pt x="5282603" y="3719644"/>
                  <a:pt x="5236294" y="3739232"/>
                </a:cubicBezTo>
                <a:lnTo>
                  <a:pt x="5188224" y="3748936"/>
                </a:lnTo>
                <a:lnTo>
                  <a:pt x="5188224" y="3749674"/>
                </a:lnTo>
                <a:lnTo>
                  <a:pt x="5164744" y="3752041"/>
                </a:lnTo>
                <a:cubicBezTo>
                  <a:pt x="5118546" y="3761494"/>
                  <a:pt x="5080934" y="3794514"/>
                  <a:pt x="5065015" y="3837990"/>
                </a:cubicBezTo>
                <a:cubicBezTo>
                  <a:pt x="5065008" y="3838028"/>
                  <a:pt x="5065002" y="3838065"/>
                  <a:pt x="5064995" y="3838103"/>
                </a:cubicBezTo>
                <a:lnTo>
                  <a:pt x="5064995" y="4397896"/>
                </a:lnTo>
                <a:cubicBezTo>
                  <a:pt x="5064995" y="4451341"/>
                  <a:pt x="5032501" y="4497196"/>
                  <a:pt x="4986192" y="4516784"/>
                </a:cubicBezTo>
                <a:lnTo>
                  <a:pt x="4938122" y="4526488"/>
                </a:lnTo>
                <a:lnTo>
                  <a:pt x="4938122" y="4527226"/>
                </a:lnTo>
                <a:lnTo>
                  <a:pt x="4914642" y="4529593"/>
                </a:lnTo>
                <a:cubicBezTo>
                  <a:pt x="4868444" y="4539046"/>
                  <a:pt x="4830832" y="4572066"/>
                  <a:pt x="4814913" y="4615542"/>
                </a:cubicBezTo>
                <a:cubicBezTo>
                  <a:pt x="4814829" y="4616016"/>
                  <a:pt x="4814746" y="4616491"/>
                  <a:pt x="4814662" y="4616965"/>
                </a:cubicBezTo>
                <a:lnTo>
                  <a:pt x="4814662" y="4885290"/>
                </a:lnTo>
                <a:cubicBezTo>
                  <a:pt x="4814662" y="4956550"/>
                  <a:pt x="4756895" y="5014317"/>
                  <a:pt x="4685635" y="5014317"/>
                </a:cubicBezTo>
                <a:lnTo>
                  <a:pt x="4685636" y="5014316"/>
                </a:lnTo>
                <a:cubicBezTo>
                  <a:pt x="4614376" y="5014316"/>
                  <a:pt x="4556609" y="4956549"/>
                  <a:pt x="4556609" y="4885289"/>
                </a:cubicBezTo>
                <a:lnTo>
                  <a:pt x="4556609" y="4605270"/>
                </a:lnTo>
                <a:lnTo>
                  <a:pt x="4554606" y="4593919"/>
                </a:lnTo>
                <a:cubicBezTo>
                  <a:pt x="4538687" y="4550443"/>
                  <a:pt x="4501075" y="4517423"/>
                  <a:pt x="4454877" y="4507970"/>
                </a:cubicBezTo>
                <a:lnTo>
                  <a:pt x="4431397" y="4505603"/>
                </a:lnTo>
                <a:lnTo>
                  <a:pt x="4431397" y="4504865"/>
                </a:lnTo>
                <a:lnTo>
                  <a:pt x="4383327" y="4495161"/>
                </a:lnTo>
                <a:cubicBezTo>
                  <a:pt x="4337018" y="4475573"/>
                  <a:pt x="4304524" y="4429718"/>
                  <a:pt x="4304524" y="4376273"/>
                </a:cubicBezTo>
                <a:lnTo>
                  <a:pt x="4304524" y="4286143"/>
                </a:lnTo>
                <a:lnTo>
                  <a:pt x="4296135" y="4244593"/>
                </a:lnTo>
                <a:cubicBezTo>
                  <a:pt x="4276548" y="4198283"/>
                  <a:pt x="4230693" y="4165789"/>
                  <a:pt x="4177248" y="4165789"/>
                </a:cubicBezTo>
                <a:cubicBezTo>
                  <a:pt x="4123803" y="4165789"/>
                  <a:pt x="4077948" y="4198283"/>
                  <a:pt x="4058361" y="4244593"/>
                </a:cubicBezTo>
                <a:lnTo>
                  <a:pt x="4056171" y="4255437"/>
                </a:lnTo>
                <a:lnTo>
                  <a:pt x="4056171" y="4496307"/>
                </a:lnTo>
                <a:cubicBezTo>
                  <a:pt x="4056171" y="4549752"/>
                  <a:pt x="4023677" y="4595607"/>
                  <a:pt x="3977368" y="4615195"/>
                </a:cubicBezTo>
                <a:lnTo>
                  <a:pt x="3929298" y="4624899"/>
                </a:lnTo>
                <a:lnTo>
                  <a:pt x="3929298" y="4625637"/>
                </a:lnTo>
                <a:lnTo>
                  <a:pt x="3905818" y="4628004"/>
                </a:lnTo>
                <a:cubicBezTo>
                  <a:pt x="3859621" y="4637457"/>
                  <a:pt x="3822008" y="4670477"/>
                  <a:pt x="3806089" y="4713953"/>
                </a:cubicBezTo>
                <a:lnTo>
                  <a:pt x="3805837" y="4715382"/>
                </a:lnTo>
                <a:lnTo>
                  <a:pt x="3805837" y="4820023"/>
                </a:lnTo>
                <a:cubicBezTo>
                  <a:pt x="3805837" y="4891283"/>
                  <a:pt x="3748070" y="4949050"/>
                  <a:pt x="3676810" y="4949050"/>
                </a:cubicBezTo>
                <a:lnTo>
                  <a:pt x="3676811" y="4949049"/>
                </a:lnTo>
                <a:cubicBezTo>
                  <a:pt x="3605551" y="4949049"/>
                  <a:pt x="3547784" y="4891282"/>
                  <a:pt x="3547784" y="4820022"/>
                </a:cubicBezTo>
                <a:cubicBezTo>
                  <a:pt x="3547784" y="4825530"/>
                  <a:pt x="3547783" y="4831037"/>
                  <a:pt x="3547783" y="4836545"/>
                </a:cubicBezTo>
                <a:lnTo>
                  <a:pt x="3537645" y="4786326"/>
                </a:lnTo>
                <a:cubicBezTo>
                  <a:pt x="3518057" y="4740016"/>
                  <a:pt x="3472202" y="4707522"/>
                  <a:pt x="3418757" y="4707522"/>
                </a:cubicBezTo>
                <a:cubicBezTo>
                  <a:pt x="3365312" y="4707522"/>
                  <a:pt x="3319457" y="4740016"/>
                  <a:pt x="3299870" y="4786326"/>
                </a:cubicBezTo>
                <a:lnTo>
                  <a:pt x="3290106" y="4834686"/>
                </a:lnTo>
                <a:lnTo>
                  <a:pt x="3290106" y="5421088"/>
                </a:lnTo>
                <a:cubicBezTo>
                  <a:pt x="3290106" y="5492348"/>
                  <a:pt x="3232339" y="5550115"/>
                  <a:pt x="3161079" y="5550115"/>
                </a:cubicBezTo>
                <a:lnTo>
                  <a:pt x="3161080" y="5550114"/>
                </a:lnTo>
                <a:cubicBezTo>
                  <a:pt x="3089820" y="5550114"/>
                  <a:pt x="3032053" y="5492347"/>
                  <a:pt x="3032053" y="5421087"/>
                </a:cubicBezTo>
                <a:cubicBezTo>
                  <a:pt x="3032053" y="5122100"/>
                  <a:pt x="3032052" y="4823112"/>
                  <a:pt x="3032052" y="4524125"/>
                </a:cubicBezTo>
                <a:lnTo>
                  <a:pt x="3021914" y="4473906"/>
                </a:lnTo>
                <a:cubicBezTo>
                  <a:pt x="3002326" y="4427596"/>
                  <a:pt x="2956471" y="4395102"/>
                  <a:pt x="2903026" y="4395102"/>
                </a:cubicBezTo>
                <a:cubicBezTo>
                  <a:pt x="2849581" y="4395102"/>
                  <a:pt x="2803726" y="4427596"/>
                  <a:pt x="2784139" y="4473906"/>
                </a:cubicBezTo>
                <a:lnTo>
                  <a:pt x="2780541" y="4491725"/>
                </a:lnTo>
                <a:lnTo>
                  <a:pt x="2780541" y="4800671"/>
                </a:lnTo>
                <a:cubicBezTo>
                  <a:pt x="2780541" y="4871931"/>
                  <a:pt x="2722774" y="4929698"/>
                  <a:pt x="2651514" y="4929698"/>
                </a:cubicBezTo>
                <a:lnTo>
                  <a:pt x="2651515" y="4929697"/>
                </a:lnTo>
                <a:cubicBezTo>
                  <a:pt x="2580255" y="4929697"/>
                  <a:pt x="2522488" y="4871930"/>
                  <a:pt x="2522488" y="4800670"/>
                </a:cubicBezTo>
                <a:lnTo>
                  <a:pt x="2522488" y="4753932"/>
                </a:lnTo>
                <a:lnTo>
                  <a:pt x="2503819" y="4721390"/>
                </a:lnTo>
                <a:cubicBezTo>
                  <a:pt x="2484535" y="4698024"/>
                  <a:pt x="2457553" y="4681248"/>
                  <a:pt x="2426754" y="4674946"/>
                </a:cubicBezTo>
                <a:lnTo>
                  <a:pt x="2403274" y="4672579"/>
                </a:lnTo>
                <a:lnTo>
                  <a:pt x="2403274" y="4671841"/>
                </a:lnTo>
                <a:lnTo>
                  <a:pt x="2355204" y="4662137"/>
                </a:lnTo>
                <a:cubicBezTo>
                  <a:pt x="2308895" y="4642549"/>
                  <a:pt x="2276401" y="4596694"/>
                  <a:pt x="2276401" y="4543249"/>
                </a:cubicBezTo>
                <a:lnTo>
                  <a:pt x="2276401" y="4429265"/>
                </a:lnTo>
                <a:lnTo>
                  <a:pt x="2268012" y="4387715"/>
                </a:lnTo>
                <a:cubicBezTo>
                  <a:pt x="2248425" y="4341405"/>
                  <a:pt x="2202570" y="4308911"/>
                  <a:pt x="2149125" y="4308911"/>
                </a:cubicBezTo>
                <a:cubicBezTo>
                  <a:pt x="2095680" y="4308911"/>
                  <a:pt x="2049825" y="4341405"/>
                  <a:pt x="2030238" y="4387715"/>
                </a:cubicBezTo>
                <a:lnTo>
                  <a:pt x="2028048" y="4398560"/>
                </a:lnTo>
                <a:lnTo>
                  <a:pt x="2028048" y="4551963"/>
                </a:lnTo>
                <a:cubicBezTo>
                  <a:pt x="2028048" y="4605408"/>
                  <a:pt x="1995554" y="4651263"/>
                  <a:pt x="1949245" y="4670851"/>
                </a:cubicBezTo>
                <a:lnTo>
                  <a:pt x="1901175" y="4680555"/>
                </a:lnTo>
                <a:lnTo>
                  <a:pt x="1901175" y="4681293"/>
                </a:lnTo>
                <a:lnTo>
                  <a:pt x="1877695" y="4683660"/>
                </a:lnTo>
                <a:cubicBezTo>
                  <a:pt x="1831497" y="4693113"/>
                  <a:pt x="1793885" y="4726133"/>
                  <a:pt x="1777966" y="4769609"/>
                </a:cubicBezTo>
                <a:lnTo>
                  <a:pt x="1775762" y="4782099"/>
                </a:lnTo>
                <a:lnTo>
                  <a:pt x="1775762" y="4916007"/>
                </a:lnTo>
                <a:cubicBezTo>
                  <a:pt x="1775762" y="4987267"/>
                  <a:pt x="1717995" y="5045034"/>
                  <a:pt x="1646735" y="5045034"/>
                </a:cubicBezTo>
                <a:lnTo>
                  <a:pt x="1646736" y="5045033"/>
                </a:lnTo>
                <a:cubicBezTo>
                  <a:pt x="1575476" y="5045033"/>
                  <a:pt x="1517709" y="4987266"/>
                  <a:pt x="1517709" y="4916006"/>
                </a:cubicBezTo>
                <a:lnTo>
                  <a:pt x="1517709" y="4550752"/>
                </a:lnTo>
                <a:lnTo>
                  <a:pt x="1515505" y="4538262"/>
                </a:lnTo>
                <a:cubicBezTo>
                  <a:pt x="1499586" y="4494786"/>
                  <a:pt x="1461974" y="4461766"/>
                  <a:pt x="1415776" y="4452313"/>
                </a:cubicBezTo>
                <a:lnTo>
                  <a:pt x="1392296" y="4449946"/>
                </a:lnTo>
                <a:lnTo>
                  <a:pt x="1392296" y="4449208"/>
                </a:lnTo>
                <a:lnTo>
                  <a:pt x="1344226" y="4439504"/>
                </a:lnTo>
                <a:cubicBezTo>
                  <a:pt x="1297917" y="4419916"/>
                  <a:pt x="1265423" y="4374061"/>
                  <a:pt x="1265423" y="4320616"/>
                </a:cubicBezTo>
                <a:lnTo>
                  <a:pt x="1265423" y="3944241"/>
                </a:lnTo>
                <a:lnTo>
                  <a:pt x="1257034" y="3902691"/>
                </a:lnTo>
                <a:cubicBezTo>
                  <a:pt x="1237447" y="3856381"/>
                  <a:pt x="1191592" y="3823887"/>
                  <a:pt x="1138147" y="3823887"/>
                </a:cubicBezTo>
                <a:cubicBezTo>
                  <a:pt x="1084702" y="3823887"/>
                  <a:pt x="1038847" y="3856381"/>
                  <a:pt x="1019260" y="3902691"/>
                </a:cubicBezTo>
                <a:lnTo>
                  <a:pt x="1016586" y="3915934"/>
                </a:lnTo>
                <a:lnTo>
                  <a:pt x="1016586" y="3976598"/>
                </a:lnTo>
                <a:cubicBezTo>
                  <a:pt x="1016586" y="4047858"/>
                  <a:pt x="958819" y="4105625"/>
                  <a:pt x="887559" y="4105625"/>
                </a:cubicBezTo>
                <a:lnTo>
                  <a:pt x="887560" y="4105624"/>
                </a:lnTo>
                <a:cubicBezTo>
                  <a:pt x="816300" y="4105624"/>
                  <a:pt x="758533" y="4047857"/>
                  <a:pt x="758533" y="3976597"/>
                </a:cubicBezTo>
                <a:lnTo>
                  <a:pt x="758533" y="3835817"/>
                </a:lnTo>
                <a:lnTo>
                  <a:pt x="737116" y="3798485"/>
                </a:lnTo>
                <a:cubicBezTo>
                  <a:pt x="717833" y="3775119"/>
                  <a:pt x="690850" y="3758343"/>
                  <a:pt x="660051" y="3752041"/>
                </a:cubicBezTo>
                <a:lnTo>
                  <a:pt x="636571" y="3749674"/>
                </a:lnTo>
                <a:lnTo>
                  <a:pt x="636571" y="3748936"/>
                </a:lnTo>
                <a:lnTo>
                  <a:pt x="588501" y="3739232"/>
                </a:lnTo>
                <a:cubicBezTo>
                  <a:pt x="542192" y="3719644"/>
                  <a:pt x="509698" y="3673789"/>
                  <a:pt x="509698" y="3620344"/>
                </a:cubicBezTo>
                <a:lnTo>
                  <a:pt x="509698" y="2675086"/>
                </a:lnTo>
                <a:lnTo>
                  <a:pt x="501309" y="2633537"/>
                </a:lnTo>
                <a:cubicBezTo>
                  <a:pt x="481722" y="2587227"/>
                  <a:pt x="435867" y="2554733"/>
                  <a:pt x="382422" y="2554733"/>
                </a:cubicBezTo>
                <a:cubicBezTo>
                  <a:pt x="328977" y="2554733"/>
                  <a:pt x="283122" y="2587227"/>
                  <a:pt x="263535" y="2633537"/>
                </a:cubicBezTo>
                <a:lnTo>
                  <a:pt x="258053" y="2660688"/>
                </a:lnTo>
                <a:lnTo>
                  <a:pt x="258053" y="2715723"/>
                </a:lnTo>
                <a:cubicBezTo>
                  <a:pt x="258053" y="2786983"/>
                  <a:pt x="200286" y="2844750"/>
                  <a:pt x="129026" y="2844750"/>
                </a:cubicBezTo>
                <a:lnTo>
                  <a:pt x="129027" y="2844749"/>
                </a:lnTo>
                <a:cubicBezTo>
                  <a:pt x="57767" y="2844749"/>
                  <a:pt x="0" y="2786982"/>
                  <a:pt x="0" y="2715722"/>
                </a:cubicBezTo>
                <a:lnTo>
                  <a:pt x="0" y="2265528"/>
                </a:lnTo>
                <a:lnTo>
                  <a:pt x="0" y="546839"/>
                </a:lnTo>
                <a:lnTo>
                  <a:pt x="12233" y="526676"/>
                </a:lnTo>
                <a:cubicBezTo>
                  <a:pt x="35899" y="498000"/>
                  <a:pt x="71713" y="479722"/>
                  <a:pt x="111797" y="479722"/>
                </a:cubicBezTo>
                <a:cubicBezTo>
                  <a:pt x="165242" y="479722"/>
                  <a:pt x="211097" y="512216"/>
                  <a:pt x="230684" y="558526"/>
                </a:cubicBezTo>
                <a:lnTo>
                  <a:pt x="232874" y="569371"/>
                </a:lnTo>
                <a:lnTo>
                  <a:pt x="232874" y="722774"/>
                </a:lnTo>
                <a:cubicBezTo>
                  <a:pt x="232874" y="776219"/>
                  <a:pt x="265368" y="822074"/>
                  <a:pt x="311677" y="841662"/>
                </a:cubicBezTo>
                <a:lnTo>
                  <a:pt x="359747" y="851366"/>
                </a:lnTo>
                <a:lnTo>
                  <a:pt x="359747" y="852104"/>
                </a:lnTo>
                <a:lnTo>
                  <a:pt x="383227" y="854471"/>
                </a:lnTo>
                <a:cubicBezTo>
                  <a:pt x="429425" y="863924"/>
                  <a:pt x="467037" y="896944"/>
                  <a:pt x="482956" y="940420"/>
                </a:cubicBezTo>
                <a:lnTo>
                  <a:pt x="485160" y="952910"/>
                </a:lnTo>
                <a:lnTo>
                  <a:pt x="485160" y="1086818"/>
                </a:lnTo>
                <a:cubicBezTo>
                  <a:pt x="485160" y="1158078"/>
                  <a:pt x="542926" y="1215845"/>
                  <a:pt x="614186" y="1215845"/>
                </a:cubicBezTo>
                <a:lnTo>
                  <a:pt x="614185" y="1215844"/>
                </a:lnTo>
                <a:cubicBezTo>
                  <a:pt x="685445" y="1215844"/>
                  <a:pt x="743212" y="1158077"/>
                  <a:pt x="743212" y="1086817"/>
                </a:cubicBezTo>
                <a:lnTo>
                  <a:pt x="743212" y="721563"/>
                </a:lnTo>
                <a:lnTo>
                  <a:pt x="745416" y="709073"/>
                </a:lnTo>
                <a:cubicBezTo>
                  <a:pt x="761335" y="665597"/>
                  <a:pt x="798947" y="632577"/>
                  <a:pt x="845145" y="623124"/>
                </a:cubicBezTo>
                <a:lnTo>
                  <a:pt x="868625" y="620757"/>
                </a:lnTo>
                <a:lnTo>
                  <a:pt x="868625" y="620019"/>
                </a:lnTo>
                <a:lnTo>
                  <a:pt x="916695" y="610315"/>
                </a:lnTo>
                <a:cubicBezTo>
                  <a:pt x="963004" y="590727"/>
                  <a:pt x="995498" y="544872"/>
                  <a:pt x="995498" y="491427"/>
                </a:cubicBezTo>
                <a:lnTo>
                  <a:pt x="995498" y="115052"/>
                </a:lnTo>
                <a:lnTo>
                  <a:pt x="1003887" y="73502"/>
                </a:lnTo>
                <a:cubicBezTo>
                  <a:pt x="1018578" y="38770"/>
                  <a:pt x="1048044" y="11809"/>
                  <a:pt x="1084406" y="499"/>
                </a:cubicBezTo>
                <a:lnTo>
                  <a:pt x="1087705" y="0"/>
                </a:lnTo>
                <a:close/>
              </a:path>
            </a:pathLst>
          </a:custGeom>
        </p:spPr>
        <p:txBody>
          <a:bodyPr wrap="square" anchor="ctr">
            <a:noAutofit/>
          </a:bodyPr>
          <a:lstStyle>
            <a:lvl1pPr marL="0" indent="0" algn="ctr">
              <a:buNone/>
              <a:defRPr sz="1200"/>
            </a:lvl1pPr>
          </a:lstStyle>
          <a:p>
            <a:endParaRPr lang="es-ES_tradnl" dirty="0"/>
          </a:p>
        </p:txBody>
      </p:sp>
      <p:sp>
        <p:nvSpPr>
          <p:cNvPr id="3" name="Marcador de texto 2"/>
          <p:cNvSpPr>
            <a:spLocks noGrp="1"/>
          </p:cNvSpPr>
          <p:nvPr>
            <p:ph type="body" sz="quarter" idx="12" hasCustomPrompt="1"/>
          </p:nvPr>
        </p:nvSpPr>
        <p:spPr>
          <a:xfrm>
            <a:off x="468313" y="742321"/>
            <a:ext cx="4103688" cy="576956"/>
          </a:xfrm>
          <a:prstGeom prst="rect">
            <a:avLst/>
          </a:prstGeom>
        </p:spPr>
        <p:txBody>
          <a:bodyPr lIns="0"/>
          <a:lstStyle>
            <a:lvl1pPr marL="0" indent="0">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5" name="Marcador de texto 2"/>
          <p:cNvSpPr>
            <a:spLocks noGrp="1"/>
          </p:cNvSpPr>
          <p:nvPr>
            <p:ph type="body" sz="quarter" idx="13" hasCustomPrompt="1"/>
          </p:nvPr>
        </p:nvSpPr>
        <p:spPr>
          <a:xfrm>
            <a:off x="468313" y="1363757"/>
            <a:ext cx="4103688" cy="221850"/>
          </a:xfrm>
          <a:prstGeom prst="rect">
            <a:avLst/>
          </a:prstGeom>
        </p:spPr>
        <p:txBody>
          <a:bodyPr lIns="0"/>
          <a:lstStyle>
            <a:lvl1pPr marL="0" indent="0">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78512455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Graphic with title 3">
    <p:spTree>
      <p:nvGrpSpPr>
        <p:cNvPr id="1" name=""/>
        <p:cNvGrpSpPr/>
        <p:nvPr/>
      </p:nvGrpSpPr>
      <p:grpSpPr>
        <a:xfrm>
          <a:off x="0" y="0"/>
          <a:ext cx="0" cy="0"/>
          <a:chOff x="0" y="0"/>
          <a:chExt cx="0" cy="0"/>
        </a:xfrm>
      </p:grpSpPr>
      <p:sp>
        <p:nvSpPr>
          <p:cNvPr id="6" name="Marcador de imagen 5"/>
          <p:cNvSpPr>
            <a:spLocks noGrp="1"/>
          </p:cNvSpPr>
          <p:nvPr>
            <p:ph type="pic" sz="quarter" idx="10"/>
          </p:nvPr>
        </p:nvSpPr>
        <p:spPr>
          <a:xfrm>
            <a:off x="3581309" y="0"/>
            <a:ext cx="5563679" cy="4850718"/>
          </a:xfrm>
          <a:custGeom>
            <a:avLst/>
            <a:gdLst>
              <a:gd name="connsiteX0" fmla="*/ 0 w 5563679"/>
              <a:gd name="connsiteY0" fmla="*/ 0 h 4850718"/>
              <a:gd name="connsiteX1" fmla="*/ 5562692 w 5563679"/>
              <a:gd name="connsiteY1" fmla="*/ 0 h 4850718"/>
              <a:gd name="connsiteX2" fmla="*/ 5562692 w 5563679"/>
              <a:gd name="connsiteY2" fmla="*/ 1566131 h 4850718"/>
              <a:gd name="connsiteX3" fmla="*/ 5563679 w 5563679"/>
              <a:gd name="connsiteY3" fmla="*/ 1566131 h 4850718"/>
              <a:gd name="connsiteX4" fmla="*/ 5563679 w 5563679"/>
              <a:gd name="connsiteY4" fmla="*/ 2642601 h 4850718"/>
              <a:gd name="connsiteX5" fmla="*/ 5484876 w 5563679"/>
              <a:gd name="connsiteY5" fmla="*/ 2761489 h 4850718"/>
              <a:gd name="connsiteX6" fmla="*/ 5436806 w 5563679"/>
              <a:gd name="connsiteY6" fmla="*/ 2771193 h 4850718"/>
              <a:gd name="connsiteX7" fmla="*/ 5436806 w 5563679"/>
              <a:gd name="connsiteY7" fmla="*/ 2771931 h 4850718"/>
              <a:gd name="connsiteX8" fmla="*/ 5413326 w 5563679"/>
              <a:gd name="connsiteY8" fmla="*/ 2774298 h 4850718"/>
              <a:gd name="connsiteX9" fmla="*/ 5336262 w 5563679"/>
              <a:gd name="connsiteY9" fmla="*/ 2820742 h 4850718"/>
              <a:gd name="connsiteX10" fmla="*/ 5315097 w 5563679"/>
              <a:gd name="connsiteY10" fmla="*/ 2857633 h 4850718"/>
              <a:gd name="connsiteX11" fmla="*/ 5315097 w 5563679"/>
              <a:gd name="connsiteY11" fmla="*/ 2920947 h 4850718"/>
              <a:gd name="connsiteX12" fmla="*/ 5236294 w 5563679"/>
              <a:gd name="connsiteY12" fmla="*/ 3039835 h 4850718"/>
              <a:gd name="connsiteX13" fmla="*/ 5188224 w 5563679"/>
              <a:gd name="connsiteY13" fmla="*/ 3049539 h 4850718"/>
              <a:gd name="connsiteX14" fmla="*/ 5188224 w 5563679"/>
              <a:gd name="connsiteY14" fmla="*/ 3050277 h 4850718"/>
              <a:gd name="connsiteX15" fmla="*/ 5164744 w 5563679"/>
              <a:gd name="connsiteY15" fmla="*/ 3052644 h 4850718"/>
              <a:gd name="connsiteX16" fmla="*/ 5065015 w 5563679"/>
              <a:gd name="connsiteY16" fmla="*/ 3138593 h 4850718"/>
              <a:gd name="connsiteX17" fmla="*/ 5064995 w 5563679"/>
              <a:gd name="connsiteY17" fmla="*/ 3138706 h 4850718"/>
              <a:gd name="connsiteX18" fmla="*/ 5064995 w 5563679"/>
              <a:gd name="connsiteY18" fmla="*/ 3698499 h 4850718"/>
              <a:gd name="connsiteX19" fmla="*/ 4986192 w 5563679"/>
              <a:gd name="connsiteY19" fmla="*/ 3817387 h 4850718"/>
              <a:gd name="connsiteX20" fmla="*/ 4938122 w 5563679"/>
              <a:gd name="connsiteY20" fmla="*/ 3827091 h 4850718"/>
              <a:gd name="connsiteX21" fmla="*/ 4938122 w 5563679"/>
              <a:gd name="connsiteY21" fmla="*/ 3827829 h 4850718"/>
              <a:gd name="connsiteX22" fmla="*/ 4914642 w 5563679"/>
              <a:gd name="connsiteY22" fmla="*/ 3830196 h 4850718"/>
              <a:gd name="connsiteX23" fmla="*/ 4814913 w 5563679"/>
              <a:gd name="connsiteY23" fmla="*/ 3916145 h 4850718"/>
              <a:gd name="connsiteX24" fmla="*/ 4814662 w 5563679"/>
              <a:gd name="connsiteY24" fmla="*/ 3917568 h 4850718"/>
              <a:gd name="connsiteX25" fmla="*/ 4814662 w 5563679"/>
              <a:gd name="connsiteY25" fmla="*/ 4185893 h 4850718"/>
              <a:gd name="connsiteX26" fmla="*/ 4685635 w 5563679"/>
              <a:gd name="connsiteY26" fmla="*/ 4314920 h 4850718"/>
              <a:gd name="connsiteX27" fmla="*/ 4685636 w 5563679"/>
              <a:gd name="connsiteY27" fmla="*/ 4314919 h 4850718"/>
              <a:gd name="connsiteX28" fmla="*/ 4556609 w 5563679"/>
              <a:gd name="connsiteY28" fmla="*/ 4185892 h 4850718"/>
              <a:gd name="connsiteX29" fmla="*/ 4556609 w 5563679"/>
              <a:gd name="connsiteY29" fmla="*/ 3905873 h 4850718"/>
              <a:gd name="connsiteX30" fmla="*/ 4554606 w 5563679"/>
              <a:gd name="connsiteY30" fmla="*/ 3894522 h 4850718"/>
              <a:gd name="connsiteX31" fmla="*/ 4454877 w 5563679"/>
              <a:gd name="connsiteY31" fmla="*/ 3808573 h 4850718"/>
              <a:gd name="connsiteX32" fmla="*/ 4431397 w 5563679"/>
              <a:gd name="connsiteY32" fmla="*/ 3806206 h 4850718"/>
              <a:gd name="connsiteX33" fmla="*/ 4431397 w 5563679"/>
              <a:gd name="connsiteY33" fmla="*/ 3805468 h 4850718"/>
              <a:gd name="connsiteX34" fmla="*/ 4383327 w 5563679"/>
              <a:gd name="connsiteY34" fmla="*/ 3795764 h 4850718"/>
              <a:gd name="connsiteX35" fmla="*/ 4304524 w 5563679"/>
              <a:gd name="connsiteY35" fmla="*/ 3676876 h 4850718"/>
              <a:gd name="connsiteX36" fmla="*/ 4304524 w 5563679"/>
              <a:gd name="connsiteY36" fmla="*/ 3586746 h 4850718"/>
              <a:gd name="connsiteX37" fmla="*/ 4296135 w 5563679"/>
              <a:gd name="connsiteY37" fmla="*/ 3545196 h 4850718"/>
              <a:gd name="connsiteX38" fmla="*/ 4177248 w 5563679"/>
              <a:gd name="connsiteY38" fmla="*/ 3466392 h 4850718"/>
              <a:gd name="connsiteX39" fmla="*/ 4058361 w 5563679"/>
              <a:gd name="connsiteY39" fmla="*/ 3545196 h 4850718"/>
              <a:gd name="connsiteX40" fmla="*/ 4056171 w 5563679"/>
              <a:gd name="connsiteY40" fmla="*/ 3556040 h 4850718"/>
              <a:gd name="connsiteX41" fmla="*/ 4056171 w 5563679"/>
              <a:gd name="connsiteY41" fmla="*/ 3796910 h 4850718"/>
              <a:gd name="connsiteX42" fmla="*/ 3977368 w 5563679"/>
              <a:gd name="connsiteY42" fmla="*/ 3915798 h 4850718"/>
              <a:gd name="connsiteX43" fmla="*/ 3929298 w 5563679"/>
              <a:gd name="connsiteY43" fmla="*/ 3925502 h 4850718"/>
              <a:gd name="connsiteX44" fmla="*/ 3929298 w 5563679"/>
              <a:gd name="connsiteY44" fmla="*/ 3926240 h 4850718"/>
              <a:gd name="connsiteX45" fmla="*/ 3905818 w 5563679"/>
              <a:gd name="connsiteY45" fmla="*/ 3928607 h 4850718"/>
              <a:gd name="connsiteX46" fmla="*/ 3806089 w 5563679"/>
              <a:gd name="connsiteY46" fmla="*/ 4014556 h 4850718"/>
              <a:gd name="connsiteX47" fmla="*/ 3805837 w 5563679"/>
              <a:gd name="connsiteY47" fmla="*/ 4015985 h 4850718"/>
              <a:gd name="connsiteX48" fmla="*/ 3805837 w 5563679"/>
              <a:gd name="connsiteY48" fmla="*/ 4120626 h 4850718"/>
              <a:gd name="connsiteX49" fmla="*/ 3676810 w 5563679"/>
              <a:gd name="connsiteY49" fmla="*/ 4249653 h 4850718"/>
              <a:gd name="connsiteX50" fmla="*/ 3676811 w 5563679"/>
              <a:gd name="connsiteY50" fmla="*/ 4249652 h 4850718"/>
              <a:gd name="connsiteX51" fmla="*/ 3547784 w 5563679"/>
              <a:gd name="connsiteY51" fmla="*/ 4120625 h 4850718"/>
              <a:gd name="connsiteX52" fmla="*/ 3547784 w 5563679"/>
              <a:gd name="connsiteY52" fmla="*/ 1566131 h 4850718"/>
              <a:gd name="connsiteX53" fmla="*/ 3547783 w 5563679"/>
              <a:gd name="connsiteY53" fmla="*/ 4137148 h 4850718"/>
              <a:gd name="connsiteX54" fmla="*/ 3537645 w 5563679"/>
              <a:gd name="connsiteY54" fmla="*/ 4086929 h 4850718"/>
              <a:gd name="connsiteX55" fmla="*/ 3418757 w 5563679"/>
              <a:gd name="connsiteY55" fmla="*/ 4008125 h 4850718"/>
              <a:gd name="connsiteX56" fmla="*/ 3299870 w 5563679"/>
              <a:gd name="connsiteY56" fmla="*/ 4086929 h 4850718"/>
              <a:gd name="connsiteX57" fmla="*/ 3290106 w 5563679"/>
              <a:gd name="connsiteY57" fmla="*/ 4135289 h 4850718"/>
              <a:gd name="connsiteX58" fmla="*/ 3290106 w 5563679"/>
              <a:gd name="connsiteY58" fmla="*/ 4721691 h 4850718"/>
              <a:gd name="connsiteX59" fmla="*/ 3161079 w 5563679"/>
              <a:gd name="connsiteY59" fmla="*/ 4850718 h 4850718"/>
              <a:gd name="connsiteX60" fmla="*/ 3161080 w 5563679"/>
              <a:gd name="connsiteY60" fmla="*/ 4850717 h 4850718"/>
              <a:gd name="connsiteX61" fmla="*/ 3032053 w 5563679"/>
              <a:gd name="connsiteY61" fmla="*/ 4721690 h 4850718"/>
              <a:gd name="connsiteX62" fmla="*/ 3032053 w 5563679"/>
              <a:gd name="connsiteY62" fmla="*/ 1566131 h 4850718"/>
              <a:gd name="connsiteX63" fmla="*/ 3032052 w 5563679"/>
              <a:gd name="connsiteY63" fmla="*/ 3824728 h 4850718"/>
              <a:gd name="connsiteX64" fmla="*/ 3021914 w 5563679"/>
              <a:gd name="connsiteY64" fmla="*/ 3774509 h 4850718"/>
              <a:gd name="connsiteX65" fmla="*/ 2903026 w 5563679"/>
              <a:gd name="connsiteY65" fmla="*/ 3695705 h 4850718"/>
              <a:gd name="connsiteX66" fmla="*/ 2784139 w 5563679"/>
              <a:gd name="connsiteY66" fmla="*/ 3774509 h 4850718"/>
              <a:gd name="connsiteX67" fmla="*/ 2780541 w 5563679"/>
              <a:gd name="connsiteY67" fmla="*/ 3792328 h 4850718"/>
              <a:gd name="connsiteX68" fmla="*/ 2780541 w 5563679"/>
              <a:gd name="connsiteY68" fmla="*/ 4101274 h 4850718"/>
              <a:gd name="connsiteX69" fmla="*/ 2651514 w 5563679"/>
              <a:gd name="connsiteY69" fmla="*/ 4230301 h 4850718"/>
              <a:gd name="connsiteX70" fmla="*/ 2651515 w 5563679"/>
              <a:gd name="connsiteY70" fmla="*/ 4230300 h 4850718"/>
              <a:gd name="connsiteX71" fmla="*/ 2522488 w 5563679"/>
              <a:gd name="connsiteY71" fmla="*/ 4101273 h 4850718"/>
              <a:gd name="connsiteX72" fmla="*/ 2522488 w 5563679"/>
              <a:gd name="connsiteY72" fmla="*/ 4054535 h 4850718"/>
              <a:gd name="connsiteX73" fmla="*/ 2503819 w 5563679"/>
              <a:gd name="connsiteY73" fmla="*/ 4021993 h 4850718"/>
              <a:gd name="connsiteX74" fmla="*/ 2426754 w 5563679"/>
              <a:gd name="connsiteY74" fmla="*/ 3975549 h 4850718"/>
              <a:gd name="connsiteX75" fmla="*/ 2403274 w 5563679"/>
              <a:gd name="connsiteY75" fmla="*/ 3973182 h 4850718"/>
              <a:gd name="connsiteX76" fmla="*/ 2403274 w 5563679"/>
              <a:gd name="connsiteY76" fmla="*/ 3972444 h 4850718"/>
              <a:gd name="connsiteX77" fmla="*/ 2355204 w 5563679"/>
              <a:gd name="connsiteY77" fmla="*/ 3962740 h 4850718"/>
              <a:gd name="connsiteX78" fmla="*/ 2276401 w 5563679"/>
              <a:gd name="connsiteY78" fmla="*/ 3843852 h 4850718"/>
              <a:gd name="connsiteX79" fmla="*/ 2276401 w 5563679"/>
              <a:gd name="connsiteY79" fmla="*/ 3729868 h 4850718"/>
              <a:gd name="connsiteX80" fmla="*/ 2268012 w 5563679"/>
              <a:gd name="connsiteY80" fmla="*/ 3688318 h 4850718"/>
              <a:gd name="connsiteX81" fmla="*/ 2149125 w 5563679"/>
              <a:gd name="connsiteY81" fmla="*/ 3609514 h 4850718"/>
              <a:gd name="connsiteX82" fmla="*/ 2030238 w 5563679"/>
              <a:gd name="connsiteY82" fmla="*/ 3688318 h 4850718"/>
              <a:gd name="connsiteX83" fmla="*/ 2028048 w 5563679"/>
              <a:gd name="connsiteY83" fmla="*/ 3699163 h 4850718"/>
              <a:gd name="connsiteX84" fmla="*/ 2028048 w 5563679"/>
              <a:gd name="connsiteY84" fmla="*/ 3852566 h 4850718"/>
              <a:gd name="connsiteX85" fmla="*/ 1949245 w 5563679"/>
              <a:gd name="connsiteY85" fmla="*/ 3971454 h 4850718"/>
              <a:gd name="connsiteX86" fmla="*/ 1901175 w 5563679"/>
              <a:gd name="connsiteY86" fmla="*/ 3981158 h 4850718"/>
              <a:gd name="connsiteX87" fmla="*/ 1901175 w 5563679"/>
              <a:gd name="connsiteY87" fmla="*/ 3981896 h 4850718"/>
              <a:gd name="connsiteX88" fmla="*/ 1877695 w 5563679"/>
              <a:gd name="connsiteY88" fmla="*/ 3984263 h 4850718"/>
              <a:gd name="connsiteX89" fmla="*/ 1777966 w 5563679"/>
              <a:gd name="connsiteY89" fmla="*/ 4070212 h 4850718"/>
              <a:gd name="connsiteX90" fmla="*/ 1775762 w 5563679"/>
              <a:gd name="connsiteY90" fmla="*/ 4082702 h 4850718"/>
              <a:gd name="connsiteX91" fmla="*/ 1775762 w 5563679"/>
              <a:gd name="connsiteY91" fmla="*/ 4216610 h 4850718"/>
              <a:gd name="connsiteX92" fmla="*/ 1646735 w 5563679"/>
              <a:gd name="connsiteY92" fmla="*/ 4345637 h 4850718"/>
              <a:gd name="connsiteX93" fmla="*/ 1646736 w 5563679"/>
              <a:gd name="connsiteY93" fmla="*/ 4345636 h 4850718"/>
              <a:gd name="connsiteX94" fmla="*/ 1517709 w 5563679"/>
              <a:gd name="connsiteY94" fmla="*/ 4216609 h 4850718"/>
              <a:gd name="connsiteX95" fmla="*/ 1517709 w 5563679"/>
              <a:gd name="connsiteY95" fmla="*/ 3851355 h 4850718"/>
              <a:gd name="connsiteX96" fmla="*/ 1515505 w 5563679"/>
              <a:gd name="connsiteY96" fmla="*/ 3838865 h 4850718"/>
              <a:gd name="connsiteX97" fmla="*/ 1415776 w 5563679"/>
              <a:gd name="connsiteY97" fmla="*/ 3752916 h 4850718"/>
              <a:gd name="connsiteX98" fmla="*/ 1392296 w 5563679"/>
              <a:gd name="connsiteY98" fmla="*/ 3750549 h 4850718"/>
              <a:gd name="connsiteX99" fmla="*/ 1392296 w 5563679"/>
              <a:gd name="connsiteY99" fmla="*/ 3749811 h 4850718"/>
              <a:gd name="connsiteX100" fmla="*/ 1344226 w 5563679"/>
              <a:gd name="connsiteY100" fmla="*/ 3740107 h 4850718"/>
              <a:gd name="connsiteX101" fmla="*/ 1265423 w 5563679"/>
              <a:gd name="connsiteY101" fmla="*/ 3621219 h 4850718"/>
              <a:gd name="connsiteX102" fmla="*/ 1265423 w 5563679"/>
              <a:gd name="connsiteY102" fmla="*/ 3244844 h 4850718"/>
              <a:gd name="connsiteX103" fmla="*/ 1257034 w 5563679"/>
              <a:gd name="connsiteY103" fmla="*/ 3203294 h 4850718"/>
              <a:gd name="connsiteX104" fmla="*/ 1138147 w 5563679"/>
              <a:gd name="connsiteY104" fmla="*/ 3124490 h 4850718"/>
              <a:gd name="connsiteX105" fmla="*/ 1019260 w 5563679"/>
              <a:gd name="connsiteY105" fmla="*/ 3203294 h 4850718"/>
              <a:gd name="connsiteX106" fmla="*/ 1016586 w 5563679"/>
              <a:gd name="connsiteY106" fmla="*/ 3216537 h 4850718"/>
              <a:gd name="connsiteX107" fmla="*/ 1016586 w 5563679"/>
              <a:gd name="connsiteY107" fmla="*/ 3277201 h 4850718"/>
              <a:gd name="connsiteX108" fmla="*/ 887559 w 5563679"/>
              <a:gd name="connsiteY108" fmla="*/ 3406228 h 4850718"/>
              <a:gd name="connsiteX109" fmla="*/ 887560 w 5563679"/>
              <a:gd name="connsiteY109" fmla="*/ 3406227 h 4850718"/>
              <a:gd name="connsiteX110" fmla="*/ 758533 w 5563679"/>
              <a:gd name="connsiteY110" fmla="*/ 3277200 h 4850718"/>
              <a:gd name="connsiteX111" fmla="*/ 758533 w 5563679"/>
              <a:gd name="connsiteY111" fmla="*/ 3136420 h 4850718"/>
              <a:gd name="connsiteX112" fmla="*/ 737116 w 5563679"/>
              <a:gd name="connsiteY112" fmla="*/ 3099088 h 4850718"/>
              <a:gd name="connsiteX113" fmla="*/ 660051 w 5563679"/>
              <a:gd name="connsiteY113" fmla="*/ 3052644 h 4850718"/>
              <a:gd name="connsiteX114" fmla="*/ 636571 w 5563679"/>
              <a:gd name="connsiteY114" fmla="*/ 3050277 h 4850718"/>
              <a:gd name="connsiteX115" fmla="*/ 636571 w 5563679"/>
              <a:gd name="connsiteY115" fmla="*/ 3049539 h 4850718"/>
              <a:gd name="connsiteX116" fmla="*/ 588501 w 5563679"/>
              <a:gd name="connsiteY116" fmla="*/ 3039835 h 4850718"/>
              <a:gd name="connsiteX117" fmla="*/ 509698 w 5563679"/>
              <a:gd name="connsiteY117" fmla="*/ 2920947 h 4850718"/>
              <a:gd name="connsiteX118" fmla="*/ 509698 w 5563679"/>
              <a:gd name="connsiteY118" fmla="*/ 1975689 h 4850718"/>
              <a:gd name="connsiteX119" fmla="*/ 501309 w 5563679"/>
              <a:gd name="connsiteY119" fmla="*/ 1934140 h 4850718"/>
              <a:gd name="connsiteX120" fmla="*/ 382422 w 5563679"/>
              <a:gd name="connsiteY120" fmla="*/ 1855336 h 4850718"/>
              <a:gd name="connsiteX121" fmla="*/ 263535 w 5563679"/>
              <a:gd name="connsiteY121" fmla="*/ 1934140 h 4850718"/>
              <a:gd name="connsiteX122" fmla="*/ 258053 w 5563679"/>
              <a:gd name="connsiteY122" fmla="*/ 1961291 h 4850718"/>
              <a:gd name="connsiteX123" fmla="*/ 258053 w 5563679"/>
              <a:gd name="connsiteY123" fmla="*/ 2016326 h 4850718"/>
              <a:gd name="connsiteX124" fmla="*/ 129026 w 5563679"/>
              <a:gd name="connsiteY124" fmla="*/ 2145353 h 4850718"/>
              <a:gd name="connsiteX125" fmla="*/ 129027 w 5563679"/>
              <a:gd name="connsiteY125" fmla="*/ 2145352 h 4850718"/>
              <a:gd name="connsiteX126" fmla="*/ 0 w 5563679"/>
              <a:gd name="connsiteY126" fmla="*/ 2016325 h 4850718"/>
              <a:gd name="connsiteX127" fmla="*/ 0 w 5563679"/>
              <a:gd name="connsiteY127" fmla="*/ 1566131 h 4850718"/>
              <a:gd name="connsiteX0" fmla="*/ 0 w 5563679"/>
              <a:gd name="connsiteY0" fmla="*/ 0 h 4850718"/>
              <a:gd name="connsiteX1" fmla="*/ 5562692 w 5563679"/>
              <a:gd name="connsiteY1" fmla="*/ 0 h 4850718"/>
              <a:gd name="connsiteX2" fmla="*/ 5562692 w 5563679"/>
              <a:gd name="connsiteY2" fmla="*/ 1566131 h 4850718"/>
              <a:gd name="connsiteX3" fmla="*/ 5563679 w 5563679"/>
              <a:gd name="connsiteY3" fmla="*/ 1566131 h 4850718"/>
              <a:gd name="connsiteX4" fmla="*/ 5563679 w 5563679"/>
              <a:gd name="connsiteY4" fmla="*/ 2642601 h 4850718"/>
              <a:gd name="connsiteX5" fmla="*/ 5484876 w 5563679"/>
              <a:gd name="connsiteY5" fmla="*/ 2761489 h 4850718"/>
              <a:gd name="connsiteX6" fmla="*/ 5436806 w 5563679"/>
              <a:gd name="connsiteY6" fmla="*/ 2771193 h 4850718"/>
              <a:gd name="connsiteX7" fmla="*/ 5436806 w 5563679"/>
              <a:gd name="connsiteY7" fmla="*/ 2771931 h 4850718"/>
              <a:gd name="connsiteX8" fmla="*/ 5413326 w 5563679"/>
              <a:gd name="connsiteY8" fmla="*/ 2774298 h 4850718"/>
              <a:gd name="connsiteX9" fmla="*/ 5336262 w 5563679"/>
              <a:gd name="connsiteY9" fmla="*/ 2820742 h 4850718"/>
              <a:gd name="connsiteX10" fmla="*/ 5315097 w 5563679"/>
              <a:gd name="connsiteY10" fmla="*/ 2857633 h 4850718"/>
              <a:gd name="connsiteX11" fmla="*/ 5315097 w 5563679"/>
              <a:gd name="connsiteY11" fmla="*/ 2920947 h 4850718"/>
              <a:gd name="connsiteX12" fmla="*/ 5236294 w 5563679"/>
              <a:gd name="connsiteY12" fmla="*/ 3039835 h 4850718"/>
              <a:gd name="connsiteX13" fmla="*/ 5188224 w 5563679"/>
              <a:gd name="connsiteY13" fmla="*/ 3049539 h 4850718"/>
              <a:gd name="connsiteX14" fmla="*/ 5188224 w 5563679"/>
              <a:gd name="connsiteY14" fmla="*/ 3050277 h 4850718"/>
              <a:gd name="connsiteX15" fmla="*/ 5164744 w 5563679"/>
              <a:gd name="connsiteY15" fmla="*/ 3052644 h 4850718"/>
              <a:gd name="connsiteX16" fmla="*/ 5065015 w 5563679"/>
              <a:gd name="connsiteY16" fmla="*/ 3138593 h 4850718"/>
              <a:gd name="connsiteX17" fmla="*/ 5064995 w 5563679"/>
              <a:gd name="connsiteY17" fmla="*/ 3138706 h 4850718"/>
              <a:gd name="connsiteX18" fmla="*/ 5064995 w 5563679"/>
              <a:gd name="connsiteY18" fmla="*/ 3698499 h 4850718"/>
              <a:gd name="connsiteX19" fmla="*/ 4986192 w 5563679"/>
              <a:gd name="connsiteY19" fmla="*/ 3817387 h 4850718"/>
              <a:gd name="connsiteX20" fmla="*/ 4938122 w 5563679"/>
              <a:gd name="connsiteY20" fmla="*/ 3827091 h 4850718"/>
              <a:gd name="connsiteX21" fmla="*/ 4938122 w 5563679"/>
              <a:gd name="connsiteY21" fmla="*/ 3827829 h 4850718"/>
              <a:gd name="connsiteX22" fmla="*/ 4914642 w 5563679"/>
              <a:gd name="connsiteY22" fmla="*/ 3830196 h 4850718"/>
              <a:gd name="connsiteX23" fmla="*/ 4814913 w 5563679"/>
              <a:gd name="connsiteY23" fmla="*/ 3916145 h 4850718"/>
              <a:gd name="connsiteX24" fmla="*/ 4814662 w 5563679"/>
              <a:gd name="connsiteY24" fmla="*/ 3917568 h 4850718"/>
              <a:gd name="connsiteX25" fmla="*/ 4814662 w 5563679"/>
              <a:gd name="connsiteY25" fmla="*/ 4185893 h 4850718"/>
              <a:gd name="connsiteX26" fmla="*/ 4685635 w 5563679"/>
              <a:gd name="connsiteY26" fmla="*/ 4314920 h 4850718"/>
              <a:gd name="connsiteX27" fmla="*/ 4685636 w 5563679"/>
              <a:gd name="connsiteY27" fmla="*/ 4314919 h 4850718"/>
              <a:gd name="connsiteX28" fmla="*/ 4556609 w 5563679"/>
              <a:gd name="connsiteY28" fmla="*/ 4185892 h 4850718"/>
              <a:gd name="connsiteX29" fmla="*/ 4556609 w 5563679"/>
              <a:gd name="connsiteY29" fmla="*/ 3905873 h 4850718"/>
              <a:gd name="connsiteX30" fmla="*/ 4554606 w 5563679"/>
              <a:gd name="connsiteY30" fmla="*/ 3894522 h 4850718"/>
              <a:gd name="connsiteX31" fmla="*/ 4454877 w 5563679"/>
              <a:gd name="connsiteY31" fmla="*/ 3808573 h 4850718"/>
              <a:gd name="connsiteX32" fmla="*/ 4431397 w 5563679"/>
              <a:gd name="connsiteY32" fmla="*/ 3806206 h 4850718"/>
              <a:gd name="connsiteX33" fmla="*/ 4431397 w 5563679"/>
              <a:gd name="connsiteY33" fmla="*/ 3805468 h 4850718"/>
              <a:gd name="connsiteX34" fmla="*/ 4383327 w 5563679"/>
              <a:gd name="connsiteY34" fmla="*/ 3795764 h 4850718"/>
              <a:gd name="connsiteX35" fmla="*/ 4304524 w 5563679"/>
              <a:gd name="connsiteY35" fmla="*/ 3676876 h 4850718"/>
              <a:gd name="connsiteX36" fmla="*/ 4304524 w 5563679"/>
              <a:gd name="connsiteY36" fmla="*/ 3586746 h 4850718"/>
              <a:gd name="connsiteX37" fmla="*/ 4296135 w 5563679"/>
              <a:gd name="connsiteY37" fmla="*/ 3545196 h 4850718"/>
              <a:gd name="connsiteX38" fmla="*/ 4177248 w 5563679"/>
              <a:gd name="connsiteY38" fmla="*/ 3466392 h 4850718"/>
              <a:gd name="connsiteX39" fmla="*/ 4058361 w 5563679"/>
              <a:gd name="connsiteY39" fmla="*/ 3545196 h 4850718"/>
              <a:gd name="connsiteX40" fmla="*/ 4056171 w 5563679"/>
              <a:gd name="connsiteY40" fmla="*/ 3556040 h 4850718"/>
              <a:gd name="connsiteX41" fmla="*/ 4056171 w 5563679"/>
              <a:gd name="connsiteY41" fmla="*/ 3796910 h 4850718"/>
              <a:gd name="connsiteX42" fmla="*/ 3977368 w 5563679"/>
              <a:gd name="connsiteY42" fmla="*/ 3915798 h 4850718"/>
              <a:gd name="connsiteX43" fmla="*/ 3929298 w 5563679"/>
              <a:gd name="connsiteY43" fmla="*/ 3925502 h 4850718"/>
              <a:gd name="connsiteX44" fmla="*/ 3929298 w 5563679"/>
              <a:gd name="connsiteY44" fmla="*/ 3926240 h 4850718"/>
              <a:gd name="connsiteX45" fmla="*/ 3905818 w 5563679"/>
              <a:gd name="connsiteY45" fmla="*/ 3928607 h 4850718"/>
              <a:gd name="connsiteX46" fmla="*/ 3806089 w 5563679"/>
              <a:gd name="connsiteY46" fmla="*/ 4014556 h 4850718"/>
              <a:gd name="connsiteX47" fmla="*/ 3805837 w 5563679"/>
              <a:gd name="connsiteY47" fmla="*/ 4015985 h 4850718"/>
              <a:gd name="connsiteX48" fmla="*/ 3805837 w 5563679"/>
              <a:gd name="connsiteY48" fmla="*/ 4120626 h 4850718"/>
              <a:gd name="connsiteX49" fmla="*/ 3676810 w 5563679"/>
              <a:gd name="connsiteY49" fmla="*/ 4249653 h 4850718"/>
              <a:gd name="connsiteX50" fmla="*/ 3676811 w 5563679"/>
              <a:gd name="connsiteY50" fmla="*/ 4249652 h 4850718"/>
              <a:gd name="connsiteX51" fmla="*/ 3547784 w 5563679"/>
              <a:gd name="connsiteY51" fmla="*/ 4120625 h 4850718"/>
              <a:gd name="connsiteX52" fmla="*/ 3547784 w 5563679"/>
              <a:gd name="connsiteY52" fmla="*/ 1566131 h 4850718"/>
              <a:gd name="connsiteX53" fmla="*/ 3547783 w 5563679"/>
              <a:gd name="connsiteY53" fmla="*/ 4137148 h 4850718"/>
              <a:gd name="connsiteX54" fmla="*/ 3537645 w 5563679"/>
              <a:gd name="connsiteY54" fmla="*/ 4086929 h 4850718"/>
              <a:gd name="connsiteX55" fmla="*/ 3418757 w 5563679"/>
              <a:gd name="connsiteY55" fmla="*/ 4008125 h 4850718"/>
              <a:gd name="connsiteX56" fmla="*/ 3299870 w 5563679"/>
              <a:gd name="connsiteY56" fmla="*/ 4086929 h 4850718"/>
              <a:gd name="connsiteX57" fmla="*/ 3290106 w 5563679"/>
              <a:gd name="connsiteY57" fmla="*/ 4135289 h 4850718"/>
              <a:gd name="connsiteX58" fmla="*/ 3290106 w 5563679"/>
              <a:gd name="connsiteY58" fmla="*/ 4721691 h 4850718"/>
              <a:gd name="connsiteX59" fmla="*/ 3161079 w 5563679"/>
              <a:gd name="connsiteY59" fmla="*/ 4850718 h 4850718"/>
              <a:gd name="connsiteX60" fmla="*/ 3161080 w 5563679"/>
              <a:gd name="connsiteY60" fmla="*/ 4850717 h 4850718"/>
              <a:gd name="connsiteX61" fmla="*/ 3032053 w 5563679"/>
              <a:gd name="connsiteY61" fmla="*/ 4721690 h 4850718"/>
              <a:gd name="connsiteX62" fmla="*/ 3032052 w 5563679"/>
              <a:gd name="connsiteY62" fmla="*/ 3824728 h 4850718"/>
              <a:gd name="connsiteX63" fmla="*/ 3021914 w 5563679"/>
              <a:gd name="connsiteY63" fmla="*/ 3774509 h 4850718"/>
              <a:gd name="connsiteX64" fmla="*/ 2903026 w 5563679"/>
              <a:gd name="connsiteY64" fmla="*/ 3695705 h 4850718"/>
              <a:gd name="connsiteX65" fmla="*/ 2784139 w 5563679"/>
              <a:gd name="connsiteY65" fmla="*/ 3774509 h 4850718"/>
              <a:gd name="connsiteX66" fmla="*/ 2780541 w 5563679"/>
              <a:gd name="connsiteY66" fmla="*/ 3792328 h 4850718"/>
              <a:gd name="connsiteX67" fmla="*/ 2780541 w 5563679"/>
              <a:gd name="connsiteY67" fmla="*/ 4101274 h 4850718"/>
              <a:gd name="connsiteX68" fmla="*/ 2651514 w 5563679"/>
              <a:gd name="connsiteY68" fmla="*/ 4230301 h 4850718"/>
              <a:gd name="connsiteX69" fmla="*/ 2651515 w 5563679"/>
              <a:gd name="connsiteY69" fmla="*/ 4230300 h 4850718"/>
              <a:gd name="connsiteX70" fmla="*/ 2522488 w 5563679"/>
              <a:gd name="connsiteY70" fmla="*/ 4101273 h 4850718"/>
              <a:gd name="connsiteX71" fmla="*/ 2522488 w 5563679"/>
              <a:gd name="connsiteY71" fmla="*/ 4054535 h 4850718"/>
              <a:gd name="connsiteX72" fmla="*/ 2503819 w 5563679"/>
              <a:gd name="connsiteY72" fmla="*/ 4021993 h 4850718"/>
              <a:gd name="connsiteX73" fmla="*/ 2426754 w 5563679"/>
              <a:gd name="connsiteY73" fmla="*/ 3975549 h 4850718"/>
              <a:gd name="connsiteX74" fmla="*/ 2403274 w 5563679"/>
              <a:gd name="connsiteY74" fmla="*/ 3973182 h 4850718"/>
              <a:gd name="connsiteX75" fmla="*/ 2403274 w 5563679"/>
              <a:gd name="connsiteY75" fmla="*/ 3972444 h 4850718"/>
              <a:gd name="connsiteX76" fmla="*/ 2355204 w 5563679"/>
              <a:gd name="connsiteY76" fmla="*/ 3962740 h 4850718"/>
              <a:gd name="connsiteX77" fmla="*/ 2276401 w 5563679"/>
              <a:gd name="connsiteY77" fmla="*/ 3843852 h 4850718"/>
              <a:gd name="connsiteX78" fmla="*/ 2276401 w 5563679"/>
              <a:gd name="connsiteY78" fmla="*/ 3729868 h 4850718"/>
              <a:gd name="connsiteX79" fmla="*/ 2268012 w 5563679"/>
              <a:gd name="connsiteY79" fmla="*/ 3688318 h 4850718"/>
              <a:gd name="connsiteX80" fmla="*/ 2149125 w 5563679"/>
              <a:gd name="connsiteY80" fmla="*/ 3609514 h 4850718"/>
              <a:gd name="connsiteX81" fmla="*/ 2030238 w 5563679"/>
              <a:gd name="connsiteY81" fmla="*/ 3688318 h 4850718"/>
              <a:gd name="connsiteX82" fmla="*/ 2028048 w 5563679"/>
              <a:gd name="connsiteY82" fmla="*/ 3699163 h 4850718"/>
              <a:gd name="connsiteX83" fmla="*/ 2028048 w 5563679"/>
              <a:gd name="connsiteY83" fmla="*/ 3852566 h 4850718"/>
              <a:gd name="connsiteX84" fmla="*/ 1949245 w 5563679"/>
              <a:gd name="connsiteY84" fmla="*/ 3971454 h 4850718"/>
              <a:gd name="connsiteX85" fmla="*/ 1901175 w 5563679"/>
              <a:gd name="connsiteY85" fmla="*/ 3981158 h 4850718"/>
              <a:gd name="connsiteX86" fmla="*/ 1901175 w 5563679"/>
              <a:gd name="connsiteY86" fmla="*/ 3981896 h 4850718"/>
              <a:gd name="connsiteX87" fmla="*/ 1877695 w 5563679"/>
              <a:gd name="connsiteY87" fmla="*/ 3984263 h 4850718"/>
              <a:gd name="connsiteX88" fmla="*/ 1777966 w 5563679"/>
              <a:gd name="connsiteY88" fmla="*/ 4070212 h 4850718"/>
              <a:gd name="connsiteX89" fmla="*/ 1775762 w 5563679"/>
              <a:gd name="connsiteY89" fmla="*/ 4082702 h 4850718"/>
              <a:gd name="connsiteX90" fmla="*/ 1775762 w 5563679"/>
              <a:gd name="connsiteY90" fmla="*/ 4216610 h 4850718"/>
              <a:gd name="connsiteX91" fmla="*/ 1646735 w 5563679"/>
              <a:gd name="connsiteY91" fmla="*/ 4345637 h 4850718"/>
              <a:gd name="connsiteX92" fmla="*/ 1646736 w 5563679"/>
              <a:gd name="connsiteY92" fmla="*/ 4345636 h 4850718"/>
              <a:gd name="connsiteX93" fmla="*/ 1517709 w 5563679"/>
              <a:gd name="connsiteY93" fmla="*/ 4216609 h 4850718"/>
              <a:gd name="connsiteX94" fmla="*/ 1517709 w 5563679"/>
              <a:gd name="connsiteY94" fmla="*/ 3851355 h 4850718"/>
              <a:gd name="connsiteX95" fmla="*/ 1515505 w 5563679"/>
              <a:gd name="connsiteY95" fmla="*/ 3838865 h 4850718"/>
              <a:gd name="connsiteX96" fmla="*/ 1415776 w 5563679"/>
              <a:gd name="connsiteY96" fmla="*/ 3752916 h 4850718"/>
              <a:gd name="connsiteX97" fmla="*/ 1392296 w 5563679"/>
              <a:gd name="connsiteY97" fmla="*/ 3750549 h 4850718"/>
              <a:gd name="connsiteX98" fmla="*/ 1392296 w 5563679"/>
              <a:gd name="connsiteY98" fmla="*/ 3749811 h 4850718"/>
              <a:gd name="connsiteX99" fmla="*/ 1344226 w 5563679"/>
              <a:gd name="connsiteY99" fmla="*/ 3740107 h 4850718"/>
              <a:gd name="connsiteX100" fmla="*/ 1265423 w 5563679"/>
              <a:gd name="connsiteY100" fmla="*/ 3621219 h 4850718"/>
              <a:gd name="connsiteX101" fmla="*/ 1265423 w 5563679"/>
              <a:gd name="connsiteY101" fmla="*/ 3244844 h 4850718"/>
              <a:gd name="connsiteX102" fmla="*/ 1257034 w 5563679"/>
              <a:gd name="connsiteY102" fmla="*/ 3203294 h 4850718"/>
              <a:gd name="connsiteX103" fmla="*/ 1138147 w 5563679"/>
              <a:gd name="connsiteY103" fmla="*/ 3124490 h 4850718"/>
              <a:gd name="connsiteX104" fmla="*/ 1019260 w 5563679"/>
              <a:gd name="connsiteY104" fmla="*/ 3203294 h 4850718"/>
              <a:gd name="connsiteX105" fmla="*/ 1016586 w 5563679"/>
              <a:gd name="connsiteY105" fmla="*/ 3216537 h 4850718"/>
              <a:gd name="connsiteX106" fmla="*/ 1016586 w 5563679"/>
              <a:gd name="connsiteY106" fmla="*/ 3277201 h 4850718"/>
              <a:gd name="connsiteX107" fmla="*/ 887559 w 5563679"/>
              <a:gd name="connsiteY107" fmla="*/ 3406228 h 4850718"/>
              <a:gd name="connsiteX108" fmla="*/ 887560 w 5563679"/>
              <a:gd name="connsiteY108" fmla="*/ 3406227 h 4850718"/>
              <a:gd name="connsiteX109" fmla="*/ 758533 w 5563679"/>
              <a:gd name="connsiteY109" fmla="*/ 3277200 h 4850718"/>
              <a:gd name="connsiteX110" fmla="*/ 758533 w 5563679"/>
              <a:gd name="connsiteY110" fmla="*/ 3136420 h 4850718"/>
              <a:gd name="connsiteX111" fmla="*/ 737116 w 5563679"/>
              <a:gd name="connsiteY111" fmla="*/ 3099088 h 4850718"/>
              <a:gd name="connsiteX112" fmla="*/ 660051 w 5563679"/>
              <a:gd name="connsiteY112" fmla="*/ 3052644 h 4850718"/>
              <a:gd name="connsiteX113" fmla="*/ 636571 w 5563679"/>
              <a:gd name="connsiteY113" fmla="*/ 3050277 h 4850718"/>
              <a:gd name="connsiteX114" fmla="*/ 636571 w 5563679"/>
              <a:gd name="connsiteY114" fmla="*/ 3049539 h 4850718"/>
              <a:gd name="connsiteX115" fmla="*/ 588501 w 5563679"/>
              <a:gd name="connsiteY115" fmla="*/ 3039835 h 4850718"/>
              <a:gd name="connsiteX116" fmla="*/ 509698 w 5563679"/>
              <a:gd name="connsiteY116" fmla="*/ 2920947 h 4850718"/>
              <a:gd name="connsiteX117" fmla="*/ 509698 w 5563679"/>
              <a:gd name="connsiteY117" fmla="*/ 1975689 h 4850718"/>
              <a:gd name="connsiteX118" fmla="*/ 501309 w 5563679"/>
              <a:gd name="connsiteY118" fmla="*/ 1934140 h 4850718"/>
              <a:gd name="connsiteX119" fmla="*/ 382422 w 5563679"/>
              <a:gd name="connsiteY119" fmla="*/ 1855336 h 4850718"/>
              <a:gd name="connsiteX120" fmla="*/ 263535 w 5563679"/>
              <a:gd name="connsiteY120" fmla="*/ 1934140 h 4850718"/>
              <a:gd name="connsiteX121" fmla="*/ 258053 w 5563679"/>
              <a:gd name="connsiteY121" fmla="*/ 1961291 h 4850718"/>
              <a:gd name="connsiteX122" fmla="*/ 258053 w 5563679"/>
              <a:gd name="connsiteY122" fmla="*/ 2016326 h 4850718"/>
              <a:gd name="connsiteX123" fmla="*/ 129026 w 5563679"/>
              <a:gd name="connsiteY123" fmla="*/ 2145353 h 4850718"/>
              <a:gd name="connsiteX124" fmla="*/ 129027 w 5563679"/>
              <a:gd name="connsiteY124" fmla="*/ 2145352 h 4850718"/>
              <a:gd name="connsiteX125" fmla="*/ 0 w 5563679"/>
              <a:gd name="connsiteY125" fmla="*/ 2016325 h 4850718"/>
              <a:gd name="connsiteX126" fmla="*/ 0 w 5563679"/>
              <a:gd name="connsiteY126" fmla="*/ 1566131 h 4850718"/>
              <a:gd name="connsiteX127" fmla="*/ 0 w 5563679"/>
              <a:gd name="connsiteY127" fmla="*/ 0 h 4850718"/>
              <a:gd name="connsiteX0" fmla="*/ 0 w 5563679"/>
              <a:gd name="connsiteY0" fmla="*/ 0 h 4850718"/>
              <a:gd name="connsiteX1" fmla="*/ 5562692 w 5563679"/>
              <a:gd name="connsiteY1" fmla="*/ 0 h 4850718"/>
              <a:gd name="connsiteX2" fmla="*/ 5562692 w 5563679"/>
              <a:gd name="connsiteY2" fmla="*/ 1566131 h 4850718"/>
              <a:gd name="connsiteX3" fmla="*/ 5563679 w 5563679"/>
              <a:gd name="connsiteY3" fmla="*/ 1566131 h 4850718"/>
              <a:gd name="connsiteX4" fmla="*/ 5563679 w 5563679"/>
              <a:gd name="connsiteY4" fmla="*/ 2642601 h 4850718"/>
              <a:gd name="connsiteX5" fmla="*/ 5484876 w 5563679"/>
              <a:gd name="connsiteY5" fmla="*/ 2761489 h 4850718"/>
              <a:gd name="connsiteX6" fmla="*/ 5436806 w 5563679"/>
              <a:gd name="connsiteY6" fmla="*/ 2771193 h 4850718"/>
              <a:gd name="connsiteX7" fmla="*/ 5436806 w 5563679"/>
              <a:gd name="connsiteY7" fmla="*/ 2771931 h 4850718"/>
              <a:gd name="connsiteX8" fmla="*/ 5413326 w 5563679"/>
              <a:gd name="connsiteY8" fmla="*/ 2774298 h 4850718"/>
              <a:gd name="connsiteX9" fmla="*/ 5336262 w 5563679"/>
              <a:gd name="connsiteY9" fmla="*/ 2820742 h 4850718"/>
              <a:gd name="connsiteX10" fmla="*/ 5315097 w 5563679"/>
              <a:gd name="connsiteY10" fmla="*/ 2857633 h 4850718"/>
              <a:gd name="connsiteX11" fmla="*/ 5315097 w 5563679"/>
              <a:gd name="connsiteY11" fmla="*/ 2920947 h 4850718"/>
              <a:gd name="connsiteX12" fmla="*/ 5236294 w 5563679"/>
              <a:gd name="connsiteY12" fmla="*/ 3039835 h 4850718"/>
              <a:gd name="connsiteX13" fmla="*/ 5188224 w 5563679"/>
              <a:gd name="connsiteY13" fmla="*/ 3049539 h 4850718"/>
              <a:gd name="connsiteX14" fmla="*/ 5188224 w 5563679"/>
              <a:gd name="connsiteY14" fmla="*/ 3050277 h 4850718"/>
              <a:gd name="connsiteX15" fmla="*/ 5164744 w 5563679"/>
              <a:gd name="connsiteY15" fmla="*/ 3052644 h 4850718"/>
              <a:gd name="connsiteX16" fmla="*/ 5065015 w 5563679"/>
              <a:gd name="connsiteY16" fmla="*/ 3138593 h 4850718"/>
              <a:gd name="connsiteX17" fmla="*/ 5064995 w 5563679"/>
              <a:gd name="connsiteY17" fmla="*/ 3138706 h 4850718"/>
              <a:gd name="connsiteX18" fmla="*/ 5064995 w 5563679"/>
              <a:gd name="connsiteY18" fmla="*/ 3698499 h 4850718"/>
              <a:gd name="connsiteX19" fmla="*/ 4986192 w 5563679"/>
              <a:gd name="connsiteY19" fmla="*/ 3817387 h 4850718"/>
              <a:gd name="connsiteX20" fmla="*/ 4938122 w 5563679"/>
              <a:gd name="connsiteY20" fmla="*/ 3827091 h 4850718"/>
              <a:gd name="connsiteX21" fmla="*/ 4938122 w 5563679"/>
              <a:gd name="connsiteY21" fmla="*/ 3827829 h 4850718"/>
              <a:gd name="connsiteX22" fmla="*/ 4914642 w 5563679"/>
              <a:gd name="connsiteY22" fmla="*/ 3830196 h 4850718"/>
              <a:gd name="connsiteX23" fmla="*/ 4814913 w 5563679"/>
              <a:gd name="connsiteY23" fmla="*/ 3916145 h 4850718"/>
              <a:gd name="connsiteX24" fmla="*/ 4814662 w 5563679"/>
              <a:gd name="connsiteY24" fmla="*/ 3917568 h 4850718"/>
              <a:gd name="connsiteX25" fmla="*/ 4814662 w 5563679"/>
              <a:gd name="connsiteY25" fmla="*/ 4185893 h 4850718"/>
              <a:gd name="connsiteX26" fmla="*/ 4685635 w 5563679"/>
              <a:gd name="connsiteY26" fmla="*/ 4314920 h 4850718"/>
              <a:gd name="connsiteX27" fmla="*/ 4685636 w 5563679"/>
              <a:gd name="connsiteY27" fmla="*/ 4314919 h 4850718"/>
              <a:gd name="connsiteX28" fmla="*/ 4556609 w 5563679"/>
              <a:gd name="connsiteY28" fmla="*/ 4185892 h 4850718"/>
              <a:gd name="connsiteX29" fmla="*/ 4556609 w 5563679"/>
              <a:gd name="connsiteY29" fmla="*/ 3905873 h 4850718"/>
              <a:gd name="connsiteX30" fmla="*/ 4554606 w 5563679"/>
              <a:gd name="connsiteY30" fmla="*/ 3894522 h 4850718"/>
              <a:gd name="connsiteX31" fmla="*/ 4454877 w 5563679"/>
              <a:gd name="connsiteY31" fmla="*/ 3808573 h 4850718"/>
              <a:gd name="connsiteX32" fmla="*/ 4431397 w 5563679"/>
              <a:gd name="connsiteY32" fmla="*/ 3806206 h 4850718"/>
              <a:gd name="connsiteX33" fmla="*/ 4431397 w 5563679"/>
              <a:gd name="connsiteY33" fmla="*/ 3805468 h 4850718"/>
              <a:gd name="connsiteX34" fmla="*/ 4383327 w 5563679"/>
              <a:gd name="connsiteY34" fmla="*/ 3795764 h 4850718"/>
              <a:gd name="connsiteX35" fmla="*/ 4304524 w 5563679"/>
              <a:gd name="connsiteY35" fmla="*/ 3676876 h 4850718"/>
              <a:gd name="connsiteX36" fmla="*/ 4304524 w 5563679"/>
              <a:gd name="connsiteY36" fmla="*/ 3586746 h 4850718"/>
              <a:gd name="connsiteX37" fmla="*/ 4296135 w 5563679"/>
              <a:gd name="connsiteY37" fmla="*/ 3545196 h 4850718"/>
              <a:gd name="connsiteX38" fmla="*/ 4177248 w 5563679"/>
              <a:gd name="connsiteY38" fmla="*/ 3466392 h 4850718"/>
              <a:gd name="connsiteX39" fmla="*/ 4058361 w 5563679"/>
              <a:gd name="connsiteY39" fmla="*/ 3545196 h 4850718"/>
              <a:gd name="connsiteX40" fmla="*/ 4056171 w 5563679"/>
              <a:gd name="connsiteY40" fmla="*/ 3556040 h 4850718"/>
              <a:gd name="connsiteX41" fmla="*/ 4056171 w 5563679"/>
              <a:gd name="connsiteY41" fmla="*/ 3796910 h 4850718"/>
              <a:gd name="connsiteX42" fmla="*/ 3977368 w 5563679"/>
              <a:gd name="connsiteY42" fmla="*/ 3915798 h 4850718"/>
              <a:gd name="connsiteX43" fmla="*/ 3929298 w 5563679"/>
              <a:gd name="connsiteY43" fmla="*/ 3925502 h 4850718"/>
              <a:gd name="connsiteX44" fmla="*/ 3929298 w 5563679"/>
              <a:gd name="connsiteY44" fmla="*/ 3926240 h 4850718"/>
              <a:gd name="connsiteX45" fmla="*/ 3905818 w 5563679"/>
              <a:gd name="connsiteY45" fmla="*/ 3928607 h 4850718"/>
              <a:gd name="connsiteX46" fmla="*/ 3806089 w 5563679"/>
              <a:gd name="connsiteY46" fmla="*/ 4014556 h 4850718"/>
              <a:gd name="connsiteX47" fmla="*/ 3805837 w 5563679"/>
              <a:gd name="connsiteY47" fmla="*/ 4015985 h 4850718"/>
              <a:gd name="connsiteX48" fmla="*/ 3805837 w 5563679"/>
              <a:gd name="connsiteY48" fmla="*/ 4120626 h 4850718"/>
              <a:gd name="connsiteX49" fmla="*/ 3676810 w 5563679"/>
              <a:gd name="connsiteY49" fmla="*/ 4249653 h 4850718"/>
              <a:gd name="connsiteX50" fmla="*/ 3676811 w 5563679"/>
              <a:gd name="connsiteY50" fmla="*/ 4249652 h 4850718"/>
              <a:gd name="connsiteX51" fmla="*/ 3547784 w 5563679"/>
              <a:gd name="connsiteY51" fmla="*/ 4120625 h 4850718"/>
              <a:gd name="connsiteX52" fmla="*/ 3547783 w 5563679"/>
              <a:gd name="connsiteY52" fmla="*/ 4137148 h 4850718"/>
              <a:gd name="connsiteX53" fmla="*/ 3537645 w 5563679"/>
              <a:gd name="connsiteY53" fmla="*/ 4086929 h 4850718"/>
              <a:gd name="connsiteX54" fmla="*/ 3418757 w 5563679"/>
              <a:gd name="connsiteY54" fmla="*/ 4008125 h 4850718"/>
              <a:gd name="connsiteX55" fmla="*/ 3299870 w 5563679"/>
              <a:gd name="connsiteY55" fmla="*/ 4086929 h 4850718"/>
              <a:gd name="connsiteX56" fmla="*/ 3290106 w 5563679"/>
              <a:gd name="connsiteY56" fmla="*/ 4135289 h 4850718"/>
              <a:gd name="connsiteX57" fmla="*/ 3290106 w 5563679"/>
              <a:gd name="connsiteY57" fmla="*/ 4721691 h 4850718"/>
              <a:gd name="connsiteX58" fmla="*/ 3161079 w 5563679"/>
              <a:gd name="connsiteY58" fmla="*/ 4850718 h 4850718"/>
              <a:gd name="connsiteX59" fmla="*/ 3161080 w 5563679"/>
              <a:gd name="connsiteY59" fmla="*/ 4850717 h 4850718"/>
              <a:gd name="connsiteX60" fmla="*/ 3032053 w 5563679"/>
              <a:gd name="connsiteY60" fmla="*/ 4721690 h 4850718"/>
              <a:gd name="connsiteX61" fmla="*/ 3032052 w 5563679"/>
              <a:gd name="connsiteY61" fmla="*/ 3824728 h 4850718"/>
              <a:gd name="connsiteX62" fmla="*/ 3021914 w 5563679"/>
              <a:gd name="connsiteY62" fmla="*/ 3774509 h 4850718"/>
              <a:gd name="connsiteX63" fmla="*/ 2903026 w 5563679"/>
              <a:gd name="connsiteY63" fmla="*/ 3695705 h 4850718"/>
              <a:gd name="connsiteX64" fmla="*/ 2784139 w 5563679"/>
              <a:gd name="connsiteY64" fmla="*/ 3774509 h 4850718"/>
              <a:gd name="connsiteX65" fmla="*/ 2780541 w 5563679"/>
              <a:gd name="connsiteY65" fmla="*/ 3792328 h 4850718"/>
              <a:gd name="connsiteX66" fmla="*/ 2780541 w 5563679"/>
              <a:gd name="connsiteY66" fmla="*/ 4101274 h 4850718"/>
              <a:gd name="connsiteX67" fmla="*/ 2651514 w 5563679"/>
              <a:gd name="connsiteY67" fmla="*/ 4230301 h 4850718"/>
              <a:gd name="connsiteX68" fmla="*/ 2651515 w 5563679"/>
              <a:gd name="connsiteY68" fmla="*/ 4230300 h 4850718"/>
              <a:gd name="connsiteX69" fmla="*/ 2522488 w 5563679"/>
              <a:gd name="connsiteY69" fmla="*/ 4101273 h 4850718"/>
              <a:gd name="connsiteX70" fmla="*/ 2522488 w 5563679"/>
              <a:gd name="connsiteY70" fmla="*/ 4054535 h 4850718"/>
              <a:gd name="connsiteX71" fmla="*/ 2503819 w 5563679"/>
              <a:gd name="connsiteY71" fmla="*/ 4021993 h 4850718"/>
              <a:gd name="connsiteX72" fmla="*/ 2426754 w 5563679"/>
              <a:gd name="connsiteY72" fmla="*/ 3975549 h 4850718"/>
              <a:gd name="connsiteX73" fmla="*/ 2403274 w 5563679"/>
              <a:gd name="connsiteY73" fmla="*/ 3973182 h 4850718"/>
              <a:gd name="connsiteX74" fmla="*/ 2403274 w 5563679"/>
              <a:gd name="connsiteY74" fmla="*/ 3972444 h 4850718"/>
              <a:gd name="connsiteX75" fmla="*/ 2355204 w 5563679"/>
              <a:gd name="connsiteY75" fmla="*/ 3962740 h 4850718"/>
              <a:gd name="connsiteX76" fmla="*/ 2276401 w 5563679"/>
              <a:gd name="connsiteY76" fmla="*/ 3843852 h 4850718"/>
              <a:gd name="connsiteX77" fmla="*/ 2276401 w 5563679"/>
              <a:gd name="connsiteY77" fmla="*/ 3729868 h 4850718"/>
              <a:gd name="connsiteX78" fmla="*/ 2268012 w 5563679"/>
              <a:gd name="connsiteY78" fmla="*/ 3688318 h 4850718"/>
              <a:gd name="connsiteX79" fmla="*/ 2149125 w 5563679"/>
              <a:gd name="connsiteY79" fmla="*/ 3609514 h 4850718"/>
              <a:gd name="connsiteX80" fmla="*/ 2030238 w 5563679"/>
              <a:gd name="connsiteY80" fmla="*/ 3688318 h 4850718"/>
              <a:gd name="connsiteX81" fmla="*/ 2028048 w 5563679"/>
              <a:gd name="connsiteY81" fmla="*/ 3699163 h 4850718"/>
              <a:gd name="connsiteX82" fmla="*/ 2028048 w 5563679"/>
              <a:gd name="connsiteY82" fmla="*/ 3852566 h 4850718"/>
              <a:gd name="connsiteX83" fmla="*/ 1949245 w 5563679"/>
              <a:gd name="connsiteY83" fmla="*/ 3971454 h 4850718"/>
              <a:gd name="connsiteX84" fmla="*/ 1901175 w 5563679"/>
              <a:gd name="connsiteY84" fmla="*/ 3981158 h 4850718"/>
              <a:gd name="connsiteX85" fmla="*/ 1901175 w 5563679"/>
              <a:gd name="connsiteY85" fmla="*/ 3981896 h 4850718"/>
              <a:gd name="connsiteX86" fmla="*/ 1877695 w 5563679"/>
              <a:gd name="connsiteY86" fmla="*/ 3984263 h 4850718"/>
              <a:gd name="connsiteX87" fmla="*/ 1777966 w 5563679"/>
              <a:gd name="connsiteY87" fmla="*/ 4070212 h 4850718"/>
              <a:gd name="connsiteX88" fmla="*/ 1775762 w 5563679"/>
              <a:gd name="connsiteY88" fmla="*/ 4082702 h 4850718"/>
              <a:gd name="connsiteX89" fmla="*/ 1775762 w 5563679"/>
              <a:gd name="connsiteY89" fmla="*/ 4216610 h 4850718"/>
              <a:gd name="connsiteX90" fmla="*/ 1646735 w 5563679"/>
              <a:gd name="connsiteY90" fmla="*/ 4345637 h 4850718"/>
              <a:gd name="connsiteX91" fmla="*/ 1646736 w 5563679"/>
              <a:gd name="connsiteY91" fmla="*/ 4345636 h 4850718"/>
              <a:gd name="connsiteX92" fmla="*/ 1517709 w 5563679"/>
              <a:gd name="connsiteY92" fmla="*/ 4216609 h 4850718"/>
              <a:gd name="connsiteX93" fmla="*/ 1517709 w 5563679"/>
              <a:gd name="connsiteY93" fmla="*/ 3851355 h 4850718"/>
              <a:gd name="connsiteX94" fmla="*/ 1515505 w 5563679"/>
              <a:gd name="connsiteY94" fmla="*/ 3838865 h 4850718"/>
              <a:gd name="connsiteX95" fmla="*/ 1415776 w 5563679"/>
              <a:gd name="connsiteY95" fmla="*/ 3752916 h 4850718"/>
              <a:gd name="connsiteX96" fmla="*/ 1392296 w 5563679"/>
              <a:gd name="connsiteY96" fmla="*/ 3750549 h 4850718"/>
              <a:gd name="connsiteX97" fmla="*/ 1392296 w 5563679"/>
              <a:gd name="connsiteY97" fmla="*/ 3749811 h 4850718"/>
              <a:gd name="connsiteX98" fmla="*/ 1344226 w 5563679"/>
              <a:gd name="connsiteY98" fmla="*/ 3740107 h 4850718"/>
              <a:gd name="connsiteX99" fmla="*/ 1265423 w 5563679"/>
              <a:gd name="connsiteY99" fmla="*/ 3621219 h 4850718"/>
              <a:gd name="connsiteX100" fmla="*/ 1265423 w 5563679"/>
              <a:gd name="connsiteY100" fmla="*/ 3244844 h 4850718"/>
              <a:gd name="connsiteX101" fmla="*/ 1257034 w 5563679"/>
              <a:gd name="connsiteY101" fmla="*/ 3203294 h 4850718"/>
              <a:gd name="connsiteX102" fmla="*/ 1138147 w 5563679"/>
              <a:gd name="connsiteY102" fmla="*/ 3124490 h 4850718"/>
              <a:gd name="connsiteX103" fmla="*/ 1019260 w 5563679"/>
              <a:gd name="connsiteY103" fmla="*/ 3203294 h 4850718"/>
              <a:gd name="connsiteX104" fmla="*/ 1016586 w 5563679"/>
              <a:gd name="connsiteY104" fmla="*/ 3216537 h 4850718"/>
              <a:gd name="connsiteX105" fmla="*/ 1016586 w 5563679"/>
              <a:gd name="connsiteY105" fmla="*/ 3277201 h 4850718"/>
              <a:gd name="connsiteX106" fmla="*/ 887559 w 5563679"/>
              <a:gd name="connsiteY106" fmla="*/ 3406228 h 4850718"/>
              <a:gd name="connsiteX107" fmla="*/ 887560 w 5563679"/>
              <a:gd name="connsiteY107" fmla="*/ 3406227 h 4850718"/>
              <a:gd name="connsiteX108" fmla="*/ 758533 w 5563679"/>
              <a:gd name="connsiteY108" fmla="*/ 3277200 h 4850718"/>
              <a:gd name="connsiteX109" fmla="*/ 758533 w 5563679"/>
              <a:gd name="connsiteY109" fmla="*/ 3136420 h 4850718"/>
              <a:gd name="connsiteX110" fmla="*/ 737116 w 5563679"/>
              <a:gd name="connsiteY110" fmla="*/ 3099088 h 4850718"/>
              <a:gd name="connsiteX111" fmla="*/ 660051 w 5563679"/>
              <a:gd name="connsiteY111" fmla="*/ 3052644 h 4850718"/>
              <a:gd name="connsiteX112" fmla="*/ 636571 w 5563679"/>
              <a:gd name="connsiteY112" fmla="*/ 3050277 h 4850718"/>
              <a:gd name="connsiteX113" fmla="*/ 636571 w 5563679"/>
              <a:gd name="connsiteY113" fmla="*/ 3049539 h 4850718"/>
              <a:gd name="connsiteX114" fmla="*/ 588501 w 5563679"/>
              <a:gd name="connsiteY114" fmla="*/ 3039835 h 4850718"/>
              <a:gd name="connsiteX115" fmla="*/ 509698 w 5563679"/>
              <a:gd name="connsiteY115" fmla="*/ 2920947 h 4850718"/>
              <a:gd name="connsiteX116" fmla="*/ 509698 w 5563679"/>
              <a:gd name="connsiteY116" fmla="*/ 1975689 h 4850718"/>
              <a:gd name="connsiteX117" fmla="*/ 501309 w 5563679"/>
              <a:gd name="connsiteY117" fmla="*/ 1934140 h 4850718"/>
              <a:gd name="connsiteX118" fmla="*/ 382422 w 5563679"/>
              <a:gd name="connsiteY118" fmla="*/ 1855336 h 4850718"/>
              <a:gd name="connsiteX119" fmla="*/ 263535 w 5563679"/>
              <a:gd name="connsiteY119" fmla="*/ 1934140 h 4850718"/>
              <a:gd name="connsiteX120" fmla="*/ 258053 w 5563679"/>
              <a:gd name="connsiteY120" fmla="*/ 1961291 h 4850718"/>
              <a:gd name="connsiteX121" fmla="*/ 258053 w 5563679"/>
              <a:gd name="connsiteY121" fmla="*/ 2016326 h 4850718"/>
              <a:gd name="connsiteX122" fmla="*/ 129026 w 5563679"/>
              <a:gd name="connsiteY122" fmla="*/ 2145353 h 4850718"/>
              <a:gd name="connsiteX123" fmla="*/ 129027 w 5563679"/>
              <a:gd name="connsiteY123" fmla="*/ 2145352 h 4850718"/>
              <a:gd name="connsiteX124" fmla="*/ 0 w 5563679"/>
              <a:gd name="connsiteY124" fmla="*/ 2016325 h 4850718"/>
              <a:gd name="connsiteX125" fmla="*/ 0 w 5563679"/>
              <a:gd name="connsiteY125" fmla="*/ 1566131 h 4850718"/>
              <a:gd name="connsiteX126" fmla="*/ 0 w 5563679"/>
              <a:gd name="connsiteY126" fmla="*/ 0 h 4850718"/>
              <a:gd name="connsiteX0" fmla="*/ 0 w 5563679"/>
              <a:gd name="connsiteY0" fmla="*/ 0 h 4850718"/>
              <a:gd name="connsiteX1" fmla="*/ 5562692 w 5563679"/>
              <a:gd name="connsiteY1" fmla="*/ 0 h 4850718"/>
              <a:gd name="connsiteX2" fmla="*/ 5562692 w 5563679"/>
              <a:gd name="connsiteY2" fmla="*/ 1566131 h 4850718"/>
              <a:gd name="connsiteX3" fmla="*/ 5563679 w 5563679"/>
              <a:gd name="connsiteY3" fmla="*/ 2642601 h 4850718"/>
              <a:gd name="connsiteX4" fmla="*/ 5484876 w 5563679"/>
              <a:gd name="connsiteY4" fmla="*/ 2761489 h 4850718"/>
              <a:gd name="connsiteX5" fmla="*/ 5436806 w 5563679"/>
              <a:gd name="connsiteY5" fmla="*/ 2771193 h 4850718"/>
              <a:gd name="connsiteX6" fmla="*/ 5436806 w 5563679"/>
              <a:gd name="connsiteY6" fmla="*/ 2771931 h 4850718"/>
              <a:gd name="connsiteX7" fmla="*/ 5413326 w 5563679"/>
              <a:gd name="connsiteY7" fmla="*/ 2774298 h 4850718"/>
              <a:gd name="connsiteX8" fmla="*/ 5336262 w 5563679"/>
              <a:gd name="connsiteY8" fmla="*/ 2820742 h 4850718"/>
              <a:gd name="connsiteX9" fmla="*/ 5315097 w 5563679"/>
              <a:gd name="connsiteY9" fmla="*/ 2857633 h 4850718"/>
              <a:gd name="connsiteX10" fmla="*/ 5315097 w 5563679"/>
              <a:gd name="connsiteY10" fmla="*/ 2920947 h 4850718"/>
              <a:gd name="connsiteX11" fmla="*/ 5236294 w 5563679"/>
              <a:gd name="connsiteY11" fmla="*/ 3039835 h 4850718"/>
              <a:gd name="connsiteX12" fmla="*/ 5188224 w 5563679"/>
              <a:gd name="connsiteY12" fmla="*/ 3049539 h 4850718"/>
              <a:gd name="connsiteX13" fmla="*/ 5188224 w 5563679"/>
              <a:gd name="connsiteY13" fmla="*/ 3050277 h 4850718"/>
              <a:gd name="connsiteX14" fmla="*/ 5164744 w 5563679"/>
              <a:gd name="connsiteY14" fmla="*/ 3052644 h 4850718"/>
              <a:gd name="connsiteX15" fmla="*/ 5065015 w 5563679"/>
              <a:gd name="connsiteY15" fmla="*/ 3138593 h 4850718"/>
              <a:gd name="connsiteX16" fmla="*/ 5064995 w 5563679"/>
              <a:gd name="connsiteY16" fmla="*/ 3138706 h 4850718"/>
              <a:gd name="connsiteX17" fmla="*/ 5064995 w 5563679"/>
              <a:gd name="connsiteY17" fmla="*/ 3698499 h 4850718"/>
              <a:gd name="connsiteX18" fmla="*/ 4986192 w 5563679"/>
              <a:gd name="connsiteY18" fmla="*/ 3817387 h 4850718"/>
              <a:gd name="connsiteX19" fmla="*/ 4938122 w 5563679"/>
              <a:gd name="connsiteY19" fmla="*/ 3827091 h 4850718"/>
              <a:gd name="connsiteX20" fmla="*/ 4938122 w 5563679"/>
              <a:gd name="connsiteY20" fmla="*/ 3827829 h 4850718"/>
              <a:gd name="connsiteX21" fmla="*/ 4914642 w 5563679"/>
              <a:gd name="connsiteY21" fmla="*/ 3830196 h 4850718"/>
              <a:gd name="connsiteX22" fmla="*/ 4814913 w 5563679"/>
              <a:gd name="connsiteY22" fmla="*/ 3916145 h 4850718"/>
              <a:gd name="connsiteX23" fmla="*/ 4814662 w 5563679"/>
              <a:gd name="connsiteY23" fmla="*/ 3917568 h 4850718"/>
              <a:gd name="connsiteX24" fmla="*/ 4814662 w 5563679"/>
              <a:gd name="connsiteY24" fmla="*/ 4185893 h 4850718"/>
              <a:gd name="connsiteX25" fmla="*/ 4685635 w 5563679"/>
              <a:gd name="connsiteY25" fmla="*/ 4314920 h 4850718"/>
              <a:gd name="connsiteX26" fmla="*/ 4685636 w 5563679"/>
              <a:gd name="connsiteY26" fmla="*/ 4314919 h 4850718"/>
              <a:gd name="connsiteX27" fmla="*/ 4556609 w 5563679"/>
              <a:gd name="connsiteY27" fmla="*/ 4185892 h 4850718"/>
              <a:gd name="connsiteX28" fmla="*/ 4556609 w 5563679"/>
              <a:gd name="connsiteY28" fmla="*/ 3905873 h 4850718"/>
              <a:gd name="connsiteX29" fmla="*/ 4554606 w 5563679"/>
              <a:gd name="connsiteY29" fmla="*/ 3894522 h 4850718"/>
              <a:gd name="connsiteX30" fmla="*/ 4454877 w 5563679"/>
              <a:gd name="connsiteY30" fmla="*/ 3808573 h 4850718"/>
              <a:gd name="connsiteX31" fmla="*/ 4431397 w 5563679"/>
              <a:gd name="connsiteY31" fmla="*/ 3806206 h 4850718"/>
              <a:gd name="connsiteX32" fmla="*/ 4431397 w 5563679"/>
              <a:gd name="connsiteY32" fmla="*/ 3805468 h 4850718"/>
              <a:gd name="connsiteX33" fmla="*/ 4383327 w 5563679"/>
              <a:gd name="connsiteY33" fmla="*/ 3795764 h 4850718"/>
              <a:gd name="connsiteX34" fmla="*/ 4304524 w 5563679"/>
              <a:gd name="connsiteY34" fmla="*/ 3676876 h 4850718"/>
              <a:gd name="connsiteX35" fmla="*/ 4304524 w 5563679"/>
              <a:gd name="connsiteY35" fmla="*/ 3586746 h 4850718"/>
              <a:gd name="connsiteX36" fmla="*/ 4296135 w 5563679"/>
              <a:gd name="connsiteY36" fmla="*/ 3545196 h 4850718"/>
              <a:gd name="connsiteX37" fmla="*/ 4177248 w 5563679"/>
              <a:gd name="connsiteY37" fmla="*/ 3466392 h 4850718"/>
              <a:gd name="connsiteX38" fmla="*/ 4058361 w 5563679"/>
              <a:gd name="connsiteY38" fmla="*/ 3545196 h 4850718"/>
              <a:gd name="connsiteX39" fmla="*/ 4056171 w 5563679"/>
              <a:gd name="connsiteY39" fmla="*/ 3556040 h 4850718"/>
              <a:gd name="connsiteX40" fmla="*/ 4056171 w 5563679"/>
              <a:gd name="connsiteY40" fmla="*/ 3796910 h 4850718"/>
              <a:gd name="connsiteX41" fmla="*/ 3977368 w 5563679"/>
              <a:gd name="connsiteY41" fmla="*/ 3915798 h 4850718"/>
              <a:gd name="connsiteX42" fmla="*/ 3929298 w 5563679"/>
              <a:gd name="connsiteY42" fmla="*/ 3925502 h 4850718"/>
              <a:gd name="connsiteX43" fmla="*/ 3929298 w 5563679"/>
              <a:gd name="connsiteY43" fmla="*/ 3926240 h 4850718"/>
              <a:gd name="connsiteX44" fmla="*/ 3905818 w 5563679"/>
              <a:gd name="connsiteY44" fmla="*/ 3928607 h 4850718"/>
              <a:gd name="connsiteX45" fmla="*/ 3806089 w 5563679"/>
              <a:gd name="connsiteY45" fmla="*/ 4014556 h 4850718"/>
              <a:gd name="connsiteX46" fmla="*/ 3805837 w 5563679"/>
              <a:gd name="connsiteY46" fmla="*/ 4015985 h 4850718"/>
              <a:gd name="connsiteX47" fmla="*/ 3805837 w 5563679"/>
              <a:gd name="connsiteY47" fmla="*/ 4120626 h 4850718"/>
              <a:gd name="connsiteX48" fmla="*/ 3676810 w 5563679"/>
              <a:gd name="connsiteY48" fmla="*/ 4249653 h 4850718"/>
              <a:gd name="connsiteX49" fmla="*/ 3676811 w 5563679"/>
              <a:gd name="connsiteY49" fmla="*/ 4249652 h 4850718"/>
              <a:gd name="connsiteX50" fmla="*/ 3547784 w 5563679"/>
              <a:gd name="connsiteY50" fmla="*/ 4120625 h 4850718"/>
              <a:gd name="connsiteX51" fmla="*/ 3547783 w 5563679"/>
              <a:gd name="connsiteY51" fmla="*/ 4137148 h 4850718"/>
              <a:gd name="connsiteX52" fmla="*/ 3537645 w 5563679"/>
              <a:gd name="connsiteY52" fmla="*/ 4086929 h 4850718"/>
              <a:gd name="connsiteX53" fmla="*/ 3418757 w 5563679"/>
              <a:gd name="connsiteY53" fmla="*/ 4008125 h 4850718"/>
              <a:gd name="connsiteX54" fmla="*/ 3299870 w 5563679"/>
              <a:gd name="connsiteY54" fmla="*/ 4086929 h 4850718"/>
              <a:gd name="connsiteX55" fmla="*/ 3290106 w 5563679"/>
              <a:gd name="connsiteY55" fmla="*/ 4135289 h 4850718"/>
              <a:gd name="connsiteX56" fmla="*/ 3290106 w 5563679"/>
              <a:gd name="connsiteY56" fmla="*/ 4721691 h 4850718"/>
              <a:gd name="connsiteX57" fmla="*/ 3161079 w 5563679"/>
              <a:gd name="connsiteY57" fmla="*/ 4850718 h 4850718"/>
              <a:gd name="connsiteX58" fmla="*/ 3161080 w 5563679"/>
              <a:gd name="connsiteY58" fmla="*/ 4850717 h 4850718"/>
              <a:gd name="connsiteX59" fmla="*/ 3032053 w 5563679"/>
              <a:gd name="connsiteY59" fmla="*/ 4721690 h 4850718"/>
              <a:gd name="connsiteX60" fmla="*/ 3032052 w 5563679"/>
              <a:gd name="connsiteY60" fmla="*/ 3824728 h 4850718"/>
              <a:gd name="connsiteX61" fmla="*/ 3021914 w 5563679"/>
              <a:gd name="connsiteY61" fmla="*/ 3774509 h 4850718"/>
              <a:gd name="connsiteX62" fmla="*/ 2903026 w 5563679"/>
              <a:gd name="connsiteY62" fmla="*/ 3695705 h 4850718"/>
              <a:gd name="connsiteX63" fmla="*/ 2784139 w 5563679"/>
              <a:gd name="connsiteY63" fmla="*/ 3774509 h 4850718"/>
              <a:gd name="connsiteX64" fmla="*/ 2780541 w 5563679"/>
              <a:gd name="connsiteY64" fmla="*/ 3792328 h 4850718"/>
              <a:gd name="connsiteX65" fmla="*/ 2780541 w 5563679"/>
              <a:gd name="connsiteY65" fmla="*/ 4101274 h 4850718"/>
              <a:gd name="connsiteX66" fmla="*/ 2651514 w 5563679"/>
              <a:gd name="connsiteY66" fmla="*/ 4230301 h 4850718"/>
              <a:gd name="connsiteX67" fmla="*/ 2651515 w 5563679"/>
              <a:gd name="connsiteY67" fmla="*/ 4230300 h 4850718"/>
              <a:gd name="connsiteX68" fmla="*/ 2522488 w 5563679"/>
              <a:gd name="connsiteY68" fmla="*/ 4101273 h 4850718"/>
              <a:gd name="connsiteX69" fmla="*/ 2522488 w 5563679"/>
              <a:gd name="connsiteY69" fmla="*/ 4054535 h 4850718"/>
              <a:gd name="connsiteX70" fmla="*/ 2503819 w 5563679"/>
              <a:gd name="connsiteY70" fmla="*/ 4021993 h 4850718"/>
              <a:gd name="connsiteX71" fmla="*/ 2426754 w 5563679"/>
              <a:gd name="connsiteY71" fmla="*/ 3975549 h 4850718"/>
              <a:gd name="connsiteX72" fmla="*/ 2403274 w 5563679"/>
              <a:gd name="connsiteY72" fmla="*/ 3973182 h 4850718"/>
              <a:gd name="connsiteX73" fmla="*/ 2403274 w 5563679"/>
              <a:gd name="connsiteY73" fmla="*/ 3972444 h 4850718"/>
              <a:gd name="connsiteX74" fmla="*/ 2355204 w 5563679"/>
              <a:gd name="connsiteY74" fmla="*/ 3962740 h 4850718"/>
              <a:gd name="connsiteX75" fmla="*/ 2276401 w 5563679"/>
              <a:gd name="connsiteY75" fmla="*/ 3843852 h 4850718"/>
              <a:gd name="connsiteX76" fmla="*/ 2276401 w 5563679"/>
              <a:gd name="connsiteY76" fmla="*/ 3729868 h 4850718"/>
              <a:gd name="connsiteX77" fmla="*/ 2268012 w 5563679"/>
              <a:gd name="connsiteY77" fmla="*/ 3688318 h 4850718"/>
              <a:gd name="connsiteX78" fmla="*/ 2149125 w 5563679"/>
              <a:gd name="connsiteY78" fmla="*/ 3609514 h 4850718"/>
              <a:gd name="connsiteX79" fmla="*/ 2030238 w 5563679"/>
              <a:gd name="connsiteY79" fmla="*/ 3688318 h 4850718"/>
              <a:gd name="connsiteX80" fmla="*/ 2028048 w 5563679"/>
              <a:gd name="connsiteY80" fmla="*/ 3699163 h 4850718"/>
              <a:gd name="connsiteX81" fmla="*/ 2028048 w 5563679"/>
              <a:gd name="connsiteY81" fmla="*/ 3852566 h 4850718"/>
              <a:gd name="connsiteX82" fmla="*/ 1949245 w 5563679"/>
              <a:gd name="connsiteY82" fmla="*/ 3971454 h 4850718"/>
              <a:gd name="connsiteX83" fmla="*/ 1901175 w 5563679"/>
              <a:gd name="connsiteY83" fmla="*/ 3981158 h 4850718"/>
              <a:gd name="connsiteX84" fmla="*/ 1901175 w 5563679"/>
              <a:gd name="connsiteY84" fmla="*/ 3981896 h 4850718"/>
              <a:gd name="connsiteX85" fmla="*/ 1877695 w 5563679"/>
              <a:gd name="connsiteY85" fmla="*/ 3984263 h 4850718"/>
              <a:gd name="connsiteX86" fmla="*/ 1777966 w 5563679"/>
              <a:gd name="connsiteY86" fmla="*/ 4070212 h 4850718"/>
              <a:gd name="connsiteX87" fmla="*/ 1775762 w 5563679"/>
              <a:gd name="connsiteY87" fmla="*/ 4082702 h 4850718"/>
              <a:gd name="connsiteX88" fmla="*/ 1775762 w 5563679"/>
              <a:gd name="connsiteY88" fmla="*/ 4216610 h 4850718"/>
              <a:gd name="connsiteX89" fmla="*/ 1646735 w 5563679"/>
              <a:gd name="connsiteY89" fmla="*/ 4345637 h 4850718"/>
              <a:gd name="connsiteX90" fmla="*/ 1646736 w 5563679"/>
              <a:gd name="connsiteY90" fmla="*/ 4345636 h 4850718"/>
              <a:gd name="connsiteX91" fmla="*/ 1517709 w 5563679"/>
              <a:gd name="connsiteY91" fmla="*/ 4216609 h 4850718"/>
              <a:gd name="connsiteX92" fmla="*/ 1517709 w 5563679"/>
              <a:gd name="connsiteY92" fmla="*/ 3851355 h 4850718"/>
              <a:gd name="connsiteX93" fmla="*/ 1515505 w 5563679"/>
              <a:gd name="connsiteY93" fmla="*/ 3838865 h 4850718"/>
              <a:gd name="connsiteX94" fmla="*/ 1415776 w 5563679"/>
              <a:gd name="connsiteY94" fmla="*/ 3752916 h 4850718"/>
              <a:gd name="connsiteX95" fmla="*/ 1392296 w 5563679"/>
              <a:gd name="connsiteY95" fmla="*/ 3750549 h 4850718"/>
              <a:gd name="connsiteX96" fmla="*/ 1392296 w 5563679"/>
              <a:gd name="connsiteY96" fmla="*/ 3749811 h 4850718"/>
              <a:gd name="connsiteX97" fmla="*/ 1344226 w 5563679"/>
              <a:gd name="connsiteY97" fmla="*/ 3740107 h 4850718"/>
              <a:gd name="connsiteX98" fmla="*/ 1265423 w 5563679"/>
              <a:gd name="connsiteY98" fmla="*/ 3621219 h 4850718"/>
              <a:gd name="connsiteX99" fmla="*/ 1265423 w 5563679"/>
              <a:gd name="connsiteY99" fmla="*/ 3244844 h 4850718"/>
              <a:gd name="connsiteX100" fmla="*/ 1257034 w 5563679"/>
              <a:gd name="connsiteY100" fmla="*/ 3203294 h 4850718"/>
              <a:gd name="connsiteX101" fmla="*/ 1138147 w 5563679"/>
              <a:gd name="connsiteY101" fmla="*/ 3124490 h 4850718"/>
              <a:gd name="connsiteX102" fmla="*/ 1019260 w 5563679"/>
              <a:gd name="connsiteY102" fmla="*/ 3203294 h 4850718"/>
              <a:gd name="connsiteX103" fmla="*/ 1016586 w 5563679"/>
              <a:gd name="connsiteY103" fmla="*/ 3216537 h 4850718"/>
              <a:gd name="connsiteX104" fmla="*/ 1016586 w 5563679"/>
              <a:gd name="connsiteY104" fmla="*/ 3277201 h 4850718"/>
              <a:gd name="connsiteX105" fmla="*/ 887559 w 5563679"/>
              <a:gd name="connsiteY105" fmla="*/ 3406228 h 4850718"/>
              <a:gd name="connsiteX106" fmla="*/ 887560 w 5563679"/>
              <a:gd name="connsiteY106" fmla="*/ 3406227 h 4850718"/>
              <a:gd name="connsiteX107" fmla="*/ 758533 w 5563679"/>
              <a:gd name="connsiteY107" fmla="*/ 3277200 h 4850718"/>
              <a:gd name="connsiteX108" fmla="*/ 758533 w 5563679"/>
              <a:gd name="connsiteY108" fmla="*/ 3136420 h 4850718"/>
              <a:gd name="connsiteX109" fmla="*/ 737116 w 5563679"/>
              <a:gd name="connsiteY109" fmla="*/ 3099088 h 4850718"/>
              <a:gd name="connsiteX110" fmla="*/ 660051 w 5563679"/>
              <a:gd name="connsiteY110" fmla="*/ 3052644 h 4850718"/>
              <a:gd name="connsiteX111" fmla="*/ 636571 w 5563679"/>
              <a:gd name="connsiteY111" fmla="*/ 3050277 h 4850718"/>
              <a:gd name="connsiteX112" fmla="*/ 636571 w 5563679"/>
              <a:gd name="connsiteY112" fmla="*/ 3049539 h 4850718"/>
              <a:gd name="connsiteX113" fmla="*/ 588501 w 5563679"/>
              <a:gd name="connsiteY113" fmla="*/ 3039835 h 4850718"/>
              <a:gd name="connsiteX114" fmla="*/ 509698 w 5563679"/>
              <a:gd name="connsiteY114" fmla="*/ 2920947 h 4850718"/>
              <a:gd name="connsiteX115" fmla="*/ 509698 w 5563679"/>
              <a:gd name="connsiteY115" fmla="*/ 1975689 h 4850718"/>
              <a:gd name="connsiteX116" fmla="*/ 501309 w 5563679"/>
              <a:gd name="connsiteY116" fmla="*/ 1934140 h 4850718"/>
              <a:gd name="connsiteX117" fmla="*/ 382422 w 5563679"/>
              <a:gd name="connsiteY117" fmla="*/ 1855336 h 4850718"/>
              <a:gd name="connsiteX118" fmla="*/ 263535 w 5563679"/>
              <a:gd name="connsiteY118" fmla="*/ 1934140 h 4850718"/>
              <a:gd name="connsiteX119" fmla="*/ 258053 w 5563679"/>
              <a:gd name="connsiteY119" fmla="*/ 1961291 h 4850718"/>
              <a:gd name="connsiteX120" fmla="*/ 258053 w 5563679"/>
              <a:gd name="connsiteY120" fmla="*/ 2016326 h 4850718"/>
              <a:gd name="connsiteX121" fmla="*/ 129026 w 5563679"/>
              <a:gd name="connsiteY121" fmla="*/ 2145353 h 4850718"/>
              <a:gd name="connsiteX122" fmla="*/ 129027 w 5563679"/>
              <a:gd name="connsiteY122" fmla="*/ 2145352 h 4850718"/>
              <a:gd name="connsiteX123" fmla="*/ 0 w 5563679"/>
              <a:gd name="connsiteY123" fmla="*/ 2016325 h 4850718"/>
              <a:gd name="connsiteX124" fmla="*/ 0 w 5563679"/>
              <a:gd name="connsiteY124" fmla="*/ 1566131 h 4850718"/>
              <a:gd name="connsiteX125" fmla="*/ 0 w 5563679"/>
              <a:gd name="connsiteY125" fmla="*/ 0 h 4850718"/>
              <a:gd name="connsiteX0" fmla="*/ 0 w 5563679"/>
              <a:gd name="connsiteY0" fmla="*/ 0 h 4850718"/>
              <a:gd name="connsiteX1" fmla="*/ 5562692 w 5563679"/>
              <a:gd name="connsiteY1" fmla="*/ 0 h 4850718"/>
              <a:gd name="connsiteX2" fmla="*/ 5563679 w 5563679"/>
              <a:gd name="connsiteY2" fmla="*/ 2642601 h 4850718"/>
              <a:gd name="connsiteX3" fmla="*/ 5484876 w 5563679"/>
              <a:gd name="connsiteY3" fmla="*/ 2761489 h 4850718"/>
              <a:gd name="connsiteX4" fmla="*/ 5436806 w 5563679"/>
              <a:gd name="connsiteY4" fmla="*/ 2771193 h 4850718"/>
              <a:gd name="connsiteX5" fmla="*/ 5436806 w 5563679"/>
              <a:gd name="connsiteY5" fmla="*/ 2771931 h 4850718"/>
              <a:gd name="connsiteX6" fmla="*/ 5413326 w 5563679"/>
              <a:gd name="connsiteY6" fmla="*/ 2774298 h 4850718"/>
              <a:gd name="connsiteX7" fmla="*/ 5336262 w 5563679"/>
              <a:gd name="connsiteY7" fmla="*/ 2820742 h 4850718"/>
              <a:gd name="connsiteX8" fmla="*/ 5315097 w 5563679"/>
              <a:gd name="connsiteY8" fmla="*/ 2857633 h 4850718"/>
              <a:gd name="connsiteX9" fmla="*/ 5315097 w 5563679"/>
              <a:gd name="connsiteY9" fmla="*/ 2920947 h 4850718"/>
              <a:gd name="connsiteX10" fmla="*/ 5236294 w 5563679"/>
              <a:gd name="connsiteY10" fmla="*/ 3039835 h 4850718"/>
              <a:gd name="connsiteX11" fmla="*/ 5188224 w 5563679"/>
              <a:gd name="connsiteY11" fmla="*/ 3049539 h 4850718"/>
              <a:gd name="connsiteX12" fmla="*/ 5188224 w 5563679"/>
              <a:gd name="connsiteY12" fmla="*/ 3050277 h 4850718"/>
              <a:gd name="connsiteX13" fmla="*/ 5164744 w 5563679"/>
              <a:gd name="connsiteY13" fmla="*/ 3052644 h 4850718"/>
              <a:gd name="connsiteX14" fmla="*/ 5065015 w 5563679"/>
              <a:gd name="connsiteY14" fmla="*/ 3138593 h 4850718"/>
              <a:gd name="connsiteX15" fmla="*/ 5064995 w 5563679"/>
              <a:gd name="connsiteY15" fmla="*/ 3138706 h 4850718"/>
              <a:gd name="connsiteX16" fmla="*/ 5064995 w 5563679"/>
              <a:gd name="connsiteY16" fmla="*/ 3698499 h 4850718"/>
              <a:gd name="connsiteX17" fmla="*/ 4986192 w 5563679"/>
              <a:gd name="connsiteY17" fmla="*/ 3817387 h 4850718"/>
              <a:gd name="connsiteX18" fmla="*/ 4938122 w 5563679"/>
              <a:gd name="connsiteY18" fmla="*/ 3827091 h 4850718"/>
              <a:gd name="connsiteX19" fmla="*/ 4938122 w 5563679"/>
              <a:gd name="connsiteY19" fmla="*/ 3827829 h 4850718"/>
              <a:gd name="connsiteX20" fmla="*/ 4914642 w 5563679"/>
              <a:gd name="connsiteY20" fmla="*/ 3830196 h 4850718"/>
              <a:gd name="connsiteX21" fmla="*/ 4814913 w 5563679"/>
              <a:gd name="connsiteY21" fmla="*/ 3916145 h 4850718"/>
              <a:gd name="connsiteX22" fmla="*/ 4814662 w 5563679"/>
              <a:gd name="connsiteY22" fmla="*/ 3917568 h 4850718"/>
              <a:gd name="connsiteX23" fmla="*/ 4814662 w 5563679"/>
              <a:gd name="connsiteY23" fmla="*/ 4185893 h 4850718"/>
              <a:gd name="connsiteX24" fmla="*/ 4685635 w 5563679"/>
              <a:gd name="connsiteY24" fmla="*/ 4314920 h 4850718"/>
              <a:gd name="connsiteX25" fmla="*/ 4685636 w 5563679"/>
              <a:gd name="connsiteY25" fmla="*/ 4314919 h 4850718"/>
              <a:gd name="connsiteX26" fmla="*/ 4556609 w 5563679"/>
              <a:gd name="connsiteY26" fmla="*/ 4185892 h 4850718"/>
              <a:gd name="connsiteX27" fmla="*/ 4556609 w 5563679"/>
              <a:gd name="connsiteY27" fmla="*/ 3905873 h 4850718"/>
              <a:gd name="connsiteX28" fmla="*/ 4554606 w 5563679"/>
              <a:gd name="connsiteY28" fmla="*/ 3894522 h 4850718"/>
              <a:gd name="connsiteX29" fmla="*/ 4454877 w 5563679"/>
              <a:gd name="connsiteY29" fmla="*/ 3808573 h 4850718"/>
              <a:gd name="connsiteX30" fmla="*/ 4431397 w 5563679"/>
              <a:gd name="connsiteY30" fmla="*/ 3806206 h 4850718"/>
              <a:gd name="connsiteX31" fmla="*/ 4431397 w 5563679"/>
              <a:gd name="connsiteY31" fmla="*/ 3805468 h 4850718"/>
              <a:gd name="connsiteX32" fmla="*/ 4383327 w 5563679"/>
              <a:gd name="connsiteY32" fmla="*/ 3795764 h 4850718"/>
              <a:gd name="connsiteX33" fmla="*/ 4304524 w 5563679"/>
              <a:gd name="connsiteY33" fmla="*/ 3676876 h 4850718"/>
              <a:gd name="connsiteX34" fmla="*/ 4304524 w 5563679"/>
              <a:gd name="connsiteY34" fmla="*/ 3586746 h 4850718"/>
              <a:gd name="connsiteX35" fmla="*/ 4296135 w 5563679"/>
              <a:gd name="connsiteY35" fmla="*/ 3545196 h 4850718"/>
              <a:gd name="connsiteX36" fmla="*/ 4177248 w 5563679"/>
              <a:gd name="connsiteY36" fmla="*/ 3466392 h 4850718"/>
              <a:gd name="connsiteX37" fmla="*/ 4058361 w 5563679"/>
              <a:gd name="connsiteY37" fmla="*/ 3545196 h 4850718"/>
              <a:gd name="connsiteX38" fmla="*/ 4056171 w 5563679"/>
              <a:gd name="connsiteY38" fmla="*/ 3556040 h 4850718"/>
              <a:gd name="connsiteX39" fmla="*/ 4056171 w 5563679"/>
              <a:gd name="connsiteY39" fmla="*/ 3796910 h 4850718"/>
              <a:gd name="connsiteX40" fmla="*/ 3977368 w 5563679"/>
              <a:gd name="connsiteY40" fmla="*/ 3915798 h 4850718"/>
              <a:gd name="connsiteX41" fmla="*/ 3929298 w 5563679"/>
              <a:gd name="connsiteY41" fmla="*/ 3925502 h 4850718"/>
              <a:gd name="connsiteX42" fmla="*/ 3929298 w 5563679"/>
              <a:gd name="connsiteY42" fmla="*/ 3926240 h 4850718"/>
              <a:gd name="connsiteX43" fmla="*/ 3905818 w 5563679"/>
              <a:gd name="connsiteY43" fmla="*/ 3928607 h 4850718"/>
              <a:gd name="connsiteX44" fmla="*/ 3806089 w 5563679"/>
              <a:gd name="connsiteY44" fmla="*/ 4014556 h 4850718"/>
              <a:gd name="connsiteX45" fmla="*/ 3805837 w 5563679"/>
              <a:gd name="connsiteY45" fmla="*/ 4015985 h 4850718"/>
              <a:gd name="connsiteX46" fmla="*/ 3805837 w 5563679"/>
              <a:gd name="connsiteY46" fmla="*/ 4120626 h 4850718"/>
              <a:gd name="connsiteX47" fmla="*/ 3676810 w 5563679"/>
              <a:gd name="connsiteY47" fmla="*/ 4249653 h 4850718"/>
              <a:gd name="connsiteX48" fmla="*/ 3676811 w 5563679"/>
              <a:gd name="connsiteY48" fmla="*/ 4249652 h 4850718"/>
              <a:gd name="connsiteX49" fmla="*/ 3547784 w 5563679"/>
              <a:gd name="connsiteY49" fmla="*/ 4120625 h 4850718"/>
              <a:gd name="connsiteX50" fmla="*/ 3547783 w 5563679"/>
              <a:gd name="connsiteY50" fmla="*/ 4137148 h 4850718"/>
              <a:gd name="connsiteX51" fmla="*/ 3537645 w 5563679"/>
              <a:gd name="connsiteY51" fmla="*/ 4086929 h 4850718"/>
              <a:gd name="connsiteX52" fmla="*/ 3418757 w 5563679"/>
              <a:gd name="connsiteY52" fmla="*/ 4008125 h 4850718"/>
              <a:gd name="connsiteX53" fmla="*/ 3299870 w 5563679"/>
              <a:gd name="connsiteY53" fmla="*/ 4086929 h 4850718"/>
              <a:gd name="connsiteX54" fmla="*/ 3290106 w 5563679"/>
              <a:gd name="connsiteY54" fmla="*/ 4135289 h 4850718"/>
              <a:gd name="connsiteX55" fmla="*/ 3290106 w 5563679"/>
              <a:gd name="connsiteY55" fmla="*/ 4721691 h 4850718"/>
              <a:gd name="connsiteX56" fmla="*/ 3161079 w 5563679"/>
              <a:gd name="connsiteY56" fmla="*/ 4850718 h 4850718"/>
              <a:gd name="connsiteX57" fmla="*/ 3161080 w 5563679"/>
              <a:gd name="connsiteY57" fmla="*/ 4850717 h 4850718"/>
              <a:gd name="connsiteX58" fmla="*/ 3032053 w 5563679"/>
              <a:gd name="connsiteY58" fmla="*/ 4721690 h 4850718"/>
              <a:gd name="connsiteX59" fmla="*/ 3032052 w 5563679"/>
              <a:gd name="connsiteY59" fmla="*/ 3824728 h 4850718"/>
              <a:gd name="connsiteX60" fmla="*/ 3021914 w 5563679"/>
              <a:gd name="connsiteY60" fmla="*/ 3774509 h 4850718"/>
              <a:gd name="connsiteX61" fmla="*/ 2903026 w 5563679"/>
              <a:gd name="connsiteY61" fmla="*/ 3695705 h 4850718"/>
              <a:gd name="connsiteX62" fmla="*/ 2784139 w 5563679"/>
              <a:gd name="connsiteY62" fmla="*/ 3774509 h 4850718"/>
              <a:gd name="connsiteX63" fmla="*/ 2780541 w 5563679"/>
              <a:gd name="connsiteY63" fmla="*/ 3792328 h 4850718"/>
              <a:gd name="connsiteX64" fmla="*/ 2780541 w 5563679"/>
              <a:gd name="connsiteY64" fmla="*/ 4101274 h 4850718"/>
              <a:gd name="connsiteX65" fmla="*/ 2651514 w 5563679"/>
              <a:gd name="connsiteY65" fmla="*/ 4230301 h 4850718"/>
              <a:gd name="connsiteX66" fmla="*/ 2651515 w 5563679"/>
              <a:gd name="connsiteY66" fmla="*/ 4230300 h 4850718"/>
              <a:gd name="connsiteX67" fmla="*/ 2522488 w 5563679"/>
              <a:gd name="connsiteY67" fmla="*/ 4101273 h 4850718"/>
              <a:gd name="connsiteX68" fmla="*/ 2522488 w 5563679"/>
              <a:gd name="connsiteY68" fmla="*/ 4054535 h 4850718"/>
              <a:gd name="connsiteX69" fmla="*/ 2503819 w 5563679"/>
              <a:gd name="connsiteY69" fmla="*/ 4021993 h 4850718"/>
              <a:gd name="connsiteX70" fmla="*/ 2426754 w 5563679"/>
              <a:gd name="connsiteY70" fmla="*/ 3975549 h 4850718"/>
              <a:gd name="connsiteX71" fmla="*/ 2403274 w 5563679"/>
              <a:gd name="connsiteY71" fmla="*/ 3973182 h 4850718"/>
              <a:gd name="connsiteX72" fmla="*/ 2403274 w 5563679"/>
              <a:gd name="connsiteY72" fmla="*/ 3972444 h 4850718"/>
              <a:gd name="connsiteX73" fmla="*/ 2355204 w 5563679"/>
              <a:gd name="connsiteY73" fmla="*/ 3962740 h 4850718"/>
              <a:gd name="connsiteX74" fmla="*/ 2276401 w 5563679"/>
              <a:gd name="connsiteY74" fmla="*/ 3843852 h 4850718"/>
              <a:gd name="connsiteX75" fmla="*/ 2276401 w 5563679"/>
              <a:gd name="connsiteY75" fmla="*/ 3729868 h 4850718"/>
              <a:gd name="connsiteX76" fmla="*/ 2268012 w 5563679"/>
              <a:gd name="connsiteY76" fmla="*/ 3688318 h 4850718"/>
              <a:gd name="connsiteX77" fmla="*/ 2149125 w 5563679"/>
              <a:gd name="connsiteY77" fmla="*/ 3609514 h 4850718"/>
              <a:gd name="connsiteX78" fmla="*/ 2030238 w 5563679"/>
              <a:gd name="connsiteY78" fmla="*/ 3688318 h 4850718"/>
              <a:gd name="connsiteX79" fmla="*/ 2028048 w 5563679"/>
              <a:gd name="connsiteY79" fmla="*/ 3699163 h 4850718"/>
              <a:gd name="connsiteX80" fmla="*/ 2028048 w 5563679"/>
              <a:gd name="connsiteY80" fmla="*/ 3852566 h 4850718"/>
              <a:gd name="connsiteX81" fmla="*/ 1949245 w 5563679"/>
              <a:gd name="connsiteY81" fmla="*/ 3971454 h 4850718"/>
              <a:gd name="connsiteX82" fmla="*/ 1901175 w 5563679"/>
              <a:gd name="connsiteY82" fmla="*/ 3981158 h 4850718"/>
              <a:gd name="connsiteX83" fmla="*/ 1901175 w 5563679"/>
              <a:gd name="connsiteY83" fmla="*/ 3981896 h 4850718"/>
              <a:gd name="connsiteX84" fmla="*/ 1877695 w 5563679"/>
              <a:gd name="connsiteY84" fmla="*/ 3984263 h 4850718"/>
              <a:gd name="connsiteX85" fmla="*/ 1777966 w 5563679"/>
              <a:gd name="connsiteY85" fmla="*/ 4070212 h 4850718"/>
              <a:gd name="connsiteX86" fmla="*/ 1775762 w 5563679"/>
              <a:gd name="connsiteY86" fmla="*/ 4082702 h 4850718"/>
              <a:gd name="connsiteX87" fmla="*/ 1775762 w 5563679"/>
              <a:gd name="connsiteY87" fmla="*/ 4216610 h 4850718"/>
              <a:gd name="connsiteX88" fmla="*/ 1646735 w 5563679"/>
              <a:gd name="connsiteY88" fmla="*/ 4345637 h 4850718"/>
              <a:gd name="connsiteX89" fmla="*/ 1646736 w 5563679"/>
              <a:gd name="connsiteY89" fmla="*/ 4345636 h 4850718"/>
              <a:gd name="connsiteX90" fmla="*/ 1517709 w 5563679"/>
              <a:gd name="connsiteY90" fmla="*/ 4216609 h 4850718"/>
              <a:gd name="connsiteX91" fmla="*/ 1517709 w 5563679"/>
              <a:gd name="connsiteY91" fmla="*/ 3851355 h 4850718"/>
              <a:gd name="connsiteX92" fmla="*/ 1515505 w 5563679"/>
              <a:gd name="connsiteY92" fmla="*/ 3838865 h 4850718"/>
              <a:gd name="connsiteX93" fmla="*/ 1415776 w 5563679"/>
              <a:gd name="connsiteY93" fmla="*/ 3752916 h 4850718"/>
              <a:gd name="connsiteX94" fmla="*/ 1392296 w 5563679"/>
              <a:gd name="connsiteY94" fmla="*/ 3750549 h 4850718"/>
              <a:gd name="connsiteX95" fmla="*/ 1392296 w 5563679"/>
              <a:gd name="connsiteY95" fmla="*/ 3749811 h 4850718"/>
              <a:gd name="connsiteX96" fmla="*/ 1344226 w 5563679"/>
              <a:gd name="connsiteY96" fmla="*/ 3740107 h 4850718"/>
              <a:gd name="connsiteX97" fmla="*/ 1265423 w 5563679"/>
              <a:gd name="connsiteY97" fmla="*/ 3621219 h 4850718"/>
              <a:gd name="connsiteX98" fmla="*/ 1265423 w 5563679"/>
              <a:gd name="connsiteY98" fmla="*/ 3244844 h 4850718"/>
              <a:gd name="connsiteX99" fmla="*/ 1257034 w 5563679"/>
              <a:gd name="connsiteY99" fmla="*/ 3203294 h 4850718"/>
              <a:gd name="connsiteX100" fmla="*/ 1138147 w 5563679"/>
              <a:gd name="connsiteY100" fmla="*/ 3124490 h 4850718"/>
              <a:gd name="connsiteX101" fmla="*/ 1019260 w 5563679"/>
              <a:gd name="connsiteY101" fmla="*/ 3203294 h 4850718"/>
              <a:gd name="connsiteX102" fmla="*/ 1016586 w 5563679"/>
              <a:gd name="connsiteY102" fmla="*/ 3216537 h 4850718"/>
              <a:gd name="connsiteX103" fmla="*/ 1016586 w 5563679"/>
              <a:gd name="connsiteY103" fmla="*/ 3277201 h 4850718"/>
              <a:gd name="connsiteX104" fmla="*/ 887559 w 5563679"/>
              <a:gd name="connsiteY104" fmla="*/ 3406228 h 4850718"/>
              <a:gd name="connsiteX105" fmla="*/ 887560 w 5563679"/>
              <a:gd name="connsiteY105" fmla="*/ 3406227 h 4850718"/>
              <a:gd name="connsiteX106" fmla="*/ 758533 w 5563679"/>
              <a:gd name="connsiteY106" fmla="*/ 3277200 h 4850718"/>
              <a:gd name="connsiteX107" fmla="*/ 758533 w 5563679"/>
              <a:gd name="connsiteY107" fmla="*/ 3136420 h 4850718"/>
              <a:gd name="connsiteX108" fmla="*/ 737116 w 5563679"/>
              <a:gd name="connsiteY108" fmla="*/ 3099088 h 4850718"/>
              <a:gd name="connsiteX109" fmla="*/ 660051 w 5563679"/>
              <a:gd name="connsiteY109" fmla="*/ 3052644 h 4850718"/>
              <a:gd name="connsiteX110" fmla="*/ 636571 w 5563679"/>
              <a:gd name="connsiteY110" fmla="*/ 3050277 h 4850718"/>
              <a:gd name="connsiteX111" fmla="*/ 636571 w 5563679"/>
              <a:gd name="connsiteY111" fmla="*/ 3049539 h 4850718"/>
              <a:gd name="connsiteX112" fmla="*/ 588501 w 5563679"/>
              <a:gd name="connsiteY112" fmla="*/ 3039835 h 4850718"/>
              <a:gd name="connsiteX113" fmla="*/ 509698 w 5563679"/>
              <a:gd name="connsiteY113" fmla="*/ 2920947 h 4850718"/>
              <a:gd name="connsiteX114" fmla="*/ 509698 w 5563679"/>
              <a:gd name="connsiteY114" fmla="*/ 1975689 h 4850718"/>
              <a:gd name="connsiteX115" fmla="*/ 501309 w 5563679"/>
              <a:gd name="connsiteY115" fmla="*/ 1934140 h 4850718"/>
              <a:gd name="connsiteX116" fmla="*/ 382422 w 5563679"/>
              <a:gd name="connsiteY116" fmla="*/ 1855336 h 4850718"/>
              <a:gd name="connsiteX117" fmla="*/ 263535 w 5563679"/>
              <a:gd name="connsiteY117" fmla="*/ 1934140 h 4850718"/>
              <a:gd name="connsiteX118" fmla="*/ 258053 w 5563679"/>
              <a:gd name="connsiteY118" fmla="*/ 1961291 h 4850718"/>
              <a:gd name="connsiteX119" fmla="*/ 258053 w 5563679"/>
              <a:gd name="connsiteY119" fmla="*/ 2016326 h 4850718"/>
              <a:gd name="connsiteX120" fmla="*/ 129026 w 5563679"/>
              <a:gd name="connsiteY120" fmla="*/ 2145353 h 4850718"/>
              <a:gd name="connsiteX121" fmla="*/ 129027 w 5563679"/>
              <a:gd name="connsiteY121" fmla="*/ 2145352 h 4850718"/>
              <a:gd name="connsiteX122" fmla="*/ 0 w 5563679"/>
              <a:gd name="connsiteY122" fmla="*/ 2016325 h 4850718"/>
              <a:gd name="connsiteX123" fmla="*/ 0 w 5563679"/>
              <a:gd name="connsiteY123" fmla="*/ 1566131 h 4850718"/>
              <a:gd name="connsiteX124" fmla="*/ 0 w 5563679"/>
              <a:gd name="connsiteY124" fmla="*/ 0 h 4850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Lst>
            <a:rect l="l" t="t" r="r" b="b"/>
            <a:pathLst>
              <a:path w="5563679" h="4850718">
                <a:moveTo>
                  <a:pt x="0" y="0"/>
                </a:moveTo>
                <a:lnTo>
                  <a:pt x="5562692" y="0"/>
                </a:lnTo>
                <a:lnTo>
                  <a:pt x="5563679" y="2642601"/>
                </a:lnTo>
                <a:cubicBezTo>
                  <a:pt x="5563679" y="2696046"/>
                  <a:pt x="5531185" y="2741901"/>
                  <a:pt x="5484876" y="2761489"/>
                </a:cubicBezTo>
                <a:lnTo>
                  <a:pt x="5436806" y="2771193"/>
                </a:lnTo>
                <a:lnTo>
                  <a:pt x="5436806" y="2771931"/>
                </a:lnTo>
                <a:lnTo>
                  <a:pt x="5413326" y="2774298"/>
                </a:lnTo>
                <a:cubicBezTo>
                  <a:pt x="5382527" y="2780600"/>
                  <a:pt x="5355545" y="2797376"/>
                  <a:pt x="5336262" y="2820742"/>
                </a:cubicBezTo>
                <a:lnTo>
                  <a:pt x="5315097" y="2857633"/>
                </a:lnTo>
                <a:lnTo>
                  <a:pt x="5315097" y="2920947"/>
                </a:lnTo>
                <a:cubicBezTo>
                  <a:pt x="5315097" y="2974392"/>
                  <a:pt x="5282603" y="3020247"/>
                  <a:pt x="5236294" y="3039835"/>
                </a:cubicBezTo>
                <a:lnTo>
                  <a:pt x="5188224" y="3049539"/>
                </a:lnTo>
                <a:lnTo>
                  <a:pt x="5188224" y="3050277"/>
                </a:lnTo>
                <a:lnTo>
                  <a:pt x="5164744" y="3052644"/>
                </a:lnTo>
                <a:cubicBezTo>
                  <a:pt x="5118546" y="3062097"/>
                  <a:pt x="5080934" y="3095117"/>
                  <a:pt x="5065015" y="3138593"/>
                </a:cubicBezTo>
                <a:cubicBezTo>
                  <a:pt x="5065008" y="3138631"/>
                  <a:pt x="5065002" y="3138668"/>
                  <a:pt x="5064995" y="3138706"/>
                </a:cubicBezTo>
                <a:lnTo>
                  <a:pt x="5064995" y="3698499"/>
                </a:lnTo>
                <a:cubicBezTo>
                  <a:pt x="5064995" y="3751944"/>
                  <a:pt x="5032501" y="3797799"/>
                  <a:pt x="4986192" y="3817387"/>
                </a:cubicBezTo>
                <a:lnTo>
                  <a:pt x="4938122" y="3827091"/>
                </a:lnTo>
                <a:lnTo>
                  <a:pt x="4938122" y="3827829"/>
                </a:lnTo>
                <a:lnTo>
                  <a:pt x="4914642" y="3830196"/>
                </a:lnTo>
                <a:cubicBezTo>
                  <a:pt x="4868444" y="3839649"/>
                  <a:pt x="4830832" y="3872669"/>
                  <a:pt x="4814913" y="3916145"/>
                </a:cubicBezTo>
                <a:cubicBezTo>
                  <a:pt x="4814829" y="3916619"/>
                  <a:pt x="4814746" y="3917094"/>
                  <a:pt x="4814662" y="3917568"/>
                </a:cubicBezTo>
                <a:lnTo>
                  <a:pt x="4814662" y="4185893"/>
                </a:lnTo>
                <a:cubicBezTo>
                  <a:pt x="4814662" y="4257153"/>
                  <a:pt x="4756895" y="4314920"/>
                  <a:pt x="4685635" y="4314920"/>
                </a:cubicBezTo>
                <a:lnTo>
                  <a:pt x="4685636" y="4314919"/>
                </a:lnTo>
                <a:cubicBezTo>
                  <a:pt x="4614376" y="4314919"/>
                  <a:pt x="4556609" y="4257152"/>
                  <a:pt x="4556609" y="4185892"/>
                </a:cubicBezTo>
                <a:lnTo>
                  <a:pt x="4556609" y="3905873"/>
                </a:lnTo>
                <a:lnTo>
                  <a:pt x="4554606" y="3894522"/>
                </a:lnTo>
                <a:cubicBezTo>
                  <a:pt x="4538687" y="3851046"/>
                  <a:pt x="4501075" y="3818026"/>
                  <a:pt x="4454877" y="3808573"/>
                </a:cubicBezTo>
                <a:lnTo>
                  <a:pt x="4431397" y="3806206"/>
                </a:lnTo>
                <a:lnTo>
                  <a:pt x="4431397" y="3805468"/>
                </a:lnTo>
                <a:lnTo>
                  <a:pt x="4383327" y="3795764"/>
                </a:lnTo>
                <a:cubicBezTo>
                  <a:pt x="4337018" y="3776176"/>
                  <a:pt x="4304524" y="3730321"/>
                  <a:pt x="4304524" y="3676876"/>
                </a:cubicBezTo>
                <a:lnTo>
                  <a:pt x="4304524" y="3586746"/>
                </a:lnTo>
                <a:lnTo>
                  <a:pt x="4296135" y="3545196"/>
                </a:lnTo>
                <a:cubicBezTo>
                  <a:pt x="4276548" y="3498886"/>
                  <a:pt x="4230693" y="3466392"/>
                  <a:pt x="4177248" y="3466392"/>
                </a:cubicBezTo>
                <a:cubicBezTo>
                  <a:pt x="4123803" y="3466392"/>
                  <a:pt x="4077948" y="3498886"/>
                  <a:pt x="4058361" y="3545196"/>
                </a:cubicBezTo>
                <a:lnTo>
                  <a:pt x="4056171" y="3556040"/>
                </a:lnTo>
                <a:lnTo>
                  <a:pt x="4056171" y="3796910"/>
                </a:lnTo>
                <a:cubicBezTo>
                  <a:pt x="4056171" y="3850355"/>
                  <a:pt x="4023677" y="3896210"/>
                  <a:pt x="3977368" y="3915798"/>
                </a:cubicBezTo>
                <a:lnTo>
                  <a:pt x="3929298" y="3925502"/>
                </a:lnTo>
                <a:lnTo>
                  <a:pt x="3929298" y="3926240"/>
                </a:lnTo>
                <a:lnTo>
                  <a:pt x="3905818" y="3928607"/>
                </a:lnTo>
                <a:cubicBezTo>
                  <a:pt x="3859621" y="3938060"/>
                  <a:pt x="3822008" y="3971080"/>
                  <a:pt x="3806089" y="4014556"/>
                </a:cubicBezTo>
                <a:lnTo>
                  <a:pt x="3805837" y="4015985"/>
                </a:lnTo>
                <a:lnTo>
                  <a:pt x="3805837" y="4120626"/>
                </a:lnTo>
                <a:cubicBezTo>
                  <a:pt x="3805837" y="4191886"/>
                  <a:pt x="3748070" y="4249653"/>
                  <a:pt x="3676810" y="4249653"/>
                </a:cubicBezTo>
                <a:lnTo>
                  <a:pt x="3676811" y="4249652"/>
                </a:lnTo>
                <a:cubicBezTo>
                  <a:pt x="3605551" y="4249652"/>
                  <a:pt x="3547784" y="4191885"/>
                  <a:pt x="3547784" y="4120625"/>
                </a:cubicBezTo>
                <a:cubicBezTo>
                  <a:pt x="3547784" y="4126133"/>
                  <a:pt x="3547783" y="4131640"/>
                  <a:pt x="3547783" y="4137148"/>
                </a:cubicBezTo>
                <a:lnTo>
                  <a:pt x="3537645" y="4086929"/>
                </a:lnTo>
                <a:cubicBezTo>
                  <a:pt x="3518057" y="4040619"/>
                  <a:pt x="3472202" y="4008125"/>
                  <a:pt x="3418757" y="4008125"/>
                </a:cubicBezTo>
                <a:cubicBezTo>
                  <a:pt x="3365312" y="4008125"/>
                  <a:pt x="3319457" y="4040619"/>
                  <a:pt x="3299870" y="4086929"/>
                </a:cubicBezTo>
                <a:lnTo>
                  <a:pt x="3290106" y="4135289"/>
                </a:lnTo>
                <a:lnTo>
                  <a:pt x="3290106" y="4721691"/>
                </a:lnTo>
                <a:cubicBezTo>
                  <a:pt x="3290106" y="4792951"/>
                  <a:pt x="3232339" y="4850718"/>
                  <a:pt x="3161079" y="4850718"/>
                </a:cubicBezTo>
                <a:lnTo>
                  <a:pt x="3161080" y="4850717"/>
                </a:lnTo>
                <a:cubicBezTo>
                  <a:pt x="3089820" y="4850717"/>
                  <a:pt x="3032053" y="4792950"/>
                  <a:pt x="3032053" y="4721690"/>
                </a:cubicBezTo>
                <a:cubicBezTo>
                  <a:pt x="3032053" y="4422703"/>
                  <a:pt x="3032052" y="4123715"/>
                  <a:pt x="3032052" y="3824728"/>
                </a:cubicBezTo>
                <a:lnTo>
                  <a:pt x="3021914" y="3774509"/>
                </a:lnTo>
                <a:cubicBezTo>
                  <a:pt x="3002326" y="3728199"/>
                  <a:pt x="2956471" y="3695705"/>
                  <a:pt x="2903026" y="3695705"/>
                </a:cubicBezTo>
                <a:cubicBezTo>
                  <a:pt x="2849581" y="3695705"/>
                  <a:pt x="2803726" y="3728199"/>
                  <a:pt x="2784139" y="3774509"/>
                </a:cubicBezTo>
                <a:lnTo>
                  <a:pt x="2780541" y="3792328"/>
                </a:lnTo>
                <a:lnTo>
                  <a:pt x="2780541" y="4101274"/>
                </a:lnTo>
                <a:cubicBezTo>
                  <a:pt x="2780541" y="4172534"/>
                  <a:pt x="2722774" y="4230301"/>
                  <a:pt x="2651514" y="4230301"/>
                </a:cubicBezTo>
                <a:lnTo>
                  <a:pt x="2651515" y="4230300"/>
                </a:lnTo>
                <a:cubicBezTo>
                  <a:pt x="2580255" y="4230300"/>
                  <a:pt x="2522488" y="4172533"/>
                  <a:pt x="2522488" y="4101273"/>
                </a:cubicBezTo>
                <a:lnTo>
                  <a:pt x="2522488" y="4054535"/>
                </a:lnTo>
                <a:lnTo>
                  <a:pt x="2503819" y="4021993"/>
                </a:lnTo>
                <a:cubicBezTo>
                  <a:pt x="2484535" y="3998627"/>
                  <a:pt x="2457553" y="3981851"/>
                  <a:pt x="2426754" y="3975549"/>
                </a:cubicBezTo>
                <a:lnTo>
                  <a:pt x="2403274" y="3973182"/>
                </a:lnTo>
                <a:lnTo>
                  <a:pt x="2403274" y="3972444"/>
                </a:lnTo>
                <a:lnTo>
                  <a:pt x="2355204" y="3962740"/>
                </a:lnTo>
                <a:cubicBezTo>
                  <a:pt x="2308895" y="3943152"/>
                  <a:pt x="2276401" y="3897297"/>
                  <a:pt x="2276401" y="3843852"/>
                </a:cubicBezTo>
                <a:lnTo>
                  <a:pt x="2276401" y="3729868"/>
                </a:lnTo>
                <a:lnTo>
                  <a:pt x="2268012" y="3688318"/>
                </a:lnTo>
                <a:cubicBezTo>
                  <a:pt x="2248425" y="3642008"/>
                  <a:pt x="2202570" y="3609514"/>
                  <a:pt x="2149125" y="3609514"/>
                </a:cubicBezTo>
                <a:cubicBezTo>
                  <a:pt x="2095680" y="3609514"/>
                  <a:pt x="2049825" y="3642008"/>
                  <a:pt x="2030238" y="3688318"/>
                </a:cubicBezTo>
                <a:lnTo>
                  <a:pt x="2028048" y="3699163"/>
                </a:lnTo>
                <a:lnTo>
                  <a:pt x="2028048" y="3852566"/>
                </a:lnTo>
                <a:cubicBezTo>
                  <a:pt x="2028048" y="3906011"/>
                  <a:pt x="1995554" y="3951866"/>
                  <a:pt x="1949245" y="3971454"/>
                </a:cubicBezTo>
                <a:lnTo>
                  <a:pt x="1901175" y="3981158"/>
                </a:lnTo>
                <a:lnTo>
                  <a:pt x="1901175" y="3981896"/>
                </a:lnTo>
                <a:lnTo>
                  <a:pt x="1877695" y="3984263"/>
                </a:lnTo>
                <a:cubicBezTo>
                  <a:pt x="1831497" y="3993716"/>
                  <a:pt x="1793885" y="4026736"/>
                  <a:pt x="1777966" y="4070212"/>
                </a:cubicBezTo>
                <a:lnTo>
                  <a:pt x="1775762" y="4082702"/>
                </a:lnTo>
                <a:lnTo>
                  <a:pt x="1775762" y="4216610"/>
                </a:lnTo>
                <a:cubicBezTo>
                  <a:pt x="1775762" y="4287870"/>
                  <a:pt x="1717995" y="4345637"/>
                  <a:pt x="1646735" y="4345637"/>
                </a:cubicBezTo>
                <a:lnTo>
                  <a:pt x="1646736" y="4345636"/>
                </a:lnTo>
                <a:cubicBezTo>
                  <a:pt x="1575476" y="4345636"/>
                  <a:pt x="1517709" y="4287869"/>
                  <a:pt x="1517709" y="4216609"/>
                </a:cubicBezTo>
                <a:lnTo>
                  <a:pt x="1517709" y="3851355"/>
                </a:lnTo>
                <a:lnTo>
                  <a:pt x="1515505" y="3838865"/>
                </a:lnTo>
                <a:cubicBezTo>
                  <a:pt x="1499586" y="3795389"/>
                  <a:pt x="1461974" y="3762369"/>
                  <a:pt x="1415776" y="3752916"/>
                </a:cubicBezTo>
                <a:lnTo>
                  <a:pt x="1392296" y="3750549"/>
                </a:lnTo>
                <a:lnTo>
                  <a:pt x="1392296" y="3749811"/>
                </a:lnTo>
                <a:lnTo>
                  <a:pt x="1344226" y="3740107"/>
                </a:lnTo>
                <a:cubicBezTo>
                  <a:pt x="1297917" y="3720519"/>
                  <a:pt x="1265423" y="3674664"/>
                  <a:pt x="1265423" y="3621219"/>
                </a:cubicBezTo>
                <a:lnTo>
                  <a:pt x="1265423" y="3244844"/>
                </a:lnTo>
                <a:lnTo>
                  <a:pt x="1257034" y="3203294"/>
                </a:lnTo>
                <a:cubicBezTo>
                  <a:pt x="1237447" y="3156984"/>
                  <a:pt x="1191592" y="3124490"/>
                  <a:pt x="1138147" y="3124490"/>
                </a:cubicBezTo>
                <a:cubicBezTo>
                  <a:pt x="1084702" y="3124490"/>
                  <a:pt x="1038847" y="3156984"/>
                  <a:pt x="1019260" y="3203294"/>
                </a:cubicBezTo>
                <a:lnTo>
                  <a:pt x="1016586" y="3216537"/>
                </a:lnTo>
                <a:lnTo>
                  <a:pt x="1016586" y="3277201"/>
                </a:lnTo>
                <a:cubicBezTo>
                  <a:pt x="1016586" y="3348461"/>
                  <a:pt x="958819" y="3406228"/>
                  <a:pt x="887559" y="3406228"/>
                </a:cubicBezTo>
                <a:lnTo>
                  <a:pt x="887560" y="3406227"/>
                </a:lnTo>
                <a:cubicBezTo>
                  <a:pt x="816300" y="3406227"/>
                  <a:pt x="758533" y="3348460"/>
                  <a:pt x="758533" y="3277200"/>
                </a:cubicBezTo>
                <a:lnTo>
                  <a:pt x="758533" y="3136420"/>
                </a:lnTo>
                <a:lnTo>
                  <a:pt x="737116" y="3099088"/>
                </a:lnTo>
                <a:cubicBezTo>
                  <a:pt x="717833" y="3075722"/>
                  <a:pt x="690850" y="3058946"/>
                  <a:pt x="660051" y="3052644"/>
                </a:cubicBezTo>
                <a:lnTo>
                  <a:pt x="636571" y="3050277"/>
                </a:lnTo>
                <a:lnTo>
                  <a:pt x="636571" y="3049539"/>
                </a:lnTo>
                <a:lnTo>
                  <a:pt x="588501" y="3039835"/>
                </a:lnTo>
                <a:cubicBezTo>
                  <a:pt x="542192" y="3020247"/>
                  <a:pt x="509698" y="2974392"/>
                  <a:pt x="509698" y="2920947"/>
                </a:cubicBezTo>
                <a:lnTo>
                  <a:pt x="509698" y="1975689"/>
                </a:lnTo>
                <a:lnTo>
                  <a:pt x="501309" y="1934140"/>
                </a:lnTo>
                <a:cubicBezTo>
                  <a:pt x="481722" y="1887830"/>
                  <a:pt x="435867" y="1855336"/>
                  <a:pt x="382422" y="1855336"/>
                </a:cubicBezTo>
                <a:cubicBezTo>
                  <a:pt x="328977" y="1855336"/>
                  <a:pt x="283122" y="1887830"/>
                  <a:pt x="263535" y="1934140"/>
                </a:cubicBezTo>
                <a:lnTo>
                  <a:pt x="258053" y="1961291"/>
                </a:lnTo>
                <a:lnTo>
                  <a:pt x="258053" y="2016326"/>
                </a:lnTo>
                <a:cubicBezTo>
                  <a:pt x="258053" y="2087586"/>
                  <a:pt x="200286" y="2145353"/>
                  <a:pt x="129026" y="2145353"/>
                </a:cubicBezTo>
                <a:lnTo>
                  <a:pt x="129027" y="2145352"/>
                </a:lnTo>
                <a:cubicBezTo>
                  <a:pt x="57767" y="2145352"/>
                  <a:pt x="0" y="2087585"/>
                  <a:pt x="0" y="2016325"/>
                </a:cubicBezTo>
                <a:lnTo>
                  <a:pt x="0" y="1566131"/>
                </a:lnTo>
                <a:lnTo>
                  <a:pt x="0" y="0"/>
                </a:lnTo>
                <a:close/>
              </a:path>
            </a:pathLst>
          </a:custGeom>
        </p:spPr>
        <p:txBody>
          <a:bodyPr wrap="square" anchor="ctr">
            <a:noAutofit/>
          </a:bodyPr>
          <a:lstStyle>
            <a:lvl1pPr marL="0" indent="0" algn="ctr">
              <a:buNone/>
              <a:defRPr sz="1200"/>
            </a:lvl1pPr>
          </a:lstStyle>
          <a:p>
            <a:endParaRPr lang="es-ES_tradnl" dirty="0"/>
          </a:p>
        </p:txBody>
      </p:sp>
      <p:sp>
        <p:nvSpPr>
          <p:cNvPr id="3" name="Marcador de texto 2"/>
          <p:cNvSpPr>
            <a:spLocks noGrp="1"/>
          </p:cNvSpPr>
          <p:nvPr>
            <p:ph type="body" sz="quarter" idx="12" hasCustomPrompt="1"/>
          </p:nvPr>
        </p:nvSpPr>
        <p:spPr>
          <a:xfrm>
            <a:off x="468313" y="742321"/>
            <a:ext cx="4103688" cy="576956"/>
          </a:xfrm>
          <a:prstGeom prst="rect">
            <a:avLst/>
          </a:prstGeom>
        </p:spPr>
        <p:txBody>
          <a:bodyPr lIns="0"/>
          <a:lstStyle>
            <a:lvl1pPr marL="0" indent="0">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3" hasCustomPrompt="1"/>
          </p:nvPr>
        </p:nvSpPr>
        <p:spPr>
          <a:xfrm>
            <a:off x="468313" y="1363757"/>
            <a:ext cx="4103688" cy="221850"/>
          </a:xfrm>
          <a:prstGeom prst="rect">
            <a:avLst/>
          </a:prstGeom>
        </p:spPr>
        <p:txBody>
          <a:bodyPr lIns="0"/>
          <a:lstStyle>
            <a:lvl1pPr marL="0" indent="0">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125542839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Graphic with title 4">
    <p:spTree>
      <p:nvGrpSpPr>
        <p:cNvPr id="1" name=""/>
        <p:cNvGrpSpPr/>
        <p:nvPr/>
      </p:nvGrpSpPr>
      <p:grpSpPr>
        <a:xfrm>
          <a:off x="0" y="0"/>
          <a:ext cx="0" cy="0"/>
          <a:chOff x="0" y="0"/>
          <a:chExt cx="0" cy="0"/>
        </a:xfrm>
      </p:grpSpPr>
      <p:sp>
        <p:nvSpPr>
          <p:cNvPr id="8" name="Marcador de imagen 7"/>
          <p:cNvSpPr>
            <a:spLocks noGrp="1"/>
          </p:cNvSpPr>
          <p:nvPr>
            <p:ph type="pic" sz="quarter" idx="12"/>
          </p:nvPr>
        </p:nvSpPr>
        <p:spPr>
          <a:xfrm>
            <a:off x="3673775" y="-346183"/>
            <a:ext cx="5563679" cy="5550115"/>
          </a:xfrm>
          <a:custGeom>
            <a:avLst/>
            <a:gdLst>
              <a:gd name="connsiteX0" fmla="*/ 1087705 w 5563679"/>
              <a:gd name="connsiteY0" fmla="*/ 0 h 5550115"/>
              <a:gd name="connsiteX1" fmla="*/ 1157844 w 5563679"/>
              <a:gd name="connsiteY1" fmla="*/ 0 h 5550115"/>
              <a:gd name="connsiteX2" fmla="*/ 1161143 w 5563679"/>
              <a:gd name="connsiteY2" fmla="*/ 499 h 5550115"/>
              <a:gd name="connsiteX3" fmla="*/ 1241661 w 5563679"/>
              <a:gd name="connsiteY3" fmla="*/ 73502 h 5550115"/>
              <a:gd name="connsiteX4" fmla="*/ 1244335 w 5563679"/>
              <a:gd name="connsiteY4" fmla="*/ 86745 h 5550115"/>
              <a:gd name="connsiteX5" fmla="*/ 1244335 w 5563679"/>
              <a:gd name="connsiteY5" fmla="*/ 147409 h 5550115"/>
              <a:gd name="connsiteX6" fmla="*/ 1373362 w 5563679"/>
              <a:gd name="connsiteY6" fmla="*/ 276436 h 5550115"/>
              <a:gd name="connsiteX7" fmla="*/ 1373361 w 5563679"/>
              <a:gd name="connsiteY7" fmla="*/ 276435 h 5550115"/>
              <a:gd name="connsiteX8" fmla="*/ 1390772 w 5563679"/>
              <a:gd name="connsiteY8" fmla="*/ 272920 h 5550115"/>
              <a:gd name="connsiteX9" fmla="*/ 1399039 w 5563679"/>
              <a:gd name="connsiteY9" fmla="*/ 274589 h 5550115"/>
              <a:gd name="connsiteX10" fmla="*/ 1399039 w 5563679"/>
              <a:gd name="connsiteY10" fmla="*/ 275327 h 5550115"/>
              <a:gd name="connsiteX11" fmla="*/ 1422519 w 5563679"/>
              <a:gd name="connsiteY11" fmla="*/ 277694 h 5550115"/>
              <a:gd name="connsiteX12" fmla="*/ 1522248 w 5563679"/>
              <a:gd name="connsiteY12" fmla="*/ 363643 h 5550115"/>
              <a:gd name="connsiteX13" fmla="*/ 1522268 w 5563679"/>
              <a:gd name="connsiteY13" fmla="*/ 363756 h 5550115"/>
              <a:gd name="connsiteX14" fmla="*/ 1522268 w 5563679"/>
              <a:gd name="connsiteY14" fmla="*/ 923549 h 5550115"/>
              <a:gd name="connsiteX15" fmla="*/ 1601071 w 5563679"/>
              <a:gd name="connsiteY15" fmla="*/ 1042437 h 5550115"/>
              <a:gd name="connsiteX16" fmla="*/ 1649141 w 5563679"/>
              <a:gd name="connsiteY16" fmla="*/ 1052141 h 5550115"/>
              <a:gd name="connsiteX17" fmla="*/ 1649141 w 5563679"/>
              <a:gd name="connsiteY17" fmla="*/ 1052879 h 5550115"/>
              <a:gd name="connsiteX18" fmla="*/ 1672621 w 5563679"/>
              <a:gd name="connsiteY18" fmla="*/ 1055246 h 5550115"/>
              <a:gd name="connsiteX19" fmla="*/ 1772350 w 5563679"/>
              <a:gd name="connsiteY19" fmla="*/ 1141195 h 5550115"/>
              <a:gd name="connsiteX20" fmla="*/ 1772601 w 5563679"/>
              <a:gd name="connsiteY20" fmla="*/ 1142618 h 5550115"/>
              <a:gd name="connsiteX21" fmla="*/ 1772601 w 5563679"/>
              <a:gd name="connsiteY21" fmla="*/ 1410943 h 5550115"/>
              <a:gd name="connsiteX22" fmla="*/ 1901628 w 5563679"/>
              <a:gd name="connsiteY22" fmla="*/ 1539970 h 5550115"/>
              <a:gd name="connsiteX23" fmla="*/ 1901627 w 5563679"/>
              <a:gd name="connsiteY23" fmla="*/ 1539969 h 5550115"/>
              <a:gd name="connsiteX24" fmla="*/ 2030654 w 5563679"/>
              <a:gd name="connsiteY24" fmla="*/ 1410942 h 5550115"/>
              <a:gd name="connsiteX25" fmla="*/ 2030654 w 5563679"/>
              <a:gd name="connsiteY25" fmla="*/ 1130923 h 5550115"/>
              <a:gd name="connsiteX26" fmla="*/ 2032657 w 5563679"/>
              <a:gd name="connsiteY26" fmla="*/ 1119572 h 5550115"/>
              <a:gd name="connsiteX27" fmla="*/ 2132386 w 5563679"/>
              <a:gd name="connsiteY27" fmla="*/ 1033623 h 5550115"/>
              <a:gd name="connsiteX28" fmla="*/ 2155866 w 5563679"/>
              <a:gd name="connsiteY28" fmla="*/ 1031256 h 5550115"/>
              <a:gd name="connsiteX29" fmla="*/ 2155866 w 5563679"/>
              <a:gd name="connsiteY29" fmla="*/ 1030518 h 5550115"/>
              <a:gd name="connsiteX30" fmla="*/ 2203936 w 5563679"/>
              <a:gd name="connsiteY30" fmla="*/ 1020814 h 5550115"/>
              <a:gd name="connsiteX31" fmla="*/ 2282739 w 5563679"/>
              <a:gd name="connsiteY31" fmla="*/ 901926 h 5550115"/>
              <a:gd name="connsiteX32" fmla="*/ 2282739 w 5563679"/>
              <a:gd name="connsiteY32" fmla="*/ 811796 h 5550115"/>
              <a:gd name="connsiteX33" fmla="*/ 2291128 w 5563679"/>
              <a:gd name="connsiteY33" fmla="*/ 770246 h 5550115"/>
              <a:gd name="connsiteX34" fmla="*/ 2410015 w 5563679"/>
              <a:gd name="connsiteY34" fmla="*/ 691442 h 5550115"/>
              <a:gd name="connsiteX35" fmla="*/ 2528902 w 5563679"/>
              <a:gd name="connsiteY35" fmla="*/ 770246 h 5550115"/>
              <a:gd name="connsiteX36" fmla="*/ 2531092 w 5563679"/>
              <a:gd name="connsiteY36" fmla="*/ 781090 h 5550115"/>
              <a:gd name="connsiteX37" fmla="*/ 2531092 w 5563679"/>
              <a:gd name="connsiteY37" fmla="*/ 1021960 h 5550115"/>
              <a:gd name="connsiteX38" fmla="*/ 2609895 w 5563679"/>
              <a:gd name="connsiteY38" fmla="*/ 1140848 h 5550115"/>
              <a:gd name="connsiteX39" fmla="*/ 2657965 w 5563679"/>
              <a:gd name="connsiteY39" fmla="*/ 1150552 h 5550115"/>
              <a:gd name="connsiteX40" fmla="*/ 2657965 w 5563679"/>
              <a:gd name="connsiteY40" fmla="*/ 1151290 h 5550115"/>
              <a:gd name="connsiteX41" fmla="*/ 2681445 w 5563679"/>
              <a:gd name="connsiteY41" fmla="*/ 1153657 h 5550115"/>
              <a:gd name="connsiteX42" fmla="*/ 2781174 w 5563679"/>
              <a:gd name="connsiteY42" fmla="*/ 1239606 h 5550115"/>
              <a:gd name="connsiteX43" fmla="*/ 2781426 w 5563679"/>
              <a:gd name="connsiteY43" fmla="*/ 1241035 h 5550115"/>
              <a:gd name="connsiteX44" fmla="*/ 2781426 w 5563679"/>
              <a:gd name="connsiteY44" fmla="*/ 1345676 h 5550115"/>
              <a:gd name="connsiteX45" fmla="*/ 2910453 w 5563679"/>
              <a:gd name="connsiteY45" fmla="*/ 1474703 h 5550115"/>
              <a:gd name="connsiteX46" fmla="*/ 2910452 w 5563679"/>
              <a:gd name="connsiteY46" fmla="*/ 1474702 h 5550115"/>
              <a:gd name="connsiteX47" fmla="*/ 3039479 w 5563679"/>
              <a:gd name="connsiteY47" fmla="*/ 1345675 h 5550115"/>
              <a:gd name="connsiteX48" fmla="*/ 3039479 w 5563679"/>
              <a:gd name="connsiteY48" fmla="*/ 0 h 5550115"/>
              <a:gd name="connsiteX49" fmla="*/ 3039480 w 5563679"/>
              <a:gd name="connsiteY49" fmla="*/ 0 h 5550115"/>
              <a:gd name="connsiteX50" fmla="*/ 3039480 w 5563679"/>
              <a:gd name="connsiteY50" fmla="*/ 1362198 h 5550115"/>
              <a:gd name="connsiteX51" fmla="*/ 3049618 w 5563679"/>
              <a:gd name="connsiteY51" fmla="*/ 1311979 h 5550115"/>
              <a:gd name="connsiteX52" fmla="*/ 3168506 w 5563679"/>
              <a:gd name="connsiteY52" fmla="*/ 1233175 h 5550115"/>
              <a:gd name="connsiteX53" fmla="*/ 3287393 w 5563679"/>
              <a:gd name="connsiteY53" fmla="*/ 1311979 h 5550115"/>
              <a:gd name="connsiteX54" fmla="*/ 3297157 w 5563679"/>
              <a:gd name="connsiteY54" fmla="*/ 1360339 h 5550115"/>
              <a:gd name="connsiteX55" fmla="*/ 3297157 w 5563679"/>
              <a:gd name="connsiteY55" fmla="*/ 1946741 h 5550115"/>
              <a:gd name="connsiteX56" fmla="*/ 3426184 w 5563679"/>
              <a:gd name="connsiteY56" fmla="*/ 2075768 h 5550115"/>
              <a:gd name="connsiteX57" fmla="*/ 3426183 w 5563679"/>
              <a:gd name="connsiteY57" fmla="*/ 2075767 h 5550115"/>
              <a:gd name="connsiteX58" fmla="*/ 3555210 w 5563679"/>
              <a:gd name="connsiteY58" fmla="*/ 1946740 h 5550115"/>
              <a:gd name="connsiteX59" fmla="*/ 3555210 w 5563679"/>
              <a:gd name="connsiteY59" fmla="*/ 0 h 5550115"/>
              <a:gd name="connsiteX60" fmla="*/ 3555211 w 5563679"/>
              <a:gd name="connsiteY60" fmla="*/ 1049778 h 5550115"/>
              <a:gd name="connsiteX61" fmla="*/ 3565349 w 5563679"/>
              <a:gd name="connsiteY61" fmla="*/ 999559 h 5550115"/>
              <a:gd name="connsiteX62" fmla="*/ 3684237 w 5563679"/>
              <a:gd name="connsiteY62" fmla="*/ 920755 h 5550115"/>
              <a:gd name="connsiteX63" fmla="*/ 3803124 w 5563679"/>
              <a:gd name="connsiteY63" fmla="*/ 999559 h 5550115"/>
              <a:gd name="connsiteX64" fmla="*/ 3806722 w 5563679"/>
              <a:gd name="connsiteY64" fmla="*/ 1017378 h 5550115"/>
              <a:gd name="connsiteX65" fmla="*/ 3806722 w 5563679"/>
              <a:gd name="connsiteY65" fmla="*/ 1326324 h 5550115"/>
              <a:gd name="connsiteX66" fmla="*/ 3935749 w 5563679"/>
              <a:gd name="connsiteY66" fmla="*/ 1455351 h 5550115"/>
              <a:gd name="connsiteX67" fmla="*/ 3935748 w 5563679"/>
              <a:gd name="connsiteY67" fmla="*/ 1455350 h 5550115"/>
              <a:gd name="connsiteX68" fmla="*/ 4064775 w 5563679"/>
              <a:gd name="connsiteY68" fmla="*/ 1326323 h 5550115"/>
              <a:gd name="connsiteX69" fmla="*/ 4064775 w 5563679"/>
              <a:gd name="connsiteY69" fmla="*/ 1279585 h 5550115"/>
              <a:gd name="connsiteX70" fmla="*/ 4083444 w 5563679"/>
              <a:gd name="connsiteY70" fmla="*/ 1247043 h 5550115"/>
              <a:gd name="connsiteX71" fmla="*/ 4160509 w 5563679"/>
              <a:gd name="connsiteY71" fmla="*/ 1200599 h 5550115"/>
              <a:gd name="connsiteX72" fmla="*/ 4183989 w 5563679"/>
              <a:gd name="connsiteY72" fmla="*/ 1198232 h 5550115"/>
              <a:gd name="connsiteX73" fmla="*/ 4183989 w 5563679"/>
              <a:gd name="connsiteY73" fmla="*/ 1197494 h 5550115"/>
              <a:gd name="connsiteX74" fmla="*/ 4232059 w 5563679"/>
              <a:gd name="connsiteY74" fmla="*/ 1187790 h 5550115"/>
              <a:gd name="connsiteX75" fmla="*/ 4310862 w 5563679"/>
              <a:gd name="connsiteY75" fmla="*/ 1068902 h 5550115"/>
              <a:gd name="connsiteX76" fmla="*/ 4310862 w 5563679"/>
              <a:gd name="connsiteY76" fmla="*/ 954918 h 5550115"/>
              <a:gd name="connsiteX77" fmla="*/ 4319251 w 5563679"/>
              <a:gd name="connsiteY77" fmla="*/ 913368 h 5550115"/>
              <a:gd name="connsiteX78" fmla="*/ 4438138 w 5563679"/>
              <a:gd name="connsiteY78" fmla="*/ 834564 h 5550115"/>
              <a:gd name="connsiteX79" fmla="*/ 4557025 w 5563679"/>
              <a:gd name="connsiteY79" fmla="*/ 913368 h 5550115"/>
              <a:gd name="connsiteX80" fmla="*/ 4559215 w 5563679"/>
              <a:gd name="connsiteY80" fmla="*/ 924213 h 5550115"/>
              <a:gd name="connsiteX81" fmla="*/ 4559215 w 5563679"/>
              <a:gd name="connsiteY81" fmla="*/ 1077616 h 5550115"/>
              <a:gd name="connsiteX82" fmla="*/ 4638018 w 5563679"/>
              <a:gd name="connsiteY82" fmla="*/ 1196504 h 5550115"/>
              <a:gd name="connsiteX83" fmla="*/ 4686088 w 5563679"/>
              <a:gd name="connsiteY83" fmla="*/ 1206208 h 5550115"/>
              <a:gd name="connsiteX84" fmla="*/ 4686088 w 5563679"/>
              <a:gd name="connsiteY84" fmla="*/ 1206946 h 5550115"/>
              <a:gd name="connsiteX85" fmla="*/ 4709568 w 5563679"/>
              <a:gd name="connsiteY85" fmla="*/ 1209313 h 5550115"/>
              <a:gd name="connsiteX86" fmla="*/ 4809296 w 5563679"/>
              <a:gd name="connsiteY86" fmla="*/ 1295262 h 5550115"/>
              <a:gd name="connsiteX87" fmla="*/ 4811500 w 5563679"/>
              <a:gd name="connsiteY87" fmla="*/ 1307752 h 5550115"/>
              <a:gd name="connsiteX88" fmla="*/ 4811500 w 5563679"/>
              <a:gd name="connsiteY88" fmla="*/ 1441660 h 5550115"/>
              <a:gd name="connsiteX89" fmla="*/ 4940527 w 5563679"/>
              <a:gd name="connsiteY89" fmla="*/ 1570687 h 5550115"/>
              <a:gd name="connsiteX90" fmla="*/ 4940526 w 5563679"/>
              <a:gd name="connsiteY90" fmla="*/ 1570686 h 5550115"/>
              <a:gd name="connsiteX91" fmla="*/ 5069553 w 5563679"/>
              <a:gd name="connsiteY91" fmla="*/ 1441659 h 5550115"/>
              <a:gd name="connsiteX92" fmla="*/ 5069553 w 5563679"/>
              <a:gd name="connsiteY92" fmla="*/ 1076405 h 5550115"/>
              <a:gd name="connsiteX93" fmla="*/ 5071757 w 5563679"/>
              <a:gd name="connsiteY93" fmla="*/ 1063915 h 5550115"/>
              <a:gd name="connsiteX94" fmla="*/ 5171486 w 5563679"/>
              <a:gd name="connsiteY94" fmla="*/ 977966 h 5550115"/>
              <a:gd name="connsiteX95" fmla="*/ 5194966 w 5563679"/>
              <a:gd name="connsiteY95" fmla="*/ 975599 h 5550115"/>
              <a:gd name="connsiteX96" fmla="*/ 5194966 w 5563679"/>
              <a:gd name="connsiteY96" fmla="*/ 974861 h 5550115"/>
              <a:gd name="connsiteX97" fmla="*/ 5243036 w 5563679"/>
              <a:gd name="connsiteY97" fmla="*/ 965157 h 5550115"/>
              <a:gd name="connsiteX98" fmla="*/ 5321839 w 5563679"/>
              <a:gd name="connsiteY98" fmla="*/ 846269 h 5550115"/>
              <a:gd name="connsiteX99" fmla="*/ 5321839 w 5563679"/>
              <a:gd name="connsiteY99" fmla="*/ 469894 h 5550115"/>
              <a:gd name="connsiteX100" fmla="*/ 5330228 w 5563679"/>
              <a:gd name="connsiteY100" fmla="*/ 428344 h 5550115"/>
              <a:gd name="connsiteX101" fmla="*/ 5449115 w 5563679"/>
              <a:gd name="connsiteY101" fmla="*/ 349540 h 5550115"/>
              <a:gd name="connsiteX102" fmla="*/ 5548678 w 5563679"/>
              <a:gd name="connsiteY102" fmla="*/ 396494 h 5550115"/>
              <a:gd name="connsiteX103" fmla="*/ 5562692 w 5563679"/>
              <a:gd name="connsiteY103" fmla="*/ 419592 h 5550115"/>
              <a:gd name="connsiteX104" fmla="*/ 5562692 w 5563679"/>
              <a:gd name="connsiteY104" fmla="*/ 2265528 h 5550115"/>
              <a:gd name="connsiteX105" fmla="*/ 5563679 w 5563679"/>
              <a:gd name="connsiteY105" fmla="*/ 2265528 h 5550115"/>
              <a:gd name="connsiteX106" fmla="*/ 5563679 w 5563679"/>
              <a:gd name="connsiteY106" fmla="*/ 3341998 h 5550115"/>
              <a:gd name="connsiteX107" fmla="*/ 5484876 w 5563679"/>
              <a:gd name="connsiteY107" fmla="*/ 3460886 h 5550115"/>
              <a:gd name="connsiteX108" fmla="*/ 5436806 w 5563679"/>
              <a:gd name="connsiteY108" fmla="*/ 3470590 h 5550115"/>
              <a:gd name="connsiteX109" fmla="*/ 5436806 w 5563679"/>
              <a:gd name="connsiteY109" fmla="*/ 3471328 h 5550115"/>
              <a:gd name="connsiteX110" fmla="*/ 5413326 w 5563679"/>
              <a:gd name="connsiteY110" fmla="*/ 3473695 h 5550115"/>
              <a:gd name="connsiteX111" fmla="*/ 5336262 w 5563679"/>
              <a:gd name="connsiteY111" fmla="*/ 3520139 h 5550115"/>
              <a:gd name="connsiteX112" fmla="*/ 5315097 w 5563679"/>
              <a:gd name="connsiteY112" fmla="*/ 3557030 h 5550115"/>
              <a:gd name="connsiteX113" fmla="*/ 5315097 w 5563679"/>
              <a:gd name="connsiteY113" fmla="*/ 3620344 h 5550115"/>
              <a:gd name="connsiteX114" fmla="*/ 5236294 w 5563679"/>
              <a:gd name="connsiteY114" fmla="*/ 3739232 h 5550115"/>
              <a:gd name="connsiteX115" fmla="*/ 5188224 w 5563679"/>
              <a:gd name="connsiteY115" fmla="*/ 3748936 h 5550115"/>
              <a:gd name="connsiteX116" fmla="*/ 5188224 w 5563679"/>
              <a:gd name="connsiteY116" fmla="*/ 3749674 h 5550115"/>
              <a:gd name="connsiteX117" fmla="*/ 5164744 w 5563679"/>
              <a:gd name="connsiteY117" fmla="*/ 3752041 h 5550115"/>
              <a:gd name="connsiteX118" fmla="*/ 5065015 w 5563679"/>
              <a:gd name="connsiteY118" fmla="*/ 3837990 h 5550115"/>
              <a:gd name="connsiteX119" fmla="*/ 5064995 w 5563679"/>
              <a:gd name="connsiteY119" fmla="*/ 3838103 h 5550115"/>
              <a:gd name="connsiteX120" fmla="*/ 5064995 w 5563679"/>
              <a:gd name="connsiteY120" fmla="*/ 4397896 h 5550115"/>
              <a:gd name="connsiteX121" fmla="*/ 4986192 w 5563679"/>
              <a:gd name="connsiteY121" fmla="*/ 4516784 h 5550115"/>
              <a:gd name="connsiteX122" fmla="*/ 4938122 w 5563679"/>
              <a:gd name="connsiteY122" fmla="*/ 4526488 h 5550115"/>
              <a:gd name="connsiteX123" fmla="*/ 4938122 w 5563679"/>
              <a:gd name="connsiteY123" fmla="*/ 4527226 h 5550115"/>
              <a:gd name="connsiteX124" fmla="*/ 4914642 w 5563679"/>
              <a:gd name="connsiteY124" fmla="*/ 4529593 h 5550115"/>
              <a:gd name="connsiteX125" fmla="*/ 4814913 w 5563679"/>
              <a:gd name="connsiteY125" fmla="*/ 4615542 h 5550115"/>
              <a:gd name="connsiteX126" fmla="*/ 4814662 w 5563679"/>
              <a:gd name="connsiteY126" fmla="*/ 4616965 h 5550115"/>
              <a:gd name="connsiteX127" fmla="*/ 4814662 w 5563679"/>
              <a:gd name="connsiteY127" fmla="*/ 4885290 h 5550115"/>
              <a:gd name="connsiteX128" fmla="*/ 4685635 w 5563679"/>
              <a:gd name="connsiteY128" fmla="*/ 5014317 h 5550115"/>
              <a:gd name="connsiteX129" fmla="*/ 4685636 w 5563679"/>
              <a:gd name="connsiteY129" fmla="*/ 5014316 h 5550115"/>
              <a:gd name="connsiteX130" fmla="*/ 4556609 w 5563679"/>
              <a:gd name="connsiteY130" fmla="*/ 4885289 h 5550115"/>
              <a:gd name="connsiteX131" fmla="*/ 4556609 w 5563679"/>
              <a:gd name="connsiteY131" fmla="*/ 4605270 h 5550115"/>
              <a:gd name="connsiteX132" fmla="*/ 4554606 w 5563679"/>
              <a:gd name="connsiteY132" fmla="*/ 4593919 h 5550115"/>
              <a:gd name="connsiteX133" fmla="*/ 4454877 w 5563679"/>
              <a:gd name="connsiteY133" fmla="*/ 4507970 h 5550115"/>
              <a:gd name="connsiteX134" fmla="*/ 4431397 w 5563679"/>
              <a:gd name="connsiteY134" fmla="*/ 4505603 h 5550115"/>
              <a:gd name="connsiteX135" fmla="*/ 4431397 w 5563679"/>
              <a:gd name="connsiteY135" fmla="*/ 4504865 h 5550115"/>
              <a:gd name="connsiteX136" fmla="*/ 4383327 w 5563679"/>
              <a:gd name="connsiteY136" fmla="*/ 4495161 h 5550115"/>
              <a:gd name="connsiteX137" fmla="*/ 4304524 w 5563679"/>
              <a:gd name="connsiteY137" fmla="*/ 4376273 h 5550115"/>
              <a:gd name="connsiteX138" fmla="*/ 4304524 w 5563679"/>
              <a:gd name="connsiteY138" fmla="*/ 4286143 h 5550115"/>
              <a:gd name="connsiteX139" fmla="*/ 4296135 w 5563679"/>
              <a:gd name="connsiteY139" fmla="*/ 4244593 h 5550115"/>
              <a:gd name="connsiteX140" fmla="*/ 4177248 w 5563679"/>
              <a:gd name="connsiteY140" fmla="*/ 4165789 h 5550115"/>
              <a:gd name="connsiteX141" fmla="*/ 4058361 w 5563679"/>
              <a:gd name="connsiteY141" fmla="*/ 4244593 h 5550115"/>
              <a:gd name="connsiteX142" fmla="*/ 4056171 w 5563679"/>
              <a:gd name="connsiteY142" fmla="*/ 4255437 h 5550115"/>
              <a:gd name="connsiteX143" fmla="*/ 4056171 w 5563679"/>
              <a:gd name="connsiteY143" fmla="*/ 4496307 h 5550115"/>
              <a:gd name="connsiteX144" fmla="*/ 3977368 w 5563679"/>
              <a:gd name="connsiteY144" fmla="*/ 4615195 h 5550115"/>
              <a:gd name="connsiteX145" fmla="*/ 3929298 w 5563679"/>
              <a:gd name="connsiteY145" fmla="*/ 4624899 h 5550115"/>
              <a:gd name="connsiteX146" fmla="*/ 3929298 w 5563679"/>
              <a:gd name="connsiteY146" fmla="*/ 4625637 h 5550115"/>
              <a:gd name="connsiteX147" fmla="*/ 3905818 w 5563679"/>
              <a:gd name="connsiteY147" fmla="*/ 4628004 h 5550115"/>
              <a:gd name="connsiteX148" fmla="*/ 3806089 w 5563679"/>
              <a:gd name="connsiteY148" fmla="*/ 4713953 h 5550115"/>
              <a:gd name="connsiteX149" fmla="*/ 3805837 w 5563679"/>
              <a:gd name="connsiteY149" fmla="*/ 4715382 h 5550115"/>
              <a:gd name="connsiteX150" fmla="*/ 3805837 w 5563679"/>
              <a:gd name="connsiteY150" fmla="*/ 4820023 h 5550115"/>
              <a:gd name="connsiteX151" fmla="*/ 3676810 w 5563679"/>
              <a:gd name="connsiteY151" fmla="*/ 4949050 h 5550115"/>
              <a:gd name="connsiteX152" fmla="*/ 3676811 w 5563679"/>
              <a:gd name="connsiteY152" fmla="*/ 4949049 h 5550115"/>
              <a:gd name="connsiteX153" fmla="*/ 3547784 w 5563679"/>
              <a:gd name="connsiteY153" fmla="*/ 4820022 h 5550115"/>
              <a:gd name="connsiteX154" fmla="*/ 3547784 w 5563679"/>
              <a:gd name="connsiteY154" fmla="*/ 2265528 h 5550115"/>
              <a:gd name="connsiteX155" fmla="*/ 3547783 w 5563679"/>
              <a:gd name="connsiteY155" fmla="*/ 4836545 h 5550115"/>
              <a:gd name="connsiteX156" fmla="*/ 3537645 w 5563679"/>
              <a:gd name="connsiteY156" fmla="*/ 4786326 h 5550115"/>
              <a:gd name="connsiteX157" fmla="*/ 3418757 w 5563679"/>
              <a:gd name="connsiteY157" fmla="*/ 4707522 h 5550115"/>
              <a:gd name="connsiteX158" fmla="*/ 3299870 w 5563679"/>
              <a:gd name="connsiteY158" fmla="*/ 4786326 h 5550115"/>
              <a:gd name="connsiteX159" fmla="*/ 3290106 w 5563679"/>
              <a:gd name="connsiteY159" fmla="*/ 4834686 h 5550115"/>
              <a:gd name="connsiteX160" fmla="*/ 3290106 w 5563679"/>
              <a:gd name="connsiteY160" fmla="*/ 5421088 h 5550115"/>
              <a:gd name="connsiteX161" fmla="*/ 3161079 w 5563679"/>
              <a:gd name="connsiteY161" fmla="*/ 5550115 h 5550115"/>
              <a:gd name="connsiteX162" fmla="*/ 3161080 w 5563679"/>
              <a:gd name="connsiteY162" fmla="*/ 5550114 h 5550115"/>
              <a:gd name="connsiteX163" fmla="*/ 3032053 w 5563679"/>
              <a:gd name="connsiteY163" fmla="*/ 5421087 h 5550115"/>
              <a:gd name="connsiteX164" fmla="*/ 3032053 w 5563679"/>
              <a:gd name="connsiteY164" fmla="*/ 2265528 h 5550115"/>
              <a:gd name="connsiteX165" fmla="*/ 3032052 w 5563679"/>
              <a:gd name="connsiteY165" fmla="*/ 4524125 h 5550115"/>
              <a:gd name="connsiteX166" fmla="*/ 3021914 w 5563679"/>
              <a:gd name="connsiteY166" fmla="*/ 4473906 h 5550115"/>
              <a:gd name="connsiteX167" fmla="*/ 2903026 w 5563679"/>
              <a:gd name="connsiteY167" fmla="*/ 4395102 h 5550115"/>
              <a:gd name="connsiteX168" fmla="*/ 2784139 w 5563679"/>
              <a:gd name="connsiteY168" fmla="*/ 4473906 h 5550115"/>
              <a:gd name="connsiteX169" fmla="*/ 2780541 w 5563679"/>
              <a:gd name="connsiteY169" fmla="*/ 4491725 h 5550115"/>
              <a:gd name="connsiteX170" fmla="*/ 2780541 w 5563679"/>
              <a:gd name="connsiteY170" fmla="*/ 4800671 h 5550115"/>
              <a:gd name="connsiteX171" fmla="*/ 2651514 w 5563679"/>
              <a:gd name="connsiteY171" fmla="*/ 4929698 h 5550115"/>
              <a:gd name="connsiteX172" fmla="*/ 2651515 w 5563679"/>
              <a:gd name="connsiteY172" fmla="*/ 4929697 h 5550115"/>
              <a:gd name="connsiteX173" fmla="*/ 2522488 w 5563679"/>
              <a:gd name="connsiteY173" fmla="*/ 4800670 h 5550115"/>
              <a:gd name="connsiteX174" fmla="*/ 2522488 w 5563679"/>
              <a:gd name="connsiteY174" fmla="*/ 4753932 h 5550115"/>
              <a:gd name="connsiteX175" fmla="*/ 2503819 w 5563679"/>
              <a:gd name="connsiteY175" fmla="*/ 4721390 h 5550115"/>
              <a:gd name="connsiteX176" fmla="*/ 2426754 w 5563679"/>
              <a:gd name="connsiteY176" fmla="*/ 4674946 h 5550115"/>
              <a:gd name="connsiteX177" fmla="*/ 2403274 w 5563679"/>
              <a:gd name="connsiteY177" fmla="*/ 4672579 h 5550115"/>
              <a:gd name="connsiteX178" fmla="*/ 2403274 w 5563679"/>
              <a:gd name="connsiteY178" fmla="*/ 4671841 h 5550115"/>
              <a:gd name="connsiteX179" fmla="*/ 2355204 w 5563679"/>
              <a:gd name="connsiteY179" fmla="*/ 4662137 h 5550115"/>
              <a:gd name="connsiteX180" fmla="*/ 2276401 w 5563679"/>
              <a:gd name="connsiteY180" fmla="*/ 4543249 h 5550115"/>
              <a:gd name="connsiteX181" fmla="*/ 2276401 w 5563679"/>
              <a:gd name="connsiteY181" fmla="*/ 4429265 h 5550115"/>
              <a:gd name="connsiteX182" fmla="*/ 2268012 w 5563679"/>
              <a:gd name="connsiteY182" fmla="*/ 4387715 h 5550115"/>
              <a:gd name="connsiteX183" fmla="*/ 2149125 w 5563679"/>
              <a:gd name="connsiteY183" fmla="*/ 4308911 h 5550115"/>
              <a:gd name="connsiteX184" fmla="*/ 2030238 w 5563679"/>
              <a:gd name="connsiteY184" fmla="*/ 4387715 h 5550115"/>
              <a:gd name="connsiteX185" fmla="*/ 2028048 w 5563679"/>
              <a:gd name="connsiteY185" fmla="*/ 4398560 h 5550115"/>
              <a:gd name="connsiteX186" fmla="*/ 2028048 w 5563679"/>
              <a:gd name="connsiteY186" fmla="*/ 4551963 h 5550115"/>
              <a:gd name="connsiteX187" fmla="*/ 1949245 w 5563679"/>
              <a:gd name="connsiteY187" fmla="*/ 4670851 h 5550115"/>
              <a:gd name="connsiteX188" fmla="*/ 1901175 w 5563679"/>
              <a:gd name="connsiteY188" fmla="*/ 4680555 h 5550115"/>
              <a:gd name="connsiteX189" fmla="*/ 1901175 w 5563679"/>
              <a:gd name="connsiteY189" fmla="*/ 4681293 h 5550115"/>
              <a:gd name="connsiteX190" fmla="*/ 1877695 w 5563679"/>
              <a:gd name="connsiteY190" fmla="*/ 4683660 h 5550115"/>
              <a:gd name="connsiteX191" fmla="*/ 1777966 w 5563679"/>
              <a:gd name="connsiteY191" fmla="*/ 4769609 h 5550115"/>
              <a:gd name="connsiteX192" fmla="*/ 1775762 w 5563679"/>
              <a:gd name="connsiteY192" fmla="*/ 4782099 h 5550115"/>
              <a:gd name="connsiteX193" fmla="*/ 1775762 w 5563679"/>
              <a:gd name="connsiteY193" fmla="*/ 4916007 h 5550115"/>
              <a:gd name="connsiteX194" fmla="*/ 1646735 w 5563679"/>
              <a:gd name="connsiteY194" fmla="*/ 5045034 h 5550115"/>
              <a:gd name="connsiteX195" fmla="*/ 1646736 w 5563679"/>
              <a:gd name="connsiteY195" fmla="*/ 5045033 h 5550115"/>
              <a:gd name="connsiteX196" fmla="*/ 1517709 w 5563679"/>
              <a:gd name="connsiteY196" fmla="*/ 4916006 h 5550115"/>
              <a:gd name="connsiteX197" fmla="*/ 1517709 w 5563679"/>
              <a:gd name="connsiteY197" fmla="*/ 4550752 h 5550115"/>
              <a:gd name="connsiteX198" fmla="*/ 1515505 w 5563679"/>
              <a:gd name="connsiteY198" fmla="*/ 4538262 h 5550115"/>
              <a:gd name="connsiteX199" fmla="*/ 1415776 w 5563679"/>
              <a:gd name="connsiteY199" fmla="*/ 4452313 h 5550115"/>
              <a:gd name="connsiteX200" fmla="*/ 1392296 w 5563679"/>
              <a:gd name="connsiteY200" fmla="*/ 4449946 h 5550115"/>
              <a:gd name="connsiteX201" fmla="*/ 1392296 w 5563679"/>
              <a:gd name="connsiteY201" fmla="*/ 4449208 h 5550115"/>
              <a:gd name="connsiteX202" fmla="*/ 1344226 w 5563679"/>
              <a:gd name="connsiteY202" fmla="*/ 4439504 h 5550115"/>
              <a:gd name="connsiteX203" fmla="*/ 1265423 w 5563679"/>
              <a:gd name="connsiteY203" fmla="*/ 4320616 h 5550115"/>
              <a:gd name="connsiteX204" fmla="*/ 1265423 w 5563679"/>
              <a:gd name="connsiteY204" fmla="*/ 3944241 h 5550115"/>
              <a:gd name="connsiteX205" fmla="*/ 1257034 w 5563679"/>
              <a:gd name="connsiteY205" fmla="*/ 3902691 h 5550115"/>
              <a:gd name="connsiteX206" fmla="*/ 1138147 w 5563679"/>
              <a:gd name="connsiteY206" fmla="*/ 3823887 h 5550115"/>
              <a:gd name="connsiteX207" fmla="*/ 1019260 w 5563679"/>
              <a:gd name="connsiteY207" fmla="*/ 3902691 h 5550115"/>
              <a:gd name="connsiteX208" fmla="*/ 1016586 w 5563679"/>
              <a:gd name="connsiteY208" fmla="*/ 3915934 h 5550115"/>
              <a:gd name="connsiteX209" fmla="*/ 1016586 w 5563679"/>
              <a:gd name="connsiteY209" fmla="*/ 3976598 h 5550115"/>
              <a:gd name="connsiteX210" fmla="*/ 887559 w 5563679"/>
              <a:gd name="connsiteY210" fmla="*/ 4105625 h 5550115"/>
              <a:gd name="connsiteX211" fmla="*/ 887560 w 5563679"/>
              <a:gd name="connsiteY211" fmla="*/ 4105624 h 5550115"/>
              <a:gd name="connsiteX212" fmla="*/ 758533 w 5563679"/>
              <a:gd name="connsiteY212" fmla="*/ 3976597 h 5550115"/>
              <a:gd name="connsiteX213" fmla="*/ 758533 w 5563679"/>
              <a:gd name="connsiteY213" fmla="*/ 3835817 h 5550115"/>
              <a:gd name="connsiteX214" fmla="*/ 737116 w 5563679"/>
              <a:gd name="connsiteY214" fmla="*/ 3798485 h 5550115"/>
              <a:gd name="connsiteX215" fmla="*/ 660051 w 5563679"/>
              <a:gd name="connsiteY215" fmla="*/ 3752041 h 5550115"/>
              <a:gd name="connsiteX216" fmla="*/ 636571 w 5563679"/>
              <a:gd name="connsiteY216" fmla="*/ 3749674 h 5550115"/>
              <a:gd name="connsiteX217" fmla="*/ 636571 w 5563679"/>
              <a:gd name="connsiteY217" fmla="*/ 3748936 h 5550115"/>
              <a:gd name="connsiteX218" fmla="*/ 588501 w 5563679"/>
              <a:gd name="connsiteY218" fmla="*/ 3739232 h 5550115"/>
              <a:gd name="connsiteX219" fmla="*/ 509698 w 5563679"/>
              <a:gd name="connsiteY219" fmla="*/ 3620344 h 5550115"/>
              <a:gd name="connsiteX220" fmla="*/ 509698 w 5563679"/>
              <a:gd name="connsiteY220" fmla="*/ 2675086 h 5550115"/>
              <a:gd name="connsiteX221" fmla="*/ 501309 w 5563679"/>
              <a:gd name="connsiteY221" fmla="*/ 2633537 h 5550115"/>
              <a:gd name="connsiteX222" fmla="*/ 382422 w 5563679"/>
              <a:gd name="connsiteY222" fmla="*/ 2554733 h 5550115"/>
              <a:gd name="connsiteX223" fmla="*/ 263535 w 5563679"/>
              <a:gd name="connsiteY223" fmla="*/ 2633537 h 5550115"/>
              <a:gd name="connsiteX224" fmla="*/ 258053 w 5563679"/>
              <a:gd name="connsiteY224" fmla="*/ 2660688 h 5550115"/>
              <a:gd name="connsiteX225" fmla="*/ 258053 w 5563679"/>
              <a:gd name="connsiteY225" fmla="*/ 2715723 h 5550115"/>
              <a:gd name="connsiteX226" fmla="*/ 129026 w 5563679"/>
              <a:gd name="connsiteY226" fmla="*/ 2844750 h 5550115"/>
              <a:gd name="connsiteX227" fmla="*/ 129027 w 5563679"/>
              <a:gd name="connsiteY227" fmla="*/ 2844749 h 5550115"/>
              <a:gd name="connsiteX228" fmla="*/ 0 w 5563679"/>
              <a:gd name="connsiteY228" fmla="*/ 2715722 h 5550115"/>
              <a:gd name="connsiteX229" fmla="*/ 0 w 5563679"/>
              <a:gd name="connsiteY229" fmla="*/ 2265528 h 5550115"/>
              <a:gd name="connsiteX230" fmla="*/ 0 w 5563679"/>
              <a:gd name="connsiteY230" fmla="*/ 546839 h 5550115"/>
              <a:gd name="connsiteX231" fmla="*/ 12233 w 5563679"/>
              <a:gd name="connsiteY231" fmla="*/ 526676 h 5550115"/>
              <a:gd name="connsiteX232" fmla="*/ 111797 w 5563679"/>
              <a:gd name="connsiteY232" fmla="*/ 479722 h 5550115"/>
              <a:gd name="connsiteX233" fmla="*/ 230684 w 5563679"/>
              <a:gd name="connsiteY233" fmla="*/ 558526 h 5550115"/>
              <a:gd name="connsiteX234" fmla="*/ 232874 w 5563679"/>
              <a:gd name="connsiteY234" fmla="*/ 569371 h 5550115"/>
              <a:gd name="connsiteX235" fmla="*/ 232874 w 5563679"/>
              <a:gd name="connsiteY235" fmla="*/ 722774 h 5550115"/>
              <a:gd name="connsiteX236" fmla="*/ 311677 w 5563679"/>
              <a:gd name="connsiteY236" fmla="*/ 841662 h 5550115"/>
              <a:gd name="connsiteX237" fmla="*/ 359747 w 5563679"/>
              <a:gd name="connsiteY237" fmla="*/ 851366 h 5550115"/>
              <a:gd name="connsiteX238" fmla="*/ 359747 w 5563679"/>
              <a:gd name="connsiteY238" fmla="*/ 852104 h 5550115"/>
              <a:gd name="connsiteX239" fmla="*/ 383227 w 5563679"/>
              <a:gd name="connsiteY239" fmla="*/ 854471 h 5550115"/>
              <a:gd name="connsiteX240" fmla="*/ 482956 w 5563679"/>
              <a:gd name="connsiteY240" fmla="*/ 940420 h 5550115"/>
              <a:gd name="connsiteX241" fmla="*/ 485160 w 5563679"/>
              <a:gd name="connsiteY241" fmla="*/ 952910 h 5550115"/>
              <a:gd name="connsiteX242" fmla="*/ 485160 w 5563679"/>
              <a:gd name="connsiteY242" fmla="*/ 1086818 h 5550115"/>
              <a:gd name="connsiteX243" fmla="*/ 614186 w 5563679"/>
              <a:gd name="connsiteY243" fmla="*/ 1215845 h 5550115"/>
              <a:gd name="connsiteX244" fmla="*/ 614185 w 5563679"/>
              <a:gd name="connsiteY244" fmla="*/ 1215844 h 5550115"/>
              <a:gd name="connsiteX245" fmla="*/ 743212 w 5563679"/>
              <a:gd name="connsiteY245" fmla="*/ 1086817 h 5550115"/>
              <a:gd name="connsiteX246" fmla="*/ 743212 w 5563679"/>
              <a:gd name="connsiteY246" fmla="*/ 721563 h 5550115"/>
              <a:gd name="connsiteX247" fmla="*/ 745416 w 5563679"/>
              <a:gd name="connsiteY247" fmla="*/ 709073 h 5550115"/>
              <a:gd name="connsiteX248" fmla="*/ 845145 w 5563679"/>
              <a:gd name="connsiteY248" fmla="*/ 623124 h 5550115"/>
              <a:gd name="connsiteX249" fmla="*/ 868625 w 5563679"/>
              <a:gd name="connsiteY249" fmla="*/ 620757 h 5550115"/>
              <a:gd name="connsiteX250" fmla="*/ 868625 w 5563679"/>
              <a:gd name="connsiteY250" fmla="*/ 620019 h 5550115"/>
              <a:gd name="connsiteX251" fmla="*/ 916695 w 5563679"/>
              <a:gd name="connsiteY251" fmla="*/ 610315 h 5550115"/>
              <a:gd name="connsiteX252" fmla="*/ 995498 w 5563679"/>
              <a:gd name="connsiteY252" fmla="*/ 491427 h 5550115"/>
              <a:gd name="connsiteX253" fmla="*/ 995498 w 5563679"/>
              <a:gd name="connsiteY253" fmla="*/ 115052 h 5550115"/>
              <a:gd name="connsiteX254" fmla="*/ 1003887 w 5563679"/>
              <a:gd name="connsiteY254" fmla="*/ 73502 h 5550115"/>
              <a:gd name="connsiteX255" fmla="*/ 1084406 w 5563679"/>
              <a:gd name="connsiteY255" fmla="*/ 499 h 5550115"/>
              <a:gd name="connsiteX0" fmla="*/ 1087705 w 5563679"/>
              <a:gd name="connsiteY0" fmla="*/ 0 h 5550115"/>
              <a:gd name="connsiteX1" fmla="*/ 1157844 w 5563679"/>
              <a:gd name="connsiteY1" fmla="*/ 0 h 5550115"/>
              <a:gd name="connsiteX2" fmla="*/ 1161143 w 5563679"/>
              <a:gd name="connsiteY2" fmla="*/ 499 h 5550115"/>
              <a:gd name="connsiteX3" fmla="*/ 1241661 w 5563679"/>
              <a:gd name="connsiteY3" fmla="*/ 73502 h 5550115"/>
              <a:gd name="connsiteX4" fmla="*/ 1244335 w 5563679"/>
              <a:gd name="connsiteY4" fmla="*/ 86745 h 5550115"/>
              <a:gd name="connsiteX5" fmla="*/ 1244335 w 5563679"/>
              <a:gd name="connsiteY5" fmla="*/ 147409 h 5550115"/>
              <a:gd name="connsiteX6" fmla="*/ 1373362 w 5563679"/>
              <a:gd name="connsiteY6" fmla="*/ 276436 h 5550115"/>
              <a:gd name="connsiteX7" fmla="*/ 1373361 w 5563679"/>
              <a:gd name="connsiteY7" fmla="*/ 276435 h 5550115"/>
              <a:gd name="connsiteX8" fmla="*/ 1390772 w 5563679"/>
              <a:gd name="connsiteY8" fmla="*/ 272920 h 5550115"/>
              <a:gd name="connsiteX9" fmla="*/ 1399039 w 5563679"/>
              <a:gd name="connsiteY9" fmla="*/ 274589 h 5550115"/>
              <a:gd name="connsiteX10" fmla="*/ 1399039 w 5563679"/>
              <a:gd name="connsiteY10" fmla="*/ 275327 h 5550115"/>
              <a:gd name="connsiteX11" fmla="*/ 1422519 w 5563679"/>
              <a:gd name="connsiteY11" fmla="*/ 277694 h 5550115"/>
              <a:gd name="connsiteX12" fmla="*/ 1522248 w 5563679"/>
              <a:gd name="connsiteY12" fmla="*/ 363643 h 5550115"/>
              <a:gd name="connsiteX13" fmla="*/ 1522268 w 5563679"/>
              <a:gd name="connsiteY13" fmla="*/ 363756 h 5550115"/>
              <a:gd name="connsiteX14" fmla="*/ 1522268 w 5563679"/>
              <a:gd name="connsiteY14" fmla="*/ 923549 h 5550115"/>
              <a:gd name="connsiteX15" fmla="*/ 1601071 w 5563679"/>
              <a:gd name="connsiteY15" fmla="*/ 1042437 h 5550115"/>
              <a:gd name="connsiteX16" fmla="*/ 1649141 w 5563679"/>
              <a:gd name="connsiteY16" fmla="*/ 1052141 h 5550115"/>
              <a:gd name="connsiteX17" fmla="*/ 1649141 w 5563679"/>
              <a:gd name="connsiteY17" fmla="*/ 1052879 h 5550115"/>
              <a:gd name="connsiteX18" fmla="*/ 1672621 w 5563679"/>
              <a:gd name="connsiteY18" fmla="*/ 1055246 h 5550115"/>
              <a:gd name="connsiteX19" fmla="*/ 1772350 w 5563679"/>
              <a:gd name="connsiteY19" fmla="*/ 1141195 h 5550115"/>
              <a:gd name="connsiteX20" fmla="*/ 1772601 w 5563679"/>
              <a:gd name="connsiteY20" fmla="*/ 1142618 h 5550115"/>
              <a:gd name="connsiteX21" fmla="*/ 1772601 w 5563679"/>
              <a:gd name="connsiteY21" fmla="*/ 1410943 h 5550115"/>
              <a:gd name="connsiteX22" fmla="*/ 1901628 w 5563679"/>
              <a:gd name="connsiteY22" fmla="*/ 1539970 h 5550115"/>
              <a:gd name="connsiteX23" fmla="*/ 1901627 w 5563679"/>
              <a:gd name="connsiteY23" fmla="*/ 1539969 h 5550115"/>
              <a:gd name="connsiteX24" fmla="*/ 2030654 w 5563679"/>
              <a:gd name="connsiteY24" fmla="*/ 1410942 h 5550115"/>
              <a:gd name="connsiteX25" fmla="*/ 2030654 w 5563679"/>
              <a:gd name="connsiteY25" fmla="*/ 1130923 h 5550115"/>
              <a:gd name="connsiteX26" fmla="*/ 2032657 w 5563679"/>
              <a:gd name="connsiteY26" fmla="*/ 1119572 h 5550115"/>
              <a:gd name="connsiteX27" fmla="*/ 2132386 w 5563679"/>
              <a:gd name="connsiteY27" fmla="*/ 1033623 h 5550115"/>
              <a:gd name="connsiteX28" fmla="*/ 2155866 w 5563679"/>
              <a:gd name="connsiteY28" fmla="*/ 1031256 h 5550115"/>
              <a:gd name="connsiteX29" fmla="*/ 2155866 w 5563679"/>
              <a:gd name="connsiteY29" fmla="*/ 1030518 h 5550115"/>
              <a:gd name="connsiteX30" fmla="*/ 2203936 w 5563679"/>
              <a:gd name="connsiteY30" fmla="*/ 1020814 h 5550115"/>
              <a:gd name="connsiteX31" fmla="*/ 2282739 w 5563679"/>
              <a:gd name="connsiteY31" fmla="*/ 901926 h 5550115"/>
              <a:gd name="connsiteX32" fmla="*/ 2282739 w 5563679"/>
              <a:gd name="connsiteY32" fmla="*/ 811796 h 5550115"/>
              <a:gd name="connsiteX33" fmla="*/ 2291128 w 5563679"/>
              <a:gd name="connsiteY33" fmla="*/ 770246 h 5550115"/>
              <a:gd name="connsiteX34" fmla="*/ 2410015 w 5563679"/>
              <a:gd name="connsiteY34" fmla="*/ 691442 h 5550115"/>
              <a:gd name="connsiteX35" fmla="*/ 2528902 w 5563679"/>
              <a:gd name="connsiteY35" fmla="*/ 770246 h 5550115"/>
              <a:gd name="connsiteX36" fmla="*/ 2531092 w 5563679"/>
              <a:gd name="connsiteY36" fmla="*/ 781090 h 5550115"/>
              <a:gd name="connsiteX37" fmla="*/ 2531092 w 5563679"/>
              <a:gd name="connsiteY37" fmla="*/ 1021960 h 5550115"/>
              <a:gd name="connsiteX38" fmla="*/ 2609895 w 5563679"/>
              <a:gd name="connsiteY38" fmla="*/ 1140848 h 5550115"/>
              <a:gd name="connsiteX39" fmla="*/ 2657965 w 5563679"/>
              <a:gd name="connsiteY39" fmla="*/ 1150552 h 5550115"/>
              <a:gd name="connsiteX40" fmla="*/ 2657965 w 5563679"/>
              <a:gd name="connsiteY40" fmla="*/ 1151290 h 5550115"/>
              <a:gd name="connsiteX41" fmla="*/ 2681445 w 5563679"/>
              <a:gd name="connsiteY41" fmla="*/ 1153657 h 5550115"/>
              <a:gd name="connsiteX42" fmla="*/ 2781174 w 5563679"/>
              <a:gd name="connsiteY42" fmla="*/ 1239606 h 5550115"/>
              <a:gd name="connsiteX43" fmla="*/ 2781426 w 5563679"/>
              <a:gd name="connsiteY43" fmla="*/ 1241035 h 5550115"/>
              <a:gd name="connsiteX44" fmla="*/ 2781426 w 5563679"/>
              <a:gd name="connsiteY44" fmla="*/ 1345676 h 5550115"/>
              <a:gd name="connsiteX45" fmla="*/ 2910453 w 5563679"/>
              <a:gd name="connsiteY45" fmla="*/ 1474703 h 5550115"/>
              <a:gd name="connsiteX46" fmla="*/ 2910452 w 5563679"/>
              <a:gd name="connsiteY46" fmla="*/ 1474702 h 5550115"/>
              <a:gd name="connsiteX47" fmla="*/ 3039479 w 5563679"/>
              <a:gd name="connsiteY47" fmla="*/ 1345675 h 5550115"/>
              <a:gd name="connsiteX48" fmla="*/ 3039479 w 5563679"/>
              <a:gd name="connsiteY48" fmla="*/ 0 h 5550115"/>
              <a:gd name="connsiteX49" fmla="*/ 3039480 w 5563679"/>
              <a:gd name="connsiteY49" fmla="*/ 0 h 5550115"/>
              <a:gd name="connsiteX50" fmla="*/ 3039480 w 5563679"/>
              <a:gd name="connsiteY50" fmla="*/ 1362198 h 5550115"/>
              <a:gd name="connsiteX51" fmla="*/ 3049618 w 5563679"/>
              <a:gd name="connsiteY51" fmla="*/ 1311979 h 5550115"/>
              <a:gd name="connsiteX52" fmla="*/ 3168506 w 5563679"/>
              <a:gd name="connsiteY52" fmla="*/ 1233175 h 5550115"/>
              <a:gd name="connsiteX53" fmla="*/ 3287393 w 5563679"/>
              <a:gd name="connsiteY53" fmla="*/ 1311979 h 5550115"/>
              <a:gd name="connsiteX54" fmla="*/ 3297157 w 5563679"/>
              <a:gd name="connsiteY54" fmla="*/ 1360339 h 5550115"/>
              <a:gd name="connsiteX55" fmla="*/ 3297157 w 5563679"/>
              <a:gd name="connsiteY55" fmla="*/ 1946741 h 5550115"/>
              <a:gd name="connsiteX56" fmla="*/ 3426184 w 5563679"/>
              <a:gd name="connsiteY56" fmla="*/ 2075768 h 5550115"/>
              <a:gd name="connsiteX57" fmla="*/ 3426183 w 5563679"/>
              <a:gd name="connsiteY57" fmla="*/ 2075767 h 5550115"/>
              <a:gd name="connsiteX58" fmla="*/ 3555210 w 5563679"/>
              <a:gd name="connsiteY58" fmla="*/ 1946740 h 5550115"/>
              <a:gd name="connsiteX59" fmla="*/ 3555211 w 5563679"/>
              <a:gd name="connsiteY59" fmla="*/ 1049778 h 5550115"/>
              <a:gd name="connsiteX60" fmla="*/ 3565349 w 5563679"/>
              <a:gd name="connsiteY60" fmla="*/ 999559 h 5550115"/>
              <a:gd name="connsiteX61" fmla="*/ 3684237 w 5563679"/>
              <a:gd name="connsiteY61" fmla="*/ 920755 h 5550115"/>
              <a:gd name="connsiteX62" fmla="*/ 3803124 w 5563679"/>
              <a:gd name="connsiteY62" fmla="*/ 999559 h 5550115"/>
              <a:gd name="connsiteX63" fmla="*/ 3806722 w 5563679"/>
              <a:gd name="connsiteY63" fmla="*/ 1017378 h 5550115"/>
              <a:gd name="connsiteX64" fmla="*/ 3806722 w 5563679"/>
              <a:gd name="connsiteY64" fmla="*/ 1326324 h 5550115"/>
              <a:gd name="connsiteX65" fmla="*/ 3935749 w 5563679"/>
              <a:gd name="connsiteY65" fmla="*/ 1455351 h 5550115"/>
              <a:gd name="connsiteX66" fmla="*/ 3935748 w 5563679"/>
              <a:gd name="connsiteY66" fmla="*/ 1455350 h 5550115"/>
              <a:gd name="connsiteX67" fmla="*/ 4064775 w 5563679"/>
              <a:gd name="connsiteY67" fmla="*/ 1326323 h 5550115"/>
              <a:gd name="connsiteX68" fmla="*/ 4064775 w 5563679"/>
              <a:gd name="connsiteY68" fmla="*/ 1279585 h 5550115"/>
              <a:gd name="connsiteX69" fmla="*/ 4083444 w 5563679"/>
              <a:gd name="connsiteY69" fmla="*/ 1247043 h 5550115"/>
              <a:gd name="connsiteX70" fmla="*/ 4160509 w 5563679"/>
              <a:gd name="connsiteY70" fmla="*/ 1200599 h 5550115"/>
              <a:gd name="connsiteX71" fmla="*/ 4183989 w 5563679"/>
              <a:gd name="connsiteY71" fmla="*/ 1198232 h 5550115"/>
              <a:gd name="connsiteX72" fmla="*/ 4183989 w 5563679"/>
              <a:gd name="connsiteY72" fmla="*/ 1197494 h 5550115"/>
              <a:gd name="connsiteX73" fmla="*/ 4232059 w 5563679"/>
              <a:gd name="connsiteY73" fmla="*/ 1187790 h 5550115"/>
              <a:gd name="connsiteX74" fmla="*/ 4310862 w 5563679"/>
              <a:gd name="connsiteY74" fmla="*/ 1068902 h 5550115"/>
              <a:gd name="connsiteX75" fmla="*/ 4310862 w 5563679"/>
              <a:gd name="connsiteY75" fmla="*/ 954918 h 5550115"/>
              <a:gd name="connsiteX76" fmla="*/ 4319251 w 5563679"/>
              <a:gd name="connsiteY76" fmla="*/ 913368 h 5550115"/>
              <a:gd name="connsiteX77" fmla="*/ 4438138 w 5563679"/>
              <a:gd name="connsiteY77" fmla="*/ 834564 h 5550115"/>
              <a:gd name="connsiteX78" fmla="*/ 4557025 w 5563679"/>
              <a:gd name="connsiteY78" fmla="*/ 913368 h 5550115"/>
              <a:gd name="connsiteX79" fmla="*/ 4559215 w 5563679"/>
              <a:gd name="connsiteY79" fmla="*/ 924213 h 5550115"/>
              <a:gd name="connsiteX80" fmla="*/ 4559215 w 5563679"/>
              <a:gd name="connsiteY80" fmla="*/ 1077616 h 5550115"/>
              <a:gd name="connsiteX81" fmla="*/ 4638018 w 5563679"/>
              <a:gd name="connsiteY81" fmla="*/ 1196504 h 5550115"/>
              <a:gd name="connsiteX82" fmla="*/ 4686088 w 5563679"/>
              <a:gd name="connsiteY82" fmla="*/ 1206208 h 5550115"/>
              <a:gd name="connsiteX83" fmla="*/ 4686088 w 5563679"/>
              <a:gd name="connsiteY83" fmla="*/ 1206946 h 5550115"/>
              <a:gd name="connsiteX84" fmla="*/ 4709568 w 5563679"/>
              <a:gd name="connsiteY84" fmla="*/ 1209313 h 5550115"/>
              <a:gd name="connsiteX85" fmla="*/ 4809296 w 5563679"/>
              <a:gd name="connsiteY85" fmla="*/ 1295262 h 5550115"/>
              <a:gd name="connsiteX86" fmla="*/ 4811500 w 5563679"/>
              <a:gd name="connsiteY86" fmla="*/ 1307752 h 5550115"/>
              <a:gd name="connsiteX87" fmla="*/ 4811500 w 5563679"/>
              <a:gd name="connsiteY87" fmla="*/ 1441660 h 5550115"/>
              <a:gd name="connsiteX88" fmla="*/ 4940527 w 5563679"/>
              <a:gd name="connsiteY88" fmla="*/ 1570687 h 5550115"/>
              <a:gd name="connsiteX89" fmla="*/ 4940526 w 5563679"/>
              <a:gd name="connsiteY89" fmla="*/ 1570686 h 5550115"/>
              <a:gd name="connsiteX90" fmla="*/ 5069553 w 5563679"/>
              <a:gd name="connsiteY90" fmla="*/ 1441659 h 5550115"/>
              <a:gd name="connsiteX91" fmla="*/ 5069553 w 5563679"/>
              <a:gd name="connsiteY91" fmla="*/ 1076405 h 5550115"/>
              <a:gd name="connsiteX92" fmla="*/ 5071757 w 5563679"/>
              <a:gd name="connsiteY92" fmla="*/ 1063915 h 5550115"/>
              <a:gd name="connsiteX93" fmla="*/ 5171486 w 5563679"/>
              <a:gd name="connsiteY93" fmla="*/ 977966 h 5550115"/>
              <a:gd name="connsiteX94" fmla="*/ 5194966 w 5563679"/>
              <a:gd name="connsiteY94" fmla="*/ 975599 h 5550115"/>
              <a:gd name="connsiteX95" fmla="*/ 5194966 w 5563679"/>
              <a:gd name="connsiteY95" fmla="*/ 974861 h 5550115"/>
              <a:gd name="connsiteX96" fmla="*/ 5243036 w 5563679"/>
              <a:gd name="connsiteY96" fmla="*/ 965157 h 5550115"/>
              <a:gd name="connsiteX97" fmla="*/ 5321839 w 5563679"/>
              <a:gd name="connsiteY97" fmla="*/ 846269 h 5550115"/>
              <a:gd name="connsiteX98" fmla="*/ 5321839 w 5563679"/>
              <a:gd name="connsiteY98" fmla="*/ 469894 h 5550115"/>
              <a:gd name="connsiteX99" fmla="*/ 5330228 w 5563679"/>
              <a:gd name="connsiteY99" fmla="*/ 428344 h 5550115"/>
              <a:gd name="connsiteX100" fmla="*/ 5449115 w 5563679"/>
              <a:gd name="connsiteY100" fmla="*/ 349540 h 5550115"/>
              <a:gd name="connsiteX101" fmla="*/ 5548678 w 5563679"/>
              <a:gd name="connsiteY101" fmla="*/ 396494 h 5550115"/>
              <a:gd name="connsiteX102" fmla="*/ 5562692 w 5563679"/>
              <a:gd name="connsiteY102" fmla="*/ 419592 h 5550115"/>
              <a:gd name="connsiteX103" fmla="*/ 5562692 w 5563679"/>
              <a:gd name="connsiteY103" fmla="*/ 2265528 h 5550115"/>
              <a:gd name="connsiteX104" fmla="*/ 5563679 w 5563679"/>
              <a:gd name="connsiteY104" fmla="*/ 2265528 h 5550115"/>
              <a:gd name="connsiteX105" fmla="*/ 5563679 w 5563679"/>
              <a:gd name="connsiteY105" fmla="*/ 3341998 h 5550115"/>
              <a:gd name="connsiteX106" fmla="*/ 5484876 w 5563679"/>
              <a:gd name="connsiteY106" fmla="*/ 3460886 h 5550115"/>
              <a:gd name="connsiteX107" fmla="*/ 5436806 w 5563679"/>
              <a:gd name="connsiteY107" fmla="*/ 3470590 h 5550115"/>
              <a:gd name="connsiteX108" fmla="*/ 5436806 w 5563679"/>
              <a:gd name="connsiteY108" fmla="*/ 3471328 h 5550115"/>
              <a:gd name="connsiteX109" fmla="*/ 5413326 w 5563679"/>
              <a:gd name="connsiteY109" fmla="*/ 3473695 h 5550115"/>
              <a:gd name="connsiteX110" fmla="*/ 5336262 w 5563679"/>
              <a:gd name="connsiteY110" fmla="*/ 3520139 h 5550115"/>
              <a:gd name="connsiteX111" fmla="*/ 5315097 w 5563679"/>
              <a:gd name="connsiteY111" fmla="*/ 3557030 h 5550115"/>
              <a:gd name="connsiteX112" fmla="*/ 5315097 w 5563679"/>
              <a:gd name="connsiteY112" fmla="*/ 3620344 h 5550115"/>
              <a:gd name="connsiteX113" fmla="*/ 5236294 w 5563679"/>
              <a:gd name="connsiteY113" fmla="*/ 3739232 h 5550115"/>
              <a:gd name="connsiteX114" fmla="*/ 5188224 w 5563679"/>
              <a:gd name="connsiteY114" fmla="*/ 3748936 h 5550115"/>
              <a:gd name="connsiteX115" fmla="*/ 5188224 w 5563679"/>
              <a:gd name="connsiteY115" fmla="*/ 3749674 h 5550115"/>
              <a:gd name="connsiteX116" fmla="*/ 5164744 w 5563679"/>
              <a:gd name="connsiteY116" fmla="*/ 3752041 h 5550115"/>
              <a:gd name="connsiteX117" fmla="*/ 5065015 w 5563679"/>
              <a:gd name="connsiteY117" fmla="*/ 3837990 h 5550115"/>
              <a:gd name="connsiteX118" fmla="*/ 5064995 w 5563679"/>
              <a:gd name="connsiteY118" fmla="*/ 3838103 h 5550115"/>
              <a:gd name="connsiteX119" fmla="*/ 5064995 w 5563679"/>
              <a:gd name="connsiteY119" fmla="*/ 4397896 h 5550115"/>
              <a:gd name="connsiteX120" fmla="*/ 4986192 w 5563679"/>
              <a:gd name="connsiteY120" fmla="*/ 4516784 h 5550115"/>
              <a:gd name="connsiteX121" fmla="*/ 4938122 w 5563679"/>
              <a:gd name="connsiteY121" fmla="*/ 4526488 h 5550115"/>
              <a:gd name="connsiteX122" fmla="*/ 4938122 w 5563679"/>
              <a:gd name="connsiteY122" fmla="*/ 4527226 h 5550115"/>
              <a:gd name="connsiteX123" fmla="*/ 4914642 w 5563679"/>
              <a:gd name="connsiteY123" fmla="*/ 4529593 h 5550115"/>
              <a:gd name="connsiteX124" fmla="*/ 4814913 w 5563679"/>
              <a:gd name="connsiteY124" fmla="*/ 4615542 h 5550115"/>
              <a:gd name="connsiteX125" fmla="*/ 4814662 w 5563679"/>
              <a:gd name="connsiteY125" fmla="*/ 4616965 h 5550115"/>
              <a:gd name="connsiteX126" fmla="*/ 4814662 w 5563679"/>
              <a:gd name="connsiteY126" fmla="*/ 4885290 h 5550115"/>
              <a:gd name="connsiteX127" fmla="*/ 4685635 w 5563679"/>
              <a:gd name="connsiteY127" fmla="*/ 5014317 h 5550115"/>
              <a:gd name="connsiteX128" fmla="*/ 4685636 w 5563679"/>
              <a:gd name="connsiteY128" fmla="*/ 5014316 h 5550115"/>
              <a:gd name="connsiteX129" fmla="*/ 4556609 w 5563679"/>
              <a:gd name="connsiteY129" fmla="*/ 4885289 h 5550115"/>
              <a:gd name="connsiteX130" fmla="*/ 4556609 w 5563679"/>
              <a:gd name="connsiteY130" fmla="*/ 4605270 h 5550115"/>
              <a:gd name="connsiteX131" fmla="*/ 4554606 w 5563679"/>
              <a:gd name="connsiteY131" fmla="*/ 4593919 h 5550115"/>
              <a:gd name="connsiteX132" fmla="*/ 4454877 w 5563679"/>
              <a:gd name="connsiteY132" fmla="*/ 4507970 h 5550115"/>
              <a:gd name="connsiteX133" fmla="*/ 4431397 w 5563679"/>
              <a:gd name="connsiteY133" fmla="*/ 4505603 h 5550115"/>
              <a:gd name="connsiteX134" fmla="*/ 4431397 w 5563679"/>
              <a:gd name="connsiteY134" fmla="*/ 4504865 h 5550115"/>
              <a:gd name="connsiteX135" fmla="*/ 4383327 w 5563679"/>
              <a:gd name="connsiteY135" fmla="*/ 4495161 h 5550115"/>
              <a:gd name="connsiteX136" fmla="*/ 4304524 w 5563679"/>
              <a:gd name="connsiteY136" fmla="*/ 4376273 h 5550115"/>
              <a:gd name="connsiteX137" fmla="*/ 4304524 w 5563679"/>
              <a:gd name="connsiteY137" fmla="*/ 4286143 h 5550115"/>
              <a:gd name="connsiteX138" fmla="*/ 4296135 w 5563679"/>
              <a:gd name="connsiteY138" fmla="*/ 4244593 h 5550115"/>
              <a:gd name="connsiteX139" fmla="*/ 4177248 w 5563679"/>
              <a:gd name="connsiteY139" fmla="*/ 4165789 h 5550115"/>
              <a:gd name="connsiteX140" fmla="*/ 4058361 w 5563679"/>
              <a:gd name="connsiteY140" fmla="*/ 4244593 h 5550115"/>
              <a:gd name="connsiteX141" fmla="*/ 4056171 w 5563679"/>
              <a:gd name="connsiteY141" fmla="*/ 4255437 h 5550115"/>
              <a:gd name="connsiteX142" fmla="*/ 4056171 w 5563679"/>
              <a:gd name="connsiteY142" fmla="*/ 4496307 h 5550115"/>
              <a:gd name="connsiteX143" fmla="*/ 3977368 w 5563679"/>
              <a:gd name="connsiteY143" fmla="*/ 4615195 h 5550115"/>
              <a:gd name="connsiteX144" fmla="*/ 3929298 w 5563679"/>
              <a:gd name="connsiteY144" fmla="*/ 4624899 h 5550115"/>
              <a:gd name="connsiteX145" fmla="*/ 3929298 w 5563679"/>
              <a:gd name="connsiteY145" fmla="*/ 4625637 h 5550115"/>
              <a:gd name="connsiteX146" fmla="*/ 3905818 w 5563679"/>
              <a:gd name="connsiteY146" fmla="*/ 4628004 h 5550115"/>
              <a:gd name="connsiteX147" fmla="*/ 3806089 w 5563679"/>
              <a:gd name="connsiteY147" fmla="*/ 4713953 h 5550115"/>
              <a:gd name="connsiteX148" fmla="*/ 3805837 w 5563679"/>
              <a:gd name="connsiteY148" fmla="*/ 4715382 h 5550115"/>
              <a:gd name="connsiteX149" fmla="*/ 3805837 w 5563679"/>
              <a:gd name="connsiteY149" fmla="*/ 4820023 h 5550115"/>
              <a:gd name="connsiteX150" fmla="*/ 3676810 w 5563679"/>
              <a:gd name="connsiteY150" fmla="*/ 4949050 h 5550115"/>
              <a:gd name="connsiteX151" fmla="*/ 3676811 w 5563679"/>
              <a:gd name="connsiteY151" fmla="*/ 4949049 h 5550115"/>
              <a:gd name="connsiteX152" fmla="*/ 3547784 w 5563679"/>
              <a:gd name="connsiteY152" fmla="*/ 4820022 h 5550115"/>
              <a:gd name="connsiteX153" fmla="*/ 3547784 w 5563679"/>
              <a:gd name="connsiteY153" fmla="*/ 2265528 h 5550115"/>
              <a:gd name="connsiteX154" fmla="*/ 3547783 w 5563679"/>
              <a:gd name="connsiteY154" fmla="*/ 4836545 h 5550115"/>
              <a:gd name="connsiteX155" fmla="*/ 3537645 w 5563679"/>
              <a:gd name="connsiteY155" fmla="*/ 4786326 h 5550115"/>
              <a:gd name="connsiteX156" fmla="*/ 3418757 w 5563679"/>
              <a:gd name="connsiteY156" fmla="*/ 4707522 h 5550115"/>
              <a:gd name="connsiteX157" fmla="*/ 3299870 w 5563679"/>
              <a:gd name="connsiteY157" fmla="*/ 4786326 h 5550115"/>
              <a:gd name="connsiteX158" fmla="*/ 3290106 w 5563679"/>
              <a:gd name="connsiteY158" fmla="*/ 4834686 h 5550115"/>
              <a:gd name="connsiteX159" fmla="*/ 3290106 w 5563679"/>
              <a:gd name="connsiteY159" fmla="*/ 5421088 h 5550115"/>
              <a:gd name="connsiteX160" fmla="*/ 3161079 w 5563679"/>
              <a:gd name="connsiteY160" fmla="*/ 5550115 h 5550115"/>
              <a:gd name="connsiteX161" fmla="*/ 3161080 w 5563679"/>
              <a:gd name="connsiteY161" fmla="*/ 5550114 h 5550115"/>
              <a:gd name="connsiteX162" fmla="*/ 3032053 w 5563679"/>
              <a:gd name="connsiteY162" fmla="*/ 5421087 h 5550115"/>
              <a:gd name="connsiteX163" fmla="*/ 3032053 w 5563679"/>
              <a:gd name="connsiteY163" fmla="*/ 2265528 h 5550115"/>
              <a:gd name="connsiteX164" fmla="*/ 3032052 w 5563679"/>
              <a:gd name="connsiteY164" fmla="*/ 4524125 h 5550115"/>
              <a:gd name="connsiteX165" fmla="*/ 3021914 w 5563679"/>
              <a:gd name="connsiteY165" fmla="*/ 4473906 h 5550115"/>
              <a:gd name="connsiteX166" fmla="*/ 2903026 w 5563679"/>
              <a:gd name="connsiteY166" fmla="*/ 4395102 h 5550115"/>
              <a:gd name="connsiteX167" fmla="*/ 2784139 w 5563679"/>
              <a:gd name="connsiteY167" fmla="*/ 4473906 h 5550115"/>
              <a:gd name="connsiteX168" fmla="*/ 2780541 w 5563679"/>
              <a:gd name="connsiteY168" fmla="*/ 4491725 h 5550115"/>
              <a:gd name="connsiteX169" fmla="*/ 2780541 w 5563679"/>
              <a:gd name="connsiteY169" fmla="*/ 4800671 h 5550115"/>
              <a:gd name="connsiteX170" fmla="*/ 2651514 w 5563679"/>
              <a:gd name="connsiteY170" fmla="*/ 4929698 h 5550115"/>
              <a:gd name="connsiteX171" fmla="*/ 2651515 w 5563679"/>
              <a:gd name="connsiteY171" fmla="*/ 4929697 h 5550115"/>
              <a:gd name="connsiteX172" fmla="*/ 2522488 w 5563679"/>
              <a:gd name="connsiteY172" fmla="*/ 4800670 h 5550115"/>
              <a:gd name="connsiteX173" fmla="*/ 2522488 w 5563679"/>
              <a:gd name="connsiteY173" fmla="*/ 4753932 h 5550115"/>
              <a:gd name="connsiteX174" fmla="*/ 2503819 w 5563679"/>
              <a:gd name="connsiteY174" fmla="*/ 4721390 h 5550115"/>
              <a:gd name="connsiteX175" fmla="*/ 2426754 w 5563679"/>
              <a:gd name="connsiteY175" fmla="*/ 4674946 h 5550115"/>
              <a:gd name="connsiteX176" fmla="*/ 2403274 w 5563679"/>
              <a:gd name="connsiteY176" fmla="*/ 4672579 h 5550115"/>
              <a:gd name="connsiteX177" fmla="*/ 2403274 w 5563679"/>
              <a:gd name="connsiteY177" fmla="*/ 4671841 h 5550115"/>
              <a:gd name="connsiteX178" fmla="*/ 2355204 w 5563679"/>
              <a:gd name="connsiteY178" fmla="*/ 4662137 h 5550115"/>
              <a:gd name="connsiteX179" fmla="*/ 2276401 w 5563679"/>
              <a:gd name="connsiteY179" fmla="*/ 4543249 h 5550115"/>
              <a:gd name="connsiteX180" fmla="*/ 2276401 w 5563679"/>
              <a:gd name="connsiteY180" fmla="*/ 4429265 h 5550115"/>
              <a:gd name="connsiteX181" fmla="*/ 2268012 w 5563679"/>
              <a:gd name="connsiteY181" fmla="*/ 4387715 h 5550115"/>
              <a:gd name="connsiteX182" fmla="*/ 2149125 w 5563679"/>
              <a:gd name="connsiteY182" fmla="*/ 4308911 h 5550115"/>
              <a:gd name="connsiteX183" fmla="*/ 2030238 w 5563679"/>
              <a:gd name="connsiteY183" fmla="*/ 4387715 h 5550115"/>
              <a:gd name="connsiteX184" fmla="*/ 2028048 w 5563679"/>
              <a:gd name="connsiteY184" fmla="*/ 4398560 h 5550115"/>
              <a:gd name="connsiteX185" fmla="*/ 2028048 w 5563679"/>
              <a:gd name="connsiteY185" fmla="*/ 4551963 h 5550115"/>
              <a:gd name="connsiteX186" fmla="*/ 1949245 w 5563679"/>
              <a:gd name="connsiteY186" fmla="*/ 4670851 h 5550115"/>
              <a:gd name="connsiteX187" fmla="*/ 1901175 w 5563679"/>
              <a:gd name="connsiteY187" fmla="*/ 4680555 h 5550115"/>
              <a:gd name="connsiteX188" fmla="*/ 1901175 w 5563679"/>
              <a:gd name="connsiteY188" fmla="*/ 4681293 h 5550115"/>
              <a:gd name="connsiteX189" fmla="*/ 1877695 w 5563679"/>
              <a:gd name="connsiteY189" fmla="*/ 4683660 h 5550115"/>
              <a:gd name="connsiteX190" fmla="*/ 1777966 w 5563679"/>
              <a:gd name="connsiteY190" fmla="*/ 4769609 h 5550115"/>
              <a:gd name="connsiteX191" fmla="*/ 1775762 w 5563679"/>
              <a:gd name="connsiteY191" fmla="*/ 4782099 h 5550115"/>
              <a:gd name="connsiteX192" fmla="*/ 1775762 w 5563679"/>
              <a:gd name="connsiteY192" fmla="*/ 4916007 h 5550115"/>
              <a:gd name="connsiteX193" fmla="*/ 1646735 w 5563679"/>
              <a:gd name="connsiteY193" fmla="*/ 5045034 h 5550115"/>
              <a:gd name="connsiteX194" fmla="*/ 1646736 w 5563679"/>
              <a:gd name="connsiteY194" fmla="*/ 5045033 h 5550115"/>
              <a:gd name="connsiteX195" fmla="*/ 1517709 w 5563679"/>
              <a:gd name="connsiteY195" fmla="*/ 4916006 h 5550115"/>
              <a:gd name="connsiteX196" fmla="*/ 1517709 w 5563679"/>
              <a:gd name="connsiteY196" fmla="*/ 4550752 h 5550115"/>
              <a:gd name="connsiteX197" fmla="*/ 1515505 w 5563679"/>
              <a:gd name="connsiteY197" fmla="*/ 4538262 h 5550115"/>
              <a:gd name="connsiteX198" fmla="*/ 1415776 w 5563679"/>
              <a:gd name="connsiteY198" fmla="*/ 4452313 h 5550115"/>
              <a:gd name="connsiteX199" fmla="*/ 1392296 w 5563679"/>
              <a:gd name="connsiteY199" fmla="*/ 4449946 h 5550115"/>
              <a:gd name="connsiteX200" fmla="*/ 1392296 w 5563679"/>
              <a:gd name="connsiteY200" fmla="*/ 4449208 h 5550115"/>
              <a:gd name="connsiteX201" fmla="*/ 1344226 w 5563679"/>
              <a:gd name="connsiteY201" fmla="*/ 4439504 h 5550115"/>
              <a:gd name="connsiteX202" fmla="*/ 1265423 w 5563679"/>
              <a:gd name="connsiteY202" fmla="*/ 4320616 h 5550115"/>
              <a:gd name="connsiteX203" fmla="*/ 1265423 w 5563679"/>
              <a:gd name="connsiteY203" fmla="*/ 3944241 h 5550115"/>
              <a:gd name="connsiteX204" fmla="*/ 1257034 w 5563679"/>
              <a:gd name="connsiteY204" fmla="*/ 3902691 h 5550115"/>
              <a:gd name="connsiteX205" fmla="*/ 1138147 w 5563679"/>
              <a:gd name="connsiteY205" fmla="*/ 3823887 h 5550115"/>
              <a:gd name="connsiteX206" fmla="*/ 1019260 w 5563679"/>
              <a:gd name="connsiteY206" fmla="*/ 3902691 h 5550115"/>
              <a:gd name="connsiteX207" fmla="*/ 1016586 w 5563679"/>
              <a:gd name="connsiteY207" fmla="*/ 3915934 h 5550115"/>
              <a:gd name="connsiteX208" fmla="*/ 1016586 w 5563679"/>
              <a:gd name="connsiteY208" fmla="*/ 3976598 h 5550115"/>
              <a:gd name="connsiteX209" fmla="*/ 887559 w 5563679"/>
              <a:gd name="connsiteY209" fmla="*/ 4105625 h 5550115"/>
              <a:gd name="connsiteX210" fmla="*/ 887560 w 5563679"/>
              <a:gd name="connsiteY210" fmla="*/ 4105624 h 5550115"/>
              <a:gd name="connsiteX211" fmla="*/ 758533 w 5563679"/>
              <a:gd name="connsiteY211" fmla="*/ 3976597 h 5550115"/>
              <a:gd name="connsiteX212" fmla="*/ 758533 w 5563679"/>
              <a:gd name="connsiteY212" fmla="*/ 3835817 h 5550115"/>
              <a:gd name="connsiteX213" fmla="*/ 737116 w 5563679"/>
              <a:gd name="connsiteY213" fmla="*/ 3798485 h 5550115"/>
              <a:gd name="connsiteX214" fmla="*/ 660051 w 5563679"/>
              <a:gd name="connsiteY214" fmla="*/ 3752041 h 5550115"/>
              <a:gd name="connsiteX215" fmla="*/ 636571 w 5563679"/>
              <a:gd name="connsiteY215" fmla="*/ 3749674 h 5550115"/>
              <a:gd name="connsiteX216" fmla="*/ 636571 w 5563679"/>
              <a:gd name="connsiteY216" fmla="*/ 3748936 h 5550115"/>
              <a:gd name="connsiteX217" fmla="*/ 588501 w 5563679"/>
              <a:gd name="connsiteY217" fmla="*/ 3739232 h 5550115"/>
              <a:gd name="connsiteX218" fmla="*/ 509698 w 5563679"/>
              <a:gd name="connsiteY218" fmla="*/ 3620344 h 5550115"/>
              <a:gd name="connsiteX219" fmla="*/ 509698 w 5563679"/>
              <a:gd name="connsiteY219" fmla="*/ 2675086 h 5550115"/>
              <a:gd name="connsiteX220" fmla="*/ 501309 w 5563679"/>
              <a:gd name="connsiteY220" fmla="*/ 2633537 h 5550115"/>
              <a:gd name="connsiteX221" fmla="*/ 382422 w 5563679"/>
              <a:gd name="connsiteY221" fmla="*/ 2554733 h 5550115"/>
              <a:gd name="connsiteX222" fmla="*/ 263535 w 5563679"/>
              <a:gd name="connsiteY222" fmla="*/ 2633537 h 5550115"/>
              <a:gd name="connsiteX223" fmla="*/ 258053 w 5563679"/>
              <a:gd name="connsiteY223" fmla="*/ 2660688 h 5550115"/>
              <a:gd name="connsiteX224" fmla="*/ 258053 w 5563679"/>
              <a:gd name="connsiteY224" fmla="*/ 2715723 h 5550115"/>
              <a:gd name="connsiteX225" fmla="*/ 129026 w 5563679"/>
              <a:gd name="connsiteY225" fmla="*/ 2844750 h 5550115"/>
              <a:gd name="connsiteX226" fmla="*/ 129027 w 5563679"/>
              <a:gd name="connsiteY226" fmla="*/ 2844749 h 5550115"/>
              <a:gd name="connsiteX227" fmla="*/ 0 w 5563679"/>
              <a:gd name="connsiteY227" fmla="*/ 2715722 h 5550115"/>
              <a:gd name="connsiteX228" fmla="*/ 0 w 5563679"/>
              <a:gd name="connsiteY228" fmla="*/ 2265528 h 5550115"/>
              <a:gd name="connsiteX229" fmla="*/ 0 w 5563679"/>
              <a:gd name="connsiteY229" fmla="*/ 546839 h 5550115"/>
              <a:gd name="connsiteX230" fmla="*/ 12233 w 5563679"/>
              <a:gd name="connsiteY230" fmla="*/ 526676 h 5550115"/>
              <a:gd name="connsiteX231" fmla="*/ 111797 w 5563679"/>
              <a:gd name="connsiteY231" fmla="*/ 479722 h 5550115"/>
              <a:gd name="connsiteX232" fmla="*/ 230684 w 5563679"/>
              <a:gd name="connsiteY232" fmla="*/ 558526 h 5550115"/>
              <a:gd name="connsiteX233" fmla="*/ 232874 w 5563679"/>
              <a:gd name="connsiteY233" fmla="*/ 569371 h 5550115"/>
              <a:gd name="connsiteX234" fmla="*/ 232874 w 5563679"/>
              <a:gd name="connsiteY234" fmla="*/ 722774 h 5550115"/>
              <a:gd name="connsiteX235" fmla="*/ 311677 w 5563679"/>
              <a:gd name="connsiteY235" fmla="*/ 841662 h 5550115"/>
              <a:gd name="connsiteX236" fmla="*/ 359747 w 5563679"/>
              <a:gd name="connsiteY236" fmla="*/ 851366 h 5550115"/>
              <a:gd name="connsiteX237" fmla="*/ 359747 w 5563679"/>
              <a:gd name="connsiteY237" fmla="*/ 852104 h 5550115"/>
              <a:gd name="connsiteX238" fmla="*/ 383227 w 5563679"/>
              <a:gd name="connsiteY238" fmla="*/ 854471 h 5550115"/>
              <a:gd name="connsiteX239" fmla="*/ 482956 w 5563679"/>
              <a:gd name="connsiteY239" fmla="*/ 940420 h 5550115"/>
              <a:gd name="connsiteX240" fmla="*/ 485160 w 5563679"/>
              <a:gd name="connsiteY240" fmla="*/ 952910 h 5550115"/>
              <a:gd name="connsiteX241" fmla="*/ 485160 w 5563679"/>
              <a:gd name="connsiteY241" fmla="*/ 1086818 h 5550115"/>
              <a:gd name="connsiteX242" fmla="*/ 614186 w 5563679"/>
              <a:gd name="connsiteY242" fmla="*/ 1215845 h 5550115"/>
              <a:gd name="connsiteX243" fmla="*/ 614185 w 5563679"/>
              <a:gd name="connsiteY243" fmla="*/ 1215844 h 5550115"/>
              <a:gd name="connsiteX244" fmla="*/ 743212 w 5563679"/>
              <a:gd name="connsiteY244" fmla="*/ 1086817 h 5550115"/>
              <a:gd name="connsiteX245" fmla="*/ 743212 w 5563679"/>
              <a:gd name="connsiteY245" fmla="*/ 721563 h 5550115"/>
              <a:gd name="connsiteX246" fmla="*/ 745416 w 5563679"/>
              <a:gd name="connsiteY246" fmla="*/ 709073 h 5550115"/>
              <a:gd name="connsiteX247" fmla="*/ 845145 w 5563679"/>
              <a:gd name="connsiteY247" fmla="*/ 623124 h 5550115"/>
              <a:gd name="connsiteX248" fmla="*/ 868625 w 5563679"/>
              <a:gd name="connsiteY248" fmla="*/ 620757 h 5550115"/>
              <a:gd name="connsiteX249" fmla="*/ 868625 w 5563679"/>
              <a:gd name="connsiteY249" fmla="*/ 620019 h 5550115"/>
              <a:gd name="connsiteX250" fmla="*/ 916695 w 5563679"/>
              <a:gd name="connsiteY250" fmla="*/ 610315 h 5550115"/>
              <a:gd name="connsiteX251" fmla="*/ 995498 w 5563679"/>
              <a:gd name="connsiteY251" fmla="*/ 491427 h 5550115"/>
              <a:gd name="connsiteX252" fmla="*/ 995498 w 5563679"/>
              <a:gd name="connsiteY252" fmla="*/ 115052 h 5550115"/>
              <a:gd name="connsiteX253" fmla="*/ 1003887 w 5563679"/>
              <a:gd name="connsiteY253" fmla="*/ 73502 h 5550115"/>
              <a:gd name="connsiteX254" fmla="*/ 1084406 w 5563679"/>
              <a:gd name="connsiteY254" fmla="*/ 499 h 5550115"/>
              <a:gd name="connsiteX255" fmla="*/ 1087705 w 5563679"/>
              <a:gd name="connsiteY255" fmla="*/ 0 h 5550115"/>
              <a:gd name="connsiteX0" fmla="*/ 1087705 w 5563679"/>
              <a:gd name="connsiteY0" fmla="*/ 0 h 5550115"/>
              <a:gd name="connsiteX1" fmla="*/ 1157844 w 5563679"/>
              <a:gd name="connsiteY1" fmla="*/ 0 h 5550115"/>
              <a:gd name="connsiteX2" fmla="*/ 1161143 w 5563679"/>
              <a:gd name="connsiteY2" fmla="*/ 499 h 5550115"/>
              <a:gd name="connsiteX3" fmla="*/ 1241661 w 5563679"/>
              <a:gd name="connsiteY3" fmla="*/ 73502 h 5550115"/>
              <a:gd name="connsiteX4" fmla="*/ 1244335 w 5563679"/>
              <a:gd name="connsiteY4" fmla="*/ 86745 h 5550115"/>
              <a:gd name="connsiteX5" fmla="*/ 1244335 w 5563679"/>
              <a:gd name="connsiteY5" fmla="*/ 147409 h 5550115"/>
              <a:gd name="connsiteX6" fmla="*/ 1373362 w 5563679"/>
              <a:gd name="connsiteY6" fmla="*/ 276436 h 5550115"/>
              <a:gd name="connsiteX7" fmla="*/ 1373361 w 5563679"/>
              <a:gd name="connsiteY7" fmla="*/ 276435 h 5550115"/>
              <a:gd name="connsiteX8" fmla="*/ 1390772 w 5563679"/>
              <a:gd name="connsiteY8" fmla="*/ 272920 h 5550115"/>
              <a:gd name="connsiteX9" fmla="*/ 1399039 w 5563679"/>
              <a:gd name="connsiteY9" fmla="*/ 274589 h 5550115"/>
              <a:gd name="connsiteX10" fmla="*/ 1399039 w 5563679"/>
              <a:gd name="connsiteY10" fmla="*/ 275327 h 5550115"/>
              <a:gd name="connsiteX11" fmla="*/ 1422519 w 5563679"/>
              <a:gd name="connsiteY11" fmla="*/ 277694 h 5550115"/>
              <a:gd name="connsiteX12" fmla="*/ 1522248 w 5563679"/>
              <a:gd name="connsiteY12" fmla="*/ 363643 h 5550115"/>
              <a:gd name="connsiteX13" fmla="*/ 1522268 w 5563679"/>
              <a:gd name="connsiteY13" fmla="*/ 363756 h 5550115"/>
              <a:gd name="connsiteX14" fmla="*/ 1522268 w 5563679"/>
              <a:gd name="connsiteY14" fmla="*/ 923549 h 5550115"/>
              <a:gd name="connsiteX15" fmla="*/ 1601071 w 5563679"/>
              <a:gd name="connsiteY15" fmla="*/ 1042437 h 5550115"/>
              <a:gd name="connsiteX16" fmla="*/ 1649141 w 5563679"/>
              <a:gd name="connsiteY16" fmla="*/ 1052141 h 5550115"/>
              <a:gd name="connsiteX17" fmla="*/ 1649141 w 5563679"/>
              <a:gd name="connsiteY17" fmla="*/ 1052879 h 5550115"/>
              <a:gd name="connsiteX18" fmla="*/ 1672621 w 5563679"/>
              <a:gd name="connsiteY18" fmla="*/ 1055246 h 5550115"/>
              <a:gd name="connsiteX19" fmla="*/ 1772350 w 5563679"/>
              <a:gd name="connsiteY19" fmla="*/ 1141195 h 5550115"/>
              <a:gd name="connsiteX20" fmla="*/ 1772601 w 5563679"/>
              <a:gd name="connsiteY20" fmla="*/ 1142618 h 5550115"/>
              <a:gd name="connsiteX21" fmla="*/ 1772601 w 5563679"/>
              <a:gd name="connsiteY21" fmla="*/ 1410943 h 5550115"/>
              <a:gd name="connsiteX22" fmla="*/ 1901628 w 5563679"/>
              <a:gd name="connsiteY22" fmla="*/ 1539970 h 5550115"/>
              <a:gd name="connsiteX23" fmla="*/ 1901627 w 5563679"/>
              <a:gd name="connsiteY23" fmla="*/ 1539969 h 5550115"/>
              <a:gd name="connsiteX24" fmla="*/ 2030654 w 5563679"/>
              <a:gd name="connsiteY24" fmla="*/ 1410942 h 5550115"/>
              <a:gd name="connsiteX25" fmla="*/ 2030654 w 5563679"/>
              <a:gd name="connsiteY25" fmla="*/ 1130923 h 5550115"/>
              <a:gd name="connsiteX26" fmla="*/ 2032657 w 5563679"/>
              <a:gd name="connsiteY26" fmla="*/ 1119572 h 5550115"/>
              <a:gd name="connsiteX27" fmla="*/ 2132386 w 5563679"/>
              <a:gd name="connsiteY27" fmla="*/ 1033623 h 5550115"/>
              <a:gd name="connsiteX28" fmla="*/ 2155866 w 5563679"/>
              <a:gd name="connsiteY28" fmla="*/ 1031256 h 5550115"/>
              <a:gd name="connsiteX29" fmla="*/ 2155866 w 5563679"/>
              <a:gd name="connsiteY29" fmla="*/ 1030518 h 5550115"/>
              <a:gd name="connsiteX30" fmla="*/ 2203936 w 5563679"/>
              <a:gd name="connsiteY30" fmla="*/ 1020814 h 5550115"/>
              <a:gd name="connsiteX31" fmla="*/ 2282739 w 5563679"/>
              <a:gd name="connsiteY31" fmla="*/ 901926 h 5550115"/>
              <a:gd name="connsiteX32" fmla="*/ 2282739 w 5563679"/>
              <a:gd name="connsiteY32" fmla="*/ 811796 h 5550115"/>
              <a:gd name="connsiteX33" fmla="*/ 2291128 w 5563679"/>
              <a:gd name="connsiteY33" fmla="*/ 770246 h 5550115"/>
              <a:gd name="connsiteX34" fmla="*/ 2410015 w 5563679"/>
              <a:gd name="connsiteY34" fmla="*/ 691442 h 5550115"/>
              <a:gd name="connsiteX35" fmla="*/ 2528902 w 5563679"/>
              <a:gd name="connsiteY35" fmla="*/ 770246 h 5550115"/>
              <a:gd name="connsiteX36" fmla="*/ 2531092 w 5563679"/>
              <a:gd name="connsiteY36" fmla="*/ 781090 h 5550115"/>
              <a:gd name="connsiteX37" fmla="*/ 2531092 w 5563679"/>
              <a:gd name="connsiteY37" fmla="*/ 1021960 h 5550115"/>
              <a:gd name="connsiteX38" fmla="*/ 2609895 w 5563679"/>
              <a:gd name="connsiteY38" fmla="*/ 1140848 h 5550115"/>
              <a:gd name="connsiteX39" fmla="*/ 2657965 w 5563679"/>
              <a:gd name="connsiteY39" fmla="*/ 1150552 h 5550115"/>
              <a:gd name="connsiteX40" fmla="*/ 2657965 w 5563679"/>
              <a:gd name="connsiteY40" fmla="*/ 1151290 h 5550115"/>
              <a:gd name="connsiteX41" fmla="*/ 2681445 w 5563679"/>
              <a:gd name="connsiteY41" fmla="*/ 1153657 h 5550115"/>
              <a:gd name="connsiteX42" fmla="*/ 2781174 w 5563679"/>
              <a:gd name="connsiteY42" fmla="*/ 1239606 h 5550115"/>
              <a:gd name="connsiteX43" fmla="*/ 2781426 w 5563679"/>
              <a:gd name="connsiteY43" fmla="*/ 1241035 h 5550115"/>
              <a:gd name="connsiteX44" fmla="*/ 2781426 w 5563679"/>
              <a:gd name="connsiteY44" fmla="*/ 1345676 h 5550115"/>
              <a:gd name="connsiteX45" fmla="*/ 2910453 w 5563679"/>
              <a:gd name="connsiteY45" fmla="*/ 1474703 h 5550115"/>
              <a:gd name="connsiteX46" fmla="*/ 2910452 w 5563679"/>
              <a:gd name="connsiteY46" fmla="*/ 1474702 h 5550115"/>
              <a:gd name="connsiteX47" fmla="*/ 3039479 w 5563679"/>
              <a:gd name="connsiteY47" fmla="*/ 1345675 h 5550115"/>
              <a:gd name="connsiteX48" fmla="*/ 3039479 w 5563679"/>
              <a:gd name="connsiteY48" fmla="*/ 0 h 5550115"/>
              <a:gd name="connsiteX49" fmla="*/ 3039480 w 5563679"/>
              <a:gd name="connsiteY49" fmla="*/ 1362198 h 5550115"/>
              <a:gd name="connsiteX50" fmla="*/ 3049618 w 5563679"/>
              <a:gd name="connsiteY50" fmla="*/ 1311979 h 5550115"/>
              <a:gd name="connsiteX51" fmla="*/ 3168506 w 5563679"/>
              <a:gd name="connsiteY51" fmla="*/ 1233175 h 5550115"/>
              <a:gd name="connsiteX52" fmla="*/ 3287393 w 5563679"/>
              <a:gd name="connsiteY52" fmla="*/ 1311979 h 5550115"/>
              <a:gd name="connsiteX53" fmla="*/ 3297157 w 5563679"/>
              <a:gd name="connsiteY53" fmla="*/ 1360339 h 5550115"/>
              <a:gd name="connsiteX54" fmla="*/ 3297157 w 5563679"/>
              <a:gd name="connsiteY54" fmla="*/ 1946741 h 5550115"/>
              <a:gd name="connsiteX55" fmla="*/ 3426184 w 5563679"/>
              <a:gd name="connsiteY55" fmla="*/ 2075768 h 5550115"/>
              <a:gd name="connsiteX56" fmla="*/ 3426183 w 5563679"/>
              <a:gd name="connsiteY56" fmla="*/ 2075767 h 5550115"/>
              <a:gd name="connsiteX57" fmla="*/ 3555210 w 5563679"/>
              <a:gd name="connsiteY57" fmla="*/ 1946740 h 5550115"/>
              <a:gd name="connsiteX58" fmla="*/ 3555211 w 5563679"/>
              <a:gd name="connsiteY58" fmla="*/ 1049778 h 5550115"/>
              <a:gd name="connsiteX59" fmla="*/ 3565349 w 5563679"/>
              <a:gd name="connsiteY59" fmla="*/ 999559 h 5550115"/>
              <a:gd name="connsiteX60" fmla="*/ 3684237 w 5563679"/>
              <a:gd name="connsiteY60" fmla="*/ 920755 h 5550115"/>
              <a:gd name="connsiteX61" fmla="*/ 3803124 w 5563679"/>
              <a:gd name="connsiteY61" fmla="*/ 999559 h 5550115"/>
              <a:gd name="connsiteX62" fmla="*/ 3806722 w 5563679"/>
              <a:gd name="connsiteY62" fmla="*/ 1017378 h 5550115"/>
              <a:gd name="connsiteX63" fmla="*/ 3806722 w 5563679"/>
              <a:gd name="connsiteY63" fmla="*/ 1326324 h 5550115"/>
              <a:gd name="connsiteX64" fmla="*/ 3935749 w 5563679"/>
              <a:gd name="connsiteY64" fmla="*/ 1455351 h 5550115"/>
              <a:gd name="connsiteX65" fmla="*/ 3935748 w 5563679"/>
              <a:gd name="connsiteY65" fmla="*/ 1455350 h 5550115"/>
              <a:gd name="connsiteX66" fmla="*/ 4064775 w 5563679"/>
              <a:gd name="connsiteY66" fmla="*/ 1326323 h 5550115"/>
              <a:gd name="connsiteX67" fmla="*/ 4064775 w 5563679"/>
              <a:gd name="connsiteY67" fmla="*/ 1279585 h 5550115"/>
              <a:gd name="connsiteX68" fmla="*/ 4083444 w 5563679"/>
              <a:gd name="connsiteY68" fmla="*/ 1247043 h 5550115"/>
              <a:gd name="connsiteX69" fmla="*/ 4160509 w 5563679"/>
              <a:gd name="connsiteY69" fmla="*/ 1200599 h 5550115"/>
              <a:gd name="connsiteX70" fmla="*/ 4183989 w 5563679"/>
              <a:gd name="connsiteY70" fmla="*/ 1198232 h 5550115"/>
              <a:gd name="connsiteX71" fmla="*/ 4183989 w 5563679"/>
              <a:gd name="connsiteY71" fmla="*/ 1197494 h 5550115"/>
              <a:gd name="connsiteX72" fmla="*/ 4232059 w 5563679"/>
              <a:gd name="connsiteY72" fmla="*/ 1187790 h 5550115"/>
              <a:gd name="connsiteX73" fmla="*/ 4310862 w 5563679"/>
              <a:gd name="connsiteY73" fmla="*/ 1068902 h 5550115"/>
              <a:gd name="connsiteX74" fmla="*/ 4310862 w 5563679"/>
              <a:gd name="connsiteY74" fmla="*/ 954918 h 5550115"/>
              <a:gd name="connsiteX75" fmla="*/ 4319251 w 5563679"/>
              <a:gd name="connsiteY75" fmla="*/ 913368 h 5550115"/>
              <a:gd name="connsiteX76" fmla="*/ 4438138 w 5563679"/>
              <a:gd name="connsiteY76" fmla="*/ 834564 h 5550115"/>
              <a:gd name="connsiteX77" fmla="*/ 4557025 w 5563679"/>
              <a:gd name="connsiteY77" fmla="*/ 913368 h 5550115"/>
              <a:gd name="connsiteX78" fmla="*/ 4559215 w 5563679"/>
              <a:gd name="connsiteY78" fmla="*/ 924213 h 5550115"/>
              <a:gd name="connsiteX79" fmla="*/ 4559215 w 5563679"/>
              <a:gd name="connsiteY79" fmla="*/ 1077616 h 5550115"/>
              <a:gd name="connsiteX80" fmla="*/ 4638018 w 5563679"/>
              <a:gd name="connsiteY80" fmla="*/ 1196504 h 5550115"/>
              <a:gd name="connsiteX81" fmla="*/ 4686088 w 5563679"/>
              <a:gd name="connsiteY81" fmla="*/ 1206208 h 5550115"/>
              <a:gd name="connsiteX82" fmla="*/ 4686088 w 5563679"/>
              <a:gd name="connsiteY82" fmla="*/ 1206946 h 5550115"/>
              <a:gd name="connsiteX83" fmla="*/ 4709568 w 5563679"/>
              <a:gd name="connsiteY83" fmla="*/ 1209313 h 5550115"/>
              <a:gd name="connsiteX84" fmla="*/ 4809296 w 5563679"/>
              <a:gd name="connsiteY84" fmla="*/ 1295262 h 5550115"/>
              <a:gd name="connsiteX85" fmla="*/ 4811500 w 5563679"/>
              <a:gd name="connsiteY85" fmla="*/ 1307752 h 5550115"/>
              <a:gd name="connsiteX86" fmla="*/ 4811500 w 5563679"/>
              <a:gd name="connsiteY86" fmla="*/ 1441660 h 5550115"/>
              <a:gd name="connsiteX87" fmla="*/ 4940527 w 5563679"/>
              <a:gd name="connsiteY87" fmla="*/ 1570687 h 5550115"/>
              <a:gd name="connsiteX88" fmla="*/ 4940526 w 5563679"/>
              <a:gd name="connsiteY88" fmla="*/ 1570686 h 5550115"/>
              <a:gd name="connsiteX89" fmla="*/ 5069553 w 5563679"/>
              <a:gd name="connsiteY89" fmla="*/ 1441659 h 5550115"/>
              <a:gd name="connsiteX90" fmla="*/ 5069553 w 5563679"/>
              <a:gd name="connsiteY90" fmla="*/ 1076405 h 5550115"/>
              <a:gd name="connsiteX91" fmla="*/ 5071757 w 5563679"/>
              <a:gd name="connsiteY91" fmla="*/ 1063915 h 5550115"/>
              <a:gd name="connsiteX92" fmla="*/ 5171486 w 5563679"/>
              <a:gd name="connsiteY92" fmla="*/ 977966 h 5550115"/>
              <a:gd name="connsiteX93" fmla="*/ 5194966 w 5563679"/>
              <a:gd name="connsiteY93" fmla="*/ 975599 h 5550115"/>
              <a:gd name="connsiteX94" fmla="*/ 5194966 w 5563679"/>
              <a:gd name="connsiteY94" fmla="*/ 974861 h 5550115"/>
              <a:gd name="connsiteX95" fmla="*/ 5243036 w 5563679"/>
              <a:gd name="connsiteY95" fmla="*/ 965157 h 5550115"/>
              <a:gd name="connsiteX96" fmla="*/ 5321839 w 5563679"/>
              <a:gd name="connsiteY96" fmla="*/ 846269 h 5550115"/>
              <a:gd name="connsiteX97" fmla="*/ 5321839 w 5563679"/>
              <a:gd name="connsiteY97" fmla="*/ 469894 h 5550115"/>
              <a:gd name="connsiteX98" fmla="*/ 5330228 w 5563679"/>
              <a:gd name="connsiteY98" fmla="*/ 428344 h 5550115"/>
              <a:gd name="connsiteX99" fmla="*/ 5449115 w 5563679"/>
              <a:gd name="connsiteY99" fmla="*/ 349540 h 5550115"/>
              <a:gd name="connsiteX100" fmla="*/ 5548678 w 5563679"/>
              <a:gd name="connsiteY100" fmla="*/ 396494 h 5550115"/>
              <a:gd name="connsiteX101" fmla="*/ 5562692 w 5563679"/>
              <a:gd name="connsiteY101" fmla="*/ 419592 h 5550115"/>
              <a:gd name="connsiteX102" fmla="*/ 5562692 w 5563679"/>
              <a:gd name="connsiteY102" fmla="*/ 2265528 h 5550115"/>
              <a:gd name="connsiteX103" fmla="*/ 5563679 w 5563679"/>
              <a:gd name="connsiteY103" fmla="*/ 2265528 h 5550115"/>
              <a:gd name="connsiteX104" fmla="*/ 5563679 w 5563679"/>
              <a:gd name="connsiteY104" fmla="*/ 3341998 h 5550115"/>
              <a:gd name="connsiteX105" fmla="*/ 5484876 w 5563679"/>
              <a:gd name="connsiteY105" fmla="*/ 3460886 h 5550115"/>
              <a:gd name="connsiteX106" fmla="*/ 5436806 w 5563679"/>
              <a:gd name="connsiteY106" fmla="*/ 3470590 h 5550115"/>
              <a:gd name="connsiteX107" fmla="*/ 5436806 w 5563679"/>
              <a:gd name="connsiteY107" fmla="*/ 3471328 h 5550115"/>
              <a:gd name="connsiteX108" fmla="*/ 5413326 w 5563679"/>
              <a:gd name="connsiteY108" fmla="*/ 3473695 h 5550115"/>
              <a:gd name="connsiteX109" fmla="*/ 5336262 w 5563679"/>
              <a:gd name="connsiteY109" fmla="*/ 3520139 h 5550115"/>
              <a:gd name="connsiteX110" fmla="*/ 5315097 w 5563679"/>
              <a:gd name="connsiteY110" fmla="*/ 3557030 h 5550115"/>
              <a:gd name="connsiteX111" fmla="*/ 5315097 w 5563679"/>
              <a:gd name="connsiteY111" fmla="*/ 3620344 h 5550115"/>
              <a:gd name="connsiteX112" fmla="*/ 5236294 w 5563679"/>
              <a:gd name="connsiteY112" fmla="*/ 3739232 h 5550115"/>
              <a:gd name="connsiteX113" fmla="*/ 5188224 w 5563679"/>
              <a:gd name="connsiteY113" fmla="*/ 3748936 h 5550115"/>
              <a:gd name="connsiteX114" fmla="*/ 5188224 w 5563679"/>
              <a:gd name="connsiteY114" fmla="*/ 3749674 h 5550115"/>
              <a:gd name="connsiteX115" fmla="*/ 5164744 w 5563679"/>
              <a:gd name="connsiteY115" fmla="*/ 3752041 h 5550115"/>
              <a:gd name="connsiteX116" fmla="*/ 5065015 w 5563679"/>
              <a:gd name="connsiteY116" fmla="*/ 3837990 h 5550115"/>
              <a:gd name="connsiteX117" fmla="*/ 5064995 w 5563679"/>
              <a:gd name="connsiteY117" fmla="*/ 3838103 h 5550115"/>
              <a:gd name="connsiteX118" fmla="*/ 5064995 w 5563679"/>
              <a:gd name="connsiteY118" fmla="*/ 4397896 h 5550115"/>
              <a:gd name="connsiteX119" fmla="*/ 4986192 w 5563679"/>
              <a:gd name="connsiteY119" fmla="*/ 4516784 h 5550115"/>
              <a:gd name="connsiteX120" fmla="*/ 4938122 w 5563679"/>
              <a:gd name="connsiteY120" fmla="*/ 4526488 h 5550115"/>
              <a:gd name="connsiteX121" fmla="*/ 4938122 w 5563679"/>
              <a:gd name="connsiteY121" fmla="*/ 4527226 h 5550115"/>
              <a:gd name="connsiteX122" fmla="*/ 4914642 w 5563679"/>
              <a:gd name="connsiteY122" fmla="*/ 4529593 h 5550115"/>
              <a:gd name="connsiteX123" fmla="*/ 4814913 w 5563679"/>
              <a:gd name="connsiteY123" fmla="*/ 4615542 h 5550115"/>
              <a:gd name="connsiteX124" fmla="*/ 4814662 w 5563679"/>
              <a:gd name="connsiteY124" fmla="*/ 4616965 h 5550115"/>
              <a:gd name="connsiteX125" fmla="*/ 4814662 w 5563679"/>
              <a:gd name="connsiteY125" fmla="*/ 4885290 h 5550115"/>
              <a:gd name="connsiteX126" fmla="*/ 4685635 w 5563679"/>
              <a:gd name="connsiteY126" fmla="*/ 5014317 h 5550115"/>
              <a:gd name="connsiteX127" fmla="*/ 4685636 w 5563679"/>
              <a:gd name="connsiteY127" fmla="*/ 5014316 h 5550115"/>
              <a:gd name="connsiteX128" fmla="*/ 4556609 w 5563679"/>
              <a:gd name="connsiteY128" fmla="*/ 4885289 h 5550115"/>
              <a:gd name="connsiteX129" fmla="*/ 4556609 w 5563679"/>
              <a:gd name="connsiteY129" fmla="*/ 4605270 h 5550115"/>
              <a:gd name="connsiteX130" fmla="*/ 4554606 w 5563679"/>
              <a:gd name="connsiteY130" fmla="*/ 4593919 h 5550115"/>
              <a:gd name="connsiteX131" fmla="*/ 4454877 w 5563679"/>
              <a:gd name="connsiteY131" fmla="*/ 4507970 h 5550115"/>
              <a:gd name="connsiteX132" fmla="*/ 4431397 w 5563679"/>
              <a:gd name="connsiteY132" fmla="*/ 4505603 h 5550115"/>
              <a:gd name="connsiteX133" fmla="*/ 4431397 w 5563679"/>
              <a:gd name="connsiteY133" fmla="*/ 4504865 h 5550115"/>
              <a:gd name="connsiteX134" fmla="*/ 4383327 w 5563679"/>
              <a:gd name="connsiteY134" fmla="*/ 4495161 h 5550115"/>
              <a:gd name="connsiteX135" fmla="*/ 4304524 w 5563679"/>
              <a:gd name="connsiteY135" fmla="*/ 4376273 h 5550115"/>
              <a:gd name="connsiteX136" fmla="*/ 4304524 w 5563679"/>
              <a:gd name="connsiteY136" fmla="*/ 4286143 h 5550115"/>
              <a:gd name="connsiteX137" fmla="*/ 4296135 w 5563679"/>
              <a:gd name="connsiteY137" fmla="*/ 4244593 h 5550115"/>
              <a:gd name="connsiteX138" fmla="*/ 4177248 w 5563679"/>
              <a:gd name="connsiteY138" fmla="*/ 4165789 h 5550115"/>
              <a:gd name="connsiteX139" fmla="*/ 4058361 w 5563679"/>
              <a:gd name="connsiteY139" fmla="*/ 4244593 h 5550115"/>
              <a:gd name="connsiteX140" fmla="*/ 4056171 w 5563679"/>
              <a:gd name="connsiteY140" fmla="*/ 4255437 h 5550115"/>
              <a:gd name="connsiteX141" fmla="*/ 4056171 w 5563679"/>
              <a:gd name="connsiteY141" fmla="*/ 4496307 h 5550115"/>
              <a:gd name="connsiteX142" fmla="*/ 3977368 w 5563679"/>
              <a:gd name="connsiteY142" fmla="*/ 4615195 h 5550115"/>
              <a:gd name="connsiteX143" fmla="*/ 3929298 w 5563679"/>
              <a:gd name="connsiteY143" fmla="*/ 4624899 h 5550115"/>
              <a:gd name="connsiteX144" fmla="*/ 3929298 w 5563679"/>
              <a:gd name="connsiteY144" fmla="*/ 4625637 h 5550115"/>
              <a:gd name="connsiteX145" fmla="*/ 3905818 w 5563679"/>
              <a:gd name="connsiteY145" fmla="*/ 4628004 h 5550115"/>
              <a:gd name="connsiteX146" fmla="*/ 3806089 w 5563679"/>
              <a:gd name="connsiteY146" fmla="*/ 4713953 h 5550115"/>
              <a:gd name="connsiteX147" fmla="*/ 3805837 w 5563679"/>
              <a:gd name="connsiteY147" fmla="*/ 4715382 h 5550115"/>
              <a:gd name="connsiteX148" fmla="*/ 3805837 w 5563679"/>
              <a:gd name="connsiteY148" fmla="*/ 4820023 h 5550115"/>
              <a:gd name="connsiteX149" fmla="*/ 3676810 w 5563679"/>
              <a:gd name="connsiteY149" fmla="*/ 4949050 h 5550115"/>
              <a:gd name="connsiteX150" fmla="*/ 3676811 w 5563679"/>
              <a:gd name="connsiteY150" fmla="*/ 4949049 h 5550115"/>
              <a:gd name="connsiteX151" fmla="*/ 3547784 w 5563679"/>
              <a:gd name="connsiteY151" fmla="*/ 4820022 h 5550115"/>
              <a:gd name="connsiteX152" fmla="*/ 3547784 w 5563679"/>
              <a:gd name="connsiteY152" fmla="*/ 2265528 h 5550115"/>
              <a:gd name="connsiteX153" fmla="*/ 3547783 w 5563679"/>
              <a:gd name="connsiteY153" fmla="*/ 4836545 h 5550115"/>
              <a:gd name="connsiteX154" fmla="*/ 3537645 w 5563679"/>
              <a:gd name="connsiteY154" fmla="*/ 4786326 h 5550115"/>
              <a:gd name="connsiteX155" fmla="*/ 3418757 w 5563679"/>
              <a:gd name="connsiteY155" fmla="*/ 4707522 h 5550115"/>
              <a:gd name="connsiteX156" fmla="*/ 3299870 w 5563679"/>
              <a:gd name="connsiteY156" fmla="*/ 4786326 h 5550115"/>
              <a:gd name="connsiteX157" fmla="*/ 3290106 w 5563679"/>
              <a:gd name="connsiteY157" fmla="*/ 4834686 h 5550115"/>
              <a:gd name="connsiteX158" fmla="*/ 3290106 w 5563679"/>
              <a:gd name="connsiteY158" fmla="*/ 5421088 h 5550115"/>
              <a:gd name="connsiteX159" fmla="*/ 3161079 w 5563679"/>
              <a:gd name="connsiteY159" fmla="*/ 5550115 h 5550115"/>
              <a:gd name="connsiteX160" fmla="*/ 3161080 w 5563679"/>
              <a:gd name="connsiteY160" fmla="*/ 5550114 h 5550115"/>
              <a:gd name="connsiteX161" fmla="*/ 3032053 w 5563679"/>
              <a:gd name="connsiteY161" fmla="*/ 5421087 h 5550115"/>
              <a:gd name="connsiteX162" fmla="*/ 3032053 w 5563679"/>
              <a:gd name="connsiteY162" fmla="*/ 2265528 h 5550115"/>
              <a:gd name="connsiteX163" fmla="*/ 3032052 w 5563679"/>
              <a:gd name="connsiteY163" fmla="*/ 4524125 h 5550115"/>
              <a:gd name="connsiteX164" fmla="*/ 3021914 w 5563679"/>
              <a:gd name="connsiteY164" fmla="*/ 4473906 h 5550115"/>
              <a:gd name="connsiteX165" fmla="*/ 2903026 w 5563679"/>
              <a:gd name="connsiteY165" fmla="*/ 4395102 h 5550115"/>
              <a:gd name="connsiteX166" fmla="*/ 2784139 w 5563679"/>
              <a:gd name="connsiteY166" fmla="*/ 4473906 h 5550115"/>
              <a:gd name="connsiteX167" fmla="*/ 2780541 w 5563679"/>
              <a:gd name="connsiteY167" fmla="*/ 4491725 h 5550115"/>
              <a:gd name="connsiteX168" fmla="*/ 2780541 w 5563679"/>
              <a:gd name="connsiteY168" fmla="*/ 4800671 h 5550115"/>
              <a:gd name="connsiteX169" fmla="*/ 2651514 w 5563679"/>
              <a:gd name="connsiteY169" fmla="*/ 4929698 h 5550115"/>
              <a:gd name="connsiteX170" fmla="*/ 2651515 w 5563679"/>
              <a:gd name="connsiteY170" fmla="*/ 4929697 h 5550115"/>
              <a:gd name="connsiteX171" fmla="*/ 2522488 w 5563679"/>
              <a:gd name="connsiteY171" fmla="*/ 4800670 h 5550115"/>
              <a:gd name="connsiteX172" fmla="*/ 2522488 w 5563679"/>
              <a:gd name="connsiteY172" fmla="*/ 4753932 h 5550115"/>
              <a:gd name="connsiteX173" fmla="*/ 2503819 w 5563679"/>
              <a:gd name="connsiteY173" fmla="*/ 4721390 h 5550115"/>
              <a:gd name="connsiteX174" fmla="*/ 2426754 w 5563679"/>
              <a:gd name="connsiteY174" fmla="*/ 4674946 h 5550115"/>
              <a:gd name="connsiteX175" fmla="*/ 2403274 w 5563679"/>
              <a:gd name="connsiteY175" fmla="*/ 4672579 h 5550115"/>
              <a:gd name="connsiteX176" fmla="*/ 2403274 w 5563679"/>
              <a:gd name="connsiteY176" fmla="*/ 4671841 h 5550115"/>
              <a:gd name="connsiteX177" fmla="*/ 2355204 w 5563679"/>
              <a:gd name="connsiteY177" fmla="*/ 4662137 h 5550115"/>
              <a:gd name="connsiteX178" fmla="*/ 2276401 w 5563679"/>
              <a:gd name="connsiteY178" fmla="*/ 4543249 h 5550115"/>
              <a:gd name="connsiteX179" fmla="*/ 2276401 w 5563679"/>
              <a:gd name="connsiteY179" fmla="*/ 4429265 h 5550115"/>
              <a:gd name="connsiteX180" fmla="*/ 2268012 w 5563679"/>
              <a:gd name="connsiteY180" fmla="*/ 4387715 h 5550115"/>
              <a:gd name="connsiteX181" fmla="*/ 2149125 w 5563679"/>
              <a:gd name="connsiteY181" fmla="*/ 4308911 h 5550115"/>
              <a:gd name="connsiteX182" fmla="*/ 2030238 w 5563679"/>
              <a:gd name="connsiteY182" fmla="*/ 4387715 h 5550115"/>
              <a:gd name="connsiteX183" fmla="*/ 2028048 w 5563679"/>
              <a:gd name="connsiteY183" fmla="*/ 4398560 h 5550115"/>
              <a:gd name="connsiteX184" fmla="*/ 2028048 w 5563679"/>
              <a:gd name="connsiteY184" fmla="*/ 4551963 h 5550115"/>
              <a:gd name="connsiteX185" fmla="*/ 1949245 w 5563679"/>
              <a:gd name="connsiteY185" fmla="*/ 4670851 h 5550115"/>
              <a:gd name="connsiteX186" fmla="*/ 1901175 w 5563679"/>
              <a:gd name="connsiteY186" fmla="*/ 4680555 h 5550115"/>
              <a:gd name="connsiteX187" fmla="*/ 1901175 w 5563679"/>
              <a:gd name="connsiteY187" fmla="*/ 4681293 h 5550115"/>
              <a:gd name="connsiteX188" fmla="*/ 1877695 w 5563679"/>
              <a:gd name="connsiteY188" fmla="*/ 4683660 h 5550115"/>
              <a:gd name="connsiteX189" fmla="*/ 1777966 w 5563679"/>
              <a:gd name="connsiteY189" fmla="*/ 4769609 h 5550115"/>
              <a:gd name="connsiteX190" fmla="*/ 1775762 w 5563679"/>
              <a:gd name="connsiteY190" fmla="*/ 4782099 h 5550115"/>
              <a:gd name="connsiteX191" fmla="*/ 1775762 w 5563679"/>
              <a:gd name="connsiteY191" fmla="*/ 4916007 h 5550115"/>
              <a:gd name="connsiteX192" fmla="*/ 1646735 w 5563679"/>
              <a:gd name="connsiteY192" fmla="*/ 5045034 h 5550115"/>
              <a:gd name="connsiteX193" fmla="*/ 1646736 w 5563679"/>
              <a:gd name="connsiteY193" fmla="*/ 5045033 h 5550115"/>
              <a:gd name="connsiteX194" fmla="*/ 1517709 w 5563679"/>
              <a:gd name="connsiteY194" fmla="*/ 4916006 h 5550115"/>
              <a:gd name="connsiteX195" fmla="*/ 1517709 w 5563679"/>
              <a:gd name="connsiteY195" fmla="*/ 4550752 h 5550115"/>
              <a:gd name="connsiteX196" fmla="*/ 1515505 w 5563679"/>
              <a:gd name="connsiteY196" fmla="*/ 4538262 h 5550115"/>
              <a:gd name="connsiteX197" fmla="*/ 1415776 w 5563679"/>
              <a:gd name="connsiteY197" fmla="*/ 4452313 h 5550115"/>
              <a:gd name="connsiteX198" fmla="*/ 1392296 w 5563679"/>
              <a:gd name="connsiteY198" fmla="*/ 4449946 h 5550115"/>
              <a:gd name="connsiteX199" fmla="*/ 1392296 w 5563679"/>
              <a:gd name="connsiteY199" fmla="*/ 4449208 h 5550115"/>
              <a:gd name="connsiteX200" fmla="*/ 1344226 w 5563679"/>
              <a:gd name="connsiteY200" fmla="*/ 4439504 h 5550115"/>
              <a:gd name="connsiteX201" fmla="*/ 1265423 w 5563679"/>
              <a:gd name="connsiteY201" fmla="*/ 4320616 h 5550115"/>
              <a:gd name="connsiteX202" fmla="*/ 1265423 w 5563679"/>
              <a:gd name="connsiteY202" fmla="*/ 3944241 h 5550115"/>
              <a:gd name="connsiteX203" fmla="*/ 1257034 w 5563679"/>
              <a:gd name="connsiteY203" fmla="*/ 3902691 h 5550115"/>
              <a:gd name="connsiteX204" fmla="*/ 1138147 w 5563679"/>
              <a:gd name="connsiteY204" fmla="*/ 3823887 h 5550115"/>
              <a:gd name="connsiteX205" fmla="*/ 1019260 w 5563679"/>
              <a:gd name="connsiteY205" fmla="*/ 3902691 h 5550115"/>
              <a:gd name="connsiteX206" fmla="*/ 1016586 w 5563679"/>
              <a:gd name="connsiteY206" fmla="*/ 3915934 h 5550115"/>
              <a:gd name="connsiteX207" fmla="*/ 1016586 w 5563679"/>
              <a:gd name="connsiteY207" fmla="*/ 3976598 h 5550115"/>
              <a:gd name="connsiteX208" fmla="*/ 887559 w 5563679"/>
              <a:gd name="connsiteY208" fmla="*/ 4105625 h 5550115"/>
              <a:gd name="connsiteX209" fmla="*/ 887560 w 5563679"/>
              <a:gd name="connsiteY209" fmla="*/ 4105624 h 5550115"/>
              <a:gd name="connsiteX210" fmla="*/ 758533 w 5563679"/>
              <a:gd name="connsiteY210" fmla="*/ 3976597 h 5550115"/>
              <a:gd name="connsiteX211" fmla="*/ 758533 w 5563679"/>
              <a:gd name="connsiteY211" fmla="*/ 3835817 h 5550115"/>
              <a:gd name="connsiteX212" fmla="*/ 737116 w 5563679"/>
              <a:gd name="connsiteY212" fmla="*/ 3798485 h 5550115"/>
              <a:gd name="connsiteX213" fmla="*/ 660051 w 5563679"/>
              <a:gd name="connsiteY213" fmla="*/ 3752041 h 5550115"/>
              <a:gd name="connsiteX214" fmla="*/ 636571 w 5563679"/>
              <a:gd name="connsiteY214" fmla="*/ 3749674 h 5550115"/>
              <a:gd name="connsiteX215" fmla="*/ 636571 w 5563679"/>
              <a:gd name="connsiteY215" fmla="*/ 3748936 h 5550115"/>
              <a:gd name="connsiteX216" fmla="*/ 588501 w 5563679"/>
              <a:gd name="connsiteY216" fmla="*/ 3739232 h 5550115"/>
              <a:gd name="connsiteX217" fmla="*/ 509698 w 5563679"/>
              <a:gd name="connsiteY217" fmla="*/ 3620344 h 5550115"/>
              <a:gd name="connsiteX218" fmla="*/ 509698 w 5563679"/>
              <a:gd name="connsiteY218" fmla="*/ 2675086 h 5550115"/>
              <a:gd name="connsiteX219" fmla="*/ 501309 w 5563679"/>
              <a:gd name="connsiteY219" fmla="*/ 2633537 h 5550115"/>
              <a:gd name="connsiteX220" fmla="*/ 382422 w 5563679"/>
              <a:gd name="connsiteY220" fmla="*/ 2554733 h 5550115"/>
              <a:gd name="connsiteX221" fmla="*/ 263535 w 5563679"/>
              <a:gd name="connsiteY221" fmla="*/ 2633537 h 5550115"/>
              <a:gd name="connsiteX222" fmla="*/ 258053 w 5563679"/>
              <a:gd name="connsiteY222" fmla="*/ 2660688 h 5550115"/>
              <a:gd name="connsiteX223" fmla="*/ 258053 w 5563679"/>
              <a:gd name="connsiteY223" fmla="*/ 2715723 h 5550115"/>
              <a:gd name="connsiteX224" fmla="*/ 129026 w 5563679"/>
              <a:gd name="connsiteY224" fmla="*/ 2844750 h 5550115"/>
              <a:gd name="connsiteX225" fmla="*/ 129027 w 5563679"/>
              <a:gd name="connsiteY225" fmla="*/ 2844749 h 5550115"/>
              <a:gd name="connsiteX226" fmla="*/ 0 w 5563679"/>
              <a:gd name="connsiteY226" fmla="*/ 2715722 h 5550115"/>
              <a:gd name="connsiteX227" fmla="*/ 0 w 5563679"/>
              <a:gd name="connsiteY227" fmla="*/ 2265528 h 5550115"/>
              <a:gd name="connsiteX228" fmla="*/ 0 w 5563679"/>
              <a:gd name="connsiteY228" fmla="*/ 546839 h 5550115"/>
              <a:gd name="connsiteX229" fmla="*/ 12233 w 5563679"/>
              <a:gd name="connsiteY229" fmla="*/ 526676 h 5550115"/>
              <a:gd name="connsiteX230" fmla="*/ 111797 w 5563679"/>
              <a:gd name="connsiteY230" fmla="*/ 479722 h 5550115"/>
              <a:gd name="connsiteX231" fmla="*/ 230684 w 5563679"/>
              <a:gd name="connsiteY231" fmla="*/ 558526 h 5550115"/>
              <a:gd name="connsiteX232" fmla="*/ 232874 w 5563679"/>
              <a:gd name="connsiteY232" fmla="*/ 569371 h 5550115"/>
              <a:gd name="connsiteX233" fmla="*/ 232874 w 5563679"/>
              <a:gd name="connsiteY233" fmla="*/ 722774 h 5550115"/>
              <a:gd name="connsiteX234" fmla="*/ 311677 w 5563679"/>
              <a:gd name="connsiteY234" fmla="*/ 841662 h 5550115"/>
              <a:gd name="connsiteX235" fmla="*/ 359747 w 5563679"/>
              <a:gd name="connsiteY235" fmla="*/ 851366 h 5550115"/>
              <a:gd name="connsiteX236" fmla="*/ 359747 w 5563679"/>
              <a:gd name="connsiteY236" fmla="*/ 852104 h 5550115"/>
              <a:gd name="connsiteX237" fmla="*/ 383227 w 5563679"/>
              <a:gd name="connsiteY237" fmla="*/ 854471 h 5550115"/>
              <a:gd name="connsiteX238" fmla="*/ 482956 w 5563679"/>
              <a:gd name="connsiteY238" fmla="*/ 940420 h 5550115"/>
              <a:gd name="connsiteX239" fmla="*/ 485160 w 5563679"/>
              <a:gd name="connsiteY239" fmla="*/ 952910 h 5550115"/>
              <a:gd name="connsiteX240" fmla="*/ 485160 w 5563679"/>
              <a:gd name="connsiteY240" fmla="*/ 1086818 h 5550115"/>
              <a:gd name="connsiteX241" fmla="*/ 614186 w 5563679"/>
              <a:gd name="connsiteY241" fmla="*/ 1215845 h 5550115"/>
              <a:gd name="connsiteX242" fmla="*/ 614185 w 5563679"/>
              <a:gd name="connsiteY242" fmla="*/ 1215844 h 5550115"/>
              <a:gd name="connsiteX243" fmla="*/ 743212 w 5563679"/>
              <a:gd name="connsiteY243" fmla="*/ 1086817 h 5550115"/>
              <a:gd name="connsiteX244" fmla="*/ 743212 w 5563679"/>
              <a:gd name="connsiteY244" fmla="*/ 721563 h 5550115"/>
              <a:gd name="connsiteX245" fmla="*/ 745416 w 5563679"/>
              <a:gd name="connsiteY245" fmla="*/ 709073 h 5550115"/>
              <a:gd name="connsiteX246" fmla="*/ 845145 w 5563679"/>
              <a:gd name="connsiteY246" fmla="*/ 623124 h 5550115"/>
              <a:gd name="connsiteX247" fmla="*/ 868625 w 5563679"/>
              <a:gd name="connsiteY247" fmla="*/ 620757 h 5550115"/>
              <a:gd name="connsiteX248" fmla="*/ 868625 w 5563679"/>
              <a:gd name="connsiteY248" fmla="*/ 620019 h 5550115"/>
              <a:gd name="connsiteX249" fmla="*/ 916695 w 5563679"/>
              <a:gd name="connsiteY249" fmla="*/ 610315 h 5550115"/>
              <a:gd name="connsiteX250" fmla="*/ 995498 w 5563679"/>
              <a:gd name="connsiteY250" fmla="*/ 491427 h 5550115"/>
              <a:gd name="connsiteX251" fmla="*/ 995498 w 5563679"/>
              <a:gd name="connsiteY251" fmla="*/ 115052 h 5550115"/>
              <a:gd name="connsiteX252" fmla="*/ 1003887 w 5563679"/>
              <a:gd name="connsiteY252" fmla="*/ 73502 h 5550115"/>
              <a:gd name="connsiteX253" fmla="*/ 1084406 w 5563679"/>
              <a:gd name="connsiteY253" fmla="*/ 499 h 5550115"/>
              <a:gd name="connsiteX254" fmla="*/ 1087705 w 5563679"/>
              <a:gd name="connsiteY254" fmla="*/ 0 h 5550115"/>
              <a:gd name="connsiteX0" fmla="*/ 1087705 w 5563679"/>
              <a:gd name="connsiteY0" fmla="*/ 0 h 5550115"/>
              <a:gd name="connsiteX1" fmla="*/ 1157844 w 5563679"/>
              <a:gd name="connsiteY1" fmla="*/ 0 h 5550115"/>
              <a:gd name="connsiteX2" fmla="*/ 1161143 w 5563679"/>
              <a:gd name="connsiteY2" fmla="*/ 499 h 5550115"/>
              <a:gd name="connsiteX3" fmla="*/ 1241661 w 5563679"/>
              <a:gd name="connsiteY3" fmla="*/ 73502 h 5550115"/>
              <a:gd name="connsiteX4" fmla="*/ 1244335 w 5563679"/>
              <a:gd name="connsiteY4" fmla="*/ 86745 h 5550115"/>
              <a:gd name="connsiteX5" fmla="*/ 1244335 w 5563679"/>
              <a:gd name="connsiteY5" fmla="*/ 147409 h 5550115"/>
              <a:gd name="connsiteX6" fmla="*/ 1373362 w 5563679"/>
              <a:gd name="connsiteY6" fmla="*/ 276436 h 5550115"/>
              <a:gd name="connsiteX7" fmla="*/ 1373361 w 5563679"/>
              <a:gd name="connsiteY7" fmla="*/ 276435 h 5550115"/>
              <a:gd name="connsiteX8" fmla="*/ 1390772 w 5563679"/>
              <a:gd name="connsiteY8" fmla="*/ 272920 h 5550115"/>
              <a:gd name="connsiteX9" fmla="*/ 1399039 w 5563679"/>
              <a:gd name="connsiteY9" fmla="*/ 274589 h 5550115"/>
              <a:gd name="connsiteX10" fmla="*/ 1399039 w 5563679"/>
              <a:gd name="connsiteY10" fmla="*/ 275327 h 5550115"/>
              <a:gd name="connsiteX11" fmla="*/ 1422519 w 5563679"/>
              <a:gd name="connsiteY11" fmla="*/ 277694 h 5550115"/>
              <a:gd name="connsiteX12" fmla="*/ 1522248 w 5563679"/>
              <a:gd name="connsiteY12" fmla="*/ 363643 h 5550115"/>
              <a:gd name="connsiteX13" fmla="*/ 1522268 w 5563679"/>
              <a:gd name="connsiteY13" fmla="*/ 363756 h 5550115"/>
              <a:gd name="connsiteX14" fmla="*/ 1522268 w 5563679"/>
              <a:gd name="connsiteY14" fmla="*/ 923549 h 5550115"/>
              <a:gd name="connsiteX15" fmla="*/ 1601071 w 5563679"/>
              <a:gd name="connsiteY15" fmla="*/ 1042437 h 5550115"/>
              <a:gd name="connsiteX16" fmla="*/ 1649141 w 5563679"/>
              <a:gd name="connsiteY16" fmla="*/ 1052141 h 5550115"/>
              <a:gd name="connsiteX17" fmla="*/ 1649141 w 5563679"/>
              <a:gd name="connsiteY17" fmla="*/ 1052879 h 5550115"/>
              <a:gd name="connsiteX18" fmla="*/ 1672621 w 5563679"/>
              <a:gd name="connsiteY18" fmla="*/ 1055246 h 5550115"/>
              <a:gd name="connsiteX19" fmla="*/ 1772350 w 5563679"/>
              <a:gd name="connsiteY19" fmla="*/ 1141195 h 5550115"/>
              <a:gd name="connsiteX20" fmla="*/ 1772601 w 5563679"/>
              <a:gd name="connsiteY20" fmla="*/ 1142618 h 5550115"/>
              <a:gd name="connsiteX21" fmla="*/ 1772601 w 5563679"/>
              <a:gd name="connsiteY21" fmla="*/ 1410943 h 5550115"/>
              <a:gd name="connsiteX22" fmla="*/ 1901628 w 5563679"/>
              <a:gd name="connsiteY22" fmla="*/ 1539970 h 5550115"/>
              <a:gd name="connsiteX23" fmla="*/ 1901627 w 5563679"/>
              <a:gd name="connsiteY23" fmla="*/ 1539969 h 5550115"/>
              <a:gd name="connsiteX24" fmla="*/ 2030654 w 5563679"/>
              <a:gd name="connsiteY24" fmla="*/ 1410942 h 5550115"/>
              <a:gd name="connsiteX25" fmla="*/ 2030654 w 5563679"/>
              <a:gd name="connsiteY25" fmla="*/ 1130923 h 5550115"/>
              <a:gd name="connsiteX26" fmla="*/ 2032657 w 5563679"/>
              <a:gd name="connsiteY26" fmla="*/ 1119572 h 5550115"/>
              <a:gd name="connsiteX27" fmla="*/ 2132386 w 5563679"/>
              <a:gd name="connsiteY27" fmla="*/ 1033623 h 5550115"/>
              <a:gd name="connsiteX28" fmla="*/ 2155866 w 5563679"/>
              <a:gd name="connsiteY28" fmla="*/ 1031256 h 5550115"/>
              <a:gd name="connsiteX29" fmla="*/ 2155866 w 5563679"/>
              <a:gd name="connsiteY29" fmla="*/ 1030518 h 5550115"/>
              <a:gd name="connsiteX30" fmla="*/ 2203936 w 5563679"/>
              <a:gd name="connsiteY30" fmla="*/ 1020814 h 5550115"/>
              <a:gd name="connsiteX31" fmla="*/ 2282739 w 5563679"/>
              <a:gd name="connsiteY31" fmla="*/ 901926 h 5550115"/>
              <a:gd name="connsiteX32" fmla="*/ 2282739 w 5563679"/>
              <a:gd name="connsiteY32" fmla="*/ 811796 h 5550115"/>
              <a:gd name="connsiteX33" fmla="*/ 2291128 w 5563679"/>
              <a:gd name="connsiteY33" fmla="*/ 770246 h 5550115"/>
              <a:gd name="connsiteX34" fmla="*/ 2410015 w 5563679"/>
              <a:gd name="connsiteY34" fmla="*/ 691442 h 5550115"/>
              <a:gd name="connsiteX35" fmla="*/ 2528902 w 5563679"/>
              <a:gd name="connsiteY35" fmla="*/ 770246 h 5550115"/>
              <a:gd name="connsiteX36" fmla="*/ 2531092 w 5563679"/>
              <a:gd name="connsiteY36" fmla="*/ 781090 h 5550115"/>
              <a:gd name="connsiteX37" fmla="*/ 2531092 w 5563679"/>
              <a:gd name="connsiteY37" fmla="*/ 1021960 h 5550115"/>
              <a:gd name="connsiteX38" fmla="*/ 2609895 w 5563679"/>
              <a:gd name="connsiteY38" fmla="*/ 1140848 h 5550115"/>
              <a:gd name="connsiteX39" fmla="*/ 2657965 w 5563679"/>
              <a:gd name="connsiteY39" fmla="*/ 1150552 h 5550115"/>
              <a:gd name="connsiteX40" fmla="*/ 2657965 w 5563679"/>
              <a:gd name="connsiteY40" fmla="*/ 1151290 h 5550115"/>
              <a:gd name="connsiteX41" fmla="*/ 2681445 w 5563679"/>
              <a:gd name="connsiteY41" fmla="*/ 1153657 h 5550115"/>
              <a:gd name="connsiteX42" fmla="*/ 2781174 w 5563679"/>
              <a:gd name="connsiteY42" fmla="*/ 1239606 h 5550115"/>
              <a:gd name="connsiteX43" fmla="*/ 2781426 w 5563679"/>
              <a:gd name="connsiteY43" fmla="*/ 1241035 h 5550115"/>
              <a:gd name="connsiteX44" fmla="*/ 2781426 w 5563679"/>
              <a:gd name="connsiteY44" fmla="*/ 1345676 h 5550115"/>
              <a:gd name="connsiteX45" fmla="*/ 2910453 w 5563679"/>
              <a:gd name="connsiteY45" fmla="*/ 1474703 h 5550115"/>
              <a:gd name="connsiteX46" fmla="*/ 2910452 w 5563679"/>
              <a:gd name="connsiteY46" fmla="*/ 1474702 h 5550115"/>
              <a:gd name="connsiteX47" fmla="*/ 3039479 w 5563679"/>
              <a:gd name="connsiteY47" fmla="*/ 1345675 h 5550115"/>
              <a:gd name="connsiteX48" fmla="*/ 3039480 w 5563679"/>
              <a:gd name="connsiteY48" fmla="*/ 1362198 h 5550115"/>
              <a:gd name="connsiteX49" fmla="*/ 3049618 w 5563679"/>
              <a:gd name="connsiteY49" fmla="*/ 1311979 h 5550115"/>
              <a:gd name="connsiteX50" fmla="*/ 3168506 w 5563679"/>
              <a:gd name="connsiteY50" fmla="*/ 1233175 h 5550115"/>
              <a:gd name="connsiteX51" fmla="*/ 3287393 w 5563679"/>
              <a:gd name="connsiteY51" fmla="*/ 1311979 h 5550115"/>
              <a:gd name="connsiteX52" fmla="*/ 3297157 w 5563679"/>
              <a:gd name="connsiteY52" fmla="*/ 1360339 h 5550115"/>
              <a:gd name="connsiteX53" fmla="*/ 3297157 w 5563679"/>
              <a:gd name="connsiteY53" fmla="*/ 1946741 h 5550115"/>
              <a:gd name="connsiteX54" fmla="*/ 3426184 w 5563679"/>
              <a:gd name="connsiteY54" fmla="*/ 2075768 h 5550115"/>
              <a:gd name="connsiteX55" fmla="*/ 3426183 w 5563679"/>
              <a:gd name="connsiteY55" fmla="*/ 2075767 h 5550115"/>
              <a:gd name="connsiteX56" fmla="*/ 3555210 w 5563679"/>
              <a:gd name="connsiteY56" fmla="*/ 1946740 h 5550115"/>
              <a:gd name="connsiteX57" fmla="*/ 3555211 w 5563679"/>
              <a:gd name="connsiteY57" fmla="*/ 1049778 h 5550115"/>
              <a:gd name="connsiteX58" fmla="*/ 3565349 w 5563679"/>
              <a:gd name="connsiteY58" fmla="*/ 999559 h 5550115"/>
              <a:gd name="connsiteX59" fmla="*/ 3684237 w 5563679"/>
              <a:gd name="connsiteY59" fmla="*/ 920755 h 5550115"/>
              <a:gd name="connsiteX60" fmla="*/ 3803124 w 5563679"/>
              <a:gd name="connsiteY60" fmla="*/ 999559 h 5550115"/>
              <a:gd name="connsiteX61" fmla="*/ 3806722 w 5563679"/>
              <a:gd name="connsiteY61" fmla="*/ 1017378 h 5550115"/>
              <a:gd name="connsiteX62" fmla="*/ 3806722 w 5563679"/>
              <a:gd name="connsiteY62" fmla="*/ 1326324 h 5550115"/>
              <a:gd name="connsiteX63" fmla="*/ 3935749 w 5563679"/>
              <a:gd name="connsiteY63" fmla="*/ 1455351 h 5550115"/>
              <a:gd name="connsiteX64" fmla="*/ 3935748 w 5563679"/>
              <a:gd name="connsiteY64" fmla="*/ 1455350 h 5550115"/>
              <a:gd name="connsiteX65" fmla="*/ 4064775 w 5563679"/>
              <a:gd name="connsiteY65" fmla="*/ 1326323 h 5550115"/>
              <a:gd name="connsiteX66" fmla="*/ 4064775 w 5563679"/>
              <a:gd name="connsiteY66" fmla="*/ 1279585 h 5550115"/>
              <a:gd name="connsiteX67" fmla="*/ 4083444 w 5563679"/>
              <a:gd name="connsiteY67" fmla="*/ 1247043 h 5550115"/>
              <a:gd name="connsiteX68" fmla="*/ 4160509 w 5563679"/>
              <a:gd name="connsiteY68" fmla="*/ 1200599 h 5550115"/>
              <a:gd name="connsiteX69" fmla="*/ 4183989 w 5563679"/>
              <a:gd name="connsiteY69" fmla="*/ 1198232 h 5550115"/>
              <a:gd name="connsiteX70" fmla="*/ 4183989 w 5563679"/>
              <a:gd name="connsiteY70" fmla="*/ 1197494 h 5550115"/>
              <a:gd name="connsiteX71" fmla="*/ 4232059 w 5563679"/>
              <a:gd name="connsiteY71" fmla="*/ 1187790 h 5550115"/>
              <a:gd name="connsiteX72" fmla="*/ 4310862 w 5563679"/>
              <a:gd name="connsiteY72" fmla="*/ 1068902 h 5550115"/>
              <a:gd name="connsiteX73" fmla="*/ 4310862 w 5563679"/>
              <a:gd name="connsiteY73" fmla="*/ 954918 h 5550115"/>
              <a:gd name="connsiteX74" fmla="*/ 4319251 w 5563679"/>
              <a:gd name="connsiteY74" fmla="*/ 913368 h 5550115"/>
              <a:gd name="connsiteX75" fmla="*/ 4438138 w 5563679"/>
              <a:gd name="connsiteY75" fmla="*/ 834564 h 5550115"/>
              <a:gd name="connsiteX76" fmla="*/ 4557025 w 5563679"/>
              <a:gd name="connsiteY76" fmla="*/ 913368 h 5550115"/>
              <a:gd name="connsiteX77" fmla="*/ 4559215 w 5563679"/>
              <a:gd name="connsiteY77" fmla="*/ 924213 h 5550115"/>
              <a:gd name="connsiteX78" fmla="*/ 4559215 w 5563679"/>
              <a:gd name="connsiteY78" fmla="*/ 1077616 h 5550115"/>
              <a:gd name="connsiteX79" fmla="*/ 4638018 w 5563679"/>
              <a:gd name="connsiteY79" fmla="*/ 1196504 h 5550115"/>
              <a:gd name="connsiteX80" fmla="*/ 4686088 w 5563679"/>
              <a:gd name="connsiteY80" fmla="*/ 1206208 h 5550115"/>
              <a:gd name="connsiteX81" fmla="*/ 4686088 w 5563679"/>
              <a:gd name="connsiteY81" fmla="*/ 1206946 h 5550115"/>
              <a:gd name="connsiteX82" fmla="*/ 4709568 w 5563679"/>
              <a:gd name="connsiteY82" fmla="*/ 1209313 h 5550115"/>
              <a:gd name="connsiteX83" fmla="*/ 4809296 w 5563679"/>
              <a:gd name="connsiteY83" fmla="*/ 1295262 h 5550115"/>
              <a:gd name="connsiteX84" fmla="*/ 4811500 w 5563679"/>
              <a:gd name="connsiteY84" fmla="*/ 1307752 h 5550115"/>
              <a:gd name="connsiteX85" fmla="*/ 4811500 w 5563679"/>
              <a:gd name="connsiteY85" fmla="*/ 1441660 h 5550115"/>
              <a:gd name="connsiteX86" fmla="*/ 4940527 w 5563679"/>
              <a:gd name="connsiteY86" fmla="*/ 1570687 h 5550115"/>
              <a:gd name="connsiteX87" fmla="*/ 4940526 w 5563679"/>
              <a:gd name="connsiteY87" fmla="*/ 1570686 h 5550115"/>
              <a:gd name="connsiteX88" fmla="*/ 5069553 w 5563679"/>
              <a:gd name="connsiteY88" fmla="*/ 1441659 h 5550115"/>
              <a:gd name="connsiteX89" fmla="*/ 5069553 w 5563679"/>
              <a:gd name="connsiteY89" fmla="*/ 1076405 h 5550115"/>
              <a:gd name="connsiteX90" fmla="*/ 5071757 w 5563679"/>
              <a:gd name="connsiteY90" fmla="*/ 1063915 h 5550115"/>
              <a:gd name="connsiteX91" fmla="*/ 5171486 w 5563679"/>
              <a:gd name="connsiteY91" fmla="*/ 977966 h 5550115"/>
              <a:gd name="connsiteX92" fmla="*/ 5194966 w 5563679"/>
              <a:gd name="connsiteY92" fmla="*/ 975599 h 5550115"/>
              <a:gd name="connsiteX93" fmla="*/ 5194966 w 5563679"/>
              <a:gd name="connsiteY93" fmla="*/ 974861 h 5550115"/>
              <a:gd name="connsiteX94" fmla="*/ 5243036 w 5563679"/>
              <a:gd name="connsiteY94" fmla="*/ 965157 h 5550115"/>
              <a:gd name="connsiteX95" fmla="*/ 5321839 w 5563679"/>
              <a:gd name="connsiteY95" fmla="*/ 846269 h 5550115"/>
              <a:gd name="connsiteX96" fmla="*/ 5321839 w 5563679"/>
              <a:gd name="connsiteY96" fmla="*/ 469894 h 5550115"/>
              <a:gd name="connsiteX97" fmla="*/ 5330228 w 5563679"/>
              <a:gd name="connsiteY97" fmla="*/ 428344 h 5550115"/>
              <a:gd name="connsiteX98" fmla="*/ 5449115 w 5563679"/>
              <a:gd name="connsiteY98" fmla="*/ 349540 h 5550115"/>
              <a:gd name="connsiteX99" fmla="*/ 5548678 w 5563679"/>
              <a:gd name="connsiteY99" fmla="*/ 396494 h 5550115"/>
              <a:gd name="connsiteX100" fmla="*/ 5562692 w 5563679"/>
              <a:gd name="connsiteY100" fmla="*/ 419592 h 5550115"/>
              <a:gd name="connsiteX101" fmla="*/ 5562692 w 5563679"/>
              <a:gd name="connsiteY101" fmla="*/ 2265528 h 5550115"/>
              <a:gd name="connsiteX102" fmla="*/ 5563679 w 5563679"/>
              <a:gd name="connsiteY102" fmla="*/ 2265528 h 5550115"/>
              <a:gd name="connsiteX103" fmla="*/ 5563679 w 5563679"/>
              <a:gd name="connsiteY103" fmla="*/ 3341998 h 5550115"/>
              <a:gd name="connsiteX104" fmla="*/ 5484876 w 5563679"/>
              <a:gd name="connsiteY104" fmla="*/ 3460886 h 5550115"/>
              <a:gd name="connsiteX105" fmla="*/ 5436806 w 5563679"/>
              <a:gd name="connsiteY105" fmla="*/ 3470590 h 5550115"/>
              <a:gd name="connsiteX106" fmla="*/ 5436806 w 5563679"/>
              <a:gd name="connsiteY106" fmla="*/ 3471328 h 5550115"/>
              <a:gd name="connsiteX107" fmla="*/ 5413326 w 5563679"/>
              <a:gd name="connsiteY107" fmla="*/ 3473695 h 5550115"/>
              <a:gd name="connsiteX108" fmla="*/ 5336262 w 5563679"/>
              <a:gd name="connsiteY108" fmla="*/ 3520139 h 5550115"/>
              <a:gd name="connsiteX109" fmla="*/ 5315097 w 5563679"/>
              <a:gd name="connsiteY109" fmla="*/ 3557030 h 5550115"/>
              <a:gd name="connsiteX110" fmla="*/ 5315097 w 5563679"/>
              <a:gd name="connsiteY110" fmla="*/ 3620344 h 5550115"/>
              <a:gd name="connsiteX111" fmla="*/ 5236294 w 5563679"/>
              <a:gd name="connsiteY111" fmla="*/ 3739232 h 5550115"/>
              <a:gd name="connsiteX112" fmla="*/ 5188224 w 5563679"/>
              <a:gd name="connsiteY112" fmla="*/ 3748936 h 5550115"/>
              <a:gd name="connsiteX113" fmla="*/ 5188224 w 5563679"/>
              <a:gd name="connsiteY113" fmla="*/ 3749674 h 5550115"/>
              <a:gd name="connsiteX114" fmla="*/ 5164744 w 5563679"/>
              <a:gd name="connsiteY114" fmla="*/ 3752041 h 5550115"/>
              <a:gd name="connsiteX115" fmla="*/ 5065015 w 5563679"/>
              <a:gd name="connsiteY115" fmla="*/ 3837990 h 5550115"/>
              <a:gd name="connsiteX116" fmla="*/ 5064995 w 5563679"/>
              <a:gd name="connsiteY116" fmla="*/ 3838103 h 5550115"/>
              <a:gd name="connsiteX117" fmla="*/ 5064995 w 5563679"/>
              <a:gd name="connsiteY117" fmla="*/ 4397896 h 5550115"/>
              <a:gd name="connsiteX118" fmla="*/ 4986192 w 5563679"/>
              <a:gd name="connsiteY118" fmla="*/ 4516784 h 5550115"/>
              <a:gd name="connsiteX119" fmla="*/ 4938122 w 5563679"/>
              <a:gd name="connsiteY119" fmla="*/ 4526488 h 5550115"/>
              <a:gd name="connsiteX120" fmla="*/ 4938122 w 5563679"/>
              <a:gd name="connsiteY120" fmla="*/ 4527226 h 5550115"/>
              <a:gd name="connsiteX121" fmla="*/ 4914642 w 5563679"/>
              <a:gd name="connsiteY121" fmla="*/ 4529593 h 5550115"/>
              <a:gd name="connsiteX122" fmla="*/ 4814913 w 5563679"/>
              <a:gd name="connsiteY122" fmla="*/ 4615542 h 5550115"/>
              <a:gd name="connsiteX123" fmla="*/ 4814662 w 5563679"/>
              <a:gd name="connsiteY123" fmla="*/ 4616965 h 5550115"/>
              <a:gd name="connsiteX124" fmla="*/ 4814662 w 5563679"/>
              <a:gd name="connsiteY124" fmla="*/ 4885290 h 5550115"/>
              <a:gd name="connsiteX125" fmla="*/ 4685635 w 5563679"/>
              <a:gd name="connsiteY125" fmla="*/ 5014317 h 5550115"/>
              <a:gd name="connsiteX126" fmla="*/ 4685636 w 5563679"/>
              <a:gd name="connsiteY126" fmla="*/ 5014316 h 5550115"/>
              <a:gd name="connsiteX127" fmla="*/ 4556609 w 5563679"/>
              <a:gd name="connsiteY127" fmla="*/ 4885289 h 5550115"/>
              <a:gd name="connsiteX128" fmla="*/ 4556609 w 5563679"/>
              <a:gd name="connsiteY128" fmla="*/ 4605270 h 5550115"/>
              <a:gd name="connsiteX129" fmla="*/ 4554606 w 5563679"/>
              <a:gd name="connsiteY129" fmla="*/ 4593919 h 5550115"/>
              <a:gd name="connsiteX130" fmla="*/ 4454877 w 5563679"/>
              <a:gd name="connsiteY130" fmla="*/ 4507970 h 5550115"/>
              <a:gd name="connsiteX131" fmla="*/ 4431397 w 5563679"/>
              <a:gd name="connsiteY131" fmla="*/ 4505603 h 5550115"/>
              <a:gd name="connsiteX132" fmla="*/ 4431397 w 5563679"/>
              <a:gd name="connsiteY132" fmla="*/ 4504865 h 5550115"/>
              <a:gd name="connsiteX133" fmla="*/ 4383327 w 5563679"/>
              <a:gd name="connsiteY133" fmla="*/ 4495161 h 5550115"/>
              <a:gd name="connsiteX134" fmla="*/ 4304524 w 5563679"/>
              <a:gd name="connsiteY134" fmla="*/ 4376273 h 5550115"/>
              <a:gd name="connsiteX135" fmla="*/ 4304524 w 5563679"/>
              <a:gd name="connsiteY135" fmla="*/ 4286143 h 5550115"/>
              <a:gd name="connsiteX136" fmla="*/ 4296135 w 5563679"/>
              <a:gd name="connsiteY136" fmla="*/ 4244593 h 5550115"/>
              <a:gd name="connsiteX137" fmla="*/ 4177248 w 5563679"/>
              <a:gd name="connsiteY137" fmla="*/ 4165789 h 5550115"/>
              <a:gd name="connsiteX138" fmla="*/ 4058361 w 5563679"/>
              <a:gd name="connsiteY138" fmla="*/ 4244593 h 5550115"/>
              <a:gd name="connsiteX139" fmla="*/ 4056171 w 5563679"/>
              <a:gd name="connsiteY139" fmla="*/ 4255437 h 5550115"/>
              <a:gd name="connsiteX140" fmla="*/ 4056171 w 5563679"/>
              <a:gd name="connsiteY140" fmla="*/ 4496307 h 5550115"/>
              <a:gd name="connsiteX141" fmla="*/ 3977368 w 5563679"/>
              <a:gd name="connsiteY141" fmla="*/ 4615195 h 5550115"/>
              <a:gd name="connsiteX142" fmla="*/ 3929298 w 5563679"/>
              <a:gd name="connsiteY142" fmla="*/ 4624899 h 5550115"/>
              <a:gd name="connsiteX143" fmla="*/ 3929298 w 5563679"/>
              <a:gd name="connsiteY143" fmla="*/ 4625637 h 5550115"/>
              <a:gd name="connsiteX144" fmla="*/ 3905818 w 5563679"/>
              <a:gd name="connsiteY144" fmla="*/ 4628004 h 5550115"/>
              <a:gd name="connsiteX145" fmla="*/ 3806089 w 5563679"/>
              <a:gd name="connsiteY145" fmla="*/ 4713953 h 5550115"/>
              <a:gd name="connsiteX146" fmla="*/ 3805837 w 5563679"/>
              <a:gd name="connsiteY146" fmla="*/ 4715382 h 5550115"/>
              <a:gd name="connsiteX147" fmla="*/ 3805837 w 5563679"/>
              <a:gd name="connsiteY147" fmla="*/ 4820023 h 5550115"/>
              <a:gd name="connsiteX148" fmla="*/ 3676810 w 5563679"/>
              <a:gd name="connsiteY148" fmla="*/ 4949050 h 5550115"/>
              <a:gd name="connsiteX149" fmla="*/ 3676811 w 5563679"/>
              <a:gd name="connsiteY149" fmla="*/ 4949049 h 5550115"/>
              <a:gd name="connsiteX150" fmla="*/ 3547784 w 5563679"/>
              <a:gd name="connsiteY150" fmla="*/ 4820022 h 5550115"/>
              <a:gd name="connsiteX151" fmla="*/ 3547784 w 5563679"/>
              <a:gd name="connsiteY151" fmla="*/ 2265528 h 5550115"/>
              <a:gd name="connsiteX152" fmla="*/ 3547783 w 5563679"/>
              <a:gd name="connsiteY152" fmla="*/ 4836545 h 5550115"/>
              <a:gd name="connsiteX153" fmla="*/ 3537645 w 5563679"/>
              <a:gd name="connsiteY153" fmla="*/ 4786326 h 5550115"/>
              <a:gd name="connsiteX154" fmla="*/ 3418757 w 5563679"/>
              <a:gd name="connsiteY154" fmla="*/ 4707522 h 5550115"/>
              <a:gd name="connsiteX155" fmla="*/ 3299870 w 5563679"/>
              <a:gd name="connsiteY155" fmla="*/ 4786326 h 5550115"/>
              <a:gd name="connsiteX156" fmla="*/ 3290106 w 5563679"/>
              <a:gd name="connsiteY156" fmla="*/ 4834686 h 5550115"/>
              <a:gd name="connsiteX157" fmla="*/ 3290106 w 5563679"/>
              <a:gd name="connsiteY157" fmla="*/ 5421088 h 5550115"/>
              <a:gd name="connsiteX158" fmla="*/ 3161079 w 5563679"/>
              <a:gd name="connsiteY158" fmla="*/ 5550115 h 5550115"/>
              <a:gd name="connsiteX159" fmla="*/ 3161080 w 5563679"/>
              <a:gd name="connsiteY159" fmla="*/ 5550114 h 5550115"/>
              <a:gd name="connsiteX160" fmla="*/ 3032053 w 5563679"/>
              <a:gd name="connsiteY160" fmla="*/ 5421087 h 5550115"/>
              <a:gd name="connsiteX161" fmla="*/ 3032053 w 5563679"/>
              <a:gd name="connsiteY161" fmla="*/ 2265528 h 5550115"/>
              <a:gd name="connsiteX162" fmla="*/ 3032052 w 5563679"/>
              <a:gd name="connsiteY162" fmla="*/ 4524125 h 5550115"/>
              <a:gd name="connsiteX163" fmla="*/ 3021914 w 5563679"/>
              <a:gd name="connsiteY163" fmla="*/ 4473906 h 5550115"/>
              <a:gd name="connsiteX164" fmla="*/ 2903026 w 5563679"/>
              <a:gd name="connsiteY164" fmla="*/ 4395102 h 5550115"/>
              <a:gd name="connsiteX165" fmla="*/ 2784139 w 5563679"/>
              <a:gd name="connsiteY165" fmla="*/ 4473906 h 5550115"/>
              <a:gd name="connsiteX166" fmla="*/ 2780541 w 5563679"/>
              <a:gd name="connsiteY166" fmla="*/ 4491725 h 5550115"/>
              <a:gd name="connsiteX167" fmla="*/ 2780541 w 5563679"/>
              <a:gd name="connsiteY167" fmla="*/ 4800671 h 5550115"/>
              <a:gd name="connsiteX168" fmla="*/ 2651514 w 5563679"/>
              <a:gd name="connsiteY168" fmla="*/ 4929698 h 5550115"/>
              <a:gd name="connsiteX169" fmla="*/ 2651515 w 5563679"/>
              <a:gd name="connsiteY169" fmla="*/ 4929697 h 5550115"/>
              <a:gd name="connsiteX170" fmla="*/ 2522488 w 5563679"/>
              <a:gd name="connsiteY170" fmla="*/ 4800670 h 5550115"/>
              <a:gd name="connsiteX171" fmla="*/ 2522488 w 5563679"/>
              <a:gd name="connsiteY171" fmla="*/ 4753932 h 5550115"/>
              <a:gd name="connsiteX172" fmla="*/ 2503819 w 5563679"/>
              <a:gd name="connsiteY172" fmla="*/ 4721390 h 5550115"/>
              <a:gd name="connsiteX173" fmla="*/ 2426754 w 5563679"/>
              <a:gd name="connsiteY173" fmla="*/ 4674946 h 5550115"/>
              <a:gd name="connsiteX174" fmla="*/ 2403274 w 5563679"/>
              <a:gd name="connsiteY174" fmla="*/ 4672579 h 5550115"/>
              <a:gd name="connsiteX175" fmla="*/ 2403274 w 5563679"/>
              <a:gd name="connsiteY175" fmla="*/ 4671841 h 5550115"/>
              <a:gd name="connsiteX176" fmla="*/ 2355204 w 5563679"/>
              <a:gd name="connsiteY176" fmla="*/ 4662137 h 5550115"/>
              <a:gd name="connsiteX177" fmla="*/ 2276401 w 5563679"/>
              <a:gd name="connsiteY177" fmla="*/ 4543249 h 5550115"/>
              <a:gd name="connsiteX178" fmla="*/ 2276401 w 5563679"/>
              <a:gd name="connsiteY178" fmla="*/ 4429265 h 5550115"/>
              <a:gd name="connsiteX179" fmla="*/ 2268012 w 5563679"/>
              <a:gd name="connsiteY179" fmla="*/ 4387715 h 5550115"/>
              <a:gd name="connsiteX180" fmla="*/ 2149125 w 5563679"/>
              <a:gd name="connsiteY180" fmla="*/ 4308911 h 5550115"/>
              <a:gd name="connsiteX181" fmla="*/ 2030238 w 5563679"/>
              <a:gd name="connsiteY181" fmla="*/ 4387715 h 5550115"/>
              <a:gd name="connsiteX182" fmla="*/ 2028048 w 5563679"/>
              <a:gd name="connsiteY182" fmla="*/ 4398560 h 5550115"/>
              <a:gd name="connsiteX183" fmla="*/ 2028048 w 5563679"/>
              <a:gd name="connsiteY183" fmla="*/ 4551963 h 5550115"/>
              <a:gd name="connsiteX184" fmla="*/ 1949245 w 5563679"/>
              <a:gd name="connsiteY184" fmla="*/ 4670851 h 5550115"/>
              <a:gd name="connsiteX185" fmla="*/ 1901175 w 5563679"/>
              <a:gd name="connsiteY185" fmla="*/ 4680555 h 5550115"/>
              <a:gd name="connsiteX186" fmla="*/ 1901175 w 5563679"/>
              <a:gd name="connsiteY186" fmla="*/ 4681293 h 5550115"/>
              <a:gd name="connsiteX187" fmla="*/ 1877695 w 5563679"/>
              <a:gd name="connsiteY187" fmla="*/ 4683660 h 5550115"/>
              <a:gd name="connsiteX188" fmla="*/ 1777966 w 5563679"/>
              <a:gd name="connsiteY188" fmla="*/ 4769609 h 5550115"/>
              <a:gd name="connsiteX189" fmla="*/ 1775762 w 5563679"/>
              <a:gd name="connsiteY189" fmla="*/ 4782099 h 5550115"/>
              <a:gd name="connsiteX190" fmla="*/ 1775762 w 5563679"/>
              <a:gd name="connsiteY190" fmla="*/ 4916007 h 5550115"/>
              <a:gd name="connsiteX191" fmla="*/ 1646735 w 5563679"/>
              <a:gd name="connsiteY191" fmla="*/ 5045034 h 5550115"/>
              <a:gd name="connsiteX192" fmla="*/ 1646736 w 5563679"/>
              <a:gd name="connsiteY192" fmla="*/ 5045033 h 5550115"/>
              <a:gd name="connsiteX193" fmla="*/ 1517709 w 5563679"/>
              <a:gd name="connsiteY193" fmla="*/ 4916006 h 5550115"/>
              <a:gd name="connsiteX194" fmla="*/ 1517709 w 5563679"/>
              <a:gd name="connsiteY194" fmla="*/ 4550752 h 5550115"/>
              <a:gd name="connsiteX195" fmla="*/ 1515505 w 5563679"/>
              <a:gd name="connsiteY195" fmla="*/ 4538262 h 5550115"/>
              <a:gd name="connsiteX196" fmla="*/ 1415776 w 5563679"/>
              <a:gd name="connsiteY196" fmla="*/ 4452313 h 5550115"/>
              <a:gd name="connsiteX197" fmla="*/ 1392296 w 5563679"/>
              <a:gd name="connsiteY197" fmla="*/ 4449946 h 5550115"/>
              <a:gd name="connsiteX198" fmla="*/ 1392296 w 5563679"/>
              <a:gd name="connsiteY198" fmla="*/ 4449208 h 5550115"/>
              <a:gd name="connsiteX199" fmla="*/ 1344226 w 5563679"/>
              <a:gd name="connsiteY199" fmla="*/ 4439504 h 5550115"/>
              <a:gd name="connsiteX200" fmla="*/ 1265423 w 5563679"/>
              <a:gd name="connsiteY200" fmla="*/ 4320616 h 5550115"/>
              <a:gd name="connsiteX201" fmla="*/ 1265423 w 5563679"/>
              <a:gd name="connsiteY201" fmla="*/ 3944241 h 5550115"/>
              <a:gd name="connsiteX202" fmla="*/ 1257034 w 5563679"/>
              <a:gd name="connsiteY202" fmla="*/ 3902691 h 5550115"/>
              <a:gd name="connsiteX203" fmla="*/ 1138147 w 5563679"/>
              <a:gd name="connsiteY203" fmla="*/ 3823887 h 5550115"/>
              <a:gd name="connsiteX204" fmla="*/ 1019260 w 5563679"/>
              <a:gd name="connsiteY204" fmla="*/ 3902691 h 5550115"/>
              <a:gd name="connsiteX205" fmla="*/ 1016586 w 5563679"/>
              <a:gd name="connsiteY205" fmla="*/ 3915934 h 5550115"/>
              <a:gd name="connsiteX206" fmla="*/ 1016586 w 5563679"/>
              <a:gd name="connsiteY206" fmla="*/ 3976598 h 5550115"/>
              <a:gd name="connsiteX207" fmla="*/ 887559 w 5563679"/>
              <a:gd name="connsiteY207" fmla="*/ 4105625 h 5550115"/>
              <a:gd name="connsiteX208" fmla="*/ 887560 w 5563679"/>
              <a:gd name="connsiteY208" fmla="*/ 4105624 h 5550115"/>
              <a:gd name="connsiteX209" fmla="*/ 758533 w 5563679"/>
              <a:gd name="connsiteY209" fmla="*/ 3976597 h 5550115"/>
              <a:gd name="connsiteX210" fmla="*/ 758533 w 5563679"/>
              <a:gd name="connsiteY210" fmla="*/ 3835817 h 5550115"/>
              <a:gd name="connsiteX211" fmla="*/ 737116 w 5563679"/>
              <a:gd name="connsiteY211" fmla="*/ 3798485 h 5550115"/>
              <a:gd name="connsiteX212" fmla="*/ 660051 w 5563679"/>
              <a:gd name="connsiteY212" fmla="*/ 3752041 h 5550115"/>
              <a:gd name="connsiteX213" fmla="*/ 636571 w 5563679"/>
              <a:gd name="connsiteY213" fmla="*/ 3749674 h 5550115"/>
              <a:gd name="connsiteX214" fmla="*/ 636571 w 5563679"/>
              <a:gd name="connsiteY214" fmla="*/ 3748936 h 5550115"/>
              <a:gd name="connsiteX215" fmla="*/ 588501 w 5563679"/>
              <a:gd name="connsiteY215" fmla="*/ 3739232 h 5550115"/>
              <a:gd name="connsiteX216" fmla="*/ 509698 w 5563679"/>
              <a:gd name="connsiteY216" fmla="*/ 3620344 h 5550115"/>
              <a:gd name="connsiteX217" fmla="*/ 509698 w 5563679"/>
              <a:gd name="connsiteY217" fmla="*/ 2675086 h 5550115"/>
              <a:gd name="connsiteX218" fmla="*/ 501309 w 5563679"/>
              <a:gd name="connsiteY218" fmla="*/ 2633537 h 5550115"/>
              <a:gd name="connsiteX219" fmla="*/ 382422 w 5563679"/>
              <a:gd name="connsiteY219" fmla="*/ 2554733 h 5550115"/>
              <a:gd name="connsiteX220" fmla="*/ 263535 w 5563679"/>
              <a:gd name="connsiteY220" fmla="*/ 2633537 h 5550115"/>
              <a:gd name="connsiteX221" fmla="*/ 258053 w 5563679"/>
              <a:gd name="connsiteY221" fmla="*/ 2660688 h 5550115"/>
              <a:gd name="connsiteX222" fmla="*/ 258053 w 5563679"/>
              <a:gd name="connsiteY222" fmla="*/ 2715723 h 5550115"/>
              <a:gd name="connsiteX223" fmla="*/ 129026 w 5563679"/>
              <a:gd name="connsiteY223" fmla="*/ 2844750 h 5550115"/>
              <a:gd name="connsiteX224" fmla="*/ 129027 w 5563679"/>
              <a:gd name="connsiteY224" fmla="*/ 2844749 h 5550115"/>
              <a:gd name="connsiteX225" fmla="*/ 0 w 5563679"/>
              <a:gd name="connsiteY225" fmla="*/ 2715722 h 5550115"/>
              <a:gd name="connsiteX226" fmla="*/ 0 w 5563679"/>
              <a:gd name="connsiteY226" fmla="*/ 2265528 h 5550115"/>
              <a:gd name="connsiteX227" fmla="*/ 0 w 5563679"/>
              <a:gd name="connsiteY227" fmla="*/ 546839 h 5550115"/>
              <a:gd name="connsiteX228" fmla="*/ 12233 w 5563679"/>
              <a:gd name="connsiteY228" fmla="*/ 526676 h 5550115"/>
              <a:gd name="connsiteX229" fmla="*/ 111797 w 5563679"/>
              <a:gd name="connsiteY229" fmla="*/ 479722 h 5550115"/>
              <a:gd name="connsiteX230" fmla="*/ 230684 w 5563679"/>
              <a:gd name="connsiteY230" fmla="*/ 558526 h 5550115"/>
              <a:gd name="connsiteX231" fmla="*/ 232874 w 5563679"/>
              <a:gd name="connsiteY231" fmla="*/ 569371 h 5550115"/>
              <a:gd name="connsiteX232" fmla="*/ 232874 w 5563679"/>
              <a:gd name="connsiteY232" fmla="*/ 722774 h 5550115"/>
              <a:gd name="connsiteX233" fmla="*/ 311677 w 5563679"/>
              <a:gd name="connsiteY233" fmla="*/ 841662 h 5550115"/>
              <a:gd name="connsiteX234" fmla="*/ 359747 w 5563679"/>
              <a:gd name="connsiteY234" fmla="*/ 851366 h 5550115"/>
              <a:gd name="connsiteX235" fmla="*/ 359747 w 5563679"/>
              <a:gd name="connsiteY235" fmla="*/ 852104 h 5550115"/>
              <a:gd name="connsiteX236" fmla="*/ 383227 w 5563679"/>
              <a:gd name="connsiteY236" fmla="*/ 854471 h 5550115"/>
              <a:gd name="connsiteX237" fmla="*/ 482956 w 5563679"/>
              <a:gd name="connsiteY237" fmla="*/ 940420 h 5550115"/>
              <a:gd name="connsiteX238" fmla="*/ 485160 w 5563679"/>
              <a:gd name="connsiteY238" fmla="*/ 952910 h 5550115"/>
              <a:gd name="connsiteX239" fmla="*/ 485160 w 5563679"/>
              <a:gd name="connsiteY239" fmla="*/ 1086818 h 5550115"/>
              <a:gd name="connsiteX240" fmla="*/ 614186 w 5563679"/>
              <a:gd name="connsiteY240" fmla="*/ 1215845 h 5550115"/>
              <a:gd name="connsiteX241" fmla="*/ 614185 w 5563679"/>
              <a:gd name="connsiteY241" fmla="*/ 1215844 h 5550115"/>
              <a:gd name="connsiteX242" fmla="*/ 743212 w 5563679"/>
              <a:gd name="connsiteY242" fmla="*/ 1086817 h 5550115"/>
              <a:gd name="connsiteX243" fmla="*/ 743212 w 5563679"/>
              <a:gd name="connsiteY243" fmla="*/ 721563 h 5550115"/>
              <a:gd name="connsiteX244" fmla="*/ 745416 w 5563679"/>
              <a:gd name="connsiteY244" fmla="*/ 709073 h 5550115"/>
              <a:gd name="connsiteX245" fmla="*/ 845145 w 5563679"/>
              <a:gd name="connsiteY245" fmla="*/ 623124 h 5550115"/>
              <a:gd name="connsiteX246" fmla="*/ 868625 w 5563679"/>
              <a:gd name="connsiteY246" fmla="*/ 620757 h 5550115"/>
              <a:gd name="connsiteX247" fmla="*/ 868625 w 5563679"/>
              <a:gd name="connsiteY247" fmla="*/ 620019 h 5550115"/>
              <a:gd name="connsiteX248" fmla="*/ 916695 w 5563679"/>
              <a:gd name="connsiteY248" fmla="*/ 610315 h 5550115"/>
              <a:gd name="connsiteX249" fmla="*/ 995498 w 5563679"/>
              <a:gd name="connsiteY249" fmla="*/ 491427 h 5550115"/>
              <a:gd name="connsiteX250" fmla="*/ 995498 w 5563679"/>
              <a:gd name="connsiteY250" fmla="*/ 115052 h 5550115"/>
              <a:gd name="connsiteX251" fmla="*/ 1003887 w 5563679"/>
              <a:gd name="connsiteY251" fmla="*/ 73502 h 5550115"/>
              <a:gd name="connsiteX252" fmla="*/ 1084406 w 5563679"/>
              <a:gd name="connsiteY252" fmla="*/ 499 h 5550115"/>
              <a:gd name="connsiteX253" fmla="*/ 1087705 w 5563679"/>
              <a:gd name="connsiteY253" fmla="*/ 0 h 5550115"/>
              <a:gd name="connsiteX0" fmla="*/ 1087705 w 5563679"/>
              <a:gd name="connsiteY0" fmla="*/ 0 h 5550115"/>
              <a:gd name="connsiteX1" fmla="*/ 1157844 w 5563679"/>
              <a:gd name="connsiteY1" fmla="*/ 0 h 5550115"/>
              <a:gd name="connsiteX2" fmla="*/ 1161143 w 5563679"/>
              <a:gd name="connsiteY2" fmla="*/ 499 h 5550115"/>
              <a:gd name="connsiteX3" fmla="*/ 1241661 w 5563679"/>
              <a:gd name="connsiteY3" fmla="*/ 73502 h 5550115"/>
              <a:gd name="connsiteX4" fmla="*/ 1244335 w 5563679"/>
              <a:gd name="connsiteY4" fmla="*/ 86745 h 5550115"/>
              <a:gd name="connsiteX5" fmla="*/ 1244335 w 5563679"/>
              <a:gd name="connsiteY5" fmla="*/ 147409 h 5550115"/>
              <a:gd name="connsiteX6" fmla="*/ 1373362 w 5563679"/>
              <a:gd name="connsiteY6" fmla="*/ 276436 h 5550115"/>
              <a:gd name="connsiteX7" fmla="*/ 1373361 w 5563679"/>
              <a:gd name="connsiteY7" fmla="*/ 276435 h 5550115"/>
              <a:gd name="connsiteX8" fmla="*/ 1390772 w 5563679"/>
              <a:gd name="connsiteY8" fmla="*/ 272920 h 5550115"/>
              <a:gd name="connsiteX9" fmla="*/ 1399039 w 5563679"/>
              <a:gd name="connsiteY9" fmla="*/ 274589 h 5550115"/>
              <a:gd name="connsiteX10" fmla="*/ 1399039 w 5563679"/>
              <a:gd name="connsiteY10" fmla="*/ 275327 h 5550115"/>
              <a:gd name="connsiteX11" fmla="*/ 1422519 w 5563679"/>
              <a:gd name="connsiteY11" fmla="*/ 277694 h 5550115"/>
              <a:gd name="connsiteX12" fmla="*/ 1522248 w 5563679"/>
              <a:gd name="connsiteY12" fmla="*/ 363643 h 5550115"/>
              <a:gd name="connsiteX13" fmla="*/ 1522268 w 5563679"/>
              <a:gd name="connsiteY13" fmla="*/ 363756 h 5550115"/>
              <a:gd name="connsiteX14" fmla="*/ 1522268 w 5563679"/>
              <a:gd name="connsiteY14" fmla="*/ 923549 h 5550115"/>
              <a:gd name="connsiteX15" fmla="*/ 1601071 w 5563679"/>
              <a:gd name="connsiteY15" fmla="*/ 1042437 h 5550115"/>
              <a:gd name="connsiteX16" fmla="*/ 1649141 w 5563679"/>
              <a:gd name="connsiteY16" fmla="*/ 1052141 h 5550115"/>
              <a:gd name="connsiteX17" fmla="*/ 1649141 w 5563679"/>
              <a:gd name="connsiteY17" fmla="*/ 1052879 h 5550115"/>
              <a:gd name="connsiteX18" fmla="*/ 1672621 w 5563679"/>
              <a:gd name="connsiteY18" fmla="*/ 1055246 h 5550115"/>
              <a:gd name="connsiteX19" fmla="*/ 1772350 w 5563679"/>
              <a:gd name="connsiteY19" fmla="*/ 1141195 h 5550115"/>
              <a:gd name="connsiteX20" fmla="*/ 1772601 w 5563679"/>
              <a:gd name="connsiteY20" fmla="*/ 1142618 h 5550115"/>
              <a:gd name="connsiteX21" fmla="*/ 1772601 w 5563679"/>
              <a:gd name="connsiteY21" fmla="*/ 1410943 h 5550115"/>
              <a:gd name="connsiteX22" fmla="*/ 1901628 w 5563679"/>
              <a:gd name="connsiteY22" fmla="*/ 1539970 h 5550115"/>
              <a:gd name="connsiteX23" fmla="*/ 1901627 w 5563679"/>
              <a:gd name="connsiteY23" fmla="*/ 1539969 h 5550115"/>
              <a:gd name="connsiteX24" fmla="*/ 2030654 w 5563679"/>
              <a:gd name="connsiteY24" fmla="*/ 1410942 h 5550115"/>
              <a:gd name="connsiteX25" fmla="*/ 2030654 w 5563679"/>
              <a:gd name="connsiteY25" fmla="*/ 1130923 h 5550115"/>
              <a:gd name="connsiteX26" fmla="*/ 2032657 w 5563679"/>
              <a:gd name="connsiteY26" fmla="*/ 1119572 h 5550115"/>
              <a:gd name="connsiteX27" fmla="*/ 2132386 w 5563679"/>
              <a:gd name="connsiteY27" fmla="*/ 1033623 h 5550115"/>
              <a:gd name="connsiteX28" fmla="*/ 2155866 w 5563679"/>
              <a:gd name="connsiteY28" fmla="*/ 1031256 h 5550115"/>
              <a:gd name="connsiteX29" fmla="*/ 2155866 w 5563679"/>
              <a:gd name="connsiteY29" fmla="*/ 1030518 h 5550115"/>
              <a:gd name="connsiteX30" fmla="*/ 2203936 w 5563679"/>
              <a:gd name="connsiteY30" fmla="*/ 1020814 h 5550115"/>
              <a:gd name="connsiteX31" fmla="*/ 2282739 w 5563679"/>
              <a:gd name="connsiteY31" fmla="*/ 901926 h 5550115"/>
              <a:gd name="connsiteX32" fmla="*/ 2282739 w 5563679"/>
              <a:gd name="connsiteY32" fmla="*/ 811796 h 5550115"/>
              <a:gd name="connsiteX33" fmla="*/ 2291128 w 5563679"/>
              <a:gd name="connsiteY33" fmla="*/ 770246 h 5550115"/>
              <a:gd name="connsiteX34" fmla="*/ 2410015 w 5563679"/>
              <a:gd name="connsiteY34" fmla="*/ 691442 h 5550115"/>
              <a:gd name="connsiteX35" fmla="*/ 2528902 w 5563679"/>
              <a:gd name="connsiteY35" fmla="*/ 770246 h 5550115"/>
              <a:gd name="connsiteX36" fmla="*/ 2531092 w 5563679"/>
              <a:gd name="connsiteY36" fmla="*/ 781090 h 5550115"/>
              <a:gd name="connsiteX37" fmla="*/ 2531092 w 5563679"/>
              <a:gd name="connsiteY37" fmla="*/ 1021960 h 5550115"/>
              <a:gd name="connsiteX38" fmla="*/ 2609895 w 5563679"/>
              <a:gd name="connsiteY38" fmla="*/ 1140848 h 5550115"/>
              <a:gd name="connsiteX39" fmla="*/ 2657965 w 5563679"/>
              <a:gd name="connsiteY39" fmla="*/ 1150552 h 5550115"/>
              <a:gd name="connsiteX40" fmla="*/ 2657965 w 5563679"/>
              <a:gd name="connsiteY40" fmla="*/ 1151290 h 5550115"/>
              <a:gd name="connsiteX41" fmla="*/ 2681445 w 5563679"/>
              <a:gd name="connsiteY41" fmla="*/ 1153657 h 5550115"/>
              <a:gd name="connsiteX42" fmla="*/ 2781174 w 5563679"/>
              <a:gd name="connsiteY42" fmla="*/ 1239606 h 5550115"/>
              <a:gd name="connsiteX43" fmla="*/ 2781426 w 5563679"/>
              <a:gd name="connsiteY43" fmla="*/ 1241035 h 5550115"/>
              <a:gd name="connsiteX44" fmla="*/ 2781426 w 5563679"/>
              <a:gd name="connsiteY44" fmla="*/ 1345676 h 5550115"/>
              <a:gd name="connsiteX45" fmla="*/ 2910453 w 5563679"/>
              <a:gd name="connsiteY45" fmla="*/ 1474703 h 5550115"/>
              <a:gd name="connsiteX46" fmla="*/ 2910452 w 5563679"/>
              <a:gd name="connsiteY46" fmla="*/ 1474702 h 5550115"/>
              <a:gd name="connsiteX47" fmla="*/ 3039479 w 5563679"/>
              <a:gd name="connsiteY47" fmla="*/ 1345675 h 5550115"/>
              <a:gd name="connsiteX48" fmla="*/ 3039480 w 5563679"/>
              <a:gd name="connsiteY48" fmla="*/ 1362198 h 5550115"/>
              <a:gd name="connsiteX49" fmla="*/ 3049618 w 5563679"/>
              <a:gd name="connsiteY49" fmla="*/ 1311979 h 5550115"/>
              <a:gd name="connsiteX50" fmla="*/ 3168506 w 5563679"/>
              <a:gd name="connsiteY50" fmla="*/ 1233175 h 5550115"/>
              <a:gd name="connsiteX51" fmla="*/ 3287393 w 5563679"/>
              <a:gd name="connsiteY51" fmla="*/ 1311979 h 5550115"/>
              <a:gd name="connsiteX52" fmla="*/ 3297157 w 5563679"/>
              <a:gd name="connsiteY52" fmla="*/ 1360339 h 5550115"/>
              <a:gd name="connsiteX53" fmla="*/ 3297157 w 5563679"/>
              <a:gd name="connsiteY53" fmla="*/ 1946741 h 5550115"/>
              <a:gd name="connsiteX54" fmla="*/ 3426184 w 5563679"/>
              <a:gd name="connsiteY54" fmla="*/ 2075768 h 5550115"/>
              <a:gd name="connsiteX55" fmla="*/ 3426183 w 5563679"/>
              <a:gd name="connsiteY55" fmla="*/ 2075767 h 5550115"/>
              <a:gd name="connsiteX56" fmla="*/ 3555210 w 5563679"/>
              <a:gd name="connsiteY56" fmla="*/ 1946740 h 5550115"/>
              <a:gd name="connsiteX57" fmla="*/ 3555211 w 5563679"/>
              <a:gd name="connsiteY57" fmla="*/ 1049778 h 5550115"/>
              <a:gd name="connsiteX58" fmla="*/ 3565349 w 5563679"/>
              <a:gd name="connsiteY58" fmla="*/ 999559 h 5550115"/>
              <a:gd name="connsiteX59" fmla="*/ 3684237 w 5563679"/>
              <a:gd name="connsiteY59" fmla="*/ 920755 h 5550115"/>
              <a:gd name="connsiteX60" fmla="*/ 3803124 w 5563679"/>
              <a:gd name="connsiteY60" fmla="*/ 999559 h 5550115"/>
              <a:gd name="connsiteX61" fmla="*/ 3806722 w 5563679"/>
              <a:gd name="connsiteY61" fmla="*/ 1017378 h 5550115"/>
              <a:gd name="connsiteX62" fmla="*/ 3806722 w 5563679"/>
              <a:gd name="connsiteY62" fmla="*/ 1326324 h 5550115"/>
              <a:gd name="connsiteX63" fmla="*/ 3935749 w 5563679"/>
              <a:gd name="connsiteY63" fmla="*/ 1455351 h 5550115"/>
              <a:gd name="connsiteX64" fmla="*/ 3935748 w 5563679"/>
              <a:gd name="connsiteY64" fmla="*/ 1455350 h 5550115"/>
              <a:gd name="connsiteX65" fmla="*/ 4064775 w 5563679"/>
              <a:gd name="connsiteY65" fmla="*/ 1326323 h 5550115"/>
              <a:gd name="connsiteX66" fmla="*/ 4064775 w 5563679"/>
              <a:gd name="connsiteY66" fmla="*/ 1279585 h 5550115"/>
              <a:gd name="connsiteX67" fmla="*/ 4083444 w 5563679"/>
              <a:gd name="connsiteY67" fmla="*/ 1247043 h 5550115"/>
              <a:gd name="connsiteX68" fmla="*/ 4160509 w 5563679"/>
              <a:gd name="connsiteY68" fmla="*/ 1200599 h 5550115"/>
              <a:gd name="connsiteX69" fmla="*/ 4183989 w 5563679"/>
              <a:gd name="connsiteY69" fmla="*/ 1198232 h 5550115"/>
              <a:gd name="connsiteX70" fmla="*/ 4183989 w 5563679"/>
              <a:gd name="connsiteY70" fmla="*/ 1197494 h 5550115"/>
              <a:gd name="connsiteX71" fmla="*/ 4232059 w 5563679"/>
              <a:gd name="connsiteY71" fmla="*/ 1187790 h 5550115"/>
              <a:gd name="connsiteX72" fmla="*/ 4310862 w 5563679"/>
              <a:gd name="connsiteY72" fmla="*/ 1068902 h 5550115"/>
              <a:gd name="connsiteX73" fmla="*/ 4310862 w 5563679"/>
              <a:gd name="connsiteY73" fmla="*/ 954918 h 5550115"/>
              <a:gd name="connsiteX74" fmla="*/ 4319251 w 5563679"/>
              <a:gd name="connsiteY74" fmla="*/ 913368 h 5550115"/>
              <a:gd name="connsiteX75" fmla="*/ 4438138 w 5563679"/>
              <a:gd name="connsiteY75" fmla="*/ 834564 h 5550115"/>
              <a:gd name="connsiteX76" fmla="*/ 4557025 w 5563679"/>
              <a:gd name="connsiteY76" fmla="*/ 913368 h 5550115"/>
              <a:gd name="connsiteX77" fmla="*/ 4559215 w 5563679"/>
              <a:gd name="connsiteY77" fmla="*/ 924213 h 5550115"/>
              <a:gd name="connsiteX78" fmla="*/ 4559215 w 5563679"/>
              <a:gd name="connsiteY78" fmla="*/ 1077616 h 5550115"/>
              <a:gd name="connsiteX79" fmla="*/ 4638018 w 5563679"/>
              <a:gd name="connsiteY79" fmla="*/ 1196504 h 5550115"/>
              <a:gd name="connsiteX80" fmla="*/ 4686088 w 5563679"/>
              <a:gd name="connsiteY80" fmla="*/ 1206208 h 5550115"/>
              <a:gd name="connsiteX81" fmla="*/ 4686088 w 5563679"/>
              <a:gd name="connsiteY81" fmla="*/ 1206946 h 5550115"/>
              <a:gd name="connsiteX82" fmla="*/ 4709568 w 5563679"/>
              <a:gd name="connsiteY82" fmla="*/ 1209313 h 5550115"/>
              <a:gd name="connsiteX83" fmla="*/ 4809296 w 5563679"/>
              <a:gd name="connsiteY83" fmla="*/ 1295262 h 5550115"/>
              <a:gd name="connsiteX84" fmla="*/ 4811500 w 5563679"/>
              <a:gd name="connsiteY84" fmla="*/ 1307752 h 5550115"/>
              <a:gd name="connsiteX85" fmla="*/ 4811500 w 5563679"/>
              <a:gd name="connsiteY85" fmla="*/ 1441660 h 5550115"/>
              <a:gd name="connsiteX86" fmla="*/ 4940527 w 5563679"/>
              <a:gd name="connsiteY86" fmla="*/ 1570687 h 5550115"/>
              <a:gd name="connsiteX87" fmla="*/ 4940526 w 5563679"/>
              <a:gd name="connsiteY87" fmla="*/ 1570686 h 5550115"/>
              <a:gd name="connsiteX88" fmla="*/ 5069553 w 5563679"/>
              <a:gd name="connsiteY88" fmla="*/ 1441659 h 5550115"/>
              <a:gd name="connsiteX89" fmla="*/ 5069553 w 5563679"/>
              <a:gd name="connsiteY89" fmla="*/ 1076405 h 5550115"/>
              <a:gd name="connsiteX90" fmla="*/ 5071757 w 5563679"/>
              <a:gd name="connsiteY90" fmla="*/ 1063915 h 5550115"/>
              <a:gd name="connsiteX91" fmla="*/ 5171486 w 5563679"/>
              <a:gd name="connsiteY91" fmla="*/ 977966 h 5550115"/>
              <a:gd name="connsiteX92" fmla="*/ 5194966 w 5563679"/>
              <a:gd name="connsiteY92" fmla="*/ 975599 h 5550115"/>
              <a:gd name="connsiteX93" fmla="*/ 5194966 w 5563679"/>
              <a:gd name="connsiteY93" fmla="*/ 974861 h 5550115"/>
              <a:gd name="connsiteX94" fmla="*/ 5243036 w 5563679"/>
              <a:gd name="connsiteY94" fmla="*/ 965157 h 5550115"/>
              <a:gd name="connsiteX95" fmla="*/ 5321839 w 5563679"/>
              <a:gd name="connsiteY95" fmla="*/ 846269 h 5550115"/>
              <a:gd name="connsiteX96" fmla="*/ 5321839 w 5563679"/>
              <a:gd name="connsiteY96" fmla="*/ 469894 h 5550115"/>
              <a:gd name="connsiteX97" fmla="*/ 5330228 w 5563679"/>
              <a:gd name="connsiteY97" fmla="*/ 428344 h 5550115"/>
              <a:gd name="connsiteX98" fmla="*/ 5449115 w 5563679"/>
              <a:gd name="connsiteY98" fmla="*/ 349540 h 5550115"/>
              <a:gd name="connsiteX99" fmla="*/ 5548678 w 5563679"/>
              <a:gd name="connsiteY99" fmla="*/ 396494 h 5550115"/>
              <a:gd name="connsiteX100" fmla="*/ 5562692 w 5563679"/>
              <a:gd name="connsiteY100" fmla="*/ 419592 h 5550115"/>
              <a:gd name="connsiteX101" fmla="*/ 5562692 w 5563679"/>
              <a:gd name="connsiteY101" fmla="*/ 2265528 h 5550115"/>
              <a:gd name="connsiteX102" fmla="*/ 5563679 w 5563679"/>
              <a:gd name="connsiteY102" fmla="*/ 2265528 h 5550115"/>
              <a:gd name="connsiteX103" fmla="*/ 5563679 w 5563679"/>
              <a:gd name="connsiteY103" fmla="*/ 3341998 h 5550115"/>
              <a:gd name="connsiteX104" fmla="*/ 5484876 w 5563679"/>
              <a:gd name="connsiteY104" fmla="*/ 3460886 h 5550115"/>
              <a:gd name="connsiteX105" fmla="*/ 5436806 w 5563679"/>
              <a:gd name="connsiteY105" fmla="*/ 3470590 h 5550115"/>
              <a:gd name="connsiteX106" fmla="*/ 5436806 w 5563679"/>
              <a:gd name="connsiteY106" fmla="*/ 3471328 h 5550115"/>
              <a:gd name="connsiteX107" fmla="*/ 5413326 w 5563679"/>
              <a:gd name="connsiteY107" fmla="*/ 3473695 h 5550115"/>
              <a:gd name="connsiteX108" fmla="*/ 5336262 w 5563679"/>
              <a:gd name="connsiteY108" fmla="*/ 3520139 h 5550115"/>
              <a:gd name="connsiteX109" fmla="*/ 5315097 w 5563679"/>
              <a:gd name="connsiteY109" fmla="*/ 3557030 h 5550115"/>
              <a:gd name="connsiteX110" fmla="*/ 5315097 w 5563679"/>
              <a:gd name="connsiteY110" fmla="*/ 3620344 h 5550115"/>
              <a:gd name="connsiteX111" fmla="*/ 5236294 w 5563679"/>
              <a:gd name="connsiteY111" fmla="*/ 3739232 h 5550115"/>
              <a:gd name="connsiteX112" fmla="*/ 5188224 w 5563679"/>
              <a:gd name="connsiteY112" fmla="*/ 3748936 h 5550115"/>
              <a:gd name="connsiteX113" fmla="*/ 5188224 w 5563679"/>
              <a:gd name="connsiteY113" fmla="*/ 3749674 h 5550115"/>
              <a:gd name="connsiteX114" fmla="*/ 5164744 w 5563679"/>
              <a:gd name="connsiteY114" fmla="*/ 3752041 h 5550115"/>
              <a:gd name="connsiteX115" fmla="*/ 5065015 w 5563679"/>
              <a:gd name="connsiteY115" fmla="*/ 3837990 h 5550115"/>
              <a:gd name="connsiteX116" fmla="*/ 5064995 w 5563679"/>
              <a:gd name="connsiteY116" fmla="*/ 3838103 h 5550115"/>
              <a:gd name="connsiteX117" fmla="*/ 5064995 w 5563679"/>
              <a:gd name="connsiteY117" fmla="*/ 4397896 h 5550115"/>
              <a:gd name="connsiteX118" fmla="*/ 4986192 w 5563679"/>
              <a:gd name="connsiteY118" fmla="*/ 4516784 h 5550115"/>
              <a:gd name="connsiteX119" fmla="*/ 4938122 w 5563679"/>
              <a:gd name="connsiteY119" fmla="*/ 4526488 h 5550115"/>
              <a:gd name="connsiteX120" fmla="*/ 4938122 w 5563679"/>
              <a:gd name="connsiteY120" fmla="*/ 4527226 h 5550115"/>
              <a:gd name="connsiteX121" fmla="*/ 4914642 w 5563679"/>
              <a:gd name="connsiteY121" fmla="*/ 4529593 h 5550115"/>
              <a:gd name="connsiteX122" fmla="*/ 4814913 w 5563679"/>
              <a:gd name="connsiteY122" fmla="*/ 4615542 h 5550115"/>
              <a:gd name="connsiteX123" fmla="*/ 4814662 w 5563679"/>
              <a:gd name="connsiteY123" fmla="*/ 4616965 h 5550115"/>
              <a:gd name="connsiteX124" fmla="*/ 4814662 w 5563679"/>
              <a:gd name="connsiteY124" fmla="*/ 4885290 h 5550115"/>
              <a:gd name="connsiteX125" fmla="*/ 4685635 w 5563679"/>
              <a:gd name="connsiteY125" fmla="*/ 5014317 h 5550115"/>
              <a:gd name="connsiteX126" fmla="*/ 4685636 w 5563679"/>
              <a:gd name="connsiteY126" fmla="*/ 5014316 h 5550115"/>
              <a:gd name="connsiteX127" fmla="*/ 4556609 w 5563679"/>
              <a:gd name="connsiteY127" fmla="*/ 4885289 h 5550115"/>
              <a:gd name="connsiteX128" fmla="*/ 4556609 w 5563679"/>
              <a:gd name="connsiteY128" fmla="*/ 4605270 h 5550115"/>
              <a:gd name="connsiteX129" fmla="*/ 4554606 w 5563679"/>
              <a:gd name="connsiteY129" fmla="*/ 4593919 h 5550115"/>
              <a:gd name="connsiteX130" fmla="*/ 4454877 w 5563679"/>
              <a:gd name="connsiteY130" fmla="*/ 4507970 h 5550115"/>
              <a:gd name="connsiteX131" fmla="*/ 4431397 w 5563679"/>
              <a:gd name="connsiteY131" fmla="*/ 4505603 h 5550115"/>
              <a:gd name="connsiteX132" fmla="*/ 4431397 w 5563679"/>
              <a:gd name="connsiteY132" fmla="*/ 4504865 h 5550115"/>
              <a:gd name="connsiteX133" fmla="*/ 4383327 w 5563679"/>
              <a:gd name="connsiteY133" fmla="*/ 4495161 h 5550115"/>
              <a:gd name="connsiteX134" fmla="*/ 4304524 w 5563679"/>
              <a:gd name="connsiteY134" fmla="*/ 4376273 h 5550115"/>
              <a:gd name="connsiteX135" fmla="*/ 4304524 w 5563679"/>
              <a:gd name="connsiteY135" fmla="*/ 4286143 h 5550115"/>
              <a:gd name="connsiteX136" fmla="*/ 4296135 w 5563679"/>
              <a:gd name="connsiteY136" fmla="*/ 4244593 h 5550115"/>
              <a:gd name="connsiteX137" fmla="*/ 4177248 w 5563679"/>
              <a:gd name="connsiteY137" fmla="*/ 4165789 h 5550115"/>
              <a:gd name="connsiteX138" fmla="*/ 4058361 w 5563679"/>
              <a:gd name="connsiteY138" fmla="*/ 4244593 h 5550115"/>
              <a:gd name="connsiteX139" fmla="*/ 4056171 w 5563679"/>
              <a:gd name="connsiteY139" fmla="*/ 4255437 h 5550115"/>
              <a:gd name="connsiteX140" fmla="*/ 4056171 w 5563679"/>
              <a:gd name="connsiteY140" fmla="*/ 4496307 h 5550115"/>
              <a:gd name="connsiteX141" fmla="*/ 3977368 w 5563679"/>
              <a:gd name="connsiteY141" fmla="*/ 4615195 h 5550115"/>
              <a:gd name="connsiteX142" fmla="*/ 3929298 w 5563679"/>
              <a:gd name="connsiteY142" fmla="*/ 4624899 h 5550115"/>
              <a:gd name="connsiteX143" fmla="*/ 3929298 w 5563679"/>
              <a:gd name="connsiteY143" fmla="*/ 4625637 h 5550115"/>
              <a:gd name="connsiteX144" fmla="*/ 3905818 w 5563679"/>
              <a:gd name="connsiteY144" fmla="*/ 4628004 h 5550115"/>
              <a:gd name="connsiteX145" fmla="*/ 3806089 w 5563679"/>
              <a:gd name="connsiteY145" fmla="*/ 4713953 h 5550115"/>
              <a:gd name="connsiteX146" fmla="*/ 3805837 w 5563679"/>
              <a:gd name="connsiteY146" fmla="*/ 4715382 h 5550115"/>
              <a:gd name="connsiteX147" fmla="*/ 3805837 w 5563679"/>
              <a:gd name="connsiteY147" fmla="*/ 4820023 h 5550115"/>
              <a:gd name="connsiteX148" fmla="*/ 3676810 w 5563679"/>
              <a:gd name="connsiteY148" fmla="*/ 4949050 h 5550115"/>
              <a:gd name="connsiteX149" fmla="*/ 3676811 w 5563679"/>
              <a:gd name="connsiteY149" fmla="*/ 4949049 h 5550115"/>
              <a:gd name="connsiteX150" fmla="*/ 3547784 w 5563679"/>
              <a:gd name="connsiteY150" fmla="*/ 4820022 h 5550115"/>
              <a:gd name="connsiteX151" fmla="*/ 3547783 w 5563679"/>
              <a:gd name="connsiteY151" fmla="*/ 4836545 h 5550115"/>
              <a:gd name="connsiteX152" fmla="*/ 3537645 w 5563679"/>
              <a:gd name="connsiteY152" fmla="*/ 4786326 h 5550115"/>
              <a:gd name="connsiteX153" fmla="*/ 3418757 w 5563679"/>
              <a:gd name="connsiteY153" fmla="*/ 4707522 h 5550115"/>
              <a:gd name="connsiteX154" fmla="*/ 3299870 w 5563679"/>
              <a:gd name="connsiteY154" fmla="*/ 4786326 h 5550115"/>
              <a:gd name="connsiteX155" fmla="*/ 3290106 w 5563679"/>
              <a:gd name="connsiteY155" fmla="*/ 4834686 h 5550115"/>
              <a:gd name="connsiteX156" fmla="*/ 3290106 w 5563679"/>
              <a:gd name="connsiteY156" fmla="*/ 5421088 h 5550115"/>
              <a:gd name="connsiteX157" fmla="*/ 3161079 w 5563679"/>
              <a:gd name="connsiteY157" fmla="*/ 5550115 h 5550115"/>
              <a:gd name="connsiteX158" fmla="*/ 3161080 w 5563679"/>
              <a:gd name="connsiteY158" fmla="*/ 5550114 h 5550115"/>
              <a:gd name="connsiteX159" fmla="*/ 3032053 w 5563679"/>
              <a:gd name="connsiteY159" fmla="*/ 5421087 h 5550115"/>
              <a:gd name="connsiteX160" fmla="*/ 3032053 w 5563679"/>
              <a:gd name="connsiteY160" fmla="*/ 2265528 h 5550115"/>
              <a:gd name="connsiteX161" fmla="*/ 3032052 w 5563679"/>
              <a:gd name="connsiteY161" fmla="*/ 4524125 h 5550115"/>
              <a:gd name="connsiteX162" fmla="*/ 3021914 w 5563679"/>
              <a:gd name="connsiteY162" fmla="*/ 4473906 h 5550115"/>
              <a:gd name="connsiteX163" fmla="*/ 2903026 w 5563679"/>
              <a:gd name="connsiteY163" fmla="*/ 4395102 h 5550115"/>
              <a:gd name="connsiteX164" fmla="*/ 2784139 w 5563679"/>
              <a:gd name="connsiteY164" fmla="*/ 4473906 h 5550115"/>
              <a:gd name="connsiteX165" fmla="*/ 2780541 w 5563679"/>
              <a:gd name="connsiteY165" fmla="*/ 4491725 h 5550115"/>
              <a:gd name="connsiteX166" fmla="*/ 2780541 w 5563679"/>
              <a:gd name="connsiteY166" fmla="*/ 4800671 h 5550115"/>
              <a:gd name="connsiteX167" fmla="*/ 2651514 w 5563679"/>
              <a:gd name="connsiteY167" fmla="*/ 4929698 h 5550115"/>
              <a:gd name="connsiteX168" fmla="*/ 2651515 w 5563679"/>
              <a:gd name="connsiteY168" fmla="*/ 4929697 h 5550115"/>
              <a:gd name="connsiteX169" fmla="*/ 2522488 w 5563679"/>
              <a:gd name="connsiteY169" fmla="*/ 4800670 h 5550115"/>
              <a:gd name="connsiteX170" fmla="*/ 2522488 w 5563679"/>
              <a:gd name="connsiteY170" fmla="*/ 4753932 h 5550115"/>
              <a:gd name="connsiteX171" fmla="*/ 2503819 w 5563679"/>
              <a:gd name="connsiteY171" fmla="*/ 4721390 h 5550115"/>
              <a:gd name="connsiteX172" fmla="*/ 2426754 w 5563679"/>
              <a:gd name="connsiteY172" fmla="*/ 4674946 h 5550115"/>
              <a:gd name="connsiteX173" fmla="*/ 2403274 w 5563679"/>
              <a:gd name="connsiteY173" fmla="*/ 4672579 h 5550115"/>
              <a:gd name="connsiteX174" fmla="*/ 2403274 w 5563679"/>
              <a:gd name="connsiteY174" fmla="*/ 4671841 h 5550115"/>
              <a:gd name="connsiteX175" fmla="*/ 2355204 w 5563679"/>
              <a:gd name="connsiteY175" fmla="*/ 4662137 h 5550115"/>
              <a:gd name="connsiteX176" fmla="*/ 2276401 w 5563679"/>
              <a:gd name="connsiteY176" fmla="*/ 4543249 h 5550115"/>
              <a:gd name="connsiteX177" fmla="*/ 2276401 w 5563679"/>
              <a:gd name="connsiteY177" fmla="*/ 4429265 h 5550115"/>
              <a:gd name="connsiteX178" fmla="*/ 2268012 w 5563679"/>
              <a:gd name="connsiteY178" fmla="*/ 4387715 h 5550115"/>
              <a:gd name="connsiteX179" fmla="*/ 2149125 w 5563679"/>
              <a:gd name="connsiteY179" fmla="*/ 4308911 h 5550115"/>
              <a:gd name="connsiteX180" fmla="*/ 2030238 w 5563679"/>
              <a:gd name="connsiteY180" fmla="*/ 4387715 h 5550115"/>
              <a:gd name="connsiteX181" fmla="*/ 2028048 w 5563679"/>
              <a:gd name="connsiteY181" fmla="*/ 4398560 h 5550115"/>
              <a:gd name="connsiteX182" fmla="*/ 2028048 w 5563679"/>
              <a:gd name="connsiteY182" fmla="*/ 4551963 h 5550115"/>
              <a:gd name="connsiteX183" fmla="*/ 1949245 w 5563679"/>
              <a:gd name="connsiteY183" fmla="*/ 4670851 h 5550115"/>
              <a:gd name="connsiteX184" fmla="*/ 1901175 w 5563679"/>
              <a:gd name="connsiteY184" fmla="*/ 4680555 h 5550115"/>
              <a:gd name="connsiteX185" fmla="*/ 1901175 w 5563679"/>
              <a:gd name="connsiteY185" fmla="*/ 4681293 h 5550115"/>
              <a:gd name="connsiteX186" fmla="*/ 1877695 w 5563679"/>
              <a:gd name="connsiteY186" fmla="*/ 4683660 h 5550115"/>
              <a:gd name="connsiteX187" fmla="*/ 1777966 w 5563679"/>
              <a:gd name="connsiteY187" fmla="*/ 4769609 h 5550115"/>
              <a:gd name="connsiteX188" fmla="*/ 1775762 w 5563679"/>
              <a:gd name="connsiteY188" fmla="*/ 4782099 h 5550115"/>
              <a:gd name="connsiteX189" fmla="*/ 1775762 w 5563679"/>
              <a:gd name="connsiteY189" fmla="*/ 4916007 h 5550115"/>
              <a:gd name="connsiteX190" fmla="*/ 1646735 w 5563679"/>
              <a:gd name="connsiteY190" fmla="*/ 5045034 h 5550115"/>
              <a:gd name="connsiteX191" fmla="*/ 1646736 w 5563679"/>
              <a:gd name="connsiteY191" fmla="*/ 5045033 h 5550115"/>
              <a:gd name="connsiteX192" fmla="*/ 1517709 w 5563679"/>
              <a:gd name="connsiteY192" fmla="*/ 4916006 h 5550115"/>
              <a:gd name="connsiteX193" fmla="*/ 1517709 w 5563679"/>
              <a:gd name="connsiteY193" fmla="*/ 4550752 h 5550115"/>
              <a:gd name="connsiteX194" fmla="*/ 1515505 w 5563679"/>
              <a:gd name="connsiteY194" fmla="*/ 4538262 h 5550115"/>
              <a:gd name="connsiteX195" fmla="*/ 1415776 w 5563679"/>
              <a:gd name="connsiteY195" fmla="*/ 4452313 h 5550115"/>
              <a:gd name="connsiteX196" fmla="*/ 1392296 w 5563679"/>
              <a:gd name="connsiteY196" fmla="*/ 4449946 h 5550115"/>
              <a:gd name="connsiteX197" fmla="*/ 1392296 w 5563679"/>
              <a:gd name="connsiteY197" fmla="*/ 4449208 h 5550115"/>
              <a:gd name="connsiteX198" fmla="*/ 1344226 w 5563679"/>
              <a:gd name="connsiteY198" fmla="*/ 4439504 h 5550115"/>
              <a:gd name="connsiteX199" fmla="*/ 1265423 w 5563679"/>
              <a:gd name="connsiteY199" fmla="*/ 4320616 h 5550115"/>
              <a:gd name="connsiteX200" fmla="*/ 1265423 w 5563679"/>
              <a:gd name="connsiteY200" fmla="*/ 3944241 h 5550115"/>
              <a:gd name="connsiteX201" fmla="*/ 1257034 w 5563679"/>
              <a:gd name="connsiteY201" fmla="*/ 3902691 h 5550115"/>
              <a:gd name="connsiteX202" fmla="*/ 1138147 w 5563679"/>
              <a:gd name="connsiteY202" fmla="*/ 3823887 h 5550115"/>
              <a:gd name="connsiteX203" fmla="*/ 1019260 w 5563679"/>
              <a:gd name="connsiteY203" fmla="*/ 3902691 h 5550115"/>
              <a:gd name="connsiteX204" fmla="*/ 1016586 w 5563679"/>
              <a:gd name="connsiteY204" fmla="*/ 3915934 h 5550115"/>
              <a:gd name="connsiteX205" fmla="*/ 1016586 w 5563679"/>
              <a:gd name="connsiteY205" fmla="*/ 3976598 h 5550115"/>
              <a:gd name="connsiteX206" fmla="*/ 887559 w 5563679"/>
              <a:gd name="connsiteY206" fmla="*/ 4105625 h 5550115"/>
              <a:gd name="connsiteX207" fmla="*/ 887560 w 5563679"/>
              <a:gd name="connsiteY207" fmla="*/ 4105624 h 5550115"/>
              <a:gd name="connsiteX208" fmla="*/ 758533 w 5563679"/>
              <a:gd name="connsiteY208" fmla="*/ 3976597 h 5550115"/>
              <a:gd name="connsiteX209" fmla="*/ 758533 w 5563679"/>
              <a:gd name="connsiteY209" fmla="*/ 3835817 h 5550115"/>
              <a:gd name="connsiteX210" fmla="*/ 737116 w 5563679"/>
              <a:gd name="connsiteY210" fmla="*/ 3798485 h 5550115"/>
              <a:gd name="connsiteX211" fmla="*/ 660051 w 5563679"/>
              <a:gd name="connsiteY211" fmla="*/ 3752041 h 5550115"/>
              <a:gd name="connsiteX212" fmla="*/ 636571 w 5563679"/>
              <a:gd name="connsiteY212" fmla="*/ 3749674 h 5550115"/>
              <a:gd name="connsiteX213" fmla="*/ 636571 w 5563679"/>
              <a:gd name="connsiteY213" fmla="*/ 3748936 h 5550115"/>
              <a:gd name="connsiteX214" fmla="*/ 588501 w 5563679"/>
              <a:gd name="connsiteY214" fmla="*/ 3739232 h 5550115"/>
              <a:gd name="connsiteX215" fmla="*/ 509698 w 5563679"/>
              <a:gd name="connsiteY215" fmla="*/ 3620344 h 5550115"/>
              <a:gd name="connsiteX216" fmla="*/ 509698 w 5563679"/>
              <a:gd name="connsiteY216" fmla="*/ 2675086 h 5550115"/>
              <a:gd name="connsiteX217" fmla="*/ 501309 w 5563679"/>
              <a:gd name="connsiteY217" fmla="*/ 2633537 h 5550115"/>
              <a:gd name="connsiteX218" fmla="*/ 382422 w 5563679"/>
              <a:gd name="connsiteY218" fmla="*/ 2554733 h 5550115"/>
              <a:gd name="connsiteX219" fmla="*/ 263535 w 5563679"/>
              <a:gd name="connsiteY219" fmla="*/ 2633537 h 5550115"/>
              <a:gd name="connsiteX220" fmla="*/ 258053 w 5563679"/>
              <a:gd name="connsiteY220" fmla="*/ 2660688 h 5550115"/>
              <a:gd name="connsiteX221" fmla="*/ 258053 w 5563679"/>
              <a:gd name="connsiteY221" fmla="*/ 2715723 h 5550115"/>
              <a:gd name="connsiteX222" fmla="*/ 129026 w 5563679"/>
              <a:gd name="connsiteY222" fmla="*/ 2844750 h 5550115"/>
              <a:gd name="connsiteX223" fmla="*/ 129027 w 5563679"/>
              <a:gd name="connsiteY223" fmla="*/ 2844749 h 5550115"/>
              <a:gd name="connsiteX224" fmla="*/ 0 w 5563679"/>
              <a:gd name="connsiteY224" fmla="*/ 2715722 h 5550115"/>
              <a:gd name="connsiteX225" fmla="*/ 0 w 5563679"/>
              <a:gd name="connsiteY225" fmla="*/ 2265528 h 5550115"/>
              <a:gd name="connsiteX226" fmla="*/ 0 w 5563679"/>
              <a:gd name="connsiteY226" fmla="*/ 546839 h 5550115"/>
              <a:gd name="connsiteX227" fmla="*/ 12233 w 5563679"/>
              <a:gd name="connsiteY227" fmla="*/ 526676 h 5550115"/>
              <a:gd name="connsiteX228" fmla="*/ 111797 w 5563679"/>
              <a:gd name="connsiteY228" fmla="*/ 479722 h 5550115"/>
              <a:gd name="connsiteX229" fmla="*/ 230684 w 5563679"/>
              <a:gd name="connsiteY229" fmla="*/ 558526 h 5550115"/>
              <a:gd name="connsiteX230" fmla="*/ 232874 w 5563679"/>
              <a:gd name="connsiteY230" fmla="*/ 569371 h 5550115"/>
              <a:gd name="connsiteX231" fmla="*/ 232874 w 5563679"/>
              <a:gd name="connsiteY231" fmla="*/ 722774 h 5550115"/>
              <a:gd name="connsiteX232" fmla="*/ 311677 w 5563679"/>
              <a:gd name="connsiteY232" fmla="*/ 841662 h 5550115"/>
              <a:gd name="connsiteX233" fmla="*/ 359747 w 5563679"/>
              <a:gd name="connsiteY233" fmla="*/ 851366 h 5550115"/>
              <a:gd name="connsiteX234" fmla="*/ 359747 w 5563679"/>
              <a:gd name="connsiteY234" fmla="*/ 852104 h 5550115"/>
              <a:gd name="connsiteX235" fmla="*/ 383227 w 5563679"/>
              <a:gd name="connsiteY235" fmla="*/ 854471 h 5550115"/>
              <a:gd name="connsiteX236" fmla="*/ 482956 w 5563679"/>
              <a:gd name="connsiteY236" fmla="*/ 940420 h 5550115"/>
              <a:gd name="connsiteX237" fmla="*/ 485160 w 5563679"/>
              <a:gd name="connsiteY237" fmla="*/ 952910 h 5550115"/>
              <a:gd name="connsiteX238" fmla="*/ 485160 w 5563679"/>
              <a:gd name="connsiteY238" fmla="*/ 1086818 h 5550115"/>
              <a:gd name="connsiteX239" fmla="*/ 614186 w 5563679"/>
              <a:gd name="connsiteY239" fmla="*/ 1215845 h 5550115"/>
              <a:gd name="connsiteX240" fmla="*/ 614185 w 5563679"/>
              <a:gd name="connsiteY240" fmla="*/ 1215844 h 5550115"/>
              <a:gd name="connsiteX241" fmla="*/ 743212 w 5563679"/>
              <a:gd name="connsiteY241" fmla="*/ 1086817 h 5550115"/>
              <a:gd name="connsiteX242" fmla="*/ 743212 w 5563679"/>
              <a:gd name="connsiteY242" fmla="*/ 721563 h 5550115"/>
              <a:gd name="connsiteX243" fmla="*/ 745416 w 5563679"/>
              <a:gd name="connsiteY243" fmla="*/ 709073 h 5550115"/>
              <a:gd name="connsiteX244" fmla="*/ 845145 w 5563679"/>
              <a:gd name="connsiteY244" fmla="*/ 623124 h 5550115"/>
              <a:gd name="connsiteX245" fmla="*/ 868625 w 5563679"/>
              <a:gd name="connsiteY245" fmla="*/ 620757 h 5550115"/>
              <a:gd name="connsiteX246" fmla="*/ 868625 w 5563679"/>
              <a:gd name="connsiteY246" fmla="*/ 620019 h 5550115"/>
              <a:gd name="connsiteX247" fmla="*/ 916695 w 5563679"/>
              <a:gd name="connsiteY247" fmla="*/ 610315 h 5550115"/>
              <a:gd name="connsiteX248" fmla="*/ 995498 w 5563679"/>
              <a:gd name="connsiteY248" fmla="*/ 491427 h 5550115"/>
              <a:gd name="connsiteX249" fmla="*/ 995498 w 5563679"/>
              <a:gd name="connsiteY249" fmla="*/ 115052 h 5550115"/>
              <a:gd name="connsiteX250" fmla="*/ 1003887 w 5563679"/>
              <a:gd name="connsiteY250" fmla="*/ 73502 h 5550115"/>
              <a:gd name="connsiteX251" fmla="*/ 1084406 w 5563679"/>
              <a:gd name="connsiteY251" fmla="*/ 499 h 5550115"/>
              <a:gd name="connsiteX252" fmla="*/ 1087705 w 5563679"/>
              <a:gd name="connsiteY252" fmla="*/ 0 h 5550115"/>
              <a:gd name="connsiteX0" fmla="*/ 1087705 w 5563679"/>
              <a:gd name="connsiteY0" fmla="*/ 0 h 5550115"/>
              <a:gd name="connsiteX1" fmla="*/ 1157844 w 5563679"/>
              <a:gd name="connsiteY1" fmla="*/ 0 h 5550115"/>
              <a:gd name="connsiteX2" fmla="*/ 1161143 w 5563679"/>
              <a:gd name="connsiteY2" fmla="*/ 499 h 5550115"/>
              <a:gd name="connsiteX3" fmla="*/ 1241661 w 5563679"/>
              <a:gd name="connsiteY3" fmla="*/ 73502 h 5550115"/>
              <a:gd name="connsiteX4" fmla="*/ 1244335 w 5563679"/>
              <a:gd name="connsiteY4" fmla="*/ 86745 h 5550115"/>
              <a:gd name="connsiteX5" fmla="*/ 1244335 w 5563679"/>
              <a:gd name="connsiteY5" fmla="*/ 147409 h 5550115"/>
              <a:gd name="connsiteX6" fmla="*/ 1373362 w 5563679"/>
              <a:gd name="connsiteY6" fmla="*/ 276436 h 5550115"/>
              <a:gd name="connsiteX7" fmla="*/ 1373361 w 5563679"/>
              <a:gd name="connsiteY7" fmla="*/ 276435 h 5550115"/>
              <a:gd name="connsiteX8" fmla="*/ 1390772 w 5563679"/>
              <a:gd name="connsiteY8" fmla="*/ 272920 h 5550115"/>
              <a:gd name="connsiteX9" fmla="*/ 1399039 w 5563679"/>
              <a:gd name="connsiteY9" fmla="*/ 274589 h 5550115"/>
              <a:gd name="connsiteX10" fmla="*/ 1399039 w 5563679"/>
              <a:gd name="connsiteY10" fmla="*/ 275327 h 5550115"/>
              <a:gd name="connsiteX11" fmla="*/ 1422519 w 5563679"/>
              <a:gd name="connsiteY11" fmla="*/ 277694 h 5550115"/>
              <a:gd name="connsiteX12" fmla="*/ 1522248 w 5563679"/>
              <a:gd name="connsiteY12" fmla="*/ 363643 h 5550115"/>
              <a:gd name="connsiteX13" fmla="*/ 1522268 w 5563679"/>
              <a:gd name="connsiteY13" fmla="*/ 363756 h 5550115"/>
              <a:gd name="connsiteX14" fmla="*/ 1522268 w 5563679"/>
              <a:gd name="connsiteY14" fmla="*/ 923549 h 5550115"/>
              <a:gd name="connsiteX15" fmla="*/ 1601071 w 5563679"/>
              <a:gd name="connsiteY15" fmla="*/ 1042437 h 5550115"/>
              <a:gd name="connsiteX16" fmla="*/ 1649141 w 5563679"/>
              <a:gd name="connsiteY16" fmla="*/ 1052141 h 5550115"/>
              <a:gd name="connsiteX17" fmla="*/ 1649141 w 5563679"/>
              <a:gd name="connsiteY17" fmla="*/ 1052879 h 5550115"/>
              <a:gd name="connsiteX18" fmla="*/ 1672621 w 5563679"/>
              <a:gd name="connsiteY18" fmla="*/ 1055246 h 5550115"/>
              <a:gd name="connsiteX19" fmla="*/ 1772350 w 5563679"/>
              <a:gd name="connsiteY19" fmla="*/ 1141195 h 5550115"/>
              <a:gd name="connsiteX20" fmla="*/ 1772601 w 5563679"/>
              <a:gd name="connsiteY20" fmla="*/ 1142618 h 5550115"/>
              <a:gd name="connsiteX21" fmla="*/ 1772601 w 5563679"/>
              <a:gd name="connsiteY21" fmla="*/ 1410943 h 5550115"/>
              <a:gd name="connsiteX22" fmla="*/ 1901628 w 5563679"/>
              <a:gd name="connsiteY22" fmla="*/ 1539970 h 5550115"/>
              <a:gd name="connsiteX23" fmla="*/ 1901627 w 5563679"/>
              <a:gd name="connsiteY23" fmla="*/ 1539969 h 5550115"/>
              <a:gd name="connsiteX24" fmla="*/ 2030654 w 5563679"/>
              <a:gd name="connsiteY24" fmla="*/ 1410942 h 5550115"/>
              <a:gd name="connsiteX25" fmla="*/ 2030654 w 5563679"/>
              <a:gd name="connsiteY25" fmla="*/ 1130923 h 5550115"/>
              <a:gd name="connsiteX26" fmla="*/ 2032657 w 5563679"/>
              <a:gd name="connsiteY26" fmla="*/ 1119572 h 5550115"/>
              <a:gd name="connsiteX27" fmla="*/ 2132386 w 5563679"/>
              <a:gd name="connsiteY27" fmla="*/ 1033623 h 5550115"/>
              <a:gd name="connsiteX28" fmla="*/ 2155866 w 5563679"/>
              <a:gd name="connsiteY28" fmla="*/ 1031256 h 5550115"/>
              <a:gd name="connsiteX29" fmla="*/ 2155866 w 5563679"/>
              <a:gd name="connsiteY29" fmla="*/ 1030518 h 5550115"/>
              <a:gd name="connsiteX30" fmla="*/ 2203936 w 5563679"/>
              <a:gd name="connsiteY30" fmla="*/ 1020814 h 5550115"/>
              <a:gd name="connsiteX31" fmla="*/ 2282739 w 5563679"/>
              <a:gd name="connsiteY31" fmla="*/ 901926 h 5550115"/>
              <a:gd name="connsiteX32" fmla="*/ 2282739 w 5563679"/>
              <a:gd name="connsiteY32" fmla="*/ 811796 h 5550115"/>
              <a:gd name="connsiteX33" fmla="*/ 2291128 w 5563679"/>
              <a:gd name="connsiteY33" fmla="*/ 770246 h 5550115"/>
              <a:gd name="connsiteX34" fmla="*/ 2410015 w 5563679"/>
              <a:gd name="connsiteY34" fmla="*/ 691442 h 5550115"/>
              <a:gd name="connsiteX35" fmla="*/ 2528902 w 5563679"/>
              <a:gd name="connsiteY35" fmla="*/ 770246 h 5550115"/>
              <a:gd name="connsiteX36" fmla="*/ 2531092 w 5563679"/>
              <a:gd name="connsiteY36" fmla="*/ 781090 h 5550115"/>
              <a:gd name="connsiteX37" fmla="*/ 2531092 w 5563679"/>
              <a:gd name="connsiteY37" fmla="*/ 1021960 h 5550115"/>
              <a:gd name="connsiteX38" fmla="*/ 2609895 w 5563679"/>
              <a:gd name="connsiteY38" fmla="*/ 1140848 h 5550115"/>
              <a:gd name="connsiteX39" fmla="*/ 2657965 w 5563679"/>
              <a:gd name="connsiteY39" fmla="*/ 1150552 h 5550115"/>
              <a:gd name="connsiteX40" fmla="*/ 2657965 w 5563679"/>
              <a:gd name="connsiteY40" fmla="*/ 1151290 h 5550115"/>
              <a:gd name="connsiteX41" fmla="*/ 2681445 w 5563679"/>
              <a:gd name="connsiteY41" fmla="*/ 1153657 h 5550115"/>
              <a:gd name="connsiteX42" fmla="*/ 2781174 w 5563679"/>
              <a:gd name="connsiteY42" fmla="*/ 1239606 h 5550115"/>
              <a:gd name="connsiteX43" fmla="*/ 2781426 w 5563679"/>
              <a:gd name="connsiteY43" fmla="*/ 1241035 h 5550115"/>
              <a:gd name="connsiteX44" fmla="*/ 2781426 w 5563679"/>
              <a:gd name="connsiteY44" fmla="*/ 1345676 h 5550115"/>
              <a:gd name="connsiteX45" fmla="*/ 2910453 w 5563679"/>
              <a:gd name="connsiteY45" fmla="*/ 1474703 h 5550115"/>
              <a:gd name="connsiteX46" fmla="*/ 2910452 w 5563679"/>
              <a:gd name="connsiteY46" fmla="*/ 1474702 h 5550115"/>
              <a:gd name="connsiteX47" fmla="*/ 3039479 w 5563679"/>
              <a:gd name="connsiteY47" fmla="*/ 1345675 h 5550115"/>
              <a:gd name="connsiteX48" fmla="*/ 3039480 w 5563679"/>
              <a:gd name="connsiteY48" fmla="*/ 1362198 h 5550115"/>
              <a:gd name="connsiteX49" fmla="*/ 3049618 w 5563679"/>
              <a:gd name="connsiteY49" fmla="*/ 1311979 h 5550115"/>
              <a:gd name="connsiteX50" fmla="*/ 3168506 w 5563679"/>
              <a:gd name="connsiteY50" fmla="*/ 1233175 h 5550115"/>
              <a:gd name="connsiteX51" fmla="*/ 3287393 w 5563679"/>
              <a:gd name="connsiteY51" fmla="*/ 1311979 h 5550115"/>
              <a:gd name="connsiteX52" fmla="*/ 3297157 w 5563679"/>
              <a:gd name="connsiteY52" fmla="*/ 1360339 h 5550115"/>
              <a:gd name="connsiteX53" fmla="*/ 3297157 w 5563679"/>
              <a:gd name="connsiteY53" fmla="*/ 1946741 h 5550115"/>
              <a:gd name="connsiteX54" fmla="*/ 3426184 w 5563679"/>
              <a:gd name="connsiteY54" fmla="*/ 2075768 h 5550115"/>
              <a:gd name="connsiteX55" fmla="*/ 3426183 w 5563679"/>
              <a:gd name="connsiteY55" fmla="*/ 2075767 h 5550115"/>
              <a:gd name="connsiteX56" fmla="*/ 3555210 w 5563679"/>
              <a:gd name="connsiteY56" fmla="*/ 1946740 h 5550115"/>
              <a:gd name="connsiteX57" fmla="*/ 3555211 w 5563679"/>
              <a:gd name="connsiteY57" fmla="*/ 1049778 h 5550115"/>
              <a:gd name="connsiteX58" fmla="*/ 3565349 w 5563679"/>
              <a:gd name="connsiteY58" fmla="*/ 999559 h 5550115"/>
              <a:gd name="connsiteX59" fmla="*/ 3684237 w 5563679"/>
              <a:gd name="connsiteY59" fmla="*/ 920755 h 5550115"/>
              <a:gd name="connsiteX60" fmla="*/ 3803124 w 5563679"/>
              <a:gd name="connsiteY60" fmla="*/ 999559 h 5550115"/>
              <a:gd name="connsiteX61" fmla="*/ 3806722 w 5563679"/>
              <a:gd name="connsiteY61" fmla="*/ 1017378 h 5550115"/>
              <a:gd name="connsiteX62" fmla="*/ 3806722 w 5563679"/>
              <a:gd name="connsiteY62" fmla="*/ 1326324 h 5550115"/>
              <a:gd name="connsiteX63" fmla="*/ 3935749 w 5563679"/>
              <a:gd name="connsiteY63" fmla="*/ 1455351 h 5550115"/>
              <a:gd name="connsiteX64" fmla="*/ 3935748 w 5563679"/>
              <a:gd name="connsiteY64" fmla="*/ 1455350 h 5550115"/>
              <a:gd name="connsiteX65" fmla="*/ 4064775 w 5563679"/>
              <a:gd name="connsiteY65" fmla="*/ 1326323 h 5550115"/>
              <a:gd name="connsiteX66" fmla="*/ 4064775 w 5563679"/>
              <a:gd name="connsiteY66" fmla="*/ 1279585 h 5550115"/>
              <a:gd name="connsiteX67" fmla="*/ 4083444 w 5563679"/>
              <a:gd name="connsiteY67" fmla="*/ 1247043 h 5550115"/>
              <a:gd name="connsiteX68" fmla="*/ 4160509 w 5563679"/>
              <a:gd name="connsiteY68" fmla="*/ 1200599 h 5550115"/>
              <a:gd name="connsiteX69" fmla="*/ 4183989 w 5563679"/>
              <a:gd name="connsiteY69" fmla="*/ 1198232 h 5550115"/>
              <a:gd name="connsiteX70" fmla="*/ 4183989 w 5563679"/>
              <a:gd name="connsiteY70" fmla="*/ 1197494 h 5550115"/>
              <a:gd name="connsiteX71" fmla="*/ 4232059 w 5563679"/>
              <a:gd name="connsiteY71" fmla="*/ 1187790 h 5550115"/>
              <a:gd name="connsiteX72" fmla="*/ 4310862 w 5563679"/>
              <a:gd name="connsiteY72" fmla="*/ 1068902 h 5550115"/>
              <a:gd name="connsiteX73" fmla="*/ 4310862 w 5563679"/>
              <a:gd name="connsiteY73" fmla="*/ 954918 h 5550115"/>
              <a:gd name="connsiteX74" fmla="*/ 4319251 w 5563679"/>
              <a:gd name="connsiteY74" fmla="*/ 913368 h 5550115"/>
              <a:gd name="connsiteX75" fmla="*/ 4438138 w 5563679"/>
              <a:gd name="connsiteY75" fmla="*/ 834564 h 5550115"/>
              <a:gd name="connsiteX76" fmla="*/ 4557025 w 5563679"/>
              <a:gd name="connsiteY76" fmla="*/ 913368 h 5550115"/>
              <a:gd name="connsiteX77" fmla="*/ 4559215 w 5563679"/>
              <a:gd name="connsiteY77" fmla="*/ 924213 h 5550115"/>
              <a:gd name="connsiteX78" fmla="*/ 4559215 w 5563679"/>
              <a:gd name="connsiteY78" fmla="*/ 1077616 h 5550115"/>
              <a:gd name="connsiteX79" fmla="*/ 4638018 w 5563679"/>
              <a:gd name="connsiteY79" fmla="*/ 1196504 h 5550115"/>
              <a:gd name="connsiteX80" fmla="*/ 4686088 w 5563679"/>
              <a:gd name="connsiteY80" fmla="*/ 1206208 h 5550115"/>
              <a:gd name="connsiteX81" fmla="*/ 4686088 w 5563679"/>
              <a:gd name="connsiteY81" fmla="*/ 1206946 h 5550115"/>
              <a:gd name="connsiteX82" fmla="*/ 4709568 w 5563679"/>
              <a:gd name="connsiteY82" fmla="*/ 1209313 h 5550115"/>
              <a:gd name="connsiteX83" fmla="*/ 4809296 w 5563679"/>
              <a:gd name="connsiteY83" fmla="*/ 1295262 h 5550115"/>
              <a:gd name="connsiteX84" fmla="*/ 4811500 w 5563679"/>
              <a:gd name="connsiteY84" fmla="*/ 1307752 h 5550115"/>
              <a:gd name="connsiteX85" fmla="*/ 4811500 w 5563679"/>
              <a:gd name="connsiteY85" fmla="*/ 1441660 h 5550115"/>
              <a:gd name="connsiteX86" fmla="*/ 4940527 w 5563679"/>
              <a:gd name="connsiteY86" fmla="*/ 1570687 h 5550115"/>
              <a:gd name="connsiteX87" fmla="*/ 4940526 w 5563679"/>
              <a:gd name="connsiteY87" fmla="*/ 1570686 h 5550115"/>
              <a:gd name="connsiteX88" fmla="*/ 5069553 w 5563679"/>
              <a:gd name="connsiteY88" fmla="*/ 1441659 h 5550115"/>
              <a:gd name="connsiteX89" fmla="*/ 5069553 w 5563679"/>
              <a:gd name="connsiteY89" fmla="*/ 1076405 h 5550115"/>
              <a:gd name="connsiteX90" fmla="*/ 5071757 w 5563679"/>
              <a:gd name="connsiteY90" fmla="*/ 1063915 h 5550115"/>
              <a:gd name="connsiteX91" fmla="*/ 5171486 w 5563679"/>
              <a:gd name="connsiteY91" fmla="*/ 977966 h 5550115"/>
              <a:gd name="connsiteX92" fmla="*/ 5194966 w 5563679"/>
              <a:gd name="connsiteY92" fmla="*/ 975599 h 5550115"/>
              <a:gd name="connsiteX93" fmla="*/ 5194966 w 5563679"/>
              <a:gd name="connsiteY93" fmla="*/ 974861 h 5550115"/>
              <a:gd name="connsiteX94" fmla="*/ 5243036 w 5563679"/>
              <a:gd name="connsiteY94" fmla="*/ 965157 h 5550115"/>
              <a:gd name="connsiteX95" fmla="*/ 5321839 w 5563679"/>
              <a:gd name="connsiteY95" fmla="*/ 846269 h 5550115"/>
              <a:gd name="connsiteX96" fmla="*/ 5321839 w 5563679"/>
              <a:gd name="connsiteY96" fmla="*/ 469894 h 5550115"/>
              <a:gd name="connsiteX97" fmla="*/ 5330228 w 5563679"/>
              <a:gd name="connsiteY97" fmla="*/ 428344 h 5550115"/>
              <a:gd name="connsiteX98" fmla="*/ 5449115 w 5563679"/>
              <a:gd name="connsiteY98" fmla="*/ 349540 h 5550115"/>
              <a:gd name="connsiteX99" fmla="*/ 5548678 w 5563679"/>
              <a:gd name="connsiteY99" fmla="*/ 396494 h 5550115"/>
              <a:gd name="connsiteX100" fmla="*/ 5562692 w 5563679"/>
              <a:gd name="connsiteY100" fmla="*/ 419592 h 5550115"/>
              <a:gd name="connsiteX101" fmla="*/ 5562692 w 5563679"/>
              <a:gd name="connsiteY101" fmla="*/ 2265528 h 5550115"/>
              <a:gd name="connsiteX102" fmla="*/ 5563679 w 5563679"/>
              <a:gd name="connsiteY102" fmla="*/ 2265528 h 5550115"/>
              <a:gd name="connsiteX103" fmla="*/ 5563679 w 5563679"/>
              <a:gd name="connsiteY103" fmla="*/ 3341998 h 5550115"/>
              <a:gd name="connsiteX104" fmla="*/ 5484876 w 5563679"/>
              <a:gd name="connsiteY104" fmla="*/ 3460886 h 5550115"/>
              <a:gd name="connsiteX105" fmla="*/ 5436806 w 5563679"/>
              <a:gd name="connsiteY105" fmla="*/ 3470590 h 5550115"/>
              <a:gd name="connsiteX106" fmla="*/ 5436806 w 5563679"/>
              <a:gd name="connsiteY106" fmla="*/ 3471328 h 5550115"/>
              <a:gd name="connsiteX107" fmla="*/ 5413326 w 5563679"/>
              <a:gd name="connsiteY107" fmla="*/ 3473695 h 5550115"/>
              <a:gd name="connsiteX108" fmla="*/ 5336262 w 5563679"/>
              <a:gd name="connsiteY108" fmla="*/ 3520139 h 5550115"/>
              <a:gd name="connsiteX109" fmla="*/ 5315097 w 5563679"/>
              <a:gd name="connsiteY109" fmla="*/ 3557030 h 5550115"/>
              <a:gd name="connsiteX110" fmla="*/ 5315097 w 5563679"/>
              <a:gd name="connsiteY110" fmla="*/ 3620344 h 5550115"/>
              <a:gd name="connsiteX111" fmla="*/ 5236294 w 5563679"/>
              <a:gd name="connsiteY111" fmla="*/ 3739232 h 5550115"/>
              <a:gd name="connsiteX112" fmla="*/ 5188224 w 5563679"/>
              <a:gd name="connsiteY112" fmla="*/ 3748936 h 5550115"/>
              <a:gd name="connsiteX113" fmla="*/ 5188224 w 5563679"/>
              <a:gd name="connsiteY113" fmla="*/ 3749674 h 5550115"/>
              <a:gd name="connsiteX114" fmla="*/ 5164744 w 5563679"/>
              <a:gd name="connsiteY114" fmla="*/ 3752041 h 5550115"/>
              <a:gd name="connsiteX115" fmla="*/ 5065015 w 5563679"/>
              <a:gd name="connsiteY115" fmla="*/ 3837990 h 5550115"/>
              <a:gd name="connsiteX116" fmla="*/ 5064995 w 5563679"/>
              <a:gd name="connsiteY116" fmla="*/ 3838103 h 5550115"/>
              <a:gd name="connsiteX117" fmla="*/ 5064995 w 5563679"/>
              <a:gd name="connsiteY117" fmla="*/ 4397896 h 5550115"/>
              <a:gd name="connsiteX118" fmla="*/ 4986192 w 5563679"/>
              <a:gd name="connsiteY118" fmla="*/ 4516784 h 5550115"/>
              <a:gd name="connsiteX119" fmla="*/ 4938122 w 5563679"/>
              <a:gd name="connsiteY119" fmla="*/ 4526488 h 5550115"/>
              <a:gd name="connsiteX120" fmla="*/ 4938122 w 5563679"/>
              <a:gd name="connsiteY120" fmla="*/ 4527226 h 5550115"/>
              <a:gd name="connsiteX121" fmla="*/ 4914642 w 5563679"/>
              <a:gd name="connsiteY121" fmla="*/ 4529593 h 5550115"/>
              <a:gd name="connsiteX122" fmla="*/ 4814913 w 5563679"/>
              <a:gd name="connsiteY122" fmla="*/ 4615542 h 5550115"/>
              <a:gd name="connsiteX123" fmla="*/ 4814662 w 5563679"/>
              <a:gd name="connsiteY123" fmla="*/ 4616965 h 5550115"/>
              <a:gd name="connsiteX124" fmla="*/ 4814662 w 5563679"/>
              <a:gd name="connsiteY124" fmla="*/ 4885290 h 5550115"/>
              <a:gd name="connsiteX125" fmla="*/ 4685635 w 5563679"/>
              <a:gd name="connsiteY125" fmla="*/ 5014317 h 5550115"/>
              <a:gd name="connsiteX126" fmla="*/ 4685636 w 5563679"/>
              <a:gd name="connsiteY126" fmla="*/ 5014316 h 5550115"/>
              <a:gd name="connsiteX127" fmla="*/ 4556609 w 5563679"/>
              <a:gd name="connsiteY127" fmla="*/ 4885289 h 5550115"/>
              <a:gd name="connsiteX128" fmla="*/ 4556609 w 5563679"/>
              <a:gd name="connsiteY128" fmla="*/ 4605270 h 5550115"/>
              <a:gd name="connsiteX129" fmla="*/ 4554606 w 5563679"/>
              <a:gd name="connsiteY129" fmla="*/ 4593919 h 5550115"/>
              <a:gd name="connsiteX130" fmla="*/ 4454877 w 5563679"/>
              <a:gd name="connsiteY130" fmla="*/ 4507970 h 5550115"/>
              <a:gd name="connsiteX131" fmla="*/ 4431397 w 5563679"/>
              <a:gd name="connsiteY131" fmla="*/ 4505603 h 5550115"/>
              <a:gd name="connsiteX132" fmla="*/ 4431397 w 5563679"/>
              <a:gd name="connsiteY132" fmla="*/ 4504865 h 5550115"/>
              <a:gd name="connsiteX133" fmla="*/ 4383327 w 5563679"/>
              <a:gd name="connsiteY133" fmla="*/ 4495161 h 5550115"/>
              <a:gd name="connsiteX134" fmla="*/ 4304524 w 5563679"/>
              <a:gd name="connsiteY134" fmla="*/ 4376273 h 5550115"/>
              <a:gd name="connsiteX135" fmla="*/ 4304524 w 5563679"/>
              <a:gd name="connsiteY135" fmla="*/ 4286143 h 5550115"/>
              <a:gd name="connsiteX136" fmla="*/ 4296135 w 5563679"/>
              <a:gd name="connsiteY136" fmla="*/ 4244593 h 5550115"/>
              <a:gd name="connsiteX137" fmla="*/ 4177248 w 5563679"/>
              <a:gd name="connsiteY137" fmla="*/ 4165789 h 5550115"/>
              <a:gd name="connsiteX138" fmla="*/ 4058361 w 5563679"/>
              <a:gd name="connsiteY138" fmla="*/ 4244593 h 5550115"/>
              <a:gd name="connsiteX139" fmla="*/ 4056171 w 5563679"/>
              <a:gd name="connsiteY139" fmla="*/ 4255437 h 5550115"/>
              <a:gd name="connsiteX140" fmla="*/ 4056171 w 5563679"/>
              <a:gd name="connsiteY140" fmla="*/ 4496307 h 5550115"/>
              <a:gd name="connsiteX141" fmla="*/ 3977368 w 5563679"/>
              <a:gd name="connsiteY141" fmla="*/ 4615195 h 5550115"/>
              <a:gd name="connsiteX142" fmla="*/ 3929298 w 5563679"/>
              <a:gd name="connsiteY142" fmla="*/ 4624899 h 5550115"/>
              <a:gd name="connsiteX143" fmla="*/ 3929298 w 5563679"/>
              <a:gd name="connsiteY143" fmla="*/ 4625637 h 5550115"/>
              <a:gd name="connsiteX144" fmla="*/ 3905818 w 5563679"/>
              <a:gd name="connsiteY144" fmla="*/ 4628004 h 5550115"/>
              <a:gd name="connsiteX145" fmla="*/ 3806089 w 5563679"/>
              <a:gd name="connsiteY145" fmla="*/ 4713953 h 5550115"/>
              <a:gd name="connsiteX146" fmla="*/ 3805837 w 5563679"/>
              <a:gd name="connsiteY146" fmla="*/ 4715382 h 5550115"/>
              <a:gd name="connsiteX147" fmla="*/ 3805837 w 5563679"/>
              <a:gd name="connsiteY147" fmla="*/ 4820023 h 5550115"/>
              <a:gd name="connsiteX148" fmla="*/ 3676810 w 5563679"/>
              <a:gd name="connsiteY148" fmla="*/ 4949050 h 5550115"/>
              <a:gd name="connsiteX149" fmla="*/ 3676811 w 5563679"/>
              <a:gd name="connsiteY149" fmla="*/ 4949049 h 5550115"/>
              <a:gd name="connsiteX150" fmla="*/ 3547784 w 5563679"/>
              <a:gd name="connsiteY150" fmla="*/ 4820022 h 5550115"/>
              <a:gd name="connsiteX151" fmla="*/ 3547783 w 5563679"/>
              <a:gd name="connsiteY151" fmla="*/ 4836545 h 5550115"/>
              <a:gd name="connsiteX152" fmla="*/ 3537645 w 5563679"/>
              <a:gd name="connsiteY152" fmla="*/ 4786326 h 5550115"/>
              <a:gd name="connsiteX153" fmla="*/ 3418757 w 5563679"/>
              <a:gd name="connsiteY153" fmla="*/ 4707522 h 5550115"/>
              <a:gd name="connsiteX154" fmla="*/ 3299870 w 5563679"/>
              <a:gd name="connsiteY154" fmla="*/ 4786326 h 5550115"/>
              <a:gd name="connsiteX155" fmla="*/ 3290106 w 5563679"/>
              <a:gd name="connsiteY155" fmla="*/ 4834686 h 5550115"/>
              <a:gd name="connsiteX156" fmla="*/ 3290106 w 5563679"/>
              <a:gd name="connsiteY156" fmla="*/ 5421088 h 5550115"/>
              <a:gd name="connsiteX157" fmla="*/ 3161079 w 5563679"/>
              <a:gd name="connsiteY157" fmla="*/ 5550115 h 5550115"/>
              <a:gd name="connsiteX158" fmla="*/ 3161080 w 5563679"/>
              <a:gd name="connsiteY158" fmla="*/ 5550114 h 5550115"/>
              <a:gd name="connsiteX159" fmla="*/ 3032053 w 5563679"/>
              <a:gd name="connsiteY159" fmla="*/ 5421087 h 5550115"/>
              <a:gd name="connsiteX160" fmla="*/ 3032052 w 5563679"/>
              <a:gd name="connsiteY160" fmla="*/ 4524125 h 5550115"/>
              <a:gd name="connsiteX161" fmla="*/ 3021914 w 5563679"/>
              <a:gd name="connsiteY161" fmla="*/ 4473906 h 5550115"/>
              <a:gd name="connsiteX162" fmla="*/ 2903026 w 5563679"/>
              <a:gd name="connsiteY162" fmla="*/ 4395102 h 5550115"/>
              <a:gd name="connsiteX163" fmla="*/ 2784139 w 5563679"/>
              <a:gd name="connsiteY163" fmla="*/ 4473906 h 5550115"/>
              <a:gd name="connsiteX164" fmla="*/ 2780541 w 5563679"/>
              <a:gd name="connsiteY164" fmla="*/ 4491725 h 5550115"/>
              <a:gd name="connsiteX165" fmla="*/ 2780541 w 5563679"/>
              <a:gd name="connsiteY165" fmla="*/ 4800671 h 5550115"/>
              <a:gd name="connsiteX166" fmla="*/ 2651514 w 5563679"/>
              <a:gd name="connsiteY166" fmla="*/ 4929698 h 5550115"/>
              <a:gd name="connsiteX167" fmla="*/ 2651515 w 5563679"/>
              <a:gd name="connsiteY167" fmla="*/ 4929697 h 5550115"/>
              <a:gd name="connsiteX168" fmla="*/ 2522488 w 5563679"/>
              <a:gd name="connsiteY168" fmla="*/ 4800670 h 5550115"/>
              <a:gd name="connsiteX169" fmla="*/ 2522488 w 5563679"/>
              <a:gd name="connsiteY169" fmla="*/ 4753932 h 5550115"/>
              <a:gd name="connsiteX170" fmla="*/ 2503819 w 5563679"/>
              <a:gd name="connsiteY170" fmla="*/ 4721390 h 5550115"/>
              <a:gd name="connsiteX171" fmla="*/ 2426754 w 5563679"/>
              <a:gd name="connsiteY171" fmla="*/ 4674946 h 5550115"/>
              <a:gd name="connsiteX172" fmla="*/ 2403274 w 5563679"/>
              <a:gd name="connsiteY172" fmla="*/ 4672579 h 5550115"/>
              <a:gd name="connsiteX173" fmla="*/ 2403274 w 5563679"/>
              <a:gd name="connsiteY173" fmla="*/ 4671841 h 5550115"/>
              <a:gd name="connsiteX174" fmla="*/ 2355204 w 5563679"/>
              <a:gd name="connsiteY174" fmla="*/ 4662137 h 5550115"/>
              <a:gd name="connsiteX175" fmla="*/ 2276401 w 5563679"/>
              <a:gd name="connsiteY175" fmla="*/ 4543249 h 5550115"/>
              <a:gd name="connsiteX176" fmla="*/ 2276401 w 5563679"/>
              <a:gd name="connsiteY176" fmla="*/ 4429265 h 5550115"/>
              <a:gd name="connsiteX177" fmla="*/ 2268012 w 5563679"/>
              <a:gd name="connsiteY177" fmla="*/ 4387715 h 5550115"/>
              <a:gd name="connsiteX178" fmla="*/ 2149125 w 5563679"/>
              <a:gd name="connsiteY178" fmla="*/ 4308911 h 5550115"/>
              <a:gd name="connsiteX179" fmla="*/ 2030238 w 5563679"/>
              <a:gd name="connsiteY179" fmla="*/ 4387715 h 5550115"/>
              <a:gd name="connsiteX180" fmla="*/ 2028048 w 5563679"/>
              <a:gd name="connsiteY180" fmla="*/ 4398560 h 5550115"/>
              <a:gd name="connsiteX181" fmla="*/ 2028048 w 5563679"/>
              <a:gd name="connsiteY181" fmla="*/ 4551963 h 5550115"/>
              <a:gd name="connsiteX182" fmla="*/ 1949245 w 5563679"/>
              <a:gd name="connsiteY182" fmla="*/ 4670851 h 5550115"/>
              <a:gd name="connsiteX183" fmla="*/ 1901175 w 5563679"/>
              <a:gd name="connsiteY183" fmla="*/ 4680555 h 5550115"/>
              <a:gd name="connsiteX184" fmla="*/ 1901175 w 5563679"/>
              <a:gd name="connsiteY184" fmla="*/ 4681293 h 5550115"/>
              <a:gd name="connsiteX185" fmla="*/ 1877695 w 5563679"/>
              <a:gd name="connsiteY185" fmla="*/ 4683660 h 5550115"/>
              <a:gd name="connsiteX186" fmla="*/ 1777966 w 5563679"/>
              <a:gd name="connsiteY186" fmla="*/ 4769609 h 5550115"/>
              <a:gd name="connsiteX187" fmla="*/ 1775762 w 5563679"/>
              <a:gd name="connsiteY187" fmla="*/ 4782099 h 5550115"/>
              <a:gd name="connsiteX188" fmla="*/ 1775762 w 5563679"/>
              <a:gd name="connsiteY188" fmla="*/ 4916007 h 5550115"/>
              <a:gd name="connsiteX189" fmla="*/ 1646735 w 5563679"/>
              <a:gd name="connsiteY189" fmla="*/ 5045034 h 5550115"/>
              <a:gd name="connsiteX190" fmla="*/ 1646736 w 5563679"/>
              <a:gd name="connsiteY190" fmla="*/ 5045033 h 5550115"/>
              <a:gd name="connsiteX191" fmla="*/ 1517709 w 5563679"/>
              <a:gd name="connsiteY191" fmla="*/ 4916006 h 5550115"/>
              <a:gd name="connsiteX192" fmla="*/ 1517709 w 5563679"/>
              <a:gd name="connsiteY192" fmla="*/ 4550752 h 5550115"/>
              <a:gd name="connsiteX193" fmla="*/ 1515505 w 5563679"/>
              <a:gd name="connsiteY193" fmla="*/ 4538262 h 5550115"/>
              <a:gd name="connsiteX194" fmla="*/ 1415776 w 5563679"/>
              <a:gd name="connsiteY194" fmla="*/ 4452313 h 5550115"/>
              <a:gd name="connsiteX195" fmla="*/ 1392296 w 5563679"/>
              <a:gd name="connsiteY195" fmla="*/ 4449946 h 5550115"/>
              <a:gd name="connsiteX196" fmla="*/ 1392296 w 5563679"/>
              <a:gd name="connsiteY196" fmla="*/ 4449208 h 5550115"/>
              <a:gd name="connsiteX197" fmla="*/ 1344226 w 5563679"/>
              <a:gd name="connsiteY197" fmla="*/ 4439504 h 5550115"/>
              <a:gd name="connsiteX198" fmla="*/ 1265423 w 5563679"/>
              <a:gd name="connsiteY198" fmla="*/ 4320616 h 5550115"/>
              <a:gd name="connsiteX199" fmla="*/ 1265423 w 5563679"/>
              <a:gd name="connsiteY199" fmla="*/ 3944241 h 5550115"/>
              <a:gd name="connsiteX200" fmla="*/ 1257034 w 5563679"/>
              <a:gd name="connsiteY200" fmla="*/ 3902691 h 5550115"/>
              <a:gd name="connsiteX201" fmla="*/ 1138147 w 5563679"/>
              <a:gd name="connsiteY201" fmla="*/ 3823887 h 5550115"/>
              <a:gd name="connsiteX202" fmla="*/ 1019260 w 5563679"/>
              <a:gd name="connsiteY202" fmla="*/ 3902691 h 5550115"/>
              <a:gd name="connsiteX203" fmla="*/ 1016586 w 5563679"/>
              <a:gd name="connsiteY203" fmla="*/ 3915934 h 5550115"/>
              <a:gd name="connsiteX204" fmla="*/ 1016586 w 5563679"/>
              <a:gd name="connsiteY204" fmla="*/ 3976598 h 5550115"/>
              <a:gd name="connsiteX205" fmla="*/ 887559 w 5563679"/>
              <a:gd name="connsiteY205" fmla="*/ 4105625 h 5550115"/>
              <a:gd name="connsiteX206" fmla="*/ 887560 w 5563679"/>
              <a:gd name="connsiteY206" fmla="*/ 4105624 h 5550115"/>
              <a:gd name="connsiteX207" fmla="*/ 758533 w 5563679"/>
              <a:gd name="connsiteY207" fmla="*/ 3976597 h 5550115"/>
              <a:gd name="connsiteX208" fmla="*/ 758533 w 5563679"/>
              <a:gd name="connsiteY208" fmla="*/ 3835817 h 5550115"/>
              <a:gd name="connsiteX209" fmla="*/ 737116 w 5563679"/>
              <a:gd name="connsiteY209" fmla="*/ 3798485 h 5550115"/>
              <a:gd name="connsiteX210" fmla="*/ 660051 w 5563679"/>
              <a:gd name="connsiteY210" fmla="*/ 3752041 h 5550115"/>
              <a:gd name="connsiteX211" fmla="*/ 636571 w 5563679"/>
              <a:gd name="connsiteY211" fmla="*/ 3749674 h 5550115"/>
              <a:gd name="connsiteX212" fmla="*/ 636571 w 5563679"/>
              <a:gd name="connsiteY212" fmla="*/ 3748936 h 5550115"/>
              <a:gd name="connsiteX213" fmla="*/ 588501 w 5563679"/>
              <a:gd name="connsiteY213" fmla="*/ 3739232 h 5550115"/>
              <a:gd name="connsiteX214" fmla="*/ 509698 w 5563679"/>
              <a:gd name="connsiteY214" fmla="*/ 3620344 h 5550115"/>
              <a:gd name="connsiteX215" fmla="*/ 509698 w 5563679"/>
              <a:gd name="connsiteY215" fmla="*/ 2675086 h 5550115"/>
              <a:gd name="connsiteX216" fmla="*/ 501309 w 5563679"/>
              <a:gd name="connsiteY216" fmla="*/ 2633537 h 5550115"/>
              <a:gd name="connsiteX217" fmla="*/ 382422 w 5563679"/>
              <a:gd name="connsiteY217" fmla="*/ 2554733 h 5550115"/>
              <a:gd name="connsiteX218" fmla="*/ 263535 w 5563679"/>
              <a:gd name="connsiteY218" fmla="*/ 2633537 h 5550115"/>
              <a:gd name="connsiteX219" fmla="*/ 258053 w 5563679"/>
              <a:gd name="connsiteY219" fmla="*/ 2660688 h 5550115"/>
              <a:gd name="connsiteX220" fmla="*/ 258053 w 5563679"/>
              <a:gd name="connsiteY220" fmla="*/ 2715723 h 5550115"/>
              <a:gd name="connsiteX221" fmla="*/ 129026 w 5563679"/>
              <a:gd name="connsiteY221" fmla="*/ 2844750 h 5550115"/>
              <a:gd name="connsiteX222" fmla="*/ 129027 w 5563679"/>
              <a:gd name="connsiteY222" fmla="*/ 2844749 h 5550115"/>
              <a:gd name="connsiteX223" fmla="*/ 0 w 5563679"/>
              <a:gd name="connsiteY223" fmla="*/ 2715722 h 5550115"/>
              <a:gd name="connsiteX224" fmla="*/ 0 w 5563679"/>
              <a:gd name="connsiteY224" fmla="*/ 2265528 h 5550115"/>
              <a:gd name="connsiteX225" fmla="*/ 0 w 5563679"/>
              <a:gd name="connsiteY225" fmla="*/ 546839 h 5550115"/>
              <a:gd name="connsiteX226" fmla="*/ 12233 w 5563679"/>
              <a:gd name="connsiteY226" fmla="*/ 526676 h 5550115"/>
              <a:gd name="connsiteX227" fmla="*/ 111797 w 5563679"/>
              <a:gd name="connsiteY227" fmla="*/ 479722 h 5550115"/>
              <a:gd name="connsiteX228" fmla="*/ 230684 w 5563679"/>
              <a:gd name="connsiteY228" fmla="*/ 558526 h 5550115"/>
              <a:gd name="connsiteX229" fmla="*/ 232874 w 5563679"/>
              <a:gd name="connsiteY229" fmla="*/ 569371 h 5550115"/>
              <a:gd name="connsiteX230" fmla="*/ 232874 w 5563679"/>
              <a:gd name="connsiteY230" fmla="*/ 722774 h 5550115"/>
              <a:gd name="connsiteX231" fmla="*/ 311677 w 5563679"/>
              <a:gd name="connsiteY231" fmla="*/ 841662 h 5550115"/>
              <a:gd name="connsiteX232" fmla="*/ 359747 w 5563679"/>
              <a:gd name="connsiteY232" fmla="*/ 851366 h 5550115"/>
              <a:gd name="connsiteX233" fmla="*/ 359747 w 5563679"/>
              <a:gd name="connsiteY233" fmla="*/ 852104 h 5550115"/>
              <a:gd name="connsiteX234" fmla="*/ 383227 w 5563679"/>
              <a:gd name="connsiteY234" fmla="*/ 854471 h 5550115"/>
              <a:gd name="connsiteX235" fmla="*/ 482956 w 5563679"/>
              <a:gd name="connsiteY235" fmla="*/ 940420 h 5550115"/>
              <a:gd name="connsiteX236" fmla="*/ 485160 w 5563679"/>
              <a:gd name="connsiteY236" fmla="*/ 952910 h 5550115"/>
              <a:gd name="connsiteX237" fmla="*/ 485160 w 5563679"/>
              <a:gd name="connsiteY237" fmla="*/ 1086818 h 5550115"/>
              <a:gd name="connsiteX238" fmla="*/ 614186 w 5563679"/>
              <a:gd name="connsiteY238" fmla="*/ 1215845 h 5550115"/>
              <a:gd name="connsiteX239" fmla="*/ 614185 w 5563679"/>
              <a:gd name="connsiteY239" fmla="*/ 1215844 h 5550115"/>
              <a:gd name="connsiteX240" fmla="*/ 743212 w 5563679"/>
              <a:gd name="connsiteY240" fmla="*/ 1086817 h 5550115"/>
              <a:gd name="connsiteX241" fmla="*/ 743212 w 5563679"/>
              <a:gd name="connsiteY241" fmla="*/ 721563 h 5550115"/>
              <a:gd name="connsiteX242" fmla="*/ 745416 w 5563679"/>
              <a:gd name="connsiteY242" fmla="*/ 709073 h 5550115"/>
              <a:gd name="connsiteX243" fmla="*/ 845145 w 5563679"/>
              <a:gd name="connsiteY243" fmla="*/ 623124 h 5550115"/>
              <a:gd name="connsiteX244" fmla="*/ 868625 w 5563679"/>
              <a:gd name="connsiteY244" fmla="*/ 620757 h 5550115"/>
              <a:gd name="connsiteX245" fmla="*/ 868625 w 5563679"/>
              <a:gd name="connsiteY245" fmla="*/ 620019 h 5550115"/>
              <a:gd name="connsiteX246" fmla="*/ 916695 w 5563679"/>
              <a:gd name="connsiteY246" fmla="*/ 610315 h 5550115"/>
              <a:gd name="connsiteX247" fmla="*/ 995498 w 5563679"/>
              <a:gd name="connsiteY247" fmla="*/ 491427 h 5550115"/>
              <a:gd name="connsiteX248" fmla="*/ 995498 w 5563679"/>
              <a:gd name="connsiteY248" fmla="*/ 115052 h 5550115"/>
              <a:gd name="connsiteX249" fmla="*/ 1003887 w 5563679"/>
              <a:gd name="connsiteY249" fmla="*/ 73502 h 5550115"/>
              <a:gd name="connsiteX250" fmla="*/ 1084406 w 5563679"/>
              <a:gd name="connsiteY250" fmla="*/ 499 h 5550115"/>
              <a:gd name="connsiteX251" fmla="*/ 1087705 w 5563679"/>
              <a:gd name="connsiteY251" fmla="*/ 0 h 5550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Lst>
            <a:rect l="l" t="t" r="r" b="b"/>
            <a:pathLst>
              <a:path w="5563679" h="5550115">
                <a:moveTo>
                  <a:pt x="1087705" y="0"/>
                </a:moveTo>
                <a:lnTo>
                  <a:pt x="1157844" y="0"/>
                </a:lnTo>
                <a:lnTo>
                  <a:pt x="1161143" y="499"/>
                </a:lnTo>
                <a:cubicBezTo>
                  <a:pt x="1197505" y="11809"/>
                  <a:pt x="1226971" y="38770"/>
                  <a:pt x="1241661" y="73502"/>
                </a:cubicBezTo>
                <a:lnTo>
                  <a:pt x="1244335" y="86745"/>
                </a:lnTo>
                <a:lnTo>
                  <a:pt x="1244335" y="147409"/>
                </a:lnTo>
                <a:cubicBezTo>
                  <a:pt x="1244335" y="218669"/>
                  <a:pt x="1302102" y="276436"/>
                  <a:pt x="1373362" y="276436"/>
                </a:cubicBezTo>
                <a:lnTo>
                  <a:pt x="1373361" y="276435"/>
                </a:lnTo>
                <a:lnTo>
                  <a:pt x="1390772" y="272920"/>
                </a:lnTo>
                <a:lnTo>
                  <a:pt x="1399039" y="274589"/>
                </a:lnTo>
                <a:lnTo>
                  <a:pt x="1399039" y="275327"/>
                </a:lnTo>
                <a:lnTo>
                  <a:pt x="1422519" y="277694"/>
                </a:lnTo>
                <a:cubicBezTo>
                  <a:pt x="1468717" y="287147"/>
                  <a:pt x="1506329" y="320167"/>
                  <a:pt x="1522248" y="363643"/>
                </a:cubicBezTo>
                <a:cubicBezTo>
                  <a:pt x="1522255" y="363681"/>
                  <a:pt x="1522261" y="363718"/>
                  <a:pt x="1522268" y="363756"/>
                </a:cubicBezTo>
                <a:lnTo>
                  <a:pt x="1522268" y="923549"/>
                </a:lnTo>
                <a:cubicBezTo>
                  <a:pt x="1522268" y="976994"/>
                  <a:pt x="1554762" y="1022849"/>
                  <a:pt x="1601071" y="1042437"/>
                </a:cubicBezTo>
                <a:lnTo>
                  <a:pt x="1649141" y="1052141"/>
                </a:lnTo>
                <a:lnTo>
                  <a:pt x="1649141" y="1052879"/>
                </a:lnTo>
                <a:lnTo>
                  <a:pt x="1672621" y="1055246"/>
                </a:lnTo>
                <a:cubicBezTo>
                  <a:pt x="1718819" y="1064699"/>
                  <a:pt x="1756431" y="1097719"/>
                  <a:pt x="1772350" y="1141195"/>
                </a:cubicBezTo>
                <a:cubicBezTo>
                  <a:pt x="1772434" y="1141669"/>
                  <a:pt x="1772517" y="1142144"/>
                  <a:pt x="1772601" y="1142618"/>
                </a:cubicBezTo>
                <a:lnTo>
                  <a:pt x="1772601" y="1410943"/>
                </a:lnTo>
                <a:cubicBezTo>
                  <a:pt x="1772601" y="1482203"/>
                  <a:pt x="1830368" y="1539970"/>
                  <a:pt x="1901628" y="1539970"/>
                </a:cubicBezTo>
                <a:lnTo>
                  <a:pt x="1901627" y="1539969"/>
                </a:lnTo>
                <a:cubicBezTo>
                  <a:pt x="1972887" y="1539969"/>
                  <a:pt x="2030654" y="1482202"/>
                  <a:pt x="2030654" y="1410942"/>
                </a:cubicBezTo>
                <a:lnTo>
                  <a:pt x="2030654" y="1130923"/>
                </a:lnTo>
                <a:lnTo>
                  <a:pt x="2032657" y="1119572"/>
                </a:lnTo>
                <a:cubicBezTo>
                  <a:pt x="2048576" y="1076096"/>
                  <a:pt x="2086188" y="1043076"/>
                  <a:pt x="2132386" y="1033623"/>
                </a:cubicBezTo>
                <a:lnTo>
                  <a:pt x="2155866" y="1031256"/>
                </a:lnTo>
                <a:lnTo>
                  <a:pt x="2155866" y="1030518"/>
                </a:lnTo>
                <a:lnTo>
                  <a:pt x="2203936" y="1020814"/>
                </a:lnTo>
                <a:cubicBezTo>
                  <a:pt x="2250245" y="1001226"/>
                  <a:pt x="2282739" y="955371"/>
                  <a:pt x="2282739" y="901926"/>
                </a:cubicBezTo>
                <a:lnTo>
                  <a:pt x="2282739" y="811796"/>
                </a:lnTo>
                <a:lnTo>
                  <a:pt x="2291128" y="770246"/>
                </a:lnTo>
                <a:cubicBezTo>
                  <a:pt x="2310715" y="723936"/>
                  <a:pt x="2356570" y="691442"/>
                  <a:pt x="2410015" y="691442"/>
                </a:cubicBezTo>
                <a:cubicBezTo>
                  <a:pt x="2463460" y="691442"/>
                  <a:pt x="2509315" y="723936"/>
                  <a:pt x="2528902" y="770246"/>
                </a:cubicBezTo>
                <a:lnTo>
                  <a:pt x="2531092" y="781090"/>
                </a:lnTo>
                <a:lnTo>
                  <a:pt x="2531092" y="1021960"/>
                </a:lnTo>
                <a:cubicBezTo>
                  <a:pt x="2531092" y="1075405"/>
                  <a:pt x="2563586" y="1121260"/>
                  <a:pt x="2609895" y="1140848"/>
                </a:cubicBezTo>
                <a:lnTo>
                  <a:pt x="2657965" y="1150552"/>
                </a:lnTo>
                <a:lnTo>
                  <a:pt x="2657965" y="1151290"/>
                </a:lnTo>
                <a:lnTo>
                  <a:pt x="2681445" y="1153657"/>
                </a:lnTo>
                <a:cubicBezTo>
                  <a:pt x="2727642" y="1163110"/>
                  <a:pt x="2765255" y="1196130"/>
                  <a:pt x="2781174" y="1239606"/>
                </a:cubicBezTo>
                <a:lnTo>
                  <a:pt x="2781426" y="1241035"/>
                </a:lnTo>
                <a:lnTo>
                  <a:pt x="2781426" y="1345676"/>
                </a:lnTo>
                <a:cubicBezTo>
                  <a:pt x="2781426" y="1416936"/>
                  <a:pt x="2839193" y="1474703"/>
                  <a:pt x="2910453" y="1474703"/>
                </a:cubicBezTo>
                <a:lnTo>
                  <a:pt x="2910452" y="1474702"/>
                </a:lnTo>
                <a:cubicBezTo>
                  <a:pt x="2981712" y="1474702"/>
                  <a:pt x="3039479" y="1416935"/>
                  <a:pt x="3039479" y="1345675"/>
                </a:cubicBezTo>
                <a:cubicBezTo>
                  <a:pt x="3039479" y="1351183"/>
                  <a:pt x="3039480" y="1356690"/>
                  <a:pt x="3039480" y="1362198"/>
                </a:cubicBezTo>
                <a:lnTo>
                  <a:pt x="3049618" y="1311979"/>
                </a:lnTo>
                <a:cubicBezTo>
                  <a:pt x="3069206" y="1265669"/>
                  <a:pt x="3115061" y="1233175"/>
                  <a:pt x="3168506" y="1233175"/>
                </a:cubicBezTo>
                <a:cubicBezTo>
                  <a:pt x="3221951" y="1233175"/>
                  <a:pt x="3267806" y="1265669"/>
                  <a:pt x="3287393" y="1311979"/>
                </a:cubicBezTo>
                <a:lnTo>
                  <a:pt x="3297157" y="1360339"/>
                </a:lnTo>
                <a:lnTo>
                  <a:pt x="3297157" y="1946741"/>
                </a:lnTo>
                <a:cubicBezTo>
                  <a:pt x="3297157" y="2018001"/>
                  <a:pt x="3354924" y="2075768"/>
                  <a:pt x="3426184" y="2075768"/>
                </a:cubicBezTo>
                <a:lnTo>
                  <a:pt x="3426183" y="2075767"/>
                </a:lnTo>
                <a:cubicBezTo>
                  <a:pt x="3497443" y="2075767"/>
                  <a:pt x="3555210" y="2018000"/>
                  <a:pt x="3555210" y="1946740"/>
                </a:cubicBezTo>
                <a:cubicBezTo>
                  <a:pt x="3555210" y="1647753"/>
                  <a:pt x="3555211" y="1348765"/>
                  <a:pt x="3555211" y="1049778"/>
                </a:cubicBezTo>
                <a:lnTo>
                  <a:pt x="3565349" y="999559"/>
                </a:lnTo>
                <a:cubicBezTo>
                  <a:pt x="3584937" y="953249"/>
                  <a:pt x="3630792" y="920755"/>
                  <a:pt x="3684237" y="920755"/>
                </a:cubicBezTo>
                <a:cubicBezTo>
                  <a:pt x="3737682" y="920755"/>
                  <a:pt x="3783537" y="953249"/>
                  <a:pt x="3803124" y="999559"/>
                </a:cubicBezTo>
                <a:lnTo>
                  <a:pt x="3806722" y="1017378"/>
                </a:lnTo>
                <a:lnTo>
                  <a:pt x="3806722" y="1326324"/>
                </a:lnTo>
                <a:cubicBezTo>
                  <a:pt x="3806722" y="1397584"/>
                  <a:pt x="3864489" y="1455351"/>
                  <a:pt x="3935749" y="1455351"/>
                </a:cubicBezTo>
                <a:lnTo>
                  <a:pt x="3935748" y="1455350"/>
                </a:lnTo>
                <a:cubicBezTo>
                  <a:pt x="4007008" y="1455350"/>
                  <a:pt x="4064775" y="1397583"/>
                  <a:pt x="4064775" y="1326323"/>
                </a:cubicBezTo>
                <a:lnTo>
                  <a:pt x="4064775" y="1279585"/>
                </a:lnTo>
                <a:lnTo>
                  <a:pt x="4083444" y="1247043"/>
                </a:lnTo>
                <a:cubicBezTo>
                  <a:pt x="4102728" y="1223677"/>
                  <a:pt x="4129710" y="1206901"/>
                  <a:pt x="4160509" y="1200599"/>
                </a:cubicBezTo>
                <a:lnTo>
                  <a:pt x="4183989" y="1198232"/>
                </a:lnTo>
                <a:lnTo>
                  <a:pt x="4183989" y="1197494"/>
                </a:lnTo>
                <a:lnTo>
                  <a:pt x="4232059" y="1187790"/>
                </a:lnTo>
                <a:cubicBezTo>
                  <a:pt x="4278368" y="1168202"/>
                  <a:pt x="4310862" y="1122347"/>
                  <a:pt x="4310862" y="1068902"/>
                </a:cubicBezTo>
                <a:lnTo>
                  <a:pt x="4310862" y="954918"/>
                </a:lnTo>
                <a:lnTo>
                  <a:pt x="4319251" y="913368"/>
                </a:lnTo>
                <a:cubicBezTo>
                  <a:pt x="4338838" y="867058"/>
                  <a:pt x="4384693" y="834564"/>
                  <a:pt x="4438138" y="834564"/>
                </a:cubicBezTo>
                <a:cubicBezTo>
                  <a:pt x="4491583" y="834564"/>
                  <a:pt x="4537438" y="867058"/>
                  <a:pt x="4557025" y="913368"/>
                </a:cubicBezTo>
                <a:lnTo>
                  <a:pt x="4559215" y="924213"/>
                </a:lnTo>
                <a:lnTo>
                  <a:pt x="4559215" y="1077616"/>
                </a:lnTo>
                <a:cubicBezTo>
                  <a:pt x="4559215" y="1131061"/>
                  <a:pt x="4591709" y="1176916"/>
                  <a:pt x="4638018" y="1196504"/>
                </a:cubicBezTo>
                <a:lnTo>
                  <a:pt x="4686088" y="1206208"/>
                </a:lnTo>
                <a:lnTo>
                  <a:pt x="4686088" y="1206946"/>
                </a:lnTo>
                <a:lnTo>
                  <a:pt x="4709568" y="1209313"/>
                </a:lnTo>
                <a:cubicBezTo>
                  <a:pt x="4755766" y="1218766"/>
                  <a:pt x="4793378" y="1251786"/>
                  <a:pt x="4809296" y="1295262"/>
                </a:cubicBezTo>
                <a:lnTo>
                  <a:pt x="4811500" y="1307752"/>
                </a:lnTo>
                <a:lnTo>
                  <a:pt x="4811500" y="1441660"/>
                </a:lnTo>
                <a:cubicBezTo>
                  <a:pt x="4811500" y="1512920"/>
                  <a:pt x="4869267" y="1570687"/>
                  <a:pt x="4940527" y="1570687"/>
                </a:cubicBezTo>
                <a:lnTo>
                  <a:pt x="4940526" y="1570686"/>
                </a:lnTo>
                <a:cubicBezTo>
                  <a:pt x="5011786" y="1570686"/>
                  <a:pt x="5069553" y="1512919"/>
                  <a:pt x="5069553" y="1441659"/>
                </a:cubicBezTo>
                <a:lnTo>
                  <a:pt x="5069553" y="1076405"/>
                </a:lnTo>
                <a:lnTo>
                  <a:pt x="5071757" y="1063915"/>
                </a:lnTo>
                <a:cubicBezTo>
                  <a:pt x="5087676" y="1020439"/>
                  <a:pt x="5125288" y="987419"/>
                  <a:pt x="5171486" y="977966"/>
                </a:cubicBezTo>
                <a:lnTo>
                  <a:pt x="5194966" y="975599"/>
                </a:lnTo>
                <a:lnTo>
                  <a:pt x="5194966" y="974861"/>
                </a:lnTo>
                <a:lnTo>
                  <a:pt x="5243036" y="965157"/>
                </a:lnTo>
                <a:cubicBezTo>
                  <a:pt x="5289345" y="945569"/>
                  <a:pt x="5321839" y="899714"/>
                  <a:pt x="5321839" y="846269"/>
                </a:cubicBezTo>
                <a:lnTo>
                  <a:pt x="5321839" y="469894"/>
                </a:lnTo>
                <a:lnTo>
                  <a:pt x="5330228" y="428344"/>
                </a:lnTo>
                <a:cubicBezTo>
                  <a:pt x="5349815" y="382034"/>
                  <a:pt x="5395670" y="349540"/>
                  <a:pt x="5449115" y="349540"/>
                </a:cubicBezTo>
                <a:cubicBezTo>
                  <a:pt x="5489199" y="349540"/>
                  <a:pt x="5525013" y="367818"/>
                  <a:pt x="5548678" y="396494"/>
                </a:cubicBezTo>
                <a:lnTo>
                  <a:pt x="5562692" y="419592"/>
                </a:lnTo>
                <a:lnTo>
                  <a:pt x="5562692" y="2265528"/>
                </a:lnTo>
                <a:lnTo>
                  <a:pt x="5563679" y="2265528"/>
                </a:lnTo>
                <a:lnTo>
                  <a:pt x="5563679" y="3341998"/>
                </a:lnTo>
                <a:cubicBezTo>
                  <a:pt x="5563679" y="3395443"/>
                  <a:pt x="5531185" y="3441298"/>
                  <a:pt x="5484876" y="3460886"/>
                </a:cubicBezTo>
                <a:lnTo>
                  <a:pt x="5436806" y="3470590"/>
                </a:lnTo>
                <a:lnTo>
                  <a:pt x="5436806" y="3471328"/>
                </a:lnTo>
                <a:lnTo>
                  <a:pt x="5413326" y="3473695"/>
                </a:lnTo>
                <a:cubicBezTo>
                  <a:pt x="5382527" y="3479997"/>
                  <a:pt x="5355545" y="3496773"/>
                  <a:pt x="5336262" y="3520139"/>
                </a:cubicBezTo>
                <a:lnTo>
                  <a:pt x="5315097" y="3557030"/>
                </a:lnTo>
                <a:lnTo>
                  <a:pt x="5315097" y="3620344"/>
                </a:lnTo>
                <a:cubicBezTo>
                  <a:pt x="5315097" y="3673789"/>
                  <a:pt x="5282603" y="3719644"/>
                  <a:pt x="5236294" y="3739232"/>
                </a:cubicBezTo>
                <a:lnTo>
                  <a:pt x="5188224" y="3748936"/>
                </a:lnTo>
                <a:lnTo>
                  <a:pt x="5188224" y="3749674"/>
                </a:lnTo>
                <a:lnTo>
                  <a:pt x="5164744" y="3752041"/>
                </a:lnTo>
                <a:cubicBezTo>
                  <a:pt x="5118546" y="3761494"/>
                  <a:pt x="5080934" y="3794514"/>
                  <a:pt x="5065015" y="3837990"/>
                </a:cubicBezTo>
                <a:cubicBezTo>
                  <a:pt x="5065008" y="3838028"/>
                  <a:pt x="5065002" y="3838065"/>
                  <a:pt x="5064995" y="3838103"/>
                </a:cubicBezTo>
                <a:lnTo>
                  <a:pt x="5064995" y="4397896"/>
                </a:lnTo>
                <a:cubicBezTo>
                  <a:pt x="5064995" y="4451341"/>
                  <a:pt x="5032501" y="4497196"/>
                  <a:pt x="4986192" y="4516784"/>
                </a:cubicBezTo>
                <a:lnTo>
                  <a:pt x="4938122" y="4526488"/>
                </a:lnTo>
                <a:lnTo>
                  <a:pt x="4938122" y="4527226"/>
                </a:lnTo>
                <a:lnTo>
                  <a:pt x="4914642" y="4529593"/>
                </a:lnTo>
                <a:cubicBezTo>
                  <a:pt x="4868444" y="4539046"/>
                  <a:pt x="4830832" y="4572066"/>
                  <a:pt x="4814913" y="4615542"/>
                </a:cubicBezTo>
                <a:cubicBezTo>
                  <a:pt x="4814829" y="4616016"/>
                  <a:pt x="4814746" y="4616491"/>
                  <a:pt x="4814662" y="4616965"/>
                </a:cubicBezTo>
                <a:lnTo>
                  <a:pt x="4814662" y="4885290"/>
                </a:lnTo>
                <a:cubicBezTo>
                  <a:pt x="4814662" y="4956550"/>
                  <a:pt x="4756895" y="5014317"/>
                  <a:pt x="4685635" y="5014317"/>
                </a:cubicBezTo>
                <a:lnTo>
                  <a:pt x="4685636" y="5014316"/>
                </a:lnTo>
                <a:cubicBezTo>
                  <a:pt x="4614376" y="5014316"/>
                  <a:pt x="4556609" y="4956549"/>
                  <a:pt x="4556609" y="4885289"/>
                </a:cubicBezTo>
                <a:lnTo>
                  <a:pt x="4556609" y="4605270"/>
                </a:lnTo>
                <a:lnTo>
                  <a:pt x="4554606" y="4593919"/>
                </a:lnTo>
                <a:cubicBezTo>
                  <a:pt x="4538687" y="4550443"/>
                  <a:pt x="4501075" y="4517423"/>
                  <a:pt x="4454877" y="4507970"/>
                </a:cubicBezTo>
                <a:lnTo>
                  <a:pt x="4431397" y="4505603"/>
                </a:lnTo>
                <a:lnTo>
                  <a:pt x="4431397" y="4504865"/>
                </a:lnTo>
                <a:lnTo>
                  <a:pt x="4383327" y="4495161"/>
                </a:lnTo>
                <a:cubicBezTo>
                  <a:pt x="4337018" y="4475573"/>
                  <a:pt x="4304524" y="4429718"/>
                  <a:pt x="4304524" y="4376273"/>
                </a:cubicBezTo>
                <a:lnTo>
                  <a:pt x="4304524" y="4286143"/>
                </a:lnTo>
                <a:lnTo>
                  <a:pt x="4296135" y="4244593"/>
                </a:lnTo>
                <a:cubicBezTo>
                  <a:pt x="4276548" y="4198283"/>
                  <a:pt x="4230693" y="4165789"/>
                  <a:pt x="4177248" y="4165789"/>
                </a:cubicBezTo>
                <a:cubicBezTo>
                  <a:pt x="4123803" y="4165789"/>
                  <a:pt x="4077948" y="4198283"/>
                  <a:pt x="4058361" y="4244593"/>
                </a:cubicBezTo>
                <a:lnTo>
                  <a:pt x="4056171" y="4255437"/>
                </a:lnTo>
                <a:lnTo>
                  <a:pt x="4056171" y="4496307"/>
                </a:lnTo>
                <a:cubicBezTo>
                  <a:pt x="4056171" y="4549752"/>
                  <a:pt x="4023677" y="4595607"/>
                  <a:pt x="3977368" y="4615195"/>
                </a:cubicBezTo>
                <a:lnTo>
                  <a:pt x="3929298" y="4624899"/>
                </a:lnTo>
                <a:lnTo>
                  <a:pt x="3929298" y="4625637"/>
                </a:lnTo>
                <a:lnTo>
                  <a:pt x="3905818" y="4628004"/>
                </a:lnTo>
                <a:cubicBezTo>
                  <a:pt x="3859621" y="4637457"/>
                  <a:pt x="3822008" y="4670477"/>
                  <a:pt x="3806089" y="4713953"/>
                </a:cubicBezTo>
                <a:lnTo>
                  <a:pt x="3805837" y="4715382"/>
                </a:lnTo>
                <a:lnTo>
                  <a:pt x="3805837" y="4820023"/>
                </a:lnTo>
                <a:cubicBezTo>
                  <a:pt x="3805837" y="4891283"/>
                  <a:pt x="3748070" y="4949050"/>
                  <a:pt x="3676810" y="4949050"/>
                </a:cubicBezTo>
                <a:lnTo>
                  <a:pt x="3676811" y="4949049"/>
                </a:lnTo>
                <a:cubicBezTo>
                  <a:pt x="3605551" y="4949049"/>
                  <a:pt x="3547784" y="4891282"/>
                  <a:pt x="3547784" y="4820022"/>
                </a:cubicBezTo>
                <a:cubicBezTo>
                  <a:pt x="3547784" y="4825530"/>
                  <a:pt x="3547783" y="4831037"/>
                  <a:pt x="3547783" y="4836545"/>
                </a:cubicBezTo>
                <a:lnTo>
                  <a:pt x="3537645" y="4786326"/>
                </a:lnTo>
                <a:cubicBezTo>
                  <a:pt x="3518057" y="4740016"/>
                  <a:pt x="3472202" y="4707522"/>
                  <a:pt x="3418757" y="4707522"/>
                </a:cubicBezTo>
                <a:cubicBezTo>
                  <a:pt x="3365312" y="4707522"/>
                  <a:pt x="3319457" y="4740016"/>
                  <a:pt x="3299870" y="4786326"/>
                </a:cubicBezTo>
                <a:lnTo>
                  <a:pt x="3290106" y="4834686"/>
                </a:lnTo>
                <a:lnTo>
                  <a:pt x="3290106" y="5421088"/>
                </a:lnTo>
                <a:cubicBezTo>
                  <a:pt x="3290106" y="5492348"/>
                  <a:pt x="3232339" y="5550115"/>
                  <a:pt x="3161079" y="5550115"/>
                </a:cubicBezTo>
                <a:lnTo>
                  <a:pt x="3161080" y="5550114"/>
                </a:lnTo>
                <a:cubicBezTo>
                  <a:pt x="3089820" y="5550114"/>
                  <a:pt x="3032053" y="5492347"/>
                  <a:pt x="3032053" y="5421087"/>
                </a:cubicBezTo>
                <a:cubicBezTo>
                  <a:pt x="3032053" y="5122100"/>
                  <a:pt x="3032052" y="4823112"/>
                  <a:pt x="3032052" y="4524125"/>
                </a:cubicBezTo>
                <a:lnTo>
                  <a:pt x="3021914" y="4473906"/>
                </a:lnTo>
                <a:cubicBezTo>
                  <a:pt x="3002326" y="4427596"/>
                  <a:pt x="2956471" y="4395102"/>
                  <a:pt x="2903026" y="4395102"/>
                </a:cubicBezTo>
                <a:cubicBezTo>
                  <a:pt x="2849581" y="4395102"/>
                  <a:pt x="2803726" y="4427596"/>
                  <a:pt x="2784139" y="4473906"/>
                </a:cubicBezTo>
                <a:lnTo>
                  <a:pt x="2780541" y="4491725"/>
                </a:lnTo>
                <a:lnTo>
                  <a:pt x="2780541" y="4800671"/>
                </a:lnTo>
                <a:cubicBezTo>
                  <a:pt x="2780541" y="4871931"/>
                  <a:pt x="2722774" y="4929698"/>
                  <a:pt x="2651514" y="4929698"/>
                </a:cubicBezTo>
                <a:lnTo>
                  <a:pt x="2651515" y="4929697"/>
                </a:lnTo>
                <a:cubicBezTo>
                  <a:pt x="2580255" y="4929697"/>
                  <a:pt x="2522488" y="4871930"/>
                  <a:pt x="2522488" y="4800670"/>
                </a:cubicBezTo>
                <a:lnTo>
                  <a:pt x="2522488" y="4753932"/>
                </a:lnTo>
                <a:lnTo>
                  <a:pt x="2503819" y="4721390"/>
                </a:lnTo>
                <a:cubicBezTo>
                  <a:pt x="2484535" y="4698024"/>
                  <a:pt x="2457553" y="4681248"/>
                  <a:pt x="2426754" y="4674946"/>
                </a:cubicBezTo>
                <a:lnTo>
                  <a:pt x="2403274" y="4672579"/>
                </a:lnTo>
                <a:lnTo>
                  <a:pt x="2403274" y="4671841"/>
                </a:lnTo>
                <a:lnTo>
                  <a:pt x="2355204" y="4662137"/>
                </a:lnTo>
                <a:cubicBezTo>
                  <a:pt x="2308895" y="4642549"/>
                  <a:pt x="2276401" y="4596694"/>
                  <a:pt x="2276401" y="4543249"/>
                </a:cubicBezTo>
                <a:lnTo>
                  <a:pt x="2276401" y="4429265"/>
                </a:lnTo>
                <a:lnTo>
                  <a:pt x="2268012" y="4387715"/>
                </a:lnTo>
                <a:cubicBezTo>
                  <a:pt x="2248425" y="4341405"/>
                  <a:pt x="2202570" y="4308911"/>
                  <a:pt x="2149125" y="4308911"/>
                </a:cubicBezTo>
                <a:cubicBezTo>
                  <a:pt x="2095680" y="4308911"/>
                  <a:pt x="2049825" y="4341405"/>
                  <a:pt x="2030238" y="4387715"/>
                </a:cubicBezTo>
                <a:lnTo>
                  <a:pt x="2028048" y="4398560"/>
                </a:lnTo>
                <a:lnTo>
                  <a:pt x="2028048" y="4551963"/>
                </a:lnTo>
                <a:cubicBezTo>
                  <a:pt x="2028048" y="4605408"/>
                  <a:pt x="1995554" y="4651263"/>
                  <a:pt x="1949245" y="4670851"/>
                </a:cubicBezTo>
                <a:lnTo>
                  <a:pt x="1901175" y="4680555"/>
                </a:lnTo>
                <a:lnTo>
                  <a:pt x="1901175" y="4681293"/>
                </a:lnTo>
                <a:lnTo>
                  <a:pt x="1877695" y="4683660"/>
                </a:lnTo>
                <a:cubicBezTo>
                  <a:pt x="1831497" y="4693113"/>
                  <a:pt x="1793885" y="4726133"/>
                  <a:pt x="1777966" y="4769609"/>
                </a:cubicBezTo>
                <a:lnTo>
                  <a:pt x="1775762" y="4782099"/>
                </a:lnTo>
                <a:lnTo>
                  <a:pt x="1775762" y="4916007"/>
                </a:lnTo>
                <a:cubicBezTo>
                  <a:pt x="1775762" y="4987267"/>
                  <a:pt x="1717995" y="5045034"/>
                  <a:pt x="1646735" y="5045034"/>
                </a:cubicBezTo>
                <a:lnTo>
                  <a:pt x="1646736" y="5045033"/>
                </a:lnTo>
                <a:cubicBezTo>
                  <a:pt x="1575476" y="5045033"/>
                  <a:pt x="1517709" y="4987266"/>
                  <a:pt x="1517709" y="4916006"/>
                </a:cubicBezTo>
                <a:lnTo>
                  <a:pt x="1517709" y="4550752"/>
                </a:lnTo>
                <a:lnTo>
                  <a:pt x="1515505" y="4538262"/>
                </a:lnTo>
                <a:cubicBezTo>
                  <a:pt x="1499586" y="4494786"/>
                  <a:pt x="1461974" y="4461766"/>
                  <a:pt x="1415776" y="4452313"/>
                </a:cubicBezTo>
                <a:lnTo>
                  <a:pt x="1392296" y="4449946"/>
                </a:lnTo>
                <a:lnTo>
                  <a:pt x="1392296" y="4449208"/>
                </a:lnTo>
                <a:lnTo>
                  <a:pt x="1344226" y="4439504"/>
                </a:lnTo>
                <a:cubicBezTo>
                  <a:pt x="1297917" y="4419916"/>
                  <a:pt x="1265423" y="4374061"/>
                  <a:pt x="1265423" y="4320616"/>
                </a:cubicBezTo>
                <a:lnTo>
                  <a:pt x="1265423" y="3944241"/>
                </a:lnTo>
                <a:lnTo>
                  <a:pt x="1257034" y="3902691"/>
                </a:lnTo>
                <a:cubicBezTo>
                  <a:pt x="1237447" y="3856381"/>
                  <a:pt x="1191592" y="3823887"/>
                  <a:pt x="1138147" y="3823887"/>
                </a:cubicBezTo>
                <a:cubicBezTo>
                  <a:pt x="1084702" y="3823887"/>
                  <a:pt x="1038847" y="3856381"/>
                  <a:pt x="1019260" y="3902691"/>
                </a:cubicBezTo>
                <a:lnTo>
                  <a:pt x="1016586" y="3915934"/>
                </a:lnTo>
                <a:lnTo>
                  <a:pt x="1016586" y="3976598"/>
                </a:lnTo>
                <a:cubicBezTo>
                  <a:pt x="1016586" y="4047858"/>
                  <a:pt x="958819" y="4105625"/>
                  <a:pt x="887559" y="4105625"/>
                </a:cubicBezTo>
                <a:lnTo>
                  <a:pt x="887560" y="4105624"/>
                </a:lnTo>
                <a:cubicBezTo>
                  <a:pt x="816300" y="4105624"/>
                  <a:pt x="758533" y="4047857"/>
                  <a:pt x="758533" y="3976597"/>
                </a:cubicBezTo>
                <a:lnTo>
                  <a:pt x="758533" y="3835817"/>
                </a:lnTo>
                <a:lnTo>
                  <a:pt x="737116" y="3798485"/>
                </a:lnTo>
                <a:cubicBezTo>
                  <a:pt x="717833" y="3775119"/>
                  <a:pt x="690850" y="3758343"/>
                  <a:pt x="660051" y="3752041"/>
                </a:cubicBezTo>
                <a:lnTo>
                  <a:pt x="636571" y="3749674"/>
                </a:lnTo>
                <a:lnTo>
                  <a:pt x="636571" y="3748936"/>
                </a:lnTo>
                <a:lnTo>
                  <a:pt x="588501" y="3739232"/>
                </a:lnTo>
                <a:cubicBezTo>
                  <a:pt x="542192" y="3719644"/>
                  <a:pt x="509698" y="3673789"/>
                  <a:pt x="509698" y="3620344"/>
                </a:cubicBezTo>
                <a:lnTo>
                  <a:pt x="509698" y="2675086"/>
                </a:lnTo>
                <a:lnTo>
                  <a:pt x="501309" y="2633537"/>
                </a:lnTo>
                <a:cubicBezTo>
                  <a:pt x="481722" y="2587227"/>
                  <a:pt x="435867" y="2554733"/>
                  <a:pt x="382422" y="2554733"/>
                </a:cubicBezTo>
                <a:cubicBezTo>
                  <a:pt x="328977" y="2554733"/>
                  <a:pt x="283122" y="2587227"/>
                  <a:pt x="263535" y="2633537"/>
                </a:cubicBezTo>
                <a:lnTo>
                  <a:pt x="258053" y="2660688"/>
                </a:lnTo>
                <a:lnTo>
                  <a:pt x="258053" y="2715723"/>
                </a:lnTo>
                <a:cubicBezTo>
                  <a:pt x="258053" y="2786983"/>
                  <a:pt x="200286" y="2844750"/>
                  <a:pt x="129026" y="2844750"/>
                </a:cubicBezTo>
                <a:lnTo>
                  <a:pt x="129027" y="2844749"/>
                </a:lnTo>
                <a:cubicBezTo>
                  <a:pt x="57767" y="2844749"/>
                  <a:pt x="0" y="2786982"/>
                  <a:pt x="0" y="2715722"/>
                </a:cubicBezTo>
                <a:lnTo>
                  <a:pt x="0" y="2265528"/>
                </a:lnTo>
                <a:lnTo>
                  <a:pt x="0" y="546839"/>
                </a:lnTo>
                <a:lnTo>
                  <a:pt x="12233" y="526676"/>
                </a:lnTo>
                <a:cubicBezTo>
                  <a:pt x="35899" y="498000"/>
                  <a:pt x="71713" y="479722"/>
                  <a:pt x="111797" y="479722"/>
                </a:cubicBezTo>
                <a:cubicBezTo>
                  <a:pt x="165242" y="479722"/>
                  <a:pt x="211097" y="512216"/>
                  <a:pt x="230684" y="558526"/>
                </a:cubicBezTo>
                <a:lnTo>
                  <a:pt x="232874" y="569371"/>
                </a:lnTo>
                <a:lnTo>
                  <a:pt x="232874" y="722774"/>
                </a:lnTo>
                <a:cubicBezTo>
                  <a:pt x="232874" y="776219"/>
                  <a:pt x="265368" y="822074"/>
                  <a:pt x="311677" y="841662"/>
                </a:cubicBezTo>
                <a:lnTo>
                  <a:pt x="359747" y="851366"/>
                </a:lnTo>
                <a:lnTo>
                  <a:pt x="359747" y="852104"/>
                </a:lnTo>
                <a:lnTo>
                  <a:pt x="383227" y="854471"/>
                </a:lnTo>
                <a:cubicBezTo>
                  <a:pt x="429425" y="863924"/>
                  <a:pt x="467037" y="896944"/>
                  <a:pt x="482956" y="940420"/>
                </a:cubicBezTo>
                <a:lnTo>
                  <a:pt x="485160" y="952910"/>
                </a:lnTo>
                <a:lnTo>
                  <a:pt x="485160" y="1086818"/>
                </a:lnTo>
                <a:cubicBezTo>
                  <a:pt x="485160" y="1158078"/>
                  <a:pt x="542926" y="1215845"/>
                  <a:pt x="614186" y="1215845"/>
                </a:cubicBezTo>
                <a:lnTo>
                  <a:pt x="614185" y="1215844"/>
                </a:lnTo>
                <a:cubicBezTo>
                  <a:pt x="685445" y="1215844"/>
                  <a:pt x="743212" y="1158077"/>
                  <a:pt x="743212" y="1086817"/>
                </a:cubicBezTo>
                <a:lnTo>
                  <a:pt x="743212" y="721563"/>
                </a:lnTo>
                <a:lnTo>
                  <a:pt x="745416" y="709073"/>
                </a:lnTo>
                <a:cubicBezTo>
                  <a:pt x="761335" y="665597"/>
                  <a:pt x="798947" y="632577"/>
                  <a:pt x="845145" y="623124"/>
                </a:cubicBezTo>
                <a:lnTo>
                  <a:pt x="868625" y="620757"/>
                </a:lnTo>
                <a:lnTo>
                  <a:pt x="868625" y="620019"/>
                </a:lnTo>
                <a:lnTo>
                  <a:pt x="916695" y="610315"/>
                </a:lnTo>
                <a:cubicBezTo>
                  <a:pt x="963004" y="590727"/>
                  <a:pt x="995498" y="544872"/>
                  <a:pt x="995498" y="491427"/>
                </a:cubicBezTo>
                <a:lnTo>
                  <a:pt x="995498" y="115052"/>
                </a:lnTo>
                <a:lnTo>
                  <a:pt x="1003887" y="73502"/>
                </a:lnTo>
                <a:cubicBezTo>
                  <a:pt x="1018578" y="38770"/>
                  <a:pt x="1048044" y="11809"/>
                  <a:pt x="1084406" y="499"/>
                </a:cubicBezTo>
                <a:lnTo>
                  <a:pt x="1087705" y="0"/>
                </a:lnTo>
                <a:close/>
              </a:path>
            </a:pathLst>
          </a:custGeom>
        </p:spPr>
        <p:txBody>
          <a:bodyPr wrap="square" anchor="ctr">
            <a:noAutofit/>
          </a:bodyPr>
          <a:lstStyle>
            <a:lvl1pPr marL="0" indent="0" algn="ctr">
              <a:buNone/>
              <a:defRPr sz="1200"/>
            </a:lvl1pPr>
          </a:lstStyle>
          <a:p>
            <a:endParaRPr lang="es-ES_tradnl" dirty="0"/>
          </a:p>
        </p:txBody>
      </p:sp>
      <p:sp>
        <p:nvSpPr>
          <p:cNvPr id="3" name="Marcador de texto 2"/>
          <p:cNvSpPr>
            <a:spLocks noGrp="1"/>
          </p:cNvSpPr>
          <p:nvPr>
            <p:ph type="body" sz="quarter" idx="10" hasCustomPrompt="1"/>
          </p:nvPr>
        </p:nvSpPr>
        <p:spPr>
          <a:xfrm>
            <a:off x="472328" y="372954"/>
            <a:ext cx="4163457" cy="576956"/>
          </a:xfrm>
          <a:prstGeom prst="rect">
            <a:avLst/>
          </a:prstGeom>
        </p:spPr>
        <p:txBody>
          <a:bodyPr lIns="0"/>
          <a:lstStyle>
            <a:lvl1pPr marL="0" indent="0">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472328" y="994390"/>
            <a:ext cx="4163457" cy="221850"/>
          </a:xfrm>
          <a:prstGeom prst="rect">
            <a:avLst/>
          </a:prstGeom>
        </p:spPr>
        <p:txBody>
          <a:bodyPr lIns="0"/>
          <a:lstStyle>
            <a:lvl1pPr marL="0" indent="0">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3441668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oncept graphic 1">
    <p:spTree>
      <p:nvGrpSpPr>
        <p:cNvPr id="1" name=""/>
        <p:cNvGrpSpPr/>
        <p:nvPr/>
      </p:nvGrpSpPr>
      <p:grpSpPr>
        <a:xfrm>
          <a:off x="0" y="0"/>
          <a:ext cx="0" cy="0"/>
          <a:chOff x="0" y="0"/>
          <a:chExt cx="0" cy="0"/>
        </a:xfrm>
      </p:grpSpPr>
      <p:sp>
        <p:nvSpPr>
          <p:cNvPr id="6" name="Marcador de imagen 5"/>
          <p:cNvSpPr>
            <a:spLocks noGrp="1"/>
          </p:cNvSpPr>
          <p:nvPr>
            <p:ph type="pic" sz="quarter" idx="10"/>
          </p:nvPr>
        </p:nvSpPr>
        <p:spPr>
          <a:xfrm>
            <a:off x="-9557" y="-614340"/>
            <a:ext cx="9127247" cy="5587836"/>
          </a:xfrm>
          <a:custGeom>
            <a:avLst/>
            <a:gdLst>
              <a:gd name="connsiteX0" fmla="*/ 3416214 w 9117690"/>
              <a:gd name="connsiteY0" fmla="*/ 4559601 h 5941133"/>
              <a:gd name="connsiteX1" fmla="*/ 3418663 w 9117690"/>
              <a:gd name="connsiteY1" fmla="*/ 4560435 h 5941133"/>
              <a:gd name="connsiteX2" fmla="*/ 3419057 w 9117690"/>
              <a:gd name="connsiteY2" fmla="*/ 4560469 h 5941133"/>
              <a:gd name="connsiteX3" fmla="*/ 3416214 w 9117690"/>
              <a:gd name="connsiteY3" fmla="*/ 1838253 h 5941133"/>
              <a:gd name="connsiteX4" fmla="*/ 3419057 w 9117690"/>
              <a:gd name="connsiteY4" fmla="*/ 1839121 h 5941133"/>
              <a:gd name="connsiteX5" fmla="*/ 3418663 w 9117690"/>
              <a:gd name="connsiteY5" fmla="*/ 1839087 h 5941133"/>
              <a:gd name="connsiteX6" fmla="*/ 2554390 w 9117690"/>
              <a:gd name="connsiteY6" fmla="*/ 0 h 5941133"/>
              <a:gd name="connsiteX7" fmla="*/ 2554391 w 9117690"/>
              <a:gd name="connsiteY7" fmla="*/ 0 h 5941133"/>
              <a:gd name="connsiteX8" fmla="*/ 2554391 w 9117690"/>
              <a:gd name="connsiteY8" fmla="*/ 2318411 h 5941133"/>
              <a:gd name="connsiteX9" fmla="*/ 2683417 w 9117690"/>
              <a:gd name="connsiteY9" fmla="*/ 2447438 h 5941133"/>
              <a:gd name="connsiteX10" fmla="*/ 2683416 w 9117690"/>
              <a:gd name="connsiteY10" fmla="*/ 2447439 h 5941133"/>
              <a:gd name="connsiteX11" fmla="*/ 2812443 w 9117690"/>
              <a:gd name="connsiteY11" fmla="*/ 2318412 h 5941133"/>
              <a:gd name="connsiteX12" fmla="*/ 2812443 w 9117690"/>
              <a:gd name="connsiteY12" fmla="*/ 1810690 h 5941133"/>
              <a:gd name="connsiteX13" fmla="*/ 2814899 w 9117690"/>
              <a:gd name="connsiteY13" fmla="*/ 1798530 h 5941133"/>
              <a:gd name="connsiteX14" fmla="*/ 2933786 w 9117690"/>
              <a:gd name="connsiteY14" fmla="*/ 1719726 h 5941133"/>
              <a:gd name="connsiteX15" fmla="*/ 3033349 w 9117690"/>
              <a:gd name="connsiteY15" fmla="*/ 1766680 h 5941133"/>
              <a:gd name="connsiteX16" fmla="*/ 3049366 w 9117690"/>
              <a:gd name="connsiteY16" fmla="*/ 1793079 h 5941133"/>
              <a:gd name="connsiteX17" fmla="*/ 3049366 w 9117690"/>
              <a:gd name="connsiteY17" fmla="*/ 2445224 h 5941133"/>
              <a:gd name="connsiteX18" fmla="*/ 3178393 w 9117690"/>
              <a:gd name="connsiteY18" fmla="*/ 2574251 h 5941133"/>
              <a:gd name="connsiteX19" fmla="*/ 3178392 w 9117690"/>
              <a:gd name="connsiteY19" fmla="*/ 2574250 h 5941133"/>
              <a:gd name="connsiteX20" fmla="*/ 3307419 w 9117690"/>
              <a:gd name="connsiteY20" fmla="*/ 2445223 h 5941133"/>
              <a:gd name="connsiteX21" fmla="*/ 3307419 w 9117690"/>
              <a:gd name="connsiteY21" fmla="*/ 1978054 h 5941133"/>
              <a:gd name="connsiteX22" fmla="*/ 3315620 w 9117690"/>
              <a:gd name="connsiteY22" fmla="*/ 1931583 h 5941133"/>
              <a:gd name="connsiteX23" fmla="*/ 3415349 w 9117690"/>
              <a:gd name="connsiteY23" fmla="*/ 1845634 h 5941133"/>
              <a:gd name="connsiteX24" fmla="*/ 3438829 w 9117690"/>
              <a:gd name="connsiteY24" fmla="*/ 1843267 h 5941133"/>
              <a:gd name="connsiteX25" fmla="*/ 3438829 w 9117690"/>
              <a:gd name="connsiteY25" fmla="*/ 1841901 h 5941133"/>
              <a:gd name="connsiteX26" fmla="*/ 3482629 w 9117690"/>
              <a:gd name="connsiteY26" fmla="*/ 1833059 h 5941133"/>
              <a:gd name="connsiteX27" fmla="*/ 3561433 w 9117690"/>
              <a:gd name="connsiteY27" fmla="*/ 1714171 h 5941133"/>
              <a:gd name="connsiteX28" fmla="*/ 3561433 w 9117690"/>
              <a:gd name="connsiteY28" fmla="*/ 1459030 h 5941133"/>
              <a:gd name="connsiteX29" fmla="*/ 3561920 w 9117690"/>
              <a:gd name="connsiteY29" fmla="*/ 1456620 h 5941133"/>
              <a:gd name="connsiteX30" fmla="*/ 3680807 w 9117690"/>
              <a:gd name="connsiteY30" fmla="*/ 1377816 h 5941133"/>
              <a:gd name="connsiteX31" fmla="*/ 3799694 w 9117690"/>
              <a:gd name="connsiteY31" fmla="*/ 1456620 h 5941133"/>
              <a:gd name="connsiteX32" fmla="*/ 3808082 w 9117690"/>
              <a:gd name="connsiteY32" fmla="*/ 1498170 h 5941133"/>
              <a:gd name="connsiteX33" fmla="*/ 3808082 w 9117690"/>
              <a:gd name="connsiteY33" fmla="*/ 1990915 h 5941133"/>
              <a:gd name="connsiteX34" fmla="*/ 3937109 w 9117690"/>
              <a:gd name="connsiteY34" fmla="*/ 2119942 h 5941133"/>
              <a:gd name="connsiteX35" fmla="*/ 3937109 w 9117690"/>
              <a:gd name="connsiteY35" fmla="*/ 2119943 h 5941133"/>
              <a:gd name="connsiteX36" fmla="*/ 4066135 w 9117690"/>
              <a:gd name="connsiteY36" fmla="*/ 1990916 h 5941133"/>
              <a:gd name="connsiteX37" fmla="*/ 4066135 w 9117690"/>
              <a:gd name="connsiteY37" fmla="*/ 1833147 h 5941133"/>
              <a:gd name="connsiteX38" fmla="*/ 4087274 w 9117690"/>
              <a:gd name="connsiteY38" fmla="*/ 1796301 h 5941133"/>
              <a:gd name="connsiteX39" fmla="*/ 4164338 w 9117690"/>
              <a:gd name="connsiteY39" fmla="*/ 1749857 h 5941133"/>
              <a:gd name="connsiteX40" fmla="*/ 4187818 w 9117690"/>
              <a:gd name="connsiteY40" fmla="*/ 1747490 h 5941133"/>
              <a:gd name="connsiteX41" fmla="*/ 4187818 w 9117690"/>
              <a:gd name="connsiteY41" fmla="*/ 1746752 h 5941133"/>
              <a:gd name="connsiteX42" fmla="*/ 4235886 w 9117690"/>
              <a:gd name="connsiteY42" fmla="*/ 1737048 h 5941133"/>
              <a:gd name="connsiteX43" fmla="*/ 4314689 w 9117690"/>
              <a:gd name="connsiteY43" fmla="*/ 1618160 h 5941133"/>
              <a:gd name="connsiteX44" fmla="*/ 4314689 w 9117690"/>
              <a:gd name="connsiteY44" fmla="*/ 1482548 h 5941133"/>
              <a:gd name="connsiteX45" fmla="*/ 4335596 w 9117690"/>
              <a:gd name="connsiteY45" fmla="*/ 1446105 h 5941133"/>
              <a:gd name="connsiteX46" fmla="*/ 4412661 w 9117690"/>
              <a:gd name="connsiteY46" fmla="*/ 1399661 h 5941133"/>
              <a:gd name="connsiteX47" fmla="*/ 4436141 w 9117690"/>
              <a:gd name="connsiteY47" fmla="*/ 1397294 h 5941133"/>
              <a:gd name="connsiteX48" fmla="*/ 4436141 w 9117690"/>
              <a:gd name="connsiteY48" fmla="*/ 1396556 h 5941133"/>
              <a:gd name="connsiteX49" fmla="*/ 4484211 w 9117690"/>
              <a:gd name="connsiteY49" fmla="*/ 1386852 h 5941133"/>
              <a:gd name="connsiteX50" fmla="*/ 4563014 w 9117690"/>
              <a:gd name="connsiteY50" fmla="*/ 1267964 h 5941133"/>
              <a:gd name="connsiteX51" fmla="*/ 4563015 w 9117690"/>
              <a:gd name="connsiteY51" fmla="*/ 0 h 5941133"/>
              <a:gd name="connsiteX52" fmla="*/ 4563130 w 9117690"/>
              <a:gd name="connsiteY52" fmla="*/ 0 h 5941133"/>
              <a:gd name="connsiteX53" fmla="*/ 4563130 w 9117690"/>
              <a:gd name="connsiteY53" fmla="*/ 964211 h 5941133"/>
              <a:gd name="connsiteX54" fmla="*/ 4692157 w 9117690"/>
              <a:gd name="connsiteY54" fmla="*/ 835184 h 5941133"/>
              <a:gd name="connsiteX55" fmla="*/ 4811044 w 9117690"/>
              <a:gd name="connsiteY55" fmla="*/ 913988 h 5941133"/>
              <a:gd name="connsiteX56" fmla="*/ 4819433 w 9117690"/>
              <a:gd name="connsiteY56" fmla="*/ 955537 h 5941133"/>
              <a:gd name="connsiteX57" fmla="*/ 4819433 w 9117690"/>
              <a:gd name="connsiteY57" fmla="*/ 1331913 h 5941133"/>
              <a:gd name="connsiteX58" fmla="*/ 4898236 w 9117690"/>
              <a:gd name="connsiteY58" fmla="*/ 1450801 h 5941133"/>
              <a:gd name="connsiteX59" fmla="*/ 4946306 w 9117690"/>
              <a:gd name="connsiteY59" fmla="*/ 1460505 h 5941133"/>
              <a:gd name="connsiteX60" fmla="*/ 4946306 w 9117690"/>
              <a:gd name="connsiteY60" fmla="*/ 1461243 h 5941133"/>
              <a:gd name="connsiteX61" fmla="*/ 4969786 w 9117690"/>
              <a:gd name="connsiteY61" fmla="*/ 1463610 h 5941133"/>
              <a:gd name="connsiteX62" fmla="*/ 5069515 w 9117690"/>
              <a:gd name="connsiteY62" fmla="*/ 1549559 h 5941133"/>
              <a:gd name="connsiteX63" fmla="*/ 5071719 w 9117690"/>
              <a:gd name="connsiteY63" fmla="*/ 1562049 h 5941133"/>
              <a:gd name="connsiteX64" fmla="*/ 5071719 w 9117690"/>
              <a:gd name="connsiteY64" fmla="*/ 1927303 h 5941133"/>
              <a:gd name="connsiteX65" fmla="*/ 5200746 w 9117690"/>
              <a:gd name="connsiteY65" fmla="*/ 2056330 h 5941133"/>
              <a:gd name="connsiteX66" fmla="*/ 5200745 w 9117690"/>
              <a:gd name="connsiteY66" fmla="*/ 2056331 h 5941133"/>
              <a:gd name="connsiteX67" fmla="*/ 5329772 w 9117690"/>
              <a:gd name="connsiteY67" fmla="*/ 1927304 h 5941133"/>
              <a:gd name="connsiteX68" fmla="*/ 5329772 w 9117690"/>
              <a:gd name="connsiteY68" fmla="*/ 1793396 h 5941133"/>
              <a:gd name="connsiteX69" fmla="*/ 5331976 w 9117690"/>
              <a:gd name="connsiteY69" fmla="*/ 1780906 h 5941133"/>
              <a:gd name="connsiteX70" fmla="*/ 5431705 w 9117690"/>
              <a:gd name="connsiteY70" fmla="*/ 1694957 h 5941133"/>
              <a:gd name="connsiteX71" fmla="*/ 5455185 w 9117690"/>
              <a:gd name="connsiteY71" fmla="*/ 1692590 h 5941133"/>
              <a:gd name="connsiteX72" fmla="*/ 5455185 w 9117690"/>
              <a:gd name="connsiteY72" fmla="*/ 1691852 h 5941133"/>
              <a:gd name="connsiteX73" fmla="*/ 5503255 w 9117690"/>
              <a:gd name="connsiteY73" fmla="*/ 1682148 h 5941133"/>
              <a:gd name="connsiteX74" fmla="*/ 5582058 w 9117690"/>
              <a:gd name="connsiteY74" fmla="*/ 1563260 h 5941133"/>
              <a:gd name="connsiteX75" fmla="*/ 5582058 w 9117690"/>
              <a:gd name="connsiteY75" fmla="*/ 1409856 h 5941133"/>
              <a:gd name="connsiteX76" fmla="*/ 5584247 w 9117690"/>
              <a:gd name="connsiteY76" fmla="*/ 1399012 h 5941133"/>
              <a:gd name="connsiteX77" fmla="*/ 5703135 w 9117690"/>
              <a:gd name="connsiteY77" fmla="*/ 1320208 h 5941133"/>
              <a:gd name="connsiteX78" fmla="*/ 5822022 w 9117690"/>
              <a:gd name="connsiteY78" fmla="*/ 1399012 h 5941133"/>
              <a:gd name="connsiteX79" fmla="*/ 5830411 w 9117690"/>
              <a:gd name="connsiteY79" fmla="*/ 1440562 h 5941133"/>
              <a:gd name="connsiteX80" fmla="*/ 5830411 w 9117690"/>
              <a:gd name="connsiteY80" fmla="*/ 1554546 h 5941133"/>
              <a:gd name="connsiteX81" fmla="*/ 5909214 w 9117690"/>
              <a:gd name="connsiteY81" fmla="*/ 1673434 h 5941133"/>
              <a:gd name="connsiteX82" fmla="*/ 5957284 w 9117690"/>
              <a:gd name="connsiteY82" fmla="*/ 1683138 h 5941133"/>
              <a:gd name="connsiteX83" fmla="*/ 5957284 w 9117690"/>
              <a:gd name="connsiteY83" fmla="*/ 1683876 h 5941133"/>
              <a:gd name="connsiteX84" fmla="*/ 5980764 w 9117690"/>
              <a:gd name="connsiteY84" fmla="*/ 1686243 h 5941133"/>
              <a:gd name="connsiteX85" fmla="*/ 6057828 w 9117690"/>
              <a:gd name="connsiteY85" fmla="*/ 1732687 h 5941133"/>
              <a:gd name="connsiteX86" fmla="*/ 6076498 w 9117690"/>
              <a:gd name="connsiteY86" fmla="*/ 1765229 h 5941133"/>
              <a:gd name="connsiteX87" fmla="*/ 6076498 w 9117690"/>
              <a:gd name="connsiteY87" fmla="*/ 1811967 h 5941133"/>
              <a:gd name="connsiteX88" fmla="*/ 6205525 w 9117690"/>
              <a:gd name="connsiteY88" fmla="*/ 1940994 h 5941133"/>
              <a:gd name="connsiteX89" fmla="*/ 6205524 w 9117690"/>
              <a:gd name="connsiteY89" fmla="*/ 1940995 h 5941133"/>
              <a:gd name="connsiteX90" fmla="*/ 6334551 w 9117690"/>
              <a:gd name="connsiteY90" fmla="*/ 1811968 h 5941133"/>
              <a:gd name="connsiteX91" fmla="*/ 6334551 w 9117690"/>
              <a:gd name="connsiteY91" fmla="*/ 1503022 h 5941133"/>
              <a:gd name="connsiteX92" fmla="*/ 6338149 w 9117690"/>
              <a:gd name="connsiteY92" fmla="*/ 1485203 h 5941133"/>
              <a:gd name="connsiteX93" fmla="*/ 6457036 w 9117690"/>
              <a:gd name="connsiteY93" fmla="*/ 1406399 h 5941133"/>
              <a:gd name="connsiteX94" fmla="*/ 6575924 w 9117690"/>
              <a:gd name="connsiteY94" fmla="*/ 1485203 h 5941133"/>
              <a:gd name="connsiteX95" fmla="*/ 6586062 w 9117690"/>
              <a:gd name="connsiteY95" fmla="*/ 1535422 h 5941133"/>
              <a:gd name="connsiteX96" fmla="*/ 6586063 w 9117690"/>
              <a:gd name="connsiteY96" fmla="*/ 0 h 5941133"/>
              <a:gd name="connsiteX97" fmla="*/ 6586063 w 9117690"/>
              <a:gd name="connsiteY97" fmla="*/ 2432384 h 5941133"/>
              <a:gd name="connsiteX98" fmla="*/ 6715090 w 9117690"/>
              <a:gd name="connsiteY98" fmla="*/ 2561411 h 5941133"/>
              <a:gd name="connsiteX99" fmla="*/ 6715089 w 9117690"/>
              <a:gd name="connsiteY99" fmla="*/ 2561412 h 5941133"/>
              <a:gd name="connsiteX100" fmla="*/ 6844116 w 9117690"/>
              <a:gd name="connsiteY100" fmla="*/ 2432385 h 5941133"/>
              <a:gd name="connsiteX101" fmla="*/ 6844116 w 9117690"/>
              <a:gd name="connsiteY101" fmla="*/ 1845983 h 5941133"/>
              <a:gd name="connsiteX102" fmla="*/ 6853880 w 9117690"/>
              <a:gd name="connsiteY102" fmla="*/ 1797623 h 5941133"/>
              <a:gd name="connsiteX103" fmla="*/ 6972767 w 9117690"/>
              <a:gd name="connsiteY103" fmla="*/ 1718819 h 5941133"/>
              <a:gd name="connsiteX104" fmla="*/ 7091655 w 9117690"/>
              <a:gd name="connsiteY104" fmla="*/ 1797623 h 5941133"/>
              <a:gd name="connsiteX105" fmla="*/ 7101793 w 9117690"/>
              <a:gd name="connsiteY105" fmla="*/ 1847842 h 5941133"/>
              <a:gd name="connsiteX106" fmla="*/ 7101794 w 9117690"/>
              <a:gd name="connsiteY106" fmla="*/ 0 h 5941133"/>
              <a:gd name="connsiteX107" fmla="*/ 7101794 w 9117690"/>
              <a:gd name="connsiteY107" fmla="*/ 1831319 h 5941133"/>
              <a:gd name="connsiteX108" fmla="*/ 7230821 w 9117690"/>
              <a:gd name="connsiteY108" fmla="*/ 1960346 h 5941133"/>
              <a:gd name="connsiteX109" fmla="*/ 7230820 w 9117690"/>
              <a:gd name="connsiteY109" fmla="*/ 1960347 h 5941133"/>
              <a:gd name="connsiteX110" fmla="*/ 7359847 w 9117690"/>
              <a:gd name="connsiteY110" fmla="*/ 1831320 h 5941133"/>
              <a:gd name="connsiteX111" fmla="*/ 7359847 w 9117690"/>
              <a:gd name="connsiteY111" fmla="*/ 1726679 h 5941133"/>
              <a:gd name="connsiteX112" fmla="*/ 7360099 w 9117690"/>
              <a:gd name="connsiteY112" fmla="*/ 1725250 h 5941133"/>
              <a:gd name="connsiteX113" fmla="*/ 7459828 w 9117690"/>
              <a:gd name="connsiteY113" fmla="*/ 1639301 h 5941133"/>
              <a:gd name="connsiteX114" fmla="*/ 7483308 w 9117690"/>
              <a:gd name="connsiteY114" fmla="*/ 1636934 h 5941133"/>
              <a:gd name="connsiteX115" fmla="*/ 7483308 w 9117690"/>
              <a:gd name="connsiteY115" fmla="*/ 1636196 h 5941133"/>
              <a:gd name="connsiteX116" fmla="*/ 7531378 w 9117690"/>
              <a:gd name="connsiteY116" fmla="*/ 1626492 h 5941133"/>
              <a:gd name="connsiteX117" fmla="*/ 7610181 w 9117690"/>
              <a:gd name="connsiteY117" fmla="*/ 1507604 h 5941133"/>
              <a:gd name="connsiteX118" fmla="*/ 7610181 w 9117690"/>
              <a:gd name="connsiteY118" fmla="*/ 1266735 h 5941133"/>
              <a:gd name="connsiteX119" fmla="*/ 7612370 w 9117690"/>
              <a:gd name="connsiteY119" fmla="*/ 1255890 h 5941133"/>
              <a:gd name="connsiteX120" fmla="*/ 7731258 w 9117690"/>
              <a:gd name="connsiteY120" fmla="*/ 1177086 h 5941133"/>
              <a:gd name="connsiteX121" fmla="*/ 7850145 w 9117690"/>
              <a:gd name="connsiteY121" fmla="*/ 1255890 h 5941133"/>
              <a:gd name="connsiteX122" fmla="*/ 7858534 w 9117690"/>
              <a:gd name="connsiteY122" fmla="*/ 1297440 h 5941133"/>
              <a:gd name="connsiteX123" fmla="*/ 7858534 w 9117690"/>
              <a:gd name="connsiteY123" fmla="*/ 1387570 h 5941133"/>
              <a:gd name="connsiteX124" fmla="*/ 7937337 w 9117690"/>
              <a:gd name="connsiteY124" fmla="*/ 1506458 h 5941133"/>
              <a:gd name="connsiteX125" fmla="*/ 7985407 w 9117690"/>
              <a:gd name="connsiteY125" fmla="*/ 1516162 h 5941133"/>
              <a:gd name="connsiteX126" fmla="*/ 7985407 w 9117690"/>
              <a:gd name="connsiteY126" fmla="*/ 1516900 h 5941133"/>
              <a:gd name="connsiteX127" fmla="*/ 8008887 w 9117690"/>
              <a:gd name="connsiteY127" fmla="*/ 1519267 h 5941133"/>
              <a:gd name="connsiteX128" fmla="*/ 8108616 w 9117690"/>
              <a:gd name="connsiteY128" fmla="*/ 1605216 h 5941133"/>
              <a:gd name="connsiteX129" fmla="*/ 8110619 w 9117690"/>
              <a:gd name="connsiteY129" fmla="*/ 1616566 h 5941133"/>
              <a:gd name="connsiteX130" fmla="*/ 8110619 w 9117690"/>
              <a:gd name="connsiteY130" fmla="*/ 1896586 h 5941133"/>
              <a:gd name="connsiteX131" fmla="*/ 8239646 w 9117690"/>
              <a:gd name="connsiteY131" fmla="*/ 2025613 h 5941133"/>
              <a:gd name="connsiteX132" fmla="*/ 8239645 w 9117690"/>
              <a:gd name="connsiteY132" fmla="*/ 2025614 h 5941133"/>
              <a:gd name="connsiteX133" fmla="*/ 8368672 w 9117690"/>
              <a:gd name="connsiteY133" fmla="*/ 1896587 h 5941133"/>
              <a:gd name="connsiteX134" fmla="*/ 8368672 w 9117690"/>
              <a:gd name="connsiteY134" fmla="*/ 1628262 h 5941133"/>
              <a:gd name="connsiteX135" fmla="*/ 8368923 w 9117690"/>
              <a:gd name="connsiteY135" fmla="*/ 1626839 h 5941133"/>
              <a:gd name="connsiteX136" fmla="*/ 8468652 w 9117690"/>
              <a:gd name="connsiteY136" fmla="*/ 1540890 h 5941133"/>
              <a:gd name="connsiteX137" fmla="*/ 8492132 w 9117690"/>
              <a:gd name="connsiteY137" fmla="*/ 1538523 h 5941133"/>
              <a:gd name="connsiteX138" fmla="*/ 8492132 w 9117690"/>
              <a:gd name="connsiteY138" fmla="*/ 1537785 h 5941133"/>
              <a:gd name="connsiteX139" fmla="*/ 8540202 w 9117690"/>
              <a:gd name="connsiteY139" fmla="*/ 1528081 h 5941133"/>
              <a:gd name="connsiteX140" fmla="*/ 8619005 w 9117690"/>
              <a:gd name="connsiteY140" fmla="*/ 1409193 h 5941133"/>
              <a:gd name="connsiteX141" fmla="*/ 8619005 w 9117690"/>
              <a:gd name="connsiteY141" fmla="*/ 849400 h 5941133"/>
              <a:gd name="connsiteX142" fmla="*/ 8619025 w 9117690"/>
              <a:gd name="connsiteY142" fmla="*/ 849287 h 5941133"/>
              <a:gd name="connsiteX143" fmla="*/ 8718754 w 9117690"/>
              <a:gd name="connsiteY143" fmla="*/ 763338 h 5941133"/>
              <a:gd name="connsiteX144" fmla="*/ 8742234 w 9117690"/>
              <a:gd name="connsiteY144" fmla="*/ 760971 h 5941133"/>
              <a:gd name="connsiteX145" fmla="*/ 8742234 w 9117690"/>
              <a:gd name="connsiteY145" fmla="*/ 760233 h 5941133"/>
              <a:gd name="connsiteX146" fmla="*/ 8790304 w 9117690"/>
              <a:gd name="connsiteY146" fmla="*/ 750529 h 5941133"/>
              <a:gd name="connsiteX147" fmla="*/ 8869107 w 9117690"/>
              <a:gd name="connsiteY147" fmla="*/ 631641 h 5941133"/>
              <a:gd name="connsiteX148" fmla="*/ 8869107 w 9117690"/>
              <a:gd name="connsiteY148" fmla="*/ 568327 h 5941133"/>
              <a:gd name="connsiteX149" fmla="*/ 8890272 w 9117690"/>
              <a:gd name="connsiteY149" fmla="*/ 531436 h 5941133"/>
              <a:gd name="connsiteX150" fmla="*/ 8967336 w 9117690"/>
              <a:gd name="connsiteY150" fmla="*/ 484992 h 5941133"/>
              <a:gd name="connsiteX151" fmla="*/ 8990816 w 9117690"/>
              <a:gd name="connsiteY151" fmla="*/ 482625 h 5941133"/>
              <a:gd name="connsiteX152" fmla="*/ 8990816 w 9117690"/>
              <a:gd name="connsiteY152" fmla="*/ 481887 h 5941133"/>
              <a:gd name="connsiteX153" fmla="*/ 9038886 w 9117690"/>
              <a:gd name="connsiteY153" fmla="*/ 472183 h 5941133"/>
              <a:gd name="connsiteX154" fmla="*/ 9117689 w 9117690"/>
              <a:gd name="connsiteY154" fmla="*/ 353297 h 5941133"/>
              <a:gd name="connsiteX155" fmla="*/ 9117689 w 9117690"/>
              <a:gd name="connsiteY155" fmla="*/ 556639 h 5941133"/>
              <a:gd name="connsiteX156" fmla="*/ 9117690 w 9117690"/>
              <a:gd name="connsiteY156" fmla="*/ 556644 h 5941133"/>
              <a:gd name="connsiteX157" fmla="*/ 9117689 w 9117690"/>
              <a:gd name="connsiteY157" fmla="*/ 3074645 h 5941133"/>
              <a:gd name="connsiteX158" fmla="*/ 9038886 w 9117690"/>
              <a:gd name="connsiteY158" fmla="*/ 3193531 h 5941133"/>
              <a:gd name="connsiteX159" fmla="*/ 8990816 w 9117690"/>
              <a:gd name="connsiteY159" fmla="*/ 3203235 h 5941133"/>
              <a:gd name="connsiteX160" fmla="*/ 8990816 w 9117690"/>
              <a:gd name="connsiteY160" fmla="*/ 3203973 h 5941133"/>
              <a:gd name="connsiteX161" fmla="*/ 8967336 w 9117690"/>
              <a:gd name="connsiteY161" fmla="*/ 3206340 h 5941133"/>
              <a:gd name="connsiteX162" fmla="*/ 8890272 w 9117690"/>
              <a:gd name="connsiteY162" fmla="*/ 3252784 h 5941133"/>
              <a:gd name="connsiteX163" fmla="*/ 8869107 w 9117690"/>
              <a:gd name="connsiteY163" fmla="*/ 3289675 h 5941133"/>
              <a:gd name="connsiteX164" fmla="*/ 8869107 w 9117690"/>
              <a:gd name="connsiteY164" fmla="*/ 3352989 h 5941133"/>
              <a:gd name="connsiteX165" fmla="*/ 8790304 w 9117690"/>
              <a:gd name="connsiteY165" fmla="*/ 3471877 h 5941133"/>
              <a:gd name="connsiteX166" fmla="*/ 8742234 w 9117690"/>
              <a:gd name="connsiteY166" fmla="*/ 3481581 h 5941133"/>
              <a:gd name="connsiteX167" fmla="*/ 8742234 w 9117690"/>
              <a:gd name="connsiteY167" fmla="*/ 3482319 h 5941133"/>
              <a:gd name="connsiteX168" fmla="*/ 8718754 w 9117690"/>
              <a:gd name="connsiteY168" fmla="*/ 3484686 h 5941133"/>
              <a:gd name="connsiteX169" fmla="*/ 8619025 w 9117690"/>
              <a:gd name="connsiteY169" fmla="*/ 3570635 h 5941133"/>
              <a:gd name="connsiteX170" fmla="*/ 8619005 w 9117690"/>
              <a:gd name="connsiteY170" fmla="*/ 3570748 h 5941133"/>
              <a:gd name="connsiteX171" fmla="*/ 8619005 w 9117690"/>
              <a:gd name="connsiteY171" fmla="*/ 4130541 h 5941133"/>
              <a:gd name="connsiteX172" fmla="*/ 8540202 w 9117690"/>
              <a:gd name="connsiteY172" fmla="*/ 4249429 h 5941133"/>
              <a:gd name="connsiteX173" fmla="*/ 8492132 w 9117690"/>
              <a:gd name="connsiteY173" fmla="*/ 4259133 h 5941133"/>
              <a:gd name="connsiteX174" fmla="*/ 8492132 w 9117690"/>
              <a:gd name="connsiteY174" fmla="*/ 4259871 h 5941133"/>
              <a:gd name="connsiteX175" fmla="*/ 8468652 w 9117690"/>
              <a:gd name="connsiteY175" fmla="*/ 4262238 h 5941133"/>
              <a:gd name="connsiteX176" fmla="*/ 8368923 w 9117690"/>
              <a:gd name="connsiteY176" fmla="*/ 4348187 h 5941133"/>
              <a:gd name="connsiteX177" fmla="*/ 8368672 w 9117690"/>
              <a:gd name="connsiteY177" fmla="*/ 4349610 h 5941133"/>
              <a:gd name="connsiteX178" fmla="*/ 8368672 w 9117690"/>
              <a:gd name="connsiteY178" fmla="*/ 4617935 h 5941133"/>
              <a:gd name="connsiteX179" fmla="*/ 8239645 w 9117690"/>
              <a:gd name="connsiteY179" fmla="*/ 4746962 h 5941133"/>
              <a:gd name="connsiteX180" fmla="*/ 8239646 w 9117690"/>
              <a:gd name="connsiteY180" fmla="*/ 4746961 h 5941133"/>
              <a:gd name="connsiteX181" fmla="*/ 8110619 w 9117690"/>
              <a:gd name="connsiteY181" fmla="*/ 4617934 h 5941133"/>
              <a:gd name="connsiteX182" fmla="*/ 8110619 w 9117690"/>
              <a:gd name="connsiteY182" fmla="*/ 4337914 h 5941133"/>
              <a:gd name="connsiteX183" fmla="*/ 8108616 w 9117690"/>
              <a:gd name="connsiteY183" fmla="*/ 4326564 h 5941133"/>
              <a:gd name="connsiteX184" fmla="*/ 8008887 w 9117690"/>
              <a:gd name="connsiteY184" fmla="*/ 4240615 h 5941133"/>
              <a:gd name="connsiteX185" fmla="*/ 7985407 w 9117690"/>
              <a:gd name="connsiteY185" fmla="*/ 4238248 h 5941133"/>
              <a:gd name="connsiteX186" fmla="*/ 7985407 w 9117690"/>
              <a:gd name="connsiteY186" fmla="*/ 4237510 h 5941133"/>
              <a:gd name="connsiteX187" fmla="*/ 7937337 w 9117690"/>
              <a:gd name="connsiteY187" fmla="*/ 4227806 h 5941133"/>
              <a:gd name="connsiteX188" fmla="*/ 7858534 w 9117690"/>
              <a:gd name="connsiteY188" fmla="*/ 4108918 h 5941133"/>
              <a:gd name="connsiteX189" fmla="*/ 7858534 w 9117690"/>
              <a:gd name="connsiteY189" fmla="*/ 4018788 h 5941133"/>
              <a:gd name="connsiteX190" fmla="*/ 7850145 w 9117690"/>
              <a:gd name="connsiteY190" fmla="*/ 3977238 h 5941133"/>
              <a:gd name="connsiteX191" fmla="*/ 7731258 w 9117690"/>
              <a:gd name="connsiteY191" fmla="*/ 3898434 h 5941133"/>
              <a:gd name="connsiteX192" fmla="*/ 7612370 w 9117690"/>
              <a:gd name="connsiteY192" fmla="*/ 3977238 h 5941133"/>
              <a:gd name="connsiteX193" fmla="*/ 7610181 w 9117690"/>
              <a:gd name="connsiteY193" fmla="*/ 3988083 h 5941133"/>
              <a:gd name="connsiteX194" fmla="*/ 7610181 w 9117690"/>
              <a:gd name="connsiteY194" fmla="*/ 4228952 h 5941133"/>
              <a:gd name="connsiteX195" fmla="*/ 7531378 w 9117690"/>
              <a:gd name="connsiteY195" fmla="*/ 4347840 h 5941133"/>
              <a:gd name="connsiteX196" fmla="*/ 7483308 w 9117690"/>
              <a:gd name="connsiteY196" fmla="*/ 4357544 h 5941133"/>
              <a:gd name="connsiteX197" fmla="*/ 7483308 w 9117690"/>
              <a:gd name="connsiteY197" fmla="*/ 4358282 h 5941133"/>
              <a:gd name="connsiteX198" fmla="*/ 7459828 w 9117690"/>
              <a:gd name="connsiteY198" fmla="*/ 4360649 h 5941133"/>
              <a:gd name="connsiteX199" fmla="*/ 7360099 w 9117690"/>
              <a:gd name="connsiteY199" fmla="*/ 4446598 h 5941133"/>
              <a:gd name="connsiteX200" fmla="*/ 7359847 w 9117690"/>
              <a:gd name="connsiteY200" fmla="*/ 4448027 h 5941133"/>
              <a:gd name="connsiteX201" fmla="*/ 7359847 w 9117690"/>
              <a:gd name="connsiteY201" fmla="*/ 4552668 h 5941133"/>
              <a:gd name="connsiteX202" fmla="*/ 7230820 w 9117690"/>
              <a:gd name="connsiteY202" fmla="*/ 4681695 h 5941133"/>
              <a:gd name="connsiteX203" fmla="*/ 7230821 w 9117690"/>
              <a:gd name="connsiteY203" fmla="*/ 4681694 h 5941133"/>
              <a:gd name="connsiteX204" fmla="*/ 7101794 w 9117690"/>
              <a:gd name="connsiteY204" fmla="*/ 4552667 h 5941133"/>
              <a:gd name="connsiteX205" fmla="*/ 7101794 w 9117690"/>
              <a:gd name="connsiteY205" fmla="*/ 2721348 h 5941133"/>
              <a:gd name="connsiteX206" fmla="*/ 7101793 w 9117690"/>
              <a:gd name="connsiteY206" fmla="*/ 4569190 h 5941133"/>
              <a:gd name="connsiteX207" fmla="*/ 7091655 w 9117690"/>
              <a:gd name="connsiteY207" fmla="*/ 4518971 h 5941133"/>
              <a:gd name="connsiteX208" fmla="*/ 6972767 w 9117690"/>
              <a:gd name="connsiteY208" fmla="*/ 4440167 h 5941133"/>
              <a:gd name="connsiteX209" fmla="*/ 6853880 w 9117690"/>
              <a:gd name="connsiteY209" fmla="*/ 4518971 h 5941133"/>
              <a:gd name="connsiteX210" fmla="*/ 6844116 w 9117690"/>
              <a:gd name="connsiteY210" fmla="*/ 4567331 h 5941133"/>
              <a:gd name="connsiteX211" fmla="*/ 6844116 w 9117690"/>
              <a:gd name="connsiteY211" fmla="*/ 5153733 h 5941133"/>
              <a:gd name="connsiteX212" fmla="*/ 6715089 w 9117690"/>
              <a:gd name="connsiteY212" fmla="*/ 5282760 h 5941133"/>
              <a:gd name="connsiteX213" fmla="*/ 6715090 w 9117690"/>
              <a:gd name="connsiteY213" fmla="*/ 5282759 h 5941133"/>
              <a:gd name="connsiteX214" fmla="*/ 6586063 w 9117690"/>
              <a:gd name="connsiteY214" fmla="*/ 5153732 h 5941133"/>
              <a:gd name="connsiteX215" fmla="*/ 6586063 w 9117690"/>
              <a:gd name="connsiteY215" fmla="*/ 2721348 h 5941133"/>
              <a:gd name="connsiteX216" fmla="*/ 6586062 w 9117690"/>
              <a:gd name="connsiteY216" fmla="*/ 4256770 h 5941133"/>
              <a:gd name="connsiteX217" fmla="*/ 6575924 w 9117690"/>
              <a:gd name="connsiteY217" fmla="*/ 4206551 h 5941133"/>
              <a:gd name="connsiteX218" fmla="*/ 6457036 w 9117690"/>
              <a:gd name="connsiteY218" fmla="*/ 4127747 h 5941133"/>
              <a:gd name="connsiteX219" fmla="*/ 6338149 w 9117690"/>
              <a:gd name="connsiteY219" fmla="*/ 4206551 h 5941133"/>
              <a:gd name="connsiteX220" fmla="*/ 6334551 w 9117690"/>
              <a:gd name="connsiteY220" fmla="*/ 4224370 h 5941133"/>
              <a:gd name="connsiteX221" fmla="*/ 6334551 w 9117690"/>
              <a:gd name="connsiteY221" fmla="*/ 4533316 h 5941133"/>
              <a:gd name="connsiteX222" fmla="*/ 6205524 w 9117690"/>
              <a:gd name="connsiteY222" fmla="*/ 4662343 h 5941133"/>
              <a:gd name="connsiteX223" fmla="*/ 6205525 w 9117690"/>
              <a:gd name="connsiteY223" fmla="*/ 4662342 h 5941133"/>
              <a:gd name="connsiteX224" fmla="*/ 6076498 w 9117690"/>
              <a:gd name="connsiteY224" fmla="*/ 4533315 h 5941133"/>
              <a:gd name="connsiteX225" fmla="*/ 6076498 w 9117690"/>
              <a:gd name="connsiteY225" fmla="*/ 4486577 h 5941133"/>
              <a:gd name="connsiteX226" fmla="*/ 6057828 w 9117690"/>
              <a:gd name="connsiteY226" fmla="*/ 4454035 h 5941133"/>
              <a:gd name="connsiteX227" fmla="*/ 5980764 w 9117690"/>
              <a:gd name="connsiteY227" fmla="*/ 4407591 h 5941133"/>
              <a:gd name="connsiteX228" fmla="*/ 5957284 w 9117690"/>
              <a:gd name="connsiteY228" fmla="*/ 4405224 h 5941133"/>
              <a:gd name="connsiteX229" fmla="*/ 5957284 w 9117690"/>
              <a:gd name="connsiteY229" fmla="*/ 4404486 h 5941133"/>
              <a:gd name="connsiteX230" fmla="*/ 5909214 w 9117690"/>
              <a:gd name="connsiteY230" fmla="*/ 4394782 h 5941133"/>
              <a:gd name="connsiteX231" fmla="*/ 5830411 w 9117690"/>
              <a:gd name="connsiteY231" fmla="*/ 4275894 h 5941133"/>
              <a:gd name="connsiteX232" fmla="*/ 5830411 w 9117690"/>
              <a:gd name="connsiteY232" fmla="*/ 4161910 h 5941133"/>
              <a:gd name="connsiteX233" fmla="*/ 5822022 w 9117690"/>
              <a:gd name="connsiteY233" fmla="*/ 4120360 h 5941133"/>
              <a:gd name="connsiteX234" fmla="*/ 5703135 w 9117690"/>
              <a:gd name="connsiteY234" fmla="*/ 4041556 h 5941133"/>
              <a:gd name="connsiteX235" fmla="*/ 5584247 w 9117690"/>
              <a:gd name="connsiteY235" fmla="*/ 4120360 h 5941133"/>
              <a:gd name="connsiteX236" fmla="*/ 5582058 w 9117690"/>
              <a:gd name="connsiteY236" fmla="*/ 4131204 h 5941133"/>
              <a:gd name="connsiteX237" fmla="*/ 5582058 w 9117690"/>
              <a:gd name="connsiteY237" fmla="*/ 4284608 h 5941133"/>
              <a:gd name="connsiteX238" fmla="*/ 5503255 w 9117690"/>
              <a:gd name="connsiteY238" fmla="*/ 4403496 h 5941133"/>
              <a:gd name="connsiteX239" fmla="*/ 5455185 w 9117690"/>
              <a:gd name="connsiteY239" fmla="*/ 4413200 h 5941133"/>
              <a:gd name="connsiteX240" fmla="*/ 5455185 w 9117690"/>
              <a:gd name="connsiteY240" fmla="*/ 4413938 h 5941133"/>
              <a:gd name="connsiteX241" fmla="*/ 5431705 w 9117690"/>
              <a:gd name="connsiteY241" fmla="*/ 4416305 h 5941133"/>
              <a:gd name="connsiteX242" fmla="*/ 5331976 w 9117690"/>
              <a:gd name="connsiteY242" fmla="*/ 4502254 h 5941133"/>
              <a:gd name="connsiteX243" fmla="*/ 5329772 w 9117690"/>
              <a:gd name="connsiteY243" fmla="*/ 4514744 h 5941133"/>
              <a:gd name="connsiteX244" fmla="*/ 5329772 w 9117690"/>
              <a:gd name="connsiteY244" fmla="*/ 4648652 h 5941133"/>
              <a:gd name="connsiteX245" fmla="*/ 5200745 w 9117690"/>
              <a:gd name="connsiteY245" fmla="*/ 4777679 h 5941133"/>
              <a:gd name="connsiteX246" fmla="*/ 5200746 w 9117690"/>
              <a:gd name="connsiteY246" fmla="*/ 4777678 h 5941133"/>
              <a:gd name="connsiteX247" fmla="*/ 5071719 w 9117690"/>
              <a:gd name="connsiteY247" fmla="*/ 4648651 h 5941133"/>
              <a:gd name="connsiteX248" fmla="*/ 5071719 w 9117690"/>
              <a:gd name="connsiteY248" fmla="*/ 4283397 h 5941133"/>
              <a:gd name="connsiteX249" fmla="*/ 5069515 w 9117690"/>
              <a:gd name="connsiteY249" fmla="*/ 4270907 h 5941133"/>
              <a:gd name="connsiteX250" fmla="*/ 4969786 w 9117690"/>
              <a:gd name="connsiteY250" fmla="*/ 4184958 h 5941133"/>
              <a:gd name="connsiteX251" fmla="*/ 4946306 w 9117690"/>
              <a:gd name="connsiteY251" fmla="*/ 4182591 h 5941133"/>
              <a:gd name="connsiteX252" fmla="*/ 4946306 w 9117690"/>
              <a:gd name="connsiteY252" fmla="*/ 4181853 h 5941133"/>
              <a:gd name="connsiteX253" fmla="*/ 4898236 w 9117690"/>
              <a:gd name="connsiteY253" fmla="*/ 4172149 h 5941133"/>
              <a:gd name="connsiteX254" fmla="*/ 4819433 w 9117690"/>
              <a:gd name="connsiteY254" fmla="*/ 4053261 h 5941133"/>
              <a:gd name="connsiteX255" fmla="*/ 4819433 w 9117690"/>
              <a:gd name="connsiteY255" fmla="*/ 3676885 h 5941133"/>
              <a:gd name="connsiteX256" fmla="*/ 4811044 w 9117690"/>
              <a:gd name="connsiteY256" fmla="*/ 3635336 h 5941133"/>
              <a:gd name="connsiteX257" fmla="*/ 4692157 w 9117690"/>
              <a:gd name="connsiteY257" fmla="*/ 3556532 h 5941133"/>
              <a:gd name="connsiteX258" fmla="*/ 4563130 w 9117690"/>
              <a:gd name="connsiteY258" fmla="*/ 3685559 h 5941133"/>
              <a:gd name="connsiteX259" fmla="*/ 4563130 w 9117690"/>
              <a:gd name="connsiteY259" fmla="*/ 2721348 h 5941133"/>
              <a:gd name="connsiteX260" fmla="*/ 4563015 w 9117690"/>
              <a:gd name="connsiteY260" fmla="*/ 2721348 h 5941133"/>
              <a:gd name="connsiteX261" fmla="*/ 4563014 w 9117690"/>
              <a:gd name="connsiteY261" fmla="*/ 3989312 h 5941133"/>
              <a:gd name="connsiteX262" fmla="*/ 4484211 w 9117690"/>
              <a:gd name="connsiteY262" fmla="*/ 4108200 h 5941133"/>
              <a:gd name="connsiteX263" fmla="*/ 4436141 w 9117690"/>
              <a:gd name="connsiteY263" fmla="*/ 4117904 h 5941133"/>
              <a:gd name="connsiteX264" fmla="*/ 4436141 w 9117690"/>
              <a:gd name="connsiteY264" fmla="*/ 4118642 h 5941133"/>
              <a:gd name="connsiteX265" fmla="*/ 4412661 w 9117690"/>
              <a:gd name="connsiteY265" fmla="*/ 4121009 h 5941133"/>
              <a:gd name="connsiteX266" fmla="*/ 4335596 w 9117690"/>
              <a:gd name="connsiteY266" fmla="*/ 4167453 h 5941133"/>
              <a:gd name="connsiteX267" fmla="*/ 4314689 w 9117690"/>
              <a:gd name="connsiteY267" fmla="*/ 4203896 h 5941133"/>
              <a:gd name="connsiteX268" fmla="*/ 4314689 w 9117690"/>
              <a:gd name="connsiteY268" fmla="*/ 4339508 h 5941133"/>
              <a:gd name="connsiteX269" fmla="*/ 4235886 w 9117690"/>
              <a:gd name="connsiteY269" fmla="*/ 4458396 h 5941133"/>
              <a:gd name="connsiteX270" fmla="*/ 4187818 w 9117690"/>
              <a:gd name="connsiteY270" fmla="*/ 4468100 h 5941133"/>
              <a:gd name="connsiteX271" fmla="*/ 4187818 w 9117690"/>
              <a:gd name="connsiteY271" fmla="*/ 4468838 h 5941133"/>
              <a:gd name="connsiteX272" fmla="*/ 4164338 w 9117690"/>
              <a:gd name="connsiteY272" fmla="*/ 4471205 h 5941133"/>
              <a:gd name="connsiteX273" fmla="*/ 4087274 w 9117690"/>
              <a:gd name="connsiteY273" fmla="*/ 4517649 h 5941133"/>
              <a:gd name="connsiteX274" fmla="*/ 4066135 w 9117690"/>
              <a:gd name="connsiteY274" fmla="*/ 4554495 h 5941133"/>
              <a:gd name="connsiteX275" fmla="*/ 4066135 w 9117690"/>
              <a:gd name="connsiteY275" fmla="*/ 4712264 h 5941133"/>
              <a:gd name="connsiteX276" fmla="*/ 3937109 w 9117690"/>
              <a:gd name="connsiteY276" fmla="*/ 4841291 h 5941133"/>
              <a:gd name="connsiteX277" fmla="*/ 3937109 w 9117690"/>
              <a:gd name="connsiteY277" fmla="*/ 4841290 h 5941133"/>
              <a:gd name="connsiteX278" fmla="*/ 3808082 w 9117690"/>
              <a:gd name="connsiteY278" fmla="*/ 4712263 h 5941133"/>
              <a:gd name="connsiteX279" fmla="*/ 3808082 w 9117690"/>
              <a:gd name="connsiteY279" fmla="*/ 4219518 h 5941133"/>
              <a:gd name="connsiteX280" fmla="*/ 3799694 w 9117690"/>
              <a:gd name="connsiteY280" fmla="*/ 4177968 h 5941133"/>
              <a:gd name="connsiteX281" fmla="*/ 3680807 w 9117690"/>
              <a:gd name="connsiteY281" fmla="*/ 4099164 h 5941133"/>
              <a:gd name="connsiteX282" fmla="*/ 3561920 w 9117690"/>
              <a:gd name="connsiteY282" fmla="*/ 4177968 h 5941133"/>
              <a:gd name="connsiteX283" fmla="*/ 3561433 w 9117690"/>
              <a:gd name="connsiteY283" fmla="*/ 4180378 h 5941133"/>
              <a:gd name="connsiteX284" fmla="*/ 3561433 w 9117690"/>
              <a:gd name="connsiteY284" fmla="*/ 4435519 h 5941133"/>
              <a:gd name="connsiteX285" fmla="*/ 3482629 w 9117690"/>
              <a:gd name="connsiteY285" fmla="*/ 4554407 h 5941133"/>
              <a:gd name="connsiteX286" fmla="*/ 3438829 w 9117690"/>
              <a:gd name="connsiteY286" fmla="*/ 4563249 h 5941133"/>
              <a:gd name="connsiteX287" fmla="*/ 3438829 w 9117690"/>
              <a:gd name="connsiteY287" fmla="*/ 4564615 h 5941133"/>
              <a:gd name="connsiteX288" fmla="*/ 3415349 w 9117690"/>
              <a:gd name="connsiteY288" fmla="*/ 4566982 h 5941133"/>
              <a:gd name="connsiteX289" fmla="*/ 3315620 w 9117690"/>
              <a:gd name="connsiteY289" fmla="*/ 4652931 h 5941133"/>
              <a:gd name="connsiteX290" fmla="*/ 3307419 w 9117690"/>
              <a:gd name="connsiteY290" fmla="*/ 4699402 h 5941133"/>
              <a:gd name="connsiteX291" fmla="*/ 3307419 w 9117690"/>
              <a:gd name="connsiteY291" fmla="*/ 5166571 h 5941133"/>
              <a:gd name="connsiteX292" fmla="*/ 3178392 w 9117690"/>
              <a:gd name="connsiteY292" fmla="*/ 5295598 h 5941133"/>
              <a:gd name="connsiteX293" fmla="*/ 3178393 w 9117690"/>
              <a:gd name="connsiteY293" fmla="*/ 5295599 h 5941133"/>
              <a:gd name="connsiteX294" fmla="*/ 3049366 w 9117690"/>
              <a:gd name="connsiteY294" fmla="*/ 5166572 h 5941133"/>
              <a:gd name="connsiteX295" fmla="*/ 3049366 w 9117690"/>
              <a:gd name="connsiteY295" fmla="*/ 4514427 h 5941133"/>
              <a:gd name="connsiteX296" fmla="*/ 3033349 w 9117690"/>
              <a:gd name="connsiteY296" fmla="*/ 4488028 h 5941133"/>
              <a:gd name="connsiteX297" fmla="*/ 2933786 w 9117690"/>
              <a:gd name="connsiteY297" fmla="*/ 4441074 h 5941133"/>
              <a:gd name="connsiteX298" fmla="*/ 2814899 w 9117690"/>
              <a:gd name="connsiteY298" fmla="*/ 4519878 h 5941133"/>
              <a:gd name="connsiteX299" fmla="*/ 2812443 w 9117690"/>
              <a:gd name="connsiteY299" fmla="*/ 4532038 h 5941133"/>
              <a:gd name="connsiteX300" fmla="*/ 2812443 w 9117690"/>
              <a:gd name="connsiteY300" fmla="*/ 5039760 h 5941133"/>
              <a:gd name="connsiteX301" fmla="*/ 2683416 w 9117690"/>
              <a:gd name="connsiteY301" fmla="*/ 5168787 h 5941133"/>
              <a:gd name="connsiteX302" fmla="*/ 2683417 w 9117690"/>
              <a:gd name="connsiteY302" fmla="*/ 5168786 h 5941133"/>
              <a:gd name="connsiteX303" fmla="*/ 2554391 w 9117690"/>
              <a:gd name="connsiteY303" fmla="*/ 5039759 h 5941133"/>
              <a:gd name="connsiteX304" fmla="*/ 2554391 w 9117690"/>
              <a:gd name="connsiteY304" fmla="*/ 2721348 h 5941133"/>
              <a:gd name="connsiteX305" fmla="*/ 2554390 w 9117690"/>
              <a:gd name="connsiteY305" fmla="*/ 2721348 h 5941133"/>
              <a:gd name="connsiteX306" fmla="*/ 2554389 w 9117690"/>
              <a:gd name="connsiteY306" fmla="*/ 5014630 h 5941133"/>
              <a:gd name="connsiteX307" fmla="*/ 2544250 w 9117690"/>
              <a:gd name="connsiteY307" fmla="*/ 4964412 h 5941133"/>
              <a:gd name="connsiteX308" fmla="*/ 2425363 w 9117690"/>
              <a:gd name="connsiteY308" fmla="*/ 4885608 h 5941133"/>
              <a:gd name="connsiteX309" fmla="*/ 2296336 w 9117690"/>
              <a:gd name="connsiteY309" fmla="*/ 5014635 h 5941133"/>
              <a:gd name="connsiteX310" fmla="*/ 2296336 w 9117690"/>
              <a:gd name="connsiteY310" fmla="*/ 5812106 h 5941133"/>
              <a:gd name="connsiteX311" fmla="*/ 2167309 w 9117690"/>
              <a:gd name="connsiteY311" fmla="*/ 5941133 h 5941133"/>
              <a:gd name="connsiteX312" fmla="*/ 2167310 w 9117690"/>
              <a:gd name="connsiteY312" fmla="*/ 5941132 h 5941133"/>
              <a:gd name="connsiteX313" fmla="*/ 2038282 w 9117690"/>
              <a:gd name="connsiteY313" fmla="*/ 5812105 h 5941133"/>
              <a:gd name="connsiteX314" fmla="*/ 2038282 w 9117690"/>
              <a:gd name="connsiteY314" fmla="*/ 3090757 h 5941133"/>
              <a:gd name="connsiteX315" fmla="*/ 2167310 w 9117690"/>
              <a:gd name="connsiteY315" fmla="*/ 3219784 h 5941133"/>
              <a:gd name="connsiteX316" fmla="*/ 2167309 w 9117690"/>
              <a:gd name="connsiteY316" fmla="*/ 3219785 h 5941133"/>
              <a:gd name="connsiteX317" fmla="*/ 2296336 w 9117690"/>
              <a:gd name="connsiteY317" fmla="*/ 3090758 h 5941133"/>
              <a:gd name="connsiteX318" fmla="*/ 2296336 w 9117690"/>
              <a:gd name="connsiteY318" fmla="*/ 2293287 h 5941133"/>
              <a:gd name="connsiteX319" fmla="*/ 2425363 w 9117690"/>
              <a:gd name="connsiteY319" fmla="*/ 2164260 h 5941133"/>
              <a:gd name="connsiteX320" fmla="*/ 2544250 w 9117690"/>
              <a:gd name="connsiteY320" fmla="*/ 2243064 h 5941133"/>
              <a:gd name="connsiteX321" fmla="*/ 2554389 w 9117690"/>
              <a:gd name="connsiteY321" fmla="*/ 2293282 h 5941133"/>
              <a:gd name="connsiteX322" fmla="*/ 0 w 9117690"/>
              <a:gd name="connsiteY322" fmla="*/ 0 h 5941133"/>
              <a:gd name="connsiteX323" fmla="*/ 1 w 9117690"/>
              <a:gd name="connsiteY323" fmla="*/ 0 h 5941133"/>
              <a:gd name="connsiteX324" fmla="*/ 1 w 9117690"/>
              <a:gd name="connsiteY324" fmla="*/ 2022823 h 5941133"/>
              <a:gd name="connsiteX325" fmla="*/ 129028 w 9117690"/>
              <a:gd name="connsiteY325" fmla="*/ 2151850 h 5941133"/>
              <a:gd name="connsiteX326" fmla="*/ 129027 w 9117690"/>
              <a:gd name="connsiteY326" fmla="*/ 2151851 h 5941133"/>
              <a:gd name="connsiteX327" fmla="*/ 258054 w 9117690"/>
              <a:gd name="connsiteY327" fmla="*/ 2022824 h 5941133"/>
              <a:gd name="connsiteX328" fmla="*/ 258054 w 9117690"/>
              <a:gd name="connsiteY328" fmla="*/ 1933906 h 5941133"/>
              <a:gd name="connsiteX329" fmla="*/ 261652 w 9117690"/>
              <a:gd name="connsiteY329" fmla="*/ 1916087 h 5941133"/>
              <a:gd name="connsiteX330" fmla="*/ 380539 w 9117690"/>
              <a:gd name="connsiteY330" fmla="*/ 1837283 h 5941133"/>
              <a:gd name="connsiteX331" fmla="*/ 499427 w 9117690"/>
              <a:gd name="connsiteY331" fmla="*/ 1916087 h 5941133"/>
              <a:gd name="connsiteX332" fmla="*/ 509565 w 9117690"/>
              <a:gd name="connsiteY332" fmla="*/ 1966306 h 5941133"/>
              <a:gd name="connsiteX333" fmla="*/ 509566 w 9117690"/>
              <a:gd name="connsiteY333" fmla="*/ 0 h 5941133"/>
              <a:gd name="connsiteX334" fmla="*/ 509566 w 9117690"/>
              <a:gd name="connsiteY334" fmla="*/ 2560326 h 5941133"/>
              <a:gd name="connsiteX335" fmla="*/ 638593 w 9117690"/>
              <a:gd name="connsiteY335" fmla="*/ 2689353 h 5941133"/>
              <a:gd name="connsiteX336" fmla="*/ 638592 w 9117690"/>
              <a:gd name="connsiteY336" fmla="*/ 2689354 h 5941133"/>
              <a:gd name="connsiteX337" fmla="*/ 767619 w 9117690"/>
              <a:gd name="connsiteY337" fmla="*/ 2560327 h 5941133"/>
              <a:gd name="connsiteX338" fmla="*/ 767619 w 9117690"/>
              <a:gd name="connsiteY338" fmla="*/ 2474988 h 5941133"/>
              <a:gd name="connsiteX339" fmla="*/ 777383 w 9117690"/>
              <a:gd name="connsiteY339" fmla="*/ 2426627 h 5941133"/>
              <a:gd name="connsiteX340" fmla="*/ 896270 w 9117690"/>
              <a:gd name="connsiteY340" fmla="*/ 2347823 h 5941133"/>
              <a:gd name="connsiteX341" fmla="*/ 1015158 w 9117690"/>
              <a:gd name="connsiteY341" fmla="*/ 2426627 h 5941133"/>
              <a:gd name="connsiteX342" fmla="*/ 1025296 w 9117690"/>
              <a:gd name="connsiteY342" fmla="*/ 2476846 h 5941133"/>
              <a:gd name="connsiteX343" fmla="*/ 1025297 w 9117690"/>
              <a:gd name="connsiteY343" fmla="*/ 0 h 5941133"/>
              <a:gd name="connsiteX344" fmla="*/ 1025297 w 9117690"/>
              <a:gd name="connsiteY344" fmla="*/ 2460323 h 5941133"/>
              <a:gd name="connsiteX345" fmla="*/ 1154325 w 9117690"/>
              <a:gd name="connsiteY345" fmla="*/ 2589350 h 5941133"/>
              <a:gd name="connsiteX346" fmla="*/ 1154325 w 9117690"/>
              <a:gd name="connsiteY346" fmla="*/ 2589351 h 5941133"/>
              <a:gd name="connsiteX347" fmla="*/ 1283351 w 9117690"/>
              <a:gd name="connsiteY347" fmla="*/ 2460324 h 5941133"/>
              <a:gd name="connsiteX348" fmla="*/ 1283351 w 9117690"/>
              <a:gd name="connsiteY348" fmla="*/ 2199627 h 5941133"/>
              <a:gd name="connsiteX349" fmla="*/ 1284065 w 9117690"/>
              <a:gd name="connsiteY349" fmla="*/ 2196094 h 5941133"/>
              <a:gd name="connsiteX350" fmla="*/ 1402953 w 9117690"/>
              <a:gd name="connsiteY350" fmla="*/ 2117290 h 5941133"/>
              <a:gd name="connsiteX351" fmla="*/ 1521839 w 9117690"/>
              <a:gd name="connsiteY351" fmla="*/ 2196094 h 5941133"/>
              <a:gd name="connsiteX352" fmla="*/ 1522552 w 9117690"/>
              <a:gd name="connsiteY352" fmla="*/ 2199625 h 5941133"/>
              <a:gd name="connsiteX353" fmla="*/ 1522552 w 9117690"/>
              <a:gd name="connsiteY353" fmla="*/ 2372515 h 5941133"/>
              <a:gd name="connsiteX354" fmla="*/ 1651578 w 9117690"/>
              <a:gd name="connsiteY354" fmla="*/ 2501542 h 5941133"/>
              <a:gd name="connsiteX355" fmla="*/ 1651577 w 9117690"/>
              <a:gd name="connsiteY355" fmla="*/ 2501543 h 5941133"/>
              <a:gd name="connsiteX356" fmla="*/ 1780604 w 9117690"/>
              <a:gd name="connsiteY356" fmla="*/ 2372516 h 5941133"/>
              <a:gd name="connsiteX357" fmla="*/ 1780604 w 9117690"/>
              <a:gd name="connsiteY357" fmla="*/ 2041714 h 5941133"/>
              <a:gd name="connsiteX358" fmla="*/ 1790368 w 9117690"/>
              <a:gd name="connsiteY358" fmla="*/ 1993354 h 5941133"/>
              <a:gd name="connsiteX359" fmla="*/ 1909255 w 9117690"/>
              <a:gd name="connsiteY359" fmla="*/ 1914550 h 5941133"/>
              <a:gd name="connsiteX360" fmla="*/ 2028143 w 9117690"/>
              <a:gd name="connsiteY360" fmla="*/ 1993354 h 5941133"/>
              <a:gd name="connsiteX361" fmla="*/ 2038281 w 9117690"/>
              <a:gd name="connsiteY361" fmla="*/ 2043573 h 5941133"/>
              <a:gd name="connsiteX362" fmla="*/ 2038282 w 9117690"/>
              <a:gd name="connsiteY362" fmla="*/ 0 h 5941133"/>
              <a:gd name="connsiteX363" fmla="*/ 2038282 w 9117690"/>
              <a:gd name="connsiteY363" fmla="*/ 2721348 h 5941133"/>
              <a:gd name="connsiteX364" fmla="*/ 2038281 w 9117690"/>
              <a:gd name="connsiteY364" fmla="*/ 4764921 h 5941133"/>
              <a:gd name="connsiteX365" fmla="*/ 2028143 w 9117690"/>
              <a:gd name="connsiteY365" fmla="*/ 4714702 h 5941133"/>
              <a:gd name="connsiteX366" fmla="*/ 1909255 w 9117690"/>
              <a:gd name="connsiteY366" fmla="*/ 4635898 h 5941133"/>
              <a:gd name="connsiteX367" fmla="*/ 1790368 w 9117690"/>
              <a:gd name="connsiteY367" fmla="*/ 4714702 h 5941133"/>
              <a:gd name="connsiteX368" fmla="*/ 1780604 w 9117690"/>
              <a:gd name="connsiteY368" fmla="*/ 4763062 h 5941133"/>
              <a:gd name="connsiteX369" fmla="*/ 1780604 w 9117690"/>
              <a:gd name="connsiteY369" fmla="*/ 5093864 h 5941133"/>
              <a:gd name="connsiteX370" fmla="*/ 1651577 w 9117690"/>
              <a:gd name="connsiteY370" fmla="*/ 5222891 h 5941133"/>
              <a:gd name="connsiteX371" fmla="*/ 1651578 w 9117690"/>
              <a:gd name="connsiteY371" fmla="*/ 5222890 h 5941133"/>
              <a:gd name="connsiteX372" fmla="*/ 1522552 w 9117690"/>
              <a:gd name="connsiteY372" fmla="*/ 5093863 h 5941133"/>
              <a:gd name="connsiteX373" fmla="*/ 1522552 w 9117690"/>
              <a:gd name="connsiteY373" fmla="*/ 4920973 h 5941133"/>
              <a:gd name="connsiteX374" fmla="*/ 1521839 w 9117690"/>
              <a:gd name="connsiteY374" fmla="*/ 4917442 h 5941133"/>
              <a:gd name="connsiteX375" fmla="*/ 1402953 w 9117690"/>
              <a:gd name="connsiteY375" fmla="*/ 4838638 h 5941133"/>
              <a:gd name="connsiteX376" fmla="*/ 1284065 w 9117690"/>
              <a:gd name="connsiteY376" fmla="*/ 4917442 h 5941133"/>
              <a:gd name="connsiteX377" fmla="*/ 1283351 w 9117690"/>
              <a:gd name="connsiteY377" fmla="*/ 4920975 h 5941133"/>
              <a:gd name="connsiteX378" fmla="*/ 1283351 w 9117690"/>
              <a:gd name="connsiteY378" fmla="*/ 5181672 h 5941133"/>
              <a:gd name="connsiteX379" fmla="*/ 1154325 w 9117690"/>
              <a:gd name="connsiteY379" fmla="*/ 5310699 h 5941133"/>
              <a:gd name="connsiteX380" fmla="*/ 1154325 w 9117690"/>
              <a:gd name="connsiteY380" fmla="*/ 5310698 h 5941133"/>
              <a:gd name="connsiteX381" fmla="*/ 1025297 w 9117690"/>
              <a:gd name="connsiteY381" fmla="*/ 5181671 h 5941133"/>
              <a:gd name="connsiteX382" fmla="*/ 1025297 w 9117690"/>
              <a:gd name="connsiteY382" fmla="*/ 2721348 h 5941133"/>
              <a:gd name="connsiteX383" fmla="*/ 1025296 w 9117690"/>
              <a:gd name="connsiteY383" fmla="*/ 5198194 h 5941133"/>
              <a:gd name="connsiteX384" fmla="*/ 1015158 w 9117690"/>
              <a:gd name="connsiteY384" fmla="*/ 5147975 h 5941133"/>
              <a:gd name="connsiteX385" fmla="*/ 896270 w 9117690"/>
              <a:gd name="connsiteY385" fmla="*/ 5069171 h 5941133"/>
              <a:gd name="connsiteX386" fmla="*/ 777383 w 9117690"/>
              <a:gd name="connsiteY386" fmla="*/ 5147975 h 5941133"/>
              <a:gd name="connsiteX387" fmla="*/ 767619 w 9117690"/>
              <a:gd name="connsiteY387" fmla="*/ 5196336 h 5941133"/>
              <a:gd name="connsiteX388" fmla="*/ 767619 w 9117690"/>
              <a:gd name="connsiteY388" fmla="*/ 5281675 h 5941133"/>
              <a:gd name="connsiteX389" fmla="*/ 638592 w 9117690"/>
              <a:gd name="connsiteY389" fmla="*/ 5410702 h 5941133"/>
              <a:gd name="connsiteX390" fmla="*/ 638593 w 9117690"/>
              <a:gd name="connsiteY390" fmla="*/ 5410701 h 5941133"/>
              <a:gd name="connsiteX391" fmla="*/ 509566 w 9117690"/>
              <a:gd name="connsiteY391" fmla="*/ 5281674 h 5941133"/>
              <a:gd name="connsiteX392" fmla="*/ 509566 w 9117690"/>
              <a:gd name="connsiteY392" fmla="*/ 2721348 h 5941133"/>
              <a:gd name="connsiteX393" fmla="*/ 509565 w 9117690"/>
              <a:gd name="connsiteY393" fmla="*/ 4687654 h 5941133"/>
              <a:gd name="connsiteX394" fmla="*/ 499427 w 9117690"/>
              <a:gd name="connsiteY394" fmla="*/ 4637435 h 5941133"/>
              <a:gd name="connsiteX395" fmla="*/ 380539 w 9117690"/>
              <a:gd name="connsiteY395" fmla="*/ 4558631 h 5941133"/>
              <a:gd name="connsiteX396" fmla="*/ 261652 w 9117690"/>
              <a:gd name="connsiteY396" fmla="*/ 4637435 h 5941133"/>
              <a:gd name="connsiteX397" fmla="*/ 258054 w 9117690"/>
              <a:gd name="connsiteY397" fmla="*/ 4655254 h 5941133"/>
              <a:gd name="connsiteX398" fmla="*/ 258054 w 9117690"/>
              <a:gd name="connsiteY398" fmla="*/ 4744172 h 5941133"/>
              <a:gd name="connsiteX399" fmla="*/ 129027 w 9117690"/>
              <a:gd name="connsiteY399" fmla="*/ 4873199 h 5941133"/>
              <a:gd name="connsiteX400" fmla="*/ 129028 w 9117690"/>
              <a:gd name="connsiteY400" fmla="*/ 4873198 h 5941133"/>
              <a:gd name="connsiteX401" fmla="*/ 1 w 9117690"/>
              <a:gd name="connsiteY401" fmla="*/ 4744171 h 5941133"/>
              <a:gd name="connsiteX402" fmla="*/ 1 w 9117690"/>
              <a:gd name="connsiteY402" fmla="*/ 2721348 h 5941133"/>
              <a:gd name="connsiteX403" fmla="*/ 0 w 9117690"/>
              <a:gd name="connsiteY403" fmla="*/ 2721348 h 5941133"/>
              <a:gd name="connsiteX0" fmla="*/ 3416214 w 9117690"/>
              <a:gd name="connsiteY0" fmla="*/ 4559601 h 5941133"/>
              <a:gd name="connsiteX1" fmla="*/ 3418663 w 9117690"/>
              <a:gd name="connsiteY1" fmla="*/ 4560435 h 5941133"/>
              <a:gd name="connsiteX2" fmla="*/ 3419057 w 9117690"/>
              <a:gd name="connsiteY2" fmla="*/ 4560469 h 5941133"/>
              <a:gd name="connsiteX3" fmla="*/ 3416214 w 9117690"/>
              <a:gd name="connsiteY3" fmla="*/ 4559601 h 5941133"/>
              <a:gd name="connsiteX4" fmla="*/ 3416214 w 9117690"/>
              <a:gd name="connsiteY4" fmla="*/ 1838253 h 5941133"/>
              <a:gd name="connsiteX5" fmla="*/ 3419057 w 9117690"/>
              <a:gd name="connsiteY5" fmla="*/ 1839121 h 5941133"/>
              <a:gd name="connsiteX6" fmla="*/ 3418663 w 9117690"/>
              <a:gd name="connsiteY6" fmla="*/ 1839087 h 5941133"/>
              <a:gd name="connsiteX7" fmla="*/ 3416214 w 9117690"/>
              <a:gd name="connsiteY7" fmla="*/ 1838253 h 5941133"/>
              <a:gd name="connsiteX8" fmla="*/ 2554390 w 9117690"/>
              <a:gd name="connsiteY8" fmla="*/ 0 h 5941133"/>
              <a:gd name="connsiteX9" fmla="*/ 2554391 w 9117690"/>
              <a:gd name="connsiteY9" fmla="*/ 0 h 5941133"/>
              <a:gd name="connsiteX10" fmla="*/ 2554391 w 9117690"/>
              <a:gd name="connsiteY10" fmla="*/ 2318411 h 5941133"/>
              <a:gd name="connsiteX11" fmla="*/ 2683417 w 9117690"/>
              <a:gd name="connsiteY11" fmla="*/ 2447438 h 5941133"/>
              <a:gd name="connsiteX12" fmla="*/ 2683416 w 9117690"/>
              <a:gd name="connsiteY12" fmla="*/ 2447439 h 5941133"/>
              <a:gd name="connsiteX13" fmla="*/ 2812443 w 9117690"/>
              <a:gd name="connsiteY13" fmla="*/ 2318412 h 5941133"/>
              <a:gd name="connsiteX14" fmla="*/ 2812443 w 9117690"/>
              <a:gd name="connsiteY14" fmla="*/ 1810690 h 5941133"/>
              <a:gd name="connsiteX15" fmla="*/ 2814899 w 9117690"/>
              <a:gd name="connsiteY15" fmla="*/ 1798530 h 5941133"/>
              <a:gd name="connsiteX16" fmla="*/ 2933786 w 9117690"/>
              <a:gd name="connsiteY16" fmla="*/ 1719726 h 5941133"/>
              <a:gd name="connsiteX17" fmla="*/ 3033349 w 9117690"/>
              <a:gd name="connsiteY17" fmla="*/ 1766680 h 5941133"/>
              <a:gd name="connsiteX18" fmla="*/ 3049366 w 9117690"/>
              <a:gd name="connsiteY18" fmla="*/ 1793079 h 5941133"/>
              <a:gd name="connsiteX19" fmla="*/ 3049366 w 9117690"/>
              <a:gd name="connsiteY19" fmla="*/ 2445224 h 5941133"/>
              <a:gd name="connsiteX20" fmla="*/ 3178393 w 9117690"/>
              <a:gd name="connsiteY20" fmla="*/ 2574251 h 5941133"/>
              <a:gd name="connsiteX21" fmla="*/ 3178392 w 9117690"/>
              <a:gd name="connsiteY21" fmla="*/ 2574250 h 5941133"/>
              <a:gd name="connsiteX22" fmla="*/ 3307419 w 9117690"/>
              <a:gd name="connsiteY22" fmla="*/ 2445223 h 5941133"/>
              <a:gd name="connsiteX23" fmla="*/ 3307419 w 9117690"/>
              <a:gd name="connsiteY23" fmla="*/ 1978054 h 5941133"/>
              <a:gd name="connsiteX24" fmla="*/ 3315620 w 9117690"/>
              <a:gd name="connsiteY24" fmla="*/ 1931583 h 5941133"/>
              <a:gd name="connsiteX25" fmla="*/ 3415349 w 9117690"/>
              <a:gd name="connsiteY25" fmla="*/ 1845634 h 5941133"/>
              <a:gd name="connsiteX26" fmla="*/ 3438829 w 9117690"/>
              <a:gd name="connsiteY26" fmla="*/ 1843267 h 5941133"/>
              <a:gd name="connsiteX27" fmla="*/ 3438829 w 9117690"/>
              <a:gd name="connsiteY27" fmla="*/ 1841901 h 5941133"/>
              <a:gd name="connsiteX28" fmla="*/ 3482629 w 9117690"/>
              <a:gd name="connsiteY28" fmla="*/ 1833059 h 5941133"/>
              <a:gd name="connsiteX29" fmla="*/ 3561433 w 9117690"/>
              <a:gd name="connsiteY29" fmla="*/ 1714171 h 5941133"/>
              <a:gd name="connsiteX30" fmla="*/ 3561433 w 9117690"/>
              <a:gd name="connsiteY30" fmla="*/ 1459030 h 5941133"/>
              <a:gd name="connsiteX31" fmla="*/ 3561920 w 9117690"/>
              <a:gd name="connsiteY31" fmla="*/ 1456620 h 5941133"/>
              <a:gd name="connsiteX32" fmla="*/ 3680807 w 9117690"/>
              <a:gd name="connsiteY32" fmla="*/ 1377816 h 5941133"/>
              <a:gd name="connsiteX33" fmla="*/ 3799694 w 9117690"/>
              <a:gd name="connsiteY33" fmla="*/ 1456620 h 5941133"/>
              <a:gd name="connsiteX34" fmla="*/ 3808082 w 9117690"/>
              <a:gd name="connsiteY34" fmla="*/ 1498170 h 5941133"/>
              <a:gd name="connsiteX35" fmla="*/ 3808082 w 9117690"/>
              <a:gd name="connsiteY35" fmla="*/ 1990915 h 5941133"/>
              <a:gd name="connsiteX36" fmla="*/ 3937109 w 9117690"/>
              <a:gd name="connsiteY36" fmla="*/ 2119942 h 5941133"/>
              <a:gd name="connsiteX37" fmla="*/ 3937109 w 9117690"/>
              <a:gd name="connsiteY37" fmla="*/ 2119943 h 5941133"/>
              <a:gd name="connsiteX38" fmla="*/ 4066135 w 9117690"/>
              <a:gd name="connsiteY38" fmla="*/ 1990916 h 5941133"/>
              <a:gd name="connsiteX39" fmla="*/ 4066135 w 9117690"/>
              <a:gd name="connsiteY39" fmla="*/ 1833147 h 5941133"/>
              <a:gd name="connsiteX40" fmla="*/ 4087274 w 9117690"/>
              <a:gd name="connsiteY40" fmla="*/ 1796301 h 5941133"/>
              <a:gd name="connsiteX41" fmla="*/ 4164338 w 9117690"/>
              <a:gd name="connsiteY41" fmla="*/ 1749857 h 5941133"/>
              <a:gd name="connsiteX42" fmla="*/ 4187818 w 9117690"/>
              <a:gd name="connsiteY42" fmla="*/ 1747490 h 5941133"/>
              <a:gd name="connsiteX43" fmla="*/ 4187818 w 9117690"/>
              <a:gd name="connsiteY43" fmla="*/ 1746752 h 5941133"/>
              <a:gd name="connsiteX44" fmla="*/ 4235886 w 9117690"/>
              <a:gd name="connsiteY44" fmla="*/ 1737048 h 5941133"/>
              <a:gd name="connsiteX45" fmla="*/ 4314689 w 9117690"/>
              <a:gd name="connsiteY45" fmla="*/ 1618160 h 5941133"/>
              <a:gd name="connsiteX46" fmla="*/ 4314689 w 9117690"/>
              <a:gd name="connsiteY46" fmla="*/ 1482548 h 5941133"/>
              <a:gd name="connsiteX47" fmla="*/ 4335596 w 9117690"/>
              <a:gd name="connsiteY47" fmla="*/ 1446105 h 5941133"/>
              <a:gd name="connsiteX48" fmla="*/ 4412661 w 9117690"/>
              <a:gd name="connsiteY48" fmla="*/ 1399661 h 5941133"/>
              <a:gd name="connsiteX49" fmla="*/ 4436141 w 9117690"/>
              <a:gd name="connsiteY49" fmla="*/ 1397294 h 5941133"/>
              <a:gd name="connsiteX50" fmla="*/ 4436141 w 9117690"/>
              <a:gd name="connsiteY50" fmla="*/ 1396556 h 5941133"/>
              <a:gd name="connsiteX51" fmla="*/ 4484211 w 9117690"/>
              <a:gd name="connsiteY51" fmla="*/ 1386852 h 5941133"/>
              <a:gd name="connsiteX52" fmla="*/ 4563014 w 9117690"/>
              <a:gd name="connsiteY52" fmla="*/ 1267964 h 5941133"/>
              <a:gd name="connsiteX53" fmla="*/ 4563015 w 9117690"/>
              <a:gd name="connsiteY53" fmla="*/ 0 h 5941133"/>
              <a:gd name="connsiteX54" fmla="*/ 4563130 w 9117690"/>
              <a:gd name="connsiteY54" fmla="*/ 0 h 5941133"/>
              <a:gd name="connsiteX55" fmla="*/ 4563130 w 9117690"/>
              <a:gd name="connsiteY55" fmla="*/ 964211 h 5941133"/>
              <a:gd name="connsiteX56" fmla="*/ 4692157 w 9117690"/>
              <a:gd name="connsiteY56" fmla="*/ 835184 h 5941133"/>
              <a:gd name="connsiteX57" fmla="*/ 4811044 w 9117690"/>
              <a:gd name="connsiteY57" fmla="*/ 913988 h 5941133"/>
              <a:gd name="connsiteX58" fmla="*/ 4819433 w 9117690"/>
              <a:gd name="connsiteY58" fmla="*/ 955537 h 5941133"/>
              <a:gd name="connsiteX59" fmla="*/ 4819433 w 9117690"/>
              <a:gd name="connsiteY59" fmla="*/ 1331913 h 5941133"/>
              <a:gd name="connsiteX60" fmla="*/ 4898236 w 9117690"/>
              <a:gd name="connsiteY60" fmla="*/ 1450801 h 5941133"/>
              <a:gd name="connsiteX61" fmla="*/ 4946306 w 9117690"/>
              <a:gd name="connsiteY61" fmla="*/ 1460505 h 5941133"/>
              <a:gd name="connsiteX62" fmla="*/ 4946306 w 9117690"/>
              <a:gd name="connsiteY62" fmla="*/ 1461243 h 5941133"/>
              <a:gd name="connsiteX63" fmla="*/ 4969786 w 9117690"/>
              <a:gd name="connsiteY63" fmla="*/ 1463610 h 5941133"/>
              <a:gd name="connsiteX64" fmla="*/ 5069515 w 9117690"/>
              <a:gd name="connsiteY64" fmla="*/ 1549559 h 5941133"/>
              <a:gd name="connsiteX65" fmla="*/ 5071719 w 9117690"/>
              <a:gd name="connsiteY65" fmla="*/ 1562049 h 5941133"/>
              <a:gd name="connsiteX66" fmla="*/ 5071719 w 9117690"/>
              <a:gd name="connsiteY66" fmla="*/ 1927303 h 5941133"/>
              <a:gd name="connsiteX67" fmla="*/ 5200746 w 9117690"/>
              <a:gd name="connsiteY67" fmla="*/ 2056330 h 5941133"/>
              <a:gd name="connsiteX68" fmla="*/ 5200745 w 9117690"/>
              <a:gd name="connsiteY68" fmla="*/ 2056331 h 5941133"/>
              <a:gd name="connsiteX69" fmla="*/ 5329772 w 9117690"/>
              <a:gd name="connsiteY69" fmla="*/ 1927304 h 5941133"/>
              <a:gd name="connsiteX70" fmla="*/ 5329772 w 9117690"/>
              <a:gd name="connsiteY70" fmla="*/ 1793396 h 5941133"/>
              <a:gd name="connsiteX71" fmla="*/ 5331976 w 9117690"/>
              <a:gd name="connsiteY71" fmla="*/ 1780906 h 5941133"/>
              <a:gd name="connsiteX72" fmla="*/ 5431705 w 9117690"/>
              <a:gd name="connsiteY72" fmla="*/ 1694957 h 5941133"/>
              <a:gd name="connsiteX73" fmla="*/ 5455185 w 9117690"/>
              <a:gd name="connsiteY73" fmla="*/ 1692590 h 5941133"/>
              <a:gd name="connsiteX74" fmla="*/ 5455185 w 9117690"/>
              <a:gd name="connsiteY74" fmla="*/ 1691852 h 5941133"/>
              <a:gd name="connsiteX75" fmla="*/ 5503255 w 9117690"/>
              <a:gd name="connsiteY75" fmla="*/ 1682148 h 5941133"/>
              <a:gd name="connsiteX76" fmla="*/ 5582058 w 9117690"/>
              <a:gd name="connsiteY76" fmla="*/ 1563260 h 5941133"/>
              <a:gd name="connsiteX77" fmla="*/ 5582058 w 9117690"/>
              <a:gd name="connsiteY77" fmla="*/ 1409856 h 5941133"/>
              <a:gd name="connsiteX78" fmla="*/ 5584247 w 9117690"/>
              <a:gd name="connsiteY78" fmla="*/ 1399012 h 5941133"/>
              <a:gd name="connsiteX79" fmla="*/ 5703135 w 9117690"/>
              <a:gd name="connsiteY79" fmla="*/ 1320208 h 5941133"/>
              <a:gd name="connsiteX80" fmla="*/ 5822022 w 9117690"/>
              <a:gd name="connsiteY80" fmla="*/ 1399012 h 5941133"/>
              <a:gd name="connsiteX81" fmla="*/ 5830411 w 9117690"/>
              <a:gd name="connsiteY81" fmla="*/ 1440562 h 5941133"/>
              <a:gd name="connsiteX82" fmla="*/ 5830411 w 9117690"/>
              <a:gd name="connsiteY82" fmla="*/ 1554546 h 5941133"/>
              <a:gd name="connsiteX83" fmla="*/ 5909214 w 9117690"/>
              <a:gd name="connsiteY83" fmla="*/ 1673434 h 5941133"/>
              <a:gd name="connsiteX84" fmla="*/ 5957284 w 9117690"/>
              <a:gd name="connsiteY84" fmla="*/ 1683138 h 5941133"/>
              <a:gd name="connsiteX85" fmla="*/ 5957284 w 9117690"/>
              <a:gd name="connsiteY85" fmla="*/ 1683876 h 5941133"/>
              <a:gd name="connsiteX86" fmla="*/ 5980764 w 9117690"/>
              <a:gd name="connsiteY86" fmla="*/ 1686243 h 5941133"/>
              <a:gd name="connsiteX87" fmla="*/ 6057828 w 9117690"/>
              <a:gd name="connsiteY87" fmla="*/ 1732687 h 5941133"/>
              <a:gd name="connsiteX88" fmla="*/ 6076498 w 9117690"/>
              <a:gd name="connsiteY88" fmla="*/ 1765229 h 5941133"/>
              <a:gd name="connsiteX89" fmla="*/ 6076498 w 9117690"/>
              <a:gd name="connsiteY89" fmla="*/ 1811967 h 5941133"/>
              <a:gd name="connsiteX90" fmla="*/ 6205525 w 9117690"/>
              <a:gd name="connsiteY90" fmla="*/ 1940994 h 5941133"/>
              <a:gd name="connsiteX91" fmla="*/ 6205524 w 9117690"/>
              <a:gd name="connsiteY91" fmla="*/ 1940995 h 5941133"/>
              <a:gd name="connsiteX92" fmla="*/ 6334551 w 9117690"/>
              <a:gd name="connsiteY92" fmla="*/ 1811968 h 5941133"/>
              <a:gd name="connsiteX93" fmla="*/ 6334551 w 9117690"/>
              <a:gd name="connsiteY93" fmla="*/ 1503022 h 5941133"/>
              <a:gd name="connsiteX94" fmla="*/ 6338149 w 9117690"/>
              <a:gd name="connsiteY94" fmla="*/ 1485203 h 5941133"/>
              <a:gd name="connsiteX95" fmla="*/ 6457036 w 9117690"/>
              <a:gd name="connsiteY95" fmla="*/ 1406399 h 5941133"/>
              <a:gd name="connsiteX96" fmla="*/ 6575924 w 9117690"/>
              <a:gd name="connsiteY96" fmla="*/ 1485203 h 5941133"/>
              <a:gd name="connsiteX97" fmla="*/ 6586062 w 9117690"/>
              <a:gd name="connsiteY97" fmla="*/ 1535422 h 5941133"/>
              <a:gd name="connsiteX98" fmla="*/ 6586063 w 9117690"/>
              <a:gd name="connsiteY98" fmla="*/ 0 h 5941133"/>
              <a:gd name="connsiteX99" fmla="*/ 6586063 w 9117690"/>
              <a:gd name="connsiteY99" fmla="*/ 2432384 h 5941133"/>
              <a:gd name="connsiteX100" fmla="*/ 6715090 w 9117690"/>
              <a:gd name="connsiteY100" fmla="*/ 2561411 h 5941133"/>
              <a:gd name="connsiteX101" fmla="*/ 6715089 w 9117690"/>
              <a:gd name="connsiteY101" fmla="*/ 2561412 h 5941133"/>
              <a:gd name="connsiteX102" fmla="*/ 6844116 w 9117690"/>
              <a:gd name="connsiteY102" fmla="*/ 2432385 h 5941133"/>
              <a:gd name="connsiteX103" fmla="*/ 6844116 w 9117690"/>
              <a:gd name="connsiteY103" fmla="*/ 1845983 h 5941133"/>
              <a:gd name="connsiteX104" fmla="*/ 6853880 w 9117690"/>
              <a:gd name="connsiteY104" fmla="*/ 1797623 h 5941133"/>
              <a:gd name="connsiteX105" fmla="*/ 6972767 w 9117690"/>
              <a:gd name="connsiteY105" fmla="*/ 1718819 h 5941133"/>
              <a:gd name="connsiteX106" fmla="*/ 7091655 w 9117690"/>
              <a:gd name="connsiteY106" fmla="*/ 1797623 h 5941133"/>
              <a:gd name="connsiteX107" fmla="*/ 7101793 w 9117690"/>
              <a:gd name="connsiteY107" fmla="*/ 1847842 h 5941133"/>
              <a:gd name="connsiteX108" fmla="*/ 7101794 w 9117690"/>
              <a:gd name="connsiteY108" fmla="*/ 0 h 5941133"/>
              <a:gd name="connsiteX109" fmla="*/ 7101794 w 9117690"/>
              <a:gd name="connsiteY109" fmla="*/ 1831319 h 5941133"/>
              <a:gd name="connsiteX110" fmla="*/ 7230821 w 9117690"/>
              <a:gd name="connsiteY110" fmla="*/ 1960346 h 5941133"/>
              <a:gd name="connsiteX111" fmla="*/ 7230820 w 9117690"/>
              <a:gd name="connsiteY111" fmla="*/ 1960347 h 5941133"/>
              <a:gd name="connsiteX112" fmla="*/ 7359847 w 9117690"/>
              <a:gd name="connsiteY112" fmla="*/ 1831320 h 5941133"/>
              <a:gd name="connsiteX113" fmla="*/ 7359847 w 9117690"/>
              <a:gd name="connsiteY113" fmla="*/ 1726679 h 5941133"/>
              <a:gd name="connsiteX114" fmla="*/ 7360099 w 9117690"/>
              <a:gd name="connsiteY114" fmla="*/ 1725250 h 5941133"/>
              <a:gd name="connsiteX115" fmla="*/ 7459828 w 9117690"/>
              <a:gd name="connsiteY115" fmla="*/ 1639301 h 5941133"/>
              <a:gd name="connsiteX116" fmla="*/ 7483308 w 9117690"/>
              <a:gd name="connsiteY116" fmla="*/ 1636934 h 5941133"/>
              <a:gd name="connsiteX117" fmla="*/ 7483308 w 9117690"/>
              <a:gd name="connsiteY117" fmla="*/ 1636196 h 5941133"/>
              <a:gd name="connsiteX118" fmla="*/ 7531378 w 9117690"/>
              <a:gd name="connsiteY118" fmla="*/ 1626492 h 5941133"/>
              <a:gd name="connsiteX119" fmla="*/ 7610181 w 9117690"/>
              <a:gd name="connsiteY119" fmla="*/ 1507604 h 5941133"/>
              <a:gd name="connsiteX120" fmla="*/ 7610181 w 9117690"/>
              <a:gd name="connsiteY120" fmla="*/ 1266735 h 5941133"/>
              <a:gd name="connsiteX121" fmla="*/ 7612370 w 9117690"/>
              <a:gd name="connsiteY121" fmla="*/ 1255890 h 5941133"/>
              <a:gd name="connsiteX122" fmla="*/ 7731258 w 9117690"/>
              <a:gd name="connsiteY122" fmla="*/ 1177086 h 5941133"/>
              <a:gd name="connsiteX123" fmla="*/ 7850145 w 9117690"/>
              <a:gd name="connsiteY123" fmla="*/ 1255890 h 5941133"/>
              <a:gd name="connsiteX124" fmla="*/ 7858534 w 9117690"/>
              <a:gd name="connsiteY124" fmla="*/ 1297440 h 5941133"/>
              <a:gd name="connsiteX125" fmla="*/ 7858534 w 9117690"/>
              <a:gd name="connsiteY125" fmla="*/ 1387570 h 5941133"/>
              <a:gd name="connsiteX126" fmla="*/ 7937337 w 9117690"/>
              <a:gd name="connsiteY126" fmla="*/ 1506458 h 5941133"/>
              <a:gd name="connsiteX127" fmla="*/ 7985407 w 9117690"/>
              <a:gd name="connsiteY127" fmla="*/ 1516162 h 5941133"/>
              <a:gd name="connsiteX128" fmla="*/ 7985407 w 9117690"/>
              <a:gd name="connsiteY128" fmla="*/ 1516900 h 5941133"/>
              <a:gd name="connsiteX129" fmla="*/ 8008887 w 9117690"/>
              <a:gd name="connsiteY129" fmla="*/ 1519267 h 5941133"/>
              <a:gd name="connsiteX130" fmla="*/ 8108616 w 9117690"/>
              <a:gd name="connsiteY130" fmla="*/ 1605216 h 5941133"/>
              <a:gd name="connsiteX131" fmla="*/ 8110619 w 9117690"/>
              <a:gd name="connsiteY131" fmla="*/ 1616566 h 5941133"/>
              <a:gd name="connsiteX132" fmla="*/ 8110619 w 9117690"/>
              <a:gd name="connsiteY132" fmla="*/ 1896586 h 5941133"/>
              <a:gd name="connsiteX133" fmla="*/ 8239646 w 9117690"/>
              <a:gd name="connsiteY133" fmla="*/ 2025613 h 5941133"/>
              <a:gd name="connsiteX134" fmla="*/ 8239645 w 9117690"/>
              <a:gd name="connsiteY134" fmla="*/ 2025614 h 5941133"/>
              <a:gd name="connsiteX135" fmla="*/ 8368672 w 9117690"/>
              <a:gd name="connsiteY135" fmla="*/ 1896587 h 5941133"/>
              <a:gd name="connsiteX136" fmla="*/ 8368672 w 9117690"/>
              <a:gd name="connsiteY136" fmla="*/ 1628262 h 5941133"/>
              <a:gd name="connsiteX137" fmla="*/ 8368923 w 9117690"/>
              <a:gd name="connsiteY137" fmla="*/ 1626839 h 5941133"/>
              <a:gd name="connsiteX138" fmla="*/ 8468652 w 9117690"/>
              <a:gd name="connsiteY138" fmla="*/ 1540890 h 5941133"/>
              <a:gd name="connsiteX139" fmla="*/ 8492132 w 9117690"/>
              <a:gd name="connsiteY139" fmla="*/ 1538523 h 5941133"/>
              <a:gd name="connsiteX140" fmla="*/ 8492132 w 9117690"/>
              <a:gd name="connsiteY140" fmla="*/ 1537785 h 5941133"/>
              <a:gd name="connsiteX141" fmla="*/ 8540202 w 9117690"/>
              <a:gd name="connsiteY141" fmla="*/ 1528081 h 5941133"/>
              <a:gd name="connsiteX142" fmla="*/ 8619005 w 9117690"/>
              <a:gd name="connsiteY142" fmla="*/ 1409193 h 5941133"/>
              <a:gd name="connsiteX143" fmla="*/ 8619005 w 9117690"/>
              <a:gd name="connsiteY143" fmla="*/ 849400 h 5941133"/>
              <a:gd name="connsiteX144" fmla="*/ 8619025 w 9117690"/>
              <a:gd name="connsiteY144" fmla="*/ 849287 h 5941133"/>
              <a:gd name="connsiteX145" fmla="*/ 8718754 w 9117690"/>
              <a:gd name="connsiteY145" fmla="*/ 763338 h 5941133"/>
              <a:gd name="connsiteX146" fmla="*/ 8742234 w 9117690"/>
              <a:gd name="connsiteY146" fmla="*/ 760971 h 5941133"/>
              <a:gd name="connsiteX147" fmla="*/ 8742234 w 9117690"/>
              <a:gd name="connsiteY147" fmla="*/ 760233 h 5941133"/>
              <a:gd name="connsiteX148" fmla="*/ 8790304 w 9117690"/>
              <a:gd name="connsiteY148" fmla="*/ 750529 h 5941133"/>
              <a:gd name="connsiteX149" fmla="*/ 8869107 w 9117690"/>
              <a:gd name="connsiteY149" fmla="*/ 631641 h 5941133"/>
              <a:gd name="connsiteX150" fmla="*/ 8869107 w 9117690"/>
              <a:gd name="connsiteY150" fmla="*/ 568327 h 5941133"/>
              <a:gd name="connsiteX151" fmla="*/ 8890272 w 9117690"/>
              <a:gd name="connsiteY151" fmla="*/ 531436 h 5941133"/>
              <a:gd name="connsiteX152" fmla="*/ 8967336 w 9117690"/>
              <a:gd name="connsiteY152" fmla="*/ 484992 h 5941133"/>
              <a:gd name="connsiteX153" fmla="*/ 8990816 w 9117690"/>
              <a:gd name="connsiteY153" fmla="*/ 482625 h 5941133"/>
              <a:gd name="connsiteX154" fmla="*/ 8990816 w 9117690"/>
              <a:gd name="connsiteY154" fmla="*/ 481887 h 5941133"/>
              <a:gd name="connsiteX155" fmla="*/ 9038886 w 9117690"/>
              <a:gd name="connsiteY155" fmla="*/ 472183 h 5941133"/>
              <a:gd name="connsiteX156" fmla="*/ 9117689 w 9117690"/>
              <a:gd name="connsiteY156" fmla="*/ 353297 h 5941133"/>
              <a:gd name="connsiteX157" fmla="*/ 9117689 w 9117690"/>
              <a:gd name="connsiteY157" fmla="*/ 556639 h 5941133"/>
              <a:gd name="connsiteX158" fmla="*/ 9117690 w 9117690"/>
              <a:gd name="connsiteY158" fmla="*/ 556644 h 5941133"/>
              <a:gd name="connsiteX159" fmla="*/ 9117689 w 9117690"/>
              <a:gd name="connsiteY159" fmla="*/ 3074645 h 5941133"/>
              <a:gd name="connsiteX160" fmla="*/ 9038886 w 9117690"/>
              <a:gd name="connsiteY160" fmla="*/ 3193531 h 5941133"/>
              <a:gd name="connsiteX161" fmla="*/ 8990816 w 9117690"/>
              <a:gd name="connsiteY161" fmla="*/ 3203235 h 5941133"/>
              <a:gd name="connsiteX162" fmla="*/ 8990816 w 9117690"/>
              <a:gd name="connsiteY162" fmla="*/ 3203973 h 5941133"/>
              <a:gd name="connsiteX163" fmla="*/ 8967336 w 9117690"/>
              <a:gd name="connsiteY163" fmla="*/ 3206340 h 5941133"/>
              <a:gd name="connsiteX164" fmla="*/ 8890272 w 9117690"/>
              <a:gd name="connsiteY164" fmla="*/ 3252784 h 5941133"/>
              <a:gd name="connsiteX165" fmla="*/ 8869107 w 9117690"/>
              <a:gd name="connsiteY165" fmla="*/ 3289675 h 5941133"/>
              <a:gd name="connsiteX166" fmla="*/ 8869107 w 9117690"/>
              <a:gd name="connsiteY166" fmla="*/ 3352989 h 5941133"/>
              <a:gd name="connsiteX167" fmla="*/ 8790304 w 9117690"/>
              <a:gd name="connsiteY167" fmla="*/ 3471877 h 5941133"/>
              <a:gd name="connsiteX168" fmla="*/ 8742234 w 9117690"/>
              <a:gd name="connsiteY168" fmla="*/ 3481581 h 5941133"/>
              <a:gd name="connsiteX169" fmla="*/ 8742234 w 9117690"/>
              <a:gd name="connsiteY169" fmla="*/ 3482319 h 5941133"/>
              <a:gd name="connsiteX170" fmla="*/ 8718754 w 9117690"/>
              <a:gd name="connsiteY170" fmla="*/ 3484686 h 5941133"/>
              <a:gd name="connsiteX171" fmla="*/ 8619025 w 9117690"/>
              <a:gd name="connsiteY171" fmla="*/ 3570635 h 5941133"/>
              <a:gd name="connsiteX172" fmla="*/ 8619005 w 9117690"/>
              <a:gd name="connsiteY172" fmla="*/ 3570748 h 5941133"/>
              <a:gd name="connsiteX173" fmla="*/ 8619005 w 9117690"/>
              <a:gd name="connsiteY173" fmla="*/ 4130541 h 5941133"/>
              <a:gd name="connsiteX174" fmla="*/ 8540202 w 9117690"/>
              <a:gd name="connsiteY174" fmla="*/ 4249429 h 5941133"/>
              <a:gd name="connsiteX175" fmla="*/ 8492132 w 9117690"/>
              <a:gd name="connsiteY175" fmla="*/ 4259133 h 5941133"/>
              <a:gd name="connsiteX176" fmla="*/ 8492132 w 9117690"/>
              <a:gd name="connsiteY176" fmla="*/ 4259871 h 5941133"/>
              <a:gd name="connsiteX177" fmla="*/ 8468652 w 9117690"/>
              <a:gd name="connsiteY177" fmla="*/ 4262238 h 5941133"/>
              <a:gd name="connsiteX178" fmla="*/ 8368923 w 9117690"/>
              <a:gd name="connsiteY178" fmla="*/ 4348187 h 5941133"/>
              <a:gd name="connsiteX179" fmla="*/ 8368672 w 9117690"/>
              <a:gd name="connsiteY179" fmla="*/ 4349610 h 5941133"/>
              <a:gd name="connsiteX180" fmla="*/ 8368672 w 9117690"/>
              <a:gd name="connsiteY180" fmla="*/ 4617935 h 5941133"/>
              <a:gd name="connsiteX181" fmla="*/ 8239645 w 9117690"/>
              <a:gd name="connsiteY181" fmla="*/ 4746962 h 5941133"/>
              <a:gd name="connsiteX182" fmla="*/ 8239646 w 9117690"/>
              <a:gd name="connsiteY182" fmla="*/ 4746961 h 5941133"/>
              <a:gd name="connsiteX183" fmla="*/ 8110619 w 9117690"/>
              <a:gd name="connsiteY183" fmla="*/ 4617934 h 5941133"/>
              <a:gd name="connsiteX184" fmla="*/ 8110619 w 9117690"/>
              <a:gd name="connsiteY184" fmla="*/ 4337914 h 5941133"/>
              <a:gd name="connsiteX185" fmla="*/ 8108616 w 9117690"/>
              <a:gd name="connsiteY185" fmla="*/ 4326564 h 5941133"/>
              <a:gd name="connsiteX186" fmla="*/ 8008887 w 9117690"/>
              <a:gd name="connsiteY186" fmla="*/ 4240615 h 5941133"/>
              <a:gd name="connsiteX187" fmla="*/ 7985407 w 9117690"/>
              <a:gd name="connsiteY187" fmla="*/ 4238248 h 5941133"/>
              <a:gd name="connsiteX188" fmla="*/ 7985407 w 9117690"/>
              <a:gd name="connsiteY188" fmla="*/ 4237510 h 5941133"/>
              <a:gd name="connsiteX189" fmla="*/ 7937337 w 9117690"/>
              <a:gd name="connsiteY189" fmla="*/ 4227806 h 5941133"/>
              <a:gd name="connsiteX190" fmla="*/ 7858534 w 9117690"/>
              <a:gd name="connsiteY190" fmla="*/ 4108918 h 5941133"/>
              <a:gd name="connsiteX191" fmla="*/ 7858534 w 9117690"/>
              <a:gd name="connsiteY191" fmla="*/ 4018788 h 5941133"/>
              <a:gd name="connsiteX192" fmla="*/ 7850145 w 9117690"/>
              <a:gd name="connsiteY192" fmla="*/ 3977238 h 5941133"/>
              <a:gd name="connsiteX193" fmla="*/ 7731258 w 9117690"/>
              <a:gd name="connsiteY193" fmla="*/ 3898434 h 5941133"/>
              <a:gd name="connsiteX194" fmla="*/ 7612370 w 9117690"/>
              <a:gd name="connsiteY194" fmla="*/ 3977238 h 5941133"/>
              <a:gd name="connsiteX195" fmla="*/ 7610181 w 9117690"/>
              <a:gd name="connsiteY195" fmla="*/ 3988083 h 5941133"/>
              <a:gd name="connsiteX196" fmla="*/ 7610181 w 9117690"/>
              <a:gd name="connsiteY196" fmla="*/ 4228952 h 5941133"/>
              <a:gd name="connsiteX197" fmla="*/ 7531378 w 9117690"/>
              <a:gd name="connsiteY197" fmla="*/ 4347840 h 5941133"/>
              <a:gd name="connsiteX198" fmla="*/ 7483308 w 9117690"/>
              <a:gd name="connsiteY198" fmla="*/ 4357544 h 5941133"/>
              <a:gd name="connsiteX199" fmla="*/ 7483308 w 9117690"/>
              <a:gd name="connsiteY199" fmla="*/ 4358282 h 5941133"/>
              <a:gd name="connsiteX200" fmla="*/ 7459828 w 9117690"/>
              <a:gd name="connsiteY200" fmla="*/ 4360649 h 5941133"/>
              <a:gd name="connsiteX201" fmla="*/ 7360099 w 9117690"/>
              <a:gd name="connsiteY201" fmla="*/ 4446598 h 5941133"/>
              <a:gd name="connsiteX202" fmla="*/ 7359847 w 9117690"/>
              <a:gd name="connsiteY202" fmla="*/ 4448027 h 5941133"/>
              <a:gd name="connsiteX203" fmla="*/ 7359847 w 9117690"/>
              <a:gd name="connsiteY203" fmla="*/ 4552668 h 5941133"/>
              <a:gd name="connsiteX204" fmla="*/ 7230820 w 9117690"/>
              <a:gd name="connsiteY204" fmla="*/ 4681695 h 5941133"/>
              <a:gd name="connsiteX205" fmla="*/ 7230821 w 9117690"/>
              <a:gd name="connsiteY205" fmla="*/ 4681694 h 5941133"/>
              <a:gd name="connsiteX206" fmla="*/ 7101794 w 9117690"/>
              <a:gd name="connsiteY206" fmla="*/ 4552667 h 5941133"/>
              <a:gd name="connsiteX207" fmla="*/ 7101794 w 9117690"/>
              <a:gd name="connsiteY207" fmla="*/ 2721348 h 5941133"/>
              <a:gd name="connsiteX208" fmla="*/ 7101793 w 9117690"/>
              <a:gd name="connsiteY208" fmla="*/ 4569190 h 5941133"/>
              <a:gd name="connsiteX209" fmla="*/ 7091655 w 9117690"/>
              <a:gd name="connsiteY209" fmla="*/ 4518971 h 5941133"/>
              <a:gd name="connsiteX210" fmla="*/ 6972767 w 9117690"/>
              <a:gd name="connsiteY210" fmla="*/ 4440167 h 5941133"/>
              <a:gd name="connsiteX211" fmla="*/ 6853880 w 9117690"/>
              <a:gd name="connsiteY211" fmla="*/ 4518971 h 5941133"/>
              <a:gd name="connsiteX212" fmla="*/ 6844116 w 9117690"/>
              <a:gd name="connsiteY212" fmla="*/ 4567331 h 5941133"/>
              <a:gd name="connsiteX213" fmla="*/ 6844116 w 9117690"/>
              <a:gd name="connsiteY213" fmla="*/ 5153733 h 5941133"/>
              <a:gd name="connsiteX214" fmla="*/ 6715089 w 9117690"/>
              <a:gd name="connsiteY214" fmla="*/ 5282760 h 5941133"/>
              <a:gd name="connsiteX215" fmla="*/ 6715090 w 9117690"/>
              <a:gd name="connsiteY215" fmla="*/ 5282759 h 5941133"/>
              <a:gd name="connsiteX216" fmla="*/ 6586063 w 9117690"/>
              <a:gd name="connsiteY216" fmla="*/ 5153732 h 5941133"/>
              <a:gd name="connsiteX217" fmla="*/ 6586063 w 9117690"/>
              <a:gd name="connsiteY217" fmla="*/ 2721348 h 5941133"/>
              <a:gd name="connsiteX218" fmla="*/ 6586062 w 9117690"/>
              <a:gd name="connsiteY218" fmla="*/ 4256770 h 5941133"/>
              <a:gd name="connsiteX219" fmla="*/ 6575924 w 9117690"/>
              <a:gd name="connsiteY219" fmla="*/ 4206551 h 5941133"/>
              <a:gd name="connsiteX220" fmla="*/ 6457036 w 9117690"/>
              <a:gd name="connsiteY220" fmla="*/ 4127747 h 5941133"/>
              <a:gd name="connsiteX221" fmla="*/ 6338149 w 9117690"/>
              <a:gd name="connsiteY221" fmla="*/ 4206551 h 5941133"/>
              <a:gd name="connsiteX222" fmla="*/ 6334551 w 9117690"/>
              <a:gd name="connsiteY222" fmla="*/ 4224370 h 5941133"/>
              <a:gd name="connsiteX223" fmla="*/ 6334551 w 9117690"/>
              <a:gd name="connsiteY223" fmla="*/ 4533316 h 5941133"/>
              <a:gd name="connsiteX224" fmla="*/ 6205524 w 9117690"/>
              <a:gd name="connsiteY224" fmla="*/ 4662343 h 5941133"/>
              <a:gd name="connsiteX225" fmla="*/ 6205525 w 9117690"/>
              <a:gd name="connsiteY225" fmla="*/ 4662342 h 5941133"/>
              <a:gd name="connsiteX226" fmla="*/ 6076498 w 9117690"/>
              <a:gd name="connsiteY226" fmla="*/ 4533315 h 5941133"/>
              <a:gd name="connsiteX227" fmla="*/ 6076498 w 9117690"/>
              <a:gd name="connsiteY227" fmla="*/ 4486577 h 5941133"/>
              <a:gd name="connsiteX228" fmla="*/ 6057828 w 9117690"/>
              <a:gd name="connsiteY228" fmla="*/ 4454035 h 5941133"/>
              <a:gd name="connsiteX229" fmla="*/ 5980764 w 9117690"/>
              <a:gd name="connsiteY229" fmla="*/ 4407591 h 5941133"/>
              <a:gd name="connsiteX230" fmla="*/ 5957284 w 9117690"/>
              <a:gd name="connsiteY230" fmla="*/ 4405224 h 5941133"/>
              <a:gd name="connsiteX231" fmla="*/ 5957284 w 9117690"/>
              <a:gd name="connsiteY231" fmla="*/ 4404486 h 5941133"/>
              <a:gd name="connsiteX232" fmla="*/ 5909214 w 9117690"/>
              <a:gd name="connsiteY232" fmla="*/ 4394782 h 5941133"/>
              <a:gd name="connsiteX233" fmla="*/ 5830411 w 9117690"/>
              <a:gd name="connsiteY233" fmla="*/ 4275894 h 5941133"/>
              <a:gd name="connsiteX234" fmla="*/ 5830411 w 9117690"/>
              <a:gd name="connsiteY234" fmla="*/ 4161910 h 5941133"/>
              <a:gd name="connsiteX235" fmla="*/ 5822022 w 9117690"/>
              <a:gd name="connsiteY235" fmla="*/ 4120360 h 5941133"/>
              <a:gd name="connsiteX236" fmla="*/ 5703135 w 9117690"/>
              <a:gd name="connsiteY236" fmla="*/ 4041556 h 5941133"/>
              <a:gd name="connsiteX237" fmla="*/ 5584247 w 9117690"/>
              <a:gd name="connsiteY237" fmla="*/ 4120360 h 5941133"/>
              <a:gd name="connsiteX238" fmla="*/ 5582058 w 9117690"/>
              <a:gd name="connsiteY238" fmla="*/ 4131204 h 5941133"/>
              <a:gd name="connsiteX239" fmla="*/ 5582058 w 9117690"/>
              <a:gd name="connsiteY239" fmla="*/ 4284608 h 5941133"/>
              <a:gd name="connsiteX240" fmla="*/ 5503255 w 9117690"/>
              <a:gd name="connsiteY240" fmla="*/ 4403496 h 5941133"/>
              <a:gd name="connsiteX241" fmla="*/ 5455185 w 9117690"/>
              <a:gd name="connsiteY241" fmla="*/ 4413200 h 5941133"/>
              <a:gd name="connsiteX242" fmla="*/ 5455185 w 9117690"/>
              <a:gd name="connsiteY242" fmla="*/ 4413938 h 5941133"/>
              <a:gd name="connsiteX243" fmla="*/ 5431705 w 9117690"/>
              <a:gd name="connsiteY243" fmla="*/ 4416305 h 5941133"/>
              <a:gd name="connsiteX244" fmla="*/ 5331976 w 9117690"/>
              <a:gd name="connsiteY244" fmla="*/ 4502254 h 5941133"/>
              <a:gd name="connsiteX245" fmla="*/ 5329772 w 9117690"/>
              <a:gd name="connsiteY245" fmla="*/ 4514744 h 5941133"/>
              <a:gd name="connsiteX246" fmla="*/ 5329772 w 9117690"/>
              <a:gd name="connsiteY246" fmla="*/ 4648652 h 5941133"/>
              <a:gd name="connsiteX247" fmla="*/ 5200745 w 9117690"/>
              <a:gd name="connsiteY247" fmla="*/ 4777679 h 5941133"/>
              <a:gd name="connsiteX248" fmla="*/ 5200746 w 9117690"/>
              <a:gd name="connsiteY248" fmla="*/ 4777678 h 5941133"/>
              <a:gd name="connsiteX249" fmla="*/ 5071719 w 9117690"/>
              <a:gd name="connsiteY249" fmla="*/ 4648651 h 5941133"/>
              <a:gd name="connsiteX250" fmla="*/ 5071719 w 9117690"/>
              <a:gd name="connsiteY250" fmla="*/ 4283397 h 5941133"/>
              <a:gd name="connsiteX251" fmla="*/ 5069515 w 9117690"/>
              <a:gd name="connsiteY251" fmla="*/ 4270907 h 5941133"/>
              <a:gd name="connsiteX252" fmla="*/ 4969786 w 9117690"/>
              <a:gd name="connsiteY252" fmla="*/ 4184958 h 5941133"/>
              <a:gd name="connsiteX253" fmla="*/ 4946306 w 9117690"/>
              <a:gd name="connsiteY253" fmla="*/ 4182591 h 5941133"/>
              <a:gd name="connsiteX254" fmla="*/ 4946306 w 9117690"/>
              <a:gd name="connsiteY254" fmla="*/ 4181853 h 5941133"/>
              <a:gd name="connsiteX255" fmla="*/ 4898236 w 9117690"/>
              <a:gd name="connsiteY255" fmla="*/ 4172149 h 5941133"/>
              <a:gd name="connsiteX256" fmla="*/ 4819433 w 9117690"/>
              <a:gd name="connsiteY256" fmla="*/ 4053261 h 5941133"/>
              <a:gd name="connsiteX257" fmla="*/ 4819433 w 9117690"/>
              <a:gd name="connsiteY257" fmla="*/ 3676885 h 5941133"/>
              <a:gd name="connsiteX258" fmla="*/ 4811044 w 9117690"/>
              <a:gd name="connsiteY258" fmla="*/ 3635336 h 5941133"/>
              <a:gd name="connsiteX259" fmla="*/ 4692157 w 9117690"/>
              <a:gd name="connsiteY259" fmla="*/ 3556532 h 5941133"/>
              <a:gd name="connsiteX260" fmla="*/ 4563130 w 9117690"/>
              <a:gd name="connsiteY260" fmla="*/ 3685559 h 5941133"/>
              <a:gd name="connsiteX261" fmla="*/ 4563130 w 9117690"/>
              <a:gd name="connsiteY261" fmla="*/ 2721348 h 5941133"/>
              <a:gd name="connsiteX262" fmla="*/ 4563015 w 9117690"/>
              <a:gd name="connsiteY262" fmla="*/ 2721348 h 5941133"/>
              <a:gd name="connsiteX263" fmla="*/ 4563014 w 9117690"/>
              <a:gd name="connsiteY263" fmla="*/ 3989312 h 5941133"/>
              <a:gd name="connsiteX264" fmla="*/ 4484211 w 9117690"/>
              <a:gd name="connsiteY264" fmla="*/ 4108200 h 5941133"/>
              <a:gd name="connsiteX265" fmla="*/ 4436141 w 9117690"/>
              <a:gd name="connsiteY265" fmla="*/ 4117904 h 5941133"/>
              <a:gd name="connsiteX266" fmla="*/ 4436141 w 9117690"/>
              <a:gd name="connsiteY266" fmla="*/ 4118642 h 5941133"/>
              <a:gd name="connsiteX267" fmla="*/ 4412661 w 9117690"/>
              <a:gd name="connsiteY267" fmla="*/ 4121009 h 5941133"/>
              <a:gd name="connsiteX268" fmla="*/ 4335596 w 9117690"/>
              <a:gd name="connsiteY268" fmla="*/ 4167453 h 5941133"/>
              <a:gd name="connsiteX269" fmla="*/ 4314689 w 9117690"/>
              <a:gd name="connsiteY269" fmla="*/ 4203896 h 5941133"/>
              <a:gd name="connsiteX270" fmla="*/ 4314689 w 9117690"/>
              <a:gd name="connsiteY270" fmla="*/ 4339508 h 5941133"/>
              <a:gd name="connsiteX271" fmla="*/ 4235886 w 9117690"/>
              <a:gd name="connsiteY271" fmla="*/ 4458396 h 5941133"/>
              <a:gd name="connsiteX272" fmla="*/ 4187818 w 9117690"/>
              <a:gd name="connsiteY272" fmla="*/ 4468100 h 5941133"/>
              <a:gd name="connsiteX273" fmla="*/ 4187818 w 9117690"/>
              <a:gd name="connsiteY273" fmla="*/ 4468838 h 5941133"/>
              <a:gd name="connsiteX274" fmla="*/ 4164338 w 9117690"/>
              <a:gd name="connsiteY274" fmla="*/ 4471205 h 5941133"/>
              <a:gd name="connsiteX275" fmla="*/ 4087274 w 9117690"/>
              <a:gd name="connsiteY275" fmla="*/ 4517649 h 5941133"/>
              <a:gd name="connsiteX276" fmla="*/ 4066135 w 9117690"/>
              <a:gd name="connsiteY276" fmla="*/ 4554495 h 5941133"/>
              <a:gd name="connsiteX277" fmla="*/ 4066135 w 9117690"/>
              <a:gd name="connsiteY277" fmla="*/ 4712264 h 5941133"/>
              <a:gd name="connsiteX278" fmla="*/ 3937109 w 9117690"/>
              <a:gd name="connsiteY278" fmla="*/ 4841291 h 5941133"/>
              <a:gd name="connsiteX279" fmla="*/ 3937109 w 9117690"/>
              <a:gd name="connsiteY279" fmla="*/ 4841290 h 5941133"/>
              <a:gd name="connsiteX280" fmla="*/ 3808082 w 9117690"/>
              <a:gd name="connsiteY280" fmla="*/ 4712263 h 5941133"/>
              <a:gd name="connsiteX281" fmla="*/ 3808082 w 9117690"/>
              <a:gd name="connsiteY281" fmla="*/ 4219518 h 5941133"/>
              <a:gd name="connsiteX282" fmla="*/ 3799694 w 9117690"/>
              <a:gd name="connsiteY282" fmla="*/ 4177968 h 5941133"/>
              <a:gd name="connsiteX283" fmla="*/ 3680807 w 9117690"/>
              <a:gd name="connsiteY283" fmla="*/ 4099164 h 5941133"/>
              <a:gd name="connsiteX284" fmla="*/ 3561920 w 9117690"/>
              <a:gd name="connsiteY284" fmla="*/ 4177968 h 5941133"/>
              <a:gd name="connsiteX285" fmla="*/ 3561433 w 9117690"/>
              <a:gd name="connsiteY285" fmla="*/ 4180378 h 5941133"/>
              <a:gd name="connsiteX286" fmla="*/ 3561433 w 9117690"/>
              <a:gd name="connsiteY286" fmla="*/ 4435519 h 5941133"/>
              <a:gd name="connsiteX287" fmla="*/ 3482629 w 9117690"/>
              <a:gd name="connsiteY287" fmla="*/ 4554407 h 5941133"/>
              <a:gd name="connsiteX288" fmla="*/ 3438829 w 9117690"/>
              <a:gd name="connsiteY288" fmla="*/ 4563249 h 5941133"/>
              <a:gd name="connsiteX289" fmla="*/ 3438829 w 9117690"/>
              <a:gd name="connsiteY289" fmla="*/ 4564615 h 5941133"/>
              <a:gd name="connsiteX290" fmla="*/ 3415349 w 9117690"/>
              <a:gd name="connsiteY290" fmla="*/ 4566982 h 5941133"/>
              <a:gd name="connsiteX291" fmla="*/ 3315620 w 9117690"/>
              <a:gd name="connsiteY291" fmla="*/ 4652931 h 5941133"/>
              <a:gd name="connsiteX292" fmla="*/ 3307419 w 9117690"/>
              <a:gd name="connsiteY292" fmla="*/ 4699402 h 5941133"/>
              <a:gd name="connsiteX293" fmla="*/ 3307419 w 9117690"/>
              <a:gd name="connsiteY293" fmla="*/ 5166571 h 5941133"/>
              <a:gd name="connsiteX294" fmla="*/ 3178392 w 9117690"/>
              <a:gd name="connsiteY294" fmla="*/ 5295598 h 5941133"/>
              <a:gd name="connsiteX295" fmla="*/ 3178393 w 9117690"/>
              <a:gd name="connsiteY295" fmla="*/ 5295599 h 5941133"/>
              <a:gd name="connsiteX296" fmla="*/ 3049366 w 9117690"/>
              <a:gd name="connsiteY296" fmla="*/ 5166572 h 5941133"/>
              <a:gd name="connsiteX297" fmla="*/ 3049366 w 9117690"/>
              <a:gd name="connsiteY297" fmla="*/ 4514427 h 5941133"/>
              <a:gd name="connsiteX298" fmla="*/ 3033349 w 9117690"/>
              <a:gd name="connsiteY298" fmla="*/ 4488028 h 5941133"/>
              <a:gd name="connsiteX299" fmla="*/ 2933786 w 9117690"/>
              <a:gd name="connsiteY299" fmla="*/ 4441074 h 5941133"/>
              <a:gd name="connsiteX300" fmla="*/ 2814899 w 9117690"/>
              <a:gd name="connsiteY300" fmla="*/ 4519878 h 5941133"/>
              <a:gd name="connsiteX301" fmla="*/ 2812443 w 9117690"/>
              <a:gd name="connsiteY301" fmla="*/ 4532038 h 5941133"/>
              <a:gd name="connsiteX302" fmla="*/ 2812443 w 9117690"/>
              <a:gd name="connsiteY302" fmla="*/ 5039760 h 5941133"/>
              <a:gd name="connsiteX303" fmla="*/ 2683416 w 9117690"/>
              <a:gd name="connsiteY303" fmla="*/ 5168787 h 5941133"/>
              <a:gd name="connsiteX304" fmla="*/ 2683417 w 9117690"/>
              <a:gd name="connsiteY304" fmla="*/ 5168786 h 5941133"/>
              <a:gd name="connsiteX305" fmla="*/ 2554391 w 9117690"/>
              <a:gd name="connsiteY305" fmla="*/ 5039759 h 5941133"/>
              <a:gd name="connsiteX306" fmla="*/ 2554391 w 9117690"/>
              <a:gd name="connsiteY306" fmla="*/ 2721348 h 5941133"/>
              <a:gd name="connsiteX307" fmla="*/ 2554390 w 9117690"/>
              <a:gd name="connsiteY307" fmla="*/ 2721348 h 5941133"/>
              <a:gd name="connsiteX308" fmla="*/ 2554389 w 9117690"/>
              <a:gd name="connsiteY308" fmla="*/ 5014630 h 5941133"/>
              <a:gd name="connsiteX309" fmla="*/ 2544250 w 9117690"/>
              <a:gd name="connsiteY309" fmla="*/ 4964412 h 5941133"/>
              <a:gd name="connsiteX310" fmla="*/ 2425363 w 9117690"/>
              <a:gd name="connsiteY310" fmla="*/ 4885608 h 5941133"/>
              <a:gd name="connsiteX311" fmla="*/ 2296336 w 9117690"/>
              <a:gd name="connsiteY311" fmla="*/ 5014635 h 5941133"/>
              <a:gd name="connsiteX312" fmla="*/ 2296336 w 9117690"/>
              <a:gd name="connsiteY312" fmla="*/ 5812106 h 5941133"/>
              <a:gd name="connsiteX313" fmla="*/ 2167309 w 9117690"/>
              <a:gd name="connsiteY313" fmla="*/ 5941133 h 5941133"/>
              <a:gd name="connsiteX314" fmla="*/ 2167310 w 9117690"/>
              <a:gd name="connsiteY314" fmla="*/ 5941132 h 5941133"/>
              <a:gd name="connsiteX315" fmla="*/ 2038282 w 9117690"/>
              <a:gd name="connsiteY315" fmla="*/ 5812105 h 5941133"/>
              <a:gd name="connsiteX316" fmla="*/ 2038282 w 9117690"/>
              <a:gd name="connsiteY316" fmla="*/ 3090757 h 5941133"/>
              <a:gd name="connsiteX317" fmla="*/ 2167310 w 9117690"/>
              <a:gd name="connsiteY317" fmla="*/ 3219784 h 5941133"/>
              <a:gd name="connsiteX318" fmla="*/ 2167309 w 9117690"/>
              <a:gd name="connsiteY318" fmla="*/ 3219785 h 5941133"/>
              <a:gd name="connsiteX319" fmla="*/ 2296336 w 9117690"/>
              <a:gd name="connsiteY319" fmla="*/ 3090758 h 5941133"/>
              <a:gd name="connsiteX320" fmla="*/ 2296336 w 9117690"/>
              <a:gd name="connsiteY320" fmla="*/ 2293287 h 5941133"/>
              <a:gd name="connsiteX321" fmla="*/ 2425363 w 9117690"/>
              <a:gd name="connsiteY321" fmla="*/ 2164260 h 5941133"/>
              <a:gd name="connsiteX322" fmla="*/ 2544250 w 9117690"/>
              <a:gd name="connsiteY322" fmla="*/ 2243064 h 5941133"/>
              <a:gd name="connsiteX323" fmla="*/ 2554389 w 9117690"/>
              <a:gd name="connsiteY323" fmla="*/ 2293282 h 5941133"/>
              <a:gd name="connsiteX324" fmla="*/ 2554390 w 9117690"/>
              <a:gd name="connsiteY324" fmla="*/ 0 h 5941133"/>
              <a:gd name="connsiteX325" fmla="*/ 0 w 9117690"/>
              <a:gd name="connsiteY325" fmla="*/ 0 h 5941133"/>
              <a:gd name="connsiteX326" fmla="*/ 1 w 9117690"/>
              <a:gd name="connsiteY326" fmla="*/ 0 h 5941133"/>
              <a:gd name="connsiteX327" fmla="*/ 1 w 9117690"/>
              <a:gd name="connsiteY327" fmla="*/ 2022823 h 5941133"/>
              <a:gd name="connsiteX328" fmla="*/ 129028 w 9117690"/>
              <a:gd name="connsiteY328" fmla="*/ 2151850 h 5941133"/>
              <a:gd name="connsiteX329" fmla="*/ 129027 w 9117690"/>
              <a:gd name="connsiteY329" fmla="*/ 2151851 h 5941133"/>
              <a:gd name="connsiteX330" fmla="*/ 258054 w 9117690"/>
              <a:gd name="connsiteY330" fmla="*/ 2022824 h 5941133"/>
              <a:gd name="connsiteX331" fmla="*/ 258054 w 9117690"/>
              <a:gd name="connsiteY331" fmla="*/ 1933906 h 5941133"/>
              <a:gd name="connsiteX332" fmla="*/ 261652 w 9117690"/>
              <a:gd name="connsiteY332" fmla="*/ 1916087 h 5941133"/>
              <a:gd name="connsiteX333" fmla="*/ 380539 w 9117690"/>
              <a:gd name="connsiteY333" fmla="*/ 1837283 h 5941133"/>
              <a:gd name="connsiteX334" fmla="*/ 499427 w 9117690"/>
              <a:gd name="connsiteY334" fmla="*/ 1916087 h 5941133"/>
              <a:gd name="connsiteX335" fmla="*/ 509565 w 9117690"/>
              <a:gd name="connsiteY335" fmla="*/ 1966306 h 5941133"/>
              <a:gd name="connsiteX336" fmla="*/ 509566 w 9117690"/>
              <a:gd name="connsiteY336" fmla="*/ 2560326 h 5941133"/>
              <a:gd name="connsiteX337" fmla="*/ 638593 w 9117690"/>
              <a:gd name="connsiteY337" fmla="*/ 2689353 h 5941133"/>
              <a:gd name="connsiteX338" fmla="*/ 638592 w 9117690"/>
              <a:gd name="connsiteY338" fmla="*/ 2689354 h 5941133"/>
              <a:gd name="connsiteX339" fmla="*/ 767619 w 9117690"/>
              <a:gd name="connsiteY339" fmla="*/ 2560327 h 5941133"/>
              <a:gd name="connsiteX340" fmla="*/ 767619 w 9117690"/>
              <a:gd name="connsiteY340" fmla="*/ 2474988 h 5941133"/>
              <a:gd name="connsiteX341" fmla="*/ 777383 w 9117690"/>
              <a:gd name="connsiteY341" fmla="*/ 2426627 h 5941133"/>
              <a:gd name="connsiteX342" fmla="*/ 896270 w 9117690"/>
              <a:gd name="connsiteY342" fmla="*/ 2347823 h 5941133"/>
              <a:gd name="connsiteX343" fmla="*/ 1015158 w 9117690"/>
              <a:gd name="connsiteY343" fmla="*/ 2426627 h 5941133"/>
              <a:gd name="connsiteX344" fmla="*/ 1025296 w 9117690"/>
              <a:gd name="connsiteY344" fmla="*/ 2476846 h 5941133"/>
              <a:gd name="connsiteX345" fmla="*/ 1025297 w 9117690"/>
              <a:gd name="connsiteY345" fmla="*/ 0 h 5941133"/>
              <a:gd name="connsiteX346" fmla="*/ 1025297 w 9117690"/>
              <a:gd name="connsiteY346" fmla="*/ 2460323 h 5941133"/>
              <a:gd name="connsiteX347" fmla="*/ 1154325 w 9117690"/>
              <a:gd name="connsiteY347" fmla="*/ 2589350 h 5941133"/>
              <a:gd name="connsiteX348" fmla="*/ 1154325 w 9117690"/>
              <a:gd name="connsiteY348" fmla="*/ 2589351 h 5941133"/>
              <a:gd name="connsiteX349" fmla="*/ 1283351 w 9117690"/>
              <a:gd name="connsiteY349" fmla="*/ 2460324 h 5941133"/>
              <a:gd name="connsiteX350" fmla="*/ 1283351 w 9117690"/>
              <a:gd name="connsiteY350" fmla="*/ 2199627 h 5941133"/>
              <a:gd name="connsiteX351" fmla="*/ 1284065 w 9117690"/>
              <a:gd name="connsiteY351" fmla="*/ 2196094 h 5941133"/>
              <a:gd name="connsiteX352" fmla="*/ 1402953 w 9117690"/>
              <a:gd name="connsiteY352" fmla="*/ 2117290 h 5941133"/>
              <a:gd name="connsiteX353" fmla="*/ 1521839 w 9117690"/>
              <a:gd name="connsiteY353" fmla="*/ 2196094 h 5941133"/>
              <a:gd name="connsiteX354" fmla="*/ 1522552 w 9117690"/>
              <a:gd name="connsiteY354" fmla="*/ 2199625 h 5941133"/>
              <a:gd name="connsiteX355" fmla="*/ 1522552 w 9117690"/>
              <a:gd name="connsiteY355" fmla="*/ 2372515 h 5941133"/>
              <a:gd name="connsiteX356" fmla="*/ 1651578 w 9117690"/>
              <a:gd name="connsiteY356" fmla="*/ 2501542 h 5941133"/>
              <a:gd name="connsiteX357" fmla="*/ 1651577 w 9117690"/>
              <a:gd name="connsiteY357" fmla="*/ 2501543 h 5941133"/>
              <a:gd name="connsiteX358" fmla="*/ 1780604 w 9117690"/>
              <a:gd name="connsiteY358" fmla="*/ 2372516 h 5941133"/>
              <a:gd name="connsiteX359" fmla="*/ 1780604 w 9117690"/>
              <a:gd name="connsiteY359" fmla="*/ 2041714 h 5941133"/>
              <a:gd name="connsiteX360" fmla="*/ 1790368 w 9117690"/>
              <a:gd name="connsiteY360" fmla="*/ 1993354 h 5941133"/>
              <a:gd name="connsiteX361" fmla="*/ 1909255 w 9117690"/>
              <a:gd name="connsiteY361" fmla="*/ 1914550 h 5941133"/>
              <a:gd name="connsiteX362" fmla="*/ 2028143 w 9117690"/>
              <a:gd name="connsiteY362" fmla="*/ 1993354 h 5941133"/>
              <a:gd name="connsiteX363" fmla="*/ 2038281 w 9117690"/>
              <a:gd name="connsiteY363" fmla="*/ 2043573 h 5941133"/>
              <a:gd name="connsiteX364" fmla="*/ 2038282 w 9117690"/>
              <a:gd name="connsiteY364" fmla="*/ 0 h 5941133"/>
              <a:gd name="connsiteX365" fmla="*/ 2038282 w 9117690"/>
              <a:gd name="connsiteY365" fmla="*/ 2721348 h 5941133"/>
              <a:gd name="connsiteX366" fmla="*/ 2038281 w 9117690"/>
              <a:gd name="connsiteY366" fmla="*/ 4764921 h 5941133"/>
              <a:gd name="connsiteX367" fmla="*/ 2028143 w 9117690"/>
              <a:gd name="connsiteY367" fmla="*/ 4714702 h 5941133"/>
              <a:gd name="connsiteX368" fmla="*/ 1909255 w 9117690"/>
              <a:gd name="connsiteY368" fmla="*/ 4635898 h 5941133"/>
              <a:gd name="connsiteX369" fmla="*/ 1790368 w 9117690"/>
              <a:gd name="connsiteY369" fmla="*/ 4714702 h 5941133"/>
              <a:gd name="connsiteX370" fmla="*/ 1780604 w 9117690"/>
              <a:gd name="connsiteY370" fmla="*/ 4763062 h 5941133"/>
              <a:gd name="connsiteX371" fmla="*/ 1780604 w 9117690"/>
              <a:gd name="connsiteY371" fmla="*/ 5093864 h 5941133"/>
              <a:gd name="connsiteX372" fmla="*/ 1651577 w 9117690"/>
              <a:gd name="connsiteY372" fmla="*/ 5222891 h 5941133"/>
              <a:gd name="connsiteX373" fmla="*/ 1651578 w 9117690"/>
              <a:gd name="connsiteY373" fmla="*/ 5222890 h 5941133"/>
              <a:gd name="connsiteX374" fmla="*/ 1522552 w 9117690"/>
              <a:gd name="connsiteY374" fmla="*/ 5093863 h 5941133"/>
              <a:gd name="connsiteX375" fmla="*/ 1522552 w 9117690"/>
              <a:gd name="connsiteY375" fmla="*/ 4920973 h 5941133"/>
              <a:gd name="connsiteX376" fmla="*/ 1521839 w 9117690"/>
              <a:gd name="connsiteY376" fmla="*/ 4917442 h 5941133"/>
              <a:gd name="connsiteX377" fmla="*/ 1402953 w 9117690"/>
              <a:gd name="connsiteY377" fmla="*/ 4838638 h 5941133"/>
              <a:gd name="connsiteX378" fmla="*/ 1284065 w 9117690"/>
              <a:gd name="connsiteY378" fmla="*/ 4917442 h 5941133"/>
              <a:gd name="connsiteX379" fmla="*/ 1283351 w 9117690"/>
              <a:gd name="connsiteY379" fmla="*/ 4920975 h 5941133"/>
              <a:gd name="connsiteX380" fmla="*/ 1283351 w 9117690"/>
              <a:gd name="connsiteY380" fmla="*/ 5181672 h 5941133"/>
              <a:gd name="connsiteX381" fmla="*/ 1154325 w 9117690"/>
              <a:gd name="connsiteY381" fmla="*/ 5310699 h 5941133"/>
              <a:gd name="connsiteX382" fmla="*/ 1154325 w 9117690"/>
              <a:gd name="connsiteY382" fmla="*/ 5310698 h 5941133"/>
              <a:gd name="connsiteX383" fmla="*/ 1025297 w 9117690"/>
              <a:gd name="connsiteY383" fmla="*/ 5181671 h 5941133"/>
              <a:gd name="connsiteX384" fmla="*/ 1025297 w 9117690"/>
              <a:gd name="connsiteY384" fmla="*/ 2721348 h 5941133"/>
              <a:gd name="connsiteX385" fmla="*/ 1025296 w 9117690"/>
              <a:gd name="connsiteY385" fmla="*/ 5198194 h 5941133"/>
              <a:gd name="connsiteX386" fmla="*/ 1015158 w 9117690"/>
              <a:gd name="connsiteY386" fmla="*/ 5147975 h 5941133"/>
              <a:gd name="connsiteX387" fmla="*/ 896270 w 9117690"/>
              <a:gd name="connsiteY387" fmla="*/ 5069171 h 5941133"/>
              <a:gd name="connsiteX388" fmla="*/ 777383 w 9117690"/>
              <a:gd name="connsiteY388" fmla="*/ 5147975 h 5941133"/>
              <a:gd name="connsiteX389" fmla="*/ 767619 w 9117690"/>
              <a:gd name="connsiteY389" fmla="*/ 5196336 h 5941133"/>
              <a:gd name="connsiteX390" fmla="*/ 767619 w 9117690"/>
              <a:gd name="connsiteY390" fmla="*/ 5281675 h 5941133"/>
              <a:gd name="connsiteX391" fmla="*/ 638592 w 9117690"/>
              <a:gd name="connsiteY391" fmla="*/ 5410702 h 5941133"/>
              <a:gd name="connsiteX392" fmla="*/ 638593 w 9117690"/>
              <a:gd name="connsiteY392" fmla="*/ 5410701 h 5941133"/>
              <a:gd name="connsiteX393" fmla="*/ 509566 w 9117690"/>
              <a:gd name="connsiteY393" fmla="*/ 5281674 h 5941133"/>
              <a:gd name="connsiteX394" fmla="*/ 509566 w 9117690"/>
              <a:gd name="connsiteY394" fmla="*/ 2721348 h 5941133"/>
              <a:gd name="connsiteX395" fmla="*/ 509565 w 9117690"/>
              <a:gd name="connsiteY395" fmla="*/ 4687654 h 5941133"/>
              <a:gd name="connsiteX396" fmla="*/ 499427 w 9117690"/>
              <a:gd name="connsiteY396" fmla="*/ 4637435 h 5941133"/>
              <a:gd name="connsiteX397" fmla="*/ 380539 w 9117690"/>
              <a:gd name="connsiteY397" fmla="*/ 4558631 h 5941133"/>
              <a:gd name="connsiteX398" fmla="*/ 261652 w 9117690"/>
              <a:gd name="connsiteY398" fmla="*/ 4637435 h 5941133"/>
              <a:gd name="connsiteX399" fmla="*/ 258054 w 9117690"/>
              <a:gd name="connsiteY399" fmla="*/ 4655254 h 5941133"/>
              <a:gd name="connsiteX400" fmla="*/ 258054 w 9117690"/>
              <a:gd name="connsiteY400" fmla="*/ 4744172 h 5941133"/>
              <a:gd name="connsiteX401" fmla="*/ 129027 w 9117690"/>
              <a:gd name="connsiteY401" fmla="*/ 4873199 h 5941133"/>
              <a:gd name="connsiteX402" fmla="*/ 129028 w 9117690"/>
              <a:gd name="connsiteY402" fmla="*/ 4873198 h 5941133"/>
              <a:gd name="connsiteX403" fmla="*/ 1 w 9117690"/>
              <a:gd name="connsiteY403" fmla="*/ 4744171 h 5941133"/>
              <a:gd name="connsiteX404" fmla="*/ 1 w 9117690"/>
              <a:gd name="connsiteY404" fmla="*/ 2721348 h 5941133"/>
              <a:gd name="connsiteX405" fmla="*/ 0 w 9117690"/>
              <a:gd name="connsiteY405" fmla="*/ 2721348 h 5941133"/>
              <a:gd name="connsiteX406" fmla="*/ 0 w 9117690"/>
              <a:gd name="connsiteY406" fmla="*/ 0 h 5941133"/>
              <a:gd name="connsiteX0" fmla="*/ 3416214 w 9117690"/>
              <a:gd name="connsiteY0" fmla="*/ 4559601 h 5941133"/>
              <a:gd name="connsiteX1" fmla="*/ 3418663 w 9117690"/>
              <a:gd name="connsiteY1" fmla="*/ 4560435 h 5941133"/>
              <a:gd name="connsiteX2" fmla="*/ 3419057 w 9117690"/>
              <a:gd name="connsiteY2" fmla="*/ 4560469 h 5941133"/>
              <a:gd name="connsiteX3" fmla="*/ 3416214 w 9117690"/>
              <a:gd name="connsiteY3" fmla="*/ 4559601 h 5941133"/>
              <a:gd name="connsiteX4" fmla="*/ 3416214 w 9117690"/>
              <a:gd name="connsiteY4" fmla="*/ 1838253 h 5941133"/>
              <a:gd name="connsiteX5" fmla="*/ 3419057 w 9117690"/>
              <a:gd name="connsiteY5" fmla="*/ 1839121 h 5941133"/>
              <a:gd name="connsiteX6" fmla="*/ 3418663 w 9117690"/>
              <a:gd name="connsiteY6" fmla="*/ 1839087 h 5941133"/>
              <a:gd name="connsiteX7" fmla="*/ 3416214 w 9117690"/>
              <a:gd name="connsiteY7" fmla="*/ 1838253 h 5941133"/>
              <a:gd name="connsiteX8" fmla="*/ 2554390 w 9117690"/>
              <a:gd name="connsiteY8" fmla="*/ 0 h 5941133"/>
              <a:gd name="connsiteX9" fmla="*/ 2554391 w 9117690"/>
              <a:gd name="connsiteY9" fmla="*/ 0 h 5941133"/>
              <a:gd name="connsiteX10" fmla="*/ 2554391 w 9117690"/>
              <a:gd name="connsiteY10" fmla="*/ 2318411 h 5941133"/>
              <a:gd name="connsiteX11" fmla="*/ 2683417 w 9117690"/>
              <a:gd name="connsiteY11" fmla="*/ 2447438 h 5941133"/>
              <a:gd name="connsiteX12" fmla="*/ 2683416 w 9117690"/>
              <a:gd name="connsiteY12" fmla="*/ 2447439 h 5941133"/>
              <a:gd name="connsiteX13" fmla="*/ 2812443 w 9117690"/>
              <a:gd name="connsiteY13" fmla="*/ 2318412 h 5941133"/>
              <a:gd name="connsiteX14" fmla="*/ 2812443 w 9117690"/>
              <a:gd name="connsiteY14" fmla="*/ 1810690 h 5941133"/>
              <a:gd name="connsiteX15" fmla="*/ 2814899 w 9117690"/>
              <a:gd name="connsiteY15" fmla="*/ 1798530 h 5941133"/>
              <a:gd name="connsiteX16" fmla="*/ 2933786 w 9117690"/>
              <a:gd name="connsiteY16" fmla="*/ 1719726 h 5941133"/>
              <a:gd name="connsiteX17" fmla="*/ 3033349 w 9117690"/>
              <a:gd name="connsiteY17" fmla="*/ 1766680 h 5941133"/>
              <a:gd name="connsiteX18" fmla="*/ 3049366 w 9117690"/>
              <a:gd name="connsiteY18" fmla="*/ 1793079 h 5941133"/>
              <a:gd name="connsiteX19" fmla="*/ 3049366 w 9117690"/>
              <a:gd name="connsiteY19" fmla="*/ 2445224 h 5941133"/>
              <a:gd name="connsiteX20" fmla="*/ 3178393 w 9117690"/>
              <a:gd name="connsiteY20" fmla="*/ 2574251 h 5941133"/>
              <a:gd name="connsiteX21" fmla="*/ 3178392 w 9117690"/>
              <a:gd name="connsiteY21" fmla="*/ 2574250 h 5941133"/>
              <a:gd name="connsiteX22" fmla="*/ 3307419 w 9117690"/>
              <a:gd name="connsiteY22" fmla="*/ 2445223 h 5941133"/>
              <a:gd name="connsiteX23" fmla="*/ 3307419 w 9117690"/>
              <a:gd name="connsiteY23" fmla="*/ 1978054 h 5941133"/>
              <a:gd name="connsiteX24" fmla="*/ 3315620 w 9117690"/>
              <a:gd name="connsiteY24" fmla="*/ 1931583 h 5941133"/>
              <a:gd name="connsiteX25" fmla="*/ 3415349 w 9117690"/>
              <a:gd name="connsiteY25" fmla="*/ 1845634 h 5941133"/>
              <a:gd name="connsiteX26" fmla="*/ 3438829 w 9117690"/>
              <a:gd name="connsiteY26" fmla="*/ 1843267 h 5941133"/>
              <a:gd name="connsiteX27" fmla="*/ 3438829 w 9117690"/>
              <a:gd name="connsiteY27" fmla="*/ 1841901 h 5941133"/>
              <a:gd name="connsiteX28" fmla="*/ 3482629 w 9117690"/>
              <a:gd name="connsiteY28" fmla="*/ 1833059 h 5941133"/>
              <a:gd name="connsiteX29" fmla="*/ 3561433 w 9117690"/>
              <a:gd name="connsiteY29" fmla="*/ 1714171 h 5941133"/>
              <a:gd name="connsiteX30" fmla="*/ 3561433 w 9117690"/>
              <a:gd name="connsiteY30" fmla="*/ 1459030 h 5941133"/>
              <a:gd name="connsiteX31" fmla="*/ 3561920 w 9117690"/>
              <a:gd name="connsiteY31" fmla="*/ 1456620 h 5941133"/>
              <a:gd name="connsiteX32" fmla="*/ 3680807 w 9117690"/>
              <a:gd name="connsiteY32" fmla="*/ 1377816 h 5941133"/>
              <a:gd name="connsiteX33" fmla="*/ 3799694 w 9117690"/>
              <a:gd name="connsiteY33" fmla="*/ 1456620 h 5941133"/>
              <a:gd name="connsiteX34" fmla="*/ 3808082 w 9117690"/>
              <a:gd name="connsiteY34" fmla="*/ 1498170 h 5941133"/>
              <a:gd name="connsiteX35" fmla="*/ 3808082 w 9117690"/>
              <a:gd name="connsiteY35" fmla="*/ 1990915 h 5941133"/>
              <a:gd name="connsiteX36" fmla="*/ 3937109 w 9117690"/>
              <a:gd name="connsiteY36" fmla="*/ 2119942 h 5941133"/>
              <a:gd name="connsiteX37" fmla="*/ 3937109 w 9117690"/>
              <a:gd name="connsiteY37" fmla="*/ 2119943 h 5941133"/>
              <a:gd name="connsiteX38" fmla="*/ 4066135 w 9117690"/>
              <a:gd name="connsiteY38" fmla="*/ 1990916 h 5941133"/>
              <a:gd name="connsiteX39" fmla="*/ 4066135 w 9117690"/>
              <a:gd name="connsiteY39" fmla="*/ 1833147 h 5941133"/>
              <a:gd name="connsiteX40" fmla="*/ 4087274 w 9117690"/>
              <a:gd name="connsiteY40" fmla="*/ 1796301 h 5941133"/>
              <a:gd name="connsiteX41" fmla="*/ 4164338 w 9117690"/>
              <a:gd name="connsiteY41" fmla="*/ 1749857 h 5941133"/>
              <a:gd name="connsiteX42" fmla="*/ 4187818 w 9117690"/>
              <a:gd name="connsiteY42" fmla="*/ 1747490 h 5941133"/>
              <a:gd name="connsiteX43" fmla="*/ 4187818 w 9117690"/>
              <a:gd name="connsiteY43" fmla="*/ 1746752 h 5941133"/>
              <a:gd name="connsiteX44" fmla="*/ 4235886 w 9117690"/>
              <a:gd name="connsiteY44" fmla="*/ 1737048 h 5941133"/>
              <a:gd name="connsiteX45" fmla="*/ 4314689 w 9117690"/>
              <a:gd name="connsiteY45" fmla="*/ 1618160 h 5941133"/>
              <a:gd name="connsiteX46" fmla="*/ 4314689 w 9117690"/>
              <a:gd name="connsiteY46" fmla="*/ 1482548 h 5941133"/>
              <a:gd name="connsiteX47" fmla="*/ 4335596 w 9117690"/>
              <a:gd name="connsiteY47" fmla="*/ 1446105 h 5941133"/>
              <a:gd name="connsiteX48" fmla="*/ 4412661 w 9117690"/>
              <a:gd name="connsiteY48" fmla="*/ 1399661 h 5941133"/>
              <a:gd name="connsiteX49" fmla="*/ 4436141 w 9117690"/>
              <a:gd name="connsiteY49" fmla="*/ 1397294 h 5941133"/>
              <a:gd name="connsiteX50" fmla="*/ 4436141 w 9117690"/>
              <a:gd name="connsiteY50" fmla="*/ 1396556 h 5941133"/>
              <a:gd name="connsiteX51" fmla="*/ 4484211 w 9117690"/>
              <a:gd name="connsiteY51" fmla="*/ 1386852 h 5941133"/>
              <a:gd name="connsiteX52" fmla="*/ 4563014 w 9117690"/>
              <a:gd name="connsiteY52" fmla="*/ 1267964 h 5941133"/>
              <a:gd name="connsiteX53" fmla="*/ 4563015 w 9117690"/>
              <a:gd name="connsiteY53" fmla="*/ 0 h 5941133"/>
              <a:gd name="connsiteX54" fmla="*/ 4563130 w 9117690"/>
              <a:gd name="connsiteY54" fmla="*/ 0 h 5941133"/>
              <a:gd name="connsiteX55" fmla="*/ 4563130 w 9117690"/>
              <a:gd name="connsiteY55" fmla="*/ 964211 h 5941133"/>
              <a:gd name="connsiteX56" fmla="*/ 4692157 w 9117690"/>
              <a:gd name="connsiteY56" fmla="*/ 835184 h 5941133"/>
              <a:gd name="connsiteX57" fmla="*/ 4811044 w 9117690"/>
              <a:gd name="connsiteY57" fmla="*/ 913988 h 5941133"/>
              <a:gd name="connsiteX58" fmla="*/ 4819433 w 9117690"/>
              <a:gd name="connsiteY58" fmla="*/ 955537 h 5941133"/>
              <a:gd name="connsiteX59" fmla="*/ 4819433 w 9117690"/>
              <a:gd name="connsiteY59" fmla="*/ 1331913 h 5941133"/>
              <a:gd name="connsiteX60" fmla="*/ 4898236 w 9117690"/>
              <a:gd name="connsiteY60" fmla="*/ 1450801 h 5941133"/>
              <a:gd name="connsiteX61" fmla="*/ 4946306 w 9117690"/>
              <a:gd name="connsiteY61" fmla="*/ 1460505 h 5941133"/>
              <a:gd name="connsiteX62" fmla="*/ 4946306 w 9117690"/>
              <a:gd name="connsiteY62" fmla="*/ 1461243 h 5941133"/>
              <a:gd name="connsiteX63" fmla="*/ 4969786 w 9117690"/>
              <a:gd name="connsiteY63" fmla="*/ 1463610 h 5941133"/>
              <a:gd name="connsiteX64" fmla="*/ 5069515 w 9117690"/>
              <a:gd name="connsiteY64" fmla="*/ 1549559 h 5941133"/>
              <a:gd name="connsiteX65" fmla="*/ 5071719 w 9117690"/>
              <a:gd name="connsiteY65" fmla="*/ 1562049 h 5941133"/>
              <a:gd name="connsiteX66" fmla="*/ 5071719 w 9117690"/>
              <a:gd name="connsiteY66" fmla="*/ 1927303 h 5941133"/>
              <a:gd name="connsiteX67" fmla="*/ 5200746 w 9117690"/>
              <a:gd name="connsiteY67" fmla="*/ 2056330 h 5941133"/>
              <a:gd name="connsiteX68" fmla="*/ 5200745 w 9117690"/>
              <a:gd name="connsiteY68" fmla="*/ 2056331 h 5941133"/>
              <a:gd name="connsiteX69" fmla="*/ 5329772 w 9117690"/>
              <a:gd name="connsiteY69" fmla="*/ 1927304 h 5941133"/>
              <a:gd name="connsiteX70" fmla="*/ 5329772 w 9117690"/>
              <a:gd name="connsiteY70" fmla="*/ 1793396 h 5941133"/>
              <a:gd name="connsiteX71" fmla="*/ 5331976 w 9117690"/>
              <a:gd name="connsiteY71" fmla="*/ 1780906 h 5941133"/>
              <a:gd name="connsiteX72" fmla="*/ 5431705 w 9117690"/>
              <a:gd name="connsiteY72" fmla="*/ 1694957 h 5941133"/>
              <a:gd name="connsiteX73" fmla="*/ 5455185 w 9117690"/>
              <a:gd name="connsiteY73" fmla="*/ 1692590 h 5941133"/>
              <a:gd name="connsiteX74" fmla="*/ 5455185 w 9117690"/>
              <a:gd name="connsiteY74" fmla="*/ 1691852 h 5941133"/>
              <a:gd name="connsiteX75" fmla="*/ 5503255 w 9117690"/>
              <a:gd name="connsiteY75" fmla="*/ 1682148 h 5941133"/>
              <a:gd name="connsiteX76" fmla="*/ 5582058 w 9117690"/>
              <a:gd name="connsiteY76" fmla="*/ 1563260 h 5941133"/>
              <a:gd name="connsiteX77" fmla="*/ 5582058 w 9117690"/>
              <a:gd name="connsiteY77" fmla="*/ 1409856 h 5941133"/>
              <a:gd name="connsiteX78" fmla="*/ 5584247 w 9117690"/>
              <a:gd name="connsiteY78" fmla="*/ 1399012 h 5941133"/>
              <a:gd name="connsiteX79" fmla="*/ 5703135 w 9117690"/>
              <a:gd name="connsiteY79" fmla="*/ 1320208 h 5941133"/>
              <a:gd name="connsiteX80" fmla="*/ 5822022 w 9117690"/>
              <a:gd name="connsiteY80" fmla="*/ 1399012 h 5941133"/>
              <a:gd name="connsiteX81" fmla="*/ 5830411 w 9117690"/>
              <a:gd name="connsiteY81" fmla="*/ 1440562 h 5941133"/>
              <a:gd name="connsiteX82" fmla="*/ 5830411 w 9117690"/>
              <a:gd name="connsiteY82" fmla="*/ 1554546 h 5941133"/>
              <a:gd name="connsiteX83" fmla="*/ 5909214 w 9117690"/>
              <a:gd name="connsiteY83" fmla="*/ 1673434 h 5941133"/>
              <a:gd name="connsiteX84" fmla="*/ 5957284 w 9117690"/>
              <a:gd name="connsiteY84" fmla="*/ 1683138 h 5941133"/>
              <a:gd name="connsiteX85" fmla="*/ 5957284 w 9117690"/>
              <a:gd name="connsiteY85" fmla="*/ 1683876 h 5941133"/>
              <a:gd name="connsiteX86" fmla="*/ 5980764 w 9117690"/>
              <a:gd name="connsiteY86" fmla="*/ 1686243 h 5941133"/>
              <a:gd name="connsiteX87" fmla="*/ 6057828 w 9117690"/>
              <a:gd name="connsiteY87" fmla="*/ 1732687 h 5941133"/>
              <a:gd name="connsiteX88" fmla="*/ 6076498 w 9117690"/>
              <a:gd name="connsiteY88" fmla="*/ 1765229 h 5941133"/>
              <a:gd name="connsiteX89" fmla="*/ 6076498 w 9117690"/>
              <a:gd name="connsiteY89" fmla="*/ 1811967 h 5941133"/>
              <a:gd name="connsiteX90" fmla="*/ 6205525 w 9117690"/>
              <a:gd name="connsiteY90" fmla="*/ 1940994 h 5941133"/>
              <a:gd name="connsiteX91" fmla="*/ 6205524 w 9117690"/>
              <a:gd name="connsiteY91" fmla="*/ 1940995 h 5941133"/>
              <a:gd name="connsiteX92" fmla="*/ 6334551 w 9117690"/>
              <a:gd name="connsiteY92" fmla="*/ 1811968 h 5941133"/>
              <a:gd name="connsiteX93" fmla="*/ 6334551 w 9117690"/>
              <a:gd name="connsiteY93" fmla="*/ 1503022 h 5941133"/>
              <a:gd name="connsiteX94" fmla="*/ 6338149 w 9117690"/>
              <a:gd name="connsiteY94" fmla="*/ 1485203 h 5941133"/>
              <a:gd name="connsiteX95" fmla="*/ 6457036 w 9117690"/>
              <a:gd name="connsiteY95" fmla="*/ 1406399 h 5941133"/>
              <a:gd name="connsiteX96" fmla="*/ 6575924 w 9117690"/>
              <a:gd name="connsiteY96" fmla="*/ 1485203 h 5941133"/>
              <a:gd name="connsiteX97" fmla="*/ 6586062 w 9117690"/>
              <a:gd name="connsiteY97" fmla="*/ 1535422 h 5941133"/>
              <a:gd name="connsiteX98" fmla="*/ 6586063 w 9117690"/>
              <a:gd name="connsiteY98" fmla="*/ 0 h 5941133"/>
              <a:gd name="connsiteX99" fmla="*/ 6586063 w 9117690"/>
              <a:gd name="connsiteY99" fmla="*/ 2432384 h 5941133"/>
              <a:gd name="connsiteX100" fmla="*/ 6715090 w 9117690"/>
              <a:gd name="connsiteY100" fmla="*/ 2561411 h 5941133"/>
              <a:gd name="connsiteX101" fmla="*/ 6715089 w 9117690"/>
              <a:gd name="connsiteY101" fmla="*/ 2561412 h 5941133"/>
              <a:gd name="connsiteX102" fmla="*/ 6844116 w 9117690"/>
              <a:gd name="connsiteY102" fmla="*/ 2432385 h 5941133"/>
              <a:gd name="connsiteX103" fmla="*/ 6844116 w 9117690"/>
              <a:gd name="connsiteY103" fmla="*/ 1845983 h 5941133"/>
              <a:gd name="connsiteX104" fmla="*/ 6853880 w 9117690"/>
              <a:gd name="connsiteY104" fmla="*/ 1797623 h 5941133"/>
              <a:gd name="connsiteX105" fmla="*/ 6972767 w 9117690"/>
              <a:gd name="connsiteY105" fmla="*/ 1718819 h 5941133"/>
              <a:gd name="connsiteX106" fmla="*/ 7091655 w 9117690"/>
              <a:gd name="connsiteY106" fmla="*/ 1797623 h 5941133"/>
              <a:gd name="connsiteX107" fmla="*/ 7101793 w 9117690"/>
              <a:gd name="connsiteY107" fmla="*/ 1847842 h 5941133"/>
              <a:gd name="connsiteX108" fmla="*/ 7101794 w 9117690"/>
              <a:gd name="connsiteY108" fmla="*/ 0 h 5941133"/>
              <a:gd name="connsiteX109" fmla="*/ 7101794 w 9117690"/>
              <a:gd name="connsiteY109" fmla="*/ 1831319 h 5941133"/>
              <a:gd name="connsiteX110" fmla="*/ 7230821 w 9117690"/>
              <a:gd name="connsiteY110" fmla="*/ 1960346 h 5941133"/>
              <a:gd name="connsiteX111" fmla="*/ 7230820 w 9117690"/>
              <a:gd name="connsiteY111" fmla="*/ 1960347 h 5941133"/>
              <a:gd name="connsiteX112" fmla="*/ 7359847 w 9117690"/>
              <a:gd name="connsiteY112" fmla="*/ 1831320 h 5941133"/>
              <a:gd name="connsiteX113" fmla="*/ 7359847 w 9117690"/>
              <a:gd name="connsiteY113" fmla="*/ 1726679 h 5941133"/>
              <a:gd name="connsiteX114" fmla="*/ 7360099 w 9117690"/>
              <a:gd name="connsiteY114" fmla="*/ 1725250 h 5941133"/>
              <a:gd name="connsiteX115" fmla="*/ 7459828 w 9117690"/>
              <a:gd name="connsiteY115" fmla="*/ 1639301 h 5941133"/>
              <a:gd name="connsiteX116" fmla="*/ 7483308 w 9117690"/>
              <a:gd name="connsiteY116" fmla="*/ 1636934 h 5941133"/>
              <a:gd name="connsiteX117" fmla="*/ 7483308 w 9117690"/>
              <a:gd name="connsiteY117" fmla="*/ 1636196 h 5941133"/>
              <a:gd name="connsiteX118" fmla="*/ 7531378 w 9117690"/>
              <a:gd name="connsiteY118" fmla="*/ 1626492 h 5941133"/>
              <a:gd name="connsiteX119" fmla="*/ 7610181 w 9117690"/>
              <a:gd name="connsiteY119" fmla="*/ 1507604 h 5941133"/>
              <a:gd name="connsiteX120" fmla="*/ 7610181 w 9117690"/>
              <a:gd name="connsiteY120" fmla="*/ 1266735 h 5941133"/>
              <a:gd name="connsiteX121" fmla="*/ 7612370 w 9117690"/>
              <a:gd name="connsiteY121" fmla="*/ 1255890 h 5941133"/>
              <a:gd name="connsiteX122" fmla="*/ 7731258 w 9117690"/>
              <a:gd name="connsiteY122" fmla="*/ 1177086 h 5941133"/>
              <a:gd name="connsiteX123" fmla="*/ 7850145 w 9117690"/>
              <a:gd name="connsiteY123" fmla="*/ 1255890 h 5941133"/>
              <a:gd name="connsiteX124" fmla="*/ 7858534 w 9117690"/>
              <a:gd name="connsiteY124" fmla="*/ 1297440 h 5941133"/>
              <a:gd name="connsiteX125" fmla="*/ 7858534 w 9117690"/>
              <a:gd name="connsiteY125" fmla="*/ 1387570 h 5941133"/>
              <a:gd name="connsiteX126" fmla="*/ 7937337 w 9117690"/>
              <a:gd name="connsiteY126" fmla="*/ 1506458 h 5941133"/>
              <a:gd name="connsiteX127" fmla="*/ 7985407 w 9117690"/>
              <a:gd name="connsiteY127" fmla="*/ 1516162 h 5941133"/>
              <a:gd name="connsiteX128" fmla="*/ 7985407 w 9117690"/>
              <a:gd name="connsiteY128" fmla="*/ 1516900 h 5941133"/>
              <a:gd name="connsiteX129" fmla="*/ 8008887 w 9117690"/>
              <a:gd name="connsiteY129" fmla="*/ 1519267 h 5941133"/>
              <a:gd name="connsiteX130" fmla="*/ 8108616 w 9117690"/>
              <a:gd name="connsiteY130" fmla="*/ 1605216 h 5941133"/>
              <a:gd name="connsiteX131" fmla="*/ 8110619 w 9117690"/>
              <a:gd name="connsiteY131" fmla="*/ 1616566 h 5941133"/>
              <a:gd name="connsiteX132" fmla="*/ 8110619 w 9117690"/>
              <a:gd name="connsiteY132" fmla="*/ 1896586 h 5941133"/>
              <a:gd name="connsiteX133" fmla="*/ 8239646 w 9117690"/>
              <a:gd name="connsiteY133" fmla="*/ 2025613 h 5941133"/>
              <a:gd name="connsiteX134" fmla="*/ 8239645 w 9117690"/>
              <a:gd name="connsiteY134" fmla="*/ 2025614 h 5941133"/>
              <a:gd name="connsiteX135" fmla="*/ 8368672 w 9117690"/>
              <a:gd name="connsiteY135" fmla="*/ 1896587 h 5941133"/>
              <a:gd name="connsiteX136" fmla="*/ 8368672 w 9117690"/>
              <a:gd name="connsiteY136" fmla="*/ 1628262 h 5941133"/>
              <a:gd name="connsiteX137" fmla="*/ 8368923 w 9117690"/>
              <a:gd name="connsiteY137" fmla="*/ 1626839 h 5941133"/>
              <a:gd name="connsiteX138" fmla="*/ 8468652 w 9117690"/>
              <a:gd name="connsiteY138" fmla="*/ 1540890 h 5941133"/>
              <a:gd name="connsiteX139" fmla="*/ 8492132 w 9117690"/>
              <a:gd name="connsiteY139" fmla="*/ 1538523 h 5941133"/>
              <a:gd name="connsiteX140" fmla="*/ 8492132 w 9117690"/>
              <a:gd name="connsiteY140" fmla="*/ 1537785 h 5941133"/>
              <a:gd name="connsiteX141" fmla="*/ 8540202 w 9117690"/>
              <a:gd name="connsiteY141" fmla="*/ 1528081 h 5941133"/>
              <a:gd name="connsiteX142" fmla="*/ 8619005 w 9117690"/>
              <a:gd name="connsiteY142" fmla="*/ 1409193 h 5941133"/>
              <a:gd name="connsiteX143" fmla="*/ 8619005 w 9117690"/>
              <a:gd name="connsiteY143" fmla="*/ 849400 h 5941133"/>
              <a:gd name="connsiteX144" fmla="*/ 8619025 w 9117690"/>
              <a:gd name="connsiteY144" fmla="*/ 849287 h 5941133"/>
              <a:gd name="connsiteX145" fmla="*/ 8718754 w 9117690"/>
              <a:gd name="connsiteY145" fmla="*/ 763338 h 5941133"/>
              <a:gd name="connsiteX146" fmla="*/ 8742234 w 9117690"/>
              <a:gd name="connsiteY146" fmla="*/ 760971 h 5941133"/>
              <a:gd name="connsiteX147" fmla="*/ 8742234 w 9117690"/>
              <a:gd name="connsiteY147" fmla="*/ 760233 h 5941133"/>
              <a:gd name="connsiteX148" fmla="*/ 8790304 w 9117690"/>
              <a:gd name="connsiteY148" fmla="*/ 750529 h 5941133"/>
              <a:gd name="connsiteX149" fmla="*/ 8869107 w 9117690"/>
              <a:gd name="connsiteY149" fmla="*/ 631641 h 5941133"/>
              <a:gd name="connsiteX150" fmla="*/ 8869107 w 9117690"/>
              <a:gd name="connsiteY150" fmla="*/ 568327 h 5941133"/>
              <a:gd name="connsiteX151" fmla="*/ 8890272 w 9117690"/>
              <a:gd name="connsiteY151" fmla="*/ 531436 h 5941133"/>
              <a:gd name="connsiteX152" fmla="*/ 8967336 w 9117690"/>
              <a:gd name="connsiteY152" fmla="*/ 484992 h 5941133"/>
              <a:gd name="connsiteX153" fmla="*/ 8990816 w 9117690"/>
              <a:gd name="connsiteY153" fmla="*/ 482625 h 5941133"/>
              <a:gd name="connsiteX154" fmla="*/ 8990816 w 9117690"/>
              <a:gd name="connsiteY154" fmla="*/ 481887 h 5941133"/>
              <a:gd name="connsiteX155" fmla="*/ 9038886 w 9117690"/>
              <a:gd name="connsiteY155" fmla="*/ 472183 h 5941133"/>
              <a:gd name="connsiteX156" fmla="*/ 9117689 w 9117690"/>
              <a:gd name="connsiteY156" fmla="*/ 353297 h 5941133"/>
              <a:gd name="connsiteX157" fmla="*/ 9117689 w 9117690"/>
              <a:gd name="connsiteY157" fmla="*/ 556639 h 5941133"/>
              <a:gd name="connsiteX158" fmla="*/ 9117690 w 9117690"/>
              <a:gd name="connsiteY158" fmla="*/ 556644 h 5941133"/>
              <a:gd name="connsiteX159" fmla="*/ 9117689 w 9117690"/>
              <a:gd name="connsiteY159" fmla="*/ 3074645 h 5941133"/>
              <a:gd name="connsiteX160" fmla="*/ 9038886 w 9117690"/>
              <a:gd name="connsiteY160" fmla="*/ 3193531 h 5941133"/>
              <a:gd name="connsiteX161" fmla="*/ 8990816 w 9117690"/>
              <a:gd name="connsiteY161" fmla="*/ 3203235 h 5941133"/>
              <a:gd name="connsiteX162" fmla="*/ 8990816 w 9117690"/>
              <a:gd name="connsiteY162" fmla="*/ 3203973 h 5941133"/>
              <a:gd name="connsiteX163" fmla="*/ 8967336 w 9117690"/>
              <a:gd name="connsiteY163" fmla="*/ 3206340 h 5941133"/>
              <a:gd name="connsiteX164" fmla="*/ 8890272 w 9117690"/>
              <a:gd name="connsiteY164" fmla="*/ 3252784 h 5941133"/>
              <a:gd name="connsiteX165" fmla="*/ 8869107 w 9117690"/>
              <a:gd name="connsiteY165" fmla="*/ 3289675 h 5941133"/>
              <a:gd name="connsiteX166" fmla="*/ 8869107 w 9117690"/>
              <a:gd name="connsiteY166" fmla="*/ 3352989 h 5941133"/>
              <a:gd name="connsiteX167" fmla="*/ 8790304 w 9117690"/>
              <a:gd name="connsiteY167" fmla="*/ 3471877 h 5941133"/>
              <a:gd name="connsiteX168" fmla="*/ 8742234 w 9117690"/>
              <a:gd name="connsiteY168" fmla="*/ 3481581 h 5941133"/>
              <a:gd name="connsiteX169" fmla="*/ 8742234 w 9117690"/>
              <a:gd name="connsiteY169" fmla="*/ 3482319 h 5941133"/>
              <a:gd name="connsiteX170" fmla="*/ 8718754 w 9117690"/>
              <a:gd name="connsiteY170" fmla="*/ 3484686 h 5941133"/>
              <a:gd name="connsiteX171" fmla="*/ 8619025 w 9117690"/>
              <a:gd name="connsiteY171" fmla="*/ 3570635 h 5941133"/>
              <a:gd name="connsiteX172" fmla="*/ 8619005 w 9117690"/>
              <a:gd name="connsiteY172" fmla="*/ 3570748 h 5941133"/>
              <a:gd name="connsiteX173" fmla="*/ 8619005 w 9117690"/>
              <a:gd name="connsiteY173" fmla="*/ 4130541 h 5941133"/>
              <a:gd name="connsiteX174" fmla="*/ 8540202 w 9117690"/>
              <a:gd name="connsiteY174" fmla="*/ 4249429 h 5941133"/>
              <a:gd name="connsiteX175" fmla="*/ 8492132 w 9117690"/>
              <a:gd name="connsiteY175" fmla="*/ 4259133 h 5941133"/>
              <a:gd name="connsiteX176" fmla="*/ 8492132 w 9117690"/>
              <a:gd name="connsiteY176" fmla="*/ 4259871 h 5941133"/>
              <a:gd name="connsiteX177" fmla="*/ 8468652 w 9117690"/>
              <a:gd name="connsiteY177" fmla="*/ 4262238 h 5941133"/>
              <a:gd name="connsiteX178" fmla="*/ 8368923 w 9117690"/>
              <a:gd name="connsiteY178" fmla="*/ 4348187 h 5941133"/>
              <a:gd name="connsiteX179" fmla="*/ 8368672 w 9117690"/>
              <a:gd name="connsiteY179" fmla="*/ 4349610 h 5941133"/>
              <a:gd name="connsiteX180" fmla="*/ 8368672 w 9117690"/>
              <a:gd name="connsiteY180" fmla="*/ 4617935 h 5941133"/>
              <a:gd name="connsiteX181" fmla="*/ 8239645 w 9117690"/>
              <a:gd name="connsiteY181" fmla="*/ 4746962 h 5941133"/>
              <a:gd name="connsiteX182" fmla="*/ 8239646 w 9117690"/>
              <a:gd name="connsiteY182" fmla="*/ 4746961 h 5941133"/>
              <a:gd name="connsiteX183" fmla="*/ 8110619 w 9117690"/>
              <a:gd name="connsiteY183" fmla="*/ 4617934 h 5941133"/>
              <a:gd name="connsiteX184" fmla="*/ 8110619 w 9117690"/>
              <a:gd name="connsiteY184" fmla="*/ 4337914 h 5941133"/>
              <a:gd name="connsiteX185" fmla="*/ 8108616 w 9117690"/>
              <a:gd name="connsiteY185" fmla="*/ 4326564 h 5941133"/>
              <a:gd name="connsiteX186" fmla="*/ 8008887 w 9117690"/>
              <a:gd name="connsiteY186" fmla="*/ 4240615 h 5941133"/>
              <a:gd name="connsiteX187" fmla="*/ 7985407 w 9117690"/>
              <a:gd name="connsiteY187" fmla="*/ 4238248 h 5941133"/>
              <a:gd name="connsiteX188" fmla="*/ 7985407 w 9117690"/>
              <a:gd name="connsiteY188" fmla="*/ 4237510 h 5941133"/>
              <a:gd name="connsiteX189" fmla="*/ 7937337 w 9117690"/>
              <a:gd name="connsiteY189" fmla="*/ 4227806 h 5941133"/>
              <a:gd name="connsiteX190" fmla="*/ 7858534 w 9117690"/>
              <a:gd name="connsiteY190" fmla="*/ 4108918 h 5941133"/>
              <a:gd name="connsiteX191" fmla="*/ 7858534 w 9117690"/>
              <a:gd name="connsiteY191" fmla="*/ 4018788 h 5941133"/>
              <a:gd name="connsiteX192" fmla="*/ 7850145 w 9117690"/>
              <a:gd name="connsiteY192" fmla="*/ 3977238 h 5941133"/>
              <a:gd name="connsiteX193" fmla="*/ 7731258 w 9117690"/>
              <a:gd name="connsiteY193" fmla="*/ 3898434 h 5941133"/>
              <a:gd name="connsiteX194" fmla="*/ 7612370 w 9117690"/>
              <a:gd name="connsiteY194" fmla="*/ 3977238 h 5941133"/>
              <a:gd name="connsiteX195" fmla="*/ 7610181 w 9117690"/>
              <a:gd name="connsiteY195" fmla="*/ 3988083 h 5941133"/>
              <a:gd name="connsiteX196" fmla="*/ 7610181 w 9117690"/>
              <a:gd name="connsiteY196" fmla="*/ 4228952 h 5941133"/>
              <a:gd name="connsiteX197" fmla="*/ 7531378 w 9117690"/>
              <a:gd name="connsiteY197" fmla="*/ 4347840 h 5941133"/>
              <a:gd name="connsiteX198" fmla="*/ 7483308 w 9117690"/>
              <a:gd name="connsiteY198" fmla="*/ 4357544 h 5941133"/>
              <a:gd name="connsiteX199" fmla="*/ 7483308 w 9117690"/>
              <a:gd name="connsiteY199" fmla="*/ 4358282 h 5941133"/>
              <a:gd name="connsiteX200" fmla="*/ 7459828 w 9117690"/>
              <a:gd name="connsiteY200" fmla="*/ 4360649 h 5941133"/>
              <a:gd name="connsiteX201" fmla="*/ 7360099 w 9117690"/>
              <a:gd name="connsiteY201" fmla="*/ 4446598 h 5941133"/>
              <a:gd name="connsiteX202" fmla="*/ 7359847 w 9117690"/>
              <a:gd name="connsiteY202" fmla="*/ 4448027 h 5941133"/>
              <a:gd name="connsiteX203" fmla="*/ 7359847 w 9117690"/>
              <a:gd name="connsiteY203" fmla="*/ 4552668 h 5941133"/>
              <a:gd name="connsiteX204" fmla="*/ 7230820 w 9117690"/>
              <a:gd name="connsiteY204" fmla="*/ 4681695 h 5941133"/>
              <a:gd name="connsiteX205" fmla="*/ 7230821 w 9117690"/>
              <a:gd name="connsiteY205" fmla="*/ 4681694 h 5941133"/>
              <a:gd name="connsiteX206" fmla="*/ 7101794 w 9117690"/>
              <a:gd name="connsiteY206" fmla="*/ 4552667 h 5941133"/>
              <a:gd name="connsiteX207" fmla="*/ 7101794 w 9117690"/>
              <a:gd name="connsiteY207" fmla="*/ 2721348 h 5941133"/>
              <a:gd name="connsiteX208" fmla="*/ 7101793 w 9117690"/>
              <a:gd name="connsiteY208" fmla="*/ 4569190 h 5941133"/>
              <a:gd name="connsiteX209" fmla="*/ 7091655 w 9117690"/>
              <a:gd name="connsiteY209" fmla="*/ 4518971 h 5941133"/>
              <a:gd name="connsiteX210" fmla="*/ 6972767 w 9117690"/>
              <a:gd name="connsiteY210" fmla="*/ 4440167 h 5941133"/>
              <a:gd name="connsiteX211" fmla="*/ 6853880 w 9117690"/>
              <a:gd name="connsiteY211" fmla="*/ 4518971 h 5941133"/>
              <a:gd name="connsiteX212" fmla="*/ 6844116 w 9117690"/>
              <a:gd name="connsiteY212" fmla="*/ 4567331 h 5941133"/>
              <a:gd name="connsiteX213" fmla="*/ 6844116 w 9117690"/>
              <a:gd name="connsiteY213" fmla="*/ 5153733 h 5941133"/>
              <a:gd name="connsiteX214" fmla="*/ 6715089 w 9117690"/>
              <a:gd name="connsiteY214" fmla="*/ 5282760 h 5941133"/>
              <a:gd name="connsiteX215" fmla="*/ 6715090 w 9117690"/>
              <a:gd name="connsiteY215" fmla="*/ 5282759 h 5941133"/>
              <a:gd name="connsiteX216" fmla="*/ 6586063 w 9117690"/>
              <a:gd name="connsiteY216" fmla="*/ 5153732 h 5941133"/>
              <a:gd name="connsiteX217" fmla="*/ 6586063 w 9117690"/>
              <a:gd name="connsiteY217" fmla="*/ 2721348 h 5941133"/>
              <a:gd name="connsiteX218" fmla="*/ 6586062 w 9117690"/>
              <a:gd name="connsiteY218" fmla="*/ 4256770 h 5941133"/>
              <a:gd name="connsiteX219" fmla="*/ 6575924 w 9117690"/>
              <a:gd name="connsiteY219" fmla="*/ 4206551 h 5941133"/>
              <a:gd name="connsiteX220" fmla="*/ 6457036 w 9117690"/>
              <a:gd name="connsiteY220" fmla="*/ 4127747 h 5941133"/>
              <a:gd name="connsiteX221" fmla="*/ 6338149 w 9117690"/>
              <a:gd name="connsiteY221" fmla="*/ 4206551 h 5941133"/>
              <a:gd name="connsiteX222" fmla="*/ 6334551 w 9117690"/>
              <a:gd name="connsiteY222" fmla="*/ 4224370 h 5941133"/>
              <a:gd name="connsiteX223" fmla="*/ 6334551 w 9117690"/>
              <a:gd name="connsiteY223" fmla="*/ 4533316 h 5941133"/>
              <a:gd name="connsiteX224" fmla="*/ 6205524 w 9117690"/>
              <a:gd name="connsiteY224" fmla="*/ 4662343 h 5941133"/>
              <a:gd name="connsiteX225" fmla="*/ 6205525 w 9117690"/>
              <a:gd name="connsiteY225" fmla="*/ 4662342 h 5941133"/>
              <a:gd name="connsiteX226" fmla="*/ 6076498 w 9117690"/>
              <a:gd name="connsiteY226" fmla="*/ 4533315 h 5941133"/>
              <a:gd name="connsiteX227" fmla="*/ 6076498 w 9117690"/>
              <a:gd name="connsiteY227" fmla="*/ 4486577 h 5941133"/>
              <a:gd name="connsiteX228" fmla="*/ 6057828 w 9117690"/>
              <a:gd name="connsiteY228" fmla="*/ 4454035 h 5941133"/>
              <a:gd name="connsiteX229" fmla="*/ 5980764 w 9117690"/>
              <a:gd name="connsiteY229" fmla="*/ 4407591 h 5941133"/>
              <a:gd name="connsiteX230" fmla="*/ 5957284 w 9117690"/>
              <a:gd name="connsiteY230" fmla="*/ 4405224 h 5941133"/>
              <a:gd name="connsiteX231" fmla="*/ 5957284 w 9117690"/>
              <a:gd name="connsiteY231" fmla="*/ 4404486 h 5941133"/>
              <a:gd name="connsiteX232" fmla="*/ 5909214 w 9117690"/>
              <a:gd name="connsiteY232" fmla="*/ 4394782 h 5941133"/>
              <a:gd name="connsiteX233" fmla="*/ 5830411 w 9117690"/>
              <a:gd name="connsiteY233" fmla="*/ 4275894 h 5941133"/>
              <a:gd name="connsiteX234" fmla="*/ 5830411 w 9117690"/>
              <a:gd name="connsiteY234" fmla="*/ 4161910 h 5941133"/>
              <a:gd name="connsiteX235" fmla="*/ 5822022 w 9117690"/>
              <a:gd name="connsiteY235" fmla="*/ 4120360 h 5941133"/>
              <a:gd name="connsiteX236" fmla="*/ 5703135 w 9117690"/>
              <a:gd name="connsiteY236" fmla="*/ 4041556 h 5941133"/>
              <a:gd name="connsiteX237" fmla="*/ 5584247 w 9117690"/>
              <a:gd name="connsiteY237" fmla="*/ 4120360 h 5941133"/>
              <a:gd name="connsiteX238" fmla="*/ 5582058 w 9117690"/>
              <a:gd name="connsiteY238" fmla="*/ 4131204 h 5941133"/>
              <a:gd name="connsiteX239" fmla="*/ 5582058 w 9117690"/>
              <a:gd name="connsiteY239" fmla="*/ 4284608 h 5941133"/>
              <a:gd name="connsiteX240" fmla="*/ 5503255 w 9117690"/>
              <a:gd name="connsiteY240" fmla="*/ 4403496 h 5941133"/>
              <a:gd name="connsiteX241" fmla="*/ 5455185 w 9117690"/>
              <a:gd name="connsiteY241" fmla="*/ 4413200 h 5941133"/>
              <a:gd name="connsiteX242" fmla="*/ 5455185 w 9117690"/>
              <a:gd name="connsiteY242" fmla="*/ 4413938 h 5941133"/>
              <a:gd name="connsiteX243" fmla="*/ 5431705 w 9117690"/>
              <a:gd name="connsiteY243" fmla="*/ 4416305 h 5941133"/>
              <a:gd name="connsiteX244" fmla="*/ 5331976 w 9117690"/>
              <a:gd name="connsiteY244" fmla="*/ 4502254 h 5941133"/>
              <a:gd name="connsiteX245" fmla="*/ 5329772 w 9117690"/>
              <a:gd name="connsiteY245" fmla="*/ 4514744 h 5941133"/>
              <a:gd name="connsiteX246" fmla="*/ 5329772 w 9117690"/>
              <a:gd name="connsiteY246" fmla="*/ 4648652 h 5941133"/>
              <a:gd name="connsiteX247" fmla="*/ 5200745 w 9117690"/>
              <a:gd name="connsiteY247" fmla="*/ 4777679 h 5941133"/>
              <a:gd name="connsiteX248" fmla="*/ 5200746 w 9117690"/>
              <a:gd name="connsiteY248" fmla="*/ 4777678 h 5941133"/>
              <a:gd name="connsiteX249" fmla="*/ 5071719 w 9117690"/>
              <a:gd name="connsiteY249" fmla="*/ 4648651 h 5941133"/>
              <a:gd name="connsiteX250" fmla="*/ 5071719 w 9117690"/>
              <a:gd name="connsiteY250" fmla="*/ 4283397 h 5941133"/>
              <a:gd name="connsiteX251" fmla="*/ 5069515 w 9117690"/>
              <a:gd name="connsiteY251" fmla="*/ 4270907 h 5941133"/>
              <a:gd name="connsiteX252" fmla="*/ 4969786 w 9117690"/>
              <a:gd name="connsiteY252" fmla="*/ 4184958 h 5941133"/>
              <a:gd name="connsiteX253" fmla="*/ 4946306 w 9117690"/>
              <a:gd name="connsiteY253" fmla="*/ 4182591 h 5941133"/>
              <a:gd name="connsiteX254" fmla="*/ 4946306 w 9117690"/>
              <a:gd name="connsiteY254" fmla="*/ 4181853 h 5941133"/>
              <a:gd name="connsiteX255" fmla="*/ 4898236 w 9117690"/>
              <a:gd name="connsiteY255" fmla="*/ 4172149 h 5941133"/>
              <a:gd name="connsiteX256" fmla="*/ 4819433 w 9117690"/>
              <a:gd name="connsiteY256" fmla="*/ 4053261 h 5941133"/>
              <a:gd name="connsiteX257" fmla="*/ 4819433 w 9117690"/>
              <a:gd name="connsiteY257" fmla="*/ 3676885 h 5941133"/>
              <a:gd name="connsiteX258" fmla="*/ 4811044 w 9117690"/>
              <a:gd name="connsiteY258" fmla="*/ 3635336 h 5941133"/>
              <a:gd name="connsiteX259" fmla="*/ 4692157 w 9117690"/>
              <a:gd name="connsiteY259" fmla="*/ 3556532 h 5941133"/>
              <a:gd name="connsiteX260" fmla="*/ 4563130 w 9117690"/>
              <a:gd name="connsiteY260" fmla="*/ 3685559 h 5941133"/>
              <a:gd name="connsiteX261" fmla="*/ 4563130 w 9117690"/>
              <a:gd name="connsiteY261" fmla="*/ 2721348 h 5941133"/>
              <a:gd name="connsiteX262" fmla="*/ 4563015 w 9117690"/>
              <a:gd name="connsiteY262" fmla="*/ 2721348 h 5941133"/>
              <a:gd name="connsiteX263" fmla="*/ 4563014 w 9117690"/>
              <a:gd name="connsiteY263" fmla="*/ 3989312 h 5941133"/>
              <a:gd name="connsiteX264" fmla="*/ 4484211 w 9117690"/>
              <a:gd name="connsiteY264" fmla="*/ 4108200 h 5941133"/>
              <a:gd name="connsiteX265" fmla="*/ 4436141 w 9117690"/>
              <a:gd name="connsiteY265" fmla="*/ 4117904 h 5941133"/>
              <a:gd name="connsiteX266" fmla="*/ 4436141 w 9117690"/>
              <a:gd name="connsiteY266" fmla="*/ 4118642 h 5941133"/>
              <a:gd name="connsiteX267" fmla="*/ 4412661 w 9117690"/>
              <a:gd name="connsiteY267" fmla="*/ 4121009 h 5941133"/>
              <a:gd name="connsiteX268" fmla="*/ 4335596 w 9117690"/>
              <a:gd name="connsiteY268" fmla="*/ 4167453 h 5941133"/>
              <a:gd name="connsiteX269" fmla="*/ 4314689 w 9117690"/>
              <a:gd name="connsiteY269" fmla="*/ 4203896 h 5941133"/>
              <a:gd name="connsiteX270" fmla="*/ 4314689 w 9117690"/>
              <a:gd name="connsiteY270" fmla="*/ 4339508 h 5941133"/>
              <a:gd name="connsiteX271" fmla="*/ 4235886 w 9117690"/>
              <a:gd name="connsiteY271" fmla="*/ 4458396 h 5941133"/>
              <a:gd name="connsiteX272" fmla="*/ 4187818 w 9117690"/>
              <a:gd name="connsiteY272" fmla="*/ 4468100 h 5941133"/>
              <a:gd name="connsiteX273" fmla="*/ 4187818 w 9117690"/>
              <a:gd name="connsiteY273" fmla="*/ 4468838 h 5941133"/>
              <a:gd name="connsiteX274" fmla="*/ 4164338 w 9117690"/>
              <a:gd name="connsiteY274" fmla="*/ 4471205 h 5941133"/>
              <a:gd name="connsiteX275" fmla="*/ 4087274 w 9117690"/>
              <a:gd name="connsiteY275" fmla="*/ 4517649 h 5941133"/>
              <a:gd name="connsiteX276" fmla="*/ 4066135 w 9117690"/>
              <a:gd name="connsiteY276" fmla="*/ 4554495 h 5941133"/>
              <a:gd name="connsiteX277" fmla="*/ 4066135 w 9117690"/>
              <a:gd name="connsiteY277" fmla="*/ 4712264 h 5941133"/>
              <a:gd name="connsiteX278" fmla="*/ 3937109 w 9117690"/>
              <a:gd name="connsiteY278" fmla="*/ 4841291 h 5941133"/>
              <a:gd name="connsiteX279" fmla="*/ 3937109 w 9117690"/>
              <a:gd name="connsiteY279" fmla="*/ 4841290 h 5941133"/>
              <a:gd name="connsiteX280" fmla="*/ 3808082 w 9117690"/>
              <a:gd name="connsiteY280" fmla="*/ 4712263 h 5941133"/>
              <a:gd name="connsiteX281" fmla="*/ 3808082 w 9117690"/>
              <a:gd name="connsiteY281" fmla="*/ 4219518 h 5941133"/>
              <a:gd name="connsiteX282" fmla="*/ 3799694 w 9117690"/>
              <a:gd name="connsiteY282" fmla="*/ 4177968 h 5941133"/>
              <a:gd name="connsiteX283" fmla="*/ 3680807 w 9117690"/>
              <a:gd name="connsiteY283" fmla="*/ 4099164 h 5941133"/>
              <a:gd name="connsiteX284" fmla="*/ 3561920 w 9117690"/>
              <a:gd name="connsiteY284" fmla="*/ 4177968 h 5941133"/>
              <a:gd name="connsiteX285" fmla="*/ 3561433 w 9117690"/>
              <a:gd name="connsiteY285" fmla="*/ 4180378 h 5941133"/>
              <a:gd name="connsiteX286" fmla="*/ 3561433 w 9117690"/>
              <a:gd name="connsiteY286" fmla="*/ 4435519 h 5941133"/>
              <a:gd name="connsiteX287" fmla="*/ 3482629 w 9117690"/>
              <a:gd name="connsiteY287" fmla="*/ 4554407 h 5941133"/>
              <a:gd name="connsiteX288" fmla="*/ 3438829 w 9117690"/>
              <a:gd name="connsiteY288" fmla="*/ 4563249 h 5941133"/>
              <a:gd name="connsiteX289" fmla="*/ 3438829 w 9117690"/>
              <a:gd name="connsiteY289" fmla="*/ 4564615 h 5941133"/>
              <a:gd name="connsiteX290" fmla="*/ 3415349 w 9117690"/>
              <a:gd name="connsiteY290" fmla="*/ 4566982 h 5941133"/>
              <a:gd name="connsiteX291" fmla="*/ 3315620 w 9117690"/>
              <a:gd name="connsiteY291" fmla="*/ 4652931 h 5941133"/>
              <a:gd name="connsiteX292" fmla="*/ 3307419 w 9117690"/>
              <a:gd name="connsiteY292" fmla="*/ 4699402 h 5941133"/>
              <a:gd name="connsiteX293" fmla="*/ 3307419 w 9117690"/>
              <a:gd name="connsiteY293" fmla="*/ 5166571 h 5941133"/>
              <a:gd name="connsiteX294" fmla="*/ 3178392 w 9117690"/>
              <a:gd name="connsiteY294" fmla="*/ 5295598 h 5941133"/>
              <a:gd name="connsiteX295" fmla="*/ 3178393 w 9117690"/>
              <a:gd name="connsiteY295" fmla="*/ 5295599 h 5941133"/>
              <a:gd name="connsiteX296" fmla="*/ 3049366 w 9117690"/>
              <a:gd name="connsiteY296" fmla="*/ 5166572 h 5941133"/>
              <a:gd name="connsiteX297" fmla="*/ 3049366 w 9117690"/>
              <a:gd name="connsiteY297" fmla="*/ 4514427 h 5941133"/>
              <a:gd name="connsiteX298" fmla="*/ 3033349 w 9117690"/>
              <a:gd name="connsiteY298" fmla="*/ 4488028 h 5941133"/>
              <a:gd name="connsiteX299" fmla="*/ 2933786 w 9117690"/>
              <a:gd name="connsiteY299" fmla="*/ 4441074 h 5941133"/>
              <a:gd name="connsiteX300" fmla="*/ 2814899 w 9117690"/>
              <a:gd name="connsiteY300" fmla="*/ 4519878 h 5941133"/>
              <a:gd name="connsiteX301" fmla="*/ 2812443 w 9117690"/>
              <a:gd name="connsiteY301" fmla="*/ 4532038 h 5941133"/>
              <a:gd name="connsiteX302" fmla="*/ 2812443 w 9117690"/>
              <a:gd name="connsiteY302" fmla="*/ 5039760 h 5941133"/>
              <a:gd name="connsiteX303" fmla="*/ 2683416 w 9117690"/>
              <a:gd name="connsiteY303" fmla="*/ 5168787 h 5941133"/>
              <a:gd name="connsiteX304" fmla="*/ 2683417 w 9117690"/>
              <a:gd name="connsiteY304" fmla="*/ 5168786 h 5941133"/>
              <a:gd name="connsiteX305" fmla="*/ 2554391 w 9117690"/>
              <a:gd name="connsiteY305" fmla="*/ 5039759 h 5941133"/>
              <a:gd name="connsiteX306" fmla="*/ 2554391 w 9117690"/>
              <a:gd name="connsiteY306" fmla="*/ 2721348 h 5941133"/>
              <a:gd name="connsiteX307" fmla="*/ 2554390 w 9117690"/>
              <a:gd name="connsiteY307" fmla="*/ 2721348 h 5941133"/>
              <a:gd name="connsiteX308" fmla="*/ 2554389 w 9117690"/>
              <a:gd name="connsiteY308" fmla="*/ 5014630 h 5941133"/>
              <a:gd name="connsiteX309" fmla="*/ 2544250 w 9117690"/>
              <a:gd name="connsiteY309" fmla="*/ 4964412 h 5941133"/>
              <a:gd name="connsiteX310" fmla="*/ 2425363 w 9117690"/>
              <a:gd name="connsiteY310" fmla="*/ 4885608 h 5941133"/>
              <a:gd name="connsiteX311" fmla="*/ 2296336 w 9117690"/>
              <a:gd name="connsiteY311" fmla="*/ 5014635 h 5941133"/>
              <a:gd name="connsiteX312" fmla="*/ 2296336 w 9117690"/>
              <a:gd name="connsiteY312" fmla="*/ 5812106 h 5941133"/>
              <a:gd name="connsiteX313" fmla="*/ 2167309 w 9117690"/>
              <a:gd name="connsiteY313" fmla="*/ 5941133 h 5941133"/>
              <a:gd name="connsiteX314" fmla="*/ 2167310 w 9117690"/>
              <a:gd name="connsiteY314" fmla="*/ 5941132 h 5941133"/>
              <a:gd name="connsiteX315" fmla="*/ 2038282 w 9117690"/>
              <a:gd name="connsiteY315" fmla="*/ 5812105 h 5941133"/>
              <a:gd name="connsiteX316" fmla="*/ 2038282 w 9117690"/>
              <a:gd name="connsiteY316" fmla="*/ 3090757 h 5941133"/>
              <a:gd name="connsiteX317" fmla="*/ 2167310 w 9117690"/>
              <a:gd name="connsiteY317" fmla="*/ 3219784 h 5941133"/>
              <a:gd name="connsiteX318" fmla="*/ 2167309 w 9117690"/>
              <a:gd name="connsiteY318" fmla="*/ 3219785 h 5941133"/>
              <a:gd name="connsiteX319" fmla="*/ 2296336 w 9117690"/>
              <a:gd name="connsiteY319" fmla="*/ 3090758 h 5941133"/>
              <a:gd name="connsiteX320" fmla="*/ 2296336 w 9117690"/>
              <a:gd name="connsiteY320" fmla="*/ 2293287 h 5941133"/>
              <a:gd name="connsiteX321" fmla="*/ 2425363 w 9117690"/>
              <a:gd name="connsiteY321" fmla="*/ 2164260 h 5941133"/>
              <a:gd name="connsiteX322" fmla="*/ 2544250 w 9117690"/>
              <a:gd name="connsiteY322" fmla="*/ 2243064 h 5941133"/>
              <a:gd name="connsiteX323" fmla="*/ 2554389 w 9117690"/>
              <a:gd name="connsiteY323" fmla="*/ 2293282 h 5941133"/>
              <a:gd name="connsiteX324" fmla="*/ 2554390 w 9117690"/>
              <a:gd name="connsiteY324" fmla="*/ 0 h 5941133"/>
              <a:gd name="connsiteX325" fmla="*/ 0 w 9117690"/>
              <a:gd name="connsiteY325" fmla="*/ 0 h 5941133"/>
              <a:gd name="connsiteX326" fmla="*/ 1 w 9117690"/>
              <a:gd name="connsiteY326" fmla="*/ 0 h 5941133"/>
              <a:gd name="connsiteX327" fmla="*/ 1 w 9117690"/>
              <a:gd name="connsiteY327" fmla="*/ 2022823 h 5941133"/>
              <a:gd name="connsiteX328" fmla="*/ 129028 w 9117690"/>
              <a:gd name="connsiteY328" fmla="*/ 2151850 h 5941133"/>
              <a:gd name="connsiteX329" fmla="*/ 129027 w 9117690"/>
              <a:gd name="connsiteY329" fmla="*/ 2151851 h 5941133"/>
              <a:gd name="connsiteX330" fmla="*/ 258054 w 9117690"/>
              <a:gd name="connsiteY330" fmla="*/ 2022824 h 5941133"/>
              <a:gd name="connsiteX331" fmla="*/ 258054 w 9117690"/>
              <a:gd name="connsiteY331" fmla="*/ 1933906 h 5941133"/>
              <a:gd name="connsiteX332" fmla="*/ 261652 w 9117690"/>
              <a:gd name="connsiteY332" fmla="*/ 1916087 h 5941133"/>
              <a:gd name="connsiteX333" fmla="*/ 380539 w 9117690"/>
              <a:gd name="connsiteY333" fmla="*/ 1837283 h 5941133"/>
              <a:gd name="connsiteX334" fmla="*/ 499427 w 9117690"/>
              <a:gd name="connsiteY334" fmla="*/ 1916087 h 5941133"/>
              <a:gd name="connsiteX335" fmla="*/ 509565 w 9117690"/>
              <a:gd name="connsiteY335" fmla="*/ 1966306 h 5941133"/>
              <a:gd name="connsiteX336" fmla="*/ 509566 w 9117690"/>
              <a:gd name="connsiteY336" fmla="*/ 2560326 h 5941133"/>
              <a:gd name="connsiteX337" fmla="*/ 638593 w 9117690"/>
              <a:gd name="connsiteY337" fmla="*/ 2689353 h 5941133"/>
              <a:gd name="connsiteX338" fmla="*/ 638592 w 9117690"/>
              <a:gd name="connsiteY338" fmla="*/ 2689354 h 5941133"/>
              <a:gd name="connsiteX339" fmla="*/ 767619 w 9117690"/>
              <a:gd name="connsiteY339" fmla="*/ 2560327 h 5941133"/>
              <a:gd name="connsiteX340" fmla="*/ 767619 w 9117690"/>
              <a:gd name="connsiteY340" fmla="*/ 2474988 h 5941133"/>
              <a:gd name="connsiteX341" fmla="*/ 777383 w 9117690"/>
              <a:gd name="connsiteY341" fmla="*/ 2426627 h 5941133"/>
              <a:gd name="connsiteX342" fmla="*/ 896270 w 9117690"/>
              <a:gd name="connsiteY342" fmla="*/ 2347823 h 5941133"/>
              <a:gd name="connsiteX343" fmla="*/ 1015158 w 9117690"/>
              <a:gd name="connsiteY343" fmla="*/ 2426627 h 5941133"/>
              <a:gd name="connsiteX344" fmla="*/ 1025296 w 9117690"/>
              <a:gd name="connsiteY344" fmla="*/ 2476846 h 5941133"/>
              <a:gd name="connsiteX345" fmla="*/ 1025297 w 9117690"/>
              <a:gd name="connsiteY345" fmla="*/ 2460323 h 5941133"/>
              <a:gd name="connsiteX346" fmla="*/ 1154325 w 9117690"/>
              <a:gd name="connsiteY346" fmla="*/ 2589350 h 5941133"/>
              <a:gd name="connsiteX347" fmla="*/ 1154325 w 9117690"/>
              <a:gd name="connsiteY347" fmla="*/ 2589351 h 5941133"/>
              <a:gd name="connsiteX348" fmla="*/ 1283351 w 9117690"/>
              <a:gd name="connsiteY348" fmla="*/ 2460324 h 5941133"/>
              <a:gd name="connsiteX349" fmla="*/ 1283351 w 9117690"/>
              <a:gd name="connsiteY349" fmla="*/ 2199627 h 5941133"/>
              <a:gd name="connsiteX350" fmla="*/ 1284065 w 9117690"/>
              <a:gd name="connsiteY350" fmla="*/ 2196094 h 5941133"/>
              <a:gd name="connsiteX351" fmla="*/ 1402953 w 9117690"/>
              <a:gd name="connsiteY351" fmla="*/ 2117290 h 5941133"/>
              <a:gd name="connsiteX352" fmla="*/ 1521839 w 9117690"/>
              <a:gd name="connsiteY352" fmla="*/ 2196094 h 5941133"/>
              <a:gd name="connsiteX353" fmla="*/ 1522552 w 9117690"/>
              <a:gd name="connsiteY353" fmla="*/ 2199625 h 5941133"/>
              <a:gd name="connsiteX354" fmla="*/ 1522552 w 9117690"/>
              <a:gd name="connsiteY354" fmla="*/ 2372515 h 5941133"/>
              <a:gd name="connsiteX355" fmla="*/ 1651578 w 9117690"/>
              <a:gd name="connsiteY355" fmla="*/ 2501542 h 5941133"/>
              <a:gd name="connsiteX356" fmla="*/ 1651577 w 9117690"/>
              <a:gd name="connsiteY356" fmla="*/ 2501543 h 5941133"/>
              <a:gd name="connsiteX357" fmla="*/ 1780604 w 9117690"/>
              <a:gd name="connsiteY357" fmla="*/ 2372516 h 5941133"/>
              <a:gd name="connsiteX358" fmla="*/ 1780604 w 9117690"/>
              <a:gd name="connsiteY358" fmla="*/ 2041714 h 5941133"/>
              <a:gd name="connsiteX359" fmla="*/ 1790368 w 9117690"/>
              <a:gd name="connsiteY359" fmla="*/ 1993354 h 5941133"/>
              <a:gd name="connsiteX360" fmla="*/ 1909255 w 9117690"/>
              <a:gd name="connsiteY360" fmla="*/ 1914550 h 5941133"/>
              <a:gd name="connsiteX361" fmla="*/ 2028143 w 9117690"/>
              <a:gd name="connsiteY361" fmla="*/ 1993354 h 5941133"/>
              <a:gd name="connsiteX362" fmla="*/ 2038281 w 9117690"/>
              <a:gd name="connsiteY362" fmla="*/ 2043573 h 5941133"/>
              <a:gd name="connsiteX363" fmla="*/ 2038282 w 9117690"/>
              <a:gd name="connsiteY363" fmla="*/ 0 h 5941133"/>
              <a:gd name="connsiteX364" fmla="*/ 2038282 w 9117690"/>
              <a:gd name="connsiteY364" fmla="*/ 2721348 h 5941133"/>
              <a:gd name="connsiteX365" fmla="*/ 2038281 w 9117690"/>
              <a:gd name="connsiteY365" fmla="*/ 4764921 h 5941133"/>
              <a:gd name="connsiteX366" fmla="*/ 2028143 w 9117690"/>
              <a:gd name="connsiteY366" fmla="*/ 4714702 h 5941133"/>
              <a:gd name="connsiteX367" fmla="*/ 1909255 w 9117690"/>
              <a:gd name="connsiteY367" fmla="*/ 4635898 h 5941133"/>
              <a:gd name="connsiteX368" fmla="*/ 1790368 w 9117690"/>
              <a:gd name="connsiteY368" fmla="*/ 4714702 h 5941133"/>
              <a:gd name="connsiteX369" fmla="*/ 1780604 w 9117690"/>
              <a:gd name="connsiteY369" fmla="*/ 4763062 h 5941133"/>
              <a:gd name="connsiteX370" fmla="*/ 1780604 w 9117690"/>
              <a:gd name="connsiteY370" fmla="*/ 5093864 h 5941133"/>
              <a:gd name="connsiteX371" fmla="*/ 1651577 w 9117690"/>
              <a:gd name="connsiteY371" fmla="*/ 5222891 h 5941133"/>
              <a:gd name="connsiteX372" fmla="*/ 1651578 w 9117690"/>
              <a:gd name="connsiteY372" fmla="*/ 5222890 h 5941133"/>
              <a:gd name="connsiteX373" fmla="*/ 1522552 w 9117690"/>
              <a:gd name="connsiteY373" fmla="*/ 5093863 h 5941133"/>
              <a:gd name="connsiteX374" fmla="*/ 1522552 w 9117690"/>
              <a:gd name="connsiteY374" fmla="*/ 4920973 h 5941133"/>
              <a:gd name="connsiteX375" fmla="*/ 1521839 w 9117690"/>
              <a:gd name="connsiteY375" fmla="*/ 4917442 h 5941133"/>
              <a:gd name="connsiteX376" fmla="*/ 1402953 w 9117690"/>
              <a:gd name="connsiteY376" fmla="*/ 4838638 h 5941133"/>
              <a:gd name="connsiteX377" fmla="*/ 1284065 w 9117690"/>
              <a:gd name="connsiteY377" fmla="*/ 4917442 h 5941133"/>
              <a:gd name="connsiteX378" fmla="*/ 1283351 w 9117690"/>
              <a:gd name="connsiteY378" fmla="*/ 4920975 h 5941133"/>
              <a:gd name="connsiteX379" fmla="*/ 1283351 w 9117690"/>
              <a:gd name="connsiteY379" fmla="*/ 5181672 h 5941133"/>
              <a:gd name="connsiteX380" fmla="*/ 1154325 w 9117690"/>
              <a:gd name="connsiteY380" fmla="*/ 5310699 h 5941133"/>
              <a:gd name="connsiteX381" fmla="*/ 1154325 w 9117690"/>
              <a:gd name="connsiteY381" fmla="*/ 5310698 h 5941133"/>
              <a:gd name="connsiteX382" fmla="*/ 1025297 w 9117690"/>
              <a:gd name="connsiteY382" fmla="*/ 5181671 h 5941133"/>
              <a:gd name="connsiteX383" fmla="*/ 1025297 w 9117690"/>
              <a:gd name="connsiteY383" fmla="*/ 2721348 h 5941133"/>
              <a:gd name="connsiteX384" fmla="*/ 1025296 w 9117690"/>
              <a:gd name="connsiteY384" fmla="*/ 5198194 h 5941133"/>
              <a:gd name="connsiteX385" fmla="*/ 1015158 w 9117690"/>
              <a:gd name="connsiteY385" fmla="*/ 5147975 h 5941133"/>
              <a:gd name="connsiteX386" fmla="*/ 896270 w 9117690"/>
              <a:gd name="connsiteY386" fmla="*/ 5069171 h 5941133"/>
              <a:gd name="connsiteX387" fmla="*/ 777383 w 9117690"/>
              <a:gd name="connsiteY387" fmla="*/ 5147975 h 5941133"/>
              <a:gd name="connsiteX388" fmla="*/ 767619 w 9117690"/>
              <a:gd name="connsiteY388" fmla="*/ 5196336 h 5941133"/>
              <a:gd name="connsiteX389" fmla="*/ 767619 w 9117690"/>
              <a:gd name="connsiteY389" fmla="*/ 5281675 h 5941133"/>
              <a:gd name="connsiteX390" fmla="*/ 638592 w 9117690"/>
              <a:gd name="connsiteY390" fmla="*/ 5410702 h 5941133"/>
              <a:gd name="connsiteX391" fmla="*/ 638593 w 9117690"/>
              <a:gd name="connsiteY391" fmla="*/ 5410701 h 5941133"/>
              <a:gd name="connsiteX392" fmla="*/ 509566 w 9117690"/>
              <a:gd name="connsiteY392" fmla="*/ 5281674 h 5941133"/>
              <a:gd name="connsiteX393" fmla="*/ 509566 w 9117690"/>
              <a:gd name="connsiteY393" fmla="*/ 2721348 h 5941133"/>
              <a:gd name="connsiteX394" fmla="*/ 509565 w 9117690"/>
              <a:gd name="connsiteY394" fmla="*/ 4687654 h 5941133"/>
              <a:gd name="connsiteX395" fmla="*/ 499427 w 9117690"/>
              <a:gd name="connsiteY395" fmla="*/ 4637435 h 5941133"/>
              <a:gd name="connsiteX396" fmla="*/ 380539 w 9117690"/>
              <a:gd name="connsiteY396" fmla="*/ 4558631 h 5941133"/>
              <a:gd name="connsiteX397" fmla="*/ 261652 w 9117690"/>
              <a:gd name="connsiteY397" fmla="*/ 4637435 h 5941133"/>
              <a:gd name="connsiteX398" fmla="*/ 258054 w 9117690"/>
              <a:gd name="connsiteY398" fmla="*/ 4655254 h 5941133"/>
              <a:gd name="connsiteX399" fmla="*/ 258054 w 9117690"/>
              <a:gd name="connsiteY399" fmla="*/ 4744172 h 5941133"/>
              <a:gd name="connsiteX400" fmla="*/ 129027 w 9117690"/>
              <a:gd name="connsiteY400" fmla="*/ 4873199 h 5941133"/>
              <a:gd name="connsiteX401" fmla="*/ 129028 w 9117690"/>
              <a:gd name="connsiteY401" fmla="*/ 4873198 h 5941133"/>
              <a:gd name="connsiteX402" fmla="*/ 1 w 9117690"/>
              <a:gd name="connsiteY402" fmla="*/ 4744171 h 5941133"/>
              <a:gd name="connsiteX403" fmla="*/ 1 w 9117690"/>
              <a:gd name="connsiteY403" fmla="*/ 2721348 h 5941133"/>
              <a:gd name="connsiteX404" fmla="*/ 0 w 9117690"/>
              <a:gd name="connsiteY404" fmla="*/ 2721348 h 5941133"/>
              <a:gd name="connsiteX405" fmla="*/ 0 w 9117690"/>
              <a:gd name="connsiteY405" fmla="*/ 0 h 5941133"/>
              <a:gd name="connsiteX0" fmla="*/ 3416214 w 9117690"/>
              <a:gd name="connsiteY0" fmla="*/ 4559601 h 5941133"/>
              <a:gd name="connsiteX1" fmla="*/ 3418663 w 9117690"/>
              <a:gd name="connsiteY1" fmla="*/ 4560435 h 5941133"/>
              <a:gd name="connsiteX2" fmla="*/ 3419057 w 9117690"/>
              <a:gd name="connsiteY2" fmla="*/ 4560469 h 5941133"/>
              <a:gd name="connsiteX3" fmla="*/ 3416214 w 9117690"/>
              <a:gd name="connsiteY3" fmla="*/ 4559601 h 5941133"/>
              <a:gd name="connsiteX4" fmla="*/ 3416214 w 9117690"/>
              <a:gd name="connsiteY4" fmla="*/ 1838253 h 5941133"/>
              <a:gd name="connsiteX5" fmla="*/ 3419057 w 9117690"/>
              <a:gd name="connsiteY5" fmla="*/ 1839121 h 5941133"/>
              <a:gd name="connsiteX6" fmla="*/ 3418663 w 9117690"/>
              <a:gd name="connsiteY6" fmla="*/ 1839087 h 5941133"/>
              <a:gd name="connsiteX7" fmla="*/ 3416214 w 9117690"/>
              <a:gd name="connsiteY7" fmla="*/ 1838253 h 5941133"/>
              <a:gd name="connsiteX8" fmla="*/ 2554390 w 9117690"/>
              <a:gd name="connsiteY8" fmla="*/ 0 h 5941133"/>
              <a:gd name="connsiteX9" fmla="*/ 2554391 w 9117690"/>
              <a:gd name="connsiteY9" fmla="*/ 0 h 5941133"/>
              <a:gd name="connsiteX10" fmla="*/ 2554391 w 9117690"/>
              <a:gd name="connsiteY10" fmla="*/ 2318411 h 5941133"/>
              <a:gd name="connsiteX11" fmla="*/ 2683417 w 9117690"/>
              <a:gd name="connsiteY11" fmla="*/ 2447438 h 5941133"/>
              <a:gd name="connsiteX12" fmla="*/ 2683416 w 9117690"/>
              <a:gd name="connsiteY12" fmla="*/ 2447439 h 5941133"/>
              <a:gd name="connsiteX13" fmla="*/ 2812443 w 9117690"/>
              <a:gd name="connsiteY13" fmla="*/ 2318412 h 5941133"/>
              <a:gd name="connsiteX14" fmla="*/ 2812443 w 9117690"/>
              <a:gd name="connsiteY14" fmla="*/ 1810690 h 5941133"/>
              <a:gd name="connsiteX15" fmla="*/ 2814899 w 9117690"/>
              <a:gd name="connsiteY15" fmla="*/ 1798530 h 5941133"/>
              <a:gd name="connsiteX16" fmla="*/ 2933786 w 9117690"/>
              <a:gd name="connsiteY16" fmla="*/ 1719726 h 5941133"/>
              <a:gd name="connsiteX17" fmla="*/ 3033349 w 9117690"/>
              <a:gd name="connsiteY17" fmla="*/ 1766680 h 5941133"/>
              <a:gd name="connsiteX18" fmla="*/ 3049366 w 9117690"/>
              <a:gd name="connsiteY18" fmla="*/ 1793079 h 5941133"/>
              <a:gd name="connsiteX19" fmla="*/ 3049366 w 9117690"/>
              <a:gd name="connsiteY19" fmla="*/ 2445224 h 5941133"/>
              <a:gd name="connsiteX20" fmla="*/ 3178393 w 9117690"/>
              <a:gd name="connsiteY20" fmla="*/ 2574251 h 5941133"/>
              <a:gd name="connsiteX21" fmla="*/ 3178392 w 9117690"/>
              <a:gd name="connsiteY21" fmla="*/ 2574250 h 5941133"/>
              <a:gd name="connsiteX22" fmla="*/ 3307419 w 9117690"/>
              <a:gd name="connsiteY22" fmla="*/ 2445223 h 5941133"/>
              <a:gd name="connsiteX23" fmla="*/ 3307419 w 9117690"/>
              <a:gd name="connsiteY23" fmla="*/ 1978054 h 5941133"/>
              <a:gd name="connsiteX24" fmla="*/ 3315620 w 9117690"/>
              <a:gd name="connsiteY24" fmla="*/ 1931583 h 5941133"/>
              <a:gd name="connsiteX25" fmla="*/ 3415349 w 9117690"/>
              <a:gd name="connsiteY25" fmla="*/ 1845634 h 5941133"/>
              <a:gd name="connsiteX26" fmla="*/ 3438829 w 9117690"/>
              <a:gd name="connsiteY26" fmla="*/ 1843267 h 5941133"/>
              <a:gd name="connsiteX27" fmla="*/ 3438829 w 9117690"/>
              <a:gd name="connsiteY27" fmla="*/ 1841901 h 5941133"/>
              <a:gd name="connsiteX28" fmla="*/ 3482629 w 9117690"/>
              <a:gd name="connsiteY28" fmla="*/ 1833059 h 5941133"/>
              <a:gd name="connsiteX29" fmla="*/ 3561433 w 9117690"/>
              <a:gd name="connsiteY29" fmla="*/ 1714171 h 5941133"/>
              <a:gd name="connsiteX30" fmla="*/ 3561433 w 9117690"/>
              <a:gd name="connsiteY30" fmla="*/ 1459030 h 5941133"/>
              <a:gd name="connsiteX31" fmla="*/ 3561920 w 9117690"/>
              <a:gd name="connsiteY31" fmla="*/ 1456620 h 5941133"/>
              <a:gd name="connsiteX32" fmla="*/ 3680807 w 9117690"/>
              <a:gd name="connsiteY32" fmla="*/ 1377816 h 5941133"/>
              <a:gd name="connsiteX33" fmla="*/ 3799694 w 9117690"/>
              <a:gd name="connsiteY33" fmla="*/ 1456620 h 5941133"/>
              <a:gd name="connsiteX34" fmla="*/ 3808082 w 9117690"/>
              <a:gd name="connsiteY34" fmla="*/ 1498170 h 5941133"/>
              <a:gd name="connsiteX35" fmla="*/ 3808082 w 9117690"/>
              <a:gd name="connsiteY35" fmla="*/ 1990915 h 5941133"/>
              <a:gd name="connsiteX36" fmla="*/ 3937109 w 9117690"/>
              <a:gd name="connsiteY36" fmla="*/ 2119942 h 5941133"/>
              <a:gd name="connsiteX37" fmla="*/ 3937109 w 9117690"/>
              <a:gd name="connsiteY37" fmla="*/ 2119943 h 5941133"/>
              <a:gd name="connsiteX38" fmla="*/ 4066135 w 9117690"/>
              <a:gd name="connsiteY38" fmla="*/ 1990916 h 5941133"/>
              <a:gd name="connsiteX39" fmla="*/ 4066135 w 9117690"/>
              <a:gd name="connsiteY39" fmla="*/ 1833147 h 5941133"/>
              <a:gd name="connsiteX40" fmla="*/ 4087274 w 9117690"/>
              <a:gd name="connsiteY40" fmla="*/ 1796301 h 5941133"/>
              <a:gd name="connsiteX41" fmla="*/ 4164338 w 9117690"/>
              <a:gd name="connsiteY41" fmla="*/ 1749857 h 5941133"/>
              <a:gd name="connsiteX42" fmla="*/ 4187818 w 9117690"/>
              <a:gd name="connsiteY42" fmla="*/ 1747490 h 5941133"/>
              <a:gd name="connsiteX43" fmla="*/ 4187818 w 9117690"/>
              <a:gd name="connsiteY43" fmla="*/ 1746752 h 5941133"/>
              <a:gd name="connsiteX44" fmla="*/ 4235886 w 9117690"/>
              <a:gd name="connsiteY44" fmla="*/ 1737048 h 5941133"/>
              <a:gd name="connsiteX45" fmla="*/ 4314689 w 9117690"/>
              <a:gd name="connsiteY45" fmla="*/ 1618160 h 5941133"/>
              <a:gd name="connsiteX46" fmla="*/ 4314689 w 9117690"/>
              <a:gd name="connsiteY46" fmla="*/ 1482548 h 5941133"/>
              <a:gd name="connsiteX47" fmla="*/ 4335596 w 9117690"/>
              <a:gd name="connsiteY47" fmla="*/ 1446105 h 5941133"/>
              <a:gd name="connsiteX48" fmla="*/ 4412661 w 9117690"/>
              <a:gd name="connsiteY48" fmla="*/ 1399661 h 5941133"/>
              <a:gd name="connsiteX49" fmla="*/ 4436141 w 9117690"/>
              <a:gd name="connsiteY49" fmla="*/ 1397294 h 5941133"/>
              <a:gd name="connsiteX50" fmla="*/ 4436141 w 9117690"/>
              <a:gd name="connsiteY50" fmla="*/ 1396556 h 5941133"/>
              <a:gd name="connsiteX51" fmla="*/ 4484211 w 9117690"/>
              <a:gd name="connsiteY51" fmla="*/ 1386852 h 5941133"/>
              <a:gd name="connsiteX52" fmla="*/ 4563014 w 9117690"/>
              <a:gd name="connsiteY52" fmla="*/ 1267964 h 5941133"/>
              <a:gd name="connsiteX53" fmla="*/ 4563015 w 9117690"/>
              <a:gd name="connsiteY53" fmla="*/ 0 h 5941133"/>
              <a:gd name="connsiteX54" fmla="*/ 4563130 w 9117690"/>
              <a:gd name="connsiteY54" fmla="*/ 0 h 5941133"/>
              <a:gd name="connsiteX55" fmla="*/ 4563130 w 9117690"/>
              <a:gd name="connsiteY55" fmla="*/ 964211 h 5941133"/>
              <a:gd name="connsiteX56" fmla="*/ 4692157 w 9117690"/>
              <a:gd name="connsiteY56" fmla="*/ 835184 h 5941133"/>
              <a:gd name="connsiteX57" fmla="*/ 4811044 w 9117690"/>
              <a:gd name="connsiteY57" fmla="*/ 913988 h 5941133"/>
              <a:gd name="connsiteX58" fmla="*/ 4819433 w 9117690"/>
              <a:gd name="connsiteY58" fmla="*/ 955537 h 5941133"/>
              <a:gd name="connsiteX59" fmla="*/ 4819433 w 9117690"/>
              <a:gd name="connsiteY59" fmla="*/ 1331913 h 5941133"/>
              <a:gd name="connsiteX60" fmla="*/ 4898236 w 9117690"/>
              <a:gd name="connsiteY60" fmla="*/ 1450801 h 5941133"/>
              <a:gd name="connsiteX61" fmla="*/ 4946306 w 9117690"/>
              <a:gd name="connsiteY61" fmla="*/ 1460505 h 5941133"/>
              <a:gd name="connsiteX62" fmla="*/ 4946306 w 9117690"/>
              <a:gd name="connsiteY62" fmla="*/ 1461243 h 5941133"/>
              <a:gd name="connsiteX63" fmla="*/ 4969786 w 9117690"/>
              <a:gd name="connsiteY63" fmla="*/ 1463610 h 5941133"/>
              <a:gd name="connsiteX64" fmla="*/ 5069515 w 9117690"/>
              <a:gd name="connsiteY64" fmla="*/ 1549559 h 5941133"/>
              <a:gd name="connsiteX65" fmla="*/ 5071719 w 9117690"/>
              <a:gd name="connsiteY65" fmla="*/ 1562049 h 5941133"/>
              <a:gd name="connsiteX66" fmla="*/ 5071719 w 9117690"/>
              <a:gd name="connsiteY66" fmla="*/ 1927303 h 5941133"/>
              <a:gd name="connsiteX67" fmla="*/ 5200746 w 9117690"/>
              <a:gd name="connsiteY67" fmla="*/ 2056330 h 5941133"/>
              <a:gd name="connsiteX68" fmla="*/ 5200745 w 9117690"/>
              <a:gd name="connsiteY68" fmla="*/ 2056331 h 5941133"/>
              <a:gd name="connsiteX69" fmla="*/ 5329772 w 9117690"/>
              <a:gd name="connsiteY69" fmla="*/ 1927304 h 5941133"/>
              <a:gd name="connsiteX70" fmla="*/ 5329772 w 9117690"/>
              <a:gd name="connsiteY70" fmla="*/ 1793396 h 5941133"/>
              <a:gd name="connsiteX71" fmla="*/ 5331976 w 9117690"/>
              <a:gd name="connsiteY71" fmla="*/ 1780906 h 5941133"/>
              <a:gd name="connsiteX72" fmla="*/ 5431705 w 9117690"/>
              <a:gd name="connsiteY72" fmla="*/ 1694957 h 5941133"/>
              <a:gd name="connsiteX73" fmla="*/ 5455185 w 9117690"/>
              <a:gd name="connsiteY73" fmla="*/ 1692590 h 5941133"/>
              <a:gd name="connsiteX74" fmla="*/ 5455185 w 9117690"/>
              <a:gd name="connsiteY74" fmla="*/ 1691852 h 5941133"/>
              <a:gd name="connsiteX75" fmla="*/ 5503255 w 9117690"/>
              <a:gd name="connsiteY75" fmla="*/ 1682148 h 5941133"/>
              <a:gd name="connsiteX76" fmla="*/ 5582058 w 9117690"/>
              <a:gd name="connsiteY76" fmla="*/ 1563260 h 5941133"/>
              <a:gd name="connsiteX77" fmla="*/ 5582058 w 9117690"/>
              <a:gd name="connsiteY77" fmla="*/ 1409856 h 5941133"/>
              <a:gd name="connsiteX78" fmla="*/ 5584247 w 9117690"/>
              <a:gd name="connsiteY78" fmla="*/ 1399012 h 5941133"/>
              <a:gd name="connsiteX79" fmla="*/ 5703135 w 9117690"/>
              <a:gd name="connsiteY79" fmla="*/ 1320208 h 5941133"/>
              <a:gd name="connsiteX80" fmla="*/ 5822022 w 9117690"/>
              <a:gd name="connsiteY80" fmla="*/ 1399012 h 5941133"/>
              <a:gd name="connsiteX81" fmla="*/ 5830411 w 9117690"/>
              <a:gd name="connsiteY81" fmla="*/ 1440562 h 5941133"/>
              <a:gd name="connsiteX82" fmla="*/ 5830411 w 9117690"/>
              <a:gd name="connsiteY82" fmla="*/ 1554546 h 5941133"/>
              <a:gd name="connsiteX83" fmla="*/ 5909214 w 9117690"/>
              <a:gd name="connsiteY83" fmla="*/ 1673434 h 5941133"/>
              <a:gd name="connsiteX84" fmla="*/ 5957284 w 9117690"/>
              <a:gd name="connsiteY84" fmla="*/ 1683138 h 5941133"/>
              <a:gd name="connsiteX85" fmla="*/ 5957284 w 9117690"/>
              <a:gd name="connsiteY85" fmla="*/ 1683876 h 5941133"/>
              <a:gd name="connsiteX86" fmla="*/ 5980764 w 9117690"/>
              <a:gd name="connsiteY86" fmla="*/ 1686243 h 5941133"/>
              <a:gd name="connsiteX87" fmla="*/ 6057828 w 9117690"/>
              <a:gd name="connsiteY87" fmla="*/ 1732687 h 5941133"/>
              <a:gd name="connsiteX88" fmla="*/ 6076498 w 9117690"/>
              <a:gd name="connsiteY88" fmla="*/ 1765229 h 5941133"/>
              <a:gd name="connsiteX89" fmla="*/ 6076498 w 9117690"/>
              <a:gd name="connsiteY89" fmla="*/ 1811967 h 5941133"/>
              <a:gd name="connsiteX90" fmla="*/ 6205525 w 9117690"/>
              <a:gd name="connsiteY90" fmla="*/ 1940994 h 5941133"/>
              <a:gd name="connsiteX91" fmla="*/ 6205524 w 9117690"/>
              <a:gd name="connsiteY91" fmla="*/ 1940995 h 5941133"/>
              <a:gd name="connsiteX92" fmla="*/ 6334551 w 9117690"/>
              <a:gd name="connsiteY92" fmla="*/ 1811968 h 5941133"/>
              <a:gd name="connsiteX93" fmla="*/ 6334551 w 9117690"/>
              <a:gd name="connsiteY93" fmla="*/ 1503022 h 5941133"/>
              <a:gd name="connsiteX94" fmla="*/ 6338149 w 9117690"/>
              <a:gd name="connsiteY94" fmla="*/ 1485203 h 5941133"/>
              <a:gd name="connsiteX95" fmla="*/ 6457036 w 9117690"/>
              <a:gd name="connsiteY95" fmla="*/ 1406399 h 5941133"/>
              <a:gd name="connsiteX96" fmla="*/ 6575924 w 9117690"/>
              <a:gd name="connsiteY96" fmla="*/ 1485203 h 5941133"/>
              <a:gd name="connsiteX97" fmla="*/ 6586062 w 9117690"/>
              <a:gd name="connsiteY97" fmla="*/ 1535422 h 5941133"/>
              <a:gd name="connsiteX98" fmla="*/ 6586063 w 9117690"/>
              <a:gd name="connsiteY98" fmla="*/ 0 h 5941133"/>
              <a:gd name="connsiteX99" fmla="*/ 6586063 w 9117690"/>
              <a:gd name="connsiteY99" fmla="*/ 2432384 h 5941133"/>
              <a:gd name="connsiteX100" fmla="*/ 6715090 w 9117690"/>
              <a:gd name="connsiteY100" fmla="*/ 2561411 h 5941133"/>
              <a:gd name="connsiteX101" fmla="*/ 6715089 w 9117690"/>
              <a:gd name="connsiteY101" fmla="*/ 2561412 h 5941133"/>
              <a:gd name="connsiteX102" fmla="*/ 6844116 w 9117690"/>
              <a:gd name="connsiteY102" fmla="*/ 2432385 h 5941133"/>
              <a:gd name="connsiteX103" fmla="*/ 6844116 w 9117690"/>
              <a:gd name="connsiteY103" fmla="*/ 1845983 h 5941133"/>
              <a:gd name="connsiteX104" fmla="*/ 6853880 w 9117690"/>
              <a:gd name="connsiteY104" fmla="*/ 1797623 h 5941133"/>
              <a:gd name="connsiteX105" fmla="*/ 6972767 w 9117690"/>
              <a:gd name="connsiteY105" fmla="*/ 1718819 h 5941133"/>
              <a:gd name="connsiteX106" fmla="*/ 7091655 w 9117690"/>
              <a:gd name="connsiteY106" fmla="*/ 1797623 h 5941133"/>
              <a:gd name="connsiteX107" fmla="*/ 7101793 w 9117690"/>
              <a:gd name="connsiteY107" fmla="*/ 1847842 h 5941133"/>
              <a:gd name="connsiteX108" fmla="*/ 7101794 w 9117690"/>
              <a:gd name="connsiteY108" fmla="*/ 0 h 5941133"/>
              <a:gd name="connsiteX109" fmla="*/ 7101794 w 9117690"/>
              <a:gd name="connsiteY109" fmla="*/ 1831319 h 5941133"/>
              <a:gd name="connsiteX110" fmla="*/ 7230821 w 9117690"/>
              <a:gd name="connsiteY110" fmla="*/ 1960346 h 5941133"/>
              <a:gd name="connsiteX111" fmla="*/ 7230820 w 9117690"/>
              <a:gd name="connsiteY111" fmla="*/ 1960347 h 5941133"/>
              <a:gd name="connsiteX112" fmla="*/ 7359847 w 9117690"/>
              <a:gd name="connsiteY112" fmla="*/ 1831320 h 5941133"/>
              <a:gd name="connsiteX113" fmla="*/ 7359847 w 9117690"/>
              <a:gd name="connsiteY113" fmla="*/ 1726679 h 5941133"/>
              <a:gd name="connsiteX114" fmla="*/ 7360099 w 9117690"/>
              <a:gd name="connsiteY114" fmla="*/ 1725250 h 5941133"/>
              <a:gd name="connsiteX115" fmla="*/ 7459828 w 9117690"/>
              <a:gd name="connsiteY115" fmla="*/ 1639301 h 5941133"/>
              <a:gd name="connsiteX116" fmla="*/ 7483308 w 9117690"/>
              <a:gd name="connsiteY116" fmla="*/ 1636934 h 5941133"/>
              <a:gd name="connsiteX117" fmla="*/ 7483308 w 9117690"/>
              <a:gd name="connsiteY117" fmla="*/ 1636196 h 5941133"/>
              <a:gd name="connsiteX118" fmla="*/ 7531378 w 9117690"/>
              <a:gd name="connsiteY118" fmla="*/ 1626492 h 5941133"/>
              <a:gd name="connsiteX119" fmla="*/ 7610181 w 9117690"/>
              <a:gd name="connsiteY119" fmla="*/ 1507604 h 5941133"/>
              <a:gd name="connsiteX120" fmla="*/ 7610181 w 9117690"/>
              <a:gd name="connsiteY120" fmla="*/ 1266735 h 5941133"/>
              <a:gd name="connsiteX121" fmla="*/ 7612370 w 9117690"/>
              <a:gd name="connsiteY121" fmla="*/ 1255890 h 5941133"/>
              <a:gd name="connsiteX122" fmla="*/ 7731258 w 9117690"/>
              <a:gd name="connsiteY122" fmla="*/ 1177086 h 5941133"/>
              <a:gd name="connsiteX123" fmla="*/ 7850145 w 9117690"/>
              <a:gd name="connsiteY123" fmla="*/ 1255890 h 5941133"/>
              <a:gd name="connsiteX124" fmla="*/ 7858534 w 9117690"/>
              <a:gd name="connsiteY124" fmla="*/ 1297440 h 5941133"/>
              <a:gd name="connsiteX125" fmla="*/ 7858534 w 9117690"/>
              <a:gd name="connsiteY125" fmla="*/ 1387570 h 5941133"/>
              <a:gd name="connsiteX126" fmla="*/ 7937337 w 9117690"/>
              <a:gd name="connsiteY126" fmla="*/ 1506458 h 5941133"/>
              <a:gd name="connsiteX127" fmla="*/ 7985407 w 9117690"/>
              <a:gd name="connsiteY127" fmla="*/ 1516162 h 5941133"/>
              <a:gd name="connsiteX128" fmla="*/ 7985407 w 9117690"/>
              <a:gd name="connsiteY128" fmla="*/ 1516900 h 5941133"/>
              <a:gd name="connsiteX129" fmla="*/ 8008887 w 9117690"/>
              <a:gd name="connsiteY129" fmla="*/ 1519267 h 5941133"/>
              <a:gd name="connsiteX130" fmla="*/ 8108616 w 9117690"/>
              <a:gd name="connsiteY130" fmla="*/ 1605216 h 5941133"/>
              <a:gd name="connsiteX131" fmla="*/ 8110619 w 9117690"/>
              <a:gd name="connsiteY131" fmla="*/ 1616566 h 5941133"/>
              <a:gd name="connsiteX132" fmla="*/ 8110619 w 9117690"/>
              <a:gd name="connsiteY132" fmla="*/ 1896586 h 5941133"/>
              <a:gd name="connsiteX133" fmla="*/ 8239646 w 9117690"/>
              <a:gd name="connsiteY133" fmla="*/ 2025613 h 5941133"/>
              <a:gd name="connsiteX134" fmla="*/ 8239645 w 9117690"/>
              <a:gd name="connsiteY134" fmla="*/ 2025614 h 5941133"/>
              <a:gd name="connsiteX135" fmla="*/ 8368672 w 9117690"/>
              <a:gd name="connsiteY135" fmla="*/ 1896587 h 5941133"/>
              <a:gd name="connsiteX136" fmla="*/ 8368672 w 9117690"/>
              <a:gd name="connsiteY136" fmla="*/ 1628262 h 5941133"/>
              <a:gd name="connsiteX137" fmla="*/ 8368923 w 9117690"/>
              <a:gd name="connsiteY137" fmla="*/ 1626839 h 5941133"/>
              <a:gd name="connsiteX138" fmla="*/ 8468652 w 9117690"/>
              <a:gd name="connsiteY138" fmla="*/ 1540890 h 5941133"/>
              <a:gd name="connsiteX139" fmla="*/ 8492132 w 9117690"/>
              <a:gd name="connsiteY139" fmla="*/ 1538523 h 5941133"/>
              <a:gd name="connsiteX140" fmla="*/ 8492132 w 9117690"/>
              <a:gd name="connsiteY140" fmla="*/ 1537785 h 5941133"/>
              <a:gd name="connsiteX141" fmla="*/ 8540202 w 9117690"/>
              <a:gd name="connsiteY141" fmla="*/ 1528081 h 5941133"/>
              <a:gd name="connsiteX142" fmla="*/ 8619005 w 9117690"/>
              <a:gd name="connsiteY142" fmla="*/ 1409193 h 5941133"/>
              <a:gd name="connsiteX143" fmla="*/ 8619005 w 9117690"/>
              <a:gd name="connsiteY143" fmla="*/ 849400 h 5941133"/>
              <a:gd name="connsiteX144" fmla="*/ 8619025 w 9117690"/>
              <a:gd name="connsiteY144" fmla="*/ 849287 h 5941133"/>
              <a:gd name="connsiteX145" fmla="*/ 8718754 w 9117690"/>
              <a:gd name="connsiteY145" fmla="*/ 763338 h 5941133"/>
              <a:gd name="connsiteX146" fmla="*/ 8742234 w 9117690"/>
              <a:gd name="connsiteY146" fmla="*/ 760971 h 5941133"/>
              <a:gd name="connsiteX147" fmla="*/ 8742234 w 9117690"/>
              <a:gd name="connsiteY147" fmla="*/ 760233 h 5941133"/>
              <a:gd name="connsiteX148" fmla="*/ 8790304 w 9117690"/>
              <a:gd name="connsiteY148" fmla="*/ 750529 h 5941133"/>
              <a:gd name="connsiteX149" fmla="*/ 8869107 w 9117690"/>
              <a:gd name="connsiteY149" fmla="*/ 631641 h 5941133"/>
              <a:gd name="connsiteX150" fmla="*/ 8869107 w 9117690"/>
              <a:gd name="connsiteY150" fmla="*/ 568327 h 5941133"/>
              <a:gd name="connsiteX151" fmla="*/ 8890272 w 9117690"/>
              <a:gd name="connsiteY151" fmla="*/ 531436 h 5941133"/>
              <a:gd name="connsiteX152" fmla="*/ 8967336 w 9117690"/>
              <a:gd name="connsiteY152" fmla="*/ 484992 h 5941133"/>
              <a:gd name="connsiteX153" fmla="*/ 8990816 w 9117690"/>
              <a:gd name="connsiteY153" fmla="*/ 482625 h 5941133"/>
              <a:gd name="connsiteX154" fmla="*/ 8990816 w 9117690"/>
              <a:gd name="connsiteY154" fmla="*/ 481887 h 5941133"/>
              <a:gd name="connsiteX155" fmla="*/ 9038886 w 9117690"/>
              <a:gd name="connsiteY155" fmla="*/ 472183 h 5941133"/>
              <a:gd name="connsiteX156" fmla="*/ 9117689 w 9117690"/>
              <a:gd name="connsiteY156" fmla="*/ 353297 h 5941133"/>
              <a:gd name="connsiteX157" fmla="*/ 9117689 w 9117690"/>
              <a:gd name="connsiteY157" fmla="*/ 556639 h 5941133"/>
              <a:gd name="connsiteX158" fmla="*/ 9117690 w 9117690"/>
              <a:gd name="connsiteY158" fmla="*/ 556644 h 5941133"/>
              <a:gd name="connsiteX159" fmla="*/ 9117689 w 9117690"/>
              <a:gd name="connsiteY159" fmla="*/ 3074645 h 5941133"/>
              <a:gd name="connsiteX160" fmla="*/ 9038886 w 9117690"/>
              <a:gd name="connsiteY160" fmla="*/ 3193531 h 5941133"/>
              <a:gd name="connsiteX161" fmla="*/ 8990816 w 9117690"/>
              <a:gd name="connsiteY161" fmla="*/ 3203235 h 5941133"/>
              <a:gd name="connsiteX162" fmla="*/ 8990816 w 9117690"/>
              <a:gd name="connsiteY162" fmla="*/ 3203973 h 5941133"/>
              <a:gd name="connsiteX163" fmla="*/ 8967336 w 9117690"/>
              <a:gd name="connsiteY163" fmla="*/ 3206340 h 5941133"/>
              <a:gd name="connsiteX164" fmla="*/ 8890272 w 9117690"/>
              <a:gd name="connsiteY164" fmla="*/ 3252784 h 5941133"/>
              <a:gd name="connsiteX165" fmla="*/ 8869107 w 9117690"/>
              <a:gd name="connsiteY165" fmla="*/ 3289675 h 5941133"/>
              <a:gd name="connsiteX166" fmla="*/ 8869107 w 9117690"/>
              <a:gd name="connsiteY166" fmla="*/ 3352989 h 5941133"/>
              <a:gd name="connsiteX167" fmla="*/ 8790304 w 9117690"/>
              <a:gd name="connsiteY167" fmla="*/ 3471877 h 5941133"/>
              <a:gd name="connsiteX168" fmla="*/ 8742234 w 9117690"/>
              <a:gd name="connsiteY168" fmla="*/ 3481581 h 5941133"/>
              <a:gd name="connsiteX169" fmla="*/ 8742234 w 9117690"/>
              <a:gd name="connsiteY169" fmla="*/ 3482319 h 5941133"/>
              <a:gd name="connsiteX170" fmla="*/ 8718754 w 9117690"/>
              <a:gd name="connsiteY170" fmla="*/ 3484686 h 5941133"/>
              <a:gd name="connsiteX171" fmla="*/ 8619025 w 9117690"/>
              <a:gd name="connsiteY171" fmla="*/ 3570635 h 5941133"/>
              <a:gd name="connsiteX172" fmla="*/ 8619005 w 9117690"/>
              <a:gd name="connsiteY172" fmla="*/ 3570748 h 5941133"/>
              <a:gd name="connsiteX173" fmla="*/ 8619005 w 9117690"/>
              <a:gd name="connsiteY173" fmla="*/ 4130541 h 5941133"/>
              <a:gd name="connsiteX174" fmla="*/ 8540202 w 9117690"/>
              <a:gd name="connsiteY174" fmla="*/ 4249429 h 5941133"/>
              <a:gd name="connsiteX175" fmla="*/ 8492132 w 9117690"/>
              <a:gd name="connsiteY175" fmla="*/ 4259133 h 5941133"/>
              <a:gd name="connsiteX176" fmla="*/ 8492132 w 9117690"/>
              <a:gd name="connsiteY176" fmla="*/ 4259871 h 5941133"/>
              <a:gd name="connsiteX177" fmla="*/ 8468652 w 9117690"/>
              <a:gd name="connsiteY177" fmla="*/ 4262238 h 5941133"/>
              <a:gd name="connsiteX178" fmla="*/ 8368923 w 9117690"/>
              <a:gd name="connsiteY178" fmla="*/ 4348187 h 5941133"/>
              <a:gd name="connsiteX179" fmla="*/ 8368672 w 9117690"/>
              <a:gd name="connsiteY179" fmla="*/ 4349610 h 5941133"/>
              <a:gd name="connsiteX180" fmla="*/ 8368672 w 9117690"/>
              <a:gd name="connsiteY180" fmla="*/ 4617935 h 5941133"/>
              <a:gd name="connsiteX181" fmla="*/ 8239645 w 9117690"/>
              <a:gd name="connsiteY181" fmla="*/ 4746962 h 5941133"/>
              <a:gd name="connsiteX182" fmla="*/ 8239646 w 9117690"/>
              <a:gd name="connsiteY182" fmla="*/ 4746961 h 5941133"/>
              <a:gd name="connsiteX183" fmla="*/ 8110619 w 9117690"/>
              <a:gd name="connsiteY183" fmla="*/ 4617934 h 5941133"/>
              <a:gd name="connsiteX184" fmla="*/ 8110619 w 9117690"/>
              <a:gd name="connsiteY184" fmla="*/ 4337914 h 5941133"/>
              <a:gd name="connsiteX185" fmla="*/ 8108616 w 9117690"/>
              <a:gd name="connsiteY185" fmla="*/ 4326564 h 5941133"/>
              <a:gd name="connsiteX186" fmla="*/ 8008887 w 9117690"/>
              <a:gd name="connsiteY186" fmla="*/ 4240615 h 5941133"/>
              <a:gd name="connsiteX187" fmla="*/ 7985407 w 9117690"/>
              <a:gd name="connsiteY187" fmla="*/ 4238248 h 5941133"/>
              <a:gd name="connsiteX188" fmla="*/ 7985407 w 9117690"/>
              <a:gd name="connsiteY188" fmla="*/ 4237510 h 5941133"/>
              <a:gd name="connsiteX189" fmla="*/ 7937337 w 9117690"/>
              <a:gd name="connsiteY189" fmla="*/ 4227806 h 5941133"/>
              <a:gd name="connsiteX190" fmla="*/ 7858534 w 9117690"/>
              <a:gd name="connsiteY190" fmla="*/ 4108918 h 5941133"/>
              <a:gd name="connsiteX191" fmla="*/ 7858534 w 9117690"/>
              <a:gd name="connsiteY191" fmla="*/ 4018788 h 5941133"/>
              <a:gd name="connsiteX192" fmla="*/ 7850145 w 9117690"/>
              <a:gd name="connsiteY192" fmla="*/ 3977238 h 5941133"/>
              <a:gd name="connsiteX193" fmla="*/ 7731258 w 9117690"/>
              <a:gd name="connsiteY193" fmla="*/ 3898434 h 5941133"/>
              <a:gd name="connsiteX194" fmla="*/ 7612370 w 9117690"/>
              <a:gd name="connsiteY194" fmla="*/ 3977238 h 5941133"/>
              <a:gd name="connsiteX195" fmla="*/ 7610181 w 9117690"/>
              <a:gd name="connsiteY195" fmla="*/ 3988083 h 5941133"/>
              <a:gd name="connsiteX196" fmla="*/ 7610181 w 9117690"/>
              <a:gd name="connsiteY196" fmla="*/ 4228952 h 5941133"/>
              <a:gd name="connsiteX197" fmla="*/ 7531378 w 9117690"/>
              <a:gd name="connsiteY197" fmla="*/ 4347840 h 5941133"/>
              <a:gd name="connsiteX198" fmla="*/ 7483308 w 9117690"/>
              <a:gd name="connsiteY198" fmla="*/ 4357544 h 5941133"/>
              <a:gd name="connsiteX199" fmla="*/ 7483308 w 9117690"/>
              <a:gd name="connsiteY199" fmla="*/ 4358282 h 5941133"/>
              <a:gd name="connsiteX200" fmla="*/ 7459828 w 9117690"/>
              <a:gd name="connsiteY200" fmla="*/ 4360649 h 5941133"/>
              <a:gd name="connsiteX201" fmla="*/ 7360099 w 9117690"/>
              <a:gd name="connsiteY201" fmla="*/ 4446598 h 5941133"/>
              <a:gd name="connsiteX202" fmla="*/ 7359847 w 9117690"/>
              <a:gd name="connsiteY202" fmla="*/ 4448027 h 5941133"/>
              <a:gd name="connsiteX203" fmla="*/ 7359847 w 9117690"/>
              <a:gd name="connsiteY203" fmla="*/ 4552668 h 5941133"/>
              <a:gd name="connsiteX204" fmla="*/ 7230820 w 9117690"/>
              <a:gd name="connsiteY204" fmla="*/ 4681695 h 5941133"/>
              <a:gd name="connsiteX205" fmla="*/ 7230821 w 9117690"/>
              <a:gd name="connsiteY205" fmla="*/ 4681694 h 5941133"/>
              <a:gd name="connsiteX206" fmla="*/ 7101794 w 9117690"/>
              <a:gd name="connsiteY206" fmla="*/ 4552667 h 5941133"/>
              <a:gd name="connsiteX207" fmla="*/ 7101794 w 9117690"/>
              <a:gd name="connsiteY207" fmla="*/ 2721348 h 5941133"/>
              <a:gd name="connsiteX208" fmla="*/ 7101793 w 9117690"/>
              <a:gd name="connsiteY208" fmla="*/ 4569190 h 5941133"/>
              <a:gd name="connsiteX209" fmla="*/ 7091655 w 9117690"/>
              <a:gd name="connsiteY209" fmla="*/ 4518971 h 5941133"/>
              <a:gd name="connsiteX210" fmla="*/ 6972767 w 9117690"/>
              <a:gd name="connsiteY210" fmla="*/ 4440167 h 5941133"/>
              <a:gd name="connsiteX211" fmla="*/ 6853880 w 9117690"/>
              <a:gd name="connsiteY211" fmla="*/ 4518971 h 5941133"/>
              <a:gd name="connsiteX212" fmla="*/ 6844116 w 9117690"/>
              <a:gd name="connsiteY212" fmla="*/ 4567331 h 5941133"/>
              <a:gd name="connsiteX213" fmla="*/ 6844116 w 9117690"/>
              <a:gd name="connsiteY213" fmla="*/ 5153733 h 5941133"/>
              <a:gd name="connsiteX214" fmla="*/ 6715089 w 9117690"/>
              <a:gd name="connsiteY214" fmla="*/ 5282760 h 5941133"/>
              <a:gd name="connsiteX215" fmla="*/ 6715090 w 9117690"/>
              <a:gd name="connsiteY215" fmla="*/ 5282759 h 5941133"/>
              <a:gd name="connsiteX216" fmla="*/ 6586063 w 9117690"/>
              <a:gd name="connsiteY216" fmla="*/ 5153732 h 5941133"/>
              <a:gd name="connsiteX217" fmla="*/ 6586063 w 9117690"/>
              <a:gd name="connsiteY217" fmla="*/ 2721348 h 5941133"/>
              <a:gd name="connsiteX218" fmla="*/ 6586062 w 9117690"/>
              <a:gd name="connsiteY218" fmla="*/ 4256770 h 5941133"/>
              <a:gd name="connsiteX219" fmla="*/ 6575924 w 9117690"/>
              <a:gd name="connsiteY219" fmla="*/ 4206551 h 5941133"/>
              <a:gd name="connsiteX220" fmla="*/ 6457036 w 9117690"/>
              <a:gd name="connsiteY220" fmla="*/ 4127747 h 5941133"/>
              <a:gd name="connsiteX221" fmla="*/ 6338149 w 9117690"/>
              <a:gd name="connsiteY221" fmla="*/ 4206551 h 5941133"/>
              <a:gd name="connsiteX222" fmla="*/ 6334551 w 9117690"/>
              <a:gd name="connsiteY222" fmla="*/ 4224370 h 5941133"/>
              <a:gd name="connsiteX223" fmla="*/ 6334551 w 9117690"/>
              <a:gd name="connsiteY223" fmla="*/ 4533316 h 5941133"/>
              <a:gd name="connsiteX224" fmla="*/ 6205524 w 9117690"/>
              <a:gd name="connsiteY224" fmla="*/ 4662343 h 5941133"/>
              <a:gd name="connsiteX225" fmla="*/ 6205525 w 9117690"/>
              <a:gd name="connsiteY225" fmla="*/ 4662342 h 5941133"/>
              <a:gd name="connsiteX226" fmla="*/ 6076498 w 9117690"/>
              <a:gd name="connsiteY226" fmla="*/ 4533315 h 5941133"/>
              <a:gd name="connsiteX227" fmla="*/ 6076498 w 9117690"/>
              <a:gd name="connsiteY227" fmla="*/ 4486577 h 5941133"/>
              <a:gd name="connsiteX228" fmla="*/ 6057828 w 9117690"/>
              <a:gd name="connsiteY228" fmla="*/ 4454035 h 5941133"/>
              <a:gd name="connsiteX229" fmla="*/ 5980764 w 9117690"/>
              <a:gd name="connsiteY229" fmla="*/ 4407591 h 5941133"/>
              <a:gd name="connsiteX230" fmla="*/ 5957284 w 9117690"/>
              <a:gd name="connsiteY230" fmla="*/ 4405224 h 5941133"/>
              <a:gd name="connsiteX231" fmla="*/ 5957284 w 9117690"/>
              <a:gd name="connsiteY231" fmla="*/ 4404486 h 5941133"/>
              <a:gd name="connsiteX232" fmla="*/ 5909214 w 9117690"/>
              <a:gd name="connsiteY232" fmla="*/ 4394782 h 5941133"/>
              <a:gd name="connsiteX233" fmla="*/ 5830411 w 9117690"/>
              <a:gd name="connsiteY233" fmla="*/ 4275894 h 5941133"/>
              <a:gd name="connsiteX234" fmla="*/ 5830411 w 9117690"/>
              <a:gd name="connsiteY234" fmla="*/ 4161910 h 5941133"/>
              <a:gd name="connsiteX235" fmla="*/ 5822022 w 9117690"/>
              <a:gd name="connsiteY235" fmla="*/ 4120360 h 5941133"/>
              <a:gd name="connsiteX236" fmla="*/ 5703135 w 9117690"/>
              <a:gd name="connsiteY236" fmla="*/ 4041556 h 5941133"/>
              <a:gd name="connsiteX237" fmla="*/ 5584247 w 9117690"/>
              <a:gd name="connsiteY237" fmla="*/ 4120360 h 5941133"/>
              <a:gd name="connsiteX238" fmla="*/ 5582058 w 9117690"/>
              <a:gd name="connsiteY238" fmla="*/ 4131204 h 5941133"/>
              <a:gd name="connsiteX239" fmla="*/ 5582058 w 9117690"/>
              <a:gd name="connsiteY239" fmla="*/ 4284608 h 5941133"/>
              <a:gd name="connsiteX240" fmla="*/ 5503255 w 9117690"/>
              <a:gd name="connsiteY240" fmla="*/ 4403496 h 5941133"/>
              <a:gd name="connsiteX241" fmla="*/ 5455185 w 9117690"/>
              <a:gd name="connsiteY241" fmla="*/ 4413200 h 5941133"/>
              <a:gd name="connsiteX242" fmla="*/ 5455185 w 9117690"/>
              <a:gd name="connsiteY242" fmla="*/ 4413938 h 5941133"/>
              <a:gd name="connsiteX243" fmla="*/ 5431705 w 9117690"/>
              <a:gd name="connsiteY243" fmla="*/ 4416305 h 5941133"/>
              <a:gd name="connsiteX244" fmla="*/ 5331976 w 9117690"/>
              <a:gd name="connsiteY244" fmla="*/ 4502254 h 5941133"/>
              <a:gd name="connsiteX245" fmla="*/ 5329772 w 9117690"/>
              <a:gd name="connsiteY245" fmla="*/ 4514744 h 5941133"/>
              <a:gd name="connsiteX246" fmla="*/ 5329772 w 9117690"/>
              <a:gd name="connsiteY246" fmla="*/ 4648652 h 5941133"/>
              <a:gd name="connsiteX247" fmla="*/ 5200745 w 9117690"/>
              <a:gd name="connsiteY247" fmla="*/ 4777679 h 5941133"/>
              <a:gd name="connsiteX248" fmla="*/ 5200746 w 9117690"/>
              <a:gd name="connsiteY248" fmla="*/ 4777678 h 5941133"/>
              <a:gd name="connsiteX249" fmla="*/ 5071719 w 9117690"/>
              <a:gd name="connsiteY249" fmla="*/ 4648651 h 5941133"/>
              <a:gd name="connsiteX250" fmla="*/ 5071719 w 9117690"/>
              <a:gd name="connsiteY250" fmla="*/ 4283397 h 5941133"/>
              <a:gd name="connsiteX251" fmla="*/ 5069515 w 9117690"/>
              <a:gd name="connsiteY251" fmla="*/ 4270907 h 5941133"/>
              <a:gd name="connsiteX252" fmla="*/ 4969786 w 9117690"/>
              <a:gd name="connsiteY252" fmla="*/ 4184958 h 5941133"/>
              <a:gd name="connsiteX253" fmla="*/ 4946306 w 9117690"/>
              <a:gd name="connsiteY253" fmla="*/ 4182591 h 5941133"/>
              <a:gd name="connsiteX254" fmla="*/ 4946306 w 9117690"/>
              <a:gd name="connsiteY254" fmla="*/ 4181853 h 5941133"/>
              <a:gd name="connsiteX255" fmla="*/ 4898236 w 9117690"/>
              <a:gd name="connsiteY255" fmla="*/ 4172149 h 5941133"/>
              <a:gd name="connsiteX256" fmla="*/ 4819433 w 9117690"/>
              <a:gd name="connsiteY256" fmla="*/ 4053261 h 5941133"/>
              <a:gd name="connsiteX257" fmla="*/ 4819433 w 9117690"/>
              <a:gd name="connsiteY257" fmla="*/ 3676885 h 5941133"/>
              <a:gd name="connsiteX258" fmla="*/ 4811044 w 9117690"/>
              <a:gd name="connsiteY258" fmla="*/ 3635336 h 5941133"/>
              <a:gd name="connsiteX259" fmla="*/ 4692157 w 9117690"/>
              <a:gd name="connsiteY259" fmla="*/ 3556532 h 5941133"/>
              <a:gd name="connsiteX260" fmla="*/ 4563130 w 9117690"/>
              <a:gd name="connsiteY260" fmla="*/ 3685559 h 5941133"/>
              <a:gd name="connsiteX261" fmla="*/ 4563130 w 9117690"/>
              <a:gd name="connsiteY261" fmla="*/ 2721348 h 5941133"/>
              <a:gd name="connsiteX262" fmla="*/ 4563015 w 9117690"/>
              <a:gd name="connsiteY262" fmla="*/ 2721348 h 5941133"/>
              <a:gd name="connsiteX263" fmla="*/ 4563014 w 9117690"/>
              <a:gd name="connsiteY263" fmla="*/ 3989312 h 5941133"/>
              <a:gd name="connsiteX264" fmla="*/ 4484211 w 9117690"/>
              <a:gd name="connsiteY264" fmla="*/ 4108200 h 5941133"/>
              <a:gd name="connsiteX265" fmla="*/ 4436141 w 9117690"/>
              <a:gd name="connsiteY265" fmla="*/ 4117904 h 5941133"/>
              <a:gd name="connsiteX266" fmla="*/ 4436141 w 9117690"/>
              <a:gd name="connsiteY266" fmla="*/ 4118642 h 5941133"/>
              <a:gd name="connsiteX267" fmla="*/ 4412661 w 9117690"/>
              <a:gd name="connsiteY267" fmla="*/ 4121009 h 5941133"/>
              <a:gd name="connsiteX268" fmla="*/ 4335596 w 9117690"/>
              <a:gd name="connsiteY268" fmla="*/ 4167453 h 5941133"/>
              <a:gd name="connsiteX269" fmla="*/ 4314689 w 9117690"/>
              <a:gd name="connsiteY269" fmla="*/ 4203896 h 5941133"/>
              <a:gd name="connsiteX270" fmla="*/ 4314689 w 9117690"/>
              <a:gd name="connsiteY270" fmla="*/ 4339508 h 5941133"/>
              <a:gd name="connsiteX271" fmla="*/ 4235886 w 9117690"/>
              <a:gd name="connsiteY271" fmla="*/ 4458396 h 5941133"/>
              <a:gd name="connsiteX272" fmla="*/ 4187818 w 9117690"/>
              <a:gd name="connsiteY272" fmla="*/ 4468100 h 5941133"/>
              <a:gd name="connsiteX273" fmla="*/ 4187818 w 9117690"/>
              <a:gd name="connsiteY273" fmla="*/ 4468838 h 5941133"/>
              <a:gd name="connsiteX274" fmla="*/ 4164338 w 9117690"/>
              <a:gd name="connsiteY274" fmla="*/ 4471205 h 5941133"/>
              <a:gd name="connsiteX275" fmla="*/ 4087274 w 9117690"/>
              <a:gd name="connsiteY275" fmla="*/ 4517649 h 5941133"/>
              <a:gd name="connsiteX276" fmla="*/ 4066135 w 9117690"/>
              <a:gd name="connsiteY276" fmla="*/ 4554495 h 5941133"/>
              <a:gd name="connsiteX277" fmla="*/ 4066135 w 9117690"/>
              <a:gd name="connsiteY277" fmla="*/ 4712264 h 5941133"/>
              <a:gd name="connsiteX278" fmla="*/ 3937109 w 9117690"/>
              <a:gd name="connsiteY278" fmla="*/ 4841291 h 5941133"/>
              <a:gd name="connsiteX279" fmla="*/ 3937109 w 9117690"/>
              <a:gd name="connsiteY279" fmla="*/ 4841290 h 5941133"/>
              <a:gd name="connsiteX280" fmla="*/ 3808082 w 9117690"/>
              <a:gd name="connsiteY280" fmla="*/ 4712263 h 5941133"/>
              <a:gd name="connsiteX281" fmla="*/ 3808082 w 9117690"/>
              <a:gd name="connsiteY281" fmla="*/ 4219518 h 5941133"/>
              <a:gd name="connsiteX282" fmla="*/ 3799694 w 9117690"/>
              <a:gd name="connsiteY282" fmla="*/ 4177968 h 5941133"/>
              <a:gd name="connsiteX283" fmla="*/ 3680807 w 9117690"/>
              <a:gd name="connsiteY283" fmla="*/ 4099164 h 5941133"/>
              <a:gd name="connsiteX284" fmla="*/ 3561920 w 9117690"/>
              <a:gd name="connsiteY284" fmla="*/ 4177968 h 5941133"/>
              <a:gd name="connsiteX285" fmla="*/ 3561433 w 9117690"/>
              <a:gd name="connsiteY285" fmla="*/ 4180378 h 5941133"/>
              <a:gd name="connsiteX286" fmla="*/ 3561433 w 9117690"/>
              <a:gd name="connsiteY286" fmla="*/ 4435519 h 5941133"/>
              <a:gd name="connsiteX287" fmla="*/ 3482629 w 9117690"/>
              <a:gd name="connsiteY287" fmla="*/ 4554407 h 5941133"/>
              <a:gd name="connsiteX288" fmla="*/ 3438829 w 9117690"/>
              <a:gd name="connsiteY288" fmla="*/ 4563249 h 5941133"/>
              <a:gd name="connsiteX289" fmla="*/ 3438829 w 9117690"/>
              <a:gd name="connsiteY289" fmla="*/ 4564615 h 5941133"/>
              <a:gd name="connsiteX290" fmla="*/ 3415349 w 9117690"/>
              <a:gd name="connsiteY290" fmla="*/ 4566982 h 5941133"/>
              <a:gd name="connsiteX291" fmla="*/ 3315620 w 9117690"/>
              <a:gd name="connsiteY291" fmla="*/ 4652931 h 5941133"/>
              <a:gd name="connsiteX292" fmla="*/ 3307419 w 9117690"/>
              <a:gd name="connsiteY292" fmla="*/ 4699402 h 5941133"/>
              <a:gd name="connsiteX293" fmla="*/ 3307419 w 9117690"/>
              <a:gd name="connsiteY293" fmla="*/ 5166571 h 5941133"/>
              <a:gd name="connsiteX294" fmla="*/ 3178392 w 9117690"/>
              <a:gd name="connsiteY294" fmla="*/ 5295598 h 5941133"/>
              <a:gd name="connsiteX295" fmla="*/ 3178393 w 9117690"/>
              <a:gd name="connsiteY295" fmla="*/ 5295599 h 5941133"/>
              <a:gd name="connsiteX296" fmla="*/ 3049366 w 9117690"/>
              <a:gd name="connsiteY296" fmla="*/ 5166572 h 5941133"/>
              <a:gd name="connsiteX297" fmla="*/ 3049366 w 9117690"/>
              <a:gd name="connsiteY297" fmla="*/ 4514427 h 5941133"/>
              <a:gd name="connsiteX298" fmla="*/ 3033349 w 9117690"/>
              <a:gd name="connsiteY298" fmla="*/ 4488028 h 5941133"/>
              <a:gd name="connsiteX299" fmla="*/ 2933786 w 9117690"/>
              <a:gd name="connsiteY299" fmla="*/ 4441074 h 5941133"/>
              <a:gd name="connsiteX300" fmla="*/ 2814899 w 9117690"/>
              <a:gd name="connsiteY300" fmla="*/ 4519878 h 5941133"/>
              <a:gd name="connsiteX301" fmla="*/ 2812443 w 9117690"/>
              <a:gd name="connsiteY301" fmla="*/ 4532038 h 5941133"/>
              <a:gd name="connsiteX302" fmla="*/ 2812443 w 9117690"/>
              <a:gd name="connsiteY302" fmla="*/ 5039760 h 5941133"/>
              <a:gd name="connsiteX303" fmla="*/ 2683416 w 9117690"/>
              <a:gd name="connsiteY303" fmla="*/ 5168787 h 5941133"/>
              <a:gd name="connsiteX304" fmla="*/ 2683417 w 9117690"/>
              <a:gd name="connsiteY304" fmla="*/ 5168786 h 5941133"/>
              <a:gd name="connsiteX305" fmla="*/ 2554391 w 9117690"/>
              <a:gd name="connsiteY305" fmla="*/ 5039759 h 5941133"/>
              <a:gd name="connsiteX306" fmla="*/ 2554391 w 9117690"/>
              <a:gd name="connsiteY306" fmla="*/ 2721348 h 5941133"/>
              <a:gd name="connsiteX307" fmla="*/ 2554390 w 9117690"/>
              <a:gd name="connsiteY307" fmla="*/ 2721348 h 5941133"/>
              <a:gd name="connsiteX308" fmla="*/ 2554389 w 9117690"/>
              <a:gd name="connsiteY308" fmla="*/ 5014630 h 5941133"/>
              <a:gd name="connsiteX309" fmla="*/ 2544250 w 9117690"/>
              <a:gd name="connsiteY309" fmla="*/ 4964412 h 5941133"/>
              <a:gd name="connsiteX310" fmla="*/ 2425363 w 9117690"/>
              <a:gd name="connsiteY310" fmla="*/ 4885608 h 5941133"/>
              <a:gd name="connsiteX311" fmla="*/ 2296336 w 9117690"/>
              <a:gd name="connsiteY311" fmla="*/ 5014635 h 5941133"/>
              <a:gd name="connsiteX312" fmla="*/ 2296336 w 9117690"/>
              <a:gd name="connsiteY312" fmla="*/ 5812106 h 5941133"/>
              <a:gd name="connsiteX313" fmla="*/ 2167309 w 9117690"/>
              <a:gd name="connsiteY313" fmla="*/ 5941133 h 5941133"/>
              <a:gd name="connsiteX314" fmla="*/ 2167310 w 9117690"/>
              <a:gd name="connsiteY314" fmla="*/ 5941132 h 5941133"/>
              <a:gd name="connsiteX315" fmla="*/ 2038282 w 9117690"/>
              <a:gd name="connsiteY315" fmla="*/ 5812105 h 5941133"/>
              <a:gd name="connsiteX316" fmla="*/ 2038282 w 9117690"/>
              <a:gd name="connsiteY316" fmla="*/ 3090757 h 5941133"/>
              <a:gd name="connsiteX317" fmla="*/ 2167310 w 9117690"/>
              <a:gd name="connsiteY317" fmla="*/ 3219784 h 5941133"/>
              <a:gd name="connsiteX318" fmla="*/ 2167309 w 9117690"/>
              <a:gd name="connsiteY318" fmla="*/ 3219785 h 5941133"/>
              <a:gd name="connsiteX319" fmla="*/ 2296336 w 9117690"/>
              <a:gd name="connsiteY319" fmla="*/ 3090758 h 5941133"/>
              <a:gd name="connsiteX320" fmla="*/ 2296336 w 9117690"/>
              <a:gd name="connsiteY320" fmla="*/ 2293287 h 5941133"/>
              <a:gd name="connsiteX321" fmla="*/ 2425363 w 9117690"/>
              <a:gd name="connsiteY321" fmla="*/ 2164260 h 5941133"/>
              <a:gd name="connsiteX322" fmla="*/ 2544250 w 9117690"/>
              <a:gd name="connsiteY322" fmla="*/ 2243064 h 5941133"/>
              <a:gd name="connsiteX323" fmla="*/ 2554389 w 9117690"/>
              <a:gd name="connsiteY323" fmla="*/ 2293282 h 5941133"/>
              <a:gd name="connsiteX324" fmla="*/ 2554390 w 9117690"/>
              <a:gd name="connsiteY324" fmla="*/ 0 h 5941133"/>
              <a:gd name="connsiteX325" fmla="*/ 0 w 9117690"/>
              <a:gd name="connsiteY325" fmla="*/ 0 h 5941133"/>
              <a:gd name="connsiteX326" fmla="*/ 1 w 9117690"/>
              <a:gd name="connsiteY326" fmla="*/ 0 h 5941133"/>
              <a:gd name="connsiteX327" fmla="*/ 1 w 9117690"/>
              <a:gd name="connsiteY327" fmla="*/ 2022823 h 5941133"/>
              <a:gd name="connsiteX328" fmla="*/ 129028 w 9117690"/>
              <a:gd name="connsiteY328" fmla="*/ 2151850 h 5941133"/>
              <a:gd name="connsiteX329" fmla="*/ 129027 w 9117690"/>
              <a:gd name="connsiteY329" fmla="*/ 2151851 h 5941133"/>
              <a:gd name="connsiteX330" fmla="*/ 258054 w 9117690"/>
              <a:gd name="connsiteY330" fmla="*/ 2022824 h 5941133"/>
              <a:gd name="connsiteX331" fmla="*/ 258054 w 9117690"/>
              <a:gd name="connsiteY331" fmla="*/ 1933906 h 5941133"/>
              <a:gd name="connsiteX332" fmla="*/ 261652 w 9117690"/>
              <a:gd name="connsiteY332" fmla="*/ 1916087 h 5941133"/>
              <a:gd name="connsiteX333" fmla="*/ 380539 w 9117690"/>
              <a:gd name="connsiteY333" fmla="*/ 1837283 h 5941133"/>
              <a:gd name="connsiteX334" fmla="*/ 499427 w 9117690"/>
              <a:gd name="connsiteY334" fmla="*/ 1916087 h 5941133"/>
              <a:gd name="connsiteX335" fmla="*/ 509565 w 9117690"/>
              <a:gd name="connsiteY335" fmla="*/ 1966306 h 5941133"/>
              <a:gd name="connsiteX336" fmla="*/ 509566 w 9117690"/>
              <a:gd name="connsiteY336" fmla="*/ 2560326 h 5941133"/>
              <a:gd name="connsiteX337" fmla="*/ 638593 w 9117690"/>
              <a:gd name="connsiteY337" fmla="*/ 2689353 h 5941133"/>
              <a:gd name="connsiteX338" fmla="*/ 638592 w 9117690"/>
              <a:gd name="connsiteY338" fmla="*/ 2689354 h 5941133"/>
              <a:gd name="connsiteX339" fmla="*/ 767619 w 9117690"/>
              <a:gd name="connsiteY339" fmla="*/ 2560327 h 5941133"/>
              <a:gd name="connsiteX340" fmla="*/ 767619 w 9117690"/>
              <a:gd name="connsiteY340" fmla="*/ 2474988 h 5941133"/>
              <a:gd name="connsiteX341" fmla="*/ 777383 w 9117690"/>
              <a:gd name="connsiteY341" fmla="*/ 2426627 h 5941133"/>
              <a:gd name="connsiteX342" fmla="*/ 896270 w 9117690"/>
              <a:gd name="connsiteY342" fmla="*/ 2347823 h 5941133"/>
              <a:gd name="connsiteX343" fmla="*/ 1015158 w 9117690"/>
              <a:gd name="connsiteY343" fmla="*/ 2426627 h 5941133"/>
              <a:gd name="connsiteX344" fmla="*/ 1025296 w 9117690"/>
              <a:gd name="connsiteY344" fmla="*/ 2476846 h 5941133"/>
              <a:gd name="connsiteX345" fmla="*/ 1025297 w 9117690"/>
              <a:gd name="connsiteY345" fmla="*/ 2460323 h 5941133"/>
              <a:gd name="connsiteX346" fmla="*/ 1154325 w 9117690"/>
              <a:gd name="connsiteY346" fmla="*/ 2589350 h 5941133"/>
              <a:gd name="connsiteX347" fmla="*/ 1154325 w 9117690"/>
              <a:gd name="connsiteY347" fmla="*/ 2589351 h 5941133"/>
              <a:gd name="connsiteX348" fmla="*/ 1283351 w 9117690"/>
              <a:gd name="connsiteY348" fmla="*/ 2460324 h 5941133"/>
              <a:gd name="connsiteX349" fmla="*/ 1283351 w 9117690"/>
              <a:gd name="connsiteY349" fmla="*/ 2199627 h 5941133"/>
              <a:gd name="connsiteX350" fmla="*/ 1284065 w 9117690"/>
              <a:gd name="connsiteY350" fmla="*/ 2196094 h 5941133"/>
              <a:gd name="connsiteX351" fmla="*/ 1402953 w 9117690"/>
              <a:gd name="connsiteY351" fmla="*/ 2117290 h 5941133"/>
              <a:gd name="connsiteX352" fmla="*/ 1521839 w 9117690"/>
              <a:gd name="connsiteY352" fmla="*/ 2196094 h 5941133"/>
              <a:gd name="connsiteX353" fmla="*/ 1522552 w 9117690"/>
              <a:gd name="connsiteY353" fmla="*/ 2199625 h 5941133"/>
              <a:gd name="connsiteX354" fmla="*/ 1522552 w 9117690"/>
              <a:gd name="connsiteY354" fmla="*/ 2372515 h 5941133"/>
              <a:gd name="connsiteX355" fmla="*/ 1651578 w 9117690"/>
              <a:gd name="connsiteY355" fmla="*/ 2501542 h 5941133"/>
              <a:gd name="connsiteX356" fmla="*/ 1651577 w 9117690"/>
              <a:gd name="connsiteY356" fmla="*/ 2501543 h 5941133"/>
              <a:gd name="connsiteX357" fmla="*/ 1780604 w 9117690"/>
              <a:gd name="connsiteY357" fmla="*/ 2372516 h 5941133"/>
              <a:gd name="connsiteX358" fmla="*/ 1780604 w 9117690"/>
              <a:gd name="connsiteY358" fmla="*/ 2041714 h 5941133"/>
              <a:gd name="connsiteX359" fmla="*/ 1790368 w 9117690"/>
              <a:gd name="connsiteY359" fmla="*/ 1993354 h 5941133"/>
              <a:gd name="connsiteX360" fmla="*/ 1909255 w 9117690"/>
              <a:gd name="connsiteY360" fmla="*/ 1914550 h 5941133"/>
              <a:gd name="connsiteX361" fmla="*/ 2028143 w 9117690"/>
              <a:gd name="connsiteY361" fmla="*/ 1993354 h 5941133"/>
              <a:gd name="connsiteX362" fmla="*/ 2038281 w 9117690"/>
              <a:gd name="connsiteY362" fmla="*/ 2043573 h 5941133"/>
              <a:gd name="connsiteX363" fmla="*/ 2038282 w 9117690"/>
              <a:gd name="connsiteY363" fmla="*/ 2721348 h 5941133"/>
              <a:gd name="connsiteX364" fmla="*/ 2038281 w 9117690"/>
              <a:gd name="connsiteY364" fmla="*/ 4764921 h 5941133"/>
              <a:gd name="connsiteX365" fmla="*/ 2028143 w 9117690"/>
              <a:gd name="connsiteY365" fmla="*/ 4714702 h 5941133"/>
              <a:gd name="connsiteX366" fmla="*/ 1909255 w 9117690"/>
              <a:gd name="connsiteY366" fmla="*/ 4635898 h 5941133"/>
              <a:gd name="connsiteX367" fmla="*/ 1790368 w 9117690"/>
              <a:gd name="connsiteY367" fmla="*/ 4714702 h 5941133"/>
              <a:gd name="connsiteX368" fmla="*/ 1780604 w 9117690"/>
              <a:gd name="connsiteY368" fmla="*/ 4763062 h 5941133"/>
              <a:gd name="connsiteX369" fmla="*/ 1780604 w 9117690"/>
              <a:gd name="connsiteY369" fmla="*/ 5093864 h 5941133"/>
              <a:gd name="connsiteX370" fmla="*/ 1651577 w 9117690"/>
              <a:gd name="connsiteY370" fmla="*/ 5222891 h 5941133"/>
              <a:gd name="connsiteX371" fmla="*/ 1651578 w 9117690"/>
              <a:gd name="connsiteY371" fmla="*/ 5222890 h 5941133"/>
              <a:gd name="connsiteX372" fmla="*/ 1522552 w 9117690"/>
              <a:gd name="connsiteY372" fmla="*/ 5093863 h 5941133"/>
              <a:gd name="connsiteX373" fmla="*/ 1522552 w 9117690"/>
              <a:gd name="connsiteY373" fmla="*/ 4920973 h 5941133"/>
              <a:gd name="connsiteX374" fmla="*/ 1521839 w 9117690"/>
              <a:gd name="connsiteY374" fmla="*/ 4917442 h 5941133"/>
              <a:gd name="connsiteX375" fmla="*/ 1402953 w 9117690"/>
              <a:gd name="connsiteY375" fmla="*/ 4838638 h 5941133"/>
              <a:gd name="connsiteX376" fmla="*/ 1284065 w 9117690"/>
              <a:gd name="connsiteY376" fmla="*/ 4917442 h 5941133"/>
              <a:gd name="connsiteX377" fmla="*/ 1283351 w 9117690"/>
              <a:gd name="connsiteY377" fmla="*/ 4920975 h 5941133"/>
              <a:gd name="connsiteX378" fmla="*/ 1283351 w 9117690"/>
              <a:gd name="connsiteY378" fmla="*/ 5181672 h 5941133"/>
              <a:gd name="connsiteX379" fmla="*/ 1154325 w 9117690"/>
              <a:gd name="connsiteY379" fmla="*/ 5310699 h 5941133"/>
              <a:gd name="connsiteX380" fmla="*/ 1154325 w 9117690"/>
              <a:gd name="connsiteY380" fmla="*/ 5310698 h 5941133"/>
              <a:gd name="connsiteX381" fmla="*/ 1025297 w 9117690"/>
              <a:gd name="connsiteY381" fmla="*/ 5181671 h 5941133"/>
              <a:gd name="connsiteX382" fmla="*/ 1025297 w 9117690"/>
              <a:gd name="connsiteY382" fmla="*/ 2721348 h 5941133"/>
              <a:gd name="connsiteX383" fmla="*/ 1025296 w 9117690"/>
              <a:gd name="connsiteY383" fmla="*/ 5198194 h 5941133"/>
              <a:gd name="connsiteX384" fmla="*/ 1015158 w 9117690"/>
              <a:gd name="connsiteY384" fmla="*/ 5147975 h 5941133"/>
              <a:gd name="connsiteX385" fmla="*/ 896270 w 9117690"/>
              <a:gd name="connsiteY385" fmla="*/ 5069171 h 5941133"/>
              <a:gd name="connsiteX386" fmla="*/ 777383 w 9117690"/>
              <a:gd name="connsiteY386" fmla="*/ 5147975 h 5941133"/>
              <a:gd name="connsiteX387" fmla="*/ 767619 w 9117690"/>
              <a:gd name="connsiteY387" fmla="*/ 5196336 h 5941133"/>
              <a:gd name="connsiteX388" fmla="*/ 767619 w 9117690"/>
              <a:gd name="connsiteY388" fmla="*/ 5281675 h 5941133"/>
              <a:gd name="connsiteX389" fmla="*/ 638592 w 9117690"/>
              <a:gd name="connsiteY389" fmla="*/ 5410702 h 5941133"/>
              <a:gd name="connsiteX390" fmla="*/ 638593 w 9117690"/>
              <a:gd name="connsiteY390" fmla="*/ 5410701 h 5941133"/>
              <a:gd name="connsiteX391" fmla="*/ 509566 w 9117690"/>
              <a:gd name="connsiteY391" fmla="*/ 5281674 h 5941133"/>
              <a:gd name="connsiteX392" fmla="*/ 509566 w 9117690"/>
              <a:gd name="connsiteY392" fmla="*/ 2721348 h 5941133"/>
              <a:gd name="connsiteX393" fmla="*/ 509565 w 9117690"/>
              <a:gd name="connsiteY393" fmla="*/ 4687654 h 5941133"/>
              <a:gd name="connsiteX394" fmla="*/ 499427 w 9117690"/>
              <a:gd name="connsiteY394" fmla="*/ 4637435 h 5941133"/>
              <a:gd name="connsiteX395" fmla="*/ 380539 w 9117690"/>
              <a:gd name="connsiteY395" fmla="*/ 4558631 h 5941133"/>
              <a:gd name="connsiteX396" fmla="*/ 261652 w 9117690"/>
              <a:gd name="connsiteY396" fmla="*/ 4637435 h 5941133"/>
              <a:gd name="connsiteX397" fmla="*/ 258054 w 9117690"/>
              <a:gd name="connsiteY397" fmla="*/ 4655254 h 5941133"/>
              <a:gd name="connsiteX398" fmla="*/ 258054 w 9117690"/>
              <a:gd name="connsiteY398" fmla="*/ 4744172 h 5941133"/>
              <a:gd name="connsiteX399" fmla="*/ 129027 w 9117690"/>
              <a:gd name="connsiteY399" fmla="*/ 4873199 h 5941133"/>
              <a:gd name="connsiteX400" fmla="*/ 129028 w 9117690"/>
              <a:gd name="connsiteY400" fmla="*/ 4873198 h 5941133"/>
              <a:gd name="connsiteX401" fmla="*/ 1 w 9117690"/>
              <a:gd name="connsiteY401" fmla="*/ 4744171 h 5941133"/>
              <a:gd name="connsiteX402" fmla="*/ 1 w 9117690"/>
              <a:gd name="connsiteY402" fmla="*/ 2721348 h 5941133"/>
              <a:gd name="connsiteX403" fmla="*/ 0 w 9117690"/>
              <a:gd name="connsiteY403" fmla="*/ 2721348 h 5941133"/>
              <a:gd name="connsiteX404" fmla="*/ 0 w 9117690"/>
              <a:gd name="connsiteY404" fmla="*/ 0 h 5941133"/>
              <a:gd name="connsiteX0" fmla="*/ 3416214 w 9117690"/>
              <a:gd name="connsiteY0" fmla="*/ 4559607 h 5941139"/>
              <a:gd name="connsiteX1" fmla="*/ 3418663 w 9117690"/>
              <a:gd name="connsiteY1" fmla="*/ 4560441 h 5941139"/>
              <a:gd name="connsiteX2" fmla="*/ 3419057 w 9117690"/>
              <a:gd name="connsiteY2" fmla="*/ 4560475 h 5941139"/>
              <a:gd name="connsiteX3" fmla="*/ 3416214 w 9117690"/>
              <a:gd name="connsiteY3" fmla="*/ 4559607 h 5941139"/>
              <a:gd name="connsiteX4" fmla="*/ 3416214 w 9117690"/>
              <a:gd name="connsiteY4" fmla="*/ 1838259 h 5941139"/>
              <a:gd name="connsiteX5" fmla="*/ 3419057 w 9117690"/>
              <a:gd name="connsiteY5" fmla="*/ 1839127 h 5941139"/>
              <a:gd name="connsiteX6" fmla="*/ 3418663 w 9117690"/>
              <a:gd name="connsiteY6" fmla="*/ 1839093 h 5941139"/>
              <a:gd name="connsiteX7" fmla="*/ 3416214 w 9117690"/>
              <a:gd name="connsiteY7" fmla="*/ 1838259 h 5941139"/>
              <a:gd name="connsiteX8" fmla="*/ 2554389 w 9117690"/>
              <a:gd name="connsiteY8" fmla="*/ 2293288 h 5941139"/>
              <a:gd name="connsiteX9" fmla="*/ 2554391 w 9117690"/>
              <a:gd name="connsiteY9" fmla="*/ 6 h 5941139"/>
              <a:gd name="connsiteX10" fmla="*/ 2554391 w 9117690"/>
              <a:gd name="connsiteY10" fmla="*/ 2318417 h 5941139"/>
              <a:gd name="connsiteX11" fmla="*/ 2683417 w 9117690"/>
              <a:gd name="connsiteY11" fmla="*/ 2447444 h 5941139"/>
              <a:gd name="connsiteX12" fmla="*/ 2683416 w 9117690"/>
              <a:gd name="connsiteY12" fmla="*/ 2447445 h 5941139"/>
              <a:gd name="connsiteX13" fmla="*/ 2812443 w 9117690"/>
              <a:gd name="connsiteY13" fmla="*/ 2318418 h 5941139"/>
              <a:gd name="connsiteX14" fmla="*/ 2812443 w 9117690"/>
              <a:gd name="connsiteY14" fmla="*/ 1810696 h 5941139"/>
              <a:gd name="connsiteX15" fmla="*/ 2814899 w 9117690"/>
              <a:gd name="connsiteY15" fmla="*/ 1798536 h 5941139"/>
              <a:gd name="connsiteX16" fmla="*/ 2933786 w 9117690"/>
              <a:gd name="connsiteY16" fmla="*/ 1719732 h 5941139"/>
              <a:gd name="connsiteX17" fmla="*/ 3033349 w 9117690"/>
              <a:gd name="connsiteY17" fmla="*/ 1766686 h 5941139"/>
              <a:gd name="connsiteX18" fmla="*/ 3049366 w 9117690"/>
              <a:gd name="connsiteY18" fmla="*/ 1793085 h 5941139"/>
              <a:gd name="connsiteX19" fmla="*/ 3049366 w 9117690"/>
              <a:gd name="connsiteY19" fmla="*/ 2445230 h 5941139"/>
              <a:gd name="connsiteX20" fmla="*/ 3178393 w 9117690"/>
              <a:gd name="connsiteY20" fmla="*/ 2574257 h 5941139"/>
              <a:gd name="connsiteX21" fmla="*/ 3178392 w 9117690"/>
              <a:gd name="connsiteY21" fmla="*/ 2574256 h 5941139"/>
              <a:gd name="connsiteX22" fmla="*/ 3307419 w 9117690"/>
              <a:gd name="connsiteY22" fmla="*/ 2445229 h 5941139"/>
              <a:gd name="connsiteX23" fmla="*/ 3307419 w 9117690"/>
              <a:gd name="connsiteY23" fmla="*/ 1978060 h 5941139"/>
              <a:gd name="connsiteX24" fmla="*/ 3315620 w 9117690"/>
              <a:gd name="connsiteY24" fmla="*/ 1931589 h 5941139"/>
              <a:gd name="connsiteX25" fmla="*/ 3415349 w 9117690"/>
              <a:gd name="connsiteY25" fmla="*/ 1845640 h 5941139"/>
              <a:gd name="connsiteX26" fmla="*/ 3438829 w 9117690"/>
              <a:gd name="connsiteY26" fmla="*/ 1843273 h 5941139"/>
              <a:gd name="connsiteX27" fmla="*/ 3438829 w 9117690"/>
              <a:gd name="connsiteY27" fmla="*/ 1841907 h 5941139"/>
              <a:gd name="connsiteX28" fmla="*/ 3482629 w 9117690"/>
              <a:gd name="connsiteY28" fmla="*/ 1833065 h 5941139"/>
              <a:gd name="connsiteX29" fmla="*/ 3561433 w 9117690"/>
              <a:gd name="connsiteY29" fmla="*/ 1714177 h 5941139"/>
              <a:gd name="connsiteX30" fmla="*/ 3561433 w 9117690"/>
              <a:gd name="connsiteY30" fmla="*/ 1459036 h 5941139"/>
              <a:gd name="connsiteX31" fmla="*/ 3561920 w 9117690"/>
              <a:gd name="connsiteY31" fmla="*/ 1456626 h 5941139"/>
              <a:gd name="connsiteX32" fmla="*/ 3680807 w 9117690"/>
              <a:gd name="connsiteY32" fmla="*/ 1377822 h 5941139"/>
              <a:gd name="connsiteX33" fmla="*/ 3799694 w 9117690"/>
              <a:gd name="connsiteY33" fmla="*/ 1456626 h 5941139"/>
              <a:gd name="connsiteX34" fmla="*/ 3808082 w 9117690"/>
              <a:gd name="connsiteY34" fmla="*/ 1498176 h 5941139"/>
              <a:gd name="connsiteX35" fmla="*/ 3808082 w 9117690"/>
              <a:gd name="connsiteY35" fmla="*/ 1990921 h 5941139"/>
              <a:gd name="connsiteX36" fmla="*/ 3937109 w 9117690"/>
              <a:gd name="connsiteY36" fmla="*/ 2119948 h 5941139"/>
              <a:gd name="connsiteX37" fmla="*/ 3937109 w 9117690"/>
              <a:gd name="connsiteY37" fmla="*/ 2119949 h 5941139"/>
              <a:gd name="connsiteX38" fmla="*/ 4066135 w 9117690"/>
              <a:gd name="connsiteY38" fmla="*/ 1990922 h 5941139"/>
              <a:gd name="connsiteX39" fmla="*/ 4066135 w 9117690"/>
              <a:gd name="connsiteY39" fmla="*/ 1833153 h 5941139"/>
              <a:gd name="connsiteX40" fmla="*/ 4087274 w 9117690"/>
              <a:gd name="connsiteY40" fmla="*/ 1796307 h 5941139"/>
              <a:gd name="connsiteX41" fmla="*/ 4164338 w 9117690"/>
              <a:gd name="connsiteY41" fmla="*/ 1749863 h 5941139"/>
              <a:gd name="connsiteX42" fmla="*/ 4187818 w 9117690"/>
              <a:gd name="connsiteY42" fmla="*/ 1747496 h 5941139"/>
              <a:gd name="connsiteX43" fmla="*/ 4187818 w 9117690"/>
              <a:gd name="connsiteY43" fmla="*/ 1746758 h 5941139"/>
              <a:gd name="connsiteX44" fmla="*/ 4235886 w 9117690"/>
              <a:gd name="connsiteY44" fmla="*/ 1737054 h 5941139"/>
              <a:gd name="connsiteX45" fmla="*/ 4314689 w 9117690"/>
              <a:gd name="connsiteY45" fmla="*/ 1618166 h 5941139"/>
              <a:gd name="connsiteX46" fmla="*/ 4314689 w 9117690"/>
              <a:gd name="connsiteY46" fmla="*/ 1482554 h 5941139"/>
              <a:gd name="connsiteX47" fmla="*/ 4335596 w 9117690"/>
              <a:gd name="connsiteY47" fmla="*/ 1446111 h 5941139"/>
              <a:gd name="connsiteX48" fmla="*/ 4412661 w 9117690"/>
              <a:gd name="connsiteY48" fmla="*/ 1399667 h 5941139"/>
              <a:gd name="connsiteX49" fmla="*/ 4436141 w 9117690"/>
              <a:gd name="connsiteY49" fmla="*/ 1397300 h 5941139"/>
              <a:gd name="connsiteX50" fmla="*/ 4436141 w 9117690"/>
              <a:gd name="connsiteY50" fmla="*/ 1396562 h 5941139"/>
              <a:gd name="connsiteX51" fmla="*/ 4484211 w 9117690"/>
              <a:gd name="connsiteY51" fmla="*/ 1386858 h 5941139"/>
              <a:gd name="connsiteX52" fmla="*/ 4563014 w 9117690"/>
              <a:gd name="connsiteY52" fmla="*/ 1267970 h 5941139"/>
              <a:gd name="connsiteX53" fmla="*/ 4563015 w 9117690"/>
              <a:gd name="connsiteY53" fmla="*/ 6 h 5941139"/>
              <a:gd name="connsiteX54" fmla="*/ 4563130 w 9117690"/>
              <a:gd name="connsiteY54" fmla="*/ 6 h 5941139"/>
              <a:gd name="connsiteX55" fmla="*/ 4563130 w 9117690"/>
              <a:gd name="connsiteY55" fmla="*/ 964217 h 5941139"/>
              <a:gd name="connsiteX56" fmla="*/ 4692157 w 9117690"/>
              <a:gd name="connsiteY56" fmla="*/ 835190 h 5941139"/>
              <a:gd name="connsiteX57" fmla="*/ 4811044 w 9117690"/>
              <a:gd name="connsiteY57" fmla="*/ 913994 h 5941139"/>
              <a:gd name="connsiteX58" fmla="*/ 4819433 w 9117690"/>
              <a:gd name="connsiteY58" fmla="*/ 955543 h 5941139"/>
              <a:gd name="connsiteX59" fmla="*/ 4819433 w 9117690"/>
              <a:gd name="connsiteY59" fmla="*/ 1331919 h 5941139"/>
              <a:gd name="connsiteX60" fmla="*/ 4898236 w 9117690"/>
              <a:gd name="connsiteY60" fmla="*/ 1450807 h 5941139"/>
              <a:gd name="connsiteX61" fmla="*/ 4946306 w 9117690"/>
              <a:gd name="connsiteY61" fmla="*/ 1460511 h 5941139"/>
              <a:gd name="connsiteX62" fmla="*/ 4946306 w 9117690"/>
              <a:gd name="connsiteY62" fmla="*/ 1461249 h 5941139"/>
              <a:gd name="connsiteX63" fmla="*/ 4969786 w 9117690"/>
              <a:gd name="connsiteY63" fmla="*/ 1463616 h 5941139"/>
              <a:gd name="connsiteX64" fmla="*/ 5069515 w 9117690"/>
              <a:gd name="connsiteY64" fmla="*/ 1549565 h 5941139"/>
              <a:gd name="connsiteX65" fmla="*/ 5071719 w 9117690"/>
              <a:gd name="connsiteY65" fmla="*/ 1562055 h 5941139"/>
              <a:gd name="connsiteX66" fmla="*/ 5071719 w 9117690"/>
              <a:gd name="connsiteY66" fmla="*/ 1927309 h 5941139"/>
              <a:gd name="connsiteX67" fmla="*/ 5200746 w 9117690"/>
              <a:gd name="connsiteY67" fmla="*/ 2056336 h 5941139"/>
              <a:gd name="connsiteX68" fmla="*/ 5200745 w 9117690"/>
              <a:gd name="connsiteY68" fmla="*/ 2056337 h 5941139"/>
              <a:gd name="connsiteX69" fmla="*/ 5329772 w 9117690"/>
              <a:gd name="connsiteY69" fmla="*/ 1927310 h 5941139"/>
              <a:gd name="connsiteX70" fmla="*/ 5329772 w 9117690"/>
              <a:gd name="connsiteY70" fmla="*/ 1793402 h 5941139"/>
              <a:gd name="connsiteX71" fmla="*/ 5331976 w 9117690"/>
              <a:gd name="connsiteY71" fmla="*/ 1780912 h 5941139"/>
              <a:gd name="connsiteX72" fmla="*/ 5431705 w 9117690"/>
              <a:gd name="connsiteY72" fmla="*/ 1694963 h 5941139"/>
              <a:gd name="connsiteX73" fmla="*/ 5455185 w 9117690"/>
              <a:gd name="connsiteY73" fmla="*/ 1692596 h 5941139"/>
              <a:gd name="connsiteX74" fmla="*/ 5455185 w 9117690"/>
              <a:gd name="connsiteY74" fmla="*/ 1691858 h 5941139"/>
              <a:gd name="connsiteX75" fmla="*/ 5503255 w 9117690"/>
              <a:gd name="connsiteY75" fmla="*/ 1682154 h 5941139"/>
              <a:gd name="connsiteX76" fmla="*/ 5582058 w 9117690"/>
              <a:gd name="connsiteY76" fmla="*/ 1563266 h 5941139"/>
              <a:gd name="connsiteX77" fmla="*/ 5582058 w 9117690"/>
              <a:gd name="connsiteY77" fmla="*/ 1409862 h 5941139"/>
              <a:gd name="connsiteX78" fmla="*/ 5584247 w 9117690"/>
              <a:gd name="connsiteY78" fmla="*/ 1399018 h 5941139"/>
              <a:gd name="connsiteX79" fmla="*/ 5703135 w 9117690"/>
              <a:gd name="connsiteY79" fmla="*/ 1320214 h 5941139"/>
              <a:gd name="connsiteX80" fmla="*/ 5822022 w 9117690"/>
              <a:gd name="connsiteY80" fmla="*/ 1399018 h 5941139"/>
              <a:gd name="connsiteX81" fmla="*/ 5830411 w 9117690"/>
              <a:gd name="connsiteY81" fmla="*/ 1440568 h 5941139"/>
              <a:gd name="connsiteX82" fmla="*/ 5830411 w 9117690"/>
              <a:gd name="connsiteY82" fmla="*/ 1554552 h 5941139"/>
              <a:gd name="connsiteX83" fmla="*/ 5909214 w 9117690"/>
              <a:gd name="connsiteY83" fmla="*/ 1673440 h 5941139"/>
              <a:gd name="connsiteX84" fmla="*/ 5957284 w 9117690"/>
              <a:gd name="connsiteY84" fmla="*/ 1683144 h 5941139"/>
              <a:gd name="connsiteX85" fmla="*/ 5957284 w 9117690"/>
              <a:gd name="connsiteY85" fmla="*/ 1683882 h 5941139"/>
              <a:gd name="connsiteX86" fmla="*/ 5980764 w 9117690"/>
              <a:gd name="connsiteY86" fmla="*/ 1686249 h 5941139"/>
              <a:gd name="connsiteX87" fmla="*/ 6057828 w 9117690"/>
              <a:gd name="connsiteY87" fmla="*/ 1732693 h 5941139"/>
              <a:gd name="connsiteX88" fmla="*/ 6076498 w 9117690"/>
              <a:gd name="connsiteY88" fmla="*/ 1765235 h 5941139"/>
              <a:gd name="connsiteX89" fmla="*/ 6076498 w 9117690"/>
              <a:gd name="connsiteY89" fmla="*/ 1811973 h 5941139"/>
              <a:gd name="connsiteX90" fmla="*/ 6205525 w 9117690"/>
              <a:gd name="connsiteY90" fmla="*/ 1941000 h 5941139"/>
              <a:gd name="connsiteX91" fmla="*/ 6205524 w 9117690"/>
              <a:gd name="connsiteY91" fmla="*/ 1941001 h 5941139"/>
              <a:gd name="connsiteX92" fmla="*/ 6334551 w 9117690"/>
              <a:gd name="connsiteY92" fmla="*/ 1811974 h 5941139"/>
              <a:gd name="connsiteX93" fmla="*/ 6334551 w 9117690"/>
              <a:gd name="connsiteY93" fmla="*/ 1503028 h 5941139"/>
              <a:gd name="connsiteX94" fmla="*/ 6338149 w 9117690"/>
              <a:gd name="connsiteY94" fmla="*/ 1485209 h 5941139"/>
              <a:gd name="connsiteX95" fmla="*/ 6457036 w 9117690"/>
              <a:gd name="connsiteY95" fmla="*/ 1406405 h 5941139"/>
              <a:gd name="connsiteX96" fmla="*/ 6575924 w 9117690"/>
              <a:gd name="connsiteY96" fmla="*/ 1485209 h 5941139"/>
              <a:gd name="connsiteX97" fmla="*/ 6586062 w 9117690"/>
              <a:gd name="connsiteY97" fmla="*/ 1535428 h 5941139"/>
              <a:gd name="connsiteX98" fmla="*/ 6586063 w 9117690"/>
              <a:gd name="connsiteY98" fmla="*/ 6 h 5941139"/>
              <a:gd name="connsiteX99" fmla="*/ 6586063 w 9117690"/>
              <a:gd name="connsiteY99" fmla="*/ 2432390 h 5941139"/>
              <a:gd name="connsiteX100" fmla="*/ 6715090 w 9117690"/>
              <a:gd name="connsiteY100" fmla="*/ 2561417 h 5941139"/>
              <a:gd name="connsiteX101" fmla="*/ 6715089 w 9117690"/>
              <a:gd name="connsiteY101" fmla="*/ 2561418 h 5941139"/>
              <a:gd name="connsiteX102" fmla="*/ 6844116 w 9117690"/>
              <a:gd name="connsiteY102" fmla="*/ 2432391 h 5941139"/>
              <a:gd name="connsiteX103" fmla="*/ 6844116 w 9117690"/>
              <a:gd name="connsiteY103" fmla="*/ 1845989 h 5941139"/>
              <a:gd name="connsiteX104" fmla="*/ 6853880 w 9117690"/>
              <a:gd name="connsiteY104" fmla="*/ 1797629 h 5941139"/>
              <a:gd name="connsiteX105" fmla="*/ 6972767 w 9117690"/>
              <a:gd name="connsiteY105" fmla="*/ 1718825 h 5941139"/>
              <a:gd name="connsiteX106" fmla="*/ 7091655 w 9117690"/>
              <a:gd name="connsiteY106" fmla="*/ 1797629 h 5941139"/>
              <a:gd name="connsiteX107" fmla="*/ 7101793 w 9117690"/>
              <a:gd name="connsiteY107" fmla="*/ 1847848 h 5941139"/>
              <a:gd name="connsiteX108" fmla="*/ 7101794 w 9117690"/>
              <a:gd name="connsiteY108" fmla="*/ 6 h 5941139"/>
              <a:gd name="connsiteX109" fmla="*/ 7101794 w 9117690"/>
              <a:gd name="connsiteY109" fmla="*/ 1831325 h 5941139"/>
              <a:gd name="connsiteX110" fmla="*/ 7230821 w 9117690"/>
              <a:gd name="connsiteY110" fmla="*/ 1960352 h 5941139"/>
              <a:gd name="connsiteX111" fmla="*/ 7230820 w 9117690"/>
              <a:gd name="connsiteY111" fmla="*/ 1960353 h 5941139"/>
              <a:gd name="connsiteX112" fmla="*/ 7359847 w 9117690"/>
              <a:gd name="connsiteY112" fmla="*/ 1831326 h 5941139"/>
              <a:gd name="connsiteX113" fmla="*/ 7359847 w 9117690"/>
              <a:gd name="connsiteY113" fmla="*/ 1726685 h 5941139"/>
              <a:gd name="connsiteX114" fmla="*/ 7360099 w 9117690"/>
              <a:gd name="connsiteY114" fmla="*/ 1725256 h 5941139"/>
              <a:gd name="connsiteX115" fmla="*/ 7459828 w 9117690"/>
              <a:gd name="connsiteY115" fmla="*/ 1639307 h 5941139"/>
              <a:gd name="connsiteX116" fmla="*/ 7483308 w 9117690"/>
              <a:gd name="connsiteY116" fmla="*/ 1636940 h 5941139"/>
              <a:gd name="connsiteX117" fmla="*/ 7483308 w 9117690"/>
              <a:gd name="connsiteY117" fmla="*/ 1636202 h 5941139"/>
              <a:gd name="connsiteX118" fmla="*/ 7531378 w 9117690"/>
              <a:gd name="connsiteY118" fmla="*/ 1626498 h 5941139"/>
              <a:gd name="connsiteX119" fmla="*/ 7610181 w 9117690"/>
              <a:gd name="connsiteY119" fmla="*/ 1507610 h 5941139"/>
              <a:gd name="connsiteX120" fmla="*/ 7610181 w 9117690"/>
              <a:gd name="connsiteY120" fmla="*/ 1266741 h 5941139"/>
              <a:gd name="connsiteX121" fmla="*/ 7612370 w 9117690"/>
              <a:gd name="connsiteY121" fmla="*/ 1255896 h 5941139"/>
              <a:gd name="connsiteX122" fmla="*/ 7731258 w 9117690"/>
              <a:gd name="connsiteY122" fmla="*/ 1177092 h 5941139"/>
              <a:gd name="connsiteX123" fmla="*/ 7850145 w 9117690"/>
              <a:gd name="connsiteY123" fmla="*/ 1255896 h 5941139"/>
              <a:gd name="connsiteX124" fmla="*/ 7858534 w 9117690"/>
              <a:gd name="connsiteY124" fmla="*/ 1297446 h 5941139"/>
              <a:gd name="connsiteX125" fmla="*/ 7858534 w 9117690"/>
              <a:gd name="connsiteY125" fmla="*/ 1387576 h 5941139"/>
              <a:gd name="connsiteX126" fmla="*/ 7937337 w 9117690"/>
              <a:gd name="connsiteY126" fmla="*/ 1506464 h 5941139"/>
              <a:gd name="connsiteX127" fmla="*/ 7985407 w 9117690"/>
              <a:gd name="connsiteY127" fmla="*/ 1516168 h 5941139"/>
              <a:gd name="connsiteX128" fmla="*/ 7985407 w 9117690"/>
              <a:gd name="connsiteY128" fmla="*/ 1516906 h 5941139"/>
              <a:gd name="connsiteX129" fmla="*/ 8008887 w 9117690"/>
              <a:gd name="connsiteY129" fmla="*/ 1519273 h 5941139"/>
              <a:gd name="connsiteX130" fmla="*/ 8108616 w 9117690"/>
              <a:gd name="connsiteY130" fmla="*/ 1605222 h 5941139"/>
              <a:gd name="connsiteX131" fmla="*/ 8110619 w 9117690"/>
              <a:gd name="connsiteY131" fmla="*/ 1616572 h 5941139"/>
              <a:gd name="connsiteX132" fmla="*/ 8110619 w 9117690"/>
              <a:gd name="connsiteY132" fmla="*/ 1896592 h 5941139"/>
              <a:gd name="connsiteX133" fmla="*/ 8239646 w 9117690"/>
              <a:gd name="connsiteY133" fmla="*/ 2025619 h 5941139"/>
              <a:gd name="connsiteX134" fmla="*/ 8239645 w 9117690"/>
              <a:gd name="connsiteY134" fmla="*/ 2025620 h 5941139"/>
              <a:gd name="connsiteX135" fmla="*/ 8368672 w 9117690"/>
              <a:gd name="connsiteY135" fmla="*/ 1896593 h 5941139"/>
              <a:gd name="connsiteX136" fmla="*/ 8368672 w 9117690"/>
              <a:gd name="connsiteY136" fmla="*/ 1628268 h 5941139"/>
              <a:gd name="connsiteX137" fmla="*/ 8368923 w 9117690"/>
              <a:gd name="connsiteY137" fmla="*/ 1626845 h 5941139"/>
              <a:gd name="connsiteX138" fmla="*/ 8468652 w 9117690"/>
              <a:gd name="connsiteY138" fmla="*/ 1540896 h 5941139"/>
              <a:gd name="connsiteX139" fmla="*/ 8492132 w 9117690"/>
              <a:gd name="connsiteY139" fmla="*/ 1538529 h 5941139"/>
              <a:gd name="connsiteX140" fmla="*/ 8492132 w 9117690"/>
              <a:gd name="connsiteY140" fmla="*/ 1537791 h 5941139"/>
              <a:gd name="connsiteX141" fmla="*/ 8540202 w 9117690"/>
              <a:gd name="connsiteY141" fmla="*/ 1528087 h 5941139"/>
              <a:gd name="connsiteX142" fmla="*/ 8619005 w 9117690"/>
              <a:gd name="connsiteY142" fmla="*/ 1409199 h 5941139"/>
              <a:gd name="connsiteX143" fmla="*/ 8619005 w 9117690"/>
              <a:gd name="connsiteY143" fmla="*/ 849406 h 5941139"/>
              <a:gd name="connsiteX144" fmla="*/ 8619025 w 9117690"/>
              <a:gd name="connsiteY144" fmla="*/ 849293 h 5941139"/>
              <a:gd name="connsiteX145" fmla="*/ 8718754 w 9117690"/>
              <a:gd name="connsiteY145" fmla="*/ 763344 h 5941139"/>
              <a:gd name="connsiteX146" fmla="*/ 8742234 w 9117690"/>
              <a:gd name="connsiteY146" fmla="*/ 760977 h 5941139"/>
              <a:gd name="connsiteX147" fmla="*/ 8742234 w 9117690"/>
              <a:gd name="connsiteY147" fmla="*/ 760239 h 5941139"/>
              <a:gd name="connsiteX148" fmla="*/ 8790304 w 9117690"/>
              <a:gd name="connsiteY148" fmla="*/ 750535 h 5941139"/>
              <a:gd name="connsiteX149" fmla="*/ 8869107 w 9117690"/>
              <a:gd name="connsiteY149" fmla="*/ 631647 h 5941139"/>
              <a:gd name="connsiteX150" fmla="*/ 8869107 w 9117690"/>
              <a:gd name="connsiteY150" fmla="*/ 568333 h 5941139"/>
              <a:gd name="connsiteX151" fmla="*/ 8890272 w 9117690"/>
              <a:gd name="connsiteY151" fmla="*/ 531442 h 5941139"/>
              <a:gd name="connsiteX152" fmla="*/ 8967336 w 9117690"/>
              <a:gd name="connsiteY152" fmla="*/ 484998 h 5941139"/>
              <a:gd name="connsiteX153" fmla="*/ 8990816 w 9117690"/>
              <a:gd name="connsiteY153" fmla="*/ 482631 h 5941139"/>
              <a:gd name="connsiteX154" fmla="*/ 8990816 w 9117690"/>
              <a:gd name="connsiteY154" fmla="*/ 481893 h 5941139"/>
              <a:gd name="connsiteX155" fmla="*/ 9038886 w 9117690"/>
              <a:gd name="connsiteY155" fmla="*/ 472189 h 5941139"/>
              <a:gd name="connsiteX156" fmla="*/ 9117689 w 9117690"/>
              <a:gd name="connsiteY156" fmla="*/ 353303 h 5941139"/>
              <a:gd name="connsiteX157" fmla="*/ 9117689 w 9117690"/>
              <a:gd name="connsiteY157" fmla="*/ 556645 h 5941139"/>
              <a:gd name="connsiteX158" fmla="*/ 9117690 w 9117690"/>
              <a:gd name="connsiteY158" fmla="*/ 556650 h 5941139"/>
              <a:gd name="connsiteX159" fmla="*/ 9117689 w 9117690"/>
              <a:gd name="connsiteY159" fmla="*/ 3074651 h 5941139"/>
              <a:gd name="connsiteX160" fmla="*/ 9038886 w 9117690"/>
              <a:gd name="connsiteY160" fmla="*/ 3193537 h 5941139"/>
              <a:gd name="connsiteX161" fmla="*/ 8990816 w 9117690"/>
              <a:gd name="connsiteY161" fmla="*/ 3203241 h 5941139"/>
              <a:gd name="connsiteX162" fmla="*/ 8990816 w 9117690"/>
              <a:gd name="connsiteY162" fmla="*/ 3203979 h 5941139"/>
              <a:gd name="connsiteX163" fmla="*/ 8967336 w 9117690"/>
              <a:gd name="connsiteY163" fmla="*/ 3206346 h 5941139"/>
              <a:gd name="connsiteX164" fmla="*/ 8890272 w 9117690"/>
              <a:gd name="connsiteY164" fmla="*/ 3252790 h 5941139"/>
              <a:gd name="connsiteX165" fmla="*/ 8869107 w 9117690"/>
              <a:gd name="connsiteY165" fmla="*/ 3289681 h 5941139"/>
              <a:gd name="connsiteX166" fmla="*/ 8869107 w 9117690"/>
              <a:gd name="connsiteY166" fmla="*/ 3352995 h 5941139"/>
              <a:gd name="connsiteX167" fmla="*/ 8790304 w 9117690"/>
              <a:gd name="connsiteY167" fmla="*/ 3471883 h 5941139"/>
              <a:gd name="connsiteX168" fmla="*/ 8742234 w 9117690"/>
              <a:gd name="connsiteY168" fmla="*/ 3481587 h 5941139"/>
              <a:gd name="connsiteX169" fmla="*/ 8742234 w 9117690"/>
              <a:gd name="connsiteY169" fmla="*/ 3482325 h 5941139"/>
              <a:gd name="connsiteX170" fmla="*/ 8718754 w 9117690"/>
              <a:gd name="connsiteY170" fmla="*/ 3484692 h 5941139"/>
              <a:gd name="connsiteX171" fmla="*/ 8619025 w 9117690"/>
              <a:gd name="connsiteY171" fmla="*/ 3570641 h 5941139"/>
              <a:gd name="connsiteX172" fmla="*/ 8619005 w 9117690"/>
              <a:gd name="connsiteY172" fmla="*/ 3570754 h 5941139"/>
              <a:gd name="connsiteX173" fmla="*/ 8619005 w 9117690"/>
              <a:gd name="connsiteY173" fmla="*/ 4130547 h 5941139"/>
              <a:gd name="connsiteX174" fmla="*/ 8540202 w 9117690"/>
              <a:gd name="connsiteY174" fmla="*/ 4249435 h 5941139"/>
              <a:gd name="connsiteX175" fmla="*/ 8492132 w 9117690"/>
              <a:gd name="connsiteY175" fmla="*/ 4259139 h 5941139"/>
              <a:gd name="connsiteX176" fmla="*/ 8492132 w 9117690"/>
              <a:gd name="connsiteY176" fmla="*/ 4259877 h 5941139"/>
              <a:gd name="connsiteX177" fmla="*/ 8468652 w 9117690"/>
              <a:gd name="connsiteY177" fmla="*/ 4262244 h 5941139"/>
              <a:gd name="connsiteX178" fmla="*/ 8368923 w 9117690"/>
              <a:gd name="connsiteY178" fmla="*/ 4348193 h 5941139"/>
              <a:gd name="connsiteX179" fmla="*/ 8368672 w 9117690"/>
              <a:gd name="connsiteY179" fmla="*/ 4349616 h 5941139"/>
              <a:gd name="connsiteX180" fmla="*/ 8368672 w 9117690"/>
              <a:gd name="connsiteY180" fmla="*/ 4617941 h 5941139"/>
              <a:gd name="connsiteX181" fmla="*/ 8239645 w 9117690"/>
              <a:gd name="connsiteY181" fmla="*/ 4746968 h 5941139"/>
              <a:gd name="connsiteX182" fmla="*/ 8239646 w 9117690"/>
              <a:gd name="connsiteY182" fmla="*/ 4746967 h 5941139"/>
              <a:gd name="connsiteX183" fmla="*/ 8110619 w 9117690"/>
              <a:gd name="connsiteY183" fmla="*/ 4617940 h 5941139"/>
              <a:gd name="connsiteX184" fmla="*/ 8110619 w 9117690"/>
              <a:gd name="connsiteY184" fmla="*/ 4337920 h 5941139"/>
              <a:gd name="connsiteX185" fmla="*/ 8108616 w 9117690"/>
              <a:gd name="connsiteY185" fmla="*/ 4326570 h 5941139"/>
              <a:gd name="connsiteX186" fmla="*/ 8008887 w 9117690"/>
              <a:gd name="connsiteY186" fmla="*/ 4240621 h 5941139"/>
              <a:gd name="connsiteX187" fmla="*/ 7985407 w 9117690"/>
              <a:gd name="connsiteY187" fmla="*/ 4238254 h 5941139"/>
              <a:gd name="connsiteX188" fmla="*/ 7985407 w 9117690"/>
              <a:gd name="connsiteY188" fmla="*/ 4237516 h 5941139"/>
              <a:gd name="connsiteX189" fmla="*/ 7937337 w 9117690"/>
              <a:gd name="connsiteY189" fmla="*/ 4227812 h 5941139"/>
              <a:gd name="connsiteX190" fmla="*/ 7858534 w 9117690"/>
              <a:gd name="connsiteY190" fmla="*/ 4108924 h 5941139"/>
              <a:gd name="connsiteX191" fmla="*/ 7858534 w 9117690"/>
              <a:gd name="connsiteY191" fmla="*/ 4018794 h 5941139"/>
              <a:gd name="connsiteX192" fmla="*/ 7850145 w 9117690"/>
              <a:gd name="connsiteY192" fmla="*/ 3977244 h 5941139"/>
              <a:gd name="connsiteX193" fmla="*/ 7731258 w 9117690"/>
              <a:gd name="connsiteY193" fmla="*/ 3898440 h 5941139"/>
              <a:gd name="connsiteX194" fmla="*/ 7612370 w 9117690"/>
              <a:gd name="connsiteY194" fmla="*/ 3977244 h 5941139"/>
              <a:gd name="connsiteX195" fmla="*/ 7610181 w 9117690"/>
              <a:gd name="connsiteY195" fmla="*/ 3988089 h 5941139"/>
              <a:gd name="connsiteX196" fmla="*/ 7610181 w 9117690"/>
              <a:gd name="connsiteY196" fmla="*/ 4228958 h 5941139"/>
              <a:gd name="connsiteX197" fmla="*/ 7531378 w 9117690"/>
              <a:gd name="connsiteY197" fmla="*/ 4347846 h 5941139"/>
              <a:gd name="connsiteX198" fmla="*/ 7483308 w 9117690"/>
              <a:gd name="connsiteY198" fmla="*/ 4357550 h 5941139"/>
              <a:gd name="connsiteX199" fmla="*/ 7483308 w 9117690"/>
              <a:gd name="connsiteY199" fmla="*/ 4358288 h 5941139"/>
              <a:gd name="connsiteX200" fmla="*/ 7459828 w 9117690"/>
              <a:gd name="connsiteY200" fmla="*/ 4360655 h 5941139"/>
              <a:gd name="connsiteX201" fmla="*/ 7360099 w 9117690"/>
              <a:gd name="connsiteY201" fmla="*/ 4446604 h 5941139"/>
              <a:gd name="connsiteX202" fmla="*/ 7359847 w 9117690"/>
              <a:gd name="connsiteY202" fmla="*/ 4448033 h 5941139"/>
              <a:gd name="connsiteX203" fmla="*/ 7359847 w 9117690"/>
              <a:gd name="connsiteY203" fmla="*/ 4552674 h 5941139"/>
              <a:gd name="connsiteX204" fmla="*/ 7230820 w 9117690"/>
              <a:gd name="connsiteY204" fmla="*/ 4681701 h 5941139"/>
              <a:gd name="connsiteX205" fmla="*/ 7230821 w 9117690"/>
              <a:gd name="connsiteY205" fmla="*/ 4681700 h 5941139"/>
              <a:gd name="connsiteX206" fmla="*/ 7101794 w 9117690"/>
              <a:gd name="connsiteY206" fmla="*/ 4552673 h 5941139"/>
              <a:gd name="connsiteX207" fmla="*/ 7101794 w 9117690"/>
              <a:gd name="connsiteY207" fmla="*/ 2721354 h 5941139"/>
              <a:gd name="connsiteX208" fmla="*/ 7101793 w 9117690"/>
              <a:gd name="connsiteY208" fmla="*/ 4569196 h 5941139"/>
              <a:gd name="connsiteX209" fmla="*/ 7091655 w 9117690"/>
              <a:gd name="connsiteY209" fmla="*/ 4518977 h 5941139"/>
              <a:gd name="connsiteX210" fmla="*/ 6972767 w 9117690"/>
              <a:gd name="connsiteY210" fmla="*/ 4440173 h 5941139"/>
              <a:gd name="connsiteX211" fmla="*/ 6853880 w 9117690"/>
              <a:gd name="connsiteY211" fmla="*/ 4518977 h 5941139"/>
              <a:gd name="connsiteX212" fmla="*/ 6844116 w 9117690"/>
              <a:gd name="connsiteY212" fmla="*/ 4567337 h 5941139"/>
              <a:gd name="connsiteX213" fmla="*/ 6844116 w 9117690"/>
              <a:gd name="connsiteY213" fmla="*/ 5153739 h 5941139"/>
              <a:gd name="connsiteX214" fmla="*/ 6715089 w 9117690"/>
              <a:gd name="connsiteY214" fmla="*/ 5282766 h 5941139"/>
              <a:gd name="connsiteX215" fmla="*/ 6715090 w 9117690"/>
              <a:gd name="connsiteY215" fmla="*/ 5282765 h 5941139"/>
              <a:gd name="connsiteX216" fmla="*/ 6586063 w 9117690"/>
              <a:gd name="connsiteY216" fmla="*/ 5153738 h 5941139"/>
              <a:gd name="connsiteX217" fmla="*/ 6586063 w 9117690"/>
              <a:gd name="connsiteY217" fmla="*/ 2721354 h 5941139"/>
              <a:gd name="connsiteX218" fmla="*/ 6586062 w 9117690"/>
              <a:gd name="connsiteY218" fmla="*/ 4256776 h 5941139"/>
              <a:gd name="connsiteX219" fmla="*/ 6575924 w 9117690"/>
              <a:gd name="connsiteY219" fmla="*/ 4206557 h 5941139"/>
              <a:gd name="connsiteX220" fmla="*/ 6457036 w 9117690"/>
              <a:gd name="connsiteY220" fmla="*/ 4127753 h 5941139"/>
              <a:gd name="connsiteX221" fmla="*/ 6338149 w 9117690"/>
              <a:gd name="connsiteY221" fmla="*/ 4206557 h 5941139"/>
              <a:gd name="connsiteX222" fmla="*/ 6334551 w 9117690"/>
              <a:gd name="connsiteY222" fmla="*/ 4224376 h 5941139"/>
              <a:gd name="connsiteX223" fmla="*/ 6334551 w 9117690"/>
              <a:gd name="connsiteY223" fmla="*/ 4533322 h 5941139"/>
              <a:gd name="connsiteX224" fmla="*/ 6205524 w 9117690"/>
              <a:gd name="connsiteY224" fmla="*/ 4662349 h 5941139"/>
              <a:gd name="connsiteX225" fmla="*/ 6205525 w 9117690"/>
              <a:gd name="connsiteY225" fmla="*/ 4662348 h 5941139"/>
              <a:gd name="connsiteX226" fmla="*/ 6076498 w 9117690"/>
              <a:gd name="connsiteY226" fmla="*/ 4533321 h 5941139"/>
              <a:gd name="connsiteX227" fmla="*/ 6076498 w 9117690"/>
              <a:gd name="connsiteY227" fmla="*/ 4486583 h 5941139"/>
              <a:gd name="connsiteX228" fmla="*/ 6057828 w 9117690"/>
              <a:gd name="connsiteY228" fmla="*/ 4454041 h 5941139"/>
              <a:gd name="connsiteX229" fmla="*/ 5980764 w 9117690"/>
              <a:gd name="connsiteY229" fmla="*/ 4407597 h 5941139"/>
              <a:gd name="connsiteX230" fmla="*/ 5957284 w 9117690"/>
              <a:gd name="connsiteY230" fmla="*/ 4405230 h 5941139"/>
              <a:gd name="connsiteX231" fmla="*/ 5957284 w 9117690"/>
              <a:gd name="connsiteY231" fmla="*/ 4404492 h 5941139"/>
              <a:gd name="connsiteX232" fmla="*/ 5909214 w 9117690"/>
              <a:gd name="connsiteY232" fmla="*/ 4394788 h 5941139"/>
              <a:gd name="connsiteX233" fmla="*/ 5830411 w 9117690"/>
              <a:gd name="connsiteY233" fmla="*/ 4275900 h 5941139"/>
              <a:gd name="connsiteX234" fmla="*/ 5830411 w 9117690"/>
              <a:gd name="connsiteY234" fmla="*/ 4161916 h 5941139"/>
              <a:gd name="connsiteX235" fmla="*/ 5822022 w 9117690"/>
              <a:gd name="connsiteY235" fmla="*/ 4120366 h 5941139"/>
              <a:gd name="connsiteX236" fmla="*/ 5703135 w 9117690"/>
              <a:gd name="connsiteY236" fmla="*/ 4041562 h 5941139"/>
              <a:gd name="connsiteX237" fmla="*/ 5584247 w 9117690"/>
              <a:gd name="connsiteY237" fmla="*/ 4120366 h 5941139"/>
              <a:gd name="connsiteX238" fmla="*/ 5582058 w 9117690"/>
              <a:gd name="connsiteY238" fmla="*/ 4131210 h 5941139"/>
              <a:gd name="connsiteX239" fmla="*/ 5582058 w 9117690"/>
              <a:gd name="connsiteY239" fmla="*/ 4284614 h 5941139"/>
              <a:gd name="connsiteX240" fmla="*/ 5503255 w 9117690"/>
              <a:gd name="connsiteY240" fmla="*/ 4403502 h 5941139"/>
              <a:gd name="connsiteX241" fmla="*/ 5455185 w 9117690"/>
              <a:gd name="connsiteY241" fmla="*/ 4413206 h 5941139"/>
              <a:gd name="connsiteX242" fmla="*/ 5455185 w 9117690"/>
              <a:gd name="connsiteY242" fmla="*/ 4413944 h 5941139"/>
              <a:gd name="connsiteX243" fmla="*/ 5431705 w 9117690"/>
              <a:gd name="connsiteY243" fmla="*/ 4416311 h 5941139"/>
              <a:gd name="connsiteX244" fmla="*/ 5331976 w 9117690"/>
              <a:gd name="connsiteY244" fmla="*/ 4502260 h 5941139"/>
              <a:gd name="connsiteX245" fmla="*/ 5329772 w 9117690"/>
              <a:gd name="connsiteY245" fmla="*/ 4514750 h 5941139"/>
              <a:gd name="connsiteX246" fmla="*/ 5329772 w 9117690"/>
              <a:gd name="connsiteY246" fmla="*/ 4648658 h 5941139"/>
              <a:gd name="connsiteX247" fmla="*/ 5200745 w 9117690"/>
              <a:gd name="connsiteY247" fmla="*/ 4777685 h 5941139"/>
              <a:gd name="connsiteX248" fmla="*/ 5200746 w 9117690"/>
              <a:gd name="connsiteY248" fmla="*/ 4777684 h 5941139"/>
              <a:gd name="connsiteX249" fmla="*/ 5071719 w 9117690"/>
              <a:gd name="connsiteY249" fmla="*/ 4648657 h 5941139"/>
              <a:gd name="connsiteX250" fmla="*/ 5071719 w 9117690"/>
              <a:gd name="connsiteY250" fmla="*/ 4283403 h 5941139"/>
              <a:gd name="connsiteX251" fmla="*/ 5069515 w 9117690"/>
              <a:gd name="connsiteY251" fmla="*/ 4270913 h 5941139"/>
              <a:gd name="connsiteX252" fmla="*/ 4969786 w 9117690"/>
              <a:gd name="connsiteY252" fmla="*/ 4184964 h 5941139"/>
              <a:gd name="connsiteX253" fmla="*/ 4946306 w 9117690"/>
              <a:gd name="connsiteY253" fmla="*/ 4182597 h 5941139"/>
              <a:gd name="connsiteX254" fmla="*/ 4946306 w 9117690"/>
              <a:gd name="connsiteY254" fmla="*/ 4181859 h 5941139"/>
              <a:gd name="connsiteX255" fmla="*/ 4898236 w 9117690"/>
              <a:gd name="connsiteY255" fmla="*/ 4172155 h 5941139"/>
              <a:gd name="connsiteX256" fmla="*/ 4819433 w 9117690"/>
              <a:gd name="connsiteY256" fmla="*/ 4053267 h 5941139"/>
              <a:gd name="connsiteX257" fmla="*/ 4819433 w 9117690"/>
              <a:gd name="connsiteY257" fmla="*/ 3676891 h 5941139"/>
              <a:gd name="connsiteX258" fmla="*/ 4811044 w 9117690"/>
              <a:gd name="connsiteY258" fmla="*/ 3635342 h 5941139"/>
              <a:gd name="connsiteX259" fmla="*/ 4692157 w 9117690"/>
              <a:gd name="connsiteY259" fmla="*/ 3556538 h 5941139"/>
              <a:gd name="connsiteX260" fmla="*/ 4563130 w 9117690"/>
              <a:gd name="connsiteY260" fmla="*/ 3685565 h 5941139"/>
              <a:gd name="connsiteX261" fmla="*/ 4563130 w 9117690"/>
              <a:gd name="connsiteY261" fmla="*/ 2721354 h 5941139"/>
              <a:gd name="connsiteX262" fmla="*/ 4563015 w 9117690"/>
              <a:gd name="connsiteY262" fmla="*/ 2721354 h 5941139"/>
              <a:gd name="connsiteX263" fmla="*/ 4563014 w 9117690"/>
              <a:gd name="connsiteY263" fmla="*/ 3989318 h 5941139"/>
              <a:gd name="connsiteX264" fmla="*/ 4484211 w 9117690"/>
              <a:gd name="connsiteY264" fmla="*/ 4108206 h 5941139"/>
              <a:gd name="connsiteX265" fmla="*/ 4436141 w 9117690"/>
              <a:gd name="connsiteY265" fmla="*/ 4117910 h 5941139"/>
              <a:gd name="connsiteX266" fmla="*/ 4436141 w 9117690"/>
              <a:gd name="connsiteY266" fmla="*/ 4118648 h 5941139"/>
              <a:gd name="connsiteX267" fmla="*/ 4412661 w 9117690"/>
              <a:gd name="connsiteY267" fmla="*/ 4121015 h 5941139"/>
              <a:gd name="connsiteX268" fmla="*/ 4335596 w 9117690"/>
              <a:gd name="connsiteY268" fmla="*/ 4167459 h 5941139"/>
              <a:gd name="connsiteX269" fmla="*/ 4314689 w 9117690"/>
              <a:gd name="connsiteY269" fmla="*/ 4203902 h 5941139"/>
              <a:gd name="connsiteX270" fmla="*/ 4314689 w 9117690"/>
              <a:gd name="connsiteY270" fmla="*/ 4339514 h 5941139"/>
              <a:gd name="connsiteX271" fmla="*/ 4235886 w 9117690"/>
              <a:gd name="connsiteY271" fmla="*/ 4458402 h 5941139"/>
              <a:gd name="connsiteX272" fmla="*/ 4187818 w 9117690"/>
              <a:gd name="connsiteY272" fmla="*/ 4468106 h 5941139"/>
              <a:gd name="connsiteX273" fmla="*/ 4187818 w 9117690"/>
              <a:gd name="connsiteY273" fmla="*/ 4468844 h 5941139"/>
              <a:gd name="connsiteX274" fmla="*/ 4164338 w 9117690"/>
              <a:gd name="connsiteY274" fmla="*/ 4471211 h 5941139"/>
              <a:gd name="connsiteX275" fmla="*/ 4087274 w 9117690"/>
              <a:gd name="connsiteY275" fmla="*/ 4517655 h 5941139"/>
              <a:gd name="connsiteX276" fmla="*/ 4066135 w 9117690"/>
              <a:gd name="connsiteY276" fmla="*/ 4554501 h 5941139"/>
              <a:gd name="connsiteX277" fmla="*/ 4066135 w 9117690"/>
              <a:gd name="connsiteY277" fmla="*/ 4712270 h 5941139"/>
              <a:gd name="connsiteX278" fmla="*/ 3937109 w 9117690"/>
              <a:gd name="connsiteY278" fmla="*/ 4841297 h 5941139"/>
              <a:gd name="connsiteX279" fmla="*/ 3937109 w 9117690"/>
              <a:gd name="connsiteY279" fmla="*/ 4841296 h 5941139"/>
              <a:gd name="connsiteX280" fmla="*/ 3808082 w 9117690"/>
              <a:gd name="connsiteY280" fmla="*/ 4712269 h 5941139"/>
              <a:gd name="connsiteX281" fmla="*/ 3808082 w 9117690"/>
              <a:gd name="connsiteY281" fmla="*/ 4219524 h 5941139"/>
              <a:gd name="connsiteX282" fmla="*/ 3799694 w 9117690"/>
              <a:gd name="connsiteY282" fmla="*/ 4177974 h 5941139"/>
              <a:gd name="connsiteX283" fmla="*/ 3680807 w 9117690"/>
              <a:gd name="connsiteY283" fmla="*/ 4099170 h 5941139"/>
              <a:gd name="connsiteX284" fmla="*/ 3561920 w 9117690"/>
              <a:gd name="connsiteY284" fmla="*/ 4177974 h 5941139"/>
              <a:gd name="connsiteX285" fmla="*/ 3561433 w 9117690"/>
              <a:gd name="connsiteY285" fmla="*/ 4180384 h 5941139"/>
              <a:gd name="connsiteX286" fmla="*/ 3561433 w 9117690"/>
              <a:gd name="connsiteY286" fmla="*/ 4435525 h 5941139"/>
              <a:gd name="connsiteX287" fmla="*/ 3482629 w 9117690"/>
              <a:gd name="connsiteY287" fmla="*/ 4554413 h 5941139"/>
              <a:gd name="connsiteX288" fmla="*/ 3438829 w 9117690"/>
              <a:gd name="connsiteY288" fmla="*/ 4563255 h 5941139"/>
              <a:gd name="connsiteX289" fmla="*/ 3438829 w 9117690"/>
              <a:gd name="connsiteY289" fmla="*/ 4564621 h 5941139"/>
              <a:gd name="connsiteX290" fmla="*/ 3415349 w 9117690"/>
              <a:gd name="connsiteY290" fmla="*/ 4566988 h 5941139"/>
              <a:gd name="connsiteX291" fmla="*/ 3315620 w 9117690"/>
              <a:gd name="connsiteY291" fmla="*/ 4652937 h 5941139"/>
              <a:gd name="connsiteX292" fmla="*/ 3307419 w 9117690"/>
              <a:gd name="connsiteY292" fmla="*/ 4699408 h 5941139"/>
              <a:gd name="connsiteX293" fmla="*/ 3307419 w 9117690"/>
              <a:gd name="connsiteY293" fmla="*/ 5166577 h 5941139"/>
              <a:gd name="connsiteX294" fmla="*/ 3178392 w 9117690"/>
              <a:gd name="connsiteY294" fmla="*/ 5295604 h 5941139"/>
              <a:gd name="connsiteX295" fmla="*/ 3178393 w 9117690"/>
              <a:gd name="connsiteY295" fmla="*/ 5295605 h 5941139"/>
              <a:gd name="connsiteX296" fmla="*/ 3049366 w 9117690"/>
              <a:gd name="connsiteY296" fmla="*/ 5166578 h 5941139"/>
              <a:gd name="connsiteX297" fmla="*/ 3049366 w 9117690"/>
              <a:gd name="connsiteY297" fmla="*/ 4514433 h 5941139"/>
              <a:gd name="connsiteX298" fmla="*/ 3033349 w 9117690"/>
              <a:gd name="connsiteY298" fmla="*/ 4488034 h 5941139"/>
              <a:gd name="connsiteX299" fmla="*/ 2933786 w 9117690"/>
              <a:gd name="connsiteY299" fmla="*/ 4441080 h 5941139"/>
              <a:gd name="connsiteX300" fmla="*/ 2814899 w 9117690"/>
              <a:gd name="connsiteY300" fmla="*/ 4519884 h 5941139"/>
              <a:gd name="connsiteX301" fmla="*/ 2812443 w 9117690"/>
              <a:gd name="connsiteY301" fmla="*/ 4532044 h 5941139"/>
              <a:gd name="connsiteX302" fmla="*/ 2812443 w 9117690"/>
              <a:gd name="connsiteY302" fmla="*/ 5039766 h 5941139"/>
              <a:gd name="connsiteX303" fmla="*/ 2683416 w 9117690"/>
              <a:gd name="connsiteY303" fmla="*/ 5168793 h 5941139"/>
              <a:gd name="connsiteX304" fmla="*/ 2683417 w 9117690"/>
              <a:gd name="connsiteY304" fmla="*/ 5168792 h 5941139"/>
              <a:gd name="connsiteX305" fmla="*/ 2554391 w 9117690"/>
              <a:gd name="connsiteY305" fmla="*/ 5039765 h 5941139"/>
              <a:gd name="connsiteX306" fmla="*/ 2554391 w 9117690"/>
              <a:gd name="connsiteY306" fmla="*/ 2721354 h 5941139"/>
              <a:gd name="connsiteX307" fmla="*/ 2554390 w 9117690"/>
              <a:gd name="connsiteY307" fmla="*/ 2721354 h 5941139"/>
              <a:gd name="connsiteX308" fmla="*/ 2554389 w 9117690"/>
              <a:gd name="connsiteY308" fmla="*/ 5014636 h 5941139"/>
              <a:gd name="connsiteX309" fmla="*/ 2544250 w 9117690"/>
              <a:gd name="connsiteY309" fmla="*/ 4964418 h 5941139"/>
              <a:gd name="connsiteX310" fmla="*/ 2425363 w 9117690"/>
              <a:gd name="connsiteY310" fmla="*/ 4885614 h 5941139"/>
              <a:gd name="connsiteX311" fmla="*/ 2296336 w 9117690"/>
              <a:gd name="connsiteY311" fmla="*/ 5014641 h 5941139"/>
              <a:gd name="connsiteX312" fmla="*/ 2296336 w 9117690"/>
              <a:gd name="connsiteY312" fmla="*/ 5812112 h 5941139"/>
              <a:gd name="connsiteX313" fmla="*/ 2167309 w 9117690"/>
              <a:gd name="connsiteY313" fmla="*/ 5941139 h 5941139"/>
              <a:gd name="connsiteX314" fmla="*/ 2167310 w 9117690"/>
              <a:gd name="connsiteY314" fmla="*/ 5941138 h 5941139"/>
              <a:gd name="connsiteX315" fmla="*/ 2038282 w 9117690"/>
              <a:gd name="connsiteY315" fmla="*/ 5812111 h 5941139"/>
              <a:gd name="connsiteX316" fmla="*/ 2038282 w 9117690"/>
              <a:gd name="connsiteY316" fmla="*/ 3090763 h 5941139"/>
              <a:gd name="connsiteX317" fmla="*/ 2167310 w 9117690"/>
              <a:gd name="connsiteY317" fmla="*/ 3219790 h 5941139"/>
              <a:gd name="connsiteX318" fmla="*/ 2167309 w 9117690"/>
              <a:gd name="connsiteY318" fmla="*/ 3219791 h 5941139"/>
              <a:gd name="connsiteX319" fmla="*/ 2296336 w 9117690"/>
              <a:gd name="connsiteY319" fmla="*/ 3090764 h 5941139"/>
              <a:gd name="connsiteX320" fmla="*/ 2296336 w 9117690"/>
              <a:gd name="connsiteY320" fmla="*/ 2293293 h 5941139"/>
              <a:gd name="connsiteX321" fmla="*/ 2425363 w 9117690"/>
              <a:gd name="connsiteY321" fmla="*/ 2164266 h 5941139"/>
              <a:gd name="connsiteX322" fmla="*/ 2544250 w 9117690"/>
              <a:gd name="connsiteY322" fmla="*/ 2243070 h 5941139"/>
              <a:gd name="connsiteX323" fmla="*/ 2554389 w 9117690"/>
              <a:gd name="connsiteY323" fmla="*/ 2293288 h 5941139"/>
              <a:gd name="connsiteX324" fmla="*/ 0 w 9117690"/>
              <a:gd name="connsiteY324" fmla="*/ 6 h 5941139"/>
              <a:gd name="connsiteX325" fmla="*/ 1 w 9117690"/>
              <a:gd name="connsiteY325" fmla="*/ 6 h 5941139"/>
              <a:gd name="connsiteX326" fmla="*/ 1 w 9117690"/>
              <a:gd name="connsiteY326" fmla="*/ 2022829 h 5941139"/>
              <a:gd name="connsiteX327" fmla="*/ 129028 w 9117690"/>
              <a:gd name="connsiteY327" fmla="*/ 2151856 h 5941139"/>
              <a:gd name="connsiteX328" fmla="*/ 129027 w 9117690"/>
              <a:gd name="connsiteY328" fmla="*/ 2151857 h 5941139"/>
              <a:gd name="connsiteX329" fmla="*/ 258054 w 9117690"/>
              <a:gd name="connsiteY329" fmla="*/ 2022830 h 5941139"/>
              <a:gd name="connsiteX330" fmla="*/ 258054 w 9117690"/>
              <a:gd name="connsiteY330" fmla="*/ 1933912 h 5941139"/>
              <a:gd name="connsiteX331" fmla="*/ 261652 w 9117690"/>
              <a:gd name="connsiteY331" fmla="*/ 1916093 h 5941139"/>
              <a:gd name="connsiteX332" fmla="*/ 380539 w 9117690"/>
              <a:gd name="connsiteY332" fmla="*/ 1837289 h 5941139"/>
              <a:gd name="connsiteX333" fmla="*/ 499427 w 9117690"/>
              <a:gd name="connsiteY333" fmla="*/ 1916093 h 5941139"/>
              <a:gd name="connsiteX334" fmla="*/ 509565 w 9117690"/>
              <a:gd name="connsiteY334" fmla="*/ 1966312 h 5941139"/>
              <a:gd name="connsiteX335" fmla="*/ 509566 w 9117690"/>
              <a:gd name="connsiteY335" fmla="*/ 2560332 h 5941139"/>
              <a:gd name="connsiteX336" fmla="*/ 638593 w 9117690"/>
              <a:gd name="connsiteY336" fmla="*/ 2689359 h 5941139"/>
              <a:gd name="connsiteX337" fmla="*/ 638592 w 9117690"/>
              <a:gd name="connsiteY337" fmla="*/ 2689360 h 5941139"/>
              <a:gd name="connsiteX338" fmla="*/ 767619 w 9117690"/>
              <a:gd name="connsiteY338" fmla="*/ 2560333 h 5941139"/>
              <a:gd name="connsiteX339" fmla="*/ 767619 w 9117690"/>
              <a:gd name="connsiteY339" fmla="*/ 2474994 h 5941139"/>
              <a:gd name="connsiteX340" fmla="*/ 777383 w 9117690"/>
              <a:gd name="connsiteY340" fmla="*/ 2426633 h 5941139"/>
              <a:gd name="connsiteX341" fmla="*/ 896270 w 9117690"/>
              <a:gd name="connsiteY341" fmla="*/ 2347829 h 5941139"/>
              <a:gd name="connsiteX342" fmla="*/ 1015158 w 9117690"/>
              <a:gd name="connsiteY342" fmla="*/ 2426633 h 5941139"/>
              <a:gd name="connsiteX343" fmla="*/ 1025296 w 9117690"/>
              <a:gd name="connsiteY343" fmla="*/ 2476852 h 5941139"/>
              <a:gd name="connsiteX344" fmla="*/ 1025297 w 9117690"/>
              <a:gd name="connsiteY344" fmla="*/ 2460329 h 5941139"/>
              <a:gd name="connsiteX345" fmla="*/ 1154325 w 9117690"/>
              <a:gd name="connsiteY345" fmla="*/ 2589356 h 5941139"/>
              <a:gd name="connsiteX346" fmla="*/ 1154325 w 9117690"/>
              <a:gd name="connsiteY346" fmla="*/ 2589357 h 5941139"/>
              <a:gd name="connsiteX347" fmla="*/ 1283351 w 9117690"/>
              <a:gd name="connsiteY347" fmla="*/ 2460330 h 5941139"/>
              <a:gd name="connsiteX348" fmla="*/ 1283351 w 9117690"/>
              <a:gd name="connsiteY348" fmla="*/ 2199633 h 5941139"/>
              <a:gd name="connsiteX349" fmla="*/ 1284065 w 9117690"/>
              <a:gd name="connsiteY349" fmla="*/ 2196100 h 5941139"/>
              <a:gd name="connsiteX350" fmla="*/ 1402953 w 9117690"/>
              <a:gd name="connsiteY350" fmla="*/ 2117296 h 5941139"/>
              <a:gd name="connsiteX351" fmla="*/ 1521839 w 9117690"/>
              <a:gd name="connsiteY351" fmla="*/ 2196100 h 5941139"/>
              <a:gd name="connsiteX352" fmla="*/ 1522552 w 9117690"/>
              <a:gd name="connsiteY352" fmla="*/ 2199631 h 5941139"/>
              <a:gd name="connsiteX353" fmla="*/ 1522552 w 9117690"/>
              <a:gd name="connsiteY353" fmla="*/ 2372521 h 5941139"/>
              <a:gd name="connsiteX354" fmla="*/ 1651578 w 9117690"/>
              <a:gd name="connsiteY354" fmla="*/ 2501548 h 5941139"/>
              <a:gd name="connsiteX355" fmla="*/ 1651577 w 9117690"/>
              <a:gd name="connsiteY355" fmla="*/ 2501549 h 5941139"/>
              <a:gd name="connsiteX356" fmla="*/ 1780604 w 9117690"/>
              <a:gd name="connsiteY356" fmla="*/ 2372522 h 5941139"/>
              <a:gd name="connsiteX357" fmla="*/ 1780604 w 9117690"/>
              <a:gd name="connsiteY357" fmla="*/ 2041720 h 5941139"/>
              <a:gd name="connsiteX358" fmla="*/ 1790368 w 9117690"/>
              <a:gd name="connsiteY358" fmla="*/ 1993360 h 5941139"/>
              <a:gd name="connsiteX359" fmla="*/ 1909255 w 9117690"/>
              <a:gd name="connsiteY359" fmla="*/ 1914556 h 5941139"/>
              <a:gd name="connsiteX360" fmla="*/ 2028143 w 9117690"/>
              <a:gd name="connsiteY360" fmla="*/ 1993360 h 5941139"/>
              <a:gd name="connsiteX361" fmla="*/ 2038281 w 9117690"/>
              <a:gd name="connsiteY361" fmla="*/ 2043579 h 5941139"/>
              <a:gd name="connsiteX362" fmla="*/ 2038282 w 9117690"/>
              <a:gd name="connsiteY362" fmla="*/ 2721354 h 5941139"/>
              <a:gd name="connsiteX363" fmla="*/ 2038281 w 9117690"/>
              <a:gd name="connsiteY363" fmla="*/ 4764927 h 5941139"/>
              <a:gd name="connsiteX364" fmla="*/ 2028143 w 9117690"/>
              <a:gd name="connsiteY364" fmla="*/ 4714708 h 5941139"/>
              <a:gd name="connsiteX365" fmla="*/ 1909255 w 9117690"/>
              <a:gd name="connsiteY365" fmla="*/ 4635904 h 5941139"/>
              <a:gd name="connsiteX366" fmla="*/ 1790368 w 9117690"/>
              <a:gd name="connsiteY366" fmla="*/ 4714708 h 5941139"/>
              <a:gd name="connsiteX367" fmla="*/ 1780604 w 9117690"/>
              <a:gd name="connsiteY367" fmla="*/ 4763068 h 5941139"/>
              <a:gd name="connsiteX368" fmla="*/ 1780604 w 9117690"/>
              <a:gd name="connsiteY368" fmla="*/ 5093870 h 5941139"/>
              <a:gd name="connsiteX369" fmla="*/ 1651577 w 9117690"/>
              <a:gd name="connsiteY369" fmla="*/ 5222897 h 5941139"/>
              <a:gd name="connsiteX370" fmla="*/ 1651578 w 9117690"/>
              <a:gd name="connsiteY370" fmla="*/ 5222896 h 5941139"/>
              <a:gd name="connsiteX371" fmla="*/ 1522552 w 9117690"/>
              <a:gd name="connsiteY371" fmla="*/ 5093869 h 5941139"/>
              <a:gd name="connsiteX372" fmla="*/ 1522552 w 9117690"/>
              <a:gd name="connsiteY372" fmla="*/ 4920979 h 5941139"/>
              <a:gd name="connsiteX373" fmla="*/ 1521839 w 9117690"/>
              <a:gd name="connsiteY373" fmla="*/ 4917448 h 5941139"/>
              <a:gd name="connsiteX374" fmla="*/ 1402953 w 9117690"/>
              <a:gd name="connsiteY374" fmla="*/ 4838644 h 5941139"/>
              <a:gd name="connsiteX375" fmla="*/ 1284065 w 9117690"/>
              <a:gd name="connsiteY375" fmla="*/ 4917448 h 5941139"/>
              <a:gd name="connsiteX376" fmla="*/ 1283351 w 9117690"/>
              <a:gd name="connsiteY376" fmla="*/ 4920981 h 5941139"/>
              <a:gd name="connsiteX377" fmla="*/ 1283351 w 9117690"/>
              <a:gd name="connsiteY377" fmla="*/ 5181678 h 5941139"/>
              <a:gd name="connsiteX378" fmla="*/ 1154325 w 9117690"/>
              <a:gd name="connsiteY378" fmla="*/ 5310705 h 5941139"/>
              <a:gd name="connsiteX379" fmla="*/ 1154325 w 9117690"/>
              <a:gd name="connsiteY379" fmla="*/ 5310704 h 5941139"/>
              <a:gd name="connsiteX380" fmla="*/ 1025297 w 9117690"/>
              <a:gd name="connsiteY380" fmla="*/ 5181677 h 5941139"/>
              <a:gd name="connsiteX381" fmla="*/ 1025297 w 9117690"/>
              <a:gd name="connsiteY381" fmla="*/ 2721354 h 5941139"/>
              <a:gd name="connsiteX382" fmla="*/ 1025296 w 9117690"/>
              <a:gd name="connsiteY382" fmla="*/ 5198200 h 5941139"/>
              <a:gd name="connsiteX383" fmla="*/ 1015158 w 9117690"/>
              <a:gd name="connsiteY383" fmla="*/ 5147981 h 5941139"/>
              <a:gd name="connsiteX384" fmla="*/ 896270 w 9117690"/>
              <a:gd name="connsiteY384" fmla="*/ 5069177 h 5941139"/>
              <a:gd name="connsiteX385" fmla="*/ 777383 w 9117690"/>
              <a:gd name="connsiteY385" fmla="*/ 5147981 h 5941139"/>
              <a:gd name="connsiteX386" fmla="*/ 767619 w 9117690"/>
              <a:gd name="connsiteY386" fmla="*/ 5196342 h 5941139"/>
              <a:gd name="connsiteX387" fmla="*/ 767619 w 9117690"/>
              <a:gd name="connsiteY387" fmla="*/ 5281681 h 5941139"/>
              <a:gd name="connsiteX388" fmla="*/ 638592 w 9117690"/>
              <a:gd name="connsiteY388" fmla="*/ 5410708 h 5941139"/>
              <a:gd name="connsiteX389" fmla="*/ 638593 w 9117690"/>
              <a:gd name="connsiteY389" fmla="*/ 5410707 h 5941139"/>
              <a:gd name="connsiteX390" fmla="*/ 509566 w 9117690"/>
              <a:gd name="connsiteY390" fmla="*/ 5281680 h 5941139"/>
              <a:gd name="connsiteX391" fmla="*/ 509566 w 9117690"/>
              <a:gd name="connsiteY391" fmla="*/ 2721354 h 5941139"/>
              <a:gd name="connsiteX392" fmla="*/ 509565 w 9117690"/>
              <a:gd name="connsiteY392" fmla="*/ 4687660 h 5941139"/>
              <a:gd name="connsiteX393" fmla="*/ 499427 w 9117690"/>
              <a:gd name="connsiteY393" fmla="*/ 4637441 h 5941139"/>
              <a:gd name="connsiteX394" fmla="*/ 380539 w 9117690"/>
              <a:gd name="connsiteY394" fmla="*/ 4558637 h 5941139"/>
              <a:gd name="connsiteX395" fmla="*/ 261652 w 9117690"/>
              <a:gd name="connsiteY395" fmla="*/ 4637441 h 5941139"/>
              <a:gd name="connsiteX396" fmla="*/ 258054 w 9117690"/>
              <a:gd name="connsiteY396" fmla="*/ 4655260 h 5941139"/>
              <a:gd name="connsiteX397" fmla="*/ 258054 w 9117690"/>
              <a:gd name="connsiteY397" fmla="*/ 4744178 h 5941139"/>
              <a:gd name="connsiteX398" fmla="*/ 129027 w 9117690"/>
              <a:gd name="connsiteY398" fmla="*/ 4873205 h 5941139"/>
              <a:gd name="connsiteX399" fmla="*/ 129028 w 9117690"/>
              <a:gd name="connsiteY399" fmla="*/ 4873204 h 5941139"/>
              <a:gd name="connsiteX400" fmla="*/ 1 w 9117690"/>
              <a:gd name="connsiteY400" fmla="*/ 4744177 h 5941139"/>
              <a:gd name="connsiteX401" fmla="*/ 1 w 9117690"/>
              <a:gd name="connsiteY401" fmla="*/ 2721354 h 5941139"/>
              <a:gd name="connsiteX402" fmla="*/ 0 w 9117690"/>
              <a:gd name="connsiteY402" fmla="*/ 2721354 h 5941139"/>
              <a:gd name="connsiteX403" fmla="*/ 0 w 9117690"/>
              <a:gd name="connsiteY403" fmla="*/ 6 h 5941139"/>
              <a:gd name="connsiteX0" fmla="*/ 3416214 w 9117690"/>
              <a:gd name="connsiteY0" fmla="*/ 4559601 h 5941133"/>
              <a:gd name="connsiteX1" fmla="*/ 3418663 w 9117690"/>
              <a:gd name="connsiteY1" fmla="*/ 4560435 h 5941133"/>
              <a:gd name="connsiteX2" fmla="*/ 3419057 w 9117690"/>
              <a:gd name="connsiteY2" fmla="*/ 4560469 h 5941133"/>
              <a:gd name="connsiteX3" fmla="*/ 3416214 w 9117690"/>
              <a:gd name="connsiteY3" fmla="*/ 4559601 h 5941133"/>
              <a:gd name="connsiteX4" fmla="*/ 3416214 w 9117690"/>
              <a:gd name="connsiteY4" fmla="*/ 1838253 h 5941133"/>
              <a:gd name="connsiteX5" fmla="*/ 3419057 w 9117690"/>
              <a:gd name="connsiteY5" fmla="*/ 1839121 h 5941133"/>
              <a:gd name="connsiteX6" fmla="*/ 3418663 w 9117690"/>
              <a:gd name="connsiteY6" fmla="*/ 1839087 h 5941133"/>
              <a:gd name="connsiteX7" fmla="*/ 3416214 w 9117690"/>
              <a:gd name="connsiteY7" fmla="*/ 1838253 h 5941133"/>
              <a:gd name="connsiteX8" fmla="*/ 2554389 w 9117690"/>
              <a:gd name="connsiteY8" fmla="*/ 2293282 h 5941133"/>
              <a:gd name="connsiteX9" fmla="*/ 2554391 w 9117690"/>
              <a:gd name="connsiteY9" fmla="*/ 2318411 h 5941133"/>
              <a:gd name="connsiteX10" fmla="*/ 2683417 w 9117690"/>
              <a:gd name="connsiteY10" fmla="*/ 2447438 h 5941133"/>
              <a:gd name="connsiteX11" fmla="*/ 2683416 w 9117690"/>
              <a:gd name="connsiteY11" fmla="*/ 2447439 h 5941133"/>
              <a:gd name="connsiteX12" fmla="*/ 2812443 w 9117690"/>
              <a:gd name="connsiteY12" fmla="*/ 2318412 h 5941133"/>
              <a:gd name="connsiteX13" fmla="*/ 2812443 w 9117690"/>
              <a:gd name="connsiteY13" fmla="*/ 1810690 h 5941133"/>
              <a:gd name="connsiteX14" fmla="*/ 2814899 w 9117690"/>
              <a:gd name="connsiteY14" fmla="*/ 1798530 h 5941133"/>
              <a:gd name="connsiteX15" fmla="*/ 2933786 w 9117690"/>
              <a:gd name="connsiteY15" fmla="*/ 1719726 h 5941133"/>
              <a:gd name="connsiteX16" fmla="*/ 3033349 w 9117690"/>
              <a:gd name="connsiteY16" fmla="*/ 1766680 h 5941133"/>
              <a:gd name="connsiteX17" fmla="*/ 3049366 w 9117690"/>
              <a:gd name="connsiteY17" fmla="*/ 1793079 h 5941133"/>
              <a:gd name="connsiteX18" fmla="*/ 3049366 w 9117690"/>
              <a:gd name="connsiteY18" fmla="*/ 2445224 h 5941133"/>
              <a:gd name="connsiteX19" fmla="*/ 3178393 w 9117690"/>
              <a:gd name="connsiteY19" fmla="*/ 2574251 h 5941133"/>
              <a:gd name="connsiteX20" fmla="*/ 3178392 w 9117690"/>
              <a:gd name="connsiteY20" fmla="*/ 2574250 h 5941133"/>
              <a:gd name="connsiteX21" fmla="*/ 3307419 w 9117690"/>
              <a:gd name="connsiteY21" fmla="*/ 2445223 h 5941133"/>
              <a:gd name="connsiteX22" fmla="*/ 3307419 w 9117690"/>
              <a:gd name="connsiteY22" fmla="*/ 1978054 h 5941133"/>
              <a:gd name="connsiteX23" fmla="*/ 3315620 w 9117690"/>
              <a:gd name="connsiteY23" fmla="*/ 1931583 h 5941133"/>
              <a:gd name="connsiteX24" fmla="*/ 3415349 w 9117690"/>
              <a:gd name="connsiteY24" fmla="*/ 1845634 h 5941133"/>
              <a:gd name="connsiteX25" fmla="*/ 3438829 w 9117690"/>
              <a:gd name="connsiteY25" fmla="*/ 1843267 h 5941133"/>
              <a:gd name="connsiteX26" fmla="*/ 3438829 w 9117690"/>
              <a:gd name="connsiteY26" fmla="*/ 1841901 h 5941133"/>
              <a:gd name="connsiteX27" fmla="*/ 3482629 w 9117690"/>
              <a:gd name="connsiteY27" fmla="*/ 1833059 h 5941133"/>
              <a:gd name="connsiteX28" fmla="*/ 3561433 w 9117690"/>
              <a:gd name="connsiteY28" fmla="*/ 1714171 h 5941133"/>
              <a:gd name="connsiteX29" fmla="*/ 3561433 w 9117690"/>
              <a:gd name="connsiteY29" fmla="*/ 1459030 h 5941133"/>
              <a:gd name="connsiteX30" fmla="*/ 3561920 w 9117690"/>
              <a:gd name="connsiteY30" fmla="*/ 1456620 h 5941133"/>
              <a:gd name="connsiteX31" fmla="*/ 3680807 w 9117690"/>
              <a:gd name="connsiteY31" fmla="*/ 1377816 h 5941133"/>
              <a:gd name="connsiteX32" fmla="*/ 3799694 w 9117690"/>
              <a:gd name="connsiteY32" fmla="*/ 1456620 h 5941133"/>
              <a:gd name="connsiteX33" fmla="*/ 3808082 w 9117690"/>
              <a:gd name="connsiteY33" fmla="*/ 1498170 h 5941133"/>
              <a:gd name="connsiteX34" fmla="*/ 3808082 w 9117690"/>
              <a:gd name="connsiteY34" fmla="*/ 1990915 h 5941133"/>
              <a:gd name="connsiteX35" fmla="*/ 3937109 w 9117690"/>
              <a:gd name="connsiteY35" fmla="*/ 2119942 h 5941133"/>
              <a:gd name="connsiteX36" fmla="*/ 3937109 w 9117690"/>
              <a:gd name="connsiteY36" fmla="*/ 2119943 h 5941133"/>
              <a:gd name="connsiteX37" fmla="*/ 4066135 w 9117690"/>
              <a:gd name="connsiteY37" fmla="*/ 1990916 h 5941133"/>
              <a:gd name="connsiteX38" fmla="*/ 4066135 w 9117690"/>
              <a:gd name="connsiteY38" fmla="*/ 1833147 h 5941133"/>
              <a:gd name="connsiteX39" fmla="*/ 4087274 w 9117690"/>
              <a:gd name="connsiteY39" fmla="*/ 1796301 h 5941133"/>
              <a:gd name="connsiteX40" fmla="*/ 4164338 w 9117690"/>
              <a:gd name="connsiteY40" fmla="*/ 1749857 h 5941133"/>
              <a:gd name="connsiteX41" fmla="*/ 4187818 w 9117690"/>
              <a:gd name="connsiteY41" fmla="*/ 1747490 h 5941133"/>
              <a:gd name="connsiteX42" fmla="*/ 4187818 w 9117690"/>
              <a:gd name="connsiteY42" fmla="*/ 1746752 h 5941133"/>
              <a:gd name="connsiteX43" fmla="*/ 4235886 w 9117690"/>
              <a:gd name="connsiteY43" fmla="*/ 1737048 h 5941133"/>
              <a:gd name="connsiteX44" fmla="*/ 4314689 w 9117690"/>
              <a:gd name="connsiteY44" fmla="*/ 1618160 h 5941133"/>
              <a:gd name="connsiteX45" fmla="*/ 4314689 w 9117690"/>
              <a:gd name="connsiteY45" fmla="*/ 1482548 h 5941133"/>
              <a:gd name="connsiteX46" fmla="*/ 4335596 w 9117690"/>
              <a:gd name="connsiteY46" fmla="*/ 1446105 h 5941133"/>
              <a:gd name="connsiteX47" fmla="*/ 4412661 w 9117690"/>
              <a:gd name="connsiteY47" fmla="*/ 1399661 h 5941133"/>
              <a:gd name="connsiteX48" fmla="*/ 4436141 w 9117690"/>
              <a:gd name="connsiteY48" fmla="*/ 1397294 h 5941133"/>
              <a:gd name="connsiteX49" fmla="*/ 4436141 w 9117690"/>
              <a:gd name="connsiteY49" fmla="*/ 1396556 h 5941133"/>
              <a:gd name="connsiteX50" fmla="*/ 4484211 w 9117690"/>
              <a:gd name="connsiteY50" fmla="*/ 1386852 h 5941133"/>
              <a:gd name="connsiteX51" fmla="*/ 4563014 w 9117690"/>
              <a:gd name="connsiteY51" fmla="*/ 1267964 h 5941133"/>
              <a:gd name="connsiteX52" fmla="*/ 4563015 w 9117690"/>
              <a:gd name="connsiteY52" fmla="*/ 0 h 5941133"/>
              <a:gd name="connsiteX53" fmla="*/ 4563130 w 9117690"/>
              <a:gd name="connsiteY53" fmla="*/ 0 h 5941133"/>
              <a:gd name="connsiteX54" fmla="*/ 4563130 w 9117690"/>
              <a:gd name="connsiteY54" fmla="*/ 964211 h 5941133"/>
              <a:gd name="connsiteX55" fmla="*/ 4692157 w 9117690"/>
              <a:gd name="connsiteY55" fmla="*/ 835184 h 5941133"/>
              <a:gd name="connsiteX56" fmla="*/ 4811044 w 9117690"/>
              <a:gd name="connsiteY56" fmla="*/ 913988 h 5941133"/>
              <a:gd name="connsiteX57" fmla="*/ 4819433 w 9117690"/>
              <a:gd name="connsiteY57" fmla="*/ 955537 h 5941133"/>
              <a:gd name="connsiteX58" fmla="*/ 4819433 w 9117690"/>
              <a:gd name="connsiteY58" fmla="*/ 1331913 h 5941133"/>
              <a:gd name="connsiteX59" fmla="*/ 4898236 w 9117690"/>
              <a:gd name="connsiteY59" fmla="*/ 1450801 h 5941133"/>
              <a:gd name="connsiteX60" fmla="*/ 4946306 w 9117690"/>
              <a:gd name="connsiteY60" fmla="*/ 1460505 h 5941133"/>
              <a:gd name="connsiteX61" fmla="*/ 4946306 w 9117690"/>
              <a:gd name="connsiteY61" fmla="*/ 1461243 h 5941133"/>
              <a:gd name="connsiteX62" fmla="*/ 4969786 w 9117690"/>
              <a:gd name="connsiteY62" fmla="*/ 1463610 h 5941133"/>
              <a:gd name="connsiteX63" fmla="*/ 5069515 w 9117690"/>
              <a:gd name="connsiteY63" fmla="*/ 1549559 h 5941133"/>
              <a:gd name="connsiteX64" fmla="*/ 5071719 w 9117690"/>
              <a:gd name="connsiteY64" fmla="*/ 1562049 h 5941133"/>
              <a:gd name="connsiteX65" fmla="*/ 5071719 w 9117690"/>
              <a:gd name="connsiteY65" fmla="*/ 1927303 h 5941133"/>
              <a:gd name="connsiteX66" fmla="*/ 5200746 w 9117690"/>
              <a:gd name="connsiteY66" fmla="*/ 2056330 h 5941133"/>
              <a:gd name="connsiteX67" fmla="*/ 5200745 w 9117690"/>
              <a:gd name="connsiteY67" fmla="*/ 2056331 h 5941133"/>
              <a:gd name="connsiteX68" fmla="*/ 5329772 w 9117690"/>
              <a:gd name="connsiteY68" fmla="*/ 1927304 h 5941133"/>
              <a:gd name="connsiteX69" fmla="*/ 5329772 w 9117690"/>
              <a:gd name="connsiteY69" fmla="*/ 1793396 h 5941133"/>
              <a:gd name="connsiteX70" fmla="*/ 5331976 w 9117690"/>
              <a:gd name="connsiteY70" fmla="*/ 1780906 h 5941133"/>
              <a:gd name="connsiteX71" fmla="*/ 5431705 w 9117690"/>
              <a:gd name="connsiteY71" fmla="*/ 1694957 h 5941133"/>
              <a:gd name="connsiteX72" fmla="*/ 5455185 w 9117690"/>
              <a:gd name="connsiteY72" fmla="*/ 1692590 h 5941133"/>
              <a:gd name="connsiteX73" fmla="*/ 5455185 w 9117690"/>
              <a:gd name="connsiteY73" fmla="*/ 1691852 h 5941133"/>
              <a:gd name="connsiteX74" fmla="*/ 5503255 w 9117690"/>
              <a:gd name="connsiteY74" fmla="*/ 1682148 h 5941133"/>
              <a:gd name="connsiteX75" fmla="*/ 5582058 w 9117690"/>
              <a:gd name="connsiteY75" fmla="*/ 1563260 h 5941133"/>
              <a:gd name="connsiteX76" fmla="*/ 5582058 w 9117690"/>
              <a:gd name="connsiteY76" fmla="*/ 1409856 h 5941133"/>
              <a:gd name="connsiteX77" fmla="*/ 5584247 w 9117690"/>
              <a:gd name="connsiteY77" fmla="*/ 1399012 h 5941133"/>
              <a:gd name="connsiteX78" fmla="*/ 5703135 w 9117690"/>
              <a:gd name="connsiteY78" fmla="*/ 1320208 h 5941133"/>
              <a:gd name="connsiteX79" fmla="*/ 5822022 w 9117690"/>
              <a:gd name="connsiteY79" fmla="*/ 1399012 h 5941133"/>
              <a:gd name="connsiteX80" fmla="*/ 5830411 w 9117690"/>
              <a:gd name="connsiteY80" fmla="*/ 1440562 h 5941133"/>
              <a:gd name="connsiteX81" fmla="*/ 5830411 w 9117690"/>
              <a:gd name="connsiteY81" fmla="*/ 1554546 h 5941133"/>
              <a:gd name="connsiteX82" fmla="*/ 5909214 w 9117690"/>
              <a:gd name="connsiteY82" fmla="*/ 1673434 h 5941133"/>
              <a:gd name="connsiteX83" fmla="*/ 5957284 w 9117690"/>
              <a:gd name="connsiteY83" fmla="*/ 1683138 h 5941133"/>
              <a:gd name="connsiteX84" fmla="*/ 5957284 w 9117690"/>
              <a:gd name="connsiteY84" fmla="*/ 1683876 h 5941133"/>
              <a:gd name="connsiteX85" fmla="*/ 5980764 w 9117690"/>
              <a:gd name="connsiteY85" fmla="*/ 1686243 h 5941133"/>
              <a:gd name="connsiteX86" fmla="*/ 6057828 w 9117690"/>
              <a:gd name="connsiteY86" fmla="*/ 1732687 h 5941133"/>
              <a:gd name="connsiteX87" fmla="*/ 6076498 w 9117690"/>
              <a:gd name="connsiteY87" fmla="*/ 1765229 h 5941133"/>
              <a:gd name="connsiteX88" fmla="*/ 6076498 w 9117690"/>
              <a:gd name="connsiteY88" fmla="*/ 1811967 h 5941133"/>
              <a:gd name="connsiteX89" fmla="*/ 6205525 w 9117690"/>
              <a:gd name="connsiteY89" fmla="*/ 1940994 h 5941133"/>
              <a:gd name="connsiteX90" fmla="*/ 6205524 w 9117690"/>
              <a:gd name="connsiteY90" fmla="*/ 1940995 h 5941133"/>
              <a:gd name="connsiteX91" fmla="*/ 6334551 w 9117690"/>
              <a:gd name="connsiteY91" fmla="*/ 1811968 h 5941133"/>
              <a:gd name="connsiteX92" fmla="*/ 6334551 w 9117690"/>
              <a:gd name="connsiteY92" fmla="*/ 1503022 h 5941133"/>
              <a:gd name="connsiteX93" fmla="*/ 6338149 w 9117690"/>
              <a:gd name="connsiteY93" fmla="*/ 1485203 h 5941133"/>
              <a:gd name="connsiteX94" fmla="*/ 6457036 w 9117690"/>
              <a:gd name="connsiteY94" fmla="*/ 1406399 h 5941133"/>
              <a:gd name="connsiteX95" fmla="*/ 6575924 w 9117690"/>
              <a:gd name="connsiteY95" fmla="*/ 1485203 h 5941133"/>
              <a:gd name="connsiteX96" fmla="*/ 6586062 w 9117690"/>
              <a:gd name="connsiteY96" fmla="*/ 1535422 h 5941133"/>
              <a:gd name="connsiteX97" fmla="*/ 6586063 w 9117690"/>
              <a:gd name="connsiteY97" fmla="*/ 0 h 5941133"/>
              <a:gd name="connsiteX98" fmla="*/ 6586063 w 9117690"/>
              <a:gd name="connsiteY98" fmla="*/ 2432384 h 5941133"/>
              <a:gd name="connsiteX99" fmla="*/ 6715090 w 9117690"/>
              <a:gd name="connsiteY99" fmla="*/ 2561411 h 5941133"/>
              <a:gd name="connsiteX100" fmla="*/ 6715089 w 9117690"/>
              <a:gd name="connsiteY100" fmla="*/ 2561412 h 5941133"/>
              <a:gd name="connsiteX101" fmla="*/ 6844116 w 9117690"/>
              <a:gd name="connsiteY101" fmla="*/ 2432385 h 5941133"/>
              <a:gd name="connsiteX102" fmla="*/ 6844116 w 9117690"/>
              <a:gd name="connsiteY102" fmla="*/ 1845983 h 5941133"/>
              <a:gd name="connsiteX103" fmla="*/ 6853880 w 9117690"/>
              <a:gd name="connsiteY103" fmla="*/ 1797623 h 5941133"/>
              <a:gd name="connsiteX104" fmla="*/ 6972767 w 9117690"/>
              <a:gd name="connsiteY104" fmla="*/ 1718819 h 5941133"/>
              <a:gd name="connsiteX105" fmla="*/ 7091655 w 9117690"/>
              <a:gd name="connsiteY105" fmla="*/ 1797623 h 5941133"/>
              <a:gd name="connsiteX106" fmla="*/ 7101793 w 9117690"/>
              <a:gd name="connsiteY106" fmla="*/ 1847842 h 5941133"/>
              <a:gd name="connsiteX107" fmla="*/ 7101794 w 9117690"/>
              <a:gd name="connsiteY107" fmla="*/ 0 h 5941133"/>
              <a:gd name="connsiteX108" fmla="*/ 7101794 w 9117690"/>
              <a:gd name="connsiteY108" fmla="*/ 1831319 h 5941133"/>
              <a:gd name="connsiteX109" fmla="*/ 7230821 w 9117690"/>
              <a:gd name="connsiteY109" fmla="*/ 1960346 h 5941133"/>
              <a:gd name="connsiteX110" fmla="*/ 7230820 w 9117690"/>
              <a:gd name="connsiteY110" fmla="*/ 1960347 h 5941133"/>
              <a:gd name="connsiteX111" fmla="*/ 7359847 w 9117690"/>
              <a:gd name="connsiteY111" fmla="*/ 1831320 h 5941133"/>
              <a:gd name="connsiteX112" fmla="*/ 7359847 w 9117690"/>
              <a:gd name="connsiteY112" fmla="*/ 1726679 h 5941133"/>
              <a:gd name="connsiteX113" fmla="*/ 7360099 w 9117690"/>
              <a:gd name="connsiteY113" fmla="*/ 1725250 h 5941133"/>
              <a:gd name="connsiteX114" fmla="*/ 7459828 w 9117690"/>
              <a:gd name="connsiteY114" fmla="*/ 1639301 h 5941133"/>
              <a:gd name="connsiteX115" fmla="*/ 7483308 w 9117690"/>
              <a:gd name="connsiteY115" fmla="*/ 1636934 h 5941133"/>
              <a:gd name="connsiteX116" fmla="*/ 7483308 w 9117690"/>
              <a:gd name="connsiteY116" fmla="*/ 1636196 h 5941133"/>
              <a:gd name="connsiteX117" fmla="*/ 7531378 w 9117690"/>
              <a:gd name="connsiteY117" fmla="*/ 1626492 h 5941133"/>
              <a:gd name="connsiteX118" fmla="*/ 7610181 w 9117690"/>
              <a:gd name="connsiteY118" fmla="*/ 1507604 h 5941133"/>
              <a:gd name="connsiteX119" fmla="*/ 7610181 w 9117690"/>
              <a:gd name="connsiteY119" fmla="*/ 1266735 h 5941133"/>
              <a:gd name="connsiteX120" fmla="*/ 7612370 w 9117690"/>
              <a:gd name="connsiteY120" fmla="*/ 1255890 h 5941133"/>
              <a:gd name="connsiteX121" fmla="*/ 7731258 w 9117690"/>
              <a:gd name="connsiteY121" fmla="*/ 1177086 h 5941133"/>
              <a:gd name="connsiteX122" fmla="*/ 7850145 w 9117690"/>
              <a:gd name="connsiteY122" fmla="*/ 1255890 h 5941133"/>
              <a:gd name="connsiteX123" fmla="*/ 7858534 w 9117690"/>
              <a:gd name="connsiteY123" fmla="*/ 1297440 h 5941133"/>
              <a:gd name="connsiteX124" fmla="*/ 7858534 w 9117690"/>
              <a:gd name="connsiteY124" fmla="*/ 1387570 h 5941133"/>
              <a:gd name="connsiteX125" fmla="*/ 7937337 w 9117690"/>
              <a:gd name="connsiteY125" fmla="*/ 1506458 h 5941133"/>
              <a:gd name="connsiteX126" fmla="*/ 7985407 w 9117690"/>
              <a:gd name="connsiteY126" fmla="*/ 1516162 h 5941133"/>
              <a:gd name="connsiteX127" fmla="*/ 7985407 w 9117690"/>
              <a:gd name="connsiteY127" fmla="*/ 1516900 h 5941133"/>
              <a:gd name="connsiteX128" fmla="*/ 8008887 w 9117690"/>
              <a:gd name="connsiteY128" fmla="*/ 1519267 h 5941133"/>
              <a:gd name="connsiteX129" fmla="*/ 8108616 w 9117690"/>
              <a:gd name="connsiteY129" fmla="*/ 1605216 h 5941133"/>
              <a:gd name="connsiteX130" fmla="*/ 8110619 w 9117690"/>
              <a:gd name="connsiteY130" fmla="*/ 1616566 h 5941133"/>
              <a:gd name="connsiteX131" fmla="*/ 8110619 w 9117690"/>
              <a:gd name="connsiteY131" fmla="*/ 1896586 h 5941133"/>
              <a:gd name="connsiteX132" fmla="*/ 8239646 w 9117690"/>
              <a:gd name="connsiteY132" fmla="*/ 2025613 h 5941133"/>
              <a:gd name="connsiteX133" fmla="*/ 8239645 w 9117690"/>
              <a:gd name="connsiteY133" fmla="*/ 2025614 h 5941133"/>
              <a:gd name="connsiteX134" fmla="*/ 8368672 w 9117690"/>
              <a:gd name="connsiteY134" fmla="*/ 1896587 h 5941133"/>
              <a:gd name="connsiteX135" fmla="*/ 8368672 w 9117690"/>
              <a:gd name="connsiteY135" fmla="*/ 1628262 h 5941133"/>
              <a:gd name="connsiteX136" fmla="*/ 8368923 w 9117690"/>
              <a:gd name="connsiteY136" fmla="*/ 1626839 h 5941133"/>
              <a:gd name="connsiteX137" fmla="*/ 8468652 w 9117690"/>
              <a:gd name="connsiteY137" fmla="*/ 1540890 h 5941133"/>
              <a:gd name="connsiteX138" fmla="*/ 8492132 w 9117690"/>
              <a:gd name="connsiteY138" fmla="*/ 1538523 h 5941133"/>
              <a:gd name="connsiteX139" fmla="*/ 8492132 w 9117690"/>
              <a:gd name="connsiteY139" fmla="*/ 1537785 h 5941133"/>
              <a:gd name="connsiteX140" fmla="*/ 8540202 w 9117690"/>
              <a:gd name="connsiteY140" fmla="*/ 1528081 h 5941133"/>
              <a:gd name="connsiteX141" fmla="*/ 8619005 w 9117690"/>
              <a:gd name="connsiteY141" fmla="*/ 1409193 h 5941133"/>
              <a:gd name="connsiteX142" fmla="*/ 8619005 w 9117690"/>
              <a:gd name="connsiteY142" fmla="*/ 849400 h 5941133"/>
              <a:gd name="connsiteX143" fmla="*/ 8619025 w 9117690"/>
              <a:gd name="connsiteY143" fmla="*/ 849287 h 5941133"/>
              <a:gd name="connsiteX144" fmla="*/ 8718754 w 9117690"/>
              <a:gd name="connsiteY144" fmla="*/ 763338 h 5941133"/>
              <a:gd name="connsiteX145" fmla="*/ 8742234 w 9117690"/>
              <a:gd name="connsiteY145" fmla="*/ 760971 h 5941133"/>
              <a:gd name="connsiteX146" fmla="*/ 8742234 w 9117690"/>
              <a:gd name="connsiteY146" fmla="*/ 760233 h 5941133"/>
              <a:gd name="connsiteX147" fmla="*/ 8790304 w 9117690"/>
              <a:gd name="connsiteY147" fmla="*/ 750529 h 5941133"/>
              <a:gd name="connsiteX148" fmla="*/ 8869107 w 9117690"/>
              <a:gd name="connsiteY148" fmla="*/ 631641 h 5941133"/>
              <a:gd name="connsiteX149" fmla="*/ 8869107 w 9117690"/>
              <a:gd name="connsiteY149" fmla="*/ 568327 h 5941133"/>
              <a:gd name="connsiteX150" fmla="*/ 8890272 w 9117690"/>
              <a:gd name="connsiteY150" fmla="*/ 531436 h 5941133"/>
              <a:gd name="connsiteX151" fmla="*/ 8967336 w 9117690"/>
              <a:gd name="connsiteY151" fmla="*/ 484992 h 5941133"/>
              <a:gd name="connsiteX152" fmla="*/ 8990816 w 9117690"/>
              <a:gd name="connsiteY152" fmla="*/ 482625 h 5941133"/>
              <a:gd name="connsiteX153" fmla="*/ 8990816 w 9117690"/>
              <a:gd name="connsiteY153" fmla="*/ 481887 h 5941133"/>
              <a:gd name="connsiteX154" fmla="*/ 9038886 w 9117690"/>
              <a:gd name="connsiteY154" fmla="*/ 472183 h 5941133"/>
              <a:gd name="connsiteX155" fmla="*/ 9117689 w 9117690"/>
              <a:gd name="connsiteY155" fmla="*/ 353297 h 5941133"/>
              <a:gd name="connsiteX156" fmla="*/ 9117689 w 9117690"/>
              <a:gd name="connsiteY156" fmla="*/ 556639 h 5941133"/>
              <a:gd name="connsiteX157" fmla="*/ 9117690 w 9117690"/>
              <a:gd name="connsiteY157" fmla="*/ 556644 h 5941133"/>
              <a:gd name="connsiteX158" fmla="*/ 9117689 w 9117690"/>
              <a:gd name="connsiteY158" fmla="*/ 3074645 h 5941133"/>
              <a:gd name="connsiteX159" fmla="*/ 9038886 w 9117690"/>
              <a:gd name="connsiteY159" fmla="*/ 3193531 h 5941133"/>
              <a:gd name="connsiteX160" fmla="*/ 8990816 w 9117690"/>
              <a:gd name="connsiteY160" fmla="*/ 3203235 h 5941133"/>
              <a:gd name="connsiteX161" fmla="*/ 8990816 w 9117690"/>
              <a:gd name="connsiteY161" fmla="*/ 3203973 h 5941133"/>
              <a:gd name="connsiteX162" fmla="*/ 8967336 w 9117690"/>
              <a:gd name="connsiteY162" fmla="*/ 3206340 h 5941133"/>
              <a:gd name="connsiteX163" fmla="*/ 8890272 w 9117690"/>
              <a:gd name="connsiteY163" fmla="*/ 3252784 h 5941133"/>
              <a:gd name="connsiteX164" fmla="*/ 8869107 w 9117690"/>
              <a:gd name="connsiteY164" fmla="*/ 3289675 h 5941133"/>
              <a:gd name="connsiteX165" fmla="*/ 8869107 w 9117690"/>
              <a:gd name="connsiteY165" fmla="*/ 3352989 h 5941133"/>
              <a:gd name="connsiteX166" fmla="*/ 8790304 w 9117690"/>
              <a:gd name="connsiteY166" fmla="*/ 3471877 h 5941133"/>
              <a:gd name="connsiteX167" fmla="*/ 8742234 w 9117690"/>
              <a:gd name="connsiteY167" fmla="*/ 3481581 h 5941133"/>
              <a:gd name="connsiteX168" fmla="*/ 8742234 w 9117690"/>
              <a:gd name="connsiteY168" fmla="*/ 3482319 h 5941133"/>
              <a:gd name="connsiteX169" fmla="*/ 8718754 w 9117690"/>
              <a:gd name="connsiteY169" fmla="*/ 3484686 h 5941133"/>
              <a:gd name="connsiteX170" fmla="*/ 8619025 w 9117690"/>
              <a:gd name="connsiteY170" fmla="*/ 3570635 h 5941133"/>
              <a:gd name="connsiteX171" fmla="*/ 8619005 w 9117690"/>
              <a:gd name="connsiteY171" fmla="*/ 3570748 h 5941133"/>
              <a:gd name="connsiteX172" fmla="*/ 8619005 w 9117690"/>
              <a:gd name="connsiteY172" fmla="*/ 4130541 h 5941133"/>
              <a:gd name="connsiteX173" fmla="*/ 8540202 w 9117690"/>
              <a:gd name="connsiteY173" fmla="*/ 4249429 h 5941133"/>
              <a:gd name="connsiteX174" fmla="*/ 8492132 w 9117690"/>
              <a:gd name="connsiteY174" fmla="*/ 4259133 h 5941133"/>
              <a:gd name="connsiteX175" fmla="*/ 8492132 w 9117690"/>
              <a:gd name="connsiteY175" fmla="*/ 4259871 h 5941133"/>
              <a:gd name="connsiteX176" fmla="*/ 8468652 w 9117690"/>
              <a:gd name="connsiteY176" fmla="*/ 4262238 h 5941133"/>
              <a:gd name="connsiteX177" fmla="*/ 8368923 w 9117690"/>
              <a:gd name="connsiteY177" fmla="*/ 4348187 h 5941133"/>
              <a:gd name="connsiteX178" fmla="*/ 8368672 w 9117690"/>
              <a:gd name="connsiteY178" fmla="*/ 4349610 h 5941133"/>
              <a:gd name="connsiteX179" fmla="*/ 8368672 w 9117690"/>
              <a:gd name="connsiteY179" fmla="*/ 4617935 h 5941133"/>
              <a:gd name="connsiteX180" fmla="*/ 8239645 w 9117690"/>
              <a:gd name="connsiteY180" fmla="*/ 4746962 h 5941133"/>
              <a:gd name="connsiteX181" fmla="*/ 8239646 w 9117690"/>
              <a:gd name="connsiteY181" fmla="*/ 4746961 h 5941133"/>
              <a:gd name="connsiteX182" fmla="*/ 8110619 w 9117690"/>
              <a:gd name="connsiteY182" fmla="*/ 4617934 h 5941133"/>
              <a:gd name="connsiteX183" fmla="*/ 8110619 w 9117690"/>
              <a:gd name="connsiteY183" fmla="*/ 4337914 h 5941133"/>
              <a:gd name="connsiteX184" fmla="*/ 8108616 w 9117690"/>
              <a:gd name="connsiteY184" fmla="*/ 4326564 h 5941133"/>
              <a:gd name="connsiteX185" fmla="*/ 8008887 w 9117690"/>
              <a:gd name="connsiteY185" fmla="*/ 4240615 h 5941133"/>
              <a:gd name="connsiteX186" fmla="*/ 7985407 w 9117690"/>
              <a:gd name="connsiteY186" fmla="*/ 4238248 h 5941133"/>
              <a:gd name="connsiteX187" fmla="*/ 7985407 w 9117690"/>
              <a:gd name="connsiteY187" fmla="*/ 4237510 h 5941133"/>
              <a:gd name="connsiteX188" fmla="*/ 7937337 w 9117690"/>
              <a:gd name="connsiteY188" fmla="*/ 4227806 h 5941133"/>
              <a:gd name="connsiteX189" fmla="*/ 7858534 w 9117690"/>
              <a:gd name="connsiteY189" fmla="*/ 4108918 h 5941133"/>
              <a:gd name="connsiteX190" fmla="*/ 7858534 w 9117690"/>
              <a:gd name="connsiteY190" fmla="*/ 4018788 h 5941133"/>
              <a:gd name="connsiteX191" fmla="*/ 7850145 w 9117690"/>
              <a:gd name="connsiteY191" fmla="*/ 3977238 h 5941133"/>
              <a:gd name="connsiteX192" fmla="*/ 7731258 w 9117690"/>
              <a:gd name="connsiteY192" fmla="*/ 3898434 h 5941133"/>
              <a:gd name="connsiteX193" fmla="*/ 7612370 w 9117690"/>
              <a:gd name="connsiteY193" fmla="*/ 3977238 h 5941133"/>
              <a:gd name="connsiteX194" fmla="*/ 7610181 w 9117690"/>
              <a:gd name="connsiteY194" fmla="*/ 3988083 h 5941133"/>
              <a:gd name="connsiteX195" fmla="*/ 7610181 w 9117690"/>
              <a:gd name="connsiteY195" fmla="*/ 4228952 h 5941133"/>
              <a:gd name="connsiteX196" fmla="*/ 7531378 w 9117690"/>
              <a:gd name="connsiteY196" fmla="*/ 4347840 h 5941133"/>
              <a:gd name="connsiteX197" fmla="*/ 7483308 w 9117690"/>
              <a:gd name="connsiteY197" fmla="*/ 4357544 h 5941133"/>
              <a:gd name="connsiteX198" fmla="*/ 7483308 w 9117690"/>
              <a:gd name="connsiteY198" fmla="*/ 4358282 h 5941133"/>
              <a:gd name="connsiteX199" fmla="*/ 7459828 w 9117690"/>
              <a:gd name="connsiteY199" fmla="*/ 4360649 h 5941133"/>
              <a:gd name="connsiteX200" fmla="*/ 7360099 w 9117690"/>
              <a:gd name="connsiteY200" fmla="*/ 4446598 h 5941133"/>
              <a:gd name="connsiteX201" fmla="*/ 7359847 w 9117690"/>
              <a:gd name="connsiteY201" fmla="*/ 4448027 h 5941133"/>
              <a:gd name="connsiteX202" fmla="*/ 7359847 w 9117690"/>
              <a:gd name="connsiteY202" fmla="*/ 4552668 h 5941133"/>
              <a:gd name="connsiteX203" fmla="*/ 7230820 w 9117690"/>
              <a:gd name="connsiteY203" fmla="*/ 4681695 h 5941133"/>
              <a:gd name="connsiteX204" fmla="*/ 7230821 w 9117690"/>
              <a:gd name="connsiteY204" fmla="*/ 4681694 h 5941133"/>
              <a:gd name="connsiteX205" fmla="*/ 7101794 w 9117690"/>
              <a:gd name="connsiteY205" fmla="*/ 4552667 h 5941133"/>
              <a:gd name="connsiteX206" fmla="*/ 7101794 w 9117690"/>
              <a:gd name="connsiteY206" fmla="*/ 2721348 h 5941133"/>
              <a:gd name="connsiteX207" fmla="*/ 7101793 w 9117690"/>
              <a:gd name="connsiteY207" fmla="*/ 4569190 h 5941133"/>
              <a:gd name="connsiteX208" fmla="*/ 7091655 w 9117690"/>
              <a:gd name="connsiteY208" fmla="*/ 4518971 h 5941133"/>
              <a:gd name="connsiteX209" fmla="*/ 6972767 w 9117690"/>
              <a:gd name="connsiteY209" fmla="*/ 4440167 h 5941133"/>
              <a:gd name="connsiteX210" fmla="*/ 6853880 w 9117690"/>
              <a:gd name="connsiteY210" fmla="*/ 4518971 h 5941133"/>
              <a:gd name="connsiteX211" fmla="*/ 6844116 w 9117690"/>
              <a:gd name="connsiteY211" fmla="*/ 4567331 h 5941133"/>
              <a:gd name="connsiteX212" fmla="*/ 6844116 w 9117690"/>
              <a:gd name="connsiteY212" fmla="*/ 5153733 h 5941133"/>
              <a:gd name="connsiteX213" fmla="*/ 6715089 w 9117690"/>
              <a:gd name="connsiteY213" fmla="*/ 5282760 h 5941133"/>
              <a:gd name="connsiteX214" fmla="*/ 6715090 w 9117690"/>
              <a:gd name="connsiteY214" fmla="*/ 5282759 h 5941133"/>
              <a:gd name="connsiteX215" fmla="*/ 6586063 w 9117690"/>
              <a:gd name="connsiteY215" fmla="*/ 5153732 h 5941133"/>
              <a:gd name="connsiteX216" fmla="*/ 6586063 w 9117690"/>
              <a:gd name="connsiteY216" fmla="*/ 2721348 h 5941133"/>
              <a:gd name="connsiteX217" fmla="*/ 6586062 w 9117690"/>
              <a:gd name="connsiteY217" fmla="*/ 4256770 h 5941133"/>
              <a:gd name="connsiteX218" fmla="*/ 6575924 w 9117690"/>
              <a:gd name="connsiteY218" fmla="*/ 4206551 h 5941133"/>
              <a:gd name="connsiteX219" fmla="*/ 6457036 w 9117690"/>
              <a:gd name="connsiteY219" fmla="*/ 4127747 h 5941133"/>
              <a:gd name="connsiteX220" fmla="*/ 6338149 w 9117690"/>
              <a:gd name="connsiteY220" fmla="*/ 4206551 h 5941133"/>
              <a:gd name="connsiteX221" fmla="*/ 6334551 w 9117690"/>
              <a:gd name="connsiteY221" fmla="*/ 4224370 h 5941133"/>
              <a:gd name="connsiteX222" fmla="*/ 6334551 w 9117690"/>
              <a:gd name="connsiteY222" fmla="*/ 4533316 h 5941133"/>
              <a:gd name="connsiteX223" fmla="*/ 6205524 w 9117690"/>
              <a:gd name="connsiteY223" fmla="*/ 4662343 h 5941133"/>
              <a:gd name="connsiteX224" fmla="*/ 6205525 w 9117690"/>
              <a:gd name="connsiteY224" fmla="*/ 4662342 h 5941133"/>
              <a:gd name="connsiteX225" fmla="*/ 6076498 w 9117690"/>
              <a:gd name="connsiteY225" fmla="*/ 4533315 h 5941133"/>
              <a:gd name="connsiteX226" fmla="*/ 6076498 w 9117690"/>
              <a:gd name="connsiteY226" fmla="*/ 4486577 h 5941133"/>
              <a:gd name="connsiteX227" fmla="*/ 6057828 w 9117690"/>
              <a:gd name="connsiteY227" fmla="*/ 4454035 h 5941133"/>
              <a:gd name="connsiteX228" fmla="*/ 5980764 w 9117690"/>
              <a:gd name="connsiteY228" fmla="*/ 4407591 h 5941133"/>
              <a:gd name="connsiteX229" fmla="*/ 5957284 w 9117690"/>
              <a:gd name="connsiteY229" fmla="*/ 4405224 h 5941133"/>
              <a:gd name="connsiteX230" fmla="*/ 5957284 w 9117690"/>
              <a:gd name="connsiteY230" fmla="*/ 4404486 h 5941133"/>
              <a:gd name="connsiteX231" fmla="*/ 5909214 w 9117690"/>
              <a:gd name="connsiteY231" fmla="*/ 4394782 h 5941133"/>
              <a:gd name="connsiteX232" fmla="*/ 5830411 w 9117690"/>
              <a:gd name="connsiteY232" fmla="*/ 4275894 h 5941133"/>
              <a:gd name="connsiteX233" fmla="*/ 5830411 w 9117690"/>
              <a:gd name="connsiteY233" fmla="*/ 4161910 h 5941133"/>
              <a:gd name="connsiteX234" fmla="*/ 5822022 w 9117690"/>
              <a:gd name="connsiteY234" fmla="*/ 4120360 h 5941133"/>
              <a:gd name="connsiteX235" fmla="*/ 5703135 w 9117690"/>
              <a:gd name="connsiteY235" fmla="*/ 4041556 h 5941133"/>
              <a:gd name="connsiteX236" fmla="*/ 5584247 w 9117690"/>
              <a:gd name="connsiteY236" fmla="*/ 4120360 h 5941133"/>
              <a:gd name="connsiteX237" fmla="*/ 5582058 w 9117690"/>
              <a:gd name="connsiteY237" fmla="*/ 4131204 h 5941133"/>
              <a:gd name="connsiteX238" fmla="*/ 5582058 w 9117690"/>
              <a:gd name="connsiteY238" fmla="*/ 4284608 h 5941133"/>
              <a:gd name="connsiteX239" fmla="*/ 5503255 w 9117690"/>
              <a:gd name="connsiteY239" fmla="*/ 4403496 h 5941133"/>
              <a:gd name="connsiteX240" fmla="*/ 5455185 w 9117690"/>
              <a:gd name="connsiteY240" fmla="*/ 4413200 h 5941133"/>
              <a:gd name="connsiteX241" fmla="*/ 5455185 w 9117690"/>
              <a:gd name="connsiteY241" fmla="*/ 4413938 h 5941133"/>
              <a:gd name="connsiteX242" fmla="*/ 5431705 w 9117690"/>
              <a:gd name="connsiteY242" fmla="*/ 4416305 h 5941133"/>
              <a:gd name="connsiteX243" fmla="*/ 5331976 w 9117690"/>
              <a:gd name="connsiteY243" fmla="*/ 4502254 h 5941133"/>
              <a:gd name="connsiteX244" fmla="*/ 5329772 w 9117690"/>
              <a:gd name="connsiteY244" fmla="*/ 4514744 h 5941133"/>
              <a:gd name="connsiteX245" fmla="*/ 5329772 w 9117690"/>
              <a:gd name="connsiteY245" fmla="*/ 4648652 h 5941133"/>
              <a:gd name="connsiteX246" fmla="*/ 5200745 w 9117690"/>
              <a:gd name="connsiteY246" fmla="*/ 4777679 h 5941133"/>
              <a:gd name="connsiteX247" fmla="*/ 5200746 w 9117690"/>
              <a:gd name="connsiteY247" fmla="*/ 4777678 h 5941133"/>
              <a:gd name="connsiteX248" fmla="*/ 5071719 w 9117690"/>
              <a:gd name="connsiteY248" fmla="*/ 4648651 h 5941133"/>
              <a:gd name="connsiteX249" fmla="*/ 5071719 w 9117690"/>
              <a:gd name="connsiteY249" fmla="*/ 4283397 h 5941133"/>
              <a:gd name="connsiteX250" fmla="*/ 5069515 w 9117690"/>
              <a:gd name="connsiteY250" fmla="*/ 4270907 h 5941133"/>
              <a:gd name="connsiteX251" fmla="*/ 4969786 w 9117690"/>
              <a:gd name="connsiteY251" fmla="*/ 4184958 h 5941133"/>
              <a:gd name="connsiteX252" fmla="*/ 4946306 w 9117690"/>
              <a:gd name="connsiteY252" fmla="*/ 4182591 h 5941133"/>
              <a:gd name="connsiteX253" fmla="*/ 4946306 w 9117690"/>
              <a:gd name="connsiteY253" fmla="*/ 4181853 h 5941133"/>
              <a:gd name="connsiteX254" fmla="*/ 4898236 w 9117690"/>
              <a:gd name="connsiteY254" fmla="*/ 4172149 h 5941133"/>
              <a:gd name="connsiteX255" fmla="*/ 4819433 w 9117690"/>
              <a:gd name="connsiteY255" fmla="*/ 4053261 h 5941133"/>
              <a:gd name="connsiteX256" fmla="*/ 4819433 w 9117690"/>
              <a:gd name="connsiteY256" fmla="*/ 3676885 h 5941133"/>
              <a:gd name="connsiteX257" fmla="*/ 4811044 w 9117690"/>
              <a:gd name="connsiteY257" fmla="*/ 3635336 h 5941133"/>
              <a:gd name="connsiteX258" fmla="*/ 4692157 w 9117690"/>
              <a:gd name="connsiteY258" fmla="*/ 3556532 h 5941133"/>
              <a:gd name="connsiteX259" fmla="*/ 4563130 w 9117690"/>
              <a:gd name="connsiteY259" fmla="*/ 3685559 h 5941133"/>
              <a:gd name="connsiteX260" fmla="*/ 4563130 w 9117690"/>
              <a:gd name="connsiteY260" fmla="*/ 2721348 h 5941133"/>
              <a:gd name="connsiteX261" fmla="*/ 4563015 w 9117690"/>
              <a:gd name="connsiteY261" fmla="*/ 2721348 h 5941133"/>
              <a:gd name="connsiteX262" fmla="*/ 4563014 w 9117690"/>
              <a:gd name="connsiteY262" fmla="*/ 3989312 h 5941133"/>
              <a:gd name="connsiteX263" fmla="*/ 4484211 w 9117690"/>
              <a:gd name="connsiteY263" fmla="*/ 4108200 h 5941133"/>
              <a:gd name="connsiteX264" fmla="*/ 4436141 w 9117690"/>
              <a:gd name="connsiteY264" fmla="*/ 4117904 h 5941133"/>
              <a:gd name="connsiteX265" fmla="*/ 4436141 w 9117690"/>
              <a:gd name="connsiteY265" fmla="*/ 4118642 h 5941133"/>
              <a:gd name="connsiteX266" fmla="*/ 4412661 w 9117690"/>
              <a:gd name="connsiteY266" fmla="*/ 4121009 h 5941133"/>
              <a:gd name="connsiteX267" fmla="*/ 4335596 w 9117690"/>
              <a:gd name="connsiteY267" fmla="*/ 4167453 h 5941133"/>
              <a:gd name="connsiteX268" fmla="*/ 4314689 w 9117690"/>
              <a:gd name="connsiteY268" fmla="*/ 4203896 h 5941133"/>
              <a:gd name="connsiteX269" fmla="*/ 4314689 w 9117690"/>
              <a:gd name="connsiteY269" fmla="*/ 4339508 h 5941133"/>
              <a:gd name="connsiteX270" fmla="*/ 4235886 w 9117690"/>
              <a:gd name="connsiteY270" fmla="*/ 4458396 h 5941133"/>
              <a:gd name="connsiteX271" fmla="*/ 4187818 w 9117690"/>
              <a:gd name="connsiteY271" fmla="*/ 4468100 h 5941133"/>
              <a:gd name="connsiteX272" fmla="*/ 4187818 w 9117690"/>
              <a:gd name="connsiteY272" fmla="*/ 4468838 h 5941133"/>
              <a:gd name="connsiteX273" fmla="*/ 4164338 w 9117690"/>
              <a:gd name="connsiteY273" fmla="*/ 4471205 h 5941133"/>
              <a:gd name="connsiteX274" fmla="*/ 4087274 w 9117690"/>
              <a:gd name="connsiteY274" fmla="*/ 4517649 h 5941133"/>
              <a:gd name="connsiteX275" fmla="*/ 4066135 w 9117690"/>
              <a:gd name="connsiteY275" fmla="*/ 4554495 h 5941133"/>
              <a:gd name="connsiteX276" fmla="*/ 4066135 w 9117690"/>
              <a:gd name="connsiteY276" fmla="*/ 4712264 h 5941133"/>
              <a:gd name="connsiteX277" fmla="*/ 3937109 w 9117690"/>
              <a:gd name="connsiteY277" fmla="*/ 4841291 h 5941133"/>
              <a:gd name="connsiteX278" fmla="*/ 3937109 w 9117690"/>
              <a:gd name="connsiteY278" fmla="*/ 4841290 h 5941133"/>
              <a:gd name="connsiteX279" fmla="*/ 3808082 w 9117690"/>
              <a:gd name="connsiteY279" fmla="*/ 4712263 h 5941133"/>
              <a:gd name="connsiteX280" fmla="*/ 3808082 w 9117690"/>
              <a:gd name="connsiteY280" fmla="*/ 4219518 h 5941133"/>
              <a:gd name="connsiteX281" fmla="*/ 3799694 w 9117690"/>
              <a:gd name="connsiteY281" fmla="*/ 4177968 h 5941133"/>
              <a:gd name="connsiteX282" fmla="*/ 3680807 w 9117690"/>
              <a:gd name="connsiteY282" fmla="*/ 4099164 h 5941133"/>
              <a:gd name="connsiteX283" fmla="*/ 3561920 w 9117690"/>
              <a:gd name="connsiteY283" fmla="*/ 4177968 h 5941133"/>
              <a:gd name="connsiteX284" fmla="*/ 3561433 w 9117690"/>
              <a:gd name="connsiteY284" fmla="*/ 4180378 h 5941133"/>
              <a:gd name="connsiteX285" fmla="*/ 3561433 w 9117690"/>
              <a:gd name="connsiteY285" fmla="*/ 4435519 h 5941133"/>
              <a:gd name="connsiteX286" fmla="*/ 3482629 w 9117690"/>
              <a:gd name="connsiteY286" fmla="*/ 4554407 h 5941133"/>
              <a:gd name="connsiteX287" fmla="*/ 3438829 w 9117690"/>
              <a:gd name="connsiteY287" fmla="*/ 4563249 h 5941133"/>
              <a:gd name="connsiteX288" fmla="*/ 3438829 w 9117690"/>
              <a:gd name="connsiteY288" fmla="*/ 4564615 h 5941133"/>
              <a:gd name="connsiteX289" fmla="*/ 3415349 w 9117690"/>
              <a:gd name="connsiteY289" fmla="*/ 4566982 h 5941133"/>
              <a:gd name="connsiteX290" fmla="*/ 3315620 w 9117690"/>
              <a:gd name="connsiteY290" fmla="*/ 4652931 h 5941133"/>
              <a:gd name="connsiteX291" fmla="*/ 3307419 w 9117690"/>
              <a:gd name="connsiteY291" fmla="*/ 4699402 h 5941133"/>
              <a:gd name="connsiteX292" fmla="*/ 3307419 w 9117690"/>
              <a:gd name="connsiteY292" fmla="*/ 5166571 h 5941133"/>
              <a:gd name="connsiteX293" fmla="*/ 3178392 w 9117690"/>
              <a:gd name="connsiteY293" fmla="*/ 5295598 h 5941133"/>
              <a:gd name="connsiteX294" fmla="*/ 3178393 w 9117690"/>
              <a:gd name="connsiteY294" fmla="*/ 5295599 h 5941133"/>
              <a:gd name="connsiteX295" fmla="*/ 3049366 w 9117690"/>
              <a:gd name="connsiteY295" fmla="*/ 5166572 h 5941133"/>
              <a:gd name="connsiteX296" fmla="*/ 3049366 w 9117690"/>
              <a:gd name="connsiteY296" fmla="*/ 4514427 h 5941133"/>
              <a:gd name="connsiteX297" fmla="*/ 3033349 w 9117690"/>
              <a:gd name="connsiteY297" fmla="*/ 4488028 h 5941133"/>
              <a:gd name="connsiteX298" fmla="*/ 2933786 w 9117690"/>
              <a:gd name="connsiteY298" fmla="*/ 4441074 h 5941133"/>
              <a:gd name="connsiteX299" fmla="*/ 2814899 w 9117690"/>
              <a:gd name="connsiteY299" fmla="*/ 4519878 h 5941133"/>
              <a:gd name="connsiteX300" fmla="*/ 2812443 w 9117690"/>
              <a:gd name="connsiteY300" fmla="*/ 4532038 h 5941133"/>
              <a:gd name="connsiteX301" fmla="*/ 2812443 w 9117690"/>
              <a:gd name="connsiteY301" fmla="*/ 5039760 h 5941133"/>
              <a:gd name="connsiteX302" fmla="*/ 2683416 w 9117690"/>
              <a:gd name="connsiteY302" fmla="*/ 5168787 h 5941133"/>
              <a:gd name="connsiteX303" fmla="*/ 2683417 w 9117690"/>
              <a:gd name="connsiteY303" fmla="*/ 5168786 h 5941133"/>
              <a:gd name="connsiteX304" fmla="*/ 2554391 w 9117690"/>
              <a:gd name="connsiteY304" fmla="*/ 5039759 h 5941133"/>
              <a:gd name="connsiteX305" fmla="*/ 2554391 w 9117690"/>
              <a:gd name="connsiteY305" fmla="*/ 2721348 h 5941133"/>
              <a:gd name="connsiteX306" fmla="*/ 2554390 w 9117690"/>
              <a:gd name="connsiteY306" fmla="*/ 2721348 h 5941133"/>
              <a:gd name="connsiteX307" fmla="*/ 2554389 w 9117690"/>
              <a:gd name="connsiteY307" fmla="*/ 5014630 h 5941133"/>
              <a:gd name="connsiteX308" fmla="*/ 2544250 w 9117690"/>
              <a:gd name="connsiteY308" fmla="*/ 4964412 h 5941133"/>
              <a:gd name="connsiteX309" fmla="*/ 2425363 w 9117690"/>
              <a:gd name="connsiteY309" fmla="*/ 4885608 h 5941133"/>
              <a:gd name="connsiteX310" fmla="*/ 2296336 w 9117690"/>
              <a:gd name="connsiteY310" fmla="*/ 5014635 h 5941133"/>
              <a:gd name="connsiteX311" fmla="*/ 2296336 w 9117690"/>
              <a:gd name="connsiteY311" fmla="*/ 5812106 h 5941133"/>
              <a:gd name="connsiteX312" fmla="*/ 2167309 w 9117690"/>
              <a:gd name="connsiteY312" fmla="*/ 5941133 h 5941133"/>
              <a:gd name="connsiteX313" fmla="*/ 2167310 w 9117690"/>
              <a:gd name="connsiteY313" fmla="*/ 5941132 h 5941133"/>
              <a:gd name="connsiteX314" fmla="*/ 2038282 w 9117690"/>
              <a:gd name="connsiteY314" fmla="*/ 5812105 h 5941133"/>
              <a:gd name="connsiteX315" fmla="*/ 2038282 w 9117690"/>
              <a:gd name="connsiteY315" fmla="*/ 3090757 h 5941133"/>
              <a:gd name="connsiteX316" fmla="*/ 2167310 w 9117690"/>
              <a:gd name="connsiteY316" fmla="*/ 3219784 h 5941133"/>
              <a:gd name="connsiteX317" fmla="*/ 2167309 w 9117690"/>
              <a:gd name="connsiteY317" fmla="*/ 3219785 h 5941133"/>
              <a:gd name="connsiteX318" fmla="*/ 2296336 w 9117690"/>
              <a:gd name="connsiteY318" fmla="*/ 3090758 h 5941133"/>
              <a:gd name="connsiteX319" fmla="*/ 2296336 w 9117690"/>
              <a:gd name="connsiteY319" fmla="*/ 2293287 h 5941133"/>
              <a:gd name="connsiteX320" fmla="*/ 2425363 w 9117690"/>
              <a:gd name="connsiteY320" fmla="*/ 2164260 h 5941133"/>
              <a:gd name="connsiteX321" fmla="*/ 2544250 w 9117690"/>
              <a:gd name="connsiteY321" fmla="*/ 2243064 h 5941133"/>
              <a:gd name="connsiteX322" fmla="*/ 2554389 w 9117690"/>
              <a:gd name="connsiteY322" fmla="*/ 2293282 h 5941133"/>
              <a:gd name="connsiteX323" fmla="*/ 0 w 9117690"/>
              <a:gd name="connsiteY323" fmla="*/ 0 h 5941133"/>
              <a:gd name="connsiteX324" fmla="*/ 1 w 9117690"/>
              <a:gd name="connsiteY324" fmla="*/ 0 h 5941133"/>
              <a:gd name="connsiteX325" fmla="*/ 1 w 9117690"/>
              <a:gd name="connsiteY325" fmla="*/ 2022823 h 5941133"/>
              <a:gd name="connsiteX326" fmla="*/ 129028 w 9117690"/>
              <a:gd name="connsiteY326" fmla="*/ 2151850 h 5941133"/>
              <a:gd name="connsiteX327" fmla="*/ 129027 w 9117690"/>
              <a:gd name="connsiteY327" fmla="*/ 2151851 h 5941133"/>
              <a:gd name="connsiteX328" fmla="*/ 258054 w 9117690"/>
              <a:gd name="connsiteY328" fmla="*/ 2022824 h 5941133"/>
              <a:gd name="connsiteX329" fmla="*/ 258054 w 9117690"/>
              <a:gd name="connsiteY329" fmla="*/ 1933906 h 5941133"/>
              <a:gd name="connsiteX330" fmla="*/ 261652 w 9117690"/>
              <a:gd name="connsiteY330" fmla="*/ 1916087 h 5941133"/>
              <a:gd name="connsiteX331" fmla="*/ 380539 w 9117690"/>
              <a:gd name="connsiteY331" fmla="*/ 1837283 h 5941133"/>
              <a:gd name="connsiteX332" fmla="*/ 499427 w 9117690"/>
              <a:gd name="connsiteY332" fmla="*/ 1916087 h 5941133"/>
              <a:gd name="connsiteX333" fmla="*/ 509565 w 9117690"/>
              <a:gd name="connsiteY333" fmla="*/ 1966306 h 5941133"/>
              <a:gd name="connsiteX334" fmla="*/ 509566 w 9117690"/>
              <a:gd name="connsiteY334" fmla="*/ 2560326 h 5941133"/>
              <a:gd name="connsiteX335" fmla="*/ 638593 w 9117690"/>
              <a:gd name="connsiteY335" fmla="*/ 2689353 h 5941133"/>
              <a:gd name="connsiteX336" fmla="*/ 638592 w 9117690"/>
              <a:gd name="connsiteY336" fmla="*/ 2689354 h 5941133"/>
              <a:gd name="connsiteX337" fmla="*/ 767619 w 9117690"/>
              <a:gd name="connsiteY337" fmla="*/ 2560327 h 5941133"/>
              <a:gd name="connsiteX338" fmla="*/ 767619 w 9117690"/>
              <a:gd name="connsiteY338" fmla="*/ 2474988 h 5941133"/>
              <a:gd name="connsiteX339" fmla="*/ 777383 w 9117690"/>
              <a:gd name="connsiteY339" fmla="*/ 2426627 h 5941133"/>
              <a:gd name="connsiteX340" fmla="*/ 896270 w 9117690"/>
              <a:gd name="connsiteY340" fmla="*/ 2347823 h 5941133"/>
              <a:gd name="connsiteX341" fmla="*/ 1015158 w 9117690"/>
              <a:gd name="connsiteY341" fmla="*/ 2426627 h 5941133"/>
              <a:gd name="connsiteX342" fmla="*/ 1025296 w 9117690"/>
              <a:gd name="connsiteY342" fmla="*/ 2476846 h 5941133"/>
              <a:gd name="connsiteX343" fmla="*/ 1025297 w 9117690"/>
              <a:gd name="connsiteY343" fmla="*/ 2460323 h 5941133"/>
              <a:gd name="connsiteX344" fmla="*/ 1154325 w 9117690"/>
              <a:gd name="connsiteY344" fmla="*/ 2589350 h 5941133"/>
              <a:gd name="connsiteX345" fmla="*/ 1154325 w 9117690"/>
              <a:gd name="connsiteY345" fmla="*/ 2589351 h 5941133"/>
              <a:gd name="connsiteX346" fmla="*/ 1283351 w 9117690"/>
              <a:gd name="connsiteY346" fmla="*/ 2460324 h 5941133"/>
              <a:gd name="connsiteX347" fmla="*/ 1283351 w 9117690"/>
              <a:gd name="connsiteY347" fmla="*/ 2199627 h 5941133"/>
              <a:gd name="connsiteX348" fmla="*/ 1284065 w 9117690"/>
              <a:gd name="connsiteY348" fmla="*/ 2196094 h 5941133"/>
              <a:gd name="connsiteX349" fmla="*/ 1402953 w 9117690"/>
              <a:gd name="connsiteY349" fmla="*/ 2117290 h 5941133"/>
              <a:gd name="connsiteX350" fmla="*/ 1521839 w 9117690"/>
              <a:gd name="connsiteY350" fmla="*/ 2196094 h 5941133"/>
              <a:gd name="connsiteX351" fmla="*/ 1522552 w 9117690"/>
              <a:gd name="connsiteY351" fmla="*/ 2199625 h 5941133"/>
              <a:gd name="connsiteX352" fmla="*/ 1522552 w 9117690"/>
              <a:gd name="connsiteY352" fmla="*/ 2372515 h 5941133"/>
              <a:gd name="connsiteX353" fmla="*/ 1651578 w 9117690"/>
              <a:gd name="connsiteY353" fmla="*/ 2501542 h 5941133"/>
              <a:gd name="connsiteX354" fmla="*/ 1651577 w 9117690"/>
              <a:gd name="connsiteY354" fmla="*/ 2501543 h 5941133"/>
              <a:gd name="connsiteX355" fmla="*/ 1780604 w 9117690"/>
              <a:gd name="connsiteY355" fmla="*/ 2372516 h 5941133"/>
              <a:gd name="connsiteX356" fmla="*/ 1780604 w 9117690"/>
              <a:gd name="connsiteY356" fmla="*/ 2041714 h 5941133"/>
              <a:gd name="connsiteX357" fmla="*/ 1790368 w 9117690"/>
              <a:gd name="connsiteY357" fmla="*/ 1993354 h 5941133"/>
              <a:gd name="connsiteX358" fmla="*/ 1909255 w 9117690"/>
              <a:gd name="connsiteY358" fmla="*/ 1914550 h 5941133"/>
              <a:gd name="connsiteX359" fmla="*/ 2028143 w 9117690"/>
              <a:gd name="connsiteY359" fmla="*/ 1993354 h 5941133"/>
              <a:gd name="connsiteX360" fmla="*/ 2038281 w 9117690"/>
              <a:gd name="connsiteY360" fmla="*/ 2043573 h 5941133"/>
              <a:gd name="connsiteX361" fmla="*/ 2038282 w 9117690"/>
              <a:gd name="connsiteY361" fmla="*/ 2721348 h 5941133"/>
              <a:gd name="connsiteX362" fmla="*/ 2038281 w 9117690"/>
              <a:gd name="connsiteY362" fmla="*/ 4764921 h 5941133"/>
              <a:gd name="connsiteX363" fmla="*/ 2028143 w 9117690"/>
              <a:gd name="connsiteY363" fmla="*/ 4714702 h 5941133"/>
              <a:gd name="connsiteX364" fmla="*/ 1909255 w 9117690"/>
              <a:gd name="connsiteY364" fmla="*/ 4635898 h 5941133"/>
              <a:gd name="connsiteX365" fmla="*/ 1790368 w 9117690"/>
              <a:gd name="connsiteY365" fmla="*/ 4714702 h 5941133"/>
              <a:gd name="connsiteX366" fmla="*/ 1780604 w 9117690"/>
              <a:gd name="connsiteY366" fmla="*/ 4763062 h 5941133"/>
              <a:gd name="connsiteX367" fmla="*/ 1780604 w 9117690"/>
              <a:gd name="connsiteY367" fmla="*/ 5093864 h 5941133"/>
              <a:gd name="connsiteX368" fmla="*/ 1651577 w 9117690"/>
              <a:gd name="connsiteY368" fmla="*/ 5222891 h 5941133"/>
              <a:gd name="connsiteX369" fmla="*/ 1651578 w 9117690"/>
              <a:gd name="connsiteY369" fmla="*/ 5222890 h 5941133"/>
              <a:gd name="connsiteX370" fmla="*/ 1522552 w 9117690"/>
              <a:gd name="connsiteY370" fmla="*/ 5093863 h 5941133"/>
              <a:gd name="connsiteX371" fmla="*/ 1522552 w 9117690"/>
              <a:gd name="connsiteY371" fmla="*/ 4920973 h 5941133"/>
              <a:gd name="connsiteX372" fmla="*/ 1521839 w 9117690"/>
              <a:gd name="connsiteY372" fmla="*/ 4917442 h 5941133"/>
              <a:gd name="connsiteX373" fmla="*/ 1402953 w 9117690"/>
              <a:gd name="connsiteY373" fmla="*/ 4838638 h 5941133"/>
              <a:gd name="connsiteX374" fmla="*/ 1284065 w 9117690"/>
              <a:gd name="connsiteY374" fmla="*/ 4917442 h 5941133"/>
              <a:gd name="connsiteX375" fmla="*/ 1283351 w 9117690"/>
              <a:gd name="connsiteY375" fmla="*/ 4920975 h 5941133"/>
              <a:gd name="connsiteX376" fmla="*/ 1283351 w 9117690"/>
              <a:gd name="connsiteY376" fmla="*/ 5181672 h 5941133"/>
              <a:gd name="connsiteX377" fmla="*/ 1154325 w 9117690"/>
              <a:gd name="connsiteY377" fmla="*/ 5310699 h 5941133"/>
              <a:gd name="connsiteX378" fmla="*/ 1154325 w 9117690"/>
              <a:gd name="connsiteY378" fmla="*/ 5310698 h 5941133"/>
              <a:gd name="connsiteX379" fmla="*/ 1025297 w 9117690"/>
              <a:gd name="connsiteY379" fmla="*/ 5181671 h 5941133"/>
              <a:gd name="connsiteX380" fmla="*/ 1025297 w 9117690"/>
              <a:gd name="connsiteY380" fmla="*/ 2721348 h 5941133"/>
              <a:gd name="connsiteX381" fmla="*/ 1025296 w 9117690"/>
              <a:gd name="connsiteY381" fmla="*/ 5198194 h 5941133"/>
              <a:gd name="connsiteX382" fmla="*/ 1015158 w 9117690"/>
              <a:gd name="connsiteY382" fmla="*/ 5147975 h 5941133"/>
              <a:gd name="connsiteX383" fmla="*/ 896270 w 9117690"/>
              <a:gd name="connsiteY383" fmla="*/ 5069171 h 5941133"/>
              <a:gd name="connsiteX384" fmla="*/ 777383 w 9117690"/>
              <a:gd name="connsiteY384" fmla="*/ 5147975 h 5941133"/>
              <a:gd name="connsiteX385" fmla="*/ 767619 w 9117690"/>
              <a:gd name="connsiteY385" fmla="*/ 5196336 h 5941133"/>
              <a:gd name="connsiteX386" fmla="*/ 767619 w 9117690"/>
              <a:gd name="connsiteY386" fmla="*/ 5281675 h 5941133"/>
              <a:gd name="connsiteX387" fmla="*/ 638592 w 9117690"/>
              <a:gd name="connsiteY387" fmla="*/ 5410702 h 5941133"/>
              <a:gd name="connsiteX388" fmla="*/ 638593 w 9117690"/>
              <a:gd name="connsiteY388" fmla="*/ 5410701 h 5941133"/>
              <a:gd name="connsiteX389" fmla="*/ 509566 w 9117690"/>
              <a:gd name="connsiteY389" fmla="*/ 5281674 h 5941133"/>
              <a:gd name="connsiteX390" fmla="*/ 509566 w 9117690"/>
              <a:gd name="connsiteY390" fmla="*/ 2721348 h 5941133"/>
              <a:gd name="connsiteX391" fmla="*/ 509565 w 9117690"/>
              <a:gd name="connsiteY391" fmla="*/ 4687654 h 5941133"/>
              <a:gd name="connsiteX392" fmla="*/ 499427 w 9117690"/>
              <a:gd name="connsiteY392" fmla="*/ 4637435 h 5941133"/>
              <a:gd name="connsiteX393" fmla="*/ 380539 w 9117690"/>
              <a:gd name="connsiteY393" fmla="*/ 4558631 h 5941133"/>
              <a:gd name="connsiteX394" fmla="*/ 261652 w 9117690"/>
              <a:gd name="connsiteY394" fmla="*/ 4637435 h 5941133"/>
              <a:gd name="connsiteX395" fmla="*/ 258054 w 9117690"/>
              <a:gd name="connsiteY395" fmla="*/ 4655254 h 5941133"/>
              <a:gd name="connsiteX396" fmla="*/ 258054 w 9117690"/>
              <a:gd name="connsiteY396" fmla="*/ 4744172 h 5941133"/>
              <a:gd name="connsiteX397" fmla="*/ 129027 w 9117690"/>
              <a:gd name="connsiteY397" fmla="*/ 4873199 h 5941133"/>
              <a:gd name="connsiteX398" fmla="*/ 129028 w 9117690"/>
              <a:gd name="connsiteY398" fmla="*/ 4873198 h 5941133"/>
              <a:gd name="connsiteX399" fmla="*/ 1 w 9117690"/>
              <a:gd name="connsiteY399" fmla="*/ 4744171 h 5941133"/>
              <a:gd name="connsiteX400" fmla="*/ 1 w 9117690"/>
              <a:gd name="connsiteY400" fmla="*/ 2721348 h 5941133"/>
              <a:gd name="connsiteX401" fmla="*/ 0 w 9117690"/>
              <a:gd name="connsiteY401" fmla="*/ 2721348 h 5941133"/>
              <a:gd name="connsiteX402" fmla="*/ 0 w 9117690"/>
              <a:gd name="connsiteY402" fmla="*/ 0 h 5941133"/>
              <a:gd name="connsiteX0" fmla="*/ 3416214 w 9117690"/>
              <a:gd name="connsiteY0" fmla="*/ 4559601 h 5941133"/>
              <a:gd name="connsiteX1" fmla="*/ 3418663 w 9117690"/>
              <a:gd name="connsiteY1" fmla="*/ 4560435 h 5941133"/>
              <a:gd name="connsiteX2" fmla="*/ 3419057 w 9117690"/>
              <a:gd name="connsiteY2" fmla="*/ 4560469 h 5941133"/>
              <a:gd name="connsiteX3" fmla="*/ 3416214 w 9117690"/>
              <a:gd name="connsiteY3" fmla="*/ 4559601 h 5941133"/>
              <a:gd name="connsiteX4" fmla="*/ 3416214 w 9117690"/>
              <a:gd name="connsiteY4" fmla="*/ 1838253 h 5941133"/>
              <a:gd name="connsiteX5" fmla="*/ 3419057 w 9117690"/>
              <a:gd name="connsiteY5" fmla="*/ 1839121 h 5941133"/>
              <a:gd name="connsiteX6" fmla="*/ 3418663 w 9117690"/>
              <a:gd name="connsiteY6" fmla="*/ 1839087 h 5941133"/>
              <a:gd name="connsiteX7" fmla="*/ 3416214 w 9117690"/>
              <a:gd name="connsiteY7" fmla="*/ 1838253 h 5941133"/>
              <a:gd name="connsiteX8" fmla="*/ 2554389 w 9117690"/>
              <a:gd name="connsiteY8" fmla="*/ 2293282 h 5941133"/>
              <a:gd name="connsiteX9" fmla="*/ 2554391 w 9117690"/>
              <a:gd name="connsiteY9" fmla="*/ 2318411 h 5941133"/>
              <a:gd name="connsiteX10" fmla="*/ 2683417 w 9117690"/>
              <a:gd name="connsiteY10" fmla="*/ 2447438 h 5941133"/>
              <a:gd name="connsiteX11" fmla="*/ 2683416 w 9117690"/>
              <a:gd name="connsiteY11" fmla="*/ 2447439 h 5941133"/>
              <a:gd name="connsiteX12" fmla="*/ 2812443 w 9117690"/>
              <a:gd name="connsiteY12" fmla="*/ 2318412 h 5941133"/>
              <a:gd name="connsiteX13" fmla="*/ 2812443 w 9117690"/>
              <a:gd name="connsiteY13" fmla="*/ 1810690 h 5941133"/>
              <a:gd name="connsiteX14" fmla="*/ 2814899 w 9117690"/>
              <a:gd name="connsiteY14" fmla="*/ 1798530 h 5941133"/>
              <a:gd name="connsiteX15" fmla="*/ 2933786 w 9117690"/>
              <a:gd name="connsiteY15" fmla="*/ 1719726 h 5941133"/>
              <a:gd name="connsiteX16" fmla="*/ 3033349 w 9117690"/>
              <a:gd name="connsiteY16" fmla="*/ 1766680 h 5941133"/>
              <a:gd name="connsiteX17" fmla="*/ 3049366 w 9117690"/>
              <a:gd name="connsiteY17" fmla="*/ 1793079 h 5941133"/>
              <a:gd name="connsiteX18" fmla="*/ 3049366 w 9117690"/>
              <a:gd name="connsiteY18" fmla="*/ 2445224 h 5941133"/>
              <a:gd name="connsiteX19" fmla="*/ 3178393 w 9117690"/>
              <a:gd name="connsiteY19" fmla="*/ 2574251 h 5941133"/>
              <a:gd name="connsiteX20" fmla="*/ 3178392 w 9117690"/>
              <a:gd name="connsiteY20" fmla="*/ 2574250 h 5941133"/>
              <a:gd name="connsiteX21" fmla="*/ 3307419 w 9117690"/>
              <a:gd name="connsiteY21" fmla="*/ 2445223 h 5941133"/>
              <a:gd name="connsiteX22" fmla="*/ 3307419 w 9117690"/>
              <a:gd name="connsiteY22" fmla="*/ 1978054 h 5941133"/>
              <a:gd name="connsiteX23" fmla="*/ 3315620 w 9117690"/>
              <a:gd name="connsiteY23" fmla="*/ 1931583 h 5941133"/>
              <a:gd name="connsiteX24" fmla="*/ 3415349 w 9117690"/>
              <a:gd name="connsiteY24" fmla="*/ 1845634 h 5941133"/>
              <a:gd name="connsiteX25" fmla="*/ 3438829 w 9117690"/>
              <a:gd name="connsiteY25" fmla="*/ 1843267 h 5941133"/>
              <a:gd name="connsiteX26" fmla="*/ 3438829 w 9117690"/>
              <a:gd name="connsiteY26" fmla="*/ 1841901 h 5941133"/>
              <a:gd name="connsiteX27" fmla="*/ 3482629 w 9117690"/>
              <a:gd name="connsiteY27" fmla="*/ 1833059 h 5941133"/>
              <a:gd name="connsiteX28" fmla="*/ 3561433 w 9117690"/>
              <a:gd name="connsiteY28" fmla="*/ 1714171 h 5941133"/>
              <a:gd name="connsiteX29" fmla="*/ 3561433 w 9117690"/>
              <a:gd name="connsiteY29" fmla="*/ 1459030 h 5941133"/>
              <a:gd name="connsiteX30" fmla="*/ 3561920 w 9117690"/>
              <a:gd name="connsiteY30" fmla="*/ 1456620 h 5941133"/>
              <a:gd name="connsiteX31" fmla="*/ 3680807 w 9117690"/>
              <a:gd name="connsiteY31" fmla="*/ 1377816 h 5941133"/>
              <a:gd name="connsiteX32" fmla="*/ 3799694 w 9117690"/>
              <a:gd name="connsiteY32" fmla="*/ 1456620 h 5941133"/>
              <a:gd name="connsiteX33" fmla="*/ 3808082 w 9117690"/>
              <a:gd name="connsiteY33" fmla="*/ 1498170 h 5941133"/>
              <a:gd name="connsiteX34" fmla="*/ 3808082 w 9117690"/>
              <a:gd name="connsiteY34" fmla="*/ 1990915 h 5941133"/>
              <a:gd name="connsiteX35" fmla="*/ 3937109 w 9117690"/>
              <a:gd name="connsiteY35" fmla="*/ 2119942 h 5941133"/>
              <a:gd name="connsiteX36" fmla="*/ 3937109 w 9117690"/>
              <a:gd name="connsiteY36" fmla="*/ 2119943 h 5941133"/>
              <a:gd name="connsiteX37" fmla="*/ 4066135 w 9117690"/>
              <a:gd name="connsiteY37" fmla="*/ 1990916 h 5941133"/>
              <a:gd name="connsiteX38" fmla="*/ 4066135 w 9117690"/>
              <a:gd name="connsiteY38" fmla="*/ 1833147 h 5941133"/>
              <a:gd name="connsiteX39" fmla="*/ 4087274 w 9117690"/>
              <a:gd name="connsiteY39" fmla="*/ 1796301 h 5941133"/>
              <a:gd name="connsiteX40" fmla="*/ 4164338 w 9117690"/>
              <a:gd name="connsiteY40" fmla="*/ 1749857 h 5941133"/>
              <a:gd name="connsiteX41" fmla="*/ 4187818 w 9117690"/>
              <a:gd name="connsiteY41" fmla="*/ 1747490 h 5941133"/>
              <a:gd name="connsiteX42" fmla="*/ 4187818 w 9117690"/>
              <a:gd name="connsiteY42" fmla="*/ 1746752 h 5941133"/>
              <a:gd name="connsiteX43" fmla="*/ 4235886 w 9117690"/>
              <a:gd name="connsiteY43" fmla="*/ 1737048 h 5941133"/>
              <a:gd name="connsiteX44" fmla="*/ 4314689 w 9117690"/>
              <a:gd name="connsiteY44" fmla="*/ 1618160 h 5941133"/>
              <a:gd name="connsiteX45" fmla="*/ 4314689 w 9117690"/>
              <a:gd name="connsiteY45" fmla="*/ 1482548 h 5941133"/>
              <a:gd name="connsiteX46" fmla="*/ 4335596 w 9117690"/>
              <a:gd name="connsiteY46" fmla="*/ 1446105 h 5941133"/>
              <a:gd name="connsiteX47" fmla="*/ 4412661 w 9117690"/>
              <a:gd name="connsiteY47" fmla="*/ 1399661 h 5941133"/>
              <a:gd name="connsiteX48" fmla="*/ 4436141 w 9117690"/>
              <a:gd name="connsiteY48" fmla="*/ 1397294 h 5941133"/>
              <a:gd name="connsiteX49" fmla="*/ 4436141 w 9117690"/>
              <a:gd name="connsiteY49" fmla="*/ 1396556 h 5941133"/>
              <a:gd name="connsiteX50" fmla="*/ 4484211 w 9117690"/>
              <a:gd name="connsiteY50" fmla="*/ 1386852 h 5941133"/>
              <a:gd name="connsiteX51" fmla="*/ 4563014 w 9117690"/>
              <a:gd name="connsiteY51" fmla="*/ 1267964 h 5941133"/>
              <a:gd name="connsiteX52" fmla="*/ 4563015 w 9117690"/>
              <a:gd name="connsiteY52" fmla="*/ 0 h 5941133"/>
              <a:gd name="connsiteX53" fmla="*/ 4563130 w 9117690"/>
              <a:gd name="connsiteY53" fmla="*/ 964211 h 5941133"/>
              <a:gd name="connsiteX54" fmla="*/ 4692157 w 9117690"/>
              <a:gd name="connsiteY54" fmla="*/ 835184 h 5941133"/>
              <a:gd name="connsiteX55" fmla="*/ 4811044 w 9117690"/>
              <a:gd name="connsiteY55" fmla="*/ 913988 h 5941133"/>
              <a:gd name="connsiteX56" fmla="*/ 4819433 w 9117690"/>
              <a:gd name="connsiteY56" fmla="*/ 955537 h 5941133"/>
              <a:gd name="connsiteX57" fmla="*/ 4819433 w 9117690"/>
              <a:gd name="connsiteY57" fmla="*/ 1331913 h 5941133"/>
              <a:gd name="connsiteX58" fmla="*/ 4898236 w 9117690"/>
              <a:gd name="connsiteY58" fmla="*/ 1450801 h 5941133"/>
              <a:gd name="connsiteX59" fmla="*/ 4946306 w 9117690"/>
              <a:gd name="connsiteY59" fmla="*/ 1460505 h 5941133"/>
              <a:gd name="connsiteX60" fmla="*/ 4946306 w 9117690"/>
              <a:gd name="connsiteY60" fmla="*/ 1461243 h 5941133"/>
              <a:gd name="connsiteX61" fmla="*/ 4969786 w 9117690"/>
              <a:gd name="connsiteY61" fmla="*/ 1463610 h 5941133"/>
              <a:gd name="connsiteX62" fmla="*/ 5069515 w 9117690"/>
              <a:gd name="connsiteY62" fmla="*/ 1549559 h 5941133"/>
              <a:gd name="connsiteX63" fmla="*/ 5071719 w 9117690"/>
              <a:gd name="connsiteY63" fmla="*/ 1562049 h 5941133"/>
              <a:gd name="connsiteX64" fmla="*/ 5071719 w 9117690"/>
              <a:gd name="connsiteY64" fmla="*/ 1927303 h 5941133"/>
              <a:gd name="connsiteX65" fmla="*/ 5200746 w 9117690"/>
              <a:gd name="connsiteY65" fmla="*/ 2056330 h 5941133"/>
              <a:gd name="connsiteX66" fmla="*/ 5200745 w 9117690"/>
              <a:gd name="connsiteY66" fmla="*/ 2056331 h 5941133"/>
              <a:gd name="connsiteX67" fmla="*/ 5329772 w 9117690"/>
              <a:gd name="connsiteY67" fmla="*/ 1927304 h 5941133"/>
              <a:gd name="connsiteX68" fmla="*/ 5329772 w 9117690"/>
              <a:gd name="connsiteY68" fmla="*/ 1793396 h 5941133"/>
              <a:gd name="connsiteX69" fmla="*/ 5331976 w 9117690"/>
              <a:gd name="connsiteY69" fmla="*/ 1780906 h 5941133"/>
              <a:gd name="connsiteX70" fmla="*/ 5431705 w 9117690"/>
              <a:gd name="connsiteY70" fmla="*/ 1694957 h 5941133"/>
              <a:gd name="connsiteX71" fmla="*/ 5455185 w 9117690"/>
              <a:gd name="connsiteY71" fmla="*/ 1692590 h 5941133"/>
              <a:gd name="connsiteX72" fmla="*/ 5455185 w 9117690"/>
              <a:gd name="connsiteY72" fmla="*/ 1691852 h 5941133"/>
              <a:gd name="connsiteX73" fmla="*/ 5503255 w 9117690"/>
              <a:gd name="connsiteY73" fmla="*/ 1682148 h 5941133"/>
              <a:gd name="connsiteX74" fmla="*/ 5582058 w 9117690"/>
              <a:gd name="connsiteY74" fmla="*/ 1563260 h 5941133"/>
              <a:gd name="connsiteX75" fmla="*/ 5582058 w 9117690"/>
              <a:gd name="connsiteY75" fmla="*/ 1409856 h 5941133"/>
              <a:gd name="connsiteX76" fmla="*/ 5584247 w 9117690"/>
              <a:gd name="connsiteY76" fmla="*/ 1399012 h 5941133"/>
              <a:gd name="connsiteX77" fmla="*/ 5703135 w 9117690"/>
              <a:gd name="connsiteY77" fmla="*/ 1320208 h 5941133"/>
              <a:gd name="connsiteX78" fmla="*/ 5822022 w 9117690"/>
              <a:gd name="connsiteY78" fmla="*/ 1399012 h 5941133"/>
              <a:gd name="connsiteX79" fmla="*/ 5830411 w 9117690"/>
              <a:gd name="connsiteY79" fmla="*/ 1440562 h 5941133"/>
              <a:gd name="connsiteX80" fmla="*/ 5830411 w 9117690"/>
              <a:gd name="connsiteY80" fmla="*/ 1554546 h 5941133"/>
              <a:gd name="connsiteX81" fmla="*/ 5909214 w 9117690"/>
              <a:gd name="connsiteY81" fmla="*/ 1673434 h 5941133"/>
              <a:gd name="connsiteX82" fmla="*/ 5957284 w 9117690"/>
              <a:gd name="connsiteY82" fmla="*/ 1683138 h 5941133"/>
              <a:gd name="connsiteX83" fmla="*/ 5957284 w 9117690"/>
              <a:gd name="connsiteY83" fmla="*/ 1683876 h 5941133"/>
              <a:gd name="connsiteX84" fmla="*/ 5980764 w 9117690"/>
              <a:gd name="connsiteY84" fmla="*/ 1686243 h 5941133"/>
              <a:gd name="connsiteX85" fmla="*/ 6057828 w 9117690"/>
              <a:gd name="connsiteY85" fmla="*/ 1732687 h 5941133"/>
              <a:gd name="connsiteX86" fmla="*/ 6076498 w 9117690"/>
              <a:gd name="connsiteY86" fmla="*/ 1765229 h 5941133"/>
              <a:gd name="connsiteX87" fmla="*/ 6076498 w 9117690"/>
              <a:gd name="connsiteY87" fmla="*/ 1811967 h 5941133"/>
              <a:gd name="connsiteX88" fmla="*/ 6205525 w 9117690"/>
              <a:gd name="connsiteY88" fmla="*/ 1940994 h 5941133"/>
              <a:gd name="connsiteX89" fmla="*/ 6205524 w 9117690"/>
              <a:gd name="connsiteY89" fmla="*/ 1940995 h 5941133"/>
              <a:gd name="connsiteX90" fmla="*/ 6334551 w 9117690"/>
              <a:gd name="connsiteY90" fmla="*/ 1811968 h 5941133"/>
              <a:gd name="connsiteX91" fmla="*/ 6334551 w 9117690"/>
              <a:gd name="connsiteY91" fmla="*/ 1503022 h 5941133"/>
              <a:gd name="connsiteX92" fmla="*/ 6338149 w 9117690"/>
              <a:gd name="connsiteY92" fmla="*/ 1485203 h 5941133"/>
              <a:gd name="connsiteX93" fmla="*/ 6457036 w 9117690"/>
              <a:gd name="connsiteY93" fmla="*/ 1406399 h 5941133"/>
              <a:gd name="connsiteX94" fmla="*/ 6575924 w 9117690"/>
              <a:gd name="connsiteY94" fmla="*/ 1485203 h 5941133"/>
              <a:gd name="connsiteX95" fmla="*/ 6586062 w 9117690"/>
              <a:gd name="connsiteY95" fmla="*/ 1535422 h 5941133"/>
              <a:gd name="connsiteX96" fmla="*/ 6586063 w 9117690"/>
              <a:gd name="connsiteY96" fmla="*/ 0 h 5941133"/>
              <a:gd name="connsiteX97" fmla="*/ 6586063 w 9117690"/>
              <a:gd name="connsiteY97" fmla="*/ 2432384 h 5941133"/>
              <a:gd name="connsiteX98" fmla="*/ 6715090 w 9117690"/>
              <a:gd name="connsiteY98" fmla="*/ 2561411 h 5941133"/>
              <a:gd name="connsiteX99" fmla="*/ 6715089 w 9117690"/>
              <a:gd name="connsiteY99" fmla="*/ 2561412 h 5941133"/>
              <a:gd name="connsiteX100" fmla="*/ 6844116 w 9117690"/>
              <a:gd name="connsiteY100" fmla="*/ 2432385 h 5941133"/>
              <a:gd name="connsiteX101" fmla="*/ 6844116 w 9117690"/>
              <a:gd name="connsiteY101" fmla="*/ 1845983 h 5941133"/>
              <a:gd name="connsiteX102" fmla="*/ 6853880 w 9117690"/>
              <a:gd name="connsiteY102" fmla="*/ 1797623 h 5941133"/>
              <a:gd name="connsiteX103" fmla="*/ 6972767 w 9117690"/>
              <a:gd name="connsiteY103" fmla="*/ 1718819 h 5941133"/>
              <a:gd name="connsiteX104" fmla="*/ 7091655 w 9117690"/>
              <a:gd name="connsiteY104" fmla="*/ 1797623 h 5941133"/>
              <a:gd name="connsiteX105" fmla="*/ 7101793 w 9117690"/>
              <a:gd name="connsiteY105" fmla="*/ 1847842 h 5941133"/>
              <a:gd name="connsiteX106" fmla="*/ 7101794 w 9117690"/>
              <a:gd name="connsiteY106" fmla="*/ 0 h 5941133"/>
              <a:gd name="connsiteX107" fmla="*/ 7101794 w 9117690"/>
              <a:gd name="connsiteY107" fmla="*/ 1831319 h 5941133"/>
              <a:gd name="connsiteX108" fmla="*/ 7230821 w 9117690"/>
              <a:gd name="connsiteY108" fmla="*/ 1960346 h 5941133"/>
              <a:gd name="connsiteX109" fmla="*/ 7230820 w 9117690"/>
              <a:gd name="connsiteY109" fmla="*/ 1960347 h 5941133"/>
              <a:gd name="connsiteX110" fmla="*/ 7359847 w 9117690"/>
              <a:gd name="connsiteY110" fmla="*/ 1831320 h 5941133"/>
              <a:gd name="connsiteX111" fmla="*/ 7359847 w 9117690"/>
              <a:gd name="connsiteY111" fmla="*/ 1726679 h 5941133"/>
              <a:gd name="connsiteX112" fmla="*/ 7360099 w 9117690"/>
              <a:gd name="connsiteY112" fmla="*/ 1725250 h 5941133"/>
              <a:gd name="connsiteX113" fmla="*/ 7459828 w 9117690"/>
              <a:gd name="connsiteY113" fmla="*/ 1639301 h 5941133"/>
              <a:gd name="connsiteX114" fmla="*/ 7483308 w 9117690"/>
              <a:gd name="connsiteY114" fmla="*/ 1636934 h 5941133"/>
              <a:gd name="connsiteX115" fmla="*/ 7483308 w 9117690"/>
              <a:gd name="connsiteY115" fmla="*/ 1636196 h 5941133"/>
              <a:gd name="connsiteX116" fmla="*/ 7531378 w 9117690"/>
              <a:gd name="connsiteY116" fmla="*/ 1626492 h 5941133"/>
              <a:gd name="connsiteX117" fmla="*/ 7610181 w 9117690"/>
              <a:gd name="connsiteY117" fmla="*/ 1507604 h 5941133"/>
              <a:gd name="connsiteX118" fmla="*/ 7610181 w 9117690"/>
              <a:gd name="connsiteY118" fmla="*/ 1266735 h 5941133"/>
              <a:gd name="connsiteX119" fmla="*/ 7612370 w 9117690"/>
              <a:gd name="connsiteY119" fmla="*/ 1255890 h 5941133"/>
              <a:gd name="connsiteX120" fmla="*/ 7731258 w 9117690"/>
              <a:gd name="connsiteY120" fmla="*/ 1177086 h 5941133"/>
              <a:gd name="connsiteX121" fmla="*/ 7850145 w 9117690"/>
              <a:gd name="connsiteY121" fmla="*/ 1255890 h 5941133"/>
              <a:gd name="connsiteX122" fmla="*/ 7858534 w 9117690"/>
              <a:gd name="connsiteY122" fmla="*/ 1297440 h 5941133"/>
              <a:gd name="connsiteX123" fmla="*/ 7858534 w 9117690"/>
              <a:gd name="connsiteY123" fmla="*/ 1387570 h 5941133"/>
              <a:gd name="connsiteX124" fmla="*/ 7937337 w 9117690"/>
              <a:gd name="connsiteY124" fmla="*/ 1506458 h 5941133"/>
              <a:gd name="connsiteX125" fmla="*/ 7985407 w 9117690"/>
              <a:gd name="connsiteY125" fmla="*/ 1516162 h 5941133"/>
              <a:gd name="connsiteX126" fmla="*/ 7985407 w 9117690"/>
              <a:gd name="connsiteY126" fmla="*/ 1516900 h 5941133"/>
              <a:gd name="connsiteX127" fmla="*/ 8008887 w 9117690"/>
              <a:gd name="connsiteY127" fmla="*/ 1519267 h 5941133"/>
              <a:gd name="connsiteX128" fmla="*/ 8108616 w 9117690"/>
              <a:gd name="connsiteY128" fmla="*/ 1605216 h 5941133"/>
              <a:gd name="connsiteX129" fmla="*/ 8110619 w 9117690"/>
              <a:gd name="connsiteY129" fmla="*/ 1616566 h 5941133"/>
              <a:gd name="connsiteX130" fmla="*/ 8110619 w 9117690"/>
              <a:gd name="connsiteY130" fmla="*/ 1896586 h 5941133"/>
              <a:gd name="connsiteX131" fmla="*/ 8239646 w 9117690"/>
              <a:gd name="connsiteY131" fmla="*/ 2025613 h 5941133"/>
              <a:gd name="connsiteX132" fmla="*/ 8239645 w 9117690"/>
              <a:gd name="connsiteY132" fmla="*/ 2025614 h 5941133"/>
              <a:gd name="connsiteX133" fmla="*/ 8368672 w 9117690"/>
              <a:gd name="connsiteY133" fmla="*/ 1896587 h 5941133"/>
              <a:gd name="connsiteX134" fmla="*/ 8368672 w 9117690"/>
              <a:gd name="connsiteY134" fmla="*/ 1628262 h 5941133"/>
              <a:gd name="connsiteX135" fmla="*/ 8368923 w 9117690"/>
              <a:gd name="connsiteY135" fmla="*/ 1626839 h 5941133"/>
              <a:gd name="connsiteX136" fmla="*/ 8468652 w 9117690"/>
              <a:gd name="connsiteY136" fmla="*/ 1540890 h 5941133"/>
              <a:gd name="connsiteX137" fmla="*/ 8492132 w 9117690"/>
              <a:gd name="connsiteY137" fmla="*/ 1538523 h 5941133"/>
              <a:gd name="connsiteX138" fmla="*/ 8492132 w 9117690"/>
              <a:gd name="connsiteY138" fmla="*/ 1537785 h 5941133"/>
              <a:gd name="connsiteX139" fmla="*/ 8540202 w 9117690"/>
              <a:gd name="connsiteY139" fmla="*/ 1528081 h 5941133"/>
              <a:gd name="connsiteX140" fmla="*/ 8619005 w 9117690"/>
              <a:gd name="connsiteY140" fmla="*/ 1409193 h 5941133"/>
              <a:gd name="connsiteX141" fmla="*/ 8619005 w 9117690"/>
              <a:gd name="connsiteY141" fmla="*/ 849400 h 5941133"/>
              <a:gd name="connsiteX142" fmla="*/ 8619025 w 9117690"/>
              <a:gd name="connsiteY142" fmla="*/ 849287 h 5941133"/>
              <a:gd name="connsiteX143" fmla="*/ 8718754 w 9117690"/>
              <a:gd name="connsiteY143" fmla="*/ 763338 h 5941133"/>
              <a:gd name="connsiteX144" fmla="*/ 8742234 w 9117690"/>
              <a:gd name="connsiteY144" fmla="*/ 760971 h 5941133"/>
              <a:gd name="connsiteX145" fmla="*/ 8742234 w 9117690"/>
              <a:gd name="connsiteY145" fmla="*/ 760233 h 5941133"/>
              <a:gd name="connsiteX146" fmla="*/ 8790304 w 9117690"/>
              <a:gd name="connsiteY146" fmla="*/ 750529 h 5941133"/>
              <a:gd name="connsiteX147" fmla="*/ 8869107 w 9117690"/>
              <a:gd name="connsiteY147" fmla="*/ 631641 h 5941133"/>
              <a:gd name="connsiteX148" fmla="*/ 8869107 w 9117690"/>
              <a:gd name="connsiteY148" fmla="*/ 568327 h 5941133"/>
              <a:gd name="connsiteX149" fmla="*/ 8890272 w 9117690"/>
              <a:gd name="connsiteY149" fmla="*/ 531436 h 5941133"/>
              <a:gd name="connsiteX150" fmla="*/ 8967336 w 9117690"/>
              <a:gd name="connsiteY150" fmla="*/ 484992 h 5941133"/>
              <a:gd name="connsiteX151" fmla="*/ 8990816 w 9117690"/>
              <a:gd name="connsiteY151" fmla="*/ 482625 h 5941133"/>
              <a:gd name="connsiteX152" fmla="*/ 8990816 w 9117690"/>
              <a:gd name="connsiteY152" fmla="*/ 481887 h 5941133"/>
              <a:gd name="connsiteX153" fmla="*/ 9038886 w 9117690"/>
              <a:gd name="connsiteY153" fmla="*/ 472183 h 5941133"/>
              <a:gd name="connsiteX154" fmla="*/ 9117689 w 9117690"/>
              <a:gd name="connsiteY154" fmla="*/ 353297 h 5941133"/>
              <a:gd name="connsiteX155" fmla="*/ 9117689 w 9117690"/>
              <a:gd name="connsiteY155" fmla="*/ 556639 h 5941133"/>
              <a:gd name="connsiteX156" fmla="*/ 9117690 w 9117690"/>
              <a:gd name="connsiteY156" fmla="*/ 556644 h 5941133"/>
              <a:gd name="connsiteX157" fmla="*/ 9117689 w 9117690"/>
              <a:gd name="connsiteY157" fmla="*/ 3074645 h 5941133"/>
              <a:gd name="connsiteX158" fmla="*/ 9038886 w 9117690"/>
              <a:gd name="connsiteY158" fmla="*/ 3193531 h 5941133"/>
              <a:gd name="connsiteX159" fmla="*/ 8990816 w 9117690"/>
              <a:gd name="connsiteY159" fmla="*/ 3203235 h 5941133"/>
              <a:gd name="connsiteX160" fmla="*/ 8990816 w 9117690"/>
              <a:gd name="connsiteY160" fmla="*/ 3203973 h 5941133"/>
              <a:gd name="connsiteX161" fmla="*/ 8967336 w 9117690"/>
              <a:gd name="connsiteY161" fmla="*/ 3206340 h 5941133"/>
              <a:gd name="connsiteX162" fmla="*/ 8890272 w 9117690"/>
              <a:gd name="connsiteY162" fmla="*/ 3252784 h 5941133"/>
              <a:gd name="connsiteX163" fmla="*/ 8869107 w 9117690"/>
              <a:gd name="connsiteY163" fmla="*/ 3289675 h 5941133"/>
              <a:gd name="connsiteX164" fmla="*/ 8869107 w 9117690"/>
              <a:gd name="connsiteY164" fmla="*/ 3352989 h 5941133"/>
              <a:gd name="connsiteX165" fmla="*/ 8790304 w 9117690"/>
              <a:gd name="connsiteY165" fmla="*/ 3471877 h 5941133"/>
              <a:gd name="connsiteX166" fmla="*/ 8742234 w 9117690"/>
              <a:gd name="connsiteY166" fmla="*/ 3481581 h 5941133"/>
              <a:gd name="connsiteX167" fmla="*/ 8742234 w 9117690"/>
              <a:gd name="connsiteY167" fmla="*/ 3482319 h 5941133"/>
              <a:gd name="connsiteX168" fmla="*/ 8718754 w 9117690"/>
              <a:gd name="connsiteY168" fmla="*/ 3484686 h 5941133"/>
              <a:gd name="connsiteX169" fmla="*/ 8619025 w 9117690"/>
              <a:gd name="connsiteY169" fmla="*/ 3570635 h 5941133"/>
              <a:gd name="connsiteX170" fmla="*/ 8619005 w 9117690"/>
              <a:gd name="connsiteY170" fmla="*/ 3570748 h 5941133"/>
              <a:gd name="connsiteX171" fmla="*/ 8619005 w 9117690"/>
              <a:gd name="connsiteY171" fmla="*/ 4130541 h 5941133"/>
              <a:gd name="connsiteX172" fmla="*/ 8540202 w 9117690"/>
              <a:gd name="connsiteY172" fmla="*/ 4249429 h 5941133"/>
              <a:gd name="connsiteX173" fmla="*/ 8492132 w 9117690"/>
              <a:gd name="connsiteY173" fmla="*/ 4259133 h 5941133"/>
              <a:gd name="connsiteX174" fmla="*/ 8492132 w 9117690"/>
              <a:gd name="connsiteY174" fmla="*/ 4259871 h 5941133"/>
              <a:gd name="connsiteX175" fmla="*/ 8468652 w 9117690"/>
              <a:gd name="connsiteY175" fmla="*/ 4262238 h 5941133"/>
              <a:gd name="connsiteX176" fmla="*/ 8368923 w 9117690"/>
              <a:gd name="connsiteY176" fmla="*/ 4348187 h 5941133"/>
              <a:gd name="connsiteX177" fmla="*/ 8368672 w 9117690"/>
              <a:gd name="connsiteY177" fmla="*/ 4349610 h 5941133"/>
              <a:gd name="connsiteX178" fmla="*/ 8368672 w 9117690"/>
              <a:gd name="connsiteY178" fmla="*/ 4617935 h 5941133"/>
              <a:gd name="connsiteX179" fmla="*/ 8239645 w 9117690"/>
              <a:gd name="connsiteY179" fmla="*/ 4746962 h 5941133"/>
              <a:gd name="connsiteX180" fmla="*/ 8239646 w 9117690"/>
              <a:gd name="connsiteY180" fmla="*/ 4746961 h 5941133"/>
              <a:gd name="connsiteX181" fmla="*/ 8110619 w 9117690"/>
              <a:gd name="connsiteY181" fmla="*/ 4617934 h 5941133"/>
              <a:gd name="connsiteX182" fmla="*/ 8110619 w 9117690"/>
              <a:gd name="connsiteY182" fmla="*/ 4337914 h 5941133"/>
              <a:gd name="connsiteX183" fmla="*/ 8108616 w 9117690"/>
              <a:gd name="connsiteY183" fmla="*/ 4326564 h 5941133"/>
              <a:gd name="connsiteX184" fmla="*/ 8008887 w 9117690"/>
              <a:gd name="connsiteY184" fmla="*/ 4240615 h 5941133"/>
              <a:gd name="connsiteX185" fmla="*/ 7985407 w 9117690"/>
              <a:gd name="connsiteY185" fmla="*/ 4238248 h 5941133"/>
              <a:gd name="connsiteX186" fmla="*/ 7985407 w 9117690"/>
              <a:gd name="connsiteY186" fmla="*/ 4237510 h 5941133"/>
              <a:gd name="connsiteX187" fmla="*/ 7937337 w 9117690"/>
              <a:gd name="connsiteY187" fmla="*/ 4227806 h 5941133"/>
              <a:gd name="connsiteX188" fmla="*/ 7858534 w 9117690"/>
              <a:gd name="connsiteY188" fmla="*/ 4108918 h 5941133"/>
              <a:gd name="connsiteX189" fmla="*/ 7858534 w 9117690"/>
              <a:gd name="connsiteY189" fmla="*/ 4018788 h 5941133"/>
              <a:gd name="connsiteX190" fmla="*/ 7850145 w 9117690"/>
              <a:gd name="connsiteY190" fmla="*/ 3977238 h 5941133"/>
              <a:gd name="connsiteX191" fmla="*/ 7731258 w 9117690"/>
              <a:gd name="connsiteY191" fmla="*/ 3898434 h 5941133"/>
              <a:gd name="connsiteX192" fmla="*/ 7612370 w 9117690"/>
              <a:gd name="connsiteY192" fmla="*/ 3977238 h 5941133"/>
              <a:gd name="connsiteX193" fmla="*/ 7610181 w 9117690"/>
              <a:gd name="connsiteY193" fmla="*/ 3988083 h 5941133"/>
              <a:gd name="connsiteX194" fmla="*/ 7610181 w 9117690"/>
              <a:gd name="connsiteY194" fmla="*/ 4228952 h 5941133"/>
              <a:gd name="connsiteX195" fmla="*/ 7531378 w 9117690"/>
              <a:gd name="connsiteY195" fmla="*/ 4347840 h 5941133"/>
              <a:gd name="connsiteX196" fmla="*/ 7483308 w 9117690"/>
              <a:gd name="connsiteY196" fmla="*/ 4357544 h 5941133"/>
              <a:gd name="connsiteX197" fmla="*/ 7483308 w 9117690"/>
              <a:gd name="connsiteY197" fmla="*/ 4358282 h 5941133"/>
              <a:gd name="connsiteX198" fmla="*/ 7459828 w 9117690"/>
              <a:gd name="connsiteY198" fmla="*/ 4360649 h 5941133"/>
              <a:gd name="connsiteX199" fmla="*/ 7360099 w 9117690"/>
              <a:gd name="connsiteY199" fmla="*/ 4446598 h 5941133"/>
              <a:gd name="connsiteX200" fmla="*/ 7359847 w 9117690"/>
              <a:gd name="connsiteY200" fmla="*/ 4448027 h 5941133"/>
              <a:gd name="connsiteX201" fmla="*/ 7359847 w 9117690"/>
              <a:gd name="connsiteY201" fmla="*/ 4552668 h 5941133"/>
              <a:gd name="connsiteX202" fmla="*/ 7230820 w 9117690"/>
              <a:gd name="connsiteY202" fmla="*/ 4681695 h 5941133"/>
              <a:gd name="connsiteX203" fmla="*/ 7230821 w 9117690"/>
              <a:gd name="connsiteY203" fmla="*/ 4681694 h 5941133"/>
              <a:gd name="connsiteX204" fmla="*/ 7101794 w 9117690"/>
              <a:gd name="connsiteY204" fmla="*/ 4552667 h 5941133"/>
              <a:gd name="connsiteX205" fmla="*/ 7101794 w 9117690"/>
              <a:gd name="connsiteY205" fmla="*/ 2721348 h 5941133"/>
              <a:gd name="connsiteX206" fmla="*/ 7101793 w 9117690"/>
              <a:gd name="connsiteY206" fmla="*/ 4569190 h 5941133"/>
              <a:gd name="connsiteX207" fmla="*/ 7091655 w 9117690"/>
              <a:gd name="connsiteY207" fmla="*/ 4518971 h 5941133"/>
              <a:gd name="connsiteX208" fmla="*/ 6972767 w 9117690"/>
              <a:gd name="connsiteY208" fmla="*/ 4440167 h 5941133"/>
              <a:gd name="connsiteX209" fmla="*/ 6853880 w 9117690"/>
              <a:gd name="connsiteY209" fmla="*/ 4518971 h 5941133"/>
              <a:gd name="connsiteX210" fmla="*/ 6844116 w 9117690"/>
              <a:gd name="connsiteY210" fmla="*/ 4567331 h 5941133"/>
              <a:gd name="connsiteX211" fmla="*/ 6844116 w 9117690"/>
              <a:gd name="connsiteY211" fmla="*/ 5153733 h 5941133"/>
              <a:gd name="connsiteX212" fmla="*/ 6715089 w 9117690"/>
              <a:gd name="connsiteY212" fmla="*/ 5282760 h 5941133"/>
              <a:gd name="connsiteX213" fmla="*/ 6715090 w 9117690"/>
              <a:gd name="connsiteY213" fmla="*/ 5282759 h 5941133"/>
              <a:gd name="connsiteX214" fmla="*/ 6586063 w 9117690"/>
              <a:gd name="connsiteY214" fmla="*/ 5153732 h 5941133"/>
              <a:gd name="connsiteX215" fmla="*/ 6586063 w 9117690"/>
              <a:gd name="connsiteY215" fmla="*/ 2721348 h 5941133"/>
              <a:gd name="connsiteX216" fmla="*/ 6586062 w 9117690"/>
              <a:gd name="connsiteY216" fmla="*/ 4256770 h 5941133"/>
              <a:gd name="connsiteX217" fmla="*/ 6575924 w 9117690"/>
              <a:gd name="connsiteY217" fmla="*/ 4206551 h 5941133"/>
              <a:gd name="connsiteX218" fmla="*/ 6457036 w 9117690"/>
              <a:gd name="connsiteY218" fmla="*/ 4127747 h 5941133"/>
              <a:gd name="connsiteX219" fmla="*/ 6338149 w 9117690"/>
              <a:gd name="connsiteY219" fmla="*/ 4206551 h 5941133"/>
              <a:gd name="connsiteX220" fmla="*/ 6334551 w 9117690"/>
              <a:gd name="connsiteY220" fmla="*/ 4224370 h 5941133"/>
              <a:gd name="connsiteX221" fmla="*/ 6334551 w 9117690"/>
              <a:gd name="connsiteY221" fmla="*/ 4533316 h 5941133"/>
              <a:gd name="connsiteX222" fmla="*/ 6205524 w 9117690"/>
              <a:gd name="connsiteY222" fmla="*/ 4662343 h 5941133"/>
              <a:gd name="connsiteX223" fmla="*/ 6205525 w 9117690"/>
              <a:gd name="connsiteY223" fmla="*/ 4662342 h 5941133"/>
              <a:gd name="connsiteX224" fmla="*/ 6076498 w 9117690"/>
              <a:gd name="connsiteY224" fmla="*/ 4533315 h 5941133"/>
              <a:gd name="connsiteX225" fmla="*/ 6076498 w 9117690"/>
              <a:gd name="connsiteY225" fmla="*/ 4486577 h 5941133"/>
              <a:gd name="connsiteX226" fmla="*/ 6057828 w 9117690"/>
              <a:gd name="connsiteY226" fmla="*/ 4454035 h 5941133"/>
              <a:gd name="connsiteX227" fmla="*/ 5980764 w 9117690"/>
              <a:gd name="connsiteY227" fmla="*/ 4407591 h 5941133"/>
              <a:gd name="connsiteX228" fmla="*/ 5957284 w 9117690"/>
              <a:gd name="connsiteY228" fmla="*/ 4405224 h 5941133"/>
              <a:gd name="connsiteX229" fmla="*/ 5957284 w 9117690"/>
              <a:gd name="connsiteY229" fmla="*/ 4404486 h 5941133"/>
              <a:gd name="connsiteX230" fmla="*/ 5909214 w 9117690"/>
              <a:gd name="connsiteY230" fmla="*/ 4394782 h 5941133"/>
              <a:gd name="connsiteX231" fmla="*/ 5830411 w 9117690"/>
              <a:gd name="connsiteY231" fmla="*/ 4275894 h 5941133"/>
              <a:gd name="connsiteX232" fmla="*/ 5830411 w 9117690"/>
              <a:gd name="connsiteY232" fmla="*/ 4161910 h 5941133"/>
              <a:gd name="connsiteX233" fmla="*/ 5822022 w 9117690"/>
              <a:gd name="connsiteY233" fmla="*/ 4120360 h 5941133"/>
              <a:gd name="connsiteX234" fmla="*/ 5703135 w 9117690"/>
              <a:gd name="connsiteY234" fmla="*/ 4041556 h 5941133"/>
              <a:gd name="connsiteX235" fmla="*/ 5584247 w 9117690"/>
              <a:gd name="connsiteY235" fmla="*/ 4120360 h 5941133"/>
              <a:gd name="connsiteX236" fmla="*/ 5582058 w 9117690"/>
              <a:gd name="connsiteY236" fmla="*/ 4131204 h 5941133"/>
              <a:gd name="connsiteX237" fmla="*/ 5582058 w 9117690"/>
              <a:gd name="connsiteY237" fmla="*/ 4284608 h 5941133"/>
              <a:gd name="connsiteX238" fmla="*/ 5503255 w 9117690"/>
              <a:gd name="connsiteY238" fmla="*/ 4403496 h 5941133"/>
              <a:gd name="connsiteX239" fmla="*/ 5455185 w 9117690"/>
              <a:gd name="connsiteY239" fmla="*/ 4413200 h 5941133"/>
              <a:gd name="connsiteX240" fmla="*/ 5455185 w 9117690"/>
              <a:gd name="connsiteY240" fmla="*/ 4413938 h 5941133"/>
              <a:gd name="connsiteX241" fmla="*/ 5431705 w 9117690"/>
              <a:gd name="connsiteY241" fmla="*/ 4416305 h 5941133"/>
              <a:gd name="connsiteX242" fmla="*/ 5331976 w 9117690"/>
              <a:gd name="connsiteY242" fmla="*/ 4502254 h 5941133"/>
              <a:gd name="connsiteX243" fmla="*/ 5329772 w 9117690"/>
              <a:gd name="connsiteY243" fmla="*/ 4514744 h 5941133"/>
              <a:gd name="connsiteX244" fmla="*/ 5329772 w 9117690"/>
              <a:gd name="connsiteY244" fmla="*/ 4648652 h 5941133"/>
              <a:gd name="connsiteX245" fmla="*/ 5200745 w 9117690"/>
              <a:gd name="connsiteY245" fmla="*/ 4777679 h 5941133"/>
              <a:gd name="connsiteX246" fmla="*/ 5200746 w 9117690"/>
              <a:gd name="connsiteY246" fmla="*/ 4777678 h 5941133"/>
              <a:gd name="connsiteX247" fmla="*/ 5071719 w 9117690"/>
              <a:gd name="connsiteY247" fmla="*/ 4648651 h 5941133"/>
              <a:gd name="connsiteX248" fmla="*/ 5071719 w 9117690"/>
              <a:gd name="connsiteY248" fmla="*/ 4283397 h 5941133"/>
              <a:gd name="connsiteX249" fmla="*/ 5069515 w 9117690"/>
              <a:gd name="connsiteY249" fmla="*/ 4270907 h 5941133"/>
              <a:gd name="connsiteX250" fmla="*/ 4969786 w 9117690"/>
              <a:gd name="connsiteY250" fmla="*/ 4184958 h 5941133"/>
              <a:gd name="connsiteX251" fmla="*/ 4946306 w 9117690"/>
              <a:gd name="connsiteY251" fmla="*/ 4182591 h 5941133"/>
              <a:gd name="connsiteX252" fmla="*/ 4946306 w 9117690"/>
              <a:gd name="connsiteY252" fmla="*/ 4181853 h 5941133"/>
              <a:gd name="connsiteX253" fmla="*/ 4898236 w 9117690"/>
              <a:gd name="connsiteY253" fmla="*/ 4172149 h 5941133"/>
              <a:gd name="connsiteX254" fmla="*/ 4819433 w 9117690"/>
              <a:gd name="connsiteY254" fmla="*/ 4053261 h 5941133"/>
              <a:gd name="connsiteX255" fmla="*/ 4819433 w 9117690"/>
              <a:gd name="connsiteY255" fmla="*/ 3676885 h 5941133"/>
              <a:gd name="connsiteX256" fmla="*/ 4811044 w 9117690"/>
              <a:gd name="connsiteY256" fmla="*/ 3635336 h 5941133"/>
              <a:gd name="connsiteX257" fmla="*/ 4692157 w 9117690"/>
              <a:gd name="connsiteY257" fmla="*/ 3556532 h 5941133"/>
              <a:gd name="connsiteX258" fmla="*/ 4563130 w 9117690"/>
              <a:gd name="connsiteY258" fmla="*/ 3685559 h 5941133"/>
              <a:gd name="connsiteX259" fmla="*/ 4563130 w 9117690"/>
              <a:gd name="connsiteY259" fmla="*/ 2721348 h 5941133"/>
              <a:gd name="connsiteX260" fmla="*/ 4563015 w 9117690"/>
              <a:gd name="connsiteY260" fmla="*/ 2721348 h 5941133"/>
              <a:gd name="connsiteX261" fmla="*/ 4563014 w 9117690"/>
              <a:gd name="connsiteY261" fmla="*/ 3989312 h 5941133"/>
              <a:gd name="connsiteX262" fmla="*/ 4484211 w 9117690"/>
              <a:gd name="connsiteY262" fmla="*/ 4108200 h 5941133"/>
              <a:gd name="connsiteX263" fmla="*/ 4436141 w 9117690"/>
              <a:gd name="connsiteY263" fmla="*/ 4117904 h 5941133"/>
              <a:gd name="connsiteX264" fmla="*/ 4436141 w 9117690"/>
              <a:gd name="connsiteY264" fmla="*/ 4118642 h 5941133"/>
              <a:gd name="connsiteX265" fmla="*/ 4412661 w 9117690"/>
              <a:gd name="connsiteY265" fmla="*/ 4121009 h 5941133"/>
              <a:gd name="connsiteX266" fmla="*/ 4335596 w 9117690"/>
              <a:gd name="connsiteY266" fmla="*/ 4167453 h 5941133"/>
              <a:gd name="connsiteX267" fmla="*/ 4314689 w 9117690"/>
              <a:gd name="connsiteY267" fmla="*/ 4203896 h 5941133"/>
              <a:gd name="connsiteX268" fmla="*/ 4314689 w 9117690"/>
              <a:gd name="connsiteY268" fmla="*/ 4339508 h 5941133"/>
              <a:gd name="connsiteX269" fmla="*/ 4235886 w 9117690"/>
              <a:gd name="connsiteY269" fmla="*/ 4458396 h 5941133"/>
              <a:gd name="connsiteX270" fmla="*/ 4187818 w 9117690"/>
              <a:gd name="connsiteY270" fmla="*/ 4468100 h 5941133"/>
              <a:gd name="connsiteX271" fmla="*/ 4187818 w 9117690"/>
              <a:gd name="connsiteY271" fmla="*/ 4468838 h 5941133"/>
              <a:gd name="connsiteX272" fmla="*/ 4164338 w 9117690"/>
              <a:gd name="connsiteY272" fmla="*/ 4471205 h 5941133"/>
              <a:gd name="connsiteX273" fmla="*/ 4087274 w 9117690"/>
              <a:gd name="connsiteY273" fmla="*/ 4517649 h 5941133"/>
              <a:gd name="connsiteX274" fmla="*/ 4066135 w 9117690"/>
              <a:gd name="connsiteY274" fmla="*/ 4554495 h 5941133"/>
              <a:gd name="connsiteX275" fmla="*/ 4066135 w 9117690"/>
              <a:gd name="connsiteY275" fmla="*/ 4712264 h 5941133"/>
              <a:gd name="connsiteX276" fmla="*/ 3937109 w 9117690"/>
              <a:gd name="connsiteY276" fmla="*/ 4841291 h 5941133"/>
              <a:gd name="connsiteX277" fmla="*/ 3937109 w 9117690"/>
              <a:gd name="connsiteY277" fmla="*/ 4841290 h 5941133"/>
              <a:gd name="connsiteX278" fmla="*/ 3808082 w 9117690"/>
              <a:gd name="connsiteY278" fmla="*/ 4712263 h 5941133"/>
              <a:gd name="connsiteX279" fmla="*/ 3808082 w 9117690"/>
              <a:gd name="connsiteY279" fmla="*/ 4219518 h 5941133"/>
              <a:gd name="connsiteX280" fmla="*/ 3799694 w 9117690"/>
              <a:gd name="connsiteY280" fmla="*/ 4177968 h 5941133"/>
              <a:gd name="connsiteX281" fmla="*/ 3680807 w 9117690"/>
              <a:gd name="connsiteY281" fmla="*/ 4099164 h 5941133"/>
              <a:gd name="connsiteX282" fmla="*/ 3561920 w 9117690"/>
              <a:gd name="connsiteY282" fmla="*/ 4177968 h 5941133"/>
              <a:gd name="connsiteX283" fmla="*/ 3561433 w 9117690"/>
              <a:gd name="connsiteY283" fmla="*/ 4180378 h 5941133"/>
              <a:gd name="connsiteX284" fmla="*/ 3561433 w 9117690"/>
              <a:gd name="connsiteY284" fmla="*/ 4435519 h 5941133"/>
              <a:gd name="connsiteX285" fmla="*/ 3482629 w 9117690"/>
              <a:gd name="connsiteY285" fmla="*/ 4554407 h 5941133"/>
              <a:gd name="connsiteX286" fmla="*/ 3438829 w 9117690"/>
              <a:gd name="connsiteY286" fmla="*/ 4563249 h 5941133"/>
              <a:gd name="connsiteX287" fmla="*/ 3438829 w 9117690"/>
              <a:gd name="connsiteY287" fmla="*/ 4564615 h 5941133"/>
              <a:gd name="connsiteX288" fmla="*/ 3415349 w 9117690"/>
              <a:gd name="connsiteY288" fmla="*/ 4566982 h 5941133"/>
              <a:gd name="connsiteX289" fmla="*/ 3315620 w 9117690"/>
              <a:gd name="connsiteY289" fmla="*/ 4652931 h 5941133"/>
              <a:gd name="connsiteX290" fmla="*/ 3307419 w 9117690"/>
              <a:gd name="connsiteY290" fmla="*/ 4699402 h 5941133"/>
              <a:gd name="connsiteX291" fmla="*/ 3307419 w 9117690"/>
              <a:gd name="connsiteY291" fmla="*/ 5166571 h 5941133"/>
              <a:gd name="connsiteX292" fmla="*/ 3178392 w 9117690"/>
              <a:gd name="connsiteY292" fmla="*/ 5295598 h 5941133"/>
              <a:gd name="connsiteX293" fmla="*/ 3178393 w 9117690"/>
              <a:gd name="connsiteY293" fmla="*/ 5295599 h 5941133"/>
              <a:gd name="connsiteX294" fmla="*/ 3049366 w 9117690"/>
              <a:gd name="connsiteY294" fmla="*/ 5166572 h 5941133"/>
              <a:gd name="connsiteX295" fmla="*/ 3049366 w 9117690"/>
              <a:gd name="connsiteY295" fmla="*/ 4514427 h 5941133"/>
              <a:gd name="connsiteX296" fmla="*/ 3033349 w 9117690"/>
              <a:gd name="connsiteY296" fmla="*/ 4488028 h 5941133"/>
              <a:gd name="connsiteX297" fmla="*/ 2933786 w 9117690"/>
              <a:gd name="connsiteY297" fmla="*/ 4441074 h 5941133"/>
              <a:gd name="connsiteX298" fmla="*/ 2814899 w 9117690"/>
              <a:gd name="connsiteY298" fmla="*/ 4519878 h 5941133"/>
              <a:gd name="connsiteX299" fmla="*/ 2812443 w 9117690"/>
              <a:gd name="connsiteY299" fmla="*/ 4532038 h 5941133"/>
              <a:gd name="connsiteX300" fmla="*/ 2812443 w 9117690"/>
              <a:gd name="connsiteY300" fmla="*/ 5039760 h 5941133"/>
              <a:gd name="connsiteX301" fmla="*/ 2683416 w 9117690"/>
              <a:gd name="connsiteY301" fmla="*/ 5168787 h 5941133"/>
              <a:gd name="connsiteX302" fmla="*/ 2683417 w 9117690"/>
              <a:gd name="connsiteY302" fmla="*/ 5168786 h 5941133"/>
              <a:gd name="connsiteX303" fmla="*/ 2554391 w 9117690"/>
              <a:gd name="connsiteY303" fmla="*/ 5039759 h 5941133"/>
              <a:gd name="connsiteX304" fmla="*/ 2554391 w 9117690"/>
              <a:gd name="connsiteY304" fmla="*/ 2721348 h 5941133"/>
              <a:gd name="connsiteX305" fmla="*/ 2554390 w 9117690"/>
              <a:gd name="connsiteY305" fmla="*/ 2721348 h 5941133"/>
              <a:gd name="connsiteX306" fmla="*/ 2554389 w 9117690"/>
              <a:gd name="connsiteY306" fmla="*/ 5014630 h 5941133"/>
              <a:gd name="connsiteX307" fmla="*/ 2544250 w 9117690"/>
              <a:gd name="connsiteY307" fmla="*/ 4964412 h 5941133"/>
              <a:gd name="connsiteX308" fmla="*/ 2425363 w 9117690"/>
              <a:gd name="connsiteY308" fmla="*/ 4885608 h 5941133"/>
              <a:gd name="connsiteX309" fmla="*/ 2296336 w 9117690"/>
              <a:gd name="connsiteY309" fmla="*/ 5014635 h 5941133"/>
              <a:gd name="connsiteX310" fmla="*/ 2296336 w 9117690"/>
              <a:gd name="connsiteY310" fmla="*/ 5812106 h 5941133"/>
              <a:gd name="connsiteX311" fmla="*/ 2167309 w 9117690"/>
              <a:gd name="connsiteY311" fmla="*/ 5941133 h 5941133"/>
              <a:gd name="connsiteX312" fmla="*/ 2167310 w 9117690"/>
              <a:gd name="connsiteY312" fmla="*/ 5941132 h 5941133"/>
              <a:gd name="connsiteX313" fmla="*/ 2038282 w 9117690"/>
              <a:gd name="connsiteY313" fmla="*/ 5812105 h 5941133"/>
              <a:gd name="connsiteX314" fmla="*/ 2038282 w 9117690"/>
              <a:gd name="connsiteY314" fmla="*/ 3090757 h 5941133"/>
              <a:gd name="connsiteX315" fmla="*/ 2167310 w 9117690"/>
              <a:gd name="connsiteY315" fmla="*/ 3219784 h 5941133"/>
              <a:gd name="connsiteX316" fmla="*/ 2167309 w 9117690"/>
              <a:gd name="connsiteY316" fmla="*/ 3219785 h 5941133"/>
              <a:gd name="connsiteX317" fmla="*/ 2296336 w 9117690"/>
              <a:gd name="connsiteY317" fmla="*/ 3090758 h 5941133"/>
              <a:gd name="connsiteX318" fmla="*/ 2296336 w 9117690"/>
              <a:gd name="connsiteY318" fmla="*/ 2293287 h 5941133"/>
              <a:gd name="connsiteX319" fmla="*/ 2425363 w 9117690"/>
              <a:gd name="connsiteY319" fmla="*/ 2164260 h 5941133"/>
              <a:gd name="connsiteX320" fmla="*/ 2544250 w 9117690"/>
              <a:gd name="connsiteY320" fmla="*/ 2243064 h 5941133"/>
              <a:gd name="connsiteX321" fmla="*/ 2554389 w 9117690"/>
              <a:gd name="connsiteY321" fmla="*/ 2293282 h 5941133"/>
              <a:gd name="connsiteX322" fmla="*/ 0 w 9117690"/>
              <a:gd name="connsiteY322" fmla="*/ 0 h 5941133"/>
              <a:gd name="connsiteX323" fmla="*/ 1 w 9117690"/>
              <a:gd name="connsiteY323" fmla="*/ 0 h 5941133"/>
              <a:gd name="connsiteX324" fmla="*/ 1 w 9117690"/>
              <a:gd name="connsiteY324" fmla="*/ 2022823 h 5941133"/>
              <a:gd name="connsiteX325" fmla="*/ 129028 w 9117690"/>
              <a:gd name="connsiteY325" fmla="*/ 2151850 h 5941133"/>
              <a:gd name="connsiteX326" fmla="*/ 129027 w 9117690"/>
              <a:gd name="connsiteY326" fmla="*/ 2151851 h 5941133"/>
              <a:gd name="connsiteX327" fmla="*/ 258054 w 9117690"/>
              <a:gd name="connsiteY327" fmla="*/ 2022824 h 5941133"/>
              <a:gd name="connsiteX328" fmla="*/ 258054 w 9117690"/>
              <a:gd name="connsiteY328" fmla="*/ 1933906 h 5941133"/>
              <a:gd name="connsiteX329" fmla="*/ 261652 w 9117690"/>
              <a:gd name="connsiteY329" fmla="*/ 1916087 h 5941133"/>
              <a:gd name="connsiteX330" fmla="*/ 380539 w 9117690"/>
              <a:gd name="connsiteY330" fmla="*/ 1837283 h 5941133"/>
              <a:gd name="connsiteX331" fmla="*/ 499427 w 9117690"/>
              <a:gd name="connsiteY331" fmla="*/ 1916087 h 5941133"/>
              <a:gd name="connsiteX332" fmla="*/ 509565 w 9117690"/>
              <a:gd name="connsiteY332" fmla="*/ 1966306 h 5941133"/>
              <a:gd name="connsiteX333" fmla="*/ 509566 w 9117690"/>
              <a:gd name="connsiteY333" fmla="*/ 2560326 h 5941133"/>
              <a:gd name="connsiteX334" fmla="*/ 638593 w 9117690"/>
              <a:gd name="connsiteY334" fmla="*/ 2689353 h 5941133"/>
              <a:gd name="connsiteX335" fmla="*/ 638592 w 9117690"/>
              <a:gd name="connsiteY335" fmla="*/ 2689354 h 5941133"/>
              <a:gd name="connsiteX336" fmla="*/ 767619 w 9117690"/>
              <a:gd name="connsiteY336" fmla="*/ 2560327 h 5941133"/>
              <a:gd name="connsiteX337" fmla="*/ 767619 w 9117690"/>
              <a:gd name="connsiteY337" fmla="*/ 2474988 h 5941133"/>
              <a:gd name="connsiteX338" fmla="*/ 777383 w 9117690"/>
              <a:gd name="connsiteY338" fmla="*/ 2426627 h 5941133"/>
              <a:gd name="connsiteX339" fmla="*/ 896270 w 9117690"/>
              <a:gd name="connsiteY339" fmla="*/ 2347823 h 5941133"/>
              <a:gd name="connsiteX340" fmla="*/ 1015158 w 9117690"/>
              <a:gd name="connsiteY340" fmla="*/ 2426627 h 5941133"/>
              <a:gd name="connsiteX341" fmla="*/ 1025296 w 9117690"/>
              <a:gd name="connsiteY341" fmla="*/ 2476846 h 5941133"/>
              <a:gd name="connsiteX342" fmla="*/ 1025297 w 9117690"/>
              <a:gd name="connsiteY342" fmla="*/ 2460323 h 5941133"/>
              <a:gd name="connsiteX343" fmla="*/ 1154325 w 9117690"/>
              <a:gd name="connsiteY343" fmla="*/ 2589350 h 5941133"/>
              <a:gd name="connsiteX344" fmla="*/ 1154325 w 9117690"/>
              <a:gd name="connsiteY344" fmla="*/ 2589351 h 5941133"/>
              <a:gd name="connsiteX345" fmla="*/ 1283351 w 9117690"/>
              <a:gd name="connsiteY345" fmla="*/ 2460324 h 5941133"/>
              <a:gd name="connsiteX346" fmla="*/ 1283351 w 9117690"/>
              <a:gd name="connsiteY346" fmla="*/ 2199627 h 5941133"/>
              <a:gd name="connsiteX347" fmla="*/ 1284065 w 9117690"/>
              <a:gd name="connsiteY347" fmla="*/ 2196094 h 5941133"/>
              <a:gd name="connsiteX348" fmla="*/ 1402953 w 9117690"/>
              <a:gd name="connsiteY348" fmla="*/ 2117290 h 5941133"/>
              <a:gd name="connsiteX349" fmla="*/ 1521839 w 9117690"/>
              <a:gd name="connsiteY349" fmla="*/ 2196094 h 5941133"/>
              <a:gd name="connsiteX350" fmla="*/ 1522552 w 9117690"/>
              <a:gd name="connsiteY350" fmla="*/ 2199625 h 5941133"/>
              <a:gd name="connsiteX351" fmla="*/ 1522552 w 9117690"/>
              <a:gd name="connsiteY351" fmla="*/ 2372515 h 5941133"/>
              <a:gd name="connsiteX352" fmla="*/ 1651578 w 9117690"/>
              <a:gd name="connsiteY352" fmla="*/ 2501542 h 5941133"/>
              <a:gd name="connsiteX353" fmla="*/ 1651577 w 9117690"/>
              <a:gd name="connsiteY353" fmla="*/ 2501543 h 5941133"/>
              <a:gd name="connsiteX354" fmla="*/ 1780604 w 9117690"/>
              <a:gd name="connsiteY354" fmla="*/ 2372516 h 5941133"/>
              <a:gd name="connsiteX355" fmla="*/ 1780604 w 9117690"/>
              <a:gd name="connsiteY355" fmla="*/ 2041714 h 5941133"/>
              <a:gd name="connsiteX356" fmla="*/ 1790368 w 9117690"/>
              <a:gd name="connsiteY356" fmla="*/ 1993354 h 5941133"/>
              <a:gd name="connsiteX357" fmla="*/ 1909255 w 9117690"/>
              <a:gd name="connsiteY357" fmla="*/ 1914550 h 5941133"/>
              <a:gd name="connsiteX358" fmla="*/ 2028143 w 9117690"/>
              <a:gd name="connsiteY358" fmla="*/ 1993354 h 5941133"/>
              <a:gd name="connsiteX359" fmla="*/ 2038281 w 9117690"/>
              <a:gd name="connsiteY359" fmla="*/ 2043573 h 5941133"/>
              <a:gd name="connsiteX360" fmla="*/ 2038282 w 9117690"/>
              <a:gd name="connsiteY360" fmla="*/ 2721348 h 5941133"/>
              <a:gd name="connsiteX361" fmla="*/ 2038281 w 9117690"/>
              <a:gd name="connsiteY361" fmla="*/ 4764921 h 5941133"/>
              <a:gd name="connsiteX362" fmla="*/ 2028143 w 9117690"/>
              <a:gd name="connsiteY362" fmla="*/ 4714702 h 5941133"/>
              <a:gd name="connsiteX363" fmla="*/ 1909255 w 9117690"/>
              <a:gd name="connsiteY363" fmla="*/ 4635898 h 5941133"/>
              <a:gd name="connsiteX364" fmla="*/ 1790368 w 9117690"/>
              <a:gd name="connsiteY364" fmla="*/ 4714702 h 5941133"/>
              <a:gd name="connsiteX365" fmla="*/ 1780604 w 9117690"/>
              <a:gd name="connsiteY365" fmla="*/ 4763062 h 5941133"/>
              <a:gd name="connsiteX366" fmla="*/ 1780604 w 9117690"/>
              <a:gd name="connsiteY366" fmla="*/ 5093864 h 5941133"/>
              <a:gd name="connsiteX367" fmla="*/ 1651577 w 9117690"/>
              <a:gd name="connsiteY367" fmla="*/ 5222891 h 5941133"/>
              <a:gd name="connsiteX368" fmla="*/ 1651578 w 9117690"/>
              <a:gd name="connsiteY368" fmla="*/ 5222890 h 5941133"/>
              <a:gd name="connsiteX369" fmla="*/ 1522552 w 9117690"/>
              <a:gd name="connsiteY369" fmla="*/ 5093863 h 5941133"/>
              <a:gd name="connsiteX370" fmla="*/ 1522552 w 9117690"/>
              <a:gd name="connsiteY370" fmla="*/ 4920973 h 5941133"/>
              <a:gd name="connsiteX371" fmla="*/ 1521839 w 9117690"/>
              <a:gd name="connsiteY371" fmla="*/ 4917442 h 5941133"/>
              <a:gd name="connsiteX372" fmla="*/ 1402953 w 9117690"/>
              <a:gd name="connsiteY372" fmla="*/ 4838638 h 5941133"/>
              <a:gd name="connsiteX373" fmla="*/ 1284065 w 9117690"/>
              <a:gd name="connsiteY373" fmla="*/ 4917442 h 5941133"/>
              <a:gd name="connsiteX374" fmla="*/ 1283351 w 9117690"/>
              <a:gd name="connsiteY374" fmla="*/ 4920975 h 5941133"/>
              <a:gd name="connsiteX375" fmla="*/ 1283351 w 9117690"/>
              <a:gd name="connsiteY375" fmla="*/ 5181672 h 5941133"/>
              <a:gd name="connsiteX376" fmla="*/ 1154325 w 9117690"/>
              <a:gd name="connsiteY376" fmla="*/ 5310699 h 5941133"/>
              <a:gd name="connsiteX377" fmla="*/ 1154325 w 9117690"/>
              <a:gd name="connsiteY377" fmla="*/ 5310698 h 5941133"/>
              <a:gd name="connsiteX378" fmla="*/ 1025297 w 9117690"/>
              <a:gd name="connsiteY378" fmla="*/ 5181671 h 5941133"/>
              <a:gd name="connsiteX379" fmla="*/ 1025297 w 9117690"/>
              <a:gd name="connsiteY379" fmla="*/ 2721348 h 5941133"/>
              <a:gd name="connsiteX380" fmla="*/ 1025296 w 9117690"/>
              <a:gd name="connsiteY380" fmla="*/ 5198194 h 5941133"/>
              <a:gd name="connsiteX381" fmla="*/ 1015158 w 9117690"/>
              <a:gd name="connsiteY381" fmla="*/ 5147975 h 5941133"/>
              <a:gd name="connsiteX382" fmla="*/ 896270 w 9117690"/>
              <a:gd name="connsiteY382" fmla="*/ 5069171 h 5941133"/>
              <a:gd name="connsiteX383" fmla="*/ 777383 w 9117690"/>
              <a:gd name="connsiteY383" fmla="*/ 5147975 h 5941133"/>
              <a:gd name="connsiteX384" fmla="*/ 767619 w 9117690"/>
              <a:gd name="connsiteY384" fmla="*/ 5196336 h 5941133"/>
              <a:gd name="connsiteX385" fmla="*/ 767619 w 9117690"/>
              <a:gd name="connsiteY385" fmla="*/ 5281675 h 5941133"/>
              <a:gd name="connsiteX386" fmla="*/ 638592 w 9117690"/>
              <a:gd name="connsiteY386" fmla="*/ 5410702 h 5941133"/>
              <a:gd name="connsiteX387" fmla="*/ 638593 w 9117690"/>
              <a:gd name="connsiteY387" fmla="*/ 5410701 h 5941133"/>
              <a:gd name="connsiteX388" fmla="*/ 509566 w 9117690"/>
              <a:gd name="connsiteY388" fmla="*/ 5281674 h 5941133"/>
              <a:gd name="connsiteX389" fmla="*/ 509566 w 9117690"/>
              <a:gd name="connsiteY389" fmla="*/ 2721348 h 5941133"/>
              <a:gd name="connsiteX390" fmla="*/ 509565 w 9117690"/>
              <a:gd name="connsiteY390" fmla="*/ 4687654 h 5941133"/>
              <a:gd name="connsiteX391" fmla="*/ 499427 w 9117690"/>
              <a:gd name="connsiteY391" fmla="*/ 4637435 h 5941133"/>
              <a:gd name="connsiteX392" fmla="*/ 380539 w 9117690"/>
              <a:gd name="connsiteY392" fmla="*/ 4558631 h 5941133"/>
              <a:gd name="connsiteX393" fmla="*/ 261652 w 9117690"/>
              <a:gd name="connsiteY393" fmla="*/ 4637435 h 5941133"/>
              <a:gd name="connsiteX394" fmla="*/ 258054 w 9117690"/>
              <a:gd name="connsiteY394" fmla="*/ 4655254 h 5941133"/>
              <a:gd name="connsiteX395" fmla="*/ 258054 w 9117690"/>
              <a:gd name="connsiteY395" fmla="*/ 4744172 h 5941133"/>
              <a:gd name="connsiteX396" fmla="*/ 129027 w 9117690"/>
              <a:gd name="connsiteY396" fmla="*/ 4873199 h 5941133"/>
              <a:gd name="connsiteX397" fmla="*/ 129028 w 9117690"/>
              <a:gd name="connsiteY397" fmla="*/ 4873198 h 5941133"/>
              <a:gd name="connsiteX398" fmla="*/ 1 w 9117690"/>
              <a:gd name="connsiteY398" fmla="*/ 4744171 h 5941133"/>
              <a:gd name="connsiteX399" fmla="*/ 1 w 9117690"/>
              <a:gd name="connsiteY399" fmla="*/ 2721348 h 5941133"/>
              <a:gd name="connsiteX400" fmla="*/ 0 w 9117690"/>
              <a:gd name="connsiteY400" fmla="*/ 2721348 h 5941133"/>
              <a:gd name="connsiteX401" fmla="*/ 0 w 9117690"/>
              <a:gd name="connsiteY401" fmla="*/ 0 h 5941133"/>
              <a:gd name="connsiteX0" fmla="*/ 3416214 w 9117690"/>
              <a:gd name="connsiteY0" fmla="*/ 4559601 h 5941133"/>
              <a:gd name="connsiteX1" fmla="*/ 3418663 w 9117690"/>
              <a:gd name="connsiteY1" fmla="*/ 4560435 h 5941133"/>
              <a:gd name="connsiteX2" fmla="*/ 3419057 w 9117690"/>
              <a:gd name="connsiteY2" fmla="*/ 4560469 h 5941133"/>
              <a:gd name="connsiteX3" fmla="*/ 3416214 w 9117690"/>
              <a:gd name="connsiteY3" fmla="*/ 4559601 h 5941133"/>
              <a:gd name="connsiteX4" fmla="*/ 3416214 w 9117690"/>
              <a:gd name="connsiteY4" fmla="*/ 1838253 h 5941133"/>
              <a:gd name="connsiteX5" fmla="*/ 3419057 w 9117690"/>
              <a:gd name="connsiteY5" fmla="*/ 1839121 h 5941133"/>
              <a:gd name="connsiteX6" fmla="*/ 3418663 w 9117690"/>
              <a:gd name="connsiteY6" fmla="*/ 1839087 h 5941133"/>
              <a:gd name="connsiteX7" fmla="*/ 3416214 w 9117690"/>
              <a:gd name="connsiteY7" fmla="*/ 1838253 h 5941133"/>
              <a:gd name="connsiteX8" fmla="*/ 2554389 w 9117690"/>
              <a:gd name="connsiteY8" fmla="*/ 2293282 h 5941133"/>
              <a:gd name="connsiteX9" fmla="*/ 2554391 w 9117690"/>
              <a:gd name="connsiteY9" fmla="*/ 2318411 h 5941133"/>
              <a:gd name="connsiteX10" fmla="*/ 2683417 w 9117690"/>
              <a:gd name="connsiteY10" fmla="*/ 2447438 h 5941133"/>
              <a:gd name="connsiteX11" fmla="*/ 2683416 w 9117690"/>
              <a:gd name="connsiteY11" fmla="*/ 2447439 h 5941133"/>
              <a:gd name="connsiteX12" fmla="*/ 2812443 w 9117690"/>
              <a:gd name="connsiteY12" fmla="*/ 2318412 h 5941133"/>
              <a:gd name="connsiteX13" fmla="*/ 2812443 w 9117690"/>
              <a:gd name="connsiteY13" fmla="*/ 1810690 h 5941133"/>
              <a:gd name="connsiteX14" fmla="*/ 2814899 w 9117690"/>
              <a:gd name="connsiteY14" fmla="*/ 1798530 h 5941133"/>
              <a:gd name="connsiteX15" fmla="*/ 2933786 w 9117690"/>
              <a:gd name="connsiteY15" fmla="*/ 1719726 h 5941133"/>
              <a:gd name="connsiteX16" fmla="*/ 3033349 w 9117690"/>
              <a:gd name="connsiteY16" fmla="*/ 1766680 h 5941133"/>
              <a:gd name="connsiteX17" fmla="*/ 3049366 w 9117690"/>
              <a:gd name="connsiteY17" fmla="*/ 1793079 h 5941133"/>
              <a:gd name="connsiteX18" fmla="*/ 3049366 w 9117690"/>
              <a:gd name="connsiteY18" fmla="*/ 2445224 h 5941133"/>
              <a:gd name="connsiteX19" fmla="*/ 3178393 w 9117690"/>
              <a:gd name="connsiteY19" fmla="*/ 2574251 h 5941133"/>
              <a:gd name="connsiteX20" fmla="*/ 3178392 w 9117690"/>
              <a:gd name="connsiteY20" fmla="*/ 2574250 h 5941133"/>
              <a:gd name="connsiteX21" fmla="*/ 3307419 w 9117690"/>
              <a:gd name="connsiteY21" fmla="*/ 2445223 h 5941133"/>
              <a:gd name="connsiteX22" fmla="*/ 3307419 w 9117690"/>
              <a:gd name="connsiteY22" fmla="*/ 1978054 h 5941133"/>
              <a:gd name="connsiteX23" fmla="*/ 3315620 w 9117690"/>
              <a:gd name="connsiteY23" fmla="*/ 1931583 h 5941133"/>
              <a:gd name="connsiteX24" fmla="*/ 3415349 w 9117690"/>
              <a:gd name="connsiteY24" fmla="*/ 1845634 h 5941133"/>
              <a:gd name="connsiteX25" fmla="*/ 3438829 w 9117690"/>
              <a:gd name="connsiteY25" fmla="*/ 1843267 h 5941133"/>
              <a:gd name="connsiteX26" fmla="*/ 3438829 w 9117690"/>
              <a:gd name="connsiteY26" fmla="*/ 1841901 h 5941133"/>
              <a:gd name="connsiteX27" fmla="*/ 3482629 w 9117690"/>
              <a:gd name="connsiteY27" fmla="*/ 1833059 h 5941133"/>
              <a:gd name="connsiteX28" fmla="*/ 3561433 w 9117690"/>
              <a:gd name="connsiteY28" fmla="*/ 1714171 h 5941133"/>
              <a:gd name="connsiteX29" fmla="*/ 3561433 w 9117690"/>
              <a:gd name="connsiteY29" fmla="*/ 1459030 h 5941133"/>
              <a:gd name="connsiteX30" fmla="*/ 3561920 w 9117690"/>
              <a:gd name="connsiteY30" fmla="*/ 1456620 h 5941133"/>
              <a:gd name="connsiteX31" fmla="*/ 3680807 w 9117690"/>
              <a:gd name="connsiteY31" fmla="*/ 1377816 h 5941133"/>
              <a:gd name="connsiteX32" fmla="*/ 3799694 w 9117690"/>
              <a:gd name="connsiteY32" fmla="*/ 1456620 h 5941133"/>
              <a:gd name="connsiteX33" fmla="*/ 3808082 w 9117690"/>
              <a:gd name="connsiteY33" fmla="*/ 1498170 h 5941133"/>
              <a:gd name="connsiteX34" fmla="*/ 3808082 w 9117690"/>
              <a:gd name="connsiteY34" fmla="*/ 1990915 h 5941133"/>
              <a:gd name="connsiteX35" fmla="*/ 3937109 w 9117690"/>
              <a:gd name="connsiteY35" fmla="*/ 2119942 h 5941133"/>
              <a:gd name="connsiteX36" fmla="*/ 3937109 w 9117690"/>
              <a:gd name="connsiteY36" fmla="*/ 2119943 h 5941133"/>
              <a:gd name="connsiteX37" fmla="*/ 4066135 w 9117690"/>
              <a:gd name="connsiteY37" fmla="*/ 1990916 h 5941133"/>
              <a:gd name="connsiteX38" fmla="*/ 4066135 w 9117690"/>
              <a:gd name="connsiteY38" fmla="*/ 1833147 h 5941133"/>
              <a:gd name="connsiteX39" fmla="*/ 4087274 w 9117690"/>
              <a:gd name="connsiteY39" fmla="*/ 1796301 h 5941133"/>
              <a:gd name="connsiteX40" fmla="*/ 4164338 w 9117690"/>
              <a:gd name="connsiteY40" fmla="*/ 1749857 h 5941133"/>
              <a:gd name="connsiteX41" fmla="*/ 4187818 w 9117690"/>
              <a:gd name="connsiteY41" fmla="*/ 1747490 h 5941133"/>
              <a:gd name="connsiteX42" fmla="*/ 4187818 w 9117690"/>
              <a:gd name="connsiteY42" fmla="*/ 1746752 h 5941133"/>
              <a:gd name="connsiteX43" fmla="*/ 4235886 w 9117690"/>
              <a:gd name="connsiteY43" fmla="*/ 1737048 h 5941133"/>
              <a:gd name="connsiteX44" fmla="*/ 4314689 w 9117690"/>
              <a:gd name="connsiteY44" fmla="*/ 1618160 h 5941133"/>
              <a:gd name="connsiteX45" fmla="*/ 4314689 w 9117690"/>
              <a:gd name="connsiteY45" fmla="*/ 1482548 h 5941133"/>
              <a:gd name="connsiteX46" fmla="*/ 4335596 w 9117690"/>
              <a:gd name="connsiteY46" fmla="*/ 1446105 h 5941133"/>
              <a:gd name="connsiteX47" fmla="*/ 4412661 w 9117690"/>
              <a:gd name="connsiteY47" fmla="*/ 1399661 h 5941133"/>
              <a:gd name="connsiteX48" fmla="*/ 4436141 w 9117690"/>
              <a:gd name="connsiteY48" fmla="*/ 1397294 h 5941133"/>
              <a:gd name="connsiteX49" fmla="*/ 4436141 w 9117690"/>
              <a:gd name="connsiteY49" fmla="*/ 1396556 h 5941133"/>
              <a:gd name="connsiteX50" fmla="*/ 4484211 w 9117690"/>
              <a:gd name="connsiteY50" fmla="*/ 1386852 h 5941133"/>
              <a:gd name="connsiteX51" fmla="*/ 4563014 w 9117690"/>
              <a:gd name="connsiteY51" fmla="*/ 1267964 h 5941133"/>
              <a:gd name="connsiteX52" fmla="*/ 4563130 w 9117690"/>
              <a:gd name="connsiteY52" fmla="*/ 964211 h 5941133"/>
              <a:gd name="connsiteX53" fmla="*/ 4692157 w 9117690"/>
              <a:gd name="connsiteY53" fmla="*/ 835184 h 5941133"/>
              <a:gd name="connsiteX54" fmla="*/ 4811044 w 9117690"/>
              <a:gd name="connsiteY54" fmla="*/ 913988 h 5941133"/>
              <a:gd name="connsiteX55" fmla="*/ 4819433 w 9117690"/>
              <a:gd name="connsiteY55" fmla="*/ 955537 h 5941133"/>
              <a:gd name="connsiteX56" fmla="*/ 4819433 w 9117690"/>
              <a:gd name="connsiteY56" fmla="*/ 1331913 h 5941133"/>
              <a:gd name="connsiteX57" fmla="*/ 4898236 w 9117690"/>
              <a:gd name="connsiteY57" fmla="*/ 1450801 h 5941133"/>
              <a:gd name="connsiteX58" fmla="*/ 4946306 w 9117690"/>
              <a:gd name="connsiteY58" fmla="*/ 1460505 h 5941133"/>
              <a:gd name="connsiteX59" fmla="*/ 4946306 w 9117690"/>
              <a:gd name="connsiteY59" fmla="*/ 1461243 h 5941133"/>
              <a:gd name="connsiteX60" fmla="*/ 4969786 w 9117690"/>
              <a:gd name="connsiteY60" fmla="*/ 1463610 h 5941133"/>
              <a:gd name="connsiteX61" fmla="*/ 5069515 w 9117690"/>
              <a:gd name="connsiteY61" fmla="*/ 1549559 h 5941133"/>
              <a:gd name="connsiteX62" fmla="*/ 5071719 w 9117690"/>
              <a:gd name="connsiteY62" fmla="*/ 1562049 h 5941133"/>
              <a:gd name="connsiteX63" fmla="*/ 5071719 w 9117690"/>
              <a:gd name="connsiteY63" fmla="*/ 1927303 h 5941133"/>
              <a:gd name="connsiteX64" fmla="*/ 5200746 w 9117690"/>
              <a:gd name="connsiteY64" fmla="*/ 2056330 h 5941133"/>
              <a:gd name="connsiteX65" fmla="*/ 5200745 w 9117690"/>
              <a:gd name="connsiteY65" fmla="*/ 2056331 h 5941133"/>
              <a:gd name="connsiteX66" fmla="*/ 5329772 w 9117690"/>
              <a:gd name="connsiteY66" fmla="*/ 1927304 h 5941133"/>
              <a:gd name="connsiteX67" fmla="*/ 5329772 w 9117690"/>
              <a:gd name="connsiteY67" fmla="*/ 1793396 h 5941133"/>
              <a:gd name="connsiteX68" fmla="*/ 5331976 w 9117690"/>
              <a:gd name="connsiteY68" fmla="*/ 1780906 h 5941133"/>
              <a:gd name="connsiteX69" fmla="*/ 5431705 w 9117690"/>
              <a:gd name="connsiteY69" fmla="*/ 1694957 h 5941133"/>
              <a:gd name="connsiteX70" fmla="*/ 5455185 w 9117690"/>
              <a:gd name="connsiteY70" fmla="*/ 1692590 h 5941133"/>
              <a:gd name="connsiteX71" fmla="*/ 5455185 w 9117690"/>
              <a:gd name="connsiteY71" fmla="*/ 1691852 h 5941133"/>
              <a:gd name="connsiteX72" fmla="*/ 5503255 w 9117690"/>
              <a:gd name="connsiteY72" fmla="*/ 1682148 h 5941133"/>
              <a:gd name="connsiteX73" fmla="*/ 5582058 w 9117690"/>
              <a:gd name="connsiteY73" fmla="*/ 1563260 h 5941133"/>
              <a:gd name="connsiteX74" fmla="*/ 5582058 w 9117690"/>
              <a:gd name="connsiteY74" fmla="*/ 1409856 h 5941133"/>
              <a:gd name="connsiteX75" fmla="*/ 5584247 w 9117690"/>
              <a:gd name="connsiteY75" fmla="*/ 1399012 h 5941133"/>
              <a:gd name="connsiteX76" fmla="*/ 5703135 w 9117690"/>
              <a:gd name="connsiteY76" fmla="*/ 1320208 h 5941133"/>
              <a:gd name="connsiteX77" fmla="*/ 5822022 w 9117690"/>
              <a:gd name="connsiteY77" fmla="*/ 1399012 h 5941133"/>
              <a:gd name="connsiteX78" fmla="*/ 5830411 w 9117690"/>
              <a:gd name="connsiteY78" fmla="*/ 1440562 h 5941133"/>
              <a:gd name="connsiteX79" fmla="*/ 5830411 w 9117690"/>
              <a:gd name="connsiteY79" fmla="*/ 1554546 h 5941133"/>
              <a:gd name="connsiteX80" fmla="*/ 5909214 w 9117690"/>
              <a:gd name="connsiteY80" fmla="*/ 1673434 h 5941133"/>
              <a:gd name="connsiteX81" fmla="*/ 5957284 w 9117690"/>
              <a:gd name="connsiteY81" fmla="*/ 1683138 h 5941133"/>
              <a:gd name="connsiteX82" fmla="*/ 5957284 w 9117690"/>
              <a:gd name="connsiteY82" fmla="*/ 1683876 h 5941133"/>
              <a:gd name="connsiteX83" fmla="*/ 5980764 w 9117690"/>
              <a:gd name="connsiteY83" fmla="*/ 1686243 h 5941133"/>
              <a:gd name="connsiteX84" fmla="*/ 6057828 w 9117690"/>
              <a:gd name="connsiteY84" fmla="*/ 1732687 h 5941133"/>
              <a:gd name="connsiteX85" fmla="*/ 6076498 w 9117690"/>
              <a:gd name="connsiteY85" fmla="*/ 1765229 h 5941133"/>
              <a:gd name="connsiteX86" fmla="*/ 6076498 w 9117690"/>
              <a:gd name="connsiteY86" fmla="*/ 1811967 h 5941133"/>
              <a:gd name="connsiteX87" fmla="*/ 6205525 w 9117690"/>
              <a:gd name="connsiteY87" fmla="*/ 1940994 h 5941133"/>
              <a:gd name="connsiteX88" fmla="*/ 6205524 w 9117690"/>
              <a:gd name="connsiteY88" fmla="*/ 1940995 h 5941133"/>
              <a:gd name="connsiteX89" fmla="*/ 6334551 w 9117690"/>
              <a:gd name="connsiteY89" fmla="*/ 1811968 h 5941133"/>
              <a:gd name="connsiteX90" fmla="*/ 6334551 w 9117690"/>
              <a:gd name="connsiteY90" fmla="*/ 1503022 h 5941133"/>
              <a:gd name="connsiteX91" fmla="*/ 6338149 w 9117690"/>
              <a:gd name="connsiteY91" fmla="*/ 1485203 h 5941133"/>
              <a:gd name="connsiteX92" fmla="*/ 6457036 w 9117690"/>
              <a:gd name="connsiteY92" fmla="*/ 1406399 h 5941133"/>
              <a:gd name="connsiteX93" fmla="*/ 6575924 w 9117690"/>
              <a:gd name="connsiteY93" fmla="*/ 1485203 h 5941133"/>
              <a:gd name="connsiteX94" fmla="*/ 6586062 w 9117690"/>
              <a:gd name="connsiteY94" fmla="*/ 1535422 h 5941133"/>
              <a:gd name="connsiteX95" fmla="*/ 6586063 w 9117690"/>
              <a:gd name="connsiteY95" fmla="*/ 0 h 5941133"/>
              <a:gd name="connsiteX96" fmla="*/ 6586063 w 9117690"/>
              <a:gd name="connsiteY96" fmla="*/ 2432384 h 5941133"/>
              <a:gd name="connsiteX97" fmla="*/ 6715090 w 9117690"/>
              <a:gd name="connsiteY97" fmla="*/ 2561411 h 5941133"/>
              <a:gd name="connsiteX98" fmla="*/ 6715089 w 9117690"/>
              <a:gd name="connsiteY98" fmla="*/ 2561412 h 5941133"/>
              <a:gd name="connsiteX99" fmla="*/ 6844116 w 9117690"/>
              <a:gd name="connsiteY99" fmla="*/ 2432385 h 5941133"/>
              <a:gd name="connsiteX100" fmla="*/ 6844116 w 9117690"/>
              <a:gd name="connsiteY100" fmla="*/ 1845983 h 5941133"/>
              <a:gd name="connsiteX101" fmla="*/ 6853880 w 9117690"/>
              <a:gd name="connsiteY101" fmla="*/ 1797623 h 5941133"/>
              <a:gd name="connsiteX102" fmla="*/ 6972767 w 9117690"/>
              <a:gd name="connsiteY102" fmla="*/ 1718819 h 5941133"/>
              <a:gd name="connsiteX103" fmla="*/ 7091655 w 9117690"/>
              <a:gd name="connsiteY103" fmla="*/ 1797623 h 5941133"/>
              <a:gd name="connsiteX104" fmla="*/ 7101793 w 9117690"/>
              <a:gd name="connsiteY104" fmla="*/ 1847842 h 5941133"/>
              <a:gd name="connsiteX105" fmla="*/ 7101794 w 9117690"/>
              <a:gd name="connsiteY105" fmla="*/ 0 h 5941133"/>
              <a:gd name="connsiteX106" fmla="*/ 7101794 w 9117690"/>
              <a:gd name="connsiteY106" fmla="*/ 1831319 h 5941133"/>
              <a:gd name="connsiteX107" fmla="*/ 7230821 w 9117690"/>
              <a:gd name="connsiteY107" fmla="*/ 1960346 h 5941133"/>
              <a:gd name="connsiteX108" fmla="*/ 7230820 w 9117690"/>
              <a:gd name="connsiteY108" fmla="*/ 1960347 h 5941133"/>
              <a:gd name="connsiteX109" fmla="*/ 7359847 w 9117690"/>
              <a:gd name="connsiteY109" fmla="*/ 1831320 h 5941133"/>
              <a:gd name="connsiteX110" fmla="*/ 7359847 w 9117690"/>
              <a:gd name="connsiteY110" fmla="*/ 1726679 h 5941133"/>
              <a:gd name="connsiteX111" fmla="*/ 7360099 w 9117690"/>
              <a:gd name="connsiteY111" fmla="*/ 1725250 h 5941133"/>
              <a:gd name="connsiteX112" fmla="*/ 7459828 w 9117690"/>
              <a:gd name="connsiteY112" fmla="*/ 1639301 h 5941133"/>
              <a:gd name="connsiteX113" fmla="*/ 7483308 w 9117690"/>
              <a:gd name="connsiteY113" fmla="*/ 1636934 h 5941133"/>
              <a:gd name="connsiteX114" fmla="*/ 7483308 w 9117690"/>
              <a:gd name="connsiteY114" fmla="*/ 1636196 h 5941133"/>
              <a:gd name="connsiteX115" fmla="*/ 7531378 w 9117690"/>
              <a:gd name="connsiteY115" fmla="*/ 1626492 h 5941133"/>
              <a:gd name="connsiteX116" fmla="*/ 7610181 w 9117690"/>
              <a:gd name="connsiteY116" fmla="*/ 1507604 h 5941133"/>
              <a:gd name="connsiteX117" fmla="*/ 7610181 w 9117690"/>
              <a:gd name="connsiteY117" fmla="*/ 1266735 h 5941133"/>
              <a:gd name="connsiteX118" fmla="*/ 7612370 w 9117690"/>
              <a:gd name="connsiteY118" fmla="*/ 1255890 h 5941133"/>
              <a:gd name="connsiteX119" fmla="*/ 7731258 w 9117690"/>
              <a:gd name="connsiteY119" fmla="*/ 1177086 h 5941133"/>
              <a:gd name="connsiteX120" fmla="*/ 7850145 w 9117690"/>
              <a:gd name="connsiteY120" fmla="*/ 1255890 h 5941133"/>
              <a:gd name="connsiteX121" fmla="*/ 7858534 w 9117690"/>
              <a:gd name="connsiteY121" fmla="*/ 1297440 h 5941133"/>
              <a:gd name="connsiteX122" fmla="*/ 7858534 w 9117690"/>
              <a:gd name="connsiteY122" fmla="*/ 1387570 h 5941133"/>
              <a:gd name="connsiteX123" fmla="*/ 7937337 w 9117690"/>
              <a:gd name="connsiteY123" fmla="*/ 1506458 h 5941133"/>
              <a:gd name="connsiteX124" fmla="*/ 7985407 w 9117690"/>
              <a:gd name="connsiteY124" fmla="*/ 1516162 h 5941133"/>
              <a:gd name="connsiteX125" fmla="*/ 7985407 w 9117690"/>
              <a:gd name="connsiteY125" fmla="*/ 1516900 h 5941133"/>
              <a:gd name="connsiteX126" fmla="*/ 8008887 w 9117690"/>
              <a:gd name="connsiteY126" fmla="*/ 1519267 h 5941133"/>
              <a:gd name="connsiteX127" fmla="*/ 8108616 w 9117690"/>
              <a:gd name="connsiteY127" fmla="*/ 1605216 h 5941133"/>
              <a:gd name="connsiteX128" fmla="*/ 8110619 w 9117690"/>
              <a:gd name="connsiteY128" fmla="*/ 1616566 h 5941133"/>
              <a:gd name="connsiteX129" fmla="*/ 8110619 w 9117690"/>
              <a:gd name="connsiteY129" fmla="*/ 1896586 h 5941133"/>
              <a:gd name="connsiteX130" fmla="*/ 8239646 w 9117690"/>
              <a:gd name="connsiteY130" fmla="*/ 2025613 h 5941133"/>
              <a:gd name="connsiteX131" fmla="*/ 8239645 w 9117690"/>
              <a:gd name="connsiteY131" fmla="*/ 2025614 h 5941133"/>
              <a:gd name="connsiteX132" fmla="*/ 8368672 w 9117690"/>
              <a:gd name="connsiteY132" fmla="*/ 1896587 h 5941133"/>
              <a:gd name="connsiteX133" fmla="*/ 8368672 w 9117690"/>
              <a:gd name="connsiteY133" fmla="*/ 1628262 h 5941133"/>
              <a:gd name="connsiteX134" fmla="*/ 8368923 w 9117690"/>
              <a:gd name="connsiteY134" fmla="*/ 1626839 h 5941133"/>
              <a:gd name="connsiteX135" fmla="*/ 8468652 w 9117690"/>
              <a:gd name="connsiteY135" fmla="*/ 1540890 h 5941133"/>
              <a:gd name="connsiteX136" fmla="*/ 8492132 w 9117690"/>
              <a:gd name="connsiteY136" fmla="*/ 1538523 h 5941133"/>
              <a:gd name="connsiteX137" fmla="*/ 8492132 w 9117690"/>
              <a:gd name="connsiteY137" fmla="*/ 1537785 h 5941133"/>
              <a:gd name="connsiteX138" fmla="*/ 8540202 w 9117690"/>
              <a:gd name="connsiteY138" fmla="*/ 1528081 h 5941133"/>
              <a:gd name="connsiteX139" fmla="*/ 8619005 w 9117690"/>
              <a:gd name="connsiteY139" fmla="*/ 1409193 h 5941133"/>
              <a:gd name="connsiteX140" fmla="*/ 8619005 w 9117690"/>
              <a:gd name="connsiteY140" fmla="*/ 849400 h 5941133"/>
              <a:gd name="connsiteX141" fmla="*/ 8619025 w 9117690"/>
              <a:gd name="connsiteY141" fmla="*/ 849287 h 5941133"/>
              <a:gd name="connsiteX142" fmla="*/ 8718754 w 9117690"/>
              <a:gd name="connsiteY142" fmla="*/ 763338 h 5941133"/>
              <a:gd name="connsiteX143" fmla="*/ 8742234 w 9117690"/>
              <a:gd name="connsiteY143" fmla="*/ 760971 h 5941133"/>
              <a:gd name="connsiteX144" fmla="*/ 8742234 w 9117690"/>
              <a:gd name="connsiteY144" fmla="*/ 760233 h 5941133"/>
              <a:gd name="connsiteX145" fmla="*/ 8790304 w 9117690"/>
              <a:gd name="connsiteY145" fmla="*/ 750529 h 5941133"/>
              <a:gd name="connsiteX146" fmla="*/ 8869107 w 9117690"/>
              <a:gd name="connsiteY146" fmla="*/ 631641 h 5941133"/>
              <a:gd name="connsiteX147" fmla="*/ 8869107 w 9117690"/>
              <a:gd name="connsiteY147" fmla="*/ 568327 h 5941133"/>
              <a:gd name="connsiteX148" fmla="*/ 8890272 w 9117690"/>
              <a:gd name="connsiteY148" fmla="*/ 531436 h 5941133"/>
              <a:gd name="connsiteX149" fmla="*/ 8967336 w 9117690"/>
              <a:gd name="connsiteY149" fmla="*/ 484992 h 5941133"/>
              <a:gd name="connsiteX150" fmla="*/ 8990816 w 9117690"/>
              <a:gd name="connsiteY150" fmla="*/ 482625 h 5941133"/>
              <a:gd name="connsiteX151" fmla="*/ 8990816 w 9117690"/>
              <a:gd name="connsiteY151" fmla="*/ 481887 h 5941133"/>
              <a:gd name="connsiteX152" fmla="*/ 9038886 w 9117690"/>
              <a:gd name="connsiteY152" fmla="*/ 472183 h 5941133"/>
              <a:gd name="connsiteX153" fmla="*/ 9117689 w 9117690"/>
              <a:gd name="connsiteY153" fmla="*/ 353297 h 5941133"/>
              <a:gd name="connsiteX154" fmla="*/ 9117689 w 9117690"/>
              <a:gd name="connsiteY154" fmla="*/ 556639 h 5941133"/>
              <a:gd name="connsiteX155" fmla="*/ 9117690 w 9117690"/>
              <a:gd name="connsiteY155" fmla="*/ 556644 h 5941133"/>
              <a:gd name="connsiteX156" fmla="*/ 9117689 w 9117690"/>
              <a:gd name="connsiteY156" fmla="*/ 3074645 h 5941133"/>
              <a:gd name="connsiteX157" fmla="*/ 9038886 w 9117690"/>
              <a:gd name="connsiteY157" fmla="*/ 3193531 h 5941133"/>
              <a:gd name="connsiteX158" fmla="*/ 8990816 w 9117690"/>
              <a:gd name="connsiteY158" fmla="*/ 3203235 h 5941133"/>
              <a:gd name="connsiteX159" fmla="*/ 8990816 w 9117690"/>
              <a:gd name="connsiteY159" fmla="*/ 3203973 h 5941133"/>
              <a:gd name="connsiteX160" fmla="*/ 8967336 w 9117690"/>
              <a:gd name="connsiteY160" fmla="*/ 3206340 h 5941133"/>
              <a:gd name="connsiteX161" fmla="*/ 8890272 w 9117690"/>
              <a:gd name="connsiteY161" fmla="*/ 3252784 h 5941133"/>
              <a:gd name="connsiteX162" fmla="*/ 8869107 w 9117690"/>
              <a:gd name="connsiteY162" fmla="*/ 3289675 h 5941133"/>
              <a:gd name="connsiteX163" fmla="*/ 8869107 w 9117690"/>
              <a:gd name="connsiteY163" fmla="*/ 3352989 h 5941133"/>
              <a:gd name="connsiteX164" fmla="*/ 8790304 w 9117690"/>
              <a:gd name="connsiteY164" fmla="*/ 3471877 h 5941133"/>
              <a:gd name="connsiteX165" fmla="*/ 8742234 w 9117690"/>
              <a:gd name="connsiteY165" fmla="*/ 3481581 h 5941133"/>
              <a:gd name="connsiteX166" fmla="*/ 8742234 w 9117690"/>
              <a:gd name="connsiteY166" fmla="*/ 3482319 h 5941133"/>
              <a:gd name="connsiteX167" fmla="*/ 8718754 w 9117690"/>
              <a:gd name="connsiteY167" fmla="*/ 3484686 h 5941133"/>
              <a:gd name="connsiteX168" fmla="*/ 8619025 w 9117690"/>
              <a:gd name="connsiteY168" fmla="*/ 3570635 h 5941133"/>
              <a:gd name="connsiteX169" fmla="*/ 8619005 w 9117690"/>
              <a:gd name="connsiteY169" fmla="*/ 3570748 h 5941133"/>
              <a:gd name="connsiteX170" fmla="*/ 8619005 w 9117690"/>
              <a:gd name="connsiteY170" fmla="*/ 4130541 h 5941133"/>
              <a:gd name="connsiteX171" fmla="*/ 8540202 w 9117690"/>
              <a:gd name="connsiteY171" fmla="*/ 4249429 h 5941133"/>
              <a:gd name="connsiteX172" fmla="*/ 8492132 w 9117690"/>
              <a:gd name="connsiteY172" fmla="*/ 4259133 h 5941133"/>
              <a:gd name="connsiteX173" fmla="*/ 8492132 w 9117690"/>
              <a:gd name="connsiteY173" fmla="*/ 4259871 h 5941133"/>
              <a:gd name="connsiteX174" fmla="*/ 8468652 w 9117690"/>
              <a:gd name="connsiteY174" fmla="*/ 4262238 h 5941133"/>
              <a:gd name="connsiteX175" fmla="*/ 8368923 w 9117690"/>
              <a:gd name="connsiteY175" fmla="*/ 4348187 h 5941133"/>
              <a:gd name="connsiteX176" fmla="*/ 8368672 w 9117690"/>
              <a:gd name="connsiteY176" fmla="*/ 4349610 h 5941133"/>
              <a:gd name="connsiteX177" fmla="*/ 8368672 w 9117690"/>
              <a:gd name="connsiteY177" fmla="*/ 4617935 h 5941133"/>
              <a:gd name="connsiteX178" fmla="*/ 8239645 w 9117690"/>
              <a:gd name="connsiteY178" fmla="*/ 4746962 h 5941133"/>
              <a:gd name="connsiteX179" fmla="*/ 8239646 w 9117690"/>
              <a:gd name="connsiteY179" fmla="*/ 4746961 h 5941133"/>
              <a:gd name="connsiteX180" fmla="*/ 8110619 w 9117690"/>
              <a:gd name="connsiteY180" fmla="*/ 4617934 h 5941133"/>
              <a:gd name="connsiteX181" fmla="*/ 8110619 w 9117690"/>
              <a:gd name="connsiteY181" fmla="*/ 4337914 h 5941133"/>
              <a:gd name="connsiteX182" fmla="*/ 8108616 w 9117690"/>
              <a:gd name="connsiteY182" fmla="*/ 4326564 h 5941133"/>
              <a:gd name="connsiteX183" fmla="*/ 8008887 w 9117690"/>
              <a:gd name="connsiteY183" fmla="*/ 4240615 h 5941133"/>
              <a:gd name="connsiteX184" fmla="*/ 7985407 w 9117690"/>
              <a:gd name="connsiteY184" fmla="*/ 4238248 h 5941133"/>
              <a:gd name="connsiteX185" fmla="*/ 7985407 w 9117690"/>
              <a:gd name="connsiteY185" fmla="*/ 4237510 h 5941133"/>
              <a:gd name="connsiteX186" fmla="*/ 7937337 w 9117690"/>
              <a:gd name="connsiteY186" fmla="*/ 4227806 h 5941133"/>
              <a:gd name="connsiteX187" fmla="*/ 7858534 w 9117690"/>
              <a:gd name="connsiteY187" fmla="*/ 4108918 h 5941133"/>
              <a:gd name="connsiteX188" fmla="*/ 7858534 w 9117690"/>
              <a:gd name="connsiteY188" fmla="*/ 4018788 h 5941133"/>
              <a:gd name="connsiteX189" fmla="*/ 7850145 w 9117690"/>
              <a:gd name="connsiteY189" fmla="*/ 3977238 h 5941133"/>
              <a:gd name="connsiteX190" fmla="*/ 7731258 w 9117690"/>
              <a:gd name="connsiteY190" fmla="*/ 3898434 h 5941133"/>
              <a:gd name="connsiteX191" fmla="*/ 7612370 w 9117690"/>
              <a:gd name="connsiteY191" fmla="*/ 3977238 h 5941133"/>
              <a:gd name="connsiteX192" fmla="*/ 7610181 w 9117690"/>
              <a:gd name="connsiteY192" fmla="*/ 3988083 h 5941133"/>
              <a:gd name="connsiteX193" fmla="*/ 7610181 w 9117690"/>
              <a:gd name="connsiteY193" fmla="*/ 4228952 h 5941133"/>
              <a:gd name="connsiteX194" fmla="*/ 7531378 w 9117690"/>
              <a:gd name="connsiteY194" fmla="*/ 4347840 h 5941133"/>
              <a:gd name="connsiteX195" fmla="*/ 7483308 w 9117690"/>
              <a:gd name="connsiteY195" fmla="*/ 4357544 h 5941133"/>
              <a:gd name="connsiteX196" fmla="*/ 7483308 w 9117690"/>
              <a:gd name="connsiteY196" fmla="*/ 4358282 h 5941133"/>
              <a:gd name="connsiteX197" fmla="*/ 7459828 w 9117690"/>
              <a:gd name="connsiteY197" fmla="*/ 4360649 h 5941133"/>
              <a:gd name="connsiteX198" fmla="*/ 7360099 w 9117690"/>
              <a:gd name="connsiteY198" fmla="*/ 4446598 h 5941133"/>
              <a:gd name="connsiteX199" fmla="*/ 7359847 w 9117690"/>
              <a:gd name="connsiteY199" fmla="*/ 4448027 h 5941133"/>
              <a:gd name="connsiteX200" fmla="*/ 7359847 w 9117690"/>
              <a:gd name="connsiteY200" fmla="*/ 4552668 h 5941133"/>
              <a:gd name="connsiteX201" fmla="*/ 7230820 w 9117690"/>
              <a:gd name="connsiteY201" fmla="*/ 4681695 h 5941133"/>
              <a:gd name="connsiteX202" fmla="*/ 7230821 w 9117690"/>
              <a:gd name="connsiteY202" fmla="*/ 4681694 h 5941133"/>
              <a:gd name="connsiteX203" fmla="*/ 7101794 w 9117690"/>
              <a:gd name="connsiteY203" fmla="*/ 4552667 h 5941133"/>
              <a:gd name="connsiteX204" fmla="*/ 7101794 w 9117690"/>
              <a:gd name="connsiteY204" fmla="*/ 2721348 h 5941133"/>
              <a:gd name="connsiteX205" fmla="*/ 7101793 w 9117690"/>
              <a:gd name="connsiteY205" fmla="*/ 4569190 h 5941133"/>
              <a:gd name="connsiteX206" fmla="*/ 7091655 w 9117690"/>
              <a:gd name="connsiteY206" fmla="*/ 4518971 h 5941133"/>
              <a:gd name="connsiteX207" fmla="*/ 6972767 w 9117690"/>
              <a:gd name="connsiteY207" fmla="*/ 4440167 h 5941133"/>
              <a:gd name="connsiteX208" fmla="*/ 6853880 w 9117690"/>
              <a:gd name="connsiteY208" fmla="*/ 4518971 h 5941133"/>
              <a:gd name="connsiteX209" fmla="*/ 6844116 w 9117690"/>
              <a:gd name="connsiteY209" fmla="*/ 4567331 h 5941133"/>
              <a:gd name="connsiteX210" fmla="*/ 6844116 w 9117690"/>
              <a:gd name="connsiteY210" fmla="*/ 5153733 h 5941133"/>
              <a:gd name="connsiteX211" fmla="*/ 6715089 w 9117690"/>
              <a:gd name="connsiteY211" fmla="*/ 5282760 h 5941133"/>
              <a:gd name="connsiteX212" fmla="*/ 6715090 w 9117690"/>
              <a:gd name="connsiteY212" fmla="*/ 5282759 h 5941133"/>
              <a:gd name="connsiteX213" fmla="*/ 6586063 w 9117690"/>
              <a:gd name="connsiteY213" fmla="*/ 5153732 h 5941133"/>
              <a:gd name="connsiteX214" fmla="*/ 6586063 w 9117690"/>
              <a:gd name="connsiteY214" fmla="*/ 2721348 h 5941133"/>
              <a:gd name="connsiteX215" fmla="*/ 6586062 w 9117690"/>
              <a:gd name="connsiteY215" fmla="*/ 4256770 h 5941133"/>
              <a:gd name="connsiteX216" fmla="*/ 6575924 w 9117690"/>
              <a:gd name="connsiteY216" fmla="*/ 4206551 h 5941133"/>
              <a:gd name="connsiteX217" fmla="*/ 6457036 w 9117690"/>
              <a:gd name="connsiteY217" fmla="*/ 4127747 h 5941133"/>
              <a:gd name="connsiteX218" fmla="*/ 6338149 w 9117690"/>
              <a:gd name="connsiteY218" fmla="*/ 4206551 h 5941133"/>
              <a:gd name="connsiteX219" fmla="*/ 6334551 w 9117690"/>
              <a:gd name="connsiteY219" fmla="*/ 4224370 h 5941133"/>
              <a:gd name="connsiteX220" fmla="*/ 6334551 w 9117690"/>
              <a:gd name="connsiteY220" fmla="*/ 4533316 h 5941133"/>
              <a:gd name="connsiteX221" fmla="*/ 6205524 w 9117690"/>
              <a:gd name="connsiteY221" fmla="*/ 4662343 h 5941133"/>
              <a:gd name="connsiteX222" fmla="*/ 6205525 w 9117690"/>
              <a:gd name="connsiteY222" fmla="*/ 4662342 h 5941133"/>
              <a:gd name="connsiteX223" fmla="*/ 6076498 w 9117690"/>
              <a:gd name="connsiteY223" fmla="*/ 4533315 h 5941133"/>
              <a:gd name="connsiteX224" fmla="*/ 6076498 w 9117690"/>
              <a:gd name="connsiteY224" fmla="*/ 4486577 h 5941133"/>
              <a:gd name="connsiteX225" fmla="*/ 6057828 w 9117690"/>
              <a:gd name="connsiteY225" fmla="*/ 4454035 h 5941133"/>
              <a:gd name="connsiteX226" fmla="*/ 5980764 w 9117690"/>
              <a:gd name="connsiteY226" fmla="*/ 4407591 h 5941133"/>
              <a:gd name="connsiteX227" fmla="*/ 5957284 w 9117690"/>
              <a:gd name="connsiteY227" fmla="*/ 4405224 h 5941133"/>
              <a:gd name="connsiteX228" fmla="*/ 5957284 w 9117690"/>
              <a:gd name="connsiteY228" fmla="*/ 4404486 h 5941133"/>
              <a:gd name="connsiteX229" fmla="*/ 5909214 w 9117690"/>
              <a:gd name="connsiteY229" fmla="*/ 4394782 h 5941133"/>
              <a:gd name="connsiteX230" fmla="*/ 5830411 w 9117690"/>
              <a:gd name="connsiteY230" fmla="*/ 4275894 h 5941133"/>
              <a:gd name="connsiteX231" fmla="*/ 5830411 w 9117690"/>
              <a:gd name="connsiteY231" fmla="*/ 4161910 h 5941133"/>
              <a:gd name="connsiteX232" fmla="*/ 5822022 w 9117690"/>
              <a:gd name="connsiteY232" fmla="*/ 4120360 h 5941133"/>
              <a:gd name="connsiteX233" fmla="*/ 5703135 w 9117690"/>
              <a:gd name="connsiteY233" fmla="*/ 4041556 h 5941133"/>
              <a:gd name="connsiteX234" fmla="*/ 5584247 w 9117690"/>
              <a:gd name="connsiteY234" fmla="*/ 4120360 h 5941133"/>
              <a:gd name="connsiteX235" fmla="*/ 5582058 w 9117690"/>
              <a:gd name="connsiteY235" fmla="*/ 4131204 h 5941133"/>
              <a:gd name="connsiteX236" fmla="*/ 5582058 w 9117690"/>
              <a:gd name="connsiteY236" fmla="*/ 4284608 h 5941133"/>
              <a:gd name="connsiteX237" fmla="*/ 5503255 w 9117690"/>
              <a:gd name="connsiteY237" fmla="*/ 4403496 h 5941133"/>
              <a:gd name="connsiteX238" fmla="*/ 5455185 w 9117690"/>
              <a:gd name="connsiteY238" fmla="*/ 4413200 h 5941133"/>
              <a:gd name="connsiteX239" fmla="*/ 5455185 w 9117690"/>
              <a:gd name="connsiteY239" fmla="*/ 4413938 h 5941133"/>
              <a:gd name="connsiteX240" fmla="*/ 5431705 w 9117690"/>
              <a:gd name="connsiteY240" fmla="*/ 4416305 h 5941133"/>
              <a:gd name="connsiteX241" fmla="*/ 5331976 w 9117690"/>
              <a:gd name="connsiteY241" fmla="*/ 4502254 h 5941133"/>
              <a:gd name="connsiteX242" fmla="*/ 5329772 w 9117690"/>
              <a:gd name="connsiteY242" fmla="*/ 4514744 h 5941133"/>
              <a:gd name="connsiteX243" fmla="*/ 5329772 w 9117690"/>
              <a:gd name="connsiteY243" fmla="*/ 4648652 h 5941133"/>
              <a:gd name="connsiteX244" fmla="*/ 5200745 w 9117690"/>
              <a:gd name="connsiteY244" fmla="*/ 4777679 h 5941133"/>
              <a:gd name="connsiteX245" fmla="*/ 5200746 w 9117690"/>
              <a:gd name="connsiteY245" fmla="*/ 4777678 h 5941133"/>
              <a:gd name="connsiteX246" fmla="*/ 5071719 w 9117690"/>
              <a:gd name="connsiteY246" fmla="*/ 4648651 h 5941133"/>
              <a:gd name="connsiteX247" fmla="*/ 5071719 w 9117690"/>
              <a:gd name="connsiteY247" fmla="*/ 4283397 h 5941133"/>
              <a:gd name="connsiteX248" fmla="*/ 5069515 w 9117690"/>
              <a:gd name="connsiteY248" fmla="*/ 4270907 h 5941133"/>
              <a:gd name="connsiteX249" fmla="*/ 4969786 w 9117690"/>
              <a:gd name="connsiteY249" fmla="*/ 4184958 h 5941133"/>
              <a:gd name="connsiteX250" fmla="*/ 4946306 w 9117690"/>
              <a:gd name="connsiteY250" fmla="*/ 4182591 h 5941133"/>
              <a:gd name="connsiteX251" fmla="*/ 4946306 w 9117690"/>
              <a:gd name="connsiteY251" fmla="*/ 4181853 h 5941133"/>
              <a:gd name="connsiteX252" fmla="*/ 4898236 w 9117690"/>
              <a:gd name="connsiteY252" fmla="*/ 4172149 h 5941133"/>
              <a:gd name="connsiteX253" fmla="*/ 4819433 w 9117690"/>
              <a:gd name="connsiteY253" fmla="*/ 4053261 h 5941133"/>
              <a:gd name="connsiteX254" fmla="*/ 4819433 w 9117690"/>
              <a:gd name="connsiteY254" fmla="*/ 3676885 h 5941133"/>
              <a:gd name="connsiteX255" fmla="*/ 4811044 w 9117690"/>
              <a:gd name="connsiteY255" fmla="*/ 3635336 h 5941133"/>
              <a:gd name="connsiteX256" fmla="*/ 4692157 w 9117690"/>
              <a:gd name="connsiteY256" fmla="*/ 3556532 h 5941133"/>
              <a:gd name="connsiteX257" fmla="*/ 4563130 w 9117690"/>
              <a:gd name="connsiteY257" fmla="*/ 3685559 h 5941133"/>
              <a:gd name="connsiteX258" fmla="*/ 4563130 w 9117690"/>
              <a:gd name="connsiteY258" fmla="*/ 2721348 h 5941133"/>
              <a:gd name="connsiteX259" fmla="*/ 4563015 w 9117690"/>
              <a:gd name="connsiteY259" fmla="*/ 2721348 h 5941133"/>
              <a:gd name="connsiteX260" fmla="*/ 4563014 w 9117690"/>
              <a:gd name="connsiteY260" fmla="*/ 3989312 h 5941133"/>
              <a:gd name="connsiteX261" fmla="*/ 4484211 w 9117690"/>
              <a:gd name="connsiteY261" fmla="*/ 4108200 h 5941133"/>
              <a:gd name="connsiteX262" fmla="*/ 4436141 w 9117690"/>
              <a:gd name="connsiteY262" fmla="*/ 4117904 h 5941133"/>
              <a:gd name="connsiteX263" fmla="*/ 4436141 w 9117690"/>
              <a:gd name="connsiteY263" fmla="*/ 4118642 h 5941133"/>
              <a:gd name="connsiteX264" fmla="*/ 4412661 w 9117690"/>
              <a:gd name="connsiteY264" fmla="*/ 4121009 h 5941133"/>
              <a:gd name="connsiteX265" fmla="*/ 4335596 w 9117690"/>
              <a:gd name="connsiteY265" fmla="*/ 4167453 h 5941133"/>
              <a:gd name="connsiteX266" fmla="*/ 4314689 w 9117690"/>
              <a:gd name="connsiteY266" fmla="*/ 4203896 h 5941133"/>
              <a:gd name="connsiteX267" fmla="*/ 4314689 w 9117690"/>
              <a:gd name="connsiteY267" fmla="*/ 4339508 h 5941133"/>
              <a:gd name="connsiteX268" fmla="*/ 4235886 w 9117690"/>
              <a:gd name="connsiteY268" fmla="*/ 4458396 h 5941133"/>
              <a:gd name="connsiteX269" fmla="*/ 4187818 w 9117690"/>
              <a:gd name="connsiteY269" fmla="*/ 4468100 h 5941133"/>
              <a:gd name="connsiteX270" fmla="*/ 4187818 w 9117690"/>
              <a:gd name="connsiteY270" fmla="*/ 4468838 h 5941133"/>
              <a:gd name="connsiteX271" fmla="*/ 4164338 w 9117690"/>
              <a:gd name="connsiteY271" fmla="*/ 4471205 h 5941133"/>
              <a:gd name="connsiteX272" fmla="*/ 4087274 w 9117690"/>
              <a:gd name="connsiteY272" fmla="*/ 4517649 h 5941133"/>
              <a:gd name="connsiteX273" fmla="*/ 4066135 w 9117690"/>
              <a:gd name="connsiteY273" fmla="*/ 4554495 h 5941133"/>
              <a:gd name="connsiteX274" fmla="*/ 4066135 w 9117690"/>
              <a:gd name="connsiteY274" fmla="*/ 4712264 h 5941133"/>
              <a:gd name="connsiteX275" fmla="*/ 3937109 w 9117690"/>
              <a:gd name="connsiteY275" fmla="*/ 4841291 h 5941133"/>
              <a:gd name="connsiteX276" fmla="*/ 3937109 w 9117690"/>
              <a:gd name="connsiteY276" fmla="*/ 4841290 h 5941133"/>
              <a:gd name="connsiteX277" fmla="*/ 3808082 w 9117690"/>
              <a:gd name="connsiteY277" fmla="*/ 4712263 h 5941133"/>
              <a:gd name="connsiteX278" fmla="*/ 3808082 w 9117690"/>
              <a:gd name="connsiteY278" fmla="*/ 4219518 h 5941133"/>
              <a:gd name="connsiteX279" fmla="*/ 3799694 w 9117690"/>
              <a:gd name="connsiteY279" fmla="*/ 4177968 h 5941133"/>
              <a:gd name="connsiteX280" fmla="*/ 3680807 w 9117690"/>
              <a:gd name="connsiteY280" fmla="*/ 4099164 h 5941133"/>
              <a:gd name="connsiteX281" fmla="*/ 3561920 w 9117690"/>
              <a:gd name="connsiteY281" fmla="*/ 4177968 h 5941133"/>
              <a:gd name="connsiteX282" fmla="*/ 3561433 w 9117690"/>
              <a:gd name="connsiteY282" fmla="*/ 4180378 h 5941133"/>
              <a:gd name="connsiteX283" fmla="*/ 3561433 w 9117690"/>
              <a:gd name="connsiteY283" fmla="*/ 4435519 h 5941133"/>
              <a:gd name="connsiteX284" fmla="*/ 3482629 w 9117690"/>
              <a:gd name="connsiteY284" fmla="*/ 4554407 h 5941133"/>
              <a:gd name="connsiteX285" fmla="*/ 3438829 w 9117690"/>
              <a:gd name="connsiteY285" fmla="*/ 4563249 h 5941133"/>
              <a:gd name="connsiteX286" fmla="*/ 3438829 w 9117690"/>
              <a:gd name="connsiteY286" fmla="*/ 4564615 h 5941133"/>
              <a:gd name="connsiteX287" fmla="*/ 3415349 w 9117690"/>
              <a:gd name="connsiteY287" fmla="*/ 4566982 h 5941133"/>
              <a:gd name="connsiteX288" fmla="*/ 3315620 w 9117690"/>
              <a:gd name="connsiteY288" fmla="*/ 4652931 h 5941133"/>
              <a:gd name="connsiteX289" fmla="*/ 3307419 w 9117690"/>
              <a:gd name="connsiteY289" fmla="*/ 4699402 h 5941133"/>
              <a:gd name="connsiteX290" fmla="*/ 3307419 w 9117690"/>
              <a:gd name="connsiteY290" fmla="*/ 5166571 h 5941133"/>
              <a:gd name="connsiteX291" fmla="*/ 3178392 w 9117690"/>
              <a:gd name="connsiteY291" fmla="*/ 5295598 h 5941133"/>
              <a:gd name="connsiteX292" fmla="*/ 3178393 w 9117690"/>
              <a:gd name="connsiteY292" fmla="*/ 5295599 h 5941133"/>
              <a:gd name="connsiteX293" fmla="*/ 3049366 w 9117690"/>
              <a:gd name="connsiteY293" fmla="*/ 5166572 h 5941133"/>
              <a:gd name="connsiteX294" fmla="*/ 3049366 w 9117690"/>
              <a:gd name="connsiteY294" fmla="*/ 4514427 h 5941133"/>
              <a:gd name="connsiteX295" fmla="*/ 3033349 w 9117690"/>
              <a:gd name="connsiteY295" fmla="*/ 4488028 h 5941133"/>
              <a:gd name="connsiteX296" fmla="*/ 2933786 w 9117690"/>
              <a:gd name="connsiteY296" fmla="*/ 4441074 h 5941133"/>
              <a:gd name="connsiteX297" fmla="*/ 2814899 w 9117690"/>
              <a:gd name="connsiteY297" fmla="*/ 4519878 h 5941133"/>
              <a:gd name="connsiteX298" fmla="*/ 2812443 w 9117690"/>
              <a:gd name="connsiteY298" fmla="*/ 4532038 h 5941133"/>
              <a:gd name="connsiteX299" fmla="*/ 2812443 w 9117690"/>
              <a:gd name="connsiteY299" fmla="*/ 5039760 h 5941133"/>
              <a:gd name="connsiteX300" fmla="*/ 2683416 w 9117690"/>
              <a:gd name="connsiteY300" fmla="*/ 5168787 h 5941133"/>
              <a:gd name="connsiteX301" fmla="*/ 2683417 w 9117690"/>
              <a:gd name="connsiteY301" fmla="*/ 5168786 h 5941133"/>
              <a:gd name="connsiteX302" fmla="*/ 2554391 w 9117690"/>
              <a:gd name="connsiteY302" fmla="*/ 5039759 h 5941133"/>
              <a:gd name="connsiteX303" fmla="*/ 2554391 w 9117690"/>
              <a:gd name="connsiteY303" fmla="*/ 2721348 h 5941133"/>
              <a:gd name="connsiteX304" fmla="*/ 2554390 w 9117690"/>
              <a:gd name="connsiteY304" fmla="*/ 2721348 h 5941133"/>
              <a:gd name="connsiteX305" fmla="*/ 2554389 w 9117690"/>
              <a:gd name="connsiteY305" fmla="*/ 5014630 h 5941133"/>
              <a:gd name="connsiteX306" fmla="*/ 2544250 w 9117690"/>
              <a:gd name="connsiteY306" fmla="*/ 4964412 h 5941133"/>
              <a:gd name="connsiteX307" fmla="*/ 2425363 w 9117690"/>
              <a:gd name="connsiteY307" fmla="*/ 4885608 h 5941133"/>
              <a:gd name="connsiteX308" fmla="*/ 2296336 w 9117690"/>
              <a:gd name="connsiteY308" fmla="*/ 5014635 h 5941133"/>
              <a:gd name="connsiteX309" fmla="*/ 2296336 w 9117690"/>
              <a:gd name="connsiteY309" fmla="*/ 5812106 h 5941133"/>
              <a:gd name="connsiteX310" fmla="*/ 2167309 w 9117690"/>
              <a:gd name="connsiteY310" fmla="*/ 5941133 h 5941133"/>
              <a:gd name="connsiteX311" fmla="*/ 2167310 w 9117690"/>
              <a:gd name="connsiteY311" fmla="*/ 5941132 h 5941133"/>
              <a:gd name="connsiteX312" fmla="*/ 2038282 w 9117690"/>
              <a:gd name="connsiteY312" fmla="*/ 5812105 h 5941133"/>
              <a:gd name="connsiteX313" fmla="*/ 2038282 w 9117690"/>
              <a:gd name="connsiteY313" fmla="*/ 3090757 h 5941133"/>
              <a:gd name="connsiteX314" fmla="*/ 2167310 w 9117690"/>
              <a:gd name="connsiteY314" fmla="*/ 3219784 h 5941133"/>
              <a:gd name="connsiteX315" fmla="*/ 2167309 w 9117690"/>
              <a:gd name="connsiteY315" fmla="*/ 3219785 h 5941133"/>
              <a:gd name="connsiteX316" fmla="*/ 2296336 w 9117690"/>
              <a:gd name="connsiteY316" fmla="*/ 3090758 h 5941133"/>
              <a:gd name="connsiteX317" fmla="*/ 2296336 w 9117690"/>
              <a:gd name="connsiteY317" fmla="*/ 2293287 h 5941133"/>
              <a:gd name="connsiteX318" fmla="*/ 2425363 w 9117690"/>
              <a:gd name="connsiteY318" fmla="*/ 2164260 h 5941133"/>
              <a:gd name="connsiteX319" fmla="*/ 2544250 w 9117690"/>
              <a:gd name="connsiteY319" fmla="*/ 2243064 h 5941133"/>
              <a:gd name="connsiteX320" fmla="*/ 2554389 w 9117690"/>
              <a:gd name="connsiteY320" fmla="*/ 2293282 h 5941133"/>
              <a:gd name="connsiteX321" fmla="*/ 0 w 9117690"/>
              <a:gd name="connsiteY321" fmla="*/ 0 h 5941133"/>
              <a:gd name="connsiteX322" fmla="*/ 1 w 9117690"/>
              <a:gd name="connsiteY322" fmla="*/ 0 h 5941133"/>
              <a:gd name="connsiteX323" fmla="*/ 1 w 9117690"/>
              <a:gd name="connsiteY323" fmla="*/ 2022823 h 5941133"/>
              <a:gd name="connsiteX324" fmla="*/ 129028 w 9117690"/>
              <a:gd name="connsiteY324" fmla="*/ 2151850 h 5941133"/>
              <a:gd name="connsiteX325" fmla="*/ 129027 w 9117690"/>
              <a:gd name="connsiteY325" fmla="*/ 2151851 h 5941133"/>
              <a:gd name="connsiteX326" fmla="*/ 258054 w 9117690"/>
              <a:gd name="connsiteY326" fmla="*/ 2022824 h 5941133"/>
              <a:gd name="connsiteX327" fmla="*/ 258054 w 9117690"/>
              <a:gd name="connsiteY327" fmla="*/ 1933906 h 5941133"/>
              <a:gd name="connsiteX328" fmla="*/ 261652 w 9117690"/>
              <a:gd name="connsiteY328" fmla="*/ 1916087 h 5941133"/>
              <a:gd name="connsiteX329" fmla="*/ 380539 w 9117690"/>
              <a:gd name="connsiteY329" fmla="*/ 1837283 h 5941133"/>
              <a:gd name="connsiteX330" fmla="*/ 499427 w 9117690"/>
              <a:gd name="connsiteY330" fmla="*/ 1916087 h 5941133"/>
              <a:gd name="connsiteX331" fmla="*/ 509565 w 9117690"/>
              <a:gd name="connsiteY331" fmla="*/ 1966306 h 5941133"/>
              <a:gd name="connsiteX332" fmla="*/ 509566 w 9117690"/>
              <a:gd name="connsiteY332" fmla="*/ 2560326 h 5941133"/>
              <a:gd name="connsiteX333" fmla="*/ 638593 w 9117690"/>
              <a:gd name="connsiteY333" fmla="*/ 2689353 h 5941133"/>
              <a:gd name="connsiteX334" fmla="*/ 638592 w 9117690"/>
              <a:gd name="connsiteY334" fmla="*/ 2689354 h 5941133"/>
              <a:gd name="connsiteX335" fmla="*/ 767619 w 9117690"/>
              <a:gd name="connsiteY335" fmla="*/ 2560327 h 5941133"/>
              <a:gd name="connsiteX336" fmla="*/ 767619 w 9117690"/>
              <a:gd name="connsiteY336" fmla="*/ 2474988 h 5941133"/>
              <a:gd name="connsiteX337" fmla="*/ 777383 w 9117690"/>
              <a:gd name="connsiteY337" fmla="*/ 2426627 h 5941133"/>
              <a:gd name="connsiteX338" fmla="*/ 896270 w 9117690"/>
              <a:gd name="connsiteY338" fmla="*/ 2347823 h 5941133"/>
              <a:gd name="connsiteX339" fmla="*/ 1015158 w 9117690"/>
              <a:gd name="connsiteY339" fmla="*/ 2426627 h 5941133"/>
              <a:gd name="connsiteX340" fmla="*/ 1025296 w 9117690"/>
              <a:gd name="connsiteY340" fmla="*/ 2476846 h 5941133"/>
              <a:gd name="connsiteX341" fmla="*/ 1025297 w 9117690"/>
              <a:gd name="connsiteY341" fmla="*/ 2460323 h 5941133"/>
              <a:gd name="connsiteX342" fmla="*/ 1154325 w 9117690"/>
              <a:gd name="connsiteY342" fmla="*/ 2589350 h 5941133"/>
              <a:gd name="connsiteX343" fmla="*/ 1154325 w 9117690"/>
              <a:gd name="connsiteY343" fmla="*/ 2589351 h 5941133"/>
              <a:gd name="connsiteX344" fmla="*/ 1283351 w 9117690"/>
              <a:gd name="connsiteY344" fmla="*/ 2460324 h 5941133"/>
              <a:gd name="connsiteX345" fmla="*/ 1283351 w 9117690"/>
              <a:gd name="connsiteY345" fmla="*/ 2199627 h 5941133"/>
              <a:gd name="connsiteX346" fmla="*/ 1284065 w 9117690"/>
              <a:gd name="connsiteY346" fmla="*/ 2196094 h 5941133"/>
              <a:gd name="connsiteX347" fmla="*/ 1402953 w 9117690"/>
              <a:gd name="connsiteY347" fmla="*/ 2117290 h 5941133"/>
              <a:gd name="connsiteX348" fmla="*/ 1521839 w 9117690"/>
              <a:gd name="connsiteY348" fmla="*/ 2196094 h 5941133"/>
              <a:gd name="connsiteX349" fmla="*/ 1522552 w 9117690"/>
              <a:gd name="connsiteY349" fmla="*/ 2199625 h 5941133"/>
              <a:gd name="connsiteX350" fmla="*/ 1522552 w 9117690"/>
              <a:gd name="connsiteY350" fmla="*/ 2372515 h 5941133"/>
              <a:gd name="connsiteX351" fmla="*/ 1651578 w 9117690"/>
              <a:gd name="connsiteY351" fmla="*/ 2501542 h 5941133"/>
              <a:gd name="connsiteX352" fmla="*/ 1651577 w 9117690"/>
              <a:gd name="connsiteY352" fmla="*/ 2501543 h 5941133"/>
              <a:gd name="connsiteX353" fmla="*/ 1780604 w 9117690"/>
              <a:gd name="connsiteY353" fmla="*/ 2372516 h 5941133"/>
              <a:gd name="connsiteX354" fmla="*/ 1780604 w 9117690"/>
              <a:gd name="connsiteY354" fmla="*/ 2041714 h 5941133"/>
              <a:gd name="connsiteX355" fmla="*/ 1790368 w 9117690"/>
              <a:gd name="connsiteY355" fmla="*/ 1993354 h 5941133"/>
              <a:gd name="connsiteX356" fmla="*/ 1909255 w 9117690"/>
              <a:gd name="connsiteY356" fmla="*/ 1914550 h 5941133"/>
              <a:gd name="connsiteX357" fmla="*/ 2028143 w 9117690"/>
              <a:gd name="connsiteY357" fmla="*/ 1993354 h 5941133"/>
              <a:gd name="connsiteX358" fmla="*/ 2038281 w 9117690"/>
              <a:gd name="connsiteY358" fmla="*/ 2043573 h 5941133"/>
              <a:gd name="connsiteX359" fmla="*/ 2038282 w 9117690"/>
              <a:gd name="connsiteY359" fmla="*/ 2721348 h 5941133"/>
              <a:gd name="connsiteX360" fmla="*/ 2038281 w 9117690"/>
              <a:gd name="connsiteY360" fmla="*/ 4764921 h 5941133"/>
              <a:gd name="connsiteX361" fmla="*/ 2028143 w 9117690"/>
              <a:gd name="connsiteY361" fmla="*/ 4714702 h 5941133"/>
              <a:gd name="connsiteX362" fmla="*/ 1909255 w 9117690"/>
              <a:gd name="connsiteY362" fmla="*/ 4635898 h 5941133"/>
              <a:gd name="connsiteX363" fmla="*/ 1790368 w 9117690"/>
              <a:gd name="connsiteY363" fmla="*/ 4714702 h 5941133"/>
              <a:gd name="connsiteX364" fmla="*/ 1780604 w 9117690"/>
              <a:gd name="connsiteY364" fmla="*/ 4763062 h 5941133"/>
              <a:gd name="connsiteX365" fmla="*/ 1780604 w 9117690"/>
              <a:gd name="connsiteY365" fmla="*/ 5093864 h 5941133"/>
              <a:gd name="connsiteX366" fmla="*/ 1651577 w 9117690"/>
              <a:gd name="connsiteY366" fmla="*/ 5222891 h 5941133"/>
              <a:gd name="connsiteX367" fmla="*/ 1651578 w 9117690"/>
              <a:gd name="connsiteY367" fmla="*/ 5222890 h 5941133"/>
              <a:gd name="connsiteX368" fmla="*/ 1522552 w 9117690"/>
              <a:gd name="connsiteY368" fmla="*/ 5093863 h 5941133"/>
              <a:gd name="connsiteX369" fmla="*/ 1522552 w 9117690"/>
              <a:gd name="connsiteY369" fmla="*/ 4920973 h 5941133"/>
              <a:gd name="connsiteX370" fmla="*/ 1521839 w 9117690"/>
              <a:gd name="connsiteY370" fmla="*/ 4917442 h 5941133"/>
              <a:gd name="connsiteX371" fmla="*/ 1402953 w 9117690"/>
              <a:gd name="connsiteY371" fmla="*/ 4838638 h 5941133"/>
              <a:gd name="connsiteX372" fmla="*/ 1284065 w 9117690"/>
              <a:gd name="connsiteY372" fmla="*/ 4917442 h 5941133"/>
              <a:gd name="connsiteX373" fmla="*/ 1283351 w 9117690"/>
              <a:gd name="connsiteY373" fmla="*/ 4920975 h 5941133"/>
              <a:gd name="connsiteX374" fmla="*/ 1283351 w 9117690"/>
              <a:gd name="connsiteY374" fmla="*/ 5181672 h 5941133"/>
              <a:gd name="connsiteX375" fmla="*/ 1154325 w 9117690"/>
              <a:gd name="connsiteY375" fmla="*/ 5310699 h 5941133"/>
              <a:gd name="connsiteX376" fmla="*/ 1154325 w 9117690"/>
              <a:gd name="connsiteY376" fmla="*/ 5310698 h 5941133"/>
              <a:gd name="connsiteX377" fmla="*/ 1025297 w 9117690"/>
              <a:gd name="connsiteY377" fmla="*/ 5181671 h 5941133"/>
              <a:gd name="connsiteX378" fmla="*/ 1025297 w 9117690"/>
              <a:gd name="connsiteY378" fmla="*/ 2721348 h 5941133"/>
              <a:gd name="connsiteX379" fmla="*/ 1025296 w 9117690"/>
              <a:gd name="connsiteY379" fmla="*/ 5198194 h 5941133"/>
              <a:gd name="connsiteX380" fmla="*/ 1015158 w 9117690"/>
              <a:gd name="connsiteY380" fmla="*/ 5147975 h 5941133"/>
              <a:gd name="connsiteX381" fmla="*/ 896270 w 9117690"/>
              <a:gd name="connsiteY381" fmla="*/ 5069171 h 5941133"/>
              <a:gd name="connsiteX382" fmla="*/ 777383 w 9117690"/>
              <a:gd name="connsiteY382" fmla="*/ 5147975 h 5941133"/>
              <a:gd name="connsiteX383" fmla="*/ 767619 w 9117690"/>
              <a:gd name="connsiteY383" fmla="*/ 5196336 h 5941133"/>
              <a:gd name="connsiteX384" fmla="*/ 767619 w 9117690"/>
              <a:gd name="connsiteY384" fmla="*/ 5281675 h 5941133"/>
              <a:gd name="connsiteX385" fmla="*/ 638592 w 9117690"/>
              <a:gd name="connsiteY385" fmla="*/ 5410702 h 5941133"/>
              <a:gd name="connsiteX386" fmla="*/ 638593 w 9117690"/>
              <a:gd name="connsiteY386" fmla="*/ 5410701 h 5941133"/>
              <a:gd name="connsiteX387" fmla="*/ 509566 w 9117690"/>
              <a:gd name="connsiteY387" fmla="*/ 5281674 h 5941133"/>
              <a:gd name="connsiteX388" fmla="*/ 509566 w 9117690"/>
              <a:gd name="connsiteY388" fmla="*/ 2721348 h 5941133"/>
              <a:gd name="connsiteX389" fmla="*/ 509565 w 9117690"/>
              <a:gd name="connsiteY389" fmla="*/ 4687654 h 5941133"/>
              <a:gd name="connsiteX390" fmla="*/ 499427 w 9117690"/>
              <a:gd name="connsiteY390" fmla="*/ 4637435 h 5941133"/>
              <a:gd name="connsiteX391" fmla="*/ 380539 w 9117690"/>
              <a:gd name="connsiteY391" fmla="*/ 4558631 h 5941133"/>
              <a:gd name="connsiteX392" fmla="*/ 261652 w 9117690"/>
              <a:gd name="connsiteY392" fmla="*/ 4637435 h 5941133"/>
              <a:gd name="connsiteX393" fmla="*/ 258054 w 9117690"/>
              <a:gd name="connsiteY393" fmla="*/ 4655254 h 5941133"/>
              <a:gd name="connsiteX394" fmla="*/ 258054 w 9117690"/>
              <a:gd name="connsiteY394" fmla="*/ 4744172 h 5941133"/>
              <a:gd name="connsiteX395" fmla="*/ 129027 w 9117690"/>
              <a:gd name="connsiteY395" fmla="*/ 4873199 h 5941133"/>
              <a:gd name="connsiteX396" fmla="*/ 129028 w 9117690"/>
              <a:gd name="connsiteY396" fmla="*/ 4873198 h 5941133"/>
              <a:gd name="connsiteX397" fmla="*/ 1 w 9117690"/>
              <a:gd name="connsiteY397" fmla="*/ 4744171 h 5941133"/>
              <a:gd name="connsiteX398" fmla="*/ 1 w 9117690"/>
              <a:gd name="connsiteY398" fmla="*/ 2721348 h 5941133"/>
              <a:gd name="connsiteX399" fmla="*/ 0 w 9117690"/>
              <a:gd name="connsiteY399" fmla="*/ 2721348 h 5941133"/>
              <a:gd name="connsiteX400" fmla="*/ 0 w 9117690"/>
              <a:gd name="connsiteY400" fmla="*/ 0 h 5941133"/>
              <a:gd name="connsiteX0" fmla="*/ 3416214 w 9117690"/>
              <a:gd name="connsiteY0" fmla="*/ 4559601 h 5941133"/>
              <a:gd name="connsiteX1" fmla="*/ 3418663 w 9117690"/>
              <a:gd name="connsiteY1" fmla="*/ 4560435 h 5941133"/>
              <a:gd name="connsiteX2" fmla="*/ 3419057 w 9117690"/>
              <a:gd name="connsiteY2" fmla="*/ 4560469 h 5941133"/>
              <a:gd name="connsiteX3" fmla="*/ 3416214 w 9117690"/>
              <a:gd name="connsiteY3" fmla="*/ 4559601 h 5941133"/>
              <a:gd name="connsiteX4" fmla="*/ 3416214 w 9117690"/>
              <a:gd name="connsiteY4" fmla="*/ 1838253 h 5941133"/>
              <a:gd name="connsiteX5" fmla="*/ 3419057 w 9117690"/>
              <a:gd name="connsiteY5" fmla="*/ 1839121 h 5941133"/>
              <a:gd name="connsiteX6" fmla="*/ 3418663 w 9117690"/>
              <a:gd name="connsiteY6" fmla="*/ 1839087 h 5941133"/>
              <a:gd name="connsiteX7" fmla="*/ 3416214 w 9117690"/>
              <a:gd name="connsiteY7" fmla="*/ 1838253 h 5941133"/>
              <a:gd name="connsiteX8" fmla="*/ 2554389 w 9117690"/>
              <a:gd name="connsiteY8" fmla="*/ 2293282 h 5941133"/>
              <a:gd name="connsiteX9" fmla="*/ 2554391 w 9117690"/>
              <a:gd name="connsiteY9" fmla="*/ 2318411 h 5941133"/>
              <a:gd name="connsiteX10" fmla="*/ 2683417 w 9117690"/>
              <a:gd name="connsiteY10" fmla="*/ 2447438 h 5941133"/>
              <a:gd name="connsiteX11" fmla="*/ 2683416 w 9117690"/>
              <a:gd name="connsiteY11" fmla="*/ 2447439 h 5941133"/>
              <a:gd name="connsiteX12" fmla="*/ 2812443 w 9117690"/>
              <a:gd name="connsiteY12" fmla="*/ 2318412 h 5941133"/>
              <a:gd name="connsiteX13" fmla="*/ 2812443 w 9117690"/>
              <a:gd name="connsiteY13" fmla="*/ 1810690 h 5941133"/>
              <a:gd name="connsiteX14" fmla="*/ 2814899 w 9117690"/>
              <a:gd name="connsiteY14" fmla="*/ 1798530 h 5941133"/>
              <a:gd name="connsiteX15" fmla="*/ 2933786 w 9117690"/>
              <a:gd name="connsiteY15" fmla="*/ 1719726 h 5941133"/>
              <a:gd name="connsiteX16" fmla="*/ 3033349 w 9117690"/>
              <a:gd name="connsiteY16" fmla="*/ 1766680 h 5941133"/>
              <a:gd name="connsiteX17" fmla="*/ 3049366 w 9117690"/>
              <a:gd name="connsiteY17" fmla="*/ 1793079 h 5941133"/>
              <a:gd name="connsiteX18" fmla="*/ 3049366 w 9117690"/>
              <a:gd name="connsiteY18" fmla="*/ 2445224 h 5941133"/>
              <a:gd name="connsiteX19" fmla="*/ 3178393 w 9117690"/>
              <a:gd name="connsiteY19" fmla="*/ 2574251 h 5941133"/>
              <a:gd name="connsiteX20" fmla="*/ 3178392 w 9117690"/>
              <a:gd name="connsiteY20" fmla="*/ 2574250 h 5941133"/>
              <a:gd name="connsiteX21" fmla="*/ 3307419 w 9117690"/>
              <a:gd name="connsiteY21" fmla="*/ 2445223 h 5941133"/>
              <a:gd name="connsiteX22" fmla="*/ 3307419 w 9117690"/>
              <a:gd name="connsiteY22" fmla="*/ 1978054 h 5941133"/>
              <a:gd name="connsiteX23" fmla="*/ 3315620 w 9117690"/>
              <a:gd name="connsiteY23" fmla="*/ 1931583 h 5941133"/>
              <a:gd name="connsiteX24" fmla="*/ 3415349 w 9117690"/>
              <a:gd name="connsiteY24" fmla="*/ 1845634 h 5941133"/>
              <a:gd name="connsiteX25" fmla="*/ 3438829 w 9117690"/>
              <a:gd name="connsiteY25" fmla="*/ 1843267 h 5941133"/>
              <a:gd name="connsiteX26" fmla="*/ 3438829 w 9117690"/>
              <a:gd name="connsiteY26" fmla="*/ 1841901 h 5941133"/>
              <a:gd name="connsiteX27" fmla="*/ 3482629 w 9117690"/>
              <a:gd name="connsiteY27" fmla="*/ 1833059 h 5941133"/>
              <a:gd name="connsiteX28" fmla="*/ 3561433 w 9117690"/>
              <a:gd name="connsiteY28" fmla="*/ 1714171 h 5941133"/>
              <a:gd name="connsiteX29" fmla="*/ 3561433 w 9117690"/>
              <a:gd name="connsiteY29" fmla="*/ 1459030 h 5941133"/>
              <a:gd name="connsiteX30" fmla="*/ 3561920 w 9117690"/>
              <a:gd name="connsiteY30" fmla="*/ 1456620 h 5941133"/>
              <a:gd name="connsiteX31" fmla="*/ 3680807 w 9117690"/>
              <a:gd name="connsiteY31" fmla="*/ 1377816 h 5941133"/>
              <a:gd name="connsiteX32" fmla="*/ 3799694 w 9117690"/>
              <a:gd name="connsiteY32" fmla="*/ 1456620 h 5941133"/>
              <a:gd name="connsiteX33" fmla="*/ 3808082 w 9117690"/>
              <a:gd name="connsiteY33" fmla="*/ 1498170 h 5941133"/>
              <a:gd name="connsiteX34" fmla="*/ 3808082 w 9117690"/>
              <a:gd name="connsiteY34" fmla="*/ 1990915 h 5941133"/>
              <a:gd name="connsiteX35" fmla="*/ 3937109 w 9117690"/>
              <a:gd name="connsiteY35" fmla="*/ 2119942 h 5941133"/>
              <a:gd name="connsiteX36" fmla="*/ 3937109 w 9117690"/>
              <a:gd name="connsiteY36" fmla="*/ 2119943 h 5941133"/>
              <a:gd name="connsiteX37" fmla="*/ 4066135 w 9117690"/>
              <a:gd name="connsiteY37" fmla="*/ 1990916 h 5941133"/>
              <a:gd name="connsiteX38" fmla="*/ 4066135 w 9117690"/>
              <a:gd name="connsiteY38" fmla="*/ 1833147 h 5941133"/>
              <a:gd name="connsiteX39" fmla="*/ 4087274 w 9117690"/>
              <a:gd name="connsiteY39" fmla="*/ 1796301 h 5941133"/>
              <a:gd name="connsiteX40" fmla="*/ 4164338 w 9117690"/>
              <a:gd name="connsiteY40" fmla="*/ 1749857 h 5941133"/>
              <a:gd name="connsiteX41" fmla="*/ 4187818 w 9117690"/>
              <a:gd name="connsiteY41" fmla="*/ 1747490 h 5941133"/>
              <a:gd name="connsiteX42" fmla="*/ 4187818 w 9117690"/>
              <a:gd name="connsiteY42" fmla="*/ 1746752 h 5941133"/>
              <a:gd name="connsiteX43" fmla="*/ 4235886 w 9117690"/>
              <a:gd name="connsiteY43" fmla="*/ 1737048 h 5941133"/>
              <a:gd name="connsiteX44" fmla="*/ 4314689 w 9117690"/>
              <a:gd name="connsiteY44" fmla="*/ 1618160 h 5941133"/>
              <a:gd name="connsiteX45" fmla="*/ 4314689 w 9117690"/>
              <a:gd name="connsiteY45" fmla="*/ 1482548 h 5941133"/>
              <a:gd name="connsiteX46" fmla="*/ 4335596 w 9117690"/>
              <a:gd name="connsiteY46" fmla="*/ 1446105 h 5941133"/>
              <a:gd name="connsiteX47" fmla="*/ 4412661 w 9117690"/>
              <a:gd name="connsiteY47" fmla="*/ 1399661 h 5941133"/>
              <a:gd name="connsiteX48" fmla="*/ 4436141 w 9117690"/>
              <a:gd name="connsiteY48" fmla="*/ 1397294 h 5941133"/>
              <a:gd name="connsiteX49" fmla="*/ 4436141 w 9117690"/>
              <a:gd name="connsiteY49" fmla="*/ 1396556 h 5941133"/>
              <a:gd name="connsiteX50" fmla="*/ 4484211 w 9117690"/>
              <a:gd name="connsiteY50" fmla="*/ 1386852 h 5941133"/>
              <a:gd name="connsiteX51" fmla="*/ 4563014 w 9117690"/>
              <a:gd name="connsiteY51" fmla="*/ 1267964 h 5941133"/>
              <a:gd name="connsiteX52" fmla="*/ 4563130 w 9117690"/>
              <a:gd name="connsiteY52" fmla="*/ 964211 h 5941133"/>
              <a:gd name="connsiteX53" fmla="*/ 4692157 w 9117690"/>
              <a:gd name="connsiteY53" fmla="*/ 835184 h 5941133"/>
              <a:gd name="connsiteX54" fmla="*/ 4811044 w 9117690"/>
              <a:gd name="connsiteY54" fmla="*/ 913988 h 5941133"/>
              <a:gd name="connsiteX55" fmla="*/ 4819433 w 9117690"/>
              <a:gd name="connsiteY55" fmla="*/ 955537 h 5941133"/>
              <a:gd name="connsiteX56" fmla="*/ 4819433 w 9117690"/>
              <a:gd name="connsiteY56" fmla="*/ 1331913 h 5941133"/>
              <a:gd name="connsiteX57" fmla="*/ 4898236 w 9117690"/>
              <a:gd name="connsiteY57" fmla="*/ 1450801 h 5941133"/>
              <a:gd name="connsiteX58" fmla="*/ 4946306 w 9117690"/>
              <a:gd name="connsiteY58" fmla="*/ 1460505 h 5941133"/>
              <a:gd name="connsiteX59" fmla="*/ 4946306 w 9117690"/>
              <a:gd name="connsiteY59" fmla="*/ 1461243 h 5941133"/>
              <a:gd name="connsiteX60" fmla="*/ 4969786 w 9117690"/>
              <a:gd name="connsiteY60" fmla="*/ 1463610 h 5941133"/>
              <a:gd name="connsiteX61" fmla="*/ 5069515 w 9117690"/>
              <a:gd name="connsiteY61" fmla="*/ 1549559 h 5941133"/>
              <a:gd name="connsiteX62" fmla="*/ 5071719 w 9117690"/>
              <a:gd name="connsiteY62" fmla="*/ 1562049 h 5941133"/>
              <a:gd name="connsiteX63" fmla="*/ 5071719 w 9117690"/>
              <a:gd name="connsiteY63" fmla="*/ 1927303 h 5941133"/>
              <a:gd name="connsiteX64" fmla="*/ 5200746 w 9117690"/>
              <a:gd name="connsiteY64" fmla="*/ 2056330 h 5941133"/>
              <a:gd name="connsiteX65" fmla="*/ 5200745 w 9117690"/>
              <a:gd name="connsiteY65" fmla="*/ 2056331 h 5941133"/>
              <a:gd name="connsiteX66" fmla="*/ 5329772 w 9117690"/>
              <a:gd name="connsiteY66" fmla="*/ 1927304 h 5941133"/>
              <a:gd name="connsiteX67" fmla="*/ 5329772 w 9117690"/>
              <a:gd name="connsiteY67" fmla="*/ 1793396 h 5941133"/>
              <a:gd name="connsiteX68" fmla="*/ 5331976 w 9117690"/>
              <a:gd name="connsiteY68" fmla="*/ 1780906 h 5941133"/>
              <a:gd name="connsiteX69" fmla="*/ 5431705 w 9117690"/>
              <a:gd name="connsiteY69" fmla="*/ 1694957 h 5941133"/>
              <a:gd name="connsiteX70" fmla="*/ 5455185 w 9117690"/>
              <a:gd name="connsiteY70" fmla="*/ 1692590 h 5941133"/>
              <a:gd name="connsiteX71" fmla="*/ 5455185 w 9117690"/>
              <a:gd name="connsiteY71" fmla="*/ 1691852 h 5941133"/>
              <a:gd name="connsiteX72" fmla="*/ 5503255 w 9117690"/>
              <a:gd name="connsiteY72" fmla="*/ 1682148 h 5941133"/>
              <a:gd name="connsiteX73" fmla="*/ 5582058 w 9117690"/>
              <a:gd name="connsiteY73" fmla="*/ 1563260 h 5941133"/>
              <a:gd name="connsiteX74" fmla="*/ 5582058 w 9117690"/>
              <a:gd name="connsiteY74" fmla="*/ 1409856 h 5941133"/>
              <a:gd name="connsiteX75" fmla="*/ 5584247 w 9117690"/>
              <a:gd name="connsiteY75" fmla="*/ 1399012 h 5941133"/>
              <a:gd name="connsiteX76" fmla="*/ 5703135 w 9117690"/>
              <a:gd name="connsiteY76" fmla="*/ 1320208 h 5941133"/>
              <a:gd name="connsiteX77" fmla="*/ 5822022 w 9117690"/>
              <a:gd name="connsiteY77" fmla="*/ 1399012 h 5941133"/>
              <a:gd name="connsiteX78" fmla="*/ 5830411 w 9117690"/>
              <a:gd name="connsiteY78" fmla="*/ 1440562 h 5941133"/>
              <a:gd name="connsiteX79" fmla="*/ 5830411 w 9117690"/>
              <a:gd name="connsiteY79" fmla="*/ 1554546 h 5941133"/>
              <a:gd name="connsiteX80" fmla="*/ 5909214 w 9117690"/>
              <a:gd name="connsiteY80" fmla="*/ 1673434 h 5941133"/>
              <a:gd name="connsiteX81" fmla="*/ 5957284 w 9117690"/>
              <a:gd name="connsiteY81" fmla="*/ 1683138 h 5941133"/>
              <a:gd name="connsiteX82" fmla="*/ 5957284 w 9117690"/>
              <a:gd name="connsiteY82" fmla="*/ 1683876 h 5941133"/>
              <a:gd name="connsiteX83" fmla="*/ 5980764 w 9117690"/>
              <a:gd name="connsiteY83" fmla="*/ 1686243 h 5941133"/>
              <a:gd name="connsiteX84" fmla="*/ 6057828 w 9117690"/>
              <a:gd name="connsiteY84" fmla="*/ 1732687 h 5941133"/>
              <a:gd name="connsiteX85" fmla="*/ 6076498 w 9117690"/>
              <a:gd name="connsiteY85" fmla="*/ 1765229 h 5941133"/>
              <a:gd name="connsiteX86" fmla="*/ 6076498 w 9117690"/>
              <a:gd name="connsiteY86" fmla="*/ 1811967 h 5941133"/>
              <a:gd name="connsiteX87" fmla="*/ 6205525 w 9117690"/>
              <a:gd name="connsiteY87" fmla="*/ 1940994 h 5941133"/>
              <a:gd name="connsiteX88" fmla="*/ 6205524 w 9117690"/>
              <a:gd name="connsiteY88" fmla="*/ 1940995 h 5941133"/>
              <a:gd name="connsiteX89" fmla="*/ 6334551 w 9117690"/>
              <a:gd name="connsiteY89" fmla="*/ 1811968 h 5941133"/>
              <a:gd name="connsiteX90" fmla="*/ 6334551 w 9117690"/>
              <a:gd name="connsiteY90" fmla="*/ 1503022 h 5941133"/>
              <a:gd name="connsiteX91" fmla="*/ 6338149 w 9117690"/>
              <a:gd name="connsiteY91" fmla="*/ 1485203 h 5941133"/>
              <a:gd name="connsiteX92" fmla="*/ 6457036 w 9117690"/>
              <a:gd name="connsiteY92" fmla="*/ 1406399 h 5941133"/>
              <a:gd name="connsiteX93" fmla="*/ 6575924 w 9117690"/>
              <a:gd name="connsiteY93" fmla="*/ 1485203 h 5941133"/>
              <a:gd name="connsiteX94" fmla="*/ 6586062 w 9117690"/>
              <a:gd name="connsiteY94" fmla="*/ 1535422 h 5941133"/>
              <a:gd name="connsiteX95" fmla="*/ 6586063 w 9117690"/>
              <a:gd name="connsiteY95" fmla="*/ 2432384 h 5941133"/>
              <a:gd name="connsiteX96" fmla="*/ 6715090 w 9117690"/>
              <a:gd name="connsiteY96" fmla="*/ 2561411 h 5941133"/>
              <a:gd name="connsiteX97" fmla="*/ 6715089 w 9117690"/>
              <a:gd name="connsiteY97" fmla="*/ 2561412 h 5941133"/>
              <a:gd name="connsiteX98" fmla="*/ 6844116 w 9117690"/>
              <a:gd name="connsiteY98" fmla="*/ 2432385 h 5941133"/>
              <a:gd name="connsiteX99" fmla="*/ 6844116 w 9117690"/>
              <a:gd name="connsiteY99" fmla="*/ 1845983 h 5941133"/>
              <a:gd name="connsiteX100" fmla="*/ 6853880 w 9117690"/>
              <a:gd name="connsiteY100" fmla="*/ 1797623 h 5941133"/>
              <a:gd name="connsiteX101" fmla="*/ 6972767 w 9117690"/>
              <a:gd name="connsiteY101" fmla="*/ 1718819 h 5941133"/>
              <a:gd name="connsiteX102" fmla="*/ 7091655 w 9117690"/>
              <a:gd name="connsiteY102" fmla="*/ 1797623 h 5941133"/>
              <a:gd name="connsiteX103" fmla="*/ 7101793 w 9117690"/>
              <a:gd name="connsiteY103" fmla="*/ 1847842 h 5941133"/>
              <a:gd name="connsiteX104" fmla="*/ 7101794 w 9117690"/>
              <a:gd name="connsiteY104" fmla="*/ 0 h 5941133"/>
              <a:gd name="connsiteX105" fmla="*/ 7101794 w 9117690"/>
              <a:gd name="connsiteY105" fmla="*/ 1831319 h 5941133"/>
              <a:gd name="connsiteX106" fmla="*/ 7230821 w 9117690"/>
              <a:gd name="connsiteY106" fmla="*/ 1960346 h 5941133"/>
              <a:gd name="connsiteX107" fmla="*/ 7230820 w 9117690"/>
              <a:gd name="connsiteY107" fmla="*/ 1960347 h 5941133"/>
              <a:gd name="connsiteX108" fmla="*/ 7359847 w 9117690"/>
              <a:gd name="connsiteY108" fmla="*/ 1831320 h 5941133"/>
              <a:gd name="connsiteX109" fmla="*/ 7359847 w 9117690"/>
              <a:gd name="connsiteY109" fmla="*/ 1726679 h 5941133"/>
              <a:gd name="connsiteX110" fmla="*/ 7360099 w 9117690"/>
              <a:gd name="connsiteY110" fmla="*/ 1725250 h 5941133"/>
              <a:gd name="connsiteX111" fmla="*/ 7459828 w 9117690"/>
              <a:gd name="connsiteY111" fmla="*/ 1639301 h 5941133"/>
              <a:gd name="connsiteX112" fmla="*/ 7483308 w 9117690"/>
              <a:gd name="connsiteY112" fmla="*/ 1636934 h 5941133"/>
              <a:gd name="connsiteX113" fmla="*/ 7483308 w 9117690"/>
              <a:gd name="connsiteY113" fmla="*/ 1636196 h 5941133"/>
              <a:gd name="connsiteX114" fmla="*/ 7531378 w 9117690"/>
              <a:gd name="connsiteY114" fmla="*/ 1626492 h 5941133"/>
              <a:gd name="connsiteX115" fmla="*/ 7610181 w 9117690"/>
              <a:gd name="connsiteY115" fmla="*/ 1507604 h 5941133"/>
              <a:gd name="connsiteX116" fmla="*/ 7610181 w 9117690"/>
              <a:gd name="connsiteY116" fmla="*/ 1266735 h 5941133"/>
              <a:gd name="connsiteX117" fmla="*/ 7612370 w 9117690"/>
              <a:gd name="connsiteY117" fmla="*/ 1255890 h 5941133"/>
              <a:gd name="connsiteX118" fmla="*/ 7731258 w 9117690"/>
              <a:gd name="connsiteY118" fmla="*/ 1177086 h 5941133"/>
              <a:gd name="connsiteX119" fmla="*/ 7850145 w 9117690"/>
              <a:gd name="connsiteY119" fmla="*/ 1255890 h 5941133"/>
              <a:gd name="connsiteX120" fmla="*/ 7858534 w 9117690"/>
              <a:gd name="connsiteY120" fmla="*/ 1297440 h 5941133"/>
              <a:gd name="connsiteX121" fmla="*/ 7858534 w 9117690"/>
              <a:gd name="connsiteY121" fmla="*/ 1387570 h 5941133"/>
              <a:gd name="connsiteX122" fmla="*/ 7937337 w 9117690"/>
              <a:gd name="connsiteY122" fmla="*/ 1506458 h 5941133"/>
              <a:gd name="connsiteX123" fmla="*/ 7985407 w 9117690"/>
              <a:gd name="connsiteY123" fmla="*/ 1516162 h 5941133"/>
              <a:gd name="connsiteX124" fmla="*/ 7985407 w 9117690"/>
              <a:gd name="connsiteY124" fmla="*/ 1516900 h 5941133"/>
              <a:gd name="connsiteX125" fmla="*/ 8008887 w 9117690"/>
              <a:gd name="connsiteY125" fmla="*/ 1519267 h 5941133"/>
              <a:gd name="connsiteX126" fmla="*/ 8108616 w 9117690"/>
              <a:gd name="connsiteY126" fmla="*/ 1605216 h 5941133"/>
              <a:gd name="connsiteX127" fmla="*/ 8110619 w 9117690"/>
              <a:gd name="connsiteY127" fmla="*/ 1616566 h 5941133"/>
              <a:gd name="connsiteX128" fmla="*/ 8110619 w 9117690"/>
              <a:gd name="connsiteY128" fmla="*/ 1896586 h 5941133"/>
              <a:gd name="connsiteX129" fmla="*/ 8239646 w 9117690"/>
              <a:gd name="connsiteY129" fmla="*/ 2025613 h 5941133"/>
              <a:gd name="connsiteX130" fmla="*/ 8239645 w 9117690"/>
              <a:gd name="connsiteY130" fmla="*/ 2025614 h 5941133"/>
              <a:gd name="connsiteX131" fmla="*/ 8368672 w 9117690"/>
              <a:gd name="connsiteY131" fmla="*/ 1896587 h 5941133"/>
              <a:gd name="connsiteX132" fmla="*/ 8368672 w 9117690"/>
              <a:gd name="connsiteY132" fmla="*/ 1628262 h 5941133"/>
              <a:gd name="connsiteX133" fmla="*/ 8368923 w 9117690"/>
              <a:gd name="connsiteY133" fmla="*/ 1626839 h 5941133"/>
              <a:gd name="connsiteX134" fmla="*/ 8468652 w 9117690"/>
              <a:gd name="connsiteY134" fmla="*/ 1540890 h 5941133"/>
              <a:gd name="connsiteX135" fmla="*/ 8492132 w 9117690"/>
              <a:gd name="connsiteY135" fmla="*/ 1538523 h 5941133"/>
              <a:gd name="connsiteX136" fmla="*/ 8492132 w 9117690"/>
              <a:gd name="connsiteY136" fmla="*/ 1537785 h 5941133"/>
              <a:gd name="connsiteX137" fmla="*/ 8540202 w 9117690"/>
              <a:gd name="connsiteY137" fmla="*/ 1528081 h 5941133"/>
              <a:gd name="connsiteX138" fmla="*/ 8619005 w 9117690"/>
              <a:gd name="connsiteY138" fmla="*/ 1409193 h 5941133"/>
              <a:gd name="connsiteX139" fmla="*/ 8619005 w 9117690"/>
              <a:gd name="connsiteY139" fmla="*/ 849400 h 5941133"/>
              <a:gd name="connsiteX140" fmla="*/ 8619025 w 9117690"/>
              <a:gd name="connsiteY140" fmla="*/ 849287 h 5941133"/>
              <a:gd name="connsiteX141" fmla="*/ 8718754 w 9117690"/>
              <a:gd name="connsiteY141" fmla="*/ 763338 h 5941133"/>
              <a:gd name="connsiteX142" fmla="*/ 8742234 w 9117690"/>
              <a:gd name="connsiteY142" fmla="*/ 760971 h 5941133"/>
              <a:gd name="connsiteX143" fmla="*/ 8742234 w 9117690"/>
              <a:gd name="connsiteY143" fmla="*/ 760233 h 5941133"/>
              <a:gd name="connsiteX144" fmla="*/ 8790304 w 9117690"/>
              <a:gd name="connsiteY144" fmla="*/ 750529 h 5941133"/>
              <a:gd name="connsiteX145" fmla="*/ 8869107 w 9117690"/>
              <a:gd name="connsiteY145" fmla="*/ 631641 h 5941133"/>
              <a:gd name="connsiteX146" fmla="*/ 8869107 w 9117690"/>
              <a:gd name="connsiteY146" fmla="*/ 568327 h 5941133"/>
              <a:gd name="connsiteX147" fmla="*/ 8890272 w 9117690"/>
              <a:gd name="connsiteY147" fmla="*/ 531436 h 5941133"/>
              <a:gd name="connsiteX148" fmla="*/ 8967336 w 9117690"/>
              <a:gd name="connsiteY148" fmla="*/ 484992 h 5941133"/>
              <a:gd name="connsiteX149" fmla="*/ 8990816 w 9117690"/>
              <a:gd name="connsiteY149" fmla="*/ 482625 h 5941133"/>
              <a:gd name="connsiteX150" fmla="*/ 8990816 w 9117690"/>
              <a:gd name="connsiteY150" fmla="*/ 481887 h 5941133"/>
              <a:gd name="connsiteX151" fmla="*/ 9038886 w 9117690"/>
              <a:gd name="connsiteY151" fmla="*/ 472183 h 5941133"/>
              <a:gd name="connsiteX152" fmla="*/ 9117689 w 9117690"/>
              <a:gd name="connsiteY152" fmla="*/ 353297 h 5941133"/>
              <a:gd name="connsiteX153" fmla="*/ 9117689 w 9117690"/>
              <a:gd name="connsiteY153" fmla="*/ 556639 h 5941133"/>
              <a:gd name="connsiteX154" fmla="*/ 9117690 w 9117690"/>
              <a:gd name="connsiteY154" fmla="*/ 556644 h 5941133"/>
              <a:gd name="connsiteX155" fmla="*/ 9117689 w 9117690"/>
              <a:gd name="connsiteY155" fmla="*/ 3074645 h 5941133"/>
              <a:gd name="connsiteX156" fmla="*/ 9038886 w 9117690"/>
              <a:gd name="connsiteY156" fmla="*/ 3193531 h 5941133"/>
              <a:gd name="connsiteX157" fmla="*/ 8990816 w 9117690"/>
              <a:gd name="connsiteY157" fmla="*/ 3203235 h 5941133"/>
              <a:gd name="connsiteX158" fmla="*/ 8990816 w 9117690"/>
              <a:gd name="connsiteY158" fmla="*/ 3203973 h 5941133"/>
              <a:gd name="connsiteX159" fmla="*/ 8967336 w 9117690"/>
              <a:gd name="connsiteY159" fmla="*/ 3206340 h 5941133"/>
              <a:gd name="connsiteX160" fmla="*/ 8890272 w 9117690"/>
              <a:gd name="connsiteY160" fmla="*/ 3252784 h 5941133"/>
              <a:gd name="connsiteX161" fmla="*/ 8869107 w 9117690"/>
              <a:gd name="connsiteY161" fmla="*/ 3289675 h 5941133"/>
              <a:gd name="connsiteX162" fmla="*/ 8869107 w 9117690"/>
              <a:gd name="connsiteY162" fmla="*/ 3352989 h 5941133"/>
              <a:gd name="connsiteX163" fmla="*/ 8790304 w 9117690"/>
              <a:gd name="connsiteY163" fmla="*/ 3471877 h 5941133"/>
              <a:gd name="connsiteX164" fmla="*/ 8742234 w 9117690"/>
              <a:gd name="connsiteY164" fmla="*/ 3481581 h 5941133"/>
              <a:gd name="connsiteX165" fmla="*/ 8742234 w 9117690"/>
              <a:gd name="connsiteY165" fmla="*/ 3482319 h 5941133"/>
              <a:gd name="connsiteX166" fmla="*/ 8718754 w 9117690"/>
              <a:gd name="connsiteY166" fmla="*/ 3484686 h 5941133"/>
              <a:gd name="connsiteX167" fmla="*/ 8619025 w 9117690"/>
              <a:gd name="connsiteY167" fmla="*/ 3570635 h 5941133"/>
              <a:gd name="connsiteX168" fmla="*/ 8619005 w 9117690"/>
              <a:gd name="connsiteY168" fmla="*/ 3570748 h 5941133"/>
              <a:gd name="connsiteX169" fmla="*/ 8619005 w 9117690"/>
              <a:gd name="connsiteY169" fmla="*/ 4130541 h 5941133"/>
              <a:gd name="connsiteX170" fmla="*/ 8540202 w 9117690"/>
              <a:gd name="connsiteY170" fmla="*/ 4249429 h 5941133"/>
              <a:gd name="connsiteX171" fmla="*/ 8492132 w 9117690"/>
              <a:gd name="connsiteY171" fmla="*/ 4259133 h 5941133"/>
              <a:gd name="connsiteX172" fmla="*/ 8492132 w 9117690"/>
              <a:gd name="connsiteY172" fmla="*/ 4259871 h 5941133"/>
              <a:gd name="connsiteX173" fmla="*/ 8468652 w 9117690"/>
              <a:gd name="connsiteY173" fmla="*/ 4262238 h 5941133"/>
              <a:gd name="connsiteX174" fmla="*/ 8368923 w 9117690"/>
              <a:gd name="connsiteY174" fmla="*/ 4348187 h 5941133"/>
              <a:gd name="connsiteX175" fmla="*/ 8368672 w 9117690"/>
              <a:gd name="connsiteY175" fmla="*/ 4349610 h 5941133"/>
              <a:gd name="connsiteX176" fmla="*/ 8368672 w 9117690"/>
              <a:gd name="connsiteY176" fmla="*/ 4617935 h 5941133"/>
              <a:gd name="connsiteX177" fmla="*/ 8239645 w 9117690"/>
              <a:gd name="connsiteY177" fmla="*/ 4746962 h 5941133"/>
              <a:gd name="connsiteX178" fmla="*/ 8239646 w 9117690"/>
              <a:gd name="connsiteY178" fmla="*/ 4746961 h 5941133"/>
              <a:gd name="connsiteX179" fmla="*/ 8110619 w 9117690"/>
              <a:gd name="connsiteY179" fmla="*/ 4617934 h 5941133"/>
              <a:gd name="connsiteX180" fmla="*/ 8110619 w 9117690"/>
              <a:gd name="connsiteY180" fmla="*/ 4337914 h 5941133"/>
              <a:gd name="connsiteX181" fmla="*/ 8108616 w 9117690"/>
              <a:gd name="connsiteY181" fmla="*/ 4326564 h 5941133"/>
              <a:gd name="connsiteX182" fmla="*/ 8008887 w 9117690"/>
              <a:gd name="connsiteY182" fmla="*/ 4240615 h 5941133"/>
              <a:gd name="connsiteX183" fmla="*/ 7985407 w 9117690"/>
              <a:gd name="connsiteY183" fmla="*/ 4238248 h 5941133"/>
              <a:gd name="connsiteX184" fmla="*/ 7985407 w 9117690"/>
              <a:gd name="connsiteY184" fmla="*/ 4237510 h 5941133"/>
              <a:gd name="connsiteX185" fmla="*/ 7937337 w 9117690"/>
              <a:gd name="connsiteY185" fmla="*/ 4227806 h 5941133"/>
              <a:gd name="connsiteX186" fmla="*/ 7858534 w 9117690"/>
              <a:gd name="connsiteY186" fmla="*/ 4108918 h 5941133"/>
              <a:gd name="connsiteX187" fmla="*/ 7858534 w 9117690"/>
              <a:gd name="connsiteY187" fmla="*/ 4018788 h 5941133"/>
              <a:gd name="connsiteX188" fmla="*/ 7850145 w 9117690"/>
              <a:gd name="connsiteY188" fmla="*/ 3977238 h 5941133"/>
              <a:gd name="connsiteX189" fmla="*/ 7731258 w 9117690"/>
              <a:gd name="connsiteY189" fmla="*/ 3898434 h 5941133"/>
              <a:gd name="connsiteX190" fmla="*/ 7612370 w 9117690"/>
              <a:gd name="connsiteY190" fmla="*/ 3977238 h 5941133"/>
              <a:gd name="connsiteX191" fmla="*/ 7610181 w 9117690"/>
              <a:gd name="connsiteY191" fmla="*/ 3988083 h 5941133"/>
              <a:gd name="connsiteX192" fmla="*/ 7610181 w 9117690"/>
              <a:gd name="connsiteY192" fmla="*/ 4228952 h 5941133"/>
              <a:gd name="connsiteX193" fmla="*/ 7531378 w 9117690"/>
              <a:gd name="connsiteY193" fmla="*/ 4347840 h 5941133"/>
              <a:gd name="connsiteX194" fmla="*/ 7483308 w 9117690"/>
              <a:gd name="connsiteY194" fmla="*/ 4357544 h 5941133"/>
              <a:gd name="connsiteX195" fmla="*/ 7483308 w 9117690"/>
              <a:gd name="connsiteY195" fmla="*/ 4358282 h 5941133"/>
              <a:gd name="connsiteX196" fmla="*/ 7459828 w 9117690"/>
              <a:gd name="connsiteY196" fmla="*/ 4360649 h 5941133"/>
              <a:gd name="connsiteX197" fmla="*/ 7360099 w 9117690"/>
              <a:gd name="connsiteY197" fmla="*/ 4446598 h 5941133"/>
              <a:gd name="connsiteX198" fmla="*/ 7359847 w 9117690"/>
              <a:gd name="connsiteY198" fmla="*/ 4448027 h 5941133"/>
              <a:gd name="connsiteX199" fmla="*/ 7359847 w 9117690"/>
              <a:gd name="connsiteY199" fmla="*/ 4552668 h 5941133"/>
              <a:gd name="connsiteX200" fmla="*/ 7230820 w 9117690"/>
              <a:gd name="connsiteY200" fmla="*/ 4681695 h 5941133"/>
              <a:gd name="connsiteX201" fmla="*/ 7230821 w 9117690"/>
              <a:gd name="connsiteY201" fmla="*/ 4681694 h 5941133"/>
              <a:gd name="connsiteX202" fmla="*/ 7101794 w 9117690"/>
              <a:gd name="connsiteY202" fmla="*/ 4552667 h 5941133"/>
              <a:gd name="connsiteX203" fmla="*/ 7101794 w 9117690"/>
              <a:gd name="connsiteY203" fmla="*/ 2721348 h 5941133"/>
              <a:gd name="connsiteX204" fmla="*/ 7101793 w 9117690"/>
              <a:gd name="connsiteY204" fmla="*/ 4569190 h 5941133"/>
              <a:gd name="connsiteX205" fmla="*/ 7091655 w 9117690"/>
              <a:gd name="connsiteY205" fmla="*/ 4518971 h 5941133"/>
              <a:gd name="connsiteX206" fmla="*/ 6972767 w 9117690"/>
              <a:gd name="connsiteY206" fmla="*/ 4440167 h 5941133"/>
              <a:gd name="connsiteX207" fmla="*/ 6853880 w 9117690"/>
              <a:gd name="connsiteY207" fmla="*/ 4518971 h 5941133"/>
              <a:gd name="connsiteX208" fmla="*/ 6844116 w 9117690"/>
              <a:gd name="connsiteY208" fmla="*/ 4567331 h 5941133"/>
              <a:gd name="connsiteX209" fmla="*/ 6844116 w 9117690"/>
              <a:gd name="connsiteY209" fmla="*/ 5153733 h 5941133"/>
              <a:gd name="connsiteX210" fmla="*/ 6715089 w 9117690"/>
              <a:gd name="connsiteY210" fmla="*/ 5282760 h 5941133"/>
              <a:gd name="connsiteX211" fmla="*/ 6715090 w 9117690"/>
              <a:gd name="connsiteY211" fmla="*/ 5282759 h 5941133"/>
              <a:gd name="connsiteX212" fmla="*/ 6586063 w 9117690"/>
              <a:gd name="connsiteY212" fmla="*/ 5153732 h 5941133"/>
              <a:gd name="connsiteX213" fmla="*/ 6586063 w 9117690"/>
              <a:gd name="connsiteY213" fmla="*/ 2721348 h 5941133"/>
              <a:gd name="connsiteX214" fmla="*/ 6586062 w 9117690"/>
              <a:gd name="connsiteY214" fmla="*/ 4256770 h 5941133"/>
              <a:gd name="connsiteX215" fmla="*/ 6575924 w 9117690"/>
              <a:gd name="connsiteY215" fmla="*/ 4206551 h 5941133"/>
              <a:gd name="connsiteX216" fmla="*/ 6457036 w 9117690"/>
              <a:gd name="connsiteY216" fmla="*/ 4127747 h 5941133"/>
              <a:gd name="connsiteX217" fmla="*/ 6338149 w 9117690"/>
              <a:gd name="connsiteY217" fmla="*/ 4206551 h 5941133"/>
              <a:gd name="connsiteX218" fmla="*/ 6334551 w 9117690"/>
              <a:gd name="connsiteY218" fmla="*/ 4224370 h 5941133"/>
              <a:gd name="connsiteX219" fmla="*/ 6334551 w 9117690"/>
              <a:gd name="connsiteY219" fmla="*/ 4533316 h 5941133"/>
              <a:gd name="connsiteX220" fmla="*/ 6205524 w 9117690"/>
              <a:gd name="connsiteY220" fmla="*/ 4662343 h 5941133"/>
              <a:gd name="connsiteX221" fmla="*/ 6205525 w 9117690"/>
              <a:gd name="connsiteY221" fmla="*/ 4662342 h 5941133"/>
              <a:gd name="connsiteX222" fmla="*/ 6076498 w 9117690"/>
              <a:gd name="connsiteY222" fmla="*/ 4533315 h 5941133"/>
              <a:gd name="connsiteX223" fmla="*/ 6076498 w 9117690"/>
              <a:gd name="connsiteY223" fmla="*/ 4486577 h 5941133"/>
              <a:gd name="connsiteX224" fmla="*/ 6057828 w 9117690"/>
              <a:gd name="connsiteY224" fmla="*/ 4454035 h 5941133"/>
              <a:gd name="connsiteX225" fmla="*/ 5980764 w 9117690"/>
              <a:gd name="connsiteY225" fmla="*/ 4407591 h 5941133"/>
              <a:gd name="connsiteX226" fmla="*/ 5957284 w 9117690"/>
              <a:gd name="connsiteY226" fmla="*/ 4405224 h 5941133"/>
              <a:gd name="connsiteX227" fmla="*/ 5957284 w 9117690"/>
              <a:gd name="connsiteY227" fmla="*/ 4404486 h 5941133"/>
              <a:gd name="connsiteX228" fmla="*/ 5909214 w 9117690"/>
              <a:gd name="connsiteY228" fmla="*/ 4394782 h 5941133"/>
              <a:gd name="connsiteX229" fmla="*/ 5830411 w 9117690"/>
              <a:gd name="connsiteY229" fmla="*/ 4275894 h 5941133"/>
              <a:gd name="connsiteX230" fmla="*/ 5830411 w 9117690"/>
              <a:gd name="connsiteY230" fmla="*/ 4161910 h 5941133"/>
              <a:gd name="connsiteX231" fmla="*/ 5822022 w 9117690"/>
              <a:gd name="connsiteY231" fmla="*/ 4120360 h 5941133"/>
              <a:gd name="connsiteX232" fmla="*/ 5703135 w 9117690"/>
              <a:gd name="connsiteY232" fmla="*/ 4041556 h 5941133"/>
              <a:gd name="connsiteX233" fmla="*/ 5584247 w 9117690"/>
              <a:gd name="connsiteY233" fmla="*/ 4120360 h 5941133"/>
              <a:gd name="connsiteX234" fmla="*/ 5582058 w 9117690"/>
              <a:gd name="connsiteY234" fmla="*/ 4131204 h 5941133"/>
              <a:gd name="connsiteX235" fmla="*/ 5582058 w 9117690"/>
              <a:gd name="connsiteY235" fmla="*/ 4284608 h 5941133"/>
              <a:gd name="connsiteX236" fmla="*/ 5503255 w 9117690"/>
              <a:gd name="connsiteY236" fmla="*/ 4403496 h 5941133"/>
              <a:gd name="connsiteX237" fmla="*/ 5455185 w 9117690"/>
              <a:gd name="connsiteY237" fmla="*/ 4413200 h 5941133"/>
              <a:gd name="connsiteX238" fmla="*/ 5455185 w 9117690"/>
              <a:gd name="connsiteY238" fmla="*/ 4413938 h 5941133"/>
              <a:gd name="connsiteX239" fmla="*/ 5431705 w 9117690"/>
              <a:gd name="connsiteY239" fmla="*/ 4416305 h 5941133"/>
              <a:gd name="connsiteX240" fmla="*/ 5331976 w 9117690"/>
              <a:gd name="connsiteY240" fmla="*/ 4502254 h 5941133"/>
              <a:gd name="connsiteX241" fmla="*/ 5329772 w 9117690"/>
              <a:gd name="connsiteY241" fmla="*/ 4514744 h 5941133"/>
              <a:gd name="connsiteX242" fmla="*/ 5329772 w 9117690"/>
              <a:gd name="connsiteY242" fmla="*/ 4648652 h 5941133"/>
              <a:gd name="connsiteX243" fmla="*/ 5200745 w 9117690"/>
              <a:gd name="connsiteY243" fmla="*/ 4777679 h 5941133"/>
              <a:gd name="connsiteX244" fmla="*/ 5200746 w 9117690"/>
              <a:gd name="connsiteY244" fmla="*/ 4777678 h 5941133"/>
              <a:gd name="connsiteX245" fmla="*/ 5071719 w 9117690"/>
              <a:gd name="connsiteY245" fmla="*/ 4648651 h 5941133"/>
              <a:gd name="connsiteX246" fmla="*/ 5071719 w 9117690"/>
              <a:gd name="connsiteY246" fmla="*/ 4283397 h 5941133"/>
              <a:gd name="connsiteX247" fmla="*/ 5069515 w 9117690"/>
              <a:gd name="connsiteY247" fmla="*/ 4270907 h 5941133"/>
              <a:gd name="connsiteX248" fmla="*/ 4969786 w 9117690"/>
              <a:gd name="connsiteY248" fmla="*/ 4184958 h 5941133"/>
              <a:gd name="connsiteX249" fmla="*/ 4946306 w 9117690"/>
              <a:gd name="connsiteY249" fmla="*/ 4182591 h 5941133"/>
              <a:gd name="connsiteX250" fmla="*/ 4946306 w 9117690"/>
              <a:gd name="connsiteY250" fmla="*/ 4181853 h 5941133"/>
              <a:gd name="connsiteX251" fmla="*/ 4898236 w 9117690"/>
              <a:gd name="connsiteY251" fmla="*/ 4172149 h 5941133"/>
              <a:gd name="connsiteX252" fmla="*/ 4819433 w 9117690"/>
              <a:gd name="connsiteY252" fmla="*/ 4053261 h 5941133"/>
              <a:gd name="connsiteX253" fmla="*/ 4819433 w 9117690"/>
              <a:gd name="connsiteY253" fmla="*/ 3676885 h 5941133"/>
              <a:gd name="connsiteX254" fmla="*/ 4811044 w 9117690"/>
              <a:gd name="connsiteY254" fmla="*/ 3635336 h 5941133"/>
              <a:gd name="connsiteX255" fmla="*/ 4692157 w 9117690"/>
              <a:gd name="connsiteY255" fmla="*/ 3556532 h 5941133"/>
              <a:gd name="connsiteX256" fmla="*/ 4563130 w 9117690"/>
              <a:gd name="connsiteY256" fmla="*/ 3685559 h 5941133"/>
              <a:gd name="connsiteX257" fmla="*/ 4563130 w 9117690"/>
              <a:gd name="connsiteY257" fmla="*/ 2721348 h 5941133"/>
              <a:gd name="connsiteX258" fmla="*/ 4563015 w 9117690"/>
              <a:gd name="connsiteY258" fmla="*/ 2721348 h 5941133"/>
              <a:gd name="connsiteX259" fmla="*/ 4563014 w 9117690"/>
              <a:gd name="connsiteY259" fmla="*/ 3989312 h 5941133"/>
              <a:gd name="connsiteX260" fmla="*/ 4484211 w 9117690"/>
              <a:gd name="connsiteY260" fmla="*/ 4108200 h 5941133"/>
              <a:gd name="connsiteX261" fmla="*/ 4436141 w 9117690"/>
              <a:gd name="connsiteY261" fmla="*/ 4117904 h 5941133"/>
              <a:gd name="connsiteX262" fmla="*/ 4436141 w 9117690"/>
              <a:gd name="connsiteY262" fmla="*/ 4118642 h 5941133"/>
              <a:gd name="connsiteX263" fmla="*/ 4412661 w 9117690"/>
              <a:gd name="connsiteY263" fmla="*/ 4121009 h 5941133"/>
              <a:gd name="connsiteX264" fmla="*/ 4335596 w 9117690"/>
              <a:gd name="connsiteY264" fmla="*/ 4167453 h 5941133"/>
              <a:gd name="connsiteX265" fmla="*/ 4314689 w 9117690"/>
              <a:gd name="connsiteY265" fmla="*/ 4203896 h 5941133"/>
              <a:gd name="connsiteX266" fmla="*/ 4314689 w 9117690"/>
              <a:gd name="connsiteY266" fmla="*/ 4339508 h 5941133"/>
              <a:gd name="connsiteX267" fmla="*/ 4235886 w 9117690"/>
              <a:gd name="connsiteY267" fmla="*/ 4458396 h 5941133"/>
              <a:gd name="connsiteX268" fmla="*/ 4187818 w 9117690"/>
              <a:gd name="connsiteY268" fmla="*/ 4468100 h 5941133"/>
              <a:gd name="connsiteX269" fmla="*/ 4187818 w 9117690"/>
              <a:gd name="connsiteY269" fmla="*/ 4468838 h 5941133"/>
              <a:gd name="connsiteX270" fmla="*/ 4164338 w 9117690"/>
              <a:gd name="connsiteY270" fmla="*/ 4471205 h 5941133"/>
              <a:gd name="connsiteX271" fmla="*/ 4087274 w 9117690"/>
              <a:gd name="connsiteY271" fmla="*/ 4517649 h 5941133"/>
              <a:gd name="connsiteX272" fmla="*/ 4066135 w 9117690"/>
              <a:gd name="connsiteY272" fmla="*/ 4554495 h 5941133"/>
              <a:gd name="connsiteX273" fmla="*/ 4066135 w 9117690"/>
              <a:gd name="connsiteY273" fmla="*/ 4712264 h 5941133"/>
              <a:gd name="connsiteX274" fmla="*/ 3937109 w 9117690"/>
              <a:gd name="connsiteY274" fmla="*/ 4841291 h 5941133"/>
              <a:gd name="connsiteX275" fmla="*/ 3937109 w 9117690"/>
              <a:gd name="connsiteY275" fmla="*/ 4841290 h 5941133"/>
              <a:gd name="connsiteX276" fmla="*/ 3808082 w 9117690"/>
              <a:gd name="connsiteY276" fmla="*/ 4712263 h 5941133"/>
              <a:gd name="connsiteX277" fmla="*/ 3808082 w 9117690"/>
              <a:gd name="connsiteY277" fmla="*/ 4219518 h 5941133"/>
              <a:gd name="connsiteX278" fmla="*/ 3799694 w 9117690"/>
              <a:gd name="connsiteY278" fmla="*/ 4177968 h 5941133"/>
              <a:gd name="connsiteX279" fmla="*/ 3680807 w 9117690"/>
              <a:gd name="connsiteY279" fmla="*/ 4099164 h 5941133"/>
              <a:gd name="connsiteX280" fmla="*/ 3561920 w 9117690"/>
              <a:gd name="connsiteY280" fmla="*/ 4177968 h 5941133"/>
              <a:gd name="connsiteX281" fmla="*/ 3561433 w 9117690"/>
              <a:gd name="connsiteY281" fmla="*/ 4180378 h 5941133"/>
              <a:gd name="connsiteX282" fmla="*/ 3561433 w 9117690"/>
              <a:gd name="connsiteY282" fmla="*/ 4435519 h 5941133"/>
              <a:gd name="connsiteX283" fmla="*/ 3482629 w 9117690"/>
              <a:gd name="connsiteY283" fmla="*/ 4554407 h 5941133"/>
              <a:gd name="connsiteX284" fmla="*/ 3438829 w 9117690"/>
              <a:gd name="connsiteY284" fmla="*/ 4563249 h 5941133"/>
              <a:gd name="connsiteX285" fmla="*/ 3438829 w 9117690"/>
              <a:gd name="connsiteY285" fmla="*/ 4564615 h 5941133"/>
              <a:gd name="connsiteX286" fmla="*/ 3415349 w 9117690"/>
              <a:gd name="connsiteY286" fmla="*/ 4566982 h 5941133"/>
              <a:gd name="connsiteX287" fmla="*/ 3315620 w 9117690"/>
              <a:gd name="connsiteY287" fmla="*/ 4652931 h 5941133"/>
              <a:gd name="connsiteX288" fmla="*/ 3307419 w 9117690"/>
              <a:gd name="connsiteY288" fmla="*/ 4699402 h 5941133"/>
              <a:gd name="connsiteX289" fmla="*/ 3307419 w 9117690"/>
              <a:gd name="connsiteY289" fmla="*/ 5166571 h 5941133"/>
              <a:gd name="connsiteX290" fmla="*/ 3178392 w 9117690"/>
              <a:gd name="connsiteY290" fmla="*/ 5295598 h 5941133"/>
              <a:gd name="connsiteX291" fmla="*/ 3178393 w 9117690"/>
              <a:gd name="connsiteY291" fmla="*/ 5295599 h 5941133"/>
              <a:gd name="connsiteX292" fmla="*/ 3049366 w 9117690"/>
              <a:gd name="connsiteY292" fmla="*/ 5166572 h 5941133"/>
              <a:gd name="connsiteX293" fmla="*/ 3049366 w 9117690"/>
              <a:gd name="connsiteY293" fmla="*/ 4514427 h 5941133"/>
              <a:gd name="connsiteX294" fmla="*/ 3033349 w 9117690"/>
              <a:gd name="connsiteY294" fmla="*/ 4488028 h 5941133"/>
              <a:gd name="connsiteX295" fmla="*/ 2933786 w 9117690"/>
              <a:gd name="connsiteY295" fmla="*/ 4441074 h 5941133"/>
              <a:gd name="connsiteX296" fmla="*/ 2814899 w 9117690"/>
              <a:gd name="connsiteY296" fmla="*/ 4519878 h 5941133"/>
              <a:gd name="connsiteX297" fmla="*/ 2812443 w 9117690"/>
              <a:gd name="connsiteY297" fmla="*/ 4532038 h 5941133"/>
              <a:gd name="connsiteX298" fmla="*/ 2812443 w 9117690"/>
              <a:gd name="connsiteY298" fmla="*/ 5039760 h 5941133"/>
              <a:gd name="connsiteX299" fmla="*/ 2683416 w 9117690"/>
              <a:gd name="connsiteY299" fmla="*/ 5168787 h 5941133"/>
              <a:gd name="connsiteX300" fmla="*/ 2683417 w 9117690"/>
              <a:gd name="connsiteY300" fmla="*/ 5168786 h 5941133"/>
              <a:gd name="connsiteX301" fmla="*/ 2554391 w 9117690"/>
              <a:gd name="connsiteY301" fmla="*/ 5039759 h 5941133"/>
              <a:gd name="connsiteX302" fmla="*/ 2554391 w 9117690"/>
              <a:gd name="connsiteY302" fmla="*/ 2721348 h 5941133"/>
              <a:gd name="connsiteX303" fmla="*/ 2554390 w 9117690"/>
              <a:gd name="connsiteY303" fmla="*/ 2721348 h 5941133"/>
              <a:gd name="connsiteX304" fmla="*/ 2554389 w 9117690"/>
              <a:gd name="connsiteY304" fmla="*/ 5014630 h 5941133"/>
              <a:gd name="connsiteX305" fmla="*/ 2544250 w 9117690"/>
              <a:gd name="connsiteY305" fmla="*/ 4964412 h 5941133"/>
              <a:gd name="connsiteX306" fmla="*/ 2425363 w 9117690"/>
              <a:gd name="connsiteY306" fmla="*/ 4885608 h 5941133"/>
              <a:gd name="connsiteX307" fmla="*/ 2296336 w 9117690"/>
              <a:gd name="connsiteY307" fmla="*/ 5014635 h 5941133"/>
              <a:gd name="connsiteX308" fmla="*/ 2296336 w 9117690"/>
              <a:gd name="connsiteY308" fmla="*/ 5812106 h 5941133"/>
              <a:gd name="connsiteX309" fmla="*/ 2167309 w 9117690"/>
              <a:gd name="connsiteY309" fmla="*/ 5941133 h 5941133"/>
              <a:gd name="connsiteX310" fmla="*/ 2167310 w 9117690"/>
              <a:gd name="connsiteY310" fmla="*/ 5941132 h 5941133"/>
              <a:gd name="connsiteX311" fmla="*/ 2038282 w 9117690"/>
              <a:gd name="connsiteY311" fmla="*/ 5812105 h 5941133"/>
              <a:gd name="connsiteX312" fmla="*/ 2038282 w 9117690"/>
              <a:gd name="connsiteY312" fmla="*/ 3090757 h 5941133"/>
              <a:gd name="connsiteX313" fmla="*/ 2167310 w 9117690"/>
              <a:gd name="connsiteY313" fmla="*/ 3219784 h 5941133"/>
              <a:gd name="connsiteX314" fmla="*/ 2167309 w 9117690"/>
              <a:gd name="connsiteY314" fmla="*/ 3219785 h 5941133"/>
              <a:gd name="connsiteX315" fmla="*/ 2296336 w 9117690"/>
              <a:gd name="connsiteY315" fmla="*/ 3090758 h 5941133"/>
              <a:gd name="connsiteX316" fmla="*/ 2296336 w 9117690"/>
              <a:gd name="connsiteY316" fmla="*/ 2293287 h 5941133"/>
              <a:gd name="connsiteX317" fmla="*/ 2425363 w 9117690"/>
              <a:gd name="connsiteY317" fmla="*/ 2164260 h 5941133"/>
              <a:gd name="connsiteX318" fmla="*/ 2544250 w 9117690"/>
              <a:gd name="connsiteY318" fmla="*/ 2243064 h 5941133"/>
              <a:gd name="connsiteX319" fmla="*/ 2554389 w 9117690"/>
              <a:gd name="connsiteY319" fmla="*/ 2293282 h 5941133"/>
              <a:gd name="connsiteX320" fmla="*/ 0 w 9117690"/>
              <a:gd name="connsiteY320" fmla="*/ 0 h 5941133"/>
              <a:gd name="connsiteX321" fmla="*/ 1 w 9117690"/>
              <a:gd name="connsiteY321" fmla="*/ 0 h 5941133"/>
              <a:gd name="connsiteX322" fmla="*/ 1 w 9117690"/>
              <a:gd name="connsiteY322" fmla="*/ 2022823 h 5941133"/>
              <a:gd name="connsiteX323" fmla="*/ 129028 w 9117690"/>
              <a:gd name="connsiteY323" fmla="*/ 2151850 h 5941133"/>
              <a:gd name="connsiteX324" fmla="*/ 129027 w 9117690"/>
              <a:gd name="connsiteY324" fmla="*/ 2151851 h 5941133"/>
              <a:gd name="connsiteX325" fmla="*/ 258054 w 9117690"/>
              <a:gd name="connsiteY325" fmla="*/ 2022824 h 5941133"/>
              <a:gd name="connsiteX326" fmla="*/ 258054 w 9117690"/>
              <a:gd name="connsiteY326" fmla="*/ 1933906 h 5941133"/>
              <a:gd name="connsiteX327" fmla="*/ 261652 w 9117690"/>
              <a:gd name="connsiteY327" fmla="*/ 1916087 h 5941133"/>
              <a:gd name="connsiteX328" fmla="*/ 380539 w 9117690"/>
              <a:gd name="connsiteY328" fmla="*/ 1837283 h 5941133"/>
              <a:gd name="connsiteX329" fmla="*/ 499427 w 9117690"/>
              <a:gd name="connsiteY329" fmla="*/ 1916087 h 5941133"/>
              <a:gd name="connsiteX330" fmla="*/ 509565 w 9117690"/>
              <a:gd name="connsiteY330" fmla="*/ 1966306 h 5941133"/>
              <a:gd name="connsiteX331" fmla="*/ 509566 w 9117690"/>
              <a:gd name="connsiteY331" fmla="*/ 2560326 h 5941133"/>
              <a:gd name="connsiteX332" fmla="*/ 638593 w 9117690"/>
              <a:gd name="connsiteY332" fmla="*/ 2689353 h 5941133"/>
              <a:gd name="connsiteX333" fmla="*/ 638592 w 9117690"/>
              <a:gd name="connsiteY333" fmla="*/ 2689354 h 5941133"/>
              <a:gd name="connsiteX334" fmla="*/ 767619 w 9117690"/>
              <a:gd name="connsiteY334" fmla="*/ 2560327 h 5941133"/>
              <a:gd name="connsiteX335" fmla="*/ 767619 w 9117690"/>
              <a:gd name="connsiteY335" fmla="*/ 2474988 h 5941133"/>
              <a:gd name="connsiteX336" fmla="*/ 777383 w 9117690"/>
              <a:gd name="connsiteY336" fmla="*/ 2426627 h 5941133"/>
              <a:gd name="connsiteX337" fmla="*/ 896270 w 9117690"/>
              <a:gd name="connsiteY337" fmla="*/ 2347823 h 5941133"/>
              <a:gd name="connsiteX338" fmla="*/ 1015158 w 9117690"/>
              <a:gd name="connsiteY338" fmla="*/ 2426627 h 5941133"/>
              <a:gd name="connsiteX339" fmla="*/ 1025296 w 9117690"/>
              <a:gd name="connsiteY339" fmla="*/ 2476846 h 5941133"/>
              <a:gd name="connsiteX340" fmla="*/ 1025297 w 9117690"/>
              <a:gd name="connsiteY340" fmla="*/ 2460323 h 5941133"/>
              <a:gd name="connsiteX341" fmla="*/ 1154325 w 9117690"/>
              <a:gd name="connsiteY341" fmla="*/ 2589350 h 5941133"/>
              <a:gd name="connsiteX342" fmla="*/ 1154325 w 9117690"/>
              <a:gd name="connsiteY342" fmla="*/ 2589351 h 5941133"/>
              <a:gd name="connsiteX343" fmla="*/ 1283351 w 9117690"/>
              <a:gd name="connsiteY343" fmla="*/ 2460324 h 5941133"/>
              <a:gd name="connsiteX344" fmla="*/ 1283351 w 9117690"/>
              <a:gd name="connsiteY344" fmla="*/ 2199627 h 5941133"/>
              <a:gd name="connsiteX345" fmla="*/ 1284065 w 9117690"/>
              <a:gd name="connsiteY345" fmla="*/ 2196094 h 5941133"/>
              <a:gd name="connsiteX346" fmla="*/ 1402953 w 9117690"/>
              <a:gd name="connsiteY346" fmla="*/ 2117290 h 5941133"/>
              <a:gd name="connsiteX347" fmla="*/ 1521839 w 9117690"/>
              <a:gd name="connsiteY347" fmla="*/ 2196094 h 5941133"/>
              <a:gd name="connsiteX348" fmla="*/ 1522552 w 9117690"/>
              <a:gd name="connsiteY348" fmla="*/ 2199625 h 5941133"/>
              <a:gd name="connsiteX349" fmla="*/ 1522552 w 9117690"/>
              <a:gd name="connsiteY349" fmla="*/ 2372515 h 5941133"/>
              <a:gd name="connsiteX350" fmla="*/ 1651578 w 9117690"/>
              <a:gd name="connsiteY350" fmla="*/ 2501542 h 5941133"/>
              <a:gd name="connsiteX351" fmla="*/ 1651577 w 9117690"/>
              <a:gd name="connsiteY351" fmla="*/ 2501543 h 5941133"/>
              <a:gd name="connsiteX352" fmla="*/ 1780604 w 9117690"/>
              <a:gd name="connsiteY352" fmla="*/ 2372516 h 5941133"/>
              <a:gd name="connsiteX353" fmla="*/ 1780604 w 9117690"/>
              <a:gd name="connsiteY353" fmla="*/ 2041714 h 5941133"/>
              <a:gd name="connsiteX354" fmla="*/ 1790368 w 9117690"/>
              <a:gd name="connsiteY354" fmla="*/ 1993354 h 5941133"/>
              <a:gd name="connsiteX355" fmla="*/ 1909255 w 9117690"/>
              <a:gd name="connsiteY355" fmla="*/ 1914550 h 5941133"/>
              <a:gd name="connsiteX356" fmla="*/ 2028143 w 9117690"/>
              <a:gd name="connsiteY356" fmla="*/ 1993354 h 5941133"/>
              <a:gd name="connsiteX357" fmla="*/ 2038281 w 9117690"/>
              <a:gd name="connsiteY357" fmla="*/ 2043573 h 5941133"/>
              <a:gd name="connsiteX358" fmla="*/ 2038282 w 9117690"/>
              <a:gd name="connsiteY358" fmla="*/ 2721348 h 5941133"/>
              <a:gd name="connsiteX359" fmla="*/ 2038281 w 9117690"/>
              <a:gd name="connsiteY359" fmla="*/ 4764921 h 5941133"/>
              <a:gd name="connsiteX360" fmla="*/ 2028143 w 9117690"/>
              <a:gd name="connsiteY360" fmla="*/ 4714702 h 5941133"/>
              <a:gd name="connsiteX361" fmla="*/ 1909255 w 9117690"/>
              <a:gd name="connsiteY361" fmla="*/ 4635898 h 5941133"/>
              <a:gd name="connsiteX362" fmla="*/ 1790368 w 9117690"/>
              <a:gd name="connsiteY362" fmla="*/ 4714702 h 5941133"/>
              <a:gd name="connsiteX363" fmla="*/ 1780604 w 9117690"/>
              <a:gd name="connsiteY363" fmla="*/ 4763062 h 5941133"/>
              <a:gd name="connsiteX364" fmla="*/ 1780604 w 9117690"/>
              <a:gd name="connsiteY364" fmla="*/ 5093864 h 5941133"/>
              <a:gd name="connsiteX365" fmla="*/ 1651577 w 9117690"/>
              <a:gd name="connsiteY365" fmla="*/ 5222891 h 5941133"/>
              <a:gd name="connsiteX366" fmla="*/ 1651578 w 9117690"/>
              <a:gd name="connsiteY366" fmla="*/ 5222890 h 5941133"/>
              <a:gd name="connsiteX367" fmla="*/ 1522552 w 9117690"/>
              <a:gd name="connsiteY367" fmla="*/ 5093863 h 5941133"/>
              <a:gd name="connsiteX368" fmla="*/ 1522552 w 9117690"/>
              <a:gd name="connsiteY368" fmla="*/ 4920973 h 5941133"/>
              <a:gd name="connsiteX369" fmla="*/ 1521839 w 9117690"/>
              <a:gd name="connsiteY369" fmla="*/ 4917442 h 5941133"/>
              <a:gd name="connsiteX370" fmla="*/ 1402953 w 9117690"/>
              <a:gd name="connsiteY370" fmla="*/ 4838638 h 5941133"/>
              <a:gd name="connsiteX371" fmla="*/ 1284065 w 9117690"/>
              <a:gd name="connsiteY371" fmla="*/ 4917442 h 5941133"/>
              <a:gd name="connsiteX372" fmla="*/ 1283351 w 9117690"/>
              <a:gd name="connsiteY372" fmla="*/ 4920975 h 5941133"/>
              <a:gd name="connsiteX373" fmla="*/ 1283351 w 9117690"/>
              <a:gd name="connsiteY373" fmla="*/ 5181672 h 5941133"/>
              <a:gd name="connsiteX374" fmla="*/ 1154325 w 9117690"/>
              <a:gd name="connsiteY374" fmla="*/ 5310699 h 5941133"/>
              <a:gd name="connsiteX375" fmla="*/ 1154325 w 9117690"/>
              <a:gd name="connsiteY375" fmla="*/ 5310698 h 5941133"/>
              <a:gd name="connsiteX376" fmla="*/ 1025297 w 9117690"/>
              <a:gd name="connsiteY376" fmla="*/ 5181671 h 5941133"/>
              <a:gd name="connsiteX377" fmla="*/ 1025297 w 9117690"/>
              <a:gd name="connsiteY377" fmla="*/ 2721348 h 5941133"/>
              <a:gd name="connsiteX378" fmla="*/ 1025296 w 9117690"/>
              <a:gd name="connsiteY378" fmla="*/ 5198194 h 5941133"/>
              <a:gd name="connsiteX379" fmla="*/ 1015158 w 9117690"/>
              <a:gd name="connsiteY379" fmla="*/ 5147975 h 5941133"/>
              <a:gd name="connsiteX380" fmla="*/ 896270 w 9117690"/>
              <a:gd name="connsiteY380" fmla="*/ 5069171 h 5941133"/>
              <a:gd name="connsiteX381" fmla="*/ 777383 w 9117690"/>
              <a:gd name="connsiteY381" fmla="*/ 5147975 h 5941133"/>
              <a:gd name="connsiteX382" fmla="*/ 767619 w 9117690"/>
              <a:gd name="connsiteY382" fmla="*/ 5196336 h 5941133"/>
              <a:gd name="connsiteX383" fmla="*/ 767619 w 9117690"/>
              <a:gd name="connsiteY383" fmla="*/ 5281675 h 5941133"/>
              <a:gd name="connsiteX384" fmla="*/ 638592 w 9117690"/>
              <a:gd name="connsiteY384" fmla="*/ 5410702 h 5941133"/>
              <a:gd name="connsiteX385" fmla="*/ 638593 w 9117690"/>
              <a:gd name="connsiteY385" fmla="*/ 5410701 h 5941133"/>
              <a:gd name="connsiteX386" fmla="*/ 509566 w 9117690"/>
              <a:gd name="connsiteY386" fmla="*/ 5281674 h 5941133"/>
              <a:gd name="connsiteX387" fmla="*/ 509566 w 9117690"/>
              <a:gd name="connsiteY387" fmla="*/ 2721348 h 5941133"/>
              <a:gd name="connsiteX388" fmla="*/ 509565 w 9117690"/>
              <a:gd name="connsiteY388" fmla="*/ 4687654 h 5941133"/>
              <a:gd name="connsiteX389" fmla="*/ 499427 w 9117690"/>
              <a:gd name="connsiteY389" fmla="*/ 4637435 h 5941133"/>
              <a:gd name="connsiteX390" fmla="*/ 380539 w 9117690"/>
              <a:gd name="connsiteY390" fmla="*/ 4558631 h 5941133"/>
              <a:gd name="connsiteX391" fmla="*/ 261652 w 9117690"/>
              <a:gd name="connsiteY391" fmla="*/ 4637435 h 5941133"/>
              <a:gd name="connsiteX392" fmla="*/ 258054 w 9117690"/>
              <a:gd name="connsiteY392" fmla="*/ 4655254 h 5941133"/>
              <a:gd name="connsiteX393" fmla="*/ 258054 w 9117690"/>
              <a:gd name="connsiteY393" fmla="*/ 4744172 h 5941133"/>
              <a:gd name="connsiteX394" fmla="*/ 129027 w 9117690"/>
              <a:gd name="connsiteY394" fmla="*/ 4873199 h 5941133"/>
              <a:gd name="connsiteX395" fmla="*/ 129028 w 9117690"/>
              <a:gd name="connsiteY395" fmla="*/ 4873198 h 5941133"/>
              <a:gd name="connsiteX396" fmla="*/ 1 w 9117690"/>
              <a:gd name="connsiteY396" fmla="*/ 4744171 h 5941133"/>
              <a:gd name="connsiteX397" fmla="*/ 1 w 9117690"/>
              <a:gd name="connsiteY397" fmla="*/ 2721348 h 5941133"/>
              <a:gd name="connsiteX398" fmla="*/ 0 w 9117690"/>
              <a:gd name="connsiteY398" fmla="*/ 2721348 h 5941133"/>
              <a:gd name="connsiteX399" fmla="*/ 0 w 9117690"/>
              <a:gd name="connsiteY399" fmla="*/ 0 h 5941133"/>
              <a:gd name="connsiteX0" fmla="*/ 3416214 w 9117690"/>
              <a:gd name="connsiteY0" fmla="*/ 4559601 h 5941133"/>
              <a:gd name="connsiteX1" fmla="*/ 3418663 w 9117690"/>
              <a:gd name="connsiteY1" fmla="*/ 4560435 h 5941133"/>
              <a:gd name="connsiteX2" fmla="*/ 3419057 w 9117690"/>
              <a:gd name="connsiteY2" fmla="*/ 4560469 h 5941133"/>
              <a:gd name="connsiteX3" fmla="*/ 3416214 w 9117690"/>
              <a:gd name="connsiteY3" fmla="*/ 4559601 h 5941133"/>
              <a:gd name="connsiteX4" fmla="*/ 3416214 w 9117690"/>
              <a:gd name="connsiteY4" fmla="*/ 1838253 h 5941133"/>
              <a:gd name="connsiteX5" fmla="*/ 3419057 w 9117690"/>
              <a:gd name="connsiteY5" fmla="*/ 1839121 h 5941133"/>
              <a:gd name="connsiteX6" fmla="*/ 3418663 w 9117690"/>
              <a:gd name="connsiteY6" fmla="*/ 1839087 h 5941133"/>
              <a:gd name="connsiteX7" fmla="*/ 3416214 w 9117690"/>
              <a:gd name="connsiteY7" fmla="*/ 1838253 h 5941133"/>
              <a:gd name="connsiteX8" fmla="*/ 2554389 w 9117690"/>
              <a:gd name="connsiteY8" fmla="*/ 2293282 h 5941133"/>
              <a:gd name="connsiteX9" fmla="*/ 2554391 w 9117690"/>
              <a:gd name="connsiteY9" fmla="*/ 2318411 h 5941133"/>
              <a:gd name="connsiteX10" fmla="*/ 2683417 w 9117690"/>
              <a:gd name="connsiteY10" fmla="*/ 2447438 h 5941133"/>
              <a:gd name="connsiteX11" fmla="*/ 2683416 w 9117690"/>
              <a:gd name="connsiteY11" fmla="*/ 2447439 h 5941133"/>
              <a:gd name="connsiteX12" fmla="*/ 2812443 w 9117690"/>
              <a:gd name="connsiteY12" fmla="*/ 2318412 h 5941133"/>
              <a:gd name="connsiteX13" fmla="*/ 2812443 w 9117690"/>
              <a:gd name="connsiteY13" fmla="*/ 1810690 h 5941133"/>
              <a:gd name="connsiteX14" fmla="*/ 2814899 w 9117690"/>
              <a:gd name="connsiteY14" fmla="*/ 1798530 h 5941133"/>
              <a:gd name="connsiteX15" fmla="*/ 2933786 w 9117690"/>
              <a:gd name="connsiteY15" fmla="*/ 1719726 h 5941133"/>
              <a:gd name="connsiteX16" fmla="*/ 3033349 w 9117690"/>
              <a:gd name="connsiteY16" fmla="*/ 1766680 h 5941133"/>
              <a:gd name="connsiteX17" fmla="*/ 3049366 w 9117690"/>
              <a:gd name="connsiteY17" fmla="*/ 1793079 h 5941133"/>
              <a:gd name="connsiteX18" fmla="*/ 3049366 w 9117690"/>
              <a:gd name="connsiteY18" fmla="*/ 2445224 h 5941133"/>
              <a:gd name="connsiteX19" fmla="*/ 3178393 w 9117690"/>
              <a:gd name="connsiteY19" fmla="*/ 2574251 h 5941133"/>
              <a:gd name="connsiteX20" fmla="*/ 3178392 w 9117690"/>
              <a:gd name="connsiteY20" fmla="*/ 2574250 h 5941133"/>
              <a:gd name="connsiteX21" fmla="*/ 3307419 w 9117690"/>
              <a:gd name="connsiteY21" fmla="*/ 2445223 h 5941133"/>
              <a:gd name="connsiteX22" fmla="*/ 3307419 w 9117690"/>
              <a:gd name="connsiteY22" fmla="*/ 1978054 h 5941133"/>
              <a:gd name="connsiteX23" fmla="*/ 3315620 w 9117690"/>
              <a:gd name="connsiteY23" fmla="*/ 1931583 h 5941133"/>
              <a:gd name="connsiteX24" fmla="*/ 3415349 w 9117690"/>
              <a:gd name="connsiteY24" fmla="*/ 1845634 h 5941133"/>
              <a:gd name="connsiteX25" fmla="*/ 3438829 w 9117690"/>
              <a:gd name="connsiteY25" fmla="*/ 1843267 h 5941133"/>
              <a:gd name="connsiteX26" fmla="*/ 3438829 w 9117690"/>
              <a:gd name="connsiteY26" fmla="*/ 1841901 h 5941133"/>
              <a:gd name="connsiteX27" fmla="*/ 3482629 w 9117690"/>
              <a:gd name="connsiteY27" fmla="*/ 1833059 h 5941133"/>
              <a:gd name="connsiteX28" fmla="*/ 3561433 w 9117690"/>
              <a:gd name="connsiteY28" fmla="*/ 1714171 h 5941133"/>
              <a:gd name="connsiteX29" fmla="*/ 3561433 w 9117690"/>
              <a:gd name="connsiteY29" fmla="*/ 1459030 h 5941133"/>
              <a:gd name="connsiteX30" fmla="*/ 3561920 w 9117690"/>
              <a:gd name="connsiteY30" fmla="*/ 1456620 h 5941133"/>
              <a:gd name="connsiteX31" fmla="*/ 3680807 w 9117690"/>
              <a:gd name="connsiteY31" fmla="*/ 1377816 h 5941133"/>
              <a:gd name="connsiteX32" fmla="*/ 3799694 w 9117690"/>
              <a:gd name="connsiteY32" fmla="*/ 1456620 h 5941133"/>
              <a:gd name="connsiteX33" fmla="*/ 3808082 w 9117690"/>
              <a:gd name="connsiteY33" fmla="*/ 1498170 h 5941133"/>
              <a:gd name="connsiteX34" fmla="*/ 3808082 w 9117690"/>
              <a:gd name="connsiteY34" fmla="*/ 1990915 h 5941133"/>
              <a:gd name="connsiteX35" fmla="*/ 3937109 w 9117690"/>
              <a:gd name="connsiteY35" fmla="*/ 2119942 h 5941133"/>
              <a:gd name="connsiteX36" fmla="*/ 3937109 w 9117690"/>
              <a:gd name="connsiteY36" fmla="*/ 2119943 h 5941133"/>
              <a:gd name="connsiteX37" fmla="*/ 4066135 w 9117690"/>
              <a:gd name="connsiteY37" fmla="*/ 1990916 h 5941133"/>
              <a:gd name="connsiteX38" fmla="*/ 4066135 w 9117690"/>
              <a:gd name="connsiteY38" fmla="*/ 1833147 h 5941133"/>
              <a:gd name="connsiteX39" fmla="*/ 4087274 w 9117690"/>
              <a:gd name="connsiteY39" fmla="*/ 1796301 h 5941133"/>
              <a:gd name="connsiteX40" fmla="*/ 4164338 w 9117690"/>
              <a:gd name="connsiteY40" fmla="*/ 1749857 h 5941133"/>
              <a:gd name="connsiteX41" fmla="*/ 4187818 w 9117690"/>
              <a:gd name="connsiteY41" fmla="*/ 1747490 h 5941133"/>
              <a:gd name="connsiteX42" fmla="*/ 4187818 w 9117690"/>
              <a:gd name="connsiteY42" fmla="*/ 1746752 h 5941133"/>
              <a:gd name="connsiteX43" fmla="*/ 4235886 w 9117690"/>
              <a:gd name="connsiteY43" fmla="*/ 1737048 h 5941133"/>
              <a:gd name="connsiteX44" fmla="*/ 4314689 w 9117690"/>
              <a:gd name="connsiteY44" fmla="*/ 1618160 h 5941133"/>
              <a:gd name="connsiteX45" fmla="*/ 4314689 w 9117690"/>
              <a:gd name="connsiteY45" fmla="*/ 1482548 h 5941133"/>
              <a:gd name="connsiteX46" fmla="*/ 4335596 w 9117690"/>
              <a:gd name="connsiteY46" fmla="*/ 1446105 h 5941133"/>
              <a:gd name="connsiteX47" fmla="*/ 4412661 w 9117690"/>
              <a:gd name="connsiteY47" fmla="*/ 1399661 h 5941133"/>
              <a:gd name="connsiteX48" fmla="*/ 4436141 w 9117690"/>
              <a:gd name="connsiteY48" fmla="*/ 1397294 h 5941133"/>
              <a:gd name="connsiteX49" fmla="*/ 4436141 w 9117690"/>
              <a:gd name="connsiteY49" fmla="*/ 1396556 h 5941133"/>
              <a:gd name="connsiteX50" fmla="*/ 4484211 w 9117690"/>
              <a:gd name="connsiteY50" fmla="*/ 1386852 h 5941133"/>
              <a:gd name="connsiteX51" fmla="*/ 4563014 w 9117690"/>
              <a:gd name="connsiteY51" fmla="*/ 1267964 h 5941133"/>
              <a:gd name="connsiteX52" fmla="*/ 4563130 w 9117690"/>
              <a:gd name="connsiteY52" fmla="*/ 964211 h 5941133"/>
              <a:gd name="connsiteX53" fmla="*/ 4692157 w 9117690"/>
              <a:gd name="connsiteY53" fmla="*/ 835184 h 5941133"/>
              <a:gd name="connsiteX54" fmla="*/ 4811044 w 9117690"/>
              <a:gd name="connsiteY54" fmla="*/ 913988 h 5941133"/>
              <a:gd name="connsiteX55" fmla="*/ 4819433 w 9117690"/>
              <a:gd name="connsiteY55" fmla="*/ 955537 h 5941133"/>
              <a:gd name="connsiteX56" fmla="*/ 4819433 w 9117690"/>
              <a:gd name="connsiteY56" fmla="*/ 1331913 h 5941133"/>
              <a:gd name="connsiteX57" fmla="*/ 4898236 w 9117690"/>
              <a:gd name="connsiteY57" fmla="*/ 1450801 h 5941133"/>
              <a:gd name="connsiteX58" fmla="*/ 4946306 w 9117690"/>
              <a:gd name="connsiteY58" fmla="*/ 1460505 h 5941133"/>
              <a:gd name="connsiteX59" fmla="*/ 4946306 w 9117690"/>
              <a:gd name="connsiteY59" fmla="*/ 1461243 h 5941133"/>
              <a:gd name="connsiteX60" fmla="*/ 4969786 w 9117690"/>
              <a:gd name="connsiteY60" fmla="*/ 1463610 h 5941133"/>
              <a:gd name="connsiteX61" fmla="*/ 5069515 w 9117690"/>
              <a:gd name="connsiteY61" fmla="*/ 1549559 h 5941133"/>
              <a:gd name="connsiteX62" fmla="*/ 5071719 w 9117690"/>
              <a:gd name="connsiteY62" fmla="*/ 1562049 h 5941133"/>
              <a:gd name="connsiteX63" fmla="*/ 5071719 w 9117690"/>
              <a:gd name="connsiteY63" fmla="*/ 1927303 h 5941133"/>
              <a:gd name="connsiteX64" fmla="*/ 5200746 w 9117690"/>
              <a:gd name="connsiteY64" fmla="*/ 2056330 h 5941133"/>
              <a:gd name="connsiteX65" fmla="*/ 5200745 w 9117690"/>
              <a:gd name="connsiteY65" fmla="*/ 2056331 h 5941133"/>
              <a:gd name="connsiteX66" fmla="*/ 5329772 w 9117690"/>
              <a:gd name="connsiteY66" fmla="*/ 1927304 h 5941133"/>
              <a:gd name="connsiteX67" fmla="*/ 5329772 w 9117690"/>
              <a:gd name="connsiteY67" fmla="*/ 1793396 h 5941133"/>
              <a:gd name="connsiteX68" fmla="*/ 5331976 w 9117690"/>
              <a:gd name="connsiteY68" fmla="*/ 1780906 h 5941133"/>
              <a:gd name="connsiteX69" fmla="*/ 5431705 w 9117690"/>
              <a:gd name="connsiteY69" fmla="*/ 1694957 h 5941133"/>
              <a:gd name="connsiteX70" fmla="*/ 5455185 w 9117690"/>
              <a:gd name="connsiteY70" fmla="*/ 1692590 h 5941133"/>
              <a:gd name="connsiteX71" fmla="*/ 5455185 w 9117690"/>
              <a:gd name="connsiteY71" fmla="*/ 1691852 h 5941133"/>
              <a:gd name="connsiteX72" fmla="*/ 5503255 w 9117690"/>
              <a:gd name="connsiteY72" fmla="*/ 1682148 h 5941133"/>
              <a:gd name="connsiteX73" fmla="*/ 5582058 w 9117690"/>
              <a:gd name="connsiteY73" fmla="*/ 1563260 h 5941133"/>
              <a:gd name="connsiteX74" fmla="*/ 5582058 w 9117690"/>
              <a:gd name="connsiteY74" fmla="*/ 1409856 h 5941133"/>
              <a:gd name="connsiteX75" fmla="*/ 5584247 w 9117690"/>
              <a:gd name="connsiteY75" fmla="*/ 1399012 h 5941133"/>
              <a:gd name="connsiteX76" fmla="*/ 5703135 w 9117690"/>
              <a:gd name="connsiteY76" fmla="*/ 1320208 h 5941133"/>
              <a:gd name="connsiteX77" fmla="*/ 5822022 w 9117690"/>
              <a:gd name="connsiteY77" fmla="*/ 1399012 h 5941133"/>
              <a:gd name="connsiteX78" fmla="*/ 5830411 w 9117690"/>
              <a:gd name="connsiteY78" fmla="*/ 1440562 h 5941133"/>
              <a:gd name="connsiteX79" fmla="*/ 5830411 w 9117690"/>
              <a:gd name="connsiteY79" fmla="*/ 1554546 h 5941133"/>
              <a:gd name="connsiteX80" fmla="*/ 5909214 w 9117690"/>
              <a:gd name="connsiteY80" fmla="*/ 1673434 h 5941133"/>
              <a:gd name="connsiteX81" fmla="*/ 5957284 w 9117690"/>
              <a:gd name="connsiteY81" fmla="*/ 1683138 h 5941133"/>
              <a:gd name="connsiteX82" fmla="*/ 5957284 w 9117690"/>
              <a:gd name="connsiteY82" fmla="*/ 1683876 h 5941133"/>
              <a:gd name="connsiteX83" fmla="*/ 5980764 w 9117690"/>
              <a:gd name="connsiteY83" fmla="*/ 1686243 h 5941133"/>
              <a:gd name="connsiteX84" fmla="*/ 6057828 w 9117690"/>
              <a:gd name="connsiteY84" fmla="*/ 1732687 h 5941133"/>
              <a:gd name="connsiteX85" fmla="*/ 6076498 w 9117690"/>
              <a:gd name="connsiteY85" fmla="*/ 1765229 h 5941133"/>
              <a:gd name="connsiteX86" fmla="*/ 6076498 w 9117690"/>
              <a:gd name="connsiteY86" fmla="*/ 1811967 h 5941133"/>
              <a:gd name="connsiteX87" fmla="*/ 6205525 w 9117690"/>
              <a:gd name="connsiteY87" fmla="*/ 1940994 h 5941133"/>
              <a:gd name="connsiteX88" fmla="*/ 6205524 w 9117690"/>
              <a:gd name="connsiteY88" fmla="*/ 1940995 h 5941133"/>
              <a:gd name="connsiteX89" fmla="*/ 6334551 w 9117690"/>
              <a:gd name="connsiteY89" fmla="*/ 1811968 h 5941133"/>
              <a:gd name="connsiteX90" fmla="*/ 6334551 w 9117690"/>
              <a:gd name="connsiteY90" fmla="*/ 1503022 h 5941133"/>
              <a:gd name="connsiteX91" fmla="*/ 6338149 w 9117690"/>
              <a:gd name="connsiteY91" fmla="*/ 1485203 h 5941133"/>
              <a:gd name="connsiteX92" fmla="*/ 6457036 w 9117690"/>
              <a:gd name="connsiteY92" fmla="*/ 1406399 h 5941133"/>
              <a:gd name="connsiteX93" fmla="*/ 6575924 w 9117690"/>
              <a:gd name="connsiteY93" fmla="*/ 1485203 h 5941133"/>
              <a:gd name="connsiteX94" fmla="*/ 6586062 w 9117690"/>
              <a:gd name="connsiteY94" fmla="*/ 1535422 h 5941133"/>
              <a:gd name="connsiteX95" fmla="*/ 6586063 w 9117690"/>
              <a:gd name="connsiteY95" fmla="*/ 2432384 h 5941133"/>
              <a:gd name="connsiteX96" fmla="*/ 6715090 w 9117690"/>
              <a:gd name="connsiteY96" fmla="*/ 2561411 h 5941133"/>
              <a:gd name="connsiteX97" fmla="*/ 6715089 w 9117690"/>
              <a:gd name="connsiteY97" fmla="*/ 2561412 h 5941133"/>
              <a:gd name="connsiteX98" fmla="*/ 6844116 w 9117690"/>
              <a:gd name="connsiteY98" fmla="*/ 2432385 h 5941133"/>
              <a:gd name="connsiteX99" fmla="*/ 6844116 w 9117690"/>
              <a:gd name="connsiteY99" fmla="*/ 1845983 h 5941133"/>
              <a:gd name="connsiteX100" fmla="*/ 6853880 w 9117690"/>
              <a:gd name="connsiteY100" fmla="*/ 1797623 h 5941133"/>
              <a:gd name="connsiteX101" fmla="*/ 6972767 w 9117690"/>
              <a:gd name="connsiteY101" fmla="*/ 1718819 h 5941133"/>
              <a:gd name="connsiteX102" fmla="*/ 7091655 w 9117690"/>
              <a:gd name="connsiteY102" fmla="*/ 1797623 h 5941133"/>
              <a:gd name="connsiteX103" fmla="*/ 7101793 w 9117690"/>
              <a:gd name="connsiteY103" fmla="*/ 1847842 h 5941133"/>
              <a:gd name="connsiteX104" fmla="*/ 7101794 w 9117690"/>
              <a:gd name="connsiteY104" fmla="*/ 1831319 h 5941133"/>
              <a:gd name="connsiteX105" fmla="*/ 7230821 w 9117690"/>
              <a:gd name="connsiteY105" fmla="*/ 1960346 h 5941133"/>
              <a:gd name="connsiteX106" fmla="*/ 7230820 w 9117690"/>
              <a:gd name="connsiteY106" fmla="*/ 1960347 h 5941133"/>
              <a:gd name="connsiteX107" fmla="*/ 7359847 w 9117690"/>
              <a:gd name="connsiteY107" fmla="*/ 1831320 h 5941133"/>
              <a:gd name="connsiteX108" fmla="*/ 7359847 w 9117690"/>
              <a:gd name="connsiteY108" fmla="*/ 1726679 h 5941133"/>
              <a:gd name="connsiteX109" fmla="*/ 7360099 w 9117690"/>
              <a:gd name="connsiteY109" fmla="*/ 1725250 h 5941133"/>
              <a:gd name="connsiteX110" fmla="*/ 7459828 w 9117690"/>
              <a:gd name="connsiteY110" fmla="*/ 1639301 h 5941133"/>
              <a:gd name="connsiteX111" fmla="*/ 7483308 w 9117690"/>
              <a:gd name="connsiteY111" fmla="*/ 1636934 h 5941133"/>
              <a:gd name="connsiteX112" fmla="*/ 7483308 w 9117690"/>
              <a:gd name="connsiteY112" fmla="*/ 1636196 h 5941133"/>
              <a:gd name="connsiteX113" fmla="*/ 7531378 w 9117690"/>
              <a:gd name="connsiteY113" fmla="*/ 1626492 h 5941133"/>
              <a:gd name="connsiteX114" fmla="*/ 7610181 w 9117690"/>
              <a:gd name="connsiteY114" fmla="*/ 1507604 h 5941133"/>
              <a:gd name="connsiteX115" fmla="*/ 7610181 w 9117690"/>
              <a:gd name="connsiteY115" fmla="*/ 1266735 h 5941133"/>
              <a:gd name="connsiteX116" fmla="*/ 7612370 w 9117690"/>
              <a:gd name="connsiteY116" fmla="*/ 1255890 h 5941133"/>
              <a:gd name="connsiteX117" fmla="*/ 7731258 w 9117690"/>
              <a:gd name="connsiteY117" fmla="*/ 1177086 h 5941133"/>
              <a:gd name="connsiteX118" fmla="*/ 7850145 w 9117690"/>
              <a:gd name="connsiteY118" fmla="*/ 1255890 h 5941133"/>
              <a:gd name="connsiteX119" fmla="*/ 7858534 w 9117690"/>
              <a:gd name="connsiteY119" fmla="*/ 1297440 h 5941133"/>
              <a:gd name="connsiteX120" fmla="*/ 7858534 w 9117690"/>
              <a:gd name="connsiteY120" fmla="*/ 1387570 h 5941133"/>
              <a:gd name="connsiteX121" fmla="*/ 7937337 w 9117690"/>
              <a:gd name="connsiteY121" fmla="*/ 1506458 h 5941133"/>
              <a:gd name="connsiteX122" fmla="*/ 7985407 w 9117690"/>
              <a:gd name="connsiteY122" fmla="*/ 1516162 h 5941133"/>
              <a:gd name="connsiteX123" fmla="*/ 7985407 w 9117690"/>
              <a:gd name="connsiteY123" fmla="*/ 1516900 h 5941133"/>
              <a:gd name="connsiteX124" fmla="*/ 8008887 w 9117690"/>
              <a:gd name="connsiteY124" fmla="*/ 1519267 h 5941133"/>
              <a:gd name="connsiteX125" fmla="*/ 8108616 w 9117690"/>
              <a:gd name="connsiteY125" fmla="*/ 1605216 h 5941133"/>
              <a:gd name="connsiteX126" fmla="*/ 8110619 w 9117690"/>
              <a:gd name="connsiteY126" fmla="*/ 1616566 h 5941133"/>
              <a:gd name="connsiteX127" fmla="*/ 8110619 w 9117690"/>
              <a:gd name="connsiteY127" fmla="*/ 1896586 h 5941133"/>
              <a:gd name="connsiteX128" fmla="*/ 8239646 w 9117690"/>
              <a:gd name="connsiteY128" fmla="*/ 2025613 h 5941133"/>
              <a:gd name="connsiteX129" fmla="*/ 8239645 w 9117690"/>
              <a:gd name="connsiteY129" fmla="*/ 2025614 h 5941133"/>
              <a:gd name="connsiteX130" fmla="*/ 8368672 w 9117690"/>
              <a:gd name="connsiteY130" fmla="*/ 1896587 h 5941133"/>
              <a:gd name="connsiteX131" fmla="*/ 8368672 w 9117690"/>
              <a:gd name="connsiteY131" fmla="*/ 1628262 h 5941133"/>
              <a:gd name="connsiteX132" fmla="*/ 8368923 w 9117690"/>
              <a:gd name="connsiteY132" fmla="*/ 1626839 h 5941133"/>
              <a:gd name="connsiteX133" fmla="*/ 8468652 w 9117690"/>
              <a:gd name="connsiteY133" fmla="*/ 1540890 h 5941133"/>
              <a:gd name="connsiteX134" fmla="*/ 8492132 w 9117690"/>
              <a:gd name="connsiteY134" fmla="*/ 1538523 h 5941133"/>
              <a:gd name="connsiteX135" fmla="*/ 8492132 w 9117690"/>
              <a:gd name="connsiteY135" fmla="*/ 1537785 h 5941133"/>
              <a:gd name="connsiteX136" fmla="*/ 8540202 w 9117690"/>
              <a:gd name="connsiteY136" fmla="*/ 1528081 h 5941133"/>
              <a:gd name="connsiteX137" fmla="*/ 8619005 w 9117690"/>
              <a:gd name="connsiteY137" fmla="*/ 1409193 h 5941133"/>
              <a:gd name="connsiteX138" fmla="*/ 8619005 w 9117690"/>
              <a:gd name="connsiteY138" fmla="*/ 849400 h 5941133"/>
              <a:gd name="connsiteX139" fmla="*/ 8619025 w 9117690"/>
              <a:gd name="connsiteY139" fmla="*/ 849287 h 5941133"/>
              <a:gd name="connsiteX140" fmla="*/ 8718754 w 9117690"/>
              <a:gd name="connsiteY140" fmla="*/ 763338 h 5941133"/>
              <a:gd name="connsiteX141" fmla="*/ 8742234 w 9117690"/>
              <a:gd name="connsiteY141" fmla="*/ 760971 h 5941133"/>
              <a:gd name="connsiteX142" fmla="*/ 8742234 w 9117690"/>
              <a:gd name="connsiteY142" fmla="*/ 760233 h 5941133"/>
              <a:gd name="connsiteX143" fmla="*/ 8790304 w 9117690"/>
              <a:gd name="connsiteY143" fmla="*/ 750529 h 5941133"/>
              <a:gd name="connsiteX144" fmla="*/ 8869107 w 9117690"/>
              <a:gd name="connsiteY144" fmla="*/ 631641 h 5941133"/>
              <a:gd name="connsiteX145" fmla="*/ 8869107 w 9117690"/>
              <a:gd name="connsiteY145" fmla="*/ 568327 h 5941133"/>
              <a:gd name="connsiteX146" fmla="*/ 8890272 w 9117690"/>
              <a:gd name="connsiteY146" fmla="*/ 531436 h 5941133"/>
              <a:gd name="connsiteX147" fmla="*/ 8967336 w 9117690"/>
              <a:gd name="connsiteY147" fmla="*/ 484992 h 5941133"/>
              <a:gd name="connsiteX148" fmla="*/ 8990816 w 9117690"/>
              <a:gd name="connsiteY148" fmla="*/ 482625 h 5941133"/>
              <a:gd name="connsiteX149" fmla="*/ 8990816 w 9117690"/>
              <a:gd name="connsiteY149" fmla="*/ 481887 h 5941133"/>
              <a:gd name="connsiteX150" fmla="*/ 9038886 w 9117690"/>
              <a:gd name="connsiteY150" fmla="*/ 472183 h 5941133"/>
              <a:gd name="connsiteX151" fmla="*/ 9117689 w 9117690"/>
              <a:gd name="connsiteY151" fmla="*/ 353297 h 5941133"/>
              <a:gd name="connsiteX152" fmla="*/ 9117689 w 9117690"/>
              <a:gd name="connsiteY152" fmla="*/ 556639 h 5941133"/>
              <a:gd name="connsiteX153" fmla="*/ 9117690 w 9117690"/>
              <a:gd name="connsiteY153" fmla="*/ 556644 h 5941133"/>
              <a:gd name="connsiteX154" fmla="*/ 9117689 w 9117690"/>
              <a:gd name="connsiteY154" fmla="*/ 3074645 h 5941133"/>
              <a:gd name="connsiteX155" fmla="*/ 9038886 w 9117690"/>
              <a:gd name="connsiteY155" fmla="*/ 3193531 h 5941133"/>
              <a:gd name="connsiteX156" fmla="*/ 8990816 w 9117690"/>
              <a:gd name="connsiteY156" fmla="*/ 3203235 h 5941133"/>
              <a:gd name="connsiteX157" fmla="*/ 8990816 w 9117690"/>
              <a:gd name="connsiteY157" fmla="*/ 3203973 h 5941133"/>
              <a:gd name="connsiteX158" fmla="*/ 8967336 w 9117690"/>
              <a:gd name="connsiteY158" fmla="*/ 3206340 h 5941133"/>
              <a:gd name="connsiteX159" fmla="*/ 8890272 w 9117690"/>
              <a:gd name="connsiteY159" fmla="*/ 3252784 h 5941133"/>
              <a:gd name="connsiteX160" fmla="*/ 8869107 w 9117690"/>
              <a:gd name="connsiteY160" fmla="*/ 3289675 h 5941133"/>
              <a:gd name="connsiteX161" fmla="*/ 8869107 w 9117690"/>
              <a:gd name="connsiteY161" fmla="*/ 3352989 h 5941133"/>
              <a:gd name="connsiteX162" fmla="*/ 8790304 w 9117690"/>
              <a:gd name="connsiteY162" fmla="*/ 3471877 h 5941133"/>
              <a:gd name="connsiteX163" fmla="*/ 8742234 w 9117690"/>
              <a:gd name="connsiteY163" fmla="*/ 3481581 h 5941133"/>
              <a:gd name="connsiteX164" fmla="*/ 8742234 w 9117690"/>
              <a:gd name="connsiteY164" fmla="*/ 3482319 h 5941133"/>
              <a:gd name="connsiteX165" fmla="*/ 8718754 w 9117690"/>
              <a:gd name="connsiteY165" fmla="*/ 3484686 h 5941133"/>
              <a:gd name="connsiteX166" fmla="*/ 8619025 w 9117690"/>
              <a:gd name="connsiteY166" fmla="*/ 3570635 h 5941133"/>
              <a:gd name="connsiteX167" fmla="*/ 8619005 w 9117690"/>
              <a:gd name="connsiteY167" fmla="*/ 3570748 h 5941133"/>
              <a:gd name="connsiteX168" fmla="*/ 8619005 w 9117690"/>
              <a:gd name="connsiteY168" fmla="*/ 4130541 h 5941133"/>
              <a:gd name="connsiteX169" fmla="*/ 8540202 w 9117690"/>
              <a:gd name="connsiteY169" fmla="*/ 4249429 h 5941133"/>
              <a:gd name="connsiteX170" fmla="*/ 8492132 w 9117690"/>
              <a:gd name="connsiteY170" fmla="*/ 4259133 h 5941133"/>
              <a:gd name="connsiteX171" fmla="*/ 8492132 w 9117690"/>
              <a:gd name="connsiteY171" fmla="*/ 4259871 h 5941133"/>
              <a:gd name="connsiteX172" fmla="*/ 8468652 w 9117690"/>
              <a:gd name="connsiteY172" fmla="*/ 4262238 h 5941133"/>
              <a:gd name="connsiteX173" fmla="*/ 8368923 w 9117690"/>
              <a:gd name="connsiteY173" fmla="*/ 4348187 h 5941133"/>
              <a:gd name="connsiteX174" fmla="*/ 8368672 w 9117690"/>
              <a:gd name="connsiteY174" fmla="*/ 4349610 h 5941133"/>
              <a:gd name="connsiteX175" fmla="*/ 8368672 w 9117690"/>
              <a:gd name="connsiteY175" fmla="*/ 4617935 h 5941133"/>
              <a:gd name="connsiteX176" fmla="*/ 8239645 w 9117690"/>
              <a:gd name="connsiteY176" fmla="*/ 4746962 h 5941133"/>
              <a:gd name="connsiteX177" fmla="*/ 8239646 w 9117690"/>
              <a:gd name="connsiteY177" fmla="*/ 4746961 h 5941133"/>
              <a:gd name="connsiteX178" fmla="*/ 8110619 w 9117690"/>
              <a:gd name="connsiteY178" fmla="*/ 4617934 h 5941133"/>
              <a:gd name="connsiteX179" fmla="*/ 8110619 w 9117690"/>
              <a:gd name="connsiteY179" fmla="*/ 4337914 h 5941133"/>
              <a:gd name="connsiteX180" fmla="*/ 8108616 w 9117690"/>
              <a:gd name="connsiteY180" fmla="*/ 4326564 h 5941133"/>
              <a:gd name="connsiteX181" fmla="*/ 8008887 w 9117690"/>
              <a:gd name="connsiteY181" fmla="*/ 4240615 h 5941133"/>
              <a:gd name="connsiteX182" fmla="*/ 7985407 w 9117690"/>
              <a:gd name="connsiteY182" fmla="*/ 4238248 h 5941133"/>
              <a:gd name="connsiteX183" fmla="*/ 7985407 w 9117690"/>
              <a:gd name="connsiteY183" fmla="*/ 4237510 h 5941133"/>
              <a:gd name="connsiteX184" fmla="*/ 7937337 w 9117690"/>
              <a:gd name="connsiteY184" fmla="*/ 4227806 h 5941133"/>
              <a:gd name="connsiteX185" fmla="*/ 7858534 w 9117690"/>
              <a:gd name="connsiteY185" fmla="*/ 4108918 h 5941133"/>
              <a:gd name="connsiteX186" fmla="*/ 7858534 w 9117690"/>
              <a:gd name="connsiteY186" fmla="*/ 4018788 h 5941133"/>
              <a:gd name="connsiteX187" fmla="*/ 7850145 w 9117690"/>
              <a:gd name="connsiteY187" fmla="*/ 3977238 h 5941133"/>
              <a:gd name="connsiteX188" fmla="*/ 7731258 w 9117690"/>
              <a:gd name="connsiteY188" fmla="*/ 3898434 h 5941133"/>
              <a:gd name="connsiteX189" fmla="*/ 7612370 w 9117690"/>
              <a:gd name="connsiteY189" fmla="*/ 3977238 h 5941133"/>
              <a:gd name="connsiteX190" fmla="*/ 7610181 w 9117690"/>
              <a:gd name="connsiteY190" fmla="*/ 3988083 h 5941133"/>
              <a:gd name="connsiteX191" fmla="*/ 7610181 w 9117690"/>
              <a:gd name="connsiteY191" fmla="*/ 4228952 h 5941133"/>
              <a:gd name="connsiteX192" fmla="*/ 7531378 w 9117690"/>
              <a:gd name="connsiteY192" fmla="*/ 4347840 h 5941133"/>
              <a:gd name="connsiteX193" fmla="*/ 7483308 w 9117690"/>
              <a:gd name="connsiteY193" fmla="*/ 4357544 h 5941133"/>
              <a:gd name="connsiteX194" fmla="*/ 7483308 w 9117690"/>
              <a:gd name="connsiteY194" fmla="*/ 4358282 h 5941133"/>
              <a:gd name="connsiteX195" fmla="*/ 7459828 w 9117690"/>
              <a:gd name="connsiteY195" fmla="*/ 4360649 h 5941133"/>
              <a:gd name="connsiteX196" fmla="*/ 7360099 w 9117690"/>
              <a:gd name="connsiteY196" fmla="*/ 4446598 h 5941133"/>
              <a:gd name="connsiteX197" fmla="*/ 7359847 w 9117690"/>
              <a:gd name="connsiteY197" fmla="*/ 4448027 h 5941133"/>
              <a:gd name="connsiteX198" fmla="*/ 7359847 w 9117690"/>
              <a:gd name="connsiteY198" fmla="*/ 4552668 h 5941133"/>
              <a:gd name="connsiteX199" fmla="*/ 7230820 w 9117690"/>
              <a:gd name="connsiteY199" fmla="*/ 4681695 h 5941133"/>
              <a:gd name="connsiteX200" fmla="*/ 7230821 w 9117690"/>
              <a:gd name="connsiteY200" fmla="*/ 4681694 h 5941133"/>
              <a:gd name="connsiteX201" fmla="*/ 7101794 w 9117690"/>
              <a:gd name="connsiteY201" fmla="*/ 4552667 h 5941133"/>
              <a:gd name="connsiteX202" fmla="*/ 7101794 w 9117690"/>
              <a:gd name="connsiteY202" fmla="*/ 2721348 h 5941133"/>
              <a:gd name="connsiteX203" fmla="*/ 7101793 w 9117690"/>
              <a:gd name="connsiteY203" fmla="*/ 4569190 h 5941133"/>
              <a:gd name="connsiteX204" fmla="*/ 7091655 w 9117690"/>
              <a:gd name="connsiteY204" fmla="*/ 4518971 h 5941133"/>
              <a:gd name="connsiteX205" fmla="*/ 6972767 w 9117690"/>
              <a:gd name="connsiteY205" fmla="*/ 4440167 h 5941133"/>
              <a:gd name="connsiteX206" fmla="*/ 6853880 w 9117690"/>
              <a:gd name="connsiteY206" fmla="*/ 4518971 h 5941133"/>
              <a:gd name="connsiteX207" fmla="*/ 6844116 w 9117690"/>
              <a:gd name="connsiteY207" fmla="*/ 4567331 h 5941133"/>
              <a:gd name="connsiteX208" fmla="*/ 6844116 w 9117690"/>
              <a:gd name="connsiteY208" fmla="*/ 5153733 h 5941133"/>
              <a:gd name="connsiteX209" fmla="*/ 6715089 w 9117690"/>
              <a:gd name="connsiteY209" fmla="*/ 5282760 h 5941133"/>
              <a:gd name="connsiteX210" fmla="*/ 6715090 w 9117690"/>
              <a:gd name="connsiteY210" fmla="*/ 5282759 h 5941133"/>
              <a:gd name="connsiteX211" fmla="*/ 6586063 w 9117690"/>
              <a:gd name="connsiteY211" fmla="*/ 5153732 h 5941133"/>
              <a:gd name="connsiteX212" fmla="*/ 6586063 w 9117690"/>
              <a:gd name="connsiteY212" fmla="*/ 2721348 h 5941133"/>
              <a:gd name="connsiteX213" fmla="*/ 6586062 w 9117690"/>
              <a:gd name="connsiteY213" fmla="*/ 4256770 h 5941133"/>
              <a:gd name="connsiteX214" fmla="*/ 6575924 w 9117690"/>
              <a:gd name="connsiteY214" fmla="*/ 4206551 h 5941133"/>
              <a:gd name="connsiteX215" fmla="*/ 6457036 w 9117690"/>
              <a:gd name="connsiteY215" fmla="*/ 4127747 h 5941133"/>
              <a:gd name="connsiteX216" fmla="*/ 6338149 w 9117690"/>
              <a:gd name="connsiteY216" fmla="*/ 4206551 h 5941133"/>
              <a:gd name="connsiteX217" fmla="*/ 6334551 w 9117690"/>
              <a:gd name="connsiteY217" fmla="*/ 4224370 h 5941133"/>
              <a:gd name="connsiteX218" fmla="*/ 6334551 w 9117690"/>
              <a:gd name="connsiteY218" fmla="*/ 4533316 h 5941133"/>
              <a:gd name="connsiteX219" fmla="*/ 6205524 w 9117690"/>
              <a:gd name="connsiteY219" fmla="*/ 4662343 h 5941133"/>
              <a:gd name="connsiteX220" fmla="*/ 6205525 w 9117690"/>
              <a:gd name="connsiteY220" fmla="*/ 4662342 h 5941133"/>
              <a:gd name="connsiteX221" fmla="*/ 6076498 w 9117690"/>
              <a:gd name="connsiteY221" fmla="*/ 4533315 h 5941133"/>
              <a:gd name="connsiteX222" fmla="*/ 6076498 w 9117690"/>
              <a:gd name="connsiteY222" fmla="*/ 4486577 h 5941133"/>
              <a:gd name="connsiteX223" fmla="*/ 6057828 w 9117690"/>
              <a:gd name="connsiteY223" fmla="*/ 4454035 h 5941133"/>
              <a:gd name="connsiteX224" fmla="*/ 5980764 w 9117690"/>
              <a:gd name="connsiteY224" fmla="*/ 4407591 h 5941133"/>
              <a:gd name="connsiteX225" fmla="*/ 5957284 w 9117690"/>
              <a:gd name="connsiteY225" fmla="*/ 4405224 h 5941133"/>
              <a:gd name="connsiteX226" fmla="*/ 5957284 w 9117690"/>
              <a:gd name="connsiteY226" fmla="*/ 4404486 h 5941133"/>
              <a:gd name="connsiteX227" fmla="*/ 5909214 w 9117690"/>
              <a:gd name="connsiteY227" fmla="*/ 4394782 h 5941133"/>
              <a:gd name="connsiteX228" fmla="*/ 5830411 w 9117690"/>
              <a:gd name="connsiteY228" fmla="*/ 4275894 h 5941133"/>
              <a:gd name="connsiteX229" fmla="*/ 5830411 w 9117690"/>
              <a:gd name="connsiteY229" fmla="*/ 4161910 h 5941133"/>
              <a:gd name="connsiteX230" fmla="*/ 5822022 w 9117690"/>
              <a:gd name="connsiteY230" fmla="*/ 4120360 h 5941133"/>
              <a:gd name="connsiteX231" fmla="*/ 5703135 w 9117690"/>
              <a:gd name="connsiteY231" fmla="*/ 4041556 h 5941133"/>
              <a:gd name="connsiteX232" fmla="*/ 5584247 w 9117690"/>
              <a:gd name="connsiteY232" fmla="*/ 4120360 h 5941133"/>
              <a:gd name="connsiteX233" fmla="*/ 5582058 w 9117690"/>
              <a:gd name="connsiteY233" fmla="*/ 4131204 h 5941133"/>
              <a:gd name="connsiteX234" fmla="*/ 5582058 w 9117690"/>
              <a:gd name="connsiteY234" fmla="*/ 4284608 h 5941133"/>
              <a:gd name="connsiteX235" fmla="*/ 5503255 w 9117690"/>
              <a:gd name="connsiteY235" fmla="*/ 4403496 h 5941133"/>
              <a:gd name="connsiteX236" fmla="*/ 5455185 w 9117690"/>
              <a:gd name="connsiteY236" fmla="*/ 4413200 h 5941133"/>
              <a:gd name="connsiteX237" fmla="*/ 5455185 w 9117690"/>
              <a:gd name="connsiteY237" fmla="*/ 4413938 h 5941133"/>
              <a:gd name="connsiteX238" fmla="*/ 5431705 w 9117690"/>
              <a:gd name="connsiteY238" fmla="*/ 4416305 h 5941133"/>
              <a:gd name="connsiteX239" fmla="*/ 5331976 w 9117690"/>
              <a:gd name="connsiteY239" fmla="*/ 4502254 h 5941133"/>
              <a:gd name="connsiteX240" fmla="*/ 5329772 w 9117690"/>
              <a:gd name="connsiteY240" fmla="*/ 4514744 h 5941133"/>
              <a:gd name="connsiteX241" fmla="*/ 5329772 w 9117690"/>
              <a:gd name="connsiteY241" fmla="*/ 4648652 h 5941133"/>
              <a:gd name="connsiteX242" fmla="*/ 5200745 w 9117690"/>
              <a:gd name="connsiteY242" fmla="*/ 4777679 h 5941133"/>
              <a:gd name="connsiteX243" fmla="*/ 5200746 w 9117690"/>
              <a:gd name="connsiteY243" fmla="*/ 4777678 h 5941133"/>
              <a:gd name="connsiteX244" fmla="*/ 5071719 w 9117690"/>
              <a:gd name="connsiteY244" fmla="*/ 4648651 h 5941133"/>
              <a:gd name="connsiteX245" fmla="*/ 5071719 w 9117690"/>
              <a:gd name="connsiteY245" fmla="*/ 4283397 h 5941133"/>
              <a:gd name="connsiteX246" fmla="*/ 5069515 w 9117690"/>
              <a:gd name="connsiteY246" fmla="*/ 4270907 h 5941133"/>
              <a:gd name="connsiteX247" fmla="*/ 4969786 w 9117690"/>
              <a:gd name="connsiteY247" fmla="*/ 4184958 h 5941133"/>
              <a:gd name="connsiteX248" fmla="*/ 4946306 w 9117690"/>
              <a:gd name="connsiteY248" fmla="*/ 4182591 h 5941133"/>
              <a:gd name="connsiteX249" fmla="*/ 4946306 w 9117690"/>
              <a:gd name="connsiteY249" fmla="*/ 4181853 h 5941133"/>
              <a:gd name="connsiteX250" fmla="*/ 4898236 w 9117690"/>
              <a:gd name="connsiteY250" fmla="*/ 4172149 h 5941133"/>
              <a:gd name="connsiteX251" fmla="*/ 4819433 w 9117690"/>
              <a:gd name="connsiteY251" fmla="*/ 4053261 h 5941133"/>
              <a:gd name="connsiteX252" fmla="*/ 4819433 w 9117690"/>
              <a:gd name="connsiteY252" fmla="*/ 3676885 h 5941133"/>
              <a:gd name="connsiteX253" fmla="*/ 4811044 w 9117690"/>
              <a:gd name="connsiteY253" fmla="*/ 3635336 h 5941133"/>
              <a:gd name="connsiteX254" fmla="*/ 4692157 w 9117690"/>
              <a:gd name="connsiteY254" fmla="*/ 3556532 h 5941133"/>
              <a:gd name="connsiteX255" fmla="*/ 4563130 w 9117690"/>
              <a:gd name="connsiteY255" fmla="*/ 3685559 h 5941133"/>
              <a:gd name="connsiteX256" fmla="*/ 4563130 w 9117690"/>
              <a:gd name="connsiteY256" fmla="*/ 2721348 h 5941133"/>
              <a:gd name="connsiteX257" fmla="*/ 4563015 w 9117690"/>
              <a:gd name="connsiteY257" fmla="*/ 2721348 h 5941133"/>
              <a:gd name="connsiteX258" fmla="*/ 4563014 w 9117690"/>
              <a:gd name="connsiteY258" fmla="*/ 3989312 h 5941133"/>
              <a:gd name="connsiteX259" fmla="*/ 4484211 w 9117690"/>
              <a:gd name="connsiteY259" fmla="*/ 4108200 h 5941133"/>
              <a:gd name="connsiteX260" fmla="*/ 4436141 w 9117690"/>
              <a:gd name="connsiteY260" fmla="*/ 4117904 h 5941133"/>
              <a:gd name="connsiteX261" fmla="*/ 4436141 w 9117690"/>
              <a:gd name="connsiteY261" fmla="*/ 4118642 h 5941133"/>
              <a:gd name="connsiteX262" fmla="*/ 4412661 w 9117690"/>
              <a:gd name="connsiteY262" fmla="*/ 4121009 h 5941133"/>
              <a:gd name="connsiteX263" fmla="*/ 4335596 w 9117690"/>
              <a:gd name="connsiteY263" fmla="*/ 4167453 h 5941133"/>
              <a:gd name="connsiteX264" fmla="*/ 4314689 w 9117690"/>
              <a:gd name="connsiteY264" fmla="*/ 4203896 h 5941133"/>
              <a:gd name="connsiteX265" fmla="*/ 4314689 w 9117690"/>
              <a:gd name="connsiteY265" fmla="*/ 4339508 h 5941133"/>
              <a:gd name="connsiteX266" fmla="*/ 4235886 w 9117690"/>
              <a:gd name="connsiteY266" fmla="*/ 4458396 h 5941133"/>
              <a:gd name="connsiteX267" fmla="*/ 4187818 w 9117690"/>
              <a:gd name="connsiteY267" fmla="*/ 4468100 h 5941133"/>
              <a:gd name="connsiteX268" fmla="*/ 4187818 w 9117690"/>
              <a:gd name="connsiteY268" fmla="*/ 4468838 h 5941133"/>
              <a:gd name="connsiteX269" fmla="*/ 4164338 w 9117690"/>
              <a:gd name="connsiteY269" fmla="*/ 4471205 h 5941133"/>
              <a:gd name="connsiteX270" fmla="*/ 4087274 w 9117690"/>
              <a:gd name="connsiteY270" fmla="*/ 4517649 h 5941133"/>
              <a:gd name="connsiteX271" fmla="*/ 4066135 w 9117690"/>
              <a:gd name="connsiteY271" fmla="*/ 4554495 h 5941133"/>
              <a:gd name="connsiteX272" fmla="*/ 4066135 w 9117690"/>
              <a:gd name="connsiteY272" fmla="*/ 4712264 h 5941133"/>
              <a:gd name="connsiteX273" fmla="*/ 3937109 w 9117690"/>
              <a:gd name="connsiteY273" fmla="*/ 4841291 h 5941133"/>
              <a:gd name="connsiteX274" fmla="*/ 3937109 w 9117690"/>
              <a:gd name="connsiteY274" fmla="*/ 4841290 h 5941133"/>
              <a:gd name="connsiteX275" fmla="*/ 3808082 w 9117690"/>
              <a:gd name="connsiteY275" fmla="*/ 4712263 h 5941133"/>
              <a:gd name="connsiteX276" fmla="*/ 3808082 w 9117690"/>
              <a:gd name="connsiteY276" fmla="*/ 4219518 h 5941133"/>
              <a:gd name="connsiteX277" fmla="*/ 3799694 w 9117690"/>
              <a:gd name="connsiteY277" fmla="*/ 4177968 h 5941133"/>
              <a:gd name="connsiteX278" fmla="*/ 3680807 w 9117690"/>
              <a:gd name="connsiteY278" fmla="*/ 4099164 h 5941133"/>
              <a:gd name="connsiteX279" fmla="*/ 3561920 w 9117690"/>
              <a:gd name="connsiteY279" fmla="*/ 4177968 h 5941133"/>
              <a:gd name="connsiteX280" fmla="*/ 3561433 w 9117690"/>
              <a:gd name="connsiteY280" fmla="*/ 4180378 h 5941133"/>
              <a:gd name="connsiteX281" fmla="*/ 3561433 w 9117690"/>
              <a:gd name="connsiteY281" fmla="*/ 4435519 h 5941133"/>
              <a:gd name="connsiteX282" fmla="*/ 3482629 w 9117690"/>
              <a:gd name="connsiteY282" fmla="*/ 4554407 h 5941133"/>
              <a:gd name="connsiteX283" fmla="*/ 3438829 w 9117690"/>
              <a:gd name="connsiteY283" fmla="*/ 4563249 h 5941133"/>
              <a:gd name="connsiteX284" fmla="*/ 3438829 w 9117690"/>
              <a:gd name="connsiteY284" fmla="*/ 4564615 h 5941133"/>
              <a:gd name="connsiteX285" fmla="*/ 3415349 w 9117690"/>
              <a:gd name="connsiteY285" fmla="*/ 4566982 h 5941133"/>
              <a:gd name="connsiteX286" fmla="*/ 3315620 w 9117690"/>
              <a:gd name="connsiteY286" fmla="*/ 4652931 h 5941133"/>
              <a:gd name="connsiteX287" fmla="*/ 3307419 w 9117690"/>
              <a:gd name="connsiteY287" fmla="*/ 4699402 h 5941133"/>
              <a:gd name="connsiteX288" fmla="*/ 3307419 w 9117690"/>
              <a:gd name="connsiteY288" fmla="*/ 5166571 h 5941133"/>
              <a:gd name="connsiteX289" fmla="*/ 3178392 w 9117690"/>
              <a:gd name="connsiteY289" fmla="*/ 5295598 h 5941133"/>
              <a:gd name="connsiteX290" fmla="*/ 3178393 w 9117690"/>
              <a:gd name="connsiteY290" fmla="*/ 5295599 h 5941133"/>
              <a:gd name="connsiteX291" fmla="*/ 3049366 w 9117690"/>
              <a:gd name="connsiteY291" fmla="*/ 5166572 h 5941133"/>
              <a:gd name="connsiteX292" fmla="*/ 3049366 w 9117690"/>
              <a:gd name="connsiteY292" fmla="*/ 4514427 h 5941133"/>
              <a:gd name="connsiteX293" fmla="*/ 3033349 w 9117690"/>
              <a:gd name="connsiteY293" fmla="*/ 4488028 h 5941133"/>
              <a:gd name="connsiteX294" fmla="*/ 2933786 w 9117690"/>
              <a:gd name="connsiteY294" fmla="*/ 4441074 h 5941133"/>
              <a:gd name="connsiteX295" fmla="*/ 2814899 w 9117690"/>
              <a:gd name="connsiteY295" fmla="*/ 4519878 h 5941133"/>
              <a:gd name="connsiteX296" fmla="*/ 2812443 w 9117690"/>
              <a:gd name="connsiteY296" fmla="*/ 4532038 h 5941133"/>
              <a:gd name="connsiteX297" fmla="*/ 2812443 w 9117690"/>
              <a:gd name="connsiteY297" fmla="*/ 5039760 h 5941133"/>
              <a:gd name="connsiteX298" fmla="*/ 2683416 w 9117690"/>
              <a:gd name="connsiteY298" fmla="*/ 5168787 h 5941133"/>
              <a:gd name="connsiteX299" fmla="*/ 2683417 w 9117690"/>
              <a:gd name="connsiteY299" fmla="*/ 5168786 h 5941133"/>
              <a:gd name="connsiteX300" fmla="*/ 2554391 w 9117690"/>
              <a:gd name="connsiteY300" fmla="*/ 5039759 h 5941133"/>
              <a:gd name="connsiteX301" fmla="*/ 2554391 w 9117690"/>
              <a:gd name="connsiteY301" fmla="*/ 2721348 h 5941133"/>
              <a:gd name="connsiteX302" fmla="*/ 2554390 w 9117690"/>
              <a:gd name="connsiteY302" fmla="*/ 2721348 h 5941133"/>
              <a:gd name="connsiteX303" fmla="*/ 2554389 w 9117690"/>
              <a:gd name="connsiteY303" fmla="*/ 5014630 h 5941133"/>
              <a:gd name="connsiteX304" fmla="*/ 2544250 w 9117690"/>
              <a:gd name="connsiteY304" fmla="*/ 4964412 h 5941133"/>
              <a:gd name="connsiteX305" fmla="*/ 2425363 w 9117690"/>
              <a:gd name="connsiteY305" fmla="*/ 4885608 h 5941133"/>
              <a:gd name="connsiteX306" fmla="*/ 2296336 w 9117690"/>
              <a:gd name="connsiteY306" fmla="*/ 5014635 h 5941133"/>
              <a:gd name="connsiteX307" fmla="*/ 2296336 w 9117690"/>
              <a:gd name="connsiteY307" fmla="*/ 5812106 h 5941133"/>
              <a:gd name="connsiteX308" fmla="*/ 2167309 w 9117690"/>
              <a:gd name="connsiteY308" fmla="*/ 5941133 h 5941133"/>
              <a:gd name="connsiteX309" fmla="*/ 2167310 w 9117690"/>
              <a:gd name="connsiteY309" fmla="*/ 5941132 h 5941133"/>
              <a:gd name="connsiteX310" fmla="*/ 2038282 w 9117690"/>
              <a:gd name="connsiteY310" fmla="*/ 5812105 h 5941133"/>
              <a:gd name="connsiteX311" fmla="*/ 2038282 w 9117690"/>
              <a:gd name="connsiteY311" fmla="*/ 3090757 h 5941133"/>
              <a:gd name="connsiteX312" fmla="*/ 2167310 w 9117690"/>
              <a:gd name="connsiteY312" fmla="*/ 3219784 h 5941133"/>
              <a:gd name="connsiteX313" fmla="*/ 2167309 w 9117690"/>
              <a:gd name="connsiteY313" fmla="*/ 3219785 h 5941133"/>
              <a:gd name="connsiteX314" fmla="*/ 2296336 w 9117690"/>
              <a:gd name="connsiteY314" fmla="*/ 3090758 h 5941133"/>
              <a:gd name="connsiteX315" fmla="*/ 2296336 w 9117690"/>
              <a:gd name="connsiteY315" fmla="*/ 2293287 h 5941133"/>
              <a:gd name="connsiteX316" fmla="*/ 2425363 w 9117690"/>
              <a:gd name="connsiteY316" fmla="*/ 2164260 h 5941133"/>
              <a:gd name="connsiteX317" fmla="*/ 2544250 w 9117690"/>
              <a:gd name="connsiteY317" fmla="*/ 2243064 h 5941133"/>
              <a:gd name="connsiteX318" fmla="*/ 2554389 w 9117690"/>
              <a:gd name="connsiteY318" fmla="*/ 2293282 h 5941133"/>
              <a:gd name="connsiteX319" fmla="*/ 0 w 9117690"/>
              <a:gd name="connsiteY319" fmla="*/ 0 h 5941133"/>
              <a:gd name="connsiteX320" fmla="*/ 1 w 9117690"/>
              <a:gd name="connsiteY320" fmla="*/ 0 h 5941133"/>
              <a:gd name="connsiteX321" fmla="*/ 1 w 9117690"/>
              <a:gd name="connsiteY321" fmla="*/ 2022823 h 5941133"/>
              <a:gd name="connsiteX322" fmla="*/ 129028 w 9117690"/>
              <a:gd name="connsiteY322" fmla="*/ 2151850 h 5941133"/>
              <a:gd name="connsiteX323" fmla="*/ 129027 w 9117690"/>
              <a:gd name="connsiteY323" fmla="*/ 2151851 h 5941133"/>
              <a:gd name="connsiteX324" fmla="*/ 258054 w 9117690"/>
              <a:gd name="connsiteY324" fmla="*/ 2022824 h 5941133"/>
              <a:gd name="connsiteX325" fmla="*/ 258054 w 9117690"/>
              <a:gd name="connsiteY325" fmla="*/ 1933906 h 5941133"/>
              <a:gd name="connsiteX326" fmla="*/ 261652 w 9117690"/>
              <a:gd name="connsiteY326" fmla="*/ 1916087 h 5941133"/>
              <a:gd name="connsiteX327" fmla="*/ 380539 w 9117690"/>
              <a:gd name="connsiteY327" fmla="*/ 1837283 h 5941133"/>
              <a:gd name="connsiteX328" fmla="*/ 499427 w 9117690"/>
              <a:gd name="connsiteY328" fmla="*/ 1916087 h 5941133"/>
              <a:gd name="connsiteX329" fmla="*/ 509565 w 9117690"/>
              <a:gd name="connsiteY329" fmla="*/ 1966306 h 5941133"/>
              <a:gd name="connsiteX330" fmla="*/ 509566 w 9117690"/>
              <a:gd name="connsiteY330" fmla="*/ 2560326 h 5941133"/>
              <a:gd name="connsiteX331" fmla="*/ 638593 w 9117690"/>
              <a:gd name="connsiteY331" fmla="*/ 2689353 h 5941133"/>
              <a:gd name="connsiteX332" fmla="*/ 638592 w 9117690"/>
              <a:gd name="connsiteY332" fmla="*/ 2689354 h 5941133"/>
              <a:gd name="connsiteX333" fmla="*/ 767619 w 9117690"/>
              <a:gd name="connsiteY333" fmla="*/ 2560327 h 5941133"/>
              <a:gd name="connsiteX334" fmla="*/ 767619 w 9117690"/>
              <a:gd name="connsiteY334" fmla="*/ 2474988 h 5941133"/>
              <a:gd name="connsiteX335" fmla="*/ 777383 w 9117690"/>
              <a:gd name="connsiteY335" fmla="*/ 2426627 h 5941133"/>
              <a:gd name="connsiteX336" fmla="*/ 896270 w 9117690"/>
              <a:gd name="connsiteY336" fmla="*/ 2347823 h 5941133"/>
              <a:gd name="connsiteX337" fmla="*/ 1015158 w 9117690"/>
              <a:gd name="connsiteY337" fmla="*/ 2426627 h 5941133"/>
              <a:gd name="connsiteX338" fmla="*/ 1025296 w 9117690"/>
              <a:gd name="connsiteY338" fmla="*/ 2476846 h 5941133"/>
              <a:gd name="connsiteX339" fmla="*/ 1025297 w 9117690"/>
              <a:gd name="connsiteY339" fmla="*/ 2460323 h 5941133"/>
              <a:gd name="connsiteX340" fmla="*/ 1154325 w 9117690"/>
              <a:gd name="connsiteY340" fmla="*/ 2589350 h 5941133"/>
              <a:gd name="connsiteX341" fmla="*/ 1154325 w 9117690"/>
              <a:gd name="connsiteY341" fmla="*/ 2589351 h 5941133"/>
              <a:gd name="connsiteX342" fmla="*/ 1283351 w 9117690"/>
              <a:gd name="connsiteY342" fmla="*/ 2460324 h 5941133"/>
              <a:gd name="connsiteX343" fmla="*/ 1283351 w 9117690"/>
              <a:gd name="connsiteY343" fmla="*/ 2199627 h 5941133"/>
              <a:gd name="connsiteX344" fmla="*/ 1284065 w 9117690"/>
              <a:gd name="connsiteY344" fmla="*/ 2196094 h 5941133"/>
              <a:gd name="connsiteX345" fmla="*/ 1402953 w 9117690"/>
              <a:gd name="connsiteY345" fmla="*/ 2117290 h 5941133"/>
              <a:gd name="connsiteX346" fmla="*/ 1521839 w 9117690"/>
              <a:gd name="connsiteY346" fmla="*/ 2196094 h 5941133"/>
              <a:gd name="connsiteX347" fmla="*/ 1522552 w 9117690"/>
              <a:gd name="connsiteY347" fmla="*/ 2199625 h 5941133"/>
              <a:gd name="connsiteX348" fmla="*/ 1522552 w 9117690"/>
              <a:gd name="connsiteY348" fmla="*/ 2372515 h 5941133"/>
              <a:gd name="connsiteX349" fmla="*/ 1651578 w 9117690"/>
              <a:gd name="connsiteY349" fmla="*/ 2501542 h 5941133"/>
              <a:gd name="connsiteX350" fmla="*/ 1651577 w 9117690"/>
              <a:gd name="connsiteY350" fmla="*/ 2501543 h 5941133"/>
              <a:gd name="connsiteX351" fmla="*/ 1780604 w 9117690"/>
              <a:gd name="connsiteY351" fmla="*/ 2372516 h 5941133"/>
              <a:gd name="connsiteX352" fmla="*/ 1780604 w 9117690"/>
              <a:gd name="connsiteY352" fmla="*/ 2041714 h 5941133"/>
              <a:gd name="connsiteX353" fmla="*/ 1790368 w 9117690"/>
              <a:gd name="connsiteY353" fmla="*/ 1993354 h 5941133"/>
              <a:gd name="connsiteX354" fmla="*/ 1909255 w 9117690"/>
              <a:gd name="connsiteY354" fmla="*/ 1914550 h 5941133"/>
              <a:gd name="connsiteX355" fmla="*/ 2028143 w 9117690"/>
              <a:gd name="connsiteY355" fmla="*/ 1993354 h 5941133"/>
              <a:gd name="connsiteX356" fmla="*/ 2038281 w 9117690"/>
              <a:gd name="connsiteY356" fmla="*/ 2043573 h 5941133"/>
              <a:gd name="connsiteX357" fmla="*/ 2038282 w 9117690"/>
              <a:gd name="connsiteY357" fmla="*/ 2721348 h 5941133"/>
              <a:gd name="connsiteX358" fmla="*/ 2038281 w 9117690"/>
              <a:gd name="connsiteY358" fmla="*/ 4764921 h 5941133"/>
              <a:gd name="connsiteX359" fmla="*/ 2028143 w 9117690"/>
              <a:gd name="connsiteY359" fmla="*/ 4714702 h 5941133"/>
              <a:gd name="connsiteX360" fmla="*/ 1909255 w 9117690"/>
              <a:gd name="connsiteY360" fmla="*/ 4635898 h 5941133"/>
              <a:gd name="connsiteX361" fmla="*/ 1790368 w 9117690"/>
              <a:gd name="connsiteY361" fmla="*/ 4714702 h 5941133"/>
              <a:gd name="connsiteX362" fmla="*/ 1780604 w 9117690"/>
              <a:gd name="connsiteY362" fmla="*/ 4763062 h 5941133"/>
              <a:gd name="connsiteX363" fmla="*/ 1780604 w 9117690"/>
              <a:gd name="connsiteY363" fmla="*/ 5093864 h 5941133"/>
              <a:gd name="connsiteX364" fmla="*/ 1651577 w 9117690"/>
              <a:gd name="connsiteY364" fmla="*/ 5222891 h 5941133"/>
              <a:gd name="connsiteX365" fmla="*/ 1651578 w 9117690"/>
              <a:gd name="connsiteY365" fmla="*/ 5222890 h 5941133"/>
              <a:gd name="connsiteX366" fmla="*/ 1522552 w 9117690"/>
              <a:gd name="connsiteY366" fmla="*/ 5093863 h 5941133"/>
              <a:gd name="connsiteX367" fmla="*/ 1522552 w 9117690"/>
              <a:gd name="connsiteY367" fmla="*/ 4920973 h 5941133"/>
              <a:gd name="connsiteX368" fmla="*/ 1521839 w 9117690"/>
              <a:gd name="connsiteY368" fmla="*/ 4917442 h 5941133"/>
              <a:gd name="connsiteX369" fmla="*/ 1402953 w 9117690"/>
              <a:gd name="connsiteY369" fmla="*/ 4838638 h 5941133"/>
              <a:gd name="connsiteX370" fmla="*/ 1284065 w 9117690"/>
              <a:gd name="connsiteY370" fmla="*/ 4917442 h 5941133"/>
              <a:gd name="connsiteX371" fmla="*/ 1283351 w 9117690"/>
              <a:gd name="connsiteY371" fmla="*/ 4920975 h 5941133"/>
              <a:gd name="connsiteX372" fmla="*/ 1283351 w 9117690"/>
              <a:gd name="connsiteY372" fmla="*/ 5181672 h 5941133"/>
              <a:gd name="connsiteX373" fmla="*/ 1154325 w 9117690"/>
              <a:gd name="connsiteY373" fmla="*/ 5310699 h 5941133"/>
              <a:gd name="connsiteX374" fmla="*/ 1154325 w 9117690"/>
              <a:gd name="connsiteY374" fmla="*/ 5310698 h 5941133"/>
              <a:gd name="connsiteX375" fmla="*/ 1025297 w 9117690"/>
              <a:gd name="connsiteY375" fmla="*/ 5181671 h 5941133"/>
              <a:gd name="connsiteX376" fmla="*/ 1025297 w 9117690"/>
              <a:gd name="connsiteY376" fmla="*/ 2721348 h 5941133"/>
              <a:gd name="connsiteX377" fmla="*/ 1025296 w 9117690"/>
              <a:gd name="connsiteY377" fmla="*/ 5198194 h 5941133"/>
              <a:gd name="connsiteX378" fmla="*/ 1015158 w 9117690"/>
              <a:gd name="connsiteY378" fmla="*/ 5147975 h 5941133"/>
              <a:gd name="connsiteX379" fmla="*/ 896270 w 9117690"/>
              <a:gd name="connsiteY379" fmla="*/ 5069171 h 5941133"/>
              <a:gd name="connsiteX380" fmla="*/ 777383 w 9117690"/>
              <a:gd name="connsiteY380" fmla="*/ 5147975 h 5941133"/>
              <a:gd name="connsiteX381" fmla="*/ 767619 w 9117690"/>
              <a:gd name="connsiteY381" fmla="*/ 5196336 h 5941133"/>
              <a:gd name="connsiteX382" fmla="*/ 767619 w 9117690"/>
              <a:gd name="connsiteY382" fmla="*/ 5281675 h 5941133"/>
              <a:gd name="connsiteX383" fmla="*/ 638592 w 9117690"/>
              <a:gd name="connsiteY383" fmla="*/ 5410702 h 5941133"/>
              <a:gd name="connsiteX384" fmla="*/ 638593 w 9117690"/>
              <a:gd name="connsiteY384" fmla="*/ 5410701 h 5941133"/>
              <a:gd name="connsiteX385" fmla="*/ 509566 w 9117690"/>
              <a:gd name="connsiteY385" fmla="*/ 5281674 h 5941133"/>
              <a:gd name="connsiteX386" fmla="*/ 509566 w 9117690"/>
              <a:gd name="connsiteY386" fmla="*/ 2721348 h 5941133"/>
              <a:gd name="connsiteX387" fmla="*/ 509565 w 9117690"/>
              <a:gd name="connsiteY387" fmla="*/ 4687654 h 5941133"/>
              <a:gd name="connsiteX388" fmla="*/ 499427 w 9117690"/>
              <a:gd name="connsiteY388" fmla="*/ 4637435 h 5941133"/>
              <a:gd name="connsiteX389" fmla="*/ 380539 w 9117690"/>
              <a:gd name="connsiteY389" fmla="*/ 4558631 h 5941133"/>
              <a:gd name="connsiteX390" fmla="*/ 261652 w 9117690"/>
              <a:gd name="connsiteY390" fmla="*/ 4637435 h 5941133"/>
              <a:gd name="connsiteX391" fmla="*/ 258054 w 9117690"/>
              <a:gd name="connsiteY391" fmla="*/ 4655254 h 5941133"/>
              <a:gd name="connsiteX392" fmla="*/ 258054 w 9117690"/>
              <a:gd name="connsiteY392" fmla="*/ 4744172 h 5941133"/>
              <a:gd name="connsiteX393" fmla="*/ 129027 w 9117690"/>
              <a:gd name="connsiteY393" fmla="*/ 4873199 h 5941133"/>
              <a:gd name="connsiteX394" fmla="*/ 129028 w 9117690"/>
              <a:gd name="connsiteY394" fmla="*/ 4873198 h 5941133"/>
              <a:gd name="connsiteX395" fmla="*/ 1 w 9117690"/>
              <a:gd name="connsiteY395" fmla="*/ 4744171 h 5941133"/>
              <a:gd name="connsiteX396" fmla="*/ 1 w 9117690"/>
              <a:gd name="connsiteY396" fmla="*/ 2721348 h 5941133"/>
              <a:gd name="connsiteX397" fmla="*/ 0 w 9117690"/>
              <a:gd name="connsiteY397" fmla="*/ 2721348 h 5941133"/>
              <a:gd name="connsiteX398" fmla="*/ 0 w 9117690"/>
              <a:gd name="connsiteY398" fmla="*/ 0 h 5941133"/>
              <a:gd name="connsiteX0" fmla="*/ 3416214 w 9117690"/>
              <a:gd name="connsiteY0" fmla="*/ 4559601 h 5941133"/>
              <a:gd name="connsiteX1" fmla="*/ 3418663 w 9117690"/>
              <a:gd name="connsiteY1" fmla="*/ 4560435 h 5941133"/>
              <a:gd name="connsiteX2" fmla="*/ 3419057 w 9117690"/>
              <a:gd name="connsiteY2" fmla="*/ 4560469 h 5941133"/>
              <a:gd name="connsiteX3" fmla="*/ 3416214 w 9117690"/>
              <a:gd name="connsiteY3" fmla="*/ 4559601 h 5941133"/>
              <a:gd name="connsiteX4" fmla="*/ 3416214 w 9117690"/>
              <a:gd name="connsiteY4" fmla="*/ 1838253 h 5941133"/>
              <a:gd name="connsiteX5" fmla="*/ 3419057 w 9117690"/>
              <a:gd name="connsiteY5" fmla="*/ 1839121 h 5941133"/>
              <a:gd name="connsiteX6" fmla="*/ 3418663 w 9117690"/>
              <a:gd name="connsiteY6" fmla="*/ 1839087 h 5941133"/>
              <a:gd name="connsiteX7" fmla="*/ 3416214 w 9117690"/>
              <a:gd name="connsiteY7" fmla="*/ 1838253 h 5941133"/>
              <a:gd name="connsiteX8" fmla="*/ 2554389 w 9117690"/>
              <a:gd name="connsiteY8" fmla="*/ 2293282 h 5941133"/>
              <a:gd name="connsiteX9" fmla="*/ 2554391 w 9117690"/>
              <a:gd name="connsiteY9" fmla="*/ 2318411 h 5941133"/>
              <a:gd name="connsiteX10" fmla="*/ 2683417 w 9117690"/>
              <a:gd name="connsiteY10" fmla="*/ 2447438 h 5941133"/>
              <a:gd name="connsiteX11" fmla="*/ 2683416 w 9117690"/>
              <a:gd name="connsiteY11" fmla="*/ 2447439 h 5941133"/>
              <a:gd name="connsiteX12" fmla="*/ 2812443 w 9117690"/>
              <a:gd name="connsiteY12" fmla="*/ 2318412 h 5941133"/>
              <a:gd name="connsiteX13" fmla="*/ 2812443 w 9117690"/>
              <a:gd name="connsiteY13" fmla="*/ 1810690 h 5941133"/>
              <a:gd name="connsiteX14" fmla="*/ 2814899 w 9117690"/>
              <a:gd name="connsiteY14" fmla="*/ 1798530 h 5941133"/>
              <a:gd name="connsiteX15" fmla="*/ 2933786 w 9117690"/>
              <a:gd name="connsiteY15" fmla="*/ 1719726 h 5941133"/>
              <a:gd name="connsiteX16" fmla="*/ 3033349 w 9117690"/>
              <a:gd name="connsiteY16" fmla="*/ 1766680 h 5941133"/>
              <a:gd name="connsiteX17" fmla="*/ 3049366 w 9117690"/>
              <a:gd name="connsiteY17" fmla="*/ 1793079 h 5941133"/>
              <a:gd name="connsiteX18" fmla="*/ 3049366 w 9117690"/>
              <a:gd name="connsiteY18" fmla="*/ 2445224 h 5941133"/>
              <a:gd name="connsiteX19" fmla="*/ 3178393 w 9117690"/>
              <a:gd name="connsiteY19" fmla="*/ 2574251 h 5941133"/>
              <a:gd name="connsiteX20" fmla="*/ 3178392 w 9117690"/>
              <a:gd name="connsiteY20" fmla="*/ 2574250 h 5941133"/>
              <a:gd name="connsiteX21" fmla="*/ 3307419 w 9117690"/>
              <a:gd name="connsiteY21" fmla="*/ 2445223 h 5941133"/>
              <a:gd name="connsiteX22" fmla="*/ 3307419 w 9117690"/>
              <a:gd name="connsiteY22" fmla="*/ 1978054 h 5941133"/>
              <a:gd name="connsiteX23" fmla="*/ 3315620 w 9117690"/>
              <a:gd name="connsiteY23" fmla="*/ 1931583 h 5941133"/>
              <a:gd name="connsiteX24" fmla="*/ 3415349 w 9117690"/>
              <a:gd name="connsiteY24" fmla="*/ 1845634 h 5941133"/>
              <a:gd name="connsiteX25" fmla="*/ 3438829 w 9117690"/>
              <a:gd name="connsiteY25" fmla="*/ 1843267 h 5941133"/>
              <a:gd name="connsiteX26" fmla="*/ 3438829 w 9117690"/>
              <a:gd name="connsiteY26" fmla="*/ 1841901 h 5941133"/>
              <a:gd name="connsiteX27" fmla="*/ 3482629 w 9117690"/>
              <a:gd name="connsiteY27" fmla="*/ 1833059 h 5941133"/>
              <a:gd name="connsiteX28" fmla="*/ 3561433 w 9117690"/>
              <a:gd name="connsiteY28" fmla="*/ 1714171 h 5941133"/>
              <a:gd name="connsiteX29" fmla="*/ 3561433 w 9117690"/>
              <a:gd name="connsiteY29" fmla="*/ 1459030 h 5941133"/>
              <a:gd name="connsiteX30" fmla="*/ 3561920 w 9117690"/>
              <a:gd name="connsiteY30" fmla="*/ 1456620 h 5941133"/>
              <a:gd name="connsiteX31" fmla="*/ 3680807 w 9117690"/>
              <a:gd name="connsiteY31" fmla="*/ 1377816 h 5941133"/>
              <a:gd name="connsiteX32" fmla="*/ 3799694 w 9117690"/>
              <a:gd name="connsiteY32" fmla="*/ 1456620 h 5941133"/>
              <a:gd name="connsiteX33" fmla="*/ 3808082 w 9117690"/>
              <a:gd name="connsiteY33" fmla="*/ 1498170 h 5941133"/>
              <a:gd name="connsiteX34" fmla="*/ 3808082 w 9117690"/>
              <a:gd name="connsiteY34" fmla="*/ 1990915 h 5941133"/>
              <a:gd name="connsiteX35" fmla="*/ 3937109 w 9117690"/>
              <a:gd name="connsiteY35" fmla="*/ 2119942 h 5941133"/>
              <a:gd name="connsiteX36" fmla="*/ 3937109 w 9117690"/>
              <a:gd name="connsiteY36" fmla="*/ 2119943 h 5941133"/>
              <a:gd name="connsiteX37" fmla="*/ 4066135 w 9117690"/>
              <a:gd name="connsiteY37" fmla="*/ 1990916 h 5941133"/>
              <a:gd name="connsiteX38" fmla="*/ 4066135 w 9117690"/>
              <a:gd name="connsiteY38" fmla="*/ 1833147 h 5941133"/>
              <a:gd name="connsiteX39" fmla="*/ 4087274 w 9117690"/>
              <a:gd name="connsiteY39" fmla="*/ 1796301 h 5941133"/>
              <a:gd name="connsiteX40" fmla="*/ 4164338 w 9117690"/>
              <a:gd name="connsiteY40" fmla="*/ 1749857 h 5941133"/>
              <a:gd name="connsiteX41" fmla="*/ 4187818 w 9117690"/>
              <a:gd name="connsiteY41" fmla="*/ 1747490 h 5941133"/>
              <a:gd name="connsiteX42" fmla="*/ 4187818 w 9117690"/>
              <a:gd name="connsiteY42" fmla="*/ 1746752 h 5941133"/>
              <a:gd name="connsiteX43" fmla="*/ 4235886 w 9117690"/>
              <a:gd name="connsiteY43" fmla="*/ 1737048 h 5941133"/>
              <a:gd name="connsiteX44" fmla="*/ 4314689 w 9117690"/>
              <a:gd name="connsiteY44" fmla="*/ 1618160 h 5941133"/>
              <a:gd name="connsiteX45" fmla="*/ 4314689 w 9117690"/>
              <a:gd name="connsiteY45" fmla="*/ 1482548 h 5941133"/>
              <a:gd name="connsiteX46" fmla="*/ 4335596 w 9117690"/>
              <a:gd name="connsiteY46" fmla="*/ 1446105 h 5941133"/>
              <a:gd name="connsiteX47" fmla="*/ 4412661 w 9117690"/>
              <a:gd name="connsiteY47" fmla="*/ 1399661 h 5941133"/>
              <a:gd name="connsiteX48" fmla="*/ 4436141 w 9117690"/>
              <a:gd name="connsiteY48" fmla="*/ 1397294 h 5941133"/>
              <a:gd name="connsiteX49" fmla="*/ 4436141 w 9117690"/>
              <a:gd name="connsiteY49" fmla="*/ 1396556 h 5941133"/>
              <a:gd name="connsiteX50" fmla="*/ 4484211 w 9117690"/>
              <a:gd name="connsiteY50" fmla="*/ 1386852 h 5941133"/>
              <a:gd name="connsiteX51" fmla="*/ 4563014 w 9117690"/>
              <a:gd name="connsiteY51" fmla="*/ 1267964 h 5941133"/>
              <a:gd name="connsiteX52" fmla="*/ 4563130 w 9117690"/>
              <a:gd name="connsiteY52" fmla="*/ 964211 h 5941133"/>
              <a:gd name="connsiteX53" fmla="*/ 4692157 w 9117690"/>
              <a:gd name="connsiteY53" fmla="*/ 835184 h 5941133"/>
              <a:gd name="connsiteX54" fmla="*/ 4811044 w 9117690"/>
              <a:gd name="connsiteY54" fmla="*/ 913988 h 5941133"/>
              <a:gd name="connsiteX55" fmla="*/ 4819433 w 9117690"/>
              <a:gd name="connsiteY55" fmla="*/ 955537 h 5941133"/>
              <a:gd name="connsiteX56" fmla="*/ 4819433 w 9117690"/>
              <a:gd name="connsiteY56" fmla="*/ 1331913 h 5941133"/>
              <a:gd name="connsiteX57" fmla="*/ 4898236 w 9117690"/>
              <a:gd name="connsiteY57" fmla="*/ 1450801 h 5941133"/>
              <a:gd name="connsiteX58" fmla="*/ 4946306 w 9117690"/>
              <a:gd name="connsiteY58" fmla="*/ 1460505 h 5941133"/>
              <a:gd name="connsiteX59" fmla="*/ 4946306 w 9117690"/>
              <a:gd name="connsiteY59" fmla="*/ 1461243 h 5941133"/>
              <a:gd name="connsiteX60" fmla="*/ 4969786 w 9117690"/>
              <a:gd name="connsiteY60" fmla="*/ 1463610 h 5941133"/>
              <a:gd name="connsiteX61" fmla="*/ 5069515 w 9117690"/>
              <a:gd name="connsiteY61" fmla="*/ 1549559 h 5941133"/>
              <a:gd name="connsiteX62" fmla="*/ 5071719 w 9117690"/>
              <a:gd name="connsiteY62" fmla="*/ 1562049 h 5941133"/>
              <a:gd name="connsiteX63" fmla="*/ 5071719 w 9117690"/>
              <a:gd name="connsiteY63" fmla="*/ 1927303 h 5941133"/>
              <a:gd name="connsiteX64" fmla="*/ 5200746 w 9117690"/>
              <a:gd name="connsiteY64" fmla="*/ 2056330 h 5941133"/>
              <a:gd name="connsiteX65" fmla="*/ 5200745 w 9117690"/>
              <a:gd name="connsiteY65" fmla="*/ 2056331 h 5941133"/>
              <a:gd name="connsiteX66" fmla="*/ 5329772 w 9117690"/>
              <a:gd name="connsiteY66" fmla="*/ 1927304 h 5941133"/>
              <a:gd name="connsiteX67" fmla="*/ 5329772 w 9117690"/>
              <a:gd name="connsiteY67" fmla="*/ 1793396 h 5941133"/>
              <a:gd name="connsiteX68" fmla="*/ 5331976 w 9117690"/>
              <a:gd name="connsiteY68" fmla="*/ 1780906 h 5941133"/>
              <a:gd name="connsiteX69" fmla="*/ 5431705 w 9117690"/>
              <a:gd name="connsiteY69" fmla="*/ 1694957 h 5941133"/>
              <a:gd name="connsiteX70" fmla="*/ 5455185 w 9117690"/>
              <a:gd name="connsiteY70" fmla="*/ 1692590 h 5941133"/>
              <a:gd name="connsiteX71" fmla="*/ 5455185 w 9117690"/>
              <a:gd name="connsiteY71" fmla="*/ 1691852 h 5941133"/>
              <a:gd name="connsiteX72" fmla="*/ 5503255 w 9117690"/>
              <a:gd name="connsiteY72" fmla="*/ 1682148 h 5941133"/>
              <a:gd name="connsiteX73" fmla="*/ 5582058 w 9117690"/>
              <a:gd name="connsiteY73" fmla="*/ 1563260 h 5941133"/>
              <a:gd name="connsiteX74" fmla="*/ 5582058 w 9117690"/>
              <a:gd name="connsiteY74" fmla="*/ 1409856 h 5941133"/>
              <a:gd name="connsiteX75" fmla="*/ 5584247 w 9117690"/>
              <a:gd name="connsiteY75" fmla="*/ 1399012 h 5941133"/>
              <a:gd name="connsiteX76" fmla="*/ 5703135 w 9117690"/>
              <a:gd name="connsiteY76" fmla="*/ 1320208 h 5941133"/>
              <a:gd name="connsiteX77" fmla="*/ 5822022 w 9117690"/>
              <a:gd name="connsiteY77" fmla="*/ 1399012 h 5941133"/>
              <a:gd name="connsiteX78" fmla="*/ 5830411 w 9117690"/>
              <a:gd name="connsiteY78" fmla="*/ 1440562 h 5941133"/>
              <a:gd name="connsiteX79" fmla="*/ 5830411 w 9117690"/>
              <a:gd name="connsiteY79" fmla="*/ 1554546 h 5941133"/>
              <a:gd name="connsiteX80" fmla="*/ 5909214 w 9117690"/>
              <a:gd name="connsiteY80" fmla="*/ 1673434 h 5941133"/>
              <a:gd name="connsiteX81" fmla="*/ 5957284 w 9117690"/>
              <a:gd name="connsiteY81" fmla="*/ 1683138 h 5941133"/>
              <a:gd name="connsiteX82" fmla="*/ 5957284 w 9117690"/>
              <a:gd name="connsiteY82" fmla="*/ 1683876 h 5941133"/>
              <a:gd name="connsiteX83" fmla="*/ 5980764 w 9117690"/>
              <a:gd name="connsiteY83" fmla="*/ 1686243 h 5941133"/>
              <a:gd name="connsiteX84" fmla="*/ 6057828 w 9117690"/>
              <a:gd name="connsiteY84" fmla="*/ 1732687 h 5941133"/>
              <a:gd name="connsiteX85" fmla="*/ 6076498 w 9117690"/>
              <a:gd name="connsiteY85" fmla="*/ 1765229 h 5941133"/>
              <a:gd name="connsiteX86" fmla="*/ 6076498 w 9117690"/>
              <a:gd name="connsiteY86" fmla="*/ 1811967 h 5941133"/>
              <a:gd name="connsiteX87" fmla="*/ 6205525 w 9117690"/>
              <a:gd name="connsiteY87" fmla="*/ 1940994 h 5941133"/>
              <a:gd name="connsiteX88" fmla="*/ 6205524 w 9117690"/>
              <a:gd name="connsiteY88" fmla="*/ 1940995 h 5941133"/>
              <a:gd name="connsiteX89" fmla="*/ 6334551 w 9117690"/>
              <a:gd name="connsiteY89" fmla="*/ 1811968 h 5941133"/>
              <a:gd name="connsiteX90" fmla="*/ 6334551 w 9117690"/>
              <a:gd name="connsiteY90" fmla="*/ 1503022 h 5941133"/>
              <a:gd name="connsiteX91" fmla="*/ 6338149 w 9117690"/>
              <a:gd name="connsiteY91" fmla="*/ 1485203 h 5941133"/>
              <a:gd name="connsiteX92" fmla="*/ 6457036 w 9117690"/>
              <a:gd name="connsiteY92" fmla="*/ 1406399 h 5941133"/>
              <a:gd name="connsiteX93" fmla="*/ 6575924 w 9117690"/>
              <a:gd name="connsiteY93" fmla="*/ 1485203 h 5941133"/>
              <a:gd name="connsiteX94" fmla="*/ 6586062 w 9117690"/>
              <a:gd name="connsiteY94" fmla="*/ 1535422 h 5941133"/>
              <a:gd name="connsiteX95" fmla="*/ 6586063 w 9117690"/>
              <a:gd name="connsiteY95" fmla="*/ 2432384 h 5941133"/>
              <a:gd name="connsiteX96" fmla="*/ 6715090 w 9117690"/>
              <a:gd name="connsiteY96" fmla="*/ 2561411 h 5941133"/>
              <a:gd name="connsiteX97" fmla="*/ 6715089 w 9117690"/>
              <a:gd name="connsiteY97" fmla="*/ 2561412 h 5941133"/>
              <a:gd name="connsiteX98" fmla="*/ 6844116 w 9117690"/>
              <a:gd name="connsiteY98" fmla="*/ 2432385 h 5941133"/>
              <a:gd name="connsiteX99" fmla="*/ 6844116 w 9117690"/>
              <a:gd name="connsiteY99" fmla="*/ 1845983 h 5941133"/>
              <a:gd name="connsiteX100" fmla="*/ 6853880 w 9117690"/>
              <a:gd name="connsiteY100" fmla="*/ 1797623 h 5941133"/>
              <a:gd name="connsiteX101" fmla="*/ 6972767 w 9117690"/>
              <a:gd name="connsiteY101" fmla="*/ 1718819 h 5941133"/>
              <a:gd name="connsiteX102" fmla="*/ 7091655 w 9117690"/>
              <a:gd name="connsiteY102" fmla="*/ 1797623 h 5941133"/>
              <a:gd name="connsiteX103" fmla="*/ 7101793 w 9117690"/>
              <a:gd name="connsiteY103" fmla="*/ 1847842 h 5941133"/>
              <a:gd name="connsiteX104" fmla="*/ 7101794 w 9117690"/>
              <a:gd name="connsiteY104" fmla="*/ 1831319 h 5941133"/>
              <a:gd name="connsiteX105" fmla="*/ 7230821 w 9117690"/>
              <a:gd name="connsiteY105" fmla="*/ 1960346 h 5941133"/>
              <a:gd name="connsiteX106" fmla="*/ 7230820 w 9117690"/>
              <a:gd name="connsiteY106" fmla="*/ 1960347 h 5941133"/>
              <a:gd name="connsiteX107" fmla="*/ 7359847 w 9117690"/>
              <a:gd name="connsiteY107" fmla="*/ 1831320 h 5941133"/>
              <a:gd name="connsiteX108" fmla="*/ 7359847 w 9117690"/>
              <a:gd name="connsiteY108" fmla="*/ 1726679 h 5941133"/>
              <a:gd name="connsiteX109" fmla="*/ 7360099 w 9117690"/>
              <a:gd name="connsiteY109" fmla="*/ 1725250 h 5941133"/>
              <a:gd name="connsiteX110" fmla="*/ 7459828 w 9117690"/>
              <a:gd name="connsiteY110" fmla="*/ 1639301 h 5941133"/>
              <a:gd name="connsiteX111" fmla="*/ 7483308 w 9117690"/>
              <a:gd name="connsiteY111" fmla="*/ 1636934 h 5941133"/>
              <a:gd name="connsiteX112" fmla="*/ 7483308 w 9117690"/>
              <a:gd name="connsiteY112" fmla="*/ 1636196 h 5941133"/>
              <a:gd name="connsiteX113" fmla="*/ 7531378 w 9117690"/>
              <a:gd name="connsiteY113" fmla="*/ 1626492 h 5941133"/>
              <a:gd name="connsiteX114" fmla="*/ 7610181 w 9117690"/>
              <a:gd name="connsiteY114" fmla="*/ 1507604 h 5941133"/>
              <a:gd name="connsiteX115" fmla="*/ 7610181 w 9117690"/>
              <a:gd name="connsiteY115" fmla="*/ 1266735 h 5941133"/>
              <a:gd name="connsiteX116" fmla="*/ 7612370 w 9117690"/>
              <a:gd name="connsiteY116" fmla="*/ 1255890 h 5941133"/>
              <a:gd name="connsiteX117" fmla="*/ 7731258 w 9117690"/>
              <a:gd name="connsiteY117" fmla="*/ 1177086 h 5941133"/>
              <a:gd name="connsiteX118" fmla="*/ 7850145 w 9117690"/>
              <a:gd name="connsiteY118" fmla="*/ 1255890 h 5941133"/>
              <a:gd name="connsiteX119" fmla="*/ 7858534 w 9117690"/>
              <a:gd name="connsiteY119" fmla="*/ 1297440 h 5941133"/>
              <a:gd name="connsiteX120" fmla="*/ 7858534 w 9117690"/>
              <a:gd name="connsiteY120" fmla="*/ 1387570 h 5941133"/>
              <a:gd name="connsiteX121" fmla="*/ 7937337 w 9117690"/>
              <a:gd name="connsiteY121" fmla="*/ 1506458 h 5941133"/>
              <a:gd name="connsiteX122" fmla="*/ 7985407 w 9117690"/>
              <a:gd name="connsiteY122" fmla="*/ 1516162 h 5941133"/>
              <a:gd name="connsiteX123" fmla="*/ 7985407 w 9117690"/>
              <a:gd name="connsiteY123" fmla="*/ 1516900 h 5941133"/>
              <a:gd name="connsiteX124" fmla="*/ 8008887 w 9117690"/>
              <a:gd name="connsiteY124" fmla="*/ 1519267 h 5941133"/>
              <a:gd name="connsiteX125" fmla="*/ 8108616 w 9117690"/>
              <a:gd name="connsiteY125" fmla="*/ 1605216 h 5941133"/>
              <a:gd name="connsiteX126" fmla="*/ 8110619 w 9117690"/>
              <a:gd name="connsiteY126" fmla="*/ 1616566 h 5941133"/>
              <a:gd name="connsiteX127" fmla="*/ 8110619 w 9117690"/>
              <a:gd name="connsiteY127" fmla="*/ 1896586 h 5941133"/>
              <a:gd name="connsiteX128" fmla="*/ 8239646 w 9117690"/>
              <a:gd name="connsiteY128" fmla="*/ 2025613 h 5941133"/>
              <a:gd name="connsiteX129" fmla="*/ 8239645 w 9117690"/>
              <a:gd name="connsiteY129" fmla="*/ 2025614 h 5941133"/>
              <a:gd name="connsiteX130" fmla="*/ 8368672 w 9117690"/>
              <a:gd name="connsiteY130" fmla="*/ 1896587 h 5941133"/>
              <a:gd name="connsiteX131" fmla="*/ 8368672 w 9117690"/>
              <a:gd name="connsiteY131" fmla="*/ 1628262 h 5941133"/>
              <a:gd name="connsiteX132" fmla="*/ 8368923 w 9117690"/>
              <a:gd name="connsiteY132" fmla="*/ 1626839 h 5941133"/>
              <a:gd name="connsiteX133" fmla="*/ 8468652 w 9117690"/>
              <a:gd name="connsiteY133" fmla="*/ 1540890 h 5941133"/>
              <a:gd name="connsiteX134" fmla="*/ 8492132 w 9117690"/>
              <a:gd name="connsiteY134" fmla="*/ 1538523 h 5941133"/>
              <a:gd name="connsiteX135" fmla="*/ 8492132 w 9117690"/>
              <a:gd name="connsiteY135" fmla="*/ 1537785 h 5941133"/>
              <a:gd name="connsiteX136" fmla="*/ 8540202 w 9117690"/>
              <a:gd name="connsiteY136" fmla="*/ 1528081 h 5941133"/>
              <a:gd name="connsiteX137" fmla="*/ 8619005 w 9117690"/>
              <a:gd name="connsiteY137" fmla="*/ 1409193 h 5941133"/>
              <a:gd name="connsiteX138" fmla="*/ 8619005 w 9117690"/>
              <a:gd name="connsiteY138" fmla="*/ 849400 h 5941133"/>
              <a:gd name="connsiteX139" fmla="*/ 8619025 w 9117690"/>
              <a:gd name="connsiteY139" fmla="*/ 849287 h 5941133"/>
              <a:gd name="connsiteX140" fmla="*/ 8718754 w 9117690"/>
              <a:gd name="connsiteY140" fmla="*/ 763338 h 5941133"/>
              <a:gd name="connsiteX141" fmla="*/ 8742234 w 9117690"/>
              <a:gd name="connsiteY141" fmla="*/ 760971 h 5941133"/>
              <a:gd name="connsiteX142" fmla="*/ 8742234 w 9117690"/>
              <a:gd name="connsiteY142" fmla="*/ 760233 h 5941133"/>
              <a:gd name="connsiteX143" fmla="*/ 8790304 w 9117690"/>
              <a:gd name="connsiteY143" fmla="*/ 750529 h 5941133"/>
              <a:gd name="connsiteX144" fmla="*/ 8869107 w 9117690"/>
              <a:gd name="connsiteY144" fmla="*/ 631641 h 5941133"/>
              <a:gd name="connsiteX145" fmla="*/ 8869107 w 9117690"/>
              <a:gd name="connsiteY145" fmla="*/ 568327 h 5941133"/>
              <a:gd name="connsiteX146" fmla="*/ 8890272 w 9117690"/>
              <a:gd name="connsiteY146" fmla="*/ 531436 h 5941133"/>
              <a:gd name="connsiteX147" fmla="*/ 8967336 w 9117690"/>
              <a:gd name="connsiteY147" fmla="*/ 484992 h 5941133"/>
              <a:gd name="connsiteX148" fmla="*/ 8990816 w 9117690"/>
              <a:gd name="connsiteY148" fmla="*/ 482625 h 5941133"/>
              <a:gd name="connsiteX149" fmla="*/ 8990816 w 9117690"/>
              <a:gd name="connsiteY149" fmla="*/ 481887 h 5941133"/>
              <a:gd name="connsiteX150" fmla="*/ 9038886 w 9117690"/>
              <a:gd name="connsiteY150" fmla="*/ 472183 h 5941133"/>
              <a:gd name="connsiteX151" fmla="*/ 9117689 w 9117690"/>
              <a:gd name="connsiteY151" fmla="*/ 353297 h 5941133"/>
              <a:gd name="connsiteX152" fmla="*/ 9117689 w 9117690"/>
              <a:gd name="connsiteY152" fmla="*/ 556639 h 5941133"/>
              <a:gd name="connsiteX153" fmla="*/ 9117690 w 9117690"/>
              <a:gd name="connsiteY153" fmla="*/ 556644 h 5941133"/>
              <a:gd name="connsiteX154" fmla="*/ 9117689 w 9117690"/>
              <a:gd name="connsiteY154" fmla="*/ 3074645 h 5941133"/>
              <a:gd name="connsiteX155" fmla="*/ 9038886 w 9117690"/>
              <a:gd name="connsiteY155" fmla="*/ 3193531 h 5941133"/>
              <a:gd name="connsiteX156" fmla="*/ 8990816 w 9117690"/>
              <a:gd name="connsiteY156" fmla="*/ 3203235 h 5941133"/>
              <a:gd name="connsiteX157" fmla="*/ 8990816 w 9117690"/>
              <a:gd name="connsiteY157" fmla="*/ 3203973 h 5941133"/>
              <a:gd name="connsiteX158" fmla="*/ 8967336 w 9117690"/>
              <a:gd name="connsiteY158" fmla="*/ 3206340 h 5941133"/>
              <a:gd name="connsiteX159" fmla="*/ 8890272 w 9117690"/>
              <a:gd name="connsiteY159" fmla="*/ 3252784 h 5941133"/>
              <a:gd name="connsiteX160" fmla="*/ 8869107 w 9117690"/>
              <a:gd name="connsiteY160" fmla="*/ 3289675 h 5941133"/>
              <a:gd name="connsiteX161" fmla="*/ 8869107 w 9117690"/>
              <a:gd name="connsiteY161" fmla="*/ 3352989 h 5941133"/>
              <a:gd name="connsiteX162" fmla="*/ 8790304 w 9117690"/>
              <a:gd name="connsiteY162" fmla="*/ 3471877 h 5941133"/>
              <a:gd name="connsiteX163" fmla="*/ 8742234 w 9117690"/>
              <a:gd name="connsiteY163" fmla="*/ 3481581 h 5941133"/>
              <a:gd name="connsiteX164" fmla="*/ 8742234 w 9117690"/>
              <a:gd name="connsiteY164" fmla="*/ 3482319 h 5941133"/>
              <a:gd name="connsiteX165" fmla="*/ 8718754 w 9117690"/>
              <a:gd name="connsiteY165" fmla="*/ 3484686 h 5941133"/>
              <a:gd name="connsiteX166" fmla="*/ 8619025 w 9117690"/>
              <a:gd name="connsiteY166" fmla="*/ 3570635 h 5941133"/>
              <a:gd name="connsiteX167" fmla="*/ 8619005 w 9117690"/>
              <a:gd name="connsiteY167" fmla="*/ 3570748 h 5941133"/>
              <a:gd name="connsiteX168" fmla="*/ 8619005 w 9117690"/>
              <a:gd name="connsiteY168" fmla="*/ 4130541 h 5941133"/>
              <a:gd name="connsiteX169" fmla="*/ 8540202 w 9117690"/>
              <a:gd name="connsiteY169" fmla="*/ 4249429 h 5941133"/>
              <a:gd name="connsiteX170" fmla="*/ 8492132 w 9117690"/>
              <a:gd name="connsiteY170" fmla="*/ 4259133 h 5941133"/>
              <a:gd name="connsiteX171" fmla="*/ 8492132 w 9117690"/>
              <a:gd name="connsiteY171" fmla="*/ 4259871 h 5941133"/>
              <a:gd name="connsiteX172" fmla="*/ 8468652 w 9117690"/>
              <a:gd name="connsiteY172" fmla="*/ 4262238 h 5941133"/>
              <a:gd name="connsiteX173" fmla="*/ 8368923 w 9117690"/>
              <a:gd name="connsiteY173" fmla="*/ 4348187 h 5941133"/>
              <a:gd name="connsiteX174" fmla="*/ 8368672 w 9117690"/>
              <a:gd name="connsiteY174" fmla="*/ 4349610 h 5941133"/>
              <a:gd name="connsiteX175" fmla="*/ 8368672 w 9117690"/>
              <a:gd name="connsiteY175" fmla="*/ 4617935 h 5941133"/>
              <a:gd name="connsiteX176" fmla="*/ 8239645 w 9117690"/>
              <a:gd name="connsiteY176" fmla="*/ 4746962 h 5941133"/>
              <a:gd name="connsiteX177" fmla="*/ 8239646 w 9117690"/>
              <a:gd name="connsiteY177" fmla="*/ 4746961 h 5941133"/>
              <a:gd name="connsiteX178" fmla="*/ 8110619 w 9117690"/>
              <a:gd name="connsiteY178" fmla="*/ 4617934 h 5941133"/>
              <a:gd name="connsiteX179" fmla="*/ 8110619 w 9117690"/>
              <a:gd name="connsiteY179" fmla="*/ 4337914 h 5941133"/>
              <a:gd name="connsiteX180" fmla="*/ 8108616 w 9117690"/>
              <a:gd name="connsiteY180" fmla="*/ 4326564 h 5941133"/>
              <a:gd name="connsiteX181" fmla="*/ 8008887 w 9117690"/>
              <a:gd name="connsiteY181" fmla="*/ 4240615 h 5941133"/>
              <a:gd name="connsiteX182" fmla="*/ 7985407 w 9117690"/>
              <a:gd name="connsiteY182" fmla="*/ 4238248 h 5941133"/>
              <a:gd name="connsiteX183" fmla="*/ 7985407 w 9117690"/>
              <a:gd name="connsiteY183" fmla="*/ 4237510 h 5941133"/>
              <a:gd name="connsiteX184" fmla="*/ 7937337 w 9117690"/>
              <a:gd name="connsiteY184" fmla="*/ 4227806 h 5941133"/>
              <a:gd name="connsiteX185" fmla="*/ 7858534 w 9117690"/>
              <a:gd name="connsiteY185" fmla="*/ 4108918 h 5941133"/>
              <a:gd name="connsiteX186" fmla="*/ 7858534 w 9117690"/>
              <a:gd name="connsiteY186" fmla="*/ 4018788 h 5941133"/>
              <a:gd name="connsiteX187" fmla="*/ 7850145 w 9117690"/>
              <a:gd name="connsiteY187" fmla="*/ 3977238 h 5941133"/>
              <a:gd name="connsiteX188" fmla="*/ 7731258 w 9117690"/>
              <a:gd name="connsiteY188" fmla="*/ 3898434 h 5941133"/>
              <a:gd name="connsiteX189" fmla="*/ 7612370 w 9117690"/>
              <a:gd name="connsiteY189" fmla="*/ 3977238 h 5941133"/>
              <a:gd name="connsiteX190" fmla="*/ 7610181 w 9117690"/>
              <a:gd name="connsiteY190" fmla="*/ 3988083 h 5941133"/>
              <a:gd name="connsiteX191" fmla="*/ 7610181 w 9117690"/>
              <a:gd name="connsiteY191" fmla="*/ 4228952 h 5941133"/>
              <a:gd name="connsiteX192" fmla="*/ 7531378 w 9117690"/>
              <a:gd name="connsiteY192" fmla="*/ 4347840 h 5941133"/>
              <a:gd name="connsiteX193" fmla="*/ 7483308 w 9117690"/>
              <a:gd name="connsiteY193" fmla="*/ 4357544 h 5941133"/>
              <a:gd name="connsiteX194" fmla="*/ 7483308 w 9117690"/>
              <a:gd name="connsiteY194" fmla="*/ 4358282 h 5941133"/>
              <a:gd name="connsiteX195" fmla="*/ 7459828 w 9117690"/>
              <a:gd name="connsiteY195" fmla="*/ 4360649 h 5941133"/>
              <a:gd name="connsiteX196" fmla="*/ 7360099 w 9117690"/>
              <a:gd name="connsiteY196" fmla="*/ 4446598 h 5941133"/>
              <a:gd name="connsiteX197" fmla="*/ 7359847 w 9117690"/>
              <a:gd name="connsiteY197" fmla="*/ 4448027 h 5941133"/>
              <a:gd name="connsiteX198" fmla="*/ 7359847 w 9117690"/>
              <a:gd name="connsiteY198" fmla="*/ 4552668 h 5941133"/>
              <a:gd name="connsiteX199" fmla="*/ 7230820 w 9117690"/>
              <a:gd name="connsiteY199" fmla="*/ 4681695 h 5941133"/>
              <a:gd name="connsiteX200" fmla="*/ 7230821 w 9117690"/>
              <a:gd name="connsiteY200" fmla="*/ 4681694 h 5941133"/>
              <a:gd name="connsiteX201" fmla="*/ 7101794 w 9117690"/>
              <a:gd name="connsiteY201" fmla="*/ 4552667 h 5941133"/>
              <a:gd name="connsiteX202" fmla="*/ 7101794 w 9117690"/>
              <a:gd name="connsiteY202" fmla="*/ 2721348 h 5941133"/>
              <a:gd name="connsiteX203" fmla="*/ 7101793 w 9117690"/>
              <a:gd name="connsiteY203" fmla="*/ 4569190 h 5941133"/>
              <a:gd name="connsiteX204" fmla="*/ 7091655 w 9117690"/>
              <a:gd name="connsiteY204" fmla="*/ 4518971 h 5941133"/>
              <a:gd name="connsiteX205" fmla="*/ 6972767 w 9117690"/>
              <a:gd name="connsiteY205" fmla="*/ 4440167 h 5941133"/>
              <a:gd name="connsiteX206" fmla="*/ 6853880 w 9117690"/>
              <a:gd name="connsiteY206" fmla="*/ 4518971 h 5941133"/>
              <a:gd name="connsiteX207" fmla="*/ 6844116 w 9117690"/>
              <a:gd name="connsiteY207" fmla="*/ 4567331 h 5941133"/>
              <a:gd name="connsiteX208" fmla="*/ 6844116 w 9117690"/>
              <a:gd name="connsiteY208" fmla="*/ 5153733 h 5941133"/>
              <a:gd name="connsiteX209" fmla="*/ 6715089 w 9117690"/>
              <a:gd name="connsiteY209" fmla="*/ 5282760 h 5941133"/>
              <a:gd name="connsiteX210" fmla="*/ 6715090 w 9117690"/>
              <a:gd name="connsiteY210" fmla="*/ 5282759 h 5941133"/>
              <a:gd name="connsiteX211" fmla="*/ 6586063 w 9117690"/>
              <a:gd name="connsiteY211" fmla="*/ 5153732 h 5941133"/>
              <a:gd name="connsiteX212" fmla="*/ 6586063 w 9117690"/>
              <a:gd name="connsiteY212" fmla="*/ 2721348 h 5941133"/>
              <a:gd name="connsiteX213" fmla="*/ 6586062 w 9117690"/>
              <a:gd name="connsiteY213" fmla="*/ 4256770 h 5941133"/>
              <a:gd name="connsiteX214" fmla="*/ 6575924 w 9117690"/>
              <a:gd name="connsiteY214" fmla="*/ 4206551 h 5941133"/>
              <a:gd name="connsiteX215" fmla="*/ 6457036 w 9117690"/>
              <a:gd name="connsiteY215" fmla="*/ 4127747 h 5941133"/>
              <a:gd name="connsiteX216" fmla="*/ 6338149 w 9117690"/>
              <a:gd name="connsiteY216" fmla="*/ 4206551 h 5941133"/>
              <a:gd name="connsiteX217" fmla="*/ 6334551 w 9117690"/>
              <a:gd name="connsiteY217" fmla="*/ 4224370 h 5941133"/>
              <a:gd name="connsiteX218" fmla="*/ 6334551 w 9117690"/>
              <a:gd name="connsiteY218" fmla="*/ 4533316 h 5941133"/>
              <a:gd name="connsiteX219" fmla="*/ 6205524 w 9117690"/>
              <a:gd name="connsiteY219" fmla="*/ 4662343 h 5941133"/>
              <a:gd name="connsiteX220" fmla="*/ 6205525 w 9117690"/>
              <a:gd name="connsiteY220" fmla="*/ 4662342 h 5941133"/>
              <a:gd name="connsiteX221" fmla="*/ 6076498 w 9117690"/>
              <a:gd name="connsiteY221" fmla="*/ 4533315 h 5941133"/>
              <a:gd name="connsiteX222" fmla="*/ 6076498 w 9117690"/>
              <a:gd name="connsiteY222" fmla="*/ 4486577 h 5941133"/>
              <a:gd name="connsiteX223" fmla="*/ 6057828 w 9117690"/>
              <a:gd name="connsiteY223" fmla="*/ 4454035 h 5941133"/>
              <a:gd name="connsiteX224" fmla="*/ 5980764 w 9117690"/>
              <a:gd name="connsiteY224" fmla="*/ 4407591 h 5941133"/>
              <a:gd name="connsiteX225" fmla="*/ 5957284 w 9117690"/>
              <a:gd name="connsiteY225" fmla="*/ 4405224 h 5941133"/>
              <a:gd name="connsiteX226" fmla="*/ 5957284 w 9117690"/>
              <a:gd name="connsiteY226" fmla="*/ 4404486 h 5941133"/>
              <a:gd name="connsiteX227" fmla="*/ 5909214 w 9117690"/>
              <a:gd name="connsiteY227" fmla="*/ 4394782 h 5941133"/>
              <a:gd name="connsiteX228" fmla="*/ 5830411 w 9117690"/>
              <a:gd name="connsiteY228" fmla="*/ 4275894 h 5941133"/>
              <a:gd name="connsiteX229" fmla="*/ 5830411 w 9117690"/>
              <a:gd name="connsiteY229" fmla="*/ 4161910 h 5941133"/>
              <a:gd name="connsiteX230" fmla="*/ 5822022 w 9117690"/>
              <a:gd name="connsiteY230" fmla="*/ 4120360 h 5941133"/>
              <a:gd name="connsiteX231" fmla="*/ 5703135 w 9117690"/>
              <a:gd name="connsiteY231" fmla="*/ 4041556 h 5941133"/>
              <a:gd name="connsiteX232" fmla="*/ 5584247 w 9117690"/>
              <a:gd name="connsiteY232" fmla="*/ 4120360 h 5941133"/>
              <a:gd name="connsiteX233" fmla="*/ 5582058 w 9117690"/>
              <a:gd name="connsiteY233" fmla="*/ 4131204 h 5941133"/>
              <a:gd name="connsiteX234" fmla="*/ 5582058 w 9117690"/>
              <a:gd name="connsiteY234" fmla="*/ 4284608 h 5941133"/>
              <a:gd name="connsiteX235" fmla="*/ 5503255 w 9117690"/>
              <a:gd name="connsiteY235" fmla="*/ 4403496 h 5941133"/>
              <a:gd name="connsiteX236" fmla="*/ 5455185 w 9117690"/>
              <a:gd name="connsiteY236" fmla="*/ 4413200 h 5941133"/>
              <a:gd name="connsiteX237" fmla="*/ 5455185 w 9117690"/>
              <a:gd name="connsiteY237" fmla="*/ 4413938 h 5941133"/>
              <a:gd name="connsiteX238" fmla="*/ 5431705 w 9117690"/>
              <a:gd name="connsiteY238" fmla="*/ 4416305 h 5941133"/>
              <a:gd name="connsiteX239" fmla="*/ 5331976 w 9117690"/>
              <a:gd name="connsiteY239" fmla="*/ 4502254 h 5941133"/>
              <a:gd name="connsiteX240" fmla="*/ 5329772 w 9117690"/>
              <a:gd name="connsiteY240" fmla="*/ 4514744 h 5941133"/>
              <a:gd name="connsiteX241" fmla="*/ 5329772 w 9117690"/>
              <a:gd name="connsiteY241" fmla="*/ 4648652 h 5941133"/>
              <a:gd name="connsiteX242" fmla="*/ 5200745 w 9117690"/>
              <a:gd name="connsiteY242" fmla="*/ 4777679 h 5941133"/>
              <a:gd name="connsiteX243" fmla="*/ 5200746 w 9117690"/>
              <a:gd name="connsiteY243" fmla="*/ 4777678 h 5941133"/>
              <a:gd name="connsiteX244" fmla="*/ 5071719 w 9117690"/>
              <a:gd name="connsiteY244" fmla="*/ 4648651 h 5941133"/>
              <a:gd name="connsiteX245" fmla="*/ 5071719 w 9117690"/>
              <a:gd name="connsiteY245" fmla="*/ 4283397 h 5941133"/>
              <a:gd name="connsiteX246" fmla="*/ 5069515 w 9117690"/>
              <a:gd name="connsiteY246" fmla="*/ 4270907 h 5941133"/>
              <a:gd name="connsiteX247" fmla="*/ 4969786 w 9117690"/>
              <a:gd name="connsiteY247" fmla="*/ 4184958 h 5941133"/>
              <a:gd name="connsiteX248" fmla="*/ 4946306 w 9117690"/>
              <a:gd name="connsiteY248" fmla="*/ 4182591 h 5941133"/>
              <a:gd name="connsiteX249" fmla="*/ 4946306 w 9117690"/>
              <a:gd name="connsiteY249" fmla="*/ 4181853 h 5941133"/>
              <a:gd name="connsiteX250" fmla="*/ 4898236 w 9117690"/>
              <a:gd name="connsiteY250" fmla="*/ 4172149 h 5941133"/>
              <a:gd name="connsiteX251" fmla="*/ 4819433 w 9117690"/>
              <a:gd name="connsiteY251" fmla="*/ 4053261 h 5941133"/>
              <a:gd name="connsiteX252" fmla="*/ 4819433 w 9117690"/>
              <a:gd name="connsiteY252" fmla="*/ 3676885 h 5941133"/>
              <a:gd name="connsiteX253" fmla="*/ 4811044 w 9117690"/>
              <a:gd name="connsiteY253" fmla="*/ 3635336 h 5941133"/>
              <a:gd name="connsiteX254" fmla="*/ 4692157 w 9117690"/>
              <a:gd name="connsiteY254" fmla="*/ 3556532 h 5941133"/>
              <a:gd name="connsiteX255" fmla="*/ 4563130 w 9117690"/>
              <a:gd name="connsiteY255" fmla="*/ 3685559 h 5941133"/>
              <a:gd name="connsiteX256" fmla="*/ 4563130 w 9117690"/>
              <a:gd name="connsiteY256" fmla="*/ 2721348 h 5941133"/>
              <a:gd name="connsiteX257" fmla="*/ 4563015 w 9117690"/>
              <a:gd name="connsiteY257" fmla="*/ 2721348 h 5941133"/>
              <a:gd name="connsiteX258" fmla="*/ 4563014 w 9117690"/>
              <a:gd name="connsiteY258" fmla="*/ 3989312 h 5941133"/>
              <a:gd name="connsiteX259" fmla="*/ 4484211 w 9117690"/>
              <a:gd name="connsiteY259" fmla="*/ 4108200 h 5941133"/>
              <a:gd name="connsiteX260" fmla="*/ 4436141 w 9117690"/>
              <a:gd name="connsiteY260" fmla="*/ 4117904 h 5941133"/>
              <a:gd name="connsiteX261" fmla="*/ 4436141 w 9117690"/>
              <a:gd name="connsiteY261" fmla="*/ 4118642 h 5941133"/>
              <a:gd name="connsiteX262" fmla="*/ 4412661 w 9117690"/>
              <a:gd name="connsiteY262" fmla="*/ 4121009 h 5941133"/>
              <a:gd name="connsiteX263" fmla="*/ 4335596 w 9117690"/>
              <a:gd name="connsiteY263" fmla="*/ 4167453 h 5941133"/>
              <a:gd name="connsiteX264" fmla="*/ 4314689 w 9117690"/>
              <a:gd name="connsiteY264" fmla="*/ 4203896 h 5941133"/>
              <a:gd name="connsiteX265" fmla="*/ 4314689 w 9117690"/>
              <a:gd name="connsiteY265" fmla="*/ 4339508 h 5941133"/>
              <a:gd name="connsiteX266" fmla="*/ 4235886 w 9117690"/>
              <a:gd name="connsiteY266" fmla="*/ 4458396 h 5941133"/>
              <a:gd name="connsiteX267" fmla="*/ 4187818 w 9117690"/>
              <a:gd name="connsiteY267" fmla="*/ 4468100 h 5941133"/>
              <a:gd name="connsiteX268" fmla="*/ 4187818 w 9117690"/>
              <a:gd name="connsiteY268" fmla="*/ 4468838 h 5941133"/>
              <a:gd name="connsiteX269" fmla="*/ 4164338 w 9117690"/>
              <a:gd name="connsiteY269" fmla="*/ 4471205 h 5941133"/>
              <a:gd name="connsiteX270" fmla="*/ 4087274 w 9117690"/>
              <a:gd name="connsiteY270" fmla="*/ 4517649 h 5941133"/>
              <a:gd name="connsiteX271" fmla="*/ 4066135 w 9117690"/>
              <a:gd name="connsiteY271" fmla="*/ 4554495 h 5941133"/>
              <a:gd name="connsiteX272" fmla="*/ 4066135 w 9117690"/>
              <a:gd name="connsiteY272" fmla="*/ 4712264 h 5941133"/>
              <a:gd name="connsiteX273" fmla="*/ 3937109 w 9117690"/>
              <a:gd name="connsiteY273" fmla="*/ 4841291 h 5941133"/>
              <a:gd name="connsiteX274" fmla="*/ 3937109 w 9117690"/>
              <a:gd name="connsiteY274" fmla="*/ 4841290 h 5941133"/>
              <a:gd name="connsiteX275" fmla="*/ 3808082 w 9117690"/>
              <a:gd name="connsiteY275" fmla="*/ 4712263 h 5941133"/>
              <a:gd name="connsiteX276" fmla="*/ 3808082 w 9117690"/>
              <a:gd name="connsiteY276" fmla="*/ 4219518 h 5941133"/>
              <a:gd name="connsiteX277" fmla="*/ 3799694 w 9117690"/>
              <a:gd name="connsiteY277" fmla="*/ 4177968 h 5941133"/>
              <a:gd name="connsiteX278" fmla="*/ 3680807 w 9117690"/>
              <a:gd name="connsiteY278" fmla="*/ 4099164 h 5941133"/>
              <a:gd name="connsiteX279" fmla="*/ 3561920 w 9117690"/>
              <a:gd name="connsiteY279" fmla="*/ 4177968 h 5941133"/>
              <a:gd name="connsiteX280" fmla="*/ 3561433 w 9117690"/>
              <a:gd name="connsiteY280" fmla="*/ 4180378 h 5941133"/>
              <a:gd name="connsiteX281" fmla="*/ 3561433 w 9117690"/>
              <a:gd name="connsiteY281" fmla="*/ 4435519 h 5941133"/>
              <a:gd name="connsiteX282" fmla="*/ 3482629 w 9117690"/>
              <a:gd name="connsiteY282" fmla="*/ 4554407 h 5941133"/>
              <a:gd name="connsiteX283" fmla="*/ 3438829 w 9117690"/>
              <a:gd name="connsiteY283" fmla="*/ 4563249 h 5941133"/>
              <a:gd name="connsiteX284" fmla="*/ 3438829 w 9117690"/>
              <a:gd name="connsiteY284" fmla="*/ 4564615 h 5941133"/>
              <a:gd name="connsiteX285" fmla="*/ 3415349 w 9117690"/>
              <a:gd name="connsiteY285" fmla="*/ 4566982 h 5941133"/>
              <a:gd name="connsiteX286" fmla="*/ 3315620 w 9117690"/>
              <a:gd name="connsiteY286" fmla="*/ 4652931 h 5941133"/>
              <a:gd name="connsiteX287" fmla="*/ 3307419 w 9117690"/>
              <a:gd name="connsiteY287" fmla="*/ 4699402 h 5941133"/>
              <a:gd name="connsiteX288" fmla="*/ 3307419 w 9117690"/>
              <a:gd name="connsiteY288" fmla="*/ 5166571 h 5941133"/>
              <a:gd name="connsiteX289" fmla="*/ 3178392 w 9117690"/>
              <a:gd name="connsiteY289" fmla="*/ 5295598 h 5941133"/>
              <a:gd name="connsiteX290" fmla="*/ 3178393 w 9117690"/>
              <a:gd name="connsiteY290" fmla="*/ 5295599 h 5941133"/>
              <a:gd name="connsiteX291" fmla="*/ 3049366 w 9117690"/>
              <a:gd name="connsiteY291" fmla="*/ 5166572 h 5941133"/>
              <a:gd name="connsiteX292" fmla="*/ 3049366 w 9117690"/>
              <a:gd name="connsiteY292" fmla="*/ 4514427 h 5941133"/>
              <a:gd name="connsiteX293" fmla="*/ 3033349 w 9117690"/>
              <a:gd name="connsiteY293" fmla="*/ 4488028 h 5941133"/>
              <a:gd name="connsiteX294" fmla="*/ 2933786 w 9117690"/>
              <a:gd name="connsiteY294" fmla="*/ 4441074 h 5941133"/>
              <a:gd name="connsiteX295" fmla="*/ 2814899 w 9117690"/>
              <a:gd name="connsiteY295" fmla="*/ 4519878 h 5941133"/>
              <a:gd name="connsiteX296" fmla="*/ 2812443 w 9117690"/>
              <a:gd name="connsiteY296" fmla="*/ 4532038 h 5941133"/>
              <a:gd name="connsiteX297" fmla="*/ 2812443 w 9117690"/>
              <a:gd name="connsiteY297" fmla="*/ 5039760 h 5941133"/>
              <a:gd name="connsiteX298" fmla="*/ 2683416 w 9117690"/>
              <a:gd name="connsiteY298" fmla="*/ 5168787 h 5941133"/>
              <a:gd name="connsiteX299" fmla="*/ 2683417 w 9117690"/>
              <a:gd name="connsiteY299" fmla="*/ 5168786 h 5941133"/>
              <a:gd name="connsiteX300" fmla="*/ 2554391 w 9117690"/>
              <a:gd name="connsiteY300" fmla="*/ 5039759 h 5941133"/>
              <a:gd name="connsiteX301" fmla="*/ 2554391 w 9117690"/>
              <a:gd name="connsiteY301" fmla="*/ 2721348 h 5941133"/>
              <a:gd name="connsiteX302" fmla="*/ 2554390 w 9117690"/>
              <a:gd name="connsiteY302" fmla="*/ 2721348 h 5941133"/>
              <a:gd name="connsiteX303" fmla="*/ 2554389 w 9117690"/>
              <a:gd name="connsiteY303" fmla="*/ 5014630 h 5941133"/>
              <a:gd name="connsiteX304" fmla="*/ 2544250 w 9117690"/>
              <a:gd name="connsiteY304" fmla="*/ 4964412 h 5941133"/>
              <a:gd name="connsiteX305" fmla="*/ 2425363 w 9117690"/>
              <a:gd name="connsiteY305" fmla="*/ 4885608 h 5941133"/>
              <a:gd name="connsiteX306" fmla="*/ 2296336 w 9117690"/>
              <a:gd name="connsiteY306" fmla="*/ 5014635 h 5941133"/>
              <a:gd name="connsiteX307" fmla="*/ 2296336 w 9117690"/>
              <a:gd name="connsiteY307" fmla="*/ 5812106 h 5941133"/>
              <a:gd name="connsiteX308" fmla="*/ 2167309 w 9117690"/>
              <a:gd name="connsiteY308" fmla="*/ 5941133 h 5941133"/>
              <a:gd name="connsiteX309" fmla="*/ 2167310 w 9117690"/>
              <a:gd name="connsiteY309" fmla="*/ 5941132 h 5941133"/>
              <a:gd name="connsiteX310" fmla="*/ 2038282 w 9117690"/>
              <a:gd name="connsiteY310" fmla="*/ 5812105 h 5941133"/>
              <a:gd name="connsiteX311" fmla="*/ 2038282 w 9117690"/>
              <a:gd name="connsiteY311" fmla="*/ 3090757 h 5941133"/>
              <a:gd name="connsiteX312" fmla="*/ 2167310 w 9117690"/>
              <a:gd name="connsiteY312" fmla="*/ 3219784 h 5941133"/>
              <a:gd name="connsiteX313" fmla="*/ 2167309 w 9117690"/>
              <a:gd name="connsiteY313" fmla="*/ 3219785 h 5941133"/>
              <a:gd name="connsiteX314" fmla="*/ 2296336 w 9117690"/>
              <a:gd name="connsiteY314" fmla="*/ 3090758 h 5941133"/>
              <a:gd name="connsiteX315" fmla="*/ 2296336 w 9117690"/>
              <a:gd name="connsiteY315" fmla="*/ 2293287 h 5941133"/>
              <a:gd name="connsiteX316" fmla="*/ 2425363 w 9117690"/>
              <a:gd name="connsiteY316" fmla="*/ 2164260 h 5941133"/>
              <a:gd name="connsiteX317" fmla="*/ 2544250 w 9117690"/>
              <a:gd name="connsiteY317" fmla="*/ 2243064 h 5941133"/>
              <a:gd name="connsiteX318" fmla="*/ 2554389 w 9117690"/>
              <a:gd name="connsiteY318" fmla="*/ 2293282 h 5941133"/>
              <a:gd name="connsiteX319" fmla="*/ 0 w 9117690"/>
              <a:gd name="connsiteY319" fmla="*/ 2721348 h 5941133"/>
              <a:gd name="connsiteX320" fmla="*/ 1 w 9117690"/>
              <a:gd name="connsiteY320" fmla="*/ 0 h 5941133"/>
              <a:gd name="connsiteX321" fmla="*/ 1 w 9117690"/>
              <a:gd name="connsiteY321" fmla="*/ 2022823 h 5941133"/>
              <a:gd name="connsiteX322" fmla="*/ 129028 w 9117690"/>
              <a:gd name="connsiteY322" fmla="*/ 2151850 h 5941133"/>
              <a:gd name="connsiteX323" fmla="*/ 129027 w 9117690"/>
              <a:gd name="connsiteY323" fmla="*/ 2151851 h 5941133"/>
              <a:gd name="connsiteX324" fmla="*/ 258054 w 9117690"/>
              <a:gd name="connsiteY324" fmla="*/ 2022824 h 5941133"/>
              <a:gd name="connsiteX325" fmla="*/ 258054 w 9117690"/>
              <a:gd name="connsiteY325" fmla="*/ 1933906 h 5941133"/>
              <a:gd name="connsiteX326" fmla="*/ 261652 w 9117690"/>
              <a:gd name="connsiteY326" fmla="*/ 1916087 h 5941133"/>
              <a:gd name="connsiteX327" fmla="*/ 380539 w 9117690"/>
              <a:gd name="connsiteY327" fmla="*/ 1837283 h 5941133"/>
              <a:gd name="connsiteX328" fmla="*/ 499427 w 9117690"/>
              <a:gd name="connsiteY328" fmla="*/ 1916087 h 5941133"/>
              <a:gd name="connsiteX329" fmla="*/ 509565 w 9117690"/>
              <a:gd name="connsiteY329" fmla="*/ 1966306 h 5941133"/>
              <a:gd name="connsiteX330" fmla="*/ 509566 w 9117690"/>
              <a:gd name="connsiteY330" fmla="*/ 2560326 h 5941133"/>
              <a:gd name="connsiteX331" fmla="*/ 638593 w 9117690"/>
              <a:gd name="connsiteY331" fmla="*/ 2689353 h 5941133"/>
              <a:gd name="connsiteX332" fmla="*/ 638592 w 9117690"/>
              <a:gd name="connsiteY332" fmla="*/ 2689354 h 5941133"/>
              <a:gd name="connsiteX333" fmla="*/ 767619 w 9117690"/>
              <a:gd name="connsiteY333" fmla="*/ 2560327 h 5941133"/>
              <a:gd name="connsiteX334" fmla="*/ 767619 w 9117690"/>
              <a:gd name="connsiteY334" fmla="*/ 2474988 h 5941133"/>
              <a:gd name="connsiteX335" fmla="*/ 777383 w 9117690"/>
              <a:gd name="connsiteY335" fmla="*/ 2426627 h 5941133"/>
              <a:gd name="connsiteX336" fmla="*/ 896270 w 9117690"/>
              <a:gd name="connsiteY336" fmla="*/ 2347823 h 5941133"/>
              <a:gd name="connsiteX337" fmla="*/ 1015158 w 9117690"/>
              <a:gd name="connsiteY337" fmla="*/ 2426627 h 5941133"/>
              <a:gd name="connsiteX338" fmla="*/ 1025296 w 9117690"/>
              <a:gd name="connsiteY338" fmla="*/ 2476846 h 5941133"/>
              <a:gd name="connsiteX339" fmla="*/ 1025297 w 9117690"/>
              <a:gd name="connsiteY339" fmla="*/ 2460323 h 5941133"/>
              <a:gd name="connsiteX340" fmla="*/ 1154325 w 9117690"/>
              <a:gd name="connsiteY340" fmla="*/ 2589350 h 5941133"/>
              <a:gd name="connsiteX341" fmla="*/ 1154325 w 9117690"/>
              <a:gd name="connsiteY341" fmla="*/ 2589351 h 5941133"/>
              <a:gd name="connsiteX342" fmla="*/ 1283351 w 9117690"/>
              <a:gd name="connsiteY342" fmla="*/ 2460324 h 5941133"/>
              <a:gd name="connsiteX343" fmla="*/ 1283351 w 9117690"/>
              <a:gd name="connsiteY343" fmla="*/ 2199627 h 5941133"/>
              <a:gd name="connsiteX344" fmla="*/ 1284065 w 9117690"/>
              <a:gd name="connsiteY344" fmla="*/ 2196094 h 5941133"/>
              <a:gd name="connsiteX345" fmla="*/ 1402953 w 9117690"/>
              <a:gd name="connsiteY345" fmla="*/ 2117290 h 5941133"/>
              <a:gd name="connsiteX346" fmla="*/ 1521839 w 9117690"/>
              <a:gd name="connsiteY346" fmla="*/ 2196094 h 5941133"/>
              <a:gd name="connsiteX347" fmla="*/ 1522552 w 9117690"/>
              <a:gd name="connsiteY347" fmla="*/ 2199625 h 5941133"/>
              <a:gd name="connsiteX348" fmla="*/ 1522552 w 9117690"/>
              <a:gd name="connsiteY348" fmla="*/ 2372515 h 5941133"/>
              <a:gd name="connsiteX349" fmla="*/ 1651578 w 9117690"/>
              <a:gd name="connsiteY349" fmla="*/ 2501542 h 5941133"/>
              <a:gd name="connsiteX350" fmla="*/ 1651577 w 9117690"/>
              <a:gd name="connsiteY350" fmla="*/ 2501543 h 5941133"/>
              <a:gd name="connsiteX351" fmla="*/ 1780604 w 9117690"/>
              <a:gd name="connsiteY351" fmla="*/ 2372516 h 5941133"/>
              <a:gd name="connsiteX352" fmla="*/ 1780604 w 9117690"/>
              <a:gd name="connsiteY352" fmla="*/ 2041714 h 5941133"/>
              <a:gd name="connsiteX353" fmla="*/ 1790368 w 9117690"/>
              <a:gd name="connsiteY353" fmla="*/ 1993354 h 5941133"/>
              <a:gd name="connsiteX354" fmla="*/ 1909255 w 9117690"/>
              <a:gd name="connsiteY354" fmla="*/ 1914550 h 5941133"/>
              <a:gd name="connsiteX355" fmla="*/ 2028143 w 9117690"/>
              <a:gd name="connsiteY355" fmla="*/ 1993354 h 5941133"/>
              <a:gd name="connsiteX356" fmla="*/ 2038281 w 9117690"/>
              <a:gd name="connsiteY356" fmla="*/ 2043573 h 5941133"/>
              <a:gd name="connsiteX357" fmla="*/ 2038282 w 9117690"/>
              <a:gd name="connsiteY357" fmla="*/ 2721348 h 5941133"/>
              <a:gd name="connsiteX358" fmla="*/ 2038281 w 9117690"/>
              <a:gd name="connsiteY358" fmla="*/ 4764921 h 5941133"/>
              <a:gd name="connsiteX359" fmla="*/ 2028143 w 9117690"/>
              <a:gd name="connsiteY359" fmla="*/ 4714702 h 5941133"/>
              <a:gd name="connsiteX360" fmla="*/ 1909255 w 9117690"/>
              <a:gd name="connsiteY360" fmla="*/ 4635898 h 5941133"/>
              <a:gd name="connsiteX361" fmla="*/ 1790368 w 9117690"/>
              <a:gd name="connsiteY361" fmla="*/ 4714702 h 5941133"/>
              <a:gd name="connsiteX362" fmla="*/ 1780604 w 9117690"/>
              <a:gd name="connsiteY362" fmla="*/ 4763062 h 5941133"/>
              <a:gd name="connsiteX363" fmla="*/ 1780604 w 9117690"/>
              <a:gd name="connsiteY363" fmla="*/ 5093864 h 5941133"/>
              <a:gd name="connsiteX364" fmla="*/ 1651577 w 9117690"/>
              <a:gd name="connsiteY364" fmla="*/ 5222891 h 5941133"/>
              <a:gd name="connsiteX365" fmla="*/ 1651578 w 9117690"/>
              <a:gd name="connsiteY365" fmla="*/ 5222890 h 5941133"/>
              <a:gd name="connsiteX366" fmla="*/ 1522552 w 9117690"/>
              <a:gd name="connsiteY366" fmla="*/ 5093863 h 5941133"/>
              <a:gd name="connsiteX367" fmla="*/ 1522552 w 9117690"/>
              <a:gd name="connsiteY367" fmla="*/ 4920973 h 5941133"/>
              <a:gd name="connsiteX368" fmla="*/ 1521839 w 9117690"/>
              <a:gd name="connsiteY368" fmla="*/ 4917442 h 5941133"/>
              <a:gd name="connsiteX369" fmla="*/ 1402953 w 9117690"/>
              <a:gd name="connsiteY369" fmla="*/ 4838638 h 5941133"/>
              <a:gd name="connsiteX370" fmla="*/ 1284065 w 9117690"/>
              <a:gd name="connsiteY370" fmla="*/ 4917442 h 5941133"/>
              <a:gd name="connsiteX371" fmla="*/ 1283351 w 9117690"/>
              <a:gd name="connsiteY371" fmla="*/ 4920975 h 5941133"/>
              <a:gd name="connsiteX372" fmla="*/ 1283351 w 9117690"/>
              <a:gd name="connsiteY372" fmla="*/ 5181672 h 5941133"/>
              <a:gd name="connsiteX373" fmla="*/ 1154325 w 9117690"/>
              <a:gd name="connsiteY373" fmla="*/ 5310699 h 5941133"/>
              <a:gd name="connsiteX374" fmla="*/ 1154325 w 9117690"/>
              <a:gd name="connsiteY374" fmla="*/ 5310698 h 5941133"/>
              <a:gd name="connsiteX375" fmla="*/ 1025297 w 9117690"/>
              <a:gd name="connsiteY375" fmla="*/ 5181671 h 5941133"/>
              <a:gd name="connsiteX376" fmla="*/ 1025297 w 9117690"/>
              <a:gd name="connsiteY376" fmla="*/ 2721348 h 5941133"/>
              <a:gd name="connsiteX377" fmla="*/ 1025296 w 9117690"/>
              <a:gd name="connsiteY377" fmla="*/ 5198194 h 5941133"/>
              <a:gd name="connsiteX378" fmla="*/ 1015158 w 9117690"/>
              <a:gd name="connsiteY378" fmla="*/ 5147975 h 5941133"/>
              <a:gd name="connsiteX379" fmla="*/ 896270 w 9117690"/>
              <a:gd name="connsiteY379" fmla="*/ 5069171 h 5941133"/>
              <a:gd name="connsiteX380" fmla="*/ 777383 w 9117690"/>
              <a:gd name="connsiteY380" fmla="*/ 5147975 h 5941133"/>
              <a:gd name="connsiteX381" fmla="*/ 767619 w 9117690"/>
              <a:gd name="connsiteY381" fmla="*/ 5196336 h 5941133"/>
              <a:gd name="connsiteX382" fmla="*/ 767619 w 9117690"/>
              <a:gd name="connsiteY382" fmla="*/ 5281675 h 5941133"/>
              <a:gd name="connsiteX383" fmla="*/ 638592 w 9117690"/>
              <a:gd name="connsiteY383" fmla="*/ 5410702 h 5941133"/>
              <a:gd name="connsiteX384" fmla="*/ 638593 w 9117690"/>
              <a:gd name="connsiteY384" fmla="*/ 5410701 h 5941133"/>
              <a:gd name="connsiteX385" fmla="*/ 509566 w 9117690"/>
              <a:gd name="connsiteY385" fmla="*/ 5281674 h 5941133"/>
              <a:gd name="connsiteX386" fmla="*/ 509566 w 9117690"/>
              <a:gd name="connsiteY386" fmla="*/ 2721348 h 5941133"/>
              <a:gd name="connsiteX387" fmla="*/ 509565 w 9117690"/>
              <a:gd name="connsiteY387" fmla="*/ 4687654 h 5941133"/>
              <a:gd name="connsiteX388" fmla="*/ 499427 w 9117690"/>
              <a:gd name="connsiteY388" fmla="*/ 4637435 h 5941133"/>
              <a:gd name="connsiteX389" fmla="*/ 380539 w 9117690"/>
              <a:gd name="connsiteY389" fmla="*/ 4558631 h 5941133"/>
              <a:gd name="connsiteX390" fmla="*/ 261652 w 9117690"/>
              <a:gd name="connsiteY390" fmla="*/ 4637435 h 5941133"/>
              <a:gd name="connsiteX391" fmla="*/ 258054 w 9117690"/>
              <a:gd name="connsiteY391" fmla="*/ 4655254 h 5941133"/>
              <a:gd name="connsiteX392" fmla="*/ 258054 w 9117690"/>
              <a:gd name="connsiteY392" fmla="*/ 4744172 h 5941133"/>
              <a:gd name="connsiteX393" fmla="*/ 129027 w 9117690"/>
              <a:gd name="connsiteY393" fmla="*/ 4873199 h 5941133"/>
              <a:gd name="connsiteX394" fmla="*/ 129028 w 9117690"/>
              <a:gd name="connsiteY394" fmla="*/ 4873198 h 5941133"/>
              <a:gd name="connsiteX395" fmla="*/ 1 w 9117690"/>
              <a:gd name="connsiteY395" fmla="*/ 4744171 h 5941133"/>
              <a:gd name="connsiteX396" fmla="*/ 1 w 9117690"/>
              <a:gd name="connsiteY396" fmla="*/ 2721348 h 5941133"/>
              <a:gd name="connsiteX397" fmla="*/ 0 w 9117690"/>
              <a:gd name="connsiteY397" fmla="*/ 2721348 h 5941133"/>
              <a:gd name="connsiteX0" fmla="*/ 3425771 w 9127247"/>
              <a:gd name="connsiteY0" fmla="*/ 4206304 h 5587836"/>
              <a:gd name="connsiteX1" fmla="*/ 3428220 w 9127247"/>
              <a:gd name="connsiteY1" fmla="*/ 4207138 h 5587836"/>
              <a:gd name="connsiteX2" fmla="*/ 3428614 w 9127247"/>
              <a:gd name="connsiteY2" fmla="*/ 4207172 h 5587836"/>
              <a:gd name="connsiteX3" fmla="*/ 3425771 w 9127247"/>
              <a:gd name="connsiteY3" fmla="*/ 4206304 h 5587836"/>
              <a:gd name="connsiteX4" fmla="*/ 3425771 w 9127247"/>
              <a:gd name="connsiteY4" fmla="*/ 1484956 h 5587836"/>
              <a:gd name="connsiteX5" fmla="*/ 3428614 w 9127247"/>
              <a:gd name="connsiteY5" fmla="*/ 1485824 h 5587836"/>
              <a:gd name="connsiteX6" fmla="*/ 3428220 w 9127247"/>
              <a:gd name="connsiteY6" fmla="*/ 1485790 h 5587836"/>
              <a:gd name="connsiteX7" fmla="*/ 3425771 w 9127247"/>
              <a:gd name="connsiteY7" fmla="*/ 1484956 h 5587836"/>
              <a:gd name="connsiteX8" fmla="*/ 2563946 w 9127247"/>
              <a:gd name="connsiteY8" fmla="*/ 1939985 h 5587836"/>
              <a:gd name="connsiteX9" fmla="*/ 2563948 w 9127247"/>
              <a:gd name="connsiteY9" fmla="*/ 1965114 h 5587836"/>
              <a:gd name="connsiteX10" fmla="*/ 2692974 w 9127247"/>
              <a:gd name="connsiteY10" fmla="*/ 2094141 h 5587836"/>
              <a:gd name="connsiteX11" fmla="*/ 2692973 w 9127247"/>
              <a:gd name="connsiteY11" fmla="*/ 2094142 h 5587836"/>
              <a:gd name="connsiteX12" fmla="*/ 2822000 w 9127247"/>
              <a:gd name="connsiteY12" fmla="*/ 1965115 h 5587836"/>
              <a:gd name="connsiteX13" fmla="*/ 2822000 w 9127247"/>
              <a:gd name="connsiteY13" fmla="*/ 1457393 h 5587836"/>
              <a:gd name="connsiteX14" fmla="*/ 2824456 w 9127247"/>
              <a:gd name="connsiteY14" fmla="*/ 1445233 h 5587836"/>
              <a:gd name="connsiteX15" fmla="*/ 2943343 w 9127247"/>
              <a:gd name="connsiteY15" fmla="*/ 1366429 h 5587836"/>
              <a:gd name="connsiteX16" fmla="*/ 3042906 w 9127247"/>
              <a:gd name="connsiteY16" fmla="*/ 1413383 h 5587836"/>
              <a:gd name="connsiteX17" fmla="*/ 3058923 w 9127247"/>
              <a:gd name="connsiteY17" fmla="*/ 1439782 h 5587836"/>
              <a:gd name="connsiteX18" fmla="*/ 3058923 w 9127247"/>
              <a:gd name="connsiteY18" fmla="*/ 2091927 h 5587836"/>
              <a:gd name="connsiteX19" fmla="*/ 3187950 w 9127247"/>
              <a:gd name="connsiteY19" fmla="*/ 2220954 h 5587836"/>
              <a:gd name="connsiteX20" fmla="*/ 3187949 w 9127247"/>
              <a:gd name="connsiteY20" fmla="*/ 2220953 h 5587836"/>
              <a:gd name="connsiteX21" fmla="*/ 3316976 w 9127247"/>
              <a:gd name="connsiteY21" fmla="*/ 2091926 h 5587836"/>
              <a:gd name="connsiteX22" fmla="*/ 3316976 w 9127247"/>
              <a:gd name="connsiteY22" fmla="*/ 1624757 h 5587836"/>
              <a:gd name="connsiteX23" fmla="*/ 3325177 w 9127247"/>
              <a:gd name="connsiteY23" fmla="*/ 1578286 h 5587836"/>
              <a:gd name="connsiteX24" fmla="*/ 3424906 w 9127247"/>
              <a:gd name="connsiteY24" fmla="*/ 1492337 h 5587836"/>
              <a:gd name="connsiteX25" fmla="*/ 3448386 w 9127247"/>
              <a:gd name="connsiteY25" fmla="*/ 1489970 h 5587836"/>
              <a:gd name="connsiteX26" fmla="*/ 3448386 w 9127247"/>
              <a:gd name="connsiteY26" fmla="*/ 1488604 h 5587836"/>
              <a:gd name="connsiteX27" fmla="*/ 3492186 w 9127247"/>
              <a:gd name="connsiteY27" fmla="*/ 1479762 h 5587836"/>
              <a:gd name="connsiteX28" fmla="*/ 3570990 w 9127247"/>
              <a:gd name="connsiteY28" fmla="*/ 1360874 h 5587836"/>
              <a:gd name="connsiteX29" fmla="*/ 3570990 w 9127247"/>
              <a:gd name="connsiteY29" fmla="*/ 1105733 h 5587836"/>
              <a:gd name="connsiteX30" fmla="*/ 3571477 w 9127247"/>
              <a:gd name="connsiteY30" fmla="*/ 1103323 h 5587836"/>
              <a:gd name="connsiteX31" fmla="*/ 3690364 w 9127247"/>
              <a:gd name="connsiteY31" fmla="*/ 1024519 h 5587836"/>
              <a:gd name="connsiteX32" fmla="*/ 3809251 w 9127247"/>
              <a:gd name="connsiteY32" fmla="*/ 1103323 h 5587836"/>
              <a:gd name="connsiteX33" fmla="*/ 3817639 w 9127247"/>
              <a:gd name="connsiteY33" fmla="*/ 1144873 h 5587836"/>
              <a:gd name="connsiteX34" fmla="*/ 3817639 w 9127247"/>
              <a:gd name="connsiteY34" fmla="*/ 1637618 h 5587836"/>
              <a:gd name="connsiteX35" fmla="*/ 3946666 w 9127247"/>
              <a:gd name="connsiteY35" fmla="*/ 1766645 h 5587836"/>
              <a:gd name="connsiteX36" fmla="*/ 3946666 w 9127247"/>
              <a:gd name="connsiteY36" fmla="*/ 1766646 h 5587836"/>
              <a:gd name="connsiteX37" fmla="*/ 4075692 w 9127247"/>
              <a:gd name="connsiteY37" fmla="*/ 1637619 h 5587836"/>
              <a:gd name="connsiteX38" fmla="*/ 4075692 w 9127247"/>
              <a:gd name="connsiteY38" fmla="*/ 1479850 h 5587836"/>
              <a:gd name="connsiteX39" fmla="*/ 4096831 w 9127247"/>
              <a:gd name="connsiteY39" fmla="*/ 1443004 h 5587836"/>
              <a:gd name="connsiteX40" fmla="*/ 4173895 w 9127247"/>
              <a:gd name="connsiteY40" fmla="*/ 1396560 h 5587836"/>
              <a:gd name="connsiteX41" fmla="*/ 4197375 w 9127247"/>
              <a:gd name="connsiteY41" fmla="*/ 1394193 h 5587836"/>
              <a:gd name="connsiteX42" fmla="*/ 4197375 w 9127247"/>
              <a:gd name="connsiteY42" fmla="*/ 1393455 h 5587836"/>
              <a:gd name="connsiteX43" fmla="*/ 4245443 w 9127247"/>
              <a:gd name="connsiteY43" fmla="*/ 1383751 h 5587836"/>
              <a:gd name="connsiteX44" fmla="*/ 4324246 w 9127247"/>
              <a:gd name="connsiteY44" fmla="*/ 1264863 h 5587836"/>
              <a:gd name="connsiteX45" fmla="*/ 4324246 w 9127247"/>
              <a:gd name="connsiteY45" fmla="*/ 1129251 h 5587836"/>
              <a:gd name="connsiteX46" fmla="*/ 4345153 w 9127247"/>
              <a:gd name="connsiteY46" fmla="*/ 1092808 h 5587836"/>
              <a:gd name="connsiteX47" fmla="*/ 4422218 w 9127247"/>
              <a:gd name="connsiteY47" fmla="*/ 1046364 h 5587836"/>
              <a:gd name="connsiteX48" fmla="*/ 4445698 w 9127247"/>
              <a:gd name="connsiteY48" fmla="*/ 1043997 h 5587836"/>
              <a:gd name="connsiteX49" fmla="*/ 4445698 w 9127247"/>
              <a:gd name="connsiteY49" fmla="*/ 1043259 h 5587836"/>
              <a:gd name="connsiteX50" fmla="*/ 4493768 w 9127247"/>
              <a:gd name="connsiteY50" fmla="*/ 1033555 h 5587836"/>
              <a:gd name="connsiteX51" fmla="*/ 4572571 w 9127247"/>
              <a:gd name="connsiteY51" fmla="*/ 914667 h 5587836"/>
              <a:gd name="connsiteX52" fmla="*/ 4572687 w 9127247"/>
              <a:gd name="connsiteY52" fmla="*/ 610914 h 5587836"/>
              <a:gd name="connsiteX53" fmla="*/ 4701714 w 9127247"/>
              <a:gd name="connsiteY53" fmla="*/ 481887 h 5587836"/>
              <a:gd name="connsiteX54" fmla="*/ 4820601 w 9127247"/>
              <a:gd name="connsiteY54" fmla="*/ 560691 h 5587836"/>
              <a:gd name="connsiteX55" fmla="*/ 4828990 w 9127247"/>
              <a:gd name="connsiteY55" fmla="*/ 602240 h 5587836"/>
              <a:gd name="connsiteX56" fmla="*/ 4828990 w 9127247"/>
              <a:gd name="connsiteY56" fmla="*/ 978616 h 5587836"/>
              <a:gd name="connsiteX57" fmla="*/ 4907793 w 9127247"/>
              <a:gd name="connsiteY57" fmla="*/ 1097504 h 5587836"/>
              <a:gd name="connsiteX58" fmla="*/ 4955863 w 9127247"/>
              <a:gd name="connsiteY58" fmla="*/ 1107208 h 5587836"/>
              <a:gd name="connsiteX59" fmla="*/ 4955863 w 9127247"/>
              <a:gd name="connsiteY59" fmla="*/ 1107946 h 5587836"/>
              <a:gd name="connsiteX60" fmla="*/ 4979343 w 9127247"/>
              <a:gd name="connsiteY60" fmla="*/ 1110313 h 5587836"/>
              <a:gd name="connsiteX61" fmla="*/ 5079072 w 9127247"/>
              <a:gd name="connsiteY61" fmla="*/ 1196262 h 5587836"/>
              <a:gd name="connsiteX62" fmla="*/ 5081276 w 9127247"/>
              <a:gd name="connsiteY62" fmla="*/ 1208752 h 5587836"/>
              <a:gd name="connsiteX63" fmla="*/ 5081276 w 9127247"/>
              <a:gd name="connsiteY63" fmla="*/ 1574006 h 5587836"/>
              <a:gd name="connsiteX64" fmla="*/ 5210303 w 9127247"/>
              <a:gd name="connsiteY64" fmla="*/ 1703033 h 5587836"/>
              <a:gd name="connsiteX65" fmla="*/ 5210302 w 9127247"/>
              <a:gd name="connsiteY65" fmla="*/ 1703034 h 5587836"/>
              <a:gd name="connsiteX66" fmla="*/ 5339329 w 9127247"/>
              <a:gd name="connsiteY66" fmla="*/ 1574007 h 5587836"/>
              <a:gd name="connsiteX67" fmla="*/ 5339329 w 9127247"/>
              <a:gd name="connsiteY67" fmla="*/ 1440099 h 5587836"/>
              <a:gd name="connsiteX68" fmla="*/ 5341533 w 9127247"/>
              <a:gd name="connsiteY68" fmla="*/ 1427609 h 5587836"/>
              <a:gd name="connsiteX69" fmla="*/ 5441262 w 9127247"/>
              <a:gd name="connsiteY69" fmla="*/ 1341660 h 5587836"/>
              <a:gd name="connsiteX70" fmla="*/ 5464742 w 9127247"/>
              <a:gd name="connsiteY70" fmla="*/ 1339293 h 5587836"/>
              <a:gd name="connsiteX71" fmla="*/ 5464742 w 9127247"/>
              <a:gd name="connsiteY71" fmla="*/ 1338555 h 5587836"/>
              <a:gd name="connsiteX72" fmla="*/ 5512812 w 9127247"/>
              <a:gd name="connsiteY72" fmla="*/ 1328851 h 5587836"/>
              <a:gd name="connsiteX73" fmla="*/ 5591615 w 9127247"/>
              <a:gd name="connsiteY73" fmla="*/ 1209963 h 5587836"/>
              <a:gd name="connsiteX74" fmla="*/ 5591615 w 9127247"/>
              <a:gd name="connsiteY74" fmla="*/ 1056559 h 5587836"/>
              <a:gd name="connsiteX75" fmla="*/ 5593804 w 9127247"/>
              <a:gd name="connsiteY75" fmla="*/ 1045715 h 5587836"/>
              <a:gd name="connsiteX76" fmla="*/ 5712692 w 9127247"/>
              <a:gd name="connsiteY76" fmla="*/ 966911 h 5587836"/>
              <a:gd name="connsiteX77" fmla="*/ 5831579 w 9127247"/>
              <a:gd name="connsiteY77" fmla="*/ 1045715 h 5587836"/>
              <a:gd name="connsiteX78" fmla="*/ 5839968 w 9127247"/>
              <a:gd name="connsiteY78" fmla="*/ 1087265 h 5587836"/>
              <a:gd name="connsiteX79" fmla="*/ 5839968 w 9127247"/>
              <a:gd name="connsiteY79" fmla="*/ 1201249 h 5587836"/>
              <a:gd name="connsiteX80" fmla="*/ 5918771 w 9127247"/>
              <a:gd name="connsiteY80" fmla="*/ 1320137 h 5587836"/>
              <a:gd name="connsiteX81" fmla="*/ 5966841 w 9127247"/>
              <a:gd name="connsiteY81" fmla="*/ 1329841 h 5587836"/>
              <a:gd name="connsiteX82" fmla="*/ 5966841 w 9127247"/>
              <a:gd name="connsiteY82" fmla="*/ 1330579 h 5587836"/>
              <a:gd name="connsiteX83" fmla="*/ 5990321 w 9127247"/>
              <a:gd name="connsiteY83" fmla="*/ 1332946 h 5587836"/>
              <a:gd name="connsiteX84" fmla="*/ 6067385 w 9127247"/>
              <a:gd name="connsiteY84" fmla="*/ 1379390 h 5587836"/>
              <a:gd name="connsiteX85" fmla="*/ 6086055 w 9127247"/>
              <a:gd name="connsiteY85" fmla="*/ 1411932 h 5587836"/>
              <a:gd name="connsiteX86" fmla="*/ 6086055 w 9127247"/>
              <a:gd name="connsiteY86" fmla="*/ 1458670 h 5587836"/>
              <a:gd name="connsiteX87" fmla="*/ 6215082 w 9127247"/>
              <a:gd name="connsiteY87" fmla="*/ 1587697 h 5587836"/>
              <a:gd name="connsiteX88" fmla="*/ 6215081 w 9127247"/>
              <a:gd name="connsiteY88" fmla="*/ 1587698 h 5587836"/>
              <a:gd name="connsiteX89" fmla="*/ 6344108 w 9127247"/>
              <a:gd name="connsiteY89" fmla="*/ 1458671 h 5587836"/>
              <a:gd name="connsiteX90" fmla="*/ 6344108 w 9127247"/>
              <a:gd name="connsiteY90" fmla="*/ 1149725 h 5587836"/>
              <a:gd name="connsiteX91" fmla="*/ 6347706 w 9127247"/>
              <a:gd name="connsiteY91" fmla="*/ 1131906 h 5587836"/>
              <a:gd name="connsiteX92" fmla="*/ 6466593 w 9127247"/>
              <a:gd name="connsiteY92" fmla="*/ 1053102 h 5587836"/>
              <a:gd name="connsiteX93" fmla="*/ 6585481 w 9127247"/>
              <a:gd name="connsiteY93" fmla="*/ 1131906 h 5587836"/>
              <a:gd name="connsiteX94" fmla="*/ 6595619 w 9127247"/>
              <a:gd name="connsiteY94" fmla="*/ 1182125 h 5587836"/>
              <a:gd name="connsiteX95" fmla="*/ 6595620 w 9127247"/>
              <a:gd name="connsiteY95" fmla="*/ 2079087 h 5587836"/>
              <a:gd name="connsiteX96" fmla="*/ 6724647 w 9127247"/>
              <a:gd name="connsiteY96" fmla="*/ 2208114 h 5587836"/>
              <a:gd name="connsiteX97" fmla="*/ 6724646 w 9127247"/>
              <a:gd name="connsiteY97" fmla="*/ 2208115 h 5587836"/>
              <a:gd name="connsiteX98" fmla="*/ 6853673 w 9127247"/>
              <a:gd name="connsiteY98" fmla="*/ 2079088 h 5587836"/>
              <a:gd name="connsiteX99" fmla="*/ 6853673 w 9127247"/>
              <a:gd name="connsiteY99" fmla="*/ 1492686 h 5587836"/>
              <a:gd name="connsiteX100" fmla="*/ 6863437 w 9127247"/>
              <a:gd name="connsiteY100" fmla="*/ 1444326 h 5587836"/>
              <a:gd name="connsiteX101" fmla="*/ 6982324 w 9127247"/>
              <a:gd name="connsiteY101" fmla="*/ 1365522 h 5587836"/>
              <a:gd name="connsiteX102" fmla="*/ 7101212 w 9127247"/>
              <a:gd name="connsiteY102" fmla="*/ 1444326 h 5587836"/>
              <a:gd name="connsiteX103" fmla="*/ 7111350 w 9127247"/>
              <a:gd name="connsiteY103" fmla="*/ 1494545 h 5587836"/>
              <a:gd name="connsiteX104" fmla="*/ 7111351 w 9127247"/>
              <a:gd name="connsiteY104" fmla="*/ 1478022 h 5587836"/>
              <a:gd name="connsiteX105" fmla="*/ 7240378 w 9127247"/>
              <a:gd name="connsiteY105" fmla="*/ 1607049 h 5587836"/>
              <a:gd name="connsiteX106" fmla="*/ 7240377 w 9127247"/>
              <a:gd name="connsiteY106" fmla="*/ 1607050 h 5587836"/>
              <a:gd name="connsiteX107" fmla="*/ 7369404 w 9127247"/>
              <a:gd name="connsiteY107" fmla="*/ 1478023 h 5587836"/>
              <a:gd name="connsiteX108" fmla="*/ 7369404 w 9127247"/>
              <a:gd name="connsiteY108" fmla="*/ 1373382 h 5587836"/>
              <a:gd name="connsiteX109" fmla="*/ 7369656 w 9127247"/>
              <a:gd name="connsiteY109" fmla="*/ 1371953 h 5587836"/>
              <a:gd name="connsiteX110" fmla="*/ 7469385 w 9127247"/>
              <a:gd name="connsiteY110" fmla="*/ 1286004 h 5587836"/>
              <a:gd name="connsiteX111" fmla="*/ 7492865 w 9127247"/>
              <a:gd name="connsiteY111" fmla="*/ 1283637 h 5587836"/>
              <a:gd name="connsiteX112" fmla="*/ 7492865 w 9127247"/>
              <a:gd name="connsiteY112" fmla="*/ 1282899 h 5587836"/>
              <a:gd name="connsiteX113" fmla="*/ 7540935 w 9127247"/>
              <a:gd name="connsiteY113" fmla="*/ 1273195 h 5587836"/>
              <a:gd name="connsiteX114" fmla="*/ 7619738 w 9127247"/>
              <a:gd name="connsiteY114" fmla="*/ 1154307 h 5587836"/>
              <a:gd name="connsiteX115" fmla="*/ 7619738 w 9127247"/>
              <a:gd name="connsiteY115" fmla="*/ 913438 h 5587836"/>
              <a:gd name="connsiteX116" fmla="*/ 7621927 w 9127247"/>
              <a:gd name="connsiteY116" fmla="*/ 902593 h 5587836"/>
              <a:gd name="connsiteX117" fmla="*/ 7740815 w 9127247"/>
              <a:gd name="connsiteY117" fmla="*/ 823789 h 5587836"/>
              <a:gd name="connsiteX118" fmla="*/ 7859702 w 9127247"/>
              <a:gd name="connsiteY118" fmla="*/ 902593 h 5587836"/>
              <a:gd name="connsiteX119" fmla="*/ 7868091 w 9127247"/>
              <a:gd name="connsiteY119" fmla="*/ 944143 h 5587836"/>
              <a:gd name="connsiteX120" fmla="*/ 7868091 w 9127247"/>
              <a:gd name="connsiteY120" fmla="*/ 1034273 h 5587836"/>
              <a:gd name="connsiteX121" fmla="*/ 7946894 w 9127247"/>
              <a:gd name="connsiteY121" fmla="*/ 1153161 h 5587836"/>
              <a:gd name="connsiteX122" fmla="*/ 7994964 w 9127247"/>
              <a:gd name="connsiteY122" fmla="*/ 1162865 h 5587836"/>
              <a:gd name="connsiteX123" fmla="*/ 7994964 w 9127247"/>
              <a:gd name="connsiteY123" fmla="*/ 1163603 h 5587836"/>
              <a:gd name="connsiteX124" fmla="*/ 8018444 w 9127247"/>
              <a:gd name="connsiteY124" fmla="*/ 1165970 h 5587836"/>
              <a:gd name="connsiteX125" fmla="*/ 8118173 w 9127247"/>
              <a:gd name="connsiteY125" fmla="*/ 1251919 h 5587836"/>
              <a:gd name="connsiteX126" fmla="*/ 8120176 w 9127247"/>
              <a:gd name="connsiteY126" fmla="*/ 1263269 h 5587836"/>
              <a:gd name="connsiteX127" fmla="*/ 8120176 w 9127247"/>
              <a:gd name="connsiteY127" fmla="*/ 1543289 h 5587836"/>
              <a:gd name="connsiteX128" fmla="*/ 8249203 w 9127247"/>
              <a:gd name="connsiteY128" fmla="*/ 1672316 h 5587836"/>
              <a:gd name="connsiteX129" fmla="*/ 8249202 w 9127247"/>
              <a:gd name="connsiteY129" fmla="*/ 1672317 h 5587836"/>
              <a:gd name="connsiteX130" fmla="*/ 8378229 w 9127247"/>
              <a:gd name="connsiteY130" fmla="*/ 1543290 h 5587836"/>
              <a:gd name="connsiteX131" fmla="*/ 8378229 w 9127247"/>
              <a:gd name="connsiteY131" fmla="*/ 1274965 h 5587836"/>
              <a:gd name="connsiteX132" fmla="*/ 8378480 w 9127247"/>
              <a:gd name="connsiteY132" fmla="*/ 1273542 h 5587836"/>
              <a:gd name="connsiteX133" fmla="*/ 8478209 w 9127247"/>
              <a:gd name="connsiteY133" fmla="*/ 1187593 h 5587836"/>
              <a:gd name="connsiteX134" fmla="*/ 8501689 w 9127247"/>
              <a:gd name="connsiteY134" fmla="*/ 1185226 h 5587836"/>
              <a:gd name="connsiteX135" fmla="*/ 8501689 w 9127247"/>
              <a:gd name="connsiteY135" fmla="*/ 1184488 h 5587836"/>
              <a:gd name="connsiteX136" fmla="*/ 8549759 w 9127247"/>
              <a:gd name="connsiteY136" fmla="*/ 1174784 h 5587836"/>
              <a:gd name="connsiteX137" fmla="*/ 8628562 w 9127247"/>
              <a:gd name="connsiteY137" fmla="*/ 1055896 h 5587836"/>
              <a:gd name="connsiteX138" fmla="*/ 8628562 w 9127247"/>
              <a:gd name="connsiteY138" fmla="*/ 496103 h 5587836"/>
              <a:gd name="connsiteX139" fmla="*/ 8628582 w 9127247"/>
              <a:gd name="connsiteY139" fmla="*/ 495990 h 5587836"/>
              <a:gd name="connsiteX140" fmla="*/ 8728311 w 9127247"/>
              <a:gd name="connsiteY140" fmla="*/ 410041 h 5587836"/>
              <a:gd name="connsiteX141" fmla="*/ 8751791 w 9127247"/>
              <a:gd name="connsiteY141" fmla="*/ 407674 h 5587836"/>
              <a:gd name="connsiteX142" fmla="*/ 8751791 w 9127247"/>
              <a:gd name="connsiteY142" fmla="*/ 406936 h 5587836"/>
              <a:gd name="connsiteX143" fmla="*/ 8799861 w 9127247"/>
              <a:gd name="connsiteY143" fmla="*/ 397232 h 5587836"/>
              <a:gd name="connsiteX144" fmla="*/ 8878664 w 9127247"/>
              <a:gd name="connsiteY144" fmla="*/ 278344 h 5587836"/>
              <a:gd name="connsiteX145" fmla="*/ 8878664 w 9127247"/>
              <a:gd name="connsiteY145" fmla="*/ 215030 h 5587836"/>
              <a:gd name="connsiteX146" fmla="*/ 8899829 w 9127247"/>
              <a:gd name="connsiteY146" fmla="*/ 178139 h 5587836"/>
              <a:gd name="connsiteX147" fmla="*/ 8976893 w 9127247"/>
              <a:gd name="connsiteY147" fmla="*/ 131695 h 5587836"/>
              <a:gd name="connsiteX148" fmla="*/ 9000373 w 9127247"/>
              <a:gd name="connsiteY148" fmla="*/ 129328 h 5587836"/>
              <a:gd name="connsiteX149" fmla="*/ 9000373 w 9127247"/>
              <a:gd name="connsiteY149" fmla="*/ 128590 h 5587836"/>
              <a:gd name="connsiteX150" fmla="*/ 9048443 w 9127247"/>
              <a:gd name="connsiteY150" fmla="*/ 118886 h 5587836"/>
              <a:gd name="connsiteX151" fmla="*/ 9127246 w 9127247"/>
              <a:gd name="connsiteY151" fmla="*/ 0 h 5587836"/>
              <a:gd name="connsiteX152" fmla="*/ 9127246 w 9127247"/>
              <a:gd name="connsiteY152" fmla="*/ 203342 h 5587836"/>
              <a:gd name="connsiteX153" fmla="*/ 9127247 w 9127247"/>
              <a:gd name="connsiteY153" fmla="*/ 203347 h 5587836"/>
              <a:gd name="connsiteX154" fmla="*/ 9127246 w 9127247"/>
              <a:gd name="connsiteY154" fmla="*/ 2721348 h 5587836"/>
              <a:gd name="connsiteX155" fmla="*/ 9048443 w 9127247"/>
              <a:gd name="connsiteY155" fmla="*/ 2840234 h 5587836"/>
              <a:gd name="connsiteX156" fmla="*/ 9000373 w 9127247"/>
              <a:gd name="connsiteY156" fmla="*/ 2849938 h 5587836"/>
              <a:gd name="connsiteX157" fmla="*/ 9000373 w 9127247"/>
              <a:gd name="connsiteY157" fmla="*/ 2850676 h 5587836"/>
              <a:gd name="connsiteX158" fmla="*/ 8976893 w 9127247"/>
              <a:gd name="connsiteY158" fmla="*/ 2853043 h 5587836"/>
              <a:gd name="connsiteX159" fmla="*/ 8899829 w 9127247"/>
              <a:gd name="connsiteY159" fmla="*/ 2899487 h 5587836"/>
              <a:gd name="connsiteX160" fmla="*/ 8878664 w 9127247"/>
              <a:gd name="connsiteY160" fmla="*/ 2936378 h 5587836"/>
              <a:gd name="connsiteX161" fmla="*/ 8878664 w 9127247"/>
              <a:gd name="connsiteY161" fmla="*/ 2999692 h 5587836"/>
              <a:gd name="connsiteX162" fmla="*/ 8799861 w 9127247"/>
              <a:gd name="connsiteY162" fmla="*/ 3118580 h 5587836"/>
              <a:gd name="connsiteX163" fmla="*/ 8751791 w 9127247"/>
              <a:gd name="connsiteY163" fmla="*/ 3128284 h 5587836"/>
              <a:gd name="connsiteX164" fmla="*/ 8751791 w 9127247"/>
              <a:gd name="connsiteY164" fmla="*/ 3129022 h 5587836"/>
              <a:gd name="connsiteX165" fmla="*/ 8728311 w 9127247"/>
              <a:gd name="connsiteY165" fmla="*/ 3131389 h 5587836"/>
              <a:gd name="connsiteX166" fmla="*/ 8628582 w 9127247"/>
              <a:gd name="connsiteY166" fmla="*/ 3217338 h 5587836"/>
              <a:gd name="connsiteX167" fmla="*/ 8628562 w 9127247"/>
              <a:gd name="connsiteY167" fmla="*/ 3217451 h 5587836"/>
              <a:gd name="connsiteX168" fmla="*/ 8628562 w 9127247"/>
              <a:gd name="connsiteY168" fmla="*/ 3777244 h 5587836"/>
              <a:gd name="connsiteX169" fmla="*/ 8549759 w 9127247"/>
              <a:gd name="connsiteY169" fmla="*/ 3896132 h 5587836"/>
              <a:gd name="connsiteX170" fmla="*/ 8501689 w 9127247"/>
              <a:gd name="connsiteY170" fmla="*/ 3905836 h 5587836"/>
              <a:gd name="connsiteX171" fmla="*/ 8501689 w 9127247"/>
              <a:gd name="connsiteY171" fmla="*/ 3906574 h 5587836"/>
              <a:gd name="connsiteX172" fmla="*/ 8478209 w 9127247"/>
              <a:gd name="connsiteY172" fmla="*/ 3908941 h 5587836"/>
              <a:gd name="connsiteX173" fmla="*/ 8378480 w 9127247"/>
              <a:gd name="connsiteY173" fmla="*/ 3994890 h 5587836"/>
              <a:gd name="connsiteX174" fmla="*/ 8378229 w 9127247"/>
              <a:gd name="connsiteY174" fmla="*/ 3996313 h 5587836"/>
              <a:gd name="connsiteX175" fmla="*/ 8378229 w 9127247"/>
              <a:gd name="connsiteY175" fmla="*/ 4264638 h 5587836"/>
              <a:gd name="connsiteX176" fmla="*/ 8249202 w 9127247"/>
              <a:gd name="connsiteY176" fmla="*/ 4393665 h 5587836"/>
              <a:gd name="connsiteX177" fmla="*/ 8249203 w 9127247"/>
              <a:gd name="connsiteY177" fmla="*/ 4393664 h 5587836"/>
              <a:gd name="connsiteX178" fmla="*/ 8120176 w 9127247"/>
              <a:gd name="connsiteY178" fmla="*/ 4264637 h 5587836"/>
              <a:gd name="connsiteX179" fmla="*/ 8120176 w 9127247"/>
              <a:gd name="connsiteY179" fmla="*/ 3984617 h 5587836"/>
              <a:gd name="connsiteX180" fmla="*/ 8118173 w 9127247"/>
              <a:gd name="connsiteY180" fmla="*/ 3973267 h 5587836"/>
              <a:gd name="connsiteX181" fmla="*/ 8018444 w 9127247"/>
              <a:gd name="connsiteY181" fmla="*/ 3887318 h 5587836"/>
              <a:gd name="connsiteX182" fmla="*/ 7994964 w 9127247"/>
              <a:gd name="connsiteY182" fmla="*/ 3884951 h 5587836"/>
              <a:gd name="connsiteX183" fmla="*/ 7994964 w 9127247"/>
              <a:gd name="connsiteY183" fmla="*/ 3884213 h 5587836"/>
              <a:gd name="connsiteX184" fmla="*/ 7946894 w 9127247"/>
              <a:gd name="connsiteY184" fmla="*/ 3874509 h 5587836"/>
              <a:gd name="connsiteX185" fmla="*/ 7868091 w 9127247"/>
              <a:gd name="connsiteY185" fmla="*/ 3755621 h 5587836"/>
              <a:gd name="connsiteX186" fmla="*/ 7868091 w 9127247"/>
              <a:gd name="connsiteY186" fmla="*/ 3665491 h 5587836"/>
              <a:gd name="connsiteX187" fmla="*/ 7859702 w 9127247"/>
              <a:gd name="connsiteY187" fmla="*/ 3623941 h 5587836"/>
              <a:gd name="connsiteX188" fmla="*/ 7740815 w 9127247"/>
              <a:gd name="connsiteY188" fmla="*/ 3545137 h 5587836"/>
              <a:gd name="connsiteX189" fmla="*/ 7621927 w 9127247"/>
              <a:gd name="connsiteY189" fmla="*/ 3623941 h 5587836"/>
              <a:gd name="connsiteX190" fmla="*/ 7619738 w 9127247"/>
              <a:gd name="connsiteY190" fmla="*/ 3634786 h 5587836"/>
              <a:gd name="connsiteX191" fmla="*/ 7619738 w 9127247"/>
              <a:gd name="connsiteY191" fmla="*/ 3875655 h 5587836"/>
              <a:gd name="connsiteX192" fmla="*/ 7540935 w 9127247"/>
              <a:gd name="connsiteY192" fmla="*/ 3994543 h 5587836"/>
              <a:gd name="connsiteX193" fmla="*/ 7492865 w 9127247"/>
              <a:gd name="connsiteY193" fmla="*/ 4004247 h 5587836"/>
              <a:gd name="connsiteX194" fmla="*/ 7492865 w 9127247"/>
              <a:gd name="connsiteY194" fmla="*/ 4004985 h 5587836"/>
              <a:gd name="connsiteX195" fmla="*/ 7469385 w 9127247"/>
              <a:gd name="connsiteY195" fmla="*/ 4007352 h 5587836"/>
              <a:gd name="connsiteX196" fmla="*/ 7369656 w 9127247"/>
              <a:gd name="connsiteY196" fmla="*/ 4093301 h 5587836"/>
              <a:gd name="connsiteX197" fmla="*/ 7369404 w 9127247"/>
              <a:gd name="connsiteY197" fmla="*/ 4094730 h 5587836"/>
              <a:gd name="connsiteX198" fmla="*/ 7369404 w 9127247"/>
              <a:gd name="connsiteY198" fmla="*/ 4199371 h 5587836"/>
              <a:gd name="connsiteX199" fmla="*/ 7240377 w 9127247"/>
              <a:gd name="connsiteY199" fmla="*/ 4328398 h 5587836"/>
              <a:gd name="connsiteX200" fmla="*/ 7240378 w 9127247"/>
              <a:gd name="connsiteY200" fmla="*/ 4328397 h 5587836"/>
              <a:gd name="connsiteX201" fmla="*/ 7111351 w 9127247"/>
              <a:gd name="connsiteY201" fmla="*/ 4199370 h 5587836"/>
              <a:gd name="connsiteX202" fmla="*/ 7111351 w 9127247"/>
              <a:gd name="connsiteY202" fmla="*/ 2368051 h 5587836"/>
              <a:gd name="connsiteX203" fmla="*/ 7111350 w 9127247"/>
              <a:gd name="connsiteY203" fmla="*/ 4215893 h 5587836"/>
              <a:gd name="connsiteX204" fmla="*/ 7101212 w 9127247"/>
              <a:gd name="connsiteY204" fmla="*/ 4165674 h 5587836"/>
              <a:gd name="connsiteX205" fmla="*/ 6982324 w 9127247"/>
              <a:gd name="connsiteY205" fmla="*/ 4086870 h 5587836"/>
              <a:gd name="connsiteX206" fmla="*/ 6863437 w 9127247"/>
              <a:gd name="connsiteY206" fmla="*/ 4165674 h 5587836"/>
              <a:gd name="connsiteX207" fmla="*/ 6853673 w 9127247"/>
              <a:gd name="connsiteY207" fmla="*/ 4214034 h 5587836"/>
              <a:gd name="connsiteX208" fmla="*/ 6853673 w 9127247"/>
              <a:gd name="connsiteY208" fmla="*/ 4800436 h 5587836"/>
              <a:gd name="connsiteX209" fmla="*/ 6724646 w 9127247"/>
              <a:gd name="connsiteY209" fmla="*/ 4929463 h 5587836"/>
              <a:gd name="connsiteX210" fmla="*/ 6724647 w 9127247"/>
              <a:gd name="connsiteY210" fmla="*/ 4929462 h 5587836"/>
              <a:gd name="connsiteX211" fmla="*/ 6595620 w 9127247"/>
              <a:gd name="connsiteY211" fmla="*/ 4800435 h 5587836"/>
              <a:gd name="connsiteX212" fmla="*/ 6595620 w 9127247"/>
              <a:gd name="connsiteY212" fmla="*/ 2368051 h 5587836"/>
              <a:gd name="connsiteX213" fmla="*/ 6595619 w 9127247"/>
              <a:gd name="connsiteY213" fmla="*/ 3903473 h 5587836"/>
              <a:gd name="connsiteX214" fmla="*/ 6585481 w 9127247"/>
              <a:gd name="connsiteY214" fmla="*/ 3853254 h 5587836"/>
              <a:gd name="connsiteX215" fmla="*/ 6466593 w 9127247"/>
              <a:gd name="connsiteY215" fmla="*/ 3774450 h 5587836"/>
              <a:gd name="connsiteX216" fmla="*/ 6347706 w 9127247"/>
              <a:gd name="connsiteY216" fmla="*/ 3853254 h 5587836"/>
              <a:gd name="connsiteX217" fmla="*/ 6344108 w 9127247"/>
              <a:gd name="connsiteY217" fmla="*/ 3871073 h 5587836"/>
              <a:gd name="connsiteX218" fmla="*/ 6344108 w 9127247"/>
              <a:gd name="connsiteY218" fmla="*/ 4180019 h 5587836"/>
              <a:gd name="connsiteX219" fmla="*/ 6215081 w 9127247"/>
              <a:gd name="connsiteY219" fmla="*/ 4309046 h 5587836"/>
              <a:gd name="connsiteX220" fmla="*/ 6215082 w 9127247"/>
              <a:gd name="connsiteY220" fmla="*/ 4309045 h 5587836"/>
              <a:gd name="connsiteX221" fmla="*/ 6086055 w 9127247"/>
              <a:gd name="connsiteY221" fmla="*/ 4180018 h 5587836"/>
              <a:gd name="connsiteX222" fmla="*/ 6086055 w 9127247"/>
              <a:gd name="connsiteY222" fmla="*/ 4133280 h 5587836"/>
              <a:gd name="connsiteX223" fmla="*/ 6067385 w 9127247"/>
              <a:gd name="connsiteY223" fmla="*/ 4100738 h 5587836"/>
              <a:gd name="connsiteX224" fmla="*/ 5990321 w 9127247"/>
              <a:gd name="connsiteY224" fmla="*/ 4054294 h 5587836"/>
              <a:gd name="connsiteX225" fmla="*/ 5966841 w 9127247"/>
              <a:gd name="connsiteY225" fmla="*/ 4051927 h 5587836"/>
              <a:gd name="connsiteX226" fmla="*/ 5966841 w 9127247"/>
              <a:gd name="connsiteY226" fmla="*/ 4051189 h 5587836"/>
              <a:gd name="connsiteX227" fmla="*/ 5918771 w 9127247"/>
              <a:gd name="connsiteY227" fmla="*/ 4041485 h 5587836"/>
              <a:gd name="connsiteX228" fmla="*/ 5839968 w 9127247"/>
              <a:gd name="connsiteY228" fmla="*/ 3922597 h 5587836"/>
              <a:gd name="connsiteX229" fmla="*/ 5839968 w 9127247"/>
              <a:gd name="connsiteY229" fmla="*/ 3808613 h 5587836"/>
              <a:gd name="connsiteX230" fmla="*/ 5831579 w 9127247"/>
              <a:gd name="connsiteY230" fmla="*/ 3767063 h 5587836"/>
              <a:gd name="connsiteX231" fmla="*/ 5712692 w 9127247"/>
              <a:gd name="connsiteY231" fmla="*/ 3688259 h 5587836"/>
              <a:gd name="connsiteX232" fmla="*/ 5593804 w 9127247"/>
              <a:gd name="connsiteY232" fmla="*/ 3767063 h 5587836"/>
              <a:gd name="connsiteX233" fmla="*/ 5591615 w 9127247"/>
              <a:gd name="connsiteY233" fmla="*/ 3777907 h 5587836"/>
              <a:gd name="connsiteX234" fmla="*/ 5591615 w 9127247"/>
              <a:gd name="connsiteY234" fmla="*/ 3931311 h 5587836"/>
              <a:gd name="connsiteX235" fmla="*/ 5512812 w 9127247"/>
              <a:gd name="connsiteY235" fmla="*/ 4050199 h 5587836"/>
              <a:gd name="connsiteX236" fmla="*/ 5464742 w 9127247"/>
              <a:gd name="connsiteY236" fmla="*/ 4059903 h 5587836"/>
              <a:gd name="connsiteX237" fmla="*/ 5464742 w 9127247"/>
              <a:gd name="connsiteY237" fmla="*/ 4060641 h 5587836"/>
              <a:gd name="connsiteX238" fmla="*/ 5441262 w 9127247"/>
              <a:gd name="connsiteY238" fmla="*/ 4063008 h 5587836"/>
              <a:gd name="connsiteX239" fmla="*/ 5341533 w 9127247"/>
              <a:gd name="connsiteY239" fmla="*/ 4148957 h 5587836"/>
              <a:gd name="connsiteX240" fmla="*/ 5339329 w 9127247"/>
              <a:gd name="connsiteY240" fmla="*/ 4161447 h 5587836"/>
              <a:gd name="connsiteX241" fmla="*/ 5339329 w 9127247"/>
              <a:gd name="connsiteY241" fmla="*/ 4295355 h 5587836"/>
              <a:gd name="connsiteX242" fmla="*/ 5210302 w 9127247"/>
              <a:gd name="connsiteY242" fmla="*/ 4424382 h 5587836"/>
              <a:gd name="connsiteX243" fmla="*/ 5210303 w 9127247"/>
              <a:gd name="connsiteY243" fmla="*/ 4424381 h 5587836"/>
              <a:gd name="connsiteX244" fmla="*/ 5081276 w 9127247"/>
              <a:gd name="connsiteY244" fmla="*/ 4295354 h 5587836"/>
              <a:gd name="connsiteX245" fmla="*/ 5081276 w 9127247"/>
              <a:gd name="connsiteY245" fmla="*/ 3930100 h 5587836"/>
              <a:gd name="connsiteX246" fmla="*/ 5079072 w 9127247"/>
              <a:gd name="connsiteY246" fmla="*/ 3917610 h 5587836"/>
              <a:gd name="connsiteX247" fmla="*/ 4979343 w 9127247"/>
              <a:gd name="connsiteY247" fmla="*/ 3831661 h 5587836"/>
              <a:gd name="connsiteX248" fmla="*/ 4955863 w 9127247"/>
              <a:gd name="connsiteY248" fmla="*/ 3829294 h 5587836"/>
              <a:gd name="connsiteX249" fmla="*/ 4955863 w 9127247"/>
              <a:gd name="connsiteY249" fmla="*/ 3828556 h 5587836"/>
              <a:gd name="connsiteX250" fmla="*/ 4907793 w 9127247"/>
              <a:gd name="connsiteY250" fmla="*/ 3818852 h 5587836"/>
              <a:gd name="connsiteX251" fmla="*/ 4828990 w 9127247"/>
              <a:gd name="connsiteY251" fmla="*/ 3699964 h 5587836"/>
              <a:gd name="connsiteX252" fmla="*/ 4828990 w 9127247"/>
              <a:gd name="connsiteY252" fmla="*/ 3323588 h 5587836"/>
              <a:gd name="connsiteX253" fmla="*/ 4820601 w 9127247"/>
              <a:gd name="connsiteY253" fmla="*/ 3282039 h 5587836"/>
              <a:gd name="connsiteX254" fmla="*/ 4701714 w 9127247"/>
              <a:gd name="connsiteY254" fmla="*/ 3203235 h 5587836"/>
              <a:gd name="connsiteX255" fmla="*/ 4572687 w 9127247"/>
              <a:gd name="connsiteY255" fmla="*/ 3332262 h 5587836"/>
              <a:gd name="connsiteX256" fmla="*/ 4572687 w 9127247"/>
              <a:gd name="connsiteY256" fmla="*/ 2368051 h 5587836"/>
              <a:gd name="connsiteX257" fmla="*/ 4572572 w 9127247"/>
              <a:gd name="connsiteY257" fmla="*/ 2368051 h 5587836"/>
              <a:gd name="connsiteX258" fmla="*/ 4572571 w 9127247"/>
              <a:gd name="connsiteY258" fmla="*/ 3636015 h 5587836"/>
              <a:gd name="connsiteX259" fmla="*/ 4493768 w 9127247"/>
              <a:gd name="connsiteY259" fmla="*/ 3754903 h 5587836"/>
              <a:gd name="connsiteX260" fmla="*/ 4445698 w 9127247"/>
              <a:gd name="connsiteY260" fmla="*/ 3764607 h 5587836"/>
              <a:gd name="connsiteX261" fmla="*/ 4445698 w 9127247"/>
              <a:gd name="connsiteY261" fmla="*/ 3765345 h 5587836"/>
              <a:gd name="connsiteX262" fmla="*/ 4422218 w 9127247"/>
              <a:gd name="connsiteY262" fmla="*/ 3767712 h 5587836"/>
              <a:gd name="connsiteX263" fmla="*/ 4345153 w 9127247"/>
              <a:gd name="connsiteY263" fmla="*/ 3814156 h 5587836"/>
              <a:gd name="connsiteX264" fmla="*/ 4324246 w 9127247"/>
              <a:gd name="connsiteY264" fmla="*/ 3850599 h 5587836"/>
              <a:gd name="connsiteX265" fmla="*/ 4324246 w 9127247"/>
              <a:gd name="connsiteY265" fmla="*/ 3986211 h 5587836"/>
              <a:gd name="connsiteX266" fmla="*/ 4245443 w 9127247"/>
              <a:gd name="connsiteY266" fmla="*/ 4105099 h 5587836"/>
              <a:gd name="connsiteX267" fmla="*/ 4197375 w 9127247"/>
              <a:gd name="connsiteY267" fmla="*/ 4114803 h 5587836"/>
              <a:gd name="connsiteX268" fmla="*/ 4197375 w 9127247"/>
              <a:gd name="connsiteY268" fmla="*/ 4115541 h 5587836"/>
              <a:gd name="connsiteX269" fmla="*/ 4173895 w 9127247"/>
              <a:gd name="connsiteY269" fmla="*/ 4117908 h 5587836"/>
              <a:gd name="connsiteX270" fmla="*/ 4096831 w 9127247"/>
              <a:gd name="connsiteY270" fmla="*/ 4164352 h 5587836"/>
              <a:gd name="connsiteX271" fmla="*/ 4075692 w 9127247"/>
              <a:gd name="connsiteY271" fmla="*/ 4201198 h 5587836"/>
              <a:gd name="connsiteX272" fmla="*/ 4075692 w 9127247"/>
              <a:gd name="connsiteY272" fmla="*/ 4358967 h 5587836"/>
              <a:gd name="connsiteX273" fmla="*/ 3946666 w 9127247"/>
              <a:gd name="connsiteY273" fmla="*/ 4487994 h 5587836"/>
              <a:gd name="connsiteX274" fmla="*/ 3946666 w 9127247"/>
              <a:gd name="connsiteY274" fmla="*/ 4487993 h 5587836"/>
              <a:gd name="connsiteX275" fmla="*/ 3817639 w 9127247"/>
              <a:gd name="connsiteY275" fmla="*/ 4358966 h 5587836"/>
              <a:gd name="connsiteX276" fmla="*/ 3817639 w 9127247"/>
              <a:gd name="connsiteY276" fmla="*/ 3866221 h 5587836"/>
              <a:gd name="connsiteX277" fmla="*/ 3809251 w 9127247"/>
              <a:gd name="connsiteY277" fmla="*/ 3824671 h 5587836"/>
              <a:gd name="connsiteX278" fmla="*/ 3690364 w 9127247"/>
              <a:gd name="connsiteY278" fmla="*/ 3745867 h 5587836"/>
              <a:gd name="connsiteX279" fmla="*/ 3571477 w 9127247"/>
              <a:gd name="connsiteY279" fmla="*/ 3824671 h 5587836"/>
              <a:gd name="connsiteX280" fmla="*/ 3570990 w 9127247"/>
              <a:gd name="connsiteY280" fmla="*/ 3827081 h 5587836"/>
              <a:gd name="connsiteX281" fmla="*/ 3570990 w 9127247"/>
              <a:gd name="connsiteY281" fmla="*/ 4082222 h 5587836"/>
              <a:gd name="connsiteX282" fmla="*/ 3492186 w 9127247"/>
              <a:gd name="connsiteY282" fmla="*/ 4201110 h 5587836"/>
              <a:gd name="connsiteX283" fmla="*/ 3448386 w 9127247"/>
              <a:gd name="connsiteY283" fmla="*/ 4209952 h 5587836"/>
              <a:gd name="connsiteX284" fmla="*/ 3448386 w 9127247"/>
              <a:gd name="connsiteY284" fmla="*/ 4211318 h 5587836"/>
              <a:gd name="connsiteX285" fmla="*/ 3424906 w 9127247"/>
              <a:gd name="connsiteY285" fmla="*/ 4213685 h 5587836"/>
              <a:gd name="connsiteX286" fmla="*/ 3325177 w 9127247"/>
              <a:gd name="connsiteY286" fmla="*/ 4299634 h 5587836"/>
              <a:gd name="connsiteX287" fmla="*/ 3316976 w 9127247"/>
              <a:gd name="connsiteY287" fmla="*/ 4346105 h 5587836"/>
              <a:gd name="connsiteX288" fmla="*/ 3316976 w 9127247"/>
              <a:gd name="connsiteY288" fmla="*/ 4813274 h 5587836"/>
              <a:gd name="connsiteX289" fmla="*/ 3187949 w 9127247"/>
              <a:gd name="connsiteY289" fmla="*/ 4942301 h 5587836"/>
              <a:gd name="connsiteX290" fmla="*/ 3187950 w 9127247"/>
              <a:gd name="connsiteY290" fmla="*/ 4942302 h 5587836"/>
              <a:gd name="connsiteX291" fmla="*/ 3058923 w 9127247"/>
              <a:gd name="connsiteY291" fmla="*/ 4813275 h 5587836"/>
              <a:gd name="connsiteX292" fmla="*/ 3058923 w 9127247"/>
              <a:gd name="connsiteY292" fmla="*/ 4161130 h 5587836"/>
              <a:gd name="connsiteX293" fmla="*/ 3042906 w 9127247"/>
              <a:gd name="connsiteY293" fmla="*/ 4134731 h 5587836"/>
              <a:gd name="connsiteX294" fmla="*/ 2943343 w 9127247"/>
              <a:gd name="connsiteY294" fmla="*/ 4087777 h 5587836"/>
              <a:gd name="connsiteX295" fmla="*/ 2824456 w 9127247"/>
              <a:gd name="connsiteY295" fmla="*/ 4166581 h 5587836"/>
              <a:gd name="connsiteX296" fmla="*/ 2822000 w 9127247"/>
              <a:gd name="connsiteY296" fmla="*/ 4178741 h 5587836"/>
              <a:gd name="connsiteX297" fmla="*/ 2822000 w 9127247"/>
              <a:gd name="connsiteY297" fmla="*/ 4686463 h 5587836"/>
              <a:gd name="connsiteX298" fmla="*/ 2692973 w 9127247"/>
              <a:gd name="connsiteY298" fmla="*/ 4815490 h 5587836"/>
              <a:gd name="connsiteX299" fmla="*/ 2692974 w 9127247"/>
              <a:gd name="connsiteY299" fmla="*/ 4815489 h 5587836"/>
              <a:gd name="connsiteX300" fmla="*/ 2563948 w 9127247"/>
              <a:gd name="connsiteY300" fmla="*/ 4686462 h 5587836"/>
              <a:gd name="connsiteX301" fmla="*/ 2563948 w 9127247"/>
              <a:gd name="connsiteY301" fmla="*/ 2368051 h 5587836"/>
              <a:gd name="connsiteX302" fmla="*/ 2563947 w 9127247"/>
              <a:gd name="connsiteY302" fmla="*/ 2368051 h 5587836"/>
              <a:gd name="connsiteX303" fmla="*/ 2563946 w 9127247"/>
              <a:gd name="connsiteY303" fmla="*/ 4661333 h 5587836"/>
              <a:gd name="connsiteX304" fmla="*/ 2553807 w 9127247"/>
              <a:gd name="connsiteY304" fmla="*/ 4611115 h 5587836"/>
              <a:gd name="connsiteX305" fmla="*/ 2434920 w 9127247"/>
              <a:gd name="connsiteY305" fmla="*/ 4532311 h 5587836"/>
              <a:gd name="connsiteX306" fmla="*/ 2305893 w 9127247"/>
              <a:gd name="connsiteY306" fmla="*/ 4661338 h 5587836"/>
              <a:gd name="connsiteX307" fmla="*/ 2305893 w 9127247"/>
              <a:gd name="connsiteY307" fmla="*/ 5458809 h 5587836"/>
              <a:gd name="connsiteX308" fmla="*/ 2176866 w 9127247"/>
              <a:gd name="connsiteY308" fmla="*/ 5587836 h 5587836"/>
              <a:gd name="connsiteX309" fmla="*/ 2176867 w 9127247"/>
              <a:gd name="connsiteY309" fmla="*/ 5587835 h 5587836"/>
              <a:gd name="connsiteX310" fmla="*/ 2047839 w 9127247"/>
              <a:gd name="connsiteY310" fmla="*/ 5458808 h 5587836"/>
              <a:gd name="connsiteX311" fmla="*/ 2047839 w 9127247"/>
              <a:gd name="connsiteY311" fmla="*/ 2737460 h 5587836"/>
              <a:gd name="connsiteX312" fmla="*/ 2176867 w 9127247"/>
              <a:gd name="connsiteY312" fmla="*/ 2866487 h 5587836"/>
              <a:gd name="connsiteX313" fmla="*/ 2176866 w 9127247"/>
              <a:gd name="connsiteY313" fmla="*/ 2866488 h 5587836"/>
              <a:gd name="connsiteX314" fmla="*/ 2305893 w 9127247"/>
              <a:gd name="connsiteY314" fmla="*/ 2737461 h 5587836"/>
              <a:gd name="connsiteX315" fmla="*/ 2305893 w 9127247"/>
              <a:gd name="connsiteY315" fmla="*/ 1939990 h 5587836"/>
              <a:gd name="connsiteX316" fmla="*/ 2434920 w 9127247"/>
              <a:gd name="connsiteY316" fmla="*/ 1810963 h 5587836"/>
              <a:gd name="connsiteX317" fmla="*/ 2553807 w 9127247"/>
              <a:gd name="connsiteY317" fmla="*/ 1889767 h 5587836"/>
              <a:gd name="connsiteX318" fmla="*/ 2563946 w 9127247"/>
              <a:gd name="connsiteY318" fmla="*/ 1939985 h 5587836"/>
              <a:gd name="connsiteX319" fmla="*/ 9557 w 9127247"/>
              <a:gd name="connsiteY319" fmla="*/ 2368051 h 5587836"/>
              <a:gd name="connsiteX320" fmla="*/ 9558 w 9127247"/>
              <a:gd name="connsiteY320" fmla="*/ 1669526 h 5587836"/>
              <a:gd name="connsiteX321" fmla="*/ 138585 w 9127247"/>
              <a:gd name="connsiteY321" fmla="*/ 1798553 h 5587836"/>
              <a:gd name="connsiteX322" fmla="*/ 138584 w 9127247"/>
              <a:gd name="connsiteY322" fmla="*/ 1798554 h 5587836"/>
              <a:gd name="connsiteX323" fmla="*/ 267611 w 9127247"/>
              <a:gd name="connsiteY323" fmla="*/ 1669527 h 5587836"/>
              <a:gd name="connsiteX324" fmla="*/ 267611 w 9127247"/>
              <a:gd name="connsiteY324" fmla="*/ 1580609 h 5587836"/>
              <a:gd name="connsiteX325" fmla="*/ 271209 w 9127247"/>
              <a:gd name="connsiteY325" fmla="*/ 1562790 h 5587836"/>
              <a:gd name="connsiteX326" fmla="*/ 390096 w 9127247"/>
              <a:gd name="connsiteY326" fmla="*/ 1483986 h 5587836"/>
              <a:gd name="connsiteX327" fmla="*/ 508984 w 9127247"/>
              <a:gd name="connsiteY327" fmla="*/ 1562790 h 5587836"/>
              <a:gd name="connsiteX328" fmla="*/ 519122 w 9127247"/>
              <a:gd name="connsiteY328" fmla="*/ 1613009 h 5587836"/>
              <a:gd name="connsiteX329" fmla="*/ 519123 w 9127247"/>
              <a:gd name="connsiteY329" fmla="*/ 2207029 h 5587836"/>
              <a:gd name="connsiteX330" fmla="*/ 648150 w 9127247"/>
              <a:gd name="connsiteY330" fmla="*/ 2336056 h 5587836"/>
              <a:gd name="connsiteX331" fmla="*/ 648149 w 9127247"/>
              <a:gd name="connsiteY331" fmla="*/ 2336057 h 5587836"/>
              <a:gd name="connsiteX332" fmla="*/ 777176 w 9127247"/>
              <a:gd name="connsiteY332" fmla="*/ 2207030 h 5587836"/>
              <a:gd name="connsiteX333" fmla="*/ 777176 w 9127247"/>
              <a:gd name="connsiteY333" fmla="*/ 2121691 h 5587836"/>
              <a:gd name="connsiteX334" fmla="*/ 786940 w 9127247"/>
              <a:gd name="connsiteY334" fmla="*/ 2073330 h 5587836"/>
              <a:gd name="connsiteX335" fmla="*/ 905827 w 9127247"/>
              <a:gd name="connsiteY335" fmla="*/ 1994526 h 5587836"/>
              <a:gd name="connsiteX336" fmla="*/ 1024715 w 9127247"/>
              <a:gd name="connsiteY336" fmla="*/ 2073330 h 5587836"/>
              <a:gd name="connsiteX337" fmla="*/ 1034853 w 9127247"/>
              <a:gd name="connsiteY337" fmla="*/ 2123549 h 5587836"/>
              <a:gd name="connsiteX338" fmla="*/ 1034854 w 9127247"/>
              <a:gd name="connsiteY338" fmla="*/ 2107026 h 5587836"/>
              <a:gd name="connsiteX339" fmla="*/ 1163882 w 9127247"/>
              <a:gd name="connsiteY339" fmla="*/ 2236053 h 5587836"/>
              <a:gd name="connsiteX340" fmla="*/ 1163882 w 9127247"/>
              <a:gd name="connsiteY340" fmla="*/ 2236054 h 5587836"/>
              <a:gd name="connsiteX341" fmla="*/ 1292908 w 9127247"/>
              <a:gd name="connsiteY341" fmla="*/ 2107027 h 5587836"/>
              <a:gd name="connsiteX342" fmla="*/ 1292908 w 9127247"/>
              <a:gd name="connsiteY342" fmla="*/ 1846330 h 5587836"/>
              <a:gd name="connsiteX343" fmla="*/ 1293622 w 9127247"/>
              <a:gd name="connsiteY343" fmla="*/ 1842797 h 5587836"/>
              <a:gd name="connsiteX344" fmla="*/ 1412510 w 9127247"/>
              <a:gd name="connsiteY344" fmla="*/ 1763993 h 5587836"/>
              <a:gd name="connsiteX345" fmla="*/ 1531396 w 9127247"/>
              <a:gd name="connsiteY345" fmla="*/ 1842797 h 5587836"/>
              <a:gd name="connsiteX346" fmla="*/ 1532109 w 9127247"/>
              <a:gd name="connsiteY346" fmla="*/ 1846328 h 5587836"/>
              <a:gd name="connsiteX347" fmla="*/ 1532109 w 9127247"/>
              <a:gd name="connsiteY347" fmla="*/ 2019218 h 5587836"/>
              <a:gd name="connsiteX348" fmla="*/ 1661135 w 9127247"/>
              <a:gd name="connsiteY348" fmla="*/ 2148245 h 5587836"/>
              <a:gd name="connsiteX349" fmla="*/ 1661134 w 9127247"/>
              <a:gd name="connsiteY349" fmla="*/ 2148246 h 5587836"/>
              <a:gd name="connsiteX350" fmla="*/ 1790161 w 9127247"/>
              <a:gd name="connsiteY350" fmla="*/ 2019219 h 5587836"/>
              <a:gd name="connsiteX351" fmla="*/ 1790161 w 9127247"/>
              <a:gd name="connsiteY351" fmla="*/ 1688417 h 5587836"/>
              <a:gd name="connsiteX352" fmla="*/ 1799925 w 9127247"/>
              <a:gd name="connsiteY352" fmla="*/ 1640057 h 5587836"/>
              <a:gd name="connsiteX353" fmla="*/ 1918812 w 9127247"/>
              <a:gd name="connsiteY353" fmla="*/ 1561253 h 5587836"/>
              <a:gd name="connsiteX354" fmla="*/ 2037700 w 9127247"/>
              <a:gd name="connsiteY354" fmla="*/ 1640057 h 5587836"/>
              <a:gd name="connsiteX355" fmla="*/ 2047838 w 9127247"/>
              <a:gd name="connsiteY355" fmla="*/ 1690276 h 5587836"/>
              <a:gd name="connsiteX356" fmla="*/ 2047839 w 9127247"/>
              <a:gd name="connsiteY356" fmla="*/ 2368051 h 5587836"/>
              <a:gd name="connsiteX357" fmla="*/ 2047838 w 9127247"/>
              <a:gd name="connsiteY357" fmla="*/ 4411624 h 5587836"/>
              <a:gd name="connsiteX358" fmla="*/ 2037700 w 9127247"/>
              <a:gd name="connsiteY358" fmla="*/ 4361405 h 5587836"/>
              <a:gd name="connsiteX359" fmla="*/ 1918812 w 9127247"/>
              <a:gd name="connsiteY359" fmla="*/ 4282601 h 5587836"/>
              <a:gd name="connsiteX360" fmla="*/ 1799925 w 9127247"/>
              <a:gd name="connsiteY360" fmla="*/ 4361405 h 5587836"/>
              <a:gd name="connsiteX361" fmla="*/ 1790161 w 9127247"/>
              <a:gd name="connsiteY361" fmla="*/ 4409765 h 5587836"/>
              <a:gd name="connsiteX362" fmla="*/ 1790161 w 9127247"/>
              <a:gd name="connsiteY362" fmla="*/ 4740567 h 5587836"/>
              <a:gd name="connsiteX363" fmla="*/ 1661134 w 9127247"/>
              <a:gd name="connsiteY363" fmla="*/ 4869594 h 5587836"/>
              <a:gd name="connsiteX364" fmla="*/ 1661135 w 9127247"/>
              <a:gd name="connsiteY364" fmla="*/ 4869593 h 5587836"/>
              <a:gd name="connsiteX365" fmla="*/ 1532109 w 9127247"/>
              <a:gd name="connsiteY365" fmla="*/ 4740566 h 5587836"/>
              <a:gd name="connsiteX366" fmla="*/ 1532109 w 9127247"/>
              <a:gd name="connsiteY366" fmla="*/ 4567676 h 5587836"/>
              <a:gd name="connsiteX367" fmla="*/ 1531396 w 9127247"/>
              <a:gd name="connsiteY367" fmla="*/ 4564145 h 5587836"/>
              <a:gd name="connsiteX368" fmla="*/ 1412510 w 9127247"/>
              <a:gd name="connsiteY368" fmla="*/ 4485341 h 5587836"/>
              <a:gd name="connsiteX369" fmla="*/ 1293622 w 9127247"/>
              <a:gd name="connsiteY369" fmla="*/ 4564145 h 5587836"/>
              <a:gd name="connsiteX370" fmla="*/ 1292908 w 9127247"/>
              <a:gd name="connsiteY370" fmla="*/ 4567678 h 5587836"/>
              <a:gd name="connsiteX371" fmla="*/ 1292908 w 9127247"/>
              <a:gd name="connsiteY371" fmla="*/ 4828375 h 5587836"/>
              <a:gd name="connsiteX372" fmla="*/ 1163882 w 9127247"/>
              <a:gd name="connsiteY372" fmla="*/ 4957402 h 5587836"/>
              <a:gd name="connsiteX373" fmla="*/ 1163882 w 9127247"/>
              <a:gd name="connsiteY373" fmla="*/ 4957401 h 5587836"/>
              <a:gd name="connsiteX374" fmla="*/ 1034854 w 9127247"/>
              <a:gd name="connsiteY374" fmla="*/ 4828374 h 5587836"/>
              <a:gd name="connsiteX375" fmla="*/ 1034854 w 9127247"/>
              <a:gd name="connsiteY375" fmla="*/ 2368051 h 5587836"/>
              <a:gd name="connsiteX376" fmla="*/ 1034853 w 9127247"/>
              <a:gd name="connsiteY376" fmla="*/ 4844897 h 5587836"/>
              <a:gd name="connsiteX377" fmla="*/ 1024715 w 9127247"/>
              <a:gd name="connsiteY377" fmla="*/ 4794678 h 5587836"/>
              <a:gd name="connsiteX378" fmla="*/ 905827 w 9127247"/>
              <a:gd name="connsiteY378" fmla="*/ 4715874 h 5587836"/>
              <a:gd name="connsiteX379" fmla="*/ 786940 w 9127247"/>
              <a:gd name="connsiteY379" fmla="*/ 4794678 h 5587836"/>
              <a:gd name="connsiteX380" fmla="*/ 777176 w 9127247"/>
              <a:gd name="connsiteY380" fmla="*/ 4843039 h 5587836"/>
              <a:gd name="connsiteX381" fmla="*/ 777176 w 9127247"/>
              <a:gd name="connsiteY381" fmla="*/ 4928378 h 5587836"/>
              <a:gd name="connsiteX382" fmla="*/ 648149 w 9127247"/>
              <a:gd name="connsiteY382" fmla="*/ 5057405 h 5587836"/>
              <a:gd name="connsiteX383" fmla="*/ 648150 w 9127247"/>
              <a:gd name="connsiteY383" fmla="*/ 5057404 h 5587836"/>
              <a:gd name="connsiteX384" fmla="*/ 519123 w 9127247"/>
              <a:gd name="connsiteY384" fmla="*/ 4928377 h 5587836"/>
              <a:gd name="connsiteX385" fmla="*/ 519123 w 9127247"/>
              <a:gd name="connsiteY385" fmla="*/ 2368051 h 5587836"/>
              <a:gd name="connsiteX386" fmla="*/ 519122 w 9127247"/>
              <a:gd name="connsiteY386" fmla="*/ 4334357 h 5587836"/>
              <a:gd name="connsiteX387" fmla="*/ 508984 w 9127247"/>
              <a:gd name="connsiteY387" fmla="*/ 4284138 h 5587836"/>
              <a:gd name="connsiteX388" fmla="*/ 390096 w 9127247"/>
              <a:gd name="connsiteY388" fmla="*/ 4205334 h 5587836"/>
              <a:gd name="connsiteX389" fmla="*/ 271209 w 9127247"/>
              <a:gd name="connsiteY389" fmla="*/ 4284138 h 5587836"/>
              <a:gd name="connsiteX390" fmla="*/ 267611 w 9127247"/>
              <a:gd name="connsiteY390" fmla="*/ 4301957 h 5587836"/>
              <a:gd name="connsiteX391" fmla="*/ 267611 w 9127247"/>
              <a:gd name="connsiteY391" fmla="*/ 4390875 h 5587836"/>
              <a:gd name="connsiteX392" fmla="*/ 138584 w 9127247"/>
              <a:gd name="connsiteY392" fmla="*/ 4519902 h 5587836"/>
              <a:gd name="connsiteX393" fmla="*/ 138585 w 9127247"/>
              <a:gd name="connsiteY393" fmla="*/ 4519901 h 5587836"/>
              <a:gd name="connsiteX394" fmla="*/ 9558 w 9127247"/>
              <a:gd name="connsiteY394" fmla="*/ 4390874 h 5587836"/>
              <a:gd name="connsiteX395" fmla="*/ 9558 w 9127247"/>
              <a:gd name="connsiteY395" fmla="*/ 2368051 h 5587836"/>
              <a:gd name="connsiteX396" fmla="*/ 9557 w 9127247"/>
              <a:gd name="connsiteY396" fmla="*/ 2368051 h 5587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Lst>
            <a:rect l="l" t="t" r="r" b="b"/>
            <a:pathLst>
              <a:path w="9127247" h="5587836">
                <a:moveTo>
                  <a:pt x="3425771" y="4206304"/>
                </a:moveTo>
                <a:lnTo>
                  <a:pt x="3428220" y="4207138"/>
                </a:lnTo>
                <a:lnTo>
                  <a:pt x="3428614" y="4207172"/>
                </a:lnTo>
                <a:lnTo>
                  <a:pt x="3425771" y="4206304"/>
                </a:lnTo>
                <a:close/>
                <a:moveTo>
                  <a:pt x="3425771" y="1484956"/>
                </a:moveTo>
                <a:lnTo>
                  <a:pt x="3428614" y="1485824"/>
                </a:lnTo>
                <a:lnTo>
                  <a:pt x="3428220" y="1485790"/>
                </a:lnTo>
                <a:lnTo>
                  <a:pt x="3425771" y="1484956"/>
                </a:lnTo>
                <a:close/>
                <a:moveTo>
                  <a:pt x="2563946" y="1939985"/>
                </a:moveTo>
                <a:cubicBezTo>
                  <a:pt x="2565636" y="1952543"/>
                  <a:pt x="2542443" y="1939421"/>
                  <a:pt x="2563948" y="1965114"/>
                </a:cubicBezTo>
                <a:cubicBezTo>
                  <a:pt x="2563948" y="2036374"/>
                  <a:pt x="2621714" y="2094141"/>
                  <a:pt x="2692974" y="2094141"/>
                </a:cubicBezTo>
                <a:lnTo>
                  <a:pt x="2692973" y="2094142"/>
                </a:lnTo>
                <a:cubicBezTo>
                  <a:pt x="2764233" y="2094142"/>
                  <a:pt x="2822000" y="2036375"/>
                  <a:pt x="2822000" y="1965115"/>
                </a:cubicBezTo>
                <a:lnTo>
                  <a:pt x="2822000" y="1457393"/>
                </a:lnTo>
                <a:lnTo>
                  <a:pt x="2824456" y="1445233"/>
                </a:lnTo>
                <a:cubicBezTo>
                  <a:pt x="2844043" y="1398923"/>
                  <a:pt x="2889899" y="1366429"/>
                  <a:pt x="2943343" y="1366429"/>
                </a:cubicBezTo>
                <a:cubicBezTo>
                  <a:pt x="2983427" y="1366429"/>
                  <a:pt x="3019241" y="1384707"/>
                  <a:pt x="3042906" y="1413383"/>
                </a:cubicBezTo>
                <a:lnTo>
                  <a:pt x="3058923" y="1439782"/>
                </a:lnTo>
                <a:lnTo>
                  <a:pt x="3058923" y="2091927"/>
                </a:lnTo>
                <a:cubicBezTo>
                  <a:pt x="3058923" y="2163187"/>
                  <a:pt x="3116689" y="2220954"/>
                  <a:pt x="3187950" y="2220954"/>
                </a:cubicBezTo>
                <a:lnTo>
                  <a:pt x="3187949" y="2220953"/>
                </a:lnTo>
                <a:cubicBezTo>
                  <a:pt x="3259209" y="2220953"/>
                  <a:pt x="3316976" y="2163186"/>
                  <a:pt x="3316976" y="2091926"/>
                </a:cubicBezTo>
                <a:lnTo>
                  <a:pt x="3316976" y="1624757"/>
                </a:lnTo>
                <a:lnTo>
                  <a:pt x="3325177" y="1578286"/>
                </a:lnTo>
                <a:cubicBezTo>
                  <a:pt x="3341096" y="1534810"/>
                  <a:pt x="3378708" y="1501790"/>
                  <a:pt x="3424906" y="1492337"/>
                </a:cubicBezTo>
                <a:lnTo>
                  <a:pt x="3448386" y="1489970"/>
                </a:lnTo>
                <a:lnTo>
                  <a:pt x="3448386" y="1488604"/>
                </a:lnTo>
                <a:lnTo>
                  <a:pt x="3492186" y="1479762"/>
                </a:lnTo>
                <a:cubicBezTo>
                  <a:pt x="3538496" y="1460174"/>
                  <a:pt x="3570990" y="1414319"/>
                  <a:pt x="3570990" y="1360874"/>
                </a:cubicBezTo>
                <a:lnTo>
                  <a:pt x="3570990" y="1105733"/>
                </a:lnTo>
                <a:lnTo>
                  <a:pt x="3571477" y="1103323"/>
                </a:lnTo>
                <a:cubicBezTo>
                  <a:pt x="3591064" y="1057013"/>
                  <a:pt x="3636919" y="1024519"/>
                  <a:pt x="3690364" y="1024519"/>
                </a:cubicBezTo>
                <a:cubicBezTo>
                  <a:pt x="3743809" y="1024519"/>
                  <a:pt x="3789664" y="1057013"/>
                  <a:pt x="3809251" y="1103323"/>
                </a:cubicBezTo>
                <a:lnTo>
                  <a:pt x="3817639" y="1144873"/>
                </a:lnTo>
                <a:lnTo>
                  <a:pt x="3817639" y="1637618"/>
                </a:lnTo>
                <a:cubicBezTo>
                  <a:pt x="3817639" y="1708878"/>
                  <a:pt x="3875407" y="1766645"/>
                  <a:pt x="3946666" y="1766645"/>
                </a:cubicBezTo>
                <a:lnTo>
                  <a:pt x="3946666" y="1766646"/>
                </a:lnTo>
                <a:cubicBezTo>
                  <a:pt x="4017925" y="1766646"/>
                  <a:pt x="4075692" y="1708879"/>
                  <a:pt x="4075692" y="1637619"/>
                </a:cubicBezTo>
                <a:lnTo>
                  <a:pt x="4075692" y="1479850"/>
                </a:lnTo>
                <a:lnTo>
                  <a:pt x="4096831" y="1443004"/>
                </a:lnTo>
                <a:cubicBezTo>
                  <a:pt x="4116114" y="1419638"/>
                  <a:pt x="4143097" y="1402862"/>
                  <a:pt x="4173895" y="1396560"/>
                </a:cubicBezTo>
                <a:lnTo>
                  <a:pt x="4197375" y="1394193"/>
                </a:lnTo>
                <a:lnTo>
                  <a:pt x="4197375" y="1393455"/>
                </a:lnTo>
                <a:lnTo>
                  <a:pt x="4245443" y="1383751"/>
                </a:lnTo>
                <a:cubicBezTo>
                  <a:pt x="4291752" y="1364163"/>
                  <a:pt x="4324246" y="1318308"/>
                  <a:pt x="4324246" y="1264863"/>
                </a:cubicBezTo>
                <a:lnTo>
                  <a:pt x="4324246" y="1129251"/>
                </a:lnTo>
                <a:lnTo>
                  <a:pt x="4345153" y="1092808"/>
                </a:lnTo>
                <a:cubicBezTo>
                  <a:pt x="4364437" y="1069442"/>
                  <a:pt x="4391419" y="1052666"/>
                  <a:pt x="4422218" y="1046364"/>
                </a:cubicBezTo>
                <a:lnTo>
                  <a:pt x="4445698" y="1043997"/>
                </a:lnTo>
                <a:lnTo>
                  <a:pt x="4445698" y="1043259"/>
                </a:lnTo>
                <a:lnTo>
                  <a:pt x="4493768" y="1033555"/>
                </a:lnTo>
                <a:cubicBezTo>
                  <a:pt x="4540077" y="1013967"/>
                  <a:pt x="4572571" y="968112"/>
                  <a:pt x="4572571" y="914667"/>
                </a:cubicBezTo>
                <a:cubicBezTo>
                  <a:pt x="4585724" y="844227"/>
                  <a:pt x="4551163" y="683044"/>
                  <a:pt x="4572687" y="610914"/>
                </a:cubicBezTo>
                <a:cubicBezTo>
                  <a:pt x="4572687" y="539654"/>
                  <a:pt x="4630454" y="481887"/>
                  <a:pt x="4701714" y="481887"/>
                </a:cubicBezTo>
                <a:cubicBezTo>
                  <a:pt x="4755159" y="481887"/>
                  <a:pt x="4801014" y="514381"/>
                  <a:pt x="4820601" y="560691"/>
                </a:cubicBezTo>
                <a:lnTo>
                  <a:pt x="4828990" y="602240"/>
                </a:lnTo>
                <a:lnTo>
                  <a:pt x="4828990" y="978616"/>
                </a:lnTo>
                <a:cubicBezTo>
                  <a:pt x="4828990" y="1032061"/>
                  <a:pt x="4861484" y="1077916"/>
                  <a:pt x="4907793" y="1097504"/>
                </a:cubicBezTo>
                <a:lnTo>
                  <a:pt x="4955863" y="1107208"/>
                </a:lnTo>
                <a:lnTo>
                  <a:pt x="4955863" y="1107946"/>
                </a:lnTo>
                <a:lnTo>
                  <a:pt x="4979343" y="1110313"/>
                </a:lnTo>
                <a:cubicBezTo>
                  <a:pt x="5025541" y="1119766"/>
                  <a:pt x="5063153" y="1152786"/>
                  <a:pt x="5079072" y="1196262"/>
                </a:cubicBezTo>
                <a:lnTo>
                  <a:pt x="5081276" y="1208752"/>
                </a:lnTo>
                <a:lnTo>
                  <a:pt x="5081276" y="1574006"/>
                </a:lnTo>
                <a:cubicBezTo>
                  <a:pt x="5081276" y="1645266"/>
                  <a:pt x="5139043" y="1703033"/>
                  <a:pt x="5210303" y="1703033"/>
                </a:cubicBezTo>
                <a:lnTo>
                  <a:pt x="5210302" y="1703034"/>
                </a:lnTo>
                <a:cubicBezTo>
                  <a:pt x="5281562" y="1703034"/>
                  <a:pt x="5339329" y="1645267"/>
                  <a:pt x="5339329" y="1574007"/>
                </a:cubicBezTo>
                <a:lnTo>
                  <a:pt x="5339329" y="1440099"/>
                </a:lnTo>
                <a:lnTo>
                  <a:pt x="5341533" y="1427609"/>
                </a:lnTo>
                <a:cubicBezTo>
                  <a:pt x="5357452" y="1384133"/>
                  <a:pt x="5395064" y="1351113"/>
                  <a:pt x="5441262" y="1341660"/>
                </a:cubicBezTo>
                <a:lnTo>
                  <a:pt x="5464742" y="1339293"/>
                </a:lnTo>
                <a:lnTo>
                  <a:pt x="5464742" y="1338555"/>
                </a:lnTo>
                <a:lnTo>
                  <a:pt x="5512812" y="1328851"/>
                </a:lnTo>
                <a:cubicBezTo>
                  <a:pt x="5559121" y="1309263"/>
                  <a:pt x="5591615" y="1263408"/>
                  <a:pt x="5591615" y="1209963"/>
                </a:cubicBezTo>
                <a:lnTo>
                  <a:pt x="5591615" y="1056559"/>
                </a:lnTo>
                <a:lnTo>
                  <a:pt x="5593804" y="1045715"/>
                </a:lnTo>
                <a:cubicBezTo>
                  <a:pt x="5613392" y="999405"/>
                  <a:pt x="5659247" y="966911"/>
                  <a:pt x="5712692" y="966911"/>
                </a:cubicBezTo>
                <a:cubicBezTo>
                  <a:pt x="5766137" y="966911"/>
                  <a:pt x="5811992" y="999405"/>
                  <a:pt x="5831579" y="1045715"/>
                </a:cubicBezTo>
                <a:lnTo>
                  <a:pt x="5839968" y="1087265"/>
                </a:lnTo>
                <a:lnTo>
                  <a:pt x="5839968" y="1201249"/>
                </a:lnTo>
                <a:cubicBezTo>
                  <a:pt x="5839968" y="1254694"/>
                  <a:pt x="5872462" y="1300549"/>
                  <a:pt x="5918771" y="1320137"/>
                </a:cubicBezTo>
                <a:lnTo>
                  <a:pt x="5966841" y="1329841"/>
                </a:lnTo>
                <a:lnTo>
                  <a:pt x="5966841" y="1330579"/>
                </a:lnTo>
                <a:lnTo>
                  <a:pt x="5990321" y="1332946"/>
                </a:lnTo>
                <a:cubicBezTo>
                  <a:pt x="6021119" y="1339248"/>
                  <a:pt x="6048102" y="1356024"/>
                  <a:pt x="6067385" y="1379390"/>
                </a:cubicBezTo>
                <a:lnTo>
                  <a:pt x="6086055" y="1411932"/>
                </a:lnTo>
                <a:lnTo>
                  <a:pt x="6086055" y="1458670"/>
                </a:lnTo>
                <a:cubicBezTo>
                  <a:pt x="6086055" y="1529930"/>
                  <a:pt x="6143822" y="1587697"/>
                  <a:pt x="6215082" y="1587697"/>
                </a:cubicBezTo>
                <a:lnTo>
                  <a:pt x="6215081" y="1587698"/>
                </a:lnTo>
                <a:cubicBezTo>
                  <a:pt x="6286341" y="1587698"/>
                  <a:pt x="6344108" y="1529931"/>
                  <a:pt x="6344108" y="1458671"/>
                </a:cubicBezTo>
                <a:lnTo>
                  <a:pt x="6344108" y="1149725"/>
                </a:lnTo>
                <a:lnTo>
                  <a:pt x="6347706" y="1131906"/>
                </a:lnTo>
                <a:cubicBezTo>
                  <a:pt x="6367293" y="1085596"/>
                  <a:pt x="6413148" y="1053102"/>
                  <a:pt x="6466593" y="1053102"/>
                </a:cubicBezTo>
                <a:cubicBezTo>
                  <a:pt x="6520038" y="1053102"/>
                  <a:pt x="6565893" y="1085596"/>
                  <a:pt x="6585481" y="1131906"/>
                </a:cubicBezTo>
                <a:lnTo>
                  <a:pt x="6595619" y="1182125"/>
                </a:lnTo>
                <a:cubicBezTo>
                  <a:pt x="6597309" y="1339988"/>
                  <a:pt x="6574115" y="1908089"/>
                  <a:pt x="6595620" y="2079087"/>
                </a:cubicBezTo>
                <a:cubicBezTo>
                  <a:pt x="6595620" y="2150347"/>
                  <a:pt x="6653387" y="2208114"/>
                  <a:pt x="6724647" y="2208114"/>
                </a:cubicBezTo>
                <a:lnTo>
                  <a:pt x="6724646" y="2208115"/>
                </a:lnTo>
                <a:cubicBezTo>
                  <a:pt x="6795906" y="2208115"/>
                  <a:pt x="6853673" y="2150348"/>
                  <a:pt x="6853673" y="2079088"/>
                </a:cubicBezTo>
                <a:lnTo>
                  <a:pt x="6853673" y="1492686"/>
                </a:lnTo>
                <a:lnTo>
                  <a:pt x="6863437" y="1444326"/>
                </a:lnTo>
                <a:cubicBezTo>
                  <a:pt x="6883024" y="1398016"/>
                  <a:pt x="6928879" y="1365522"/>
                  <a:pt x="6982324" y="1365522"/>
                </a:cubicBezTo>
                <a:cubicBezTo>
                  <a:pt x="7035769" y="1365522"/>
                  <a:pt x="7081624" y="1398016"/>
                  <a:pt x="7101212" y="1444326"/>
                </a:cubicBezTo>
                <a:lnTo>
                  <a:pt x="7111350" y="1494545"/>
                </a:lnTo>
                <a:cubicBezTo>
                  <a:pt x="7113040" y="1500161"/>
                  <a:pt x="7089846" y="1459271"/>
                  <a:pt x="7111351" y="1478022"/>
                </a:cubicBezTo>
                <a:cubicBezTo>
                  <a:pt x="7111351" y="1549282"/>
                  <a:pt x="7169118" y="1607049"/>
                  <a:pt x="7240378" y="1607049"/>
                </a:cubicBezTo>
                <a:lnTo>
                  <a:pt x="7240377" y="1607050"/>
                </a:lnTo>
                <a:cubicBezTo>
                  <a:pt x="7311637" y="1607050"/>
                  <a:pt x="7369404" y="1549283"/>
                  <a:pt x="7369404" y="1478023"/>
                </a:cubicBezTo>
                <a:lnTo>
                  <a:pt x="7369404" y="1373382"/>
                </a:lnTo>
                <a:lnTo>
                  <a:pt x="7369656" y="1371953"/>
                </a:lnTo>
                <a:cubicBezTo>
                  <a:pt x="7385575" y="1328477"/>
                  <a:pt x="7423187" y="1295457"/>
                  <a:pt x="7469385" y="1286004"/>
                </a:cubicBezTo>
                <a:lnTo>
                  <a:pt x="7492865" y="1283637"/>
                </a:lnTo>
                <a:lnTo>
                  <a:pt x="7492865" y="1282899"/>
                </a:lnTo>
                <a:lnTo>
                  <a:pt x="7540935" y="1273195"/>
                </a:lnTo>
                <a:cubicBezTo>
                  <a:pt x="7587244" y="1253607"/>
                  <a:pt x="7619738" y="1207752"/>
                  <a:pt x="7619738" y="1154307"/>
                </a:cubicBezTo>
                <a:lnTo>
                  <a:pt x="7619738" y="913438"/>
                </a:lnTo>
                <a:lnTo>
                  <a:pt x="7621927" y="902593"/>
                </a:lnTo>
                <a:cubicBezTo>
                  <a:pt x="7641515" y="856283"/>
                  <a:pt x="7687370" y="823789"/>
                  <a:pt x="7740815" y="823789"/>
                </a:cubicBezTo>
                <a:cubicBezTo>
                  <a:pt x="7794260" y="823789"/>
                  <a:pt x="7840115" y="856283"/>
                  <a:pt x="7859702" y="902593"/>
                </a:cubicBezTo>
                <a:lnTo>
                  <a:pt x="7868091" y="944143"/>
                </a:lnTo>
                <a:lnTo>
                  <a:pt x="7868091" y="1034273"/>
                </a:lnTo>
                <a:cubicBezTo>
                  <a:pt x="7868091" y="1087718"/>
                  <a:pt x="7900585" y="1133573"/>
                  <a:pt x="7946894" y="1153161"/>
                </a:cubicBezTo>
                <a:lnTo>
                  <a:pt x="7994964" y="1162865"/>
                </a:lnTo>
                <a:lnTo>
                  <a:pt x="7994964" y="1163603"/>
                </a:lnTo>
                <a:lnTo>
                  <a:pt x="8018444" y="1165970"/>
                </a:lnTo>
                <a:cubicBezTo>
                  <a:pt x="8064642" y="1175423"/>
                  <a:pt x="8102254" y="1208443"/>
                  <a:pt x="8118173" y="1251919"/>
                </a:cubicBezTo>
                <a:lnTo>
                  <a:pt x="8120176" y="1263269"/>
                </a:lnTo>
                <a:lnTo>
                  <a:pt x="8120176" y="1543289"/>
                </a:lnTo>
                <a:cubicBezTo>
                  <a:pt x="8120176" y="1614549"/>
                  <a:pt x="8177943" y="1672316"/>
                  <a:pt x="8249203" y="1672316"/>
                </a:cubicBezTo>
                <a:lnTo>
                  <a:pt x="8249202" y="1672317"/>
                </a:lnTo>
                <a:cubicBezTo>
                  <a:pt x="8320462" y="1672317"/>
                  <a:pt x="8378229" y="1614550"/>
                  <a:pt x="8378229" y="1543290"/>
                </a:cubicBezTo>
                <a:lnTo>
                  <a:pt x="8378229" y="1274965"/>
                </a:lnTo>
                <a:cubicBezTo>
                  <a:pt x="8378313" y="1274491"/>
                  <a:pt x="8378396" y="1274016"/>
                  <a:pt x="8378480" y="1273542"/>
                </a:cubicBezTo>
                <a:cubicBezTo>
                  <a:pt x="8394399" y="1230066"/>
                  <a:pt x="8432011" y="1197046"/>
                  <a:pt x="8478209" y="1187593"/>
                </a:cubicBezTo>
                <a:lnTo>
                  <a:pt x="8501689" y="1185226"/>
                </a:lnTo>
                <a:lnTo>
                  <a:pt x="8501689" y="1184488"/>
                </a:lnTo>
                <a:lnTo>
                  <a:pt x="8549759" y="1174784"/>
                </a:lnTo>
                <a:cubicBezTo>
                  <a:pt x="8596068" y="1155196"/>
                  <a:pt x="8628562" y="1109341"/>
                  <a:pt x="8628562" y="1055896"/>
                </a:cubicBezTo>
                <a:lnTo>
                  <a:pt x="8628562" y="496103"/>
                </a:lnTo>
                <a:cubicBezTo>
                  <a:pt x="8628569" y="496065"/>
                  <a:pt x="8628575" y="496028"/>
                  <a:pt x="8628582" y="495990"/>
                </a:cubicBezTo>
                <a:cubicBezTo>
                  <a:pt x="8644501" y="452514"/>
                  <a:pt x="8682113" y="419494"/>
                  <a:pt x="8728311" y="410041"/>
                </a:cubicBezTo>
                <a:lnTo>
                  <a:pt x="8751791" y="407674"/>
                </a:lnTo>
                <a:lnTo>
                  <a:pt x="8751791" y="406936"/>
                </a:lnTo>
                <a:lnTo>
                  <a:pt x="8799861" y="397232"/>
                </a:lnTo>
                <a:cubicBezTo>
                  <a:pt x="8846170" y="377644"/>
                  <a:pt x="8878664" y="331789"/>
                  <a:pt x="8878664" y="278344"/>
                </a:cubicBezTo>
                <a:lnTo>
                  <a:pt x="8878664" y="215030"/>
                </a:lnTo>
                <a:lnTo>
                  <a:pt x="8899829" y="178139"/>
                </a:lnTo>
                <a:cubicBezTo>
                  <a:pt x="8919112" y="154773"/>
                  <a:pt x="8946094" y="137997"/>
                  <a:pt x="8976893" y="131695"/>
                </a:cubicBezTo>
                <a:lnTo>
                  <a:pt x="9000373" y="129328"/>
                </a:lnTo>
                <a:lnTo>
                  <a:pt x="9000373" y="128590"/>
                </a:lnTo>
                <a:lnTo>
                  <a:pt x="9048443" y="118886"/>
                </a:lnTo>
                <a:cubicBezTo>
                  <a:pt x="9094752" y="99300"/>
                  <a:pt x="9127246" y="53445"/>
                  <a:pt x="9127246" y="0"/>
                </a:cubicBezTo>
                <a:lnTo>
                  <a:pt x="9127246" y="203342"/>
                </a:lnTo>
                <a:cubicBezTo>
                  <a:pt x="9127246" y="203344"/>
                  <a:pt x="9127247" y="203345"/>
                  <a:pt x="9127247" y="203347"/>
                </a:cubicBezTo>
                <a:cubicBezTo>
                  <a:pt x="9127247" y="1042680"/>
                  <a:pt x="9127246" y="1882015"/>
                  <a:pt x="9127246" y="2721348"/>
                </a:cubicBezTo>
                <a:cubicBezTo>
                  <a:pt x="9127246" y="2774793"/>
                  <a:pt x="9094752" y="2820648"/>
                  <a:pt x="9048443" y="2840234"/>
                </a:cubicBezTo>
                <a:lnTo>
                  <a:pt x="9000373" y="2849938"/>
                </a:lnTo>
                <a:lnTo>
                  <a:pt x="9000373" y="2850676"/>
                </a:lnTo>
                <a:lnTo>
                  <a:pt x="8976893" y="2853043"/>
                </a:lnTo>
                <a:cubicBezTo>
                  <a:pt x="8946094" y="2859345"/>
                  <a:pt x="8919112" y="2876121"/>
                  <a:pt x="8899829" y="2899487"/>
                </a:cubicBezTo>
                <a:lnTo>
                  <a:pt x="8878664" y="2936378"/>
                </a:lnTo>
                <a:lnTo>
                  <a:pt x="8878664" y="2999692"/>
                </a:lnTo>
                <a:cubicBezTo>
                  <a:pt x="8878664" y="3053137"/>
                  <a:pt x="8846170" y="3098992"/>
                  <a:pt x="8799861" y="3118580"/>
                </a:cubicBezTo>
                <a:lnTo>
                  <a:pt x="8751791" y="3128284"/>
                </a:lnTo>
                <a:lnTo>
                  <a:pt x="8751791" y="3129022"/>
                </a:lnTo>
                <a:lnTo>
                  <a:pt x="8728311" y="3131389"/>
                </a:lnTo>
                <a:cubicBezTo>
                  <a:pt x="8682113" y="3140842"/>
                  <a:pt x="8644501" y="3173862"/>
                  <a:pt x="8628582" y="3217338"/>
                </a:cubicBezTo>
                <a:cubicBezTo>
                  <a:pt x="8628575" y="3217376"/>
                  <a:pt x="8628569" y="3217413"/>
                  <a:pt x="8628562" y="3217451"/>
                </a:cubicBezTo>
                <a:lnTo>
                  <a:pt x="8628562" y="3777244"/>
                </a:lnTo>
                <a:cubicBezTo>
                  <a:pt x="8628562" y="3830689"/>
                  <a:pt x="8596068" y="3876544"/>
                  <a:pt x="8549759" y="3896132"/>
                </a:cubicBezTo>
                <a:lnTo>
                  <a:pt x="8501689" y="3905836"/>
                </a:lnTo>
                <a:lnTo>
                  <a:pt x="8501689" y="3906574"/>
                </a:lnTo>
                <a:lnTo>
                  <a:pt x="8478209" y="3908941"/>
                </a:lnTo>
                <a:cubicBezTo>
                  <a:pt x="8432011" y="3918394"/>
                  <a:pt x="8394399" y="3951414"/>
                  <a:pt x="8378480" y="3994890"/>
                </a:cubicBezTo>
                <a:cubicBezTo>
                  <a:pt x="8378396" y="3995364"/>
                  <a:pt x="8378313" y="3995839"/>
                  <a:pt x="8378229" y="3996313"/>
                </a:cubicBezTo>
                <a:lnTo>
                  <a:pt x="8378229" y="4264638"/>
                </a:lnTo>
                <a:cubicBezTo>
                  <a:pt x="8378229" y="4335898"/>
                  <a:pt x="8320462" y="4393665"/>
                  <a:pt x="8249202" y="4393665"/>
                </a:cubicBezTo>
                <a:lnTo>
                  <a:pt x="8249203" y="4393664"/>
                </a:lnTo>
                <a:cubicBezTo>
                  <a:pt x="8177943" y="4393664"/>
                  <a:pt x="8120176" y="4335897"/>
                  <a:pt x="8120176" y="4264637"/>
                </a:cubicBezTo>
                <a:lnTo>
                  <a:pt x="8120176" y="3984617"/>
                </a:lnTo>
                <a:lnTo>
                  <a:pt x="8118173" y="3973267"/>
                </a:lnTo>
                <a:cubicBezTo>
                  <a:pt x="8102254" y="3929791"/>
                  <a:pt x="8064642" y="3896771"/>
                  <a:pt x="8018444" y="3887318"/>
                </a:cubicBezTo>
                <a:lnTo>
                  <a:pt x="7994964" y="3884951"/>
                </a:lnTo>
                <a:lnTo>
                  <a:pt x="7994964" y="3884213"/>
                </a:lnTo>
                <a:lnTo>
                  <a:pt x="7946894" y="3874509"/>
                </a:lnTo>
                <a:cubicBezTo>
                  <a:pt x="7900585" y="3854921"/>
                  <a:pt x="7868091" y="3809066"/>
                  <a:pt x="7868091" y="3755621"/>
                </a:cubicBezTo>
                <a:lnTo>
                  <a:pt x="7868091" y="3665491"/>
                </a:lnTo>
                <a:lnTo>
                  <a:pt x="7859702" y="3623941"/>
                </a:lnTo>
                <a:cubicBezTo>
                  <a:pt x="7840115" y="3577631"/>
                  <a:pt x="7794260" y="3545137"/>
                  <a:pt x="7740815" y="3545137"/>
                </a:cubicBezTo>
                <a:cubicBezTo>
                  <a:pt x="7687370" y="3545137"/>
                  <a:pt x="7641515" y="3577631"/>
                  <a:pt x="7621927" y="3623941"/>
                </a:cubicBezTo>
                <a:lnTo>
                  <a:pt x="7619738" y="3634786"/>
                </a:lnTo>
                <a:lnTo>
                  <a:pt x="7619738" y="3875655"/>
                </a:lnTo>
                <a:cubicBezTo>
                  <a:pt x="7619738" y="3929100"/>
                  <a:pt x="7587244" y="3974955"/>
                  <a:pt x="7540935" y="3994543"/>
                </a:cubicBezTo>
                <a:lnTo>
                  <a:pt x="7492865" y="4004247"/>
                </a:lnTo>
                <a:lnTo>
                  <a:pt x="7492865" y="4004985"/>
                </a:lnTo>
                <a:lnTo>
                  <a:pt x="7469385" y="4007352"/>
                </a:lnTo>
                <a:cubicBezTo>
                  <a:pt x="7423187" y="4016805"/>
                  <a:pt x="7385575" y="4049825"/>
                  <a:pt x="7369656" y="4093301"/>
                </a:cubicBezTo>
                <a:lnTo>
                  <a:pt x="7369404" y="4094730"/>
                </a:lnTo>
                <a:lnTo>
                  <a:pt x="7369404" y="4199371"/>
                </a:lnTo>
                <a:cubicBezTo>
                  <a:pt x="7369404" y="4270631"/>
                  <a:pt x="7311637" y="4328398"/>
                  <a:pt x="7240377" y="4328398"/>
                </a:cubicBezTo>
                <a:lnTo>
                  <a:pt x="7240378" y="4328397"/>
                </a:lnTo>
                <a:cubicBezTo>
                  <a:pt x="7169118" y="4328397"/>
                  <a:pt x="7111351" y="4270630"/>
                  <a:pt x="7111351" y="4199370"/>
                </a:cubicBezTo>
                <a:lnTo>
                  <a:pt x="7111351" y="2368051"/>
                </a:lnTo>
                <a:cubicBezTo>
                  <a:pt x="7111351" y="2983998"/>
                  <a:pt x="7111350" y="3599946"/>
                  <a:pt x="7111350" y="4215893"/>
                </a:cubicBezTo>
                <a:lnTo>
                  <a:pt x="7101212" y="4165674"/>
                </a:lnTo>
                <a:cubicBezTo>
                  <a:pt x="7081624" y="4119364"/>
                  <a:pt x="7035769" y="4086870"/>
                  <a:pt x="6982324" y="4086870"/>
                </a:cubicBezTo>
                <a:cubicBezTo>
                  <a:pt x="6928879" y="4086870"/>
                  <a:pt x="6883024" y="4119364"/>
                  <a:pt x="6863437" y="4165674"/>
                </a:cubicBezTo>
                <a:lnTo>
                  <a:pt x="6853673" y="4214034"/>
                </a:lnTo>
                <a:lnTo>
                  <a:pt x="6853673" y="4800436"/>
                </a:lnTo>
                <a:cubicBezTo>
                  <a:pt x="6853673" y="4871696"/>
                  <a:pt x="6795906" y="4929463"/>
                  <a:pt x="6724646" y="4929463"/>
                </a:cubicBezTo>
                <a:lnTo>
                  <a:pt x="6724647" y="4929462"/>
                </a:lnTo>
                <a:cubicBezTo>
                  <a:pt x="6653387" y="4929462"/>
                  <a:pt x="6595620" y="4871695"/>
                  <a:pt x="6595620" y="4800435"/>
                </a:cubicBezTo>
                <a:lnTo>
                  <a:pt x="6595620" y="2368051"/>
                </a:lnTo>
                <a:cubicBezTo>
                  <a:pt x="6595620" y="2879858"/>
                  <a:pt x="6595619" y="3391666"/>
                  <a:pt x="6595619" y="3903473"/>
                </a:cubicBezTo>
                <a:lnTo>
                  <a:pt x="6585481" y="3853254"/>
                </a:lnTo>
                <a:cubicBezTo>
                  <a:pt x="6565893" y="3806944"/>
                  <a:pt x="6520038" y="3774450"/>
                  <a:pt x="6466593" y="3774450"/>
                </a:cubicBezTo>
                <a:cubicBezTo>
                  <a:pt x="6413148" y="3774450"/>
                  <a:pt x="6367293" y="3806944"/>
                  <a:pt x="6347706" y="3853254"/>
                </a:cubicBezTo>
                <a:lnTo>
                  <a:pt x="6344108" y="3871073"/>
                </a:lnTo>
                <a:lnTo>
                  <a:pt x="6344108" y="4180019"/>
                </a:lnTo>
                <a:cubicBezTo>
                  <a:pt x="6344108" y="4251279"/>
                  <a:pt x="6286341" y="4309046"/>
                  <a:pt x="6215081" y="4309046"/>
                </a:cubicBezTo>
                <a:lnTo>
                  <a:pt x="6215082" y="4309045"/>
                </a:lnTo>
                <a:cubicBezTo>
                  <a:pt x="6143822" y="4309045"/>
                  <a:pt x="6086055" y="4251278"/>
                  <a:pt x="6086055" y="4180018"/>
                </a:cubicBezTo>
                <a:lnTo>
                  <a:pt x="6086055" y="4133280"/>
                </a:lnTo>
                <a:lnTo>
                  <a:pt x="6067385" y="4100738"/>
                </a:lnTo>
                <a:cubicBezTo>
                  <a:pt x="6048102" y="4077372"/>
                  <a:pt x="6021119" y="4060596"/>
                  <a:pt x="5990321" y="4054294"/>
                </a:cubicBezTo>
                <a:lnTo>
                  <a:pt x="5966841" y="4051927"/>
                </a:lnTo>
                <a:lnTo>
                  <a:pt x="5966841" y="4051189"/>
                </a:lnTo>
                <a:lnTo>
                  <a:pt x="5918771" y="4041485"/>
                </a:lnTo>
                <a:cubicBezTo>
                  <a:pt x="5872462" y="4021897"/>
                  <a:pt x="5839968" y="3976042"/>
                  <a:pt x="5839968" y="3922597"/>
                </a:cubicBezTo>
                <a:lnTo>
                  <a:pt x="5839968" y="3808613"/>
                </a:lnTo>
                <a:lnTo>
                  <a:pt x="5831579" y="3767063"/>
                </a:lnTo>
                <a:cubicBezTo>
                  <a:pt x="5811992" y="3720753"/>
                  <a:pt x="5766137" y="3688259"/>
                  <a:pt x="5712692" y="3688259"/>
                </a:cubicBezTo>
                <a:cubicBezTo>
                  <a:pt x="5659247" y="3688259"/>
                  <a:pt x="5613392" y="3720753"/>
                  <a:pt x="5593804" y="3767063"/>
                </a:cubicBezTo>
                <a:lnTo>
                  <a:pt x="5591615" y="3777907"/>
                </a:lnTo>
                <a:lnTo>
                  <a:pt x="5591615" y="3931311"/>
                </a:lnTo>
                <a:cubicBezTo>
                  <a:pt x="5591615" y="3984756"/>
                  <a:pt x="5559121" y="4030611"/>
                  <a:pt x="5512812" y="4050199"/>
                </a:cubicBezTo>
                <a:lnTo>
                  <a:pt x="5464742" y="4059903"/>
                </a:lnTo>
                <a:lnTo>
                  <a:pt x="5464742" y="4060641"/>
                </a:lnTo>
                <a:lnTo>
                  <a:pt x="5441262" y="4063008"/>
                </a:lnTo>
                <a:cubicBezTo>
                  <a:pt x="5395064" y="4072461"/>
                  <a:pt x="5357452" y="4105481"/>
                  <a:pt x="5341533" y="4148957"/>
                </a:cubicBezTo>
                <a:lnTo>
                  <a:pt x="5339329" y="4161447"/>
                </a:lnTo>
                <a:lnTo>
                  <a:pt x="5339329" y="4295355"/>
                </a:lnTo>
                <a:cubicBezTo>
                  <a:pt x="5339329" y="4366615"/>
                  <a:pt x="5281562" y="4424382"/>
                  <a:pt x="5210302" y="4424382"/>
                </a:cubicBezTo>
                <a:lnTo>
                  <a:pt x="5210303" y="4424381"/>
                </a:lnTo>
                <a:cubicBezTo>
                  <a:pt x="5139043" y="4424381"/>
                  <a:pt x="5081276" y="4366614"/>
                  <a:pt x="5081276" y="4295354"/>
                </a:cubicBezTo>
                <a:lnTo>
                  <a:pt x="5081276" y="3930100"/>
                </a:lnTo>
                <a:lnTo>
                  <a:pt x="5079072" y="3917610"/>
                </a:lnTo>
                <a:cubicBezTo>
                  <a:pt x="5063153" y="3874134"/>
                  <a:pt x="5025541" y="3841114"/>
                  <a:pt x="4979343" y="3831661"/>
                </a:cubicBezTo>
                <a:lnTo>
                  <a:pt x="4955863" y="3829294"/>
                </a:lnTo>
                <a:lnTo>
                  <a:pt x="4955863" y="3828556"/>
                </a:lnTo>
                <a:lnTo>
                  <a:pt x="4907793" y="3818852"/>
                </a:lnTo>
                <a:cubicBezTo>
                  <a:pt x="4861484" y="3799264"/>
                  <a:pt x="4828990" y="3753409"/>
                  <a:pt x="4828990" y="3699964"/>
                </a:cubicBezTo>
                <a:lnTo>
                  <a:pt x="4828990" y="3323588"/>
                </a:lnTo>
                <a:lnTo>
                  <a:pt x="4820601" y="3282039"/>
                </a:lnTo>
                <a:cubicBezTo>
                  <a:pt x="4801014" y="3235729"/>
                  <a:pt x="4755159" y="3203235"/>
                  <a:pt x="4701714" y="3203235"/>
                </a:cubicBezTo>
                <a:cubicBezTo>
                  <a:pt x="4630454" y="3203235"/>
                  <a:pt x="4572687" y="3261002"/>
                  <a:pt x="4572687" y="3332262"/>
                </a:cubicBezTo>
                <a:lnTo>
                  <a:pt x="4572687" y="2368051"/>
                </a:lnTo>
                <a:lnTo>
                  <a:pt x="4572572" y="2368051"/>
                </a:lnTo>
                <a:cubicBezTo>
                  <a:pt x="4572572" y="2790706"/>
                  <a:pt x="4572571" y="3213360"/>
                  <a:pt x="4572571" y="3636015"/>
                </a:cubicBezTo>
                <a:cubicBezTo>
                  <a:pt x="4572571" y="3689460"/>
                  <a:pt x="4540077" y="3735315"/>
                  <a:pt x="4493768" y="3754903"/>
                </a:cubicBezTo>
                <a:lnTo>
                  <a:pt x="4445698" y="3764607"/>
                </a:lnTo>
                <a:lnTo>
                  <a:pt x="4445698" y="3765345"/>
                </a:lnTo>
                <a:lnTo>
                  <a:pt x="4422218" y="3767712"/>
                </a:lnTo>
                <a:cubicBezTo>
                  <a:pt x="4391419" y="3774014"/>
                  <a:pt x="4364437" y="3790790"/>
                  <a:pt x="4345153" y="3814156"/>
                </a:cubicBezTo>
                <a:lnTo>
                  <a:pt x="4324246" y="3850599"/>
                </a:lnTo>
                <a:lnTo>
                  <a:pt x="4324246" y="3986211"/>
                </a:lnTo>
                <a:cubicBezTo>
                  <a:pt x="4324246" y="4039656"/>
                  <a:pt x="4291752" y="4085511"/>
                  <a:pt x="4245443" y="4105099"/>
                </a:cubicBezTo>
                <a:lnTo>
                  <a:pt x="4197375" y="4114803"/>
                </a:lnTo>
                <a:lnTo>
                  <a:pt x="4197375" y="4115541"/>
                </a:lnTo>
                <a:lnTo>
                  <a:pt x="4173895" y="4117908"/>
                </a:lnTo>
                <a:cubicBezTo>
                  <a:pt x="4143097" y="4124210"/>
                  <a:pt x="4116114" y="4140986"/>
                  <a:pt x="4096831" y="4164352"/>
                </a:cubicBezTo>
                <a:lnTo>
                  <a:pt x="4075692" y="4201198"/>
                </a:lnTo>
                <a:lnTo>
                  <a:pt x="4075692" y="4358967"/>
                </a:lnTo>
                <a:cubicBezTo>
                  <a:pt x="4075692" y="4430227"/>
                  <a:pt x="4017925" y="4487994"/>
                  <a:pt x="3946666" y="4487994"/>
                </a:cubicBezTo>
                <a:lnTo>
                  <a:pt x="3946666" y="4487993"/>
                </a:lnTo>
                <a:cubicBezTo>
                  <a:pt x="3875407" y="4487993"/>
                  <a:pt x="3817639" y="4430226"/>
                  <a:pt x="3817639" y="4358966"/>
                </a:cubicBezTo>
                <a:lnTo>
                  <a:pt x="3817639" y="3866221"/>
                </a:lnTo>
                <a:lnTo>
                  <a:pt x="3809251" y="3824671"/>
                </a:lnTo>
                <a:cubicBezTo>
                  <a:pt x="3789664" y="3778361"/>
                  <a:pt x="3743809" y="3745867"/>
                  <a:pt x="3690364" y="3745867"/>
                </a:cubicBezTo>
                <a:cubicBezTo>
                  <a:pt x="3636919" y="3745867"/>
                  <a:pt x="3591064" y="3778361"/>
                  <a:pt x="3571477" y="3824671"/>
                </a:cubicBezTo>
                <a:lnTo>
                  <a:pt x="3570990" y="3827081"/>
                </a:lnTo>
                <a:lnTo>
                  <a:pt x="3570990" y="4082222"/>
                </a:lnTo>
                <a:cubicBezTo>
                  <a:pt x="3570990" y="4135667"/>
                  <a:pt x="3538496" y="4181522"/>
                  <a:pt x="3492186" y="4201110"/>
                </a:cubicBezTo>
                <a:lnTo>
                  <a:pt x="3448386" y="4209952"/>
                </a:lnTo>
                <a:lnTo>
                  <a:pt x="3448386" y="4211318"/>
                </a:lnTo>
                <a:lnTo>
                  <a:pt x="3424906" y="4213685"/>
                </a:lnTo>
                <a:cubicBezTo>
                  <a:pt x="3378708" y="4223138"/>
                  <a:pt x="3341096" y="4256158"/>
                  <a:pt x="3325177" y="4299634"/>
                </a:cubicBezTo>
                <a:lnTo>
                  <a:pt x="3316976" y="4346105"/>
                </a:lnTo>
                <a:lnTo>
                  <a:pt x="3316976" y="4813274"/>
                </a:lnTo>
                <a:cubicBezTo>
                  <a:pt x="3316976" y="4884534"/>
                  <a:pt x="3259209" y="4942301"/>
                  <a:pt x="3187949" y="4942301"/>
                </a:cubicBezTo>
                <a:lnTo>
                  <a:pt x="3187950" y="4942302"/>
                </a:lnTo>
                <a:cubicBezTo>
                  <a:pt x="3116689" y="4942302"/>
                  <a:pt x="3058923" y="4884535"/>
                  <a:pt x="3058923" y="4813275"/>
                </a:cubicBezTo>
                <a:lnTo>
                  <a:pt x="3058923" y="4161130"/>
                </a:lnTo>
                <a:lnTo>
                  <a:pt x="3042906" y="4134731"/>
                </a:lnTo>
                <a:cubicBezTo>
                  <a:pt x="3019241" y="4106055"/>
                  <a:pt x="2983427" y="4087777"/>
                  <a:pt x="2943343" y="4087777"/>
                </a:cubicBezTo>
                <a:cubicBezTo>
                  <a:pt x="2889899" y="4087777"/>
                  <a:pt x="2844043" y="4120271"/>
                  <a:pt x="2824456" y="4166581"/>
                </a:cubicBezTo>
                <a:lnTo>
                  <a:pt x="2822000" y="4178741"/>
                </a:lnTo>
                <a:lnTo>
                  <a:pt x="2822000" y="4686463"/>
                </a:lnTo>
                <a:cubicBezTo>
                  <a:pt x="2822000" y="4757723"/>
                  <a:pt x="2764233" y="4815490"/>
                  <a:pt x="2692973" y="4815490"/>
                </a:cubicBezTo>
                <a:lnTo>
                  <a:pt x="2692974" y="4815489"/>
                </a:lnTo>
                <a:cubicBezTo>
                  <a:pt x="2621714" y="4815489"/>
                  <a:pt x="2563948" y="4757722"/>
                  <a:pt x="2563948" y="4686462"/>
                </a:cubicBezTo>
                <a:lnTo>
                  <a:pt x="2563948" y="2368051"/>
                </a:lnTo>
                <a:lnTo>
                  <a:pt x="2563947" y="2368051"/>
                </a:lnTo>
                <a:cubicBezTo>
                  <a:pt x="2563947" y="3132478"/>
                  <a:pt x="2563946" y="3896906"/>
                  <a:pt x="2563946" y="4661333"/>
                </a:cubicBezTo>
                <a:lnTo>
                  <a:pt x="2553807" y="4611115"/>
                </a:lnTo>
                <a:cubicBezTo>
                  <a:pt x="2534220" y="4564805"/>
                  <a:pt x="2488365" y="4532311"/>
                  <a:pt x="2434920" y="4532311"/>
                </a:cubicBezTo>
                <a:cubicBezTo>
                  <a:pt x="2363660" y="4532311"/>
                  <a:pt x="2305893" y="4590078"/>
                  <a:pt x="2305893" y="4661338"/>
                </a:cubicBezTo>
                <a:lnTo>
                  <a:pt x="2305893" y="5458809"/>
                </a:lnTo>
                <a:cubicBezTo>
                  <a:pt x="2305893" y="5530069"/>
                  <a:pt x="2248126" y="5587836"/>
                  <a:pt x="2176866" y="5587836"/>
                </a:cubicBezTo>
                <a:lnTo>
                  <a:pt x="2176867" y="5587835"/>
                </a:lnTo>
                <a:cubicBezTo>
                  <a:pt x="2105606" y="5587835"/>
                  <a:pt x="2047839" y="5530068"/>
                  <a:pt x="2047839" y="5458808"/>
                </a:cubicBezTo>
                <a:lnTo>
                  <a:pt x="2047839" y="2737460"/>
                </a:lnTo>
                <a:cubicBezTo>
                  <a:pt x="2047839" y="2808720"/>
                  <a:pt x="2105606" y="2866487"/>
                  <a:pt x="2176867" y="2866487"/>
                </a:cubicBezTo>
                <a:lnTo>
                  <a:pt x="2176866" y="2866488"/>
                </a:lnTo>
                <a:cubicBezTo>
                  <a:pt x="2248126" y="2866488"/>
                  <a:pt x="2305893" y="2808721"/>
                  <a:pt x="2305893" y="2737461"/>
                </a:cubicBezTo>
                <a:lnTo>
                  <a:pt x="2305893" y="1939990"/>
                </a:lnTo>
                <a:cubicBezTo>
                  <a:pt x="2305893" y="1868730"/>
                  <a:pt x="2363660" y="1810963"/>
                  <a:pt x="2434920" y="1810963"/>
                </a:cubicBezTo>
                <a:cubicBezTo>
                  <a:pt x="2488365" y="1810963"/>
                  <a:pt x="2534220" y="1843457"/>
                  <a:pt x="2553807" y="1889767"/>
                </a:cubicBezTo>
                <a:lnTo>
                  <a:pt x="2563946" y="1939985"/>
                </a:lnTo>
                <a:close/>
                <a:moveTo>
                  <a:pt x="9557" y="2368051"/>
                </a:moveTo>
                <a:cubicBezTo>
                  <a:pt x="9557" y="2251630"/>
                  <a:pt x="-11947" y="1764442"/>
                  <a:pt x="9558" y="1669526"/>
                </a:cubicBezTo>
                <a:cubicBezTo>
                  <a:pt x="9558" y="1740786"/>
                  <a:pt x="67325" y="1798553"/>
                  <a:pt x="138585" y="1798553"/>
                </a:cubicBezTo>
                <a:lnTo>
                  <a:pt x="138584" y="1798554"/>
                </a:lnTo>
                <a:cubicBezTo>
                  <a:pt x="209844" y="1798554"/>
                  <a:pt x="267611" y="1740787"/>
                  <a:pt x="267611" y="1669527"/>
                </a:cubicBezTo>
                <a:lnTo>
                  <a:pt x="267611" y="1580609"/>
                </a:lnTo>
                <a:lnTo>
                  <a:pt x="271209" y="1562790"/>
                </a:lnTo>
                <a:cubicBezTo>
                  <a:pt x="290796" y="1516480"/>
                  <a:pt x="336651" y="1483986"/>
                  <a:pt x="390096" y="1483986"/>
                </a:cubicBezTo>
                <a:cubicBezTo>
                  <a:pt x="443541" y="1483986"/>
                  <a:pt x="489396" y="1516480"/>
                  <a:pt x="508984" y="1562790"/>
                </a:cubicBezTo>
                <a:lnTo>
                  <a:pt x="519122" y="1613009"/>
                </a:lnTo>
                <a:cubicBezTo>
                  <a:pt x="520812" y="1720382"/>
                  <a:pt x="497618" y="2086521"/>
                  <a:pt x="519123" y="2207029"/>
                </a:cubicBezTo>
                <a:cubicBezTo>
                  <a:pt x="519123" y="2278289"/>
                  <a:pt x="576890" y="2336056"/>
                  <a:pt x="648150" y="2336056"/>
                </a:cubicBezTo>
                <a:lnTo>
                  <a:pt x="648149" y="2336057"/>
                </a:lnTo>
                <a:cubicBezTo>
                  <a:pt x="719409" y="2336057"/>
                  <a:pt x="777176" y="2278290"/>
                  <a:pt x="777176" y="2207030"/>
                </a:cubicBezTo>
                <a:lnTo>
                  <a:pt x="777176" y="2121691"/>
                </a:lnTo>
                <a:lnTo>
                  <a:pt x="786940" y="2073330"/>
                </a:lnTo>
                <a:cubicBezTo>
                  <a:pt x="806527" y="2027020"/>
                  <a:pt x="852382" y="1994526"/>
                  <a:pt x="905827" y="1994526"/>
                </a:cubicBezTo>
                <a:cubicBezTo>
                  <a:pt x="959272" y="1994526"/>
                  <a:pt x="1005127" y="2027020"/>
                  <a:pt x="1024715" y="2073330"/>
                </a:cubicBezTo>
                <a:lnTo>
                  <a:pt x="1034853" y="2123549"/>
                </a:lnTo>
                <a:cubicBezTo>
                  <a:pt x="1036543" y="2129165"/>
                  <a:pt x="1013349" y="2088275"/>
                  <a:pt x="1034854" y="2107026"/>
                </a:cubicBezTo>
                <a:cubicBezTo>
                  <a:pt x="1034854" y="2178286"/>
                  <a:pt x="1092622" y="2236053"/>
                  <a:pt x="1163882" y="2236053"/>
                </a:cubicBezTo>
                <a:lnTo>
                  <a:pt x="1163882" y="2236054"/>
                </a:lnTo>
                <a:cubicBezTo>
                  <a:pt x="1235141" y="2236054"/>
                  <a:pt x="1292908" y="2178287"/>
                  <a:pt x="1292908" y="2107027"/>
                </a:cubicBezTo>
                <a:lnTo>
                  <a:pt x="1292908" y="1846330"/>
                </a:lnTo>
                <a:lnTo>
                  <a:pt x="1293622" y="1842797"/>
                </a:lnTo>
                <a:cubicBezTo>
                  <a:pt x="1313209" y="1796487"/>
                  <a:pt x="1359065" y="1763993"/>
                  <a:pt x="1412510" y="1763993"/>
                </a:cubicBezTo>
                <a:cubicBezTo>
                  <a:pt x="1465954" y="1763993"/>
                  <a:pt x="1511810" y="1796487"/>
                  <a:pt x="1531396" y="1842797"/>
                </a:cubicBezTo>
                <a:lnTo>
                  <a:pt x="1532109" y="1846328"/>
                </a:lnTo>
                <a:lnTo>
                  <a:pt x="1532109" y="2019218"/>
                </a:lnTo>
                <a:cubicBezTo>
                  <a:pt x="1532109" y="2090478"/>
                  <a:pt x="1589875" y="2148245"/>
                  <a:pt x="1661135" y="2148245"/>
                </a:cubicBezTo>
                <a:lnTo>
                  <a:pt x="1661134" y="2148246"/>
                </a:lnTo>
                <a:cubicBezTo>
                  <a:pt x="1732394" y="2148246"/>
                  <a:pt x="1790161" y="2090479"/>
                  <a:pt x="1790161" y="2019219"/>
                </a:cubicBezTo>
                <a:lnTo>
                  <a:pt x="1790161" y="1688417"/>
                </a:lnTo>
                <a:lnTo>
                  <a:pt x="1799925" y="1640057"/>
                </a:lnTo>
                <a:cubicBezTo>
                  <a:pt x="1819512" y="1593747"/>
                  <a:pt x="1865367" y="1561253"/>
                  <a:pt x="1918812" y="1561253"/>
                </a:cubicBezTo>
                <a:cubicBezTo>
                  <a:pt x="1972257" y="1561253"/>
                  <a:pt x="2018112" y="1593747"/>
                  <a:pt x="2037700" y="1640057"/>
                </a:cubicBezTo>
                <a:lnTo>
                  <a:pt x="2047838" y="1690276"/>
                </a:lnTo>
                <a:cubicBezTo>
                  <a:pt x="2049528" y="1811608"/>
                  <a:pt x="2047839" y="1914493"/>
                  <a:pt x="2047839" y="2368051"/>
                </a:cubicBezTo>
                <a:cubicBezTo>
                  <a:pt x="2047839" y="3049242"/>
                  <a:pt x="2047838" y="3730433"/>
                  <a:pt x="2047838" y="4411624"/>
                </a:cubicBezTo>
                <a:lnTo>
                  <a:pt x="2037700" y="4361405"/>
                </a:lnTo>
                <a:cubicBezTo>
                  <a:pt x="2018112" y="4315095"/>
                  <a:pt x="1972257" y="4282601"/>
                  <a:pt x="1918812" y="4282601"/>
                </a:cubicBezTo>
                <a:cubicBezTo>
                  <a:pt x="1865367" y="4282601"/>
                  <a:pt x="1819512" y="4315095"/>
                  <a:pt x="1799925" y="4361405"/>
                </a:cubicBezTo>
                <a:lnTo>
                  <a:pt x="1790161" y="4409765"/>
                </a:lnTo>
                <a:lnTo>
                  <a:pt x="1790161" y="4740567"/>
                </a:lnTo>
                <a:cubicBezTo>
                  <a:pt x="1790161" y="4811827"/>
                  <a:pt x="1732394" y="4869594"/>
                  <a:pt x="1661134" y="4869594"/>
                </a:cubicBezTo>
                <a:lnTo>
                  <a:pt x="1661135" y="4869593"/>
                </a:lnTo>
                <a:cubicBezTo>
                  <a:pt x="1589875" y="4869593"/>
                  <a:pt x="1532109" y="4811826"/>
                  <a:pt x="1532109" y="4740566"/>
                </a:cubicBezTo>
                <a:lnTo>
                  <a:pt x="1532109" y="4567676"/>
                </a:lnTo>
                <a:lnTo>
                  <a:pt x="1531396" y="4564145"/>
                </a:lnTo>
                <a:cubicBezTo>
                  <a:pt x="1511810" y="4517835"/>
                  <a:pt x="1465954" y="4485341"/>
                  <a:pt x="1412510" y="4485341"/>
                </a:cubicBezTo>
                <a:cubicBezTo>
                  <a:pt x="1359065" y="4485341"/>
                  <a:pt x="1313209" y="4517835"/>
                  <a:pt x="1293622" y="4564145"/>
                </a:cubicBezTo>
                <a:lnTo>
                  <a:pt x="1292908" y="4567678"/>
                </a:lnTo>
                <a:lnTo>
                  <a:pt x="1292908" y="4828375"/>
                </a:lnTo>
                <a:cubicBezTo>
                  <a:pt x="1292908" y="4899635"/>
                  <a:pt x="1235141" y="4957402"/>
                  <a:pt x="1163882" y="4957402"/>
                </a:cubicBezTo>
                <a:lnTo>
                  <a:pt x="1163882" y="4957401"/>
                </a:lnTo>
                <a:cubicBezTo>
                  <a:pt x="1092622" y="4957401"/>
                  <a:pt x="1034854" y="4899634"/>
                  <a:pt x="1034854" y="4828374"/>
                </a:cubicBezTo>
                <a:lnTo>
                  <a:pt x="1034854" y="2368051"/>
                </a:lnTo>
                <a:cubicBezTo>
                  <a:pt x="1034854" y="3193666"/>
                  <a:pt x="1034853" y="4019282"/>
                  <a:pt x="1034853" y="4844897"/>
                </a:cubicBezTo>
                <a:lnTo>
                  <a:pt x="1024715" y="4794678"/>
                </a:lnTo>
                <a:cubicBezTo>
                  <a:pt x="1005127" y="4748368"/>
                  <a:pt x="959272" y="4715874"/>
                  <a:pt x="905827" y="4715874"/>
                </a:cubicBezTo>
                <a:cubicBezTo>
                  <a:pt x="852382" y="4715874"/>
                  <a:pt x="806527" y="4748368"/>
                  <a:pt x="786940" y="4794678"/>
                </a:cubicBezTo>
                <a:lnTo>
                  <a:pt x="777176" y="4843039"/>
                </a:lnTo>
                <a:lnTo>
                  <a:pt x="777176" y="4928378"/>
                </a:lnTo>
                <a:cubicBezTo>
                  <a:pt x="777176" y="4999638"/>
                  <a:pt x="719409" y="5057405"/>
                  <a:pt x="648149" y="5057405"/>
                </a:cubicBezTo>
                <a:lnTo>
                  <a:pt x="648150" y="5057404"/>
                </a:lnTo>
                <a:cubicBezTo>
                  <a:pt x="576890" y="5057404"/>
                  <a:pt x="519123" y="4999637"/>
                  <a:pt x="519123" y="4928377"/>
                </a:cubicBezTo>
                <a:lnTo>
                  <a:pt x="519123" y="2368051"/>
                </a:lnTo>
                <a:cubicBezTo>
                  <a:pt x="519123" y="3023486"/>
                  <a:pt x="519122" y="3678922"/>
                  <a:pt x="519122" y="4334357"/>
                </a:cubicBezTo>
                <a:lnTo>
                  <a:pt x="508984" y="4284138"/>
                </a:lnTo>
                <a:cubicBezTo>
                  <a:pt x="489396" y="4237828"/>
                  <a:pt x="443541" y="4205334"/>
                  <a:pt x="390096" y="4205334"/>
                </a:cubicBezTo>
                <a:cubicBezTo>
                  <a:pt x="336651" y="4205334"/>
                  <a:pt x="290796" y="4237828"/>
                  <a:pt x="271209" y="4284138"/>
                </a:cubicBezTo>
                <a:lnTo>
                  <a:pt x="267611" y="4301957"/>
                </a:lnTo>
                <a:lnTo>
                  <a:pt x="267611" y="4390875"/>
                </a:lnTo>
                <a:cubicBezTo>
                  <a:pt x="267611" y="4462135"/>
                  <a:pt x="209844" y="4519902"/>
                  <a:pt x="138584" y="4519902"/>
                </a:cubicBezTo>
                <a:lnTo>
                  <a:pt x="138585" y="4519901"/>
                </a:lnTo>
                <a:cubicBezTo>
                  <a:pt x="67325" y="4519901"/>
                  <a:pt x="9558" y="4462134"/>
                  <a:pt x="9558" y="4390874"/>
                </a:cubicBezTo>
                <a:lnTo>
                  <a:pt x="9558" y="2368051"/>
                </a:lnTo>
                <a:lnTo>
                  <a:pt x="9557" y="2368051"/>
                </a:lnTo>
                <a:close/>
              </a:path>
            </a:pathLst>
          </a:cu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37469079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oncept graphic 2">
    <p:spTree>
      <p:nvGrpSpPr>
        <p:cNvPr id="1" name=""/>
        <p:cNvGrpSpPr/>
        <p:nvPr/>
      </p:nvGrpSpPr>
      <p:grpSpPr>
        <a:xfrm>
          <a:off x="0" y="0"/>
          <a:ext cx="0" cy="0"/>
          <a:chOff x="0" y="0"/>
          <a:chExt cx="0" cy="0"/>
        </a:xfrm>
      </p:grpSpPr>
      <p:sp>
        <p:nvSpPr>
          <p:cNvPr id="5" name="Marcador de imagen 4"/>
          <p:cNvSpPr>
            <a:spLocks noGrp="1"/>
          </p:cNvSpPr>
          <p:nvPr>
            <p:ph type="pic" sz="quarter" idx="10"/>
          </p:nvPr>
        </p:nvSpPr>
        <p:spPr>
          <a:xfrm>
            <a:off x="1" y="0"/>
            <a:ext cx="9117690" cy="4971224"/>
          </a:xfrm>
          <a:custGeom>
            <a:avLst/>
            <a:gdLst>
              <a:gd name="connsiteX0" fmla="*/ 3416214 w 9117690"/>
              <a:gd name="connsiteY0" fmla="*/ 3589692 h 4971224"/>
              <a:gd name="connsiteX1" fmla="*/ 3418663 w 9117690"/>
              <a:gd name="connsiteY1" fmla="*/ 3590526 h 4971224"/>
              <a:gd name="connsiteX2" fmla="*/ 3419057 w 9117690"/>
              <a:gd name="connsiteY2" fmla="*/ 3590560 h 4971224"/>
              <a:gd name="connsiteX3" fmla="*/ 0 w 9117690"/>
              <a:gd name="connsiteY3" fmla="*/ 0 h 4971224"/>
              <a:gd name="connsiteX4" fmla="*/ 9117690 w 9117690"/>
              <a:gd name="connsiteY4" fmla="*/ 0 h 4971224"/>
              <a:gd name="connsiteX5" fmla="*/ 9117689 w 9117690"/>
              <a:gd name="connsiteY5" fmla="*/ 2104736 h 4971224"/>
              <a:gd name="connsiteX6" fmla="*/ 9038886 w 9117690"/>
              <a:gd name="connsiteY6" fmla="*/ 2223622 h 4971224"/>
              <a:gd name="connsiteX7" fmla="*/ 8990816 w 9117690"/>
              <a:gd name="connsiteY7" fmla="*/ 2233326 h 4971224"/>
              <a:gd name="connsiteX8" fmla="*/ 8990816 w 9117690"/>
              <a:gd name="connsiteY8" fmla="*/ 2234064 h 4971224"/>
              <a:gd name="connsiteX9" fmla="*/ 8967336 w 9117690"/>
              <a:gd name="connsiteY9" fmla="*/ 2236431 h 4971224"/>
              <a:gd name="connsiteX10" fmla="*/ 8890272 w 9117690"/>
              <a:gd name="connsiteY10" fmla="*/ 2282875 h 4971224"/>
              <a:gd name="connsiteX11" fmla="*/ 8869107 w 9117690"/>
              <a:gd name="connsiteY11" fmla="*/ 2319766 h 4971224"/>
              <a:gd name="connsiteX12" fmla="*/ 8869107 w 9117690"/>
              <a:gd name="connsiteY12" fmla="*/ 2383080 h 4971224"/>
              <a:gd name="connsiteX13" fmla="*/ 8790304 w 9117690"/>
              <a:gd name="connsiteY13" fmla="*/ 2501968 h 4971224"/>
              <a:gd name="connsiteX14" fmla="*/ 8742234 w 9117690"/>
              <a:gd name="connsiteY14" fmla="*/ 2511672 h 4971224"/>
              <a:gd name="connsiteX15" fmla="*/ 8742234 w 9117690"/>
              <a:gd name="connsiteY15" fmla="*/ 2512410 h 4971224"/>
              <a:gd name="connsiteX16" fmla="*/ 8718754 w 9117690"/>
              <a:gd name="connsiteY16" fmla="*/ 2514777 h 4971224"/>
              <a:gd name="connsiteX17" fmla="*/ 8619025 w 9117690"/>
              <a:gd name="connsiteY17" fmla="*/ 2600726 h 4971224"/>
              <a:gd name="connsiteX18" fmla="*/ 8619005 w 9117690"/>
              <a:gd name="connsiteY18" fmla="*/ 2600839 h 4971224"/>
              <a:gd name="connsiteX19" fmla="*/ 8619005 w 9117690"/>
              <a:gd name="connsiteY19" fmla="*/ 3160632 h 4971224"/>
              <a:gd name="connsiteX20" fmla="*/ 8540202 w 9117690"/>
              <a:gd name="connsiteY20" fmla="*/ 3279520 h 4971224"/>
              <a:gd name="connsiteX21" fmla="*/ 8492132 w 9117690"/>
              <a:gd name="connsiteY21" fmla="*/ 3289224 h 4971224"/>
              <a:gd name="connsiteX22" fmla="*/ 8492132 w 9117690"/>
              <a:gd name="connsiteY22" fmla="*/ 3289962 h 4971224"/>
              <a:gd name="connsiteX23" fmla="*/ 8468652 w 9117690"/>
              <a:gd name="connsiteY23" fmla="*/ 3292329 h 4971224"/>
              <a:gd name="connsiteX24" fmla="*/ 8368923 w 9117690"/>
              <a:gd name="connsiteY24" fmla="*/ 3378278 h 4971224"/>
              <a:gd name="connsiteX25" fmla="*/ 8368672 w 9117690"/>
              <a:gd name="connsiteY25" fmla="*/ 3379701 h 4971224"/>
              <a:gd name="connsiteX26" fmla="*/ 8368672 w 9117690"/>
              <a:gd name="connsiteY26" fmla="*/ 3648026 h 4971224"/>
              <a:gd name="connsiteX27" fmla="*/ 8239645 w 9117690"/>
              <a:gd name="connsiteY27" fmla="*/ 3777053 h 4971224"/>
              <a:gd name="connsiteX28" fmla="*/ 8239646 w 9117690"/>
              <a:gd name="connsiteY28" fmla="*/ 3777052 h 4971224"/>
              <a:gd name="connsiteX29" fmla="*/ 8110619 w 9117690"/>
              <a:gd name="connsiteY29" fmla="*/ 3648025 h 4971224"/>
              <a:gd name="connsiteX30" fmla="*/ 8110619 w 9117690"/>
              <a:gd name="connsiteY30" fmla="*/ 3368005 h 4971224"/>
              <a:gd name="connsiteX31" fmla="*/ 8108616 w 9117690"/>
              <a:gd name="connsiteY31" fmla="*/ 3356655 h 4971224"/>
              <a:gd name="connsiteX32" fmla="*/ 8008887 w 9117690"/>
              <a:gd name="connsiteY32" fmla="*/ 3270706 h 4971224"/>
              <a:gd name="connsiteX33" fmla="*/ 7985407 w 9117690"/>
              <a:gd name="connsiteY33" fmla="*/ 3268339 h 4971224"/>
              <a:gd name="connsiteX34" fmla="*/ 7985407 w 9117690"/>
              <a:gd name="connsiteY34" fmla="*/ 3267601 h 4971224"/>
              <a:gd name="connsiteX35" fmla="*/ 7937337 w 9117690"/>
              <a:gd name="connsiteY35" fmla="*/ 3257897 h 4971224"/>
              <a:gd name="connsiteX36" fmla="*/ 7858534 w 9117690"/>
              <a:gd name="connsiteY36" fmla="*/ 3139009 h 4971224"/>
              <a:gd name="connsiteX37" fmla="*/ 7858534 w 9117690"/>
              <a:gd name="connsiteY37" fmla="*/ 3048879 h 4971224"/>
              <a:gd name="connsiteX38" fmla="*/ 7850145 w 9117690"/>
              <a:gd name="connsiteY38" fmla="*/ 3007329 h 4971224"/>
              <a:gd name="connsiteX39" fmla="*/ 7731258 w 9117690"/>
              <a:gd name="connsiteY39" fmla="*/ 2928525 h 4971224"/>
              <a:gd name="connsiteX40" fmla="*/ 7612370 w 9117690"/>
              <a:gd name="connsiteY40" fmla="*/ 3007329 h 4971224"/>
              <a:gd name="connsiteX41" fmla="*/ 7610181 w 9117690"/>
              <a:gd name="connsiteY41" fmla="*/ 3018174 h 4971224"/>
              <a:gd name="connsiteX42" fmla="*/ 7610181 w 9117690"/>
              <a:gd name="connsiteY42" fmla="*/ 3259043 h 4971224"/>
              <a:gd name="connsiteX43" fmla="*/ 7531378 w 9117690"/>
              <a:gd name="connsiteY43" fmla="*/ 3377931 h 4971224"/>
              <a:gd name="connsiteX44" fmla="*/ 7483308 w 9117690"/>
              <a:gd name="connsiteY44" fmla="*/ 3387635 h 4971224"/>
              <a:gd name="connsiteX45" fmla="*/ 7483308 w 9117690"/>
              <a:gd name="connsiteY45" fmla="*/ 3388373 h 4971224"/>
              <a:gd name="connsiteX46" fmla="*/ 7459828 w 9117690"/>
              <a:gd name="connsiteY46" fmla="*/ 3390740 h 4971224"/>
              <a:gd name="connsiteX47" fmla="*/ 7360099 w 9117690"/>
              <a:gd name="connsiteY47" fmla="*/ 3476689 h 4971224"/>
              <a:gd name="connsiteX48" fmla="*/ 7359847 w 9117690"/>
              <a:gd name="connsiteY48" fmla="*/ 3478118 h 4971224"/>
              <a:gd name="connsiteX49" fmla="*/ 7359847 w 9117690"/>
              <a:gd name="connsiteY49" fmla="*/ 3582759 h 4971224"/>
              <a:gd name="connsiteX50" fmla="*/ 7230820 w 9117690"/>
              <a:gd name="connsiteY50" fmla="*/ 3711786 h 4971224"/>
              <a:gd name="connsiteX51" fmla="*/ 7230821 w 9117690"/>
              <a:gd name="connsiteY51" fmla="*/ 3711785 h 4971224"/>
              <a:gd name="connsiteX52" fmla="*/ 7101794 w 9117690"/>
              <a:gd name="connsiteY52" fmla="*/ 3582758 h 4971224"/>
              <a:gd name="connsiteX53" fmla="*/ 7101794 w 9117690"/>
              <a:gd name="connsiteY53" fmla="*/ 1751439 h 4971224"/>
              <a:gd name="connsiteX54" fmla="*/ 7101793 w 9117690"/>
              <a:gd name="connsiteY54" fmla="*/ 3599281 h 4971224"/>
              <a:gd name="connsiteX55" fmla="*/ 7091655 w 9117690"/>
              <a:gd name="connsiteY55" fmla="*/ 3549062 h 4971224"/>
              <a:gd name="connsiteX56" fmla="*/ 6972767 w 9117690"/>
              <a:gd name="connsiteY56" fmla="*/ 3470258 h 4971224"/>
              <a:gd name="connsiteX57" fmla="*/ 6853880 w 9117690"/>
              <a:gd name="connsiteY57" fmla="*/ 3549062 h 4971224"/>
              <a:gd name="connsiteX58" fmla="*/ 6844116 w 9117690"/>
              <a:gd name="connsiteY58" fmla="*/ 3597422 h 4971224"/>
              <a:gd name="connsiteX59" fmla="*/ 6844116 w 9117690"/>
              <a:gd name="connsiteY59" fmla="*/ 4183824 h 4971224"/>
              <a:gd name="connsiteX60" fmla="*/ 6715089 w 9117690"/>
              <a:gd name="connsiteY60" fmla="*/ 4312851 h 4971224"/>
              <a:gd name="connsiteX61" fmla="*/ 6715090 w 9117690"/>
              <a:gd name="connsiteY61" fmla="*/ 4312850 h 4971224"/>
              <a:gd name="connsiteX62" fmla="*/ 6586063 w 9117690"/>
              <a:gd name="connsiteY62" fmla="*/ 4183823 h 4971224"/>
              <a:gd name="connsiteX63" fmla="*/ 6586063 w 9117690"/>
              <a:gd name="connsiteY63" fmla="*/ 1751439 h 4971224"/>
              <a:gd name="connsiteX64" fmla="*/ 6586062 w 9117690"/>
              <a:gd name="connsiteY64" fmla="*/ 3286861 h 4971224"/>
              <a:gd name="connsiteX65" fmla="*/ 6575924 w 9117690"/>
              <a:gd name="connsiteY65" fmla="*/ 3236642 h 4971224"/>
              <a:gd name="connsiteX66" fmla="*/ 6457036 w 9117690"/>
              <a:gd name="connsiteY66" fmla="*/ 3157838 h 4971224"/>
              <a:gd name="connsiteX67" fmla="*/ 6338149 w 9117690"/>
              <a:gd name="connsiteY67" fmla="*/ 3236642 h 4971224"/>
              <a:gd name="connsiteX68" fmla="*/ 6334551 w 9117690"/>
              <a:gd name="connsiteY68" fmla="*/ 3254461 h 4971224"/>
              <a:gd name="connsiteX69" fmla="*/ 6334551 w 9117690"/>
              <a:gd name="connsiteY69" fmla="*/ 3563407 h 4971224"/>
              <a:gd name="connsiteX70" fmla="*/ 6205524 w 9117690"/>
              <a:gd name="connsiteY70" fmla="*/ 3692434 h 4971224"/>
              <a:gd name="connsiteX71" fmla="*/ 6205525 w 9117690"/>
              <a:gd name="connsiteY71" fmla="*/ 3692433 h 4971224"/>
              <a:gd name="connsiteX72" fmla="*/ 6076498 w 9117690"/>
              <a:gd name="connsiteY72" fmla="*/ 3563406 h 4971224"/>
              <a:gd name="connsiteX73" fmla="*/ 6076498 w 9117690"/>
              <a:gd name="connsiteY73" fmla="*/ 3516668 h 4971224"/>
              <a:gd name="connsiteX74" fmla="*/ 6057828 w 9117690"/>
              <a:gd name="connsiteY74" fmla="*/ 3484126 h 4971224"/>
              <a:gd name="connsiteX75" fmla="*/ 5980764 w 9117690"/>
              <a:gd name="connsiteY75" fmla="*/ 3437682 h 4971224"/>
              <a:gd name="connsiteX76" fmla="*/ 5957284 w 9117690"/>
              <a:gd name="connsiteY76" fmla="*/ 3435315 h 4971224"/>
              <a:gd name="connsiteX77" fmla="*/ 5957284 w 9117690"/>
              <a:gd name="connsiteY77" fmla="*/ 3434577 h 4971224"/>
              <a:gd name="connsiteX78" fmla="*/ 5909214 w 9117690"/>
              <a:gd name="connsiteY78" fmla="*/ 3424873 h 4971224"/>
              <a:gd name="connsiteX79" fmla="*/ 5830411 w 9117690"/>
              <a:gd name="connsiteY79" fmla="*/ 3305985 h 4971224"/>
              <a:gd name="connsiteX80" fmla="*/ 5830411 w 9117690"/>
              <a:gd name="connsiteY80" fmla="*/ 3192001 h 4971224"/>
              <a:gd name="connsiteX81" fmla="*/ 5822022 w 9117690"/>
              <a:gd name="connsiteY81" fmla="*/ 3150451 h 4971224"/>
              <a:gd name="connsiteX82" fmla="*/ 5703135 w 9117690"/>
              <a:gd name="connsiteY82" fmla="*/ 3071647 h 4971224"/>
              <a:gd name="connsiteX83" fmla="*/ 5584247 w 9117690"/>
              <a:gd name="connsiteY83" fmla="*/ 3150451 h 4971224"/>
              <a:gd name="connsiteX84" fmla="*/ 5582058 w 9117690"/>
              <a:gd name="connsiteY84" fmla="*/ 3161295 h 4971224"/>
              <a:gd name="connsiteX85" fmla="*/ 5582058 w 9117690"/>
              <a:gd name="connsiteY85" fmla="*/ 3314699 h 4971224"/>
              <a:gd name="connsiteX86" fmla="*/ 5503255 w 9117690"/>
              <a:gd name="connsiteY86" fmla="*/ 3433587 h 4971224"/>
              <a:gd name="connsiteX87" fmla="*/ 5455185 w 9117690"/>
              <a:gd name="connsiteY87" fmla="*/ 3443291 h 4971224"/>
              <a:gd name="connsiteX88" fmla="*/ 5455185 w 9117690"/>
              <a:gd name="connsiteY88" fmla="*/ 3444029 h 4971224"/>
              <a:gd name="connsiteX89" fmla="*/ 5431705 w 9117690"/>
              <a:gd name="connsiteY89" fmla="*/ 3446396 h 4971224"/>
              <a:gd name="connsiteX90" fmla="*/ 5331976 w 9117690"/>
              <a:gd name="connsiteY90" fmla="*/ 3532345 h 4971224"/>
              <a:gd name="connsiteX91" fmla="*/ 5329772 w 9117690"/>
              <a:gd name="connsiteY91" fmla="*/ 3544835 h 4971224"/>
              <a:gd name="connsiteX92" fmla="*/ 5329772 w 9117690"/>
              <a:gd name="connsiteY92" fmla="*/ 3678743 h 4971224"/>
              <a:gd name="connsiteX93" fmla="*/ 5200745 w 9117690"/>
              <a:gd name="connsiteY93" fmla="*/ 3807770 h 4971224"/>
              <a:gd name="connsiteX94" fmla="*/ 5200746 w 9117690"/>
              <a:gd name="connsiteY94" fmla="*/ 3807769 h 4971224"/>
              <a:gd name="connsiteX95" fmla="*/ 5071719 w 9117690"/>
              <a:gd name="connsiteY95" fmla="*/ 3678742 h 4971224"/>
              <a:gd name="connsiteX96" fmla="*/ 5071719 w 9117690"/>
              <a:gd name="connsiteY96" fmla="*/ 3313488 h 4971224"/>
              <a:gd name="connsiteX97" fmla="*/ 5069515 w 9117690"/>
              <a:gd name="connsiteY97" fmla="*/ 3300998 h 4971224"/>
              <a:gd name="connsiteX98" fmla="*/ 4969786 w 9117690"/>
              <a:gd name="connsiteY98" fmla="*/ 3215049 h 4971224"/>
              <a:gd name="connsiteX99" fmla="*/ 4946306 w 9117690"/>
              <a:gd name="connsiteY99" fmla="*/ 3212682 h 4971224"/>
              <a:gd name="connsiteX100" fmla="*/ 4946306 w 9117690"/>
              <a:gd name="connsiteY100" fmla="*/ 3211944 h 4971224"/>
              <a:gd name="connsiteX101" fmla="*/ 4898236 w 9117690"/>
              <a:gd name="connsiteY101" fmla="*/ 3202240 h 4971224"/>
              <a:gd name="connsiteX102" fmla="*/ 4819433 w 9117690"/>
              <a:gd name="connsiteY102" fmla="*/ 3083352 h 4971224"/>
              <a:gd name="connsiteX103" fmla="*/ 4819433 w 9117690"/>
              <a:gd name="connsiteY103" fmla="*/ 2706976 h 4971224"/>
              <a:gd name="connsiteX104" fmla="*/ 4811044 w 9117690"/>
              <a:gd name="connsiteY104" fmla="*/ 2665427 h 4971224"/>
              <a:gd name="connsiteX105" fmla="*/ 4692157 w 9117690"/>
              <a:gd name="connsiteY105" fmla="*/ 2586623 h 4971224"/>
              <a:gd name="connsiteX106" fmla="*/ 4563130 w 9117690"/>
              <a:gd name="connsiteY106" fmla="*/ 2715650 h 4971224"/>
              <a:gd name="connsiteX107" fmla="*/ 4563130 w 9117690"/>
              <a:gd name="connsiteY107" fmla="*/ 1751439 h 4971224"/>
              <a:gd name="connsiteX108" fmla="*/ 4563015 w 9117690"/>
              <a:gd name="connsiteY108" fmla="*/ 1751439 h 4971224"/>
              <a:gd name="connsiteX109" fmla="*/ 4563014 w 9117690"/>
              <a:gd name="connsiteY109" fmla="*/ 3019403 h 4971224"/>
              <a:gd name="connsiteX110" fmla="*/ 4484211 w 9117690"/>
              <a:gd name="connsiteY110" fmla="*/ 3138291 h 4971224"/>
              <a:gd name="connsiteX111" fmla="*/ 4436141 w 9117690"/>
              <a:gd name="connsiteY111" fmla="*/ 3147995 h 4971224"/>
              <a:gd name="connsiteX112" fmla="*/ 4436141 w 9117690"/>
              <a:gd name="connsiteY112" fmla="*/ 3148733 h 4971224"/>
              <a:gd name="connsiteX113" fmla="*/ 4412661 w 9117690"/>
              <a:gd name="connsiteY113" fmla="*/ 3151100 h 4971224"/>
              <a:gd name="connsiteX114" fmla="*/ 4335596 w 9117690"/>
              <a:gd name="connsiteY114" fmla="*/ 3197544 h 4971224"/>
              <a:gd name="connsiteX115" fmla="*/ 4314689 w 9117690"/>
              <a:gd name="connsiteY115" fmla="*/ 3233987 h 4971224"/>
              <a:gd name="connsiteX116" fmla="*/ 4314689 w 9117690"/>
              <a:gd name="connsiteY116" fmla="*/ 3369599 h 4971224"/>
              <a:gd name="connsiteX117" fmla="*/ 4235886 w 9117690"/>
              <a:gd name="connsiteY117" fmla="*/ 3488487 h 4971224"/>
              <a:gd name="connsiteX118" fmla="*/ 4187818 w 9117690"/>
              <a:gd name="connsiteY118" fmla="*/ 3498191 h 4971224"/>
              <a:gd name="connsiteX119" fmla="*/ 4187818 w 9117690"/>
              <a:gd name="connsiteY119" fmla="*/ 3498929 h 4971224"/>
              <a:gd name="connsiteX120" fmla="*/ 4164338 w 9117690"/>
              <a:gd name="connsiteY120" fmla="*/ 3501296 h 4971224"/>
              <a:gd name="connsiteX121" fmla="*/ 4087274 w 9117690"/>
              <a:gd name="connsiteY121" fmla="*/ 3547740 h 4971224"/>
              <a:gd name="connsiteX122" fmla="*/ 4066135 w 9117690"/>
              <a:gd name="connsiteY122" fmla="*/ 3584586 h 4971224"/>
              <a:gd name="connsiteX123" fmla="*/ 4066135 w 9117690"/>
              <a:gd name="connsiteY123" fmla="*/ 3742355 h 4971224"/>
              <a:gd name="connsiteX124" fmla="*/ 3937109 w 9117690"/>
              <a:gd name="connsiteY124" fmla="*/ 3871382 h 4971224"/>
              <a:gd name="connsiteX125" fmla="*/ 3937109 w 9117690"/>
              <a:gd name="connsiteY125" fmla="*/ 3871381 h 4971224"/>
              <a:gd name="connsiteX126" fmla="*/ 3808082 w 9117690"/>
              <a:gd name="connsiteY126" fmla="*/ 3742354 h 4971224"/>
              <a:gd name="connsiteX127" fmla="*/ 3808082 w 9117690"/>
              <a:gd name="connsiteY127" fmla="*/ 3249609 h 4971224"/>
              <a:gd name="connsiteX128" fmla="*/ 3799694 w 9117690"/>
              <a:gd name="connsiteY128" fmla="*/ 3208059 h 4971224"/>
              <a:gd name="connsiteX129" fmla="*/ 3680807 w 9117690"/>
              <a:gd name="connsiteY129" fmla="*/ 3129255 h 4971224"/>
              <a:gd name="connsiteX130" fmla="*/ 3561920 w 9117690"/>
              <a:gd name="connsiteY130" fmla="*/ 3208059 h 4971224"/>
              <a:gd name="connsiteX131" fmla="*/ 3561433 w 9117690"/>
              <a:gd name="connsiteY131" fmla="*/ 3210469 h 4971224"/>
              <a:gd name="connsiteX132" fmla="*/ 3561433 w 9117690"/>
              <a:gd name="connsiteY132" fmla="*/ 3465610 h 4971224"/>
              <a:gd name="connsiteX133" fmla="*/ 3482629 w 9117690"/>
              <a:gd name="connsiteY133" fmla="*/ 3584498 h 4971224"/>
              <a:gd name="connsiteX134" fmla="*/ 3438829 w 9117690"/>
              <a:gd name="connsiteY134" fmla="*/ 3593340 h 4971224"/>
              <a:gd name="connsiteX135" fmla="*/ 3438829 w 9117690"/>
              <a:gd name="connsiteY135" fmla="*/ 3594706 h 4971224"/>
              <a:gd name="connsiteX136" fmla="*/ 3415349 w 9117690"/>
              <a:gd name="connsiteY136" fmla="*/ 3597073 h 4971224"/>
              <a:gd name="connsiteX137" fmla="*/ 3315620 w 9117690"/>
              <a:gd name="connsiteY137" fmla="*/ 3683022 h 4971224"/>
              <a:gd name="connsiteX138" fmla="*/ 3307419 w 9117690"/>
              <a:gd name="connsiteY138" fmla="*/ 3729493 h 4971224"/>
              <a:gd name="connsiteX139" fmla="*/ 3307419 w 9117690"/>
              <a:gd name="connsiteY139" fmla="*/ 4196662 h 4971224"/>
              <a:gd name="connsiteX140" fmla="*/ 3178392 w 9117690"/>
              <a:gd name="connsiteY140" fmla="*/ 4325689 h 4971224"/>
              <a:gd name="connsiteX141" fmla="*/ 3178393 w 9117690"/>
              <a:gd name="connsiteY141" fmla="*/ 4325690 h 4971224"/>
              <a:gd name="connsiteX142" fmla="*/ 3049366 w 9117690"/>
              <a:gd name="connsiteY142" fmla="*/ 4196663 h 4971224"/>
              <a:gd name="connsiteX143" fmla="*/ 3049366 w 9117690"/>
              <a:gd name="connsiteY143" fmla="*/ 3544518 h 4971224"/>
              <a:gd name="connsiteX144" fmla="*/ 3033349 w 9117690"/>
              <a:gd name="connsiteY144" fmla="*/ 3518119 h 4971224"/>
              <a:gd name="connsiteX145" fmla="*/ 2933786 w 9117690"/>
              <a:gd name="connsiteY145" fmla="*/ 3471165 h 4971224"/>
              <a:gd name="connsiteX146" fmla="*/ 2814899 w 9117690"/>
              <a:gd name="connsiteY146" fmla="*/ 3549969 h 4971224"/>
              <a:gd name="connsiteX147" fmla="*/ 2812443 w 9117690"/>
              <a:gd name="connsiteY147" fmla="*/ 3562129 h 4971224"/>
              <a:gd name="connsiteX148" fmla="*/ 2812443 w 9117690"/>
              <a:gd name="connsiteY148" fmla="*/ 4069851 h 4971224"/>
              <a:gd name="connsiteX149" fmla="*/ 2683416 w 9117690"/>
              <a:gd name="connsiteY149" fmla="*/ 4198878 h 4971224"/>
              <a:gd name="connsiteX150" fmla="*/ 2683417 w 9117690"/>
              <a:gd name="connsiteY150" fmla="*/ 4198877 h 4971224"/>
              <a:gd name="connsiteX151" fmla="*/ 2554391 w 9117690"/>
              <a:gd name="connsiteY151" fmla="*/ 4069850 h 4971224"/>
              <a:gd name="connsiteX152" fmla="*/ 2554391 w 9117690"/>
              <a:gd name="connsiteY152" fmla="*/ 1751439 h 4971224"/>
              <a:gd name="connsiteX153" fmla="*/ 2554390 w 9117690"/>
              <a:gd name="connsiteY153" fmla="*/ 1751439 h 4971224"/>
              <a:gd name="connsiteX154" fmla="*/ 2554389 w 9117690"/>
              <a:gd name="connsiteY154" fmla="*/ 4044721 h 4971224"/>
              <a:gd name="connsiteX155" fmla="*/ 2544250 w 9117690"/>
              <a:gd name="connsiteY155" fmla="*/ 3994503 h 4971224"/>
              <a:gd name="connsiteX156" fmla="*/ 2425363 w 9117690"/>
              <a:gd name="connsiteY156" fmla="*/ 3915699 h 4971224"/>
              <a:gd name="connsiteX157" fmla="*/ 2296336 w 9117690"/>
              <a:gd name="connsiteY157" fmla="*/ 4044726 h 4971224"/>
              <a:gd name="connsiteX158" fmla="*/ 2296336 w 9117690"/>
              <a:gd name="connsiteY158" fmla="*/ 4842197 h 4971224"/>
              <a:gd name="connsiteX159" fmla="*/ 2167309 w 9117690"/>
              <a:gd name="connsiteY159" fmla="*/ 4971224 h 4971224"/>
              <a:gd name="connsiteX160" fmla="*/ 2167310 w 9117690"/>
              <a:gd name="connsiteY160" fmla="*/ 4971223 h 4971224"/>
              <a:gd name="connsiteX161" fmla="*/ 2038282 w 9117690"/>
              <a:gd name="connsiteY161" fmla="*/ 4842196 h 4971224"/>
              <a:gd name="connsiteX162" fmla="*/ 2038282 w 9117690"/>
              <a:gd name="connsiteY162" fmla="*/ 1751439 h 4971224"/>
              <a:gd name="connsiteX163" fmla="*/ 2038281 w 9117690"/>
              <a:gd name="connsiteY163" fmla="*/ 3795012 h 4971224"/>
              <a:gd name="connsiteX164" fmla="*/ 2028143 w 9117690"/>
              <a:gd name="connsiteY164" fmla="*/ 3744793 h 4971224"/>
              <a:gd name="connsiteX165" fmla="*/ 1909255 w 9117690"/>
              <a:gd name="connsiteY165" fmla="*/ 3665989 h 4971224"/>
              <a:gd name="connsiteX166" fmla="*/ 1790368 w 9117690"/>
              <a:gd name="connsiteY166" fmla="*/ 3744793 h 4971224"/>
              <a:gd name="connsiteX167" fmla="*/ 1780604 w 9117690"/>
              <a:gd name="connsiteY167" fmla="*/ 3793153 h 4971224"/>
              <a:gd name="connsiteX168" fmla="*/ 1780604 w 9117690"/>
              <a:gd name="connsiteY168" fmla="*/ 4123955 h 4971224"/>
              <a:gd name="connsiteX169" fmla="*/ 1651577 w 9117690"/>
              <a:gd name="connsiteY169" fmla="*/ 4252982 h 4971224"/>
              <a:gd name="connsiteX170" fmla="*/ 1651578 w 9117690"/>
              <a:gd name="connsiteY170" fmla="*/ 4252981 h 4971224"/>
              <a:gd name="connsiteX171" fmla="*/ 1522552 w 9117690"/>
              <a:gd name="connsiteY171" fmla="*/ 4123954 h 4971224"/>
              <a:gd name="connsiteX172" fmla="*/ 1522552 w 9117690"/>
              <a:gd name="connsiteY172" fmla="*/ 3951064 h 4971224"/>
              <a:gd name="connsiteX173" fmla="*/ 1521839 w 9117690"/>
              <a:gd name="connsiteY173" fmla="*/ 3947533 h 4971224"/>
              <a:gd name="connsiteX174" fmla="*/ 1402953 w 9117690"/>
              <a:gd name="connsiteY174" fmla="*/ 3868729 h 4971224"/>
              <a:gd name="connsiteX175" fmla="*/ 1284065 w 9117690"/>
              <a:gd name="connsiteY175" fmla="*/ 3947533 h 4971224"/>
              <a:gd name="connsiteX176" fmla="*/ 1283351 w 9117690"/>
              <a:gd name="connsiteY176" fmla="*/ 3951066 h 4971224"/>
              <a:gd name="connsiteX177" fmla="*/ 1283351 w 9117690"/>
              <a:gd name="connsiteY177" fmla="*/ 4211763 h 4971224"/>
              <a:gd name="connsiteX178" fmla="*/ 1154325 w 9117690"/>
              <a:gd name="connsiteY178" fmla="*/ 4340790 h 4971224"/>
              <a:gd name="connsiteX179" fmla="*/ 1154325 w 9117690"/>
              <a:gd name="connsiteY179" fmla="*/ 4340789 h 4971224"/>
              <a:gd name="connsiteX180" fmla="*/ 1025297 w 9117690"/>
              <a:gd name="connsiteY180" fmla="*/ 4211762 h 4971224"/>
              <a:gd name="connsiteX181" fmla="*/ 1025297 w 9117690"/>
              <a:gd name="connsiteY181" fmla="*/ 1751439 h 4971224"/>
              <a:gd name="connsiteX182" fmla="*/ 1025296 w 9117690"/>
              <a:gd name="connsiteY182" fmla="*/ 4228285 h 4971224"/>
              <a:gd name="connsiteX183" fmla="*/ 1015158 w 9117690"/>
              <a:gd name="connsiteY183" fmla="*/ 4178066 h 4971224"/>
              <a:gd name="connsiteX184" fmla="*/ 896270 w 9117690"/>
              <a:gd name="connsiteY184" fmla="*/ 4099262 h 4971224"/>
              <a:gd name="connsiteX185" fmla="*/ 777383 w 9117690"/>
              <a:gd name="connsiteY185" fmla="*/ 4178066 h 4971224"/>
              <a:gd name="connsiteX186" fmla="*/ 767619 w 9117690"/>
              <a:gd name="connsiteY186" fmla="*/ 4226427 h 4971224"/>
              <a:gd name="connsiteX187" fmla="*/ 767619 w 9117690"/>
              <a:gd name="connsiteY187" fmla="*/ 4311766 h 4971224"/>
              <a:gd name="connsiteX188" fmla="*/ 638592 w 9117690"/>
              <a:gd name="connsiteY188" fmla="*/ 4440793 h 4971224"/>
              <a:gd name="connsiteX189" fmla="*/ 638593 w 9117690"/>
              <a:gd name="connsiteY189" fmla="*/ 4440792 h 4971224"/>
              <a:gd name="connsiteX190" fmla="*/ 509566 w 9117690"/>
              <a:gd name="connsiteY190" fmla="*/ 4311765 h 4971224"/>
              <a:gd name="connsiteX191" fmla="*/ 509566 w 9117690"/>
              <a:gd name="connsiteY191" fmla="*/ 1751439 h 4971224"/>
              <a:gd name="connsiteX192" fmla="*/ 509565 w 9117690"/>
              <a:gd name="connsiteY192" fmla="*/ 3717745 h 4971224"/>
              <a:gd name="connsiteX193" fmla="*/ 499427 w 9117690"/>
              <a:gd name="connsiteY193" fmla="*/ 3667526 h 4971224"/>
              <a:gd name="connsiteX194" fmla="*/ 380539 w 9117690"/>
              <a:gd name="connsiteY194" fmla="*/ 3588722 h 4971224"/>
              <a:gd name="connsiteX195" fmla="*/ 261652 w 9117690"/>
              <a:gd name="connsiteY195" fmla="*/ 3667526 h 4971224"/>
              <a:gd name="connsiteX196" fmla="*/ 258054 w 9117690"/>
              <a:gd name="connsiteY196" fmla="*/ 3685345 h 4971224"/>
              <a:gd name="connsiteX197" fmla="*/ 258054 w 9117690"/>
              <a:gd name="connsiteY197" fmla="*/ 3774263 h 4971224"/>
              <a:gd name="connsiteX198" fmla="*/ 129027 w 9117690"/>
              <a:gd name="connsiteY198" fmla="*/ 3903290 h 4971224"/>
              <a:gd name="connsiteX199" fmla="*/ 129028 w 9117690"/>
              <a:gd name="connsiteY199" fmla="*/ 3903289 h 4971224"/>
              <a:gd name="connsiteX200" fmla="*/ 1 w 9117690"/>
              <a:gd name="connsiteY200" fmla="*/ 3774262 h 4971224"/>
              <a:gd name="connsiteX201" fmla="*/ 1 w 9117690"/>
              <a:gd name="connsiteY201" fmla="*/ 1751439 h 4971224"/>
              <a:gd name="connsiteX202" fmla="*/ 0 w 9117690"/>
              <a:gd name="connsiteY202" fmla="*/ 1751439 h 4971224"/>
              <a:gd name="connsiteX0" fmla="*/ 3416214 w 9117690"/>
              <a:gd name="connsiteY0" fmla="*/ 3589692 h 4971224"/>
              <a:gd name="connsiteX1" fmla="*/ 3418663 w 9117690"/>
              <a:gd name="connsiteY1" fmla="*/ 3590526 h 4971224"/>
              <a:gd name="connsiteX2" fmla="*/ 3419057 w 9117690"/>
              <a:gd name="connsiteY2" fmla="*/ 3590560 h 4971224"/>
              <a:gd name="connsiteX3" fmla="*/ 3416214 w 9117690"/>
              <a:gd name="connsiteY3" fmla="*/ 3589692 h 4971224"/>
              <a:gd name="connsiteX4" fmla="*/ 0 w 9117690"/>
              <a:gd name="connsiteY4" fmla="*/ 0 h 4971224"/>
              <a:gd name="connsiteX5" fmla="*/ 9117690 w 9117690"/>
              <a:gd name="connsiteY5" fmla="*/ 0 h 4971224"/>
              <a:gd name="connsiteX6" fmla="*/ 9117689 w 9117690"/>
              <a:gd name="connsiteY6" fmla="*/ 2104736 h 4971224"/>
              <a:gd name="connsiteX7" fmla="*/ 9038886 w 9117690"/>
              <a:gd name="connsiteY7" fmla="*/ 2223622 h 4971224"/>
              <a:gd name="connsiteX8" fmla="*/ 8990816 w 9117690"/>
              <a:gd name="connsiteY8" fmla="*/ 2233326 h 4971224"/>
              <a:gd name="connsiteX9" fmla="*/ 8990816 w 9117690"/>
              <a:gd name="connsiteY9" fmla="*/ 2234064 h 4971224"/>
              <a:gd name="connsiteX10" fmla="*/ 8967336 w 9117690"/>
              <a:gd name="connsiteY10" fmla="*/ 2236431 h 4971224"/>
              <a:gd name="connsiteX11" fmla="*/ 8890272 w 9117690"/>
              <a:gd name="connsiteY11" fmla="*/ 2282875 h 4971224"/>
              <a:gd name="connsiteX12" fmla="*/ 8869107 w 9117690"/>
              <a:gd name="connsiteY12" fmla="*/ 2319766 h 4971224"/>
              <a:gd name="connsiteX13" fmla="*/ 8869107 w 9117690"/>
              <a:gd name="connsiteY13" fmla="*/ 2383080 h 4971224"/>
              <a:gd name="connsiteX14" fmla="*/ 8790304 w 9117690"/>
              <a:gd name="connsiteY14" fmla="*/ 2501968 h 4971224"/>
              <a:gd name="connsiteX15" fmla="*/ 8742234 w 9117690"/>
              <a:gd name="connsiteY15" fmla="*/ 2511672 h 4971224"/>
              <a:gd name="connsiteX16" fmla="*/ 8742234 w 9117690"/>
              <a:gd name="connsiteY16" fmla="*/ 2512410 h 4971224"/>
              <a:gd name="connsiteX17" fmla="*/ 8718754 w 9117690"/>
              <a:gd name="connsiteY17" fmla="*/ 2514777 h 4971224"/>
              <a:gd name="connsiteX18" fmla="*/ 8619025 w 9117690"/>
              <a:gd name="connsiteY18" fmla="*/ 2600726 h 4971224"/>
              <a:gd name="connsiteX19" fmla="*/ 8619005 w 9117690"/>
              <a:gd name="connsiteY19" fmla="*/ 2600839 h 4971224"/>
              <a:gd name="connsiteX20" fmla="*/ 8619005 w 9117690"/>
              <a:gd name="connsiteY20" fmla="*/ 3160632 h 4971224"/>
              <a:gd name="connsiteX21" fmla="*/ 8540202 w 9117690"/>
              <a:gd name="connsiteY21" fmla="*/ 3279520 h 4971224"/>
              <a:gd name="connsiteX22" fmla="*/ 8492132 w 9117690"/>
              <a:gd name="connsiteY22" fmla="*/ 3289224 h 4971224"/>
              <a:gd name="connsiteX23" fmla="*/ 8492132 w 9117690"/>
              <a:gd name="connsiteY23" fmla="*/ 3289962 h 4971224"/>
              <a:gd name="connsiteX24" fmla="*/ 8468652 w 9117690"/>
              <a:gd name="connsiteY24" fmla="*/ 3292329 h 4971224"/>
              <a:gd name="connsiteX25" fmla="*/ 8368923 w 9117690"/>
              <a:gd name="connsiteY25" fmla="*/ 3378278 h 4971224"/>
              <a:gd name="connsiteX26" fmla="*/ 8368672 w 9117690"/>
              <a:gd name="connsiteY26" fmla="*/ 3379701 h 4971224"/>
              <a:gd name="connsiteX27" fmla="*/ 8368672 w 9117690"/>
              <a:gd name="connsiteY27" fmla="*/ 3648026 h 4971224"/>
              <a:gd name="connsiteX28" fmla="*/ 8239645 w 9117690"/>
              <a:gd name="connsiteY28" fmla="*/ 3777053 h 4971224"/>
              <a:gd name="connsiteX29" fmla="*/ 8239646 w 9117690"/>
              <a:gd name="connsiteY29" fmla="*/ 3777052 h 4971224"/>
              <a:gd name="connsiteX30" fmla="*/ 8110619 w 9117690"/>
              <a:gd name="connsiteY30" fmla="*/ 3648025 h 4971224"/>
              <a:gd name="connsiteX31" fmla="*/ 8110619 w 9117690"/>
              <a:gd name="connsiteY31" fmla="*/ 3368005 h 4971224"/>
              <a:gd name="connsiteX32" fmla="*/ 8108616 w 9117690"/>
              <a:gd name="connsiteY32" fmla="*/ 3356655 h 4971224"/>
              <a:gd name="connsiteX33" fmla="*/ 8008887 w 9117690"/>
              <a:gd name="connsiteY33" fmla="*/ 3270706 h 4971224"/>
              <a:gd name="connsiteX34" fmla="*/ 7985407 w 9117690"/>
              <a:gd name="connsiteY34" fmla="*/ 3268339 h 4971224"/>
              <a:gd name="connsiteX35" fmla="*/ 7985407 w 9117690"/>
              <a:gd name="connsiteY35" fmla="*/ 3267601 h 4971224"/>
              <a:gd name="connsiteX36" fmla="*/ 7937337 w 9117690"/>
              <a:gd name="connsiteY36" fmla="*/ 3257897 h 4971224"/>
              <a:gd name="connsiteX37" fmla="*/ 7858534 w 9117690"/>
              <a:gd name="connsiteY37" fmla="*/ 3139009 h 4971224"/>
              <a:gd name="connsiteX38" fmla="*/ 7858534 w 9117690"/>
              <a:gd name="connsiteY38" fmla="*/ 3048879 h 4971224"/>
              <a:gd name="connsiteX39" fmla="*/ 7850145 w 9117690"/>
              <a:gd name="connsiteY39" fmla="*/ 3007329 h 4971224"/>
              <a:gd name="connsiteX40" fmla="*/ 7731258 w 9117690"/>
              <a:gd name="connsiteY40" fmla="*/ 2928525 h 4971224"/>
              <a:gd name="connsiteX41" fmla="*/ 7612370 w 9117690"/>
              <a:gd name="connsiteY41" fmla="*/ 3007329 h 4971224"/>
              <a:gd name="connsiteX42" fmla="*/ 7610181 w 9117690"/>
              <a:gd name="connsiteY42" fmla="*/ 3018174 h 4971224"/>
              <a:gd name="connsiteX43" fmla="*/ 7610181 w 9117690"/>
              <a:gd name="connsiteY43" fmla="*/ 3259043 h 4971224"/>
              <a:gd name="connsiteX44" fmla="*/ 7531378 w 9117690"/>
              <a:gd name="connsiteY44" fmla="*/ 3377931 h 4971224"/>
              <a:gd name="connsiteX45" fmla="*/ 7483308 w 9117690"/>
              <a:gd name="connsiteY45" fmla="*/ 3387635 h 4971224"/>
              <a:gd name="connsiteX46" fmla="*/ 7483308 w 9117690"/>
              <a:gd name="connsiteY46" fmla="*/ 3388373 h 4971224"/>
              <a:gd name="connsiteX47" fmla="*/ 7459828 w 9117690"/>
              <a:gd name="connsiteY47" fmla="*/ 3390740 h 4971224"/>
              <a:gd name="connsiteX48" fmla="*/ 7360099 w 9117690"/>
              <a:gd name="connsiteY48" fmla="*/ 3476689 h 4971224"/>
              <a:gd name="connsiteX49" fmla="*/ 7359847 w 9117690"/>
              <a:gd name="connsiteY49" fmla="*/ 3478118 h 4971224"/>
              <a:gd name="connsiteX50" fmla="*/ 7359847 w 9117690"/>
              <a:gd name="connsiteY50" fmla="*/ 3582759 h 4971224"/>
              <a:gd name="connsiteX51" fmla="*/ 7230820 w 9117690"/>
              <a:gd name="connsiteY51" fmla="*/ 3711786 h 4971224"/>
              <a:gd name="connsiteX52" fmla="*/ 7230821 w 9117690"/>
              <a:gd name="connsiteY52" fmla="*/ 3711785 h 4971224"/>
              <a:gd name="connsiteX53" fmla="*/ 7101794 w 9117690"/>
              <a:gd name="connsiteY53" fmla="*/ 3582758 h 4971224"/>
              <a:gd name="connsiteX54" fmla="*/ 7101794 w 9117690"/>
              <a:gd name="connsiteY54" fmla="*/ 1751439 h 4971224"/>
              <a:gd name="connsiteX55" fmla="*/ 7101793 w 9117690"/>
              <a:gd name="connsiteY55" fmla="*/ 3599281 h 4971224"/>
              <a:gd name="connsiteX56" fmla="*/ 7091655 w 9117690"/>
              <a:gd name="connsiteY56" fmla="*/ 3549062 h 4971224"/>
              <a:gd name="connsiteX57" fmla="*/ 6972767 w 9117690"/>
              <a:gd name="connsiteY57" fmla="*/ 3470258 h 4971224"/>
              <a:gd name="connsiteX58" fmla="*/ 6853880 w 9117690"/>
              <a:gd name="connsiteY58" fmla="*/ 3549062 h 4971224"/>
              <a:gd name="connsiteX59" fmla="*/ 6844116 w 9117690"/>
              <a:gd name="connsiteY59" fmla="*/ 3597422 h 4971224"/>
              <a:gd name="connsiteX60" fmla="*/ 6844116 w 9117690"/>
              <a:gd name="connsiteY60" fmla="*/ 4183824 h 4971224"/>
              <a:gd name="connsiteX61" fmla="*/ 6715089 w 9117690"/>
              <a:gd name="connsiteY61" fmla="*/ 4312851 h 4971224"/>
              <a:gd name="connsiteX62" fmla="*/ 6715090 w 9117690"/>
              <a:gd name="connsiteY62" fmla="*/ 4312850 h 4971224"/>
              <a:gd name="connsiteX63" fmla="*/ 6586063 w 9117690"/>
              <a:gd name="connsiteY63" fmla="*/ 4183823 h 4971224"/>
              <a:gd name="connsiteX64" fmla="*/ 6586063 w 9117690"/>
              <a:gd name="connsiteY64" fmla="*/ 1751439 h 4971224"/>
              <a:gd name="connsiteX65" fmla="*/ 6586062 w 9117690"/>
              <a:gd name="connsiteY65" fmla="*/ 3286861 h 4971224"/>
              <a:gd name="connsiteX66" fmla="*/ 6575924 w 9117690"/>
              <a:gd name="connsiteY66" fmla="*/ 3236642 h 4971224"/>
              <a:gd name="connsiteX67" fmla="*/ 6457036 w 9117690"/>
              <a:gd name="connsiteY67" fmla="*/ 3157838 h 4971224"/>
              <a:gd name="connsiteX68" fmla="*/ 6338149 w 9117690"/>
              <a:gd name="connsiteY68" fmla="*/ 3236642 h 4971224"/>
              <a:gd name="connsiteX69" fmla="*/ 6334551 w 9117690"/>
              <a:gd name="connsiteY69" fmla="*/ 3254461 h 4971224"/>
              <a:gd name="connsiteX70" fmla="*/ 6334551 w 9117690"/>
              <a:gd name="connsiteY70" fmla="*/ 3563407 h 4971224"/>
              <a:gd name="connsiteX71" fmla="*/ 6205524 w 9117690"/>
              <a:gd name="connsiteY71" fmla="*/ 3692434 h 4971224"/>
              <a:gd name="connsiteX72" fmla="*/ 6205525 w 9117690"/>
              <a:gd name="connsiteY72" fmla="*/ 3692433 h 4971224"/>
              <a:gd name="connsiteX73" fmla="*/ 6076498 w 9117690"/>
              <a:gd name="connsiteY73" fmla="*/ 3563406 h 4971224"/>
              <a:gd name="connsiteX74" fmla="*/ 6076498 w 9117690"/>
              <a:gd name="connsiteY74" fmla="*/ 3516668 h 4971224"/>
              <a:gd name="connsiteX75" fmla="*/ 6057828 w 9117690"/>
              <a:gd name="connsiteY75" fmla="*/ 3484126 h 4971224"/>
              <a:gd name="connsiteX76" fmla="*/ 5980764 w 9117690"/>
              <a:gd name="connsiteY76" fmla="*/ 3437682 h 4971224"/>
              <a:gd name="connsiteX77" fmla="*/ 5957284 w 9117690"/>
              <a:gd name="connsiteY77" fmla="*/ 3435315 h 4971224"/>
              <a:gd name="connsiteX78" fmla="*/ 5957284 w 9117690"/>
              <a:gd name="connsiteY78" fmla="*/ 3434577 h 4971224"/>
              <a:gd name="connsiteX79" fmla="*/ 5909214 w 9117690"/>
              <a:gd name="connsiteY79" fmla="*/ 3424873 h 4971224"/>
              <a:gd name="connsiteX80" fmla="*/ 5830411 w 9117690"/>
              <a:gd name="connsiteY80" fmla="*/ 3305985 h 4971224"/>
              <a:gd name="connsiteX81" fmla="*/ 5830411 w 9117690"/>
              <a:gd name="connsiteY81" fmla="*/ 3192001 h 4971224"/>
              <a:gd name="connsiteX82" fmla="*/ 5822022 w 9117690"/>
              <a:gd name="connsiteY82" fmla="*/ 3150451 h 4971224"/>
              <a:gd name="connsiteX83" fmla="*/ 5703135 w 9117690"/>
              <a:gd name="connsiteY83" fmla="*/ 3071647 h 4971224"/>
              <a:gd name="connsiteX84" fmla="*/ 5584247 w 9117690"/>
              <a:gd name="connsiteY84" fmla="*/ 3150451 h 4971224"/>
              <a:gd name="connsiteX85" fmla="*/ 5582058 w 9117690"/>
              <a:gd name="connsiteY85" fmla="*/ 3161295 h 4971224"/>
              <a:gd name="connsiteX86" fmla="*/ 5582058 w 9117690"/>
              <a:gd name="connsiteY86" fmla="*/ 3314699 h 4971224"/>
              <a:gd name="connsiteX87" fmla="*/ 5503255 w 9117690"/>
              <a:gd name="connsiteY87" fmla="*/ 3433587 h 4971224"/>
              <a:gd name="connsiteX88" fmla="*/ 5455185 w 9117690"/>
              <a:gd name="connsiteY88" fmla="*/ 3443291 h 4971224"/>
              <a:gd name="connsiteX89" fmla="*/ 5455185 w 9117690"/>
              <a:gd name="connsiteY89" fmla="*/ 3444029 h 4971224"/>
              <a:gd name="connsiteX90" fmla="*/ 5431705 w 9117690"/>
              <a:gd name="connsiteY90" fmla="*/ 3446396 h 4971224"/>
              <a:gd name="connsiteX91" fmla="*/ 5331976 w 9117690"/>
              <a:gd name="connsiteY91" fmla="*/ 3532345 h 4971224"/>
              <a:gd name="connsiteX92" fmla="*/ 5329772 w 9117690"/>
              <a:gd name="connsiteY92" fmla="*/ 3544835 h 4971224"/>
              <a:gd name="connsiteX93" fmla="*/ 5329772 w 9117690"/>
              <a:gd name="connsiteY93" fmla="*/ 3678743 h 4971224"/>
              <a:gd name="connsiteX94" fmla="*/ 5200745 w 9117690"/>
              <a:gd name="connsiteY94" fmla="*/ 3807770 h 4971224"/>
              <a:gd name="connsiteX95" fmla="*/ 5200746 w 9117690"/>
              <a:gd name="connsiteY95" fmla="*/ 3807769 h 4971224"/>
              <a:gd name="connsiteX96" fmla="*/ 5071719 w 9117690"/>
              <a:gd name="connsiteY96" fmla="*/ 3678742 h 4971224"/>
              <a:gd name="connsiteX97" fmla="*/ 5071719 w 9117690"/>
              <a:gd name="connsiteY97" fmla="*/ 3313488 h 4971224"/>
              <a:gd name="connsiteX98" fmla="*/ 5069515 w 9117690"/>
              <a:gd name="connsiteY98" fmla="*/ 3300998 h 4971224"/>
              <a:gd name="connsiteX99" fmla="*/ 4969786 w 9117690"/>
              <a:gd name="connsiteY99" fmla="*/ 3215049 h 4971224"/>
              <a:gd name="connsiteX100" fmla="*/ 4946306 w 9117690"/>
              <a:gd name="connsiteY100" fmla="*/ 3212682 h 4971224"/>
              <a:gd name="connsiteX101" fmla="*/ 4946306 w 9117690"/>
              <a:gd name="connsiteY101" fmla="*/ 3211944 h 4971224"/>
              <a:gd name="connsiteX102" fmla="*/ 4898236 w 9117690"/>
              <a:gd name="connsiteY102" fmla="*/ 3202240 h 4971224"/>
              <a:gd name="connsiteX103" fmla="*/ 4819433 w 9117690"/>
              <a:gd name="connsiteY103" fmla="*/ 3083352 h 4971224"/>
              <a:gd name="connsiteX104" fmla="*/ 4819433 w 9117690"/>
              <a:gd name="connsiteY104" fmla="*/ 2706976 h 4971224"/>
              <a:gd name="connsiteX105" fmla="*/ 4811044 w 9117690"/>
              <a:gd name="connsiteY105" fmla="*/ 2665427 h 4971224"/>
              <a:gd name="connsiteX106" fmla="*/ 4692157 w 9117690"/>
              <a:gd name="connsiteY106" fmla="*/ 2586623 h 4971224"/>
              <a:gd name="connsiteX107" fmla="*/ 4563130 w 9117690"/>
              <a:gd name="connsiteY107" fmla="*/ 2715650 h 4971224"/>
              <a:gd name="connsiteX108" fmla="*/ 4563130 w 9117690"/>
              <a:gd name="connsiteY108" fmla="*/ 1751439 h 4971224"/>
              <a:gd name="connsiteX109" fmla="*/ 4563015 w 9117690"/>
              <a:gd name="connsiteY109" fmla="*/ 1751439 h 4971224"/>
              <a:gd name="connsiteX110" fmla="*/ 4563014 w 9117690"/>
              <a:gd name="connsiteY110" fmla="*/ 3019403 h 4971224"/>
              <a:gd name="connsiteX111" fmla="*/ 4484211 w 9117690"/>
              <a:gd name="connsiteY111" fmla="*/ 3138291 h 4971224"/>
              <a:gd name="connsiteX112" fmla="*/ 4436141 w 9117690"/>
              <a:gd name="connsiteY112" fmla="*/ 3147995 h 4971224"/>
              <a:gd name="connsiteX113" fmla="*/ 4436141 w 9117690"/>
              <a:gd name="connsiteY113" fmla="*/ 3148733 h 4971224"/>
              <a:gd name="connsiteX114" fmla="*/ 4412661 w 9117690"/>
              <a:gd name="connsiteY114" fmla="*/ 3151100 h 4971224"/>
              <a:gd name="connsiteX115" fmla="*/ 4335596 w 9117690"/>
              <a:gd name="connsiteY115" fmla="*/ 3197544 h 4971224"/>
              <a:gd name="connsiteX116" fmla="*/ 4314689 w 9117690"/>
              <a:gd name="connsiteY116" fmla="*/ 3233987 h 4971224"/>
              <a:gd name="connsiteX117" fmla="*/ 4314689 w 9117690"/>
              <a:gd name="connsiteY117" fmla="*/ 3369599 h 4971224"/>
              <a:gd name="connsiteX118" fmla="*/ 4235886 w 9117690"/>
              <a:gd name="connsiteY118" fmla="*/ 3488487 h 4971224"/>
              <a:gd name="connsiteX119" fmla="*/ 4187818 w 9117690"/>
              <a:gd name="connsiteY119" fmla="*/ 3498191 h 4971224"/>
              <a:gd name="connsiteX120" fmla="*/ 4187818 w 9117690"/>
              <a:gd name="connsiteY120" fmla="*/ 3498929 h 4971224"/>
              <a:gd name="connsiteX121" fmla="*/ 4164338 w 9117690"/>
              <a:gd name="connsiteY121" fmla="*/ 3501296 h 4971224"/>
              <a:gd name="connsiteX122" fmla="*/ 4087274 w 9117690"/>
              <a:gd name="connsiteY122" fmla="*/ 3547740 h 4971224"/>
              <a:gd name="connsiteX123" fmla="*/ 4066135 w 9117690"/>
              <a:gd name="connsiteY123" fmla="*/ 3584586 h 4971224"/>
              <a:gd name="connsiteX124" fmla="*/ 4066135 w 9117690"/>
              <a:gd name="connsiteY124" fmla="*/ 3742355 h 4971224"/>
              <a:gd name="connsiteX125" fmla="*/ 3937109 w 9117690"/>
              <a:gd name="connsiteY125" fmla="*/ 3871382 h 4971224"/>
              <a:gd name="connsiteX126" fmla="*/ 3937109 w 9117690"/>
              <a:gd name="connsiteY126" fmla="*/ 3871381 h 4971224"/>
              <a:gd name="connsiteX127" fmla="*/ 3808082 w 9117690"/>
              <a:gd name="connsiteY127" fmla="*/ 3742354 h 4971224"/>
              <a:gd name="connsiteX128" fmla="*/ 3808082 w 9117690"/>
              <a:gd name="connsiteY128" fmla="*/ 3249609 h 4971224"/>
              <a:gd name="connsiteX129" fmla="*/ 3799694 w 9117690"/>
              <a:gd name="connsiteY129" fmla="*/ 3208059 h 4971224"/>
              <a:gd name="connsiteX130" fmla="*/ 3680807 w 9117690"/>
              <a:gd name="connsiteY130" fmla="*/ 3129255 h 4971224"/>
              <a:gd name="connsiteX131" fmla="*/ 3561920 w 9117690"/>
              <a:gd name="connsiteY131" fmla="*/ 3208059 h 4971224"/>
              <a:gd name="connsiteX132" fmla="*/ 3561433 w 9117690"/>
              <a:gd name="connsiteY132" fmla="*/ 3210469 h 4971224"/>
              <a:gd name="connsiteX133" fmla="*/ 3561433 w 9117690"/>
              <a:gd name="connsiteY133" fmla="*/ 3465610 h 4971224"/>
              <a:gd name="connsiteX134" fmla="*/ 3482629 w 9117690"/>
              <a:gd name="connsiteY134" fmla="*/ 3584498 h 4971224"/>
              <a:gd name="connsiteX135" fmla="*/ 3438829 w 9117690"/>
              <a:gd name="connsiteY135" fmla="*/ 3593340 h 4971224"/>
              <a:gd name="connsiteX136" fmla="*/ 3438829 w 9117690"/>
              <a:gd name="connsiteY136" fmla="*/ 3594706 h 4971224"/>
              <a:gd name="connsiteX137" fmla="*/ 3415349 w 9117690"/>
              <a:gd name="connsiteY137" fmla="*/ 3597073 h 4971224"/>
              <a:gd name="connsiteX138" fmla="*/ 3315620 w 9117690"/>
              <a:gd name="connsiteY138" fmla="*/ 3683022 h 4971224"/>
              <a:gd name="connsiteX139" fmla="*/ 3307419 w 9117690"/>
              <a:gd name="connsiteY139" fmla="*/ 3729493 h 4971224"/>
              <a:gd name="connsiteX140" fmla="*/ 3307419 w 9117690"/>
              <a:gd name="connsiteY140" fmla="*/ 4196662 h 4971224"/>
              <a:gd name="connsiteX141" fmla="*/ 3178392 w 9117690"/>
              <a:gd name="connsiteY141" fmla="*/ 4325689 h 4971224"/>
              <a:gd name="connsiteX142" fmla="*/ 3178393 w 9117690"/>
              <a:gd name="connsiteY142" fmla="*/ 4325690 h 4971224"/>
              <a:gd name="connsiteX143" fmla="*/ 3049366 w 9117690"/>
              <a:gd name="connsiteY143" fmla="*/ 4196663 h 4971224"/>
              <a:gd name="connsiteX144" fmla="*/ 3049366 w 9117690"/>
              <a:gd name="connsiteY144" fmla="*/ 3544518 h 4971224"/>
              <a:gd name="connsiteX145" fmla="*/ 3033349 w 9117690"/>
              <a:gd name="connsiteY145" fmla="*/ 3518119 h 4971224"/>
              <a:gd name="connsiteX146" fmla="*/ 2933786 w 9117690"/>
              <a:gd name="connsiteY146" fmla="*/ 3471165 h 4971224"/>
              <a:gd name="connsiteX147" fmla="*/ 2814899 w 9117690"/>
              <a:gd name="connsiteY147" fmla="*/ 3549969 h 4971224"/>
              <a:gd name="connsiteX148" fmla="*/ 2812443 w 9117690"/>
              <a:gd name="connsiteY148" fmla="*/ 3562129 h 4971224"/>
              <a:gd name="connsiteX149" fmla="*/ 2812443 w 9117690"/>
              <a:gd name="connsiteY149" fmla="*/ 4069851 h 4971224"/>
              <a:gd name="connsiteX150" fmla="*/ 2683416 w 9117690"/>
              <a:gd name="connsiteY150" fmla="*/ 4198878 h 4971224"/>
              <a:gd name="connsiteX151" fmla="*/ 2683417 w 9117690"/>
              <a:gd name="connsiteY151" fmla="*/ 4198877 h 4971224"/>
              <a:gd name="connsiteX152" fmla="*/ 2554391 w 9117690"/>
              <a:gd name="connsiteY152" fmla="*/ 4069850 h 4971224"/>
              <a:gd name="connsiteX153" fmla="*/ 2554391 w 9117690"/>
              <a:gd name="connsiteY153" fmla="*/ 1751439 h 4971224"/>
              <a:gd name="connsiteX154" fmla="*/ 2554390 w 9117690"/>
              <a:gd name="connsiteY154" fmla="*/ 1751439 h 4971224"/>
              <a:gd name="connsiteX155" fmla="*/ 2554389 w 9117690"/>
              <a:gd name="connsiteY155" fmla="*/ 4044721 h 4971224"/>
              <a:gd name="connsiteX156" fmla="*/ 2544250 w 9117690"/>
              <a:gd name="connsiteY156" fmla="*/ 3994503 h 4971224"/>
              <a:gd name="connsiteX157" fmla="*/ 2425363 w 9117690"/>
              <a:gd name="connsiteY157" fmla="*/ 3915699 h 4971224"/>
              <a:gd name="connsiteX158" fmla="*/ 2296336 w 9117690"/>
              <a:gd name="connsiteY158" fmla="*/ 4044726 h 4971224"/>
              <a:gd name="connsiteX159" fmla="*/ 2296336 w 9117690"/>
              <a:gd name="connsiteY159" fmla="*/ 4842197 h 4971224"/>
              <a:gd name="connsiteX160" fmla="*/ 2167309 w 9117690"/>
              <a:gd name="connsiteY160" fmla="*/ 4971224 h 4971224"/>
              <a:gd name="connsiteX161" fmla="*/ 2167310 w 9117690"/>
              <a:gd name="connsiteY161" fmla="*/ 4971223 h 4971224"/>
              <a:gd name="connsiteX162" fmla="*/ 2038282 w 9117690"/>
              <a:gd name="connsiteY162" fmla="*/ 4842196 h 4971224"/>
              <a:gd name="connsiteX163" fmla="*/ 2038282 w 9117690"/>
              <a:gd name="connsiteY163" fmla="*/ 1751439 h 4971224"/>
              <a:gd name="connsiteX164" fmla="*/ 2038281 w 9117690"/>
              <a:gd name="connsiteY164" fmla="*/ 3795012 h 4971224"/>
              <a:gd name="connsiteX165" fmla="*/ 2028143 w 9117690"/>
              <a:gd name="connsiteY165" fmla="*/ 3744793 h 4971224"/>
              <a:gd name="connsiteX166" fmla="*/ 1909255 w 9117690"/>
              <a:gd name="connsiteY166" fmla="*/ 3665989 h 4971224"/>
              <a:gd name="connsiteX167" fmla="*/ 1790368 w 9117690"/>
              <a:gd name="connsiteY167" fmla="*/ 3744793 h 4971224"/>
              <a:gd name="connsiteX168" fmla="*/ 1780604 w 9117690"/>
              <a:gd name="connsiteY168" fmla="*/ 3793153 h 4971224"/>
              <a:gd name="connsiteX169" fmla="*/ 1780604 w 9117690"/>
              <a:gd name="connsiteY169" fmla="*/ 4123955 h 4971224"/>
              <a:gd name="connsiteX170" fmla="*/ 1651577 w 9117690"/>
              <a:gd name="connsiteY170" fmla="*/ 4252982 h 4971224"/>
              <a:gd name="connsiteX171" fmla="*/ 1651578 w 9117690"/>
              <a:gd name="connsiteY171" fmla="*/ 4252981 h 4971224"/>
              <a:gd name="connsiteX172" fmla="*/ 1522552 w 9117690"/>
              <a:gd name="connsiteY172" fmla="*/ 4123954 h 4971224"/>
              <a:gd name="connsiteX173" fmla="*/ 1522552 w 9117690"/>
              <a:gd name="connsiteY173" fmla="*/ 3951064 h 4971224"/>
              <a:gd name="connsiteX174" fmla="*/ 1521839 w 9117690"/>
              <a:gd name="connsiteY174" fmla="*/ 3947533 h 4971224"/>
              <a:gd name="connsiteX175" fmla="*/ 1402953 w 9117690"/>
              <a:gd name="connsiteY175" fmla="*/ 3868729 h 4971224"/>
              <a:gd name="connsiteX176" fmla="*/ 1284065 w 9117690"/>
              <a:gd name="connsiteY176" fmla="*/ 3947533 h 4971224"/>
              <a:gd name="connsiteX177" fmla="*/ 1283351 w 9117690"/>
              <a:gd name="connsiteY177" fmla="*/ 3951066 h 4971224"/>
              <a:gd name="connsiteX178" fmla="*/ 1283351 w 9117690"/>
              <a:gd name="connsiteY178" fmla="*/ 4211763 h 4971224"/>
              <a:gd name="connsiteX179" fmla="*/ 1154325 w 9117690"/>
              <a:gd name="connsiteY179" fmla="*/ 4340790 h 4971224"/>
              <a:gd name="connsiteX180" fmla="*/ 1154325 w 9117690"/>
              <a:gd name="connsiteY180" fmla="*/ 4340789 h 4971224"/>
              <a:gd name="connsiteX181" fmla="*/ 1025297 w 9117690"/>
              <a:gd name="connsiteY181" fmla="*/ 4211762 h 4971224"/>
              <a:gd name="connsiteX182" fmla="*/ 1025297 w 9117690"/>
              <a:gd name="connsiteY182" fmla="*/ 1751439 h 4971224"/>
              <a:gd name="connsiteX183" fmla="*/ 1025296 w 9117690"/>
              <a:gd name="connsiteY183" fmla="*/ 4228285 h 4971224"/>
              <a:gd name="connsiteX184" fmla="*/ 1015158 w 9117690"/>
              <a:gd name="connsiteY184" fmla="*/ 4178066 h 4971224"/>
              <a:gd name="connsiteX185" fmla="*/ 896270 w 9117690"/>
              <a:gd name="connsiteY185" fmla="*/ 4099262 h 4971224"/>
              <a:gd name="connsiteX186" fmla="*/ 777383 w 9117690"/>
              <a:gd name="connsiteY186" fmla="*/ 4178066 h 4971224"/>
              <a:gd name="connsiteX187" fmla="*/ 767619 w 9117690"/>
              <a:gd name="connsiteY187" fmla="*/ 4226427 h 4971224"/>
              <a:gd name="connsiteX188" fmla="*/ 767619 w 9117690"/>
              <a:gd name="connsiteY188" fmla="*/ 4311766 h 4971224"/>
              <a:gd name="connsiteX189" fmla="*/ 638592 w 9117690"/>
              <a:gd name="connsiteY189" fmla="*/ 4440793 h 4971224"/>
              <a:gd name="connsiteX190" fmla="*/ 638593 w 9117690"/>
              <a:gd name="connsiteY190" fmla="*/ 4440792 h 4971224"/>
              <a:gd name="connsiteX191" fmla="*/ 509566 w 9117690"/>
              <a:gd name="connsiteY191" fmla="*/ 4311765 h 4971224"/>
              <a:gd name="connsiteX192" fmla="*/ 509565 w 9117690"/>
              <a:gd name="connsiteY192" fmla="*/ 3717745 h 4971224"/>
              <a:gd name="connsiteX193" fmla="*/ 499427 w 9117690"/>
              <a:gd name="connsiteY193" fmla="*/ 3667526 h 4971224"/>
              <a:gd name="connsiteX194" fmla="*/ 380539 w 9117690"/>
              <a:gd name="connsiteY194" fmla="*/ 3588722 h 4971224"/>
              <a:gd name="connsiteX195" fmla="*/ 261652 w 9117690"/>
              <a:gd name="connsiteY195" fmla="*/ 3667526 h 4971224"/>
              <a:gd name="connsiteX196" fmla="*/ 258054 w 9117690"/>
              <a:gd name="connsiteY196" fmla="*/ 3685345 h 4971224"/>
              <a:gd name="connsiteX197" fmla="*/ 258054 w 9117690"/>
              <a:gd name="connsiteY197" fmla="*/ 3774263 h 4971224"/>
              <a:gd name="connsiteX198" fmla="*/ 129027 w 9117690"/>
              <a:gd name="connsiteY198" fmla="*/ 3903290 h 4971224"/>
              <a:gd name="connsiteX199" fmla="*/ 129028 w 9117690"/>
              <a:gd name="connsiteY199" fmla="*/ 3903289 h 4971224"/>
              <a:gd name="connsiteX200" fmla="*/ 1 w 9117690"/>
              <a:gd name="connsiteY200" fmla="*/ 3774262 h 4971224"/>
              <a:gd name="connsiteX201" fmla="*/ 1 w 9117690"/>
              <a:gd name="connsiteY201" fmla="*/ 1751439 h 4971224"/>
              <a:gd name="connsiteX202" fmla="*/ 0 w 9117690"/>
              <a:gd name="connsiteY202" fmla="*/ 1751439 h 4971224"/>
              <a:gd name="connsiteX203" fmla="*/ 0 w 9117690"/>
              <a:gd name="connsiteY203" fmla="*/ 0 h 4971224"/>
              <a:gd name="connsiteX0" fmla="*/ 3416214 w 9117690"/>
              <a:gd name="connsiteY0" fmla="*/ 3589692 h 4971224"/>
              <a:gd name="connsiteX1" fmla="*/ 3418663 w 9117690"/>
              <a:gd name="connsiteY1" fmla="*/ 3590526 h 4971224"/>
              <a:gd name="connsiteX2" fmla="*/ 3419057 w 9117690"/>
              <a:gd name="connsiteY2" fmla="*/ 3590560 h 4971224"/>
              <a:gd name="connsiteX3" fmla="*/ 3416214 w 9117690"/>
              <a:gd name="connsiteY3" fmla="*/ 3589692 h 4971224"/>
              <a:gd name="connsiteX4" fmla="*/ 0 w 9117690"/>
              <a:gd name="connsiteY4" fmla="*/ 0 h 4971224"/>
              <a:gd name="connsiteX5" fmla="*/ 9117690 w 9117690"/>
              <a:gd name="connsiteY5" fmla="*/ 0 h 4971224"/>
              <a:gd name="connsiteX6" fmla="*/ 9117689 w 9117690"/>
              <a:gd name="connsiteY6" fmla="*/ 2104736 h 4971224"/>
              <a:gd name="connsiteX7" fmla="*/ 9038886 w 9117690"/>
              <a:gd name="connsiteY7" fmla="*/ 2223622 h 4971224"/>
              <a:gd name="connsiteX8" fmla="*/ 8990816 w 9117690"/>
              <a:gd name="connsiteY8" fmla="*/ 2233326 h 4971224"/>
              <a:gd name="connsiteX9" fmla="*/ 8990816 w 9117690"/>
              <a:gd name="connsiteY9" fmla="*/ 2234064 h 4971224"/>
              <a:gd name="connsiteX10" fmla="*/ 8967336 w 9117690"/>
              <a:gd name="connsiteY10" fmla="*/ 2236431 h 4971224"/>
              <a:gd name="connsiteX11" fmla="*/ 8890272 w 9117690"/>
              <a:gd name="connsiteY11" fmla="*/ 2282875 h 4971224"/>
              <a:gd name="connsiteX12" fmla="*/ 8869107 w 9117690"/>
              <a:gd name="connsiteY12" fmla="*/ 2319766 h 4971224"/>
              <a:gd name="connsiteX13" fmla="*/ 8869107 w 9117690"/>
              <a:gd name="connsiteY13" fmla="*/ 2383080 h 4971224"/>
              <a:gd name="connsiteX14" fmla="*/ 8790304 w 9117690"/>
              <a:gd name="connsiteY14" fmla="*/ 2501968 h 4971224"/>
              <a:gd name="connsiteX15" fmla="*/ 8742234 w 9117690"/>
              <a:gd name="connsiteY15" fmla="*/ 2511672 h 4971224"/>
              <a:gd name="connsiteX16" fmla="*/ 8742234 w 9117690"/>
              <a:gd name="connsiteY16" fmla="*/ 2512410 h 4971224"/>
              <a:gd name="connsiteX17" fmla="*/ 8718754 w 9117690"/>
              <a:gd name="connsiteY17" fmla="*/ 2514777 h 4971224"/>
              <a:gd name="connsiteX18" fmla="*/ 8619025 w 9117690"/>
              <a:gd name="connsiteY18" fmla="*/ 2600726 h 4971224"/>
              <a:gd name="connsiteX19" fmla="*/ 8619005 w 9117690"/>
              <a:gd name="connsiteY19" fmla="*/ 2600839 h 4971224"/>
              <a:gd name="connsiteX20" fmla="*/ 8619005 w 9117690"/>
              <a:gd name="connsiteY20" fmla="*/ 3160632 h 4971224"/>
              <a:gd name="connsiteX21" fmla="*/ 8540202 w 9117690"/>
              <a:gd name="connsiteY21" fmla="*/ 3279520 h 4971224"/>
              <a:gd name="connsiteX22" fmla="*/ 8492132 w 9117690"/>
              <a:gd name="connsiteY22" fmla="*/ 3289224 h 4971224"/>
              <a:gd name="connsiteX23" fmla="*/ 8492132 w 9117690"/>
              <a:gd name="connsiteY23" fmla="*/ 3289962 h 4971224"/>
              <a:gd name="connsiteX24" fmla="*/ 8468652 w 9117690"/>
              <a:gd name="connsiteY24" fmla="*/ 3292329 h 4971224"/>
              <a:gd name="connsiteX25" fmla="*/ 8368923 w 9117690"/>
              <a:gd name="connsiteY25" fmla="*/ 3378278 h 4971224"/>
              <a:gd name="connsiteX26" fmla="*/ 8368672 w 9117690"/>
              <a:gd name="connsiteY26" fmla="*/ 3379701 h 4971224"/>
              <a:gd name="connsiteX27" fmla="*/ 8368672 w 9117690"/>
              <a:gd name="connsiteY27" fmla="*/ 3648026 h 4971224"/>
              <a:gd name="connsiteX28" fmla="*/ 8239645 w 9117690"/>
              <a:gd name="connsiteY28" fmla="*/ 3777053 h 4971224"/>
              <a:gd name="connsiteX29" fmla="*/ 8239646 w 9117690"/>
              <a:gd name="connsiteY29" fmla="*/ 3777052 h 4971224"/>
              <a:gd name="connsiteX30" fmla="*/ 8110619 w 9117690"/>
              <a:gd name="connsiteY30" fmla="*/ 3648025 h 4971224"/>
              <a:gd name="connsiteX31" fmla="*/ 8110619 w 9117690"/>
              <a:gd name="connsiteY31" fmla="*/ 3368005 h 4971224"/>
              <a:gd name="connsiteX32" fmla="*/ 8108616 w 9117690"/>
              <a:gd name="connsiteY32" fmla="*/ 3356655 h 4971224"/>
              <a:gd name="connsiteX33" fmla="*/ 8008887 w 9117690"/>
              <a:gd name="connsiteY33" fmla="*/ 3270706 h 4971224"/>
              <a:gd name="connsiteX34" fmla="*/ 7985407 w 9117690"/>
              <a:gd name="connsiteY34" fmla="*/ 3268339 h 4971224"/>
              <a:gd name="connsiteX35" fmla="*/ 7985407 w 9117690"/>
              <a:gd name="connsiteY35" fmla="*/ 3267601 h 4971224"/>
              <a:gd name="connsiteX36" fmla="*/ 7937337 w 9117690"/>
              <a:gd name="connsiteY36" fmla="*/ 3257897 h 4971224"/>
              <a:gd name="connsiteX37" fmla="*/ 7858534 w 9117690"/>
              <a:gd name="connsiteY37" fmla="*/ 3139009 h 4971224"/>
              <a:gd name="connsiteX38" fmla="*/ 7858534 w 9117690"/>
              <a:gd name="connsiteY38" fmla="*/ 3048879 h 4971224"/>
              <a:gd name="connsiteX39" fmla="*/ 7850145 w 9117690"/>
              <a:gd name="connsiteY39" fmla="*/ 3007329 h 4971224"/>
              <a:gd name="connsiteX40" fmla="*/ 7731258 w 9117690"/>
              <a:gd name="connsiteY40" fmla="*/ 2928525 h 4971224"/>
              <a:gd name="connsiteX41" fmla="*/ 7612370 w 9117690"/>
              <a:gd name="connsiteY41" fmla="*/ 3007329 h 4971224"/>
              <a:gd name="connsiteX42" fmla="*/ 7610181 w 9117690"/>
              <a:gd name="connsiteY42" fmla="*/ 3018174 h 4971224"/>
              <a:gd name="connsiteX43" fmla="*/ 7610181 w 9117690"/>
              <a:gd name="connsiteY43" fmla="*/ 3259043 h 4971224"/>
              <a:gd name="connsiteX44" fmla="*/ 7531378 w 9117690"/>
              <a:gd name="connsiteY44" fmla="*/ 3377931 h 4971224"/>
              <a:gd name="connsiteX45" fmla="*/ 7483308 w 9117690"/>
              <a:gd name="connsiteY45" fmla="*/ 3387635 h 4971224"/>
              <a:gd name="connsiteX46" fmla="*/ 7483308 w 9117690"/>
              <a:gd name="connsiteY46" fmla="*/ 3388373 h 4971224"/>
              <a:gd name="connsiteX47" fmla="*/ 7459828 w 9117690"/>
              <a:gd name="connsiteY47" fmla="*/ 3390740 h 4971224"/>
              <a:gd name="connsiteX48" fmla="*/ 7360099 w 9117690"/>
              <a:gd name="connsiteY48" fmla="*/ 3476689 h 4971224"/>
              <a:gd name="connsiteX49" fmla="*/ 7359847 w 9117690"/>
              <a:gd name="connsiteY49" fmla="*/ 3478118 h 4971224"/>
              <a:gd name="connsiteX50" fmla="*/ 7359847 w 9117690"/>
              <a:gd name="connsiteY50" fmla="*/ 3582759 h 4971224"/>
              <a:gd name="connsiteX51" fmla="*/ 7230820 w 9117690"/>
              <a:gd name="connsiteY51" fmla="*/ 3711786 h 4971224"/>
              <a:gd name="connsiteX52" fmla="*/ 7230821 w 9117690"/>
              <a:gd name="connsiteY52" fmla="*/ 3711785 h 4971224"/>
              <a:gd name="connsiteX53" fmla="*/ 7101794 w 9117690"/>
              <a:gd name="connsiteY53" fmla="*/ 3582758 h 4971224"/>
              <a:gd name="connsiteX54" fmla="*/ 7101794 w 9117690"/>
              <a:gd name="connsiteY54" fmla="*/ 1751439 h 4971224"/>
              <a:gd name="connsiteX55" fmla="*/ 7101793 w 9117690"/>
              <a:gd name="connsiteY55" fmla="*/ 3599281 h 4971224"/>
              <a:gd name="connsiteX56" fmla="*/ 7091655 w 9117690"/>
              <a:gd name="connsiteY56" fmla="*/ 3549062 h 4971224"/>
              <a:gd name="connsiteX57" fmla="*/ 6972767 w 9117690"/>
              <a:gd name="connsiteY57" fmla="*/ 3470258 h 4971224"/>
              <a:gd name="connsiteX58" fmla="*/ 6853880 w 9117690"/>
              <a:gd name="connsiteY58" fmla="*/ 3549062 h 4971224"/>
              <a:gd name="connsiteX59" fmla="*/ 6844116 w 9117690"/>
              <a:gd name="connsiteY59" fmla="*/ 3597422 h 4971224"/>
              <a:gd name="connsiteX60" fmla="*/ 6844116 w 9117690"/>
              <a:gd name="connsiteY60" fmla="*/ 4183824 h 4971224"/>
              <a:gd name="connsiteX61" fmla="*/ 6715089 w 9117690"/>
              <a:gd name="connsiteY61" fmla="*/ 4312851 h 4971224"/>
              <a:gd name="connsiteX62" fmla="*/ 6715090 w 9117690"/>
              <a:gd name="connsiteY62" fmla="*/ 4312850 h 4971224"/>
              <a:gd name="connsiteX63" fmla="*/ 6586063 w 9117690"/>
              <a:gd name="connsiteY63" fmla="*/ 4183823 h 4971224"/>
              <a:gd name="connsiteX64" fmla="*/ 6586063 w 9117690"/>
              <a:gd name="connsiteY64" fmla="*/ 1751439 h 4971224"/>
              <a:gd name="connsiteX65" fmla="*/ 6586062 w 9117690"/>
              <a:gd name="connsiteY65" fmla="*/ 3286861 h 4971224"/>
              <a:gd name="connsiteX66" fmla="*/ 6575924 w 9117690"/>
              <a:gd name="connsiteY66" fmla="*/ 3236642 h 4971224"/>
              <a:gd name="connsiteX67" fmla="*/ 6457036 w 9117690"/>
              <a:gd name="connsiteY67" fmla="*/ 3157838 h 4971224"/>
              <a:gd name="connsiteX68" fmla="*/ 6338149 w 9117690"/>
              <a:gd name="connsiteY68" fmla="*/ 3236642 h 4971224"/>
              <a:gd name="connsiteX69" fmla="*/ 6334551 w 9117690"/>
              <a:gd name="connsiteY69" fmla="*/ 3254461 h 4971224"/>
              <a:gd name="connsiteX70" fmla="*/ 6334551 w 9117690"/>
              <a:gd name="connsiteY70" fmla="*/ 3563407 h 4971224"/>
              <a:gd name="connsiteX71" fmla="*/ 6205524 w 9117690"/>
              <a:gd name="connsiteY71" fmla="*/ 3692434 h 4971224"/>
              <a:gd name="connsiteX72" fmla="*/ 6205525 w 9117690"/>
              <a:gd name="connsiteY72" fmla="*/ 3692433 h 4971224"/>
              <a:gd name="connsiteX73" fmla="*/ 6076498 w 9117690"/>
              <a:gd name="connsiteY73" fmla="*/ 3563406 h 4971224"/>
              <a:gd name="connsiteX74" fmla="*/ 6076498 w 9117690"/>
              <a:gd name="connsiteY74" fmla="*/ 3516668 h 4971224"/>
              <a:gd name="connsiteX75" fmla="*/ 6057828 w 9117690"/>
              <a:gd name="connsiteY75" fmla="*/ 3484126 h 4971224"/>
              <a:gd name="connsiteX76" fmla="*/ 5980764 w 9117690"/>
              <a:gd name="connsiteY76" fmla="*/ 3437682 h 4971224"/>
              <a:gd name="connsiteX77" fmla="*/ 5957284 w 9117690"/>
              <a:gd name="connsiteY77" fmla="*/ 3435315 h 4971224"/>
              <a:gd name="connsiteX78" fmla="*/ 5957284 w 9117690"/>
              <a:gd name="connsiteY78" fmla="*/ 3434577 h 4971224"/>
              <a:gd name="connsiteX79" fmla="*/ 5909214 w 9117690"/>
              <a:gd name="connsiteY79" fmla="*/ 3424873 h 4971224"/>
              <a:gd name="connsiteX80" fmla="*/ 5830411 w 9117690"/>
              <a:gd name="connsiteY80" fmla="*/ 3305985 h 4971224"/>
              <a:gd name="connsiteX81" fmla="*/ 5830411 w 9117690"/>
              <a:gd name="connsiteY81" fmla="*/ 3192001 h 4971224"/>
              <a:gd name="connsiteX82" fmla="*/ 5822022 w 9117690"/>
              <a:gd name="connsiteY82" fmla="*/ 3150451 h 4971224"/>
              <a:gd name="connsiteX83" fmla="*/ 5703135 w 9117690"/>
              <a:gd name="connsiteY83" fmla="*/ 3071647 h 4971224"/>
              <a:gd name="connsiteX84" fmla="*/ 5584247 w 9117690"/>
              <a:gd name="connsiteY84" fmla="*/ 3150451 h 4971224"/>
              <a:gd name="connsiteX85" fmla="*/ 5582058 w 9117690"/>
              <a:gd name="connsiteY85" fmla="*/ 3161295 h 4971224"/>
              <a:gd name="connsiteX86" fmla="*/ 5582058 w 9117690"/>
              <a:gd name="connsiteY86" fmla="*/ 3314699 h 4971224"/>
              <a:gd name="connsiteX87" fmla="*/ 5503255 w 9117690"/>
              <a:gd name="connsiteY87" fmla="*/ 3433587 h 4971224"/>
              <a:gd name="connsiteX88" fmla="*/ 5455185 w 9117690"/>
              <a:gd name="connsiteY88" fmla="*/ 3443291 h 4971224"/>
              <a:gd name="connsiteX89" fmla="*/ 5455185 w 9117690"/>
              <a:gd name="connsiteY89" fmla="*/ 3444029 h 4971224"/>
              <a:gd name="connsiteX90" fmla="*/ 5431705 w 9117690"/>
              <a:gd name="connsiteY90" fmla="*/ 3446396 h 4971224"/>
              <a:gd name="connsiteX91" fmla="*/ 5331976 w 9117690"/>
              <a:gd name="connsiteY91" fmla="*/ 3532345 h 4971224"/>
              <a:gd name="connsiteX92" fmla="*/ 5329772 w 9117690"/>
              <a:gd name="connsiteY92" fmla="*/ 3544835 h 4971224"/>
              <a:gd name="connsiteX93" fmla="*/ 5329772 w 9117690"/>
              <a:gd name="connsiteY93" fmla="*/ 3678743 h 4971224"/>
              <a:gd name="connsiteX94" fmla="*/ 5200745 w 9117690"/>
              <a:gd name="connsiteY94" fmla="*/ 3807770 h 4971224"/>
              <a:gd name="connsiteX95" fmla="*/ 5200746 w 9117690"/>
              <a:gd name="connsiteY95" fmla="*/ 3807769 h 4971224"/>
              <a:gd name="connsiteX96" fmla="*/ 5071719 w 9117690"/>
              <a:gd name="connsiteY96" fmla="*/ 3678742 h 4971224"/>
              <a:gd name="connsiteX97" fmla="*/ 5071719 w 9117690"/>
              <a:gd name="connsiteY97" fmla="*/ 3313488 h 4971224"/>
              <a:gd name="connsiteX98" fmla="*/ 5069515 w 9117690"/>
              <a:gd name="connsiteY98" fmla="*/ 3300998 h 4971224"/>
              <a:gd name="connsiteX99" fmla="*/ 4969786 w 9117690"/>
              <a:gd name="connsiteY99" fmla="*/ 3215049 h 4971224"/>
              <a:gd name="connsiteX100" fmla="*/ 4946306 w 9117690"/>
              <a:gd name="connsiteY100" fmla="*/ 3212682 h 4971224"/>
              <a:gd name="connsiteX101" fmla="*/ 4946306 w 9117690"/>
              <a:gd name="connsiteY101" fmla="*/ 3211944 h 4971224"/>
              <a:gd name="connsiteX102" fmla="*/ 4898236 w 9117690"/>
              <a:gd name="connsiteY102" fmla="*/ 3202240 h 4971224"/>
              <a:gd name="connsiteX103" fmla="*/ 4819433 w 9117690"/>
              <a:gd name="connsiteY103" fmla="*/ 3083352 h 4971224"/>
              <a:gd name="connsiteX104" fmla="*/ 4819433 w 9117690"/>
              <a:gd name="connsiteY104" fmla="*/ 2706976 h 4971224"/>
              <a:gd name="connsiteX105" fmla="*/ 4811044 w 9117690"/>
              <a:gd name="connsiteY105" fmla="*/ 2665427 h 4971224"/>
              <a:gd name="connsiteX106" fmla="*/ 4692157 w 9117690"/>
              <a:gd name="connsiteY106" fmla="*/ 2586623 h 4971224"/>
              <a:gd name="connsiteX107" fmla="*/ 4563130 w 9117690"/>
              <a:gd name="connsiteY107" fmla="*/ 2715650 h 4971224"/>
              <a:gd name="connsiteX108" fmla="*/ 4563130 w 9117690"/>
              <a:gd name="connsiteY108" fmla="*/ 1751439 h 4971224"/>
              <a:gd name="connsiteX109" fmla="*/ 4563015 w 9117690"/>
              <a:gd name="connsiteY109" fmla="*/ 1751439 h 4971224"/>
              <a:gd name="connsiteX110" fmla="*/ 4563014 w 9117690"/>
              <a:gd name="connsiteY110" fmla="*/ 3019403 h 4971224"/>
              <a:gd name="connsiteX111" fmla="*/ 4484211 w 9117690"/>
              <a:gd name="connsiteY111" fmla="*/ 3138291 h 4971224"/>
              <a:gd name="connsiteX112" fmla="*/ 4436141 w 9117690"/>
              <a:gd name="connsiteY112" fmla="*/ 3147995 h 4971224"/>
              <a:gd name="connsiteX113" fmla="*/ 4436141 w 9117690"/>
              <a:gd name="connsiteY113" fmla="*/ 3148733 h 4971224"/>
              <a:gd name="connsiteX114" fmla="*/ 4412661 w 9117690"/>
              <a:gd name="connsiteY114" fmla="*/ 3151100 h 4971224"/>
              <a:gd name="connsiteX115" fmla="*/ 4335596 w 9117690"/>
              <a:gd name="connsiteY115" fmla="*/ 3197544 h 4971224"/>
              <a:gd name="connsiteX116" fmla="*/ 4314689 w 9117690"/>
              <a:gd name="connsiteY116" fmla="*/ 3233987 h 4971224"/>
              <a:gd name="connsiteX117" fmla="*/ 4314689 w 9117690"/>
              <a:gd name="connsiteY117" fmla="*/ 3369599 h 4971224"/>
              <a:gd name="connsiteX118" fmla="*/ 4235886 w 9117690"/>
              <a:gd name="connsiteY118" fmla="*/ 3488487 h 4971224"/>
              <a:gd name="connsiteX119" fmla="*/ 4187818 w 9117690"/>
              <a:gd name="connsiteY119" fmla="*/ 3498191 h 4971224"/>
              <a:gd name="connsiteX120" fmla="*/ 4187818 w 9117690"/>
              <a:gd name="connsiteY120" fmla="*/ 3498929 h 4971224"/>
              <a:gd name="connsiteX121" fmla="*/ 4164338 w 9117690"/>
              <a:gd name="connsiteY121" fmla="*/ 3501296 h 4971224"/>
              <a:gd name="connsiteX122" fmla="*/ 4087274 w 9117690"/>
              <a:gd name="connsiteY122" fmla="*/ 3547740 h 4971224"/>
              <a:gd name="connsiteX123" fmla="*/ 4066135 w 9117690"/>
              <a:gd name="connsiteY123" fmla="*/ 3584586 h 4971224"/>
              <a:gd name="connsiteX124" fmla="*/ 4066135 w 9117690"/>
              <a:gd name="connsiteY124" fmla="*/ 3742355 h 4971224"/>
              <a:gd name="connsiteX125" fmla="*/ 3937109 w 9117690"/>
              <a:gd name="connsiteY125" fmla="*/ 3871382 h 4971224"/>
              <a:gd name="connsiteX126" fmla="*/ 3937109 w 9117690"/>
              <a:gd name="connsiteY126" fmla="*/ 3871381 h 4971224"/>
              <a:gd name="connsiteX127" fmla="*/ 3808082 w 9117690"/>
              <a:gd name="connsiteY127" fmla="*/ 3742354 h 4971224"/>
              <a:gd name="connsiteX128" fmla="*/ 3808082 w 9117690"/>
              <a:gd name="connsiteY128" fmla="*/ 3249609 h 4971224"/>
              <a:gd name="connsiteX129" fmla="*/ 3799694 w 9117690"/>
              <a:gd name="connsiteY129" fmla="*/ 3208059 h 4971224"/>
              <a:gd name="connsiteX130" fmla="*/ 3680807 w 9117690"/>
              <a:gd name="connsiteY130" fmla="*/ 3129255 h 4971224"/>
              <a:gd name="connsiteX131" fmla="*/ 3561920 w 9117690"/>
              <a:gd name="connsiteY131" fmla="*/ 3208059 h 4971224"/>
              <a:gd name="connsiteX132" fmla="*/ 3561433 w 9117690"/>
              <a:gd name="connsiteY132" fmla="*/ 3210469 h 4971224"/>
              <a:gd name="connsiteX133" fmla="*/ 3561433 w 9117690"/>
              <a:gd name="connsiteY133" fmla="*/ 3465610 h 4971224"/>
              <a:gd name="connsiteX134" fmla="*/ 3482629 w 9117690"/>
              <a:gd name="connsiteY134" fmla="*/ 3584498 h 4971224"/>
              <a:gd name="connsiteX135" fmla="*/ 3438829 w 9117690"/>
              <a:gd name="connsiteY135" fmla="*/ 3593340 h 4971224"/>
              <a:gd name="connsiteX136" fmla="*/ 3438829 w 9117690"/>
              <a:gd name="connsiteY136" fmla="*/ 3594706 h 4971224"/>
              <a:gd name="connsiteX137" fmla="*/ 3415349 w 9117690"/>
              <a:gd name="connsiteY137" fmla="*/ 3597073 h 4971224"/>
              <a:gd name="connsiteX138" fmla="*/ 3315620 w 9117690"/>
              <a:gd name="connsiteY138" fmla="*/ 3683022 h 4971224"/>
              <a:gd name="connsiteX139" fmla="*/ 3307419 w 9117690"/>
              <a:gd name="connsiteY139" fmla="*/ 3729493 h 4971224"/>
              <a:gd name="connsiteX140" fmla="*/ 3307419 w 9117690"/>
              <a:gd name="connsiteY140" fmla="*/ 4196662 h 4971224"/>
              <a:gd name="connsiteX141" fmla="*/ 3178392 w 9117690"/>
              <a:gd name="connsiteY141" fmla="*/ 4325689 h 4971224"/>
              <a:gd name="connsiteX142" fmla="*/ 3178393 w 9117690"/>
              <a:gd name="connsiteY142" fmla="*/ 4325690 h 4971224"/>
              <a:gd name="connsiteX143" fmla="*/ 3049366 w 9117690"/>
              <a:gd name="connsiteY143" fmla="*/ 4196663 h 4971224"/>
              <a:gd name="connsiteX144" fmla="*/ 3049366 w 9117690"/>
              <a:gd name="connsiteY144" fmla="*/ 3544518 h 4971224"/>
              <a:gd name="connsiteX145" fmla="*/ 3033349 w 9117690"/>
              <a:gd name="connsiteY145" fmla="*/ 3518119 h 4971224"/>
              <a:gd name="connsiteX146" fmla="*/ 2933786 w 9117690"/>
              <a:gd name="connsiteY146" fmla="*/ 3471165 h 4971224"/>
              <a:gd name="connsiteX147" fmla="*/ 2814899 w 9117690"/>
              <a:gd name="connsiteY147" fmla="*/ 3549969 h 4971224"/>
              <a:gd name="connsiteX148" fmla="*/ 2812443 w 9117690"/>
              <a:gd name="connsiteY148" fmla="*/ 3562129 h 4971224"/>
              <a:gd name="connsiteX149" fmla="*/ 2812443 w 9117690"/>
              <a:gd name="connsiteY149" fmla="*/ 4069851 h 4971224"/>
              <a:gd name="connsiteX150" fmla="*/ 2683416 w 9117690"/>
              <a:gd name="connsiteY150" fmla="*/ 4198878 h 4971224"/>
              <a:gd name="connsiteX151" fmla="*/ 2683417 w 9117690"/>
              <a:gd name="connsiteY151" fmla="*/ 4198877 h 4971224"/>
              <a:gd name="connsiteX152" fmla="*/ 2554391 w 9117690"/>
              <a:gd name="connsiteY152" fmla="*/ 4069850 h 4971224"/>
              <a:gd name="connsiteX153" fmla="*/ 2554391 w 9117690"/>
              <a:gd name="connsiteY153" fmla="*/ 1751439 h 4971224"/>
              <a:gd name="connsiteX154" fmla="*/ 2554390 w 9117690"/>
              <a:gd name="connsiteY154" fmla="*/ 1751439 h 4971224"/>
              <a:gd name="connsiteX155" fmla="*/ 2554389 w 9117690"/>
              <a:gd name="connsiteY155" fmla="*/ 4044721 h 4971224"/>
              <a:gd name="connsiteX156" fmla="*/ 2544250 w 9117690"/>
              <a:gd name="connsiteY156" fmla="*/ 3994503 h 4971224"/>
              <a:gd name="connsiteX157" fmla="*/ 2425363 w 9117690"/>
              <a:gd name="connsiteY157" fmla="*/ 3915699 h 4971224"/>
              <a:gd name="connsiteX158" fmla="*/ 2296336 w 9117690"/>
              <a:gd name="connsiteY158" fmla="*/ 4044726 h 4971224"/>
              <a:gd name="connsiteX159" fmla="*/ 2296336 w 9117690"/>
              <a:gd name="connsiteY159" fmla="*/ 4842197 h 4971224"/>
              <a:gd name="connsiteX160" fmla="*/ 2167309 w 9117690"/>
              <a:gd name="connsiteY160" fmla="*/ 4971224 h 4971224"/>
              <a:gd name="connsiteX161" fmla="*/ 2167310 w 9117690"/>
              <a:gd name="connsiteY161" fmla="*/ 4971223 h 4971224"/>
              <a:gd name="connsiteX162" fmla="*/ 2038282 w 9117690"/>
              <a:gd name="connsiteY162" fmla="*/ 4842196 h 4971224"/>
              <a:gd name="connsiteX163" fmla="*/ 2038282 w 9117690"/>
              <a:gd name="connsiteY163" fmla="*/ 1751439 h 4971224"/>
              <a:gd name="connsiteX164" fmla="*/ 2038281 w 9117690"/>
              <a:gd name="connsiteY164" fmla="*/ 3795012 h 4971224"/>
              <a:gd name="connsiteX165" fmla="*/ 2028143 w 9117690"/>
              <a:gd name="connsiteY165" fmla="*/ 3744793 h 4971224"/>
              <a:gd name="connsiteX166" fmla="*/ 1909255 w 9117690"/>
              <a:gd name="connsiteY166" fmla="*/ 3665989 h 4971224"/>
              <a:gd name="connsiteX167" fmla="*/ 1790368 w 9117690"/>
              <a:gd name="connsiteY167" fmla="*/ 3744793 h 4971224"/>
              <a:gd name="connsiteX168" fmla="*/ 1780604 w 9117690"/>
              <a:gd name="connsiteY168" fmla="*/ 3793153 h 4971224"/>
              <a:gd name="connsiteX169" fmla="*/ 1780604 w 9117690"/>
              <a:gd name="connsiteY169" fmla="*/ 4123955 h 4971224"/>
              <a:gd name="connsiteX170" fmla="*/ 1651577 w 9117690"/>
              <a:gd name="connsiteY170" fmla="*/ 4252982 h 4971224"/>
              <a:gd name="connsiteX171" fmla="*/ 1651578 w 9117690"/>
              <a:gd name="connsiteY171" fmla="*/ 4252981 h 4971224"/>
              <a:gd name="connsiteX172" fmla="*/ 1522552 w 9117690"/>
              <a:gd name="connsiteY172" fmla="*/ 4123954 h 4971224"/>
              <a:gd name="connsiteX173" fmla="*/ 1522552 w 9117690"/>
              <a:gd name="connsiteY173" fmla="*/ 3951064 h 4971224"/>
              <a:gd name="connsiteX174" fmla="*/ 1521839 w 9117690"/>
              <a:gd name="connsiteY174" fmla="*/ 3947533 h 4971224"/>
              <a:gd name="connsiteX175" fmla="*/ 1402953 w 9117690"/>
              <a:gd name="connsiteY175" fmla="*/ 3868729 h 4971224"/>
              <a:gd name="connsiteX176" fmla="*/ 1284065 w 9117690"/>
              <a:gd name="connsiteY176" fmla="*/ 3947533 h 4971224"/>
              <a:gd name="connsiteX177" fmla="*/ 1283351 w 9117690"/>
              <a:gd name="connsiteY177" fmla="*/ 3951066 h 4971224"/>
              <a:gd name="connsiteX178" fmla="*/ 1283351 w 9117690"/>
              <a:gd name="connsiteY178" fmla="*/ 4211763 h 4971224"/>
              <a:gd name="connsiteX179" fmla="*/ 1154325 w 9117690"/>
              <a:gd name="connsiteY179" fmla="*/ 4340790 h 4971224"/>
              <a:gd name="connsiteX180" fmla="*/ 1154325 w 9117690"/>
              <a:gd name="connsiteY180" fmla="*/ 4340789 h 4971224"/>
              <a:gd name="connsiteX181" fmla="*/ 1025297 w 9117690"/>
              <a:gd name="connsiteY181" fmla="*/ 4211762 h 4971224"/>
              <a:gd name="connsiteX182" fmla="*/ 1025296 w 9117690"/>
              <a:gd name="connsiteY182" fmla="*/ 4228285 h 4971224"/>
              <a:gd name="connsiteX183" fmla="*/ 1015158 w 9117690"/>
              <a:gd name="connsiteY183" fmla="*/ 4178066 h 4971224"/>
              <a:gd name="connsiteX184" fmla="*/ 896270 w 9117690"/>
              <a:gd name="connsiteY184" fmla="*/ 4099262 h 4971224"/>
              <a:gd name="connsiteX185" fmla="*/ 777383 w 9117690"/>
              <a:gd name="connsiteY185" fmla="*/ 4178066 h 4971224"/>
              <a:gd name="connsiteX186" fmla="*/ 767619 w 9117690"/>
              <a:gd name="connsiteY186" fmla="*/ 4226427 h 4971224"/>
              <a:gd name="connsiteX187" fmla="*/ 767619 w 9117690"/>
              <a:gd name="connsiteY187" fmla="*/ 4311766 h 4971224"/>
              <a:gd name="connsiteX188" fmla="*/ 638592 w 9117690"/>
              <a:gd name="connsiteY188" fmla="*/ 4440793 h 4971224"/>
              <a:gd name="connsiteX189" fmla="*/ 638593 w 9117690"/>
              <a:gd name="connsiteY189" fmla="*/ 4440792 h 4971224"/>
              <a:gd name="connsiteX190" fmla="*/ 509566 w 9117690"/>
              <a:gd name="connsiteY190" fmla="*/ 4311765 h 4971224"/>
              <a:gd name="connsiteX191" fmla="*/ 509565 w 9117690"/>
              <a:gd name="connsiteY191" fmla="*/ 3717745 h 4971224"/>
              <a:gd name="connsiteX192" fmla="*/ 499427 w 9117690"/>
              <a:gd name="connsiteY192" fmla="*/ 3667526 h 4971224"/>
              <a:gd name="connsiteX193" fmla="*/ 380539 w 9117690"/>
              <a:gd name="connsiteY193" fmla="*/ 3588722 h 4971224"/>
              <a:gd name="connsiteX194" fmla="*/ 261652 w 9117690"/>
              <a:gd name="connsiteY194" fmla="*/ 3667526 h 4971224"/>
              <a:gd name="connsiteX195" fmla="*/ 258054 w 9117690"/>
              <a:gd name="connsiteY195" fmla="*/ 3685345 h 4971224"/>
              <a:gd name="connsiteX196" fmla="*/ 258054 w 9117690"/>
              <a:gd name="connsiteY196" fmla="*/ 3774263 h 4971224"/>
              <a:gd name="connsiteX197" fmla="*/ 129027 w 9117690"/>
              <a:gd name="connsiteY197" fmla="*/ 3903290 h 4971224"/>
              <a:gd name="connsiteX198" fmla="*/ 129028 w 9117690"/>
              <a:gd name="connsiteY198" fmla="*/ 3903289 h 4971224"/>
              <a:gd name="connsiteX199" fmla="*/ 1 w 9117690"/>
              <a:gd name="connsiteY199" fmla="*/ 3774262 h 4971224"/>
              <a:gd name="connsiteX200" fmla="*/ 1 w 9117690"/>
              <a:gd name="connsiteY200" fmla="*/ 1751439 h 4971224"/>
              <a:gd name="connsiteX201" fmla="*/ 0 w 9117690"/>
              <a:gd name="connsiteY201" fmla="*/ 1751439 h 4971224"/>
              <a:gd name="connsiteX202" fmla="*/ 0 w 9117690"/>
              <a:gd name="connsiteY202" fmla="*/ 0 h 4971224"/>
              <a:gd name="connsiteX0" fmla="*/ 3416214 w 9117690"/>
              <a:gd name="connsiteY0" fmla="*/ 3589692 h 4971224"/>
              <a:gd name="connsiteX1" fmla="*/ 3418663 w 9117690"/>
              <a:gd name="connsiteY1" fmla="*/ 3590526 h 4971224"/>
              <a:gd name="connsiteX2" fmla="*/ 3419057 w 9117690"/>
              <a:gd name="connsiteY2" fmla="*/ 3590560 h 4971224"/>
              <a:gd name="connsiteX3" fmla="*/ 3416214 w 9117690"/>
              <a:gd name="connsiteY3" fmla="*/ 3589692 h 4971224"/>
              <a:gd name="connsiteX4" fmla="*/ 0 w 9117690"/>
              <a:gd name="connsiteY4" fmla="*/ 0 h 4971224"/>
              <a:gd name="connsiteX5" fmla="*/ 9117690 w 9117690"/>
              <a:gd name="connsiteY5" fmla="*/ 0 h 4971224"/>
              <a:gd name="connsiteX6" fmla="*/ 9117689 w 9117690"/>
              <a:gd name="connsiteY6" fmla="*/ 2104736 h 4971224"/>
              <a:gd name="connsiteX7" fmla="*/ 9038886 w 9117690"/>
              <a:gd name="connsiteY7" fmla="*/ 2223622 h 4971224"/>
              <a:gd name="connsiteX8" fmla="*/ 8990816 w 9117690"/>
              <a:gd name="connsiteY8" fmla="*/ 2233326 h 4971224"/>
              <a:gd name="connsiteX9" fmla="*/ 8990816 w 9117690"/>
              <a:gd name="connsiteY9" fmla="*/ 2234064 h 4971224"/>
              <a:gd name="connsiteX10" fmla="*/ 8967336 w 9117690"/>
              <a:gd name="connsiteY10" fmla="*/ 2236431 h 4971224"/>
              <a:gd name="connsiteX11" fmla="*/ 8890272 w 9117690"/>
              <a:gd name="connsiteY11" fmla="*/ 2282875 h 4971224"/>
              <a:gd name="connsiteX12" fmla="*/ 8869107 w 9117690"/>
              <a:gd name="connsiteY12" fmla="*/ 2319766 h 4971224"/>
              <a:gd name="connsiteX13" fmla="*/ 8869107 w 9117690"/>
              <a:gd name="connsiteY13" fmla="*/ 2383080 h 4971224"/>
              <a:gd name="connsiteX14" fmla="*/ 8790304 w 9117690"/>
              <a:gd name="connsiteY14" fmla="*/ 2501968 h 4971224"/>
              <a:gd name="connsiteX15" fmla="*/ 8742234 w 9117690"/>
              <a:gd name="connsiteY15" fmla="*/ 2511672 h 4971224"/>
              <a:gd name="connsiteX16" fmla="*/ 8742234 w 9117690"/>
              <a:gd name="connsiteY16" fmla="*/ 2512410 h 4971224"/>
              <a:gd name="connsiteX17" fmla="*/ 8718754 w 9117690"/>
              <a:gd name="connsiteY17" fmla="*/ 2514777 h 4971224"/>
              <a:gd name="connsiteX18" fmla="*/ 8619025 w 9117690"/>
              <a:gd name="connsiteY18" fmla="*/ 2600726 h 4971224"/>
              <a:gd name="connsiteX19" fmla="*/ 8619005 w 9117690"/>
              <a:gd name="connsiteY19" fmla="*/ 2600839 h 4971224"/>
              <a:gd name="connsiteX20" fmla="*/ 8619005 w 9117690"/>
              <a:gd name="connsiteY20" fmla="*/ 3160632 h 4971224"/>
              <a:gd name="connsiteX21" fmla="*/ 8540202 w 9117690"/>
              <a:gd name="connsiteY21" fmla="*/ 3279520 h 4971224"/>
              <a:gd name="connsiteX22" fmla="*/ 8492132 w 9117690"/>
              <a:gd name="connsiteY22" fmla="*/ 3289224 h 4971224"/>
              <a:gd name="connsiteX23" fmla="*/ 8492132 w 9117690"/>
              <a:gd name="connsiteY23" fmla="*/ 3289962 h 4971224"/>
              <a:gd name="connsiteX24" fmla="*/ 8468652 w 9117690"/>
              <a:gd name="connsiteY24" fmla="*/ 3292329 h 4971224"/>
              <a:gd name="connsiteX25" fmla="*/ 8368923 w 9117690"/>
              <a:gd name="connsiteY25" fmla="*/ 3378278 h 4971224"/>
              <a:gd name="connsiteX26" fmla="*/ 8368672 w 9117690"/>
              <a:gd name="connsiteY26" fmla="*/ 3379701 h 4971224"/>
              <a:gd name="connsiteX27" fmla="*/ 8368672 w 9117690"/>
              <a:gd name="connsiteY27" fmla="*/ 3648026 h 4971224"/>
              <a:gd name="connsiteX28" fmla="*/ 8239645 w 9117690"/>
              <a:gd name="connsiteY28" fmla="*/ 3777053 h 4971224"/>
              <a:gd name="connsiteX29" fmla="*/ 8239646 w 9117690"/>
              <a:gd name="connsiteY29" fmla="*/ 3777052 h 4971224"/>
              <a:gd name="connsiteX30" fmla="*/ 8110619 w 9117690"/>
              <a:gd name="connsiteY30" fmla="*/ 3648025 h 4971224"/>
              <a:gd name="connsiteX31" fmla="*/ 8110619 w 9117690"/>
              <a:gd name="connsiteY31" fmla="*/ 3368005 h 4971224"/>
              <a:gd name="connsiteX32" fmla="*/ 8108616 w 9117690"/>
              <a:gd name="connsiteY32" fmla="*/ 3356655 h 4971224"/>
              <a:gd name="connsiteX33" fmla="*/ 8008887 w 9117690"/>
              <a:gd name="connsiteY33" fmla="*/ 3270706 h 4971224"/>
              <a:gd name="connsiteX34" fmla="*/ 7985407 w 9117690"/>
              <a:gd name="connsiteY34" fmla="*/ 3268339 h 4971224"/>
              <a:gd name="connsiteX35" fmla="*/ 7985407 w 9117690"/>
              <a:gd name="connsiteY35" fmla="*/ 3267601 h 4971224"/>
              <a:gd name="connsiteX36" fmla="*/ 7937337 w 9117690"/>
              <a:gd name="connsiteY36" fmla="*/ 3257897 h 4971224"/>
              <a:gd name="connsiteX37" fmla="*/ 7858534 w 9117690"/>
              <a:gd name="connsiteY37" fmla="*/ 3139009 h 4971224"/>
              <a:gd name="connsiteX38" fmla="*/ 7858534 w 9117690"/>
              <a:gd name="connsiteY38" fmla="*/ 3048879 h 4971224"/>
              <a:gd name="connsiteX39" fmla="*/ 7850145 w 9117690"/>
              <a:gd name="connsiteY39" fmla="*/ 3007329 h 4971224"/>
              <a:gd name="connsiteX40" fmla="*/ 7731258 w 9117690"/>
              <a:gd name="connsiteY40" fmla="*/ 2928525 h 4971224"/>
              <a:gd name="connsiteX41" fmla="*/ 7612370 w 9117690"/>
              <a:gd name="connsiteY41" fmla="*/ 3007329 h 4971224"/>
              <a:gd name="connsiteX42" fmla="*/ 7610181 w 9117690"/>
              <a:gd name="connsiteY42" fmla="*/ 3018174 h 4971224"/>
              <a:gd name="connsiteX43" fmla="*/ 7610181 w 9117690"/>
              <a:gd name="connsiteY43" fmla="*/ 3259043 h 4971224"/>
              <a:gd name="connsiteX44" fmla="*/ 7531378 w 9117690"/>
              <a:gd name="connsiteY44" fmla="*/ 3377931 h 4971224"/>
              <a:gd name="connsiteX45" fmla="*/ 7483308 w 9117690"/>
              <a:gd name="connsiteY45" fmla="*/ 3387635 h 4971224"/>
              <a:gd name="connsiteX46" fmla="*/ 7483308 w 9117690"/>
              <a:gd name="connsiteY46" fmla="*/ 3388373 h 4971224"/>
              <a:gd name="connsiteX47" fmla="*/ 7459828 w 9117690"/>
              <a:gd name="connsiteY47" fmla="*/ 3390740 h 4971224"/>
              <a:gd name="connsiteX48" fmla="*/ 7360099 w 9117690"/>
              <a:gd name="connsiteY48" fmla="*/ 3476689 h 4971224"/>
              <a:gd name="connsiteX49" fmla="*/ 7359847 w 9117690"/>
              <a:gd name="connsiteY49" fmla="*/ 3478118 h 4971224"/>
              <a:gd name="connsiteX50" fmla="*/ 7359847 w 9117690"/>
              <a:gd name="connsiteY50" fmla="*/ 3582759 h 4971224"/>
              <a:gd name="connsiteX51" fmla="*/ 7230820 w 9117690"/>
              <a:gd name="connsiteY51" fmla="*/ 3711786 h 4971224"/>
              <a:gd name="connsiteX52" fmla="*/ 7230821 w 9117690"/>
              <a:gd name="connsiteY52" fmla="*/ 3711785 h 4971224"/>
              <a:gd name="connsiteX53" fmla="*/ 7101794 w 9117690"/>
              <a:gd name="connsiteY53" fmla="*/ 3582758 h 4971224"/>
              <a:gd name="connsiteX54" fmla="*/ 7101794 w 9117690"/>
              <a:gd name="connsiteY54" fmla="*/ 1751439 h 4971224"/>
              <a:gd name="connsiteX55" fmla="*/ 7101793 w 9117690"/>
              <a:gd name="connsiteY55" fmla="*/ 3599281 h 4971224"/>
              <a:gd name="connsiteX56" fmla="*/ 7091655 w 9117690"/>
              <a:gd name="connsiteY56" fmla="*/ 3549062 h 4971224"/>
              <a:gd name="connsiteX57" fmla="*/ 6972767 w 9117690"/>
              <a:gd name="connsiteY57" fmla="*/ 3470258 h 4971224"/>
              <a:gd name="connsiteX58" fmla="*/ 6853880 w 9117690"/>
              <a:gd name="connsiteY58" fmla="*/ 3549062 h 4971224"/>
              <a:gd name="connsiteX59" fmla="*/ 6844116 w 9117690"/>
              <a:gd name="connsiteY59" fmla="*/ 3597422 h 4971224"/>
              <a:gd name="connsiteX60" fmla="*/ 6844116 w 9117690"/>
              <a:gd name="connsiteY60" fmla="*/ 4183824 h 4971224"/>
              <a:gd name="connsiteX61" fmla="*/ 6715089 w 9117690"/>
              <a:gd name="connsiteY61" fmla="*/ 4312851 h 4971224"/>
              <a:gd name="connsiteX62" fmla="*/ 6715090 w 9117690"/>
              <a:gd name="connsiteY62" fmla="*/ 4312850 h 4971224"/>
              <a:gd name="connsiteX63" fmla="*/ 6586063 w 9117690"/>
              <a:gd name="connsiteY63" fmla="*/ 4183823 h 4971224"/>
              <a:gd name="connsiteX64" fmla="*/ 6586063 w 9117690"/>
              <a:gd name="connsiteY64" fmla="*/ 1751439 h 4971224"/>
              <a:gd name="connsiteX65" fmla="*/ 6586062 w 9117690"/>
              <a:gd name="connsiteY65" fmla="*/ 3286861 h 4971224"/>
              <a:gd name="connsiteX66" fmla="*/ 6575924 w 9117690"/>
              <a:gd name="connsiteY66" fmla="*/ 3236642 h 4971224"/>
              <a:gd name="connsiteX67" fmla="*/ 6457036 w 9117690"/>
              <a:gd name="connsiteY67" fmla="*/ 3157838 h 4971224"/>
              <a:gd name="connsiteX68" fmla="*/ 6338149 w 9117690"/>
              <a:gd name="connsiteY68" fmla="*/ 3236642 h 4971224"/>
              <a:gd name="connsiteX69" fmla="*/ 6334551 w 9117690"/>
              <a:gd name="connsiteY69" fmla="*/ 3254461 h 4971224"/>
              <a:gd name="connsiteX70" fmla="*/ 6334551 w 9117690"/>
              <a:gd name="connsiteY70" fmla="*/ 3563407 h 4971224"/>
              <a:gd name="connsiteX71" fmla="*/ 6205524 w 9117690"/>
              <a:gd name="connsiteY71" fmla="*/ 3692434 h 4971224"/>
              <a:gd name="connsiteX72" fmla="*/ 6205525 w 9117690"/>
              <a:gd name="connsiteY72" fmla="*/ 3692433 h 4971224"/>
              <a:gd name="connsiteX73" fmla="*/ 6076498 w 9117690"/>
              <a:gd name="connsiteY73" fmla="*/ 3563406 h 4971224"/>
              <a:gd name="connsiteX74" fmla="*/ 6076498 w 9117690"/>
              <a:gd name="connsiteY74" fmla="*/ 3516668 h 4971224"/>
              <a:gd name="connsiteX75" fmla="*/ 6057828 w 9117690"/>
              <a:gd name="connsiteY75" fmla="*/ 3484126 h 4971224"/>
              <a:gd name="connsiteX76" fmla="*/ 5980764 w 9117690"/>
              <a:gd name="connsiteY76" fmla="*/ 3437682 h 4971224"/>
              <a:gd name="connsiteX77" fmla="*/ 5957284 w 9117690"/>
              <a:gd name="connsiteY77" fmla="*/ 3435315 h 4971224"/>
              <a:gd name="connsiteX78" fmla="*/ 5957284 w 9117690"/>
              <a:gd name="connsiteY78" fmla="*/ 3434577 h 4971224"/>
              <a:gd name="connsiteX79" fmla="*/ 5909214 w 9117690"/>
              <a:gd name="connsiteY79" fmla="*/ 3424873 h 4971224"/>
              <a:gd name="connsiteX80" fmla="*/ 5830411 w 9117690"/>
              <a:gd name="connsiteY80" fmla="*/ 3305985 h 4971224"/>
              <a:gd name="connsiteX81" fmla="*/ 5830411 w 9117690"/>
              <a:gd name="connsiteY81" fmla="*/ 3192001 h 4971224"/>
              <a:gd name="connsiteX82" fmla="*/ 5822022 w 9117690"/>
              <a:gd name="connsiteY82" fmla="*/ 3150451 h 4971224"/>
              <a:gd name="connsiteX83" fmla="*/ 5703135 w 9117690"/>
              <a:gd name="connsiteY83" fmla="*/ 3071647 h 4971224"/>
              <a:gd name="connsiteX84" fmla="*/ 5584247 w 9117690"/>
              <a:gd name="connsiteY84" fmla="*/ 3150451 h 4971224"/>
              <a:gd name="connsiteX85" fmla="*/ 5582058 w 9117690"/>
              <a:gd name="connsiteY85" fmla="*/ 3161295 h 4971224"/>
              <a:gd name="connsiteX86" fmla="*/ 5582058 w 9117690"/>
              <a:gd name="connsiteY86" fmla="*/ 3314699 h 4971224"/>
              <a:gd name="connsiteX87" fmla="*/ 5503255 w 9117690"/>
              <a:gd name="connsiteY87" fmla="*/ 3433587 h 4971224"/>
              <a:gd name="connsiteX88" fmla="*/ 5455185 w 9117690"/>
              <a:gd name="connsiteY88" fmla="*/ 3443291 h 4971224"/>
              <a:gd name="connsiteX89" fmla="*/ 5455185 w 9117690"/>
              <a:gd name="connsiteY89" fmla="*/ 3444029 h 4971224"/>
              <a:gd name="connsiteX90" fmla="*/ 5431705 w 9117690"/>
              <a:gd name="connsiteY90" fmla="*/ 3446396 h 4971224"/>
              <a:gd name="connsiteX91" fmla="*/ 5331976 w 9117690"/>
              <a:gd name="connsiteY91" fmla="*/ 3532345 h 4971224"/>
              <a:gd name="connsiteX92" fmla="*/ 5329772 w 9117690"/>
              <a:gd name="connsiteY92" fmla="*/ 3544835 h 4971224"/>
              <a:gd name="connsiteX93" fmla="*/ 5329772 w 9117690"/>
              <a:gd name="connsiteY93" fmla="*/ 3678743 h 4971224"/>
              <a:gd name="connsiteX94" fmla="*/ 5200745 w 9117690"/>
              <a:gd name="connsiteY94" fmla="*/ 3807770 h 4971224"/>
              <a:gd name="connsiteX95" fmla="*/ 5200746 w 9117690"/>
              <a:gd name="connsiteY95" fmla="*/ 3807769 h 4971224"/>
              <a:gd name="connsiteX96" fmla="*/ 5071719 w 9117690"/>
              <a:gd name="connsiteY96" fmla="*/ 3678742 h 4971224"/>
              <a:gd name="connsiteX97" fmla="*/ 5071719 w 9117690"/>
              <a:gd name="connsiteY97" fmla="*/ 3313488 h 4971224"/>
              <a:gd name="connsiteX98" fmla="*/ 5069515 w 9117690"/>
              <a:gd name="connsiteY98" fmla="*/ 3300998 h 4971224"/>
              <a:gd name="connsiteX99" fmla="*/ 4969786 w 9117690"/>
              <a:gd name="connsiteY99" fmla="*/ 3215049 h 4971224"/>
              <a:gd name="connsiteX100" fmla="*/ 4946306 w 9117690"/>
              <a:gd name="connsiteY100" fmla="*/ 3212682 h 4971224"/>
              <a:gd name="connsiteX101" fmla="*/ 4946306 w 9117690"/>
              <a:gd name="connsiteY101" fmla="*/ 3211944 h 4971224"/>
              <a:gd name="connsiteX102" fmla="*/ 4898236 w 9117690"/>
              <a:gd name="connsiteY102" fmla="*/ 3202240 h 4971224"/>
              <a:gd name="connsiteX103" fmla="*/ 4819433 w 9117690"/>
              <a:gd name="connsiteY103" fmla="*/ 3083352 h 4971224"/>
              <a:gd name="connsiteX104" fmla="*/ 4819433 w 9117690"/>
              <a:gd name="connsiteY104" fmla="*/ 2706976 h 4971224"/>
              <a:gd name="connsiteX105" fmla="*/ 4811044 w 9117690"/>
              <a:gd name="connsiteY105" fmla="*/ 2665427 h 4971224"/>
              <a:gd name="connsiteX106" fmla="*/ 4692157 w 9117690"/>
              <a:gd name="connsiteY106" fmla="*/ 2586623 h 4971224"/>
              <a:gd name="connsiteX107" fmla="*/ 4563130 w 9117690"/>
              <a:gd name="connsiteY107" fmla="*/ 2715650 h 4971224"/>
              <a:gd name="connsiteX108" fmla="*/ 4563130 w 9117690"/>
              <a:gd name="connsiteY108" fmla="*/ 1751439 h 4971224"/>
              <a:gd name="connsiteX109" fmla="*/ 4563015 w 9117690"/>
              <a:gd name="connsiteY109" fmla="*/ 1751439 h 4971224"/>
              <a:gd name="connsiteX110" fmla="*/ 4563014 w 9117690"/>
              <a:gd name="connsiteY110" fmla="*/ 3019403 h 4971224"/>
              <a:gd name="connsiteX111" fmla="*/ 4484211 w 9117690"/>
              <a:gd name="connsiteY111" fmla="*/ 3138291 h 4971224"/>
              <a:gd name="connsiteX112" fmla="*/ 4436141 w 9117690"/>
              <a:gd name="connsiteY112" fmla="*/ 3147995 h 4971224"/>
              <a:gd name="connsiteX113" fmla="*/ 4436141 w 9117690"/>
              <a:gd name="connsiteY113" fmla="*/ 3148733 h 4971224"/>
              <a:gd name="connsiteX114" fmla="*/ 4412661 w 9117690"/>
              <a:gd name="connsiteY114" fmla="*/ 3151100 h 4971224"/>
              <a:gd name="connsiteX115" fmla="*/ 4335596 w 9117690"/>
              <a:gd name="connsiteY115" fmla="*/ 3197544 h 4971224"/>
              <a:gd name="connsiteX116" fmla="*/ 4314689 w 9117690"/>
              <a:gd name="connsiteY116" fmla="*/ 3233987 h 4971224"/>
              <a:gd name="connsiteX117" fmla="*/ 4314689 w 9117690"/>
              <a:gd name="connsiteY117" fmla="*/ 3369599 h 4971224"/>
              <a:gd name="connsiteX118" fmla="*/ 4235886 w 9117690"/>
              <a:gd name="connsiteY118" fmla="*/ 3488487 h 4971224"/>
              <a:gd name="connsiteX119" fmla="*/ 4187818 w 9117690"/>
              <a:gd name="connsiteY119" fmla="*/ 3498191 h 4971224"/>
              <a:gd name="connsiteX120" fmla="*/ 4187818 w 9117690"/>
              <a:gd name="connsiteY120" fmla="*/ 3498929 h 4971224"/>
              <a:gd name="connsiteX121" fmla="*/ 4164338 w 9117690"/>
              <a:gd name="connsiteY121" fmla="*/ 3501296 h 4971224"/>
              <a:gd name="connsiteX122" fmla="*/ 4087274 w 9117690"/>
              <a:gd name="connsiteY122" fmla="*/ 3547740 h 4971224"/>
              <a:gd name="connsiteX123" fmla="*/ 4066135 w 9117690"/>
              <a:gd name="connsiteY123" fmla="*/ 3584586 h 4971224"/>
              <a:gd name="connsiteX124" fmla="*/ 4066135 w 9117690"/>
              <a:gd name="connsiteY124" fmla="*/ 3742355 h 4971224"/>
              <a:gd name="connsiteX125" fmla="*/ 3937109 w 9117690"/>
              <a:gd name="connsiteY125" fmla="*/ 3871382 h 4971224"/>
              <a:gd name="connsiteX126" fmla="*/ 3937109 w 9117690"/>
              <a:gd name="connsiteY126" fmla="*/ 3871381 h 4971224"/>
              <a:gd name="connsiteX127" fmla="*/ 3808082 w 9117690"/>
              <a:gd name="connsiteY127" fmla="*/ 3742354 h 4971224"/>
              <a:gd name="connsiteX128" fmla="*/ 3808082 w 9117690"/>
              <a:gd name="connsiteY128" fmla="*/ 3249609 h 4971224"/>
              <a:gd name="connsiteX129" fmla="*/ 3799694 w 9117690"/>
              <a:gd name="connsiteY129" fmla="*/ 3208059 h 4971224"/>
              <a:gd name="connsiteX130" fmla="*/ 3680807 w 9117690"/>
              <a:gd name="connsiteY130" fmla="*/ 3129255 h 4971224"/>
              <a:gd name="connsiteX131" fmla="*/ 3561920 w 9117690"/>
              <a:gd name="connsiteY131" fmla="*/ 3208059 h 4971224"/>
              <a:gd name="connsiteX132" fmla="*/ 3561433 w 9117690"/>
              <a:gd name="connsiteY132" fmla="*/ 3210469 h 4971224"/>
              <a:gd name="connsiteX133" fmla="*/ 3561433 w 9117690"/>
              <a:gd name="connsiteY133" fmla="*/ 3465610 h 4971224"/>
              <a:gd name="connsiteX134" fmla="*/ 3482629 w 9117690"/>
              <a:gd name="connsiteY134" fmla="*/ 3584498 h 4971224"/>
              <a:gd name="connsiteX135" fmla="*/ 3438829 w 9117690"/>
              <a:gd name="connsiteY135" fmla="*/ 3593340 h 4971224"/>
              <a:gd name="connsiteX136" fmla="*/ 3438829 w 9117690"/>
              <a:gd name="connsiteY136" fmla="*/ 3594706 h 4971224"/>
              <a:gd name="connsiteX137" fmla="*/ 3415349 w 9117690"/>
              <a:gd name="connsiteY137" fmla="*/ 3597073 h 4971224"/>
              <a:gd name="connsiteX138" fmla="*/ 3315620 w 9117690"/>
              <a:gd name="connsiteY138" fmla="*/ 3683022 h 4971224"/>
              <a:gd name="connsiteX139" fmla="*/ 3307419 w 9117690"/>
              <a:gd name="connsiteY139" fmla="*/ 3729493 h 4971224"/>
              <a:gd name="connsiteX140" fmla="*/ 3307419 w 9117690"/>
              <a:gd name="connsiteY140" fmla="*/ 4196662 h 4971224"/>
              <a:gd name="connsiteX141" fmla="*/ 3178392 w 9117690"/>
              <a:gd name="connsiteY141" fmla="*/ 4325689 h 4971224"/>
              <a:gd name="connsiteX142" fmla="*/ 3178393 w 9117690"/>
              <a:gd name="connsiteY142" fmla="*/ 4325690 h 4971224"/>
              <a:gd name="connsiteX143" fmla="*/ 3049366 w 9117690"/>
              <a:gd name="connsiteY143" fmla="*/ 4196663 h 4971224"/>
              <a:gd name="connsiteX144" fmla="*/ 3049366 w 9117690"/>
              <a:gd name="connsiteY144" fmla="*/ 3544518 h 4971224"/>
              <a:gd name="connsiteX145" fmla="*/ 3033349 w 9117690"/>
              <a:gd name="connsiteY145" fmla="*/ 3518119 h 4971224"/>
              <a:gd name="connsiteX146" fmla="*/ 2933786 w 9117690"/>
              <a:gd name="connsiteY146" fmla="*/ 3471165 h 4971224"/>
              <a:gd name="connsiteX147" fmla="*/ 2814899 w 9117690"/>
              <a:gd name="connsiteY147" fmla="*/ 3549969 h 4971224"/>
              <a:gd name="connsiteX148" fmla="*/ 2812443 w 9117690"/>
              <a:gd name="connsiteY148" fmla="*/ 3562129 h 4971224"/>
              <a:gd name="connsiteX149" fmla="*/ 2812443 w 9117690"/>
              <a:gd name="connsiteY149" fmla="*/ 4069851 h 4971224"/>
              <a:gd name="connsiteX150" fmla="*/ 2683416 w 9117690"/>
              <a:gd name="connsiteY150" fmla="*/ 4198878 h 4971224"/>
              <a:gd name="connsiteX151" fmla="*/ 2683417 w 9117690"/>
              <a:gd name="connsiteY151" fmla="*/ 4198877 h 4971224"/>
              <a:gd name="connsiteX152" fmla="*/ 2554391 w 9117690"/>
              <a:gd name="connsiteY152" fmla="*/ 4069850 h 4971224"/>
              <a:gd name="connsiteX153" fmla="*/ 2554391 w 9117690"/>
              <a:gd name="connsiteY153" fmla="*/ 1751439 h 4971224"/>
              <a:gd name="connsiteX154" fmla="*/ 2554390 w 9117690"/>
              <a:gd name="connsiteY154" fmla="*/ 1751439 h 4971224"/>
              <a:gd name="connsiteX155" fmla="*/ 2554389 w 9117690"/>
              <a:gd name="connsiteY155" fmla="*/ 4044721 h 4971224"/>
              <a:gd name="connsiteX156" fmla="*/ 2544250 w 9117690"/>
              <a:gd name="connsiteY156" fmla="*/ 3994503 h 4971224"/>
              <a:gd name="connsiteX157" fmla="*/ 2425363 w 9117690"/>
              <a:gd name="connsiteY157" fmla="*/ 3915699 h 4971224"/>
              <a:gd name="connsiteX158" fmla="*/ 2296336 w 9117690"/>
              <a:gd name="connsiteY158" fmla="*/ 4044726 h 4971224"/>
              <a:gd name="connsiteX159" fmla="*/ 2296336 w 9117690"/>
              <a:gd name="connsiteY159" fmla="*/ 4842197 h 4971224"/>
              <a:gd name="connsiteX160" fmla="*/ 2167309 w 9117690"/>
              <a:gd name="connsiteY160" fmla="*/ 4971224 h 4971224"/>
              <a:gd name="connsiteX161" fmla="*/ 2167310 w 9117690"/>
              <a:gd name="connsiteY161" fmla="*/ 4971223 h 4971224"/>
              <a:gd name="connsiteX162" fmla="*/ 2038282 w 9117690"/>
              <a:gd name="connsiteY162" fmla="*/ 4842196 h 4971224"/>
              <a:gd name="connsiteX163" fmla="*/ 2038281 w 9117690"/>
              <a:gd name="connsiteY163" fmla="*/ 3795012 h 4971224"/>
              <a:gd name="connsiteX164" fmla="*/ 2028143 w 9117690"/>
              <a:gd name="connsiteY164" fmla="*/ 3744793 h 4971224"/>
              <a:gd name="connsiteX165" fmla="*/ 1909255 w 9117690"/>
              <a:gd name="connsiteY165" fmla="*/ 3665989 h 4971224"/>
              <a:gd name="connsiteX166" fmla="*/ 1790368 w 9117690"/>
              <a:gd name="connsiteY166" fmla="*/ 3744793 h 4971224"/>
              <a:gd name="connsiteX167" fmla="*/ 1780604 w 9117690"/>
              <a:gd name="connsiteY167" fmla="*/ 3793153 h 4971224"/>
              <a:gd name="connsiteX168" fmla="*/ 1780604 w 9117690"/>
              <a:gd name="connsiteY168" fmla="*/ 4123955 h 4971224"/>
              <a:gd name="connsiteX169" fmla="*/ 1651577 w 9117690"/>
              <a:gd name="connsiteY169" fmla="*/ 4252982 h 4971224"/>
              <a:gd name="connsiteX170" fmla="*/ 1651578 w 9117690"/>
              <a:gd name="connsiteY170" fmla="*/ 4252981 h 4971224"/>
              <a:gd name="connsiteX171" fmla="*/ 1522552 w 9117690"/>
              <a:gd name="connsiteY171" fmla="*/ 4123954 h 4971224"/>
              <a:gd name="connsiteX172" fmla="*/ 1522552 w 9117690"/>
              <a:gd name="connsiteY172" fmla="*/ 3951064 h 4971224"/>
              <a:gd name="connsiteX173" fmla="*/ 1521839 w 9117690"/>
              <a:gd name="connsiteY173" fmla="*/ 3947533 h 4971224"/>
              <a:gd name="connsiteX174" fmla="*/ 1402953 w 9117690"/>
              <a:gd name="connsiteY174" fmla="*/ 3868729 h 4971224"/>
              <a:gd name="connsiteX175" fmla="*/ 1284065 w 9117690"/>
              <a:gd name="connsiteY175" fmla="*/ 3947533 h 4971224"/>
              <a:gd name="connsiteX176" fmla="*/ 1283351 w 9117690"/>
              <a:gd name="connsiteY176" fmla="*/ 3951066 h 4971224"/>
              <a:gd name="connsiteX177" fmla="*/ 1283351 w 9117690"/>
              <a:gd name="connsiteY177" fmla="*/ 4211763 h 4971224"/>
              <a:gd name="connsiteX178" fmla="*/ 1154325 w 9117690"/>
              <a:gd name="connsiteY178" fmla="*/ 4340790 h 4971224"/>
              <a:gd name="connsiteX179" fmla="*/ 1154325 w 9117690"/>
              <a:gd name="connsiteY179" fmla="*/ 4340789 h 4971224"/>
              <a:gd name="connsiteX180" fmla="*/ 1025297 w 9117690"/>
              <a:gd name="connsiteY180" fmla="*/ 4211762 h 4971224"/>
              <a:gd name="connsiteX181" fmla="*/ 1025296 w 9117690"/>
              <a:gd name="connsiteY181" fmla="*/ 4228285 h 4971224"/>
              <a:gd name="connsiteX182" fmla="*/ 1015158 w 9117690"/>
              <a:gd name="connsiteY182" fmla="*/ 4178066 h 4971224"/>
              <a:gd name="connsiteX183" fmla="*/ 896270 w 9117690"/>
              <a:gd name="connsiteY183" fmla="*/ 4099262 h 4971224"/>
              <a:gd name="connsiteX184" fmla="*/ 777383 w 9117690"/>
              <a:gd name="connsiteY184" fmla="*/ 4178066 h 4971224"/>
              <a:gd name="connsiteX185" fmla="*/ 767619 w 9117690"/>
              <a:gd name="connsiteY185" fmla="*/ 4226427 h 4971224"/>
              <a:gd name="connsiteX186" fmla="*/ 767619 w 9117690"/>
              <a:gd name="connsiteY186" fmla="*/ 4311766 h 4971224"/>
              <a:gd name="connsiteX187" fmla="*/ 638592 w 9117690"/>
              <a:gd name="connsiteY187" fmla="*/ 4440793 h 4971224"/>
              <a:gd name="connsiteX188" fmla="*/ 638593 w 9117690"/>
              <a:gd name="connsiteY188" fmla="*/ 4440792 h 4971224"/>
              <a:gd name="connsiteX189" fmla="*/ 509566 w 9117690"/>
              <a:gd name="connsiteY189" fmla="*/ 4311765 h 4971224"/>
              <a:gd name="connsiteX190" fmla="*/ 509565 w 9117690"/>
              <a:gd name="connsiteY190" fmla="*/ 3717745 h 4971224"/>
              <a:gd name="connsiteX191" fmla="*/ 499427 w 9117690"/>
              <a:gd name="connsiteY191" fmla="*/ 3667526 h 4971224"/>
              <a:gd name="connsiteX192" fmla="*/ 380539 w 9117690"/>
              <a:gd name="connsiteY192" fmla="*/ 3588722 h 4971224"/>
              <a:gd name="connsiteX193" fmla="*/ 261652 w 9117690"/>
              <a:gd name="connsiteY193" fmla="*/ 3667526 h 4971224"/>
              <a:gd name="connsiteX194" fmla="*/ 258054 w 9117690"/>
              <a:gd name="connsiteY194" fmla="*/ 3685345 h 4971224"/>
              <a:gd name="connsiteX195" fmla="*/ 258054 w 9117690"/>
              <a:gd name="connsiteY195" fmla="*/ 3774263 h 4971224"/>
              <a:gd name="connsiteX196" fmla="*/ 129027 w 9117690"/>
              <a:gd name="connsiteY196" fmla="*/ 3903290 h 4971224"/>
              <a:gd name="connsiteX197" fmla="*/ 129028 w 9117690"/>
              <a:gd name="connsiteY197" fmla="*/ 3903289 h 4971224"/>
              <a:gd name="connsiteX198" fmla="*/ 1 w 9117690"/>
              <a:gd name="connsiteY198" fmla="*/ 3774262 h 4971224"/>
              <a:gd name="connsiteX199" fmla="*/ 1 w 9117690"/>
              <a:gd name="connsiteY199" fmla="*/ 1751439 h 4971224"/>
              <a:gd name="connsiteX200" fmla="*/ 0 w 9117690"/>
              <a:gd name="connsiteY200" fmla="*/ 1751439 h 4971224"/>
              <a:gd name="connsiteX201" fmla="*/ 0 w 9117690"/>
              <a:gd name="connsiteY201" fmla="*/ 0 h 4971224"/>
              <a:gd name="connsiteX0" fmla="*/ 3416214 w 9117690"/>
              <a:gd name="connsiteY0" fmla="*/ 3589692 h 4971224"/>
              <a:gd name="connsiteX1" fmla="*/ 3418663 w 9117690"/>
              <a:gd name="connsiteY1" fmla="*/ 3590526 h 4971224"/>
              <a:gd name="connsiteX2" fmla="*/ 3419057 w 9117690"/>
              <a:gd name="connsiteY2" fmla="*/ 3590560 h 4971224"/>
              <a:gd name="connsiteX3" fmla="*/ 3416214 w 9117690"/>
              <a:gd name="connsiteY3" fmla="*/ 3589692 h 4971224"/>
              <a:gd name="connsiteX4" fmla="*/ 0 w 9117690"/>
              <a:gd name="connsiteY4" fmla="*/ 0 h 4971224"/>
              <a:gd name="connsiteX5" fmla="*/ 9117690 w 9117690"/>
              <a:gd name="connsiteY5" fmla="*/ 0 h 4971224"/>
              <a:gd name="connsiteX6" fmla="*/ 9117689 w 9117690"/>
              <a:gd name="connsiteY6" fmla="*/ 2104736 h 4971224"/>
              <a:gd name="connsiteX7" fmla="*/ 9038886 w 9117690"/>
              <a:gd name="connsiteY7" fmla="*/ 2223622 h 4971224"/>
              <a:gd name="connsiteX8" fmla="*/ 8990816 w 9117690"/>
              <a:gd name="connsiteY8" fmla="*/ 2233326 h 4971224"/>
              <a:gd name="connsiteX9" fmla="*/ 8990816 w 9117690"/>
              <a:gd name="connsiteY9" fmla="*/ 2234064 h 4971224"/>
              <a:gd name="connsiteX10" fmla="*/ 8967336 w 9117690"/>
              <a:gd name="connsiteY10" fmla="*/ 2236431 h 4971224"/>
              <a:gd name="connsiteX11" fmla="*/ 8890272 w 9117690"/>
              <a:gd name="connsiteY11" fmla="*/ 2282875 h 4971224"/>
              <a:gd name="connsiteX12" fmla="*/ 8869107 w 9117690"/>
              <a:gd name="connsiteY12" fmla="*/ 2319766 h 4971224"/>
              <a:gd name="connsiteX13" fmla="*/ 8869107 w 9117690"/>
              <a:gd name="connsiteY13" fmla="*/ 2383080 h 4971224"/>
              <a:gd name="connsiteX14" fmla="*/ 8790304 w 9117690"/>
              <a:gd name="connsiteY14" fmla="*/ 2501968 h 4971224"/>
              <a:gd name="connsiteX15" fmla="*/ 8742234 w 9117690"/>
              <a:gd name="connsiteY15" fmla="*/ 2511672 h 4971224"/>
              <a:gd name="connsiteX16" fmla="*/ 8742234 w 9117690"/>
              <a:gd name="connsiteY16" fmla="*/ 2512410 h 4971224"/>
              <a:gd name="connsiteX17" fmla="*/ 8718754 w 9117690"/>
              <a:gd name="connsiteY17" fmla="*/ 2514777 h 4971224"/>
              <a:gd name="connsiteX18" fmla="*/ 8619025 w 9117690"/>
              <a:gd name="connsiteY18" fmla="*/ 2600726 h 4971224"/>
              <a:gd name="connsiteX19" fmla="*/ 8619005 w 9117690"/>
              <a:gd name="connsiteY19" fmla="*/ 2600839 h 4971224"/>
              <a:gd name="connsiteX20" fmla="*/ 8619005 w 9117690"/>
              <a:gd name="connsiteY20" fmla="*/ 3160632 h 4971224"/>
              <a:gd name="connsiteX21" fmla="*/ 8540202 w 9117690"/>
              <a:gd name="connsiteY21" fmla="*/ 3279520 h 4971224"/>
              <a:gd name="connsiteX22" fmla="*/ 8492132 w 9117690"/>
              <a:gd name="connsiteY22" fmla="*/ 3289224 h 4971224"/>
              <a:gd name="connsiteX23" fmla="*/ 8492132 w 9117690"/>
              <a:gd name="connsiteY23" fmla="*/ 3289962 h 4971224"/>
              <a:gd name="connsiteX24" fmla="*/ 8468652 w 9117690"/>
              <a:gd name="connsiteY24" fmla="*/ 3292329 h 4971224"/>
              <a:gd name="connsiteX25" fmla="*/ 8368923 w 9117690"/>
              <a:gd name="connsiteY25" fmla="*/ 3378278 h 4971224"/>
              <a:gd name="connsiteX26" fmla="*/ 8368672 w 9117690"/>
              <a:gd name="connsiteY26" fmla="*/ 3379701 h 4971224"/>
              <a:gd name="connsiteX27" fmla="*/ 8368672 w 9117690"/>
              <a:gd name="connsiteY27" fmla="*/ 3648026 h 4971224"/>
              <a:gd name="connsiteX28" fmla="*/ 8239645 w 9117690"/>
              <a:gd name="connsiteY28" fmla="*/ 3777053 h 4971224"/>
              <a:gd name="connsiteX29" fmla="*/ 8239646 w 9117690"/>
              <a:gd name="connsiteY29" fmla="*/ 3777052 h 4971224"/>
              <a:gd name="connsiteX30" fmla="*/ 8110619 w 9117690"/>
              <a:gd name="connsiteY30" fmla="*/ 3648025 h 4971224"/>
              <a:gd name="connsiteX31" fmla="*/ 8110619 w 9117690"/>
              <a:gd name="connsiteY31" fmla="*/ 3368005 h 4971224"/>
              <a:gd name="connsiteX32" fmla="*/ 8108616 w 9117690"/>
              <a:gd name="connsiteY32" fmla="*/ 3356655 h 4971224"/>
              <a:gd name="connsiteX33" fmla="*/ 8008887 w 9117690"/>
              <a:gd name="connsiteY33" fmla="*/ 3270706 h 4971224"/>
              <a:gd name="connsiteX34" fmla="*/ 7985407 w 9117690"/>
              <a:gd name="connsiteY34" fmla="*/ 3268339 h 4971224"/>
              <a:gd name="connsiteX35" fmla="*/ 7985407 w 9117690"/>
              <a:gd name="connsiteY35" fmla="*/ 3267601 h 4971224"/>
              <a:gd name="connsiteX36" fmla="*/ 7937337 w 9117690"/>
              <a:gd name="connsiteY36" fmla="*/ 3257897 h 4971224"/>
              <a:gd name="connsiteX37" fmla="*/ 7858534 w 9117690"/>
              <a:gd name="connsiteY37" fmla="*/ 3139009 h 4971224"/>
              <a:gd name="connsiteX38" fmla="*/ 7858534 w 9117690"/>
              <a:gd name="connsiteY38" fmla="*/ 3048879 h 4971224"/>
              <a:gd name="connsiteX39" fmla="*/ 7850145 w 9117690"/>
              <a:gd name="connsiteY39" fmla="*/ 3007329 h 4971224"/>
              <a:gd name="connsiteX40" fmla="*/ 7731258 w 9117690"/>
              <a:gd name="connsiteY40" fmla="*/ 2928525 h 4971224"/>
              <a:gd name="connsiteX41" fmla="*/ 7612370 w 9117690"/>
              <a:gd name="connsiteY41" fmla="*/ 3007329 h 4971224"/>
              <a:gd name="connsiteX42" fmla="*/ 7610181 w 9117690"/>
              <a:gd name="connsiteY42" fmla="*/ 3018174 h 4971224"/>
              <a:gd name="connsiteX43" fmla="*/ 7610181 w 9117690"/>
              <a:gd name="connsiteY43" fmla="*/ 3259043 h 4971224"/>
              <a:gd name="connsiteX44" fmla="*/ 7531378 w 9117690"/>
              <a:gd name="connsiteY44" fmla="*/ 3377931 h 4971224"/>
              <a:gd name="connsiteX45" fmla="*/ 7483308 w 9117690"/>
              <a:gd name="connsiteY45" fmla="*/ 3387635 h 4971224"/>
              <a:gd name="connsiteX46" fmla="*/ 7483308 w 9117690"/>
              <a:gd name="connsiteY46" fmla="*/ 3388373 h 4971224"/>
              <a:gd name="connsiteX47" fmla="*/ 7459828 w 9117690"/>
              <a:gd name="connsiteY47" fmla="*/ 3390740 h 4971224"/>
              <a:gd name="connsiteX48" fmla="*/ 7360099 w 9117690"/>
              <a:gd name="connsiteY48" fmla="*/ 3476689 h 4971224"/>
              <a:gd name="connsiteX49" fmla="*/ 7359847 w 9117690"/>
              <a:gd name="connsiteY49" fmla="*/ 3478118 h 4971224"/>
              <a:gd name="connsiteX50" fmla="*/ 7359847 w 9117690"/>
              <a:gd name="connsiteY50" fmla="*/ 3582759 h 4971224"/>
              <a:gd name="connsiteX51" fmla="*/ 7230820 w 9117690"/>
              <a:gd name="connsiteY51" fmla="*/ 3711786 h 4971224"/>
              <a:gd name="connsiteX52" fmla="*/ 7230821 w 9117690"/>
              <a:gd name="connsiteY52" fmla="*/ 3711785 h 4971224"/>
              <a:gd name="connsiteX53" fmla="*/ 7101794 w 9117690"/>
              <a:gd name="connsiteY53" fmla="*/ 3582758 h 4971224"/>
              <a:gd name="connsiteX54" fmla="*/ 7101794 w 9117690"/>
              <a:gd name="connsiteY54" fmla="*/ 1751439 h 4971224"/>
              <a:gd name="connsiteX55" fmla="*/ 7101793 w 9117690"/>
              <a:gd name="connsiteY55" fmla="*/ 3599281 h 4971224"/>
              <a:gd name="connsiteX56" fmla="*/ 7091655 w 9117690"/>
              <a:gd name="connsiteY56" fmla="*/ 3549062 h 4971224"/>
              <a:gd name="connsiteX57" fmla="*/ 6972767 w 9117690"/>
              <a:gd name="connsiteY57" fmla="*/ 3470258 h 4971224"/>
              <a:gd name="connsiteX58" fmla="*/ 6853880 w 9117690"/>
              <a:gd name="connsiteY58" fmla="*/ 3549062 h 4971224"/>
              <a:gd name="connsiteX59" fmla="*/ 6844116 w 9117690"/>
              <a:gd name="connsiteY59" fmla="*/ 3597422 h 4971224"/>
              <a:gd name="connsiteX60" fmla="*/ 6844116 w 9117690"/>
              <a:gd name="connsiteY60" fmla="*/ 4183824 h 4971224"/>
              <a:gd name="connsiteX61" fmla="*/ 6715089 w 9117690"/>
              <a:gd name="connsiteY61" fmla="*/ 4312851 h 4971224"/>
              <a:gd name="connsiteX62" fmla="*/ 6715090 w 9117690"/>
              <a:gd name="connsiteY62" fmla="*/ 4312850 h 4971224"/>
              <a:gd name="connsiteX63" fmla="*/ 6586063 w 9117690"/>
              <a:gd name="connsiteY63" fmla="*/ 4183823 h 4971224"/>
              <a:gd name="connsiteX64" fmla="*/ 6586063 w 9117690"/>
              <a:gd name="connsiteY64" fmla="*/ 1751439 h 4971224"/>
              <a:gd name="connsiteX65" fmla="*/ 6586062 w 9117690"/>
              <a:gd name="connsiteY65" fmla="*/ 3286861 h 4971224"/>
              <a:gd name="connsiteX66" fmla="*/ 6575924 w 9117690"/>
              <a:gd name="connsiteY66" fmla="*/ 3236642 h 4971224"/>
              <a:gd name="connsiteX67" fmla="*/ 6457036 w 9117690"/>
              <a:gd name="connsiteY67" fmla="*/ 3157838 h 4971224"/>
              <a:gd name="connsiteX68" fmla="*/ 6338149 w 9117690"/>
              <a:gd name="connsiteY68" fmla="*/ 3236642 h 4971224"/>
              <a:gd name="connsiteX69" fmla="*/ 6334551 w 9117690"/>
              <a:gd name="connsiteY69" fmla="*/ 3254461 h 4971224"/>
              <a:gd name="connsiteX70" fmla="*/ 6334551 w 9117690"/>
              <a:gd name="connsiteY70" fmla="*/ 3563407 h 4971224"/>
              <a:gd name="connsiteX71" fmla="*/ 6205524 w 9117690"/>
              <a:gd name="connsiteY71" fmla="*/ 3692434 h 4971224"/>
              <a:gd name="connsiteX72" fmla="*/ 6205525 w 9117690"/>
              <a:gd name="connsiteY72" fmla="*/ 3692433 h 4971224"/>
              <a:gd name="connsiteX73" fmla="*/ 6076498 w 9117690"/>
              <a:gd name="connsiteY73" fmla="*/ 3563406 h 4971224"/>
              <a:gd name="connsiteX74" fmla="*/ 6076498 w 9117690"/>
              <a:gd name="connsiteY74" fmla="*/ 3516668 h 4971224"/>
              <a:gd name="connsiteX75" fmla="*/ 6057828 w 9117690"/>
              <a:gd name="connsiteY75" fmla="*/ 3484126 h 4971224"/>
              <a:gd name="connsiteX76" fmla="*/ 5980764 w 9117690"/>
              <a:gd name="connsiteY76" fmla="*/ 3437682 h 4971224"/>
              <a:gd name="connsiteX77" fmla="*/ 5957284 w 9117690"/>
              <a:gd name="connsiteY77" fmla="*/ 3435315 h 4971224"/>
              <a:gd name="connsiteX78" fmla="*/ 5957284 w 9117690"/>
              <a:gd name="connsiteY78" fmla="*/ 3434577 h 4971224"/>
              <a:gd name="connsiteX79" fmla="*/ 5909214 w 9117690"/>
              <a:gd name="connsiteY79" fmla="*/ 3424873 h 4971224"/>
              <a:gd name="connsiteX80" fmla="*/ 5830411 w 9117690"/>
              <a:gd name="connsiteY80" fmla="*/ 3305985 h 4971224"/>
              <a:gd name="connsiteX81" fmla="*/ 5830411 w 9117690"/>
              <a:gd name="connsiteY81" fmla="*/ 3192001 h 4971224"/>
              <a:gd name="connsiteX82" fmla="*/ 5822022 w 9117690"/>
              <a:gd name="connsiteY82" fmla="*/ 3150451 h 4971224"/>
              <a:gd name="connsiteX83" fmla="*/ 5703135 w 9117690"/>
              <a:gd name="connsiteY83" fmla="*/ 3071647 h 4971224"/>
              <a:gd name="connsiteX84" fmla="*/ 5584247 w 9117690"/>
              <a:gd name="connsiteY84" fmla="*/ 3150451 h 4971224"/>
              <a:gd name="connsiteX85" fmla="*/ 5582058 w 9117690"/>
              <a:gd name="connsiteY85" fmla="*/ 3161295 h 4971224"/>
              <a:gd name="connsiteX86" fmla="*/ 5582058 w 9117690"/>
              <a:gd name="connsiteY86" fmla="*/ 3314699 h 4971224"/>
              <a:gd name="connsiteX87" fmla="*/ 5503255 w 9117690"/>
              <a:gd name="connsiteY87" fmla="*/ 3433587 h 4971224"/>
              <a:gd name="connsiteX88" fmla="*/ 5455185 w 9117690"/>
              <a:gd name="connsiteY88" fmla="*/ 3443291 h 4971224"/>
              <a:gd name="connsiteX89" fmla="*/ 5455185 w 9117690"/>
              <a:gd name="connsiteY89" fmla="*/ 3444029 h 4971224"/>
              <a:gd name="connsiteX90" fmla="*/ 5431705 w 9117690"/>
              <a:gd name="connsiteY90" fmla="*/ 3446396 h 4971224"/>
              <a:gd name="connsiteX91" fmla="*/ 5331976 w 9117690"/>
              <a:gd name="connsiteY91" fmla="*/ 3532345 h 4971224"/>
              <a:gd name="connsiteX92" fmla="*/ 5329772 w 9117690"/>
              <a:gd name="connsiteY92" fmla="*/ 3544835 h 4971224"/>
              <a:gd name="connsiteX93" fmla="*/ 5329772 w 9117690"/>
              <a:gd name="connsiteY93" fmla="*/ 3678743 h 4971224"/>
              <a:gd name="connsiteX94" fmla="*/ 5200745 w 9117690"/>
              <a:gd name="connsiteY94" fmla="*/ 3807770 h 4971224"/>
              <a:gd name="connsiteX95" fmla="*/ 5200746 w 9117690"/>
              <a:gd name="connsiteY95" fmla="*/ 3807769 h 4971224"/>
              <a:gd name="connsiteX96" fmla="*/ 5071719 w 9117690"/>
              <a:gd name="connsiteY96" fmla="*/ 3678742 h 4971224"/>
              <a:gd name="connsiteX97" fmla="*/ 5071719 w 9117690"/>
              <a:gd name="connsiteY97" fmla="*/ 3313488 h 4971224"/>
              <a:gd name="connsiteX98" fmla="*/ 5069515 w 9117690"/>
              <a:gd name="connsiteY98" fmla="*/ 3300998 h 4971224"/>
              <a:gd name="connsiteX99" fmla="*/ 4969786 w 9117690"/>
              <a:gd name="connsiteY99" fmla="*/ 3215049 h 4971224"/>
              <a:gd name="connsiteX100" fmla="*/ 4946306 w 9117690"/>
              <a:gd name="connsiteY100" fmla="*/ 3212682 h 4971224"/>
              <a:gd name="connsiteX101" fmla="*/ 4946306 w 9117690"/>
              <a:gd name="connsiteY101" fmla="*/ 3211944 h 4971224"/>
              <a:gd name="connsiteX102" fmla="*/ 4898236 w 9117690"/>
              <a:gd name="connsiteY102" fmla="*/ 3202240 h 4971224"/>
              <a:gd name="connsiteX103" fmla="*/ 4819433 w 9117690"/>
              <a:gd name="connsiteY103" fmla="*/ 3083352 h 4971224"/>
              <a:gd name="connsiteX104" fmla="*/ 4819433 w 9117690"/>
              <a:gd name="connsiteY104" fmla="*/ 2706976 h 4971224"/>
              <a:gd name="connsiteX105" fmla="*/ 4811044 w 9117690"/>
              <a:gd name="connsiteY105" fmla="*/ 2665427 h 4971224"/>
              <a:gd name="connsiteX106" fmla="*/ 4692157 w 9117690"/>
              <a:gd name="connsiteY106" fmla="*/ 2586623 h 4971224"/>
              <a:gd name="connsiteX107" fmla="*/ 4563130 w 9117690"/>
              <a:gd name="connsiteY107" fmla="*/ 2715650 h 4971224"/>
              <a:gd name="connsiteX108" fmla="*/ 4563130 w 9117690"/>
              <a:gd name="connsiteY108" fmla="*/ 1751439 h 4971224"/>
              <a:gd name="connsiteX109" fmla="*/ 4563015 w 9117690"/>
              <a:gd name="connsiteY109" fmla="*/ 1751439 h 4971224"/>
              <a:gd name="connsiteX110" fmla="*/ 4563014 w 9117690"/>
              <a:gd name="connsiteY110" fmla="*/ 3019403 h 4971224"/>
              <a:gd name="connsiteX111" fmla="*/ 4484211 w 9117690"/>
              <a:gd name="connsiteY111" fmla="*/ 3138291 h 4971224"/>
              <a:gd name="connsiteX112" fmla="*/ 4436141 w 9117690"/>
              <a:gd name="connsiteY112" fmla="*/ 3147995 h 4971224"/>
              <a:gd name="connsiteX113" fmla="*/ 4436141 w 9117690"/>
              <a:gd name="connsiteY113" fmla="*/ 3148733 h 4971224"/>
              <a:gd name="connsiteX114" fmla="*/ 4412661 w 9117690"/>
              <a:gd name="connsiteY114" fmla="*/ 3151100 h 4971224"/>
              <a:gd name="connsiteX115" fmla="*/ 4335596 w 9117690"/>
              <a:gd name="connsiteY115" fmla="*/ 3197544 h 4971224"/>
              <a:gd name="connsiteX116" fmla="*/ 4314689 w 9117690"/>
              <a:gd name="connsiteY116" fmla="*/ 3233987 h 4971224"/>
              <a:gd name="connsiteX117" fmla="*/ 4314689 w 9117690"/>
              <a:gd name="connsiteY117" fmla="*/ 3369599 h 4971224"/>
              <a:gd name="connsiteX118" fmla="*/ 4235886 w 9117690"/>
              <a:gd name="connsiteY118" fmla="*/ 3488487 h 4971224"/>
              <a:gd name="connsiteX119" fmla="*/ 4187818 w 9117690"/>
              <a:gd name="connsiteY119" fmla="*/ 3498191 h 4971224"/>
              <a:gd name="connsiteX120" fmla="*/ 4187818 w 9117690"/>
              <a:gd name="connsiteY120" fmla="*/ 3498929 h 4971224"/>
              <a:gd name="connsiteX121" fmla="*/ 4164338 w 9117690"/>
              <a:gd name="connsiteY121" fmla="*/ 3501296 h 4971224"/>
              <a:gd name="connsiteX122" fmla="*/ 4087274 w 9117690"/>
              <a:gd name="connsiteY122" fmla="*/ 3547740 h 4971224"/>
              <a:gd name="connsiteX123" fmla="*/ 4066135 w 9117690"/>
              <a:gd name="connsiteY123" fmla="*/ 3584586 h 4971224"/>
              <a:gd name="connsiteX124" fmla="*/ 4066135 w 9117690"/>
              <a:gd name="connsiteY124" fmla="*/ 3742355 h 4971224"/>
              <a:gd name="connsiteX125" fmla="*/ 3937109 w 9117690"/>
              <a:gd name="connsiteY125" fmla="*/ 3871382 h 4971224"/>
              <a:gd name="connsiteX126" fmla="*/ 3937109 w 9117690"/>
              <a:gd name="connsiteY126" fmla="*/ 3871381 h 4971224"/>
              <a:gd name="connsiteX127" fmla="*/ 3808082 w 9117690"/>
              <a:gd name="connsiteY127" fmla="*/ 3742354 h 4971224"/>
              <a:gd name="connsiteX128" fmla="*/ 3808082 w 9117690"/>
              <a:gd name="connsiteY128" fmla="*/ 3249609 h 4971224"/>
              <a:gd name="connsiteX129" fmla="*/ 3799694 w 9117690"/>
              <a:gd name="connsiteY129" fmla="*/ 3208059 h 4971224"/>
              <a:gd name="connsiteX130" fmla="*/ 3680807 w 9117690"/>
              <a:gd name="connsiteY130" fmla="*/ 3129255 h 4971224"/>
              <a:gd name="connsiteX131" fmla="*/ 3561920 w 9117690"/>
              <a:gd name="connsiteY131" fmla="*/ 3208059 h 4971224"/>
              <a:gd name="connsiteX132" fmla="*/ 3561433 w 9117690"/>
              <a:gd name="connsiteY132" fmla="*/ 3210469 h 4971224"/>
              <a:gd name="connsiteX133" fmla="*/ 3561433 w 9117690"/>
              <a:gd name="connsiteY133" fmla="*/ 3465610 h 4971224"/>
              <a:gd name="connsiteX134" fmla="*/ 3482629 w 9117690"/>
              <a:gd name="connsiteY134" fmla="*/ 3584498 h 4971224"/>
              <a:gd name="connsiteX135" fmla="*/ 3438829 w 9117690"/>
              <a:gd name="connsiteY135" fmla="*/ 3593340 h 4971224"/>
              <a:gd name="connsiteX136" fmla="*/ 3438829 w 9117690"/>
              <a:gd name="connsiteY136" fmla="*/ 3594706 h 4971224"/>
              <a:gd name="connsiteX137" fmla="*/ 3415349 w 9117690"/>
              <a:gd name="connsiteY137" fmla="*/ 3597073 h 4971224"/>
              <a:gd name="connsiteX138" fmla="*/ 3315620 w 9117690"/>
              <a:gd name="connsiteY138" fmla="*/ 3683022 h 4971224"/>
              <a:gd name="connsiteX139" fmla="*/ 3307419 w 9117690"/>
              <a:gd name="connsiteY139" fmla="*/ 3729493 h 4971224"/>
              <a:gd name="connsiteX140" fmla="*/ 3307419 w 9117690"/>
              <a:gd name="connsiteY140" fmla="*/ 4196662 h 4971224"/>
              <a:gd name="connsiteX141" fmla="*/ 3178392 w 9117690"/>
              <a:gd name="connsiteY141" fmla="*/ 4325689 h 4971224"/>
              <a:gd name="connsiteX142" fmla="*/ 3178393 w 9117690"/>
              <a:gd name="connsiteY142" fmla="*/ 4325690 h 4971224"/>
              <a:gd name="connsiteX143" fmla="*/ 3049366 w 9117690"/>
              <a:gd name="connsiteY143" fmla="*/ 4196663 h 4971224"/>
              <a:gd name="connsiteX144" fmla="*/ 3049366 w 9117690"/>
              <a:gd name="connsiteY144" fmla="*/ 3544518 h 4971224"/>
              <a:gd name="connsiteX145" fmla="*/ 3033349 w 9117690"/>
              <a:gd name="connsiteY145" fmla="*/ 3518119 h 4971224"/>
              <a:gd name="connsiteX146" fmla="*/ 2933786 w 9117690"/>
              <a:gd name="connsiteY146" fmla="*/ 3471165 h 4971224"/>
              <a:gd name="connsiteX147" fmla="*/ 2814899 w 9117690"/>
              <a:gd name="connsiteY147" fmla="*/ 3549969 h 4971224"/>
              <a:gd name="connsiteX148" fmla="*/ 2812443 w 9117690"/>
              <a:gd name="connsiteY148" fmla="*/ 3562129 h 4971224"/>
              <a:gd name="connsiteX149" fmla="*/ 2812443 w 9117690"/>
              <a:gd name="connsiteY149" fmla="*/ 4069851 h 4971224"/>
              <a:gd name="connsiteX150" fmla="*/ 2683416 w 9117690"/>
              <a:gd name="connsiteY150" fmla="*/ 4198878 h 4971224"/>
              <a:gd name="connsiteX151" fmla="*/ 2683417 w 9117690"/>
              <a:gd name="connsiteY151" fmla="*/ 4198877 h 4971224"/>
              <a:gd name="connsiteX152" fmla="*/ 2554391 w 9117690"/>
              <a:gd name="connsiteY152" fmla="*/ 4069850 h 4971224"/>
              <a:gd name="connsiteX153" fmla="*/ 2554391 w 9117690"/>
              <a:gd name="connsiteY153" fmla="*/ 1751439 h 4971224"/>
              <a:gd name="connsiteX154" fmla="*/ 2554389 w 9117690"/>
              <a:gd name="connsiteY154" fmla="*/ 4044721 h 4971224"/>
              <a:gd name="connsiteX155" fmla="*/ 2544250 w 9117690"/>
              <a:gd name="connsiteY155" fmla="*/ 3994503 h 4971224"/>
              <a:gd name="connsiteX156" fmla="*/ 2425363 w 9117690"/>
              <a:gd name="connsiteY156" fmla="*/ 3915699 h 4971224"/>
              <a:gd name="connsiteX157" fmla="*/ 2296336 w 9117690"/>
              <a:gd name="connsiteY157" fmla="*/ 4044726 h 4971224"/>
              <a:gd name="connsiteX158" fmla="*/ 2296336 w 9117690"/>
              <a:gd name="connsiteY158" fmla="*/ 4842197 h 4971224"/>
              <a:gd name="connsiteX159" fmla="*/ 2167309 w 9117690"/>
              <a:gd name="connsiteY159" fmla="*/ 4971224 h 4971224"/>
              <a:gd name="connsiteX160" fmla="*/ 2167310 w 9117690"/>
              <a:gd name="connsiteY160" fmla="*/ 4971223 h 4971224"/>
              <a:gd name="connsiteX161" fmla="*/ 2038282 w 9117690"/>
              <a:gd name="connsiteY161" fmla="*/ 4842196 h 4971224"/>
              <a:gd name="connsiteX162" fmla="*/ 2038281 w 9117690"/>
              <a:gd name="connsiteY162" fmla="*/ 3795012 h 4971224"/>
              <a:gd name="connsiteX163" fmla="*/ 2028143 w 9117690"/>
              <a:gd name="connsiteY163" fmla="*/ 3744793 h 4971224"/>
              <a:gd name="connsiteX164" fmla="*/ 1909255 w 9117690"/>
              <a:gd name="connsiteY164" fmla="*/ 3665989 h 4971224"/>
              <a:gd name="connsiteX165" fmla="*/ 1790368 w 9117690"/>
              <a:gd name="connsiteY165" fmla="*/ 3744793 h 4971224"/>
              <a:gd name="connsiteX166" fmla="*/ 1780604 w 9117690"/>
              <a:gd name="connsiteY166" fmla="*/ 3793153 h 4971224"/>
              <a:gd name="connsiteX167" fmla="*/ 1780604 w 9117690"/>
              <a:gd name="connsiteY167" fmla="*/ 4123955 h 4971224"/>
              <a:gd name="connsiteX168" fmla="*/ 1651577 w 9117690"/>
              <a:gd name="connsiteY168" fmla="*/ 4252982 h 4971224"/>
              <a:gd name="connsiteX169" fmla="*/ 1651578 w 9117690"/>
              <a:gd name="connsiteY169" fmla="*/ 4252981 h 4971224"/>
              <a:gd name="connsiteX170" fmla="*/ 1522552 w 9117690"/>
              <a:gd name="connsiteY170" fmla="*/ 4123954 h 4971224"/>
              <a:gd name="connsiteX171" fmla="*/ 1522552 w 9117690"/>
              <a:gd name="connsiteY171" fmla="*/ 3951064 h 4971224"/>
              <a:gd name="connsiteX172" fmla="*/ 1521839 w 9117690"/>
              <a:gd name="connsiteY172" fmla="*/ 3947533 h 4971224"/>
              <a:gd name="connsiteX173" fmla="*/ 1402953 w 9117690"/>
              <a:gd name="connsiteY173" fmla="*/ 3868729 h 4971224"/>
              <a:gd name="connsiteX174" fmla="*/ 1284065 w 9117690"/>
              <a:gd name="connsiteY174" fmla="*/ 3947533 h 4971224"/>
              <a:gd name="connsiteX175" fmla="*/ 1283351 w 9117690"/>
              <a:gd name="connsiteY175" fmla="*/ 3951066 h 4971224"/>
              <a:gd name="connsiteX176" fmla="*/ 1283351 w 9117690"/>
              <a:gd name="connsiteY176" fmla="*/ 4211763 h 4971224"/>
              <a:gd name="connsiteX177" fmla="*/ 1154325 w 9117690"/>
              <a:gd name="connsiteY177" fmla="*/ 4340790 h 4971224"/>
              <a:gd name="connsiteX178" fmla="*/ 1154325 w 9117690"/>
              <a:gd name="connsiteY178" fmla="*/ 4340789 h 4971224"/>
              <a:gd name="connsiteX179" fmla="*/ 1025297 w 9117690"/>
              <a:gd name="connsiteY179" fmla="*/ 4211762 h 4971224"/>
              <a:gd name="connsiteX180" fmla="*/ 1025296 w 9117690"/>
              <a:gd name="connsiteY180" fmla="*/ 4228285 h 4971224"/>
              <a:gd name="connsiteX181" fmla="*/ 1015158 w 9117690"/>
              <a:gd name="connsiteY181" fmla="*/ 4178066 h 4971224"/>
              <a:gd name="connsiteX182" fmla="*/ 896270 w 9117690"/>
              <a:gd name="connsiteY182" fmla="*/ 4099262 h 4971224"/>
              <a:gd name="connsiteX183" fmla="*/ 777383 w 9117690"/>
              <a:gd name="connsiteY183" fmla="*/ 4178066 h 4971224"/>
              <a:gd name="connsiteX184" fmla="*/ 767619 w 9117690"/>
              <a:gd name="connsiteY184" fmla="*/ 4226427 h 4971224"/>
              <a:gd name="connsiteX185" fmla="*/ 767619 w 9117690"/>
              <a:gd name="connsiteY185" fmla="*/ 4311766 h 4971224"/>
              <a:gd name="connsiteX186" fmla="*/ 638592 w 9117690"/>
              <a:gd name="connsiteY186" fmla="*/ 4440793 h 4971224"/>
              <a:gd name="connsiteX187" fmla="*/ 638593 w 9117690"/>
              <a:gd name="connsiteY187" fmla="*/ 4440792 h 4971224"/>
              <a:gd name="connsiteX188" fmla="*/ 509566 w 9117690"/>
              <a:gd name="connsiteY188" fmla="*/ 4311765 h 4971224"/>
              <a:gd name="connsiteX189" fmla="*/ 509565 w 9117690"/>
              <a:gd name="connsiteY189" fmla="*/ 3717745 h 4971224"/>
              <a:gd name="connsiteX190" fmla="*/ 499427 w 9117690"/>
              <a:gd name="connsiteY190" fmla="*/ 3667526 h 4971224"/>
              <a:gd name="connsiteX191" fmla="*/ 380539 w 9117690"/>
              <a:gd name="connsiteY191" fmla="*/ 3588722 h 4971224"/>
              <a:gd name="connsiteX192" fmla="*/ 261652 w 9117690"/>
              <a:gd name="connsiteY192" fmla="*/ 3667526 h 4971224"/>
              <a:gd name="connsiteX193" fmla="*/ 258054 w 9117690"/>
              <a:gd name="connsiteY193" fmla="*/ 3685345 h 4971224"/>
              <a:gd name="connsiteX194" fmla="*/ 258054 w 9117690"/>
              <a:gd name="connsiteY194" fmla="*/ 3774263 h 4971224"/>
              <a:gd name="connsiteX195" fmla="*/ 129027 w 9117690"/>
              <a:gd name="connsiteY195" fmla="*/ 3903290 h 4971224"/>
              <a:gd name="connsiteX196" fmla="*/ 129028 w 9117690"/>
              <a:gd name="connsiteY196" fmla="*/ 3903289 h 4971224"/>
              <a:gd name="connsiteX197" fmla="*/ 1 w 9117690"/>
              <a:gd name="connsiteY197" fmla="*/ 3774262 h 4971224"/>
              <a:gd name="connsiteX198" fmla="*/ 1 w 9117690"/>
              <a:gd name="connsiteY198" fmla="*/ 1751439 h 4971224"/>
              <a:gd name="connsiteX199" fmla="*/ 0 w 9117690"/>
              <a:gd name="connsiteY199" fmla="*/ 1751439 h 4971224"/>
              <a:gd name="connsiteX200" fmla="*/ 0 w 9117690"/>
              <a:gd name="connsiteY200" fmla="*/ 0 h 4971224"/>
              <a:gd name="connsiteX0" fmla="*/ 3416214 w 9117690"/>
              <a:gd name="connsiteY0" fmla="*/ 3589692 h 4971224"/>
              <a:gd name="connsiteX1" fmla="*/ 3418663 w 9117690"/>
              <a:gd name="connsiteY1" fmla="*/ 3590526 h 4971224"/>
              <a:gd name="connsiteX2" fmla="*/ 3419057 w 9117690"/>
              <a:gd name="connsiteY2" fmla="*/ 3590560 h 4971224"/>
              <a:gd name="connsiteX3" fmla="*/ 3416214 w 9117690"/>
              <a:gd name="connsiteY3" fmla="*/ 3589692 h 4971224"/>
              <a:gd name="connsiteX4" fmla="*/ 0 w 9117690"/>
              <a:gd name="connsiteY4" fmla="*/ 0 h 4971224"/>
              <a:gd name="connsiteX5" fmla="*/ 9117690 w 9117690"/>
              <a:gd name="connsiteY5" fmla="*/ 0 h 4971224"/>
              <a:gd name="connsiteX6" fmla="*/ 9117689 w 9117690"/>
              <a:gd name="connsiteY6" fmla="*/ 2104736 h 4971224"/>
              <a:gd name="connsiteX7" fmla="*/ 9038886 w 9117690"/>
              <a:gd name="connsiteY7" fmla="*/ 2223622 h 4971224"/>
              <a:gd name="connsiteX8" fmla="*/ 8990816 w 9117690"/>
              <a:gd name="connsiteY8" fmla="*/ 2233326 h 4971224"/>
              <a:gd name="connsiteX9" fmla="*/ 8990816 w 9117690"/>
              <a:gd name="connsiteY9" fmla="*/ 2234064 h 4971224"/>
              <a:gd name="connsiteX10" fmla="*/ 8967336 w 9117690"/>
              <a:gd name="connsiteY10" fmla="*/ 2236431 h 4971224"/>
              <a:gd name="connsiteX11" fmla="*/ 8890272 w 9117690"/>
              <a:gd name="connsiteY11" fmla="*/ 2282875 h 4971224"/>
              <a:gd name="connsiteX12" fmla="*/ 8869107 w 9117690"/>
              <a:gd name="connsiteY12" fmla="*/ 2319766 h 4971224"/>
              <a:gd name="connsiteX13" fmla="*/ 8869107 w 9117690"/>
              <a:gd name="connsiteY13" fmla="*/ 2383080 h 4971224"/>
              <a:gd name="connsiteX14" fmla="*/ 8790304 w 9117690"/>
              <a:gd name="connsiteY14" fmla="*/ 2501968 h 4971224"/>
              <a:gd name="connsiteX15" fmla="*/ 8742234 w 9117690"/>
              <a:gd name="connsiteY15" fmla="*/ 2511672 h 4971224"/>
              <a:gd name="connsiteX16" fmla="*/ 8742234 w 9117690"/>
              <a:gd name="connsiteY16" fmla="*/ 2512410 h 4971224"/>
              <a:gd name="connsiteX17" fmla="*/ 8718754 w 9117690"/>
              <a:gd name="connsiteY17" fmla="*/ 2514777 h 4971224"/>
              <a:gd name="connsiteX18" fmla="*/ 8619025 w 9117690"/>
              <a:gd name="connsiteY18" fmla="*/ 2600726 h 4971224"/>
              <a:gd name="connsiteX19" fmla="*/ 8619005 w 9117690"/>
              <a:gd name="connsiteY19" fmla="*/ 2600839 h 4971224"/>
              <a:gd name="connsiteX20" fmla="*/ 8619005 w 9117690"/>
              <a:gd name="connsiteY20" fmla="*/ 3160632 h 4971224"/>
              <a:gd name="connsiteX21" fmla="*/ 8540202 w 9117690"/>
              <a:gd name="connsiteY21" fmla="*/ 3279520 h 4971224"/>
              <a:gd name="connsiteX22" fmla="*/ 8492132 w 9117690"/>
              <a:gd name="connsiteY22" fmla="*/ 3289224 h 4971224"/>
              <a:gd name="connsiteX23" fmla="*/ 8492132 w 9117690"/>
              <a:gd name="connsiteY23" fmla="*/ 3289962 h 4971224"/>
              <a:gd name="connsiteX24" fmla="*/ 8468652 w 9117690"/>
              <a:gd name="connsiteY24" fmla="*/ 3292329 h 4971224"/>
              <a:gd name="connsiteX25" fmla="*/ 8368923 w 9117690"/>
              <a:gd name="connsiteY25" fmla="*/ 3378278 h 4971224"/>
              <a:gd name="connsiteX26" fmla="*/ 8368672 w 9117690"/>
              <a:gd name="connsiteY26" fmla="*/ 3379701 h 4971224"/>
              <a:gd name="connsiteX27" fmla="*/ 8368672 w 9117690"/>
              <a:gd name="connsiteY27" fmla="*/ 3648026 h 4971224"/>
              <a:gd name="connsiteX28" fmla="*/ 8239645 w 9117690"/>
              <a:gd name="connsiteY28" fmla="*/ 3777053 h 4971224"/>
              <a:gd name="connsiteX29" fmla="*/ 8239646 w 9117690"/>
              <a:gd name="connsiteY29" fmla="*/ 3777052 h 4971224"/>
              <a:gd name="connsiteX30" fmla="*/ 8110619 w 9117690"/>
              <a:gd name="connsiteY30" fmla="*/ 3648025 h 4971224"/>
              <a:gd name="connsiteX31" fmla="*/ 8110619 w 9117690"/>
              <a:gd name="connsiteY31" fmla="*/ 3368005 h 4971224"/>
              <a:gd name="connsiteX32" fmla="*/ 8108616 w 9117690"/>
              <a:gd name="connsiteY32" fmla="*/ 3356655 h 4971224"/>
              <a:gd name="connsiteX33" fmla="*/ 8008887 w 9117690"/>
              <a:gd name="connsiteY33" fmla="*/ 3270706 h 4971224"/>
              <a:gd name="connsiteX34" fmla="*/ 7985407 w 9117690"/>
              <a:gd name="connsiteY34" fmla="*/ 3268339 h 4971224"/>
              <a:gd name="connsiteX35" fmla="*/ 7985407 w 9117690"/>
              <a:gd name="connsiteY35" fmla="*/ 3267601 h 4971224"/>
              <a:gd name="connsiteX36" fmla="*/ 7937337 w 9117690"/>
              <a:gd name="connsiteY36" fmla="*/ 3257897 h 4971224"/>
              <a:gd name="connsiteX37" fmla="*/ 7858534 w 9117690"/>
              <a:gd name="connsiteY37" fmla="*/ 3139009 h 4971224"/>
              <a:gd name="connsiteX38" fmla="*/ 7858534 w 9117690"/>
              <a:gd name="connsiteY38" fmla="*/ 3048879 h 4971224"/>
              <a:gd name="connsiteX39" fmla="*/ 7850145 w 9117690"/>
              <a:gd name="connsiteY39" fmla="*/ 3007329 h 4971224"/>
              <a:gd name="connsiteX40" fmla="*/ 7731258 w 9117690"/>
              <a:gd name="connsiteY40" fmla="*/ 2928525 h 4971224"/>
              <a:gd name="connsiteX41" fmla="*/ 7612370 w 9117690"/>
              <a:gd name="connsiteY41" fmla="*/ 3007329 h 4971224"/>
              <a:gd name="connsiteX42" fmla="*/ 7610181 w 9117690"/>
              <a:gd name="connsiteY42" fmla="*/ 3018174 h 4971224"/>
              <a:gd name="connsiteX43" fmla="*/ 7610181 w 9117690"/>
              <a:gd name="connsiteY43" fmla="*/ 3259043 h 4971224"/>
              <a:gd name="connsiteX44" fmla="*/ 7531378 w 9117690"/>
              <a:gd name="connsiteY44" fmla="*/ 3377931 h 4971224"/>
              <a:gd name="connsiteX45" fmla="*/ 7483308 w 9117690"/>
              <a:gd name="connsiteY45" fmla="*/ 3387635 h 4971224"/>
              <a:gd name="connsiteX46" fmla="*/ 7483308 w 9117690"/>
              <a:gd name="connsiteY46" fmla="*/ 3388373 h 4971224"/>
              <a:gd name="connsiteX47" fmla="*/ 7459828 w 9117690"/>
              <a:gd name="connsiteY47" fmla="*/ 3390740 h 4971224"/>
              <a:gd name="connsiteX48" fmla="*/ 7360099 w 9117690"/>
              <a:gd name="connsiteY48" fmla="*/ 3476689 h 4971224"/>
              <a:gd name="connsiteX49" fmla="*/ 7359847 w 9117690"/>
              <a:gd name="connsiteY49" fmla="*/ 3478118 h 4971224"/>
              <a:gd name="connsiteX50" fmla="*/ 7359847 w 9117690"/>
              <a:gd name="connsiteY50" fmla="*/ 3582759 h 4971224"/>
              <a:gd name="connsiteX51" fmla="*/ 7230820 w 9117690"/>
              <a:gd name="connsiteY51" fmla="*/ 3711786 h 4971224"/>
              <a:gd name="connsiteX52" fmla="*/ 7230821 w 9117690"/>
              <a:gd name="connsiteY52" fmla="*/ 3711785 h 4971224"/>
              <a:gd name="connsiteX53" fmla="*/ 7101794 w 9117690"/>
              <a:gd name="connsiteY53" fmla="*/ 3582758 h 4971224"/>
              <a:gd name="connsiteX54" fmla="*/ 7101794 w 9117690"/>
              <a:gd name="connsiteY54" fmla="*/ 1751439 h 4971224"/>
              <a:gd name="connsiteX55" fmla="*/ 7101793 w 9117690"/>
              <a:gd name="connsiteY55" fmla="*/ 3599281 h 4971224"/>
              <a:gd name="connsiteX56" fmla="*/ 7091655 w 9117690"/>
              <a:gd name="connsiteY56" fmla="*/ 3549062 h 4971224"/>
              <a:gd name="connsiteX57" fmla="*/ 6972767 w 9117690"/>
              <a:gd name="connsiteY57" fmla="*/ 3470258 h 4971224"/>
              <a:gd name="connsiteX58" fmla="*/ 6853880 w 9117690"/>
              <a:gd name="connsiteY58" fmla="*/ 3549062 h 4971224"/>
              <a:gd name="connsiteX59" fmla="*/ 6844116 w 9117690"/>
              <a:gd name="connsiteY59" fmla="*/ 3597422 h 4971224"/>
              <a:gd name="connsiteX60" fmla="*/ 6844116 w 9117690"/>
              <a:gd name="connsiteY60" fmla="*/ 4183824 h 4971224"/>
              <a:gd name="connsiteX61" fmla="*/ 6715089 w 9117690"/>
              <a:gd name="connsiteY61" fmla="*/ 4312851 h 4971224"/>
              <a:gd name="connsiteX62" fmla="*/ 6715090 w 9117690"/>
              <a:gd name="connsiteY62" fmla="*/ 4312850 h 4971224"/>
              <a:gd name="connsiteX63" fmla="*/ 6586063 w 9117690"/>
              <a:gd name="connsiteY63" fmla="*/ 4183823 h 4971224"/>
              <a:gd name="connsiteX64" fmla="*/ 6586063 w 9117690"/>
              <a:gd name="connsiteY64" fmla="*/ 1751439 h 4971224"/>
              <a:gd name="connsiteX65" fmla="*/ 6586062 w 9117690"/>
              <a:gd name="connsiteY65" fmla="*/ 3286861 h 4971224"/>
              <a:gd name="connsiteX66" fmla="*/ 6575924 w 9117690"/>
              <a:gd name="connsiteY66" fmla="*/ 3236642 h 4971224"/>
              <a:gd name="connsiteX67" fmla="*/ 6457036 w 9117690"/>
              <a:gd name="connsiteY67" fmla="*/ 3157838 h 4971224"/>
              <a:gd name="connsiteX68" fmla="*/ 6338149 w 9117690"/>
              <a:gd name="connsiteY68" fmla="*/ 3236642 h 4971224"/>
              <a:gd name="connsiteX69" fmla="*/ 6334551 w 9117690"/>
              <a:gd name="connsiteY69" fmla="*/ 3254461 h 4971224"/>
              <a:gd name="connsiteX70" fmla="*/ 6334551 w 9117690"/>
              <a:gd name="connsiteY70" fmla="*/ 3563407 h 4971224"/>
              <a:gd name="connsiteX71" fmla="*/ 6205524 w 9117690"/>
              <a:gd name="connsiteY71" fmla="*/ 3692434 h 4971224"/>
              <a:gd name="connsiteX72" fmla="*/ 6205525 w 9117690"/>
              <a:gd name="connsiteY72" fmla="*/ 3692433 h 4971224"/>
              <a:gd name="connsiteX73" fmla="*/ 6076498 w 9117690"/>
              <a:gd name="connsiteY73" fmla="*/ 3563406 h 4971224"/>
              <a:gd name="connsiteX74" fmla="*/ 6076498 w 9117690"/>
              <a:gd name="connsiteY74" fmla="*/ 3516668 h 4971224"/>
              <a:gd name="connsiteX75" fmla="*/ 6057828 w 9117690"/>
              <a:gd name="connsiteY75" fmla="*/ 3484126 h 4971224"/>
              <a:gd name="connsiteX76" fmla="*/ 5980764 w 9117690"/>
              <a:gd name="connsiteY76" fmla="*/ 3437682 h 4971224"/>
              <a:gd name="connsiteX77" fmla="*/ 5957284 w 9117690"/>
              <a:gd name="connsiteY77" fmla="*/ 3435315 h 4971224"/>
              <a:gd name="connsiteX78" fmla="*/ 5957284 w 9117690"/>
              <a:gd name="connsiteY78" fmla="*/ 3434577 h 4971224"/>
              <a:gd name="connsiteX79" fmla="*/ 5909214 w 9117690"/>
              <a:gd name="connsiteY79" fmla="*/ 3424873 h 4971224"/>
              <a:gd name="connsiteX80" fmla="*/ 5830411 w 9117690"/>
              <a:gd name="connsiteY80" fmla="*/ 3305985 h 4971224"/>
              <a:gd name="connsiteX81" fmla="*/ 5830411 w 9117690"/>
              <a:gd name="connsiteY81" fmla="*/ 3192001 h 4971224"/>
              <a:gd name="connsiteX82" fmla="*/ 5822022 w 9117690"/>
              <a:gd name="connsiteY82" fmla="*/ 3150451 h 4971224"/>
              <a:gd name="connsiteX83" fmla="*/ 5703135 w 9117690"/>
              <a:gd name="connsiteY83" fmla="*/ 3071647 h 4971224"/>
              <a:gd name="connsiteX84" fmla="*/ 5584247 w 9117690"/>
              <a:gd name="connsiteY84" fmla="*/ 3150451 h 4971224"/>
              <a:gd name="connsiteX85" fmla="*/ 5582058 w 9117690"/>
              <a:gd name="connsiteY85" fmla="*/ 3161295 h 4971224"/>
              <a:gd name="connsiteX86" fmla="*/ 5582058 w 9117690"/>
              <a:gd name="connsiteY86" fmla="*/ 3314699 h 4971224"/>
              <a:gd name="connsiteX87" fmla="*/ 5503255 w 9117690"/>
              <a:gd name="connsiteY87" fmla="*/ 3433587 h 4971224"/>
              <a:gd name="connsiteX88" fmla="*/ 5455185 w 9117690"/>
              <a:gd name="connsiteY88" fmla="*/ 3443291 h 4971224"/>
              <a:gd name="connsiteX89" fmla="*/ 5455185 w 9117690"/>
              <a:gd name="connsiteY89" fmla="*/ 3444029 h 4971224"/>
              <a:gd name="connsiteX90" fmla="*/ 5431705 w 9117690"/>
              <a:gd name="connsiteY90" fmla="*/ 3446396 h 4971224"/>
              <a:gd name="connsiteX91" fmla="*/ 5331976 w 9117690"/>
              <a:gd name="connsiteY91" fmla="*/ 3532345 h 4971224"/>
              <a:gd name="connsiteX92" fmla="*/ 5329772 w 9117690"/>
              <a:gd name="connsiteY92" fmla="*/ 3544835 h 4971224"/>
              <a:gd name="connsiteX93" fmla="*/ 5329772 w 9117690"/>
              <a:gd name="connsiteY93" fmla="*/ 3678743 h 4971224"/>
              <a:gd name="connsiteX94" fmla="*/ 5200745 w 9117690"/>
              <a:gd name="connsiteY94" fmla="*/ 3807770 h 4971224"/>
              <a:gd name="connsiteX95" fmla="*/ 5200746 w 9117690"/>
              <a:gd name="connsiteY95" fmla="*/ 3807769 h 4971224"/>
              <a:gd name="connsiteX96" fmla="*/ 5071719 w 9117690"/>
              <a:gd name="connsiteY96" fmla="*/ 3678742 h 4971224"/>
              <a:gd name="connsiteX97" fmla="*/ 5071719 w 9117690"/>
              <a:gd name="connsiteY97" fmla="*/ 3313488 h 4971224"/>
              <a:gd name="connsiteX98" fmla="*/ 5069515 w 9117690"/>
              <a:gd name="connsiteY98" fmla="*/ 3300998 h 4971224"/>
              <a:gd name="connsiteX99" fmla="*/ 4969786 w 9117690"/>
              <a:gd name="connsiteY99" fmla="*/ 3215049 h 4971224"/>
              <a:gd name="connsiteX100" fmla="*/ 4946306 w 9117690"/>
              <a:gd name="connsiteY100" fmla="*/ 3212682 h 4971224"/>
              <a:gd name="connsiteX101" fmla="*/ 4946306 w 9117690"/>
              <a:gd name="connsiteY101" fmla="*/ 3211944 h 4971224"/>
              <a:gd name="connsiteX102" fmla="*/ 4898236 w 9117690"/>
              <a:gd name="connsiteY102" fmla="*/ 3202240 h 4971224"/>
              <a:gd name="connsiteX103" fmla="*/ 4819433 w 9117690"/>
              <a:gd name="connsiteY103" fmla="*/ 3083352 h 4971224"/>
              <a:gd name="connsiteX104" fmla="*/ 4819433 w 9117690"/>
              <a:gd name="connsiteY104" fmla="*/ 2706976 h 4971224"/>
              <a:gd name="connsiteX105" fmla="*/ 4811044 w 9117690"/>
              <a:gd name="connsiteY105" fmla="*/ 2665427 h 4971224"/>
              <a:gd name="connsiteX106" fmla="*/ 4692157 w 9117690"/>
              <a:gd name="connsiteY106" fmla="*/ 2586623 h 4971224"/>
              <a:gd name="connsiteX107" fmla="*/ 4563130 w 9117690"/>
              <a:gd name="connsiteY107" fmla="*/ 2715650 h 4971224"/>
              <a:gd name="connsiteX108" fmla="*/ 4563130 w 9117690"/>
              <a:gd name="connsiteY108" fmla="*/ 1751439 h 4971224"/>
              <a:gd name="connsiteX109" fmla="*/ 4563015 w 9117690"/>
              <a:gd name="connsiteY109" fmla="*/ 1751439 h 4971224"/>
              <a:gd name="connsiteX110" fmla="*/ 4563014 w 9117690"/>
              <a:gd name="connsiteY110" fmla="*/ 3019403 h 4971224"/>
              <a:gd name="connsiteX111" fmla="*/ 4484211 w 9117690"/>
              <a:gd name="connsiteY111" fmla="*/ 3138291 h 4971224"/>
              <a:gd name="connsiteX112" fmla="*/ 4436141 w 9117690"/>
              <a:gd name="connsiteY112" fmla="*/ 3147995 h 4971224"/>
              <a:gd name="connsiteX113" fmla="*/ 4436141 w 9117690"/>
              <a:gd name="connsiteY113" fmla="*/ 3148733 h 4971224"/>
              <a:gd name="connsiteX114" fmla="*/ 4412661 w 9117690"/>
              <a:gd name="connsiteY114" fmla="*/ 3151100 h 4971224"/>
              <a:gd name="connsiteX115" fmla="*/ 4335596 w 9117690"/>
              <a:gd name="connsiteY115" fmla="*/ 3197544 h 4971224"/>
              <a:gd name="connsiteX116" fmla="*/ 4314689 w 9117690"/>
              <a:gd name="connsiteY116" fmla="*/ 3233987 h 4971224"/>
              <a:gd name="connsiteX117" fmla="*/ 4314689 w 9117690"/>
              <a:gd name="connsiteY117" fmla="*/ 3369599 h 4971224"/>
              <a:gd name="connsiteX118" fmla="*/ 4235886 w 9117690"/>
              <a:gd name="connsiteY118" fmla="*/ 3488487 h 4971224"/>
              <a:gd name="connsiteX119" fmla="*/ 4187818 w 9117690"/>
              <a:gd name="connsiteY119" fmla="*/ 3498191 h 4971224"/>
              <a:gd name="connsiteX120" fmla="*/ 4187818 w 9117690"/>
              <a:gd name="connsiteY120" fmla="*/ 3498929 h 4971224"/>
              <a:gd name="connsiteX121" fmla="*/ 4164338 w 9117690"/>
              <a:gd name="connsiteY121" fmla="*/ 3501296 h 4971224"/>
              <a:gd name="connsiteX122" fmla="*/ 4087274 w 9117690"/>
              <a:gd name="connsiteY122" fmla="*/ 3547740 h 4971224"/>
              <a:gd name="connsiteX123" fmla="*/ 4066135 w 9117690"/>
              <a:gd name="connsiteY123" fmla="*/ 3584586 h 4971224"/>
              <a:gd name="connsiteX124" fmla="*/ 4066135 w 9117690"/>
              <a:gd name="connsiteY124" fmla="*/ 3742355 h 4971224"/>
              <a:gd name="connsiteX125" fmla="*/ 3937109 w 9117690"/>
              <a:gd name="connsiteY125" fmla="*/ 3871382 h 4971224"/>
              <a:gd name="connsiteX126" fmla="*/ 3937109 w 9117690"/>
              <a:gd name="connsiteY126" fmla="*/ 3871381 h 4971224"/>
              <a:gd name="connsiteX127" fmla="*/ 3808082 w 9117690"/>
              <a:gd name="connsiteY127" fmla="*/ 3742354 h 4971224"/>
              <a:gd name="connsiteX128" fmla="*/ 3808082 w 9117690"/>
              <a:gd name="connsiteY128" fmla="*/ 3249609 h 4971224"/>
              <a:gd name="connsiteX129" fmla="*/ 3799694 w 9117690"/>
              <a:gd name="connsiteY129" fmla="*/ 3208059 h 4971224"/>
              <a:gd name="connsiteX130" fmla="*/ 3680807 w 9117690"/>
              <a:gd name="connsiteY130" fmla="*/ 3129255 h 4971224"/>
              <a:gd name="connsiteX131" fmla="*/ 3561920 w 9117690"/>
              <a:gd name="connsiteY131" fmla="*/ 3208059 h 4971224"/>
              <a:gd name="connsiteX132" fmla="*/ 3561433 w 9117690"/>
              <a:gd name="connsiteY132" fmla="*/ 3210469 h 4971224"/>
              <a:gd name="connsiteX133" fmla="*/ 3561433 w 9117690"/>
              <a:gd name="connsiteY133" fmla="*/ 3465610 h 4971224"/>
              <a:gd name="connsiteX134" fmla="*/ 3482629 w 9117690"/>
              <a:gd name="connsiteY134" fmla="*/ 3584498 h 4971224"/>
              <a:gd name="connsiteX135" fmla="*/ 3438829 w 9117690"/>
              <a:gd name="connsiteY135" fmla="*/ 3593340 h 4971224"/>
              <a:gd name="connsiteX136" fmla="*/ 3438829 w 9117690"/>
              <a:gd name="connsiteY136" fmla="*/ 3594706 h 4971224"/>
              <a:gd name="connsiteX137" fmla="*/ 3415349 w 9117690"/>
              <a:gd name="connsiteY137" fmla="*/ 3597073 h 4971224"/>
              <a:gd name="connsiteX138" fmla="*/ 3315620 w 9117690"/>
              <a:gd name="connsiteY138" fmla="*/ 3683022 h 4971224"/>
              <a:gd name="connsiteX139" fmla="*/ 3307419 w 9117690"/>
              <a:gd name="connsiteY139" fmla="*/ 3729493 h 4971224"/>
              <a:gd name="connsiteX140" fmla="*/ 3307419 w 9117690"/>
              <a:gd name="connsiteY140" fmla="*/ 4196662 h 4971224"/>
              <a:gd name="connsiteX141" fmla="*/ 3178392 w 9117690"/>
              <a:gd name="connsiteY141" fmla="*/ 4325689 h 4971224"/>
              <a:gd name="connsiteX142" fmla="*/ 3178393 w 9117690"/>
              <a:gd name="connsiteY142" fmla="*/ 4325690 h 4971224"/>
              <a:gd name="connsiteX143" fmla="*/ 3049366 w 9117690"/>
              <a:gd name="connsiteY143" fmla="*/ 4196663 h 4971224"/>
              <a:gd name="connsiteX144" fmla="*/ 3049366 w 9117690"/>
              <a:gd name="connsiteY144" fmla="*/ 3544518 h 4971224"/>
              <a:gd name="connsiteX145" fmla="*/ 3033349 w 9117690"/>
              <a:gd name="connsiteY145" fmla="*/ 3518119 h 4971224"/>
              <a:gd name="connsiteX146" fmla="*/ 2933786 w 9117690"/>
              <a:gd name="connsiteY146" fmla="*/ 3471165 h 4971224"/>
              <a:gd name="connsiteX147" fmla="*/ 2814899 w 9117690"/>
              <a:gd name="connsiteY147" fmla="*/ 3549969 h 4971224"/>
              <a:gd name="connsiteX148" fmla="*/ 2812443 w 9117690"/>
              <a:gd name="connsiteY148" fmla="*/ 3562129 h 4971224"/>
              <a:gd name="connsiteX149" fmla="*/ 2812443 w 9117690"/>
              <a:gd name="connsiteY149" fmla="*/ 4069851 h 4971224"/>
              <a:gd name="connsiteX150" fmla="*/ 2683416 w 9117690"/>
              <a:gd name="connsiteY150" fmla="*/ 4198878 h 4971224"/>
              <a:gd name="connsiteX151" fmla="*/ 2683417 w 9117690"/>
              <a:gd name="connsiteY151" fmla="*/ 4198877 h 4971224"/>
              <a:gd name="connsiteX152" fmla="*/ 2554391 w 9117690"/>
              <a:gd name="connsiteY152" fmla="*/ 4069850 h 4971224"/>
              <a:gd name="connsiteX153" fmla="*/ 2554389 w 9117690"/>
              <a:gd name="connsiteY153" fmla="*/ 4044721 h 4971224"/>
              <a:gd name="connsiteX154" fmla="*/ 2544250 w 9117690"/>
              <a:gd name="connsiteY154" fmla="*/ 3994503 h 4971224"/>
              <a:gd name="connsiteX155" fmla="*/ 2425363 w 9117690"/>
              <a:gd name="connsiteY155" fmla="*/ 3915699 h 4971224"/>
              <a:gd name="connsiteX156" fmla="*/ 2296336 w 9117690"/>
              <a:gd name="connsiteY156" fmla="*/ 4044726 h 4971224"/>
              <a:gd name="connsiteX157" fmla="*/ 2296336 w 9117690"/>
              <a:gd name="connsiteY157" fmla="*/ 4842197 h 4971224"/>
              <a:gd name="connsiteX158" fmla="*/ 2167309 w 9117690"/>
              <a:gd name="connsiteY158" fmla="*/ 4971224 h 4971224"/>
              <a:gd name="connsiteX159" fmla="*/ 2167310 w 9117690"/>
              <a:gd name="connsiteY159" fmla="*/ 4971223 h 4971224"/>
              <a:gd name="connsiteX160" fmla="*/ 2038282 w 9117690"/>
              <a:gd name="connsiteY160" fmla="*/ 4842196 h 4971224"/>
              <a:gd name="connsiteX161" fmla="*/ 2038281 w 9117690"/>
              <a:gd name="connsiteY161" fmla="*/ 3795012 h 4971224"/>
              <a:gd name="connsiteX162" fmla="*/ 2028143 w 9117690"/>
              <a:gd name="connsiteY162" fmla="*/ 3744793 h 4971224"/>
              <a:gd name="connsiteX163" fmla="*/ 1909255 w 9117690"/>
              <a:gd name="connsiteY163" fmla="*/ 3665989 h 4971224"/>
              <a:gd name="connsiteX164" fmla="*/ 1790368 w 9117690"/>
              <a:gd name="connsiteY164" fmla="*/ 3744793 h 4971224"/>
              <a:gd name="connsiteX165" fmla="*/ 1780604 w 9117690"/>
              <a:gd name="connsiteY165" fmla="*/ 3793153 h 4971224"/>
              <a:gd name="connsiteX166" fmla="*/ 1780604 w 9117690"/>
              <a:gd name="connsiteY166" fmla="*/ 4123955 h 4971224"/>
              <a:gd name="connsiteX167" fmla="*/ 1651577 w 9117690"/>
              <a:gd name="connsiteY167" fmla="*/ 4252982 h 4971224"/>
              <a:gd name="connsiteX168" fmla="*/ 1651578 w 9117690"/>
              <a:gd name="connsiteY168" fmla="*/ 4252981 h 4971224"/>
              <a:gd name="connsiteX169" fmla="*/ 1522552 w 9117690"/>
              <a:gd name="connsiteY169" fmla="*/ 4123954 h 4971224"/>
              <a:gd name="connsiteX170" fmla="*/ 1522552 w 9117690"/>
              <a:gd name="connsiteY170" fmla="*/ 3951064 h 4971224"/>
              <a:gd name="connsiteX171" fmla="*/ 1521839 w 9117690"/>
              <a:gd name="connsiteY171" fmla="*/ 3947533 h 4971224"/>
              <a:gd name="connsiteX172" fmla="*/ 1402953 w 9117690"/>
              <a:gd name="connsiteY172" fmla="*/ 3868729 h 4971224"/>
              <a:gd name="connsiteX173" fmla="*/ 1284065 w 9117690"/>
              <a:gd name="connsiteY173" fmla="*/ 3947533 h 4971224"/>
              <a:gd name="connsiteX174" fmla="*/ 1283351 w 9117690"/>
              <a:gd name="connsiteY174" fmla="*/ 3951066 h 4971224"/>
              <a:gd name="connsiteX175" fmla="*/ 1283351 w 9117690"/>
              <a:gd name="connsiteY175" fmla="*/ 4211763 h 4971224"/>
              <a:gd name="connsiteX176" fmla="*/ 1154325 w 9117690"/>
              <a:gd name="connsiteY176" fmla="*/ 4340790 h 4971224"/>
              <a:gd name="connsiteX177" fmla="*/ 1154325 w 9117690"/>
              <a:gd name="connsiteY177" fmla="*/ 4340789 h 4971224"/>
              <a:gd name="connsiteX178" fmla="*/ 1025297 w 9117690"/>
              <a:gd name="connsiteY178" fmla="*/ 4211762 h 4971224"/>
              <a:gd name="connsiteX179" fmla="*/ 1025296 w 9117690"/>
              <a:gd name="connsiteY179" fmla="*/ 4228285 h 4971224"/>
              <a:gd name="connsiteX180" fmla="*/ 1015158 w 9117690"/>
              <a:gd name="connsiteY180" fmla="*/ 4178066 h 4971224"/>
              <a:gd name="connsiteX181" fmla="*/ 896270 w 9117690"/>
              <a:gd name="connsiteY181" fmla="*/ 4099262 h 4971224"/>
              <a:gd name="connsiteX182" fmla="*/ 777383 w 9117690"/>
              <a:gd name="connsiteY182" fmla="*/ 4178066 h 4971224"/>
              <a:gd name="connsiteX183" fmla="*/ 767619 w 9117690"/>
              <a:gd name="connsiteY183" fmla="*/ 4226427 h 4971224"/>
              <a:gd name="connsiteX184" fmla="*/ 767619 w 9117690"/>
              <a:gd name="connsiteY184" fmla="*/ 4311766 h 4971224"/>
              <a:gd name="connsiteX185" fmla="*/ 638592 w 9117690"/>
              <a:gd name="connsiteY185" fmla="*/ 4440793 h 4971224"/>
              <a:gd name="connsiteX186" fmla="*/ 638593 w 9117690"/>
              <a:gd name="connsiteY186" fmla="*/ 4440792 h 4971224"/>
              <a:gd name="connsiteX187" fmla="*/ 509566 w 9117690"/>
              <a:gd name="connsiteY187" fmla="*/ 4311765 h 4971224"/>
              <a:gd name="connsiteX188" fmla="*/ 509565 w 9117690"/>
              <a:gd name="connsiteY188" fmla="*/ 3717745 h 4971224"/>
              <a:gd name="connsiteX189" fmla="*/ 499427 w 9117690"/>
              <a:gd name="connsiteY189" fmla="*/ 3667526 h 4971224"/>
              <a:gd name="connsiteX190" fmla="*/ 380539 w 9117690"/>
              <a:gd name="connsiteY190" fmla="*/ 3588722 h 4971224"/>
              <a:gd name="connsiteX191" fmla="*/ 261652 w 9117690"/>
              <a:gd name="connsiteY191" fmla="*/ 3667526 h 4971224"/>
              <a:gd name="connsiteX192" fmla="*/ 258054 w 9117690"/>
              <a:gd name="connsiteY192" fmla="*/ 3685345 h 4971224"/>
              <a:gd name="connsiteX193" fmla="*/ 258054 w 9117690"/>
              <a:gd name="connsiteY193" fmla="*/ 3774263 h 4971224"/>
              <a:gd name="connsiteX194" fmla="*/ 129027 w 9117690"/>
              <a:gd name="connsiteY194" fmla="*/ 3903290 h 4971224"/>
              <a:gd name="connsiteX195" fmla="*/ 129028 w 9117690"/>
              <a:gd name="connsiteY195" fmla="*/ 3903289 h 4971224"/>
              <a:gd name="connsiteX196" fmla="*/ 1 w 9117690"/>
              <a:gd name="connsiteY196" fmla="*/ 3774262 h 4971224"/>
              <a:gd name="connsiteX197" fmla="*/ 1 w 9117690"/>
              <a:gd name="connsiteY197" fmla="*/ 1751439 h 4971224"/>
              <a:gd name="connsiteX198" fmla="*/ 0 w 9117690"/>
              <a:gd name="connsiteY198" fmla="*/ 1751439 h 4971224"/>
              <a:gd name="connsiteX199" fmla="*/ 0 w 9117690"/>
              <a:gd name="connsiteY199" fmla="*/ 0 h 4971224"/>
              <a:gd name="connsiteX0" fmla="*/ 3416214 w 9117690"/>
              <a:gd name="connsiteY0" fmla="*/ 3589692 h 4971224"/>
              <a:gd name="connsiteX1" fmla="*/ 3418663 w 9117690"/>
              <a:gd name="connsiteY1" fmla="*/ 3590526 h 4971224"/>
              <a:gd name="connsiteX2" fmla="*/ 3419057 w 9117690"/>
              <a:gd name="connsiteY2" fmla="*/ 3590560 h 4971224"/>
              <a:gd name="connsiteX3" fmla="*/ 3416214 w 9117690"/>
              <a:gd name="connsiteY3" fmla="*/ 3589692 h 4971224"/>
              <a:gd name="connsiteX4" fmla="*/ 0 w 9117690"/>
              <a:gd name="connsiteY4" fmla="*/ 0 h 4971224"/>
              <a:gd name="connsiteX5" fmla="*/ 9117690 w 9117690"/>
              <a:gd name="connsiteY5" fmla="*/ 0 h 4971224"/>
              <a:gd name="connsiteX6" fmla="*/ 9117689 w 9117690"/>
              <a:gd name="connsiteY6" fmla="*/ 2104736 h 4971224"/>
              <a:gd name="connsiteX7" fmla="*/ 9038886 w 9117690"/>
              <a:gd name="connsiteY7" fmla="*/ 2223622 h 4971224"/>
              <a:gd name="connsiteX8" fmla="*/ 8990816 w 9117690"/>
              <a:gd name="connsiteY8" fmla="*/ 2233326 h 4971224"/>
              <a:gd name="connsiteX9" fmla="*/ 8990816 w 9117690"/>
              <a:gd name="connsiteY9" fmla="*/ 2234064 h 4971224"/>
              <a:gd name="connsiteX10" fmla="*/ 8967336 w 9117690"/>
              <a:gd name="connsiteY10" fmla="*/ 2236431 h 4971224"/>
              <a:gd name="connsiteX11" fmla="*/ 8890272 w 9117690"/>
              <a:gd name="connsiteY11" fmla="*/ 2282875 h 4971224"/>
              <a:gd name="connsiteX12" fmla="*/ 8869107 w 9117690"/>
              <a:gd name="connsiteY12" fmla="*/ 2319766 h 4971224"/>
              <a:gd name="connsiteX13" fmla="*/ 8869107 w 9117690"/>
              <a:gd name="connsiteY13" fmla="*/ 2383080 h 4971224"/>
              <a:gd name="connsiteX14" fmla="*/ 8790304 w 9117690"/>
              <a:gd name="connsiteY14" fmla="*/ 2501968 h 4971224"/>
              <a:gd name="connsiteX15" fmla="*/ 8742234 w 9117690"/>
              <a:gd name="connsiteY15" fmla="*/ 2511672 h 4971224"/>
              <a:gd name="connsiteX16" fmla="*/ 8742234 w 9117690"/>
              <a:gd name="connsiteY16" fmla="*/ 2512410 h 4971224"/>
              <a:gd name="connsiteX17" fmla="*/ 8718754 w 9117690"/>
              <a:gd name="connsiteY17" fmla="*/ 2514777 h 4971224"/>
              <a:gd name="connsiteX18" fmla="*/ 8619025 w 9117690"/>
              <a:gd name="connsiteY18" fmla="*/ 2600726 h 4971224"/>
              <a:gd name="connsiteX19" fmla="*/ 8619005 w 9117690"/>
              <a:gd name="connsiteY19" fmla="*/ 2600839 h 4971224"/>
              <a:gd name="connsiteX20" fmla="*/ 8619005 w 9117690"/>
              <a:gd name="connsiteY20" fmla="*/ 3160632 h 4971224"/>
              <a:gd name="connsiteX21" fmla="*/ 8540202 w 9117690"/>
              <a:gd name="connsiteY21" fmla="*/ 3279520 h 4971224"/>
              <a:gd name="connsiteX22" fmla="*/ 8492132 w 9117690"/>
              <a:gd name="connsiteY22" fmla="*/ 3289224 h 4971224"/>
              <a:gd name="connsiteX23" fmla="*/ 8492132 w 9117690"/>
              <a:gd name="connsiteY23" fmla="*/ 3289962 h 4971224"/>
              <a:gd name="connsiteX24" fmla="*/ 8468652 w 9117690"/>
              <a:gd name="connsiteY24" fmla="*/ 3292329 h 4971224"/>
              <a:gd name="connsiteX25" fmla="*/ 8368923 w 9117690"/>
              <a:gd name="connsiteY25" fmla="*/ 3378278 h 4971224"/>
              <a:gd name="connsiteX26" fmla="*/ 8368672 w 9117690"/>
              <a:gd name="connsiteY26" fmla="*/ 3379701 h 4971224"/>
              <a:gd name="connsiteX27" fmla="*/ 8368672 w 9117690"/>
              <a:gd name="connsiteY27" fmla="*/ 3648026 h 4971224"/>
              <a:gd name="connsiteX28" fmla="*/ 8239645 w 9117690"/>
              <a:gd name="connsiteY28" fmla="*/ 3777053 h 4971224"/>
              <a:gd name="connsiteX29" fmla="*/ 8239646 w 9117690"/>
              <a:gd name="connsiteY29" fmla="*/ 3777052 h 4971224"/>
              <a:gd name="connsiteX30" fmla="*/ 8110619 w 9117690"/>
              <a:gd name="connsiteY30" fmla="*/ 3648025 h 4971224"/>
              <a:gd name="connsiteX31" fmla="*/ 8110619 w 9117690"/>
              <a:gd name="connsiteY31" fmla="*/ 3368005 h 4971224"/>
              <a:gd name="connsiteX32" fmla="*/ 8108616 w 9117690"/>
              <a:gd name="connsiteY32" fmla="*/ 3356655 h 4971224"/>
              <a:gd name="connsiteX33" fmla="*/ 8008887 w 9117690"/>
              <a:gd name="connsiteY33" fmla="*/ 3270706 h 4971224"/>
              <a:gd name="connsiteX34" fmla="*/ 7985407 w 9117690"/>
              <a:gd name="connsiteY34" fmla="*/ 3268339 h 4971224"/>
              <a:gd name="connsiteX35" fmla="*/ 7985407 w 9117690"/>
              <a:gd name="connsiteY35" fmla="*/ 3267601 h 4971224"/>
              <a:gd name="connsiteX36" fmla="*/ 7937337 w 9117690"/>
              <a:gd name="connsiteY36" fmla="*/ 3257897 h 4971224"/>
              <a:gd name="connsiteX37" fmla="*/ 7858534 w 9117690"/>
              <a:gd name="connsiteY37" fmla="*/ 3139009 h 4971224"/>
              <a:gd name="connsiteX38" fmla="*/ 7858534 w 9117690"/>
              <a:gd name="connsiteY38" fmla="*/ 3048879 h 4971224"/>
              <a:gd name="connsiteX39" fmla="*/ 7850145 w 9117690"/>
              <a:gd name="connsiteY39" fmla="*/ 3007329 h 4971224"/>
              <a:gd name="connsiteX40" fmla="*/ 7731258 w 9117690"/>
              <a:gd name="connsiteY40" fmla="*/ 2928525 h 4971224"/>
              <a:gd name="connsiteX41" fmla="*/ 7612370 w 9117690"/>
              <a:gd name="connsiteY41" fmla="*/ 3007329 h 4971224"/>
              <a:gd name="connsiteX42" fmla="*/ 7610181 w 9117690"/>
              <a:gd name="connsiteY42" fmla="*/ 3018174 h 4971224"/>
              <a:gd name="connsiteX43" fmla="*/ 7610181 w 9117690"/>
              <a:gd name="connsiteY43" fmla="*/ 3259043 h 4971224"/>
              <a:gd name="connsiteX44" fmla="*/ 7531378 w 9117690"/>
              <a:gd name="connsiteY44" fmla="*/ 3377931 h 4971224"/>
              <a:gd name="connsiteX45" fmla="*/ 7483308 w 9117690"/>
              <a:gd name="connsiteY45" fmla="*/ 3387635 h 4971224"/>
              <a:gd name="connsiteX46" fmla="*/ 7483308 w 9117690"/>
              <a:gd name="connsiteY46" fmla="*/ 3388373 h 4971224"/>
              <a:gd name="connsiteX47" fmla="*/ 7459828 w 9117690"/>
              <a:gd name="connsiteY47" fmla="*/ 3390740 h 4971224"/>
              <a:gd name="connsiteX48" fmla="*/ 7360099 w 9117690"/>
              <a:gd name="connsiteY48" fmla="*/ 3476689 h 4971224"/>
              <a:gd name="connsiteX49" fmla="*/ 7359847 w 9117690"/>
              <a:gd name="connsiteY49" fmla="*/ 3478118 h 4971224"/>
              <a:gd name="connsiteX50" fmla="*/ 7359847 w 9117690"/>
              <a:gd name="connsiteY50" fmla="*/ 3582759 h 4971224"/>
              <a:gd name="connsiteX51" fmla="*/ 7230820 w 9117690"/>
              <a:gd name="connsiteY51" fmla="*/ 3711786 h 4971224"/>
              <a:gd name="connsiteX52" fmla="*/ 7230821 w 9117690"/>
              <a:gd name="connsiteY52" fmla="*/ 3711785 h 4971224"/>
              <a:gd name="connsiteX53" fmla="*/ 7101794 w 9117690"/>
              <a:gd name="connsiteY53" fmla="*/ 3582758 h 4971224"/>
              <a:gd name="connsiteX54" fmla="*/ 7101794 w 9117690"/>
              <a:gd name="connsiteY54" fmla="*/ 1751439 h 4971224"/>
              <a:gd name="connsiteX55" fmla="*/ 7101793 w 9117690"/>
              <a:gd name="connsiteY55" fmla="*/ 3599281 h 4971224"/>
              <a:gd name="connsiteX56" fmla="*/ 7091655 w 9117690"/>
              <a:gd name="connsiteY56" fmla="*/ 3549062 h 4971224"/>
              <a:gd name="connsiteX57" fmla="*/ 6972767 w 9117690"/>
              <a:gd name="connsiteY57" fmla="*/ 3470258 h 4971224"/>
              <a:gd name="connsiteX58" fmla="*/ 6853880 w 9117690"/>
              <a:gd name="connsiteY58" fmla="*/ 3549062 h 4971224"/>
              <a:gd name="connsiteX59" fmla="*/ 6844116 w 9117690"/>
              <a:gd name="connsiteY59" fmla="*/ 3597422 h 4971224"/>
              <a:gd name="connsiteX60" fmla="*/ 6844116 w 9117690"/>
              <a:gd name="connsiteY60" fmla="*/ 4183824 h 4971224"/>
              <a:gd name="connsiteX61" fmla="*/ 6715089 w 9117690"/>
              <a:gd name="connsiteY61" fmla="*/ 4312851 h 4971224"/>
              <a:gd name="connsiteX62" fmla="*/ 6715090 w 9117690"/>
              <a:gd name="connsiteY62" fmla="*/ 4312850 h 4971224"/>
              <a:gd name="connsiteX63" fmla="*/ 6586063 w 9117690"/>
              <a:gd name="connsiteY63" fmla="*/ 4183823 h 4971224"/>
              <a:gd name="connsiteX64" fmla="*/ 6586063 w 9117690"/>
              <a:gd name="connsiteY64" fmla="*/ 1751439 h 4971224"/>
              <a:gd name="connsiteX65" fmla="*/ 6586062 w 9117690"/>
              <a:gd name="connsiteY65" fmla="*/ 3286861 h 4971224"/>
              <a:gd name="connsiteX66" fmla="*/ 6575924 w 9117690"/>
              <a:gd name="connsiteY66" fmla="*/ 3236642 h 4971224"/>
              <a:gd name="connsiteX67" fmla="*/ 6457036 w 9117690"/>
              <a:gd name="connsiteY67" fmla="*/ 3157838 h 4971224"/>
              <a:gd name="connsiteX68" fmla="*/ 6338149 w 9117690"/>
              <a:gd name="connsiteY68" fmla="*/ 3236642 h 4971224"/>
              <a:gd name="connsiteX69" fmla="*/ 6334551 w 9117690"/>
              <a:gd name="connsiteY69" fmla="*/ 3254461 h 4971224"/>
              <a:gd name="connsiteX70" fmla="*/ 6334551 w 9117690"/>
              <a:gd name="connsiteY70" fmla="*/ 3563407 h 4971224"/>
              <a:gd name="connsiteX71" fmla="*/ 6205524 w 9117690"/>
              <a:gd name="connsiteY71" fmla="*/ 3692434 h 4971224"/>
              <a:gd name="connsiteX72" fmla="*/ 6205525 w 9117690"/>
              <a:gd name="connsiteY72" fmla="*/ 3692433 h 4971224"/>
              <a:gd name="connsiteX73" fmla="*/ 6076498 w 9117690"/>
              <a:gd name="connsiteY73" fmla="*/ 3563406 h 4971224"/>
              <a:gd name="connsiteX74" fmla="*/ 6076498 w 9117690"/>
              <a:gd name="connsiteY74" fmla="*/ 3516668 h 4971224"/>
              <a:gd name="connsiteX75" fmla="*/ 6057828 w 9117690"/>
              <a:gd name="connsiteY75" fmla="*/ 3484126 h 4971224"/>
              <a:gd name="connsiteX76" fmla="*/ 5980764 w 9117690"/>
              <a:gd name="connsiteY76" fmla="*/ 3437682 h 4971224"/>
              <a:gd name="connsiteX77" fmla="*/ 5957284 w 9117690"/>
              <a:gd name="connsiteY77" fmla="*/ 3435315 h 4971224"/>
              <a:gd name="connsiteX78" fmla="*/ 5957284 w 9117690"/>
              <a:gd name="connsiteY78" fmla="*/ 3434577 h 4971224"/>
              <a:gd name="connsiteX79" fmla="*/ 5909214 w 9117690"/>
              <a:gd name="connsiteY79" fmla="*/ 3424873 h 4971224"/>
              <a:gd name="connsiteX80" fmla="*/ 5830411 w 9117690"/>
              <a:gd name="connsiteY80" fmla="*/ 3305985 h 4971224"/>
              <a:gd name="connsiteX81" fmla="*/ 5830411 w 9117690"/>
              <a:gd name="connsiteY81" fmla="*/ 3192001 h 4971224"/>
              <a:gd name="connsiteX82" fmla="*/ 5822022 w 9117690"/>
              <a:gd name="connsiteY82" fmla="*/ 3150451 h 4971224"/>
              <a:gd name="connsiteX83" fmla="*/ 5703135 w 9117690"/>
              <a:gd name="connsiteY83" fmla="*/ 3071647 h 4971224"/>
              <a:gd name="connsiteX84" fmla="*/ 5584247 w 9117690"/>
              <a:gd name="connsiteY84" fmla="*/ 3150451 h 4971224"/>
              <a:gd name="connsiteX85" fmla="*/ 5582058 w 9117690"/>
              <a:gd name="connsiteY85" fmla="*/ 3161295 h 4971224"/>
              <a:gd name="connsiteX86" fmla="*/ 5582058 w 9117690"/>
              <a:gd name="connsiteY86" fmla="*/ 3314699 h 4971224"/>
              <a:gd name="connsiteX87" fmla="*/ 5503255 w 9117690"/>
              <a:gd name="connsiteY87" fmla="*/ 3433587 h 4971224"/>
              <a:gd name="connsiteX88" fmla="*/ 5455185 w 9117690"/>
              <a:gd name="connsiteY88" fmla="*/ 3443291 h 4971224"/>
              <a:gd name="connsiteX89" fmla="*/ 5455185 w 9117690"/>
              <a:gd name="connsiteY89" fmla="*/ 3444029 h 4971224"/>
              <a:gd name="connsiteX90" fmla="*/ 5431705 w 9117690"/>
              <a:gd name="connsiteY90" fmla="*/ 3446396 h 4971224"/>
              <a:gd name="connsiteX91" fmla="*/ 5331976 w 9117690"/>
              <a:gd name="connsiteY91" fmla="*/ 3532345 h 4971224"/>
              <a:gd name="connsiteX92" fmla="*/ 5329772 w 9117690"/>
              <a:gd name="connsiteY92" fmla="*/ 3544835 h 4971224"/>
              <a:gd name="connsiteX93" fmla="*/ 5329772 w 9117690"/>
              <a:gd name="connsiteY93" fmla="*/ 3678743 h 4971224"/>
              <a:gd name="connsiteX94" fmla="*/ 5200745 w 9117690"/>
              <a:gd name="connsiteY94" fmla="*/ 3807770 h 4971224"/>
              <a:gd name="connsiteX95" fmla="*/ 5200746 w 9117690"/>
              <a:gd name="connsiteY95" fmla="*/ 3807769 h 4971224"/>
              <a:gd name="connsiteX96" fmla="*/ 5071719 w 9117690"/>
              <a:gd name="connsiteY96" fmla="*/ 3678742 h 4971224"/>
              <a:gd name="connsiteX97" fmla="*/ 5071719 w 9117690"/>
              <a:gd name="connsiteY97" fmla="*/ 3313488 h 4971224"/>
              <a:gd name="connsiteX98" fmla="*/ 5069515 w 9117690"/>
              <a:gd name="connsiteY98" fmla="*/ 3300998 h 4971224"/>
              <a:gd name="connsiteX99" fmla="*/ 4969786 w 9117690"/>
              <a:gd name="connsiteY99" fmla="*/ 3215049 h 4971224"/>
              <a:gd name="connsiteX100" fmla="*/ 4946306 w 9117690"/>
              <a:gd name="connsiteY100" fmla="*/ 3212682 h 4971224"/>
              <a:gd name="connsiteX101" fmla="*/ 4946306 w 9117690"/>
              <a:gd name="connsiteY101" fmla="*/ 3211944 h 4971224"/>
              <a:gd name="connsiteX102" fmla="*/ 4898236 w 9117690"/>
              <a:gd name="connsiteY102" fmla="*/ 3202240 h 4971224"/>
              <a:gd name="connsiteX103" fmla="*/ 4819433 w 9117690"/>
              <a:gd name="connsiteY103" fmla="*/ 3083352 h 4971224"/>
              <a:gd name="connsiteX104" fmla="*/ 4819433 w 9117690"/>
              <a:gd name="connsiteY104" fmla="*/ 2706976 h 4971224"/>
              <a:gd name="connsiteX105" fmla="*/ 4811044 w 9117690"/>
              <a:gd name="connsiteY105" fmla="*/ 2665427 h 4971224"/>
              <a:gd name="connsiteX106" fmla="*/ 4692157 w 9117690"/>
              <a:gd name="connsiteY106" fmla="*/ 2586623 h 4971224"/>
              <a:gd name="connsiteX107" fmla="*/ 4563130 w 9117690"/>
              <a:gd name="connsiteY107" fmla="*/ 2715650 h 4971224"/>
              <a:gd name="connsiteX108" fmla="*/ 4563130 w 9117690"/>
              <a:gd name="connsiteY108" fmla="*/ 1751439 h 4971224"/>
              <a:gd name="connsiteX109" fmla="*/ 4563014 w 9117690"/>
              <a:gd name="connsiteY109" fmla="*/ 3019403 h 4971224"/>
              <a:gd name="connsiteX110" fmla="*/ 4484211 w 9117690"/>
              <a:gd name="connsiteY110" fmla="*/ 3138291 h 4971224"/>
              <a:gd name="connsiteX111" fmla="*/ 4436141 w 9117690"/>
              <a:gd name="connsiteY111" fmla="*/ 3147995 h 4971224"/>
              <a:gd name="connsiteX112" fmla="*/ 4436141 w 9117690"/>
              <a:gd name="connsiteY112" fmla="*/ 3148733 h 4971224"/>
              <a:gd name="connsiteX113" fmla="*/ 4412661 w 9117690"/>
              <a:gd name="connsiteY113" fmla="*/ 3151100 h 4971224"/>
              <a:gd name="connsiteX114" fmla="*/ 4335596 w 9117690"/>
              <a:gd name="connsiteY114" fmla="*/ 3197544 h 4971224"/>
              <a:gd name="connsiteX115" fmla="*/ 4314689 w 9117690"/>
              <a:gd name="connsiteY115" fmla="*/ 3233987 h 4971224"/>
              <a:gd name="connsiteX116" fmla="*/ 4314689 w 9117690"/>
              <a:gd name="connsiteY116" fmla="*/ 3369599 h 4971224"/>
              <a:gd name="connsiteX117" fmla="*/ 4235886 w 9117690"/>
              <a:gd name="connsiteY117" fmla="*/ 3488487 h 4971224"/>
              <a:gd name="connsiteX118" fmla="*/ 4187818 w 9117690"/>
              <a:gd name="connsiteY118" fmla="*/ 3498191 h 4971224"/>
              <a:gd name="connsiteX119" fmla="*/ 4187818 w 9117690"/>
              <a:gd name="connsiteY119" fmla="*/ 3498929 h 4971224"/>
              <a:gd name="connsiteX120" fmla="*/ 4164338 w 9117690"/>
              <a:gd name="connsiteY120" fmla="*/ 3501296 h 4971224"/>
              <a:gd name="connsiteX121" fmla="*/ 4087274 w 9117690"/>
              <a:gd name="connsiteY121" fmla="*/ 3547740 h 4971224"/>
              <a:gd name="connsiteX122" fmla="*/ 4066135 w 9117690"/>
              <a:gd name="connsiteY122" fmla="*/ 3584586 h 4971224"/>
              <a:gd name="connsiteX123" fmla="*/ 4066135 w 9117690"/>
              <a:gd name="connsiteY123" fmla="*/ 3742355 h 4971224"/>
              <a:gd name="connsiteX124" fmla="*/ 3937109 w 9117690"/>
              <a:gd name="connsiteY124" fmla="*/ 3871382 h 4971224"/>
              <a:gd name="connsiteX125" fmla="*/ 3937109 w 9117690"/>
              <a:gd name="connsiteY125" fmla="*/ 3871381 h 4971224"/>
              <a:gd name="connsiteX126" fmla="*/ 3808082 w 9117690"/>
              <a:gd name="connsiteY126" fmla="*/ 3742354 h 4971224"/>
              <a:gd name="connsiteX127" fmla="*/ 3808082 w 9117690"/>
              <a:gd name="connsiteY127" fmla="*/ 3249609 h 4971224"/>
              <a:gd name="connsiteX128" fmla="*/ 3799694 w 9117690"/>
              <a:gd name="connsiteY128" fmla="*/ 3208059 h 4971224"/>
              <a:gd name="connsiteX129" fmla="*/ 3680807 w 9117690"/>
              <a:gd name="connsiteY129" fmla="*/ 3129255 h 4971224"/>
              <a:gd name="connsiteX130" fmla="*/ 3561920 w 9117690"/>
              <a:gd name="connsiteY130" fmla="*/ 3208059 h 4971224"/>
              <a:gd name="connsiteX131" fmla="*/ 3561433 w 9117690"/>
              <a:gd name="connsiteY131" fmla="*/ 3210469 h 4971224"/>
              <a:gd name="connsiteX132" fmla="*/ 3561433 w 9117690"/>
              <a:gd name="connsiteY132" fmla="*/ 3465610 h 4971224"/>
              <a:gd name="connsiteX133" fmla="*/ 3482629 w 9117690"/>
              <a:gd name="connsiteY133" fmla="*/ 3584498 h 4971224"/>
              <a:gd name="connsiteX134" fmla="*/ 3438829 w 9117690"/>
              <a:gd name="connsiteY134" fmla="*/ 3593340 h 4971224"/>
              <a:gd name="connsiteX135" fmla="*/ 3438829 w 9117690"/>
              <a:gd name="connsiteY135" fmla="*/ 3594706 h 4971224"/>
              <a:gd name="connsiteX136" fmla="*/ 3415349 w 9117690"/>
              <a:gd name="connsiteY136" fmla="*/ 3597073 h 4971224"/>
              <a:gd name="connsiteX137" fmla="*/ 3315620 w 9117690"/>
              <a:gd name="connsiteY137" fmla="*/ 3683022 h 4971224"/>
              <a:gd name="connsiteX138" fmla="*/ 3307419 w 9117690"/>
              <a:gd name="connsiteY138" fmla="*/ 3729493 h 4971224"/>
              <a:gd name="connsiteX139" fmla="*/ 3307419 w 9117690"/>
              <a:gd name="connsiteY139" fmla="*/ 4196662 h 4971224"/>
              <a:gd name="connsiteX140" fmla="*/ 3178392 w 9117690"/>
              <a:gd name="connsiteY140" fmla="*/ 4325689 h 4971224"/>
              <a:gd name="connsiteX141" fmla="*/ 3178393 w 9117690"/>
              <a:gd name="connsiteY141" fmla="*/ 4325690 h 4971224"/>
              <a:gd name="connsiteX142" fmla="*/ 3049366 w 9117690"/>
              <a:gd name="connsiteY142" fmla="*/ 4196663 h 4971224"/>
              <a:gd name="connsiteX143" fmla="*/ 3049366 w 9117690"/>
              <a:gd name="connsiteY143" fmla="*/ 3544518 h 4971224"/>
              <a:gd name="connsiteX144" fmla="*/ 3033349 w 9117690"/>
              <a:gd name="connsiteY144" fmla="*/ 3518119 h 4971224"/>
              <a:gd name="connsiteX145" fmla="*/ 2933786 w 9117690"/>
              <a:gd name="connsiteY145" fmla="*/ 3471165 h 4971224"/>
              <a:gd name="connsiteX146" fmla="*/ 2814899 w 9117690"/>
              <a:gd name="connsiteY146" fmla="*/ 3549969 h 4971224"/>
              <a:gd name="connsiteX147" fmla="*/ 2812443 w 9117690"/>
              <a:gd name="connsiteY147" fmla="*/ 3562129 h 4971224"/>
              <a:gd name="connsiteX148" fmla="*/ 2812443 w 9117690"/>
              <a:gd name="connsiteY148" fmla="*/ 4069851 h 4971224"/>
              <a:gd name="connsiteX149" fmla="*/ 2683416 w 9117690"/>
              <a:gd name="connsiteY149" fmla="*/ 4198878 h 4971224"/>
              <a:gd name="connsiteX150" fmla="*/ 2683417 w 9117690"/>
              <a:gd name="connsiteY150" fmla="*/ 4198877 h 4971224"/>
              <a:gd name="connsiteX151" fmla="*/ 2554391 w 9117690"/>
              <a:gd name="connsiteY151" fmla="*/ 4069850 h 4971224"/>
              <a:gd name="connsiteX152" fmla="*/ 2554389 w 9117690"/>
              <a:gd name="connsiteY152" fmla="*/ 4044721 h 4971224"/>
              <a:gd name="connsiteX153" fmla="*/ 2544250 w 9117690"/>
              <a:gd name="connsiteY153" fmla="*/ 3994503 h 4971224"/>
              <a:gd name="connsiteX154" fmla="*/ 2425363 w 9117690"/>
              <a:gd name="connsiteY154" fmla="*/ 3915699 h 4971224"/>
              <a:gd name="connsiteX155" fmla="*/ 2296336 w 9117690"/>
              <a:gd name="connsiteY155" fmla="*/ 4044726 h 4971224"/>
              <a:gd name="connsiteX156" fmla="*/ 2296336 w 9117690"/>
              <a:gd name="connsiteY156" fmla="*/ 4842197 h 4971224"/>
              <a:gd name="connsiteX157" fmla="*/ 2167309 w 9117690"/>
              <a:gd name="connsiteY157" fmla="*/ 4971224 h 4971224"/>
              <a:gd name="connsiteX158" fmla="*/ 2167310 w 9117690"/>
              <a:gd name="connsiteY158" fmla="*/ 4971223 h 4971224"/>
              <a:gd name="connsiteX159" fmla="*/ 2038282 w 9117690"/>
              <a:gd name="connsiteY159" fmla="*/ 4842196 h 4971224"/>
              <a:gd name="connsiteX160" fmla="*/ 2038281 w 9117690"/>
              <a:gd name="connsiteY160" fmla="*/ 3795012 h 4971224"/>
              <a:gd name="connsiteX161" fmla="*/ 2028143 w 9117690"/>
              <a:gd name="connsiteY161" fmla="*/ 3744793 h 4971224"/>
              <a:gd name="connsiteX162" fmla="*/ 1909255 w 9117690"/>
              <a:gd name="connsiteY162" fmla="*/ 3665989 h 4971224"/>
              <a:gd name="connsiteX163" fmla="*/ 1790368 w 9117690"/>
              <a:gd name="connsiteY163" fmla="*/ 3744793 h 4971224"/>
              <a:gd name="connsiteX164" fmla="*/ 1780604 w 9117690"/>
              <a:gd name="connsiteY164" fmla="*/ 3793153 h 4971224"/>
              <a:gd name="connsiteX165" fmla="*/ 1780604 w 9117690"/>
              <a:gd name="connsiteY165" fmla="*/ 4123955 h 4971224"/>
              <a:gd name="connsiteX166" fmla="*/ 1651577 w 9117690"/>
              <a:gd name="connsiteY166" fmla="*/ 4252982 h 4971224"/>
              <a:gd name="connsiteX167" fmla="*/ 1651578 w 9117690"/>
              <a:gd name="connsiteY167" fmla="*/ 4252981 h 4971224"/>
              <a:gd name="connsiteX168" fmla="*/ 1522552 w 9117690"/>
              <a:gd name="connsiteY168" fmla="*/ 4123954 h 4971224"/>
              <a:gd name="connsiteX169" fmla="*/ 1522552 w 9117690"/>
              <a:gd name="connsiteY169" fmla="*/ 3951064 h 4971224"/>
              <a:gd name="connsiteX170" fmla="*/ 1521839 w 9117690"/>
              <a:gd name="connsiteY170" fmla="*/ 3947533 h 4971224"/>
              <a:gd name="connsiteX171" fmla="*/ 1402953 w 9117690"/>
              <a:gd name="connsiteY171" fmla="*/ 3868729 h 4971224"/>
              <a:gd name="connsiteX172" fmla="*/ 1284065 w 9117690"/>
              <a:gd name="connsiteY172" fmla="*/ 3947533 h 4971224"/>
              <a:gd name="connsiteX173" fmla="*/ 1283351 w 9117690"/>
              <a:gd name="connsiteY173" fmla="*/ 3951066 h 4971224"/>
              <a:gd name="connsiteX174" fmla="*/ 1283351 w 9117690"/>
              <a:gd name="connsiteY174" fmla="*/ 4211763 h 4971224"/>
              <a:gd name="connsiteX175" fmla="*/ 1154325 w 9117690"/>
              <a:gd name="connsiteY175" fmla="*/ 4340790 h 4971224"/>
              <a:gd name="connsiteX176" fmla="*/ 1154325 w 9117690"/>
              <a:gd name="connsiteY176" fmla="*/ 4340789 h 4971224"/>
              <a:gd name="connsiteX177" fmla="*/ 1025297 w 9117690"/>
              <a:gd name="connsiteY177" fmla="*/ 4211762 h 4971224"/>
              <a:gd name="connsiteX178" fmla="*/ 1025296 w 9117690"/>
              <a:gd name="connsiteY178" fmla="*/ 4228285 h 4971224"/>
              <a:gd name="connsiteX179" fmla="*/ 1015158 w 9117690"/>
              <a:gd name="connsiteY179" fmla="*/ 4178066 h 4971224"/>
              <a:gd name="connsiteX180" fmla="*/ 896270 w 9117690"/>
              <a:gd name="connsiteY180" fmla="*/ 4099262 h 4971224"/>
              <a:gd name="connsiteX181" fmla="*/ 777383 w 9117690"/>
              <a:gd name="connsiteY181" fmla="*/ 4178066 h 4971224"/>
              <a:gd name="connsiteX182" fmla="*/ 767619 w 9117690"/>
              <a:gd name="connsiteY182" fmla="*/ 4226427 h 4971224"/>
              <a:gd name="connsiteX183" fmla="*/ 767619 w 9117690"/>
              <a:gd name="connsiteY183" fmla="*/ 4311766 h 4971224"/>
              <a:gd name="connsiteX184" fmla="*/ 638592 w 9117690"/>
              <a:gd name="connsiteY184" fmla="*/ 4440793 h 4971224"/>
              <a:gd name="connsiteX185" fmla="*/ 638593 w 9117690"/>
              <a:gd name="connsiteY185" fmla="*/ 4440792 h 4971224"/>
              <a:gd name="connsiteX186" fmla="*/ 509566 w 9117690"/>
              <a:gd name="connsiteY186" fmla="*/ 4311765 h 4971224"/>
              <a:gd name="connsiteX187" fmla="*/ 509565 w 9117690"/>
              <a:gd name="connsiteY187" fmla="*/ 3717745 h 4971224"/>
              <a:gd name="connsiteX188" fmla="*/ 499427 w 9117690"/>
              <a:gd name="connsiteY188" fmla="*/ 3667526 h 4971224"/>
              <a:gd name="connsiteX189" fmla="*/ 380539 w 9117690"/>
              <a:gd name="connsiteY189" fmla="*/ 3588722 h 4971224"/>
              <a:gd name="connsiteX190" fmla="*/ 261652 w 9117690"/>
              <a:gd name="connsiteY190" fmla="*/ 3667526 h 4971224"/>
              <a:gd name="connsiteX191" fmla="*/ 258054 w 9117690"/>
              <a:gd name="connsiteY191" fmla="*/ 3685345 h 4971224"/>
              <a:gd name="connsiteX192" fmla="*/ 258054 w 9117690"/>
              <a:gd name="connsiteY192" fmla="*/ 3774263 h 4971224"/>
              <a:gd name="connsiteX193" fmla="*/ 129027 w 9117690"/>
              <a:gd name="connsiteY193" fmla="*/ 3903290 h 4971224"/>
              <a:gd name="connsiteX194" fmla="*/ 129028 w 9117690"/>
              <a:gd name="connsiteY194" fmla="*/ 3903289 h 4971224"/>
              <a:gd name="connsiteX195" fmla="*/ 1 w 9117690"/>
              <a:gd name="connsiteY195" fmla="*/ 3774262 h 4971224"/>
              <a:gd name="connsiteX196" fmla="*/ 1 w 9117690"/>
              <a:gd name="connsiteY196" fmla="*/ 1751439 h 4971224"/>
              <a:gd name="connsiteX197" fmla="*/ 0 w 9117690"/>
              <a:gd name="connsiteY197" fmla="*/ 1751439 h 4971224"/>
              <a:gd name="connsiteX198" fmla="*/ 0 w 9117690"/>
              <a:gd name="connsiteY198" fmla="*/ 0 h 4971224"/>
              <a:gd name="connsiteX0" fmla="*/ 3416214 w 9117690"/>
              <a:gd name="connsiteY0" fmla="*/ 3589692 h 4971224"/>
              <a:gd name="connsiteX1" fmla="*/ 3418663 w 9117690"/>
              <a:gd name="connsiteY1" fmla="*/ 3590526 h 4971224"/>
              <a:gd name="connsiteX2" fmla="*/ 3419057 w 9117690"/>
              <a:gd name="connsiteY2" fmla="*/ 3590560 h 4971224"/>
              <a:gd name="connsiteX3" fmla="*/ 3416214 w 9117690"/>
              <a:gd name="connsiteY3" fmla="*/ 3589692 h 4971224"/>
              <a:gd name="connsiteX4" fmla="*/ 0 w 9117690"/>
              <a:gd name="connsiteY4" fmla="*/ 0 h 4971224"/>
              <a:gd name="connsiteX5" fmla="*/ 9117690 w 9117690"/>
              <a:gd name="connsiteY5" fmla="*/ 0 h 4971224"/>
              <a:gd name="connsiteX6" fmla="*/ 9117689 w 9117690"/>
              <a:gd name="connsiteY6" fmla="*/ 2104736 h 4971224"/>
              <a:gd name="connsiteX7" fmla="*/ 9038886 w 9117690"/>
              <a:gd name="connsiteY7" fmla="*/ 2223622 h 4971224"/>
              <a:gd name="connsiteX8" fmla="*/ 8990816 w 9117690"/>
              <a:gd name="connsiteY8" fmla="*/ 2233326 h 4971224"/>
              <a:gd name="connsiteX9" fmla="*/ 8990816 w 9117690"/>
              <a:gd name="connsiteY9" fmla="*/ 2234064 h 4971224"/>
              <a:gd name="connsiteX10" fmla="*/ 8967336 w 9117690"/>
              <a:gd name="connsiteY10" fmla="*/ 2236431 h 4971224"/>
              <a:gd name="connsiteX11" fmla="*/ 8890272 w 9117690"/>
              <a:gd name="connsiteY11" fmla="*/ 2282875 h 4971224"/>
              <a:gd name="connsiteX12" fmla="*/ 8869107 w 9117690"/>
              <a:gd name="connsiteY12" fmla="*/ 2319766 h 4971224"/>
              <a:gd name="connsiteX13" fmla="*/ 8869107 w 9117690"/>
              <a:gd name="connsiteY13" fmla="*/ 2383080 h 4971224"/>
              <a:gd name="connsiteX14" fmla="*/ 8790304 w 9117690"/>
              <a:gd name="connsiteY14" fmla="*/ 2501968 h 4971224"/>
              <a:gd name="connsiteX15" fmla="*/ 8742234 w 9117690"/>
              <a:gd name="connsiteY15" fmla="*/ 2511672 h 4971224"/>
              <a:gd name="connsiteX16" fmla="*/ 8742234 w 9117690"/>
              <a:gd name="connsiteY16" fmla="*/ 2512410 h 4971224"/>
              <a:gd name="connsiteX17" fmla="*/ 8718754 w 9117690"/>
              <a:gd name="connsiteY17" fmla="*/ 2514777 h 4971224"/>
              <a:gd name="connsiteX18" fmla="*/ 8619025 w 9117690"/>
              <a:gd name="connsiteY18" fmla="*/ 2600726 h 4971224"/>
              <a:gd name="connsiteX19" fmla="*/ 8619005 w 9117690"/>
              <a:gd name="connsiteY19" fmla="*/ 2600839 h 4971224"/>
              <a:gd name="connsiteX20" fmla="*/ 8619005 w 9117690"/>
              <a:gd name="connsiteY20" fmla="*/ 3160632 h 4971224"/>
              <a:gd name="connsiteX21" fmla="*/ 8540202 w 9117690"/>
              <a:gd name="connsiteY21" fmla="*/ 3279520 h 4971224"/>
              <a:gd name="connsiteX22" fmla="*/ 8492132 w 9117690"/>
              <a:gd name="connsiteY22" fmla="*/ 3289224 h 4971224"/>
              <a:gd name="connsiteX23" fmla="*/ 8492132 w 9117690"/>
              <a:gd name="connsiteY23" fmla="*/ 3289962 h 4971224"/>
              <a:gd name="connsiteX24" fmla="*/ 8468652 w 9117690"/>
              <a:gd name="connsiteY24" fmla="*/ 3292329 h 4971224"/>
              <a:gd name="connsiteX25" fmla="*/ 8368923 w 9117690"/>
              <a:gd name="connsiteY25" fmla="*/ 3378278 h 4971224"/>
              <a:gd name="connsiteX26" fmla="*/ 8368672 w 9117690"/>
              <a:gd name="connsiteY26" fmla="*/ 3379701 h 4971224"/>
              <a:gd name="connsiteX27" fmla="*/ 8368672 w 9117690"/>
              <a:gd name="connsiteY27" fmla="*/ 3648026 h 4971224"/>
              <a:gd name="connsiteX28" fmla="*/ 8239645 w 9117690"/>
              <a:gd name="connsiteY28" fmla="*/ 3777053 h 4971224"/>
              <a:gd name="connsiteX29" fmla="*/ 8239646 w 9117690"/>
              <a:gd name="connsiteY29" fmla="*/ 3777052 h 4971224"/>
              <a:gd name="connsiteX30" fmla="*/ 8110619 w 9117690"/>
              <a:gd name="connsiteY30" fmla="*/ 3648025 h 4971224"/>
              <a:gd name="connsiteX31" fmla="*/ 8110619 w 9117690"/>
              <a:gd name="connsiteY31" fmla="*/ 3368005 h 4971224"/>
              <a:gd name="connsiteX32" fmla="*/ 8108616 w 9117690"/>
              <a:gd name="connsiteY32" fmla="*/ 3356655 h 4971224"/>
              <a:gd name="connsiteX33" fmla="*/ 8008887 w 9117690"/>
              <a:gd name="connsiteY33" fmla="*/ 3270706 h 4971224"/>
              <a:gd name="connsiteX34" fmla="*/ 7985407 w 9117690"/>
              <a:gd name="connsiteY34" fmla="*/ 3268339 h 4971224"/>
              <a:gd name="connsiteX35" fmla="*/ 7985407 w 9117690"/>
              <a:gd name="connsiteY35" fmla="*/ 3267601 h 4971224"/>
              <a:gd name="connsiteX36" fmla="*/ 7937337 w 9117690"/>
              <a:gd name="connsiteY36" fmla="*/ 3257897 h 4971224"/>
              <a:gd name="connsiteX37" fmla="*/ 7858534 w 9117690"/>
              <a:gd name="connsiteY37" fmla="*/ 3139009 h 4971224"/>
              <a:gd name="connsiteX38" fmla="*/ 7858534 w 9117690"/>
              <a:gd name="connsiteY38" fmla="*/ 3048879 h 4971224"/>
              <a:gd name="connsiteX39" fmla="*/ 7850145 w 9117690"/>
              <a:gd name="connsiteY39" fmla="*/ 3007329 h 4971224"/>
              <a:gd name="connsiteX40" fmla="*/ 7731258 w 9117690"/>
              <a:gd name="connsiteY40" fmla="*/ 2928525 h 4971224"/>
              <a:gd name="connsiteX41" fmla="*/ 7612370 w 9117690"/>
              <a:gd name="connsiteY41" fmla="*/ 3007329 h 4971224"/>
              <a:gd name="connsiteX42" fmla="*/ 7610181 w 9117690"/>
              <a:gd name="connsiteY42" fmla="*/ 3018174 h 4971224"/>
              <a:gd name="connsiteX43" fmla="*/ 7610181 w 9117690"/>
              <a:gd name="connsiteY43" fmla="*/ 3259043 h 4971224"/>
              <a:gd name="connsiteX44" fmla="*/ 7531378 w 9117690"/>
              <a:gd name="connsiteY44" fmla="*/ 3377931 h 4971224"/>
              <a:gd name="connsiteX45" fmla="*/ 7483308 w 9117690"/>
              <a:gd name="connsiteY45" fmla="*/ 3387635 h 4971224"/>
              <a:gd name="connsiteX46" fmla="*/ 7483308 w 9117690"/>
              <a:gd name="connsiteY46" fmla="*/ 3388373 h 4971224"/>
              <a:gd name="connsiteX47" fmla="*/ 7459828 w 9117690"/>
              <a:gd name="connsiteY47" fmla="*/ 3390740 h 4971224"/>
              <a:gd name="connsiteX48" fmla="*/ 7360099 w 9117690"/>
              <a:gd name="connsiteY48" fmla="*/ 3476689 h 4971224"/>
              <a:gd name="connsiteX49" fmla="*/ 7359847 w 9117690"/>
              <a:gd name="connsiteY49" fmla="*/ 3478118 h 4971224"/>
              <a:gd name="connsiteX50" fmla="*/ 7359847 w 9117690"/>
              <a:gd name="connsiteY50" fmla="*/ 3582759 h 4971224"/>
              <a:gd name="connsiteX51" fmla="*/ 7230820 w 9117690"/>
              <a:gd name="connsiteY51" fmla="*/ 3711786 h 4971224"/>
              <a:gd name="connsiteX52" fmla="*/ 7230821 w 9117690"/>
              <a:gd name="connsiteY52" fmla="*/ 3711785 h 4971224"/>
              <a:gd name="connsiteX53" fmla="*/ 7101794 w 9117690"/>
              <a:gd name="connsiteY53" fmla="*/ 3582758 h 4971224"/>
              <a:gd name="connsiteX54" fmla="*/ 7101794 w 9117690"/>
              <a:gd name="connsiteY54" fmla="*/ 1751439 h 4971224"/>
              <a:gd name="connsiteX55" fmla="*/ 7101793 w 9117690"/>
              <a:gd name="connsiteY55" fmla="*/ 3599281 h 4971224"/>
              <a:gd name="connsiteX56" fmla="*/ 7091655 w 9117690"/>
              <a:gd name="connsiteY56" fmla="*/ 3549062 h 4971224"/>
              <a:gd name="connsiteX57" fmla="*/ 6972767 w 9117690"/>
              <a:gd name="connsiteY57" fmla="*/ 3470258 h 4971224"/>
              <a:gd name="connsiteX58" fmla="*/ 6853880 w 9117690"/>
              <a:gd name="connsiteY58" fmla="*/ 3549062 h 4971224"/>
              <a:gd name="connsiteX59" fmla="*/ 6844116 w 9117690"/>
              <a:gd name="connsiteY59" fmla="*/ 3597422 h 4971224"/>
              <a:gd name="connsiteX60" fmla="*/ 6844116 w 9117690"/>
              <a:gd name="connsiteY60" fmla="*/ 4183824 h 4971224"/>
              <a:gd name="connsiteX61" fmla="*/ 6715089 w 9117690"/>
              <a:gd name="connsiteY61" fmla="*/ 4312851 h 4971224"/>
              <a:gd name="connsiteX62" fmla="*/ 6715090 w 9117690"/>
              <a:gd name="connsiteY62" fmla="*/ 4312850 h 4971224"/>
              <a:gd name="connsiteX63" fmla="*/ 6586063 w 9117690"/>
              <a:gd name="connsiteY63" fmla="*/ 4183823 h 4971224"/>
              <a:gd name="connsiteX64" fmla="*/ 6586063 w 9117690"/>
              <a:gd name="connsiteY64" fmla="*/ 1751439 h 4971224"/>
              <a:gd name="connsiteX65" fmla="*/ 6586062 w 9117690"/>
              <a:gd name="connsiteY65" fmla="*/ 3286861 h 4971224"/>
              <a:gd name="connsiteX66" fmla="*/ 6575924 w 9117690"/>
              <a:gd name="connsiteY66" fmla="*/ 3236642 h 4971224"/>
              <a:gd name="connsiteX67" fmla="*/ 6457036 w 9117690"/>
              <a:gd name="connsiteY67" fmla="*/ 3157838 h 4971224"/>
              <a:gd name="connsiteX68" fmla="*/ 6338149 w 9117690"/>
              <a:gd name="connsiteY68" fmla="*/ 3236642 h 4971224"/>
              <a:gd name="connsiteX69" fmla="*/ 6334551 w 9117690"/>
              <a:gd name="connsiteY69" fmla="*/ 3254461 h 4971224"/>
              <a:gd name="connsiteX70" fmla="*/ 6334551 w 9117690"/>
              <a:gd name="connsiteY70" fmla="*/ 3563407 h 4971224"/>
              <a:gd name="connsiteX71" fmla="*/ 6205524 w 9117690"/>
              <a:gd name="connsiteY71" fmla="*/ 3692434 h 4971224"/>
              <a:gd name="connsiteX72" fmla="*/ 6205525 w 9117690"/>
              <a:gd name="connsiteY72" fmla="*/ 3692433 h 4971224"/>
              <a:gd name="connsiteX73" fmla="*/ 6076498 w 9117690"/>
              <a:gd name="connsiteY73" fmla="*/ 3563406 h 4971224"/>
              <a:gd name="connsiteX74" fmla="*/ 6076498 w 9117690"/>
              <a:gd name="connsiteY74" fmla="*/ 3516668 h 4971224"/>
              <a:gd name="connsiteX75" fmla="*/ 6057828 w 9117690"/>
              <a:gd name="connsiteY75" fmla="*/ 3484126 h 4971224"/>
              <a:gd name="connsiteX76" fmla="*/ 5980764 w 9117690"/>
              <a:gd name="connsiteY76" fmla="*/ 3437682 h 4971224"/>
              <a:gd name="connsiteX77" fmla="*/ 5957284 w 9117690"/>
              <a:gd name="connsiteY77" fmla="*/ 3435315 h 4971224"/>
              <a:gd name="connsiteX78" fmla="*/ 5957284 w 9117690"/>
              <a:gd name="connsiteY78" fmla="*/ 3434577 h 4971224"/>
              <a:gd name="connsiteX79" fmla="*/ 5909214 w 9117690"/>
              <a:gd name="connsiteY79" fmla="*/ 3424873 h 4971224"/>
              <a:gd name="connsiteX80" fmla="*/ 5830411 w 9117690"/>
              <a:gd name="connsiteY80" fmla="*/ 3305985 h 4971224"/>
              <a:gd name="connsiteX81" fmla="*/ 5830411 w 9117690"/>
              <a:gd name="connsiteY81" fmla="*/ 3192001 h 4971224"/>
              <a:gd name="connsiteX82" fmla="*/ 5822022 w 9117690"/>
              <a:gd name="connsiteY82" fmla="*/ 3150451 h 4971224"/>
              <a:gd name="connsiteX83" fmla="*/ 5703135 w 9117690"/>
              <a:gd name="connsiteY83" fmla="*/ 3071647 h 4971224"/>
              <a:gd name="connsiteX84" fmla="*/ 5584247 w 9117690"/>
              <a:gd name="connsiteY84" fmla="*/ 3150451 h 4971224"/>
              <a:gd name="connsiteX85" fmla="*/ 5582058 w 9117690"/>
              <a:gd name="connsiteY85" fmla="*/ 3161295 h 4971224"/>
              <a:gd name="connsiteX86" fmla="*/ 5582058 w 9117690"/>
              <a:gd name="connsiteY86" fmla="*/ 3314699 h 4971224"/>
              <a:gd name="connsiteX87" fmla="*/ 5503255 w 9117690"/>
              <a:gd name="connsiteY87" fmla="*/ 3433587 h 4971224"/>
              <a:gd name="connsiteX88" fmla="*/ 5455185 w 9117690"/>
              <a:gd name="connsiteY88" fmla="*/ 3443291 h 4971224"/>
              <a:gd name="connsiteX89" fmla="*/ 5455185 w 9117690"/>
              <a:gd name="connsiteY89" fmla="*/ 3444029 h 4971224"/>
              <a:gd name="connsiteX90" fmla="*/ 5431705 w 9117690"/>
              <a:gd name="connsiteY90" fmla="*/ 3446396 h 4971224"/>
              <a:gd name="connsiteX91" fmla="*/ 5331976 w 9117690"/>
              <a:gd name="connsiteY91" fmla="*/ 3532345 h 4971224"/>
              <a:gd name="connsiteX92" fmla="*/ 5329772 w 9117690"/>
              <a:gd name="connsiteY92" fmla="*/ 3544835 h 4971224"/>
              <a:gd name="connsiteX93" fmla="*/ 5329772 w 9117690"/>
              <a:gd name="connsiteY93" fmla="*/ 3678743 h 4971224"/>
              <a:gd name="connsiteX94" fmla="*/ 5200745 w 9117690"/>
              <a:gd name="connsiteY94" fmla="*/ 3807770 h 4971224"/>
              <a:gd name="connsiteX95" fmla="*/ 5200746 w 9117690"/>
              <a:gd name="connsiteY95" fmla="*/ 3807769 h 4971224"/>
              <a:gd name="connsiteX96" fmla="*/ 5071719 w 9117690"/>
              <a:gd name="connsiteY96" fmla="*/ 3678742 h 4971224"/>
              <a:gd name="connsiteX97" fmla="*/ 5071719 w 9117690"/>
              <a:gd name="connsiteY97" fmla="*/ 3313488 h 4971224"/>
              <a:gd name="connsiteX98" fmla="*/ 5069515 w 9117690"/>
              <a:gd name="connsiteY98" fmla="*/ 3300998 h 4971224"/>
              <a:gd name="connsiteX99" fmla="*/ 4969786 w 9117690"/>
              <a:gd name="connsiteY99" fmla="*/ 3215049 h 4971224"/>
              <a:gd name="connsiteX100" fmla="*/ 4946306 w 9117690"/>
              <a:gd name="connsiteY100" fmla="*/ 3212682 h 4971224"/>
              <a:gd name="connsiteX101" fmla="*/ 4946306 w 9117690"/>
              <a:gd name="connsiteY101" fmla="*/ 3211944 h 4971224"/>
              <a:gd name="connsiteX102" fmla="*/ 4898236 w 9117690"/>
              <a:gd name="connsiteY102" fmla="*/ 3202240 h 4971224"/>
              <a:gd name="connsiteX103" fmla="*/ 4819433 w 9117690"/>
              <a:gd name="connsiteY103" fmla="*/ 3083352 h 4971224"/>
              <a:gd name="connsiteX104" fmla="*/ 4819433 w 9117690"/>
              <a:gd name="connsiteY104" fmla="*/ 2706976 h 4971224"/>
              <a:gd name="connsiteX105" fmla="*/ 4811044 w 9117690"/>
              <a:gd name="connsiteY105" fmla="*/ 2665427 h 4971224"/>
              <a:gd name="connsiteX106" fmla="*/ 4692157 w 9117690"/>
              <a:gd name="connsiteY106" fmla="*/ 2586623 h 4971224"/>
              <a:gd name="connsiteX107" fmla="*/ 4563130 w 9117690"/>
              <a:gd name="connsiteY107" fmla="*/ 2715650 h 4971224"/>
              <a:gd name="connsiteX108" fmla="*/ 4563014 w 9117690"/>
              <a:gd name="connsiteY108" fmla="*/ 3019403 h 4971224"/>
              <a:gd name="connsiteX109" fmla="*/ 4484211 w 9117690"/>
              <a:gd name="connsiteY109" fmla="*/ 3138291 h 4971224"/>
              <a:gd name="connsiteX110" fmla="*/ 4436141 w 9117690"/>
              <a:gd name="connsiteY110" fmla="*/ 3147995 h 4971224"/>
              <a:gd name="connsiteX111" fmla="*/ 4436141 w 9117690"/>
              <a:gd name="connsiteY111" fmla="*/ 3148733 h 4971224"/>
              <a:gd name="connsiteX112" fmla="*/ 4412661 w 9117690"/>
              <a:gd name="connsiteY112" fmla="*/ 3151100 h 4971224"/>
              <a:gd name="connsiteX113" fmla="*/ 4335596 w 9117690"/>
              <a:gd name="connsiteY113" fmla="*/ 3197544 h 4971224"/>
              <a:gd name="connsiteX114" fmla="*/ 4314689 w 9117690"/>
              <a:gd name="connsiteY114" fmla="*/ 3233987 h 4971224"/>
              <a:gd name="connsiteX115" fmla="*/ 4314689 w 9117690"/>
              <a:gd name="connsiteY115" fmla="*/ 3369599 h 4971224"/>
              <a:gd name="connsiteX116" fmla="*/ 4235886 w 9117690"/>
              <a:gd name="connsiteY116" fmla="*/ 3488487 h 4971224"/>
              <a:gd name="connsiteX117" fmla="*/ 4187818 w 9117690"/>
              <a:gd name="connsiteY117" fmla="*/ 3498191 h 4971224"/>
              <a:gd name="connsiteX118" fmla="*/ 4187818 w 9117690"/>
              <a:gd name="connsiteY118" fmla="*/ 3498929 h 4971224"/>
              <a:gd name="connsiteX119" fmla="*/ 4164338 w 9117690"/>
              <a:gd name="connsiteY119" fmla="*/ 3501296 h 4971224"/>
              <a:gd name="connsiteX120" fmla="*/ 4087274 w 9117690"/>
              <a:gd name="connsiteY120" fmla="*/ 3547740 h 4971224"/>
              <a:gd name="connsiteX121" fmla="*/ 4066135 w 9117690"/>
              <a:gd name="connsiteY121" fmla="*/ 3584586 h 4971224"/>
              <a:gd name="connsiteX122" fmla="*/ 4066135 w 9117690"/>
              <a:gd name="connsiteY122" fmla="*/ 3742355 h 4971224"/>
              <a:gd name="connsiteX123" fmla="*/ 3937109 w 9117690"/>
              <a:gd name="connsiteY123" fmla="*/ 3871382 h 4971224"/>
              <a:gd name="connsiteX124" fmla="*/ 3937109 w 9117690"/>
              <a:gd name="connsiteY124" fmla="*/ 3871381 h 4971224"/>
              <a:gd name="connsiteX125" fmla="*/ 3808082 w 9117690"/>
              <a:gd name="connsiteY125" fmla="*/ 3742354 h 4971224"/>
              <a:gd name="connsiteX126" fmla="*/ 3808082 w 9117690"/>
              <a:gd name="connsiteY126" fmla="*/ 3249609 h 4971224"/>
              <a:gd name="connsiteX127" fmla="*/ 3799694 w 9117690"/>
              <a:gd name="connsiteY127" fmla="*/ 3208059 h 4971224"/>
              <a:gd name="connsiteX128" fmla="*/ 3680807 w 9117690"/>
              <a:gd name="connsiteY128" fmla="*/ 3129255 h 4971224"/>
              <a:gd name="connsiteX129" fmla="*/ 3561920 w 9117690"/>
              <a:gd name="connsiteY129" fmla="*/ 3208059 h 4971224"/>
              <a:gd name="connsiteX130" fmla="*/ 3561433 w 9117690"/>
              <a:gd name="connsiteY130" fmla="*/ 3210469 h 4971224"/>
              <a:gd name="connsiteX131" fmla="*/ 3561433 w 9117690"/>
              <a:gd name="connsiteY131" fmla="*/ 3465610 h 4971224"/>
              <a:gd name="connsiteX132" fmla="*/ 3482629 w 9117690"/>
              <a:gd name="connsiteY132" fmla="*/ 3584498 h 4971224"/>
              <a:gd name="connsiteX133" fmla="*/ 3438829 w 9117690"/>
              <a:gd name="connsiteY133" fmla="*/ 3593340 h 4971224"/>
              <a:gd name="connsiteX134" fmla="*/ 3438829 w 9117690"/>
              <a:gd name="connsiteY134" fmla="*/ 3594706 h 4971224"/>
              <a:gd name="connsiteX135" fmla="*/ 3415349 w 9117690"/>
              <a:gd name="connsiteY135" fmla="*/ 3597073 h 4971224"/>
              <a:gd name="connsiteX136" fmla="*/ 3315620 w 9117690"/>
              <a:gd name="connsiteY136" fmla="*/ 3683022 h 4971224"/>
              <a:gd name="connsiteX137" fmla="*/ 3307419 w 9117690"/>
              <a:gd name="connsiteY137" fmla="*/ 3729493 h 4971224"/>
              <a:gd name="connsiteX138" fmla="*/ 3307419 w 9117690"/>
              <a:gd name="connsiteY138" fmla="*/ 4196662 h 4971224"/>
              <a:gd name="connsiteX139" fmla="*/ 3178392 w 9117690"/>
              <a:gd name="connsiteY139" fmla="*/ 4325689 h 4971224"/>
              <a:gd name="connsiteX140" fmla="*/ 3178393 w 9117690"/>
              <a:gd name="connsiteY140" fmla="*/ 4325690 h 4971224"/>
              <a:gd name="connsiteX141" fmla="*/ 3049366 w 9117690"/>
              <a:gd name="connsiteY141" fmla="*/ 4196663 h 4971224"/>
              <a:gd name="connsiteX142" fmla="*/ 3049366 w 9117690"/>
              <a:gd name="connsiteY142" fmla="*/ 3544518 h 4971224"/>
              <a:gd name="connsiteX143" fmla="*/ 3033349 w 9117690"/>
              <a:gd name="connsiteY143" fmla="*/ 3518119 h 4971224"/>
              <a:gd name="connsiteX144" fmla="*/ 2933786 w 9117690"/>
              <a:gd name="connsiteY144" fmla="*/ 3471165 h 4971224"/>
              <a:gd name="connsiteX145" fmla="*/ 2814899 w 9117690"/>
              <a:gd name="connsiteY145" fmla="*/ 3549969 h 4971224"/>
              <a:gd name="connsiteX146" fmla="*/ 2812443 w 9117690"/>
              <a:gd name="connsiteY146" fmla="*/ 3562129 h 4971224"/>
              <a:gd name="connsiteX147" fmla="*/ 2812443 w 9117690"/>
              <a:gd name="connsiteY147" fmla="*/ 4069851 h 4971224"/>
              <a:gd name="connsiteX148" fmla="*/ 2683416 w 9117690"/>
              <a:gd name="connsiteY148" fmla="*/ 4198878 h 4971224"/>
              <a:gd name="connsiteX149" fmla="*/ 2683417 w 9117690"/>
              <a:gd name="connsiteY149" fmla="*/ 4198877 h 4971224"/>
              <a:gd name="connsiteX150" fmla="*/ 2554391 w 9117690"/>
              <a:gd name="connsiteY150" fmla="*/ 4069850 h 4971224"/>
              <a:gd name="connsiteX151" fmla="*/ 2554389 w 9117690"/>
              <a:gd name="connsiteY151" fmla="*/ 4044721 h 4971224"/>
              <a:gd name="connsiteX152" fmla="*/ 2544250 w 9117690"/>
              <a:gd name="connsiteY152" fmla="*/ 3994503 h 4971224"/>
              <a:gd name="connsiteX153" fmla="*/ 2425363 w 9117690"/>
              <a:gd name="connsiteY153" fmla="*/ 3915699 h 4971224"/>
              <a:gd name="connsiteX154" fmla="*/ 2296336 w 9117690"/>
              <a:gd name="connsiteY154" fmla="*/ 4044726 h 4971224"/>
              <a:gd name="connsiteX155" fmla="*/ 2296336 w 9117690"/>
              <a:gd name="connsiteY155" fmla="*/ 4842197 h 4971224"/>
              <a:gd name="connsiteX156" fmla="*/ 2167309 w 9117690"/>
              <a:gd name="connsiteY156" fmla="*/ 4971224 h 4971224"/>
              <a:gd name="connsiteX157" fmla="*/ 2167310 w 9117690"/>
              <a:gd name="connsiteY157" fmla="*/ 4971223 h 4971224"/>
              <a:gd name="connsiteX158" fmla="*/ 2038282 w 9117690"/>
              <a:gd name="connsiteY158" fmla="*/ 4842196 h 4971224"/>
              <a:gd name="connsiteX159" fmla="*/ 2038281 w 9117690"/>
              <a:gd name="connsiteY159" fmla="*/ 3795012 h 4971224"/>
              <a:gd name="connsiteX160" fmla="*/ 2028143 w 9117690"/>
              <a:gd name="connsiteY160" fmla="*/ 3744793 h 4971224"/>
              <a:gd name="connsiteX161" fmla="*/ 1909255 w 9117690"/>
              <a:gd name="connsiteY161" fmla="*/ 3665989 h 4971224"/>
              <a:gd name="connsiteX162" fmla="*/ 1790368 w 9117690"/>
              <a:gd name="connsiteY162" fmla="*/ 3744793 h 4971224"/>
              <a:gd name="connsiteX163" fmla="*/ 1780604 w 9117690"/>
              <a:gd name="connsiteY163" fmla="*/ 3793153 h 4971224"/>
              <a:gd name="connsiteX164" fmla="*/ 1780604 w 9117690"/>
              <a:gd name="connsiteY164" fmla="*/ 4123955 h 4971224"/>
              <a:gd name="connsiteX165" fmla="*/ 1651577 w 9117690"/>
              <a:gd name="connsiteY165" fmla="*/ 4252982 h 4971224"/>
              <a:gd name="connsiteX166" fmla="*/ 1651578 w 9117690"/>
              <a:gd name="connsiteY166" fmla="*/ 4252981 h 4971224"/>
              <a:gd name="connsiteX167" fmla="*/ 1522552 w 9117690"/>
              <a:gd name="connsiteY167" fmla="*/ 4123954 h 4971224"/>
              <a:gd name="connsiteX168" fmla="*/ 1522552 w 9117690"/>
              <a:gd name="connsiteY168" fmla="*/ 3951064 h 4971224"/>
              <a:gd name="connsiteX169" fmla="*/ 1521839 w 9117690"/>
              <a:gd name="connsiteY169" fmla="*/ 3947533 h 4971224"/>
              <a:gd name="connsiteX170" fmla="*/ 1402953 w 9117690"/>
              <a:gd name="connsiteY170" fmla="*/ 3868729 h 4971224"/>
              <a:gd name="connsiteX171" fmla="*/ 1284065 w 9117690"/>
              <a:gd name="connsiteY171" fmla="*/ 3947533 h 4971224"/>
              <a:gd name="connsiteX172" fmla="*/ 1283351 w 9117690"/>
              <a:gd name="connsiteY172" fmla="*/ 3951066 h 4971224"/>
              <a:gd name="connsiteX173" fmla="*/ 1283351 w 9117690"/>
              <a:gd name="connsiteY173" fmla="*/ 4211763 h 4971224"/>
              <a:gd name="connsiteX174" fmla="*/ 1154325 w 9117690"/>
              <a:gd name="connsiteY174" fmla="*/ 4340790 h 4971224"/>
              <a:gd name="connsiteX175" fmla="*/ 1154325 w 9117690"/>
              <a:gd name="connsiteY175" fmla="*/ 4340789 h 4971224"/>
              <a:gd name="connsiteX176" fmla="*/ 1025297 w 9117690"/>
              <a:gd name="connsiteY176" fmla="*/ 4211762 h 4971224"/>
              <a:gd name="connsiteX177" fmla="*/ 1025296 w 9117690"/>
              <a:gd name="connsiteY177" fmla="*/ 4228285 h 4971224"/>
              <a:gd name="connsiteX178" fmla="*/ 1015158 w 9117690"/>
              <a:gd name="connsiteY178" fmla="*/ 4178066 h 4971224"/>
              <a:gd name="connsiteX179" fmla="*/ 896270 w 9117690"/>
              <a:gd name="connsiteY179" fmla="*/ 4099262 h 4971224"/>
              <a:gd name="connsiteX180" fmla="*/ 777383 w 9117690"/>
              <a:gd name="connsiteY180" fmla="*/ 4178066 h 4971224"/>
              <a:gd name="connsiteX181" fmla="*/ 767619 w 9117690"/>
              <a:gd name="connsiteY181" fmla="*/ 4226427 h 4971224"/>
              <a:gd name="connsiteX182" fmla="*/ 767619 w 9117690"/>
              <a:gd name="connsiteY182" fmla="*/ 4311766 h 4971224"/>
              <a:gd name="connsiteX183" fmla="*/ 638592 w 9117690"/>
              <a:gd name="connsiteY183" fmla="*/ 4440793 h 4971224"/>
              <a:gd name="connsiteX184" fmla="*/ 638593 w 9117690"/>
              <a:gd name="connsiteY184" fmla="*/ 4440792 h 4971224"/>
              <a:gd name="connsiteX185" fmla="*/ 509566 w 9117690"/>
              <a:gd name="connsiteY185" fmla="*/ 4311765 h 4971224"/>
              <a:gd name="connsiteX186" fmla="*/ 509565 w 9117690"/>
              <a:gd name="connsiteY186" fmla="*/ 3717745 h 4971224"/>
              <a:gd name="connsiteX187" fmla="*/ 499427 w 9117690"/>
              <a:gd name="connsiteY187" fmla="*/ 3667526 h 4971224"/>
              <a:gd name="connsiteX188" fmla="*/ 380539 w 9117690"/>
              <a:gd name="connsiteY188" fmla="*/ 3588722 h 4971224"/>
              <a:gd name="connsiteX189" fmla="*/ 261652 w 9117690"/>
              <a:gd name="connsiteY189" fmla="*/ 3667526 h 4971224"/>
              <a:gd name="connsiteX190" fmla="*/ 258054 w 9117690"/>
              <a:gd name="connsiteY190" fmla="*/ 3685345 h 4971224"/>
              <a:gd name="connsiteX191" fmla="*/ 258054 w 9117690"/>
              <a:gd name="connsiteY191" fmla="*/ 3774263 h 4971224"/>
              <a:gd name="connsiteX192" fmla="*/ 129027 w 9117690"/>
              <a:gd name="connsiteY192" fmla="*/ 3903290 h 4971224"/>
              <a:gd name="connsiteX193" fmla="*/ 129028 w 9117690"/>
              <a:gd name="connsiteY193" fmla="*/ 3903289 h 4971224"/>
              <a:gd name="connsiteX194" fmla="*/ 1 w 9117690"/>
              <a:gd name="connsiteY194" fmla="*/ 3774262 h 4971224"/>
              <a:gd name="connsiteX195" fmla="*/ 1 w 9117690"/>
              <a:gd name="connsiteY195" fmla="*/ 1751439 h 4971224"/>
              <a:gd name="connsiteX196" fmla="*/ 0 w 9117690"/>
              <a:gd name="connsiteY196" fmla="*/ 1751439 h 4971224"/>
              <a:gd name="connsiteX197" fmla="*/ 0 w 9117690"/>
              <a:gd name="connsiteY197" fmla="*/ 0 h 4971224"/>
              <a:gd name="connsiteX0" fmla="*/ 3416214 w 9117690"/>
              <a:gd name="connsiteY0" fmla="*/ 3589692 h 4971224"/>
              <a:gd name="connsiteX1" fmla="*/ 3418663 w 9117690"/>
              <a:gd name="connsiteY1" fmla="*/ 3590526 h 4971224"/>
              <a:gd name="connsiteX2" fmla="*/ 3419057 w 9117690"/>
              <a:gd name="connsiteY2" fmla="*/ 3590560 h 4971224"/>
              <a:gd name="connsiteX3" fmla="*/ 3416214 w 9117690"/>
              <a:gd name="connsiteY3" fmla="*/ 3589692 h 4971224"/>
              <a:gd name="connsiteX4" fmla="*/ 0 w 9117690"/>
              <a:gd name="connsiteY4" fmla="*/ 0 h 4971224"/>
              <a:gd name="connsiteX5" fmla="*/ 9117690 w 9117690"/>
              <a:gd name="connsiteY5" fmla="*/ 0 h 4971224"/>
              <a:gd name="connsiteX6" fmla="*/ 9117689 w 9117690"/>
              <a:gd name="connsiteY6" fmla="*/ 2104736 h 4971224"/>
              <a:gd name="connsiteX7" fmla="*/ 9038886 w 9117690"/>
              <a:gd name="connsiteY7" fmla="*/ 2223622 h 4971224"/>
              <a:gd name="connsiteX8" fmla="*/ 8990816 w 9117690"/>
              <a:gd name="connsiteY8" fmla="*/ 2233326 h 4971224"/>
              <a:gd name="connsiteX9" fmla="*/ 8990816 w 9117690"/>
              <a:gd name="connsiteY9" fmla="*/ 2234064 h 4971224"/>
              <a:gd name="connsiteX10" fmla="*/ 8967336 w 9117690"/>
              <a:gd name="connsiteY10" fmla="*/ 2236431 h 4971224"/>
              <a:gd name="connsiteX11" fmla="*/ 8890272 w 9117690"/>
              <a:gd name="connsiteY11" fmla="*/ 2282875 h 4971224"/>
              <a:gd name="connsiteX12" fmla="*/ 8869107 w 9117690"/>
              <a:gd name="connsiteY12" fmla="*/ 2319766 h 4971224"/>
              <a:gd name="connsiteX13" fmla="*/ 8869107 w 9117690"/>
              <a:gd name="connsiteY13" fmla="*/ 2383080 h 4971224"/>
              <a:gd name="connsiteX14" fmla="*/ 8790304 w 9117690"/>
              <a:gd name="connsiteY14" fmla="*/ 2501968 h 4971224"/>
              <a:gd name="connsiteX15" fmla="*/ 8742234 w 9117690"/>
              <a:gd name="connsiteY15" fmla="*/ 2511672 h 4971224"/>
              <a:gd name="connsiteX16" fmla="*/ 8742234 w 9117690"/>
              <a:gd name="connsiteY16" fmla="*/ 2512410 h 4971224"/>
              <a:gd name="connsiteX17" fmla="*/ 8718754 w 9117690"/>
              <a:gd name="connsiteY17" fmla="*/ 2514777 h 4971224"/>
              <a:gd name="connsiteX18" fmla="*/ 8619025 w 9117690"/>
              <a:gd name="connsiteY18" fmla="*/ 2600726 h 4971224"/>
              <a:gd name="connsiteX19" fmla="*/ 8619005 w 9117690"/>
              <a:gd name="connsiteY19" fmla="*/ 2600839 h 4971224"/>
              <a:gd name="connsiteX20" fmla="*/ 8619005 w 9117690"/>
              <a:gd name="connsiteY20" fmla="*/ 3160632 h 4971224"/>
              <a:gd name="connsiteX21" fmla="*/ 8540202 w 9117690"/>
              <a:gd name="connsiteY21" fmla="*/ 3279520 h 4971224"/>
              <a:gd name="connsiteX22" fmla="*/ 8492132 w 9117690"/>
              <a:gd name="connsiteY22" fmla="*/ 3289224 h 4971224"/>
              <a:gd name="connsiteX23" fmla="*/ 8492132 w 9117690"/>
              <a:gd name="connsiteY23" fmla="*/ 3289962 h 4971224"/>
              <a:gd name="connsiteX24" fmla="*/ 8468652 w 9117690"/>
              <a:gd name="connsiteY24" fmla="*/ 3292329 h 4971224"/>
              <a:gd name="connsiteX25" fmla="*/ 8368923 w 9117690"/>
              <a:gd name="connsiteY25" fmla="*/ 3378278 h 4971224"/>
              <a:gd name="connsiteX26" fmla="*/ 8368672 w 9117690"/>
              <a:gd name="connsiteY26" fmla="*/ 3379701 h 4971224"/>
              <a:gd name="connsiteX27" fmla="*/ 8368672 w 9117690"/>
              <a:gd name="connsiteY27" fmla="*/ 3648026 h 4971224"/>
              <a:gd name="connsiteX28" fmla="*/ 8239645 w 9117690"/>
              <a:gd name="connsiteY28" fmla="*/ 3777053 h 4971224"/>
              <a:gd name="connsiteX29" fmla="*/ 8239646 w 9117690"/>
              <a:gd name="connsiteY29" fmla="*/ 3777052 h 4971224"/>
              <a:gd name="connsiteX30" fmla="*/ 8110619 w 9117690"/>
              <a:gd name="connsiteY30" fmla="*/ 3648025 h 4971224"/>
              <a:gd name="connsiteX31" fmla="*/ 8110619 w 9117690"/>
              <a:gd name="connsiteY31" fmla="*/ 3368005 h 4971224"/>
              <a:gd name="connsiteX32" fmla="*/ 8108616 w 9117690"/>
              <a:gd name="connsiteY32" fmla="*/ 3356655 h 4971224"/>
              <a:gd name="connsiteX33" fmla="*/ 8008887 w 9117690"/>
              <a:gd name="connsiteY33" fmla="*/ 3270706 h 4971224"/>
              <a:gd name="connsiteX34" fmla="*/ 7985407 w 9117690"/>
              <a:gd name="connsiteY34" fmla="*/ 3268339 h 4971224"/>
              <a:gd name="connsiteX35" fmla="*/ 7985407 w 9117690"/>
              <a:gd name="connsiteY35" fmla="*/ 3267601 h 4971224"/>
              <a:gd name="connsiteX36" fmla="*/ 7937337 w 9117690"/>
              <a:gd name="connsiteY36" fmla="*/ 3257897 h 4971224"/>
              <a:gd name="connsiteX37" fmla="*/ 7858534 w 9117690"/>
              <a:gd name="connsiteY37" fmla="*/ 3139009 h 4971224"/>
              <a:gd name="connsiteX38" fmla="*/ 7858534 w 9117690"/>
              <a:gd name="connsiteY38" fmla="*/ 3048879 h 4971224"/>
              <a:gd name="connsiteX39" fmla="*/ 7850145 w 9117690"/>
              <a:gd name="connsiteY39" fmla="*/ 3007329 h 4971224"/>
              <a:gd name="connsiteX40" fmla="*/ 7731258 w 9117690"/>
              <a:gd name="connsiteY40" fmla="*/ 2928525 h 4971224"/>
              <a:gd name="connsiteX41" fmla="*/ 7612370 w 9117690"/>
              <a:gd name="connsiteY41" fmla="*/ 3007329 h 4971224"/>
              <a:gd name="connsiteX42" fmla="*/ 7610181 w 9117690"/>
              <a:gd name="connsiteY42" fmla="*/ 3018174 h 4971224"/>
              <a:gd name="connsiteX43" fmla="*/ 7610181 w 9117690"/>
              <a:gd name="connsiteY43" fmla="*/ 3259043 h 4971224"/>
              <a:gd name="connsiteX44" fmla="*/ 7531378 w 9117690"/>
              <a:gd name="connsiteY44" fmla="*/ 3377931 h 4971224"/>
              <a:gd name="connsiteX45" fmla="*/ 7483308 w 9117690"/>
              <a:gd name="connsiteY45" fmla="*/ 3387635 h 4971224"/>
              <a:gd name="connsiteX46" fmla="*/ 7483308 w 9117690"/>
              <a:gd name="connsiteY46" fmla="*/ 3388373 h 4971224"/>
              <a:gd name="connsiteX47" fmla="*/ 7459828 w 9117690"/>
              <a:gd name="connsiteY47" fmla="*/ 3390740 h 4971224"/>
              <a:gd name="connsiteX48" fmla="*/ 7360099 w 9117690"/>
              <a:gd name="connsiteY48" fmla="*/ 3476689 h 4971224"/>
              <a:gd name="connsiteX49" fmla="*/ 7359847 w 9117690"/>
              <a:gd name="connsiteY49" fmla="*/ 3478118 h 4971224"/>
              <a:gd name="connsiteX50" fmla="*/ 7359847 w 9117690"/>
              <a:gd name="connsiteY50" fmla="*/ 3582759 h 4971224"/>
              <a:gd name="connsiteX51" fmla="*/ 7230820 w 9117690"/>
              <a:gd name="connsiteY51" fmla="*/ 3711786 h 4971224"/>
              <a:gd name="connsiteX52" fmla="*/ 7230821 w 9117690"/>
              <a:gd name="connsiteY52" fmla="*/ 3711785 h 4971224"/>
              <a:gd name="connsiteX53" fmla="*/ 7101794 w 9117690"/>
              <a:gd name="connsiteY53" fmla="*/ 3582758 h 4971224"/>
              <a:gd name="connsiteX54" fmla="*/ 7101794 w 9117690"/>
              <a:gd name="connsiteY54" fmla="*/ 1751439 h 4971224"/>
              <a:gd name="connsiteX55" fmla="*/ 7101793 w 9117690"/>
              <a:gd name="connsiteY55" fmla="*/ 3599281 h 4971224"/>
              <a:gd name="connsiteX56" fmla="*/ 7091655 w 9117690"/>
              <a:gd name="connsiteY56" fmla="*/ 3549062 h 4971224"/>
              <a:gd name="connsiteX57" fmla="*/ 6972767 w 9117690"/>
              <a:gd name="connsiteY57" fmla="*/ 3470258 h 4971224"/>
              <a:gd name="connsiteX58" fmla="*/ 6853880 w 9117690"/>
              <a:gd name="connsiteY58" fmla="*/ 3549062 h 4971224"/>
              <a:gd name="connsiteX59" fmla="*/ 6844116 w 9117690"/>
              <a:gd name="connsiteY59" fmla="*/ 3597422 h 4971224"/>
              <a:gd name="connsiteX60" fmla="*/ 6844116 w 9117690"/>
              <a:gd name="connsiteY60" fmla="*/ 4183824 h 4971224"/>
              <a:gd name="connsiteX61" fmla="*/ 6715089 w 9117690"/>
              <a:gd name="connsiteY61" fmla="*/ 4312851 h 4971224"/>
              <a:gd name="connsiteX62" fmla="*/ 6715090 w 9117690"/>
              <a:gd name="connsiteY62" fmla="*/ 4312850 h 4971224"/>
              <a:gd name="connsiteX63" fmla="*/ 6586063 w 9117690"/>
              <a:gd name="connsiteY63" fmla="*/ 4183823 h 4971224"/>
              <a:gd name="connsiteX64" fmla="*/ 6586062 w 9117690"/>
              <a:gd name="connsiteY64" fmla="*/ 3286861 h 4971224"/>
              <a:gd name="connsiteX65" fmla="*/ 6575924 w 9117690"/>
              <a:gd name="connsiteY65" fmla="*/ 3236642 h 4971224"/>
              <a:gd name="connsiteX66" fmla="*/ 6457036 w 9117690"/>
              <a:gd name="connsiteY66" fmla="*/ 3157838 h 4971224"/>
              <a:gd name="connsiteX67" fmla="*/ 6338149 w 9117690"/>
              <a:gd name="connsiteY67" fmla="*/ 3236642 h 4971224"/>
              <a:gd name="connsiteX68" fmla="*/ 6334551 w 9117690"/>
              <a:gd name="connsiteY68" fmla="*/ 3254461 h 4971224"/>
              <a:gd name="connsiteX69" fmla="*/ 6334551 w 9117690"/>
              <a:gd name="connsiteY69" fmla="*/ 3563407 h 4971224"/>
              <a:gd name="connsiteX70" fmla="*/ 6205524 w 9117690"/>
              <a:gd name="connsiteY70" fmla="*/ 3692434 h 4971224"/>
              <a:gd name="connsiteX71" fmla="*/ 6205525 w 9117690"/>
              <a:gd name="connsiteY71" fmla="*/ 3692433 h 4971224"/>
              <a:gd name="connsiteX72" fmla="*/ 6076498 w 9117690"/>
              <a:gd name="connsiteY72" fmla="*/ 3563406 h 4971224"/>
              <a:gd name="connsiteX73" fmla="*/ 6076498 w 9117690"/>
              <a:gd name="connsiteY73" fmla="*/ 3516668 h 4971224"/>
              <a:gd name="connsiteX74" fmla="*/ 6057828 w 9117690"/>
              <a:gd name="connsiteY74" fmla="*/ 3484126 h 4971224"/>
              <a:gd name="connsiteX75" fmla="*/ 5980764 w 9117690"/>
              <a:gd name="connsiteY75" fmla="*/ 3437682 h 4971224"/>
              <a:gd name="connsiteX76" fmla="*/ 5957284 w 9117690"/>
              <a:gd name="connsiteY76" fmla="*/ 3435315 h 4971224"/>
              <a:gd name="connsiteX77" fmla="*/ 5957284 w 9117690"/>
              <a:gd name="connsiteY77" fmla="*/ 3434577 h 4971224"/>
              <a:gd name="connsiteX78" fmla="*/ 5909214 w 9117690"/>
              <a:gd name="connsiteY78" fmla="*/ 3424873 h 4971224"/>
              <a:gd name="connsiteX79" fmla="*/ 5830411 w 9117690"/>
              <a:gd name="connsiteY79" fmla="*/ 3305985 h 4971224"/>
              <a:gd name="connsiteX80" fmla="*/ 5830411 w 9117690"/>
              <a:gd name="connsiteY80" fmla="*/ 3192001 h 4971224"/>
              <a:gd name="connsiteX81" fmla="*/ 5822022 w 9117690"/>
              <a:gd name="connsiteY81" fmla="*/ 3150451 h 4971224"/>
              <a:gd name="connsiteX82" fmla="*/ 5703135 w 9117690"/>
              <a:gd name="connsiteY82" fmla="*/ 3071647 h 4971224"/>
              <a:gd name="connsiteX83" fmla="*/ 5584247 w 9117690"/>
              <a:gd name="connsiteY83" fmla="*/ 3150451 h 4971224"/>
              <a:gd name="connsiteX84" fmla="*/ 5582058 w 9117690"/>
              <a:gd name="connsiteY84" fmla="*/ 3161295 h 4971224"/>
              <a:gd name="connsiteX85" fmla="*/ 5582058 w 9117690"/>
              <a:gd name="connsiteY85" fmla="*/ 3314699 h 4971224"/>
              <a:gd name="connsiteX86" fmla="*/ 5503255 w 9117690"/>
              <a:gd name="connsiteY86" fmla="*/ 3433587 h 4971224"/>
              <a:gd name="connsiteX87" fmla="*/ 5455185 w 9117690"/>
              <a:gd name="connsiteY87" fmla="*/ 3443291 h 4971224"/>
              <a:gd name="connsiteX88" fmla="*/ 5455185 w 9117690"/>
              <a:gd name="connsiteY88" fmla="*/ 3444029 h 4971224"/>
              <a:gd name="connsiteX89" fmla="*/ 5431705 w 9117690"/>
              <a:gd name="connsiteY89" fmla="*/ 3446396 h 4971224"/>
              <a:gd name="connsiteX90" fmla="*/ 5331976 w 9117690"/>
              <a:gd name="connsiteY90" fmla="*/ 3532345 h 4971224"/>
              <a:gd name="connsiteX91" fmla="*/ 5329772 w 9117690"/>
              <a:gd name="connsiteY91" fmla="*/ 3544835 h 4971224"/>
              <a:gd name="connsiteX92" fmla="*/ 5329772 w 9117690"/>
              <a:gd name="connsiteY92" fmla="*/ 3678743 h 4971224"/>
              <a:gd name="connsiteX93" fmla="*/ 5200745 w 9117690"/>
              <a:gd name="connsiteY93" fmla="*/ 3807770 h 4971224"/>
              <a:gd name="connsiteX94" fmla="*/ 5200746 w 9117690"/>
              <a:gd name="connsiteY94" fmla="*/ 3807769 h 4971224"/>
              <a:gd name="connsiteX95" fmla="*/ 5071719 w 9117690"/>
              <a:gd name="connsiteY95" fmla="*/ 3678742 h 4971224"/>
              <a:gd name="connsiteX96" fmla="*/ 5071719 w 9117690"/>
              <a:gd name="connsiteY96" fmla="*/ 3313488 h 4971224"/>
              <a:gd name="connsiteX97" fmla="*/ 5069515 w 9117690"/>
              <a:gd name="connsiteY97" fmla="*/ 3300998 h 4971224"/>
              <a:gd name="connsiteX98" fmla="*/ 4969786 w 9117690"/>
              <a:gd name="connsiteY98" fmla="*/ 3215049 h 4971224"/>
              <a:gd name="connsiteX99" fmla="*/ 4946306 w 9117690"/>
              <a:gd name="connsiteY99" fmla="*/ 3212682 h 4971224"/>
              <a:gd name="connsiteX100" fmla="*/ 4946306 w 9117690"/>
              <a:gd name="connsiteY100" fmla="*/ 3211944 h 4971224"/>
              <a:gd name="connsiteX101" fmla="*/ 4898236 w 9117690"/>
              <a:gd name="connsiteY101" fmla="*/ 3202240 h 4971224"/>
              <a:gd name="connsiteX102" fmla="*/ 4819433 w 9117690"/>
              <a:gd name="connsiteY102" fmla="*/ 3083352 h 4971224"/>
              <a:gd name="connsiteX103" fmla="*/ 4819433 w 9117690"/>
              <a:gd name="connsiteY103" fmla="*/ 2706976 h 4971224"/>
              <a:gd name="connsiteX104" fmla="*/ 4811044 w 9117690"/>
              <a:gd name="connsiteY104" fmla="*/ 2665427 h 4971224"/>
              <a:gd name="connsiteX105" fmla="*/ 4692157 w 9117690"/>
              <a:gd name="connsiteY105" fmla="*/ 2586623 h 4971224"/>
              <a:gd name="connsiteX106" fmla="*/ 4563130 w 9117690"/>
              <a:gd name="connsiteY106" fmla="*/ 2715650 h 4971224"/>
              <a:gd name="connsiteX107" fmla="*/ 4563014 w 9117690"/>
              <a:gd name="connsiteY107" fmla="*/ 3019403 h 4971224"/>
              <a:gd name="connsiteX108" fmla="*/ 4484211 w 9117690"/>
              <a:gd name="connsiteY108" fmla="*/ 3138291 h 4971224"/>
              <a:gd name="connsiteX109" fmla="*/ 4436141 w 9117690"/>
              <a:gd name="connsiteY109" fmla="*/ 3147995 h 4971224"/>
              <a:gd name="connsiteX110" fmla="*/ 4436141 w 9117690"/>
              <a:gd name="connsiteY110" fmla="*/ 3148733 h 4971224"/>
              <a:gd name="connsiteX111" fmla="*/ 4412661 w 9117690"/>
              <a:gd name="connsiteY111" fmla="*/ 3151100 h 4971224"/>
              <a:gd name="connsiteX112" fmla="*/ 4335596 w 9117690"/>
              <a:gd name="connsiteY112" fmla="*/ 3197544 h 4971224"/>
              <a:gd name="connsiteX113" fmla="*/ 4314689 w 9117690"/>
              <a:gd name="connsiteY113" fmla="*/ 3233987 h 4971224"/>
              <a:gd name="connsiteX114" fmla="*/ 4314689 w 9117690"/>
              <a:gd name="connsiteY114" fmla="*/ 3369599 h 4971224"/>
              <a:gd name="connsiteX115" fmla="*/ 4235886 w 9117690"/>
              <a:gd name="connsiteY115" fmla="*/ 3488487 h 4971224"/>
              <a:gd name="connsiteX116" fmla="*/ 4187818 w 9117690"/>
              <a:gd name="connsiteY116" fmla="*/ 3498191 h 4971224"/>
              <a:gd name="connsiteX117" fmla="*/ 4187818 w 9117690"/>
              <a:gd name="connsiteY117" fmla="*/ 3498929 h 4971224"/>
              <a:gd name="connsiteX118" fmla="*/ 4164338 w 9117690"/>
              <a:gd name="connsiteY118" fmla="*/ 3501296 h 4971224"/>
              <a:gd name="connsiteX119" fmla="*/ 4087274 w 9117690"/>
              <a:gd name="connsiteY119" fmla="*/ 3547740 h 4971224"/>
              <a:gd name="connsiteX120" fmla="*/ 4066135 w 9117690"/>
              <a:gd name="connsiteY120" fmla="*/ 3584586 h 4971224"/>
              <a:gd name="connsiteX121" fmla="*/ 4066135 w 9117690"/>
              <a:gd name="connsiteY121" fmla="*/ 3742355 h 4971224"/>
              <a:gd name="connsiteX122" fmla="*/ 3937109 w 9117690"/>
              <a:gd name="connsiteY122" fmla="*/ 3871382 h 4971224"/>
              <a:gd name="connsiteX123" fmla="*/ 3937109 w 9117690"/>
              <a:gd name="connsiteY123" fmla="*/ 3871381 h 4971224"/>
              <a:gd name="connsiteX124" fmla="*/ 3808082 w 9117690"/>
              <a:gd name="connsiteY124" fmla="*/ 3742354 h 4971224"/>
              <a:gd name="connsiteX125" fmla="*/ 3808082 w 9117690"/>
              <a:gd name="connsiteY125" fmla="*/ 3249609 h 4971224"/>
              <a:gd name="connsiteX126" fmla="*/ 3799694 w 9117690"/>
              <a:gd name="connsiteY126" fmla="*/ 3208059 h 4971224"/>
              <a:gd name="connsiteX127" fmla="*/ 3680807 w 9117690"/>
              <a:gd name="connsiteY127" fmla="*/ 3129255 h 4971224"/>
              <a:gd name="connsiteX128" fmla="*/ 3561920 w 9117690"/>
              <a:gd name="connsiteY128" fmla="*/ 3208059 h 4971224"/>
              <a:gd name="connsiteX129" fmla="*/ 3561433 w 9117690"/>
              <a:gd name="connsiteY129" fmla="*/ 3210469 h 4971224"/>
              <a:gd name="connsiteX130" fmla="*/ 3561433 w 9117690"/>
              <a:gd name="connsiteY130" fmla="*/ 3465610 h 4971224"/>
              <a:gd name="connsiteX131" fmla="*/ 3482629 w 9117690"/>
              <a:gd name="connsiteY131" fmla="*/ 3584498 h 4971224"/>
              <a:gd name="connsiteX132" fmla="*/ 3438829 w 9117690"/>
              <a:gd name="connsiteY132" fmla="*/ 3593340 h 4971224"/>
              <a:gd name="connsiteX133" fmla="*/ 3438829 w 9117690"/>
              <a:gd name="connsiteY133" fmla="*/ 3594706 h 4971224"/>
              <a:gd name="connsiteX134" fmla="*/ 3415349 w 9117690"/>
              <a:gd name="connsiteY134" fmla="*/ 3597073 h 4971224"/>
              <a:gd name="connsiteX135" fmla="*/ 3315620 w 9117690"/>
              <a:gd name="connsiteY135" fmla="*/ 3683022 h 4971224"/>
              <a:gd name="connsiteX136" fmla="*/ 3307419 w 9117690"/>
              <a:gd name="connsiteY136" fmla="*/ 3729493 h 4971224"/>
              <a:gd name="connsiteX137" fmla="*/ 3307419 w 9117690"/>
              <a:gd name="connsiteY137" fmla="*/ 4196662 h 4971224"/>
              <a:gd name="connsiteX138" fmla="*/ 3178392 w 9117690"/>
              <a:gd name="connsiteY138" fmla="*/ 4325689 h 4971224"/>
              <a:gd name="connsiteX139" fmla="*/ 3178393 w 9117690"/>
              <a:gd name="connsiteY139" fmla="*/ 4325690 h 4971224"/>
              <a:gd name="connsiteX140" fmla="*/ 3049366 w 9117690"/>
              <a:gd name="connsiteY140" fmla="*/ 4196663 h 4971224"/>
              <a:gd name="connsiteX141" fmla="*/ 3049366 w 9117690"/>
              <a:gd name="connsiteY141" fmla="*/ 3544518 h 4971224"/>
              <a:gd name="connsiteX142" fmla="*/ 3033349 w 9117690"/>
              <a:gd name="connsiteY142" fmla="*/ 3518119 h 4971224"/>
              <a:gd name="connsiteX143" fmla="*/ 2933786 w 9117690"/>
              <a:gd name="connsiteY143" fmla="*/ 3471165 h 4971224"/>
              <a:gd name="connsiteX144" fmla="*/ 2814899 w 9117690"/>
              <a:gd name="connsiteY144" fmla="*/ 3549969 h 4971224"/>
              <a:gd name="connsiteX145" fmla="*/ 2812443 w 9117690"/>
              <a:gd name="connsiteY145" fmla="*/ 3562129 h 4971224"/>
              <a:gd name="connsiteX146" fmla="*/ 2812443 w 9117690"/>
              <a:gd name="connsiteY146" fmla="*/ 4069851 h 4971224"/>
              <a:gd name="connsiteX147" fmla="*/ 2683416 w 9117690"/>
              <a:gd name="connsiteY147" fmla="*/ 4198878 h 4971224"/>
              <a:gd name="connsiteX148" fmla="*/ 2683417 w 9117690"/>
              <a:gd name="connsiteY148" fmla="*/ 4198877 h 4971224"/>
              <a:gd name="connsiteX149" fmla="*/ 2554391 w 9117690"/>
              <a:gd name="connsiteY149" fmla="*/ 4069850 h 4971224"/>
              <a:gd name="connsiteX150" fmla="*/ 2554389 w 9117690"/>
              <a:gd name="connsiteY150" fmla="*/ 4044721 h 4971224"/>
              <a:gd name="connsiteX151" fmla="*/ 2544250 w 9117690"/>
              <a:gd name="connsiteY151" fmla="*/ 3994503 h 4971224"/>
              <a:gd name="connsiteX152" fmla="*/ 2425363 w 9117690"/>
              <a:gd name="connsiteY152" fmla="*/ 3915699 h 4971224"/>
              <a:gd name="connsiteX153" fmla="*/ 2296336 w 9117690"/>
              <a:gd name="connsiteY153" fmla="*/ 4044726 h 4971224"/>
              <a:gd name="connsiteX154" fmla="*/ 2296336 w 9117690"/>
              <a:gd name="connsiteY154" fmla="*/ 4842197 h 4971224"/>
              <a:gd name="connsiteX155" fmla="*/ 2167309 w 9117690"/>
              <a:gd name="connsiteY155" fmla="*/ 4971224 h 4971224"/>
              <a:gd name="connsiteX156" fmla="*/ 2167310 w 9117690"/>
              <a:gd name="connsiteY156" fmla="*/ 4971223 h 4971224"/>
              <a:gd name="connsiteX157" fmla="*/ 2038282 w 9117690"/>
              <a:gd name="connsiteY157" fmla="*/ 4842196 h 4971224"/>
              <a:gd name="connsiteX158" fmla="*/ 2038281 w 9117690"/>
              <a:gd name="connsiteY158" fmla="*/ 3795012 h 4971224"/>
              <a:gd name="connsiteX159" fmla="*/ 2028143 w 9117690"/>
              <a:gd name="connsiteY159" fmla="*/ 3744793 h 4971224"/>
              <a:gd name="connsiteX160" fmla="*/ 1909255 w 9117690"/>
              <a:gd name="connsiteY160" fmla="*/ 3665989 h 4971224"/>
              <a:gd name="connsiteX161" fmla="*/ 1790368 w 9117690"/>
              <a:gd name="connsiteY161" fmla="*/ 3744793 h 4971224"/>
              <a:gd name="connsiteX162" fmla="*/ 1780604 w 9117690"/>
              <a:gd name="connsiteY162" fmla="*/ 3793153 h 4971224"/>
              <a:gd name="connsiteX163" fmla="*/ 1780604 w 9117690"/>
              <a:gd name="connsiteY163" fmla="*/ 4123955 h 4971224"/>
              <a:gd name="connsiteX164" fmla="*/ 1651577 w 9117690"/>
              <a:gd name="connsiteY164" fmla="*/ 4252982 h 4971224"/>
              <a:gd name="connsiteX165" fmla="*/ 1651578 w 9117690"/>
              <a:gd name="connsiteY165" fmla="*/ 4252981 h 4971224"/>
              <a:gd name="connsiteX166" fmla="*/ 1522552 w 9117690"/>
              <a:gd name="connsiteY166" fmla="*/ 4123954 h 4971224"/>
              <a:gd name="connsiteX167" fmla="*/ 1522552 w 9117690"/>
              <a:gd name="connsiteY167" fmla="*/ 3951064 h 4971224"/>
              <a:gd name="connsiteX168" fmla="*/ 1521839 w 9117690"/>
              <a:gd name="connsiteY168" fmla="*/ 3947533 h 4971224"/>
              <a:gd name="connsiteX169" fmla="*/ 1402953 w 9117690"/>
              <a:gd name="connsiteY169" fmla="*/ 3868729 h 4971224"/>
              <a:gd name="connsiteX170" fmla="*/ 1284065 w 9117690"/>
              <a:gd name="connsiteY170" fmla="*/ 3947533 h 4971224"/>
              <a:gd name="connsiteX171" fmla="*/ 1283351 w 9117690"/>
              <a:gd name="connsiteY171" fmla="*/ 3951066 h 4971224"/>
              <a:gd name="connsiteX172" fmla="*/ 1283351 w 9117690"/>
              <a:gd name="connsiteY172" fmla="*/ 4211763 h 4971224"/>
              <a:gd name="connsiteX173" fmla="*/ 1154325 w 9117690"/>
              <a:gd name="connsiteY173" fmla="*/ 4340790 h 4971224"/>
              <a:gd name="connsiteX174" fmla="*/ 1154325 w 9117690"/>
              <a:gd name="connsiteY174" fmla="*/ 4340789 h 4971224"/>
              <a:gd name="connsiteX175" fmla="*/ 1025297 w 9117690"/>
              <a:gd name="connsiteY175" fmla="*/ 4211762 h 4971224"/>
              <a:gd name="connsiteX176" fmla="*/ 1025296 w 9117690"/>
              <a:gd name="connsiteY176" fmla="*/ 4228285 h 4971224"/>
              <a:gd name="connsiteX177" fmla="*/ 1015158 w 9117690"/>
              <a:gd name="connsiteY177" fmla="*/ 4178066 h 4971224"/>
              <a:gd name="connsiteX178" fmla="*/ 896270 w 9117690"/>
              <a:gd name="connsiteY178" fmla="*/ 4099262 h 4971224"/>
              <a:gd name="connsiteX179" fmla="*/ 777383 w 9117690"/>
              <a:gd name="connsiteY179" fmla="*/ 4178066 h 4971224"/>
              <a:gd name="connsiteX180" fmla="*/ 767619 w 9117690"/>
              <a:gd name="connsiteY180" fmla="*/ 4226427 h 4971224"/>
              <a:gd name="connsiteX181" fmla="*/ 767619 w 9117690"/>
              <a:gd name="connsiteY181" fmla="*/ 4311766 h 4971224"/>
              <a:gd name="connsiteX182" fmla="*/ 638592 w 9117690"/>
              <a:gd name="connsiteY182" fmla="*/ 4440793 h 4971224"/>
              <a:gd name="connsiteX183" fmla="*/ 638593 w 9117690"/>
              <a:gd name="connsiteY183" fmla="*/ 4440792 h 4971224"/>
              <a:gd name="connsiteX184" fmla="*/ 509566 w 9117690"/>
              <a:gd name="connsiteY184" fmla="*/ 4311765 h 4971224"/>
              <a:gd name="connsiteX185" fmla="*/ 509565 w 9117690"/>
              <a:gd name="connsiteY185" fmla="*/ 3717745 h 4971224"/>
              <a:gd name="connsiteX186" fmla="*/ 499427 w 9117690"/>
              <a:gd name="connsiteY186" fmla="*/ 3667526 h 4971224"/>
              <a:gd name="connsiteX187" fmla="*/ 380539 w 9117690"/>
              <a:gd name="connsiteY187" fmla="*/ 3588722 h 4971224"/>
              <a:gd name="connsiteX188" fmla="*/ 261652 w 9117690"/>
              <a:gd name="connsiteY188" fmla="*/ 3667526 h 4971224"/>
              <a:gd name="connsiteX189" fmla="*/ 258054 w 9117690"/>
              <a:gd name="connsiteY189" fmla="*/ 3685345 h 4971224"/>
              <a:gd name="connsiteX190" fmla="*/ 258054 w 9117690"/>
              <a:gd name="connsiteY190" fmla="*/ 3774263 h 4971224"/>
              <a:gd name="connsiteX191" fmla="*/ 129027 w 9117690"/>
              <a:gd name="connsiteY191" fmla="*/ 3903290 h 4971224"/>
              <a:gd name="connsiteX192" fmla="*/ 129028 w 9117690"/>
              <a:gd name="connsiteY192" fmla="*/ 3903289 h 4971224"/>
              <a:gd name="connsiteX193" fmla="*/ 1 w 9117690"/>
              <a:gd name="connsiteY193" fmla="*/ 3774262 h 4971224"/>
              <a:gd name="connsiteX194" fmla="*/ 1 w 9117690"/>
              <a:gd name="connsiteY194" fmla="*/ 1751439 h 4971224"/>
              <a:gd name="connsiteX195" fmla="*/ 0 w 9117690"/>
              <a:gd name="connsiteY195" fmla="*/ 1751439 h 4971224"/>
              <a:gd name="connsiteX196" fmla="*/ 0 w 9117690"/>
              <a:gd name="connsiteY196" fmla="*/ 0 h 4971224"/>
              <a:gd name="connsiteX0" fmla="*/ 3416214 w 9117690"/>
              <a:gd name="connsiteY0" fmla="*/ 3589692 h 4971224"/>
              <a:gd name="connsiteX1" fmla="*/ 3418663 w 9117690"/>
              <a:gd name="connsiteY1" fmla="*/ 3590526 h 4971224"/>
              <a:gd name="connsiteX2" fmla="*/ 3419057 w 9117690"/>
              <a:gd name="connsiteY2" fmla="*/ 3590560 h 4971224"/>
              <a:gd name="connsiteX3" fmla="*/ 3416214 w 9117690"/>
              <a:gd name="connsiteY3" fmla="*/ 3589692 h 4971224"/>
              <a:gd name="connsiteX4" fmla="*/ 0 w 9117690"/>
              <a:gd name="connsiteY4" fmla="*/ 0 h 4971224"/>
              <a:gd name="connsiteX5" fmla="*/ 9117690 w 9117690"/>
              <a:gd name="connsiteY5" fmla="*/ 0 h 4971224"/>
              <a:gd name="connsiteX6" fmla="*/ 9117689 w 9117690"/>
              <a:gd name="connsiteY6" fmla="*/ 2104736 h 4971224"/>
              <a:gd name="connsiteX7" fmla="*/ 9038886 w 9117690"/>
              <a:gd name="connsiteY7" fmla="*/ 2223622 h 4971224"/>
              <a:gd name="connsiteX8" fmla="*/ 8990816 w 9117690"/>
              <a:gd name="connsiteY8" fmla="*/ 2233326 h 4971224"/>
              <a:gd name="connsiteX9" fmla="*/ 8990816 w 9117690"/>
              <a:gd name="connsiteY9" fmla="*/ 2234064 h 4971224"/>
              <a:gd name="connsiteX10" fmla="*/ 8967336 w 9117690"/>
              <a:gd name="connsiteY10" fmla="*/ 2236431 h 4971224"/>
              <a:gd name="connsiteX11" fmla="*/ 8890272 w 9117690"/>
              <a:gd name="connsiteY11" fmla="*/ 2282875 h 4971224"/>
              <a:gd name="connsiteX12" fmla="*/ 8869107 w 9117690"/>
              <a:gd name="connsiteY12" fmla="*/ 2319766 h 4971224"/>
              <a:gd name="connsiteX13" fmla="*/ 8869107 w 9117690"/>
              <a:gd name="connsiteY13" fmla="*/ 2383080 h 4971224"/>
              <a:gd name="connsiteX14" fmla="*/ 8790304 w 9117690"/>
              <a:gd name="connsiteY14" fmla="*/ 2501968 h 4971224"/>
              <a:gd name="connsiteX15" fmla="*/ 8742234 w 9117690"/>
              <a:gd name="connsiteY15" fmla="*/ 2511672 h 4971224"/>
              <a:gd name="connsiteX16" fmla="*/ 8742234 w 9117690"/>
              <a:gd name="connsiteY16" fmla="*/ 2512410 h 4971224"/>
              <a:gd name="connsiteX17" fmla="*/ 8718754 w 9117690"/>
              <a:gd name="connsiteY17" fmla="*/ 2514777 h 4971224"/>
              <a:gd name="connsiteX18" fmla="*/ 8619025 w 9117690"/>
              <a:gd name="connsiteY18" fmla="*/ 2600726 h 4971224"/>
              <a:gd name="connsiteX19" fmla="*/ 8619005 w 9117690"/>
              <a:gd name="connsiteY19" fmla="*/ 2600839 h 4971224"/>
              <a:gd name="connsiteX20" fmla="*/ 8619005 w 9117690"/>
              <a:gd name="connsiteY20" fmla="*/ 3160632 h 4971224"/>
              <a:gd name="connsiteX21" fmla="*/ 8540202 w 9117690"/>
              <a:gd name="connsiteY21" fmla="*/ 3279520 h 4971224"/>
              <a:gd name="connsiteX22" fmla="*/ 8492132 w 9117690"/>
              <a:gd name="connsiteY22" fmla="*/ 3289224 h 4971224"/>
              <a:gd name="connsiteX23" fmla="*/ 8492132 w 9117690"/>
              <a:gd name="connsiteY23" fmla="*/ 3289962 h 4971224"/>
              <a:gd name="connsiteX24" fmla="*/ 8468652 w 9117690"/>
              <a:gd name="connsiteY24" fmla="*/ 3292329 h 4971224"/>
              <a:gd name="connsiteX25" fmla="*/ 8368923 w 9117690"/>
              <a:gd name="connsiteY25" fmla="*/ 3378278 h 4971224"/>
              <a:gd name="connsiteX26" fmla="*/ 8368672 w 9117690"/>
              <a:gd name="connsiteY26" fmla="*/ 3379701 h 4971224"/>
              <a:gd name="connsiteX27" fmla="*/ 8368672 w 9117690"/>
              <a:gd name="connsiteY27" fmla="*/ 3648026 h 4971224"/>
              <a:gd name="connsiteX28" fmla="*/ 8239645 w 9117690"/>
              <a:gd name="connsiteY28" fmla="*/ 3777053 h 4971224"/>
              <a:gd name="connsiteX29" fmla="*/ 8239646 w 9117690"/>
              <a:gd name="connsiteY29" fmla="*/ 3777052 h 4971224"/>
              <a:gd name="connsiteX30" fmla="*/ 8110619 w 9117690"/>
              <a:gd name="connsiteY30" fmla="*/ 3648025 h 4971224"/>
              <a:gd name="connsiteX31" fmla="*/ 8110619 w 9117690"/>
              <a:gd name="connsiteY31" fmla="*/ 3368005 h 4971224"/>
              <a:gd name="connsiteX32" fmla="*/ 8108616 w 9117690"/>
              <a:gd name="connsiteY32" fmla="*/ 3356655 h 4971224"/>
              <a:gd name="connsiteX33" fmla="*/ 8008887 w 9117690"/>
              <a:gd name="connsiteY33" fmla="*/ 3270706 h 4971224"/>
              <a:gd name="connsiteX34" fmla="*/ 7985407 w 9117690"/>
              <a:gd name="connsiteY34" fmla="*/ 3268339 h 4971224"/>
              <a:gd name="connsiteX35" fmla="*/ 7985407 w 9117690"/>
              <a:gd name="connsiteY35" fmla="*/ 3267601 h 4971224"/>
              <a:gd name="connsiteX36" fmla="*/ 7937337 w 9117690"/>
              <a:gd name="connsiteY36" fmla="*/ 3257897 h 4971224"/>
              <a:gd name="connsiteX37" fmla="*/ 7858534 w 9117690"/>
              <a:gd name="connsiteY37" fmla="*/ 3139009 h 4971224"/>
              <a:gd name="connsiteX38" fmla="*/ 7858534 w 9117690"/>
              <a:gd name="connsiteY38" fmla="*/ 3048879 h 4971224"/>
              <a:gd name="connsiteX39" fmla="*/ 7850145 w 9117690"/>
              <a:gd name="connsiteY39" fmla="*/ 3007329 h 4971224"/>
              <a:gd name="connsiteX40" fmla="*/ 7731258 w 9117690"/>
              <a:gd name="connsiteY40" fmla="*/ 2928525 h 4971224"/>
              <a:gd name="connsiteX41" fmla="*/ 7612370 w 9117690"/>
              <a:gd name="connsiteY41" fmla="*/ 3007329 h 4971224"/>
              <a:gd name="connsiteX42" fmla="*/ 7610181 w 9117690"/>
              <a:gd name="connsiteY42" fmla="*/ 3018174 h 4971224"/>
              <a:gd name="connsiteX43" fmla="*/ 7610181 w 9117690"/>
              <a:gd name="connsiteY43" fmla="*/ 3259043 h 4971224"/>
              <a:gd name="connsiteX44" fmla="*/ 7531378 w 9117690"/>
              <a:gd name="connsiteY44" fmla="*/ 3377931 h 4971224"/>
              <a:gd name="connsiteX45" fmla="*/ 7483308 w 9117690"/>
              <a:gd name="connsiteY45" fmla="*/ 3387635 h 4971224"/>
              <a:gd name="connsiteX46" fmla="*/ 7483308 w 9117690"/>
              <a:gd name="connsiteY46" fmla="*/ 3388373 h 4971224"/>
              <a:gd name="connsiteX47" fmla="*/ 7459828 w 9117690"/>
              <a:gd name="connsiteY47" fmla="*/ 3390740 h 4971224"/>
              <a:gd name="connsiteX48" fmla="*/ 7360099 w 9117690"/>
              <a:gd name="connsiteY48" fmla="*/ 3476689 h 4971224"/>
              <a:gd name="connsiteX49" fmla="*/ 7359847 w 9117690"/>
              <a:gd name="connsiteY49" fmla="*/ 3478118 h 4971224"/>
              <a:gd name="connsiteX50" fmla="*/ 7359847 w 9117690"/>
              <a:gd name="connsiteY50" fmla="*/ 3582759 h 4971224"/>
              <a:gd name="connsiteX51" fmla="*/ 7230820 w 9117690"/>
              <a:gd name="connsiteY51" fmla="*/ 3711786 h 4971224"/>
              <a:gd name="connsiteX52" fmla="*/ 7230821 w 9117690"/>
              <a:gd name="connsiteY52" fmla="*/ 3711785 h 4971224"/>
              <a:gd name="connsiteX53" fmla="*/ 7101794 w 9117690"/>
              <a:gd name="connsiteY53" fmla="*/ 3582758 h 4971224"/>
              <a:gd name="connsiteX54" fmla="*/ 7101793 w 9117690"/>
              <a:gd name="connsiteY54" fmla="*/ 3599281 h 4971224"/>
              <a:gd name="connsiteX55" fmla="*/ 7091655 w 9117690"/>
              <a:gd name="connsiteY55" fmla="*/ 3549062 h 4971224"/>
              <a:gd name="connsiteX56" fmla="*/ 6972767 w 9117690"/>
              <a:gd name="connsiteY56" fmla="*/ 3470258 h 4971224"/>
              <a:gd name="connsiteX57" fmla="*/ 6853880 w 9117690"/>
              <a:gd name="connsiteY57" fmla="*/ 3549062 h 4971224"/>
              <a:gd name="connsiteX58" fmla="*/ 6844116 w 9117690"/>
              <a:gd name="connsiteY58" fmla="*/ 3597422 h 4971224"/>
              <a:gd name="connsiteX59" fmla="*/ 6844116 w 9117690"/>
              <a:gd name="connsiteY59" fmla="*/ 4183824 h 4971224"/>
              <a:gd name="connsiteX60" fmla="*/ 6715089 w 9117690"/>
              <a:gd name="connsiteY60" fmla="*/ 4312851 h 4971224"/>
              <a:gd name="connsiteX61" fmla="*/ 6715090 w 9117690"/>
              <a:gd name="connsiteY61" fmla="*/ 4312850 h 4971224"/>
              <a:gd name="connsiteX62" fmla="*/ 6586063 w 9117690"/>
              <a:gd name="connsiteY62" fmla="*/ 4183823 h 4971224"/>
              <a:gd name="connsiteX63" fmla="*/ 6586062 w 9117690"/>
              <a:gd name="connsiteY63" fmla="*/ 3286861 h 4971224"/>
              <a:gd name="connsiteX64" fmla="*/ 6575924 w 9117690"/>
              <a:gd name="connsiteY64" fmla="*/ 3236642 h 4971224"/>
              <a:gd name="connsiteX65" fmla="*/ 6457036 w 9117690"/>
              <a:gd name="connsiteY65" fmla="*/ 3157838 h 4971224"/>
              <a:gd name="connsiteX66" fmla="*/ 6338149 w 9117690"/>
              <a:gd name="connsiteY66" fmla="*/ 3236642 h 4971224"/>
              <a:gd name="connsiteX67" fmla="*/ 6334551 w 9117690"/>
              <a:gd name="connsiteY67" fmla="*/ 3254461 h 4971224"/>
              <a:gd name="connsiteX68" fmla="*/ 6334551 w 9117690"/>
              <a:gd name="connsiteY68" fmla="*/ 3563407 h 4971224"/>
              <a:gd name="connsiteX69" fmla="*/ 6205524 w 9117690"/>
              <a:gd name="connsiteY69" fmla="*/ 3692434 h 4971224"/>
              <a:gd name="connsiteX70" fmla="*/ 6205525 w 9117690"/>
              <a:gd name="connsiteY70" fmla="*/ 3692433 h 4971224"/>
              <a:gd name="connsiteX71" fmla="*/ 6076498 w 9117690"/>
              <a:gd name="connsiteY71" fmla="*/ 3563406 h 4971224"/>
              <a:gd name="connsiteX72" fmla="*/ 6076498 w 9117690"/>
              <a:gd name="connsiteY72" fmla="*/ 3516668 h 4971224"/>
              <a:gd name="connsiteX73" fmla="*/ 6057828 w 9117690"/>
              <a:gd name="connsiteY73" fmla="*/ 3484126 h 4971224"/>
              <a:gd name="connsiteX74" fmla="*/ 5980764 w 9117690"/>
              <a:gd name="connsiteY74" fmla="*/ 3437682 h 4971224"/>
              <a:gd name="connsiteX75" fmla="*/ 5957284 w 9117690"/>
              <a:gd name="connsiteY75" fmla="*/ 3435315 h 4971224"/>
              <a:gd name="connsiteX76" fmla="*/ 5957284 w 9117690"/>
              <a:gd name="connsiteY76" fmla="*/ 3434577 h 4971224"/>
              <a:gd name="connsiteX77" fmla="*/ 5909214 w 9117690"/>
              <a:gd name="connsiteY77" fmla="*/ 3424873 h 4971224"/>
              <a:gd name="connsiteX78" fmla="*/ 5830411 w 9117690"/>
              <a:gd name="connsiteY78" fmla="*/ 3305985 h 4971224"/>
              <a:gd name="connsiteX79" fmla="*/ 5830411 w 9117690"/>
              <a:gd name="connsiteY79" fmla="*/ 3192001 h 4971224"/>
              <a:gd name="connsiteX80" fmla="*/ 5822022 w 9117690"/>
              <a:gd name="connsiteY80" fmla="*/ 3150451 h 4971224"/>
              <a:gd name="connsiteX81" fmla="*/ 5703135 w 9117690"/>
              <a:gd name="connsiteY81" fmla="*/ 3071647 h 4971224"/>
              <a:gd name="connsiteX82" fmla="*/ 5584247 w 9117690"/>
              <a:gd name="connsiteY82" fmla="*/ 3150451 h 4971224"/>
              <a:gd name="connsiteX83" fmla="*/ 5582058 w 9117690"/>
              <a:gd name="connsiteY83" fmla="*/ 3161295 h 4971224"/>
              <a:gd name="connsiteX84" fmla="*/ 5582058 w 9117690"/>
              <a:gd name="connsiteY84" fmla="*/ 3314699 h 4971224"/>
              <a:gd name="connsiteX85" fmla="*/ 5503255 w 9117690"/>
              <a:gd name="connsiteY85" fmla="*/ 3433587 h 4971224"/>
              <a:gd name="connsiteX86" fmla="*/ 5455185 w 9117690"/>
              <a:gd name="connsiteY86" fmla="*/ 3443291 h 4971224"/>
              <a:gd name="connsiteX87" fmla="*/ 5455185 w 9117690"/>
              <a:gd name="connsiteY87" fmla="*/ 3444029 h 4971224"/>
              <a:gd name="connsiteX88" fmla="*/ 5431705 w 9117690"/>
              <a:gd name="connsiteY88" fmla="*/ 3446396 h 4971224"/>
              <a:gd name="connsiteX89" fmla="*/ 5331976 w 9117690"/>
              <a:gd name="connsiteY89" fmla="*/ 3532345 h 4971224"/>
              <a:gd name="connsiteX90" fmla="*/ 5329772 w 9117690"/>
              <a:gd name="connsiteY90" fmla="*/ 3544835 h 4971224"/>
              <a:gd name="connsiteX91" fmla="*/ 5329772 w 9117690"/>
              <a:gd name="connsiteY91" fmla="*/ 3678743 h 4971224"/>
              <a:gd name="connsiteX92" fmla="*/ 5200745 w 9117690"/>
              <a:gd name="connsiteY92" fmla="*/ 3807770 h 4971224"/>
              <a:gd name="connsiteX93" fmla="*/ 5200746 w 9117690"/>
              <a:gd name="connsiteY93" fmla="*/ 3807769 h 4971224"/>
              <a:gd name="connsiteX94" fmla="*/ 5071719 w 9117690"/>
              <a:gd name="connsiteY94" fmla="*/ 3678742 h 4971224"/>
              <a:gd name="connsiteX95" fmla="*/ 5071719 w 9117690"/>
              <a:gd name="connsiteY95" fmla="*/ 3313488 h 4971224"/>
              <a:gd name="connsiteX96" fmla="*/ 5069515 w 9117690"/>
              <a:gd name="connsiteY96" fmla="*/ 3300998 h 4971224"/>
              <a:gd name="connsiteX97" fmla="*/ 4969786 w 9117690"/>
              <a:gd name="connsiteY97" fmla="*/ 3215049 h 4971224"/>
              <a:gd name="connsiteX98" fmla="*/ 4946306 w 9117690"/>
              <a:gd name="connsiteY98" fmla="*/ 3212682 h 4971224"/>
              <a:gd name="connsiteX99" fmla="*/ 4946306 w 9117690"/>
              <a:gd name="connsiteY99" fmla="*/ 3211944 h 4971224"/>
              <a:gd name="connsiteX100" fmla="*/ 4898236 w 9117690"/>
              <a:gd name="connsiteY100" fmla="*/ 3202240 h 4971224"/>
              <a:gd name="connsiteX101" fmla="*/ 4819433 w 9117690"/>
              <a:gd name="connsiteY101" fmla="*/ 3083352 h 4971224"/>
              <a:gd name="connsiteX102" fmla="*/ 4819433 w 9117690"/>
              <a:gd name="connsiteY102" fmla="*/ 2706976 h 4971224"/>
              <a:gd name="connsiteX103" fmla="*/ 4811044 w 9117690"/>
              <a:gd name="connsiteY103" fmla="*/ 2665427 h 4971224"/>
              <a:gd name="connsiteX104" fmla="*/ 4692157 w 9117690"/>
              <a:gd name="connsiteY104" fmla="*/ 2586623 h 4971224"/>
              <a:gd name="connsiteX105" fmla="*/ 4563130 w 9117690"/>
              <a:gd name="connsiteY105" fmla="*/ 2715650 h 4971224"/>
              <a:gd name="connsiteX106" fmla="*/ 4563014 w 9117690"/>
              <a:gd name="connsiteY106" fmla="*/ 3019403 h 4971224"/>
              <a:gd name="connsiteX107" fmla="*/ 4484211 w 9117690"/>
              <a:gd name="connsiteY107" fmla="*/ 3138291 h 4971224"/>
              <a:gd name="connsiteX108" fmla="*/ 4436141 w 9117690"/>
              <a:gd name="connsiteY108" fmla="*/ 3147995 h 4971224"/>
              <a:gd name="connsiteX109" fmla="*/ 4436141 w 9117690"/>
              <a:gd name="connsiteY109" fmla="*/ 3148733 h 4971224"/>
              <a:gd name="connsiteX110" fmla="*/ 4412661 w 9117690"/>
              <a:gd name="connsiteY110" fmla="*/ 3151100 h 4971224"/>
              <a:gd name="connsiteX111" fmla="*/ 4335596 w 9117690"/>
              <a:gd name="connsiteY111" fmla="*/ 3197544 h 4971224"/>
              <a:gd name="connsiteX112" fmla="*/ 4314689 w 9117690"/>
              <a:gd name="connsiteY112" fmla="*/ 3233987 h 4971224"/>
              <a:gd name="connsiteX113" fmla="*/ 4314689 w 9117690"/>
              <a:gd name="connsiteY113" fmla="*/ 3369599 h 4971224"/>
              <a:gd name="connsiteX114" fmla="*/ 4235886 w 9117690"/>
              <a:gd name="connsiteY114" fmla="*/ 3488487 h 4971224"/>
              <a:gd name="connsiteX115" fmla="*/ 4187818 w 9117690"/>
              <a:gd name="connsiteY115" fmla="*/ 3498191 h 4971224"/>
              <a:gd name="connsiteX116" fmla="*/ 4187818 w 9117690"/>
              <a:gd name="connsiteY116" fmla="*/ 3498929 h 4971224"/>
              <a:gd name="connsiteX117" fmla="*/ 4164338 w 9117690"/>
              <a:gd name="connsiteY117" fmla="*/ 3501296 h 4971224"/>
              <a:gd name="connsiteX118" fmla="*/ 4087274 w 9117690"/>
              <a:gd name="connsiteY118" fmla="*/ 3547740 h 4971224"/>
              <a:gd name="connsiteX119" fmla="*/ 4066135 w 9117690"/>
              <a:gd name="connsiteY119" fmla="*/ 3584586 h 4971224"/>
              <a:gd name="connsiteX120" fmla="*/ 4066135 w 9117690"/>
              <a:gd name="connsiteY120" fmla="*/ 3742355 h 4971224"/>
              <a:gd name="connsiteX121" fmla="*/ 3937109 w 9117690"/>
              <a:gd name="connsiteY121" fmla="*/ 3871382 h 4971224"/>
              <a:gd name="connsiteX122" fmla="*/ 3937109 w 9117690"/>
              <a:gd name="connsiteY122" fmla="*/ 3871381 h 4971224"/>
              <a:gd name="connsiteX123" fmla="*/ 3808082 w 9117690"/>
              <a:gd name="connsiteY123" fmla="*/ 3742354 h 4971224"/>
              <a:gd name="connsiteX124" fmla="*/ 3808082 w 9117690"/>
              <a:gd name="connsiteY124" fmla="*/ 3249609 h 4971224"/>
              <a:gd name="connsiteX125" fmla="*/ 3799694 w 9117690"/>
              <a:gd name="connsiteY125" fmla="*/ 3208059 h 4971224"/>
              <a:gd name="connsiteX126" fmla="*/ 3680807 w 9117690"/>
              <a:gd name="connsiteY126" fmla="*/ 3129255 h 4971224"/>
              <a:gd name="connsiteX127" fmla="*/ 3561920 w 9117690"/>
              <a:gd name="connsiteY127" fmla="*/ 3208059 h 4971224"/>
              <a:gd name="connsiteX128" fmla="*/ 3561433 w 9117690"/>
              <a:gd name="connsiteY128" fmla="*/ 3210469 h 4971224"/>
              <a:gd name="connsiteX129" fmla="*/ 3561433 w 9117690"/>
              <a:gd name="connsiteY129" fmla="*/ 3465610 h 4971224"/>
              <a:gd name="connsiteX130" fmla="*/ 3482629 w 9117690"/>
              <a:gd name="connsiteY130" fmla="*/ 3584498 h 4971224"/>
              <a:gd name="connsiteX131" fmla="*/ 3438829 w 9117690"/>
              <a:gd name="connsiteY131" fmla="*/ 3593340 h 4971224"/>
              <a:gd name="connsiteX132" fmla="*/ 3438829 w 9117690"/>
              <a:gd name="connsiteY132" fmla="*/ 3594706 h 4971224"/>
              <a:gd name="connsiteX133" fmla="*/ 3415349 w 9117690"/>
              <a:gd name="connsiteY133" fmla="*/ 3597073 h 4971224"/>
              <a:gd name="connsiteX134" fmla="*/ 3315620 w 9117690"/>
              <a:gd name="connsiteY134" fmla="*/ 3683022 h 4971224"/>
              <a:gd name="connsiteX135" fmla="*/ 3307419 w 9117690"/>
              <a:gd name="connsiteY135" fmla="*/ 3729493 h 4971224"/>
              <a:gd name="connsiteX136" fmla="*/ 3307419 w 9117690"/>
              <a:gd name="connsiteY136" fmla="*/ 4196662 h 4971224"/>
              <a:gd name="connsiteX137" fmla="*/ 3178392 w 9117690"/>
              <a:gd name="connsiteY137" fmla="*/ 4325689 h 4971224"/>
              <a:gd name="connsiteX138" fmla="*/ 3178393 w 9117690"/>
              <a:gd name="connsiteY138" fmla="*/ 4325690 h 4971224"/>
              <a:gd name="connsiteX139" fmla="*/ 3049366 w 9117690"/>
              <a:gd name="connsiteY139" fmla="*/ 4196663 h 4971224"/>
              <a:gd name="connsiteX140" fmla="*/ 3049366 w 9117690"/>
              <a:gd name="connsiteY140" fmla="*/ 3544518 h 4971224"/>
              <a:gd name="connsiteX141" fmla="*/ 3033349 w 9117690"/>
              <a:gd name="connsiteY141" fmla="*/ 3518119 h 4971224"/>
              <a:gd name="connsiteX142" fmla="*/ 2933786 w 9117690"/>
              <a:gd name="connsiteY142" fmla="*/ 3471165 h 4971224"/>
              <a:gd name="connsiteX143" fmla="*/ 2814899 w 9117690"/>
              <a:gd name="connsiteY143" fmla="*/ 3549969 h 4971224"/>
              <a:gd name="connsiteX144" fmla="*/ 2812443 w 9117690"/>
              <a:gd name="connsiteY144" fmla="*/ 3562129 h 4971224"/>
              <a:gd name="connsiteX145" fmla="*/ 2812443 w 9117690"/>
              <a:gd name="connsiteY145" fmla="*/ 4069851 h 4971224"/>
              <a:gd name="connsiteX146" fmla="*/ 2683416 w 9117690"/>
              <a:gd name="connsiteY146" fmla="*/ 4198878 h 4971224"/>
              <a:gd name="connsiteX147" fmla="*/ 2683417 w 9117690"/>
              <a:gd name="connsiteY147" fmla="*/ 4198877 h 4971224"/>
              <a:gd name="connsiteX148" fmla="*/ 2554391 w 9117690"/>
              <a:gd name="connsiteY148" fmla="*/ 4069850 h 4971224"/>
              <a:gd name="connsiteX149" fmla="*/ 2554389 w 9117690"/>
              <a:gd name="connsiteY149" fmla="*/ 4044721 h 4971224"/>
              <a:gd name="connsiteX150" fmla="*/ 2544250 w 9117690"/>
              <a:gd name="connsiteY150" fmla="*/ 3994503 h 4971224"/>
              <a:gd name="connsiteX151" fmla="*/ 2425363 w 9117690"/>
              <a:gd name="connsiteY151" fmla="*/ 3915699 h 4971224"/>
              <a:gd name="connsiteX152" fmla="*/ 2296336 w 9117690"/>
              <a:gd name="connsiteY152" fmla="*/ 4044726 h 4971224"/>
              <a:gd name="connsiteX153" fmla="*/ 2296336 w 9117690"/>
              <a:gd name="connsiteY153" fmla="*/ 4842197 h 4971224"/>
              <a:gd name="connsiteX154" fmla="*/ 2167309 w 9117690"/>
              <a:gd name="connsiteY154" fmla="*/ 4971224 h 4971224"/>
              <a:gd name="connsiteX155" fmla="*/ 2167310 w 9117690"/>
              <a:gd name="connsiteY155" fmla="*/ 4971223 h 4971224"/>
              <a:gd name="connsiteX156" fmla="*/ 2038282 w 9117690"/>
              <a:gd name="connsiteY156" fmla="*/ 4842196 h 4971224"/>
              <a:gd name="connsiteX157" fmla="*/ 2038281 w 9117690"/>
              <a:gd name="connsiteY157" fmla="*/ 3795012 h 4971224"/>
              <a:gd name="connsiteX158" fmla="*/ 2028143 w 9117690"/>
              <a:gd name="connsiteY158" fmla="*/ 3744793 h 4971224"/>
              <a:gd name="connsiteX159" fmla="*/ 1909255 w 9117690"/>
              <a:gd name="connsiteY159" fmla="*/ 3665989 h 4971224"/>
              <a:gd name="connsiteX160" fmla="*/ 1790368 w 9117690"/>
              <a:gd name="connsiteY160" fmla="*/ 3744793 h 4971224"/>
              <a:gd name="connsiteX161" fmla="*/ 1780604 w 9117690"/>
              <a:gd name="connsiteY161" fmla="*/ 3793153 h 4971224"/>
              <a:gd name="connsiteX162" fmla="*/ 1780604 w 9117690"/>
              <a:gd name="connsiteY162" fmla="*/ 4123955 h 4971224"/>
              <a:gd name="connsiteX163" fmla="*/ 1651577 w 9117690"/>
              <a:gd name="connsiteY163" fmla="*/ 4252982 h 4971224"/>
              <a:gd name="connsiteX164" fmla="*/ 1651578 w 9117690"/>
              <a:gd name="connsiteY164" fmla="*/ 4252981 h 4971224"/>
              <a:gd name="connsiteX165" fmla="*/ 1522552 w 9117690"/>
              <a:gd name="connsiteY165" fmla="*/ 4123954 h 4971224"/>
              <a:gd name="connsiteX166" fmla="*/ 1522552 w 9117690"/>
              <a:gd name="connsiteY166" fmla="*/ 3951064 h 4971224"/>
              <a:gd name="connsiteX167" fmla="*/ 1521839 w 9117690"/>
              <a:gd name="connsiteY167" fmla="*/ 3947533 h 4971224"/>
              <a:gd name="connsiteX168" fmla="*/ 1402953 w 9117690"/>
              <a:gd name="connsiteY168" fmla="*/ 3868729 h 4971224"/>
              <a:gd name="connsiteX169" fmla="*/ 1284065 w 9117690"/>
              <a:gd name="connsiteY169" fmla="*/ 3947533 h 4971224"/>
              <a:gd name="connsiteX170" fmla="*/ 1283351 w 9117690"/>
              <a:gd name="connsiteY170" fmla="*/ 3951066 h 4971224"/>
              <a:gd name="connsiteX171" fmla="*/ 1283351 w 9117690"/>
              <a:gd name="connsiteY171" fmla="*/ 4211763 h 4971224"/>
              <a:gd name="connsiteX172" fmla="*/ 1154325 w 9117690"/>
              <a:gd name="connsiteY172" fmla="*/ 4340790 h 4971224"/>
              <a:gd name="connsiteX173" fmla="*/ 1154325 w 9117690"/>
              <a:gd name="connsiteY173" fmla="*/ 4340789 h 4971224"/>
              <a:gd name="connsiteX174" fmla="*/ 1025297 w 9117690"/>
              <a:gd name="connsiteY174" fmla="*/ 4211762 h 4971224"/>
              <a:gd name="connsiteX175" fmla="*/ 1025296 w 9117690"/>
              <a:gd name="connsiteY175" fmla="*/ 4228285 h 4971224"/>
              <a:gd name="connsiteX176" fmla="*/ 1015158 w 9117690"/>
              <a:gd name="connsiteY176" fmla="*/ 4178066 h 4971224"/>
              <a:gd name="connsiteX177" fmla="*/ 896270 w 9117690"/>
              <a:gd name="connsiteY177" fmla="*/ 4099262 h 4971224"/>
              <a:gd name="connsiteX178" fmla="*/ 777383 w 9117690"/>
              <a:gd name="connsiteY178" fmla="*/ 4178066 h 4971224"/>
              <a:gd name="connsiteX179" fmla="*/ 767619 w 9117690"/>
              <a:gd name="connsiteY179" fmla="*/ 4226427 h 4971224"/>
              <a:gd name="connsiteX180" fmla="*/ 767619 w 9117690"/>
              <a:gd name="connsiteY180" fmla="*/ 4311766 h 4971224"/>
              <a:gd name="connsiteX181" fmla="*/ 638592 w 9117690"/>
              <a:gd name="connsiteY181" fmla="*/ 4440793 h 4971224"/>
              <a:gd name="connsiteX182" fmla="*/ 638593 w 9117690"/>
              <a:gd name="connsiteY182" fmla="*/ 4440792 h 4971224"/>
              <a:gd name="connsiteX183" fmla="*/ 509566 w 9117690"/>
              <a:gd name="connsiteY183" fmla="*/ 4311765 h 4971224"/>
              <a:gd name="connsiteX184" fmla="*/ 509565 w 9117690"/>
              <a:gd name="connsiteY184" fmla="*/ 3717745 h 4971224"/>
              <a:gd name="connsiteX185" fmla="*/ 499427 w 9117690"/>
              <a:gd name="connsiteY185" fmla="*/ 3667526 h 4971224"/>
              <a:gd name="connsiteX186" fmla="*/ 380539 w 9117690"/>
              <a:gd name="connsiteY186" fmla="*/ 3588722 h 4971224"/>
              <a:gd name="connsiteX187" fmla="*/ 261652 w 9117690"/>
              <a:gd name="connsiteY187" fmla="*/ 3667526 h 4971224"/>
              <a:gd name="connsiteX188" fmla="*/ 258054 w 9117690"/>
              <a:gd name="connsiteY188" fmla="*/ 3685345 h 4971224"/>
              <a:gd name="connsiteX189" fmla="*/ 258054 w 9117690"/>
              <a:gd name="connsiteY189" fmla="*/ 3774263 h 4971224"/>
              <a:gd name="connsiteX190" fmla="*/ 129027 w 9117690"/>
              <a:gd name="connsiteY190" fmla="*/ 3903290 h 4971224"/>
              <a:gd name="connsiteX191" fmla="*/ 129028 w 9117690"/>
              <a:gd name="connsiteY191" fmla="*/ 3903289 h 4971224"/>
              <a:gd name="connsiteX192" fmla="*/ 1 w 9117690"/>
              <a:gd name="connsiteY192" fmla="*/ 3774262 h 4971224"/>
              <a:gd name="connsiteX193" fmla="*/ 1 w 9117690"/>
              <a:gd name="connsiteY193" fmla="*/ 1751439 h 4971224"/>
              <a:gd name="connsiteX194" fmla="*/ 0 w 9117690"/>
              <a:gd name="connsiteY194" fmla="*/ 1751439 h 4971224"/>
              <a:gd name="connsiteX195" fmla="*/ 0 w 9117690"/>
              <a:gd name="connsiteY195" fmla="*/ 0 h 4971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Lst>
            <a:rect l="l" t="t" r="r" b="b"/>
            <a:pathLst>
              <a:path w="9117690" h="4971224">
                <a:moveTo>
                  <a:pt x="3416214" y="3589692"/>
                </a:moveTo>
                <a:lnTo>
                  <a:pt x="3418663" y="3590526"/>
                </a:lnTo>
                <a:lnTo>
                  <a:pt x="3419057" y="3590560"/>
                </a:lnTo>
                <a:lnTo>
                  <a:pt x="3416214" y="3589692"/>
                </a:lnTo>
                <a:close/>
                <a:moveTo>
                  <a:pt x="0" y="0"/>
                </a:moveTo>
                <a:lnTo>
                  <a:pt x="9117690" y="0"/>
                </a:lnTo>
                <a:cubicBezTo>
                  <a:pt x="9117690" y="701579"/>
                  <a:pt x="9117689" y="1403157"/>
                  <a:pt x="9117689" y="2104736"/>
                </a:cubicBezTo>
                <a:cubicBezTo>
                  <a:pt x="9117689" y="2158181"/>
                  <a:pt x="9085195" y="2204036"/>
                  <a:pt x="9038886" y="2223622"/>
                </a:cubicBezTo>
                <a:lnTo>
                  <a:pt x="8990816" y="2233326"/>
                </a:lnTo>
                <a:lnTo>
                  <a:pt x="8990816" y="2234064"/>
                </a:lnTo>
                <a:lnTo>
                  <a:pt x="8967336" y="2236431"/>
                </a:lnTo>
                <a:cubicBezTo>
                  <a:pt x="8936537" y="2242733"/>
                  <a:pt x="8909555" y="2259509"/>
                  <a:pt x="8890272" y="2282875"/>
                </a:cubicBezTo>
                <a:lnTo>
                  <a:pt x="8869107" y="2319766"/>
                </a:lnTo>
                <a:lnTo>
                  <a:pt x="8869107" y="2383080"/>
                </a:lnTo>
                <a:cubicBezTo>
                  <a:pt x="8869107" y="2436525"/>
                  <a:pt x="8836613" y="2482380"/>
                  <a:pt x="8790304" y="2501968"/>
                </a:cubicBezTo>
                <a:lnTo>
                  <a:pt x="8742234" y="2511672"/>
                </a:lnTo>
                <a:lnTo>
                  <a:pt x="8742234" y="2512410"/>
                </a:lnTo>
                <a:lnTo>
                  <a:pt x="8718754" y="2514777"/>
                </a:lnTo>
                <a:cubicBezTo>
                  <a:pt x="8672556" y="2524230"/>
                  <a:pt x="8634944" y="2557250"/>
                  <a:pt x="8619025" y="2600726"/>
                </a:cubicBezTo>
                <a:cubicBezTo>
                  <a:pt x="8619018" y="2600764"/>
                  <a:pt x="8619012" y="2600801"/>
                  <a:pt x="8619005" y="2600839"/>
                </a:cubicBezTo>
                <a:lnTo>
                  <a:pt x="8619005" y="3160632"/>
                </a:lnTo>
                <a:cubicBezTo>
                  <a:pt x="8619005" y="3214077"/>
                  <a:pt x="8586511" y="3259932"/>
                  <a:pt x="8540202" y="3279520"/>
                </a:cubicBezTo>
                <a:lnTo>
                  <a:pt x="8492132" y="3289224"/>
                </a:lnTo>
                <a:lnTo>
                  <a:pt x="8492132" y="3289962"/>
                </a:lnTo>
                <a:lnTo>
                  <a:pt x="8468652" y="3292329"/>
                </a:lnTo>
                <a:cubicBezTo>
                  <a:pt x="8422454" y="3301782"/>
                  <a:pt x="8384842" y="3334802"/>
                  <a:pt x="8368923" y="3378278"/>
                </a:cubicBezTo>
                <a:cubicBezTo>
                  <a:pt x="8368839" y="3378752"/>
                  <a:pt x="8368756" y="3379227"/>
                  <a:pt x="8368672" y="3379701"/>
                </a:cubicBezTo>
                <a:lnTo>
                  <a:pt x="8368672" y="3648026"/>
                </a:lnTo>
                <a:cubicBezTo>
                  <a:pt x="8368672" y="3719286"/>
                  <a:pt x="8310905" y="3777053"/>
                  <a:pt x="8239645" y="3777053"/>
                </a:cubicBezTo>
                <a:lnTo>
                  <a:pt x="8239646" y="3777052"/>
                </a:lnTo>
                <a:cubicBezTo>
                  <a:pt x="8168386" y="3777052"/>
                  <a:pt x="8110619" y="3719285"/>
                  <a:pt x="8110619" y="3648025"/>
                </a:cubicBezTo>
                <a:lnTo>
                  <a:pt x="8110619" y="3368005"/>
                </a:lnTo>
                <a:lnTo>
                  <a:pt x="8108616" y="3356655"/>
                </a:lnTo>
                <a:cubicBezTo>
                  <a:pt x="8092697" y="3313179"/>
                  <a:pt x="8055085" y="3280159"/>
                  <a:pt x="8008887" y="3270706"/>
                </a:cubicBezTo>
                <a:lnTo>
                  <a:pt x="7985407" y="3268339"/>
                </a:lnTo>
                <a:lnTo>
                  <a:pt x="7985407" y="3267601"/>
                </a:lnTo>
                <a:lnTo>
                  <a:pt x="7937337" y="3257897"/>
                </a:lnTo>
                <a:cubicBezTo>
                  <a:pt x="7891028" y="3238309"/>
                  <a:pt x="7858534" y="3192454"/>
                  <a:pt x="7858534" y="3139009"/>
                </a:cubicBezTo>
                <a:lnTo>
                  <a:pt x="7858534" y="3048879"/>
                </a:lnTo>
                <a:lnTo>
                  <a:pt x="7850145" y="3007329"/>
                </a:lnTo>
                <a:cubicBezTo>
                  <a:pt x="7830558" y="2961019"/>
                  <a:pt x="7784703" y="2928525"/>
                  <a:pt x="7731258" y="2928525"/>
                </a:cubicBezTo>
                <a:cubicBezTo>
                  <a:pt x="7677813" y="2928525"/>
                  <a:pt x="7631958" y="2961019"/>
                  <a:pt x="7612370" y="3007329"/>
                </a:cubicBezTo>
                <a:lnTo>
                  <a:pt x="7610181" y="3018174"/>
                </a:lnTo>
                <a:lnTo>
                  <a:pt x="7610181" y="3259043"/>
                </a:lnTo>
                <a:cubicBezTo>
                  <a:pt x="7610181" y="3312488"/>
                  <a:pt x="7577687" y="3358343"/>
                  <a:pt x="7531378" y="3377931"/>
                </a:cubicBezTo>
                <a:lnTo>
                  <a:pt x="7483308" y="3387635"/>
                </a:lnTo>
                <a:lnTo>
                  <a:pt x="7483308" y="3388373"/>
                </a:lnTo>
                <a:lnTo>
                  <a:pt x="7459828" y="3390740"/>
                </a:lnTo>
                <a:cubicBezTo>
                  <a:pt x="7413630" y="3400193"/>
                  <a:pt x="7376018" y="3433213"/>
                  <a:pt x="7360099" y="3476689"/>
                </a:cubicBezTo>
                <a:lnTo>
                  <a:pt x="7359847" y="3478118"/>
                </a:lnTo>
                <a:lnTo>
                  <a:pt x="7359847" y="3582759"/>
                </a:lnTo>
                <a:cubicBezTo>
                  <a:pt x="7359847" y="3654019"/>
                  <a:pt x="7302080" y="3711786"/>
                  <a:pt x="7230820" y="3711786"/>
                </a:cubicBezTo>
                <a:lnTo>
                  <a:pt x="7230821" y="3711785"/>
                </a:lnTo>
                <a:cubicBezTo>
                  <a:pt x="7159561" y="3711785"/>
                  <a:pt x="7101794" y="3654018"/>
                  <a:pt x="7101794" y="3582758"/>
                </a:cubicBezTo>
                <a:cubicBezTo>
                  <a:pt x="7101794" y="3588266"/>
                  <a:pt x="7101793" y="3593773"/>
                  <a:pt x="7101793" y="3599281"/>
                </a:cubicBezTo>
                <a:lnTo>
                  <a:pt x="7091655" y="3549062"/>
                </a:lnTo>
                <a:cubicBezTo>
                  <a:pt x="7072067" y="3502752"/>
                  <a:pt x="7026212" y="3470258"/>
                  <a:pt x="6972767" y="3470258"/>
                </a:cubicBezTo>
                <a:cubicBezTo>
                  <a:pt x="6919322" y="3470258"/>
                  <a:pt x="6873467" y="3502752"/>
                  <a:pt x="6853880" y="3549062"/>
                </a:cubicBezTo>
                <a:lnTo>
                  <a:pt x="6844116" y="3597422"/>
                </a:lnTo>
                <a:lnTo>
                  <a:pt x="6844116" y="4183824"/>
                </a:lnTo>
                <a:cubicBezTo>
                  <a:pt x="6844116" y="4255084"/>
                  <a:pt x="6786349" y="4312851"/>
                  <a:pt x="6715089" y="4312851"/>
                </a:cubicBezTo>
                <a:lnTo>
                  <a:pt x="6715090" y="4312850"/>
                </a:lnTo>
                <a:cubicBezTo>
                  <a:pt x="6643830" y="4312850"/>
                  <a:pt x="6586063" y="4255083"/>
                  <a:pt x="6586063" y="4183823"/>
                </a:cubicBezTo>
                <a:cubicBezTo>
                  <a:pt x="6586063" y="3884836"/>
                  <a:pt x="6586062" y="3585848"/>
                  <a:pt x="6586062" y="3286861"/>
                </a:cubicBezTo>
                <a:lnTo>
                  <a:pt x="6575924" y="3236642"/>
                </a:lnTo>
                <a:cubicBezTo>
                  <a:pt x="6556336" y="3190332"/>
                  <a:pt x="6510481" y="3157838"/>
                  <a:pt x="6457036" y="3157838"/>
                </a:cubicBezTo>
                <a:cubicBezTo>
                  <a:pt x="6403591" y="3157838"/>
                  <a:pt x="6357736" y="3190332"/>
                  <a:pt x="6338149" y="3236642"/>
                </a:cubicBezTo>
                <a:lnTo>
                  <a:pt x="6334551" y="3254461"/>
                </a:lnTo>
                <a:lnTo>
                  <a:pt x="6334551" y="3563407"/>
                </a:lnTo>
                <a:cubicBezTo>
                  <a:pt x="6334551" y="3634667"/>
                  <a:pt x="6276784" y="3692434"/>
                  <a:pt x="6205524" y="3692434"/>
                </a:cubicBezTo>
                <a:lnTo>
                  <a:pt x="6205525" y="3692433"/>
                </a:lnTo>
                <a:cubicBezTo>
                  <a:pt x="6134265" y="3692433"/>
                  <a:pt x="6076498" y="3634666"/>
                  <a:pt x="6076498" y="3563406"/>
                </a:cubicBezTo>
                <a:lnTo>
                  <a:pt x="6076498" y="3516668"/>
                </a:lnTo>
                <a:lnTo>
                  <a:pt x="6057828" y="3484126"/>
                </a:lnTo>
                <a:cubicBezTo>
                  <a:pt x="6038545" y="3460760"/>
                  <a:pt x="6011562" y="3443984"/>
                  <a:pt x="5980764" y="3437682"/>
                </a:cubicBezTo>
                <a:lnTo>
                  <a:pt x="5957284" y="3435315"/>
                </a:lnTo>
                <a:lnTo>
                  <a:pt x="5957284" y="3434577"/>
                </a:lnTo>
                <a:lnTo>
                  <a:pt x="5909214" y="3424873"/>
                </a:lnTo>
                <a:cubicBezTo>
                  <a:pt x="5862905" y="3405285"/>
                  <a:pt x="5830411" y="3359430"/>
                  <a:pt x="5830411" y="3305985"/>
                </a:cubicBezTo>
                <a:lnTo>
                  <a:pt x="5830411" y="3192001"/>
                </a:lnTo>
                <a:lnTo>
                  <a:pt x="5822022" y="3150451"/>
                </a:lnTo>
                <a:cubicBezTo>
                  <a:pt x="5802435" y="3104141"/>
                  <a:pt x="5756580" y="3071647"/>
                  <a:pt x="5703135" y="3071647"/>
                </a:cubicBezTo>
                <a:cubicBezTo>
                  <a:pt x="5649690" y="3071647"/>
                  <a:pt x="5603835" y="3104141"/>
                  <a:pt x="5584247" y="3150451"/>
                </a:cubicBezTo>
                <a:lnTo>
                  <a:pt x="5582058" y="3161295"/>
                </a:lnTo>
                <a:lnTo>
                  <a:pt x="5582058" y="3314699"/>
                </a:lnTo>
                <a:cubicBezTo>
                  <a:pt x="5582058" y="3368144"/>
                  <a:pt x="5549564" y="3413999"/>
                  <a:pt x="5503255" y="3433587"/>
                </a:cubicBezTo>
                <a:lnTo>
                  <a:pt x="5455185" y="3443291"/>
                </a:lnTo>
                <a:lnTo>
                  <a:pt x="5455185" y="3444029"/>
                </a:lnTo>
                <a:lnTo>
                  <a:pt x="5431705" y="3446396"/>
                </a:lnTo>
                <a:cubicBezTo>
                  <a:pt x="5385507" y="3455849"/>
                  <a:pt x="5347895" y="3488869"/>
                  <a:pt x="5331976" y="3532345"/>
                </a:cubicBezTo>
                <a:lnTo>
                  <a:pt x="5329772" y="3544835"/>
                </a:lnTo>
                <a:lnTo>
                  <a:pt x="5329772" y="3678743"/>
                </a:lnTo>
                <a:cubicBezTo>
                  <a:pt x="5329772" y="3750003"/>
                  <a:pt x="5272005" y="3807770"/>
                  <a:pt x="5200745" y="3807770"/>
                </a:cubicBezTo>
                <a:lnTo>
                  <a:pt x="5200746" y="3807769"/>
                </a:lnTo>
                <a:cubicBezTo>
                  <a:pt x="5129486" y="3807769"/>
                  <a:pt x="5071719" y="3750002"/>
                  <a:pt x="5071719" y="3678742"/>
                </a:cubicBezTo>
                <a:lnTo>
                  <a:pt x="5071719" y="3313488"/>
                </a:lnTo>
                <a:lnTo>
                  <a:pt x="5069515" y="3300998"/>
                </a:lnTo>
                <a:cubicBezTo>
                  <a:pt x="5053596" y="3257522"/>
                  <a:pt x="5015984" y="3224502"/>
                  <a:pt x="4969786" y="3215049"/>
                </a:cubicBezTo>
                <a:lnTo>
                  <a:pt x="4946306" y="3212682"/>
                </a:lnTo>
                <a:lnTo>
                  <a:pt x="4946306" y="3211944"/>
                </a:lnTo>
                <a:lnTo>
                  <a:pt x="4898236" y="3202240"/>
                </a:lnTo>
                <a:cubicBezTo>
                  <a:pt x="4851927" y="3182652"/>
                  <a:pt x="4819433" y="3136797"/>
                  <a:pt x="4819433" y="3083352"/>
                </a:cubicBezTo>
                <a:lnTo>
                  <a:pt x="4819433" y="2706976"/>
                </a:lnTo>
                <a:lnTo>
                  <a:pt x="4811044" y="2665427"/>
                </a:lnTo>
                <a:cubicBezTo>
                  <a:pt x="4791457" y="2619117"/>
                  <a:pt x="4745602" y="2586623"/>
                  <a:pt x="4692157" y="2586623"/>
                </a:cubicBezTo>
                <a:cubicBezTo>
                  <a:pt x="4620897" y="2586623"/>
                  <a:pt x="4563130" y="2644390"/>
                  <a:pt x="4563130" y="2715650"/>
                </a:cubicBezTo>
                <a:cubicBezTo>
                  <a:pt x="4563091" y="2816901"/>
                  <a:pt x="4563053" y="2918152"/>
                  <a:pt x="4563014" y="3019403"/>
                </a:cubicBezTo>
                <a:cubicBezTo>
                  <a:pt x="4563014" y="3072848"/>
                  <a:pt x="4530520" y="3118703"/>
                  <a:pt x="4484211" y="3138291"/>
                </a:cubicBezTo>
                <a:lnTo>
                  <a:pt x="4436141" y="3147995"/>
                </a:lnTo>
                <a:lnTo>
                  <a:pt x="4436141" y="3148733"/>
                </a:lnTo>
                <a:lnTo>
                  <a:pt x="4412661" y="3151100"/>
                </a:lnTo>
                <a:cubicBezTo>
                  <a:pt x="4381862" y="3157402"/>
                  <a:pt x="4354880" y="3174178"/>
                  <a:pt x="4335596" y="3197544"/>
                </a:cubicBezTo>
                <a:lnTo>
                  <a:pt x="4314689" y="3233987"/>
                </a:lnTo>
                <a:lnTo>
                  <a:pt x="4314689" y="3369599"/>
                </a:lnTo>
                <a:cubicBezTo>
                  <a:pt x="4314689" y="3423044"/>
                  <a:pt x="4282195" y="3468899"/>
                  <a:pt x="4235886" y="3488487"/>
                </a:cubicBezTo>
                <a:lnTo>
                  <a:pt x="4187818" y="3498191"/>
                </a:lnTo>
                <a:lnTo>
                  <a:pt x="4187818" y="3498929"/>
                </a:lnTo>
                <a:lnTo>
                  <a:pt x="4164338" y="3501296"/>
                </a:lnTo>
                <a:cubicBezTo>
                  <a:pt x="4133540" y="3507598"/>
                  <a:pt x="4106557" y="3524374"/>
                  <a:pt x="4087274" y="3547740"/>
                </a:cubicBezTo>
                <a:lnTo>
                  <a:pt x="4066135" y="3584586"/>
                </a:lnTo>
                <a:lnTo>
                  <a:pt x="4066135" y="3742355"/>
                </a:lnTo>
                <a:cubicBezTo>
                  <a:pt x="4066135" y="3813615"/>
                  <a:pt x="4008368" y="3871382"/>
                  <a:pt x="3937109" y="3871382"/>
                </a:cubicBezTo>
                <a:lnTo>
                  <a:pt x="3937109" y="3871381"/>
                </a:lnTo>
                <a:cubicBezTo>
                  <a:pt x="3865850" y="3871381"/>
                  <a:pt x="3808082" y="3813614"/>
                  <a:pt x="3808082" y="3742354"/>
                </a:cubicBezTo>
                <a:lnTo>
                  <a:pt x="3808082" y="3249609"/>
                </a:lnTo>
                <a:lnTo>
                  <a:pt x="3799694" y="3208059"/>
                </a:lnTo>
                <a:cubicBezTo>
                  <a:pt x="3780107" y="3161749"/>
                  <a:pt x="3734252" y="3129255"/>
                  <a:pt x="3680807" y="3129255"/>
                </a:cubicBezTo>
                <a:cubicBezTo>
                  <a:pt x="3627362" y="3129255"/>
                  <a:pt x="3581507" y="3161749"/>
                  <a:pt x="3561920" y="3208059"/>
                </a:cubicBezTo>
                <a:lnTo>
                  <a:pt x="3561433" y="3210469"/>
                </a:lnTo>
                <a:lnTo>
                  <a:pt x="3561433" y="3465610"/>
                </a:lnTo>
                <a:cubicBezTo>
                  <a:pt x="3561433" y="3519055"/>
                  <a:pt x="3528939" y="3564910"/>
                  <a:pt x="3482629" y="3584498"/>
                </a:cubicBezTo>
                <a:lnTo>
                  <a:pt x="3438829" y="3593340"/>
                </a:lnTo>
                <a:lnTo>
                  <a:pt x="3438829" y="3594706"/>
                </a:lnTo>
                <a:lnTo>
                  <a:pt x="3415349" y="3597073"/>
                </a:lnTo>
                <a:cubicBezTo>
                  <a:pt x="3369151" y="3606526"/>
                  <a:pt x="3331539" y="3639546"/>
                  <a:pt x="3315620" y="3683022"/>
                </a:cubicBezTo>
                <a:lnTo>
                  <a:pt x="3307419" y="3729493"/>
                </a:lnTo>
                <a:lnTo>
                  <a:pt x="3307419" y="4196662"/>
                </a:lnTo>
                <a:cubicBezTo>
                  <a:pt x="3307419" y="4267922"/>
                  <a:pt x="3249652" y="4325689"/>
                  <a:pt x="3178392" y="4325689"/>
                </a:cubicBezTo>
                <a:lnTo>
                  <a:pt x="3178393" y="4325690"/>
                </a:lnTo>
                <a:cubicBezTo>
                  <a:pt x="3107132" y="4325690"/>
                  <a:pt x="3049366" y="4267923"/>
                  <a:pt x="3049366" y="4196663"/>
                </a:cubicBezTo>
                <a:lnTo>
                  <a:pt x="3049366" y="3544518"/>
                </a:lnTo>
                <a:lnTo>
                  <a:pt x="3033349" y="3518119"/>
                </a:lnTo>
                <a:cubicBezTo>
                  <a:pt x="3009684" y="3489443"/>
                  <a:pt x="2973870" y="3471165"/>
                  <a:pt x="2933786" y="3471165"/>
                </a:cubicBezTo>
                <a:cubicBezTo>
                  <a:pt x="2880342" y="3471165"/>
                  <a:pt x="2834486" y="3503659"/>
                  <a:pt x="2814899" y="3549969"/>
                </a:cubicBezTo>
                <a:lnTo>
                  <a:pt x="2812443" y="3562129"/>
                </a:lnTo>
                <a:lnTo>
                  <a:pt x="2812443" y="4069851"/>
                </a:lnTo>
                <a:cubicBezTo>
                  <a:pt x="2812443" y="4141111"/>
                  <a:pt x="2754676" y="4198878"/>
                  <a:pt x="2683416" y="4198878"/>
                </a:cubicBezTo>
                <a:lnTo>
                  <a:pt x="2683417" y="4198877"/>
                </a:lnTo>
                <a:cubicBezTo>
                  <a:pt x="2612157" y="4198877"/>
                  <a:pt x="2554391" y="4141110"/>
                  <a:pt x="2554391" y="4069850"/>
                </a:cubicBezTo>
                <a:cubicBezTo>
                  <a:pt x="2554390" y="4061474"/>
                  <a:pt x="2554390" y="4053097"/>
                  <a:pt x="2554389" y="4044721"/>
                </a:cubicBezTo>
                <a:lnTo>
                  <a:pt x="2544250" y="3994503"/>
                </a:lnTo>
                <a:cubicBezTo>
                  <a:pt x="2524663" y="3948193"/>
                  <a:pt x="2478808" y="3915699"/>
                  <a:pt x="2425363" y="3915699"/>
                </a:cubicBezTo>
                <a:cubicBezTo>
                  <a:pt x="2354103" y="3915699"/>
                  <a:pt x="2296336" y="3973466"/>
                  <a:pt x="2296336" y="4044726"/>
                </a:cubicBezTo>
                <a:lnTo>
                  <a:pt x="2296336" y="4842197"/>
                </a:lnTo>
                <a:cubicBezTo>
                  <a:pt x="2296336" y="4913457"/>
                  <a:pt x="2238569" y="4971224"/>
                  <a:pt x="2167309" y="4971224"/>
                </a:cubicBezTo>
                <a:lnTo>
                  <a:pt x="2167310" y="4971223"/>
                </a:lnTo>
                <a:cubicBezTo>
                  <a:pt x="2096049" y="4971223"/>
                  <a:pt x="2038282" y="4913456"/>
                  <a:pt x="2038282" y="4842196"/>
                </a:cubicBezTo>
                <a:cubicBezTo>
                  <a:pt x="2038282" y="4493135"/>
                  <a:pt x="2038281" y="4144073"/>
                  <a:pt x="2038281" y="3795012"/>
                </a:cubicBezTo>
                <a:lnTo>
                  <a:pt x="2028143" y="3744793"/>
                </a:lnTo>
                <a:cubicBezTo>
                  <a:pt x="2008555" y="3698483"/>
                  <a:pt x="1962700" y="3665989"/>
                  <a:pt x="1909255" y="3665989"/>
                </a:cubicBezTo>
                <a:cubicBezTo>
                  <a:pt x="1855810" y="3665989"/>
                  <a:pt x="1809955" y="3698483"/>
                  <a:pt x="1790368" y="3744793"/>
                </a:cubicBezTo>
                <a:lnTo>
                  <a:pt x="1780604" y="3793153"/>
                </a:lnTo>
                <a:lnTo>
                  <a:pt x="1780604" y="4123955"/>
                </a:lnTo>
                <a:cubicBezTo>
                  <a:pt x="1780604" y="4195215"/>
                  <a:pt x="1722837" y="4252982"/>
                  <a:pt x="1651577" y="4252982"/>
                </a:cubicBezTo>
                <a:lnTo>
                  <a:pt x="1651578" y="4252981"/>
                </a:lnTo>
                <a:cubicBezTo>
                  <a:pt x="1580318" y="4252981"/>
                  <a:pt x="1522552" y="4195214"/>
                  <a:pt x="1522552" y="4123954"/>
                </a:cubicBezTo>
                <a:lnTo>
                  <a:pt x="1522552" y="3951064"/>
                </a:lnTo>
                <a:lnTo>
                  <a:pt x="1521839" y="3947533"/>
                </a:lnTo>
                <a:cubicBezTo>
                  <a:pt x="1502253" y="3901223"/>
                  <a:pt x="1456397" y="3868729"/>
                  <a:pt x="1402953" y="3868729"/>
                </a:cubicBezTo>
                <a:cubicBezTo>
                  <a:pt x="1349508" y="3868729"/>
                  <a:pt x="1303652" y="3901223"/>
                  <a:pt x="1284065" y="3947533"/>
                </a:cubicBezTo>
                <a:lnTo>
                  <a:pt x="1283351" y="3951066"/>
                </a:lnTo>
                <a:lnTo>
                  <a:pt x="1283351" y="4211763"/>
                </a:lnTo>
                <a:cubicBezTo>
                  <a:pt x="1283351" y="4283023"/>
                  <a:pt x="1225584" y="4340790"/>
                  <a:pt x="1154325" y="4340790"/>
                </a:cubicBezTo>
                <a:lnTo>
                  <a:pt x="1154325" y="4340789"/>
                </a:lnTo>
                <a:cubicBezTo>
                  <a:pt x="1083065" y="4340789"/>
                  <a:pt x="1025297" y="4283022"/>
                  <a:pt x="1025297" y="4211762"/>
                </a:cubicBezTo>
                <a:cubicBezTo>
                  <a:pt x="1025297" y="4217270"/>
                  <a:pt x="1025296" y="4222777"/>
                  <a:pt x="1025296" y="4228285"/>
                </a:cubicBezTo>
                <a:lnTo>
                  <a:pt x="1015158" y="4178066"/>
                </a:lnTo>
                <a:cubicBezTo>
                  <a:pt x="995570" y="4131756"/>
                  <a:pt x="949715" y="4099262"/>
                  <a:pt x="896270" y="4099262"/>
                </a:cubicBezTo>
                <a:cubicBezTo>
                  <a:pt x="842825" y="4099262"/>
                  <a:pt x="796970" y="4131756"/>
                  <a:pt x="777383" y="4178066"/>
                </a:cubicBezTo>
                <a:lnTo>
                  <a:pt x="767619" y="4226427"/>
                </a:lnTo>
                <a:lnTo>
                  <a:pt x="767619" y="4311766"/>
                </a:lnTo>
                <a:cubicBezTo>
                  <a:pt x="767619" y="4383026"/>
                  <a:pt x="709852" y="4440793"/>
                  <a:pt x="638592" y="4440793"/>
                </a:cubicBezTo>
                <a:lnTo>
                  <a:pt x="638593" y="4440792"/>
                </a:lnTo>
                <a:cubicBezTo>
                  <a:pt x="567333" y="4440792"/>
                  <a:pt x="509566" y="4383025"/>
                  <a:pt x="509566" y="4311765"/>
                </a:cubicBezTo>
                <a:cubicBezTo>
                  <a:pt x="509566" y="4113758"/>
                  <a:pt x="509565" y="3915752"/>
                  <a:pt x="509565" y="3717745"/>
                </a:cubicBezTo>
                <a:lnTo>
                  <a:pt x="499427" y="3667526"/>
                </a:lnTo>
                <a:cubicBezTo>
                  <a:pt x="479839" y="3621216"/>
                  <a:pt x="433984" y="3588722"/>
                  <a:pt x="380539" y="3588722"/>
                </a:cubicBezTo>
                <a:cubicBezTo>
                  <a:pt x="327094" y="3588722"/>
                  <a:pt x="281239" y="3621216"/>
                  <a:pt x="261652" y="3667526"/>
                </a:cubicBezTo>
                <a:lnTo>
                  <a:pt x="258054" y="3685345"/>
                </a:lnTo>
                <a:lnTo>
                  <a:pt x="258054" y="3774263"/>
                </a:lnTo>
                <a:cubicBezTo>
                  <a:pt x="258054" y="3845523"/>
                  <a:pt x="200287" y="3903290"/>
                  <a:pt x="129027" y="3903290"/>
                </a:cubicBezTo>
                <a:lnTo>
                  <a:pt x="129028" y="3903289"/>
                </a:lnTo>
                <a:cubicBezTo>
                  <a:pt x="57768" y="3903289"/>
                  <a:pt x="1" y="3845522"/>
                  <a:pt x="1" y="3774262"/>
                </a:cubicBezTo>
                <a:lnTo>
                  <a:pt x="1" y="1751439"/>
                </a:lnTo>
                <a:lnTo>
                  <a:pt x="0" y="1751439"/>
                </a:lnTo>
                <a:lnTo>
                  <a:pt x="0" y="0"/>
                </a:lnTo>
                <a:close/>
              </a:path>
            </a:pathLst>
          </a:cu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30536189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Graphic with title 1">
    <p:spTree>
      <p:nvGrpSpPr>
        <p:cNvPr id="1" name=""/>
        <p:cNvGrpSpPr/>
        <p:nvPr/>
      </p:nvGrpSpPr>
      <p:grpSpPr>
        <a:xfrm>
          <a:off x="0" y="0"/>
          <a:ext cx="0" cy="0"/>
          <a:chOff x="0" y="0"/>
          <a:chExt cx="0" cy="0"/>
        </a:xfrm>
      </p:grpSpPr>
      <p:sp>
        <p:nvSpPr>
          <p:cNvPr id="4" name="Marcador de imagen 3"/>
          <p:cNvSpPr>
            <a:spLocks noGrp="1"/>
          </p:cNvSpPr>
          <p:nvPr>
            <p:ph type="pic" sz="quarter" idx="10"/>
          </p:nvPr>
        </p:nvSpPr>
        <p:spPr>
          <a:xfrm>
            <a:off x="0" y="164345"/>
            <a:ext cx="4048838" cy="5200575"/>
          </a:xfrm>
          <a:custGeom>
            <a:avLst/>
            <a:gdLst>
              <a:gd name="connsiteX0" fmla="*/ 1524638 w 4048838"/>
              <a:gd name="connsiteY0" fmla="*/ 0 h 5364921"/>
              <a:gd name="connsiteX1" fmla="*/ 1524639 w 4048838"/>
              <a:gd name="connsiteY1" fmla="*/ 0 h 5364921"/>
              <a:gd name="connsiteX2" fmla="*/ 1524639 w 4048838"/>
              <a:gd name="connsiteY2" fmla="*/ 1177004 h 5364921"/>
              <a:gd name="connsiteX3" fmla="*/ 1534777 w 4048838"/>
              <a:gd name="connsiteY3" fmla="*/ 1126785 h 5364921"/>
              <a:gd name="connsiteX4" fmla="*/ 1653665 w 4048838"/>
              <a:gd name="connsiteY4" fmla="*/ 1047981 h 5364921"/>
              <a:gd name="connsiteX5" fmla="*/ 1772552 w 4048838"/>
              <a:gd name="connsiteY5" fmla="*/ 1126785 h 5364921"/>
              <a:gd name="connsiteX6" fmla="*/ 1782316 w 4048838"/>
              <a:gd name="connsiteY6" fmla="*/ 1175145 h 5364921"/>
              <a:gd name="connsiteX7" fmla="*/ 1782316 w 4048838"/>
              <a:gd name="connsiteY7" fmla="*/ 1761547 h 5364921"/>
              <a:gd name="connsiteX8" fmla="*/ 1911343 w 4048838"/>
              <a:gd name="connsiteY8" fmla="*/ 1890574 h 5364921"/>
              <a:gd name="connsiteX9" fmla="*/ 1911342 w 4048838"/>
              <a:gd name="connsiteY9" fmla="*/ 1890573 h 5364921"/>
              <a:gd name="connsiteX10" fmla="*/ 2040369 w 4048838"/>
              <a:gd name="connsiteY10" fmla="*/ 1761546 h 5364921"/>
              <a:gd name="connsiteX11" fmla="*/ 2040369 w 4048838"/>
              <a:gd name="connsiteY11" fmla="*/ 0 h 5364921"/>
              <a:gd name="connsiteX12" fmla="*/ 2040369 w 4048838"/>
              <a:gd name="connsiteY12" fmla="*/ 0 h 5364921"/>
              <a:gd name="connsiteX13" fmla="*/ 2040370 w 4048838"/>
              <a:gd name="connsiteY13" fmla="*/ 864584 h 5364921"/>
              <a:gd name="connsiteX14" fmla="*/ 2050508 w 4048838"/>
              <a:gd name="connsiteY14" fmla="*/ 814365 h 5364921"/>
              <a:gd name="connsiteX15" fmla="*/ 2169396 w 4048838"/>
              <a:gd name="connsiteY15" fmla="*/ 735561 h 5364921"/>
              <a:gd name="connsiteX16" fmla="*/ 2288283 w 4048838"/>
              <a:gd name="connsiteY16" fmla="*/ 814365 h 5364921"/>
              <a:gd name="connsiteX17" fmla="*/ 2291881 w 4048838"/>
              <a:gd name="connsiteY17" fmla="*/ 832184 h 5364921"/>
              <a:gd name="connsiteX18" fmla="*/ 2291881 w 4048838"/>
              <a:gd name="connsiteY18" fmla="*/ 1141130 h 5364921"/>
              <a:gd name="connsiteX19" fmla="*/ 2420908 w 4048838"/>
              <a:gd name="connsiteY19" fmla="*/ 1270157 h 5364921"/>
              <a:gd name="connsiteX20" fmla="*/ 2420907 w 4048838"/>
              <a:gd name="connsiteY20" fmla="*/ 1270156 h 5364921"/>
              <a:gd name="connsiteX21" fmla="*/ 2549934 w 4048838"/>
              <a:gd name="connsiteY21" fmla="*/ 1141129 h 5364921"/>
              <a:gd name="connsiteX22" fmla="*/ 2549934 w 4048838"/>
              <a:gd name="connsiteY22" fmla="*/ 1094391 h 5364921"/>
              <a:gd name="connsiteX23" fmla="*/ 2568603 w 4048838"/>
              <a:gd name="connsiteY23" fmla="*/ 1061849 h 5364921"/>
              <a:gd name="connsiteX24" fmla="*/ 2645668 w 4048838"/>
              <a:gd name="connsiteY24" fmla="*/ 1015405 h 5364921"/>
              <a:gd name="connsiteX25" fmla="*/ 2669148 w 4048838"/>
              <a:gd name="connsiteY25" fmla="*/ 1013038 h 5364921"/>
              <a:gd name="connsiteX26" fmla="*/ 2669148 w 4048838"/>
              <a:gd name="connsiteY26" fmla="*/ 1012300 h 5364921"/>
              <a:gd name="connsiteX27" fmla="*/ 2717218 w 4048838"/>
              <a:gd name="connsiteY27" fmla="*/ 1002596 h 5364921"/>
              <a:gd name="connsiteX28" fmla="*/ 2796021 w 4048838"/>
              <a:gd name="connsiteY28" fmla="*/ 883708 h 5364921"/>
              <a:gd name="connsiteX29" fmla="*/ 2796021 w 4048838"/>
              <a:gd name="connsiteY29" fmla="*/ 769724 h 5364921"/>
              <a:gd name="connsiteX30" fmla="*/ 2804410 w 4048838"/>
              <a:gd name="connsiteY30" fmla="*/ 728174 h 5364921"/>
              <a:gd name="connsiteX31" fmla="*/ 2923297 w 4048838"/>
              <a:gd name="connsiteY31" fmla="*/ 649370 h 5364921"/>
              <a:gd name="connsiteX32" fmla="*/ 3042184 w 4048838"/>
              <a:gd name="connsiteY32" fmla="*/ 728174 h 5364921"/>
              <a:gd name="connsiteX33" fmla="*/ 3044374 w 4048838"/>
              <a:gd name="connsiteY33" fmla="*/ 739019 h 5364921"/>
              <a:gd name="connsiteX34" fmla="*/ 3044374 w 4048838"/>
              <a:gd name="connsiteY34" fmla="*/ 892422 h 5364921"/>
              <a:gd name="connsiteX35" fmla="*/ 3123177 w 4048838"/>
              <a:gd name="connsiteY35" fmla="*/ 1011310 h 5364921"/>
              <a:gd name="connsiteX36" fmla="*/ 3171247 w 4048838"/>
              <a:gd name="connsiteY36" fmla="*/ 1021014 h 5364921"/>
              <a:gd name="connsiteX37" fmla="*/ 3171247 w 4048838"/>
              <a:gd name="connsiteY37" fmla="*/ 1021752 h 5364921"/>
              <a:gd name="connsiteX38" fmla="*/ 3194727 w 4048838"/>
              <a:gd name="connsiteY38" fmla="*/ 1024119 h 5364921"/>
              <a:gd name="connsiteX39" fmla="*/ 3294455 w 4048838"/>
              <a:gd name="connsiteY39" fmla="*/ 1110068 h 5364921"/>
              <a:gd name="connsiteX40" fmla="*/ 3296659 w 4048838"/>
              <a:gd name="connsiteY40" fmla="*/ 1122558 h 5364921"/>
              <a:gd name="connsiteX41" fmla="*/ 3296659 w 4048838"/>
              <a:gd name="connsiteY41" fmla="*/ 1256466 h 5364921"/>
              <a:gd name="connsiteX42" fmla="*/ 3425686 w 4048838"/>
              <a:gd name="connsiteY42" fmla="*/ 1385493 h 5364921"/>
              <a:gd name="connsiteX43" fmla="*/ 3425685 w 4048838"/>
              <a:gd name="connsiteY43" fmla="*/ 1385492 h 5364921"/>
              <a:gd name="connsiteX44" fmla="*/ 3554712 w 4048838"/>
              <a:gd name="connsiteY44" fmla="*/ 1256465 h 5364921"/>
              <a:gd name="connsiteX45" fmla="*/ 3554712 w 4048838"/>
              <a:gd name="connsiteY45" fmla="*/ 891211 h 5364921"/>
              <a:gd name="connsiteX46" fmla="*/ 3556916 w 4048838"/>
              <a:gd name="connsiteY46" fmla="*/ 878721 h 5364921"/>
              <a:gd name="connsiteX47" fmla="*/ 3656645 w 4048838"/>
              <a:gd name="connsiteY47" fmla="*/ 792772 h 5364921"/>
              <a:gd name="connsiteX48" fmla="*/ 3680125 w 4048838"/>
              <a:gd name="connsiteY48" fmla="*/ 790405 h 5364921"/>
              <a:gd name="connsiteX49" fmla="*/ 3680125 w 4048838"/>
              <a:gd name="connsiteY49" fmla="*/ 789667 h 5364921"/>
              <a:gd name="connsiteX50" fmla="*/ 3728195 w 4048838"/>
              <a:gd name="connsiteY50" fmla="*/ 779963 h 5364921"/>
              <a:gd name="connsiteX51" fmla="*/ 3806998 w 4048838"/>
              <a:gd name="connsiteY51" fmla="*/ 661075 h 5364921"/>
              <a:gd name="connsiteX52" fmla="*/ 3806998 w 4048838"/>
              <a:gd name="connsiteY52" fmla="*/ 284700 h 5364921"/>
              <a:gd name="connsiteX53" fmla="*/ 3815387 w 4048838"/>
              <a:gd name="connsiteY53" fmla="*/ 243150 h 5364921"/>
              <a:gd name="connsiteX54" fmla="*/ 3934274 w 4048838"/>
              <a:gd name="connsiteY54" fmla="*/ 164346 h 5364921"/>
              <a:gd name="connsiteX55" fmla="*/ 4033837 w 4048838"/>
              <a:gd name="connsiteY55" fmla="*/ 211300 h 5364921"/>
              <a:gd name="connsiteX56" fmla="*/ 4047851 w 4048838"/>
              <a:gd name="connsiteY56" fmla="*/ 234398 h 5364921"/>
              <a:gd name="connsiteX57" fmla="*/ 4047851 w 4048838"/>
              <a:gd name="connsiteY57" fmla="*/ 2080334 h 5364921"/>
              <a:gd name="connsiteX58" fmla="*/ 4048838 w 4048838"/>
              <a:gd name="connsiteY58" fmla="*/ 2080334 h 5364921"/>
              <a:gd name="connsiteX59" fmla="*/ 4048838 w 4048838"/>
              <a:gd name="connsiteY59" fmla="*/ 3156804 h 5364921"/>
              <a:gd name="connsiteX60" fmla="*/ 3970035 w 4048838"/>
              <a:gd name="connsiteY60" fmla="*/ 3275692 h 5364921"/>
              <a:gd name="connsiteX61" fmla="*/ 3921965 w 4048838"/>
              <a:gd name="connsiteY61" fmla="*/ 3285396 h 5364921"/>
              <a:gd name="connsiteX62" fmla="*/ 3921965 w 4048838"/>
              <a:gd name="connsiteY62" fmla="*/ 3286134 h 5364921"/>
              <a:gd name="connsiteX63" fmla="*/ 3898485 w 4048838"/>
              <a:gd name="connsiteY63" fmla="*/ 3288501 h 5364921"/>
              <a:gd name="connsiteX64" fmla="*/ 3821421 w 4048838"/>
              <a:gd name="connsiteY64" fmla="*/ 3334945 h 5364921"/>
              <a:gd name="connsiteX65" fmla="*/ 3800256 w 4048838"/>
              <a:gd name="connsiteY65" fmla="*/ 3371836 h 5364921"/>
              <a:gd name="connsiteX66" fmla="*/ 3800256 w 4048838"/>
              <a:gd name="connsiteY66" fmla="*/ 3435150 h 5364921"/>
              <a:gd name="connsiteX67" fmla="*/ 3721453 w 4048838"/>
              <a:gd name="connsiteY67" fmla="*/ 3554038 h 5364921"/>
              <a:gd name="connsiteX68" fmla="*/ 3673383 w 4048838"/>
              <a:gd name="connsiteY68" fmla="*/ 3563742 h 5364921"/>
              <a:gd name="connsiteX69" fmla="*/ 3673383 w 4048838"/>
              <a:gd name="connsiteY69" fmla="*/ 3564480 h 5364921"/>
              <a:gd name="connsiteX70" fmla="*/ 3649903 w 4048838"/>
              <a:gd name="connsiteY70" fmla="*/ 3566847 h 5364921"/>
              <a:gd name="connsiteX71" fmla="*/ 3550174 w 4048838"/>
              <a:gd name="connsiteY71" fmla="*/ 3652796 h 5364921"/>
              <a:gd name="connsiteX72" fmla="*/ 3550154 w 4048838"/>
              <a:gd name="connsiteY72" fmla="*/ 3652909 h 5364921"/>
              <a:gd name="connsiteX73" fmla="*/ 3550154 w 4048838"/>
              <a:gd name="connsiteY73" fmla="*/ 4212702 h 5364921"/>
              <a:gd name="connsiteX74" fmla="*/ 3471351 w 4048838"/>
              <a:gd name="connsiteY74" fmla="*/ 4331590 h 5364921"/>
              <a:gd name="connsiteX75" fmla="*/ 3423281 w 4048838"/>
              <a:gd name="connsiteY75" fmla="*/ 4341294 h 5364921"/>
              <a:gd name="connsiteX76" fmla="*/ 3423281 w 4048838"/>
              <a:gd name="connsiteY76" fmla="*/ 4342032 h 5364921"/>
              <a:gd name="connsiteX77" fmla="*/ 3399801 w 4048838"/>
              <a:gd name="connsiteY77" fmla="*/ 4344399 h 5364921"/>
              <a:gd name="connsiteX78" fmla="*/ 3300072 w 4048838"/>
              <a:gd name="connsiteY78" fmla="*/ 4430348 h 5364921"/>
              <a:gd name="connsiteX79" fmla="*/ 3299821 w 4048838"/>
              <a:gd name="connsiteY79" fmla="*/ 4431771 h 5364921"/>
              <a:gd name="connsiteX80" fmla="*/ 3299821 w 4048838"/>
              <a:gd name="connsiteY80" fmla="*/ 4700096 h 5364921"/>
              <a:gd name="connsiteX81" fmla="*/ 3170794 w 4048838"/>
              <a:gd name="connsiteY81" fmla="*/ 4829123 h 5364921"/>
              <a:gd name="connsiteX82" fmla="*/ 3170795 w 4048838"/>
              <a:gd name="connsiteY82" fmla="*/ 4829122 h 5364921"/>
              <a:gd name="connsiteX83" fmla="*/ 3041768 w 4048838"/>
              <a:gd name="connsiteY83" fmla="*/ 4700095 h 5364921"/>
              <a:gd name="connsiteX84" fmla="*/ 3041768 w 4048838"/>
              <a:gd name="connsiteY84" fmla="*/ 4420076 h 5364921"/>
              <a:gd name="connsiteX85" fmla="*/ 3039765 w 4048838"/>
              <a:gd name="connsiteY85" fmla="*/ 4408725 h 5364921"/>
              <a:gd name="connsiteX86" fmla="*/ 2940036 w 4048838"/>
              <a:gd name="connsiteY86" fmla="*/ 4322776 h 5364921"/>
              <a:gd name="connsiteX87" fmla="*/ 2916556 w 4048838"/>
              <a:gd name="connsiteY87" fmla="*/ 4320409 h 5364921"/>
              <a:gd name="connsiteX88" fmla="*/ 2916556 w 4048838"/>
              <a:gd name="connsiteY88" fmla="*/ 4319671 h 5364921"/>
              <a:gd name="connsiteX89" fmla="*/ 2868486 w 4048838"/>
              <a:gd name="connsiteY89" fmla="*/ 4309967 h 5364921"/>
              <a:gd name="connsiteX90" fmla="*/ 2789683 w 4048838"/>
              <a:gd name="connsiteY90" fmla="*/ 4191079 h 5364921"/>
              <a:gd name="connsiteX91" fmla="*/ 2789683 w 4048838"/>
              <a:gd name="connsiteY91" fmla="*/ 4100949 h 5364921"/>
              <a:gd name="connsiteX92" fmla="*/ 2781294 w 4048838"/>
              <a:gd name="connsiteY92" fmla="*/ 4059399 h 5364921"/>
              <a:gd name="connsiteX93" fmla="*/ 2662407 w 4048838"/>
              <a:gd name="connsiteY93" fmla="*/ 3980595 h 5364921"/>
              <a:gd name="connsiteX94" fmla="*/ 2543520 w 4048838"/>
              <a:gd name="connsiteY94" fmla="*/ 4059399 h 5364921"/>
              <a:gd name="connsiteX95" fmla="*/ 2541330 w 4048838"/>
              <a:gd name="connsiteY95" fmla="*/ 4070243 h 5364921"/>
              <a:gd name="connsiteX96" fmla="*/ 2541330 w 4048838"/>
              <a:gd name="connsiteY96" fmla="*/ 4311113 h 5364921"/>
              <a:gd name="connsiteX97" fmla="*/ 2462527 w 4048838"/>
              <a:gd name="connsiteY97" fmla="*/ 4430001 h 5364921"/>
              <a:gd name="connsiteX98" fmla="*/ 2414457 w 4048838"/>
              <a:gd name="connsiteY98" fmla="*/ 4439705 h 5364921"/>
              <a:gd name="connsiteX99" fmla="*/ 2414457 w 4048838"/>
              <a:gd name="connsiteY99" fmla="*/ 4440443 h 5364921"/>
              <a:gd name="connsiteX100" fmla="*/ 2390977 w 4048838"/>
              <a:gd name="connsiteY100" fmla="*/ 4442810 h 5364921"/>
              <a:gd name="connsiteX101" fmla="*/ 2291248 w 4048838"/>
              <a:gd name="connsiteY101" fmla="*/ 4528759 h 5364921"/>
              <a:gd name="connsiteX102" fmla="*/ 2290996 w 4048838"/>
              <a:gd name="connsiteY102" fmla="*/ 4530188 h 5364921"/>
              <a:gd name="connsiteX103" fmla="*/ 2290996 w 4048838"/>
              <a:gd name="connsiteY103" fmla="*/ 4634829 h 5364921"/>
              <a:gd name="connsiteX104" fmla="*/ 2161969 w 4048838"/>
              <a:gd name="connsiteY104" fmla="*/ 4763856 h 5364921"/>
              <a:gd name="connsiteX105" fmla="*/ 2161970 w 4048838"/>
              <a:gd name="connsiteY105" fmla="*/ 4763855 h 5364921"/>
              <a:gd name="connsiteX106" fmla="*/ 2032943 w 4048838"/>
              <a:gd name="connsiteY106" fmla="*/ 4634828 h 5364921"/>
              <a:gd name="connsiteX107" fmla="*/ 2032943 w 4048838"/>
              <a:gd name="connsiteY107" fmla="*/ 2080334 h 5364921"/>
              <a:gd name="connsiteX108" fmla="*/ 2032942 w 4048838"/>
              <a:gd name="connsiteY108" fmla="*/ 4651351 h 5364921"/>
              <a:gd name="connsiteX109" fmla="*/ 2022804 w 4048838"/>
              <a:gd name="connsiteY109" fmla="*/ 4601132 h 5364921"/>
              <a:gd name="connsiteX110" fmla="*/ 1903916 w 4048838"/>
              <a:gd name="connsiteY110" fmla="*/ 4522328 h 5364921"/>
              <a:gd name="connsiteX111" fmla="*/ 1785029 w 4048838"/>
              <a:gd name="connsiteY111" fmla="*/ 4601132 h 5364921"/>
              <a:gd name="connsiteX112" fmla="*/ 1775265 w 4048838"/>
              <a:gd name="connsiteY112" fmla="*/ 4649492 h 5364921"/>
              <a:gd name="connsiteX113" fmla="*/ 1775265 w 4048838"/>
              <a:gd name="connsiteY113" fmla="*/ 5235894 h 5364921"/>
              <a:gd name="connsiteX114" fmla="*/ 1646238 w 4048838"/>
              <a:gd name="connsiteY114" fmla="*/ 5364921 h 5364921"/>
              <a:gd name="connsiteX115" fmla="*/ 1646239 w 4048838"/>
              <a:gd name="connsiteY115" fmla="*/ 5364920 h 5364921"/>
              <a:gd name="connsiteX116" fmla="*/ 1517212 w 4048838"/>
              <a:gd name="connsiteY116" fmla="*/ 5235893 h 5364921"/>
              <a:gd name="connsiteX117" fmla="*/ 1517212 w 4048838"/>
              <a:gd name="connsiteY117" fmla="*/ 2080334 h 5364921"/>
              <a:gd name="connsiteX118" fmla="*/ 1517211 w 4048838"/>
              <a:gd name="connsiteY118" fmla="*/ 4338931 h 5364921"/>
              <a:gd name="connsiteX119" fmla="*/ 1507073 w 4048838"/>
              <a:gd name="connsiteY119" fmla="*/ 4288712 h 5364921"/>
              <a:gd name="connsiteX120" fmla="*/ 1388185 w 4048838"/>
              <a:gd name="connsiteY120" fmla="*/ 4209908 h 5364921"/>
              <a:gd name="connsiteX121" fmla="*/ 1269298 w 4048838"/>
              <a:gd name="connsiteY121" fmla="*/ 4288712 h 5364921"/>
              <a:gd name="connsiteX122" fmla="*/ 1265700 w 4048838"/>
              <a:gd name="connsiteY122" fmla="*/ 4306531 h 5364921"/>
              <a:gd name="connsiteX123" fmla="*/ 1265700 w 4048838"/>
              <a:gd name="connsiteY123" fmla="*/ 4615477 h 5364921"/>
              <a:gd name="connsiteX124" fmla="*/ 1136673 w 4048838"/>
              <a:gd name="connsiteY124" fmla="*/ 4744504 h 5364921"/>
              <a:gd name="connsiteX125" fmla="*/ 1136674 w 4048838"/>
              <a:gd name="connsiteY125" fmla="*/ 4744503 h 5364921"/>
              <a:gd name="connsiteX126" fmla="*/ 1007647 w 4048838"/>
              <a:gd name="connsiteY126" fmla="*/ 4615476 h 5364921"/>
              <a:gd name="connsiteX127" fmla="*/ 1007647 w 4048838"/>
              <a:gd name="connsiteY127" fmla="*/ 4568738 h 5364921"/>
              <a:gd name="connsiteX128" fmla="*/ 988978 w 4048838"/>
              <a:gd name="connsiteY128" fmla="*/ 4536196 h 5364921"/>
              <a:gd name="connsiteX129" fmla="*/ 911913 w 4048838"/>
              <a:gd name="connsiteY129" fmla="*/ 4489752 h 5364921"/>
              <a:gd name="connsiteX130" fmla="*/ 888433 w 4048838"/>
              <a:gd name="connsiteY130" fmla="*/ 4487385 h 5364921"/>
              <a:gd name="connsiteX131" fmla="*/ 888433 w 4048838"/>
              <a:gd name="connsiteY131" fmla="*/ 4486647 h 5364921"/>
              <a:gd name="connsiteX132" fmla="*/ 840363 w 4048838"/>
              <a:gd name="connsiteY132" fmla="*/ 4476943 h 5364921"/>
              <a:gd name="connsiteX133" fmla="*/ 761560 w 4048838"/>
              <a:gd name="connsiteY133" fmla="*/ 4358055 h 5364921"/>
              <a:gd name="connsiteX134" fmla="*/ 761560 w 4048838"/>
              <a:gd name="connsiteY134" fmla="*/ 4244071 h 5364921"/>
              <a:gd name="connsiteX135" fmla="*/ 753171 w 4048838"/>
              <a:gd name="connsiteY135" fmla="*/ 4202521 h 5364921"/>
              <a:gd name="connsiteX136" fmla="*/ 634284 w 4048838"/>
              <a:gd name="connsiteY136" fmla="*/ 4123717 h 5364921"/>
              <a:gd name="connsiteX137" fmla="*/ 515397 w 4048838"/>
              <a:gd name="connsiteY137" fmla="*/ 4202521 h 5364921"/>
              <a:gd name="connsiteX138" fmla="*/ 513207 w 4048838"/>
              <a:gd name="connsiteY138" fmla="*/ 4213366 h 5364921"/>
              <a:gd name="connsiteX139" fmla="*/ 513207 w 4048838"/>
              <a:gd name="connsiteY139" fmla="*/ 4366769 h 5364921"/>
              <a:gd name="connsiteX140" fmla="*/ 434404 w 4048838"/>
              <a:gd name="connsiteY140" fmla="*/ 4485657 h 5364921"/>
              <a:gd name="connsiteX141" fmla="*/ 386334 w 4048838"/>
              <a:gd name="connsiteY141" fmla="*/ 4495361 h 5364921"/>
              <a:gd name="connsiteX142" fmla="*/ 386334 w 4048838"/>
              <a:gd name="connsiteY142" fmla="*/ 4496099 h 5364921"/>
              <a:gd name="connsiteX143" fmla="*/ 362854 w 4048838"/>
              <a:gd name="connsiteY143" fmla="*/ 4498466 h 5364921"/>
              <a:gd name="connsiteX144" fmla="*/ 263125 w 4048838"/>
              <a:gd name="connsiteY144" fmla="*/ 4584415 h 5364921"/>
              <a:gd name="connsiteX145" fmla="*/ 260921 w 4048838"/>
              <a:gd name="connsiteY145" fmla="*/ 4596905 h 5364921"/>
              <a:gd name="connsiteX146" fmla="*/ 260921 w 4048838"/>
              <a:gd name="connsiteY146" fmla="*/ 4730813 h 5364921"/>
              <a:gd name="connsiteX147" fmla="*/ 131894 w 4048838"/>
              <a:gd name="connsiteY147" fmla="*/ 4859840 h 5364921"/>
              <a:gd name="connsiteX148" fmla="*/ 131895 w 4048838"/>
              <a:gd name="connsiteY148" fmla="*/ 4859839 h 5364921"/>
              <a:gd name="connsiteX149" fmla="*/ 2868 w 4048838"/>
              <a:gd name="connsiteY149" fmla="*/ 4730812 h 5364921"/>
              <a:gd name="connsiteX150" fmla="*/ 2868 w 4048838"/>
              <a:gd name="connsiteY150" fmla="*/ 4365558 h 5364921"/>
              <a:gd name="connsiteX151" fmla="*/ 664 w 4048838"/>
              <a:gd name="connsiteY151" fmla="*/ 4353068 h 5364921"/>
              <a:gd name="connsiteX152" fmla="*/ 0 w 4048838"/>
              <a:gd name="connsiteY152" fmla="*/ 4351789 h 5364921"/>
              <a:gd name="connsiteX153" fmla="*/ 0 w 4048838"/>
              <a:gd name="connsiteY153" fmla="*/ 858029 h 5364921"/>
              <a:gd name="connsiteX154" fmla="*/ 90123 w 4048838"/>
              <a:gd name="connsiteY154" fmla="*/ 858029 h 5364921"/>
              <a:gd name="connsiteX155" fmla="*/ 134300 w 4048838"/>
              <a:gd name="connsiteY155" fmla="*/ 866947 h 5364921"/>
              <a:gd name="connsiteX156" fmla="*/ 134300 w 4048838"/>
              <a:gd name="connsiteY156" fmla="*/ 867685 h 5364921"/>
              <a:gd name="connsiteX157" fmla="*/ 157780 w 4048838"/>
              <a:gd name="connsiteY157" fmla="*/ 870052 h 5364921"/>
              <a:gd name="connsiteX158" fmla="*/ 257509 w 4048838"/>
              <a:gd name="connsiteY158" fmla="*/ 956001 h 5364921"/>
              <a:gd name="connsiteX159" fmla="*/ 257760 w 4048838"/>
              <a:gd name="connsiteY159" fmla="*/ 957424 h 5364921"/>
              <a:gd name="connsiteX160" fmla="*/ 257760 w 4048838"/>
              <a:gd name="connsiteY160" fmla="*/ 1225749 h 5364921"/>
              <a:gd name="connsiteX161" fmla="*/ 386787 w 4048838"/>
              <a:gd name="connsiteY161" fmla="*/ 1354776 h 5364921"/>
              <a:gd name="connsiteX162" fmla="*/ 386786 w 4048838"/>
              <a:gd name="connsiteY162" fmla="*/ 1354775 h 5364921"/>
              <a:gd name="connsiteX163" fmla="*/ 515813 w 4048838"/>
              <a:gd name="connsiteY163" fmla="*/ 1225748 h 5364921"/>
              <a:gd name="connsiteX164" fmla="*/ 515813 w 4048838"/>
              <a:gd name="connsiteY164" fmla="*/ 945729 h 5364921"/>
              <a:gd name="connsiteX165" fmla="*/ 517816 w 4048838"/>
              <a:gd name="connsiteY165" fmla="*/ 934378 h 5364921"/>
              <a:gd name="connsiteX166" fmla="*/ 617545 w 4048838"/>
              <a:gd name="connsiteY166" fmla="*/ 848429 h 5364921"/>
              <a:gd name="connsiteX167" fmla="*/ 641025 w 4048838"/>
              <a:gd name="connsiteY167" fmla="*/ 846062 h 5364921"/>
              <a:gd name="connsiteX168" fmla="*/ 641025 w 4048838"/>
              <a:gd name="connsiteY168" fmla="*/ 845324 h 5364921"/>
              <a:gd name="connsiteX169" fmla="*/ 689095 w 4048838"/>
              <a:gd name="connsiteY169" fmla="*/ 835620 h 5364921"/>
              <a:gd name="connsiteX170" fmla="*/ 767898 w 4048838"/>
              <a:gd name="connsiteY170" fmla="*/ 716732 h 5364921"/>
              <a:gd name="connsiteX171" fmla="*/ 767898 w 4048838"/>
              <a:gd name="connsiteY171" fmla="*/ 626602 h 5364921"/>
              <a:gd name="connsiteX172" fmla="*/ 776287 w 4048838"/>
              <a:gd name="connsiteY172" fmla="*/ 585052 h 5364921"/>
              <a:gd name="connsiteX173" fmla="*/ 895174 w 4048838"/>
              <a:gd name="connsiteY173" fmla="*/ 506248 h 5364921"/>
              <a:gd name="connsiteX174" fmla="*/ 1014061 w 4048838"/>
              <a:gd name="connsiteY174" fmla="*/ 585052 h 5364921"/>
              <a:gd name="connsiteX175" fmla="*/ 1016251 w 4048838"/>
              <a:gd name="connsiteY175" fmla="*/ 595896 h 5364921"/>
              <a:gd name="connsiteX176" fmla="*/ 1016251 w 4048838"/>
              <a:gd name="connsiteY176" fmla="*/ 836766 h 5364921"/>
              <a:gd name="connsiteX177" fmla="*/ 1095054 w 4048838"/>
              <a:gd name="connsiteY177" fmla="*/ 955654 h 5364921"/>
              <a:gd name="connsiteX178" fmla="*/ 1143124 w 4048838"/>
              <a:gd name="connsiteY178" fmla="*/ 965358 h 5364921"/>
              <a:gd name="connsiteX179" fmla="*/ 1143124 w 4048838"/>
              <a:gd name="connsiteY179" fmla="*/ 966096 h 5364921"/>
              <a:gd name="connsiteX180" fmla="*/ 1166604 w 4048838"/>
              <a:gd name="connsiteY180" fmla="*/ 968463 h 5364921"/>
              <a:gd name="connsiteX181" fmla="*/ 1266333 w 4048838"/>
              <a:gd name="connsiteY181" fmla="*/ 1054412 h 5364921"/>
              <a:gd name="connsiteX182" fmla="*/ 1266585 w 4048838"/>
              <a:gd name="connsiteY182" fmla="*/ 1055841 h 5364921"/>
              <a:gd name="connsiteX183" fmla="*/ 1266585 w 4048838"/>
              <a:gd name="connsiteY183" fmla="*/ 1160482 h 5364921"/>
              <a:gd name="connsiteX184" fmla="*/ 1395612 w 4048838"/>
              <a:gd name="connsiteY184" fmla="*/ 1289509 h 5364921"/>
              <a:gd name="connsiteX185" fmla="*/ 1395611 w 4048838"/>
              <a:gd name="connsiteY185" fmla="*/ 1289508 h 5364921"/>
              <a:gd name="connsiteX186" fmla="*/ 1524638 w 4048838"/>
              <a:gd name="connsiteY186" fmla="*/ 1160481 h 5364921"/>
              <a:gd name="connsiteX0" fmla="*/ 1524638 w 4048838"/>
              <a:gd name="connsiteY0" fmla="*/ 0 h 5364921"/>
              <a:gd name="connsiteX1" fmla="*/ 1524639 w 4048838"/>
              <a:gd name="connsiteY1" fmla="*/ 0 h 5364921"/>
              <a:gd name="connsiteX2" fmla="*/ 1524639 w 4048838"/>
              <a:gd name="connsiteY2" fmla="*/ 1177004 h 5364921"/>
              <a:gd name="connsiteX3" fmla="*/ 1534777 w 4048838"/>
              <a:gd name="connsiteY3" fmla="*/ 1126785 h 5364921"/>
              <a:gd name="connsiteX4" fmla="*/ 1653665 w 4048838"/>
              <a:gd name="connsiteY4" fmla="*/ 1047981 h 5364921"/>
              <a:gd name="connsiteX5" fmla="*/ 1772552 w 4048838"/>
              <a:gd name="connsiteY5" fmla="*/ 1126785 h 5364921"/>
              <a:gd name="connsiteX6" fmla="*/ 1782316 w 4048838"/>
              <a:gd name="connsiteY6" fmla="*/ 1175145 h 5364921"/>
              <a:gd name="connsiteX7" fmla="*/ 1782316 w 4048838"/>
              <a:gd name="connsiteY7" fmla="*/ 1761547 h 5364921"/>
              <a:gd name="connsiteX8" fmla="*/ 1911343 w 4048838"/>
              <a:gd name="connsiteY8" fmla="*/ 1890574 h 5364921"/>
              <a:gd name="connsiteX9" fmla="*/ 1911342 w 4048838"/>
              <a:gd name="connsiteY9" fmla="*/ 1890573 h 5364921"/>
              <a:gd name="connsiteX10" fmla="*/ 2040369 w 4048838"/>
              <a:gd name="connsiteY10" fmla="*/ 1761546 h 5364921"/>
              <a:gd name="connsiteX11" fmla="*/ 2040369 w 4048838"/>
              <a:gd name="connsiteY11" fmla="*/ 0 h 5364921"/>
              <a:gd name="connsiteX12" fmla="*/ 2040370 w 4048838"/>
              <a:gd name="connsiteY12" fmla="*/ 864584 h 5364921"/>
              <a:gd name="connsiteX13" fmla="*/ 2050508 w 4048838"/>
              <a:gd name="connsiteY13" fmla="*/ 814365 h 5364921"/>
              <a:gd name="connsiteX14" fmla="*/ 2169396 w 4048838"/>
              <a:gd name="connsiteY14" fmla="*/ 735561 h 5364921"/>
              <a:gd name="connsiteX15" fmla="*/ 2288283 w 4048838"/>
              <a:gd name="connsiteY15" fmla="*/ 814365 h 5364921"/>
              <a:gd name="connsiteX16" fmla="*/ 2291881 w 4048838"/>
              <a:gd name="connsiteY16" fmla="*/ 832184 h 5364921"/>
              <a:gd name="connsiteX17" fmla="*/ 2291881 w 4048838"/>
              <a:gd name="connsiteY17" fmla="*/ 1141130 h 5364921"/>
              <a:gd name="connsiteX18" fmla="*/ 2420908 w 4048838"/>
              <a:gd name="connsiteY18" fmla="*/ 1270157 h 5364921"/>
              <a:gd name="connsiteX19" fmla="*/ 2420907 w 4048838"/>
              <a:gd name="connsiteY19" fmla="*/ 1270156 h 5364921"/>
              <a:gd name="connsiteX20" fmla="*/ 2549934 w 4048838"/>
              <a:gd name="connsiteY20" fmla="*/ 1141129 h 5364921"/>
              <a:gd name="connsiteX21" fmla="*/ 2549934 w 4048838"/>
              <a:gd name="connsiteY21" fmla="*/ 1094391 h 5364921"/>
              <a:gd name="connsiteX22" fmla="*/ 2568603 w 4048838"/>
              <a:gd name="connsiteY22" fmla="*/ 1061849 h 5364921"/>
              <a:gd name="connsiteX23" fmla="*/ 2645668 w 4048838"/>
              <a:gd name="connsiteY23" fmla="*/ 1015405 h 5364921"/>
              <a:gd name="connsiteX24" fmla="*/ 2669148 w 4048838"/>
              <a:gd name="connsiteY24" fmla="*/ 1013038 h 5364921"/>
              <a:gd name="connsiteX25" fmla="*/ 2669148 w 4048838"/>
              <a:gd name="connsiteY25" fmla="*/ 1012300 h 5364921"/>
              <a:gd name="connsiteX26" fmla="*/ 2717218 w 4048838"/>
              <a:gd name="connsiteY26" fmla="*/ 1002596 h 5364921"/>
              <a:gd name="connsiteX27" fmla="*/ 2796021 w 4048838"/>
              <a:gd name="connsiteY27" fmla="*/ 883708 h 5364921"/>
              <a:gd name="connsiteX28" fmla="*/ 2796021 w 4048838"/>
              <a:gd name="connsiteY28" fmla="*/ 769724 h 5364921"/>
              <a:gd name="connsiteX29" fmla="*/ 2804410 w 4048838"/>
              <a:gd name="connsiteY29" fmla="*/ 728174 h 5364921"/>
              <a:gd name="connsiteX30" fmla="*/ 2923297 w 4048838"/>
              <a:gd name="connsiteY30" fmla="*/ 649370 h 5364921"/>
              <a:gd name="connsiteX31" fmla="*/ 3042184 w 4048838"/>
              <a:gd name="connsiteY31" fmla="*/ 728174 h 5364921"/>
              <a:gd name="connsiteX32" fmla="*/ 3044374 w 4048838"/>
              <a:gd name="connsiteY32" fmla="*/ 739019 h 5364921"/>
              <a:gd name="connsiteX33" fmla="*/ 3044374 w 4048838"/>
              <a:gd name="connsiteY33" fmla="*/ 892422 h 5364921"/>
              <a:gd name="connsiteX34" fmla="*/ 3123177 w 4048838"/>
              <a:gd name="connsiteY34" fmla="*/ 1011310 h 5364921"/>
              <a:gd name="connsiteX35" fmla="*/ 3171247 w 4048838"/>
              <a:gd name="connsiteY35" fmla="*/ 1021014 h 5364921"/>
              <a:gd name="connsiteX36" fmla="*/ 3171247 w 4048838"/>
              <a:gd name="connsiteY36" fmla="*/ 1021752 h 5364921"/>
              <a:gd name="connsiteX37" fmla="*/ 3194727 w 4048838"/>
              <a:gd name="connsiteY37" fmla="*/ 1024119 h 5364921"/>
              <a:gd name="connsiteX38" fmla="*/ 3294455 w 4048838"/>
              <a:gd name="connsiteY38" fmla="*/ 1110068 h 5364921"/>
              <a:gd name="connsiteX39" fmla="*/ 3296659 w 4048838"/>
              <a:gd name="connsiteY39" fmla="*/ 1122558 h 5364921"/>
              <a:gd name="connsiteX40" fmla="*/ 3296659 w 4048838"/>
              <a:gd name="connsiteY40" fmla="*/ 1256466 h 5364921"/>
              <a:gd name="connsiteX41" fmla="*/ 3425686 w 4048838"/>
              <a:gd name="connsiteY41" fmla="*/ 1385493 h 5364921"/>
              <a:gd name="connsiteX42" fmla="*/ 3425685 w 4048838"/>
              <a:gd name="connsiteY42" fmla="*/ 1385492 h 5364921"/>
              <a:gd name="connsiteX43" fmla="*/ 3554712 w 4048838"/>
              <a:gd name="connsiteY43" fmla="*/ 1256465 h 5364921"/>
              <a:gd name="connsiteX44" fmla="*/ 3554712 w 4048838"/>
              <a:gd name="connsiteY44" fmla="*/ 891211 h 5364921"/>
              <a:gd name="connsiteX45" fmla="*/ 3556916 w 4048838"/>
              <a:gd name="connsiteY45" fmla="*/ 878721 h 5364921"/>
              <a:gd name="connsiteX46" fmla="*/ 3656645 w 4048838"/>
              <a:gd name="connsiteY46" fmla="*/ 792772 h 5364921"/>
              <a:gd name="connsiteX47" fmla="*/ 3680125 w 4048838"/>
              <a:gd name="connsiteY47" fmla="*/ 790405 h 5364921"/>
              <a:gd name="connsiteX48" fmla="*/ 3680125 w 4048838"/>
              <a:gd name="connsiteY48" fmla="*/ 789667 h 5364921"/>
              <a:gd name="connsiteX49" fmla="*/ 3728195 w 4048838"/>
              <a:gd name="connsiteY49" fmla="*/ 779963 h 5364921"/>
              <a:gd name="connsiteX50" fmla="*/ 3806998 w 4048838"/>
              <a:gd name="connsiteY50" fmla="*/ 661075 h 5364921"/>
              <a:gd name="connsiteX51" fmla="*/ 3806998 w 4048838"/>
              <a:gd name="connsiteY51" fmla="*/ 284700 h 5364921"/>
              <a:gd name="connsiteX52" fmla="*/ 3815387 w 4048838"/>
              <a:gd name="connsiteY52" fmla="*/ 243150 h 5364921"/>
              <a:gd name="connsiteX53" fmla="*/ 3934274 w 4048838"/>
              <a:gd name="connsiteY53" fmla="*/ 164346 h 5364921"/>
              <a:gd name="connsiteX54" fmla="*/ 4033837 w 4048838"/>
              <a:gd name="connsiteY54" fmla="*/ 211300 h 5364921"/>
              <a:gd name="connsiteX55" fmla="*/ 4047851 w 4048838"/>
              <a:gd name="connsiteY55" fmla="*/ 234398 h 5364921"/>
              <a:gd name="connsiteX56" fmla="*/ 4047851 w 4048838"/>
              <a:gd name="connsiteY56" fmla="*/ 2080334 h 5364921"/>
              <a:gd name="connsiteX57" fmla="*/ 4048838 w 4048838"/>
              <a:gd name="connsiteY57" fmla="*/ 2080334 h 5364921"/>
              <a:gd name="connsiteX58" fmla="*/ 4048838 w 4048838"/>
              <a:gd name="connsiteY58" fmla="*/ 3156804 h 5364921"/>
              <a:gd name="connsiteX59" fmla="*/ 3970035 w 4048838"/>
              <a:gd name="connsiteY59" fmla="*/ 3275692 h 5364921"/>
              <a:gd name="connsiteX60" fmla="*/ 3921965 w 4048838"/>
              <a:gd name="connsiteY60" fmla="*/ 3285396 h 5364921"/>
              <a:gd name="connsiteX61" fmla="*/ 3921965 w 4048838"/>
              <a:gd name="connsiteY61" fmla="*/ 3286134 h 5364921"/>
              <a:gd name="connsiteX62" fmla="*/ 3898485 w 4048838"/>
              <a:gd name="connsiteY62" fmla="*/ 3288501 h 5364921"/>
              <a:gd name="connsiteX63" fmla="*/ 3821421 w 4048838"/>
              <a:gd name="connsiteY63" fmla="*/ 3334945 h 5364921"/>
              <a:gd name="connsiteX64" fmla="*/ 3800256 w 4048838"/>
              <a:gd name="connsiteY64" fmla="*/ 3371836 h 5364921"/>
              <a:gd name="connsiteX65" fmla="*/ 3800256 w 4048838"/>
              <a:gd name="connsiteY65" fmla="*/ 3435150 h 5364921"/>
              <a:gd name="connsiteX66" fmla="*/ 3721453 w 4048838"/>
              <a:gd name="connsiteY66" fmla="*/ 3554038 h 5364921"/>
              <a:gd name="connsiteX67" fmla="*/ 3673383 w 4048838"/>
              <a:gd name="connsiteY67" fmla="*/ 3563742 h 5364921"/>
              <a:gd name="connsiteX68" fmla="*/ 3673383 w 4048838"/>
              <a:gd name="connsiteY68" fmla="*/ 3564480 h 5364921"/>
              <a:gd name="connsiteX69" fmla="*/ 3649903 w 4048838"/>
              <a:gd name="connsiteY69" fmla="*/ 3566847 h 5364921"/>
              <a:gd name="connsiteX70" fmla="*/ 3550174 w 4048838"/>
              <a:gd name="connsiteY70" fmla="*/ 3652796 h 5364921"/>
              <a:gd name="connsiteX71" fmla="*/ 3550154 w 4048838"/>
              <a:gd name="connsiteY71" fmla="*/ 3652909 h 5364921"/>
              <a:gd name="connsiteX72" fmla="*/ 3550154 w 4048838"/>
              <a:gd name="connsiteY72" fmla="*/ 4212702 h 5364921"/>
              <a:gd name="connsiteX73" fmla="*/ 3471351 w 4048838"/>
              <a:gd name="connsiteY73" fmla="*/ 4331590 h 5364921"/>
              <a:gd name="connsiteX74" fmla="*/ 3423281 w 4048838"/>
              <a:gd name="connsiteY74" fmla="*/ 4341294 h 5364921"/>
              <a:gd name="connsiteX75" fmla="*/ 3423281 w 4048838"/>
              <a:gd name="connsiteY75" fmla="*/ 4342032 h 5364921"/>
              <a:gd name="connsiteX76" fmla="*/ 3399801 w 4048838"/>
              <a:gd name="connsiteY76" fmla="*/ 4344399 h 5364921"/>
              <a:gd name="connsiteX77" fmla="*/ 3300072 w 4048838"/>
              <a:gd name="connsiteY77" fmla="*/ 4430348 h 5364921"/>
              <a:gd name="connsiteX78" fmla="*/ 3299821 w 4048838"/>
              <a:gd name="connsiteY78" fmla="*/ 4431771 h 5364921"/>
              <a:gd name="connsiteX79" fmla="*/ 3299821 w 4048838"/>
              <a:gd name="connsiteY79" fmla="*/ 4700096 h 5364921"/>
              <a:gd name="connsiteX80" fmla="*/ 3170794 w 4048838"/>
              <a:gd name="connsiteY80" fmla="*/ 4829123 h 5364921"/>
              <a:gd name="connsiteX81" fmla="*/ 3170795 w 4048838"/>
              <a:gd name="connsiteY81" fmla="*/ 4829122 h 5364921"/>
              <a:gd name="connsiteX82" fmla="*/ 3041768 w 4048838"/>
              <a:gd name="connsiteY82" fmla="*/ 4700095 h 5364921"/>
              <a:gd name="connsiteX83" fmla="*/ 3041768 w 4048838"/>
              <a:gd name="connsiteY83" fmla="*/ 4420076 h 5364921"/>
              <a:gd name="connsiteX84" fmla="*/ 3039765 w 4048838"/>
              <a:gd name="connsiteY84" fmla="*/ 4408725 h 5364921"/>
              <a:gd name="connsiteX85" fmla="*/ 2940036 w 4048838"/>
              <a:gd name="connsiteY85" fmla="*/ 4322776 h 5364921"/>
              <a:gd name="connsiteX86" fmla="*/ 2916556 w 4048838"/>
              <a:gd name="connsiteY86" fmla="*/ 4320409 h 5364921"/>
              <a:gd name="connsiteX87" fmla="*/ 2916556 w 4048838"/>
              <a:gd name="connsiteY87" fmla="*/ 4319671 h 5364921"/>
              <a:gd name="connsiteX88" fmla="*/ 2868486 w 4048838"/>
              <a:gd name="connsiteY88" fmla="*/ 4309967 h 5364921"/>
              <a:gd name="connsiteX89" fmla="*/ 2789683 w 4048838"/>
              <a:gd name="connsiteY89" fmla="*/ 4191079 h 5364921"/>
              <a:gd name="connsiteX90" fmla="*/ 2789683 w 4048838"/>
              <a:gd name="connsiteY90" fmla="*/ 4100949 h 5364921"/>
              <a:gd name="connsiteX91" fmla="*/ 2781294 w 4048838"/>
              <a:gd name="connsiteY91" fmla="*/ 4059399 h 5364921"/>
              <a:gd name="connsiteX92" fmla="*/ 2662407 w 4048838"/>
              <a:gd name="connsiteY92" fmla="*/ 3980595 h 5364921"/>
              <a:gd name="connsiteX93" fmla="*/ 2543520 w 4048838"/>
              <a:gd name="connsiteY93" fmla="*/ 4059399 h 5364921"/>
              <a:gd name="connsiteX94" fmla="*/ 2541330 w 4048838"/>
              <a:gd name="connsiteY94" fmla="*/ 4070243 h 5364921"/>
              <a:gd name="connsiteX95" fmla="*/ 2541330 w 4048838"/>
              <a:gd name="connsiteY95" fmla="*/ 4311113 h 5364921"/>
              <a:gd name="connsiteX96" fmla="*/ 2462527 w 4048838"/>
              <a:gd name="connsiteY96" fmla="*/ 4430001 h 5364921"/>
              <a:gd name="connsiteX97" fmla="*/ 2414457 w 4048838"/>
              <a:gd name="connsiteY97" fmla="*/ 4439705 h 5364921"/>
              <a:gd name="connsiteX98" fmla="*/ 2414457 w 4048838"/>
              <a:gd name="connsiteY98" fmla="*/ 4440443 h 5364921"/>
              <a:gd name="connsiteX99" fmla="*/ 2390977 w 4048838"/>
              <a:gd name="connsiteY99" fmla="*/ 4442810 h 5364921"/>
              <a:gd name="connsiteX100" fmla="*/ 2291248 w 4048838"/>
              <a:gd name="connsiteY100" fmla="*/ 4528759 h 5364921"/>
              <a:gd name="connsiteX101" fmla="*/ 2290996 w 4048838"/>
              <a:gd name="connsiteY101" fmla="*/ 4530188 h 5364921"/>
              <a:gd name="connsiteX102" fmla="*/ 2290996 w 4048838"/>
              <a:gd name="connsiteY102" fmla="*/ 4634829 h 5364921"/>
              <a:gd name="connsiteX103" fmla="*/ 2161969 w 4048838"/>
              <a:gd name="connsiteY103" fmla="*/ 4763856 h 5364921"/>
              <a:gd name="connsiteX104" fmla="*/ 2161970 w 4048838"/>
              <a:gd name="connsiteY104" fmla="*/ 4763855 h 5364921"/>
              <a:gd name="connsiteX105" fmla="*/ 2032943 w 4048838"/>
              <a:gd name="connsiteY105" fmla="*/ 4634828 h 5364921"/>
              <a:gd name="connsiteX106" fmla="*/ 2032943 w 4048838"/>
              <a:gd name="connsiteY106" fmla="*/ 2080334 h 5364921"/>
              <a:gd name="connsiteX107" fmla="*/ 2032942 w 4048838"/>
              <a:gd name="connsiteY107" fmla="*/ 4651351 h 5364921"/>
              <a:gd name="connsiteX108" fmla="*/ 2022804 w 4048838"/>
              <a:gd name="connsiteY108" fmla="*/ 4601132 h 5364921"/>
              <a:gd name="connsiteX109" fmla="*/ 1903916 w 4048838"/>
              <a:gd name="connsiteY109" fmla="*/ 4522328 h 5364921"/>
              <a:gd name="connsiteX110" fmla="*/ 1785029 w 4048838"/>
              <a:gd name="connsiteY110" fmla="*/ 4601132 h 5364921"/>
              <a:gd name="connsiteX111" fmla="*/ 1775265 w 4048838"/>
              <a:gd name="connsiteY111" fmla="*/ 4649492 h 5364921"/>
              <a:gd name="connsiteX112" fmla="*/ 1775265 w 4048838"/>
              <a:gd name="connsiteY112" fmla="*/ 5235894 h 5364921"/>
              <a:gd name="connsiteX113" fmla="*/ 1646238 w 4048838"/>
              <a:gd name="connsiteY113" fmla="*/ 5364921 h 5364921"/>
              <a:gd name="connsiteX114" fmla="*/ 1646239 w 4048838"/>
              <a:gd name="connsiteY114" fmla="*/ 5364920 h 5364921"/>
              <a:gd name="connsiteX115" fmla="*/ 1517212 w 4048838"/>
              <a:gd name="connsiteY115" fmla="*/ 5235893 h 5364921"/>
              <a:gd name="connsiteX116" fmla="*/ 1517212 w 4048838"/>
              <a:gd name="connsiteY116" fmla="*/ 2080334 h 5364921"/>
              <a:gd name="connsiteX117" fmla="*/ 1517211 w 4048838"/>
              <a:gd name="connsiteY117" fmla="*/ 4338931 h 5364921"/>
              <a:gd name="connsiteX118" fmla="*/ 1507073 w 4048838"/>
              <a:gd name="connsiteY118" fmla="*/ 4288712 h 5364921"/>
              <a:gd name="connsiteX119" fmla="*/ 1388185 w 4048838"/>
              <a:gd name="connsiteY119" fmla="*/ 4209908 h 5364921"/>
              <a:gd name="connsiteX120" fmla="*/ 1269298 w 4048838"/>
              <a:gd name="connsiteY120" fmla="*/ 4288712 h 5364921"/>
              <a:gd name="connsiteX121" fmla="*/ 1265700 w 4048838"/>
              <a:gd name="connsiteY121" fmla="*/ 4306531 h 5364921"/>
              <a:gd name="connsiteX122" fmla="*/ 1265700 w 4048838"/>
              <a:gd name="connsiteY122" fmla="*/ 4615477 h 5364921"/>
              <a:gd name="connsiteX123" fmla="*/ 1136673 w 4048838"/>
              <a:gd name="connsiteY123" fmla="*/ 4744504 h 5364921"/>
              <a:gd name="connsiteX124" fmla="*/ 1136674 w 4048838"/>
              <a:gd name="connsiteY124" fmla="*/ 4744503 h 5364921"/>
              <a:gd name="connsiteX125" fmla="*/ 1007647 w 4048838"/>
              <a:gd name="connsiteY125" fmla="*/ 4615476 h 5364921"/>
              <a:gd name="connsiteX126" fmla="*/ 1007647 w 4048838"/>
              <a:gd name="connsiteY126" fmla="*/ 4568738 h 5364921"/>
              <a:gd name="connsiteX127" fmla="*/ 988978 w 4048838"/>
              <a:gd name="connsiteY127" fmla="*/ 4536196 h 5364921"/>
              <a:gd name="connsiteX128" fmla="*/ 911913 w 4048838"/>
              <a:gd name="connsiteY128" fmla="*/ 4489752 h 5364921"/>
              <a:gd name="connsiteX129" fmla="*/ 888433 w 4048838"/>
              <a:gd name="connsiteY129" fmla="*/ 4487385 h 5364921"/>
              <a:gd name="connsiteX130" fmla="*/ 888433 w 4048838"/>
              <a:gd name="connsiteY130" fmla="*/ 4486647 h 5364921"/>
              <a:gd name="connsiteX131" fmla="*/ 840363 w 4048838"/>
              <a:gd name="connsiteY131" fmla="*/ 4476943 h 5364921"/>
              <a:gd name="connsiteX132" fmla="*/ 761560 w 4048838"/>
              <a:gd name="connsiteY132" fmla="*/ 4358055 h 5364921"/>
              <a:gd name="connsiteX133" fmla="*/ 761560 w 4048838"/>
              <a:gd name="connsiteY133" fmla="*/ 4244071 h 5364921"/>
              <a:gd name="connsiteX134" fmla="*/ 753171 w 4048838"/>
              <a:gd name="connsiteY134" fmla="*/ 4202521 h 5364921"/>
              <a:gd name="connsiteX135" fmla="*/ 634284 w 4048838"/>
              <a:gd name="connsiteY135" fmla="*/ 4123717 h 5364921"/>
              <a:gd name="connsiteX136" fmla="*/ 515397 w 4048838"/>
              <a:gd name="connsiteY136" fmla="*/ 4202521 h 5364921"/>
              <a:gd name="connsiteX137" fmla="*/ 513207 w 4048838"/>
              <a:gd name="connsiteY137" fmla="*/ 4213366 h 5364921"/>
              <a:gd name="connsiteX138" fmla="*/ 513207 w 4048838"/>
              <a:gd name="connsiteY138" fmla="*/ 4366769 h 5364921"/>
              <a:gd name="connsiteX139" fmla="*/ 434404 w 4048838"/>
              <a:gd name="connsiteY139" fmla="*/ 4485657 h 5364921"/>
              <a:gd name="connsiteX140" fmla="*/ 386334 w 4048838"/>
              <a:gd name="connsiteY140" fmla="*/ 4495361 h 5364921"/>
              <a:gd name="connsiteX141" fmla="*/ 386334 w 4048838"/>
              <a:gd name="connsiteY141" fmla="*/ 4496099 h 5364921"/>
              <a:gd name="connsiteX142" fmla="*/ 362854 w 4048838"/>
              <a:gd name="connsiteY142" fmla="*/ 4498466 h 5364921"/>
              <a:gd name="connsiteX143" fmla="*/ 263125 w 4048838"/>
              <a:gd name="connsiteY143" fmla="*/ 4584415 h 5364921"/>
              <a:gd name="connsiteX144" fmla="*/ 260921 w 4048838"/>
              <a:gd name="connsiteY144" fmla="*/ 4596905 h 5364921"/>
              <a:gd name="connsiteX145" fmla="*/ 260921 w 4048838"/>
              <a:gd name="connsiteY145" fmla="*/ 4730813 h 5364921"/>
              <a:gd name="connsiteX146" fmla="*/ 131894 w 4048838"/>
              <a:gd name="connsiteY146" fmla="*/ 4859840 h 5364921"/>
              <a:gd name="connsiteX147" fmla="*/ 131895 w 4048838"/>
              <a:gd name="connsiteY147" fmla="*/ 4859839 h 5364921"/>
              <a:gd name="connsiteX148" fmla="*/ 2868 w 4048838"/>
              <a:gd name="connsiteY148" fmla="*/ 4730812 h 5364921"/>
              <a:gd name="connsiteX149" fmla="*/ 2868 w 4048838"/>
              <a:gd name="connsiteY149" fmla="*/ 4365558 h 5364921"/>
              <a:gd name="connsiteX150" fmla="*/ 664 w 4048838"/>
              <a:gd name="connsiteY150" fmla="*/ 4353068 h 5364921"/>
              <a:gd name="connsiteX151" fmla="*/ 0 w 4048838"/>
              <a:gd name="connsiteY151" fmla="*/ 4351789 h 5364921"/>
              <a:gd name="connsiteX152" fmla="*/ 0 w 4048838"/>
              <a:gd name="connsiteY152" fmla="*/ 858029 h 5364921"/>
              <a:gd name="connsiteX153" fmla="*/ 90123 w 4048838"/>
              <a:gd name="connsiteY153" fmla="*/ 858029 h 5364921"/>
              <a:gd name="connsiteX154" fmla="*/ 134300 w 4048838"/>
              <a:gd name="connsiteY154" fmla="*/ 866947 h 5364921"/>
              <a:gd name="connsiteX155" fmla="*/ 134300 w 4048838"/>
              <a:gd name="connsiteY155" fmla="*/ 867685 h 5364921"/>
              <a:gd name="connsiteX156" fmla="*/ 157780 w 4048838"/>
              <a:gd name="connsiteY156" fmla="*/ 870052 h 5364921"/>
              <a:gd name="connsiteX157" fmla="*/ 257509 w 4048838"/>
              <a:gd name="connsiteY157" fmla="*/ 956001 h 5364921"/>
              <a:gd name="connsiteX158" fmla="*/ 257760 w 4048838"/>
              <a:gd name="connsiteY158" fmla="*/ 957424 h 5364921"/>
              <a:gd name="connsiteX159" fmla="*/ 257760 w 4048838"/>
              <a:gd name="connsiteY159" fmla="*/ 1225749 h 5364921"/>
              <a:gd name="connsiteX160" fmla="*/ 386787 w 4048838"/>
              <a:gd name="connsiteY160" fmla="*/ 1354776 h 5364921"/>
              <a:gd name="connsiteX161" fmla="*/ 386786 w 4048838"/>
              <a:gd name="connsiteY161" fmla="*/ 1354775 h 5364921"/>
              <a:gd name="connsiteX162" fmla="*/ 515813 w 4048838"/>
              <a:gd name="connsiteY162" fmla="*/ 1225748 h 5364921"/>
              <a:gd name="connsiteX163" fmla="*/ 515813 w 4048838"/>
              <a:gd name="connsiteY163" fmla="*/ 945729 h 5364921"/>
              <a:gd name="connsiteX164" fmla="*/ 517816 w 4048838"/>
              <a:gd name="connsiteY164" fmla="*/ 934378 h 5364921"/>
              <a:gd name="connsiteX165" fmla="*/ 617545 w 4048838"/>
              <a:gd name="connsiteY165" fmla="*/ 848429 h 5364921"/>
              <a:gd name="connsiteX166" fmla="*/ 641025 w 4048838"/>
              <a:gd name="connsiteY166" fmla="*/ 846062 h 5364921"/>
              <a:gd name="connsiteX167" fmla="*/ 641025 w 4048838"/>
              <a:gd name="connsiteY167" fmla="*/ 845324 h 5364921"/>
              <a:gd name="connsiteX168" fmla="*/ 689095 w 4048838"/>
              <a:gd name="connsiteY168" fmla="*/ 835620 h 5364921"/>
              <a:gd name="connsiteX169" fmla="*/ 767898 w 4048838"/>
              <a:gd name="connsiteY169" fmla="*/ 716732 h 5364921"/>
              <a:gd name="connsiteX170" fmla="*/ 767898 w 4048838"/>
              <a:gd name="connsiteY170" fmla="*/ 626602 h 5364921"/>
              <a:gd name="connsiteX171" fmla="*/ 776287 w 4048838"/>
              <a:gd name="connsiteY171" fmla="*/ 585052 h 5364921"/>
              <a:gd name="connsiteX172" fmla="*/ 895174 w 4048838"/>
              <a:gd name="connsiteY172" fmla="*/ 506248 h 5364921"/>
              <a:gd name="connsiteX173" fmla="*/ 1014061 w 4048838"/>
              <a:gd name="connsiteY173" fmla="*/ 585052 h 5364921"/>
              <a:gd name="connsiteX174" fmla="*/ 1016251 w 4048838"/>
              <a:gd name="connsiteY174" fmla="*/ 595896 h 5364921"/>
              <a:gd name="connsiteX175" fmla="*/ 1016251 w 4048838"/>
              <a:gd name="connsiteY175" fmla="*/ 836766 h 5364921"/>
              <a:gd name="connsiteX176" fmla="*/ 1095054 w 4048838"/>
              <a:gd name="connsiteY176" fmla="*/ 955654 h 5364921"/>
              <a:gd name="connsiteX177" fmla="*/ 1143124 w 4048838"/>
              <a:gd name="connsiteY177" fmla="*/ 965358 h 5364921"/>
              <a:gd name="connsiteX178" fmla="*/ 1143124 w 4048838"/>
              <a:gd name="connsiteY178" fmla="*/ 966096 h 5364921"/>
              <a:gd name="connsiteX179" fmla="*/ 1166604 w 4048838"/>
              <a:gd name="connsiteY179" fmla="*/ 968463 h 5364921"/>
              <a:gd name="connsiteX180" fmla="*/ 1266333 w 4048838"/>
              <a:gd name="connsiteY180" fmla="*/ 1054412 h 5364921"/>
              <a:gd name="connsiteX181" fmla="*/ 1266585 w 4048838"/>
              <a:gd name="connsiteY181" fmla="*/ 1055841 h 5364921"/>
              <a:gd name="connsiteX182" fmla="*/ 1266585 w 4048838"/>
              <a:gd name="connsiteY182" fmla="*/ 1160482 h 5364921"/>
              <a:gd name="connsiteX183" fmla="*/ 1395612 w 4048838"/>
              <a:gd name="connsiteY183" fmla="*/ 1289509 h 5364921"/>
              <a:gd name="connsiteX184" fmla="*/ 1395611 w 4048838"/>
              <a:gd name="connsiteY184" fmla="*/ 1289508 h 5364921"/>
              <a:gd name="connsiteX185" fmla="*/ 1524638 w 4048838"/>
              <a:gd name="connsiteY185" fmla="*/ 1160481 h 5364921"/>
              <a:gd name="connsiteX186" fmla="*/ 1524638 w 4048838"/>
              <a:gd name="connsiteY186" fmla="*/ 0 h 5364921"/>
              <a:gd name="connsiteX0" fmla="*/ 1524638 w 4048838"/>
              <a:gd name="connsiteY0" fmla="*/ 0 h 5364921"/>
              <a:gd name="connsiteX1" fmla="*/ 1524639 w 4048838"/>
              <a:gd name="connsiteY1" fmla="*/ 0 h 5364921"/>
              <a:gd name="connsiteX2" fmla="*/ 1524639 w 4048838"/>
              <a:gd name="connsiteY2" fmla="*/ 1177004 h 5364921"/>
              <a:gd name="connsiteX3" fmla="*/ 1534777 w 4048838"/>
              <a:gd name="connsiteY3" fmla="*/ 1126785 h 5364921"/>
              <a:gd name="connsiteX4" fmla="*/ 1653665 w 4048838"/>
              <a:gd name="connsiteY4" fmla="*/ 1047981 h 5364921"/>
              <a:gd name="connsiteX5" fmla="*/ 1772552 w 4048838"/>
              <a:gd name="connsiteY5" fmla="*/ 1126785 h 5364921"/>
              <a:gd name="connsiteX6" fmla="*/ 1782316 w 4048838"/>
              <a:gd name="connsiteY6" fmla="*/ 1175145 h 5364921"/>
              <a:gd name="connsiteX7" fmla="*/ 1782316 w 4048838"/>
              <a:gd name="connsiteY7" fmla="*/ 1761547 h 5364921"/>
              <a:gd name="connsiteX8" fmla="*/ 1911343 w 4048838"/>
              <a:gd name="connsiteY8" fmla="*/ 1890574 h 5364921"/>
              <a:gd name="connsiteX9" fmla="*/ 1911342 w 4048838"/>
              <a:gd name="connsiteY9" fmla="*/ 1890573 h 5364921"/>
              <a:gd name="connsiteX10" fmla="*/ 2040369 w 4048838"/>
              <a:gd name="connsiteY10" fmla="*/ 1761546 h 5364921"/>
              <a:gd name="connsiteX11" fmla="*/ 2040370 w 4048838"/>
              <a:gd name="connsiteY11" fmla="*/ 864584 h 5364921"/>
              <a:gd name="connsiteX12" fmla="*/ 2050508 w 4048838"/>
              <a:gd name="connsiteY12" fmla="*/ 814365 h 5364921"/>
              <a:gd name="connsiteX13" fmla="*/ 2169396 w 4048838"/>
              <a:gd name="connsiteY13" fmla="*/ 735561 h 5364921"/>
              <a:gd name="connsiteX14" fmla="*/ 2288283 w 4048838"/>
              <a:gd name="connsiteY14" fmla="*/ 814365 h 5364921"/>
              <a:gd name="connsiteX15" fmla="*/ 2291881 w 4048838"/>
              <a:gd name="connsiteY15" fmla="*/ 832184 h 5364921"/>
              <a:gd name="connsiteX16" fmla="*/ 2291881 w 4048838"/>
              <a:gd name="connsiteY16" fmla="*/ 1141130 h 5364921"/>
              <a:gd name="connsiteX17" fmla="*/ 2420908 w 4048838"/>
              <a:gd name="connsiteY17" fmla="*/ 1270157 h 5364921"/>
              <a:gd name="connsiteX18" fmla="*/ 2420907 w 4048838"/>
              <a:gd name="connsiteY18" fmla="*/ 1270156 h 5364921"/>
              <a:gd name="connsiteX19" fmla="*/ 2549934 w 4048838"/>
              <a:gd name="connsiteY19" fmla="*/ 1141129 h 5364921"/>
              <a:gd name="connsiteX20" fmla="*/ 2549934 w 4048838"/>
              <a:gd name="connsiteY20" fmla="*/ 1094391 h 5364921"/>
              <a:gd name="connsiteX21" fmla="*/ 2568603 w 4048838"/>
              <a:gd name="connsiteY21" fmla="*/ 1061849 h 5364921"/>
              <a:gd name="connsiteX22" fmla="*/ 2645668 w 4048838"/>
              <a:gd name="connsiteY22" fmla="*/ 1015405 h 5364921"/>
              <a:gd name="connsiteX23" fmla="*/ 2669148 w 4048838"/>
              <a:gd name="connsiteY23" fmla="*/ 1013038 h 5364921"/>
              <a:gd name="connsiteX24" fmla="*/ 2669148 w 4048838"/>
              <a:gd name="connsiteY24" fmla="*/ 1012300 h 5364921"/>
              <a:gd name="connsiteX25" fmla="*/ 2717218 w 4048838"/>
              <a:gd name="connsiteY25" fmla="*/ 1002596 h 5364921"/>
              <a:gd name="connsiteX26" fmla="*/ 2796021 w 4048838"/>
              <a:gd name="connsiteY26" fmla="*/ 883708 h 5364921"/>
              <a:gd name="connsiteX27" fmla="*/ 2796021 w 4048838"/>
              <a:gd name="connsiteY27" fmla="*/ 769724 h 5364921"/>
              <a:gd name="connsiteX28" fmla="*/ 2804410 w 4048838"/>
              <a:gd name="connsiteY28" fmla="*/ 728174 h 5364921"/>
              <a:gd name="connsiteX29" fmla="*/ 2923297 w 4048838"/>
              <a:gd name="connsiteY29" fmla="*/ 649370 h 5364921"/>
              <a:gd name="connsiteX30" fmla="*/ 3042184 w 4048838"/>
              <a:gd name="connsiteY30" fmla="*/ 728174 h 5364921"/>
              <a:gd name="connsiteX31" fmla="*/ 3044374 w 4048838"/>
              <a:gd name="connsiteY31" fmla="*/ 739019 h 5364921"/>
              <a:gd name="connsiteX32" fmla="*/ 3044374 w 4048838"/>
              <a:gd name="connsiteY32" fmla="*/ 892422 h 5364921"/>
              <a:gd name="connsiteX33" fmla="*/ 3123177 w 4048838"/>
              <a:gd name="connsiteY33" fmla="*/ 1011310 h 5364921"/>
              <a:gd name="connsiteX34" fmla="*/ 3171247 w 4048838"/>
              <a:gd name="connsiteY34" fmla="*/ 1021014 h 5364921"/>
              <a:gd name="connsiteX35" fmla="*/ 3171247 w 4048838"/>
              <a:gd name="connsiteY35" fmla="*/ 1021752 h 5364921"/>
              <a:gd name="connsiteX36" fmla="*/ 3194727 w 4048838"/>
              <a:gd name="connsiteY36" fmla="*/ 1024119 h 5364921"/>
              <a:gd name="connsiteX37" fmla="*/ 3294455 w 4048838"/>
              <a:gd name="connsiteY37" fmla="*/ 1110068 h 5364921"/>
              <a:gd name="connsiteX38" fmla="*/ 3296659 w 4048838"/>
              <a:gd name="connsiteY38" fmla="*/ 1122558 h 5364921"/>
              <a:gd name="connsiteX39" fmla="*/ 3296659 w 4048838"/>
              <a:gd name="connsiteY39" fmla="*/ 1256466 h 5364921"/>
              <a:gd name="connsiteX40" fmla="*/ 3425686 w 4048838"/>
              <a:gd name="connsiteY40" fmla="*/ 1385493 h 5364921"/>
              <a:gd name="connsiteX41" fmla="*/ 3425685 w 4048838"/>
              <a:gd name="connsiteY41" fmla="*/ 1385492 h 5364921"/>
              <a:gd name="connsiteX42" fmla="*/ 3554712 w 4048838"/>
              <a:gd name="connsiteY42" fmla="*/ 1256465 h 5364921"/>
              <a:gd name="connsiteX43" fmla="*/ 3554712 w 4048838"/>
              <a:gd name="connsiteY43" fmla="*/ 891211 h 5364921"/>
              <a:gd name="connsiteX44" fmla="*/ 3556916 w 4048838"/>
              <a:gd name="connsiteY44" fmla="*/ 878721 h 5364921"/>
              <a:gd name="connsiteX45" fmla="*/ 3656645 w 4048838"/>
              <a:gd name="connsiteY45" fmla="*/ 792772 h 5364921"/>
              <a:gd name="connsiteX46" fmla="*/ 3680125 w 4048838"/>
              <a:gd name="connsiteY46" fmla="*/ 790405 h 5364921"/>
              <a:gd name="connsiteX47" fmla="*/ 3680125 w 4048838"/>
              <a:gd name="connsiteY47" fmla="*/ 789667 h 5364921"/>
              <a:gd name="connsiteX48" fmla="*/ 3728195 w 4048838"/>
              <a:gd name="connsiteY48" fmla="*/ 779963 h 5364921"/>
              <a:gd name="connsiteX49" fmla="*/ 3806998 w 4048838"/>
              <a:gd name="connsiteY49" fmla="*/ 661075 h 5364921"/>
              <a:gd name="connsiteX50" fmla="*/ 3806998 w 4048838"/>
              <a:gd name="connsiteY50" fmla="*/ 284700 h 5364921"/>
              <a:gd name="connsiteX51" fmla="*/ 3815387 w 4048838"/>
              <a:gd name="connsiteY51" fmla="*/ 243150 h 5364921"/>
              <a:gd name="connsiteX52" fmla="*/ 3934274 w 4048838"/>
              <a:gd name="connsiteY52" fmla="*/ 164346 h 5364921"/>
              <a:gd name="connsiteX53" fmla="*/ 4033837 w 4048838"/>
              <a:gd name="connsiteY53" fmla="*/ 211300 h 5364921"/>
              <a:gd name="connsiteX54" fmla="*/ 4047851 w 4048838"/>
              <a:gd name="connsiteY54" fmla="*/ 234398 h 5364921"/>
              <a:gd name="connsiteX55" fmla="*/ 4047851 w 4048838"/>
              <a:gd name="connsiteY55" fmla="*/ 2080334 h 5364921"/>
              <a:gd name="connsiteX56" fmla="*/ 4048838 w 4048838"/>
              <a:gd name="connsiteY56" fmla="*/ 2080334 h 5364921"/>
              <a:gd name="connsiteX57" fmla="*/ 4048838 w 4048838"/>
              <a:gd name="connsiteY57" fmla="*/ 3156804 h 5364921"/>
              <a:gd name="connsiteX58" fmla="*/ 3970035 w 4048838"/>
              <a:gd name="connsiteY58" fmla="*/ 3275692 h 5364921"/>
              <a:gd name="connsiteX59" fmla="*/ 3921965 w 4048838"/>
              <a:gd name="connsiteY59" fmla="*/ 3285396 h 5364921"/>
              <a:gd name="connsiteX60" fmla="*/ 3921965 w 4048838"/>
              <a:gd name="connsiteY60" fmla="*/ 3286134 h 5364921"/>
              <a:gd name="connsiteX61" fmla="*/ 3898485 w 4048838"/>
              <a:gd name="connsiteY61" fmla="*/ 3288501 h 5364921"/>
              <a:gd name="connsiteX62" fmla="*/ 3821421 w 4048838"/>
              <a:gd name="connsiteY62" fmla="*/ 3334945 h 5364921"/>
              <a:gd name="connsiteX63" fmla="*/ 3800256 w 4048838"/>
              <a:gd name="connsiteY63" fmla="*/ 3371836 h 5364921"/>
              <a:gd name="connsiteX64" fmla="*/ 3800256 w 4048838"/>
              <a:gd name="connsiteY64" fmla="*/ 3435150 h 5364921"/>
              <a:gd name="connsiteX65" fmla="*/ 3721453 w 4048838"/>
              <a:gd name="connsiteY65" fmla="*/ 3554038 h 5364921"/>
              <a:gd name="connsiteX66" fmla="*/ 3673383 w 4048838"/>
              <a:gd name="connsiteY66" fmla="*/ 3563742 h 5364921"/>
              <a:gd name="connsiteX67" fmla="*/ 3673383 w 4048838"/>
              <a:gd name="connsiteY67" fmla="*/ 3564480 h 5364921"/>
              <a:gd name="connsiteX68" fmla="*/ 3649903 w 4048838"/>
              <a:gd name="connsiteY68" fmla="*/ 3566847 h 5364921"/>
              <a:gd name="connsiteX69" fmla="*/ 3550174 w 4048838"/>
              <a:gd name="connsiteY69" fmla="*/ 3652796 h 5364921"/>
              <a:gd name="connsiteX70" fmla="*/ 3550154 w 4048838"/>
              <a:gd name="connsiteY70" fmla="*/ 3652909 h 5364921"/>
              <a:gd name="connsiteX71" fmla="*/ 3550154 w 4048838"/>
              <a:gd name="connsiteY71" fmla="*/ 4212702 h 5364921"/>
              <a:gd name="connsiteX72" fmla="*/ 3471351 w 4048838"/>
              <a:gd name="connsiteY72" fmla="*/ 4331590 h 5364921"/>
              <a:gd name="connsiteX73" fmla="*/ 3423281 w 4048838"/>
              <a:gd name="connsiteY73" fmla="*/ 4341294 h 5364921"/>
              <a:gd name="connsiteX74" fmla="*/ 3423281 w 4048838"/>
              <a:gd name="connsiteY74" fmla="*/ 4342032 h 5364921"/>
              <a:gd name="connsiteX75" fmla="*/ 3399801 w 4048838"/>
              <a:gd name="connsiteY75" fmla="*/ 4344399 h 5364921"/>
              <a:gd name="connsiteX76" fmla="*/ 3300072 w 4048838"/>
              <a:gd name="connsiteY76" fmla="*/ 4430348 h 5364921"/>
              <a:gd name="connsiteX77" fmla="*/ 3299821 w 4048838"/>
              <a:gd name="connsiteY77" fmla="*/ 4431771 h 5364921"/>
              <a:gd name="connsiteX78" fmla="*/ 3299821 w 4048838"/>
              <a:gd name="connsiteY78" fmla="*/ 4700096 h 5364921"/>
              <a:gd name="connsiteX79" fmla="*/ 3170794 w 4048838"/>
              <a:gd name="connsiteY79" fmla="*/ 4829123 h 5364921"/>
              <a:gd name="connsiteX80" fmla="*/ 3170795 w 4048838"/>
              <a:gd name="connsiteY80" fmla="*/ 4829122 h 5364921"/>
              <a:gd name="connsiteX81" fmla="*/ 3041768 w 4048838"/>
              <a:gd name="connsiteY81" fmla="*/ 4700095 h 5364921"/>
              <a:gd name="connsiteX82" fmla="*/ 3041768 w 4048838"/>
              <a:gd name="connsiteY82" fmla="*/ 4420076 h 5364921"/>
              <a:gd name="connsiteX83" fmla="*/ 3039765 w 4048838"/>
              <a:gd name="connsiteY83" fmla="*/ 4408725 h 5364921"/>
              <a:gd name="connsiteX84" fmla="*/ 2940036 w 4048838"/>
              <a:gd name="connsiteY84" fmla="*/ 4322776 h 5364921"/>
              <a:gd name="connsiteX85" fmla="*/ 2916556 w 4048838"/>
              <a:gd name="connsiteY85" fmla="*/ 4320409 h 5364921"/>
              <a:gd name="connsiteX86" fmla="*/ 2916556 w 4048838"/>
              <a:gd name="connsiteY86" fmla="*/ 4319671 h 5364921"/>
              <a:gd name="connsiteX87" fmla="*/ 2868486 w 4048838"/>
              <a:gd name="connsiteY87" fmla="*/ 4309967 h 5364921"/>
              <a:gd name="connsiteX88" fmla="*/ 2789683 w 4048838"/>
              <a:gd name="connsiteY88" fmla="*/ 4191079 h 5364921"/>
              <a:gd name="connsiteX89" fmla="*/ 2789683 w 4048838"/>
              <a:gd name="connsiteY89" fmla="*/ 4100949 h 5364921"/>
              <a:gd name="connsiteX90" fmla="*/ 2781294 w 4048838"/>
              <a:gd name="connsiteY90" fmla="*/ 4059399 h 5364921"/>
              <a:gd name="connsiteX91" fmla="*/ 2662407 w 4048838"/>
              <a:gd name="connsiteY91" fmla="*/ 3980595 h 5364921"/>
              <a:gd name="connsiteX92" fmla="*/ 2543520 w 4048838"/>
              <a:gd name="connsiteY92" fmla="*/ 4059399 h 5364921"/>
              <a:gd name="connsiteX93" fmla="*/ 2541330 w 4048838"/>
              <a:gd name="connsiteY93" fmla="*/ 4070243 h 5364921"/>
              <a:gd name="connsiteX94" fmla="*/ 2541330 w 4048838"/>
              <a:gd name="connsiteY94" fmla="*/ 4311113 h 5364921"/>
              <a:gd name="connsiteX95" fmla="*/ 2462527 w 4048838"/>
              <a:gd name="connsiteY95" fmla="*/ 4430001 h 5364921"/>
              <a:gd name="connsiteX96" fmla="*/ 2414457 w 4048838"/>
              <a:gd name="connsiteY96" fmla="*/ 4439705 h 5364921"/>
              <a:gd name="connsiteX97" fmla="*/ 2414457 w 4048838"/>
              <a:gd name="connsiteY97" fmla="*/ 4440443 h 5364921"/>
              <a:gd name="connsiteX98" fmla="*/ 2390977 w 4048838"/>
              <a:gd name="connsiteY98" fmla="*/ 4442810 h 5364921"/>
              <a:gd name="connsiteX99" fmla="*/ 2291248 w 4048838"/>
              <a:gd name="connsiteY99" fmla="*/ 4528759 h 5364921"/>
              <a:gd name="connsiteX100" fmla="*/ 2290996 w 4048838"/>
              <a:gd name="connsiteY100" fmla="*/ 4530188 h 5364921"/>
              <a:gd name="connsiteX101" fmla="*/ 2290996 w 4048838"/>
              <a:gd name="connsiteY101" fmla="*/ 4634829 h 5364921"/>
              <a:gd name="connsiteX102" fmla="*/ 2161969 w 4048838"/>
              <a:gd name="connsiteY102" fmla="*/ 4763856 h 5364921"/>
              <a:gd name="connsiteX103" fmla="*/ 2161970 w 4048838"/>
              <a:gd name="connsiteY103" fmla="*/ 4763855 h 5364921"/>
              <a:gd name="connsiteX104" fmla="*/ 2032943 w 4048838"/>
              <a:gd name="connsiteY104" fmla="*/ 4634828 h 5364921"/>
              <a:gd name="connsiteX105" fmla="*/ 2032943 w 4048838"/>
              <a:gd name="connsiteY105" fmla="*/ 2080334 h 5364921"/>
              <a:gd name="connsiteX106" fmla="*/ 2032942 w 4048838"/>
              <a:gd name="connsiteY106" fmla="*/ 4651351 h 5364921"/>
              <a:gd name="connsiteX107" fmla="*/ 2022804 w 4048838"/>
              <a:gd name="connsiteY107" fmla="*/ 4601132 h 5364921"/>
              <a:gd name="connsiteX108" fmla="*/ 1903916 w 4048838"/>
              <a:gd name="connsiteY108" fmla="*/ 4522328 h 5364921"/>
              <a:gd name="connsiteX109" fmla="*/ 1785029 w 4048838"/>
              <a:gd name="connsiteY109" fmla="*/ 4601132 h 5364921"/>
              <a:gd name="connsiteX110" fmla="*/ 1775265 w 4048838"/>
              <a:gd name="connsiteY110" fmla="*/ 4649492 h 5364921"/>
              <a:gd name="connsiteX111" fmla="*/ 1775265 w 4048838"/>
              <a:gd name="connsiteY111" fmla="*/ 5235894 h 5364921"/>
              <a:gd name="connsiteX112" fmla="*/ 1646238 w 4048838"/>
              <a:gd name="connsiteY112" fmla="*/ 5364921 h 5364921"/>
              <a:gd name="connsiteX113" fmla="*/ 1646239 w 4048838"/>
              <a:gd name="connsiteY113" fmla="*/ 5364920 h 5364921"/>
              <a:gd name="connsiteX114" fmla="*/ 1517212 w 4048838"/>
              <a:gd name="connsiteY114" fmla="*/ 5235893 h 5364921"/>
              <a:gd name="connsiteX115" fmla="*/ 1517212 w 4048838"/>
              <a:gd name="connsiteY115" fmla="*/ 2080334 h 5364921"/>
              <a:gd name="connsiteX116" fmla="*/ 1517211 w 4048838"/>
              <a:gd name="connsiteY116" fmla="*/ 4338931 h 5364921"/>
              <a:gd name="connsiteX117" fmla="*/ 1507073 w 4048838"/>
              <a:gd name="connsiteY117" fmla="*/ 4288712 h 5364921"/>
              <a:gd name="connsiteX118" fmla="*/ 1388185 w 4048838"/>
              <a:gd name="connsiteY118" fmla="*/ 4209908 h 5364921"/>
              <a:gd name="connsiteX119" fmla="*/ 1269298 w 4048838"/>
              <a:gd name="connsiteY119" fmla="*/ 4288712 h 5364921"/>
              <a:gd name="connsiteX120" fmla="*/ 1265700 w 4048838"/>
              <a:gd name="connsiteY120" fmla="*/ 4306531 h 5364921"/>
              <a:gd name="connsiteX121" fmla="*/ 1265700 w 4048838"/>
              <a:gd name="connsiteY121" fmla="*/ 4615477 h 5364921"/>
              <a:gd name="connsiteX122" fmla="*/ 1136673 w 4048838"/>
              <a:gd name="connsiteY122" fmla="*/ 4744504 h 5364921"/>
              <a:gd name="connsiteX123" fmla="*/ 1136674 w 4048838"/>
              <a:gd name="connsiteY123" fmla="*/ 4744503 h 5364921"/>
              <a:gd name="connsiteX124" fmla="*/ 1007647 w 4048838"/>
              <a:gd name="connsiteY124" fmla="*/ 4615476 h 5364921"/>
              <a:gd name="connsiteX125" fmla="*/ 1007647 w 4048838"/>
              <a:gd name="connsiteY125" fmla="*/ 4568738 h 5364921"/>
              <a:gd name="connsiteX126" fmla="*/ 988978 w 4048838"/>
              <a:gd name="connsiteY126" fmla="*/ 4536196 h 5364921"/>
              <a:gd name="connsiteX127" fmla="*/ 911913 w 4048838"/>
              <a:gd name="connsiteY127" fmla="*/ 4489752 h 5364921"/>
              <a:gd name="connsiteX128" fmla="*/ 888433 w 4048838"/>
              <a:gd name="connsiteY128" fmla="*/ 4487385 h 5364921"/>
              <a:gd name="connsiteX129" fmla="*/ 888433 w 4048838"/>
              <a:gd name="connsiteY129" fmla="*/ 4486647 h 5364921"/>
              <a:gd name="connsiteX130" fmla="*/ 840363 w 4048838"/>
              <a:gd name="connsiteY130" fmla="*/ 4476943 h 5364921"/>
              <a:gd name="connsiteX131" fmla="*/ 761560 w 4048838"/>
              <a:gd name="connsiteY131" fmla="*/ 4358055 h 5364921"/>
              <a:gd name="connsiteX132" fmla="*/ 761560 w 4048838"/>
              <a:gd name="connsiteY132" fmla="*/ 4244071 h 5364921"/>
              <a:gd name="connsiteX133" fmla="*/ 753171 w 4048838"/>
              <a:gd name="connsiteY133" fmla="*/ 4202521 h 5364921"/>
              <a:gd name="connsiteX134" fmla="*/ 634284 w 4048838"/>
              <a:gd name="connsiteY134" fmla="*/ 4123717 h 5364921"/>
              <a:gd name="connsiteX135" fmla="*/ 515397 w 4048838"/>
              <a:gd name="connsiteY135" fmla="*/ 4202521 h 5364921"/>
              <a:gd name="connsiteX136" fmla="*/ 513207 w 4048838"/>
              <a:gd name="connsiteY136" fmla="*/ 4213366 h 5364921"/>
              <a:gd name="connsiteX137" fmla="*/ 513207 w 4048838"/>
              <a:gd name="connsiteY137" fmla="*/ 4366769 h 5364921"/>
              <a:gd name="connsiteX138" fmla="*/ 434404 w 4048838"/>
              <a:gd name="connsiteY138" fmla="*/ 4485657 h 5364921"/>
              <a:gd name="connsiteX139" fmla="*/ 386334 w 4048838"/>
              <a:gd name="connsiteY139" fmla="*/ 4495361 h 5364921"/>
              <a:gd name="connsiteX140" fmla="*/ 386334 w 4048838"/>
              <a:gd name="connsiteY140" fmla="*/ 4496099 h 5364921"/>
              <a:gd name="connsiteX141" fmla="*/ 362854 w 4048838"/>
              <a:gd name="connsiteY141" fmla="*/ 4498466 h 5364921"/>
              <a:gd name="connsiteX142" fmla="*/ 263125 w 4048838"/>
              <a:gd name="connsiteY142" fmla="*/ 4584415 h 5364921"/>
              <a:gd name="connsiteX143" fmla="*/ 260921 w 4048838"/>
              <a:gd name="connsiteY143" fmla="*/ 4596905 h 5364921"/>
              <a:gd name="connsiteX144" fmla="*/ 260921 w 4048838"/>
              <a:gd name="connsiteY144" fmla="*/ 4730813 h 5364921"/>
              <a:gd name="connsiteX145" fmla="*/ 131894 w 4048838"/>
              <a:gd name="connsiteY145" fmla="*/ 4859840 h 5364921"/>
              <a:gd name="connsiteX146" fmla="*/ 131895 w 4048838"/>
              <a:gd name="connsiteY146" fmla="*/ 4859839 h 5364921"/>
              <a:gd name="connsiteX147" fmla="*/ 2868 w 4048838"/>
              <a:gd name="connsiteY147" fmla="*/ 4730812 h 5364921"/>
              <a:gd name="connsiteX148" fmla="*/ 2868 w 4048838"/>
              <a:gd name="connsiteY148" fmla="*/ 4365558 h 5364921"/>
              <a:gd name="connsiteX149" fmla="*/ 664 w 4048838"/>
              <a:gd name="connsiteY149" fmla="*/ 4353068 h 5364921"/>
              <a:gd name="connsiteX150" fmla="*/ 0 w 4048838"/>
              <a:gd name="connsiteY150" fmla="*/ 4351789 h 5364921"/>
              <a:gd name="connsiteX151" fmla="*/ 0 w 4048838"/>
              <a:gd name="connsiteY151" fmla="*/ 858029 h 5364921"/>
              <a:gd name="connsiteX152" fmla="*/ 90123 w 4048838"/>
              <a:gd name="connsiteY152" fmla="*/ 858029 h 5364921"/>
              <a:gd name="connsiteX153" fmla="*/ 134300 w 4048838"/>
              <a:gd name="connsiteY153" fmla="*/ 866947 h 5364921"/>
              <a:gd name="connsiteX154" fmla="*/ 134300 w 4048838"/>
              <a:gd name="connsiteY154" fmla="*/ 867685 h 5364921"/>
              <a:gd name="connsiteX155" fmla="*/ 157780 w 4048838"/>
              <a:gd name="connsiteY155" fmla="*/ 870052 h 5364921"/>
              <a:gd name="connsiteX156" fmla="*/ 257509 w 4048838"/>
              <a:gd name="connsiteY156" fmla="*/ 956001 h 5364921"/>
              <a:gd name="connsiteX157" fmla="*/ 257760 w 4048838"/>
              <a:gd name="connsiteY157" fmla="*/ 957424 h 5364921"/>
              <a:gd name="connsiteX158" fmla="*/ 257760 w 4048838"/>
              <a:gd name="connsiteY158" fmla="*/ 1225749 h 5364921"/>
              <a:gd name="connsiteX159" fmla="*/ 386787 w 4048838"/>
              <a:gd name="connsiteY159" fmla="*/ 1354776 h 5364921"/>
              <a:gd name="connsiteX160" fmla="*/ 386786 w 4048838"/>
              <a:gd name="connsiteY160" fmla="*/ 1354775 h 5364921"/>
              <a:gd name="connsiteX161" fmla="*/ 515813 w 4048838"/>
              <a:gd name="connsiteY161" fmla="*/ 1225748 h 5364921"/>
              <a:gd name="connsiteX162" fmla="*/ 515813 w 4048838"/>
              <a:gd name="connsiteY162" fmla="*/ 945729 h 5364921"/>
              <a:gd name="connsiteX163" fmla="*/ 517816 w 4048838"/>
              <a:gd name="connsiteY163" fmla="*/ 934378 h 5364921"/>
              <a:gd name="connsiteX164" fmla="*/ 617545 w 4048838"/>
              <a:gd name="connsiteY164" fmla="*/ 848429 h 5364921"/>
              <a:gd name="connsiteX165" fmla="*/ 641025 w 4048838"/>
              <a:gd name="connsiteY165" fmla="*/ 846062 h 5364921"/>
              <a:gd name="connsiteX166" fmla="*/ 641025 w 4048838"/>
              <a:gd name="connsiteY166" fmla="*/ 845324 h 5364921"/>
              <a:gd name="connsiteX167" fmla="*/ 689095 w 4048838"/>
              <a:gd name="connsiteY167" fmla="*/ 835620 h 5364921"/>
              <a:gd name="connsiteX168" fmla="*/ 767898 w 4048838"/>
              <a:gd name="connsiteY168" fmla="*/ 716732 h 5364921"/>
              <a:gd name="connsiteX169" fmla="*/ 767898 w 4048838"/>
              <a:gd name="connsiteY169" fmla="*/ 626602 h 5364921"/>
              <a:gd name="connsiteX170" fmla="*/ 776287 w 4048838"/>
              <a:gd name="connsiteY170" fmla="*/ 585052 h 5364921"/>
              <a:gd name="connsiteX171" fmla="*/ 895174 w 4048838"/>
              <a:gd name="connsiteY171" fmla="*/ 506248 h 5364921"/>
              <a:gd name="connsiteX172" fmla="*/ 1014061 w 4048838"/>
              <a:gd name="connsiteY172" fmla="*/ 585052 h 5364921"/>
              <a:gd name="connsiteX173" fmla="*/ 1016251 w 4048838"/>
              <a:gd name="connsiteY173" fmla="*/ 595896 h 5364921"/>
              <a:gd name="connsiteX174" fmla="*/ 1016251 w 4048838"/>
              <a:gd name="connsiteY174" fmla="*/ 836766 h 5364921"/>
              <a:gd name="connsiteX175" fmla="*/ 1095054 w 4048838"/>
              <a:gd name="connsiteY175" fmla="*/ 955654 h 5364921"/>
              <a:gd name="connsiteX176" fmla="*/ 1143124 w 4048838"/>
              <a:gd name="connsiteY176" fmla="*/ 965358 h 5364921"/>
              <a:gd name="connsiteX177" fmla="*/ 1143124 w 4048838"/>
              <a:gd name="connsiteY177" fmla="*/ 966096 h 5364921"/>
              <a:gd name="connsiteX178" fmla="*/ 1166604 w 4048838"/>
              <a:gd name="connsiteY178" fmla="*/ 968463 h 5364921"/>
              <a:gd name="connsiteX179" fmla="*/ 1266333 w 4048838"/>
              <a:gd name="connsiteY179" fmla="*/ 1054412 h 5364921"/>
              <a:gd name="connsiteX180" fmla="*/ 1266585 w 4048838"/>
              <a:gd name="connsiteY180" fmla="*/ 1055841 h 5364921"/>
              <a:gd name="connsiteX181" fmla="*/ 1266585 w 4048838"/>
              <a:gd name="connsiteY181" fmla="*/ 1160482 h 5364921"/>
              <a:gd name="connsiteX182" fmla="*/ 1395612 w 4048838"/>
              <a:gd name="connsiteY182" fmla="*/ 1289509 h 5364921"/>
              <a:gd name="connsiteX183" fmla="*/ 1395611 w 4048838"/>
              <a:gd name="connsiteY183" fmla="*/ 1289508 h 5364921"/>
              <a:gd name="connsiteX184" fmla="*/ 1524638 w 4048838"/>
              <a:gd name="connsiteY184" fmla="*/ 1160481 h 5364921"/>
              <a:gd name="connsiteX185" fmla="*/ 1524638 w 4048838"/>
              <a:gd name="connsiteY185" fmla="*/ 0 h 5364921"/>
              <a:gd name="connsiteX0" fmla="*/ 1524638 w 4048838"/>
              <a:gd name="connsiteY0" fmla="*/ 1160481 h 5364921"/>
              <a:gd name="connsiteX1" fmla="*/ 1524639 w 4048838"/>
              <a:gd name="connsiteY1" fmla="*/ 0 h 5364921"/>
              <a:gd name="connsiteX2" fmla="*/ 1524639 w 4048838"/>
              <a:gd name="connsiteY2" fmla="*/ 1177004 h 5364921"/>
              <a:gd name="connsiteX3" fmla="*/ 1534777 w 4048838"/>
              <a:gd name="connsiteY3" fmla="*/ 1126785 h 5364921"/>
              <a:gd name="connsiteX4" fmla="*/ 1653665 w 4048838"/>
              <a:gd name="connsiteY4" fmla="*/ 1047981 h 5364921"/>
              <a:gd name="connsiteX5" fmla="*/ 1772552 w 4048838"/>
              <a:gd name="connsiteY5" fmla="*/ 1126785 h 5364921"/>
              <a:gd name="connsiteX6" fmla="*/ 1782316 w 4048838"/>
              <a:gd name="connsiteY6" fmla="*/ 1175145 h 5364921"/>
              <a:gd name="connsiteX7" fmla="*/ 1782316 w 4048838"/>
              <a:gd name="connsiteY7" fmla="*/ 1761547 h 5364921"/>
              <a:gd name="connsiteX8" fmla="*/ 1911343 w 4048838"/>
              <a:gd name="connsiteY8" fmla="*/ 1890574 h 5364921"/>
              <a:gd name="connsiteX9" fmla="*/ 1911342 w 4048838"/>
              <a:gd name="connsiteY9" fmla="*/ 1890573 h 5364921"/>
              <a:gd name="connsiteX10" fmla="*/ 2040369 w 4048838"/>
              <a:gd name="connsiteY10" fmla="*/ 1761546 h 5364921"/>
              <a:gd name="connsiteX11" fmla="*/ 2040370 w 4048838"/>
              <a:gd name="connsiteY11" fmla="*/ 864584 h 5364921"/>
              <a:gd name="connsiteX12" fmla="*/ 2050508 w 4048838"/>
              <a:gd name="connsiteY12" fmla="*/ 814365 h 5364921"/>
              <a:gd name="connsiteX13" fmla="*/ 2169396 w 4048838"/>
              <a:gd name="connsiteY13" fmla="*/ 735561 h 5364921"/>
              <a:gd name="connsiteX14" fmla="*/ 2288283 w 4048838"/>
              <a:gd name="connsiteY14" fmla="*/ 814365 h 5364921"/>
              <a:gd name="connsiteX15" fmla="*/ 2291881 w 4048838"/>
              <a:gd name="connsiteY15" fmla="*/ 832184 h 5364921"/>
              <a:gd name="connsiteX16" fmla="*/ 2291881 w 4048838"/>
              <a:gd name="connsiteY16" fmla="*/ 1141130 h 5364921"/>
              <a:gd name="connsiteX17" fmla="*/ 2420908 w 4048838"/>
              <a:gd name="connsiteY17" fmla="*/ 1270157 h 5364921"/>
              <a:gd name="connsiteX18" fmla="*/ 2420907 w 4048838"/>
              <a:gd name="connsiteY18" fmla="*/ 1270156 h 5364921"/>
              <a:gd name="connsiteX19" fmla="*/ 2549934 w 4048838"/>
              <a:gd name="connsiteY19" fmla="*/ 1141129 h 5364921"/>
              <a:gd name="connsiteX20" fmla="*/ 2549934 w 4048838"/>
              <a:gd name="connsiteY20" fmla="*/ 1094391 h 5364921"/>
              <a:gd name="connsiteX21" fmla="*/ 2568603 w 4048838"/>
              <a:gd name="connsiteY21" fmla="*/ 1061849 h 5364921"/>
              <a:gd name="connsiteX22" fmla="*/ 2645668 w 4048838"/>
              <a:gd name="connsiteY22" fmla="*/ 1015405 h 5364921"/>
              <a:gd name="connsiteX23" fmla="*/ 2669148 w 4048838"/>
              <a:gd name="connsiteY23" fmla="*/ 1013038 h 5364921"/>
              <a:gd name="connsiteX24" fmla="*/ 2669148 w 4048838"/>
              <a:gd name="connsiteY24" fmla="*/ 1012300 h 5364921"/>
              <a:gd name="connsiteX25" fmla="*/ 2717218 w 4048838"/>
              <a:gd name="connsiteY25" fmla="*/ 1002596 h 5364921"/>
              <a:gd name="connsiteX26" fmla="*/ 2796021 w 4048838"/>
              <a:gd name="connsiteY26" fmla="*/ 883708 h 5364921"/>
              <a:gd name="connsiteX27" fmla="*/ 2796021 w 4048838"/>
              <a:gd name="connsiteY27" fmla="*/ 769724 h 5364921"/>
              <a:gd name="connsiteX28" fmla="*/ 2804410 w 4048838"/>
              <a:gd name="connsiteY28" fmla="*/ 728174 h 5364921"/>
              <a:gd name="connsiteX29" fmla="*/ 2923297 w 4048838"/>
              <a:gd name="connsiteY29" fmla="*/ 649370 h 5364921"/>
              <a:gd name="connsiteX30" fmla="*/ 3042184 w 4048838"/>
              <a:gd name="connsiteY30" fmla="*/ 728174 h 5364921"/>
              <a:gd name="connsiteX31" fmla="*/ 3044374 w 4048838"/>
              <a:gd name="connsiteY31" fmla="*/ 739019 h 5364921"/>
              <a:gd name="connsiteX32" fmla="*/ 3044374 w 4048838"/>
              <a:gd name="connsiteY32" fmla="*/ 892422 h 5364921"/>
              <a:gd name="connsiteX33" fmla="*/ 3123177 w 4048838"/>
              <a:gd name="connsiteY33" fmla="*/ 1011310 h 5364921"/>
              <a:gd name="connsiteX34" fmla="*/ 3171247 w 4048838"/>
              <a:gd name="connsiteY34" fmla="*/ 1021014 h 5364921"/>
              <a:gd name="connsiteX35" fmla="*/ 3171247 w 4048838"/>
              <a:gd name="connsiteY35" fmla="*/ 1021752 h 5364921"/>
              <a:gd name="connsiteX36" fmla="*/ 3194727 w 4048838"/>
              <a:gd name="connsiteY36" fmla="*/ 1024119 h 5364921"/>
              <a:gd name="connsiteX37" fmla="*/ 3294455 w 4048838"/>
              <a:gd name="connsiteY37" fmla="*/ 1110068 h 5364921"/>
              <a:gd name="connsiteX38" fmla="*/ 3296659 w 4048838"/>
              <a:gd name="connsiteY38" fmla="*/ 1122558 h 5364921"/>
              <a:gd name="connsiteX39" fmla="*/ 3296659 w 4048838"/>
              <a:gd name="connsiteY39" fmla="*/ 1256466 h 5364921"/>
              <a:gd name="connsiteX40" fmla="*/ 3425686 w 4048838"/>
              <a:gd name="connsiteY40" fmla="*/ 1385493 h 5364921"/>
              <a:gd name="connsiteX41" fmla="*/ 3425685 w 4048838"/>
              <a:gd name="connsiteY41" fmla="*/ 1385492 h 5364921"/>
              <a:gd name="connsiteX42" fmla="*/ 3554712 w 4048838"/>
              <a:gd name="connsiteY42" fmla="*/ 1256465 h 5364921"/>
              <a:gd name="connsiteX43" fmla="*/ 3554712 w 4048838"/>
              <a:gd name="connsiteY43" fmla="*/ 891211 h 5364921"/>
              <a:gd name="connsiteX44" fmla="*/ 3556916 w 4048838"/>
              <a:gd name="connsiteY44" fmla="*/ 878721 h 5364921"/>
              <a:gd name="connsiteX45" fmla="*/ 3656645 w 4048838"/>
              <a:gd name="connsiteY45" fmla="*/ 792772 h 5364921"/>
              <a:gd name="connsiteX46" fmla="*/ 3680125 w 4048838"/>
              <a:gd name="connsiteY46" fmla="*/ 790405 h 5364921"/>
              <a:gd name="connsiteX47" fmla="*/ 3680125 w 4048838"/>
              <a:gd name="connsiteY47" fmla="*/ 789667 h 5364921"/>
              <a:gd name="connsiteX48" fmla="*/ 3728195 w 4048838"/>
              <a:gd name="connsiteY48" fmla="*/ 779963 h 5364921"/>
              <a:gd name="connsiteX49" fmla="*/ 3806998 w 4048838"/>
              <a:gd name="connsiteY49" fmla="*/ 661075 h 5364921"/>
              <a:gd name="connsiteX50" fmla="*/ 3806998 w 4048838"/>
              <a:gd name="connsiteY50" fmla="*/ 284700 h 5364921"/>
              <a:gd name="connsiteX51" fmla="*/ 3815387 w 4048838"/>
              <a:gd name="connsiteY51" fmla="*/ 243150 h 5364921"/>
              <a:gd name="connsiteX52" fmla="*/ 3934274 w 4048838"/>
              <a:gd name="connsiteY52" fmla="*/ 164346 h 5364921"/>
              <a:gd name="connsiteX53" fmla="*/ 4033837 w 4048838"/>
              <a:gd name="connsiteY53" fmla="*/ 211300 h 5364921"/>
              <a:gd name="connsiteX54" fmla="*/ 4047851 w 4048838"/>
              <a:gd name="connsiteY54" fmla="*/ 234398 h 5364921"/>
              <a:gd name="connsiteX55" fmla="*/ 4047851 w 4048838"/>
              <a:gd name="connsiteY55" fmla="*/ 2080334 h 5364921"/>
              <a:gd name="connsiteX56" fmla="*/ 4048838 w 4048838"/>
              <a:gd name="connsiteY56" fmla="*/ 2080334 h 5364921"/>
              <a:gd name="connsiteX57" fmla="*/ 4048838 w 4048838"/>
              <a:gd name="connsiteY57" fmla="*/ 3156804 h 5364921"/>
              <a:gd name="connsiteX58" fmla="*/ 3970035 w 4048838"/>
              <a:gd name="connsiteY58" fmla="*/ 3275692 h 5364921"/>
              <a:gd name="connsiteX59" fmla="*/ 3921965 w 4048838"/>
              <a:gd name="connsiteY59" fmla="*/ 3285396 h 5364921"/>
              <a:gd name="connsiteX60" fmla="*/ 3921965 w 4048838"/>
              <a:gd name="connsiteY60" fmla="*/ 3286134 h 5364921"/>
              <a:gd name="connsiteX61" fmla="*/ 3898485 w 4048838"/>
              <a:gd name="connsiteY61" fmla="*/ 3288501 h 5364921"/>
              <a:gd name="connsiteX62" fmla="*/ 3821421 w 4048838"/>
              <a:gd name="connsiteY62" fmla="*/ 3334945 h 5364921"/>
              <a:gd name="connsiteX63" fmla="*/ 3800256 w 4048838"/>
              <a:gd name="connsiteY63" fmla="*/ 3371836 h 5364921"/>
              <a:gd name="connsiteX64" fmla="*/ 3800256 w 4048838"/>
              <a:gd name="connsiteY64" fmla="*/ 3435150 h 5364921"/>
              <a:gd name="connsiteX65" fmla="*/ 3721453 w 4048838"/>
              <a:gd name="connsiteY65" fmla="*/ 3554038 h 5364921"/>
              <a:gd name="connsiteX66" fmla="*/ 3673383 w 4048838"/>
              <a:gd name="connsiteY66" fmla="*/ 3563742 h 5364921"/>
              <a:gd name="connsiteX67" fmla="*/ 3673383 w 4048838"/>
              <a:gd name="connsiteY67" fmla="*/ 3564480 h 5364921"/>
              <a:gd name="connsiteX68" fmla="*/ 3649903 w 4048838"/>
              <a:gd name="connsiteY68" fmla="*/ 3566847 h 5364921"/>
              <a:gd name="connsiteX69" fmla="*/ 3550174 w 4048838"/>
              <a:gd name="connsiteY69" fmla="*/ 3652796 h 5364921"/>
              <a:gd name="connsiteX70" fmla="*/ 3550154 w 4048838"/>
              <a:gd name="connsiteY70" fmla="*/ 3652909 h 5364921"/>
              <a:gd name="connsiteX71" fmla="*/ 3550154 w 4048838"/>
              <a:gd name="connsiteY71" fmla="*/ 4212702 h 5364921"/>
              <a:gd name="connsiteX72" fmla="*/ 3471351 w 4048838"/>
              <a:gd name="connsiteY72" fmla="*/ 4331590 h 5364921"/>
              <a:gd name="connsiteX73" fmla="*/ 3423281 w 4048838"/>
              <a:gd name="connsiteY73" fmla="*/ 4341294 h 5364921"/>
              <a:gd name="connsiteX74" fmla="*/ 3423281 w 4048838"/>
              <a:gd name="connsiteY74" fmla="*/ 4342032 h 5364921"/>
              <a:gd name="connsiteX75" fmla="*/ 3399801 w 4048838"/>
              <a:gd name="connsiteY75" fmla="*/ 4344399 h 5364921"/>
              <a:gd name="connsiteX76" fmla="*/ 3300072 w 4048838"/>
              <a:gd name="connsiteY76" fmla="*/ 4430348 h 5364921"/>
              <a:gd name="connsiteX77" fmla="*/ 3299821 w 4048838"/>
              <a:gd name="connsiteY77" fmla="*/ 4431771 h 5364921"/>
              <a:gd name="connsiteX78" fmla="*/ 3299821 w 4048838"/>
              <a:gd name="connsiteY78" fmla="*/ 4700096 h 5364921"/>
              <a:gd name="connsiteX79" fmla="*/ 3170794 w 4048838"/>
              <a:gd name="connsiteY79" fmla="*/ 4829123 h 5364921"/>
              <a:gd name="connsiteX80" fmla="*/ 3170795 w 4048838"/>
              <a:gd name="connsiteY80" fmla="*/ 4829122 h 5364921"/>
              <a:gd name="connsiteX81" fmla="*/ 3041768 w 4048838"/>
              <a:gd name="connsiteY81" fmla="*/ 4700095 h 5364921"/>
              <a:gd name="connsiteX82" fmla="*/ 3041768 w 4048838"/>
              <a:gd name="connsiteY82" fmla="*/ 4420076 h 5364921"/>
              <a:gd name="connsiteX83" fmla="*/ 3039765 w 4048838"/>
              <a:gd name="connsiteY83" fmla="*/ 4408725 h 5364921"/>
              <a:gd name="connsiteX84" fmla="*/ 2940036 w 4048838"/>
              <a:gd name="connsiteY84" fmla="*/ 4322776 h 5364921"/>
              <a:gd name="connsiteX85" fmla="*/ 2916556 w 4048838"/>
              <a:gd name="connsiteY85" fmla="*/ 4320409 h 5364921"/>
              <a:gd name="connsiteX86" fmla="*/ 2916556 w 4048838"/>
              <a:gd name="connsiteY86" fmla="*/ 4319671 h 5364921"/>
              <a:gd name="connsiteX87" fmla="*/ 2868486 w 4048838"/>
              <a:gd name="connsiteY87" fmla="*/ 4309967 h 5364921"/>
              <a:gd name="connsiteX88" fmla="*/ 2789683 w 4048838"/>
              <a:gd name="connsiteY88" fmla="*/ 4191079 h 5364921"/>
              <a:gd name="connsiteX89" fmla="*/ 2789683 w 4048838"/>
              <a:gd name="connsiteY89" fmla="*/ 4100949 h 5364921"/>
              <a:gd name="connsiteX90" fmla="*/ 2781294 w 4048838"/>
              <a:gd name="connsiteY90" fmla="*/ 4059399 h 5364921"/>
              <a:gd name="connsiteX91" fmla="*/ 2662407 w 4048838"/>
              <a:gd name="connsiteY91" fmla="*/ 3980595 h 5364921"/>
              <a:gd name="connsiteX92" fmla="*/ 2543520 w 4048838"/>
              <a:gd name="connsiteY92" fmla="*/ 4059399 h 5364921"/>
              <a:gd name="connsiteX93" fmla="*/ 2541330 w 4048838"/>
              <a:gd name="connsiteY93" fmla="*/ 4070243 h 5364921"/>
              <a:gd name="connsiteX94" fmla="*/ 2541330 w 4048838"/>
              <a:gd name="connsiteY94" fmla="*/ 4311113 h 5364921"/>
              <a:gd name="connsiteX95" fmla="*/ 2462527 w 4048838"/>
              <a:gd name="connsiteY95" fmla="*/ 4430001 h 5364921"/>
              <a:gd name="connsiteX96" fmla="*/ 2414457 w 4048838"/>
              <a:gd name="connsiteY96" fmla="*/ 4439705 h 5364921"/>
              <a:gd name="connsiteX97" fmla="*/ 2414457 w 4048838"/>
              <a:gd name="connsiteY97" fmla="*/ 4440443 h 5364921"/>
              <a:gd name="connsiteX98" fmla="*/ 2390977 w 4048838"/>
              <a:gd name="connsiteY98" fmla="*/ 4442810 h 5364921"/>
              <a:gd name="connsiteX99" fmla="*/ 2291248 w 4048838"/>
              <a:gd name="connsiteY99" fmla="*/ 4528759 h 5364921"/>
              <a:gd name="connsiteX100" fmla="*/ 2290996 w 4048838"/>
              <a:gd name="connsiteY100" fmla="*/ 4530188 h 5364921"/>
              <a:gd name="connsiteX101" fmla="*/ 2290996 w 4048838"/>
              <a:gd name="connsiteY101" fmla="*/ 4634829 h 5364921"/>
              <a:gd name="connsiteX102" fmla="*/ 2161969 w 4048838"/>
              <a:gd name="connsiteY102" fmla="*/ 4763856 h 5364921"/>
              <a:gd name="connsiteX103" fmla="*/ 2161970 w 4048838"/>
              <a:gd name="connsiteY103" fmla="*/ 4763855 h 5364921"/>
              <a:gd name="connsiteX104" fmla="*/ 2032943 w 4048838"/>
              <a:gd name="connsiteY104" fmla="*/ 4634828 h 5364921"/>
              <a:gd name="connsiteX105" fmla="*/ 2032943 w 4048838"/>
              <a:gd name="connsiteY105" fmla="*/ 2080334 h 5364921"/>
              <a:gd name="connsiteX106" fmla="*/ 2032942 w 4048838"/>
              <a:gd name="connsiteY106" fmla="*/ 4651351 h 5364921"/>
              <a:gd name="connsiteX107" fmla="*/ 2022804 w 4048838"/>
              <a:gd name="connsiteY107" fmla="*/ 4601132 h 5364921"/>
              <a:gd name="connsiteX108" fmla="*/ 1903916 w 4048838"/>
              <a:gd name="connsiteY108" fmla="*/ 4522328 h 5364921"/>
              <a:gd name="connsiteX109" fmla="*/ 1785029 w 4048838"/>
              <a:gd name="connsiteY109" fmla="*/ 4601132 h 5364921"/>
              <a:gd name="connsiteX110" fmla="*/ 1775265 w 4048838"/>
              <a:gd name="connsiteY110" fmla="*/ 4649492 h 5364921"/>
              <a:gd name="connsiteX111" fmla="*/ 1775265 w 4048838"/>
              <a:gd name="connsiteY111" fmla="*/ 5235894 h 5364921"/>
              <a:gd name="connsiteX112" fmla="*/ 1646238 w 4048838"/>
              <a:gd name="connsiteY112" fmla="*/ 5364921 h 5364921"/>
              <a:gd name="connsiteX113" fmla="*/ 1646239 w 4048838"/>
              <a:gd name="connsiteY113" fmla="*/ 5364920 h 5364921"/>
              <a:gd name="connsiteX114" fmla="*/ 1517212 w 4048838"/>
              <a:gd name="connsiteY114" fmla="*/ 5235893 h 5364921"/>
              <a:gd name="connsiteX115" fmla="*/ 1517212 w 4048838"/>
              <a:gd name="connsiteY115" fmla="*/ 2080334 h 5364921"/>
              <a:gd name="connsiteX116" fmla="*/ 1517211 w 4048838"/>
              <a:gd name="connsiteY116" fmla="*/ 4338931 h 5364921"/>
              <a:gd name="connsiteX117" fmla="*/ 1507073 w 4048838"/>
              <a:gd name="connsiteY117" fmla="*/ 4288712 h 5364921"/>
              <a:gd name="connsiteX118" fmla="*/ 1388185 w 4048838"/>
              <a:gd name="connsiteY118" fmla="*/ 4209908 h 5364921"/>
              <a:gd name="connsiteX119" fmla="*/ 1269298 w 4048838"/>
              <a:gd name="connsiteY119" fmla="*/ 4288712 h 5364921"/>
              <a:gd name="connsiteX120" fmla="*/ 1265700 w 4048838"/>
              <a:gd name="connsiteY120" fmla="*/ 4306531 h 5364921"/>
              <a:gd name="connsiteX121" fmla="*/ 1265700 w 4048838"/>
              <a:gd name="connsiteY121" fmla="*/ 4615477 h 5364921"/>
              <a:gd name="connsiteX122" fmla="*/ 1136673 w 4048838"/>
              <a:gd name="connsiteY122" fmla="*/ 4744504 h 5364921"/>
              <a:gd name="connsiteX123" fmla="*/ 1136674 w 4048838"/>
              <a:gd name="connsiteY123" fmla="*/ 4744503 h 5364921"/>
              <a:gd name="connsiteX124" fmla="*/ 1007647 w 4048838"/>
              <a:gd name="connsiteY124" fmla="*/ 4615476 h 5364921"/>
              <a:gd name="connsiteX125" fmla="*/ 1007647 w 4048838"/>
              <a:gd name="connsiteY125" fmla="*/ 4568738 h 5364921"/>
              <a:gd name="connsiteX126" fmla="*/ 988978 w 4048838"/>
              <a:gd name="connsiteY126" fmla="*/ 4536196 h 5364921"/>
              <a:gd name="connsiteX127" fmla="*/ 911913 w 4048838"/>
              <a:gd name="connsiteY127" fmla="*/ 4489752 h 5364921"/>
              <a:gd name="connsiteX128" fmla="*/ 888433 w 4048838"/>
              <a:gd name="connsiteY128" fmla="*/ 4487385 h 5364921"/>
              <a:gd name="connsiteX129" fmla="*/ 888433 w 4048838"/>
              <a:gd name="connsiteY129" fmla="*/ 4486647 h 5364921"/>
              <a:gd name="connsiteX130" fmla="*/ 840363 w 4048838"/>
              <a:gd name="connsiteY130" fmla="*/ 4476943 h 5364921"/>
              <a:gd name="connsiteX131" fmla="*/ 761560 w 4048838"/>
              <a:gd name="connsiteY131" fmla="*/ 4358055 h 5364921"/>
              <a:gd name="connsiteX132" fmla="*/ 761560 w 4048838"/>
              <a:gd name="connsiteY132" fmla="*/ 4244071 h 5364921"/>
              <a:gd name="connsiteX133" fmla="*/ 753171 w 4048838"/>
              <a:gd name="connsiteY133" fmla="*/ 4202521 h 5364921"/>
              <a:gd name="connsiteX134" fmla="*/ 634284 w 4048838"/>
              <a:gd name="connsiteY134" fmla="*/ 4123717 h 5364921"/>
              <a:gd name="connsiteX135" fmla="*/ 515397 w 4048838"/>
              <a:gd name="connsiteY135" fmla="*/ 4202521 h 5364921"/>
              <a:gd name="connsiteX136" fmla="*/ 513207 w 4048838"/>
              <a:gd name="connsiteY136" fmla="*/ 4213366 h 5364921"/>
              <a:gd name="connsiteX137" fmla="*/ 513207 w 4048838"/>
              <a:gd name="connsiteY137" fmla="*/ 4366769 h 5364921"/>
              <a:gd name="connsiteX138" fmla="*/ 434404 w 4048838"/>
              <a:gd name="connsiteY138" fmla="*/ 4485657 h 5364921"/>
              <a:gd name="connsiteX139" fmla="*/ 386334 w 4048838"/>
              <a:gd name="connsiteY139" fmla="*/ 4495361 h 5364921"/>
              <a:gd name="connsiteX140" fmla="*/ 386334 w 4048838"/>
              <a:gd name="connsiteY140" fmla="*/ 4496099 h 5364921"/>
              <a:gd name="connsiteX141" fmla="*/ 362854 w 4048838"/>
              <a:gd name="connsiteY141" fmla="*/ 4498466 h 5364921"/>
              <a:gd name="connsiteX142" fmla="*/ 263125 w 4048838"/>
              <a:gd name="connsiteY142" fmla="*/ 4584415 h 5364921"/>
              <a:gd name="connsiteX143" fmla="*/ 260921 w 4048838"/>
              <a:gd name="connsiteY143" fmla="*/ 4596905 h 5364921"/>
              <a:gd name="connsiteX144" fmla="*/ 260921 w 4048838"/>
              <a:gd name="connsiteY144" fmla="*/ 4730813 h 5364921"/>
              <a:gd name="connsiteX145" fmla="*/ 131894 w 4048838"/>
              <a:gd name="connsiteY145" fmla="*/ 4859840 h 5364921"/>
              <a:gd name="connsiteX146" fmla="*/ 131895 w 4048838"/>
              <a:gd name="connsiteY146" fmla="*/ 4859839 h 5364921"/>
              <a:gd name="connsiteX147" fmla="*/ 2868 w 4048838"/>
              <a:gd name="connsiteY147" fmla="*/ 4730812 h 5364921"/>
              <a:gd name="connsiteX148" fmla="*/ 2868 w 4048838"/>
              <a:gd name="connsiteY148" fmla="*/ 4365558 h 5364921"/>
              <a:gd name="connsiteX149" fmla="*/ 664 w 4048838"/>
              <a:gd name="connsiteY149" fmla="*/ 4353068 h 5364921"/>
              <a:gd name="connsiteX150" fmla="*/ 0 w 4048838"/>
              <a:gd name="connsiteY150" fmla="*/ 4351789 h 5364921"/>
              <a:gd name="connsiteX151" fmla="*/ 0 w 4048838"/>
              <a:gd name="connsiteY151" fmla="*/ 858029 h 5364921"/>
              <a:gd name="connsiteX152" fmla="*/ 90123 w 4048838"/>
              <a:gd name="connsiteY152" fmla="*/ 858029 h 5364921"/>
              <a:gd name="connsiteX153" fmla="*/ 134300 w 4048838"/>
              <a:gd name="connsiteY153" fmla="*/ 866947 h 5364921"/>
              <a:gd name="connsiteX154" fmla="*/ 134300 w 4048838"/>
              <a:gd name="connsiteY154" fmla="*/ 867685 h 5364921"/>
              <a:gd name="connsiteX155" fmla="*/ 157780 w 4048838"/>
              <a:gd name="connsiteY155" fmla="*/ 870052 h 5364921"/>
              <a:gd name="connsiteX156" fmla="*/ 257509 w 4048838"/>
              <a:gd name="connsiteY156" fmla="*/ 956001 h 5364921"/>
              <a:gd name="connsiteX157" fmla="*/ 257760 w 4048838"/>
              <a:gd name="connsiteY157" fmla="*/ 957424 h 5364921"/>
              <a:gd name="connsiteX158" fmla="*/ 257760 w 4048838"/>
              <a:gd name="connsiteY158" fmla="*/ 1225749 h 5364921"/>
              <a:gd name="connsiteX159" fmla="*/ 386787 w 4048838"/>
              <a:gd name="connsiteY159" fmla="*/ 1354776 h 5364921"/>
              <a:gd name="connsiteX160" fmla="*/ 386786 w 4048838"/>
              <a:gd name="connsiteY160" fmla="*/ 1354775 h 5364921"/>
              <a:gd name="connsiteX161" fmla="*/ 515813 w 4048838"/>
              <a:gd name="connsiteY161" fmla="*/ 1225748 h 5364921"/>
              <a:gd name="connsiteX162" fmla="*/ 515813 w 4048838"/>
              <a:gd name="connsiteY162" fmla="*/ 945729 h 5364921"/>
              <a:gd name="connsiteX163" fmla="*/ 517816 w 4048838"/>
              <a:gd name="connsiteY163" fmla="*/ 934378 h 5364921"/>
              <a:gd name="connsiteX164" fmla="*/ 617545 w 4048838"/>
              <a:gd name="connsiteY164" fmla="*/ 848429 h 5364921"/>
              <a:gd name="connsiteX165" fmla="*/ 641025 w 4048838"/>
              <a:gd name="connsiteY165" fmla="*/ 846062 h 5364921"/>
              <a:gd name="connsiteX166" fmla="*/ 641025 w 4048838"/>
              <a:gd name="connsiteY166" fmla="*/ 845324 h 5364921"/>
              <a:gd name="connsiteX167" fmla="*/ 689095 w 4048838"/>
              <a:gd name="connsiteY167" fmla="*/ 835620 h 5364921"/>
              <a:gd name="connsiteX168" fmla="*/ 767898 w 4048838"/>
              <a:gd name="connsiteY168" fmla="*/ 716732 h 5364921"/>
              <a:gd name="connsiteX169" fmla="*/ 767898 w 4048838"/>
              <a:gd name="connsiteY169" fmla="*/ 626602 h 5364921"/>
              <a:gd name="connsiteX170" fmla="*/ 776287 w 4048838"/>
              <a:gd name="connsiteY170" fmla="*/ 585052 h 5364921"/>
              <a:gd name="connsiteX171" fmla="*/ 895174 w 4048838"/>
              <a:gd name="connsiteY171" fmla="*/ 506248 h 5364921"/>
              <a:gd name="connsiteX172" fmla="*/ 1014061 w 4048838"/>
              <a:gd name="connsiteY172" fmla="*/ 585052 h 5364921"/>
              <a:gd name="connsiteX173" fmla="*/ 1016251 w 4048838"/>
              <a:gd name="connsiteY173" fmla="*/ 595896 h 5364921"/>
              <a:gd name="connsiteX174" fmla="*/ 1016251 w 4048838"/>
              <a:gd name="connsiteY174" fmla="*/ 836766 h 5364921"/>
              <a:gd name="connsiteX175" fmla="*/ 1095054 w 4048838"/>
              <a:gd name="connsiteY175" fmla="*/ 955654 h 5364921"/>
              <a:gd name="connsiteX176" fmla="*/ 1143124 w 4048838"/>
              <a:gd name="connsiteY176" fmla="*/ 965358 h 5364921"/>
              <a:gd name="connsiteX177" fmla="*/ 1143124 w 4048838"/>
              <a:gd name="connsiteY177" fmla="*/ 966096 h 5364921"/>
              <a:gd name="connsiteX178" fmla="*/ 1166604 w 4048838"/>
              <a:gd name="connsiteY178" fmla="*/ 968463 h 5364921"/>
              <a:gd name="connsiteX179" fmla="*/ 1266333 w 4048838"/>
              <a:gd name="connsiteY179" fmla="*/ 1054412 h 5364921"/>
              <a:gd name="connsiteX180" fmla="*/ 1266585 w 4048838"/>
              <a:gd name="connsiteY180" fmla="*/ 1055841 h 5364921"/>
              <a:gd name="connsiteX181" fmla="*/ 1266585 w 4048838"/>
              <a:gd name="connsiteY181" fmla="*/ 1160482 h 5364921"/>
              <a:gd name="connsiteX182" fmla="*/ 1395612 w 4048838"/>
              <a:gd name="connsiteY182" fmla="*/ 1289509 h 5364921"/>
              <a:gd name="connsiteX183" fmla="*/ 1395611 w 4048838"/>
              <a:gd name="connsiteY183" fmla="*/ 1289508 h 5364921"/>
              <a:gd name="connsiteX184" fmla="*/ 1524638 w 4048838"/>
              <a:gd name="connsiteY184" fmla="*/ 1160481 h 5364921"/>
              <a:gd name="connsiteX0" fmla="*/ 1524638 w 4048838"/>
              <a:gd name="connsiteY0" fmla="*/ 996135 h 5200575"/>
              <a:gd name="connsiteX1" fmla="*/ 1524639 w 4048838"/>
              <a:gd name="connsiteY1" fmla="*/ 1012658 h 5200575"/>
              <a:gd name="connsiteX2" fmla="*/ 1534777 w 4048838"/>
              <a:gd name="connsiteY2" fmla="*/ 962439 h 5200575"/>
              <a:gd name="connsiteX3" fmla="*/ 1653665 w 4048838"/>
              <a:gd name="connsiteY3" fmla="*/ 883635 h 5200575"/>
              <a:gd name="connsiteX4" fmla="*/ 1772552 w 4048838"/>
              <a:gd name="connsiteY4" fmla="*/ 962439 h 5200575"/>
              <a:gd name="connsiteX5" fmla="*/ 1782316 w 4048838"/>
              <a:gd name="connsiteY5" fmla="*/ 1010799 h 5200575"/>
              <a:gd name="connsiteX6" fmla="*/ 1782316 w 4048838"/>
              <a:gd name="connsiteY6" fmla="*/ 1597201 h 5200575"/>
              <a:gd name="connsiteX7" fmla="*/ 1911343 w 4048838"/>
              <a:gd name="connsiteY7" fmla="*/ 1726228 h 5200575"/>
              <a:gd name="connsiteX8" fmla="*/ 1911342 w 4048838"/>
              <a:gd name="connsiteY8" fmla="*/ 1726227 h 5200575"/>
              <a:gd name="connsiteX9" fmla="*/ 2040369 w 4048838"/>
              <a:gd name="connsiteY9" fmla="*/ 1597200 h 5200575"/>
              <a:gd name="connsiteX10" fmla="*/ 2040370 w 4048838"/>
              <a:gd name="connsiteY10" fmla="*/ 700238 h 5200575"/>
              <a:gd name="connsiteX11" fmla="*/ 2050508 w 4048838"/>
              <a:gd name="connsiteY11" fmla="*/ 650019 h 5200575"/>
              <a:gd name="connsiteX12" fmla="*/ 2169396 w 4048838"/>
              <a:gd name="connsiteY12" fmla="*/ 571215 h 5200575"/>
              <a:gd name="connsiteX13" fmla="*/ 2288283 w 4048838"/>
              <a:gd name="connsiteY13" fmla="*/ 650019 h 5200575"/>
              <a:gd name="connsiteX14" fmla="*/ 2291881 w 4048838"/>
              <a:gd name="connsiteY14" fmla="*/ 667838 h 5200575"/>
              <a:gd name="connsiteX15" fmla="*/ 2291881 w 4048838"/>
              <a:gd name="connsiteY15" fmla="*/ 976784 h 5200575"/>
              <a:gd name="connsiteX16" fmla="*/ 2420908 w 4048838"/>
              <a:gd name="connsiteY16" fmla="*/ 1105811 h 5200575"/>
              <a:gd name="connsiteX17" fmla="*/ 2420907 w 4048838"/>
              <a:gd name="connsiteY17" fmla="*/ 1105810 h 5200575"/>
              <a:gd name="connsiteX18" fmla="*/ 2549934 w 4048838"/>
              <a:gd name="connsiteY18" fmla="*/ 976783 h 5200575"/>
              <a:gd name="connsiteX19" fmla="*/ 2549934 w 4048838"/>
              <a:gd name="connsiteY19" fmla="*/ 930045 h 5200575"/>
              <a:gd name="connsiteX20" fmla="*/ 2568603 w 4048838"/>
              <a:gd name="connsiteY20" fmla="*/ 897503 h 5200575"/>
              <a:gd name="connsiteX21" fmla="*/ 2645668 w 4048838"/>
              <a:gd name="connsiteY21" fmla="*/ 851059 h 5200575"/>
              <a:gd name="connsiteX22" fmla="*/ 2669148 w 4048838"/>
              <a:gd name="connsiteY22" fmla="*/ 848692 h 5200575"/>
              <a:gd name="connsiteX23" fmla="*/ 2669148 w 4048838"/>
              <a:gd name="connsiteY23" fmla="*/ 847954 h 5200575"/>
              <a:gd name="connsiteX24" fmla="*/ 2717218 w 4048838"/>
              <a:gd name="connsiteY24" fmla="*/ 838250 h 5200575"/>
              <a:gd name="connsiteX25" fmla="*/ 2796021 w 4048838"/>
              <a:gd name="connsiteY25" fmla="*/ 719362 h 5200575"/>
              <a:gd name="connsiteX26" fmla="*/ 2796021 w 4048838"/>
              <a:gd name="connsiteY26" fmla="*/ 605378 h 5200575"/>
              <a:gd name="connsiteX27" fmla="*/ 2804410 w 4048838"/>
              <a:gd name="connsiteY27" fmla="*/ 563828 h 5200575"/>
              <a:gd name="connsiteX28" fmla="*/ 2923297 w 4048838"/>
              <a:gd name="connsiteY28" fmla="*/ 485024 h 5200575"/>
              <a:gd name="connsiteX29" fmla="*/ 3042184 w 4048838"/>
              <a:gd name="connsiteY29" fmla="*/ 563828 h 5200575"/>
              <a:gd name="connsiteX30" fmla="*/ 3044374 w 4048838"/>
              <a:gd name="connsiteY30" fmla="*/ 574673 h 5200575"/>
              <a:gd name="connsiteX31" fmla="*/ 3044374 w 4048838"/>
              <a:gd name="connsiteY31" fmla="*/ 728076 h 5200575"/>
              <a:gd name="connsiteX32" fmla="*/ 3123177 w 4048838"/>
              <a:gd name="connsiteY32" fmla="*/ 846964 h 5200575"/>
              <a:gd name="connsiteX33" fmla="*/ 3171247 w 4048838"/>
              <a:gd name="connsiteY33" fmla="*/ 856668 h 5200575"/>
              <a:gd name="connsiteX34" fmla="*/ 3171247 w 4048838"/>
              <a:gd name="connsiteY34" fmla="*/ 857406 h 5200575"/>
              <a:gd name="connsiteX35" fmla="*/ 3194727 w 4048838"/>
              <a:gd name="connsiteY35" fmla="*/ 859773 h 5200575"/>
              <a:gd name="connsiteX36" fmla="*/ 3294455 w 4048838"/>
              <a:gd name="connsiteY36" fmla="*/ 945722 h 5200575"/>
              <a:gd name="connsiteX37" fmla="*/ 3296659 w 4048838"/>
              <a:gd name="connsiteY37" fmla="*/ 958212 h 5200575"/>
              <a:gd name="connsiteX38" fmla="*/ 3296659 w 4048838"/>
              <a:gd name="connsiteY38" fmla="*/ 1092120 h 5200575"/>
              <a:gd name="connsiteX39" fmla="*/ 3425686 w 4048838"/>
              <a:gd name="connsiteY39" fmla="*/ 1221147 h 5200575"/>
              <a:gd name="connsiteX40" fmla="*/ 3425685 w 4048838"/>
              <a:gd name="connsiteY40" fmla="*/ 1221146 h 5200575"/>
              <a:gd name="connsiteX41" fmla="*/ 3554712 w 4048838"/>
              <a:gd name="connsiteY41" fmla="*/ 1092119 h 5200575"/>
              <a:gd name="connsiteX42" fmla="*/ 3554712 w 4048838"/>
              <a:gd name="connsiteY42" fmla="*/ 726865 h 5200575"/>
              <a:gd name="connsiteX43" fmla="*/ 3556916 w 4048838"/>
              <a:gd name="connsiteY43" fmla="*/ 714375 h 5200575"/>
              <a:gd name="connsiteX44" fmla="*/ 3656645 w 4048838"/>
              <a:gd name="connsiteY44" fmla="*/ 628426 h 5200575"/>
              <a:gd name="connsiteX45" fmla="*/ 3680125 w 4048838"/>
              <a:gd name="connsiteY45" fmla="*/ 626059 h 5200575"/>
              <a:gd name="connsiteX46" fmla="*/ 3680125 w 4048838"/>
              <a:gd name="connsiteY46" fmla="*/ 625321 h 5200575"/>
              <a:gd name="connsiteX47" fmla="*/ 3728195 w 4048838"/>
              <a:gd name="connsiteY47" fmla="*/ 615617 h 5200575"/>
              <a:gd name="connsiteX48" fmla="*/ 3806998 w 4048838"/>
              <a:gd name="connsiteY48" fmla="*/ 496729 h 5200575"/>
              <a:gd name="connsiteX49" fmla="*/ 3806998 w 4048838"/>
              <a:gd name="connsiteY49" fmla="*/ 120354 h 5200575"/>
              <a:gd name="connsiteX50" fmla="*/ 3815387 w 4048838"/>
              <a:gd name="connsiteY50" fmla="*/ 78804 h 5200575"/>
              <a:gd name="connsiteX51" fmla="*/ 3934274 w 4048838"/>
              <a:gd name="connsiteY51" fmla="*/ 0 h 5200575"/>
              <a:gd name="connsiteX52" fmla="*/ 4033837 w 4048838"/>
              <a:gd name="connsiteY52" fmla="*/ 46954 h 5200575"/>
              <a:gd name="connsiteX53" fmla="*/ 4047851 w 4048838"/>
              <a:gd name="connsiteY53" fmla="*/ 70052 h 5200575"/>
              <a:gd name="connsiteX54" fmla="*/ 4047851 w 4048838"/>
              <a:gd name="connsiteY54" fmla="*/ 1915988 h 5200575"/>
              <a:gd name="connsiteX55" fmla="*/ 4048838 w 4048838"/>
              <a:gd name="connsiteY55" fmla="*/ 1915988 h 5200575"/>
              <a:gd name="connsiteX56" fmla="*/ 4048838 w 4048838"/>
              <a:gd name="connsiteY56" fmla="*/ 2992458 h 5200575"/>
              <a:gd name="connsiteX57" fmla="*/ 3970035 w 4048838"/>
              <a:gd name="connsiteY57" fmla="*/ 3111346 h 5200575"/>
              <a:gd name="connsiteX58" fmla="*/ 3921965 w 4048838"/>
              <a:gd name="connsiteY58" fmla="*/ 3121050 h 5200575"/>
              <a:gd name="connsiteX59" fmla="*/ 3921965 w 4048838"/>
              <a:gd name="connsiteY59" fmla="*/ 3121788 h 5200575"/>
              <a:gd name="connsiteX60" fmla="*/ 3898485 w 4048838"/>
              <a:gd name="connsiteY60" fmla="*/ 3124155 h 5200575"/>
              <a:gd name="connsiteX61" fmla="*/ 3821421 w 4048838"/>
              <a:gd name="connsiteY61" fmla="*/ 3170599 h 5200575"/>
              <a:gd name="connsiteX62" fmla="*/ 3800256 w 4048838"/>
              <a:gd name="connsiteY62" fmla="*/ 3207490 h 5200575"/>
              <a:gd name="connsiteX63" fmla="*/ 3800256 w 4048838"/>
              <a:gd name="connsiteY63" fmla="*/ 3270804 h 5200575"/>
              <a:gd name="connsiteX64" fmla="*/ 3721453 w 4048838"/>
              <a:gd name="connsiteY64" fmla="*/ 3389692 h 5200575"/>
              <a:gd name="connsiteX65" fmla="*/ 3673383 w 4048838"/>
              <a:gd name="connsiteY65" fmla="*/ 3399396 h 5200575"/>
              <a:gd name="connsiteX66" fmla="*/ 3673383 w 4048838"/>
              <a:gd name="connsiteY66" fmla="*/ 3400134 h 5200575"/>
              <a:gd name="connsiteX67" fmla="*/ 3649903 w 4048838"/>
              <a:gd name="connsiteY67" fmla="*/ 3402501 h 5200575"/>
              <a:gd name="connsiteX68" fmla="*/ 3550174 w 4048838"/>
              <a:gd name="connsiteY68" fmla="*/ 3488450 h 5200575"/>
              <a:gd name="connsiteX69" fmla="*/ 3550154 w 4048838"/>
              <a:gd name="connsiteY69" fmla="*/ 3488563 h 5200575"/>
              <a:gd name="connsiteX70" fmla="*/ 3550154 w 4048838"/>
              <a:gd name="connsiteY70" fmla="*/ 4048356 h 5200575"/>
              <a:gd name="connsiteX71" fmla="*/ 3471351 w 4048838"/>
              <a:gd name="connsiteY71" fmla="*/ 4167244 h 5200575"/>
              <a:gd name="connsiteX72" fmla="*/ 3423281 w 4048838"/>
              <a:gd name="connsiteY72" fmla="*/ 4176948 h 5200575"/>
              <a:gd name="connsiteX73" fmla="*/ 3423281 w 4048838"/>
              <a:gd name="connsiteY73" fmla="*/ 4177686 h 5200575"/>
              <a:gd name="connsiteX74" fmla="*/ 3399801 w 4048838"/>
              <a:gd name="connsiteY74" fmla="*/ 4180053 h 5200575"/>
              <a:gd name="connsiteX75" fmla="*/ 3300072 w 4048838"/>
              <a:gd name="connsiteY75" fmla="*/ 4266002 h 5200575"/>
              <a:gd name="connsiteX76" fmla="*/ 3299821 w 4048838"/>
              <a:gd name="connsiteY76" fmla="*/ 4267425 h 5200575"/>
              <a:gd name="connsiteX77" fmla="*/ 3299821 w 4048838"/>
              <a:gd name="connsiteY77" fmla="*/ 4535750 h 5200575"/>
              <a:gd name="connsiteX78" fmla="*/ 3170794 w 4048838"/>
              <a:gd name="connsiteY78" fmla="*/ 4664777 h 5200575"/>
              <a:gd name="connsiteX79" fmla="*/ 3170795 w 4048838"/>
              <a:gd name="connsiteY79" fmla="*/ 4664776 h 5200575"/>
              <a:gd name="connsiteX80" fmla="*/ 3041768 w 4048838"/>
              <a:gd name="connsiteY80" fmla="*/ 4535749 h 5200575"/>
              <a:gd name="connsiteX81" fmla="*/ 3041768 w 4048838"/>
              <a:gd name="connsiteY81" fmla="*/ 4255730 h 5200575"/>
              <a:gd name="connsiteX82" fmla="*/ 3039765 w 4048838"/>
              <a:gd name="connsiteY82" fmla="*/ 4244379 h 5200575"/>
              <a:gd name="connsiteX83" fmla="*/ 2940036 w 4048838"/>
              <a:gd name="connsiteY83" fmla="*/ 4158430 h 5200575"/>
              <a:gd name="connsiteX84" fmla="*/ 2916556 w 4048838"/>
              <a:gd name="connsiteY84" fmla="*/ 4156063 h 5200575"/>
              <a:gd name="connsiteX85" fmla="*/ 2916556 w 4048838"/>
              <a:gd name="connsiteY85" fmla="*/ 4155325 h 5200575"/>
              <a:gd name="connsiteX86" fmla="*/ 2868486 w 4048838"/>
              <a:gd name="connsiteY86" fmla="*/ 4145621 h 5200575"/>
              <a:gd name="connsiteX87" fmla="*/ 2789683 w 4048838"/>
              <a:gd name="connsiteY87" fmla="*/ 4026733 h 5200575"/>
              <a:gd name="connsiteX88" fmla="*/ 2789683 w 4048838"/>
              <a:gd name="connsiteY88" fmla="*/ 3936603 h 5200575"/>
              <a:gd name="connsiteX89" fmla="*/ 2781294 w 4048838"/>
              <a:gd name="connsiteY89" fmla="*/ 3895053 h 5200575"/>
              <a:gd name="connsiteX90" fmla="*/ 2662407 w 4048838"/>
              <a:gd name="connsiteY90" fmla="*/ 3816249 h 5200575"/>
              <a:gd name="connsiteX91" fmla="*/ 2543520 w 4048838"/>
              <a:gd name="connsiteY91" fmla="*/ 3895053 h 5200575"/>
              <a:gd name="connsiteX92" fmla="*/ 2541330 w 4048838"/>
              <a:gd name="connsiteY92" fmla="*/ 3905897 h 5200575"/>
              <a:gd name="connsiteX93" fmla="*/ 2541330 w 4048838"/>
              <a:gd name="connsiteY93" fmla="*/ 4146767 h 5200575"/>
              <a:gd name="connsiteX94" fmla="*/ 2462527 w 4048838"/>
              <a:gd name="connsiteY94" fmla="*/ 4265655 h 5200575"/>
              <a:gd name="connsiteX95" fmla="*/ 2414457 w 4048838"/>
              <a:gd name="connsiteY95" fmla="*/ 4275359 h 5200575"/>
              <a:gd name="connsiteX96" fmla="*/ 2414457 w 4048838"/>
              <a:gd name="connsiteY96" fmla="*/ 4276097 h 5200575"/>
              <a:gd name="connsiteX97" fmla="*/ 2390977 w 4048838"/>
              <a:gd name="connsiteY97" fmla="*/ 4278464 h 5200575"/>
              <a:gd name="connsiteX98" fmla="*/ 2291248 w 4048838"/>
              <a:gd name="connsiteY98" fmla="*/ 4364413 h 5200575"/>
              <a:gd name="connsiteX99" fmla="*/ 2290996 w 4048838"/>
              <a:gd name="connsiteY99" fmla="*/ 4365842 h 5200575"/>
              <a:gd name="connsiteX100" fmla="*/ 2290996 w 4048838"/>
              <a:gd name="connsiteY100" fmla="*/ 4470483 h 5200575"/>
              <a:gd name="connsiteX101" fmla="*/ 2161969 w 4048838"/>
              <a:gd name="connsiteY101" fmla="*/ 4599510 h 5200575"/>
              <a:gd name="connsiteX102" fmla="*/ 2161970 w 4048838"/>
              <a:gd name="connsiteY102" fmla="*/ 4599509 h 5200575"/>
              <a:gd name="connsiteX103" fmla="*/ 2032943 w 4048838"/>
              <a:gd name="connsiteY103" fmla="*/ 4470482 h 5200575"/>
              <a:gd name="connsiteX104" fmla="*/ 2032943 w 4048838"/>
              <a:gd name="connsiteY104" fmla="*/ 1915988 h 5200575"/>
              <a:gd name="connsiteX105" fmla="*/ 2032942 w 4048838"/>
              <a:gd name="connsiteY105" fmla="*/ 4487005 h 5200575"/>
              <a:gd name="connsiteX106" fmla="*/ 2022804 w 4048838"/>
              <a:gd name="connsiteY106" fmla="*/ 4436786 h 5200575"/>
              <a:gd name="connsiteX107" fmla="*/ 1903916 w 4048838"/>
              <a:gd name="connsiteY107" fmla="*/ 4357982 h 5200575"/>
              <a:gd name="connsiteX108" fmla="*/ 1785029 w 4048838"/>
              <a:gd name="connsiteY108" fmla="*/ 4436786 h 5200575"/>
              <a:gd name="connsiteX109" fmla="*/ 1775265 w 4048838"/>
              <a:gd name="connsiteY109" fmla="*/ 4485146 h 5200575"/>
              <a:gd name="connsiteX110" fmla="*/ 1775265 w 4048838"/>
              <a:gd name="connsiteY110" fmla="*/ 5071548 h 5200575"/>
              <a:gd name="connsiteX111" fmla="*/ 1646238 w 4048838"/>
              <a:gd name="connsiteY111" fmla="*/ 5200575 h 5200575"/>
              <a:gd name="connsiteX112" fmla="*/ 1646239 w 4048838"/>
              <a:gd name="connsiteY112" fmla="*/ 5200574 h 5200575"/>
              <a:gd name="connsiteX113" fmla="*/ 1517212 w 4048838"/>
              <a:gd name="connsiteY113" fmla="*/ 5071547 h 5200575"/>
              <a:gd name="connsiteX114" fmla="*/ 1517212 w 4048838"/>
              <a:gd name="connsiteY114" fmla="*/ 1915988 h 5200575"/>
              <a:gd name="connsiteX115" fmla="*/ 1517211 w 4048838"/>
              <a:gd name="connsiteY115" fmla="*/ 4174585 h 5200575"/>
              <a:gd name="connsiteX116" fmla="*/ 1507073 w 4048838"/>
              <a:gd name="connsiteY116" fmla="*/ 4124366 h 5200575"/>
              <a:gd name="connsiteX117" fmla="*/ 1388185 w 4048838"/>
              <a:gd name="connsiteY117" fmla="*/ 4045562 h 5200575"/>
              <a:gd name="connsiteX118" fmla="*/ 1269298 w 4048838"/>
              <a:gd name="connsiteY118" fmla="*/ 4124366 h 5200575"/>
              <a:gd name="connsiteX119" fmla="*/ 1265700 w 4048838"/>
              <a:gd name="connsiteY119" fmla="*/ 4142185 h 5200575"/>
              <a:gd name="connsiteX120" fmla="*/ 1265700 w 4048838"/>
              <a:gd name="connsiteY120" fmla="*/ 4451131 h 5200575"/>
              <a:gd name="connsiteX121" fmla="*/ 1136673 w 4048838"/>
              <a:gd name="connsiteY121" fmla="*/ 4580158 h 5200575"/>
              <a:gd name="connsiteX122" fmla="*/ 1136674 w 4048838"/>
              <a:gd name="connsiteY122" fmla="*/ 4580157 h 5200575"/>
              <a:gd name="connsiteX123" fmla="*/ 1007647 w 4048838"/>
              <a:gd name="connsiteY123" fmla="*/ 4451130 h 5200575"/>
              <a:gd name="connsiteX124" fmla="*/ 1007647 w 4048838"/>
              <a:gd name="connsiteY124" fmla="*/ 4404392 h 5200575"/>
              <a:gd name="connsiteX125" fmla="*/ 988978 w 4048838"/>
              <a:gd name="connsiteY125" fmla="*/ 4371850 h 5200575"/>
              <a:gd name="connsiteX126" fmla="*/ 911913 w 4048838"/>
              <a:gd name="connsiteY126" fmla="*/ 4325406 h 5200575"/>
              <a:gd name="connsiteX127" fmla="*/ 888433 w 4048838"/>
              <a:gd name="connsiteY127" fmla="*/ 4323039 h 5200575"/>
              <a:gd name="connsiteX128" fmla="*/ 888433 w 4048838"/>
              <a:gd name="connsiteY128" fmla="*/ 4322301 h 5200575"/>
              <a:gd name="connsiteX129" fmla="*/ 840363 w 4048838"/>
              <a:gd name="connsiteY129" fmla="*/ 4312597 h 5200575"/>
              <a:gd name="connsiteX130" fmla="*/ 761560 w 4048838"/>
              <a:gd name="connsiteY130" fmla="*/ 4193709 h 5200575"/>
              <a:gd name="connsiteX131" fmla="*/ 761560 w 4048838"/>
              <a:gd name="connsiteY131" fmla="*/ 4079725 h 5200575"/>
              <a:gd name="connsiteX132" fmla="*/ 753171 w 4048838"/>
              <a:gd name="connsiteY132" fmla="*/ 4038175 h 5200575"/>
              <a:gd name="connsiteX133" fmla="*/ 634284 w 4048838"/>
              <a:gd name="connsiteY133" fmla="*/ 3959371 h 5200575"/>
              <a:gd name="connsiteX134" fmla="*/ 515397 w 4048838"/>
              <a:gd name="connsiteY134" fmla="*/ 4038175 h 5200575"/>
              <a:gd name="connsiteX135" fmla="*/ 513207 w 4048838"/>
              <a:gd name="connsiteY135" fmla="*/ 4049020 h 5200575"/>
              <a:gd name="connsiteX136" fmla="*/ 513207 w 4048838"/>
              <a:gd name="connsiteY136" fmla="*/ 4202423 h 5200575"/>
              <a:gd name="connsiteX137" fmla="*/ 434404 w 4048838"/>
              <a:gd name="connsiteY137" fmla="*/ 4321311 h 5200575"/>
              <a:gd name="connsiteX138" fmla="*/ 386334 w 4048838"/>
              <a:gd name="connsiteY138" fmla="*/ 4331015 h 5200575"/>
              <a:gd name="connsiteX139" fmla="*/ 386334 w 4048838"/>
              <a:gd name="connsiteY139" fmla="*/ 4331753 h 5200575"/>
              <a:gd name="connsiteX140" fmla="*/ 362854 w 4048838"/>
              <a:gd name="connsiteY140" fmla="*/ 4334120 h 5200575"/>
              <a:gd name="connsiteX141" fmla="*/ 263125 w 4048838"/>
              <a:gd name="connsiteY141" fmla="*/ 4420069 h 5200575"/>
              <a:gd name="connsiteX142" fmla="*/ 260921 w 4048838"/>
              <a:gd name="connsiteY142" fmla="*/ 4432559 h 5200575"/>
              <a:gd name="connsiteX143" fmla="*/ 260921 w 4048838"/>
              <a:gd name="connsiteY143" fmla="*/ 4566467 h 5200575"/>
              <a:gd name="connsiteX144" fmla="*/ 131894 w 4048838"/>
              <a:gd name="connsiteY144" fmla="*/ 4695494 h 5200575"/>
              <a:gd name="connsiteX145" fmla="*/ 131895 w 4048838"/>
              <a:gd name="connsiteY145" fmla="*/ 4695493 h 5200575"/>
              <a:gd name="connsiteX146" fmla="*/ 2868 w 4048838"/>
              <a:gd name="connsiteY146" fmla="*/ 4566466 h 5200575"/>
              <a:gd name="connsiteX147" fmla="*/ 2868 w 4048838"/>
              <a:gd name="connsiteY147" fmla="*/ 4201212 h 5200575"/>
              <a:gd name="connsiteX148" fmla="*/ 664 w 4048838"/>
              <a:gd name="connsiteY148" fmla="*/ 4188722 h 5200575"/>
              <a:gd name="connsiteX149" fmla="*/ 0 w 4048838"/>
              <a:gd name="connsiteY149" fmla="*/ 4187443 h 5200575"/>
              <a:gd name="connsiteX150" fmla="*/ 0 w 4048838"/>
              <a:gd name="connsiteY150" fmla="*/ 693683 h 5200575"/>
              <a:gd name="connsiteX151" fmla="*/ 90123 w 4048838"/>
              <a:gd name="connsiteY151" fmla="*/ 693683 h 5200575"/>
              <a:gd name="connsiteX152" fmla="*/ 134300 w 4048838"/>
              <a:gd name="connsiteY152" fmla="*/ 702601 h 5200575"/>
              <a:gd name="connsiteX153" fmla="*/ 134300 w 4048838"/>
              <a:gd name="connsiteY153" fmla="*/ 703339 h 5200575"/>
              <a:gd name="connsiteX154" fmla="*/ 157780 w 4048838"/>
              <a:gd name="connsiteY154" fmla="*/ 705706 h 5200575"/>
              <a:gd name="connsiteX155" fmla="*/ 257509 w 4048838"/>
              <a:gd name="connsiteY155" fmla="*/ 791655 h 5200575"/>
              <a:gd name="connsiteX156" fmla="*/ 257760 w 4048838"/>
              <a:gd name="connsiteY156" fmla="*/ 793078 h 5200575"/>
              <a:gd name="connsiteX157" fmla="*/ 257760 w 4048838"/>
              <a:gd name="connsiteY157" fmla="*/ 1061403 h 5200575"/>
              <a:gd name="connsiteX158" fmla="*/ 386787 w 4048838"/>
              <a:gd name="connsiteY158" fmla="*/ 1190430 h 5200575"/>
              <a:gd name="connsiteX159" fmla="*/ 386786 w 4048838"/>
              <a:gd name="connsiteY159" fmla="*/ 1190429 h 5200575"/>
              <a:gd name="connsiteX160" fmla="*/ 515813 w 4048838"/>
              <a:gd name="connsiteY160" fmla="*/ 1061402 h 5200575"/>
              <a:gd name="connsiteX161" fmla="*/ 515813 w 4048838"/>
              <a:gd name="connsiteY161" fmla="*/ 781383 h 5200575"/>
              <a:gd name="connsiteX162" fmla="*/ 517816 w 4048838"/>
              <a:gd name="connsiteY162" fmla="*/ 770032 h 5200575"/>
              <a:gd name="connsiteX163" fmla="*/ 617545 w 4048838"/>
              <a:gd name="connsiteY163" fmla="*/ 684083 h 5200575"/>
              <a:gd name="connsiteX164" fmla="*/ 641025 w 4048838"/>
              <a:gd name="connsiteY164" fmla="*/ 681716 h 5200575"/>
              <a:gd name="connsiteX165" fmla="*/ 641025 w 4048838"/>
              <a:gd name="connsiteY165" fmla="*/ 680978 h 5200575"/>
              <a:gd name="connsiteX166" fmla="*/ 689095 w 4048838"/>
              <a:gd name="connsiteY166" fmla="*/ 671274 h 5200575"/>
              <a:gd name="connsiteX167" fmla="*/ 767898 w 4048838"/>
              <a:gd name="connsiteY167" fmla="*/ 552386 h 5200575"/>
              <a:gd name="connsiteX168" fmla="*/ 767898 w 4048838"/>
              <a:gd name="connsiteY168" fmla="*/ 462256 h 5200575"/>
              <a:gd name="connsiteX169" fmla="*/ 776287 w 4048838"/>
              <a:gd name="connsiteY169" fmla="*/ 420706 h 5200575"/>
              <a:gd name="connsiteX170" fmla="*/ 895174 w 4048838"/>
              <a:gd name="connsiteY170" fmla="*/ 341902 h 5200575"/>
              <a:gd name="connsiteX171" fmla="*/ 1014061 w 4048838"/>
              <a:gd name="connsiteY171" fmla="*/ 420706 h 5200575"/>
              <a:gd name="connsiteX172" fmla="*/ 1016251 w 4048838"/>
              <a:gd name="connsiteY172" fmla="*/ 431550 h 5200575"/>
              <a:gd name="connsiteX173" fmla="*/ 1016251 w 4048838"/>
              <a:gd name="connsiteY173" fmla="*/ 672420 h 5200575"/>
              <a:gd name="connsiteX174" fmla="*/ 1095054 w 4048838"/>
              <a:gd name="connsiteY174" fmla="*/ 791308 h 5200575"/>
              <a:gd name="connsiteX175" fmla="*/ 1143124 w 4048838"/>
              <a:gd name="connsiteY175" fmla="*/ 801012 h 5200575"/>
              <a:gd name="connsiteX176" fmla="*/ 1143124 w 4048838"/>
              <a:gd name="connsiteY176" fmla="*/ 801750 h 5200575"/>
              <a:gd name="connsiteX177" fmla="*/ 1166604 w 4048838"/>
              <a:gd name="connsiteY177" fmla="*/ 804117 h 5200575"/>
              <a:gd name="connsiteX178" fmla="*/ 1266333 w 4048838"/>
              <a:gd name="connsiteY178" fmla="*/ 890066 h 5200575"/>
              <a:gd name="connsiteX179" fmla="*/ 1266585 w 4048838"/>
              <a:gd name="connsiteY179" fmla="*/ 891495 h 5200575"/>
              <a:gd name="connsiteX180" fmla="*/ 1266585 w 4048838"/>
              <a:gd name="connsiteY180" fmla="*/ 996136 h 5200575"/>
              <a:gd name="connsiteX181" fmla="*/ 1395612 w 4048838"/>
              <a:gd name="connsiteY181" fmla="*/ 1125163 h 5200575"/>
              <a:gd name="connsiteX182" fmla="*/ 1395611 w 4048838"/>
              <a:gd name="connsiteY182" fmla="*/ 1125162 h 5200575"/>
              <a:gd name="connsiteX183" fmla="*/ 1524638 w 4048838"/>
              <a:gd name="connsiteY183" fmla="*/ 996135 h 5200575"/>
              <a:gd name="connsiteX0" fmla="*/ 1524638 w 4048838"/>
              <a:gd name="connsiteY0" fmla="*/ 996135 h 5200575"/>
              <a:gd name="connsiteX1" fmla="*/ 1524639 w 4048838"/>
              <a:gd name="connsiteY1" fmla="*/ 1012658 h 5200575"/>
              <a:gd name="connsiteX2" fmla="*/ 1534777 w 4048838"/>
              <a:gd name="connsiteY2" fmla="*/ 962439 h 5200575"/>
              <a:gd name="connsiteX3" fmla="*/ 1653665 w 4048838"/>
              <a:gd name="connsiteY3" fmla="*/ 883635 h 5200575"/>
              <a:gd name="connsiteX4" fmla="*/ 1772552 w 4048838"/>
              <a:gd name="connsiteY4" fmla="*/ 962439 h 5200575"/>
              <a:gd name="connsiteX5" fmla="*/ 1782316 w 4048838"/>
              <a:gd name="connsiteY5" fmla="*/ 1010799 h 5200575"/>
              <a:gd name="connsiteX6" fmla="*/ 1782316 w 4048838"/>
              <a:gd name="connsiteY6" fmla="*/ 1597201 h 5200575"/>
              <a:gd name="connsiteX7" fmla="*/ 1911343 w 4048838"/>
              <a:gd name="connsiteY7" fmla="*/ 1726228 h 5200575"/>
              <a:gd name="connsiteX8" fmla="*/ 1911342 w 4048838"/>
              <a:gd name="connsiteY8" fmla="*/ 1726227 h 5200575"/>
              <a:gd name="connsiteX9" fmla="*/ 2040369 w 4048838"/>
              <a:gd name="connsiteY9" fmla="*/ 1597200 h 5200575"/>
              <a:gd name="connsiteX10" fmla="*/ 2040370 w 4048838"/>
              <a:gd name="connsiteY10" fmla="*/ 700238 h 5200575"/>
              <a:gd name="connsiteX11" fmla="*/ 2050508 w 4048838"/>
              <a:gd name="connsiteY11" fmla="*/ 650019 h 5200575"/>
              <a:gd name="connsiteX12" fmla="*/ 2169396 w 4048838"/>
              <a:gd name="connsiteY12" fmla="*/ 571215 h 5200575"/>
              <a:gd name="connsiteX13" fmla="*/ 2288283 w 4048838"/>
              <a:gd name="connsiteY13" fmla="*/ 650019 h 5200575"/>
              <a:gd name="connsiteX14" fmla="*/ 2291881 w 4048838"/>
              <a:gd name="connsiteY14" fmla="*/ 667838 h 5200575"/>
              <a:gd name="connsiteX15" fmla="*/ 2291881 w 4048838"/>
              <a:gd name="connsiteY15" fmla="*/ 976784 h 5200575"/>
              <a:gd name="connsiteX16" fmla="*/ 2420908 w 4048838"/>
              <a:gd name="connsiteY16" fmla="*/ 1105811 h 5200575"/>
              <a:gd name="connsiteX17" fmla="*/ 2420907 w 4048838"/>
              <a:gd name="connsiteY17" fmla="*/ 1105810 h 5200575"/>
              <a:gd name="connsiteX18" fmla="*/ 2549934 w 4048838"/>
              <a:gd name="connsiteY18" fmla="*/ 976783 h 5200575"/>
              <a:gd name="connsiteX19" fmla="*/ 2549934 w 4048838"/>
              <a:gd name="connsiteY19" fmla="*/ 930045 h 5200575"/>
              <a:gd name="connsiteX20" fmla="*/ 2568603 w 4048838"/>
              <a:gd name="connsiteY20" fmla="*/ 897503 h 5200575"/>
              <a:gd name="connsiteX21" fmla="*/ 2645668 w 4048838"/>
              <a:gd name="connsiteY21" fmla="*/ 851059 h 5200575"/>
              <a:gd name="connsiteX22" fmla="*/ 2669148 w 4048838"/>
              <a:gd name="connsiteY22" fmla="*/ 848692 h 5200575"/>
              <a:gd name="connsiteX23" fmla="*/ 2669148 w 4048838"/>
              <a:gd name="connsiteY23" fmla="*/ 847954 h 5200575"/>
              <a:gd name="connsiteX24" fmla="*/ 2717218 w 4048838"/>
              <a:gd name="connsiteY24" fmla="*/ 838250 h 5200575"/>
              <a:gd name="connsiteX25" fmla="*/ 2796021 w 4048838"/>
              <a:gd name="connsiteY25" fmla="*/ 719362 h 5200575"/>
              <a:gd name="connsiteX26" fmla="*/ 2796021 w 4048838"/>
              <a:gd name="connsiteY26" fmla="*/ 605378 h 5200575"/>
              <a:gd name="connsiteX27" fmla="*/ 2804410 w 4048838"/>
              <a:gd name="connsiteY27" fmla="*/ 563828 h 5200575"/>
              <a:gd name="connsiteX28" fmla="*/ 2923297 w 4048838"/>
              <a:gd name="connsiteY28" fmla="*/ 485024 h 5200575"/>
              <a:gd name="connsiteX29" fmla="*/ 3042184 w 4048838"/>
              <a:gd name="connsiteY29" fmla="*/ 563828 h 5200575"/>
              <a:gd name="connsiteX30" fmla="*/ 3044374 w 4048838"/>
              <a:gd name="connsiteY30" fmla="*/ 574673 h 5200575"/>
              <a:gd name="connsiteX31" fmla="*/ 3044374 w 4048838"/>
              <a:gd name="connsiteY31" fmla="*/ 728076 h 5200575"/>
              <a:gd name="connsiteX32" fmla="*/ 3123177 w 4048838"/>
              <a:gd name="connsiteY32" fmla="*/ 846964 h 5200575"/>
              <a:gd name="connsiteX33" fmla="*/ 3171247 w 4048838"/>
              <a:gd name="connsiteY33" fmla="*/ 856668 h 5200575"/>
              <a:gd name="connsiteX34" fmla="*/ 3171247 w 4048838"/>
              <a:gd name="connsiteY34" fmla="*/ 857406 h 5200575"/>
              <a:gd name="connsiteX35" fmla="*/ 3194727 w 4048838"/>
              <a:gd name="connsiteY35" fmla="*/ 859773 h 5200575"/>
              <a:gd name="connsiteX36" fmla="*/ 3294455 w 4048838"/>
              <a:gd name="connsiteY36" fmla="*/ 945722 h 5200575"/>
              <a:gd name="connsiteX37" fmla="*/ 3296659 w 4048838"/>
              <a:gd name="connsiteY37" fmla="*/ 958212 h 5200575"/>
              <a:gd name="connsiteX38" fmla="*/ 3296659 w 4048838"/>
              <a:gd name="connsiteY38" fmla="*/ 1092120 h 5200575"/>
              <a:gd name="connsiteX39" fmla="*/ 3425686 w 4048838"/>
              <a:gd name="connsiteY39" fmla="*/ 1221147 h 5200575"/>
              <a:gd name="connsiteX40" fmla="*/ 3425685 w 4048838"/>
              <a:gd name="connsiteY40" fmla="*/ 1221146 h 5200575"/>
              <a:gd name="connsiteX41" fmla="*/ 3554712 w 4048838"/>
              <a:gd name="connsiteY41" fmla="*/ 1092119 h 5200575"/>
              <a:gd name="connsiteX42" fmla="*/ 3554712 w 4048838"/>
              <a:gd name="connsiteY42" fmla="*/ 726865 h 5200575"/>
              <a:gd name="connsiteX43" fmla="*/ 3556916 w 4048838"/>
              <a:gd name="connsiteY43" fmla="*/ 714375 h 5200575"/>
              <a:gd name="connsiteX44" fmla="*/ 3656645 w 4048838"/>
              <a:gd name="connsiteY44" fmla="*/ 628426 h 5200575"/>
              <a:gd name="connsiteX45" fmla="*/ 3680125 w 4048838"/>
              <a:gd name="connsiteY45" fmla="*/ 626059 h 5200575"/>
              <a:gd name="connsiteX46" fmla="*/ 3680125 w 4048838"/>
              <a:gd name="connsiteY46" fmla="*/ 625321 h 5200575"/>
              <a:gd name="connsiteX47" fmla="*/ 3728195 w 4048838"/>
              <a:gd name="connsiteY47" fmla="*/ 615617 h 5200575"/>
              <a:gd name="connsiteX48" fmla="*/ 3806998 w 4048838"/>
              <a:gd name="connsiteY48" fmla="*/ 496729 h 5200575"/>
              <a:gd name="connsiteX49" fmla="*/ 3806998 w 4048838"/>
              <a:gd name="connsiteY49" fmla="*/ 120354 h 5200575"/>
              <a:gd name="connsiteX50" fmla="*/ 3815387 w 4048838"/>
              <a:gd name="connsiteY50" fmla="*/ 78804 h 5200575"/>
              <a:gd name="connsiteX51" fmla="*/ 3934274 w 4048838"/>
              <a:gd name="connsiteY51" fmla="*/ 0 h 5200575"/>
              <a:gd name="connsiteX52" fmla="*/ 4033837 w 4048838"/>
              <a:gd name="connsiteY52" fmla="*/ 46954 h 5200575"/>
              <a:gd name="connsiteX53" fmla="*/ 4047851 w 4048838"/>
              <a:gd name="connsiteY53" fmla="*/ 70052 h 5200575"/>
              <a:gd name="connsiteX54" fmla="*/ 4047851 w 4048838"/>
              <a:gd name="connsiteY54" fmla="*/ 1915988 h 5200575"/>
              <a:gd name="connsiteX55" fmla="*/ 4048838 w 4048838"/>
              <a:gd name="connsiteY55" fmla="*/ 1915988 h 5200575"/>
              <a:gd name="connsiteX56" fmla="*/ 4048838 w 4048838"/>
              <a:gd name="connsiteY56" fmla="*/ 2992458 h 5200575"/>
              <a:gd name="connsiteX57" fmla="*/ 3970035 w 4048838"/>
              <a:gd name="connsiteY57" fmla="*/ 3111346 h 5200575"/>
              <a:gd name="connsiteX58" fmla="*/ 3921965 w 4048838"/>
              <a:gd name="connsiteY58" fmla="*/ 3121050 h 5200575"/>
              <a:gd name="connsiteX59" fmla="*/ 3921965 w 4048838"/>
              <a:gd name="connsiteY59" fmla="*/ 3121788 h 5200575"/>
              <a:gd name="connsiteX60" fmla="*/ 3898485 w 4048838"/>
              <a:gd name="connsiteY60" fmla="*/ 3124155 h 5200575"/>
              <a:gd name="connsiteX61" fmla="*/ 3821421 w 4048838"/>
              <a:gd name="connsiteY61" fmla="*/ 3170599 h 5200575"/>
              <a:gd name="connsiteX62" fmla="*/ 3800256 w 4048838"/>
              <a:gd name="connsiteY62" fmla="*/ 3207490 h 5200575"/>
              <a:gd name="connsiteX63" fmla="*/ 3800256 w 4048838"/>
              <a:gd name="connsiteY63" fmla="*/ 3270804 h 5200575"/>
              <a:gd name="connsiteX64" fmla="*/ 3721453 w 4048838"/>
              <a:gd name="connsiteY64" fmla="*/ 3389692 h 5200575"/>
              <a:gd name="connsiteX65" fmla="*/ 3673383 w 4048838"/>
              <a:gd name="connsiteY65" fmla="*/ 3399396 h 5200575"/>
              <a:gd name="connsiteX66" fmla="*/ 3673383 w 4048838"/>
              <a:gd name="connsiteY66" fmla="*/ 3400134 h 5200575"/>
              <a:gd name="connsiteX67" fmla="*/ 3649903 w 4048838"/>
              <a:gd name="connsiteY67" fmla="*/ 3402501 h 5200575"/>
              <a:gd name="connsiteX68" fmla="*/ 3550174 w 4048838"/>
              <a:gd name="connsiteY68" fmla="*/ 3488450 h 5200575"/>
              <a:gd name="connsiteX69" fmla="*/ 3550154 w 4048838"/>
              <a:gd name="connsiteY69" fmla="*/ 3488563 h 5200575"/>
              <a:gd name="connsiteX70" fmla="*/ 3550154 w 4048838"/>
              <a:gd name="connsiteY70" fmla="*/ 4048356 h 5200575"/>
              <a:gd name="connsiteX71" fmla="*/ 3471351 w 4048838"/>
              <a:gd name="connsiteY71" fmla="*/ 4167244 h 5200575"/>
              <a:gd name="connsiteX72" fmla="*/ 3423281 w 4048838"/>
              <a:gd name="connsiteY72" fmla="*/ 4176948 h 5200575"/>
              <a:gd name="connsiteX73" fmla="*/ 3423281 w 4048838"/>
              <a:gd name="connsiteY73" fmla="*/ 4177686 h 5200575"/>
              <a:gd name="connsiteX74" fmla="*/ 3399801 w 4048838"/>
              <a:gd name="connsiteY74" fmla="*/ 4180053 h 5200575"/>
              <a:gd name="connsiteX75" fmla="*/ 3300072 w 4048838"/>
              <a:gd name="connsiteY75" fmla="*/ 4266002 h 5200575"/>
              <a:gd name="connsiteX76" fmla="*/ 3299821 w 4048838"/>
              <a:gd name="connsiteY76" fmla="*/ 4267425 h 5200575"/>
              <a:gd name="connsiteX77" fmla="*/ 3299821 w 4048838"/>
              <a:gd name="connsiteY77" fmla="*/ 4535750 h 5200575"/>
              <a:gd name="connsiteX78" fmla="*/ 3170794 w 4048838"/>
              <a:gd name="connsiteY78" fmla="*/ 4664777 h 5200575"/>
              <a:gd name="connsiteX79" fmla="*/ 3170795 w 4048838"/>
              <a:gd name="connsiteY79" fmla="*/ 4664776 h 5200575"/>
              <a:gd name="connsiteX80" fmla="*/ 3041768 w 4048838"/>
              <a:gd name="connsiteY80" fmla="*/ 4535749 h 5200575"/>
              <a:gd name="connsiteX81" fmla="*/ 3041768 w 4048838"/>
              <a:gd name="connsiteY81" fmla="*/ 4255730 h 5200575"/>
              <a:gd name="connsiteX82" fmla="*/ 3039765 w 4048838"/>
              <a:gd name="connsiteY82" fmla="*/ 4244379 h 5200575"/>
              <a:gd name="connsiteX83" fmla="*/ 2940036 w 4048838"/>
              <a:gd name="connsiteY83" fmla="*/ 4158430 h 5200575"/>
              <a:gd name="connsiteX84" fmla="*/ 2916556 w 4048838"/>
              <a:gd name="connsiteY84" fmla="*/ 4156063 h 5200575"/>
              <a:gd name="connsiteX85" fmla="*/ 2916556 w 4048838"/>
              <a:gd name="connsiteY85" fmla="*/ 4155325 h 5200575"/>
              <a:gd name="connsiteX86" fmla="*/ 2868486 w 4048838"/>
              <a:gd name="connsiteY86" fmla="*/ 4145621 h 5200575"/>
              <a:gd name="connsiteX87" fmla="*/ 2789683 w 4048838"/>
              <a:gd name="connsiteY87" fmla="*/ 4026733 h 5200575"/>
              <a:gd name="connsiteX88" fmla="*/ 2789683 w 4048838"/>
              <a:gd name="connsiteY88" fmla="*/ 3936603 h 5200575"/>
              <a:gd name="connsiteX89" fmla="*/ 2781294 w 4048838"/>
              <a:gd name="connsiteY89" fmla="*/ 3895053 h 5200575"/>
              <a:gd name="connsiteX90" fmla="*/ 2662407 w 4048838"/>
              <a:gd name="connsiteY90" fmla="*/ 3816249 h 5200575"/>
              <a:gd name="connsiteX91" fmla="*/ 2543520 w 4048838"/>
              <a:gd name="connsiteY91" fmla="*/ 3895053 h 5200575"/>
              <a:gd name="connsiteX92" fmla="*/ 2541330 w 4048838"/>
              <a:gd name="connsiteY92" fmla="*/ 3905897 h 5200575"/>
              <a:gd name="connsiteX93" fmla="*/ 2541330 w 4048838"/>
              <a:gd name="connsiteY93" fmla="*/ 4146767 h 5200575"/>
              <a:gd name="connsiteX94" fmla="*/ 2462527 w 4048838"/>
              <a:gd name="connsiteY94" fmla="*/ 4265655 h 5200575"/>
              <a:gd name="connsiteX95" fmla="*/ 2414457 w 4048838"/>
              <a:gd name="connsiteY95" fmla="*/ 4275359 h 5200575"/>
              <a:gd name="connsiteX96" fmla="*/ 2414457 w 4048838"/>
              <a:gd name="connsiteY96" fmla="*/ 4276097 h 5200575"/>
              <a:gd name="connsiteX97" fmla="*/ 2390977 w 4048838"/>
              <a:gd name="connsiteY97" fmla="*/ 4278464 h 5200575"/>
              <a:gd name="connsiteX98" fmla="*/ 2291248 w 4048838"/>
              <a:gd name="connsiteY98" fmla="*/ 4364413 h 5200575"/>
              <a:gd name="connsiteX99" fmla="*/ 2290996 w 4048838"/>
              <a:gd name="connsiteY99" fmla="*/ 4365842 h 5200575"/>
              <a:gd name="connsiteX100" fmla="*/ 2290996 w 4048838"/>
              <a:gd name="connsiteY100" fmla="*/ 4470483 h 5200575"/>
              <a:gd name="connsiteX101" fmla="*/ 2161969 w 4048838"/>
              <a:gd name="connsiteY101" fmla="*/ 4599510 h 5200575"/>
              <a:gd name="connsiteX102" fmla="*/ 2161970 w 4048838"/>
              <a:gd name="connsiteY102" fmla="*/ 4599509 h 5200575"/>
              <a:gd name="connsiteX103" fmla="*/ 2032943 w 4048838"/>
              <a:gd name="connsiteY103" fmla="*/ 4470482 h 5200575"/>
              <a:gd name="connsiteX104" fmla="*/ 2032942 w 4048838"/>
              <a:gd name="connsiteY104" fmla="*/ 4487005 h 5200575"/>
              <a:gd name="connsiteX105" fmla="*/ 2022804 w 4048838"/>
              <a:gd name="connsiteY105" fmla="*/ 4436786 h 5200575"/>
              <a:gd name="connsiteX106" fmla="*/ 1903916 w 4048838"/>
              <a:gd name="connsiteY106" fmla="*/ 4357982 h 5200575"/>
              <a:gd name="connsiteX107" fmla="*/ 1785029 w 4048838"/>
              <a:gd name="connsiteY107" fmla="*/ 4436786 h 5200575"/>
              <a:gd name="connsiteX108" fmla="*/ 1775265 w 4048838"/>
              <a:gd name="connsiteY108" fmla="*/ 4485146 h 5200575"/>
              <a:gd name="connsiteX109" fmla="*/ 1775265 w 4048838"/>
              <a:gd name="connsiteY109" fmla="*/ 5071548 h 5200575"/>
              <a:gd name="connsiteX110" fmla="*/ 1646238 w 4048838"/>
              <a:gd name="connsiteY110" fmla="*/ 5200575 h 5200575"/>
              <a:gd name="connsiteX111" fmla="*/ 1646239 w 4048838"/>
              <a:gd name="connsiteY111" fmla="*/ 5200574 h 5200575"/>
              <a:gd name="connsiteX112" fmla="*/ 1517212 w 4048838"/>
              <a:gd name="connsiteY112" fmla="*/ 5071547 h 5200575"/>
              <a:gd name="connsiteX113" fmla="*/ 1517212 w 4048838"/>
              <a:gd name="connsiteY113" fmla="*/ 1915988 h 5200575"/>
              <a:gd name="connsiteX114" fmla="*/ 1517211 w 4048838"/>
              <a:gd name="connsiteY114" fmla="*/ 4174585 h 5200575"/>
              <a:gd name="connsiteX115" fmla="*/ 1507073 w 4048838"/>
              <a:gd name="connsiteY115" fmla="*/ 4124366 h 5200575"/>
              <a:gd name="connsiteX116" fmla="*/ 1388185 w 4048838"/>
              <a:gd name="connsiteY116" fmla="*/ 4045562 h 5200575"/>
              <a:gd name="connsiteX117" fmla="*/ 1269298 w 4048838"/>
              <a:gd name="connsiteY117" fmla="*/ 4124366 h 5200575"/>
              <a:gd name="connsiteX118" fmla="*/ 1265700 w 4048838"/>
              <a:gd name="connsiteY118" fmla="*/ 4142185 h 5200575"/>
              <a:gd name="connsiteX119" fmla="*/ 1265700 w 4048838"/>
              <a:gd name="connsiteY119" fmla="*/ 4451131 h 5200575"/>
              <a:gd name="connsiteX120" fmla="*/ 1136673 w 4048838"/>
              <a:gd name="connsiteY120" fmla="*/ 4580158 h 5200575"/>
              <a:gd name="connsiteX121" fmla="*/ 1136674 w 4048838"/>
              <a:gd name="connsiteY121" fmla="*/ 4580157 h 5200575"/>
              <a:gd name="connsiteX122" fmla="*/ 1007647 w 4048838"/>
              <a:gd name="connsiteY122" fmla="*/ 4451130 h 5200575"/>
              <a:gd name="connsiteX123" fmla="*/ 1007647 w 4048838"/>
              <a:gd name="connsiteY123" fmla="*/ 4404392 h 5200575"/>
              <a:gd name="connsiteX124" fmla="*/ 988978 w 4048838"/>
              <a:gd name="connsiteY124" fmla="*/ 4371850 h 5200575"/>
              <a:gd name="connsiteX125" fmla="*/ 911913 w 4048838"/>
              <a:gd name="connsiteY125" fmla="*/ 4325406 h 5200575"/>
              <a:gd name="connsiteX126" fmla="*/ 888433 w 4048838"/>
              <a:gd name="connsiteY126" fmla="*/ 4323039 h 5200575"/>
              <a:gd name="connsiteX127" fmla="*/ 888433 w 4048838"/>
              <a:gd name="connsiteY127" fmla="*/ 4322301 h 5200575"/>
              <a:gd name="connsiteX128" fmla="*/ 840363 w 4048838"/>
              <a:gd name="connsiteY128" fmla="*/ 4312597 h 5200575"/>
              <a:gd name="connsiteX129" fmla="*/ 761560 w 4048838"/>
              <a:gd name="connsiteY129" fmla="*/ 4193709 h 5200575"/>
              <a:gd name="connsiteX130" fmla="*/ 761560 w 4048838"/>
              <a:gd name="connsiteY130" fmla="*/ 4079725 h 5200575"/>
              <a:gd name="connsiteX131" fmla="*/ 753171 w 4048838"/>
              <a:gd name="connsiteY131" fmla="*/ 4038175 h 5200575"/>
              <a:gd name="connsiteX132" fmla="*/ 634284 w 4048838"/>
              <a:gd name="connsiteY132" fmla="*/ 3959371 h 5200575"/>
              <a:gd name="connsiteX133" fmla="*/ 515397 w 4048838"/>
              <a:gd name="connsiteY133" fmla="*/ 4038175 h 5200575"/>
              <a:gd name="connsiteX134" fmla="*/ 513207 w 4048838"/>
              <a:gd name="connsiteY134" fmla="*/ 4049020 h 5200575"/>
              <a:gd name="connsiteX135" fmla="*/ 513207 w 4048838"/>
              <a:gd name="connsiteY135" fmla="*/ 4202423 h 5200575"/>
              <a:gd name="connsiteX136" fmla="*/ 434404 w 4048838"/>
              <a:gd name="connsiteY136" fmla="*/ 4321311 h 5200575"/>
              <a:gd name="connsiteX137" fmla="*/ 386334 w 4048838"/>
              <a:gd name="connsiteY137" fmla="*/ 4331015 h 5200575"/>
              <a:gd name="connsiteX138" fmla="*/ 386334 w 4048838"/>
              <a:gd name="connsiteY138" fmla="*/ 4331753 h 5200575"/>
              <a:gd name="connsiteX139" fmla="*/ 362854 w 4048838"/>
              <a:gd name="connsiteY139" fmla="*/ 4334120 h 5200575"/>
              <a:gd name="connsiteX140" fmla="*/ 263125 w 4048838"/>
              <a:gd name="connsiteY140" fmla="*/ 4420069 h 5200575"/>
              <a:gd name="connsiteX141" fmla="*/ 260921 w 4048838"/>
              <a:gd name="connsiteY141" fmla="*/ 4432559 h 5200575"/>
              <a:gd name="connsiteX142" fmla="*/ 260921 w 4048838"/>
              <a:gd name="connsiteY142" fmla="*/ 4566467 h 5200575"/>
              <a:gd name="connsiteX143" fmla="*/ 131894 w 4048838"/>
              <a:gd name="connsiteY143" fmla="*/ 4695494 h 5200575"/>
              <a:gd name="connsiteX144" fmla="*/ 131895 w 4048838"/>
              <a:gd name="connsiteY144" fmla="*/ 4695493 h 5200575"/>
              <a:gd name="connsiteX145" fmla="*/ 2868 w 4048838"/>
              <a:gd name="connsiteY145" fmla="*/ 4566466 h 5200575"/>
              <a:gd name="connsiteX146" fmla="*/ 2868 w 4048838"/>
              <a:gd name="connsiteY146" fmla="*/ 4201212 h 5200575"/>
              <a:gd name="connsiteX147" fmla="*/ 664 w 4048838"/>
              <a:gd name="connsiteY147" fmla="*/ 4188722 h 5200575"/>
              <a:gd name="connsiteX148" fmla="*/ 0 w 4048838"/>
              <a:gd name="connsiteY148" fmla="*/ 4187443 h 5200575"/>
              <a:gd name="connsiteX149" fmla="*/ 0 w 4048838"/>
              <a:gd name="connsiteY149" fmla="*/ 693683 h 5200575"/>
              <a:gd name="connsiteX150" fmla="*/ 90123 w 4048838"/>
              <a:gd name="connsiteY150" fmla="*/ 693683 h 5200575"/>
              <a:gd name="connsiteX151" fmla="*/ 134300 w 4048838"/>
              <a:gd name="connsiteY151" fmla="*/ 702601 h 5200575"/>
              <a:gd name="connsiteX152" fmla="*/ 134300 w 4048838"/>
              <a:gd name="connsiteY152" fmla="*/ 703339 h 5200575"/>
              <a:gd name="connsiteX153" fmla="*/ 157780 w 4048838"/>
              <a:gd name="connsiteY153" fmla="*/ 705706 h 5200575"/>
              <a:gd name="connsiteX154" fmla="*/ 257509 w 4048838"/>
              <a:gd name="connsiteY154" fmla="*/ 791655 h 5200575"/>
              <a:gd name="connsiteX155" fmla="*/ 257760 w 4048838"/>
              <a:gd name="connsiteY155" fmla="*/ 793078 h 5200575"/>
              <a:gd name="connsiteX156" fmla="*/ 257760 w 4048838"/>
              <a:gd name="connsiteY156" fmla="*/ 1061403 h 5200575"/>
              <a:gd name="connsiteX157" fmla="*/ 386787 w 4048838"/>
              <a:gd name="connsiteY157" fmla="*/ 1190430 h 5200575"/>
              <a:gd name="connsiteX158" fmla="*/ 386786 w 4048838"/>
              <a:gd name="connsiteY158" fmla="*/ 1190429 h 5200575"/>
              <a:gd name="connsiteX159" fmla="*/ 515813 w 4048838"/>
              <a:gd name="connsiteY159" fmla="*/ 1061402 h 5200575"/>
              <a:gd name="connsiteX160" fmla="*/ 515813 w 4048838"/>
              <a:gd name="connsiteY160" fmla="*/ 781383 h 5200575"/>
              <a:gd name="connsiteX161" fmla="*/ 517816 w 4048838"/>
              <a:gd name="connsiteY161" fmla="*/ 770032 h 5200575"/>
              <a:gd name="connsiteX162" fmla="*/ 617545 w 4048838"/>
              <a:gd name="connsiteY162" fmla="*/ 684083 h 5200575"/>
              <a:gd name="connsiteX163" fmla="*/ 641025 w 4048838"/>
              <a:gd name="connsiteY163" fmla="*/ 681716 h 5200575"/>
              <a:gd name="connsiteX164" fmla="*/ 641025 w 4048838"/>
              <a:gd name="connsiteY164" fmla="*/ 680978 h 5200575"/>
              <a:gd name="connsiteX165" fmla="*/ 689095 w 4048838"/>
              <a:gd name="connsiteY165" fmla="*/ 671274 h 5200575"/>
              <a:gd name="connsiteX166" fmla="*/ 767898 w 4048838"/>
              <a:gd name="connsiteY166" fmla="*/ 552386 h 5200575"/>
              <a:gd name="connsiteX167" fmla="*/ 767898 w 4048838"/>
              <a:gd name="connsiteY167" fmla="*/ 462256 h 5200575"/>
              <a:gd name="connsiteX168" fmla="*/ 776287 w 4048838"/>
              <a:gd name="connsiteY168" fmla="*/ 420706 h 5200575"/>
              <a:gd name="connsiteX169" fmla="*/ 895174 w 4048838"/>
              <a:gd name="connsiteY169" fmla="*/ 341902 h 5200575"/>
              <a:gd name="connsiteX170" fmla="*/ 1014061 w 4048838"/>
              <a:gd name="connsiteY170" fmla="*/ 420706 h 5200575"/>
              <a:gd name="connsiteX171" fmla="*/ 1016251 w 4048838"/>
              <a:gd name="connsiteY171" fmla="*/ 431550 h 5200575"/>
              <a:gd name="connsiteX172" fmla="*/ 1016251 w 4048838"/>
              <a:gd name="connsiteY172" fmla="*/ 672420 h 5200575"/>
              <a:gd name="connsiteX173" fmla="*/ 1095054 w 4048838"/>
              <a:gd name="connsiteY173" fmla="*/ 791308 h 5200575"/>
              <a:gd name="connsiteX174" fmla="*/ 1143124 w 4048838"/>
              <a:gd name="connsiteY174" fmla="*/ 801012 h 5200575"/>
              <a:gd name="connsiteX175" fmla="*/ 1143124 w 4048838"/>
              <a:gd name="connsiteY175" fmla="*/ 801750 h 5200575"/>
              <a:gd name="connsiteX176" fmla="*/ 1166604 w 4048838"/>
              <a:gd name="connsiteY176" fmla="*/ 804117 h 5200575"/>
              <a:gd name="connsiteX177" fmla="*/ 1266333 w 4048838"/>
              <a:gd name="connsiteY177" fmla="*/ 890066 h 5200575"/>
              <a:gd name="connsiteX178" fmla="*/ 1266585 w 4048838"/>
              <a:gd name="connsiteY178" fmla="*/ 891495 h 5200575"/>
              <a:gd name="connsiteX179" fmla="*/ 1266585 w 4048838"/>
              <a:gd name="connsiteY179" fmla="*/ 996136 h 5200575"/>
              <a:gd name="connsiteX180" fmla="*/ 1395612 w 4048838"/>
              <a:gd name="connsiteY180" fmla="*/ 1125163 h 5200575"/>
              <a:gd name="connsiteX181" fmla="*/ 1395611 w 4048838"/>
              <a:gd name="connsiteY181" fmla="*/ 1125162 h 5200575"/>
              <a:gd name="connsiteX182" fmla="*/ 1524638 w 4048838"/>
              <a:gd name="connsiteY182" fmla="*/ 996135 h 5200575"/>
              <a:gd name="connsiteX0" fmla="*/ 1524638 w 4048838"/>
              <a:gd name="connsiteY0" fmla="*/ 996135 h 5200575"/>
              <a:gd name="connsiteX1" fmla="*/ 1524639 w 4048838"/>
              <a:gd name="connsiteY1" fmla="*/ 1012658 h 5200575"/>
              <a:gd name="connsiteX2" fmla="*/ 1534777 w 4048838"/>
              <a:gd name="connsiteY2" fmla="*/ 962439 h 5200575"/>
              <a:gd name="connsiteX3" fmla="*/ 1653665 w 4048838"/>
              <a:gd name="connsiteY3" fmla="*/ 883635 h 5200575"/>
              <a:gd name="connsiteX4" fmla="*/ 1772552 w 4048838"/>
              <a:gd name="connsiteY4" fmla="*/ 962439 h 5200575"/>
              <a:gd name="connsiteX5" fmla="*/ 1782316 w 4048838"/>
              <a:gd name="connsiteY5" fmla="*/ 1010799 h 5200575"/>
              <a:gd name="connsiteX6" fmla="*/ 1782316 w 4048838"/>
              <a:gd name="connsiteY6" fmla="*/ 1597201 h 5200575"/>
              <a:gd name="connsiteX7" fmla="*/ 1911343 w 4048838"/>
              <a:gd name="connsiteY7" fmla="*/ 1726228 h 5200575"/>
              <a:gd name="connsiteX8" fmla="*/ 1911342 w 4048838"/>
              <a:gd name="connsiteY8" fmla="*/ 1726227 h 5200575"/>
              <a:gd name="connsiteX9" fmla="*/ 2040369 w 4048838"/>
              <a:gd name="connsiteY9" fmla="*/ 1597200 h 5200575"/>
              <a:gd name="connsiteX10" fmla="*/ 2040370 w 4048838"/>
              <a:gd name="connsiteY10" fmla="*/ 700238 h 5200575"/>
              <a:gd name="connsiteX11" fmla="*/ 2050508 w 4048838"/>
              <a:gd name="connsiteY11" fmla="*/ 650019 h 5200575"/>
              <a:gd name="connsiteX12" fmla="*/ 2169396 w 4048838"/>
              <a:gd name="connsiteY12" fmla="*/ 571215 h 5200575"/>
              <a:gd name="connsiteX13" fmla="*/ 2288283 w 4048838"/>
              <a:gd name="connsiteY13" fmla="*/ 650019 h 5200575"/>
              <a:gd name="connsiteX14" fmla="*/ 2291881 w 4048838"/>
              <a:gd name="connsiteY14" fmla="*/ 667838 h 5200575"/>
              <a:gd name="connsiteX15" fmla="*/ 2291881 w 4048838"/>
              <a:gd name="connsiteY15" fmla="*/ 976784 h 5200575"/>
              <a:gd name="connsiteX16" fmla="*/ 2420908 w 4048838"/>
              <a:gd name="connsiteY16" fmla="*/ 1105811 h 5200575"/>
              <a:gd name="connsiteX17" fmla="*/ 2420907 w 4048838"/>
              <a:gd name="connsiteY17" fmla="*/ 1105810 h 5200575"/>
              <a:gd name="connsiteX18" fmla="*/ 2549934 w 4048838"/>
              <a:gd name="connsiteY18" fmla="*/ 976783 h 5200575"/>
              <a:gd name="connsiteX19" fmla="*/ 2549934 w 4048838"/>
              <a:gd name="connsiteY19" fmla="*/ 930045 h 5200575"/>
              <a:gd name="connsiteX20" fmla="*/ 2568603 w 4048838"/>
              <a:gd name="connsiteY20" fmla="*/ 897503 h 5200575"/>
              <a:gd name="connsiteX21" fmla="*/ 2645668 w 4048838"/>
              <a:gd name="connsiteY21" fmla="*/ 851059 h 5200575"/>
              <a:gd name="connsiteX22" fmla="*/ 2669148 w 4048838"/>
              <a:gd name="connsiteY22" fmla="*/ 848692 h 5200575"/>
              <a:gd name="connsiteX23" fmla="*/ 2669148 w 4048838"/>
              <a:gd name="connsiteY23" fmla="*/ 847954 h 5200575"/>
              <a:gd name="connsiteX24" fmla="*/ 2717218 w 4048838"/>
              <a:gd name="connsiteY24" fmla="*/ 838250 h 5200575"/>
              <a:gd name="connsiteX25" fmla="*/ 2796021 w 4048838"/>
              <a:gd name="connsiteY25" fmla="*/ 719362 h 5200575"/>
              <a:gd name="connsiteX26" fmla="*/ 2796021 w 4048838"/>
              <a:gd name="connsiteY26" fmla="*/ 605378 h 5200575"/>
              <a:gd name="connsiteX27" fmla="*/ 2804410 w 4048838"/>
              <a:gd name="connsiteY27" fmla="*/ 563828 h 5200575"/>
              <a:gd name="connsiteX28" fmla="*/ 2923297 w 4048838"/>
              <a:gd name="connsiteY28" fmla="*/ 485024 h 5200575"/>
              <a:gd name="connsiteX29" fmla="*/ 3042184 w 4048838"/>
              <a:gd name="connsiteY29" fmla="*/ 563828 h 5200575"/>
              <a:gd name="connsiteX30" fmla="*/ 3044374 w 4048838"/>
              <a:gd name="connsiteY30" fmla="*/ 574673 h 5200575"/>
              <a:gd name="connsiteX31" fmla="*/ 3044374 w 4048838"/>
              <a:gd name="connsiteY31" fmla="*/ 728076 h 5200575"/>
              <a:gd name="connsiteX32" fmla="*/ 3123177 w 4048838"/>
              <a:gd name="connsiteY32" fmla="*/ 846964 h 5200575"/>
              <a:gd name="connsiteX33" fmla="*/ 3171247 w 4048838"/>
              <a:gd name="connsiteY33" fmla="*/ 856668 h 5200575"/>
              <a:gd name="connsiteX34" fmla="*/ 3171247 w 4048838"/>
              <a:gd name="connsiteY34" fmla="*/ 857406 h 5200575"/>
              <a:gd name="connsiteX35" fmla="*/ 3194727 w 4048838"/>
              <a:gd name="connsiteY35" fmla="*/ 859773 h 5200575"/>
              <a:gd name="connsiteX36" fmla="*/ 3294455 w 4048838"/>
              <a:gd name="connsiteY36" fmla="*/ 945722 h 5200575"/>
              <a:gd name="connsiteX37" fmla="*/ 3296659 w 4048838"/>
              <a:gd name="connsiteY37" fmla="*/ 958212 h 5200575"/>
              <a:gd name="connsiteX38" fmla="*/ 3296659 w 4048838"/>
              <a:gd name="connsiteY38" fmla="*/ 1092120 h 5200575"/>
              <a:gd name="connsiteX39" fmla="*/ 3425686 w 4048838"/>
              <a:gd name="connsiteY39" fmla="*/ 1221147 h 5200575"/>
              <a:gd name="connsiteX40" fmla="*/ 3425685 w 4048838"/>
              <a:gd name="connsiteY40" fmla="*/ 1221146 h 5200575"/>
              <a:gd name="connsiteX41" fmla="*/ 3554712 w 4048838"/>
              <a:gd name="connsiteY41" fmla="*/ 1092119 h 5200575"/>
              <a:gd name="connsiteX42" fmla="*/ 3554712 w 4048838"/>
              <a:gd name="connsiteY42" fmla="*/ 726865 h 5200575"/>
              <a:gd name="connsiteX43" fmla="*/ 3556916 w 4048838"/>
              <a:gd name="connsiteY43" fmla="*/ 714375 h 5200575"/>
              <a:gd name="connsiteX44" fmla="*/ 3656645 w 4048838"/>
              <a:gd name="connsiteY44" fmla="*/ 628426 h 5200575"/>
              <a:gd name="connsiteX45" fmla="*/ 3680125 w 4048838"/>
              <a:gd name="connsiteY45" fmla="*/ 626059 h 5200575"/>
              <a:gd name="connsiteX46" fmla="*/ 3680125 w 4048838"/>
              <a:gd name="connsiteY46" fmla="*/ 625321 h 5200575"/>
              <a:gd name="connsiteX47" fmla="*/ 3728195 w 4048838"/>
              <a:gd name="connsiteY47" fmla="*/ 615617 h 5200575"/>
              <a:gd name="connsiteX48" fmla="*/ 3806998 w 4048838"/>
              <a:gd name="connsiteY48" fmla="*/ 496729 h 5200575"/>
              <a:gd name="connsiteX49" fmla="*/ 3806998 w 4048838"/>
              <a:gd name="connsiteY49" fmla="*/ 120354 h 5200575"/>
              <a:gd name="connsiteX50" fmla="*/ 3815387 w 4048838"/>
              <a:gd name="connsiteY50" fmla="*/ 78804 h 5200575"/>
              <a:gd name="connsiteX51" fmla="*/ 3934274 w 4048838"/>
              <a:gd name="connsiteY51" fmla="*/ 0 h 5200575"/>
              <a:gd name="connsiteX52" fmla="*/ 4033837 w 4048838"/>
              <a:gd name="connsiteY52" fmla="*/ 46954 h 5200575"/>
              <a:gd name="connsiteX53" fmla="*/ 4047851 w 4048838"/>
              <a:gd name="connsiteY53" fmla="*/ 70052 h 5200575"/>
              <a:gd name="connsiteX54" fmla="*/ 4047851 w 4048838"/>
              <a:gd name="connsiteY54" fmla="*/ 1915988 h 5200575"/>
              <a:gd name="connsiteX55" fmla="*/ 4048838 w 4048838"/>
              <a:gd name="connsiteY55" fmla="*/ 1915988 h 5200575"/>
              <a:gd name="connsiteX56" fmla="*/ 4048838 w 4048838"/>
              <a:gd name="connsiteY56" fmla="*/ 2992458 h 5200575"/>
              <a:gd name="connsiteX57" fmla="*/ 3970035 w 4048838"/>
              <a:gd name="connsiteY57" fmla="*/ 3111346 h 5200575"/>
              <a:gd name="connsiteX58" fmla="*/ 3921965 w 4048838"/>
              <a:gd name="connsiteY58" fmla="*/ 3121050 h 5200575"/>
              <a:gd name="connsiteX59" fmla="*/ 3921965 w 4048838"/>
              <a:gd name="connsiteY59" fmla="*/ 3121788 h 5200575"/>
              <a:gd name="connsiteX60" fmla="*/ 3898485 w 4048838"/>
              <a:gd name="connsiteY60" fmla="*/ 3124155 h 5200575"/>
              <a:gd name="connsiteX61" fmla="*/ 3821421 w 4048838"/>
              <a:gd name="connsiteY61" fmla="*/ 3170599 h 5200575"/>
              <a:gd name="connsiteX62" fmla="*/ 3800256 w 4048838"/>
              <a:gd name="connsiteY62" fmla="*/ 3207490 h 5200575"/>
              <a:gd name="connsiteX63" fmla="*/ 3800256 w 4048838"/>
              <a:gd name="connsiteY63" fmla="*/ 3270804 h 5200575"/>
              <a:gd name="connsiteX64" fmla="*/ 3721453 w 4048838"/>
              <a:gd name="connsiteY64" fmla="*/ 3389692 h 5200575"/>
              <a:gd name="connsiteX65" fmla="*/ 3673383 w 4048838"/>
              <a:gd name="connsiteY65" fmla="*/ 3399396 h 5200575"/>
              <a:gd name="connsiteX66" fmla="*/ 3673383 w 4048838"/>
              <a:gd name="connsiteY66" fmla="*/ 3400134 h 5200575"/>
              <a:gd name="connsiteX67" fmla="*/ 3649903 w 4048838"/>
              <a:gd name="connsiteY67" fmla="*/ 3402501 h 5200575"/>
              <a:gd name="connsiteX68" fmla="*/ 3550174 w 4048838"/>
              <a:gd name="connsiteY68" fmla="*/ 3488450 h 5200575"/>
              <a:gd name="connsiteX69" fmla="*/ 3550154 w 4048838"/>
              <a:gd name="connsiteY69" fmla="*/ 3488563 h 5200575"/>
              <a:gd name="connsiteX70" fmla="*/ 3550154 w 4048838"/>
              <a:gd name="connsiteY70" fmla="*/ 4048356 h 5200575"/>
              <a:gd name="connsiteX71" fmla="*/ 3471351 w 4048838"/>
              <a:gd name="connsiteY71" fmla="*/ 4167244 h 5200575"/>
              <a:gd name="connsiteX72" fmla="*/ 3423281 w 4048838"/>
              <a:gd name="connsiteY72" fmla="*/ 4176948 h 5200575"/>
              <a:gd name="connsiteX73" fmla="*/ 3423281 w 4048838"/>
              <a:gd name="connsiteY73" fmla="*/ 4177686 h 5200575"/>
              <a:gd name="connsiteX74" fmla="*/ 3399801 w 4048838"/>
              <a:gd name="connsiteY74" fmla="*/ 4180053 h 5200575"/>
              <a:gd name="connsiteX75" fmla="*/ 3300072 w 4048838"/>
              <a:gd name="connsiteY75" fmla="*/ 4266002 h 5200575"/>
              <a:gd name="connsiteX76" fmla="*/ 3299821 w 4048838"/>
              <a:gd name="connsiteY76" fmla="*/ 4267425 h 5200575"/>
              <a:gd name="connsiteX77" fmla="*/ 3299821 w 4048838"/>
              <a:gd name="connsiteY77" fmla="*/ 4535750 h 5200575"/>
              <a:gd name="connsiteX78" fmla="*/ 3170794 w 4048838"/>
              <a:gd name="connsiteY78" fmla="*/ 4664777 h 5200575"/>
              <a:gd name="connsiteX79" fmla="*/ 3170795 w 4048838"/>
              <a:gd name="connsiteY79" fmla="*/ 4664776 h 5200575"/>
              <a:gd name="connsiteX80" fmla="*/ 3041768 w 4048838"/>
              <a:gd name="connsiteY80" fmla="*/ 4535749 h 5200575"/>
              <a:gd name="connsiteX81" fmla="*/ 3041768 w 4048838"/>
              <a:gd name="connsiteY81" fmla="*/ 4255730 h 5200575"/>
              <a:gd name="connsiteX82" fmla="*/ 3039765 w 4048838"/>
              <a:gd name="connsiteY82" fmla="*/ 4244379 h 5200575"/>
              <a:gd name="connsiteX83" fmla="*/ 2940036 w 4048838"/>
              <a:gd name="connsiteY83" fmla="*/ 4158430 h 5200575"/>
              <a:gd name="connsiteX84" fmla="*/ 2916556 w 4048838"/>
              <a:gd name="connsiteY84" fmla="*/ 4156063 h 5200575"/>
              <a:gd name="connsiteX85" fmla="*/ 2916556 w 4048838"/>
              <a:gd name="connsiteY85" fmla="*/ 4155325 h 5200575"/>
              <a:gd name="connsiteX86" fmla="*/ 2868486 w 4048838"/>
              <a:gd name="connsiteY86" fmla="*/ 4145621 h 5200575"/>
              <a:gd name="connsiteX87" fmla="*/ 2789683 w 4048838"/>
              <a:gd name="connsiteY87" fmla="*/ 4026733 h 5200575"/>
              <a:gd name="connsiteX88" fmla="*/ 2789683 w 4048838"/>
              <a:gd name="connsiteY88" fmla="*/ 3936603 h 5200575"/>
              <a:gd name="connsiteX89" fmla="*/ 2781294 w 4048838"/>
              <a:gd name="connsiteY89" fmla="*/ 3895053 h 5200575"/>
              <a:gd name="connsiteX90" fmla="*/ 2662407 w 4048838"/>
              <a:gd name="connsiteY90" fmla="*/ 3816249 h 5200575"/>
              <a:gd name="connsiteX91" fmla="*/ 2543520 w 4048838"/>
              <a:gd name="connsiteY91" fmla="*/ 3895053 h 5200575"/>
              <a:gd name="connsiteX92" fmla="*/ 2541330 w 4048838"/>
              <a:gd name="connsiteY92" fmla="*/ 3905897 h 5200575"/>
              <a:gd name="connsiteX93" fmla="*/ 2541330 w 4048838"/>
              <a:gd name="connsiteY93" fmla="*/ 4146767 h 5200575"/>
              <a:gd name="connsiteX94" fmla="*/ 2462527 w 4048838"/>
              <a:gd name="connsiteY94" fmla="*/ 4265655 h 5200575"/>
              <a:gd name="connsiteX95" fmla="*/ 2414457 w 4048838"/>
              <a:gd name="connsiteY95" fmla="*/ 4275359 h 5200575"/>
              <a:gd name="connsiteX96" fmla="*/ 2414457 w 4048838"/>
              <a:gd name="connsiteY96" fmla="*/ 4276097 h 5200575"/>
              <a:gd name="connsiteX97" fmla="*/ 2390977 w 4048838"/>
              <a:gd name="connsiteY97" fmla="*/ 4278464 h 5200575"/>
              <a:gd name="connsiteX98" fmla="*/ 2291248 w 4048838"/>
              <a:gd name="connsiteY98" fmla="*/ 4364413 h 5200575"/>
              <a:gd name="connsiteX99" fmla="*/ 2290996 w 4048838"/>
              <a:gd name="connsiteY99" fmla="*/ 4365842 h 5200575"/>
              <a:gd name="connsiteX100" fmla="*/ 2290996 w 4048838"/>
              <a:gd name="connsiteY100" fmla="*/ 4470483 h 5200575"/>
              <a:gd name="connsiteX101" fmla="*/ 2161969 w 4048838"/>
              <a:gd name="connsiteY101" fmla="*/ 4599510 h 5200575"/>
              <a:gd name="connsiteX102" fmla="*/ 2161970 w 4048838"/>
              <a:gd name="connsiteY102" fmla="*/ 4599509 h 5200575"/>
              <a:gd name="connsiteX103" fmla="*/ 2032943 w 4048838"/>
              <a:gd name="connsiteY103" fmla="*/ 4470482 h 5200575"/>
              <a:gd name="connsiteX104" fmla="*/ 2032942 w 4048838"/>
              <a:gd name="connsiteY104" fmla="*/ 4487005 h 5200575"/>
              <a:gd name="connsiteX105" fmla="*/ 2022804 w 4048838"/>
              <a:gd name="connsiteY105" fmla="*/ 4436786 h 5200575"/>
              <a:gd name="connsiteX106" fmla="*/ 1903916 w 4048838"/>
              <a:gd name="connsiteY106" fmla="*/ 4357982 h 5200575"/>
              <a:gd name="connsiteX107" fmla="*/ 1785029 w 4048838"/>
              <a:gd name="connsiteY107" fmla="*/ 4436786 h 5200575"/>
              <a:gd name="connsiteX108" fmla="*/ 1775265 w 4048838"/>
              <a:gd name="connsiteY108" fmla="*/ 4485146 h 5200575"/>
              <a:gd name="connsiteX109" fmla="*/ 1775265 w 4048838"/>
              <a:gd name="connsiteY109" fmla="*/ 5071548 h 5200575"/>
              <a:gd name="connsiteX110" fmla="*/ 1646238 w 4048838"/>
              <a:gd name="connsiteY110" fmla="*/ 5200575 h 5200575"/>
              <a:gd name="connsiteX111" fmla="*/ 1646239 w 4048838"/>
              <a:gd name="connsiteY111" fmla="*/ 5200574 h 5200575"/>
              <a:gd name="connsiteX112" fmla="*/ 1517212 w 4048838"/>
              <a:gd name="connsiteY112" fmla="*/ 5071547 h 5200575"/>
              <a:gd name="connsiteX113" fmla="*/ 1517211 w 4048838"/>
              <a:gd name="connsiteY113" fmla="*/ 4174585 h 5200575"/>
              <a:gd name="connsiteX114" fmla="*/ 1507073 w 4048838"/>
              <a:gd name="connsiteY114" fmla="*/ 4124366 h 5200575"/>
              <a:gd name="connsiteX115" fmla="*/ 1388185 w 4048838"/>
              <a:gd name="connsiteY115" fmla="*/ 4045562 h 5200575"/>
              <a:gd name="connsiteX116" fmla="*/ 1269298 w 4048838"/>
              <a:gd name="connsiteY116" fmla="*/ 4124366 h 5200575"/>
              <a:gd name="connsiteX117" fmla="*/ 1265700 w 4048838"/>
              <a:gd name="connsiteY117" fmla="*/ 4142185 h 5200575"/>
              <a:gd name="connsiteX118" fmla="*/ 1265700 w 4048838"/>
              <a:gd name="connsiteY118" fmla="*/ 4451131 h 5200575"/>
              <a:gd name="connsiteX119" fmla="*/ 1136673 w 4048838"/>
              <a:gd name="connsiteY119" fmla="*/ 4580158 h 5200575"/>
              <a:gd name="connsiteX120" fmla="*/ 1136674 w 4048838"/>
              <a:gd name="connsiteY120" fmla="*/ 4580157 h 5200575"/>
              <a:gd name="connsiteX121" fmla="*/ 1007647 w 4048838"/>
              <a:gd name="connsiteY121" fmla="*/ 4451130 h 5200575"/>
              <a:gd name="connsiteX122" fmla="*/ 1007647 w 4048838"/>
              <a:gd name="connsiteY122" fmla="*/ 4404392 h 5200575"/>
              <a:gd name="connsiteX123" fmla="*/ 988978 w 4048838"/>
              <a:gd name="connsiteY123" fmla="*/ 4371850 h 5200575"/>
              <a:gd name="connsiteX124" fmla="*/ 911913 w 4048838"/>
              <a:gd name="connsiteY124" fmla="*/ 4325406 h 5200575"/>
              <a:gd name="connsiteX125" fmla="*/ 888433 w 4048838"/>
              <a:gd name="connsiteY125" fmla="*/ 4323039 h 5200575"/>
              <a:gd name="connsiteX126" fmla="*/ 888433 w 4048838"/>
              <a:gd name="connsiteY126" fmla="*/ 4322301 h 5200575"/>
              <a:gd name="connsiteX127" fmla="*/ 840363 w 4048838"/>
              <a:gd name="connsiteY127" fmla="*/ 4312597 h 5200575"/>
              <a:gd name="connsiteX128" fmla="*/ 761560 w 4048838"/>
              <a:gd name="connsiteY128" fmla="*/ 4193709 h 5200575"/>
              <a:gd name="connsiteX129" fmla="*/ 761560 w 4048838"/>
              <a:gd name="connsiteY129" fmla="*/ 4079725 h 5200575"/>
              <a:gd name="connsiteX130" fmla="*/ 753171 w 4048838"/>
              <a:gd name="connsiteY130" fmla="*/ 4038175 h 5200575"/>
              <a:gd name="connsiteX131" fmla="*/ 634284 w 4048838"/>
              <a:gd name="connsiteY131" fmla="*/ 3959371 h 5200575"/>
              <a:gd name="connsiteX132" fmla="*/ 515397 w 4048838"/>
              <a:gd name="connsiteY132" fmla="*/ 4038175 h 5200575"/>
              <a:gd name="connsiteX133" fmla="*/ 513207 w 4048838"/>
              <a:gd name="connsiteY133" fmla="*/ 4049020 h 5200575"/>
              <a:gd name="connsiteX134" fmla="*/ 513207 w 4048838"/>
              <a:gd name="connsiteY134" fmla="*/ 4202423 h 5200575"/>
              <a:gd name="connsiteX135" fmla="*/ 434404 w 4048838"/>
              <a:gd name="connsiteY135" fmla="*/ 4321311 h 5200575"/>
              <a:gd name="connsiteX136" fmla="*/ 386334 w 4048838"/>
              <a:gd name="connsiteY136" fmla="*/ 4331015 h 5200575"/>
              <a:gd name="connsiteX137" fmla="*/ 386334 w 4048838"/>
              <a:gd name="connsiteY137" fmla="*/ 4331753 h 5200575"/>
              <a:gd name="connsiteX138" fmla="*/ 362854 w 4048838"/>
              <a:gd name="connsiteY138" fmla="*/ 4334120 h 5200575"/>
              <a:gd name="connsiteX139" fmla="*/ 263125 w 4048838"/>
              <a:gd name="connsiteY139" fmla="*/ 4420069 h 5200575"/>
              <a:gd name="connsiteX140" fmla="*/ 260921 w 4048838"/>
              <a:gd name="connsiteY140" fmla="*/ 4432559 h 5200575"/>
              <a:gd name="connsiteX141" fmla="*/ 260921 w 4048838"/>
              <a:gd name="connsiteY141" fmla="*/ 4566467 h 5200575"/>
              <a:gd name="connsiteX142" fmla="*/ 131894 w 4048838"/>
              <a:gd name="connsiteY142" fmla="*/ 4695494 h 5200575"/>
              <a:gd name="connsiteX143" fmla="*/ 131895 w 4048838"/>
              <a:gd name="connsiteY143" fmla="*/ 4695493 h 5200575"/>
              <a:gd name="connsiteX144" fmla="*/ 2868 w 4048838"/>
              <a:gd name="connsiteY144" fmla="*/ 4566466 h 5200575"/>
              <a:gd name="connsiteX145" fmla="*/ 2868 w 4048838"/>
              <a:gd name="connsiteY145" fmla="*/ 4201212 h 5200575"/>
              <a:gd name="connsiteX146" fmla="*/ 664 w 4048838"/>
              <a:gd name="connsiteY146" fmla="*/ 4188722 h 5200575"/>
              <a:gd name="connsiteX147" fmla="*/ 0 w 4048838"/>
              <a:gd name="connsiteY147" fmla="*/ 4187443 h 5200575"/>
              <a:gd name="connsiteX148" fmla="*/ 0 w 4048838"/>
              <a:gd name="connsiteY148" fmla="*/ 693683 h 5200575"/>
              <a:gd name="connsiteX149" fmla="*/ 90123 w 4048838"/>
              <a:gd name="connsiteY149" fmla="*/ 693683 h 5200575"/>
              <a:gd name="connsiteX150" fmla="*/ 134300 w 4048838"/>
              <a:gd name="connsiteY150" fmla="*/ 702601 h 5200575"/>
              <a:gd name="connsiteX151" fmla="*/ 134300 w 4048838"/>
              <a:gd name="connsiteY151" fmla="*/ 703339 h 5200575"/>
              <a:gd name="connsiteX152" fmla="*/ 157780 w 4048838"/>
              <a:gd name="connsiteY152" fmla="*/ 705706 h 5200575"/>
              <a:gd name="connsiteX153" fmla="*/ 257509 w 4048838"/>
              <a:gd name="connsiteY153" fmla="*/ 791655 h 5200575"/>
              <a:gd name="connsiteX154" fmla="*/ 257760 w 4048838"/>
              <a:gd name="connsiteY154" fmla="*/ 793078 h 5200575"/>
              <a:gd name="connsiteX155" fmla="*/ 257760 w 4048838"/>
              <a:gd name="connsiteY155" fmla="*/ 1061403 h 5200575"/>
              <a:gd name="connsiteX156" fmla="*/ 386787 w 4048838"/>
              <a:gd name="connsiteY156" fmla="*/ 1190430 h 5200575"/>
              <a:gd name="connsiteX157" fmla="*/ 386786 w 4048838"/>
              <a:gd name="connsiteY157" fmla="*/ 1190429 h 5200575"/>
              <a:gd name="connsiteX158" fmla="*/ 515813 w 4048838"/>
              <a:gd name="connsiteY158" fmla="*/ 1061402 h 5200575"/>
              <a:gd name="connsiteX159" fmla="*/ 515813 w 4048838"/>
              <a:gd name="connsiteY159" fmla="*/ 781383 h 5200575"/>
              <a:gd name="connsiteX160" fmla="*/ 517816 w 4048838"/>
              <a:gd name="connsiteY160" fmla="*/ 770032 h 5200575"/>
              <a:gd name="connsiteX161" fmla="*/ 617545 w 4048838"/>
              <a:gd name="connsiteY161" fmla="*/ 684083 h 5200575"/>
              <a:gd name="connsiteX162" fmla="*/ 641025 w 4048838"/>
              <a:gd name="connsiteY162" fmla="*/ 681716 h 5200575"/>
              <a:gd name="connsiteX163" fmla="*/ 641025 w 4048838"/>
              <a:gd name="connsiteY163" fmla="*/ 680978 h 5200575"/>
              <a:gd name="connsiteX164" fmla="*/ 689095 w 4048838"/>
              <a:gd name="connsiteY164" fmla="*/ 671274 h 5200575"/>
              <a:gd name="connsiteX165" fmla="*/ 767898 w 4048838"/>
              <a:gd name="connsiteY165" fmla="*/ 552386 h 5200575"/>
              <a:gd name="connsiteX166" fmla="*/ 767898 w 4048838"/>
              <a:gd name="connsiteY166" fmla="*/ 462256 h 5200575"/>
              <a:gd name="connsiteX167" fmla="*/ 776287 w 4048838"/>
              <a:gd name="connsiteY167" fmla="*/ 420706 h 5200575"/>
              <a:gd name="connsiteX168" fmla="*/ 895174 w 4048838"/>
              <a:gd name="connsiteY168" fmla="*/ 341902 h 5200575"/>
              <a:gd name="connsiteX169" fmla="*/ 1014061 w 4048838"/>
              <a:gd name="connsiteY169" fmla="*/ 420706 h 5200575"/>
              <a:gd name="connsiteX170" fmla="*/ 1016251 w 4048838"/>
              <a:gd name="connsiteY170" fmla="*/ 431550 h 5200575"/>
              <a:gd name="connsiteX171" fmla="*/ 1016251 w 4048838"/>
              <a:gd name="connsiteY171" fmla="*/ 672420 h 5200575"/>
              <a:gd name="connsiteX172" fmla="*/ 1095054 w 4048838"/>
              <a:gd name="connsiteY172" fmla="*/ 791308 h 5200575"/>
              <a:gd name="connsiteX173" fmla="*/ 1143124 w 4048838"/>
              <a:gd name="connsiteY173" fmla="*/ 801012 h 5200575"/>
              <a:gd name="connsiteX174" fmla="*/ 1143124 w 4048838"/>
              <a:gd name="connsiteY174" fmla="*/ 801750 h 5200575"/>
              <a:gd name="connsiteX175" fmla="*/ 1166604 w 4048838"/>
              <a:gd name="connsiteY175" fmla="*/ 804117 h 5200575"/>
              <a:gd name="connsiteX176" fmla="*/ 1266333 w 4048838"/>
              <a:gd name="connsiteY176" fmla="*/ 890066 h 5200575"/>
              <a:gd name="connsiteX177" fmla="*/ 1266585 w 4048838"/>
              <a:gd name="connsiteY177" fmla="*/ 891495 h 5200575"/>
              <a:gd name="connsiteX178" fmla="*/ 1266585 w 4048838"/>
              <a:gd name="connsiteY178" fmla="*/ 996136 h 5200575"/>
              <a:gd name="connsiteX179" fmla="*/ 1395612 w 4048838"/>
              <a:gd name="connsiteY179" fmla="*/ 1125163 h 5200575"/>
              <a:gd name="connsiteX180" fmla="*/ 1395611 w 4048838"/>
              <a:gd name="connsiteY180" fmla="*/ 1125162 h 5200575"/>
              <a:gd name="connsiteX181" fmla="*/ 1524638 w 4048838"/>
              <a:gd name="connsiteY181" fmla="*/ 996135 h 5200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Lst>
            <a:rect l="l" t="t" r="r" b="b"/>
            <a:pathLst>
              <a:path w="4048838" h="5200575">
                <a:moveTo>
                  <a:pt x="1524638" y="996135"/>
                </a:moveTo>
                <a:cubicBezTo>
                  <a:pt x="1546143" y="977384"/>
                  <a:pt x="1522949" y="1018274"/>
                  <a:pt x="1524639" y="1012658"/>
                </a:cubicBezTo>
                <a:lnTo>
                  <a:pt x="1534777" y="962439"/>
                </a:lnTo>
                <a:cubicBezTo>
                  <a:pt x="1554365" y="916129"/>
                  <a:pt x="1600220" y="883635"/>
                  <a:pt x="1653665" y="883635"/>
                </a:cubicBezTo>
                <a:cubicBezTo>
                  <a:pt x="1707110" y="883635"/>
                  <a:pt x="1752965" y="916129"/>
                  <a:pt x="1772552" y="962439"/>
                </a:cubicBezTo>
                <a:lnTo>
                  <a:pt x="1782316" y="1010799"/>
                </a:lnTo>
                <a:lnTo>
                  <a:pt x="1782316" y="1597201"/>
                </a:lnTo>
                <a:cubicBezTo>
                  <a:pt x="1782316" y="1668461"/>
                  <a:pt x="1840083" y="1726228"/>
                  <a:pt x="1911343" y="1726228"/>
                </a:cubicBezTo>
                <a:lnTo>
                  <a:pt x="1911342" y="1726227"/>
                </a:lnTo>
                <a:cubicBezTo>
                  <a:pt x="1982602" y="1726227"/>
                  <a:pt x="2040369" y="1668460"/>
                  <a:pt x="2040369" y="1597200"/>
                </a:cubicBezTo>
                <a:cubicBezTo>
                  <a:pt x="2040369" y="1298213"/>
                  <a:pt x="2040370" y="999225"/>
                  <a:pt x="2040370" y="700238"/>
                </a:cubicBezTo>
                <a:lnTo>
                  <a:pt x="2050508" y="650019"/>
                </a:lnTo>
                <a:cubicBezTo>
                  <a:pt x="2070096" y="603709"/>
                  <a:pt x="2115951" y="571215"/>
                  <a:pt x="2169396" y="571215"/>
                </a:cubicBezTo>
                <a:cubicBezTo>
                  <a:pt x="2222841" y="571215"/>
                  <a:pt x="2268696" y="603709"/>
                  <a:pt x="2288283" y="650019"/>
                </a:cubicBezTo>
                <a:lnTo>
                  <a:pt x="2291881" y="667838"/>
                </a:lnTo>
                <a:lnTo>
                  <a:pt x="2291881" y="976784"/>
                </a:lnTo>
                <a:cubicBezTo>
                  <a:pt x="2291881" y="1048044"/>
                  <a:pt x="2349648" y="1105811"/>
                  <a:pt x="2420908" y="1105811"/>
                </a:cubicBezTo>
                <a:lnTo>
                  <a:pt x="2420907" y="1105810"/>
                </a:lnTo>
                <a:cubicBezTo>
                  <a:pt x="2492167" y="1105810"/>
                  <a:pt x="2549934" y="1048043"/>
                  <a:pt x="2549934" y="976783"/>
                </a:cubicBezTo>
                <a:lnTo>
                  <a:pt x="2549934" y="930045"/>
                </a:lnTo>
                <a:lnTo>
                  <a:pt x="2568603" y="897503"/>
                </a:lnTo>
                <a:cubicBezTo>
                  <a:pt x="2587887" y="874137"/>
                  <a:pt x="2614869" y="857361"/>
                  <a:pt x="2645668" y="851059"/>
                </a:cubicBezTo>
                <a:lnTo>
                  <a:pt x="2669148" y="848692"/>
                </a:lnTo>
                <a:lnTo>
                  <a:pt x="2669148" y="847954"/>
                </a:lnTo>
                <a:lnTo>
                  <a:pt x="2717218" y="838250"/>
                </a:lnTo>
                <a:cubicBezTo>
                  <a:pt x="2763527" y="818662"/>
                  <a:pt x="2796021" y="772807"/>
                  <a:pt x="2796021" y="719362"/>
                </a:cubicBezTo>
                <a:lnTo>
                  <a:pt x="2796021" y="605378"/>
                </a:lnTo>
                <a:lnTo>
                  <a:pt x="2804410" y="563828"/>
                </a:lnTo>
                <a:cubicBezTo>
                  <a:pt x="2823997" y="517518"/>
                  <a:pt x="2869852" y="485024"/>
                  <a:pt x="2923297" y="485024"/>
                </a:cubicBezTo>
                <a:cubicBezTo>
                  <a:pt x="2976742" y="485024"/>
                  <a:pt x="3022597" y="517518"/>
                  <a:pt x="3042184" y="563828"/>
                </a:cubicBezTo>
                <a:lnTo>
                  <a:pt x="3044374" y="574673"/>
                </a:lnTo>
                <a:lnTo>
                  <a:pt x="3044374" y="728076"/>
                </a:lnTo>
                <a:cubicBezTo>
                  <a:pt x="3044374" y="781521"/>
                  <a:pt x="3076868" y="827376"/>
                  <a:pt x="3123177" y="846964"/>
                </a:cubicBezTo>
                <a:lnTo>
                  <a:pt x="3171247" y="856668"/>
                </a:lnTo>
                <a:lnTo>
                  <a:pt x="3171247" y="857406"/>
                </a:lnTo>
                <a:lnTo>
                  <a:pt x="3194727" y="859773"/>
                </a:lnTo>
                <a:cubicBezTo>
                  <a:pt x="3240925" y="869226"/>
                  <a:pt x="3278537" y="902246"/>
                  <a:pt x="3294455" y="945722"/>
                </a:cubicBezTo>
                <a:lnTo>
                  <a:pt x="3296659" y="958212"/>
                </a:lnTo>
                <a:lnTo>
                  <a:pt x="3296659" y="1092120"/>
                </a:lnTo>
                <a:cubicBezTo>
                  <a:pt x="3296659" y="1163380"/>
                  <a:pt x="3354426" y="1221147"/>
                  <a:pt x="3425686" y="1221147"/>
                </a:cubicBezTo>
                <a:lnTo>
                  <a:pt x="3425685" y="1221146"/>
                </a:lnTo>
                <a:cubicBezTo>
                  <a:pt x="3496945" y="1221146"/>
                  <a:pt x="3554712" y="1163379"/>
                  <a:pt x="3554712" y="1092119"/>
                </a:cubicBezTo>
                <a:lnTo>
                  <a:pt x="3554712" y="726865"/>
                </a:lnTo>
                <a:lnTo>
                  <a:pt x="3556916" y="714375"/>
                </a:lnTo>
                <a:cubicBezTo>
                  <a:pt x="3572835" y="670899"/>
                  <a:pt x="3610447" y="637879"/>
                  <a:pt x="3656645" y="628426"/>
                </a:cubicBezTo>
                <a:lnTo>
                  <a:pt x="3680125" y="626059"/>
                </a:lnTo>
                <a:lnTo>
                  <a:pt x="3680125" y="625321"/>
                </a:lnTo>
                <a:lnTo>
                  <a:pt x="3728195" y="615617"/>
                </a:lnTo>
                <a:cubicBezTo>
                  <a:pt x="3774504" y="596029"/>
                  <a:pt x="3806998" y="550174"/>
                  <a:pt x="3806998" y="496729"/>
                </a:cubicBezTo>
                <a:lnTo>
                  <a:pt x="3806998" y="120354"/>
                </a:lnTo>
                <a:lnTo>
                  <a:pt x="3815387" y="78804"/>
                </a:lnTo>
                <a:cubicBezTo>
                  <a:pt x="3834974" y="32494"/>
                  <a:pt x="3880829" y="0"/>
                  <a:pt x="3934274" y="0"/>
                </a:cubicBezTo>
                <a:cubicBezTo>
                  <a:pt x="3974358" y="0"/>
                  <a:pt x="4010172" y="18278"/>
                  <a:pt x="4033837" y="46954"/>
                </a:cubicBezTo>
                <a:lnTo>
                  <a:pt x="4047851" y="70052"/>
                </a:lnTo>
                <a:lnTo>
                  <a:pt x="4047851" y="1915988"/>
                </a:lnTo>
                <a:lnTo>
                  <a:pt x="4048838" y="1915988"/>
                </a:lnTo>
                <a:lnTo>
                  <a:pt x="4048838" y="2992458"/>
                </a:lnTo>
                <a:cubicBezTo>
                  <a:pt x="4048838" y="3045903"/>
                  <a:pt x="4016344" y="3091758"/>
                  <a:pt x="3970035" y="3111346"/>
                </a:cubicBezTo>
                <a:lnTo>
                  <a:pt x="3921965" y="3121050"/>
                </a:lnTo>
                <a:lnTo>
                  <a:pt x="3921965" y="3121788"/>
                </a:lnTo>
                <a:lnTo>
                  <a:pt x="3898485" y="3124155"/>
                </a:lnTo>
                <a:cubicBezTo>
                  <a:pt x="3867686" y="3130457"/>
                  <a:pt x="3840704" y="3147233"/>
                  <a:pt x="3821421" y="3170599"/>
                </a:cubicBezTo>
                <a:lnTo>
                  <a:pt x="3800256" y="3207490"/>
                </a:lnTo>
                <a:lnTo>
                  <a:pt x="3800256" y="3270804"/>
                </a:lnTo>
                <a:cubicBezTo>
                  <a:pt x="3800256" y="3324249"/>
                  <a:pt x="3767762" y="3370104"/>
                  <a:pt x="3721453" y="3389692"/>
                </a:cubicBezTo>
                <a:lnTo>
                  <a:pt x="3673383" y="3399396"/>
                </a:lnTo>
                <a:lnTo>
                  <a:pt x="3673383" y="3400134"/>
                </a:lnTo>
                <a:lnTo>
                  <a:pt x="3649903" y="3402501"/>
                </a:lnTo>
                <a:cubicBezTo>
                  <a:pt x="3603705" y="3411954"/>
                  <a:pt x="3566093" y="3444974"/>
                  <a:pt x="3550174" y="3488450"/>
                </a:cubicBezTo>
                <a:cubicBezTo>
                  <a:pt x="3550167" y="3488488"/>
                  <a:pt x="3550161" y="3488525"/>
                  <a:pt x="3550154" y="3488563"/>
                </a:cubicBezTo>
                <a:lnTo>
                  <a:pt x="3550154" y="4048356"/>
                </a:lnTo>
                <a:cubicBezTo>
                  <a:pt x="3550154" y="4101801"/>
                  <a:pt x="3517660" y="4147656"/>
                  <a:pt x="3471351" y="4167244"/>
                </a:cubicBezTo>
                <a:lnTo>
                  <a:pt x="3423281" y="4176948"/>
                </a:lnTo>
                <a:lnTo>
                  <a:pt x="3423281" y="4177686"/>
                </a:lnTo>
                <a:lnTo>
                  <a:pt x="3399801" y="4180053"/>
                </a:lnTo>
                <a:cubicBezTo>
                  <a:pt x="3353603" y="4189506"/>
                  <a:pt x="3315991" y="4222526"/>
                  <a:pt x="3300072" y="4266002"/>
                </a:cubicBezTo>
                <a:cubicBezTo>
                  <a:pt x="3299988" y="4266476"/>
                  <a:pt x="3299905" y="4266951"/>
                  <a:pt x="3299821" y="4267425"/>
                </a:cubicBezTo>
                <a:lnTo>
                  <a:pt x="3299821" y="4535750"/>
                </a:lnTo>
                <a:cubicBezTo>
                  <a:pt x="3299821" y="4607010"/>
                  <a:pt x="3242054" y="4664777"/>
                  <a:pt x="3170794" y="4664777"/>
                </a:cubicBezTo>
                <a:lnTo>
                  <a:pt x="3170795" y="4664776"/>
                </a:lnTo>
                <a:cubicBezTo>
                  <a:pt x="3099535" y="4664776"/>
                  <a:pt x="3041768" y="4607009"/>
                  <a:pt x="3041768" y="4535749"/>
                </a:cubicBezTo>
                <a:lnTo>
                  <a:pt x="3041768" y="4255730"/>
                </a:lnTo>
                <a:lnTo>
                  <a:pt x="3039765" y="4244379"/>
                </a:lnTo>
                <a:cubicBezTo>
                  <a:pt x="3023846" y="4200903"/>
                  <a:pt x="2986234" y="4167883"/>
                  <a:pt x="2940036" y="4158430"/>
                </a:cubicBezTo>
                <a:lnTo>
                  <a:pt x="2916556" y="4156063"/>
                </a:lnTo>
                <a:lnTo>
                  <a:pt x="2916556" y="4155325"/>
                </a:lnTo>
                <a:lnTo>
                  <a:pt x="2868486" y="4145621"/>
                </a:lnTo>
                <a:cubicBezTo>
                  <a:pt x="2822177" y="4126033"/>
                  <a:pt x="2789683" y="4080178"/>
                  <a:pt x="2789683" y="4026733"/>
                </a:cubicBezTo>
                <a:lnTo>
                  <a:pt x="2789683" y="3936603"/>
                </a:lnTo>
                <a:lnTo>
                  <a:pt x="2781294" y="3895053"/>
                </a:lnTo>
                <a:cubicBezTo>
                  <a:pt x="2761707" y="3848743"/>
                  <a:pt x="2715852" y="3816249"/>
                  <a:pt x="2662407" y="3816249"/>
                </a:cubicBezTo>
                <a:cubicBezTo>
                  <a:pt x="2608962" y="3816249"/>
                  <a:pt x="2563107" y="3848743"/>
                  <a:pt x="2543520" y="3895053"/>
                </a:cubicBezTo>
                <a:lnTo>
                  <a:pt x="2541330" y="3905897"/>
                </a:lnTo>
                <a:lnTo>
                  <a:pt x="2541330" y="4146767"/>
                </a:lnTo>
                <a:cubicBezTo>
                  <a:pt x="2541330" y="4200212"/>
                  <a:pt x="2508836" y="4246067"/>
                  <a:pt x="2462527" y="4265655"/>
                </a:cubicBezTo>
                <a:lnTo>
                  <a:pt x="2414457" y="4275359"/>
                </a:lnTo>
                <a:lnTo>
                  <a:pt x="2414457" y="4276097"/>
                </a:lnTo>
                <a:lnTo>
                  <a:pt x="2390977" y="4278464"/>
                </a:lnTo>
                <a:cubicBezTo>
                  <a:pt x="2344780" y="4287917"/>
                  <a:pt x="2307167" y="4320937"/>
                  <a:pt x="2291248" y="4364413"/>
                </a:cubicBezTo>
                <a:lnTo>
                  <a:pt x="2290996" y="4365842"/>
                </a:lnTo>
                <a:lnTo>
                  <a:pt x="2290996" y="4470483"/>
                </a:lnTo>
                <a:cubicBezTo>
                  <a:pt x="2290996" y="4541743"/>
                  <a:pt x="2233229" y="4599510"/>
                  <a:pt x="2161969" y="4599510"/>
                </a:cubicBezTo>
                <a:lnTo>
                  <a:pt x="2161970" y="4599509"/>
                </a:lnTo>
                <a:cubicBezTo>
                  <a:pt x="2090710" y="4599509"/>
                  <a:pt x="2032943" y="4541742"/>
                  <a:pt x="2032943" y="4470482"/>
                </a:cubicBezTo>
                <a:cubicBezTo>
                  <a:pt x="2032943" y="4475990"/>
                  <a:pt x="2032942" y="4481497"/>
                  <a:pt x="2032942" y="4487005"/>
                </a:cubicBezTo>
                <a:lnTo>
                  <a:pt x="2022804" y="4436786"/>
                </a:lnTo>
                <a:cubicBezTo>
                  <a:pt x="2003216" y="4390476"/>
                  <a:pt x="1957361" y="4357982"/>
                  <a:pt x="1903916" y="4357982"/>
                </a:cubicBezTo>
                <a:cubicBezTo>
                  <a:pt x="1850471" y="4357982"/>
                  <a:pt x="1804616" y="4390476"/>
                  <a:pt x="1785029" y="4436786"/>
                </a:cubicBezTo>
                <a:lnTo>
                  <a:pt x="1775265" y="4485146"/>
                </a:lnTo>
                <a:lnTo>
                  <a:pt x="1775265" y="5071548"/>
                </a:lnTo>
                <a:cubicBezTo>
                  <a:pt x="1775265" y="5142808"/>
                  <a:pt x="1717498" y="5200575"/>
                  <a:pt x="1646238" y="5200575"/>
                </a:cubicBezTo>
                <a:lnTo>
                  <a:pt x="1646239" y="5200574"/>
                </a:lnTo>
                <a:cubicBezTo>
                  <a:pt x="1574979" y="5200574"/>
                  <a:pt x="1517212" y="5142807"/>
                  <a:pt x="1517212" y="5071547"/>
                </a:cubicBezTo>
                <a:cubicBezTo>
                  <a:pt x="1517212" y="4772560"/>
                  <a:pt x="1517211" y="4473572"/>
                  <a:pt x="1517211" y="4174585"/>
                </a:cubicBezTo>
                <a:lnTo>
                  <a:pt x="1507073" y="4124366"/>
                </a:lnTo>
                <a:cubicBezTo>
                  <a:pt x="1487485" y="4078056"/>
                  <a:pt x="1441630" y="4045562"/>
                  <a:pt x="1388185" y="4045562"/>
                </a:cubicBezTo>
                <a:cubicBezTo>
                  <a:pt x="1334740" y="4045562"/>
                  <a:pt x="1288885" y="4078056"/>
                  <a:pt x="1269298" y="4124366"/>
                </a:cubicBezTo>
                <a:lnTo>
                  <a:pt x="1265700" y="4142185"/>
                </a:lnTo>
                <a:lnTo>
                  <a:pt x="1265700" y="4451131"/>
                </a:lnTo>
                <a:cubicBezTo>
                  <a:pt x="1265700" y="4522391"/>
                  <a:pt x="1207933" y="4580158"/>
                  <a:pt x="1136673" y="4580158"/>
                </a:cubicBezTo>
                <a:lnTo>
                  <a:pt x="1136674" y="4580157"/>
                </a:lnTo>
                <a:cubicBezTo>
                  <a:pt x="1065414" y="4580157"/>
                  <a:pt x="1007647" y="4522390"/>
                  <a:pt x="1007647" y="4451130"/>
                </a:cubicBezTo>
                <a:lnTo>
                  <a:pt x="1007647" y="4404392"/>
                </a:lnTo>
                <a:lnTo>
                  <a:pt x="988978" y="4371850"/>
                </a:lnTo>
                <a:cubicBezTo>
                  <a:pt x="969694" y="4348484"/>
                  <a:pt x="942712" y="4331708"/>
                  <a:pt x="911913" y="4325406"/>
                </a:cubicBezTo>
                <a:lnTo>
                  <a:pt x="888433" y="4323039"/>
                </a:lnTo>
                <a:lnTo>
                  <a:pt x="888433" y="4322301"/>
                </a:lnTo>
                <a:lnTo>
                  <a:pt x="840363" y="4312597"/>
                </a:lnTo>
                <a:cubicBezTo>
                  <a:pt x="794054" y="4293009"/>
                  <a:pt x="761560" y="4247154"/>
                  <a:pt x="761560" y="4193709"/>
                </a:cubicBezTo>
                <a:lnTo>
                  <a:pt x="761560" y="4079725"/>
                </a:lnTo>
                <a:lnTo>
                  <a:pt x="753171" y="4038175"/>
                </a:lnTo>
                <a:cubicBezTo>
                  <a:pt x="733584" y="3991865"/>
                  <a:pt x="687729" y="3959371"/>
                  <a:pt x="634284" y="3959371"/>
                </a:cubicBezTo>
                <a:cubicBezTo>
                  <a:pt x="580839" y="3959371"/>
                  <a:pt x="534984" y="3991865"/>
                  <a:pt x="515397" y="4038175"/>
                </a:cubicBezTo>
                <a:lnTo>
                  <a:pt x="513207" y="4049020"/>
                </a:lnTo>
                <a:lnTo>
                  <a:pt x="513207" y="4202423"/>
                </a:lnTo>
                <a:cubicBezTo>
                  <a:pt x="513207" y="4255868"/>
                  <a:pt x="480713" y="4301723"/>
                  <a:pt x="434404" y="4321311"/>
                </a:cubicBezTo>
                <a:lnTo>
                  <a:pt x="386334" y="4331015"/>
                </a:lnTo>
                <a:lnTo>
                  <a:pt x="386334" y="4331753"/>
                </a:lnTo>
                <a:lnTo>
                  <a:pt x="362854" y="4334120"/>
                </a:lnTo>
                <a:cubicBezTo>
                  <a:pt x="316656" y="4343573"/>
                  <a:pt x="279044" y="4376593"/>
                  <a:pt x="263125" y="4420069"/>
                </a:cubicBezTo>
                <a:lnTo>
                  <a:pt x="260921" y="4432559"/>
                </a:lnTo>
                <a:lnTo>
                  <a:pt x="260921" y="4566467"/>
                </a:lnTo>
                <a:cubicBezTo>
                  <a:pt x="260921" y="4637727"/>
                  <a:pt x="203154" y="4695494"/>
                  <a:pt x="131894" y="4695494"/>
                </a:cubicBezTo>
                <a:lnTo>
                  <a:pt x="131895" y="4695493"/>
                </a:lnTo>
                <a:cubicBezTo>
                  <a:pt x="60635" y="4695493"/>
                  <a:pt x="2868" y="4637726"/>
                  <a:pt x="2868" y="4566466"/>
                </a:cubicBezTo>
                <a:lnTo>
                  <a:pt x="2868" y="4201212"/>
                </a:lnTo>
                <a:lnTo>
                  <a:pt x="664" y="4188722"/>
                </a:lnTo>
                <a:lnTo>
                  <a:pt x="0" y="4187443"/>
                </a:lnTo>
                <a:lnTo>
                  <a:pt x="0" y="693683"/>
                </a:lnTo>
                <a:lnTo>
                  <a:pt x="90123" y="693683"/>
                </a:lnTo>
                <a:lnTo>
                  <a:pt x="134300" y="702601"/>
                </a:lnTo>
                <a:lnTo>
                  <a:pt x="134300" y="703339"/>
                </a:lnTo>
                <a:lnTo>
                  <a:pt x="157780" y="705706"/>
                </a:lnTo>
                <a:cubicBezTo>
                  <a:pt x="203978" y="715159"/>
                  <a:pt x="241590" y="748179"/>
                  <a:pt x="257509" y="791655"/>
                </a:cubicBezTo>
                <a:cubicBezTo>
                  <a:pt x="257593" y="792129"/>
                  <a:pt x="257676" y="792604"/>
                  <a:pt x="257760" y="793078"/>
                </a:cubicBezTo>
                <a:lnTo>
                  <a:pt x="257760" y="1061403"/>
                </a:lnTo>
                <a:cubicBezTo>
                  <a:pt x="257760" y="1132663"/>
                  <a:pt x="315527" y="1190430"/>
                  <a:pt x="386787" y="1190430"/>
                </a:cubicBezTo>
                <a:lnTo>
                  <a:pt x="386786" y="1190429"/>
                </a:lnTo>
                <a:cubicBezTo>
                  <a:pt x="458046" y="1190429"/>
                  <a:pt x="515813" y="1132662"/>
                  <a:pt x="515813" y="1061402"/>
                </a:cubicBezTo>
                <a:lnTo>
                  <a:pt x="515813" y="781383"/>
                </a:lnTo>
                <a:lnTo>
                  <a:pt x="517816" y="770032"/>
                </a:lnTo>
                <a:cubicBezTo>
                  <a:pt x="533735" y="726556"/>
                  <a:pt x="571347" y="693536"/>
                  <a:pt x="617545" y="684083"/>
                </a:cubicBezTo>
                <a:lnTo>
                  <a:pt x="641025" y="681716"/>
                </a:lnTo>
                <a:lnTo>
                  <a:pt x="641025" y="680978"/>
                </a:lnTo>
                <a:lnTo>
                  <a:pt x="689095" y="671274"/>
                </a:lnTo>
                <a:cubicBezTo>
                  <a:pt x="735404" y="651686"/>
                  <a:pt x="767898" y="605831"/>
                  <a:pt x="767898" y="552386"/>
                </a:cubicBezTo>
                <a:lnTo>
                  <a:pt x="767898" y="462256"/>
                </a:lnTo>
                <a:lnTo>
                  <a:pt x="776287" y="420706"/>
                </a:lnTo>
                <a:cubicBezTo>
                  <a:pt x="795874" y="374396"/>
                  <a:pt x="841729" y="341902"/>
                  <a:pt x="895174" y="341902"/>
                </a:cubicBezTo>
                <a:cubicBezTo>
                  <a:pt x="948619" y="341902"/>
                  <a:pt x="994474" y="374396"/>
                  <a:pt x="1014061" y="420706"/>
                </a:cubicBezTo>
                <a:lnTo>
                  <a:pt x="1016251" y="431550"/>
                </a:lnTo>
                <a:lnTo>
                  <a:pt x="1016251" y="672420"/>
                </a:lnTo>
                <a:cubicBezTo>
                  <a:pt x="1016251" y="725865"/>
                  <a:pt x="1048745" y="771720"/>
                  <a:pt x="1095054" y="791308"/>
                </a:cubicBezTo>
                <a:lnTo>
                  <a:pt x="1143124" y="801012"/>
                </a:lnTo>
                <a:lnTo>
                  <a:pt x="1143124" y="801750"/>
                </a:lnTo>
                <a:lnTo>
                  <a:pt x="1166604" y="804117"/>
                </a:lnTo>
                <a:cubicBezTo>
                  <a:pt x="1212801" y="813570"/>
                  <a:pt x="1250414" y="846590"/>
                  <a:pt x="1266333" y="890066"/>
                </a:cubicBezTo>
                <a:lnTo>
                  <a:pt x="1266585" y="891495"/>
                </a:lnTo>
                <a:lnTo>
                  <a:pt x="1266585" y="996136"/>
                </a:lnTo>
                <a:cubicBezTo>
                  <a:pt x="1266585" y="1067396"/>
                  <a:pt x="1324352" y="1125163"/>
                  <a:pt x="1395612" y="1125163"/>
                </a:cubicBezTo>
                <a:lnTo>
                  <a:pt x="1395611" y="1125162"/>
                </a:lnTo>
                <a:cubicBezTo>
                  <a:pt x="1466871" y="1125162"/>
                  <a:pt x="1524638" y="1067395"/>
                  <a:pt x="1524638" y="996135"/>
                </a:cubicBezTo>
                <a:close/>
              </a:path>
            </a:pathLst>
          </a:custGeom>
        </p:spPr>
        <p:txBody>
          <a:bodyPr wrap="square" anchor="ctr">
            <a:noAutofit/>
          </a:bodyPr>
          <a:lstStyle>
            <a:lvl1pPr marL="0" indent="0" algn="ctr">
              <a:buNone/>
              <a:defRPr sz="1200"/>
            </a:lvl1pPr>
          </a:lstStyle>
          <a:p>
            <a:endParaRPr lang="es-ES_tradnl" dirty="0"/>
          </a:p>
        </p:txBody>
      </p:sp>
      <p:sp>
        <p:nvSpPr>
          <p:cNvPr id="3" name="Marcador de texto 2"/>
          <p:cNvSpPr>
            <a:spLocks noGrp="1"/>
          </p:cNvSpPr>
          <p:nvPr>
            <p:ph type="body" sz="quarter" idx="12" hasCustomPrompt="1"/>
          </p:nvPr>
        </p:nvSpPr>
        <p:spPr>
          <a:xfrm>
            <a:off x="4572000" y="742321"/>
            <a:ext cx="4103688" cy="576956"/>
          </a:xfrm>
          <a:prstGeom prst="rect">
            <a:avLst/>
          </a:prstGeom>
        </p:spPr>
        <p:txBody>
          <a:bodyPr lIns="0"/>
          <a:lstStyle>
            <a:lvl1pPr marL="0" indent="0">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5" name="Marcador de texto 2"/>
          <p:cNvSpPr>
            <a:spLocks noGrp="1"/>
          </p:cNvSpPr>
          <p:nvPr>
            <p:ph type="body" sz="quarter" idx="13" hasCustomPrompt="1"/>
          </p:nvPr>
        </p:nvSpPr>
        <p:spPr>
          <a:xfrm>
            <a:off x="4572000" y="1363757"/>
            <a:ext cx="4103688" cy="221850"/>
          </a:xfrm>
          <a:prstGeom prst="rect">
            <a:avLst/>
          </a:prstGeom>
        </p:spPr>
        <p:txBody>
          <a:bodyPr lIns="0"/>
          <a:lstStyle>
            <a:lvl1pPr marL="0" indent="0">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112290196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oncept graphic 3">
    <p:spTree>
      <p:nvGrpSpPr>
        <p:cNvPr id="1" name=""/>
        <p:cNvGrpSpPr/>
        <p:nvPr/>
      </p:nvGrpSpPr>
      <p:grpSpPr>
        <a:xfrm>
          <a:off x="0" y="0"/>
          <a:ext cx="0" cy="0"/>
          <a:chOff x="0" y="0"/>
          <a:chExt cx="0" cy="0"/>
        </a:xfrm>
      </p:grpSpPr>
      <p:sp>
        <p:nvSpPr>
          <p:cNvPr id="6" name="Marcador de imagen 5"/>
          <p:cNvSpPr>
            <a:spLocks noGrp="1"/>
          </p:cNvSpPr>
          <p:nvPr>
            <p:ph type="pic" sz="quarter" idx="12"/>
          </p:nvPr>
        </p:nvSpPr>
        <p:spPr>
          <a:xfrm>
            <a:off x="3" y="1"/>
            <a:ext cx="9117689" cy="3539825"/>
          </a:xfrm>
          <a:custGeom>
            <a:avLst/>
            <a:gdLst>
              <a:gd name="connsiteX0" fmla="*/ 3416213 w 9117689"/>
              <a:gd name="connsiteY0" fmla="*/ 2333225 h 3539825"/>
              <a:gd name="connsiteX1" fmla="*/ 3418662 w 9117689"/>
              <a:gd name="connsiteY1" fmla="*/ 2334059 h 3539825"/>
              <a:gd name="connsiteX2" fmla="*/ 3419056 w 9117689"/>
              <a:gd name="connsiteY2" fmla="*/ 2334093 h 3539825"/>
              <a:gd name="connsiteX3" fmla="*/ 7101793 w 9117689"/>
              <a:gd name="connsiteY3" fmla="*/ 0 h 3539825"/>
              <a:gd name="connsiteX4" fmla="*/ 9117689 w 9117689"/>
              <a:gd name="connsiteY4" fmla="*/ 0 h 3539825"/>
              <a:gd name="connsiteX5" fmla="*/ 9117688 w 9117689"/>
              <a:gd name="connsiteY5" fmla="*/ 1571832 h 3539825"/>
              <a:gd name="connsiteX6" fmla="*/ 9038885 w 9117689"/>
              <a:gd name="connsiteY6" fmla="*/ 1690720 h 3539825"/>
              <a:gd name="connsiteX7" fmla="*/ 8990815 w 9117689"/>
              <a:gd name="connsiteY7" fmla="*/ 1700424 h 3539825"/>
              <a:gd name="connsiteX8" fmla="*/ 8990815 w 9117689"/>
              <a:gd name="connsiteY8" fmla="*/ 1701162 h 3539825"/>
              <a:gd name="connsiteX9" fmla="*/ 8967335 w 9117689"/>
              <a:gd name="connsiteY9" fmla="*/ 1703529 h 3539825"/>
              <a:gd name="connsiteX10" fmla="*/ 8890271 w 9117689"/>
              <a:gd name="connsiteY10" fmla="*/ 1749973 h 3539825"/>
              <a:gd name="connsiteX11" fmla="*/ 8869106 w 9117689"/>
              <a:gd name="connsiteY11" fmla="*/ 1786864 h 3539825"/>
              <a:gd name="connsiteX12" fmla="*/ 8869106 w 9117689"/>
              <a:gd name="connsiteY12" fmla="*/ 1969446 h 3539825"/>
              <a:gd name="connsiteX13" fmla="*/ 8790303 w 9117689"/>
              <a:gd name="connsiteY13" fmla="*/ 2088334 h 3539825"/>
              <a:gd name="connsiteX14" fmla="*/ 8742233 w 9117689"/>
              <a:gd name="connsiteY14" fmla="*/ 2098038 h 3539825"/>
              <a:gd name="connsiteX15" fmla="*/ 8742233 w 9117689"/>
              <a:gd name="connsiteY15" fmla="*/ 2098776 h 3539825"/>
              <a:gd name="connsiteX16" fmla="*/ 8718753 w 9117689"/>
              <a:gd name="connsiteY16" fmla="*/ 2101143 h 3539825"/>
              <a:gd name="connsiteX17" fmla="*/ 8619024 w 9117689"/>
              <a:gd name="connsiteY17" fmla="*/ 2187092 h 3539825"/>
              <a:gd name="connsiteX18" fmla="*/ 8619004 w 9117689"/>
              <a:gd name="connsiteY18" fmla="*/ 2187206 h 3539825"/>
              <a:gd name="connsiteX19" fmla="*/ 8619004 w 9117689"/>
              <a:gd name="connsiteY19" fmla="*/ 2452801 h 3539825"/>
              <a:gd name="connsiteX20" fmla="*/ 8540201 w 9117689"/>
              <a:gd name="connsiteY20" fmla="*/ 2571689 h 3539825"/>
              <a:gd name="connsiteX21" fmla="*/ 8492131 w 9117689"/>
              <a:gd name="connsiteY21" fmla="*/ 2581393 h 3539825"/>
              <a:gd name="connsiteX22" fmla="*/ 8492131 w 9117689"/>
              <a:gd name="connsiteY22" fmla="*/ 2582131 h 3539825"/>
              <a:gd name="connsiteX23" fmla="*/ 8468651 w 9117689"/>
              <a:gd name="connsiteY23" fmla="*/ 2584498 h 3539825"/>
              <a:gd name="connsiteX24" fmla="*/ 8368922 w 9117689"/>
              <a:gd name="connsiteY24" fmla="*/ 2670447 h 3539825"/>
              <a:gd name="connsiteX25" fmla="*/ 8368671 w 9117689"/>
              <a:gd name="connsiteY25" fmla="*/ 2671870 h 3539825"/>
              <a:gd name="connsiteX26" fmla="*/ 8368671 w 9117689"/>
              <a:gd name="connsiteY26" fmla="*/ 2940196 h 3539825"/>
              <a:gd name="connsiteX27" fmla="*/ 8239644 w 9117689"/>
              <a:gd name="connsiteY27" fmla="*/ 3069223 h 3539825"/>
              <a:gd name="connsiteX28" fmla="*/ 8239645 w 9117689"/>
              <a:gd name="connsiteY28" fmla="*/ 3069222 h 3539825"/>
              <a:gd name="connsiteX29" fmla="*/ 8110618 w 9117689"/>
              <a:gd name="connsiteY29" fmla="*/ 2940195 h 3539825"/>
              <a:gd name="connsiteX30" fmla="*/ 8110618 w 9117689"/>
              <a:gd name="connsiteY30" fmla="*/ 2421638 h 3539825"/>
              <a:gd name="connsiteX31" fmla="*/ 8108615 w 9117689"/>
              <a:gd name="connsiteY31" fmla="*/ 2410288 h 3539825"/>
              <a:gd name="connsiteX32" fmla="*/ 8008886 w 9117689"/>
              <a:gd name="connsiteY32" fmla="*/ 2324339 h 3539825"/>
              <a:gd name="connsiteX33" fmla="*/ 7985406 w 9117689"/>
              <a:gd name="connsiteY33" fmla="*/ 2321972 h 3539825"/>
              <a:gd name="connsiteX34" fmla="*/ 7985406 w 9117689"/>
              <a:gd name="connsiteY34" fmla="*/ 2321234 h 3539825"/>
              <a:gd name="connsiteX35" fmla="*/ 7937336 w 9117689"/>
              <a:gd name="connsiteY35" fmla="*/ 2311530 h 3539825"/>
              <a:gd name="connsiteX36" fmla="*/ 7858533 w 9117689"/>
              <a:gd name="connsiteY36" fmla="*/ 2192642 h 3539825"/>
              <a:gd name="connsiteX37" fmla="*/ 7858533 w 9117689"/>
              <a:gd name="connsiteY37" fmla="*/ 1816267 h 3539825"/>
              <a:gd name="connsiteX38" fmla="*/ 7850144 w 9117689"/>
              <a:gd name="connsiteY38" fmla="*/ 1774717 h 3539825"/>
              <a:gd name="connsiteX39" fmla="*/ 7731257 w 9117689"/>
              <a:gd name="connsiteY39" fmla="*/ 1695913 h 3539825"/>
              <a:gd name="connsiteX40" fmla="*/ 7612369 w 9117689"/>
              <a:gd name="connsiteY40" fmla="*/ 1774717 h 3539825"/>
              <a:gd name="connsiteX41" fmla="*/ 7610180 w 9117689"/>
              <a:gd name="connsiteY41" fmla="*/ 1785562 h 3539825"/>
              <a:gd name="connsiteX42" fmla="*/ 7610180 w 9117689"/>
              <a:gd name="connsiteY42" fmla="*/ 1954864 h 3539825"/>
              <a:gd name="connsiteX43" fmla="*/ 7531377 w 9117689"/>
              <a:gd name="connsiteY43" fmla="*/ 2073752 h 3539825"/>
              <a:gd name="connsiteX44" fmla="*/ 7483307 w 9117689"/>
              <a:gd name="connsiteY44" fmla="*/ 2083456 h 3539825"/>
              <a:gd name="connsiteX45" fmla="*/ 7483307 w 9117689"/>
              <a:gd name="connsiteY45" fmla="*/ 2084194 h 3539825"/>
              <a:gd name="connsiteX46" fmla="*/ 7459827 w 9117689"/>
              <a:gd name="connsiteY46" fmla="*/ 2086561 h 3539825"/>
              <a:gd name="connsiteX47" fmla="*/ 7360098 w 9117689"/>
              <a:gd name="connsiteY47" fmla="*/ 2172510 h 3539825"/>
              <a:gd name="connsiteX48" fmla="*/ 7359846 w 9117689"/>
              <a:gd name="connsiteY48" fmla="*/ 2173939 h 3539825"/>
              <a:gd name="connsiteX49" fmla="*/ 7359846 w 9117689"/>
              <a:gd name="connsiteY49" fmla="*/ 2207025 h 3539825"/>
              <a:gd name="connsiteX50" fmla="*/ 7230819 w 9117689"/>
              <a:gd name="connsiteY50" fmla="*/ 2336052 h 3539825"/>
              <a:gd name="connsiteX51" fmla="*/ 7230820 w 9117689"/>
              <a:gd name="connsiteY51" fmla="*/ 2336051 h 3539825"/>
              <a:gd name="connsiteX52" fmla="*/ 7101793 w 9117689"/>
              <a:gd name="connsiteY52" fmla="*/ 2207024 h 3539825"/>
              <a:gd name="connsiteX53" fmla="*/ 6586062 w 9117689"/>
              <a:gd name="connsiteY53" fmla="*/ 0 h 3539825"/>
              <a:gd name="connsiteX54" fmla="*/ 7101793 w 9117689"/>
              <a:gd name="connsiteY54" fmla="*/ 0 h 3539825"/>
              <a:gd name="connsiteX55" fmla="*/ 7101792 w 9117689"/>
              <a:gd name="connsiteY55" fmla="*/ 2223547 h 3539825"/>
              <a:gd name="connsiteX56" fmla="*/ 7091654 w 9117689"/>
              <a:gd name="connsiteY56" fmla="*/ 2173328 h 3539825"/>
              <a:gd name="connsiteX57" fmla="*/ 6972766 w 9117689"/>
              <a:gd name="connsiteY57" fmla="*/ 2094524 h 3539825"/>
              <a:gd name="connsiteX58" fmla="*/ 6853879 w 9117689"/>
              <a:gd name="connsiteY58" fmla="*/ 2173328 h 3539825"/>
              <a:gd name="connsiteX59" fmla="*/ 6844115 w 9117689"/>
              <a:gd name="connsiteY59" fmla="*/ 2221688 h 3539825"/>
              <a:gd name="connsiteX60" fmla="*/ 6844115 w 9117689"/>
              <a:gd name="connsiteY60" fmla="*/ 2808090 h 3539825"/>
              <a:gd name="connsiteX61" fmla="*/ 6715088 w 9117689"/>
              <a:gd name="connsiteY61" fmla="*/ 2937117 h 3539825"/>
              <a:gd name="connsiteX62" fmla="*/ 6715089 w 9117689"/>
              <a:gd name="connsiteY62" fmla="*/ 2937116 h 3539825"/>
              <a:gd name="connsiteX63" fmla="*/ 6586062 w 9117689"/>
              <a:gd name="connsiteY63" fmla="*/ 2808089 h 3539825"/>
              <a:gd name="connsiteX64" fmla="*/ 4563129 w 9117689"/>
              <a:gd name="connsiteY64" fmla="*/ 0 h 3539825"/>
              <a:gd name="connsiteX65" fmla="*/ 6586062 w 9117689"/>
              <a:gd name="connsiteY65" fmla="*/ 0 h 3539825"/>
              <a:gd name="connsiteX66" fmla="*/ 6586061 w 9117689"/>
              <a:gd name="connsiteY66" fmla="*/ 1911127 h 3539825"/>
              <a:gd name="connsiteX67" fmla="*/ 6575923 w 9117689"/>
              <a:gd name="connsiteY67" fmla="*/ 1860908 h 3539825"/>
              <a:gd name="connsiteX68" fmla="*/ 6457035 w 9117689"/>
              <a:gd name="connsiteY68" fmla="*/ 1782104 h 3539825"/>
              <a:gd name="connsiteX69" fmla="*/ 6338148 w 9117689"/>
              <a:gd name="connsiteY69" fmla="*/ 1860908 h 3539825"/>
              <a:gd name="connsiteX70" fmla="*/ 6334550 w 9117689"/>
              <a:gd name="connsiteY70" fmla="*/ 1878727 h 3539825"/>
              <a:gd name="connsiteX71" fmla="*/ 6334550 w 9117689"/>
              <a:gd name="connsiteY71" fmla="*/ 2187673 h 3539825"/>
              <a:gd name="connsiteX72" fmla="*/ 6205523 w 9117689"/>
              <a:gd name="connsiteY72" fmla="*/ 2316700 h 3539825"/>
              <a:gd name="connsiteX73" fmla="*/ 6205524 w 9117689"/>
              <a:gd name="connsiteY73" fmla="*/ 2316699 h 3539825"/>
              <a:gd name="connsiteX74" fmla="*/ 6076497 w 9117689"/>
              <a:gd name="connsiteY74" fmla="*/ 2187672 h 3539825"/>
              <a:gd name="connsiteX75" fmla="*/ 6076497 w 9117689"/>
              <a:gd name="connsiteY75" fmla="*/ 2140934 h 3539825"/>
              <a:gd name="connsiteX76" fmla="*/ 6057827 w 9117689"/>
              <a:gd name="connsiteY76" fmla="*/ 2108392 h 3539825"/>
              <a:gd name="connsiteX77" fmla="*/ 5980763 w 9117689"/>
              <a:gd name="connsiteY77" fmla="*/ 2061948 h 3539825"/>
              <a:gd name="connsiteX78" fmla="*/ 5957283 w 9117689"/>
              <a:gd name="connsiteY78" fmla="*/ 2059581 h 3539825"/>
              <a:gd name="connsiteX79" fmla="*/ 5957283 w 9117689"/>
              <a:gd name="connsiteY79" fmla="*/ 2058843 h 3539825"/>
              <a:gd name="connsiteX80" fmla="*/ 5909213 w 9117689"/>
              <a:gd name="connsiteY80" fmla="*/ 2049139 h 3539825"/>
              <a:gd name="connsiteX81" fmla="*/ 5830410 w 9117689"/>
              <a:gd name="connsiteY81" fmla="*/ 1930251 h 3539825"/>
              <a:gd name="connsiteX82" fmla="*/ 5830410 w 9117689"/>
              <a:gd name="connsiteY82" fmla="*/ 1816267 h 3539825"/>
              <a:gd name="connsiteX83" fmla="*/ 5822021 w 9117689"/>
              <a:gd name="connsiteY83" fmla="*/ 1774717 h 3539825"/>
              <a:gd name="connsiteX84" fmla="*/ 5703134 w 9117689"/>
              <a:gd name="connsiteY84" fmla="*/ 1695913 h 3539825"/>
              <a:gd name="connsiteX85" fmla="*/ 5584246 w 9117689"/>
              <a:gd name="connsiteY85" fmla="*/ 1774717 h 3539825"/>
              <a:gd name="connsiteX86" fmla="*/ 5582057 w 9117689"/>
              <a:gd name="connsiteY86" fmla="*/ 1785561 h 3539825"/>
              <a:gd name="connsiteX87" fmla="*/ 5582057 w 9117689"/>
              <a:gd name="connsiteY87" fmla="*/ 2066181 h 3539825"/>
              <a:gd name="connsiteX88" fmla="*/ 5503254 w 9117689"/>
              <a:gd name="connsiteY88" fmla="*/ 2185069 h 3539825"/>
              <a:gd name="connsiteX89" fmla="*/ 5455184 w 9117689"/>
              <a:gd name="connsiteY89" fmla="*/ 2194773 h 3539825"/>
              <a:gd name="connsiteX90" fmla="*/ 5455184 w 9117689"/>
              <a:gd name="connsiteY90" fmla="*/ 2195511 h 3539825"/>
              <a:gd name="connsiteX91" fmla="*/ 5431704 w 9117689"/>
              <a:gd name="connsiteY91" fmla="*/ 2197878 h 3539825"/>
              <a:gd name="connsiteX92" fmla="*/ 5331975 w 9117689"/>
              <a:gd name="connsiteY92" fmla="*/ 2283827 h 3539825"/>
              <a:gd name="connsiteX93" fmla="*/ 5329771 w 9117689"/>
              <a:gd name="connsiteY93" fmla="*/ 2296316 h 3539825"/>
              <a:gd name="connsiteX94" fmla="*/ 5329771 w 9117689"/>
              <a:gd name="connsiteY94" fmla="*/ 2565398 h 3539825"/>
              <a:gd name="connsiteX95" fmla="*/ 5200744 w 9117689"/>
              <a:gd name="connsiteY95" fmla="*/ 2694425 h 3539825"/>
              <a:gd name="connsiteX96" fmla="*/ 5200745 w 9117689"/>
              <a:gd name="connsiteY96" fmla="*/ 2694424 h 3539825"/>
              <a:gd name="connsiteX97" fmla="*/ 5071718 w 9117689"/>
              <a:gd name="connsiteY97" fmla="*/ 2565397 h 3539825"/>
              <a:gd name="connsiteX98" fmla="*/ 5071718 w 9117689"/>
              <a:gd name="connsiteY98" fmla="*/ 2422778 h 3539825"/>
              <a:gd name="connsiteX99" fmla="*/ 5069514 w 9117689"/>
              <a:gd name="connsiteY99" fmla="*/ 2410288 h 3539825"/>
              <a:gd name="connsiteX100" fmla="*/ 4969785 w 9117689"/>
              <a:gd name="connsiteY100" fmla="*/ 2324339 h 3539825"/>
              <a:gd name="connsiteX101" fmla="*/ 4946305 w 9117689"/>
              <a:gd name="connsiteY101" fmla="*/ 2321972 h 3539825"/>
              <a:gd name="connsiteX102" fmla="*/ 4946305 w 9117689"/>
              <a:gd name="connsiteY102" fmla="*/ 2321234 h 3539825"/>
              <a:gd name="connsiteX103" fmla="*/ 4898235 w 9117689"/>
              <a:gd name="connsiteY103" fmla="*/ 2311530 h 3539825"/>
              <a:gd name="connsiteX104" fmla="*/ 4819432 w 9117689"/>
              <a:gd name="connsiteY104" fmla="*/ 2192642 h 3539825"/>
              <a:gd name="connsiteX105" fmla="*/ 4819432 w 9117689"/>
              <a:gd name="connsiteY105" fmla="*/ 1816266 h 3539825"/>
              <a:gd name="connsiteX106" fmla="*/ 4811043 w 9117689"/>
              <a:gd name="connsiteY106" fmla="*/ 1774717 h 3539825"/>
              <a:gd name="connsiteX107" fmla="*/ 4692156 w 9117689"/>
              <a:gd name="connsiteY107" fmla="*/ 1695913 h 3539825"/>
              <a:gd name="connsiteX108" fmla="*/ 4563129 w 9117689"/>
              <a:gd name="connsiteY108" fmla="*/ 1824940 h 3539825"/>
              <a:gd name="connsiteX109" fmla="*/ 2554390 w 9117689"/>
              <a:gd name="connsiteY109" fmla="*/ 0 h 3539825"/>
              <a:gd name="connsiteX110" fmla="*/ 4563014 w 9117689"/>
              <a:gd name="connsiteY110" fmla="*/ 0 h 3539825"/>
              <a:gd name="connsiteX111" fmla="*/ 4563013 w 9117689"/>
              <a:gd name="connsiteY111" fmla="*/ 1842446 h 3539825"/>
              <a:gd name="connsiteX112" fmla="*/ 4484210 w 9117689"/>
              <a:gd name="connsiteY112" fmla="*/ 1961334 h 3539825"/>
              <a:gd name="connsiteX113" fmla="*/ 4436140 w 9117689"/>
              <a:gd name="connsiteY113" fmla="*/ 1971038 h 3539825"/>
              <a:gd name="connsiteX114" fmla="*/ 4436140 w 9117689"/>
              <a:gd name="connsiteY114" fmla="*/ 1971776 h 3539825"/>
              <a:gd name="connsiteX115" fmla="*/ 4412660 w 9117689"/>
              <a:gd name="connsiteY115" fmla="*/ 1974143 h 3539825"/>
              <a:gd name="connsiteX116" fmla="*/ 4335595 w 9117689"/>
              <a:gd name="connsiteY116" fmla="*/ 2020587 h 3539825"/>
              <a:gd name="connsiteX117" fmla="*/ 4314688 w 9117689"/>
              <a:gd name="connsiteY117" fmla="*/ 2057030 h 3539825"/>
              <a:gd name="connsiteX118" fmla="*/ 4314688 w 9117689"/>
              <a:gd name="connsiteY118" fmla="*/ 2192642 h 3539825"/>
              <a:gd name="connsiteX119" fmla="*/ 4235885 w 9117689"/>
              <a:gd name="connsiteY119" fmla="*/ 2311530 h 3539825"/>
              <a:gd name="connsiteX120" fmla="*/ 4187817 w 9117689"/>
              <a:gd name="connsiteY120" fmla="*/ 2321234 h 3539825"/>
              <a:gd name="connsiteX121" fmla="*/ 4187817 w 9117689"/>
              <a:gd name="connsiteY121" fmla="*/ 2321972 h 3539825"/>
              <a:gd name="connsiteX122" fmla="*/ 4164337 w 9117689"/>
              <a:gd name="connsiteY122" fmla="*/ 2324339 h 3539825"/>
              <a:gd name="connsiteX123" fmla="*/ 4087273 w 9117689"/>
              <a:gd name="connsiteY123" fmla="*/ 2370783 h 3539825"/>
              <a:gd name="connsiteX124" fmla="*/ 4066134 w 9117689"/>
              <a:gd name="connsiteY124" fmla="*/ 2407628 h 3539825"/>
              <a:gd name="connsiteX125" fmla="*/ 4066134 w 9117689"/>
              <a:gd name="connsiteY125" fmla="*/ 2565398 h 3539825"/>
              <a:gd name="connsiteX126" fmla="*/ 3937108 w 9117689"/>
              <a:gd name="connsiteY126" fmla="*/ 2694425 h 3539825"/>
              <a:gd name="connsiteX127" fmla="*/ 3937108 w 9117689"/>
              <a:gd name="connsiteY127" fmla="*/ 2694424 h 3539825"/>
              <a:gd name="connsiteX128" fmla="*/ 3808081 w 9117689"/>
              <a:gd name="connsiteY128" fmla="*/ 2565397 h 3539825"/>
              <a:gd name="connsiteX129" fmla="*/ 3808081 w 9117689"/>
              <a:gd name="connsiteY129" fmla="*/ 2001093 h 3539825"/>
              <a:gd name="connsiteX130" fmla="*/ 3799693 w 9117689"/>
              <a:gd name="connsiteY130" fmla="*/ 1959543 h 3539825"/>
              <a:gd name="connsiteX131" fmla="*/ 3680806 w 9117689"/>
              <a:gd name="connsiteY131" fmla="*/ 1880739 h 3539825"/>
              <a:gd name="connsiteX132" fmla="*/ 3561919 w 9117689"/>
              <a:gd name="connsiteY132" fmla="*/ 1959543 h 3539825"/>
              <a:gd name="connsiteX133" fmla="*/ 3561432 w 9117689"/>
              <a:gd name="connsiteY133" fmla="*/ 1961953 h 3539825"/>
              <a:gd name="connsiteX134" fmla="*/ 3561432 w 9117689"/>
              <a:gd name="connsiteY134" fmla="*/ 2209143 h 3539825"/>
              <a:gd name="connsiteX135" fmla="*/ 3482628 w 9117689"/>
              <a:gd name="connsiteY135" fmla="*/ 2328031 h 3539825"/>
              <a:gd name="connsiteX136" fmla="*/ 3438828 w 9117689"/>
              <a:gd name="connsiteY136" fmla="*/ 2336873 h 3539825"/>
              <a:gd name="connsiteX137" fmla="*/ 3438828 w 9117689"/>
              <a:gd name="connsiteY137" fmla="*/ 2338239 h 3539825"/>
              <a:gd name="connsiteX138" fmla="*/ 3415348 w 9117689"/>
              <a:gd name="connsiteY138" fmla="*/ 2340606 h 3539825"/>
              <a:gd name="connsiteX139" fmla="*/ 3315619 w 9117689"/>
              <a:gd name="connsiteY139" fmla="*/ 2426555 h 3539825"/>
              <a:gd name="connsiteX140" fmla="*/ 3307418 w 9117689"/>
              <a:gd name="connsiteY140" fmla="*/ 2473026 h 3539825"/>
              <a:gd name="connsiteX141" fmla="*/ 3307418 w 9117689"/>
              <a:gd name="connsiteY141" fmla="*/ 2940195 h 3539825"/>
              <a:gd name="connsiteX142" fmla="*/ 3178391 w 9117689"/>
              <a:gd name="connsiteY142" fmla="*/ 3069222 h 3539825"/>
              <a:gd name="connsiteX143" fmla="*/ 3178392 w 9117689"/>
              <a:gd name="connsiteY143" fmla="*/ 3069223 h 3539825"/>
              <a:gd name="connsiteX144" fmla="*/ 3049365 w 9117689"/>
              <a:gd name="connsiteY144" fmla="*/ 2940196 h 3539825"/>
              <a:gd name="connsiteX145" fmla="*/ 3049365 w 9117689"/>
              <a:gd name="connsiteY145" fmla="*/ 1954092 h 3539825"/>
              <a:gd name="connsiteX146" fmla="*/ 3033348 w 9117689"/>
              <a:gd name="connsiteY146" fmla="*/ 1927693 h 3539825"/>
              <a:gd name="connsiteX147" fmla="*/ 2933785 w 9117689"/>
              <a:gd name="connsiteY147" fmla="*/ 1880739 h 3539825"/>
              <a:gd name="connsiteX148" fmla="*/ 2814898 w 9117689"/>
              <a:gd name="connsiteY148" fmla="*/ 1959543 h 3539825"/>
              <a:gd name="connsiteX149" fmla="*/ 2812442 w 9117689"/>
              <a:gd name="connsiteY149" fmla="*/ 1971703 h 3539825"/>
              <a:gd name="connsiteX150" fmla="*/ 2812442 w 9117689"/>
              <a:gd name="connsiteY150" fmla="*/ 2487377 h 3539825"/>
              <a:gd name="connsiteX151" fmla="*/ 2683415 w 9117689"/>
              <a:gd name="connsiteY151" fmla="*/ 2616404 h 3539825"/>
              <a:gd name="connsiteX152" fmla="*/ 2683416 w 9117689"/>
              <a:gd name="connsiteY152" fmla="*/ 2616403 h 3539825"/>
              <a:gd name="connsiteX153" fmla="*/ 2554390 w 9117689"/>
              <a:gd name="connsiteY153" fmla="*/ 2487376 h 3539825"/>
              <a:gd name="connsiteX154" fmla="*/ 2038281 w 9117689"/>
              <a:gd name="connsiteY154" fmla="*/ 0 h 3539825"/>
              <a:gd name="connsiteX155" fmla="*/ 2554389 w 9117689"/>
              <a:gd name="connsiteY155" fmla="*/ 0 h 3539825"/>
              <a:gd name="connsiteX156" fmla="*/ 2554388 w 9117689"/>
              <a:gd name="connsiteY156" fmla="*/ 2462247 h 3539825"/>
              <a:gd name="connsiteX157" fmla="*/ 2544249 w 9117689"/>
              <a:gd name="connsiteY157" fmla="*/ 2412029 h 3539825"/>
              <a:gd name="connsiteX158" fmla="*/ 2425362 w 9117689"/>
              <a:gd name="connsiteY158" fmla="*/ 2333225 h 3539825"/>
              <a:gd name="connsiteX159" fmla="*/ 2296335 w 9117689"/>
              <a:gd name="connsiteY159" fmla="*/ 2462252 h 3539825"/>
              <a:gd name="connsiteX160" fmla="*/ 2296335 w 9117689"/>
              <a:gd name="connsiteY160" fmla="*/ 3410798 h 3539825"/>
              <a:gd name="connsiteX161" fmla="*/ 2167308 w 9117689"/>
              <a:gd name="connsiteY161" fmla="*/ 3539825 h 3539825"/>
              <a:gd name="connsiteX162" fmla="*/ 2167309 w 9117689"/>
              <a:gd name="connsiteY162" fmla="*/ 3539824 h 3539825"/>
              <a:gd name="connsiteX163" fmla="*/ 2038281 w 9117689"/>
              <a:gd name="connsiteY163" fmla="*/ 3410797 h 3539825"/>
              <a:gd name="connsiteX164" fmla="*/ 1025296 w 9117689"/>
              <a:gd name="connsiteY164" fmla="*/ 0 h 3539825"/>
              <a:gd name="connsiteX165" fmla="*/ 2038281 w 9117689"/>
              <a:gd name="connsiteY165" fmla="*/ 0 h 3539825"/>
              <a:gd name="connsiteX166" fmla="*/ 2038280 w 9117689"/>
              <a:gd name="connsiteY166" fmla="*/ 2363613 h 3539825"/>
              <a:gd name="connsiteX167" fmla="*/ 2028142 w 9117689"/>
              <a:gd name="connsiteY167" fmla="*/ 2313394 h 3539825"/>
              <a:gd name="connsiteX168" fmla="*/ 1909254 w 9117689"/>
              <a:gd name="connsiteY168" fmla="*/ 2234590 h 3539825"/>
              <a:gd name="connsiteX169" fmla="*/ 1790367 w 9117689"/>
              <a:gd name="connsiteY169" fmla="*/ 2313394 h 3539825"/>
              <a:gd name="connsiteX170" fmla="*/ 1780603 w 9117689"/>
              <a:gd name="connsiteY170" fmla="*/ 2361754 h 3539825"/>
              <a:gd name="connsiteX171" fmla="*/ 1780603 w 9117689"/>
              <a:gd name="connsiteY171" fmla="*/ 2692556 h 3539825"/>
              <a:gd name="connsiteX172" fmla="*/ 1651576 w 9117689"/>
              <a:gd name="connsiteY172" fmla="*/ 2821583 h 3539825"/>
              <a:gd name="connsiteX173" fmla="*/ 1651577 w 9117689"/>
              <a:gd name="connsiteY173" fmla="*/ 2821582 h 3539825"/>
              <a:gd name="connsiteX174" fmla="*/ 1522551 w 9117689"/>
              <a:gd name="connsiteY174" fmla="*/ 2692555 h 3539825"/>
              <a:gd name="connsiteX175" fmla="*/ 1522551 w 9117689"/>
              <a:gd name="connsiteY175" fmla="*/ 1963074 h 3539825"/>
              <a:gd name="connsiteX176" fmla="*/ 1521838 w 9117689"/>
              <a:gd name="connsiteY176" fmla="*/ 1959543 h 3539825"/>
              <a:gd name="connsiteX177" fmla="*/ 1402952 w 9117689"/>
              <a:gd name="connsiteY177" fmla="*/ 1880739 h 3539825"/>
              <a:gd name="connsiteX178" fmla="*/ 1284064 w 9117689"/>
              <a:gd name="connsiteY178" fmla="*/ 1959543 h 3539825"/>
              <a:gd name="connsiteX179" fmla="*/ 1283350 w 9117689"/>
              <a:gd name="connsiteY179" fmla="*/ 1963076 h 3539825"/>
              <a:gd name="connsiteX180" fmla="*/ 1283350 w 9117689"/>
              <a:gd name="connsiteY180" fmla="*/ 2311237 h 3539825"/>
              <a:gd name="connsiteX181" fmla="*/ 1154324 w 9117689"/>
              <a:gd name="connsiteY181" fmla="*/ 2440264 h 3539825"/>
              <a:gd name="connsiteX182" fmla="*/ 1154324 w 9117689"/>
              <a:gd name="connsiteY182" fmla="*/ 2440263 h 3539825"/>
              <a:gd name="connsiteX183" fmla="*/ 1025296 w 9117689"/>
              <a:gd name="connsiteY183" fmla="*/ 2311236 h 3539825"/>
              <a:gd name="connsiteX184" fmla="*/ 509565 w 9117689"/>
              <a:gd name="connsiteY184" fmla="*/ 0 h 3539825"/>
              <a:gd name="connsiteX185" fmla="*/ 1025296 w 9117689"/>
              <a:gd name="connsiteY185" fmla="*/ 0 h 3539825"/>
              <a:gd name="connsiteX186" fmla="*/ 1025295 w 9117689"/>
              <a:gd name="connsiteY186" fmla="*/ 2327759 h 3539825"/>
              <a:gd name="connsiteX187" fmla="*/ 1015157 w 9117689"/>
              <a:gd name="connsiteY187" fmla="*/ 2277540 h 3539825"/>
              <a:gd name="connsiteX188" fmla="*/ 896269 w 9117689"/>
              <a:gd name="connsiteY188" fmla="*/ 2198736 h 3539825"/>
              <a:gd name="connsiteX189" fmla="*/ 777382 w 9117689"/>
              <a:gd name="connsiteY189" fmla="*/ 2277540 h 3539825"/>
              <a:gd name="connsiteX190" fmla="*/ 767618 w 9117689"/>
              <a:gd name="connsiteY190" fmla="*/ 2325901 h 3539825"/>
              <a:gd name="connsiteX191" fmla="*/ 767618 w 9117689"/>
              <a:gd name="connsiteY191" fmla="*/ 2411240 h 3539825"/>
              <a:gd name="connsiteX192" fmla="*/ 638591 w 9117689"/>
              <a:gd name="connsiteY192" fmla="*/ 2540267 h 3539825"/>
              <a:gd name="connsiteX193" fmla="*/ 638592 w 9117689"/>
              <a:gd name="connsiteY193" fmla="*/ 2540266 h 3539825"/>
              <a:gd name="connsiteX194" fmla="*/ 509565 w 9117689"/>
              <a:gd name="connsiteY194" fmla="*/ 2411239 h 3539825"/>
              <a:gd name="connsiteX195" fmla="*/ 0 w 9117689"/>
              <a:gd name="connsiteY195" fmla="*/ 0 h 3539825"/>
              <a:gd name="connsiteX196" fmla="*/ 509565 w 9117689"/>
              <a:gd name="connsiteY196" fmla="*/ 0 h 3539825"/>
              <a:gd name="connsiteX197" fmla="*/ 509564 w 9117689"/>
              <a:gd name="connsiteY197" fmla="*/ 1817219 h 3539825"/>
              <a:gd name="connsiteX198" fmla="*/ 499426 w 9117689"/>
              <a:gd name="connsiteY198" fmla="*/ 1767000 h 3539825"/>
              <a:gd name="connsiteX199" fmla="*/ 380538 w 9117689"/>
              <a:gd name="connsiteY199" fmla="*/ 1688196 h 3539825"/>
              <a:gd name="connsiteX200" fmla="*/ 261651 w 9117689"/>
              <a:gd name="connsiteY200" fmla="*/ 1767000 h 3539825"/>
              <a:gd name="connsiteX201" fmla="*/ 258053 w 9117689"/>
              <a:gd name="connsiteY201" fmla="*/ 1784819 h 3539825"/>
              <a:gd name="connsiteX202" fmla="*/ 258053 w 9117689"/>
              <a:gd name="connsiteY202" fmla="*/ 1873737 h 3539825"/>
              <a:gd name="connsiteX203" fmla="*/ 129026 w 9117689"/>
              <a:gd name="connsiteY203" fmla="*/ 2002764 h 3539825"/>
              <a:gd name="connsiteX204" fmla="*/ 129027 w 9117689"/>
              <a:gd name="connsiteY204" fmla="*/ 2002763 h 3539825"/>
              <a:gd name="connsiteX205" fmla="*/ 0 w 9117689"/>
              <a:gd name="connsiteY205" fmla="*/ 1873736 h 3539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Lst>
            <a:rect l="l" t="t" r="r" b="b"/>
            <a:pathLst>
              <a:path w="9117689" h="3539825">
                <a:moveTo>
                  <a:pt x="3416213" y="2333225"/>
                </a:moveTo>
                <a:lnTo>
                  <a:pt x="3418662" y="2334059"/>
                </a:lnTo>
                <a:lnTo>
                  <a:pt x="3419056" y="2334093"/>
                </a:lnTo>
                <a:close/>
                <a:moveTo>
                  <a:pt x="7101793" y="0"/>
                </a:moveTo>
                <a:lnTo>
                  <a:pt x="9117689" y="0"/>
                </a:lnTo>
                <a:lnTo>
                  <a:pt x="9117688" y="1571832"/>
                </a:lnTo>
                <a:cubicBezTo>
                  <a:pt x="9117688" y="1625277"/>
                  <a:pt x="9085194" y="1671132"/>
                  <a:pt x="9038885" y="1690720"/>
                </a:cubicBezTo>
                <a:lnTo>
                  <a:pt x="8990815" y="1700424"/>
                </a:lnTo>
                <a:lnTo>
                  <a:pt x="8990815" y="1701162"/>
                </a:lnTo>
                <a:lnTo>
                  <a:pt x="8967335" y="1703529"/>
                </a:lnTo>
                <a:cubicBezTo>
                  <a:pt x="8936536" y="1709831"/>
                  <a:pt x="8909554" y="1726607"/>
                  <a:pt x="8890271" y="1749973"/>
                </a:cubicBezTo>
                <a:lnTo>
                  <a:pt x="8869106" y="1786864"/>
                </a:lnTo>
                <a:lnTo>
                  <a:pt x="8869106" y="1969446"/>
                </a:lnTo>
                <a:cubicBezTo>
                  <a:pt x="8869106" y="2022891"/>
                  <a:pt x="8836612" y="2068746"/>
                  <a:pt x="8790303" y="2088334"/>
                </a:cubicBezTo>
                <a:lnTo>
                  <a:pt x="8742233" y="2098038"/>
                </a:lnTo>
                <a:lnTo>
                  <a:pt x="8742233" y="2098776"/>
                </a:lnTo>
                <a:lnTo>
                  <a:pt x="8718753" y="2101143"/>
                </a:lnTo>
                <a:cubicBezTo>
                  <a:pt x="8672555" y="2110596"/>
                  <a:pt x="8634943" y="2143616"/>
                  <a:pt x="8619024" y="2187092"/>
                </a:cubicBezTo>
                <a:lnTo>
                  <a:pt x="8619004" y="2187206"/>
                </a:lnTo>
                <a:lnTo>
                  <a:pt x="8619004" y="2452801"/>
                </a:lnTo>
                <a:cubicBezTo>
                  <a:pt x="8619004" y="2506246"/>
                  <a:pt x="8586510" y="2552101"/>
                  <a:pt x="8540201" y="2571689"/>
                </a:cubicBezTo>
                <a:lnTo>
                  <a:pt x="8492131" y="2581393"/>
                </a:lnTo>
                <a:lnTo>
                  <a:pt x="8492131" y="2582131"/>
                </a:lnTo>
                <a:lnTo>
                  <a:pt x="8468651" y="2584498"/>
                </a:lnTo>
                <a:cubicBezTo>
                  <a:pt x="8422453" y="2593951"/>
                  <a:pt x="8384841" y="2626971"/>
                  <a:pt x="8368922" y="2670447"/>
                </a:cubicBezTo>
                <a:lnTo>
                  <a:pt x="8368671" y="2671870"/>
                </a:lnTo>
                <a:lnTo>
                  <a:pt x="8368671" y="2940196"/>
                </a:lnTo>
                <a:cubicBezTo>
                  <a:pt x="8368671" y="3011456"/>
                  <a:pt x="8310904" y="3069223"/>
                  <a:pt x="8239644" y="3069223"/>
                </a:cubicBezTo>
                <a:lnTo>
                  <a:pt x="8239645" y="3069222"/>
                </a:lnTo>
                <a:cubicBezTo>
                  <a:pt x="8168385" y="3069222"/>
                  <a:pt x="8110618" y="3011455"/>
                  <a:pt x="8110618" y="2940195"/>
                </a:cubicBezTo>
                <a:lnTo>
                  <a:pt x="8110618" y="2421638"/>
                </a:lnTo>
                <a:lnTo>
                  <a:pt x="8108615" y="2410288"/>
                </a:lnTo>
                <a:cubicBezTo>
                  <a:pt x="8092696" y="2366812"/>
                  <a:pt x="8055084" y="2333792"/>
                  <a:pt x="8008886" y="2324339"/>
                </a:cubicBezTo>
                <a:lnTo>
                  <a:pt x="7985406" y="2321972"/>
                </a:lnTo>
                <a:lnTo>
                  <a:pt x="7985406" y="2321234"/>
                </a:lnTo>
                <a:lnTo>
                  <a:pt x="7937336" y="2311530"/>
                </a:lnTo>
                <a:cubicBezTo>
                  <a:pt x="7891027" y="2291942"/>
                  <a:pt x="7858533" y="2246087"/>
                  <a:pt x="7858533" y="2192642"/>
                </a:cubicBezTo>
                <a:lnTo>
                  <a:pt x="7858533" y="1816267"/>
                </a:lnTo>
                <a:lnTo>
                  <a:pt x="7850144" y="1774717"/>
                </a:lnTo>
                <a:cubicBezTo>
                  <a:pt x="7830557" y="1728407"/>
                  <a:pt x="7784702" y="1695913"/>
                  <a:pt x="7731257" y="1695913"/>
                </a:cubicBezTo>
                <a:cubicBezTo>
                  <a:pt x="7677812" y="1695913"/>
                  <a:pt x="7631957" y="1728407"/>
                  <a:pt x="7612369" y="1774717"/>
                </a:cubicBezTo>
                <a:lnTo>
                  <a:pt x="7610180" y="1785562"/>
                </a:lnTo>
                <a:lnTo>
                  <a:pt x="7610180" y="1954864"/>
                </a:lnTo>
                <a:cubicBezTo>
                  <a:pt x="7610180" y="2008309"/>
                  <a:pt x="7577686" y="2054164"/>
                  <a:pt x="7531377" y="2073752"/>
                </a:cubicBezTo>
                <a:lnTo>
                  <a:pt x="7483307" y="2083456"/>
                </a:lnTo>
                <a:lnTo>
                  <a:pt x="7483307" y="2084194"/>
                </a:lnTo>
                <a:lnTo>
                  <a:pt x="7459827" y="2086561"/>
                </a:lnTo>
                <a:cubicBezTo>
                  <a:pt x="7413629" y="2096014"/>
                  <a:pt x="7376017" y="2129034"/>
                  <a:pt x="7360098" y="2172510"/>
                </a:cubicBezTo>
                <a:lnTo>
                  <a:pt x="7359846" y="2173939"/>
                </a:lnTo>
                <a:lnTo>
                  <a:pt x="7359846" y="2207025"/>
                </a:lnTo>
                <a:cubicBezTo>
                  <a:pt x="7359846" y="2278285"/>
                  <a:pt x="7302079" y="2336052"/>
                  <a:pt x="7230819" y="2336052"/>
                </a:cubicBezTo>
                <a:lnTo>
                  <a:pt x="7230820" y="2336051"/>
                </a:lnTo>
                <a:cubicBezTo>
                  <a:pt x="7159560" y="2336051"/>
                  <a:pt x="7101793" y="2278284"/>
                  <a:pt x="7101793" y="2207024"/>
                </a:cubicBezTo>
                <a:close/>
                <a:moveTo>
                  <a:pt x="6586062" y="0"/>
                </a:moveTo>
                <a:lnTo>
                  <a:pt x="7101793" y="0"/>
                </a:lnTo>
                <a:lnTo>
                  <a:pt x="7101792" y="2223547"/>
                </a:lnTo>
                <a:lnTo>
                  <a:pt x="7091654" y="2173328"/>
                </a:lnTo>
                <a:cubicBezTo>
                  <a:pt x="7072066" y="2127018"/>
                  <a:pt x="7026211" y="2094524"/>
                  <a:pt x="6972766" y="2094524"/>
                </a:cubicBezTo>
                <a:cubicBezTo>
                  <a:pt x="6919321" y="2094524"/>
                  <a:pt x="6873466" y="2127018"/>
                  <a:pt x="6853879" y="2173328"/>
                </a:cubicBezTo>
                <a:lnTo>
                  <a:pt x="6844115" y="2221688"/>
                </a:lnTo>
                <a:lnTo>
                  <a:pt x="6844115" y="2808090"/>
                </a:lnTo>
                <a:cubicBezTo>
                  <a:pt x="6844115" y="2879350"/>
                  <a:pt x="6786348" y="2937117"/>
                  <a:pt x="6715088" y="2937117"/>
                </a:cubicBezTo>
                <a:lnTo>
                  <a:pt x="6715089" y="2937116"/>
                </a:lnTo>
                <a:cubicBezTo>
                  <a:pt x="6643829" y="2937116"/>
                  <a:pt x="6586062" y="2879349"/>
                  <a:pt x="6586062" y="2808089"/>
                </a:cubicBezTo>
                <a:close/>
                <a:moveTo>
                  <a:pt x="4563129" y="0"/>
                </a:moveTo>
                <a:lnTo>
                  <a:pt x="6586062" y="0"/>
                </a:lnTo>
                <a:lnTo>
                  <a:pt x="6586061" y="1911127"/>
                </a:lnTo>
                <a:lnTo>
                  <a:pt x="6575923" y="1860908"/>
                </a:lnTo>
                <a:cubicBezTo>
                  <a:pt x="6556335" y="1814598"/>
                  <a:pt x="6510480" y="1782104"/>
                  <a:pt x="6457035" y="1782104"/>
                </a:cubicBezTo>
                <a:cubicBezTo>
                  <a:pt x="6403590" y="1782104"/>
                  <a:pt x="6357735" y="1814598"/>
                  <a:pt x="6338148" y="1860908"/>
                </a:cubicBezTo>
                <a:lnTo>
                  <a:pt x="6334550" y="1878727"/>
                </a:lnTo>
                <a:lnTo>
                  <a:pt x="6334550" y="2187673"/>
                </a:lnTo>
                <a:cubicBezTo>
                  <a:pt x="6334550" y="2258933"/>
                  <a:pt x="6276783" y="2316700"/>
                  <a:pt x="6205523" y="2316700"/>
                </a:cubicBezTo>
                <a:lnTo>
                  <a:pt x="6205524" y="2316699"/>
                </a:lnTo>
                <a:cubicBezTo>
                  <a:pt x="6134264" y="2316699"/>
                  <a:pt x="6076497" y="2258932"/>
                  <a:pt x="6076497" y="2187672"/>
                </a:cubicBezTo>
                <a:lnTo>
                  <a:pt x="6076497" y="2140934"/>
                </a:lnTo>
                <a:lnTo>
                  <a:pt x="6057827" y="2108392"/>
                </a:lnTo>
                <a:cubicBezTo>
                  <a:pt x="6038544" y="2085026"/>
                  <a:pt x="6011561" y="2068250"/>
                  <a:pt x="5980763" y="2061948"/>
                </a:cubicBezTo>
                <a:lnTo>
                  <a:pt x="5957283" y="2059581"/>
                </a:lnTo>
                <a:lnTo>
                  <a:pt x="5957283" y="2058843"/>
                </a:lnTo>
                <a:lnTo>
                  <a:pt x="5909213" y="2049139"/>
                </a:lnTo>
                <a:cubicBezTo>
                  <a:pt x="5862904" y="2029551"/>
                  <a:pt x="5830410" y="1983696"/>
                  <a:pt x="5830410" y="1930251"/>
                </a:cubicBezTo>
                <a:lnTo>
                  <a:pt x="5830410" y="1816267"/>
                </a:lnTo>
                <a:lnTo>
                  <a:pt x="5822021" y="1774717"/>
                </a:lnTo>
                <a:cubicBezTo>
                  <a:pt x="5802434" y="1728407"/>
                  <a:pt x="5756579" y="1695913"/>
                  <a:pt x="5703134" y="1695913"/>
                </a:cubicBezTo>
                <a:cubicBezTo>
                  <a:pt x="5649689" y="1695913"/>
                  <a:pt x="5603834" y="1728407"/>
                  <a:pt x="5584246" y="1774717"/>
                </a:cubicBezTo>
                <a:lnTo>
                  <a:pt x="5582057" y="1785561"/>
                </a:lnTo>
                <a:lnTo>
                  <a:pt x="5582057" y="2066181"/>
                </a:lnTo>
                <a:cubicBezTo>
                  <a:pt x="5582057" y="2119626"/>
                  <a:pt x="5549563" y="2165481"/>
                  <a:pt x="5503254" y="2185069"/>
                </a:cubicBezTo>
                <a:lnTo>
                  <a:pt x="5455184" y="2194773"/>
                </a:lnTo>
                <a:lnTo>
                  <a:pt x="5455184" y="2195511"/>
                </a:lnTo>
                <a:lnTo>
                  <a:pt x="5431704" y="2197878"/>
                </a:lnTo>
                <a:cubicBezTo>
                  <a:pt x="5385506" y="2207331"/>
                  <a:pt x="5347894" y="2240351"/>
                  <a:pt x="5331975" y="2283827"/>
                </a:cubicBezTo>
                <a:lnTo>
                  <a:pt x="5329771" y="2296316"/>
                </a:lnTo>
                <a:lnTo>
                  <a:pt x="5329771" y="2565398"/>
                </a:lnTo>
                <a:cubicBezTo>
                  <a:pt x="5329771" y="2636658"/>
                  <a:pt x="5272004" y="2694425"/>
                  <a:pt x="5200744" y="2694425"/>
                </a:cubicBezTo>
                <a:lnTo>
                  <a:pt x="5200745" y="2694424"/>
                </a:lnTo>
                <a:cubicBezTo>
                  <a:pt x="5129485" y="2694424"/>
                  <a:pt x="5071718" y="2636657"/>
                  <a:pt x="5071718" y="2565397"/>
                </a:cubicBezTo>
                <a:lnTo>
                  <a:pt x="5071718" y="2422778"/>
                </a:lnTo>
                <a:lnTo>
                  <a:pt x="5069514" y="2410288"/>
                </a:lnTo>
                <a:cubicBezTo>
                  <a:pt x="5053595" y="2366812"/>
                  <a:pt x="5015983" y="2333792"/>
                  <a:pt x="4969785" y="2324339"/>
                </a:cubicBezTo>
                <a:lnTo>
                  <a:pt x="4946305" y="2321972"/>
                </a:lnTo>
                <a:lnTo>
                  <a:pt x="4946305" y="2321234"/>
                </a:lnTo>
                <a:lnTo>
                  <a:pt x="4898235" y="2311530"/>
                </a:lnTo>
                <a:cubicBezTo>
                  <a:pt x="4851926" y="2291942"/>
                  <a:pt x="4819432" y="2246087"/>
                  <a:pt x="4819432" y="2192642"/>
                </a:cubicBezTo>
                <a:lnTo>
                  <a:pt x="4819432" y="1816266"/>
                </a:lnTo>
                <a:lnTo>
                  <a:pt x="4811043" y="1774717"/>
                </a:lnTo>
                <a:cubicBezTo>
                  <a:pt x="4791456" y="1728407"/>
                  <a:pt x="4745601" y="1695913"/>
                  <a:pt x="4692156" y="1695913"/>
                </a:cubicBezTo>
                <a:cubicBezTo>
                  <a:pt x="4620896" y="1695913"/>
                  <a:pt x="4563129" y="1753680"/>
                  <a:pt x="4563129" y="1824940"/>
                </a:cubicBezTo>
                <a:close/>
                <a:moveTo>
                  <a:pt x="2554390" y="0"/>
                </a:moveTo>
                <a:lnTo>
                  <a:pt x="4563014" y="0"/>
                </a:lnTo>
                <a:lnTo>
                  <a:pt x="4563013" y="1842446"/>
                </a:lnTo>
                <a:cubicBezTo>
                  <a:pt x="4563013" y="1895891"/>
                  <a:pt x="4530519" y="1941746"/>
                  <a:pt x="4484210" y="1961334"/>
                </a:cubicBezTo>
                <a:lnTo>
                  <a:pt x="4436140" y="1971038"/>
                </a:lnTo>
                <a:lnTo>
                  <a:pt x="4436140" y="1971776"/>
                </a:lnTo>
                <a:lnTo>
                  <a:pt x="4412660" y="1974143"/>
                </a:lnTo>
                <a:cubicBezTo>
                  <a:pt x="4381861" y="1980445"/>
                  <a:pt x="4354879" y="1997221"/>
                  <a:pt x="4335595" y="2020587"/>
                </a:cubicBezTo>
                <a:lnTo>
                  <a:pt x="4314688" y="2057030"/>
                </a:lnTo>
                <a:lnTo>
                  <a:pt x="4314688" y="2192642"/>
                </a:lnTo>
                <a:cubicBezTo>
                  <a:pt x="4314688" y="2246087"/>
                  <a:pt x="4282194" y="2291942"/>
                  <a:pt x="4235885" y="2311530"/>
                </a:cubicBezTo>
                <a:lnTo>
                  <a:pt x="4187817" y="2321234"/>
                </a:lnTo>
                <a:lnTo>
                  <a:pt x="4187817" y="2321972"/>
                </a:lnTo>
                <a:lnTo>
                  <a:pt x="4164337" y="2324339"/>
                </a:lnTo>
                <a:cubicBezTo>
                  <a:pt x="4133539" y="2330641"/>
                  <a:pt x="4106556" y="2347417"/>
                  <a:pt x="4087273" y="2370783"/>
                </a:cubicBezTo>
                <a:lnTo>
                  <a:pt x="4066134" y="2407628"/>
                </a:lnTo>
                <a:lnTo>
                  <a:pt x="4066134" y="2565398"/>
                </a:lnTo>
                <a:cubicBezTo>
                  <a:pt x="4066134" y="2636658"/>
                  <a:pt x="4008367" y="2694425"/>
                  <a:pt x="3937108" y="2694425"/>
                </a:cubicBezTo>
                <a:lnTo>
                  <a:pt x="3937108" y="2694424"/>
                </a:lnTo>
                <a:cubicBezTo>
                  <a:pt x="3865849" y="2694424"/>
                  <a:pt x="3808081" y="2636657"/>
                  <a:pt x="3808081" y="2565397"/>
                </a:cubicBezTo>
                <a:lnTo>
                  <a:pt x="3808081" y="2001093"/>
                </a:lnTo>
                <a:lnTo>
                  <a:pt x="3799693" y="1959543"/>
                </a:lnTo>
                <a:cubicBezTo>
                  <a:pt x="3780106" y="1913233"/>
                  <a:pt x="3734251" y="1880739"/>
                  <a:pt x="3680806" y="1880739"/>
                </a:cubicBezTo>
                <a:cubicBezTo>
                  <a:pt x="3627361" y="1880739"/>
                  <a:pt x="3581506" y="1913233"/>
                  <a:pt x="3561919" y="1959543"/>
                </a:cubicBezTo>
                <a:lnTo>
                  <a:pt x="3561432" y="1961953"/>
                </a:lnTo>
                <a:lnTo>
                  <a:pt x="3561432" y="2209143"/>
                </a:lnTo>
                <a:cubicBezTo>
                  <a:pt x="3561432" y="2262588"/>
                  <a:pt x="3528938" y="2308443"/>
                  <a:pt x="3482628" y="2328031"/>
                </a:cubicBezTo>
                <a:lnTo>
                  <a:pt x="3438828" y="2336873"/>
                </a:lnTo>
                <a:lnTo>
                  <a:pt x="3438828" y="2338239"/>
                </a:lnTo>
                <a:lnTo>
                  <a:pt x="3415348" y="2340606"/>
                </a:lnTo>
                <a:cubicBezTo>
                  <a:pt x="3369150" y="2350059"/>
                  <a:pt x="3331538" y="2383079"/>
                  <a:pt x="3315619" y="2426555"/>
                </a:cubicBezTo>
                <a:lnTo>
                  <a:pt x="3307418" y="2473026"/>
                </a:lnTo>
                <a:lnTo>
                  <a:pt x="3307418" y="2940195"/>
                </a:lnTo>
                <a:cubicBezTo>
                  <a:pt x="3307418" y="3011455"/>
                  <a:pt x="3249651" y="3069222"/>
                  <a:pt x="3178391" y="3069222"/>
                </a:cubicBezTo>
                <a:lnTo>
                  <a:pt x="3178392" y="3069223"/>
                </a:lnTo>
                <a:cubicBezTo>
                  <a:pt x="3107131" y="3069223"/>
                  <a:pt x="3049365" y="3011456"/>
                  <a:pt x="3049365" y="2940196"/>
                </a:cubicBezTo>
                <a:lnTo>
                  <a:pt x="3049365" y="1954092"/>
                </a:lnTo>
                <a:lnTo>
                  <a:pt x="3033348" y="1927693"/>
                </a:lnTo>
                <a:cubicBezTo>
                  <a:pt x="3009683" y="1899017"/>
                  <a:pt x="2973869" y="1880739"/>
                  <a:pt x="2933785" y="1880739"/>
                </a:cubicBezTo>
                <a:cubicBezTo>
                  <a:pt x="2880341" y="1880739"/>
                  <a:pt x="2834485" y="1913233"/>
                  <a:pt x="2814898" y="1959543"/>
                </a:cubicBezTo>
                <a:lnTo>
                  <a:pt x="2812442" y="1971703"/>
                </a:lnTo>
                <a:lnTo>
                  <a:pt x="2812442" y="2487377"/>
                </a:lnTo>
                <a:cubicBezTo>
                  <a:pt x="2812442" y="2558637"/>
                  <a:pt x="2754675" y="2616404"/>
                  <a:pt x="2683415" y="2616404"/>
                </a:cubicBezTo>
                <a:lnTo>
                  <a:pt x="2683416" y="2616403"/>
                </a:lnTo>
                <a:cubicBezTo>
                  <a:pt x="2612156" y="2616403"/>
                  <a:pt x="2554390" y="2558636"/>
                  <a:pt x="2554390" y="2487376"/>
                </a:cubicBezTo>
                <a:close/>
                <a:moveTo>
                  <a:pt x="2038281" y="0"/>
                </a:moveTo>
                <a:lnTo>
                  <a:pt x="2554389" y="0"/>
                </a:lnTo>
                <a:lnTo>
                  <a:pt x="2554388" y="2462247"/>
                </a:lnTo>
                <a:lnTo>
                  <a:pt x="2544249" y="2412029"/>
                </a:lnTo>
                <a:cubicBezTo>
                  <a:pt x="2524662" y="2365719"/>
                  <a:pt x="2478807" y="2333225"/>
                  <a:pt x="2425362" y="2333225"/>
                </a:cubicBezTo>
                <a:cubicBezTo>
                  <a:pt x="2354102" y="2333225"/>
                  <a:pt x="2296335" y="2390992"/>
                  <a:pt x="2296335" y="2462252"/>
                </a:cubicBezTo>
                <a:lnTo>
                  <a:pt x="2296335" y="3410798"/>
                </a:lnTo>
                <a:cubicBezTo>
                  <a:pt x="2296335" y="3482058"/>
                  <a:pt x="2238568" y="3539825"/>
                  <a:pt x="2167308" y="3539825"/>
                </a:cubicBezTo>
                <a:lnTo>
                  <a:pt x="2167309" y="3539824"/>
                </a:lnTo>
                <a:cubicBezTo>
                  <a:pt x="2096048" y="3539824"/>
                  <a:pt x="2038281" y="3482057"/>
                  <a:pt x="2038281" y="3410797"/>
                </a:cubicBezTo>
                <a:close/>
                <a:moveTo>
                  <a:pt x="1025296" y="0"/>
                </a:moveTo>
                <a:lnTo>
                  <a:pt x="2038281" y="0"/>
                </a:lnTo>
                <a:lnTo>
                  <a:pt x="2038280" y="2363613"/>
                </a:lnTo>
                <a:lnTo>
                  <a:pt x="2028142" y="2313394"/>
                </a:lnTo>
                <a:cubicBezTo>
                  <a:pt x="2008554" y="2267084"/>
                  <a:pt x="1962699" y="2234590"/>
                  <a:pt x="1909254" y="2234590"/>
                </a:cubicBezTo>
                <a:cubicBezTo>
                  <a:pt x="1855809" y="2234590"/>
                  <a:pt x="1809954" y="2267084"/>
                  <a:pt x="1790367" y="2313394"/>
                </a:cubicBezTo>
                <a:lnTo>
                  <a:pt x="1780603" y="2361754"/>
                </a:lnTo>
                <a:lnTo>
                  <a:pt x="1780603" y="2692556"/>
                </a:lnTo>
                <a:cubicBezTo>
                  <a:pt x="1780603" y="2763816"/>
                  <a:pt x="1722836" y="2821583"/>
                  <a:pt x="1651576" y="2821583"/>
                </a:cubicBezTo>
                <a:lnTo>
                  <a:pt x="1651577" y="2821582"/>
                </a:lnTo>
                <a:cubicBezTo>
                  <a:pt x="1580317" y="2821582"/>
                  <a:pt x="1522551" y="2763815"/>
                  <a:pt x="1522551" y="2692555"/>
                </a:cubicBezTo>
                <a:lnTo>
                  <a:pt x="1522551" y="1963074"/>
                </a:lnTo>
                <a:lnTo>
                  <a:pt x="1521838" y="1959543"/>
                </a:lnTo>
                <a:cubicBezTo>
                  <a:pt x="1502252" y="1913233"/>
                  <a:pt x="1456396" y="1880739"/>
                  <a:pt x="1402952" y="1880739"/>
                </a:cubicBezTo>
                <a:cubicBezTo>
                  <a:pt x="1349507" y="1880739"/>
                  <a:pt x="1303651" y="1913233"/>
                  <a:pt x="1284064" y="1959543"/>
                </a:cubicBezTo>
                <a:lnTo>
                  <a:pt x="1283350" y="1963076"/>
                </a:lnTo>
                <a:lnTo>
                  <a:pt x="1283350" y="2311237"/>
                </a:lnTo>
                <a:cubicBezTo>
                  <a:pt x="1283350" y="2382497"/>
                  <a:pt x="1225583" y="2440264"/>
                  <a:pt x="1154324" y="2440264"/>
                </a:cubicBezTo>
                <a:lnTo>
                  <a:pt x="1154324" y="2440263"/>
                </a:lnTo>
                <a:cubicBezTo>
                  <a:pt x="1083064" y="2440263"/>
                  <a:pt x="1025296" y="2382496"/>
                  <a:pt x="1025296" y="2311236"/>
                </a:cubicBezTo>
                <a:close/>
                <a:moveTo>
                  <a:pt x="509565" y="0"/>
                </a:moveTo>
                <a:lnTo>
                  <a:pt x="1025296" y="0"/>
                </a:lnTo>
                <a:lnTo>
                  <a:pt x="1025295" y="2327759"/>
                </a:lnTo>
                <a:lnTo>
                  <a:pt x="1015157" y="2277540"/>
                </a:lnTo>
                <a:cubicBezTo>
                  <a:pt x="995569" y="2231230"/>
                  <a:pt x="949714" y="2198736"/>
                  <a:pt x="896269" y="2198736"/>
                </a:cubicBezTo>
                <a:cubicBezTo>
                  <a:pt x="842824" y="2198736"/>
                  <a:pt x="796969" y="2231230"/>
                  <a:pt x="777382" y="2277540"/>
                </a:cubicBezTo>
                <a:lnTo>
                  <a:pt x="767618" y="2325901"/>
                </a:lnTo>
                <a:lnTo>
                  <a:pt x="767618" y="2411240"/>
                </a:lnTo>
                <a:cubicBezTo>
                  <a:pt x="767618" y="2482500"/>
                  <a:pt x="709851" y="2540267"/>
                  <a:pt x="638591" y="2540267"/>
                </a:cubicBezTo>
                <a:lnTo>
                  <a:pt x="638592" y="2540266"/>
                </a:lnTo>
                <a:cubicBezTo>
                  <a:pt x="567332" y="2540266"/>
                  <a:pt x="509565" y="2482499"/>
                  <a:pt x="509565" y="2411239"/>
                </a:cubicBezTo>
                <a:close/>
                <a:moveTo>
                  <a:pt x="0" y="0"/>
                </a:moveTo>
                <a:lnTo>
                  <a:pt x="509565" y="0"/>
                </a:lnTo>
                <a:lnTo>
                  <a:pt x="509564" y="1817219"/>
                </a:lnTo>
                <a:lnTo>
                  <a:pt x="499426" y="1767000"/>
                </a:lnTo>
                <a:cubicBezTo>
                  <a:pt x="479838" y="1720690"/>
                  <a:pt x="433983" y="1688196"/>
                  <a:pt x="380538" y="1688196"/>
                </a:cubicBezTo>
                <a:cubicBezTo>
                  <a:pt x="327093" y="1688196"/>
                  <a:pt x="281238" y="1720690"/>
                  <a:pt x="261651" y="1767000"/>
                </a:cubicBezTo>
                <a:lnTo>
                  <a:pt x="258053" y="1784819"/>
                </a:lnTo>
                <a:lnTo>
                  <a:pt x="258053" y="1873737"/>
                </a:lnTo>
                <a:cubicBezTo>
                  <a:pt x="258053" y="1944997"/>
                  <a:pt x="200286" y="2002764"/>
                  <a:pt x="129026" y="2002764"/>
                </a:cubicBezTo>
                <a:lnTo>
                  <a:pt x="129027" y="2002763"/>
                </a:lnTo>
                <a:cubicBezTo>
                  <a:pt x="57767" y="2002763"/>
                  <a:pt x="0" y="1944996"/>
                  <a:pt x="0" y="1873736"/>
                </a:cubicBezTo>
                <a:close/>
              </a:path>
            </a:pathLst>
          </a:custGeom>
        </p:spPr>
        <p:txBody>
          <a:bodyPr wrap="square" anchor="t">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206597073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oncept graphic 4">
    <p:spTree>
      <p:nvGrpSpPr>
        <p:cNvPr id="1" name=""/>
        <p:cNvGrpSpPr/>
        <p:nvPr/>
      </p:nvGrpSpPr>
      <p:grpSpPr>
        <a:xfrm>
          <a:off x="0" y="0"/>
          <a:ext cx="0" cy="0"/>
          <a:chOff x="0" y="0"/>
          <a:chExt cx="0" cy="0"/>
        </a:xfrm>
      </p:grpSpPr>
      <p:sp>
        <p:nvSpPr>
          <p:cNvPr id="4" name="Marcador de imagen 3"/>
          <p:cNvSpPr>
            <a:spLocks noGrp="1"/>
          </p:cNvSpPr>
          <p:nvPr>
            <p:ph type="pic" sz="quarter" idx="12"/>
          </p:nvPr>
        </p:nvSpPr>
        <p:spPr>
          <a:xfrm>
            <a:off x="-10226" y="-4001"/>
            <a:ext cx="9353304" cy="4516366"/>
          </a:xfrm>
          <a:custGeom>
            <a:avLst/>
            <a:gdLst>
              <a:gd name="connsiteX0" fmla="*/ 3667965 w 9353304"/>
              <a:gd name="connsiteY0" fmla="*/ 3780368 h 4516366"/>
              <a:gd name="connsiteX1" fmla="*/ 3665122 w 9353304"/>
              <a:gd name="connsiteY1" fmla="*/ 3781236 h 4516366"/>
              <a:gd name="connsiteX2" fmla="*/ 3665516 w 9353304"/>
              <a:gd name="connsiteY2" fmla="*/ 3781202 h 4516366"/>
              <a:gd name="connsiteX3" fmla="*/ 1906603 w 9353304"/>
              <a:gd name="connsiteY3" fmla="*/ 3435046 h 4516366"/>
              <a:gd name="connsiteX4" fmla="*/ 1903760 w 9353304"/>
              <a:gd name="connsiteY4" fmla="*/ 3435914 h 4516366"/>
              <a:gd name="connsiteX5" fmla="*/ 1904154 w 9353304"/>
              <a:gd name="connsiteY5" fmla="*/ 3435880 h 4516366"/>
              <a:gd name="connsiteX6" fmla="*/ 5145170 w 9353304"/>
              <a:gd name="connsiteY6" fmla="*/ 3313683 h 4516366"/>
              <a:gd name="connsiteX7" fmla="*/ 5147619 w 9353304"/>
              <a:gd name="connsiteY7" fmla="*/ 3314517 h 4516366"/>
              <a:gd name="connsiteX8" fmla="*/ 5148013 w 9353304"/>
              <a:gd name="connsiteY8" fmla="*/ 3314551 h 4516366"/>
              <a:gd name="connsiteX9" fmla="*/ 145219 w 9353304"/>
              <a:gd name="connsiteY9" fmla="*/ 3099418 h 4516366"/>
              <a:gd name="connsiteX10" fmla="*/ 142376 w 9353304"/>
              <a:gd name="connsiteY10" fmla="*/ 3100286 h 4516366"/>
              <a:gd name="connsiteX11" fmla="*/ 142770 w 9353304"/>
              <a:gd name="connsiteY11" fmla="*/ 3100252 h 4516366"/>
              <a:gd name="connsiteX12" fmla="*/ 1148720 w 9353304"/>
              <a:gd name="connsiteY12" fmla="*/ 2807586 h 4516366"/>
              <a:gd name="connsiteX13" fmla="*/ 1145878 w 9353304"/>
              <a:gd name="connsiteY13" fmla="*/ 2808454 h 4516366"/>
              <a:gd name="connsiteX14" fmla="*/ 1146272 w 9353304"/>
              <a:gd name="connsiteY14" fmla="*/ 2808420 h 4516366"/>
              <a:gd name="connsiteX15" fmla="*/ 7320034 w 9353304"/>
              <a:gd name="connsiteY15" fmla="*/ 1299734 h 4516366"/>
              <a:gd name="connsiteX16" fmla="*/ 7320035 w 9353304"/>
              <a:gd name="connsiteY16" fmla="*/ 1299738 h 4516366"/>
              <a:gd name="connsiteX17" fmla="*/ 7320034 w 9353304"/>
              <a:gd name="connsiteY17" fmla="*/ 3936332 h 4516366"/>
              <a:gd name="connsiteX18" fmla="*/ 7191007 w 9353304"/>
              <a:gd name="connsiteY18" fmla="*/ 4065359 h 4516366"/>
              <a:gd name="connsiteX19" fmla="*/ 7191008 w 9353304"/>
              <a:gd name="connsiteY19" fmla="*/ 4065358 h 4516366"/>
              <a:gd name="connsiteX20" fmla="*/ 7061981 w 9353304"/>
              <a:gd name="connsiteY20" fmla="*/ 3936331 h 4516366"/>
              <a:gd name="connsiteX21" fmla="*/ 7061981 w 9353304"/>
              <a:gd name="connsiteY21" fmla="*/ 1454195 h 4516366"/>
              <a:gd name="connsiteX22" fmla="*/ 7191008 w 9353304"/>
              <a:gd name="connsiteY22" fmla="*/ 1583222 h 4516366"/>
              <a:gd name="connsiteX23" fmla="*/ 7191007 w 9353304"/>
              <a:gd name="connsiteY23" fmla="*/ 1583223 h 4516366"/>
              <a:gd name="connsiteX24" fmla="*/ 7320034 w 9353304"/>
              <a:gd name="connsiteY24" fmla="*/ 1454196 h 4516366"/>
              <a:gd name="connsiteX25" fmla="*/ 3667965 w 9353304"/>
              <a:gd name="connsiteY25" fmla="*/ 1298232 h 4516366"/>
              <a:gd name="connsiteX26" fmla="*/ 3665516 w 9353304"/>
              <a:gd name="connsiteY26" fmla="*/ 1299066 h 4516366"/>
              <a:gd name="connsiteX27" fmla="*/ 3665122 w 9353304"/>
              <a:gd name="connsiteY27" fmla="*/ 1299100 h 4516366"/>
              <a:gd name="connsiteX28" fmla="*/ 7061980 w 9353304"/>
              <a:gd name="connsiteY28" fmla="*/ 1280382 h 4516366"/>
              <a:gd name="connsiteX29" fmla="*/ 7061981 w 9353304"/>
              <a:gd name="connsiteY29" fmla="*/ 1280386 h 4516366"/>
              <a:gd name="connsiteX30" fmla="*/ 7061980 w 9353304"/>
              <a:gd name="connsiteY30" fmla="*/ 3952854 h 4516366"/>
              <a:gd name="connsiteX31" fmla="*/ 7051842 w 9353304"/>
              <a:gd name="connsiteY31" fmla="*/ 3902635 h 4516366"/>
              <a:gd name="connsiteX32" fmla="*/ 6932954 w 9353304"/>
              <a:gd name="connsiteY32" fmla="*/ 3823831 h 4516366"/>
              <a:gd name="connsiteX33" fmla="*/ 6814067 w 9353304"/>
              <a:gd name="connsiteY33" fmla="*/ 3902635 h 4516366"/>
              <a:gd name="connsiteX34" fmla="*/ 6804303 w 9353304"/>
              <a:gd name="connsiteY34" fmla="*/ 3950996 h 4516366"/>
              <a:gd name="connsiteX35" fmla="*/ 6804303 w 9353304"/>
              <a:gd name="connsiteY35" fmla="*/ 4036335 h 4516366"/>
              <a:gd name="connsiteX36" fmla="*/ 6675276 w 9353304"/>
              <a:gd name="connsiteY36" fmla="*/ 4165362 h 4516366"/>
              <a:gd name="connsiteX37" fmla="*/ 6675277 w 9353304"/>
              <a:gd name="connsiteY37" fmla="*/ 4165361 h 4516366"/>
              <a:gd name="connsiteX38" fmla="*/ 6546250 w 9353304"/>
              <a:gd name="connsiteY38" fmla="*/ 4036334 h 4516366"/>
              <a:gd name="connsiteX39" fmla="*/ 6546250 w 9353304"/>
              <a:gd name="connsiteY39" fmla="*/ 1554198 h 4516366"/>
              <a:gd name="connsiteX40" fmla="*/ 6675277 w 9353304"/>
              <a:gd name="connsiteY40" fmla="*/ 1683225 h 4516366"/>
              <a:gd name="connsiteX41" fmla="*/ 6675276 w 9353304"/>
              <a:gd name="connsiteY41" fmla="*/ 1683226 h 4516366"/>
              <a:gd name="connsiteX42" fmla="*/ 6804303 w 9353304"/>
              <a:gd name="connsiteY42" fmla="*/ 1554199 h 4516366"/>
              <a:gd name="connsiteX43" fmla="*/ 6804303 w 9353304"/>
              <a:gd name="connsiteY43" fmla="*/ 1468860 h 4516366"/>
              <a:gd name="connsiteX44" fmla="*/ 6814067 w 9353304"/>
              <a:gd name="connsiteY44" fmla="*/ 1420499 h 4516366"/>
              <a:gd name="connsiteX45" fmla="*/ 6932954 w 9353304"/>
              <a:gd name="connsiteY45" fmla="*/ 1341695 h 4516366"/>
              <a:gd name="connsiteX46" fmla="*/ 7051842 w 9353304"/>
              <a:gd name="connsiteY46" fmla="*/ 1420499 h 4516366"/>
              <a:gd name="connsiteX47" fmla="*/ 7061980 w 9353304"/>
              <a:gd name="connsiteY47" fmla="*/ 1470718 h 4516366"/>
              <a:gd name="connsiteX48" fmla="*/ 1906603 w 9353304"/>
              <a:gd name="connsiteY48" fmla="*/ 952910 h 4516366"/>
              <a:gd name="connsiteX49" fmla="*/ 1904154 w 9353304"/>
              <a:gd name="connsiteY49" fmla="*/ 953744 h 4516366"/>
              <a:gd name="connsiteX50" fmla="*/ 1903760 w 9353304"/>
              <a:gd name="connsiteY50" fmla="*/ 953778 h 4516366"/>
              <a:gd name="connsiteX51" fmla="*/ 8600713 w 9353304"/>
              <a:gd name="connsiteY51" fmla="*/ 896365 h 4516366"/>
              <a:gd name="connsiteX52" fmla="*/ 8600714 w 9353304"/>
              <a:gd name="connsiteY52" fmla="*/ 896369 h 4516366"/>
              <a:gd name="connsiteX53" fmla="*/ 8600713 w 9353304"/>
              <a:gd name="connsiteY53" fmla="*/ 3568837 h 4516366"/>
              <a:gd name="connsiteX54" fmla="*/ 8590575 w 9353304"/>
              <a:gd name="connsiteY54" fmla="*/ 3518618 h 4516366"/>
              <a:gd name="connsiteX55" fmla="*/ 8471687 w 9353304"/>
              <a:gd name="connsiteY55" fmla="*/ 3439814 h 4516366"/>
              <a:gd name="connsiteX56" fmla="*/ 8352800 w 9353304"/>
              <a:gd name="connsiteY56" fmla="*/ 3518618 h 4516366"/>
              <a:gd name="connsiteX57" fmla="*/ 8343036 w 9353304"/>
              <a:gd name="connsiteY57" fmla="*/ 3566978 h 4516366"/>
              <a:gd name="connsiteX58" fmla="*/ 8343036 w 9353304"/>
              <a:gd name="connsiteY58" fmla="*/ 4153380 h 4516366"/>
              <a:gd name="connsiteX59" fmla="*/ 8214009 w 9353304"/>
              <a:gd name="connsiteY59" fmla="*/ 4282407 h 4516366"/>
              <a:gd name="connsiteX60" fmla="*/ 8214010 w 9353304"/>
              <a:gd name="connsiteY60" fmla="*/ 4282406 h 4516366"/>
              <a:gd name="connsiteX61" fmla="*/ 8084983 w 9353304"/>
              <a:gd name="connsiteY61" fmla="*/ 4153379 h 4516366"/>
              <a:gd name="connsiteX62" fmla="*/ 8084983 w 9353304"/>
              <a:gd name="connsiteY62" fmla="*/ 1671243 h 4516366"/>
              <a:gd name="connsiteX63" fmla="*/ 8214010 w 9353304"/>
              <a:gd name="connsiteY63" fmla="*/ 1800270 h 4516366"/>
              <a:gd name="connsiteX64" fmla="*/ 8214009 w 9353304"/>
              <a:gd name="connsiteY64" fmla="*/ 1800271 h 4516366"/>
              <a:gd name="connsiteX65" fmla="*/ 8343036 w 9353304"/>
              <a:gd name="connsiteY65" fmla="*/ 1671244 h 4516366"/>
              <a:gd name="connsiteX66" fmla="*/ 8343036 w 9353304"/>
              <a:gd name="connsiteY66" fmla="*/ 1084842 h 4516366"/>
              <a:gd name="connsiteX67" fmla="*/ 8352800 w 9353304"/>
              <a:gd name="connsiteY67" fmla="*/ 1036482 h 4516366"/>
              <a:gd name="connsiteX68" fmla="*/ 8471687 w 9353304"/>
              <a:gd name="connsiteY68" fmla="*/ 957678 h 4516366"/>
              <a:gd name="connsiteX69" fmla="*/ 8590575 w 9353304"/>
              <a:gd name="connsiteY69" fmla="*/ 1036482 h 4516366"/>
              <a:gd name="connsiteX70" fmla="*/ 8600713 w 9353304"/>
              <a:gd name="connsiteY70" fmla="*/ 1086701 h 4516366"/>
              <a:gd name="connsiteX71" fmla="*/ 5145170 w 9353304"/>
              <a:gd name="connsiteY71" fmla="*/ 831547 h 4516366"/>
              <a:gd name="connsiteX72" fmla="*/ 5148013 w 9353304"/>
              <a:gd name="connsiteY72" fmla="*/ 832415 h 4516366"/>
              <a:gd name="connsiteX73" fmla="*/ 5147619 w 9353304"/>
              <a:gd name="connsiteY73" fmla="*/ 832381 h 4516366"/>
              <a:gd name="connsiteX74" fmla="*/ 145219 w 9353304"/>
              <a:gd name="connsiteY74" fmla="*/ 617282 h 4516366"/>
              <a:gd name="connsiteX75" fmla="*/ 142770 w 9353304"/>
              <a:gd name="connsiteY75" fmla="*/ 618116 h 4516366"/>
              <a:gd name="connsiteX76" fmla="*/ 142376 w 9353304"/>
              <a:gd name="connsiteY76" fmla="*/ 618150 h 4516366"/>
              <a:gd name="connsiteX77" fmla="*/ 8979456 w 9353304"/>
              <a:gd name="connsiteY77" fmla="*/ 554677 h 4516366"/>
              <a:gd name="connsiteX78" fmla="*/ 9079020 w 9353304"/>
              <a:gd name="connsiteY78" fmla="*/ 601631 h 4516366"/>
              <a:gd name="connsiteX79" fmla="*/ 9095250 w 9353304"/>
              <a:gd name="connsiteY79" fmla="*/ 628382 h 4516366"/>
              <a:gd name="connsiteX80" fmla="*/ 9095250 w 9353304"/>
              <a:gd name="connsiteY80" fmla="*/ 1251118 h 4516366"/>
              <a:gd name="connsiteX81" fmla="*/ 9224277 w 9353304"/>
              <a:gd name="connsiteY81" fmla="*/ 1380145 h 4516366"/>
              <a:gd name="connsiteX82" fmla="*/ 9224276 w 9353304"/>
              <a:gd name="connsiteY82" fmla="*/ 1380146 h 4516366"/>
              <a:gd name="connsiteX83" fmla="*/ 9353303 w 9353304"/>
              <a:gd name="connsiteY83" fmla="*/ 1251119 h 4516366"/>
              <a:gd name="connsiteX84" fmla="*/ 9353303 w 9353304"/>
              <a:gd name="connsiteY84" fmla="*/ 859000 h 4516366"/>
              <a:gd name="connsiteX85" fmla="*/ 9353304 w 9353304"/>
              <a:gd name="connsiteY85" fmla="*/ 859004 h 4516366"/>
              <a:gd name="connsiteX86" fmla="*/ 9353303 w 9353304"/>
              <a:gd name="connsiteY86" fmla="*/ 3733255 h 4516366"/>
              <a:gd name="connsiteX87" fmla="*/ 9224276 w 9353304"/>
              <a:gd name="connsiteY87" fmla="*/ 3862282 h 4516366"/>
              <a:gd name="connsiteX88" fmla="*/ 9224277 w 9353304"/>
              <a:gd name="connsiteY88" fmla="*/ 3862281 h 4516366"/>
              <a:gd name="connsiteX89" fmla="*/ 9095250 w 9353304"/>
              <a:gd name="connsiteY89" fmla="*/ 3733254 h 4516366"/>
              <a:gd name="connsiteX90" fmla="*/ 9095250 w 9353304"/>
              <a:gd name="connsiteY90" fmla="*/ 3110518 h 4516366"/>
              <a:gd name="connsiteX91" fmla="*/ 9079020 w 9353304"/>
              <a:gd name="connsiteY91" fmla="*/ 3083767 h 4516366"/>
              <a:gd name="connsiteX92" fmla="*/ 8979456 w 9353304"/>
              <a:gd name="connsiteY92" fmla="*/ 3036813 h 4516366"/>
              <a:gd name="connsiteX93" fmla="*/ 8860569 w 9353304"/>
              <a:gd name="connsiteY93" fmla="*/ 3115617 h 4516366"/>
              <a:gd name="connsiteX94" fmla="*/ 8858767 w 9353304"/>
              <a:gd name="connsiteY94" fmla="*/ 3124540 h 4516366"/>
              <a:gd name="connsiteX95" fmla="*/ 8858767 w 9353304"/>
              <a:gd name="connsiteY95" fmla="*/ 3552315 h 4516366"/>
              <a:gd name="connsiteX96" fmla="*/ 8729740 w 9353304"/>
              <a:gd name="connsiteY96" fmla="*/ 3681342 h 4516366"/>
              <a:gd name="connsiteX97" fmla="*/ 8729741 w 9353304"/>
              <a:gd name="connsiteY97" fmla="*/ 3681341 h 4516366"/>
              <a:gd name="connsiteX98" fmla="*/ 8600714 w 9353304"/>
              <a:gd name="connsiteY98" fmla="*/ 3552314 h 4516366"/>
              <a:gd name="connsiteX99" fmla="*/ 8600714 w 9353304"/>
              <a:gd name="connsiteY99" fmla="*/ 1070178 h 4516366"/>
              <a:gd name="connsiteX100" fmla="*/ 8729741 w 9353304"/>
              <a:gd name="connsiteY100" fmla="*/ 1199205 h 4516366"/>
              <a:gd name="connsiteX101" fmla="*/ 8729740 w 9353304"/>
              <a:gd name="connsiteY101" fmla="*/ 1199206 h 4516366"/>
              <a:gd name="connsiteX102" fmla="*/ 8858767 w 9353304"/>
              <a:gd name="connsiteY102" fmla="*/ 1070179 h 4516366"/>
              <a:gd name="connsiteX103" fmla="*/ 8858767 w 9353304"/>
              <a:gd name="connsiteY103" fmla="*/ 642404 h 4516366"/>
              <a:gd name="connsiteX104" fmla="*/ 8860569 w 9353304"/>
              <a:gd name="connsiteY104" fmla="*/ 633481 h 4516366"/>
              <a:gd name="connsiteX105" fmla="*/ 8979456 w 9353304"/>
              <a:gd name="connsiteY105" fmla="*/ 554677 h 4516366"/>
              <a:gd name="connsiteX106" fmla="*/ 7449062 w 9353304"/>
              <a:gd name="connsiteY106" fmla="*/ 554677 h 4516366"/>
              <a:gd name="connsiteX107" fmla="*/ 7567950 w 9353304"/>
              <a:gd name="connsiteY107" fmla="*/ 633481 h 4516366"/>
              <a:gd name="connsiteX108" fmla="*/ 7575418 w 9353304"/>
              <a:gd name="connsiteY108" fmla="*/ 670474 h 4516366"/>
              <a:gd name="connsiteX109" fmla="*/ 7575418 w 9353304"/>
              <a:gd name="connsiteY109" fmla="*/ 1050826 h 4516366"/>
              <a:gd name="connsiteX110" fmla="*/ 7704445 w 9353304"/>
              <a:gd name="connsiteY110" fmla="*/ 1179853 h 4516366"/>
              <a:gd name="connsiteX111" fmla="*/ 7704444 w 9353304"/>
              <a:gd name="connsiteY111" fmla="*/ 1179854 h 4516366"/>
              <a:gd name="connsiteX112" fmla="*/ 7833471 w 9353304"/>
              <a:gd name="connsiteY112" fmla="*/ 1050827 h 4516366"/>
              <a:gd name="connsiteX113" fmla="*/ 7833471 w 9353304"/>
              <a:gd name="connsiteY113" fmla="*/ 741881 h 4516366"/>
              <a:gd name="connsiteX114" fmla="*/ 7837069 w 9353304"/>
              <a:gd name="connsiteY114" fmla="*/ 724062 h 4516366"/>
              <a:gd name="connsiteX115" fmla="*/ 7955956 w 9353304"/>
              <a:gd name="connsiteY115" fmla="*/ 645258 h 4516366"/>
              <a:gd name="connsiteX116" fmla="*/ 8074844 w 9353304"/>
              <a:gd name="connsiteY116" fmla="*/ 724062 h 4516366"/>
              <a:gd name="connsiteX117" fmla="*/ 8084982 w 9353304"/>
              <a:gd name="connsiteY117" fmla="*/ 774281 h 4516366"/>
              <a:gd name="connsiteX118" fmla="*/ 8084982 w 9353304"/>
              <a:gd name="connsiteY118" fmla="*/ 583945 h 4516366"/>
              <a:gd name="connsiteX119" fmla="*/ 8084983 w 9353304"/>
              <a:gd name="connsiteY119" fmla="*/ 583949 h 4516366"/>
              <a:gd name="connsiteX120" fmla="*/ 8084982 w 9353304"/>
              <a:gd name="connsiteY120" fmla="*/ 3256417 h 4516366"/>
              <a:gd name="connsiteX121" fmla="*/ 8074844 w 9353304"/>
              <a:gd name="connsiteY121" fmla="*/ 3206198 h 4516366"/>
              <a:gd name="connsiteX122" fmla="*/ 7955956 w 9353304"/>
              <a:gd name="connsiteY122" fmla="*/ 3127394 h 4516366"/>
              <a:gd name="connsiteX123" fmla="*/ 7837069 w 9353304"/>
              <a:gd name="connsiteY123" fmla="*/ 3206198 h 4516366"/>
              <a:gd name="connsiteX124" fmla="*/ 7833471 w 9353304"/>
              <a:gd name="connsiteY124" fmla="*/ 3224017 h 4516366"/>
              <a:gd name="connsiteX125" fmla="*/ 7833471 w 9353304"/>
              <a:gd name="connsiteY125" fmla="*/ 3532963 h 4516366"/>
              <a:gd name="connsiteX126" fmla="*/ 7704444 w 9353304"/>
              <a:gd name="connsiteY126" fmla="*/ 3661990 h 4516366"/>
              <a:gd name="connsiteX127" fmla="*/ 7704445 w 9353304"/>
              <a:gd name="connsiteY127" fmla="*/ 3661989 h 4516366"/>
              <a:gd name="connsiteX128" fmla="*/ 7575418 w 9353304"/>
              <a:gd name="connsiteY128" fmla="*/ 3532962 h 4516366"/>
              <a:gd name="connsiteX129" fmla="*/ 7575418 w 9353304"/>
              <a:gd name="connsiteY129" fmla="*/ 3152610 h 4516366"/>
              <a:gd name="connsiteX130" fmla="*/ 7567950 w 9353304"/>
              <a:gd name="connsiteY130" fmla="*/ 3115617 h 4516366"/>
              <a:gd name="connsiteX131" fmla="*/ 7449062 w 9353304"/>
              <a:gd name="connsiteY131" fmla="*/ 3036813 h 4516366"/>
              <a:gd name="connsiteX132" fmla="*/ 7320035 w 9353304"/>
              <a:gd name="connsiteY132" fmla="*/ 3165840 h 4516366"/>
              <a:gd name="connsiteX133" fmla="*/ 7320035 w 9353304"/>
              <a:gd name="connsiteY133" fmla="*/ 1299738 h 4516366"/>
              <a:gd name="connsiteX134" fmla="*/ 7320035 w 9353304"/>
              <a:gd name="connsiteY134" fmla="*/ 683704 h 4516366"/>
              <a:gd name="connsiteX135" fmla="*/ 7449062 w 9353304"/>
              <a:gd name="connsiteY135" fmla="*/ 554677 h 4516366"/>
              <a:gd name="connsiteX136" fmla="*/ 1148720 w 9353304"/>
              <a:gd name="connsiteY136" fmla="*/ 325450 h 4516366"/>
              <a:gd name="connsiteX137" fmla="*/ 1146272 w 9353304"/>
              <a:gd name="connsiteY137" fmla="*/ 326284 h 4516366"/>
              <a:gd name="connsiteX138" fmla="*/ 1145878 w 9353304"/>
              <a:gd name="connsiteY138" fmla="*/ 326318 h 4516366"/>
              <a:gd name="connsiteX139" fmla="*/ 884382 w 9353304"/>
              <a:gd name="connsiteY139" fmla="*/ 0 h 4516366"/>
              <a:gd name="connsiteX140" fmla="*/ 1003270 w 9353304"/>
              <a:gd name="connsiteY140" fmla="*/ 78804 h 4516366"/>
              <a:gd name="connsiteX141" fmla="*/ 1003501 w 9353304"/>
              <a:gd name="connsiteY141" fmla="*/ 79948 h 4516366"/>
              <a:gd name="connsiteX142" fmla="*/ 1003501 w 9353304"/>
              <a:gd name="connsiteY142" fmla="*/ 201368 h 4516366"/>
              <a:gd name="connsiteX143" fmla="*/ 1082305 w 9353304"/>
              <a:gd name="connsiteY143" fmla="*/ 320256 h 4516366"/>
              <a:gd name="connsiteX144" fmla="*/ 1126105 w 9353304"/>
              <a:gd name="connsiteY144" fmla="*/ 329098 h 4516366"/>
              <a:gd name="connsiteX145" fmla="*/ 1126105 w 9353304"/>
              <a:gd name="connsiteY145" fmla="*/ 330464 h 4516366"/>
              <a:gd name="connsiteX146" fmla="*/ 1149585 w 9353304"/>
              <a:gd name="connsiteY146" fmla="*/ 332831 h 4516366"/>
              <a:gd name="connsiteX147" fmla="*/ 1249314 w 9353304"/>
              <a:gd name="connsiteY147" fmla="*/ 418780 h 4516366"/>
              <a:gd name="connsiteX148" fmla="*/ 1257516 w 9353304"/>
              <a:gd name="connsiteY148" fmla="*/ 465251 h 4516366"/>
              <a:gd name="connsiteX149" fmla="*/ 1257516 w 9353304"/>
              <a:gd name="connsiteY149" fmla="*/ 932420 h 4516366"/>
              <a:gd name="connsiteX150" fmla="*/ 1386543 w 9353304"/>
              <a:gd name="connsiteY150" fmla="*/ 1061447 h 4516366"/>
              <a:gd name="connsiteX151" fmla="*/ 1386542 w 9353304"/>
              <a:gd name="connsiteY151" fmla="*/ 1061448 h 4516366"/>
              <a:gd name="connsiteX152" fmla="*/ 1515570 w 9353304"/>
              <a:gd name="connsiteY152" fmla="*/ 932421 h 4516366"/>
              <a:gd name="connsiteX153" fmla="*/ 1515570 w 9353304"/>
              <a:gd name="connsiteY153" fmla="*/ 668041 h 4516366"/>
              <a:gd name="connsiteX154" fmla="*/ 1517511 w 9353304"/>
              <a:gd name="connsiteY154" fmla="*/ 658421 h 4516366"/>
              <a:gd name="connsiteX155" fmla="*/ 1636399 w 9353304"/>
              <a:gd name="connsiteY155" fmla="*/ 579617 h 4516366"/>
              <a:gd name="connsiteX156" fmla="*/ 1755288 w 9353304"/>
              <a:gd name="connsiteY156" fmla="*/ 658421 h 4516366"/>
              <a:gd name="connsiteX157" fmla="*/ 1761384 w 9353304"/>
              <a:gd name="connsiteY157" fmla="*/ 688617 h 4516366"/>
              <a:gd name="connsiteX158" fmla="*/ 1761384 w 9353304"/>
              <a:gd name="connsiteY158" fmla="*/ 828828 h 4516366"/>
              <a:gd name="connsiteX159" fmla="*/ 1840188 w 9353304"/>
              <a:gd name="connsiteY159" fmla="*/ 947716 h 4516366"/>
              <a:gd name="connsiteX160" fmla="*/ 1883988 w 9353304"/>
              <a:gd name="connsiteY160" fmla="*/ 956558 h 4516366"/>
              <a:gd name="connsiteX161" fmla="*/ 1883988 w 9353304"/>
              <a:gd name="connsiteY161" fmla="*/ 957924 h 4516366"/>
              <a:gd name="connsiteX162" fmla="*/ 1907468 w 9353304"/>
              <a:gd name="connsiteY162" fmla="*/ 960291 h 4516366"/>
              <a:gd name="connsiteX163" fmla="*/ 2007197 w 9353304"/>
              <a:gd name="connsiteY163" fmla="*/ 1046240 h 4516366"/>
              <a:gd name="connsiteX164" fmla="*/ 2015397 w 9353304"/>
              <a:gd name="connsiteY164" fmla="*/ 1092711 h 4516366"/>
              <a:gd name="connsiteX165" fmla="*/ 2015397 w 9353304"/>
              <a:gd name="connsiteY165" fmla="*/ 1559880 h 4516366"/>
              <a:gd name="connsiteX166" fmla="*/ 2144425 w 9353304"/>
              <a:gd name="connsiteY166" fmla="*/ 1688907 h 4516366"/>
              <a:gd name="connsiteX167" fmla="*/ 2144424 w 9353304"/>
              <a:gd name="connsiteY167" fmla="*/ 1688908 h 4516366"/>
              <a:gd name="connsiteX168" fmla="*/ 2273451 w 9353304"/>
              <a:gd name="connsiteY168" fmla="*/ 1559881 h 4516366"/>
              <a:gd name="connsiteX169" fmla="*/ 2273451 w 9353304"/>
              <a:gd name="connsiteY169" fmla="*/ 1387955 h 4516366"/>
              <a:gd name="connsiteX170" fmla="*/ 2277495 w 9353304"/>
              <a:gd name="connsiteY170" fmla="*/ 1365040 h 4516366"/>
              <a:gd name="connsiteX171" fmla="*/ 2377224 w 9353304"/>
              <a:gd name="connsiteY171" fmla="*/ 1279091 h 4516366"/>
              <a:gd name="connsiteX172" fmla="*/ 2400704 w 9353304"/>
              <a:gd name="connsiteY172" fmla="*/ 1276724 h 4516366"/>
              <a:gd name="connsiteX173" fmla="*/ 2400704 w 9353304"/>
              <a:gd name="connsiteY173" fmla="*/ 1275986 h 4516366"/>
              <a:gd name="connsiteX174" fmla="*/ 2448773 w 9353304"/>
              <a:gd name="connsiteY174" fmla="*/ 1266282 h 4516366"/>
              <a:gd name="connsiteX175" fmla="*/ 2527576 w 9353304"/>
              <a:gd name="connsiteY175" fmla="*/ 1147394 h 4516366"/>
              <a:gd name="connsiteX176" fmla="*/ 2527576 w 9353304"/>
              <a:gd name="connsiteY176" fmla="*/ 1021827 h 4516366"/>
              <a:gd name="connsiteX177" fmla="*/ 2549364 w 9353304"/>
              <a:gd name="connsiteY177" fmla="*/ 983850 h 4516366"/>
              <a:gd name="connsiteX178" fmla="*/ 2626428 w 9353304"/>
              <a:gd name="connsiteY178" fmla="*/ 937406 h 4516366"/>
              <a:gd name="connsiteX179" fmla="*/ 2649908 w 9353304"/>
              <a:gd name="connsiteY179" fmla="*/ 935039 h 4516366"/>
              <a:gd name="connsiteX180" fmla="*/ 2649908 w 9353304"/>
              <a:gd name="connsiteY180" fmla="*/ 934301 h 4516366"/>
              <a:gd name="connsiteX181" fmla="*/ 2697978 w 9353304"/>
              <a:gd name="connsiteY181" fmla="*/ 924597 h 4516366"/>
              <a:gd name="connsiteX182" fmla="*/ 2776780 w 9353304"/>
              <a:gd name="connsiteY182" fmla="*/ 805709 h 4516366"/>
              <a:gd name="connsiteX183" fmla="*/ 2776781 w 9353304"/>
              <a:gd name="connsiteY183" fmla="*/ 660766 h 4516366"/>
              <a:gd name="connsiteX184" fmla="*/ 2777254 w 9353304"/>
              <a:gd name="connsiteY184" fmla="*/ 658421 h 4516366"/>
              <a:gd name="connsiteX185" fmla="*/ 2896141 w 9353304"/>
              <a:gd name="connsiteY185" fmla="*/ 579617 h 4516366"/>
              <a:gd name="connsiteX186" fmla="*/ 3015030 w 9353304"/>
              <a:gd name="connsiteY186" fmla="*/ 658421 h 4516366"/>
              <a:gd name="connsiteX187" fmla="*/ 3020250 w 9353304"/>
              <a:gd name="connsiteY187" fmla="*/ 684282 h 4516366"/>
              <a:gd name="connsiteX188" fmla="*/ 3020250 w 9353304"/>
              <a:gd name="connsiteY188" fmla="*/ 1323655 h 4516366"/>
              <a:gd name="connsiteX189" fmla="*/ 3149278 w 9353304"/>
              <a:gd name="connsiteY189" fmla="*/ 1452682 h 4516366"/>
              <a:gd name="connsiteX190" fmla="*/ 3149277 w 9353304"/>
              <a:gd name="connsiteY190" fmla="*/ 1452683 h 4516366"/>
              <a:gd name="connsiteX191" fmla="*/ 3278304 w 9353304"/>
              <a:gd name="connsiteY191" fmla="*/ 1323656 h 4516366"/>
              <a:gd name="connsiteX192" fmla="*/ 3278304 w 9353304"/>
              <a:gd name="connsiteY192" fmla="*/ 1102220 h 4516366"/>
              <a:gd name="connsiteX193" fmla="*/ 3279457 w 9353304"/>
              <a:gd name="connsiteY193" fmla="*/ 1096508 h 4516366"/>
              <a:gd name="connsiteX194" fmla="*/ 3398344 w 9353304"/>
              <a:gd name="connsiteY194" fmla="*/ 1017704 h 4516366"/>
              <a:gd name="connsiteX195" fmla="*/ 3517232 w 9353304"/>
              <a:gd name="connsiteY195" fmla="*/ 1096508 h 4516366"/>
              <a:gd name="connsiteX196" fmla="*/ 3522746 w 9353304"/>
              <a:gd name="connsiteY196" fmla="*/ 1123820 h 4516366"/>
              <a:gd name="connsiteX197" fmla="*/ 3522746 w 9353304"/>
              <a:gd name="connsiteY197" fmla="*/ 1174150 h 4516366"/>
              <a:gd name="connsiteX198" fmla="*/ 3601550 w 9353304"/>
              <a:gd name="connsiteY198" fmla="*/ 1293038 h 4516366"/>
              <a:gd name="connsiteX199" fmla="*/ 3645350 w 9353304"/>
              <a:gd name="connsiteY199" fmla="*/ 1301880 h 4516366"/>
              <a:gd name="connsiteX200" fmla="*/ 3645350 w 9353304"/>
              <a:gd name="connsiteY200" fmla="*/ 1303246 h 4516366"/>
              <a:gd name="connsiteX201" fmla="*/ 3668830 w 9353304"/>
              <a:gd name="connsiteY201" fmla="*/ 1305613 h 4516366"/>
              <a:gd name="connsiteX202" fmla="*/ 3768559 w 9353304"/>
              <a:gd name="connsiteY202" fmla="*/ 1391562 h 4516366"/>
              <a:gd name="connsiteX203" fmla="*/ 3776760 w 9353304"/>
              <a:gd name="connsiteY203" fmla="*/ 1438033 h 4516366"/>
              <a:gd name="connsiteX204" fmla="*/ 3776760 w 9353304"/>
              <a:gd name="connsiteY204" fmla="*/ 1905202 h 4516366"/>
              <a:gd name="connsiteX205" fmla="*/ 3905787 w 9353304"/>
              <a:gd name="connsiteY205" fmla="*/ 2034229 h 4516366"/>
              <a:gd name="connsiteX206" fmla="*/ 3905786 w 9353304"/>
              <a:gd name="connsiteY206" fmla="*/ 2034230 h 4516366"/>
              <a:gd name="connsiteX207" fmla="*/ 4034813 w 9353304"/>
              <a:gd name="connsiteY207" fmla="*/ 1905203 h 4516366"/>
              <a:gd name="connsiteX208" fmla="*/ 4034813 w 9353304"/>
              <a:gd name="connsiteY208" fmla="*/ 1659178 h 4516366"/>
              <a:gd name="connsiteX209" fmla="*/ 4038951 w 9353304"/>
              <a:gd name="connsiteY209" fmla="*/ 1638685 h 4516366"/>
              <a:gd name="connsiteX210" fmla="*/ 4157838 w 9353304"/>
              <a:gd name="connsiteY210" fmla="*/ 1559881 h 4516366"/>
              <a:gd name="connsiteX211" fmla="*/ 4276724 w 9353304"/>
              <a:gd name="connsiteY211" fmla="*/ 1638685 h 4516366"/>
              <a:gd name="connsiteX212" fmla="*/ 4278550 w 9353304"/>
              <a:gd name="connsiteY212" fmla="*/ 1647730 h 4516366"/>
              <a:gd name="connsiteX213" fmla="*/ 4278550 w 9353304"/>
              <a:gd name="connsiteY213" fmla="*/ 1759088 h 4516366"/>
              <a:gd name="connsiteX214" fmla="*/ 4407577 w 9353304"/>
              <a:gd name="connsiteY214" fmla="*/ 1888115 h 4516366"/>
              <a:gd name="connsiteX215" fmla="*/ 4407576 w 9353304"/>
              <a:gd name="connsiteY215" fmla="*/ 1888116 h 4516366"/>
              <a:gd name="connsiteX216" fmla="*/ 4536603 w 9353304"/>
              <a:gd name="connsiteY216" fmla="*/ 1759089 h 4516366"/>
              <a:gd name="connsiteX217" fmla="*/ 4536603 w 9353304"/>
              <a:gd name="connsiteY217" fmla="*/ 1151654 h 4516366"/>
              <a:gd name="connsiteX218" fmla="*/ 4542703 w 9353304"/>
              <a:gd name="connsiteY218" fmla="*/ 1121438 h 4516366"/>
              <a:gd name="connsiteX219" fmla="*/ 4661591 w 9353304"/>
              <a:gd name="connsiteY219" fmla="*/ 1042634 h 4516366"/>
              <a:gd name="connsiteX220" fmla="*/ 4761155 w 9353304"/>
              <a:gd name="connsiteY220" fmla="*/ 1089588 h 4516366"/>
              <a:gd name="connsiteX221" fmla="*/ 4778322 w 9353304"/>
              <a:gd name="connsiteY221" fmla="*/ 1117883 h 4516366"/>
              <a:gd name="connsiteX222" fmla="*/ 4778322 w 9353304"/>
              <a:gd name="connsiteY222" fmla="*/ 1438518 h 4516366"/>
              <a:gd name="connsiteX223" fmla="*/ 4907349 w 9353304"/>
              <a:gd name="connsiteY223" fmla="*/ 1567545 h 4516366"/>
              <a:gd name="connsiteX224" fmla="*/ 4907348 w 9353304"/>
              <a:gd name="connsiteY224" fmla="*/ 1567544 h 4516366"/>
              <a:gd name="connsiteX225" fmla="*/ 5036375 w 9353304"/>
              <a:gd name="connsiteY225" fmla="*/ 1438517 h 4516366"/>
              <a:gd name="connsiteX226" fmla="*/ 5036375 w 9353304"/>
              <a:gd name="connsiteY226" fmla="*/ 971348 h 4516366"/>
              <a:gd name="connsiteX227" fmla="*/ 5044576 w 9353304"/>
              <a:gd name="connsiteY227" fmla="*/ 924877 h 4516366"/>
              <a:gd name="connsiteX228" fmla="*/ 5144305 w 9353304"/>
              <a:gd name="connsiteY228" fmla="*/ 838928 h 4516366"/>
              <a:gd name="connsiteX229" fmla="*/ 5167785 w 9353304"/>
              <a:gd name="connsiteY229" fmla="*/ 836561 h 4516366"/>
              <a:gd name="connsiteX230" fmla="*/ 5167785 w 9353304"/>
              <a:gd name="connsiteY230" fmla="*/ 835195 h 4516366"/>
              <a:gd name="connsiteX231" fmla="*/ 5211585 w 9353304"/>
              <a:gd name="connsiteY231" fmla="*/ 826353 h 4516366"/>
              <a:gd name="connsiteX232" fmla="*/ 5290389 w 9353304"/>
              <a:gd name="connsiteY232" fmla="*/ 707465 h 4516366"/>
              <a:gd name="connsiteX233" fmla="*/ 5290389 w 9353304"/>
              <a:gd name="connsiteY233" fmla="*/ 631337 h 4516366"/>
              <a:gd name="connsiteX234" fmla="*/ 5316595 w 9353304"/>
              <a:gd name="connsiteY234" fmla="*/ 592468 h 4516366"/>
              <a:gd name="connsiteX235" fmla="*/ 5407831 w 9353304"/>
              <a:gd name="connsiteY235" fmla="*/ 554677 h 4516366"/>
              <a:gd name="connsiteX236" fmla="*/ 5507394 w 9353304"/>
              <a:gd name="connsiteY236" fmla="*/ 601631 h 4516366"/>
              <a:gd name="connsiteX237" fmla="*/ 5523625 w 9353304"/>
              <a:gd name="connsiteY237" fmla="*/ 628382 h 4516366"/>
              <a:gd name="connsiteX238" fmla="*/ 5523625 w 9353304"/>
              <a:gd name="connsiteY238" fmla="*/ 1251118 h 4516366"/>
              <a:gd name="connsiteX239" fmla="*/ 5652652 w 9353304"/>
              <a:gd name="connsiteY239" fmla="*/ 1380145 h 4516366"/>
              <a:gd name="connsiteX240" fmla="*/ 5652651 w 9353304"/>
              <a:gd name="connsiteY240" fmla="*/ 1380146 h 4516366"/>
              <a:gd name="connsiteX241" fmla="*/ 5781678 w 9353304"/>
              <a:gd name="connsiteY241" fmla="*/ 1251119 h 4516366"/>
              <a:gd name="connsiteX242" fmla="*/ 5781678 w 9353304"/>
              <a:gd name="connsiteY242" fmla="*/ 958319 h 4516366"/>
              <a:gd name="connsiteX243" fmla="*/ 5791441 w 9353304"/>
              <a:gd name="connsiteY243" fmla="*/ 909959 h 4516366"/>
              <a:gd name="connsiteX244" fmla="*/ 5910329 w 9353304"/>
              <a:gd name="connsiteY244" fmla="*/ 831155 h 4516366"/>
              <a:gd name="connsiteX245" fmla="*/ 6029217 w 9353304"/>
              <a:gd name="connsiteY245" fmla="*/ 909959 h 4516366"/>
              <a:gd name="connsiteX246" fmla="*/ 6036685 w 9353304"/>
              <a:gd name="connsiteY246" fmla="*/ 946952 h 4516366"/>
              <a:gd name="connsiteX247" fmla="*/ 6036685 w 9353304"/>
              <a:gd name="connsiteY247" fmla="*/ 1016695 h 4516366"/>
              <a:gd name="connsiteX248" fmla="*/ 6039356 w 9353304"/>
              <a:gd name="connsiteY248" fmla="*/ 1029925 h 4516366"/>
              <a:gd name="connsiteX249" fmla="*/ 6039356 w 9353304"/>
              <a:gd name="connsiteY249" fmla="*/ 1088389 h 4516366"/>
              <a:gd name="connsiteX250" fmla="*/ 6045258 w 9353304"/>
              <a:gd name="connsiteY250" fmla="*/ 1059156 h 4516366"/>
              <a:gd name="connsiteX251" fmla="*/ 6046825 w 9353304"/>
              <a:gd name="connsiteY251" fmla="*/ 1066918 h 4516366"/>
              <a:gd name="connsiteX252" fmla="*/ 6165712 w 9353304"/>
              <a:gd name="connsiteY252" fmla="*/ 1145722 h 4516366"/>
              <a:gd name="connsiteX253" fmla="*/ 6165711 w 9353304"/>
              <a:gd name="connsiteY253" fmla="*/ 1145723 h 4516366"/>
              <a:gd name="connsiteX254" fmla="*/ 6284599 w 9353304"/>
              <a:gd name="connsiteY254" fmla="*/ 1066919 h 4516366"/>
              <a:gd name="connsiteX255" fmla="*/ 6286167 w 9353304"/>
              <a:gd name="connsiteY255" fmla="*/ 1059154 h 4516366"/>
              <a:gd name="connsiteX256" fmla="*/ 6288196 w 9353304"/>
              <a:gd name="connsiteY256" fmla="*/ 1069209 h 4516366"/>
              <a:gd name="connsiteX257" fmla="*/ 6288196 w 9353304"/>
              <a:gd name="connsiteY257" fmla="*/ 1049101 h 4516366"/>
              <a:gd name="connsiteX258" fmla="*/ 6294738 w 9353304"/>
              <a:gd name="connsiteY258" fmla="*/ 1016696 h 4516366"/>
              <a:gd name="connsiteX259" fmla="*/ 6294738 w 9353304"/>
              <a:gd name="connsiteY259" fmla="*/ 927778 h 4516366"/>
              <a:gd name="connsiteX260" fmla="*/ 6298336 w 9353304"/>
              <a:gd name="connsiteY260" fmla="*/ 909959 h 4516366"/>
              <a:gd name="connsiteX261" fmla="*/ 6417223 w 9353304"/>
              <a:gd name="connsiteY261" fmla="*/ 831155 h 4516366"/>
              <a:gd name="connsiteX262" fmla="*/ 6536111 w 9353304"/>
              <a:gd name="connsiteY262" fmla="*/ 909959 h 4516366"/>
              <a:gd name="connsiteX263" fmla="*/ 6546249 w 9353304"/>
              <a:gd name="connsiteY263" fmla="*/ 960178 h 4516366"/>
              <a:gd name="connsiteX264" fmla="*/ 6546249 w 9353304"/>
              <a:gd name="connsiteY264" fmla="*/ 769842 h 4516366"/>
              <a:gd name="connsiteX265" fmla="*/ 6546250 w 9353304"/>
              <a:gd name="connsiteY265" fmla="*/ 769846 h 4516366"/>
              <a:gd name="connsiteX266" fmla="*/ 6546249 w 9353304"/>
              <a:gd name="connsiteY266" fmla="*/ 3442314 h 4516366"/>
              <a:gd name="connsiteX267" fmla="*/ 6536111 w 9353304"/>
              <a:gd name="connsiteY267" fmla="*/ 3392095 h 4516366"/>
              <a:gd name="connsiteX268" fmla="*/ 6417223 w 9353304"/>
              <a:gd name="connsiteY268" fmla="*/ 3313291 h 4516366"/>
              <a:gd name="connsiteX269" fmla="*/ 6298336 w 9353304"/>
              <a:gd name="connsiteY269" fmla="*/ 3392095 h 4516366"/>
              <a:gd name="connsiteX270" fmla="*/ 6294738 w 9353304"/>
              <a:gd name="connsiteY270" fmla="*/ 3409914 h 4516366"/>
              <a:gd name="connsiteX271" fmla="*/ 6294738 w 9353304"/>
              <a:gd name="connsiteY271" fmla="*/ 3498832 h 4516366"/>
              <a:gd name="connsiteX272" fmla="*/ 6165711 w 9353304"/>
              <a:gd name="connsiteY272" fmla="*/ 3627859 h 4516366"/>
              <a:gd name="connsiteX273" fmla="*/ 6165712 w 9353304"/>
              <a:gd name="connsiteY273" fmla="*/ 3627858 h 4516366"/>
              <a:gd name="connsiteX274" fmla="*/ 6036685 w 9353304"/>
              <a:gd name="connsiteY274" fmla="*/ 3498831 h 4516366"/>
              <a:gd name="connsiteX275" fmla="*/ 6036685 w 9353304"/>
              <a:gd name="connsiteY275" fmla="*/ 3429088 h 4516366"/>
              <a:gd name="connsiteX276" fmla="*/ 6029217 w 9353304"/>
              <a:gd name="connsiteY276" fmla="*/ 3392095 h 4516366"/>
              <a:gd name="connsiteX277" fmla="*/ 5910329 w 9353304"/>
              <a:gd name="connsiteY277" fmla="*/ 3313291 h 4516366"/>
              <a:gd name="connsiteX278" fmla="*/ 5791441 w 9353304"/>
              <a:gd name="connsiteY278" fmla="*/ 3392095 h 4516366"/>
              <a:gd name="connsiteX279" fmla="*/ 5781678 w 9353304"/>
              <a:gd name="connsiteY279" fmla="*/ 3440455 h 4516366"/>
              <a:gd name="connsiteX280" fmla="*/ 5781678 w 9353304"/>
              <a:gd name="connsiteY280" fmla="*/ 3733255 h 4516366"/>
              <a:gd name="connsiteX281" fmla="*/ 5652651 w 9353304"/>
              <a:gd name="connsiteY281" fmla="*/ 3862282 h 4516366"/>
              <a:gd name="connsiteX282" fmla="*/ 5652652 w 9353304"/>
              <a:gd name="connsiteY282" fmla="*/ 3862281 h 4516366"/>
              <a:gd name="connsiteX283" fmla="*/ 5523625 w 9353304"/>
              <a:gd name="connsiteY283" fmla="*/ 3733254 h 4516366"/>
              <a:gd name="connsiteX284" fmla="*/ 5523625 w 9353304"/>
              <a:gd name="connsiteY284" fmla="*/ 3110518 h 4516366"/>
              <a:gd name="connsiteX285" fmla="*/ 5507394 w 9353304"/>
              <a:gd name="connsiteY285" fmla="*/ 3083767 h 4516366"/>
              <a:gd name="connsiteX286" fmla="*/ 5407831 w 9353304"/>
              <a:gd name="connsiteY286" fmla="*/ 3036813 h 4516366"/>
              <a:gd name="connsiteX287" fmla="*/ 5316595 w 9353304"/>
              <a:gd name="connsiteY287" fmla="*/ 3074604 h 4516366"/>
              <a:gd name="connsiteX288" fmla="*/ 5290389 w 9353304"/>
              <a:gd name="connsiteY288" fmla="*/ 3113473 h 4516366"/>
              <a:gd name="connsiteX289" fmla="*/ 5290389 w 9353304"/>
              <a:gd name="connsiteY289" fmla="*/ 3189601 h 4516366"/>
              <a:gd name="connsiteX290" fmla="*/ 5211585 w 9353304"/>
              <a:gd name="connsiteY290" fmla="*/ 3308489 h 4516366"/>
              <a:gd name="connsiteX291" fmla="*/ 5167785 w 9353304"/>
              <a:gd name="connsiteY291" fmla="*/ 3317331 h 4516366"/>
              <a:gd name="connsiteX292" fmla="*/ 5167785 w 9353304"/>
              <a:gd name="connsiteY292" fmla="*/ 3318697 h 4516366"/>
              <a:gd name="connsiteX293" fmla="*/ 5144305 w 9353304"/>
              <a:gd name="connsiteY293" fmla="*/ 3321064 h 4516366"/>
              <a:gd name="connsiteX294" fmla="*/ 5044576 w 9353304"/>
              <a:gd name="connsiteY294" fmla="*/ 3407013 h 4516366"/>
              <a:gd name="connsiteX295" fmla="*/ 5036375 w 9353304"/>
              <a:gd name="connsiteY295" fmla="*/ 3453484 h 4516366"/>
              <a:gd name="connsiteX296" fmla="*/ 5036375 w 9353304"/>
              <a:gd name="connsiteY296" fmla="*/ 3920653 h 4516366"/>
              <a:gd name="connsiteX297" fmla="*/ 4907348 w 9353304"/>
              <a:gd name="connsiteY297" fmla="*/ 4049680 h 4516366"/>
              <a:gd name="connsiteX298" fmla="*/ 4907349 w 9353304"/>
              <a:gd name="connsiteY298" fmla="*/ 4049681 h 4516366"/>
              <a:gd name="connsiteX299" fmla="*/ 4778322 w 9353304"/>
              <a:gd name="connsiteY299" fmla="*/ 3920654 h 4516366"/>
              <a:gd name="connsiteX300" fmla="*/ 4778322 w 9353304"/>
              <a:gd name="connsiteY300" fmla="*/ 3600019 h 4516366"/>
              <a:gd name="connsiteX301" fmla="*/ 4761155 w 9353304"/>
              <a:gd name="connsiteY301" fmla="*/ 3571724 h 4516366"/>
              <a:gd name="connsiteX302" fmla="*/ 4661591 w 9353304"/>
              <a:gd name="connsiteY302" fmla="*/ 3524770 h 4516366"/>
              <a:gd name="connsiteX303" fmla="*/ 4542703 w 9353304"/>
              <a:gd name="connsiteY303" fmla="*/ 3603574 h 4516366"/>
              <a:gd name="connsiteX304" fmla="*/ 4536603 w 9353304"/>
              <a:gd name="connsiteY304" fmla="*/ 3633790 h 4516366"/>
              <a:gd name="connsiteX305" fmla="*/ 4536603 w 9353304"/>
              <a:gd name="connsiteY305" fmla="*/ 4241225 h 4516366"/>
              <a:gd name="connsiteX306" fmla="*/ 4407576 w 9353304"/>
              <a:gd name="connsiteY306" fmla="*/ 4370252 h 4516366"/>
              <a:gd name="connsiteX307" fmla="*/ 4407577 w 9353304"/>
              <a:gd name="connsiteY307" fmla="*/ 4370251 h 4516366"/>
              <a:gd name="connsiteX308" fmla="*/ 4278550 w 9353304"/>
              <a:gd name="connsiteY308" fmla="*/ 4241224 h 4516366"/>
              <a:gd name="connsiteX309" fmla="*/ 4278550 w 9353304"/>
              <a:gd name="connsiteY309" fmla="*/ 4129866 h 4516366"/>
              <a:gd name="connsiteX310" fmla="*/ 4276724 w 9353304"/>
              <a:gd name="connsiteY310" fmla="*/ 4120821 h 4516366"/>
              <a:gd name="connsiteX311" fmla="*/ 4157838 w 9353304"/>
              <a:gd name="connsiteY311" fmla="*/ 4042017 h 4516366"/>
              <a:gd name="connsiteX312" fmla="*/ 4038951 w 9353304"/>
              <a:gd name="connsiteY312" fmla="*/ 4120821 h 4516366"/>
              <a:gd name="connsiteX313" fmla="*/ 4034813 w 9353304"/>
              <a:gd name="connsiteY313" fmla="*/ 4141314 h 4516366"/>
              <a:gd name="connsiteX314" fmla="*/ 4034813 w 9353304"/>
              <a:gd name="connsiteY314" fmla="*/ 4387339 h 4516366"/>
              <a:gd name="connsiteX315" fmla="*/ 3905786 w 9353304"/>
              <a:gd name="connsiteY315" fmla="*/ 4516366 h 4516366"/>
              <a:gd name="connsiteX316" fmla="*/ 3905787 w 9353304"/>
              <a:gd name="connsiteY316" fmla="*/ 4516365 h 4516366"/>
              <a:gd name="connsiteX317" fmla="*/ 3776760 w 9353304"/>
              <a:gd name="connsiteY317" fmla="*/ 4387338 h 4516366"/>
              <a:gd name="connsiteX318" fmla="*/ 3776760 w 9353304"/>
              <a:gd name="connsiteY318" fmla="*/ 3920169 h 4516366"/>
              <a:gd name="connsiteX319" fmla="*/ 3768559 w 9353304"/>
              <a:gd name="connsiteY319" fmla="*/ 3873698 h 4516366"/>
              <a:gd name="connsiteX320" fmla="*/ 3668830 w 9353304"/>
              <a:gd name="connsiteY320" fmla="*/ 3787749 h 4516366"/>
              <a:gd name="connsiteX321" fmla="*/ 3645350 w 9353304"/>
              <a:gd name="connsiteY321" fmla="*/ 3785382 h 4516366"/>
              <a:gd name="connsiteX322" fmla="*/ 3645350 w 9353304"/>
              <a:gd name="connsiteY322" fmla="*/ 3784016 h 4516366"/>
              <a:gd name="connsiteX323" fmla="*/ 3601550 w 9353304"/>
              <a:gd name="connsiteY323" fmla="*/ 3775174 h 4516366"/>
              <a:gd name="connsiteX324" fmla="*/ 3522746 w 9353304"/>
              <a:gd name="connsiteY324" fmla="*/ 3656286 h 4516366"/>
              <a:gd name="connsiteX325" fmla="*/ 3522746 w 9353304"/>
              <a:gd name="connsiteY325" fmla="*/ 3605956 h 4516366"/>
              <a:gd name="connsiteX326" fmla="*/ 3517232 w 9353304"/>
              <a:gd name="connsiteY326" fmla="*/ 3578644 h 4516366"/>
              <a:gd name="connsiteX327" fmla="*/ 3398344 w 9353304"/>
              <a:gd name="connsiteY327" fmla="*/ 3499840 h 4516366"/>
              <a:gd name="connsiteX328" fmla="*/ 3279457 w 9353304"/>
              <a:gd name="connsiteY328" fmla="*/ 3578644 h 4516366"/>
              <a:gd name="connsiteX329" fmla="*/ 3278304 w 9353304"/>
              <a:gd name="connsiteY329" fmla="*/ 3584356 h 4516366"/>
              <a:gd name="connsiteX330" fmla="*/ 3278304 w 9353304"/>
              <a:gd name="connsiteY330" fmla="*/ 3805792 h 4516366"/>
              <a:gd name="connsiteX331" fmla="*/ 3149277 w 9353304"/>
              <a:gd name="connsiteY331" fmla="*/ 3934819 h 4516366"/>
              <a:gd name="connsiteX332" fmla="*/ 3149278 w 9353304"/>
              <a:gd name="connsiteY332" fmla="*/ 3934818 h 4516366"/>
              <a:gd name="connsiteX333" fmla="*/ 3020250 w 9353304"/>
              <a:gd name="connsiteY333" fmla="*/ 3805791 h 4516366"/>
              <a:gd name="connsiteX334" fmla="*/ 3020250 w 9353304"/>
              <a:gd name="connsiteY334" fmla="*/ 3166418 h 4516366"/>
              <a:gd name="connsiteX335" fmla="*/ 3015030 w 9353304"/>
              <a:gd name="connsiteY335" fmla="*/ 3140557 h 4516366"/>
              <a:gd name="connsiteX336" fmla="*/ 2896141 w 9353304"/>
              <a:gd name="connsiteY336" fmla="*/ 3061753 h 4516366"/>
              <a:gd name="connsiteX337" fmla="*/ 2777254 w 9353304"/>
              <a:gd name="connsiteY337" fmla="*/ 3140557 h 4516366"/>
              <a:gd name="connsiteX338" fmla="*/ 2776781 w 9353304"/>
              <a:gd name="connsiteY338" fmla="*/ 3142902 h 4516366"/>
              <a:gd name="connsiteX339" fmla="*/ 2776780 w 9353304"/>
              <a:gd name="connsiteY339" fmla="*/ 3287845 h 4516366"/>
              <a:gd name="connsiteX340" fmla="*/ 2697978 w 9353304"/>
              <a:gd name="connsiteY340" fmla="*/ 3406733 h 4516366"/>
              <a:gd name="connsiteX341" fmla="*/ 2649908 w 9353304"/>
              <a:gd name="connsiteY341" fmla="*/ 3416437 h 4516366"/>
              <a:gd name="connsiteX342" fmla="*/ 2649908 w 9353304"/>
              <a:gd name="connsiteY342" fmla="*/ 3417175 h 4516366"/>
              <a:gd name="connsiteX343" fmla="*/ 2626428 w 9353304"/>
              <a:gd name="connsiteY343" fmla="*/ 3419542 h 4516366"/>
              <a:gd name="connsiteX344" fmla="*/ 2549364 w 9353304"/>
              <a:gd name="connsiteY344" fmla="*/ 3465986 h 4516366"/>
              <a:gd name="connsiteX345" fmla="*/ 2527576 w 9353304"/>
              <a:gd name="connsiteY345" fmla="*/ 3503963 h 4516366"/>
              <a:gd name="connsiteX346" fmla="*/ 2527576 w 9353304"/>
              <a:gd name="connsiteY346" fmla="*/ 3629530 h 4516366"/>
              <a:gd name="connsiteX347" fmla="*/ 2448773 w 9353304"/>
              <a:gd name="connsiteY347" fmla="*/ 3748418 h 4516366"/>
              <a:gd name="connsiteX348" fmla="*/ 2400704 w 9353304"/>
              <a:gd name="connsiteY348" fmla="*/ 3758122 h 4516366"/>
              <a:gd name="connsiteX349" fmla="*/ 2400704 w 9353304"/>
              <a:gd name="connsiteY349" fmla="*/ 3758860 h 4516366"/>
              <a:gd name="connsiteX350" fmla="*/ 2377224 w 9353304"/>
              <a:gd name="connsiteY350" fmla="*/ 3761227 h 4516366"/>
              <a:gd name="connsiteX351" fmla="*/ 2277495 w 9353304"/>
              <a:gd name="connsiteY351" fmla="*/ 3847176 h 4516366"/>
              <a:gd name="connsiteX352" fmla="*/ 2273451 w 9353304"/>
              <a:gd name="connsiteY352" fmla="*/ 3870091 h 4516366"/>
              <a:gd name="connsiteX353" fmla="*/ 2273451 w 9353304"/>
              <a:gd name="connsiteY353" fmla="*/ 4042017 h 4516366"/>
              <a:gd name="connsiteX354" fmla="*/ 2144424 w 9353304"/>
              <a:gd name="connsiteY354" fmla="*/ 4171044 h 4516366"/>
              <a:gd name="connsiteX355" fmla="*/ 2144425 w 9353304"/>
              <a:gd name="connsiteY355" fmla="*/ 4171043 h 4516366"/>
              <a:gd name="connsiteX356" fmla="*/ 2015397 w 9353304"/>
              <a:gd name="connsiteY356" fmla="*/ 4042016 h 4516366"/>
              <a:gd name="connsiteX357" fmla="*/ 2015397 w 9353304"/>
              <a:gd name="connsiteY357" fmla="*/ 3574847 h 4516366"/>
              <a:gd name="connsiteX358" fmla="*/ 2007197 w 9353304"/>
              <a:gd name="connsiteY358" fmla="*/ 3528376 h 4516366"/>
              <a:gd name="connsiteX359" fmla="*/ 1907468 w 9353304"/>
              <a:gd name="connsiteY359" fmla="*/ 3442427 h 4516366"/>
              <a:gd name="connsiteX360" fmla="*/ 1883988 w 9353304"/>
              <a:gd name="connsiteY360" fmla="*/ 3440060 h 4516366"/>
              <a:gd name="connsiteX361" fmla="*/ 1883988 w 9353304"/>
              <a:gd name="connsiteY361" fmla="*/ 3438694 h 4516366"/>
              <a:gd name="connsiteX362" fmla="*/ 1840188 w 9353304"/>
              <a:gd name="connsiteY362" fmla="*/ 3429852 h 4516366"/>
              <a:gd name="connsiteX363" fmla="*/ 1761384 w 9353304"/>
              <a:gd name="connsiteY363" fmla="*/ 3310964 h 4516366"/>
              <a:gd name="connsiteX364" fmla="*/ 1761384 w 9353304"/>
              <a:gd name="connsiteY364" fmla="*/ 3170753 h 4516366"/>
              <a:gd name="connsiteX365" fmla="*/ 1755288 w 9353304"/>
              <a:gd name="connsiteY365" fmla="*/ 3140557 h 4516366"/>
              <a:gd name="connsiteX366" fmla="*/ 1636399 w 9353304"/>
              <a:gd name="connsiteY366" fmla="*/ 3061753 h 4516366"/>
              <a:gd name="connsiteX367" fmla="*/ 1517511 w 9353304"/>
              <a:gd name="connsiteY367" fmla="*/ 3140557 h 4516366"/>
              <a:gd name="connsiteX368" fmla="*/ 1515570 w 9353304"/>
              <a:gd name="connsiteY368" fmla="*/ 3150177 h 4516366"/>
              <a:gd name="connsiteX369" fmla="*/ 1515570 w 9353304"/>
              <a:gd name="connsiteY369" fmla="*/ 3414557 h 4516366"/>
              <a:gd name="connsiteX370" fmla="*/ 1386542 w 9353304"/>
              <a:gd name="connsiteY370" fmla="*/ 3543584 h 4516366"/>
              <a:gd name="connsiteX371" fmla="*/ 1386543 w 9353304"/>
              <a:gd name="connsiteY371" fmla="*/ 3543583 h 4516366"/>
              <a:gd name="connsiteX372" fmla="*/ 1257516 w 9353304"/>
              <a:gd name="connsiteY372" fmla="*/ 3414556 h 4516366"/>
              <a:gd name="connsiteX373" fmla="*/ 1257516 w 9353304"/>
              <a:gd name="connsiteY373" fmla="*/ 2947387 h 4516366"/>
              <a:gd name="connsiteX374" fmla="*/ 1249314 w 9353304"/>
              <a:gd name="connsiteY374" fmla="*/ 2900916 h 4516366"/>
              <a:gd name="connsiteX375" fmla="*/ 1149585 w 9353304"/>
              <a:gd name="connsiteY375" fmla="*/ 2814967 h 4516366"/>
              <a:gd name="connsiteX376" fmla="*/ 1126105 w 9353304"/>
              <a:gd name="connsiteY376" fmla="*/ 2812600 h 4516366"/>
              <a:gd name="connsiteX377" fmla="*/ 1126105 w 9353304"/>
              <a:gd name="connsiteY377" fmla="*/ 2811234 h 4516366"/>
              <a:gd name="connsiteX378" fmla="*/ 1082305 w 9353304"/>
              <a:gd name="connsiteY378" fmla="*/ 2802392 h 4516366"/>
              <a:gd name="connsiteX379" fmla="*/ 1003501 w 9353304"/>
              <a:gd name="connsiteY379" fmla="*/ 2683504 h 4516366"/>
              <a:gd name="connsiteX380" fmla="*/ 1003501 w 9353304"/>
              <a:gd name="connsiteY380" fmla="*/ 2562084 h 4516366"/>
              <a:gd name="connsiteX381" fmla="*/ 1003270 w 9353304"/>
              <a:gd name="connsiteY381" fmla="*/ 2560940 h 4516366"/>
              <a:gd name="connsiteX382" fmla="*/ 884382 w 9353304"/>
              <a:gd name="connsiteY382" fmla="*/ 2482136 h 4516366"/>
              <a:gd name="connsiteX383" fmla="*/ 765495 w 9353304"/>
              <a:gd name="connsiteY383" fmla="*/ 2560940 h 4516366"/>
              <a:gd name="connsiteX384" fmla="*/ 762039 w 9353304"/>
              <a:gd name="connsiteY384" fmla="*/ 2578060 h 4516366"/>
              <a:gd name="connsiteX385" fmla="*/ 762039 w 9353304"/>
              <a:gd name="connsiteY385" fmla="*/ 2789322 h 4516366"/>
              <a:gd name="connsiteX386" fmla="*/ 683236 w 9353304"/>
              <a:gd name="connsiteY386" fmla="*/ 2908210 h 4516366"/>
              <a:gd name="connsiteX387" fmla="*/ 635166 w 9353304"/>
              <a:gd name="connsiteY387" fmla="*/ 2917914 h 4516366"/>
              <a:gd name="connsiteX388" fmla="*/ 635166 w 9353304"/>
              <a:gd name="connsiteY388" fmla="*/ 2918652 h 4516366"/>
              <a:gd name="connsiteX389" fmla="*/ 611686 w 9353304"/>
              <a:gd name="connsiteY389" fmla="*/ 2921019 h 4516366"/>
              <a:gd name="connsiteX390" fmla="*/ 534621 w 9353304"/>
              <a:gd name="connsiteY390" fmla="*/ 2967463 h 4516366"/>
              <a:gd name="connsiteX391" fmla="*/ 512067 w 9353304"/>
              <a:gd name="connsiteY391" fmla="*/ 3006776 h 4516366"/>
              <a:gd name="connsiteX392" fmla="*/ 512067 w 9353304"/>
              <a:gd name="connsiteY392" fmla="*/ 3706389 h 4516366"/>
              <a:gd name="connsiteX393" fmla="*/ 383040 w 9353304"/>
              <a:gd name="connsiteY393" fmla="*/ 3835416 h 4516366"/>
              <a:gd name="connsiteX394" fmla="*/ 383041 w 9353304"/>
              <a:gd name="connsiteY394" fmla="*/ 3835415 h 4516366"/>
              <a:gd name="connsiteX395" fmla="*/ 254014 w 9353304"/>
              <a:gd name="connsiteY395" fmla="*/ 3706388 h 4516366"/>
              <a:gd name="connsiteX396" fmla="*/ 254014 w 9353304"/>
              <a:gd name="connsiteY396" fmla="*/ 3239219 h 4516366"/>
              <a:gd name="connsiteX397" fmla="*/ 245813 w 9353304"/>
              <a:gd name="connsiteY397" fmla="*/ 3192748 h 4516366"/>
              <a:gd name="connsiteX398" fmla="*/ 146084 w 9353304"/>
              <a:gd name="connsiteY398" fmla="*/ 3106799 h 4516366"/>
              <a:gd name="connsiteX399" fmla="*/ 122604 w 9353304"/>
              <a:gd name="connsiteY399" fmla="*/ 3104432 h 4516366"/>
              <a:gd name="connsiteX400" fmla="*/ 122604 w 9353304"/>
              <a:gd name="connsiteY400" fmla="*/ 3103066 h 4516366"/>
              <a:gd name="connsiteX401" fmla="*/ 78804 w 9353304"/>
              <a:gd name="connsiteY401" fmla="*/ 3094224 h 4516366"/>
              <a:gd name="connsiteX402" fmla="*/ 0 w 9353304"/>
              <a:gd name="connsiteY402" fmla="*/ 2975336 h 4516366"/>
              <a:gd name="connsiteX403" fmla="*/ 0 w 9353304"/>
              <a:gd name="connsiteY403" fmla="*/ 493200 h 4516366"/>
              <a:gd name="connsiteX404" fmla="*/ 78804 w 9353304"/>
              <a:gd name="connsiteY404" fmla="*/ 612088 h 4516366"/>
              <a:gd name="connsiteX405" fmla="*/ 122604 w 9353304"/>
              <a:gd name="connsiteY405" fmla="*/ 620930 h 4516366"/>
              <a:gd name="connsiteX406" fmla="*/ 122604 w 9353304"/>
              <a:gd name="connsiteY406" fmla="*/ 622296 h 4516366"/>
              <a:gd name="connsiteX407" fmla="*/ 146084 w 9353304"/>
              <a:gd name="connsiteY407" fmla="*/ 624663 h 4516366"/>
              <a:gd name="connsiteX408" fmla="*/ 245813 w 9353304"/>
              <a:gd name="connsiteY408" fmla="*/ 710612 h 4516366"/>
              <a:gd name="connsiteX409" fmla="*/ 254014 w 9353304"/>
              <a:gd name="connsiteY409" fmla="*/ 757083 h 4516366"/>
              <a:gd name="connsiteX410" fmla="*/ 254014 w 9353304"/>
              <a:gd name="connsiteY410" fmla="*/ 1224252 h 4516366"/>
              <a:gd name="connsiteX411" fmla="*/ 383041 w 9353304"/>
              <a:gd name="connsiteY411" fmla="*/ 1353279 h 4516366"/>
              <a:gd name="connsiteX412" fmla="*/ 383040 w 9353304"/>
              <a:gd name="connsiteY412" fmla="*/ 1353280 h 4516366"/>
              <a:gd name="connsiteX413" fmla="*/ 512067 w 9353304"/>
              <a:gd name="connsiteY413" fmla="*/ 1224253 h 4516366"/>
              <a:gd name="connsiteX414" fmla="*/ 512067 w 9353304"/>
              <a:gd name="connsiteY414" fmla="*/ 524640 h 4516366"/>
              <a:gd name="connsiteX415" fmla="*/ 534621 w 9353304"/>
              <a:gd name="connsiteY415" fmla="*/ 485327 h 4516366"/>
              <a:gd name="connsiteX416" fmla="*/ 611686 w 9353304"/>
              <a:gd name="connsiteY416" fmla="*/ 438883 h 4516366"/>
              <a:gd name="connsiteX417" fmla="*/ 635166 w 9353304"/>
              <a:gd name="connsiteY417" fmla="*/ 436516 h 4516366"/>
              <a:gd name="connsiteX418" fmla="*/ 635166 w 9353304"/>
              <a:gd name="connsiteY418" fmla="*/ 435778 h 4516366"/>
              <a:gd name="connsiteX419" fmla="*/ 683236 w 9353304"/>
              <a:gd name="connsiteY419" fmla="*/ 426074 h 4516366"/>
              <a:gd name="connsiteX420" fmla="*/ 762039 w 9353304"/>
              <a:gd name="connsiteY420" fmla="*/ 307186 h 4516366"/>
              <a:gd name="connsiteX421" fmla="*/ 762039 w 9353304"/>
              <a:gd name="connsiteY421" fmla="*/ 95924 h 4516366"/>
              <a:gd name="connsiteX422" fmla="*/ 765495 w 9353304"/>
              <a:gd name="connsiteY422" fmla="*/ 78804 h 4516366"/>
              <a:gd name="connsiteX423" fmla="*/ 884382 w 9353304"/>
              <a:gd name="connsiteY423" fmla="*/ 0 h 4516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Lst>
            <a:rect l="l" t="t" r="r" b="b"/>
            <a:pathLst>
              <a:path w="9353304" h="4516366">
                <a:moveTo>
                  <a:pt x="3667965" y="3780368"/>
                </a:moveTo>
                <a:lnTo>
                  <a:pt x="3665122" y="3781236"/>
                </a:lnTo>
                <a:lnTo>
                  <a:pt x="3665516" y="3781202"/>
                </a:lnTo>
                <a:close/>
                <a:moveTo>
                  <a:pt x="1906603" y="3435046"/>
                </a:moveTo>
                <a:lnTo>
                  <a:pt x="1903760" y="3435914"/>
                </a:lnTo>
                <a:lnTo>
                  <a:pt x="1904154" y="3435880"/>
                </a:lnTo>
                <a:close/>
                <a:moveTo>
                  <a:pt x="5145170" y="3313683"/>
                </a:moveTo>
                <a:lnTo>
                  <a:pt x="5147619" y="3314517"/>
                </a:lnTo>
                <a:lnTo>
                  <a:pt x="5148013" y="3314551"/>
                </a:lnTo>
                <a:close/>
                <a:moveTo>
                  <a:pt x="145219" y="3099418"/>
                </a:moveTo>
                <a:lnTo>
                  <a:pt x="142376" y="3100286"/>
                </a:lnTo>
                <a:lnTo>
                  <a:pt x="142770" y="3100252"/>
                </a:lnTo>
                <a:close/>
                <a:moveTo>
                  <a:pt x="1148720" y="2807586"/>
                </a:moveTo>
                <a:lnTo>
                  <a:pt x="1145878" y="2808454"/>
                </a:lnTo>
                <a:lnTo>
                  <a:pt x="1146272" y="2808420"/>
                </a:lnTo>
                <a:close/>
                <a:moveTo>
                  <a:pt x="7320034" y="1299734"/>
                </a:moveTo>
                <a:lnTo>
                  <a:pt x="7320035" y="1299738"/>
                </a:lnTo>
                <a:cubicBezTo>
                  <a:pt x="7320035" y="2178603"/>
                  <a:pt x="7320034" y="3057467"/>
                  <a:pt x="7320034" y="3936332"/>
                </a:cubicBezTo>
                <a:cubicBezTo>
                  <a:pt x="7320034" y="4007592"/>
                  <a:pt x="7262267" y="4065359"/>
                  <a:pt x="7191007" y="4065359"/>
                </a:cubicBezTo>
                <a:lnTo>
                  <a:pt x="7191008" y="4065358"/>
                </a:lnTo>
                <a:cubicBezTo>
                  <a:pt x="7119748" y="4065358"/>
                  <a:pt x="7061981" y="4007591"/>
                  <a:pt x="7061981" y="3936331"/>
                </a:cubicBezTo>
                <a:lnTo>
                  <a:pt x="7061981" y="1454195"/>
                </a:lnTo>
                <a:cubicBezTo>
                  <a:pt x="7061981" y="1525455"/>
                  <a:pt x="7119748" y="1583222"/>
                  <a:pt x="7191008" y="1583222"/>
                </a:cubicBezTo>
                <a:lnTo>
                  <a:pt x="7191007" y="1583223"/>
                </a:lnTo>
                <a:cubicBezTo>
                  <a:pt x="7262267" y="1583223"/>
                  <a:pt x="7320034" y="1525456"/>
                  <a:pt x="7320034" y="1454196"/>
                </a:cubicBezTo>
                <a:close/>
                <a:moveTo>
                  <a:pt x="3667965" y="1298232"/>
                </a:moveTo>
                <a:lnTo>
                  <a:pt x="3665516" y="1299066"/>
                </a:lnTo>
                <a:lnTo>
                  <a:pt x="3665122" y="1299100"/>
                </a:lnTo>
                <a:close/>
                <a:moveTo>
                  <a:pt x="7061980" y="1280382"/>
                </a:moveTo>
                <a:lnTo>
                  <a:pt x="7061981" y="1280386"/>
                </a:lnTo>
                <a:lnTo>
                  <a:pt x="7061980" y="3952854"/>
                </a:lnTo>
                <a:lnTo>
                  <a:pt x="7051842" y="3902635"/>
                </a:lnTo>
                <a:cubicBezTo>
                  <a:pt x="7032254" y="3856325"/>
                  <a:pt x="6986399" y="3823831"/>
                  <a:pt x="6932954" y="3823831"/>
                </a:cubicBezTo>
                <a:cubicBezTo>
                  <a:pt x="6879509" y="3823831"/>
                  <a:pt x="6833654" y="3856325"/>
                  <a:pt x="6814067" y="3902635"/>
                </a:cubicBezTo>
                <a:lnTo>
                  <a:pt x="6804303" y="3950996"/>
                </a:lnTo>
                <a:lnTo>
                  <a:pt x="6804303" y="4036335"/>
                </a:lnTo>
                <a:cubicBezTo>
                  <a:pt x="6804303" y="4107595"/>
                  <a:pt x="6746536" y="4165362"/>
                  <a:pt x="6675276" y="4165362"/>
                </a:cubicBezTo>
                <a:lnTo>
                  <a:pt x="6675277" y="4165361"/>
                </a:lnTo>
                <a:cubicBezTo>
                  <a:pt x="6604017" y="4165361"/>
                  <a:pt x="6546250" y="4107594"/>
                  <a:pt x="6546250" y="4036334"/>
                </a:cubicBezTo>
                <a:lnTo>
                  <a:pt x="6546250" y="1554198"/>
                </a:lnTo>
                <a:cubicBezTo>
                  <a:pt x="6546250" y="1625458"/>
                  <a:pt x="6604017" y="1683225"/>
                  <a:pt x="6675277" y="1683225"/>
                </a:cubicBezTo>
                <a:lnTo>
                  <a:pt x="6675276" y="1683226"/>
                </a:lnTo>
                <a:cubicBezTo>
                  <a:pt x="6746536" y="1683226"/>
                  <a:pt x="6804303" y="1625459"/>
                  <a:pt x="6804303" y="1554199"/>
                </a:cubicBezTo>
                <a:lnTo>
                  <a:pt x="6804303" y="1468860"/>
                </a:lnTo>
                <a:lnTo>
                  <a:pt x="6814067" y="1420499"/>
                </a:lnTo>
                <a:cubicBezTo>
                  <a:pt x="6833654" y="1374189"/>
                  <a:pt x="6879509" y="1341695"/>
                  <a:pt x="6932954" y="1341695"/>
                </a:cubicBezTo>
                <a:cubicBezTo>
                  <a:pt x="6986399" y="1341695"/>
                  <a:pt x="7032254" y="1374189"/>
                  <a:pt x="7051842" y="1420499"/>
                </a:cubicBezTo>
                <a:lnTo>
                  <a:pt x="7061980" y="1470718"/>
                </a:lnTo>
                <a:close/>
                <a:moveTo>
                  <a:pt x="1906603" y="952910"/>
                </a:moveTo>
                <a:lnTo>
                  <a:pt x="1904154" y="953744"/>
                </a:lnTo>
                <a:lnTo>
                  <a:pt x="1903760" y="953778"/>
                </a:lnTo>
                <a:close/>
                <a:moveTo>
                  <a:pt x="8600713" y="896365"/>
                </a:moveTo>
                <a:lnTo>
                  <a:pt x="8600714" y="896369"/>
                </a:lnTo>
                <a:lnTo>
                  <a:pt x="8600713" y="3568837"/>
                </a:lnTo>
                <a:lnTo>
                  <a:pt x="8590575" y="3518618"/>
                </a:lnTo>
                <a:cubicBezTo>
                  <a:pt x="8570987" y="3472308"/>
                  <a:pt x="8525132" y="3439814"/>
                  <a:pt x="8471687" y="3439814"/>
                </a:cubicBezTo>
                <a:cubicBezTo>
                  <a:pt x="8418242" y="3439814"/>
                  <a:pt x="8372387" y="3472308"/>
                  <a:pt x="8352800" y="3518618"/>
                </a:cubicBezTo>
                <a:lnTo>
                  <a:pt x="8343036" y="3566978"/>
                </a:lnTo>
                <a:lnTo>
                  <a:pt x="8343036" y="4153380"/>
                </a:lnTo>
                <a:cubicBezTo>
                  <a:pt x="8343036" y="4224640"/>
                  <a:pt x="8285269" y="4282407"/>
                  <a:pt x="8214009" y="4282407"/>
                </a:cubicBezTo>
                <a:lnTo>
                  <a:pt x="8214010" y="4282406"/>
                </a:lnTo>
                <a:cubicBezTo>
                  <a:pt x="8142750" y="4282406"/>
                  <a:pt x="8084983" y="4224639"/>
                  <a:pt x="8084983" y="4153379"/>
                </a:cubicBezTo>
                <a:lnTo>
                  <a:pt x="8084983" y="1671243"/>
                </a:lnTo>
                <a:cubicBezTo>
                  <a:pt x="8084983" y="1742503"/>
                  <a:pt x="8142750" y="1800270"/>
                  <a:pt x="8214010" y="1800270"/>
                </a:cubicBezTo>
                <a:lnTo>
                  <a:pt x="8214009" y="1800271"/>
                </a:lnTo>
                <a:cubicBezTo>
                  <a:pt x="8285269" y="1800271"/>
                  <a:pt x="8343036" y="1742504"/>
                  <a:pt x="8343036" y="1671244"/>
                </a:cubicBezTo>
                <a:lnTo>
                  <a:pt x="8343036" y="1084842"/>
                </a:lnTo>
                <a:lnTo>
                  <a:pt x="8352800" y="1036482"/>
                </a:lnTo>
                <a:cubicBezTo>
                  <a:pt x="8372387" y="990172"/>
                  <a:pt x="8418242" y="957678"/>
                  <a:pt x="8471687" y="957678"/>
                </a:cubicBezTo>
                <a:cubicBezTo>
                  <a:pt x="8525132" y="957678"/>
                  <a:pt x="8570987" y="990172"/>
                  <a:pt x="8590575" y="1036482"/>
                </a:cubicBezTo>
                <a:lnTo>
                  <a:pt x="8600713" y="1086701"/>
                </a:lnTo>
                <a:close/>
                <a:moveTo>
                  <a:pt x="5145170" y="831547"/>
                </a:moveTo>
                <a:lnTo>
                  <a:pt x="5148013" y="832415"/>
                </a:lnTo>
                <a:lnTo>
                  <a:pt x="5147619" y="832381"/>
                </a:lnTo>
                <a:close/>
                <a:moveTo>
                  <a:pt x="145219" y="617282"/>
                </a:moveTo>
                <a:lnTo>
                  <a:pt x="142770" y="618116"/>
                </a:lnTo>
                <a:lnTo>
                  <a:pt x="142376" y="618150"/>
                </a:lnTo>
                <a:close/>
                <a:moveTo>
                  <a:pt x="8979456" y="554677"/>
                </a:moveTo>
                <a:cubicBezTo>
                  <a:pt x="9019540" y="554677"/>
                  <a:pt x="9055354" y="572955"/>
                  <a:pt x="9079020" y="601631"/>
                </a:cubicBezTo>
                <a:lnTo>
                  <a:pt x="9095250" y="628382"/>
                </a:lnTo>
                <a:lnTo>
                  <a:pt x="9095250" y="1251118"/>
                </a:lnTo>
                <a:cubicBezTo>
                  <a:pt x="9095250" y="1322378"/>
                  <a:pt x="9153017" y="1380145"/>
                  <a:pt x="9224277" y="1380145"/>
                </a:cubicBezTo>
                <a:lnTo>
                  <a:pt x="9224276" y="1380146"/>
                </a:lnTo>
                <a:cubicBezTo>
                  <a:pt x="9295536" y="1380146"/>
                  <a:pt x="9353303" y="1322379"/>
                  <a:pt x="9353303" y="1251119"/>
                </a:cubicBezTo>
                <a:lnTo>
                  <a:pt x="9353303" y="859000"/>
                </a:lnTo>
                <a:lnTo>
                  <a:pt x="9353304" y="859004"/>
                </a:lnTo>
                <a:cubicBezTo>
                  <a:pt x="9353304" y="1817086"/>
                  <a:pt x="9353303" y="2775171"/>
                  <a:pt x="9353303" y="3733255"/>
                </a:cubicBezTo>
                <a:cubicBezTo>
                  <a:pt x="9353303" y="3804515"/>
                  <a:pt x="9295536" y="3862282"/>
                  <a:pt x="9224276" y="3862282"/>
                </a:cubicBezTo>
                <a:lnTo>
                  <a:pt x="9224277" y="3862281"/>
                </a:lnTo>
                <a:cubicBezTo>
                  <a:pt x="9153017" y="3862281"/>
                  <a:pt x="9095250" y="3804514"/>
                  <a:pt x="9095250" y="3733254"/>
                </a:cubicBezTo>
                <a:lnTo>
                  <a:pt x="9095250" y="3110518"/>
                </a:lnTo>
                <a:lnTo>
                  <a:pt x="9079020" y="3083767"/>
                </a:lnTo>
                <a:cubicBezTo>
                  <a:pt x="9055354" y="3055091"/>
                  <a:pt x="9019540" y="3036813"/>
                  <a:pt x="8979456" y="3036813"/>
                </a:cubicBezTo>
                <a:cubicBezTo>
                  <a:pt x="8926011" y="3036813"/>
                  <a:pt x="8880156" y="3069307"/>
                  <a:pt x="8860569" y="3115617"/>
                </a:cubicBezTo>
                <a:lnTo>
                  <a:pt x="8858767" y="3124540"/>
                </a:lnTo>
                <a:lnTo>
                  <a:pt x="8858767" y="3552315"/>
                </a:lnTo>
                <a:cubicBezTo>
                  <a:pt x="8858767" y="3623575"/>
                  <a:pt x="8801000" y="3681342"/>
                  <a:pt x="8729740" y="3681342"/>
                </a:cubicBezTo>
                <a:lnTo>
                  <a:pt x="8729741" y="3681341"/>
                </a:lnTo>
                <a:cubicBezTo>
                  <a:pt x="8658481" y="3681341"/>
                  <a:pt x="8600714" y="3623574"/>
                  <a:pt x="8600714" y="3552314"/>
                </a:cubicBezTo>
                <a:lnTo>
                  <a:pt x="8600714" y="1070178"/>
                </a:lnTo>
                <a:cubicBezTo>
                  <a:pt x="8600714" y="1141438"/>
                  <a:pt x="8658481" y="1199205"/>
                  <a:pt x="8729741" y="1199205"/>
                </a:cubicBezTo>
                <a:lnTo>
                  <a:pt x="8729740" y="1199206"/>
                </a:lnTo>
                <a:cubicBezTo>
                  <a:pt x="8801000" y="1199206"/>
                  <a:pt x="8858767" y="1141439"/>
                  <a:pt x="8858767" y="1070179"/>
                </a:cubicBezTo>
                <a:lnTo>
                  <a:pt x="8858767" y="642404"/>
                </a:lnTo>
                <a:lnTo>
                  <a:pt x="8860569" y="633481"/>
                </a:lnTo>
                <a:cubicBezTo>
                  <a:pt x="8880156" y="587171"/>
                  <a:pt x="8926011" y="554677"/>
                  <a:pt x="8979456" y="554677"/>
                </a:cubicBezTo>
                <a:close/>
                <a:moveTo>
                  <a:pt x="7449062" y="554677"/>
                </a:moveTo>
                <a:cubicBezTo>
                  <a:pt x="7502507" y="554677"/>
                  <a:pt x="7548362" y="587171"/>
                  <a:pt x="7567950" y="633481"/>
                </a:cubicBezTo>
                <a:lnTo>
                  <a:pt x="7575418" y="670474"/>
                </a:lnTo>
                <a:lnTo>
                  <a:pt x="7575418" y="1050826"/>
                </a:lnTo>
                <a:cubicBezTo>
                  <a:pt x="7575418" y="1122086"/>
                  <a:pt x="7633185" y="1179853"/>
                  <a:pt x="7704445" y="1179853"/>
                </a:cubicBezTo>
                <a:lnTo>
                  <a:pt x="7704444" y="1179854"/>
                </a:lnTo>
                <a:cubicBezTo>
                  <a:pt x="7775704" y="1179854"/>
                  <a:pt x="7833471" y="1122087"/>
                  <a:pt x="7833471" y="1050827"/>
                </a:cubicBezTo>
                <a:lnTo>
                  <a:pt x="7833471" y="741881"/>
                </a:lnTo>
                <a:lnTo>
                  <a:pt x="7837069" y="724062"/>
                </a:lnTo>
                <a:cubicBezTo>
                  <a:pt x="7856656" y="677752"/>
                  <a:pt x="7902511" y="645258"/>
                  <a:pt x="7955956" y="645258"/>
                </a:cubicBezTo>
                <a:cubicBezTo>
                  <a:pt x="8009401" y="645258"/>
                  <a:pt x="8055256" y="677752"/>
                  <a:pt x="8074844" y="724062"/>
                </a:cubicBezTo>
                <a:lnTo>
                  <a:pt x="8084982" y="774281"/>
                </a:lnTo>
                <a:lnTo>
                  <a:pt x="8084982" y="583945"/>
                </a:lnTo>
                <a:lnTo>
                  <a:pt x="8084983" y="583949"/>
                </a:lnTo>
                <a:lnTo>
                  <a:pt x="8084982" y="3256417"/>
                </a:lnTo>
                <a:lnTo>
                  <a:pt x="8074844" y="3206198"/>
                </a:lnTo>
                <a:cubicBezTo>
                  <a:pt x="8055256" y="3159888"/>
                  <a:pt x="8009401" y="3127394"/>
                  <a:pt x="7955956" y="3127394"/>
                </a:cubicBezTo>
                <a:cubicBezTo>
                  <a:pt x="7902511" y="3127394"/>
                  <a:pt x="7856656" y="3159888"/>
                  <a:pt x="7837069" y="3206198"/>
                </a:cubicBezTo>
                <a:lnTo>
                  <a:pt x="7833471" y="3224017"/>
                </a:lnTo>
                <a:lnTo>
                  <a:pt x="7833471" y="3532963"/>
                </a:lnTo>
                <a:cubicBezTo>
                  <a:pt x="7833471" y="3604223"/>
                  <a:pt x="7775704" y="3661990"/>
                  <a:pt x="7704444" y="3661990"/>
                </a:cubicBezTo>
                <a:lnTo>
                  <a:pt x="7704445" y="3661989"/>
                </a:lnTo>
                <a:cubicBezTo>
                  <a:pt x="7633185" y="3661989"/>
                  <a:pt x="7575418" y="3604222"/>
                  <a:pt x="7575418" y="3532962"/>
                </a:cubicBezTo>
                <a:lnTo>
                  <a:pt x="7575418" y="3152610"/>
                </a:lnTo>
                <a:lnTo>
                  <a:pt x="7567950" y="3115617"/>
                </a:lnTo>
                <a:cubicBezTo>
                  <a:pt x="7548362" y="3069307"/>
                  <a:pt x="7502507" y="3036813"/>
                  <a:pt x="7449062" y="3036813"/>
                </a:cubicBezTo>
                <a:cubicBezTo>
                  <a:pt x="7377802" y="3036813"/>
                  <a:pt x="7320035" y="3094580"/>
                  <a:pt x="7320035" y="3165840"/>
                </a:cubicBezTo>
                <a:lnTo>
                  <a:pt x="7320035" y="1299738"/>
                </a:lnTo>
                <a:lnTo>
                  <a:pt x="7320035" y="683704"/>
                </a:lnTo>
                <a:cubicBezTo>
                  <a:pt x="7320035" y="612444"/>
                  <a:pt x="7377802" y="554677"/>
                  <a:pt x="7449062" y="554677"/>
                </a:cubicBezTo>
                <a:close/>
                <a:moveTo>
                  <a:pt x="1148720" y="325450"/>
                </a:moveTo>
                <a:lnTo>
                  <a:pt x="1146272" y="326284"/>
                </a:lnTo>
                <a:lnTo>
                  <a:pt x="1145878" y="326318"/>
                </a:lnTo>
                <a:close/>
                <a:moveTo>
                  <a:pt x="884382" y="0"/>
                </a:moveTo>
                <a:cubicBezTo>
                  <a:pt x="937827" y="0"/>
                  <a:pt x="983682" y="32494"/>
                  <a:pt x="1003270" y="78804"/>
                </a:cubicBezTo>
                <a:lnTo>
                  <a:pt x="1003501" y="79948"/>
                </a:lnTo>
                <a:lnTo>
                  <a:pt x="1003501" y="201368"/>
                </a:lnTo>
                <a:cubicBezTo>
                  <a:pt x="1003501" y="254813"/>
                  <a:pt x="1035995" y="300668"/>
                  <a:pt x="1082305" y="320256"/>
                </a:cubicBezTo>
                <a:lnTo>
                  <a:pt x="1126105" y="329098"/>
                </a:lnTo>
                <a:lnTo>
                  <a:pt x="1126105" y="330464"/>
                </a:lnTo>
                <a:lnTo>
                  <a:pt x="1149585" y="332831"/>
                </a:lnTo>
                <a:cubicBezTo>
                  <a:pt x="1195784" y="342284"/>
                  <a:pt x="1233395" y="375304"/>
                  <a:pt x="1249314" y="418780"/>
                </a:cubicBezTo>
                <a:lnTo>
                  <a:pt x="1257516" y="465251"/>
                </a:lnTo>
                <a:lnTo>
                  <a:pt x="1257516" y="932420"/>
                </a:lnTo>
                <a:cubicBezTo>
                  <a:pt x="1257516" y="1003680"/>
                  <a:pt x="1315283" y="1061447"/>
                  <a:pt x="1386543" y="1061447"/>
                </a:cubicBezTo>
                <a:lnTo>
                  <a:pt x="1386542" y="1061448"/>
                </a:lnTo>
                <a:cubicBezTo>
                  <a:pt x="1457802" y="1061448"/>
                  <a:pt x="1515570" y="1003681"/>
                  <a:pt x="1515570" y="932421"/>
                </a:cubicBezTo>
                <a:lnTo>
                  <a:pt x="1515570" y="668041"/>
                </a:lnTo>
                <a:lnTo>
                  <a:pt x="1517511" y="658421"/>
                </a:lnTo>
                <a:cubicBezTo>
                  <a:pt x="1537099" y="612111"/>
                  <a:pt x="1582954" y="579617"/>
                  <a:pt x="1636399" y="579617"/>
                </a:cubicBezTo>
                <a:cubicBezTo>
                  <a:pt x="1689845" y="579617"/>
                  <a:pt x="1735700" y="612111"/>
                  <a:pt x="1755288" y="658421"/>
                </a:cubicBezTo>
                <a:lnTo>
                  <a:pt x="1761384" y="688617"/>
                </a:lnTo>
                <a:lnTo>
                  <a:pt x="1761384" y="828828"/>
                </a:lnTo>
                <a:cubicBezTo>
                  <a:pt x="1761384" y="882273"/>
                  <a:pt x="1793877" y="928128"/>
                  <a:pt x="1840188" y="947716"/>
                </a:cubicBezTo>
                <a:lnTo>
                  <a:pt x="1883988" y="956558"/>
                </a:lnTo>
                <a:lnTo>
                  <a:pt x="1883988" y="957924"/>
                </a:lnTo>
                <a:lnTo>
                  <a:pt x="1907468" y="960291"/>
                </a:lnTo>
                <a:cubicBezTo>
                  <a:pt x="1953665" y="969744"/>
                  <a:pt x="1991277" y="1002764"/>
                  <a:pt x="2007197" y="1046240"/>
                </a:cubicBezTo>
                <a:lnTo>
                  <a:pt x="2015397" y="1092711"/>
                </a:lnTo>
                <a:lnTo>
                  <a:pt x="2015397" y="1559880"/>
                </a:lnTo>
                <a:cubicBezTo>
                  <a:pt x="2015397" y="1631140"/>
                  <a:pt x="2073164" y="1688907"/>
                  <a:pt x="2144425" y="1688907"/>
                </a:cubicBezTo>
                <a:lnTo>
                  <a:pt x="2144424" y="1688908"/>
                </a:lnTo>
                <a:cubicBezTo>
                  <a:pt x="2215684" y="1688908"/>
                  <a:pt x="2273451" y="1631141"/>
                  <a:pt x="2273451" y="1559881"/>
                </a:cubicBezTo>
                <a:lnTo>
                  <a:pt x="2273451" y="1387955"/>
                </a:lnTo>
                <a:lnTo>
                  <a:pt x="2277495" y="1365040"/>
                </a:lnTo>
                <a:cubicBezTo>
                  <a:pt x="2293413" y="1321564"/>
                  <a:pt x="2331025" y="1288544"/>
                  <a:pt x="2377224" y="1279091"/>
                </a:cubicBezTo>
                <a:lnTo>
                  <a:pt x="2400704" y="1276724"/>
                </a:lnTo>
                <a:lnTo>
                  <a:pt x="2400704" y="1275986"/>
                </a:lnTo>
                <a:lnTo>
                  <a:pt x="2448773" y="1266282"/>
                </a:lnTo>
                <a:cubicBezTo>
                  <a:pt x="2495082" y="1246694"/>
                  <a:pt x="2527576" y="1200839"/>
                  <a:pt x="2527576" y="1147394"/>
                </a:cubicBezTo>
                <a:lnTo>
                  <a:pt x="2527576" y="1021827"/>
                </a:lnTo>
                <a:lnTo>
                  <a:pt x="2549364" y="983850"/>
                </a:lnTo>
                <a:cubicBezTo>
                  <a:pt x="2568647" y="960484"/>
                  <a:pt x="2595630" y="943708"/>
                  <a:pt x="2626428" y="937406"/>
                </a:cubicBezTo>
                <a:lnTo>
                  <a:pt x="2649908" y="935039"/>
                </a:lnTo>
                <a:lnTo>
                  <a:pt x="2649908" y="934301"/>
                </a:lnTo>
                <a:lnTo>
                  <a:pt x="2697978" y="924597"/>
                </a:lnTo>
                <a:cubicBezTo>
                  <a:pt x="2744287" y="905009"/>
                  <a:pt x="2776780" y="859154"/>
                  <a:pt x="2776780" y="805709"/>
                </a:cubicBezTo>
                <a:lnTo>
                  <a:pt x="2776781" y="660766"/>
                </a:lnTo>
                <a:lnTo>
                  <a:pt x="2777254" y="658421"/>
                </a:lnTo>
                <a:cubicBezTo>
                  <a:pt x="2796841" y="612111"/>
                  <a:pt x="2842696" y="579617"/>
                  <a:pt x="2896141" y="579617"/>
                </a:cubicBezTo>
                <a:cubicBezTo>
                  <a:pt x="2949586" y="579617"/>
                  <a:pt x="2995441" y="612111"/>
                  <a:pt x="3015030" y="658421"/>
                </a:cubicBezTo>
                <a:lnTo>
                  <a:pt x="3020250" y="684282"/>
                </a:lnTo>
                <a:lnTo>
                  <a:pt x="3020250" y="1323655"/>
                </a:lnTo>
                <a:cubicBezTo>
                  <a:pt x="3020250" y="1394915"/>
                  <a:pt x="3078017" y="1452682"/>
                  <a:pt x="3149278" y="1452682"/>
                </a:cubicBezTo>
                <a:lnTo>
                  <a:pt x="3149277" y="1452683"/>
                </a:lnTo>
                <a:cubicBezTo>
                  <a:pt x="3220537" y="1452683"/>
                  <a:pt x="3278304" y="1394916"/>
                  <a:pt x="3278304" y="1323656"/>
                </a:cubicBezTo>
                <a:lnTo>
                  <a:pt x="3278304" y="1102220"/>
                </a:lnTo>
                <a:lnTo>
                  <a:pt x="3279457" y="1096508"/>
                </a:lnTo>
                <a:cubicBezTo>
                  <a:pt x="3299043" y="1050198"/>
                  <a:pt x="3344899" y="1017704"/>
                  <a:pt x="3398344" y="1017704"/>
                </a:cubicBezTo>
                <a:cubicBezTo>
                  <a:pt x="3451789" y="1017704"/>
                  <a:pt x="3497644" y="1050198"/>
                  <a:pt x="3517232" y="1096508"/>
                </a:cubicBezTo>
                <a:lnTo>
                  <a:pt x="3522746" y="1123820"/>
                </a:lnTo>
                <a:lnTo>
                  <a:pt x="3522746" y="1174150"/>
                </a:lnTo>
                <a:cubicBezTo>
                  <a:pt x="3522746" y="1227595"/>
                  <a:pt x="3555240" y="1273450"/>
                  <a:pt x="3601550" y="1293038"/>
                </a:cubicBezTo>
                <a:lnTo>
                  <a:pt x="3645350" y="1301880"/>
                </a:lnTo>
                <a:lnTo>
                  <a:pt x="3645350" y="1303246"/>
                </a:lnTo>
                <a:lnTo>
                  <a:pt x="3668830" y="1305613"/>
                </a:lnTo>
                <a:cubicBezTo>
                  <a:pt x="3715028" y="1315066"/>
                  <a:pt x="3752640" y="1348086"/>
                  <a:pt x="3768559" y="1391562"/>
                </a:cubicBezTo>
                <a:lnTo>
                  <a:pt x="3776760" y="1438033"/>
                </a:lnTo>
                <a:lnTo>
                  <a:pt x="3776760" y="1905202"/>
                </a:lnTo>
                <a:cubicBezTo>
                  <a:pt x="3776760" y="1976462"/>
                  <a:pt x="3834527" y="2034229"/>
                  <a:pt x="3905787" y="2034229"/>
                </a:cubicBezTo>
                <a:lnTo>
                  <a:pt x="3905786" y="2034230"/>
                </a:lnTo>
                <a:cubicBezTo>
                  <a:pt x="3977046" y="2034230"/>
                  <a:pt x="4034813" y="1976463"/>
                  <a:pt x="4034813" y="1905203"/>
                </a:cubicBezTo>
                <a:lnTo>
                  <a:pt x="4034813" y="1659178"/>
                </a:lnTo>
                <a:lnTo>
                  <a:pt x="4038951" y="1638685"/>
                </a:lnTo>
                <a:cubicBezTo>
                  <a:pt x="4058538" y="1592375"/>
                  <a:pt x="4104393" y="1559881"/>
                  <a:pt x="4157838" y="1559881"/>
                </a:cubicBezTo>
                <a:cubicBezTo>
                  <a:pt x="4211281" y="1559881"/>
                  <a:pt x="4257136" y="1592375"/>
                  <a:pt x="4276724" y="1638685"/>
                </a:cubicBezTo>
                <a:lnTo>
                  <a:pt x="4278550" y="1647730"/>
                </a:lnTo>
                <a:lnTo>
                  <a:pt x="4278550" y="1759088"/>
                </a:lnTo>
                <a:cubicBezTo>
                  <a:pt x="4278550" y="1830348"/>
                  <a:pt x="4336317" y="1888115"/>
                  <a:pt x="4407577" y="1888115"/>
                </a:cubicBezTo>
                <a:lnTo>
                  <a:pt x="4407576" y="1888116"/>
                </a:lnTo>
                <a:cubicBezTo>
                  <a:pt x="4478836" y="1888116"/>
                  <a:pt x="4536603" y="1830349"/>
                  <a:pt x="4536603" y="1759089"/>
                </a:cubicBezTo>
                <a:lnTo>
                  <a:pt x="4536603" y="1151654"/>
                </a:lnTo>
                <a:lnTo>
                  <a:pt x="4542703" y="1121438"/>
                </a:lnTo>
                <a:cubicBezTo>
                  <a:pt x="4562291" y="1075128"/>
                  <a:pt x="4608146" y="1042634"/>
                  <a:pt x="4661591" y="1042634"/>
                </a:cubicBezTo>
                <a:cubicBezTo>
                  <a:pt x="4701675" y="1042634"/>
                  <a:pt x="4737489" y="1060912"/>
                  <a:pt x="4761155" y="1089588"/>
                </a:cubicBezTo>
                <a:lnTo>
                  <a:pt x="4778322" y="1117883"/>
                </a:lnTo>
                <a:lnTo>
                  <a:pt x="4778322" y="1438518"/>
                </a:lnTo>
                <a:cubicBezTo>
                  <a:pt x="4778322" y="1509778"/>
                  <a:pt x="4836089" y="1567545"/>
                  <a:pt x="4907349" y="1567545"/>
                </a:cubicBezTo>
                <a:lnTo>
                  <a:pt x="4907348" y="1567544"/>
                </a:lnTo>
                <a:cubicBezTo>
                  <a:pt x="4978608" y="1567544"/>
                  <a:pt x="5036375" y="1509777"/>
                  <a:pt x="5036375" y="1438517"/>
                </a:cubicBezTo>
                <a:lnTo>
                  <a:pt x="5036375" y="971348"/>
                </a:lnTo>
                <a:lnTo>
                  <a:pt x="5044576" y="924877"/>
                </a:lnTo>
                <a:cubicBezTo>
                  <a:pt x="5060495" y="881401"/>
                  <a:pt x="5098107" y="848381"/>
                  <a:pt x="5144305" y="838928"/>
                </a:cubicBezTo>
                <a:lnTo>
                  <a:pt x="5167785" y="836561"/>
                </a:lnTo>
                <a:lnTo>
                  <a:pt x="5167785" y="835195"/>
                </a:lnTo>
                <a:lnTo>
                  <a:pt x="5211585" y="826353"/>
                </a:lnTo>
                <a:cubicBezTo>
                  <a:pt x="5257895" y="806765"/>
                  <a:pt x="5290389" y="760910"/>
                  <a:pt x="5290389" y="707465"/>
                </a:cubicBezTo>
                <a:lnTo>
                  <a:pt x="5290389" y="631337"/>
                </a:lnTo>
                <a:lnTo>
                  <a:pt x="5316595" y="592468"/>
                </a:lnTo>
                <a:cubicBezTo>
                  <a:pt x="5339944" y="569119"/>
                  <a:pt x="5372201" y="554677"/>
                  <a:pt x="5407831" y="554677"/>
                </a:cubicBezTo>
                <a:cubicBezTo>
                  <a:pt x="5447914" y="554677"/>
                  <a:pt x="5483729" y="572955"/>
                  <a:pt x="5507394" y="601631"/>
                </a:cubicBezTo>
                <a:lnTo>
                  <a:pt x="5523625" y="628382"/>
                </a:lnTo>
                <a:lnTo>
                  <a:pt x="5523625" y="1251118"/>
                </a:lnTo>
                <a:cubicBezTo>
                  <a:pt x="5523625" y="1322378"/>
                  <a:pt x="5581392" y="1380145"/>
                  <a:pt x="5652652" y="1380145"/>
                </a:cubicBezTo>
                <a:lnTo>
                  <a:pt x="5652651" y="1380146"/>
                </a:lnTo>
                <a:cubicBezTo>
                  <a:pt x="5723911" y="1380146"/>
                  <a:pt x="5781678" y="1322379"/>
                  <a:pt x="5781678" y="1251119"/>
                </a:cubicBezTo>
                <a:lnTo>
                  <a:pt x="5781678" y="958319"/>
                </a:lnTo>
                <a:lnTo>
                  <a:pt x="5791441" y="909959"/>
                </a:lnTo>
                <a:cubicBezTo>
                  <a:pt x="5811029" y="863649"/>
                  <a:pt x="5856884" y="831155"/>
                  <a:pt x="5910329" y="831155"/>
                </a:cubicBezTo>
                <a:cubicBezTo>
                  <a:pt x="5963774" y="831155"/>
                  <a:pt x="6009629" y="863649"/>
                  <a:pt x="6029217" y="909959"/>
                </a:cubicBezTo>
                <a:lnTo>
                  <a:pt x="6036685" y="946952"/>
                </a:lnTo>
                <a:lnTo>
                  <a:pt x="6036685" y="1016695"/>
                </a:lnTo>
                <a:lnTo>
                  <a:pt x="6039356" y="1029925"/>
                </a:lnTo>
                <a:lnTo>
                  <a:pt x="6039356" y="1088389"/>
                </a:lnTo>
                <a:lnTo>
                  <a:pt x="6045258" y="1059156"/>
                </a:lnTo>
                <a:lnTo>
                  <a:pt x="6046825" y="1066918"/>
                </a:lnTo>
                <a:cubicBezTo>
                  <a:pt x="6066412" y="1113228"/>
                  <a:pt x="6112267" y="1145722"/>
                  <a:pt x="6165712" y="1145722"/>
                </a:cubicBezTo>
                <a:lnTo>
                  <a:pt x="6165711" y="1145723"/>
                </a:lnTo>
                <a:cubicBezTo>
                  <a:pt x="6219156" y="1145723"/>
                  <a:pt x="6265011" y="1113229"/>
                  <a:pt x="6284599" y="1066919"/>
                </a:cubicBezTo>
                <a:lnTo>
                  <a:pt x="6286167" y="1059154"/>
                </a:lnTo>
                <a:lnTo>
                  <a:pt x="6288196" y="1069209"/>
                </a:lnTo>
                <a:lnTo>
                  <a:pt x="6288196" y="1049101"/>
                </a:lnTo>
                <a:lnTo>
                  <a:pt x="6294738" y="1016696"/>
                </a:lnTo>
                <a:lnTo>
                  <a:pt x="6294738" y="927778"/>
                </a:lnTo>
                <a:lnTo>
                  <a:pt x="6298336" y="909959"/>
                </a:lnTo>
                <a:cubicBezTo>
                  <a:pt x="6317923" y="863649"/>
                  <a:pt x="6363778" y="831155"/>
                  <a:pt x="6417223" y="831155"/>
                </a:cubicBezTo>
                <a:cubicBezTo>
                  <a:pt x="6470668" y="831155"/>
                  <a:pt x="6516523" y="863649"/>
                  <a:pt x="6536111" y="909959"/>
                </a:cubicBezTo>
                <a:lnTo>
                  <a:pt x="6546249" y="960178"/>
                </a:lnTo>
                <a:lnTo>
                  <a:pt x="6546249" y="769842"/>
                </a:lnTo>
                <a:lnTo>
                  <a:pt x="6546250" y="769846"/>
                </a:lnTo>
                <a:lnTo>
                  <a:pt x="6546249" y="3442314"/>
                </a:lnTo>
                <a:lnTo>
                  <a:pt x="6536111" y="3392095"/>
                </a:lnTo>
                <a:cubicBezTo>
                  <a:pt x="6516523" y="3345785"/>
                  <a:pt x="6470668" y="3313291"/>
                  <a:pt x="6417223" y="3313291"/>
                </a:cubicBezTo>
                <a:cubicBezTo>
                  <a:pt x="6363778" y="3313291"/>
                  <a:pt x="6317923" y="3345785"/>
                  <a:pt x="6298336" y="3392095"/>
                </a:cubicBezTo>
                <a:lnTo>
                  <a:pt x="6294738" y="3409914"/>
                </a:lnTo>
                <a:lnTo>
                  <a:pt x="6294738" y="3498832"/>
                </a:lnTo>
                <a:cubicBezTo>
                  <a:pt x="6294738" y="3570092"/>
                  <a:pt x="6236971" y="3627859"/>
                  <a:pt x="6165711" y="3627859"/>
                </a:cubicBezTo>
                <a:lnTo>
                  <a:pt x="6165712" y="3627858"/>
                </a:lnTo>
                <a:cubicBezTo>
                  <a:pt x="6094452" y="3627858"/>
                  <a:pt x="6036685" y="3570091"/>
                  <a:pt x="6036685" y="3498831"/>
                </a:cubicBezTo>
                <a:lnTo>
                  <a:pt x="6036685" y="3429088"/>
                </a:lnTo>
                <a:lnTo>
                  <a:pt x="6029217" y="3392095"/>
                </a:lnTo>
                <a:cubicBezTo>
                  <a:pt x="6009629" y="3345785"/>
                  <a:pt x="5963774" y="3313291"/>
                  <a:pt x="5910329" y="3313291"/>
                </a:cubicBezTo>
                <a:cubicBezTo>
                  <a:pt x="5856884" y="3313291"/>
                  <a:pt x="5811029" y="3345785"/>
                  <a:pt x="5791441" y="3392095"/>
                </a:cubicBezTo>
                <a:lnTo>
                  <a:pt x="5781678" y="3440455"/>
                </a:lnTo>
                <a:lnTo>
                  <a:pt x="5781678" y="3733255"/>
                </a:lnTo>
                <a:cubicBezTo>
                  <a:pt x="5781678" y="3804515"/>
                  <a:pt x="5723911" y="3862282"/>
                  <a:pt x="5652651" y="3862282"/>
                </a:cubicBezTo>
                <a:lnTo>
                  <a:pt x="5652652" y="3862281"/>
                </a:lnTo>
                <a:cubicBezTo>
                  <a:pt x="5581392" y="3862281"/>
                  <a:pt x="5523625" y="3804514"/>
                  <a:pt x="5523625" y="3733254"/>
                </a:cubicBezTo>
                <a:lnTo>
                  <a:pt x="5523625" y="3110518"/>
                </a:lnTo>
                <a:lnTo>
                  <a:pt x="5507394" y="3083767"/>
                </a:lnTo>
                <a:cubicBezTo>
                  <a:pt x="5483729" y="3055091"/>
                  <a:pt x="5447914" y="3036813"/>
                  <a:pt x="5407831" y="3036813"/>
                </a:cubicBezTo>
                <a:cubicBezTo>
                  <a:pt x="5372201" y="3036813"/>
                  <a:pt x="5339944" y="3051255"/>
                  <a:pt x="5316595" y="3074604"/>
                </a:cubicBezTo>
                <a:lnTo>
                  <a:pt x="5290389" y="3113473"/>
                </a:lnTo>
                <a:lnTo>
                  <a:pt x="5290389" y="3189601"/>
                </a:lnTo>
                <a:cubicBezTo>
                  <a:pt x="5290389" y="3243046"/>
                  <a:pt x="5257895" y="3288901"/>
                  <a:pt x="5211585" y="3308489"/>
                </a:cubicBezTo>
                <a:lnTo>
                  <a:pt x="5167785" y="3317331"/>
                </a:lnTo>
                <a:lnTo>
                  <a:pt x="5167785" y="3318697"/>
                </a:lnTo>
                <a:lnTo>
                  <a:pt x="5144305" y="3321064"/>
                </a:lnTo>
                <a:cubicBezTo>
                  <a:pt x="5098107" y="3330517"/>
                  <a:pt x="5060495" y="3363537"/>
                  <a:pt x="5044576" y="3407013"/>
                </a:cubicBezTo>
                <a:lnTo>
                  <a:pt x="5036375" y="3453484"/>
                </a:lnTo>
                <a:lnTo>
                  <a:pt x="5036375" y="3920653"/>
                </a:lnTo>
                <a:cubicBezTo>
                  <a:pt x="5036375" y="3991913"/>
                  <a:pt x="4978608" y="4049680"/>
                  <a:pt x="4907348" y="4049680"/>
                </a:cubicBezTo>
                <a:lnTo>
                  <a:pt x="4907349" y="4049681"/>
                </a:lnTo>
                <a:cubicBezTo>
                  <a:pt x="4836089" y="4049681"/>
                  <a:pt x="4778322" y="3991914"/>
                  <a:pt x="4778322" y="3920654"/>
                </a:cubicBezTo>
                <a:lnTo>
                  <a:pt x="4778322" y="3600019"/>
                </a:lnTo>
                <a:lnTo>
                  <a:pt x="4761155" y="3571724"/>
                </a:lnTo>
                <a:cubicBezTo>
                  <a:pt x="4737489" y="3543048"/>
                  <a:pt x="4701675" y="3524770"/>
                  <a:pt x="4661591" y="3524770"/>
                </a:cubicBezTo>
                <a:cubicBezTo>
                  <a:pt x="4608146" y="3524770"/>
                  <a:pt x="4562291" y="3557264"/>
                  <a:pt x="4542703" y="3603574"/>
                </a:cubicBezTo>
                <a:lnTo>
                  <a:pt x="4536603" y="3633790"/>
                </a:lnTo>
                <a:lnTo>
                  <a:pt x="4536603" y="4241225"/>
                </a:lnTo>
                <a:cubicBezTo>
                  <a:pt x="4536603" y="4312485"/>
                  <a:pt x="4478836" y="4370252"/>
                  <a:pt x="4407576" y="4370252"/>
                </a:cubicBezTo>
                <a:lnTo>
                  <a:pt x="4407577" y="4370251"/>
                </a:lnTo>
                <a:cubicBezTo>
                  <a:pt x="4336317" y="4370251"/>
                  <a:pt x="4278550" y="4312484"/>
                  <a:pt x="4278550" y="4241224"/>
                </a:cubicBezTo>
                <a:lnTo>
                  <a:pt x="4278550" y="4129866"/>
                </a:lnTo>
                <a:lnTo>
                  <a:pt x="4276724" y="4120821"/>
                </a:lnTo>
                <a:cubicBezTo>
                  <a:pt x="4257136" y="4074511"/>
                  <a:pt x="4211281" y="4042017"/>
                  <a:pt x="4157838" y="4042017"/>
                </a:cubicBezTo>
                <a:cubicBezTo>
                  <a:pt x="4104393" y="4042017"/>
                  <a:pt x="4058538" y="4074511"/>
                  <a:pt x="4038951" y="4120821"/>
                </a:cubicBezTo>
                <a:lnTo>
                  <a:pt x="4034813" y="4141314"/>
                </a:lnTo>
                <a:lnTo>
                  <a:pt x="4034813" y="4387339"/>
                </a:lnTo>
                <a:cubicBezTo>
                  <a:pt x="4034813" y="4458599"/>
                  <a:pt x="3977046" y="4516366"/>
                  <a:pt x="3905786" y="4516366"/>
                </a:cubicBezTo>
                <a:lnTo>
                  <a:pt x="3905787" y="4516365"/>
                </a:lnTo>
                <a:cubicBezTo>
                  <a:pt x="3834527" y="4516365"/>
                  <a:pt x="3776760" y="4458598"/>
                  <a:pt x="3776760" y="4387338"/>
                </a:cubicBezTo>
                <a:lnTo>
                  <a:pt x="3776760" y="3920169"/>
                </a:lnTo>
                <a:lnTo>
                  <a:pt x="3768559" y="3873698"/>
                </a:lnTo>
                <a:cubicBezTo>
                  <a:pt x="3752640" y="3830222"/>
                  <a:pt x="3715028" y="3797202"/>
                  <a:pt x="3668830" y="3787749"/>
                </a:cubicBezTo>
                <a:lnTo>
                  <a:pt x="3645350" y="3785382"/>
                </a:lnTo>
                <a:lnTo>
                  <a:pt x="3645350" y="3784016"/>
                </a:lnTo>
                <a:lnTo>
                  <a:pt x="3601550" y="3775174"/>
                </a:lnTo>
                <a:cubicBezTo>
                  <a:pt x="3555240" y="3755586"/>
                  <a:pt x="3522746" y="3709731"/>
                  <a:pt x="3522746" y="3656286"/>
                </a:cubicBezTo>
                <a:lnTo>
                  <a:pt x="3522746" y="3605956"/>
                </a:lnTo>
                <a:lnTo>
                  <a:pt x="3517232" y="3578644"/>
                </a:lnTo>
                <a:cubicBezTo>
                  <a:pt x="3497644" y="3532334"/>
                  <a:pt x="3451789" y="3499840"/>
                  <a:pt x="3398344" y="3499840"/>
                </a:cubicBezTo>
                <a:cubicBezTo>
                  <a:pt x="3344899" y="3499840"/>
                  <a:pt x="3299043" y="3532334"/>
                  <a:pt x="3279457" y="3578644"/>
                </a:cubicBezTo>
                <a:lnTo>
                  <a:pt x="3278304" y="3584356"/>
                </a:lnTo>
                <a:lnTo>
                  <a:pt x="3278304" y="3805792"/>
                </a:lnTo>
                <a:cubicBezTo>
                  <a:pt x="3278304" y="3877052"/>
                  <a:pt x="3220537" y="3934819"/>
                  <a:pt x="3149277" y="3934819"/>
                </a:cubicBezTo>
                <a:lnTo>
                  <a:pt x="3149278" y="3934818"/>
                </a:lnTo>
                <a:cubicBezTo>
                  <a:pt x="3078017" y="3934818"/>
                  <a:pt x="3020250" y="3877051"/>
                  <a:pt x="3020250" y="3805791"/>
                </a:cubicBezTo>
                <a:lnTo>
                  <a:pt x="3020250" y="3166418"/>
                </a:lnTo>
                <a:lnTo>
                  <a:pt x="3015030" y="3140557"/>
                </a:lnTo>
                <a:cubicBezTo>
                  <a:pt x="2995441" y="3094247"/>
                  <a:pt x="2949586" y="3061753"/>
                  <a:pt x="2896141" y="3061753"/>
                </a:cubicBezTo>
                <a:cubicBezTo>
                  <a:pt x="2842696" y="3061753"/>
                  <a:pt x="2796841" y="3094247"/>
                  <a:pt x="2777254" y="3140557"/>
                </a:cubicBezTo>
                <a:lnTo>
                  <a:pt x="2776781" y="3142902"/>
                </a:lnTo>
                <a:lnTo>
                  <a:pt x="2776780" y="3287845"/>
                </a:lnTo>
                <a:cubicBezTo>
                  <a:pt x="2776780" y="3341290"/>
                  <a:pt x="2744287" y="3387145"/>
                  <a:pt x="2697978" y="3406733"/>
                </a:cubicBezTo>
                <a:lnTo>
                  <a:pt x="2649908" y="3416437"/>
                </a:lnTo>
                <a:lnTo>
                  <a:pt x="2649908" y="3417175"/>
                </a:lnTo>
                <a:lnTo>
                  <a:pt x="2626428" y="3419542"/>
                </a:lnTo>
                <a:cubicBezTo>
                  <a:pt x="2595630" y="3425844"/>
                  <a:pt x="2568647" y="3442620"/>
                  <a:pt x="2549364" y="3465986"/>
                </a:cubicBezTo>
                <a:lnTo>
                  <a:pt x="2527576" y="3503963"/>
                </a:lnTo>
                <a:lnTo>
                  <a:pt x="2527576" y="3629530"/>
                </a:lnTo>
                <a:cubicBezTo>
                  <a:pt x="2527576" y="3682975"/>
                  <a:pt x="2495082" y="3728830"/>
                  <a:pt x="2448773" y="3748418"/>
                </a:cubicBezTo>
                <a:lnTo>
                  <a:pt x="2400704" y="3758122"/>
                </a:lnTo>
                <a:lnTo>
                  <a:pt x="2400704" y="3758860"/>
                </a:lnTo>
                <a:lnTo>
                  <a:pt x="2377224" y="3761227"/>
                </a:lnTo>
                <a:cubicBezTo>
                  <a:pt x="2331025" y="3770680"/>
                  <a:pt x="2293413" y="3803700"/>
                  <a:pt x="2277495" y="3847176"/>
                </a:cubicBezTo>
                <a:lnTo>
                  <a:pt x="2273451" y="3870091"/>
                </a:lnTo>
                <a:lnTo>
                  <a:pt x="2273451" y="4042017"/>
                </a:lnTo>
                <a:cubicBezTo>
                  <a:pt x="2273451" y="4113277"/>
                  <a:pt x="2215684" y="4171044"/>
                  <a:pt x="2144424" y="4171044"/>
                </a:cubicBezTo>
                <a:lnTo>
                  <a:pt x="2144425" y="4171043"/>
                </a:lnTo>
                <a:cubicBezTo>
                  <a:pt x="2073164" y="4171043"/>
                  <a:pt x="2015397" y="4113276"/>
                  <a:pt x="2015397" y="4042016"/>
                </a:cubicBezTo>
                <a:lnTo>
                  <a:pt x="2015397" y="3574847"/>
                </a:lnTo>
                <a:lnTo>
                  <a:pt x="2007197" y="3528376"/>
                </a:lnTo>
                <a:cubicBezTo>
                  <a:pt x="1991277" y="3484900"/>
                  <a:pt x="1953665" y="3451880"/>
                  <a:pt x="1907468" y="3442427"/>
                </a:cubicBezTo>
                <a:lnTo>
                  <a:pt x="1883988" y="3440060"/>
                </a:lnTo>
                <a:lnTo>
                  <a:pt x="1883988" y="3438694"/>
                </a:lnTo>
                <a:lnTo>
                  <a:pt x="1840188" y="3429852"/>
                </a:lnTo>
                <a:cubicBezTo>
                  <a:pt x="1793877" y="3410264"/>
                  <a:pt x="1761384" y="3364409"/>
                  <a:pt x="1761384" y="3310964"/>
                </a:cubicBezTo>
                <a:lnTo>
                  <a:pt x="1761384" y="3170753"/>
                </a:lnTo>
                <a:lnTo>
                  <a:pt x="1755288" y="3140557"/>
                </a:lnTo>
                <a:cubicBezTo>
                  <a:pt x="1735700" y="3094247"/>
                  <a:pt x="1689845" y="3061753"/>
                  <a:pt x="1636399" y="3061753"/>
                </a:cubicBezTo>
                <a:cubicBezTo>
                  <a:pt x="1582954" y="3061753"/>
                  <a:pt x="1537099" y="3094247"/>
                  <a:pt x="1517511" y="3140557"/>
                </a:cubicBezTo>
                <a:lnTo>
                  <a:pt x="1515570" y="3150177"/>
                </a:lnTo>
                <a:lnTo>
                  <a:pt x="1515570" y="3414557"/>
                </a:lnTo>
                <a:cubicBezTo>
                  <a:pt x="1515570" y="3485817"/>
                  <a:pt x="1457802" y="3543584"/>
                  <a:pt x="1386542" y="3543584"/>
                </a:cubicBezTo>
                <a:lnTo>
                  <a:pt x="1386543" y="3543583"/>
                </a:lnTo>
                <a:cubicBezTo>
                  <a:pt x="1315283" y="3543583"/>
                  <a:pt x="1257516" y="3485816"/>
                  <a:pt x="1257516" y="3414556"/>
                </a:cubicBezTo>
                <a:lnTo>
                  <a:pt x="1257516" y="2947387"/>
                </a:lnTo>
                <a:lnTo>
                  <a:pt x="1249314" y="2900916"/>
                </a:lnTo>
                <a:cubicBezTo>
                  <a:pt x="1233395" y="2857440"/>
                  <a:pt x="1195784" y="2824420"/>
                  <a:pt x="1149585" y="2814967"/>
                </a:cubicBezTo>
                <a:lnTo>
                  <a:pt x="1126105" y="2812600"/>
                </a:lnTo>
                <a:lnTo>
                  <a:pt x="1126105" y="2811234"/>
                </a:lnTo>
                <a:lnTo>
                  <a:pt x="1082305" y="2802392"/>
                </a:lnTo>
                <a:cubicBezTo>
                  <a:pt x="1035995" y="2782804"/>
                  <a:pt x="1003501" y="2736949"/>
                  <a:pt x="1003501" y="2683504"/>
                </a:cubicBezTo>
                <a:lnTo>
                  <a:pt x="1003501" y="2562084"/>
                </a:lnTo>
                <a:lnTo>
                  <a:pt x="1003270" y="2560940"/>
                </a:lnTo>
                <a:cubicBezTo>
                  <a:pt x="983682" y="2514630"/>
                  <a:pt x="937827" y="2482136"/>
                  <a:pt x="884382" y="2482136"/>
                </a:cubicBezTo>
                <a:cubicBezTo>
                  <a:pt x="830937" y="2482136"/>
                  <a:pt x="785082" y="2514630"/>
                  <a:pt x="765495" y="2560940"/>
                </a:cubicBezTo>
                <a:lnTo>
                  <a:pt x="762039" y="2578060"/>
                </a:lnTo>
                <a:lnTo>
                  <a:pt x="762039" y="2789322"/>
                </a:lnTo>
                <a:cubicBezTo>
                  <a:pt x="762039" y="2842767"/>
                  <a:pt x="729545" y="2888622"/>
                  <a:pt x="683236" y="2908210"/>
                </a:cubicBezTo>
                <a:lnTo>
                  <a:pt x="635166" y="2917914"/>
                </a:lnTo>
                <a:lnTo>
                  <a:pt x="635166" y="2918652"/>
                </a:lnTo>
                <a:lnTo>
                  <a:pt x="611686" y="2921019"/>
                </a:lnTo>
                <a:cubicBezTo>
                  <a:pt x="580887" y="2927321"/>
                  <a:pt x="553905" y="2944097"/>
                  <a:pt x="534621" y="2967463"/>
                </a:cubicBezTo>
                <a:lnTo>
                  <a:pt x="512067" y="3006776"/>
                </a:lnTo>
                <a:lnTo>
                  <a:pt x="512067" y="3706389"/>
                </a:lnTo>
                <a:cubicBezTo>
                  <a:pt x="512067" y="3777649"/>
                  <a:pt x="454300" y="3835416"/>
                  <a:pt x="383040" y="3835416"/>
                </a:cubicBezTo>
                <a:lnTo>
                  <a:pt x="383041" y="3835415"/>
                </a:lnTo>
                <a:cubicBezTo>
                  <a:pt x="311781" y="3835415"/>
                  <a:pt x="254014" y="3777648"/>
                  <a:pt x="254014" y="3706388"/>
                </a:cubicBezTo>
                <a:lnTo>
                  <a:pt x="254014" y="3239219"/>
                </a:lnTo>
                <a:lnTo>
                  <a:pt x="245813" y="3192748"/>
                </a:lnTo>
                <a:cubicBezTo>
                  <a:pt x="229894" y="3149272"/>
                  <a:pt x="192282" y="3116252"/>
                  <a:pt x="146084" y="3106799"/>
                </a:cubicBezTo>
                <a:lnTo>
                  <a:pt x="122604" y="3104432"/>
                </a:lnTo>
                <a:lnTo>
                  <a:pt x="122604" y="3103066"/>
                </a:lnTo>
                <a:lnTo>
                  <a:pt x="78804" y="3094224"/>
                </a:lnTo>
                <a:cubicBezTo>
                  <a:pt x="32494" y="3074636"/>
                  <a:pt x="0" y="3028781"/>
                  <a:pt x="0" y="2975336"/>
                </a:cubicBezTo>
                <a:lnTo>
                  <a:pt x="0" y="493200"/>
                </a:lnTo>
                <a:cubicBezTo>
                  <a:pt x="0" y="546645"/>
                  <a:pt x="32494" y="592500"/>
                  <a:pt x="78804" y="612088"/>
                </a:cubicBezTo>
                <a:lnTo>
                  <a:pt x="122604" y="620930"/>
                </a:lnTo>
                <a:lnTo>
                  <a:pt x="122604" y="622296"/>
                </a:lnTo>
                <a:lnTo>
                  <a:pt x="146084" y="624663"/>
                </a:lnTo>
                <a:cubicBezTo>
                  <a:pt x="192282" y="634116"/>
                  <a:pt x="229894" y="667136"/>
                  <a:pt x="245813" y="710612"/>
                </a:cubicBezTo>
                <a:lnTo>
                  <a:pt x="254014" y="757083"/>
                </a:lnTo>
                <a:lnTo>
                  <a:pt x="254014" y="1224252"/>
                </a:lnTo>
                <a:cubicBezTo>
                  <a:pt x="254014" y="1295512"/>
                  <a:pt x="311781" y="1353279"/>
                  <a:pt x="383041" y="1353279"/>
                </a:cubicBezTo>
                <a:lnTo>
                  <a:pt x="383040" y="1353280"/>
                </a:lnTo>
                <a:cubicBezTo>
                  <a:pt x="454300" y="1353280"/>
                  <a:pt x="512067" y="1295513"/>
                  <a:pt x="512067" y="1224253"/>
                </a:cubicBezTo>
                <a:lnTo>
                  <a:pt x="512067" y="524640"/>
                </a:lnTo>
                <a:lnTo>
                  <a:pt x="534621" y="485327"/>
                </a:lnTo>
                <a:cubicBezTo>
                  <a:pt x="553905" y="461961"/>
                  <a:pt x="580887" y="445185"/>
                  <a:pt x="611686" y="438883"/>
                </a:cubicBezTo>
                <a:lnTo>
                  <a:pt x="635166" y="436516"/>
                </a:lnTo>
                <a:lnTo>
                  <a:pt x="635166" y="435778"/>
                </a:lnTo>
                <a:lnTo>
                  <a:pt x="683236" y="426074"/>
                </a:lnTo>
                <a:cubicBezTo>
                  <a:pt x="729545" y="406486"/>
                  <a:pt x="762039" y="360631"/>
                  <a:pt x="762039" y="307186"/>
                </a:cubicBezTo>
                <a:lnTo>
                  <a:pt x="762039" y="95924"/>
                </a:lnTo>
                <a:lnTo>
                  <a:pt x="765495" y="78804"/>
                </a:lnTo>
                <a:cubicBezTo>
                  <a:pt x="785082" y="32494"/>
                  <a:pt x="830937" y="0"/>
                  <a:pt x="884382" y="0"/>
                </a:cubicBezTo>
                <a:close/>
              </a:path>
            </a:pathLst>
          </a:cu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284011062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oncept graphic 5">
    <p:spTree>
      <p:nvGrpSpPr>
        <p:cNvPr id="1" name=""/>
        <p:cNvGrpSpPr/>
        <p:nvPr/>
      </p:nvGrpSpPr>
      <p:grpSpPr>
        <a:xfrm>
          <a:off x="0" y="0"/>
          <a:ext cx="0" cy="0"/>
          <a:chOff x="0" y="0"/>
          <a:chExt cx="0" cy="0"/>
        </a:xfrm>
      </p:grpSpPr>
      <p:sp>
        <p:nvSpPr>
          <p:cNvPr id="4" name="Marcador de imagen 3"/>
          <p:cNvSpPr>
            <a:spLocks noGrp="1"/>
          </p:cNvSpPr>
          <p:nvPr>
            <p:ph type="pic" sz="quarter" idx="12"/>
          </p:nvPr>
        </p:nvSpPr>
        <p:spPr>
          <a:xfrm>
            <a:off x="1" y="370581"/>
            <a:ext cx="9336686" cy="4341716"/>
          </a:xfrm>
          <a:custGeom>
            <a:avLst/>
            <a:gdLst>
              <a:gd name="connsiteX0" fmla="*/ 3651347 w 9336686"/>
              <a:gd name="connsiteY0" fmla="*/ 3605718 h 4341716"/>
              <a:gd name="connsiteX1" fmla="*/ 3648504 w 9336686"/>
              <a:gd name="connsiteY1" fmla="*/ 3606586 h 4341716"/>
              <a:gd name="connsiteX2" fmla="*/ 3648898 w 9336686"/>
              <a:gd name="connsiteY2" fmla="*/ 3606552 h 4341716"/>
              <a:gd name="connsiteX3" fmla="*/ 1906601 w 9336686"/>
              <a:gd name="connsiteY3" fmla="*/ 3260396 h 4341716"/>
              <a:gd name="connsiteX4" fmla="*/ 1903759 w 9336686"/>
              <a:gd name="connsiteY4" fmla="*/ 3261264 h 4341716"/>
              <a:gd name="connsiteX5" fmla="*/ 1904153 w 9336686"/>
              <a:gd name="connsiteY5" fmla="*/ 3261230 h 4341716"/>
              <a:gd name="connsiteX6" fmla="*/ 5128552 w 9336686"/>
              <a:gd name="connsiteY6" fmla="*/ 3139033 h 4341716"/>
              <a:gd name="connsiteX7" fmla="*/ 5131001 w 9336686"/>
              <a:gd name="connsiteY7" fmla="*/ 3139867 h 4341716"/>
              <a:gd name="connsiteX8" fmla="*/ 5131395 w 9336686"/>
              <a:gd name="connsiteY8" fmla="*/ 3139901 h 4341716"/>
              <a:gd name="connsiteX9" fmla="*/ 145218 w 9336686"/>
              <a:gd name="connsiteY9" fmla="*/ 2924768 h 4341716"/>
              <a:gd name="connsiteX10" fmla="*/ 142375 w 9336686"/>
              <a:gd name="connsiteY10" fmla="*/ 2925636 h 4341716"/>
              <a:gd name="connsiteX11" fmla="*/ 142769 w 9336686"/>
              <a:gd name="connsiteY11" fmla="*/ 2925602 h 4341716"/>
              <a:gd name="connsiteX12" fmla="*/ 1148720 w 9336686"/>
              <a:gd name="connsiteY12" fmla="*/ 2632936 h 4341716"/>
              <a:gd name="connsiteX13" fmla="*/ 1145876 w 9336686"/>
              <a:gd name="connsiteY13" fmla="*/ 2633804 h 4341716"/>
              <a:gd name="connsiteX14" fmla="*/ 1146270 w 9336686"/>
              <a:gd name="connsiteY14" fmla="*/ 2633770 h 4341716"/>
              <a:gd name="connsiteX15" fmla="*/ 8190809 w 9336686"/>
              <a:gd name="connsiteY15" fmla="*/ 1707912 h 4341716"/>
              <a:gd name="connsiteX16" fmla="*/ 8190415 w 9336686"/>
              <a:gd name="connsiteY16" fmla="*/ 1707946 h 4341716"/>
              <a:gd name="connsiteX17" fmla="*/ 8187965 w 9336686"/>
              <a:gd name="connsiteY17" fmla="*/ 1708780 h 4341716"/>
              <a:gd name="connsiteX18" fmla="*/ 9194310 w 9336686"/>
              <a:gd name="connsiteY18" fmla="*/ 1416080 h 4341716"/>
              <a:gd name="connsiteX19" fmla="*/ 9193916 w 9336686"/>
              <a:gd name="connsiteY19" fmla="*/ 1416114 h 4341716"/>
              <a:gd name="connsiteX20" fmla="*/ 9191467 w 9336686"/>
              <a:gd name="connsiteY20" fmla="*/ 1416948 h 4341716"/>
              <a:gd name="connsiteX21" fmla="*/ 4205290 w 9336686"/>
              <a:gd name="connsiteY21" fmla="*/ 1201815 h 4341716"/>
              <a:gd name="connsiteX22" fmla="*/ 4208133 w 9336686"/>
              <a:gd name="connsiteY22" fmla="*/ 1202683 h 4341716"/>
              <a:gd name="connsiteX23" fmla="*/ 4205684 w 9336686"/>
              <a:gd name="connsiteY23" fmla="*/ 1201849 h 4341716"/>
              <a:gd name="connsiteX24" fmla="*/ 7432926 w 9336686"/>
              <a:gd name="connsiteY24" fmla="*/ 1080452 h 4341716"/>
              <a:gd name="connsiteX25" fmla="*/ 7432532 w 9336686"/>
              <a:gd name="connsiteY25" fmla="*/ 1080486 h 4341716"/>
              <a:gd name="connsiteX26" fmla="*/ 7430084 w 9336686"/>
              <a:gd name="connsiteY26" fmla="*/ 1081320 h 4341716"/>
              <a:gd name="connsiteX27" fmla="*/ 5688181 w 9336686"/>
              <a:gd name="connsiteY27" fmla="*/ 735130 h 4341716"/>
              <a:gd name="connsiteX28" fmla="*/ 5687787 w 9336686"/>
              <a:gd name="connsiteY28" fmla="*/ 735164 h 4341716"/>
              <a:gd name="connsiteX29" fmla="*/ 5685338 w 9336686"/>
              <a:gd name="connsiteY29" fmla="*/ 735998 h 4341716"/>
              <a:gd name="connsiteX30" fmla="*/ 5447517 w 9336686"/>
              <a:gd name="connsiteY30" fmla="*/ 0 h 4341716"/>
              <a:gd name="connsiteX31" fmla="*/ 5447516 w 9336686"/>
              <a:gd name="connsiteY31" fmla="*/ 1 h 4341716"/>
              <a:gd name="connsiteX32" fmla="*/ 5576543 w 9336686"/>
              <a:gd name="connsiteY32" fmla="*/ 129028 h 4341716"/>
              <a:gd name="connsiteX33" fmla="*/ 5576543 w 9336686"/>
              <a:gd name="connsiteY33" fmla="*/ 596197 h 4341716"/>
              <a:gd name="connsiteX34" fmla="*/ 5584744 w 9336686"/>
              <a:gd name="connsiteY34" fmla="*/ 642668 h 4341716"/>
              <a:gd name="connsiteX35" fmla="*/ 5684473 w 9336686"/>
              <a:gd name="connsiteY35" fmla="*/ 728617 h 4341716"/>
              <a:gd name="connsiteX36" fmla="*/ 5707953 w 9336686"/>
              <a:gd name="connsiteY36" fmla="*/ 730984 h 4341716"/>
              <a:gd name="connsiteX37" fmla="*/ 5707953 w 9336686"/>
              <a:gd name="connsiteY37" fmla="*/ 732350 h 4341716"/>
              <a:gd name="connsiteX38" fmla="*/ 5751753 w 9336686"/>
              <a:gd name="connsiteY38" fmla="*/ 741192 h 4341716"/>
              <a:gd name="connsiteX39" fmla="*/ 5830557 w 9336686"/>
              <a:gd name="connsiteY39" fmla="*/ 860080 h 4341716"/>
              <a:gd name="connsiteX40" fmla="*/ 5830557 w 9336686"/>
              <a:gd name="connsiteY40" fmla="*/ 910409 h 4341716"/>
              <a:gd name="connsiteX41" fmla="*/ 5836071 w 9336686"/>
              <a:gd name="connsiteY41" fmla="*/ 937722 h 4341716"/>
              <a:gd name="connsiteX42" fmla="*/ 5954959 w 9336686"/>
              <a:gd name="connsiteY42" fmla="*/ 1016526 h 4341716"/>
              <a:gd name="connsiteX43" fmla="*/ 6046195 w 9336686"/>
              <a:gd name="connsiteY43" fmla="*/ 978735 h 4341716"/>
              <a:gd name="connsiteX44" fmla="*/ 6073131 w 9336686"/>
              <a:gd name="connsiteY44" fmla="*/ 938784 h 4341716"/>
              <a:gd name="connsiteX45" fmla="*/ 6073131 w 9336686"/>
              <a:gd name="connsiteY45" fmla="*/ 710574 h 4341716"/>
              <a:gd name="connsiteX46" fmla="*/ 6202158 w 9336686"/>
              <a:gd name="connsiteY46" fmla="*/ 581547 h 4341716"/>
              <a:gd name="connsiteX47" fmla="*/ 6202157 w 9336686"/>
              <a:gd name="connsiteY47" fmla="*/ 581548 h 4341716"/>
              <a:gd name="connsiteX48" fmla="*/ 6331184 w 9336686"/>
              <a:gd name="connsiteY48" fmla="*/ 710575 h 4341716"/>
              <a:gd name="connsiteX49" fmla="*/ 6331184 w 9336686"/>
              <a:gd name="connsiteY49" fmla="*/ 1349947 h 4341716"/>
              <a:gd name="connsiteX50" fmla="*/ 6336405 w 9336686"/>
              <a:gd name="connsiteY50" fmla="*/ 1375809 h 4341716"/>
              <a:gd name="connsiteX51" fmla="*/ 6455293 w 9336686"/>
              <a:gd name="connsiteY51" fmla="*/ 1454613 h 4341716"/>
              <a:gd name="connsiteX52" fmla="*/ 6574180 w 9336686"/>
              <a:gd name="connsiteY52" fmla="*/ 1375809 h 4341716"/>
              <a:gd name="connsiteX53" fmla="*/ 6574653 w 9336686"/>
              <a:gd name="connsiteY53" fmla="*/ 1373466 h 4341716"/>
              <a:gd name="connsiteX54" fmla="*/ 6574653 w 9336686"/>
              <a:gd name="connsiteY54" fmla="*/ 1228521 h 4341716"/>
              <a:gd name="connsiteX55" fmla="*/ 6653456 w 9336686"/>
              <a:gd name="connsiteY55" fmla="*/ 1109633 h 4341716"/>
              <a:gd name="connsiteX56" fmla="*/ 6701526 w 9336686"/>
              <a:gd name="connsiteY56" fmla="*/ 1099929 h 4341716"/>
              <a:gd name="connsiteX57" fmla="*/ 6701526 w 9336686"/>
              <a:gd name="connsiteY57" fmla="*/ 1099191 h 4341716"/>
              <a:gd name="connsiteX58" fmla="*/ 6725006 w 9336686"/>
              <a:gd name="connsiteY58" fmla="*/ 1096824 h 4341716"/>
              <a:gd name="connsiteX59" fmla="*/ 6802070 w 9336686"/>
              <a:gd name="connsiteY59" fmla="*/ 1050380 h 4341716"/>
              <a:gd name="connsiteX60" fmla="*/ 6823858 w 9336686"/>
              <a:gd name="connsiteY60" fmla="*/ 1012404 h 4341716"/>
              <a:gd name="connsiteX61" fmla="*/ 6823858 w 9336686"/>
              <a:gd name="connsiteY61" fmla="*/ 886836 h 4341716"/>
              <a:gd name="connsiteX62" fmla="*/ 6902661 w 9336686"/>
              <a:gd name="connsiteY62" fmla="*/ 767948 h 4341716"/>
              <a:gd name="connsiteX63" fmla="*/ 6950731 w 9336686"/>
              <a:gd name="connsiteY63" fmla="*/ 758244 h 4341716"/>
              <a:gd name="connsiteX64" fmla="*/ 6950731 w 9336686"/>
              <a:gd name="connsiteY64" fmla="*/ 757506 h 4341716"/>
              <a:gd name="connsiteX65" fmla="*/ 6974211 w 9336686"/>
              <a:gd name="connsiteY65" fmla="*/ 755139 h 4341716"/>
              <a:gd name="connsiteX66" fmla="*/ 7051275 w 9336686"/>
              <a:gd name="connsiteY66" fmla="*/ 708695 h 4341716"/>
              <a:gd name="connsiteX67" fmla="*/ 7063236 w 9336686"/>
              <a:gd name="connsiteY67" fmla="*/ 687847 h 4341716"/>
              <a:gd name="connsiteX68" fmla="*/ 7063236 w 9336686"/>
              <a:gd name="connsiteY68" fmla="*/ 474349 h 4341716"/>
              <a:gd name="connsiteX69" fmla="*/ 7192262 w 9336686"/>
              <a:gd name="connsiteY69" fmla="*/ 345322 h 4341716"/>
              <a:gd name="connsiteX70" fmla="*/ 7192261 w 9336686"/>
              <a:gd name="connsiteY70" fmla="*/ 345323 h 4341716"/>
              <a:gd name="connsiteX71" fmla="*/ 7321289 w 9336686"/>
              <a:gd name="connsiteY71" fmla="*/ 474350 h 4341716"/>
              <a:gd name="connsiteX72" fmla="*/ 7321289 w 9336686"/>
              <a:gd name="connsiteY72" fmla="*/ 941519 h 4341716"/>
              <a:gd name="connsiteX73" fmla="*/ 7329490 w 9336686"/>
              <a:gd name="connsiteY73" fmla="*/ 987990 h 4341716"/>
              <a:gd name="connsiteX74" fmla="*/ 7429218 w 9336686"/>
              <a:gd name="connsiteY74" fmla="*/ 1073939 h 4341716"/>
              <a:gd name="connsiteX75" fmla="*/ 7452698 w 9336686"/>
              <a:gd name="connsiteY75" fmla="*/ 1076306 h 4341716"/>
              <a:gd name="connsiteX76" fmla="*/ 7452698 w 9336686"/>
              <a:gd name="connsiteY76" fmla="*/ 1077672 h 4341716"/>
              <a:gd name="connsiteX77" fmla="*/ 7496498 w 9336686"/>
              <a:gd name="connsiteY77" fmla="*/ 1086514 h 4341716"/>
              <a:gd name="connsiteX78" fmla="*/ 7575302 w 9336686"/>
              <a:gd name="connsiteY78" fmla="*/ 1205402 h 4341716"/>
              <a:gd name="connsiteX79" fmla="*/ 7575302 w 9336686"/>
              <a:gd name="connsiteY79" fmla="*/ 1345613 h 4341716"/>
              <a:gd name="connsiteX80" fmla="*/ 7581398 w 9336686"/>
              <a:gd name="connsiteY80" fmla="*/ 1375809 h 4341716"/>
              <a:gd name="connsiteX81" fmla="*/ 7700287 w 9336686"/>
              <a:gd name="connsiteY81" fmla="*/ 1454613 h 4341716"/>
              <a:gd name="connsiteX82" fmla="*/ 7819175 w 9336686"/>
              <a:gd name="connsiteY82" fmla="*/ 1375809 h 4341716"/>
              <a:gd name="connsiteX83" fmla="*/ 7821117 w 9336686"/>
              <a:gd name="connsiteY83" fmla="*/ 1366189 h 4341716"/>
              <a:gd name="connsiteX84" fmla="*/ 7821117 w 9336686"/>
              <a:gd name="connsiteY84" fmla="*/ 1101809 h 4341716"/>
              <a:gd name="connsiteX85" fmla="*/ 7950144 w 9336686"/>
              <a:gd name="connsiteY85" fmla="*/ 972782 h 4341716"/>
              <a:gd name="connsiteX86" fmla="*/ 7950143 w 9336686"/>
              <a:gd name="connsiteY86" fmla="*/ 972783 h 4341716"/>
              <a:gd name="connsiteX87" fmla="*/ 8079171 w 9336686"/>
              <a:gd name="connsiteY87" fmla="*/ 1101810 h 4341716"/>
              <a:gd name="connsiteX88" fmla="*/ 8079171 w 9336686"/>
              <a:gd name="connsiteY88" fmla="*/ 1568979 h 4341716"/>
              <a:gd name="connsiteX89" fmla="*/ 8087371 w 9336686"/>
              <a:gd name="connsiteY89" fmla="*/ 1615450 h 4341716"/>
              <a:gd name="connsiteX90" fmla="*/ 8187101 w 9336686"/>
              <a:gd name="connsiteY90" fmla="*/ 1701399 h 4341716"/>
              <a:gd name="connsiteX91" fmla="*/ 8210581 w 9336686"/>
              <a:gd name="connsiteY91" fmla="*/ 1703766 h 4341716"/>
              <a:gd name="connsiteX92" fmla="*/ 8210581 w 9336686"/>
              <a:gd name="connsiteY92" fmla="*/ 1705132 h 4341716"/>
              <a:gd name="connsiteX93" fmla="*/ 8254380 w 9336686"/>
              <a:gd name="connsiteY93" fmla="*/ 1713974 h 4341716"/>
              <a:gd name="connsiteX94" fmla="*/ 8333185 w 9336686"/>
              <a:gd name="connsiteY94" fmla="*/ 1832862 h 4341716"/>
              <a:gd name="connsiteX95" fmla="*/ 8333185 w 9336686"/>
              <a:gd name="connsiteY95" fmla="*/ 1954283 h 4341716"/>
              <a:gd name="connsiteX96" fmla="*/ 8333416 w 9336686"/>
              <a:gd name="connsiteY96" fmla="*/ 1955426 h 4341716"/>
              <a:gd name="connsiteX97" fmla="*/ 8452304 w 9336686"/>
              <a:gd name="connsiteY97" fmla="*/ 2034230 h 4341716"/>
              <a:gd name="connsiteX98" fmla="*/ 8571191 w 9336686"/>
              <a:gd name="connsiteY98" fmla="*/ 1955426 h 4341716"/>
              <a:gd name="connsiteX99" fmla="*/ 8574647 w 9336686"/>
              <a:gd name="connsiteY99" fmla="*/ 1938306 h 4341716"/>
              <a:gd name="connsiteX100" fmla="*/ 8574647 w 9336686"/>
              <a:gd name="connsiteY100" fmla="*/ 1727044 h 4341716"/>
              <a:gd name="connsiteX101" fmla="*/ 8653450 w 9336686"/>
              <a:gd name="connsiteY101" fmla="*/ 1608156 h 4341716"/>
              <a:gd name="connsiteX102" fmla="*/ 8701520 w 9336686"/>
              <a:gd name="connsiteY102" fmla="*/ 1598452 h 4341716"/>
              <a:gd name="connsiteX103" fmla="*/ 8701520 w 9336686"/>
              <a:gd name="connsiteY103" fmla="*/ 1597714 h 4341716"/>
              <a:gd name="connsiteX104" fmla="*/ 8725000 w 9336686"/>
              <a:gd name="connsiteY104" fmla="*/ 1595347 h 4341716"/>
              <a:gd name="connsiteX105" fmla="*/ 8802064 w 9336686"/>
              <a:gd name="connsiteY105" fmla="*/ 1548903 h 4341716"/>
              <a:gd name="connsiteX106" fmla="*/ 8824619 w 9336686"/>
              <a:gd name="connsiteY106" fmla="*/ 1509590 h 4341716"/>
              <a:gd name="connsiteX107" fmla="*/ 8824619 w 9336686"/>
              <a:gd name="connsiteY107" fmla="*/ 809977 h 4341716"/>
              <a:gd name="connsiteX108" fmla="*/ 8953646 w 9336686"/>
              <a:gd name="connsiteY108" fmla="*/ 680950 h 4341716"/>
              <a:gd name="connsiteX109" fmla="*/ 8953645 w 9336686"/>
              <a:gd name="connsiteY109" fmla="*/ 680951 h 4341716"/>
              <a:gd name="connsiteX110" fmla="*/ 9082672 w 9336686"/>
              <a:gd name="connsiteY110" fmla="*/ 809978 h 4341716"/>
              <a:gd name="connsiteX111" fmla="*/ 9082672 w 9336686"/>
              <a:gd name="connsiteY111" fmla="*/ 1277147 h 4341716"/>
              <a:gd name="connsiteX112" fmla="*/ 9090873 w 9336686"/>
              <a:gd name="connsiteY112" fmla="*/ 1323618 h 4341716"/>
              <a:gd name="connsiteX113" fmla="*/ 9190602 w 9336686"/>
              <a:gd name="connsiteY113" fmla="*/ 1409567 h 4341716"/>
              <a:gd name="connsiteX114" fmla="*/ 9214082 w 9336686"/>
              <a:gd name="connsiteY114" fmla="*/ 1411934 h 4341716"/>
              <a:gd name="connsiteX115" fmla="*/ 9214082 w 9336686"/>
              <a:gd name="connsiteY115" fmla="*/ 1413300 h 4341716"/>
              <a:gd name="connsiteX116" fmla="*/ 9257882 w 9336686"/>
              <a:gd name="connsiteY116" fmla="*/ 1422142 h 4341716"/>
              <a:gd name="connsiteX117" fmla="*/ 9336686 w 9336686"/>
              <a:gd name="connsiteY117" fmla="*/ 1541030 h 4341716"/>
              <a:gd name="connsiteX118" fmla="*/ 9336686 w 9336686"/>
              <a:gd name="connsiteY118" fmla="*/ 2136650 h 4341716"/>
              <a:gd name="connsiteX119" fmla="*/ 9336686 w 9336686"/>
              <a:gd name="connsiteY119" fmla="*/ 2205066 h 4341716"/>
              <a:gd name="connsiteX120" fmla="*/ 9336685 w 9336686"/>
              <a:gd name="connsiteY120" fmla="*/ 3558605 h 4341716"/>
              <a:gd name="connsiteX121" fmla="*/ 9207658 w 9336686"/>
              <a:gd name="connsiteY121" fmla="*/ 3687632 h 4341716"/>
              <a:gd name="connsiteX122" fmla="*/ 9207659 w 9336686"/>
              <a:gd name="connsiteY122" fmla="*/ 3687631 h 4341716"/>
              <a:gd name="connsiteX123" fmla="*/ 9078632 w 9336686"/>
              <a:gd name="connsiteY123" fmla="*/ 3558604 h 4341716"/>
              <a:gd name="connsiteX124" fmla="*/ 9078632 w 9336686"/>
              <a:gd name="connsiteY124" fmla="*/ 2935868 h 4341716"/>
              <a:gd name="connsiteX125" fmla="*/ 9062402 w 9336686"/>
              <a:gd name="connsiteY125" fmla="*/ 2909117 h 4341716"/>
              <a:gd name="connsiteX126" fmla="*/ 8962838 w 9336686"/>
              <a:gd name="connsiteY126" fmla="*/ 2862163 h 4341716"/>
              <a:gd name="connsiteX127" fmla="*/ 8843950 w 9336686"/>
              <a:gd name="connsiteY127" fmla="*/ 2940967 h 4341716"/>
              <a:gd name="connsiteX128" fmla="*/ 8842149 w 9336686"/>
              <a:gd name="connsiteY128" fmla="*/ 2949889 h 4341716"/>
              <a:gd name="connsiteX129" fmla="*/ 8842149 w 9336686"/>
              <a:gd name="connsiteY129" fmla="*/ 3377665 h 4341716"/>
              <a:gd name="connsiteX130" fmla="*/ 8713122 w 9336686"/>
              <a:gd name="connsiteY130" fmla="*/ 3506692 h 4341716"/>
              <a:gd name="connsiteX131" fmla="*/ 8713123 w 9336686"/>
              <a:gd name="connsiteY131" fmla="*/ 3506691 h 4341716"/>
              <a:gd name="connsiteX132" fmla="*/ 8584096 w 9336686"/>
              <a:gd name="connsiteY132" fmla="*/ 3377664 h 4341716"/>
              <a:gd name="connsiteX133" fmla="*/ 8584096 w 9336686"/>
              <a:gd name="connsiteY133" fmla="*/ 2205066 h 4341716"/>
              <a:gd name="connsiteX134" fmla="*/ 8584095 w 9336686"/>
              <a:gd name="connsiteY134" fmla="*/ 2205066 h 4341716"/>
              <a:gd name="connsiteX135" fmla="*/ 8584095 w 9336686"/>
              <a:gd name="connsiteY135" fmla="*/ 3394187 h 4341716"/>
              <a:gd name="connsiteX136" fmla="*/ 8573957 w 9336686"/>
              <a:gd name="connsiteY136" fmla="*/ 3343968 h 4341716"/>
              <a:gd name="connsiteX137" fmla="*/ 8455069 w 9336686"/>
              <a:gd name="connsiteY137" fmla="*/ 3265164 h 4341716"/>
              <a:gd name="connsiteX138" fmla="*/ 8336182 w 9336686"/>
              <a:gd name="connsiteY138" fmla="*/ 3343968 h 4341716"/>
              <a:gd name="connsiteX139" fmla="*/ 8326418 w 9336686"/>
              <a:gd name="connsiteY139" fmla="*/ 3392328 h 4341716"/>
              <a:gd name="connsiteX140" fmla="*/ 8326418 w 9336686"/>
              <a:gd name="connsiteY140" fmla="*/ 3978730 h 4341716"/>
              <a:gd name="connsiteX141" fmla="*/ 8197391 w 9336686"/>
              <a:gd name="connsiteY141" fmla="*/ 4107757 h 4341716"/>
              <a:gd name="connsiteX142" fmla="*/ 8197392 w 9336686"/>
              <a:gd name="connsiteY142" fmla="*/ 4107756 h 4341716"/>
              <a:gd name="connsiteX143" fmla="*/ 8068365 w 9336686"/>
              <a:gd name="connsiteY143" fmla="*/ 3978729 h 4341716"/>
              <a:gd name="connsiteX144" fmla="*/ 8068365 w 9336686"/>
              <a:gd name="connsiteY144" fmla="*/ 2205066 h 4341716"/>
              <a:gd name="connsiteX145" fmla="*/ 8068364 w 9336686"/>
              <a:gd name="connsiteY145" fmla="*/ 3081767 h 4341716"/>
              <a:gd name="connsiteX146" fmla="*/ 8058226 w 9336686"/>
              <a:gd name="connsiteY146" fmla="*/ 3031548 h 4341716"/>
              <a:gd name="connsiteX147" fmla="*/ 7939338 w 9336686"/>
              <a:gd name="connsiteY147" fmla="*/ 2952744 h 4341716"/>
              <a:gd name="connsiteX148" fmla="*/ 7820451 w 9336686"/>
              <a:gd name="connsiteY148" fmla="*/ 3031548 h 4341716"/>
              <a:gd name="connsiteX149" fmla="*/ 7816853 w 9336686"/>
              <a:gd name="connsiteY149" fmla="*/ 3049367 h 4341716"/>
              <a:gd name="connsiteX150" fmla="*/ 7816853 w 9336686"/>
              <a:gd name="connsiteY150" fmla="*/ 3358313 h 4341716"/>
              <a:gd name="connsiteX151" fmla="*/ 7687826 w 9336686"/>
              <a:gd name="connsiteY151" fmla="*/ 3487340 h 4341716"/>
              <a:gd name="connsiteX152" fmla="*/ 7687827 w 9336686"/>
              <a:gd name="connsiteY152" fmla="*/ 3487339 h 4341716"/>
              <a:gd name="connsiteX153" fmla="*/ 7558800 w 9336686"/>
              <a:gd name="connsiteY153" fmla="*/ 3358312 h 4341716"/>
              <a:gd name="connsiteX154" fmla="*/ 7558800 w 9336686"/>
              <a:gd name="connsiteY154" fmla="*/ 2977960 h 4341716"/>
              <a:gd name="connsiteX155" fmla="*/ 7551332 w 9336686"/>
              <a:gd name="connsiteY155" fmla="*/ 2940967 h 4341716"/>
              <a:gd name="connsiteX156" fmla="*/ 7432444 w 9336686"/>
              <a:gd name="connsiteY156" fmla="*/ 2862163 h 4341716"/>
              <a:gd name="connsiteX157" fmla="*/ 7303417 w 9336686"/>
              <a:gd name="connsiteY157" fmla="*/ 2991190 h 4341716"/>
              <a:gd name="connsiteX158" fmla="*/ 7303417 w 9336686"/>
              <a:gd name="connsiteY158" fmla="*/ 2205066 h 4341716"/>
              <a:gd name="connsiteX159" fmla="*/ 7303416 w 9336686"/>
              <a:gd name="connsiteY159" fmla="*/ 3761682 h 4341716"/>
              <a:gd name="connsiteX160" fmla="*/ 7174389 w 9336686"/>
              <a:gd name="connsiteY160" fmla="*/ 3890709 h 4341716"/>
              <a:gd name="connsiteX161" fmla="*/ 7174390 w 9336686"/>
              <a:gd name="connsiteY161" fmla="*/ 3890708 h 4341716"/>
              <a:gd name="connsiteX162" fmla="*/ 7045363 w 9336686"/>
              <a:gd name="connsiteY162" fmla="*/ 3761681 h 4341716"/>
              <a:gd name="connsiteX163" fmla="*/ 7045363 w 9336686"/>
              <a:gd name="connsiteY163" fmla="*/ 2205066 h 4341716"/>
              <a:gd name="connsiteX164" fmla="*/ 7045362 w 9336686"/>
              <a:gd name="connsiteY164" fmla="*/ 3778204 h 4341716"/>
              <a:gd name="connsiteX165" fmla="*/ 7035224 w 9336686"/>
              <a:gd name="connsiteY165" fmla="*/ 3727985 h 4341716"/>
              <a:gd name="connsiteX166" fmla="*/ 6916336 w 9336686"/>
              <a:gd name="connsiteY166" fmla="*/ 3649181 h 4341716"/>
              <a:gd name="connsiteX167" fmla="*/ 6797449 w 9336686"/>
              <a:gd name="connsiteY167" fmla="*/ 3727985 h 4341716"/>
              <a:gd name="connsiteX168" fmla="*/ 6787685 w 9336686"/>
              <a:gd name="connsiteY168" fmla="*/ 3776346 h 4341716"/>
              <a:gd name="connsiteX169" fmla="*/ 6787685 w 9336686"/>
              <a:gd name="connsiteY169" fmla="*/ 3861685 h 4341716"/>
              <a:gd name="connsiteX170" fmla="*/ 6658658 w 9336686"/>
              <a:gd name="connsiteY170" fmla="*/ 3990712 h 4341716"/>
              <a:gd name="connsiteX171" fmla="*/ 6658659 w 9336686"/>
              <a:gd name="connsiteY171" fmla="*/ 3990711 h 4341716"/>
              <a:gd name="connsiteX172" fmla="*/ 6529632 w 9336686"/>
              <a:gd name="connsiteY172" fmla="*/ 3861684 h 4341716"/>
              <a:gd name="connsiteX173" fmla="*/ 6529632 w 9336686"/>
              <a:gd name="connsiteY173" fmla="*/ 2205066 h 4341716"/>
              <a:gd name="connsiteX174" fmla="*/ 6529631 w 9336686"/>
              <a:gd name="connsiteY174" fmla="*/ 3267664 h 4341716"/>
              <a:gd name="connsiteX175" fmla="*/ 6519493 w 9336686"/>
              <a:gd name="connsiteY175" fmla="*/ 3217445 h 4341716"/>
              <a:gd name="connsiteX176" fmla="*/ 6400605 w 9336686"/>
              <a:gd name="connsiteY176" fmla="*/ 3138641 h 4341716"/>
              <a:gd name="connsiteX177" fmla="*/ 6281718 w 9336686"/>
              <a:gd name="connsiteY177" fmla="*/ 3217445 h 4341716"/>
              <a:gd name="connsiteX178" fmla="*/ 6278120 w 9336686"/>
              <a:gd name="connsiteY178" fmla="*/ 3235264 h 4341716"/>
              <a:gd name="connsiteX179" fmla="*/ 6278120 w 9336686"/>
              <a:gd name="connsiteY179" fmla="*/ 3324182 h 4341716"/>
              <a:gd name="connsiteX180" fmla="*/ 6149093 w 9336686"/>
              <a:gd name="connsiteY180" fmla="*/ 3453209 h 4341716"/>
              <a:gd name="connsiteX181" fmla="*/ 6149094 w 9336686"/>
              <a:gd name="connsiteY181" fmla="*/ 3453208 h 4341716"/>
              <a:gd name="connsiteX182" fmla="*/ 6020067 w 9336686"/>
              <a:gd name="connsiteY182" fmla="*/ 3324181 h 4341716"/>
              <a:gd name="connsiteX183" fmla="*/ 6020067 w 9336686"/>
              <a:gd name="connsiteY183" fmla="*/ 3254438 h 4341716"/>
              <a:gd name="connsiteX184" fmla="*/ 6012599 w 9336686"/>
              <a:gd name="connsiteY184" fmla="*/ 3217445 h 4341716"/>
              <a:gd name="connsiteX185" fmla="*/ 5893711 w 9336686"/>
              <a:gd name="connsiteY185" fmla="*/ 3138641 h 4341716"/>
              <a:gd name="connsiteX186" fmla="*/ 5774823 w 9336686"/>
              <a:gd name="connsiteY186" fmla="*/ 3217445 h 4341716"/>
              <a:gd name="connsiteX187" fmla="*/ 5765060 w 9336686"/>
              <a:gd name="connsiteY187" fmla="*/ 3265805 h 4341716"/>
              <a:gd name="connsiteX188" fmla="*/ 5765060 w 9336686"/>
              <a:gd name="connsiteY188" fmla="*/ 3558605 h 4341716"/>
              <a:gd name="connsiteX189" fmla="*/ 5636033 w 9336686"/>
              <a:gd name="connsiteY189" fmla="*/ 3687632 h 4341716"/>
              <a:gd name="connsiteX190" fmla="*/ 5636034 w 9336686"/>
              <a:gd name="connsiteY190" fmla="*/ 3687631 h 4341716"/>
              <a:gd name="connsiteX191" fmla="*/ 5507007 w 9336686"/>
              <a:gd name="connsiteY191" fmla="*/ 3558604 h 4341716"/>
              <a:gd name="connsiteX192" fmla="*/ 5507007 w 9336686"/>
              <a:gd name="connsiteY192" fmla="*/ 2935868 h 4341716"/>
              <a:gd name="connsiteX193" fmla="*/ 5490777 w 9336686"/>
              <a:gd name="connsiteY193" fmla="*/ 2909117 h 4341716"/>
              <a:gd name="connsiteX194" fmla="*/ 5391213 w 9336686"/>
              <a:gd name="connsiteY194" fmla="*/ 2862163 h 4341716"/>
              <a:gd name="connsiteX195" fmla="*/ 5299977 w 9336686"/>
              <a:gd name="connsiteY195" fmla="*/ 2899954 h 4341716"/>
              <a:gd name="connsiteX196" fmla="*/ 5273771 w 9336686"/>
              <a:gd name="connsiteY196" fmla="*/ 2938823 h 4341716"/>
              <a:gd name="connsiteX197" fmla="*/ 5273771 w 9336686"/>
              <a:gd name="connsiteY197" fmla="*/ 3014951 h 4341716"/>
              <a:gd name="connsiteX198" fmla="*/ 5194967 w 9336686"/>
              <a:gd name="connsiteY198" fmla="*/ 3133839 h 4341716"/>
              <a:gd name="connsiteX199" fmla="*/ 5151167 w 9336686"/>
              <a:gd name="connsiteY199" fmla="*/ 3142681 h 4341716"/>
              <a:gd name="connsiteX200" fmla="*/ 5151167 w 9336686"/>
              <a:gd name="connsiteY200" fmla="*/ 3144047 h 4341716"/>
              <a:gd name="connsiteX201" fmla="*/ 5127687 w 9336686"/>
              <a:gd name="connsiteY201" fmla="*/ 3146414 h 4341716"/>
              <a:gd name="connsiteX202" fmla="*/ 5027958 w 9336686"/>
              <a:gd name="connsiteY202" fmla="*/ 3232363 h 4341716"/>
              <a:gd name="connsiteX203" fmla="*/ 5019757 w 9336686"/>
              <a:gd name="connsiteY203" fmla="*/ 3278834 h 4341716"/>
              <a:gd name="connsiteX204" fmla="*/ 5019757 w 9336686"/>
              <a:gd name="connsiteY204" fmla="*/ 3746003 h 4341716"/>
              <a:gd name="connsiteX205" fmla="*/ 4890730 w 9336686"/>
              <a:gd name="connsiteY205" fmla="*/ 3875030 h 4341716"/>
              <a:gd name="connsiteX206" fmla="*/ 4890731 w 9336686"/>
              <a:gd name="connsiteY206" fmla="*/ 3875031 h 4341716"/>
              <a:gd name="connsiteX207" fmla="*/ 4761704 w 9336686"/>
              <a:gd name="connsiteY207" fmla="*/ 3746004 h 4341716"/>
              <a:gd name="connsiteX208" fmla="*/ 4761704 w 9336686"/>
              <a:gd name="connsiteY208" fmla="*/ 3425369 h 4341716"/>
              <a:gd name="connsiteX209" fmla="*/ 4744536 w 9336686"/>
              <a:gd name="connsiteY209" fmla="*/ 3397074 h 4341716"/>
              <a:gd name="connsiteX210" fmla="*/ 4644973 w 9336686"/>
              <a:gd name="connsiteY210" fmla="*/ 3350120 h 4341716"/>
              <a:gd name="connsiteX211" fmla="*/ 4526085 w 9336686"/>
              <a:gd name="connsiteY211" fmla="*/ 3428924 h 4341716"/>
              <a:gd name="connsiteX212" fmla="*/ 4519985 w 9336686"/>
              <a:gd name="connsiteY212" fmla="*/ 3459140 h 4341716"/>
              <a:gd name="connsiteX213" fmla="*/ 4519985 w 9336686"/>
              <a:gd name="connsiteY213" fmla="*/ 4066575 h 4341716"/>
              <a:gd name="connsiteX214" fmla="*/ 4390958 w 9336686"/>
              <a:gd name="connsiteY214" fmla="*/ 4195602 h 4341716"/>
              <a:gd name="connsiteX215" fmla="*/ 4390959 w 9336686"/>
              <a:gd name="connsiteY215" fmla="*/ 4195601 h 4341716"/>
              <a:gd name="connsiteX216" fmla="*/ 4261932 w 9336686"/>
              <a:gd name="connsiteY216" fmla="*/ 4066574 h 4341716"/>
              <a:gd name="connsiteX217" fmla="*/ 4261932 w 9336686"/>
              <a:gd name="connsiteY217" fmla="*/ 3955216 h 4341716"/>
              <a:gd name="connsiteX218" fmla="*/ 4260106 w 9336686"/>
              <a:gd name="connsiteY218" fmla="*/ 3946171 h 4341716"/>
              <a:gd name="connsiteX219" fmla="*/ 4141220 w 9336686"/>
              <a:gd name="connsiteY219" fmla="*/ 3867367 h 4341716"/>
              <a:gd name="connsiteX220" fmla="*/ 4022332 w 9336686"/>
              <a:gd name="connsiteY220" fmla="*/ 3946171 h 4341716"/>
              <a:gd name="connsiteX221" fmla="*/ 4018195 w 9336686"/>
              <a:gd name="connsiteY221" fmla="*/ 3966664 h 4341716"/>
              <a:gd name="connsiteX222" fmla="*/ 4018195 w 9336686"/>
              <a:gd name="connsiteY222" fmla="*/ 4212689 h 4341716"/>
              <a:gd name="connsiteX223" fmla="*/ 3889168 w 9336686"/>
              <a:gd name="connsiteY223" fmla="*/ 4341716 h 4341716"/>
              <a:gd name="connsiteX224" fmla="*/ 3889169 w 9336686"/>
              <a:gd name="connsiteY224" fmla="*/ 4341715 h 4341716"/>
              <a:gd name="connsiteX225" fmla="*/ 3760142 w 9336686"/>
              <a:gd name="connsiteY225" fmla="*/ 4212688 h 4341716"/>
              <a:gd name="connsiteX226" fmla="*/ 3760142 w 9336686"/>
              <a:gd name="connsiteY226" fmla="*/ 3745519 h 4341716"/>
              <a:gd name="connsiteX227" fmla="*/ 3751941 w 9336686"/>
              <a:gd name="connsiteY227" fmla="*/ 3699048 h 4341716"/>
              <a:gd name="connsiteX228" fmla="*/ 3652212 w 9336686"/>
              <a:gd name="connsiteY228" fmla="*/ 3613099 h 4341716"/>
              <a:gd name="connsiteX229" fmla="*/ 3628732 w 9336686"/>
              <a:gd name="connsiteY229" fmla="*/ 3610732 h 4341716"/>
              <a:gd name="connsiteX230" fmla="*/ 3628732 w 9336686"/>
              <a:gd name="connsiteY230" fmla="*/ 3609366 h 4341716"/>
              <a:gd name="connsiteX231" fmla="*/ 3584932 w 9336686"/>
              <a:gd name="connsiteY231" fmla="*/ 3600524 h 4341716"/>
              <a:gd name="connsiteX232" fmla="*/ 3506128 w 9336686"/>
              <a:gd name="connsiteY232" fmla="*/ 3481636 h 4341716"/>
              <a:gd name="connsiteX233" fmla="*/ 3506128 w 9336686"/>
              <a:gd name="connsiteY233" fmla="*/ 3431307 h 4341716"/>
              <a:gd name="connsiteX234" fmla="*/ 3500614 w 9336686"/>
              <a:gd name="connsiteY234" fmla="*/ 3403994 h 4341716"/>
              <a:gd name="connsiteX235" fmla="*/ 3381726 w 9336686"/>
              <a:gd name="connsiteY235" fmla="*/ 3325190 h 4341716"/>
              <a:gd name="connsiteX236" fmla="*/ 3290490 w 9336686"/>
              <a:gd name="connsiteY236" fmla="*/ 3362981 h 4341716"/>
              <a:gd name="connsiteX237" fmla="*/ 3263554 w 9336686"/>
              <a:gd name="connsiteY237" fmla="*/ 3402932 h 4341716"/>
              <a:gd name="connsiteX238" fmla="*/ 3263554 w 9336686"/>
              <a:gd name="connsiteY238" fmla="*/ 3631142 h 4341716"/>
              <a:gd name="connsiteX239" fmla="*/ 3134527 w 9336686"/>
              <a:gd name="connsiteY239" fmla="*/ 3760169 h 4341716"/>
              <a:gd name="connsiteX240" fmla="*/ 3134528 w 9336686"/>
              <a:gd name="connsiteY240" fmla="*/ 3760168 h 4341716"/>
              <a:gd name="connsiteX241" fmla="*/ 3005501 w 9336686"/>
              <a:gd name="connsiteY241" fmla="*/ 3631141 h 4341716"/>
              <a:gd name="connsiteX242" fmla="*/ 3005501 w 9336686"/>
              <a:gd name="connsiteY242" fmla="*/ 2991769 h 4341716"/>
              <a:gd name="connsiteX243" fmla="*/ 3000280 w 9336686"/>
              <a:gd name="connsiteY243" fmla="*/ 2965907 h 4341716"/>
              <a:gd name="connsiteX244" fmla="*/ 2881392 w 9336686"/>
              <a:gd name="connsiteY244" fmla="*/ 2887103 h 4341716"/>
              <a:gd name="connsiteX245" fmla="*/ 2762505 w 9336686"/>
              <a:gd name="connsiteY245" fmla="*/ 2965907 h 4341716"/>
              <a:gd name="connsiteX246" fmla="*/ 2762032 w 9336686"/>
              <a:gd name="connsiteY246" fmla="*/ 2968250 h 4341716"/>
              <a:gd name="connsiteX247" fmla="*/ 2762032 w 9336686"/>
              <a:gd name="connsiteY247" fmla="*/ 3113195 h 4341716"/>
              <a:gd name="connsiteX248" fmla="*/ 2683229 w 9336686"/>
              <a:gd name="connsiteY248" fmla="*/ 3232083 h 4341716"/>
              <a:gd name="connsiteX249" fmla="*/ 2635159 w 9336686"/>
              <a:gd name="connsiteY249" fmla="*/ 3241787 h 4341716"/>
              <a:gd name="connsiteX250" fmla="*/ 2635159 w 9336686"/>
              <a:gd name="connsiteY250" fmla="*/ 3242525 h 4341716"/>
              <a:gd name="connsiteX251" fmla="*/ 2611679 w 9336686"/>
              <a:gd name="connsiteY251" fmla="*/ 3244892 h 4341716"/>
              <a:gd name="connsiteX252" fmla="*/ 2534615 w 9336686"/>
              <a:gd name="connsiteY252" fmla="*/ 3291336 h 4341716"/>
              <a:gd name="connsiteX253" fmla="*/ 2512827 w 9336686"/>
              <a:gd name="connsiteY253" fmla="*/ 3329312 h 4341716"/>
              <a:gd name="connsiteX254" fmla="*/ 2512827 w 9336686"/>
              <a:gd name="connsiteY254" fmla="*/ 3454880 h 4341716"/>
              <a:gd name="connsiteX255" fmla="*/ 2434024 w 9336686"/>
              <a:gd name="connsiteY255" fmla="*/ 3573768 h 4341716"/>
              <a:gd name="connsiteX256" fmla="*/ 2385954 w 9336686"/>
              <a:gd name="connsiteY256" fmla="*/ 3583472 h 4341716"/>
              <a:gd name="connsiteX257" fmla="*/ 2385954 w 9336686"/>
              <a:gd name="connsiteY257" fmla="*/ 3584210 h 4341716"/>
              <a:gd name="connsiteX258" fmla="*/ 2362474 w 9336686"/>
              <a:gd name="connsiteY258" fmla="*/ 3586577 h 4341716"/>
              <a:gd name="connsiteX259" fmla="*/ 2285410 w 9336686"/>
              <a:gd name="connsiteY259" fmla="*/ 3633021 h 4341716"/>
              <a:gd name="connsiteX260" fmla="*/ 2273449 w 9336686"/>
              <a:gd name="connsiteY260" fmla="*/ 3653869 h 4341716"/>
              <a:gd name="connsiteX261" fmla="*/ 2273449 w 9336686"/>
              <a:gd name="connsiteY261" fmla="*/ 3867367 h 4341716"/>
              <a:gd name="connsiteX262" fmla="*/ 2144423 w 9336686"/>
              <a:gd name="connsiteY262" fmla="*/ 3996394 h 4341716"/>
              <a:gd name="connsiteX263" fmla="*/ 2144424 w 9336686"/>
              <a:gd name="connsiteY263" fmla="*/ 3996393 h 4341716"/>
              <a:gd name="connsiteX264" fmla="*/ 2015396 w 9336686"/>
              <a:gd name="connsiteY264" fmla="*/ 3867366 h 4341716"/>
              <a:gd name="connsiteX265" fmla="*/ 2015396 w 9336686"/>
              <a:gd name="connsiteY265" fmla="*/ 3400197 h 4341716"/>
              <a:gd name="connsiteX266" fmla="*/ 2007195 w 9336686"/>
              <a:gd name="connsiteY266" fmla="*/ 3353726 h 4341716"/>
              <a:gd name="connsiteX267" fmla="*/ 1907467 w 9336686"/>
              <a:gd name="connsiteY267" fmla="*/ 3267777 h 4341716"/>
              <a:gd name="connsiteX268" fmla="*/ 1883987 w 9336686"/>
              <a:gd name="connsiteY268" fmla="*/ 3265410 h 4341716"/>
              <a:gd name="connsiteX269" fmla="*/ 1883987 w 9336686"/>
              <a:gd name="connsiteY269" fmla="*/ 3264044 h 4341716"/>
              <a:gd name="connsiteX270" fmla="*/ 1840187 w 9336686"/>
              <a:gd name="connsiteY270" fmla="*/ 3255202 h 4341716"/>
              <a:gd name="connsiteX271" fmla="*/ 1761383 w 9336686"/>
              <a:gd name="connsiteY271" fmla="*/ 3136314 h 4341716"/>
              <a:gd name="connsiteX272" fmla="*/ 1761383 w 9336686"/>
              <a:gd name="connsiteY272" fmla="*/ 2996103 h 4341716"/>
              <a:gd name="connsiteX273" fmla="*/ 1755287 w 9336686"/>
              <a:gd name="connsiteY273" fmla="*/ 2965907 h 4341716"/>
              <a:gd name="connsiteX274" fmla="*/ 1636398 w 9336686"/>
              <a:gd name="connsiteY274" fmla="*/ 2887103 h 4341716"/>
              <a:gd name="connsiteX275" fmla="*/ 1517510 w 9336686"/>
              <a:gd name="connsiteY275" fmla="*/ 2965907 h 4341716"/>
              <a:gd name="connsiteX276" fmla="*/ 1515568 w 9336686"/>
              <a:gd name="connsiteY276" fmla="*/ 2975527 h 4341716"/>
              <a:gd name="connsiteX277" fmla="*/ 1515568 w 9336686"/>
              <a:gd name="connsiteY277" fmla="*/ 3239907 h 4341716"/>
              <a:gd name="connsiteX278" fmla="*/ 1386541 w 9336686"/>
              <a:gd name="connsiteY278" fmla="*/ 3368934 h 4341716"/>
              <a:gd name="connsiteX279" fmla="*/ 1386542 w 9336686"/>
              <a:gd name="connsiteY279" fmla="*/ 3368933 h 4341716"/>
              <a:gd name="connsiteX280" fmla="*/ 1257514 w 9336686"/>
              <a:gd name="connsiteY280" fmla="*/ 3239906 h 4341716"/>
              <a:gd name="connsiteX281" fmla="*/ 1257514 w 9336686"/>
              <a:gd name="connsiteY281" fmla="*/ 2772737 h 4341716"/>
              <a:gd name="connsiteX282" fmla="*/ 1249314 w 9336686"/>
              <a:gd name="connsiteY282" fmla="*/ 2726266 h 4341716"/>
              <a:gd name="connsiteX283" fmla="*/ 1149584 w 9336686"/>
              <a:gd name="connsiteY283" fmla="*/ 2640317 h 4341716"/>
              <a:gd name="connsiteX284" fmla="*/ 1126104 w 9336686"/>
              <a:gd name="connsiteY284" fmla="*/ 2637950 h 4341716"/>
              <a:gd name="connsiteX285" fmla="*/ 1126104 w 9336686"/>
              <a:gd name="connsiteY285" fmla="*/ 2636584 h 4341716"/>
              <a:gd name="connsiteX286" fmla="*/ 1082305 w 9336686"/>
              <a:gd name="connsiteY286" fmla="*/ 2627742 h 4341716"/>
              <a:gd name="connsiteX287" fmla="*/ 1003500 w 9336686"/>
              <a:gd name="connsiteY287" fmla="*/ 2508854 h 4341716"/>
              <a:gd name="connsiteX288" fmla="*/ 1003500 w 9336686"/>
              <a:gd name="connsiteY288" fmla="*/ 2387433 h 4341716"/>
              <a:gd name="connsiteX289" fmla="*/ 1003269 w 9336686"/>
              <a:gd name="connsiteY289" fmla="*/ 2386290 h 4341716"/>
              <a:gd name="connsiteX290" fmla="*/ 884381 w 9336686"/>
              <a:gd name="connsiteY290" fmla="*/ 2307486 h 4341716"/>
              <a:gd name="connsiteX291" fmla="*/ 765494 w 9336686"/>
              <a:gd name="connsiteY291" fmla="*/ 2386290 h 4341716"/>
              <a:gd name="connsiteX292" fmla="*/ 762038 w 9336686"/>
              <a:gd name="connsiteY292" fmla="*/ 2403410 h 4341716"/>
              <a:gd name="connsiteX293" fmla="*/ 762038 w 9336686"/>
              <a:gd name="connsiteY293" fmla="*/ 2614672 h 4341716"/>
              <a:gd name="connsiteX294" fmla="*/ 683235 w 9336686"/>
              <a:gd name="connsiteY294" fmla="*/ 2733560 h 4341716"/>
              <a:gd name="connsiteX295" fmla="*/ 635165 w 9336686"/>
              <a:gd name="connsiteY295" fmla="*/ 2743264 h 4341716"/>
              <a:gd name="connsiteX296" fmla="*/ 635165 w 9336686"/>
              <a:gd name="connsiteY296" fmla="*/ 2744002 h 4341716"/>
              <a:gd name="connsiteX297" fmla="*/ 611685 w 9336686"/>
              <a:gd name="connsiteY297" fmla="*/ 2746369 h 4341716"/>
              <a:gd name="connsiteX298" fmla="*/ 534621 w 9336686"/>
              <a:gd name="connsiteY298" fmla="*/ 2792813 h 4341716"/>
              <a:gd name="connsiteX299" fmla="*/ 512066 w 9336686"/>
              <a:gd name="connsiteY299" fmla="*/ 2832126 h 4341716"/>
              <a:gd name="connsiteX300" fmla="*/ 512066 w 9336686"/>
              <a:gd name="connsiteY300" fmla="*/ 3531739 h 4341716"/>
              <a:gd name="connsiteX301" fmla="*/ 383039 w 9336686"/>
              <a:gd name="connsiteY301" fmla="*/ 3660766 h 4341716"/>
              <a:gd name="connsiteX302" fmla="*/ 383040 w 9336686"/>
              <a:gd name="connsiteY302" fmla="*/ 3660765 h 4341716"/>
              <a:gd name="connsiteX303" fmla="*/ 254013 w 9336686"/>
              <a:gd name="connsiteY303" fmla="*/ 3531738 h 4341716"/>
              <a:gd name="connsiteX304" fmla="*/ 254013 w 9336686"/>
              <a:gd name="connsiteY304" fmla="*/ 3064569 h 4341716"/>
              <a:gd name="connsiteX305" fmla="*/ 245812 w 9336686"/>
              <a:gd name="connsiteY305" fmla="*/ 3018098 h 4341716"/>
              <a:gd name="connsiteX306" fmla="*/ 146083 w 9336686"/>
              <a:gd name="connsiteY306" fmla="*/ 2932149 h 4341716"/>
              <a:gd name="connsiteX307" fmla="*/ 122603 w 9336686"/>
              <a:gd name="connsiteY307" fmla="*/ 2929782 h 4341716"/>
              <a:gd name="connsiteX308" fmla="*/ 122603 w 9336686"/>
              <a:gd name="connsiteY308" fmla="*/ 2928416 h 4341716"/>
              <a:gd name="connsiteX309" fmla="*/ 78803 w 9336686"/>
              <a:gd name="connsiteY309" fmla="*/ 2919574 h 4341716"/>
              <a:gd name="connsiteX310" fmla="*/ 22035 w 9336686"/>
              <a:gd name="connsiteY310" fmla="*/ 2872826 h 4341716"/>
              <a:gd name="connsiteX311" fmla="*/ 0 w 9336686"/>
              <a:gd name="connsiteY311" fmla="*/ 2800689 h 4341716"/>
              <a:gd name="connsiteX312" fmla="*/ 0 w 9336686"/>
              <a:gd name="connsiteY312" fmla="*/ 783111 h 4341716"/>
              <a:gd name="connsiteX313" fmla="*/ 129027 w 9336686"/>
              <a:gd name="connsiteY313" fmla="*/ 654084 h 4341716"/>
              <a:gd name="connsiteX314" fmla="*/ 129026 w 9336686"/>
              <a:gd name="connsiteY314" fmla="*/ 654085 h 4341716"/>
              <a:gd name="connsiteX315" fmla="*/ 258053 w 9336686"/>
              <a:gd name="connsiteY315" fmla="*/ 783112 h 4341716"/>
              <a:gd name="connsiteX316" fmla="*/ 258053 w 9336686"/>
              <a:gd name="connsiteY316" fmla="*/ 1405848 h 4341716"/>
              <a:gd name="connsiteX317" fmla="*/ 274283 w 9336686"/>
              <a:gd name="connsiteY317" fmla="*/ 1432599 h 4341716"/>
              <a:gd name="connsiteX318" fmla="*/ 373847 w 9336686"/>
              <a:gd name="connsiteY318" fmla="*/ 1479553 h 4341716"/>
              <a:gd name="connsiteX319" fmla="*/ 492735 w 9336686"/>
              <a:gd name="connsiteY319" fmla="*/ 1400749 h 4341716"/>
              <a:gd name="connsiteX320" fmla="*/ 494536 w 9336686"/>
              <a:gd name="connsiteY320" fmla="*/ 1391827 h 4341716"/>
              <a:gd name="connsiteX321" fmla="*/ 494536 w 9336686"/>
              <a:gd name="connsiteY321" fmla="*/ 964051 h 4341716"/>
              <a:gd name="connsiteX322" fmla="*/ 623563 w 9336686"/>
              <a:gd name="connsiteY322" fmla="*/ 835024 h 4341716"/>
              <a:gd name="connsiteX323" fmla="*/ 623562 w 9336686"/>
              <a:gd name="connsiteY323" fmla="*/ 835025 h 4341716"/>
              <a:gd name="connsiteX324" fmla="*/ 752589 w 9336686"/>
              <a:gd name="connsiteY324" fmla="*/ 964052 h 4341716"/>
              <a:gd name="connsiteX325" fmla="*/ 752589 w 9336686"/>
              <a:gd name="connsiteY325" fmla="*/ 2136650 h 4341716"/>
              <a:gd name="connsiteX326" fmla="*/ 752590 w 9336686"/>
              <a:gd name="connsiteY326" fmla="*/ 2136650 h 4341716"/>
              <a:gd name="connsiteX327" fmla="*/ 752590 w 9336686"/>
              <a:gd name="connsiteY327" fmla="*/ 947529 h 4341716"/>
              <a:gd name="connsiteX328" fmla="*/ 762728 w 9336686"/>
              <a:gd name="connsiteY328" fmla="*/ 997748 h 4341716"/>
              <a:gd name="connsiteX329" fmla="*/ 881616 w 9336686"/>
              <a:gd name="connsiteY329" fmla="*/ 1076552 h 4341716"/>
              <a:gd name="connsiteX330" fmla="*/ 1000503 w 9336686"/>
              <a:gd name="connsiteY330" fmla="*/ 997748 h 4341716"/>
              <a:gd name="connsiteX331" fmla="*/ 1010267 w 9336686"/>
              <a:gd name="connsiteY331" fmla="*/ 949388 h 4341716"/>
              <a:gd name="connsiteX332" fmla="*/ 1010267 w 9336686"/>
              <a:gd name="connsiteY332" fmla="*/ 362986 h 4341716"/>
              <a:gd name="connsiteX333" fmla="*/ 1139294 w 9336686"/>
              <a:gd name="connsiteY333" fmla="*/ 233959 h 4341716"/>
              <a:gd name="connsiteX334" fmla="*/ 1139293 w 9336686"/>
              <a:gd name="connsiteY334" fmla="*/ 233960 h 4341716"/>
              <a:gd name="connsiteX335" fmla="*/ 1268320 w 9336686"/>
              <a:gd name="connsiteY335" fmla="*/ 362987 h 4341716"/>
              <a:gd name="connsiteX336" fmla="*/ 1268320 w 9336686"/>
              <a:gd name="connsiteY336" fmla="*/ 2136650 h 4341716"/>
              <a:gd name="connsiteX337" fmla="*/ 1268321 w 9336686"/>
              <a:gd name="connsiteY337" fmla="*/ 1259949 h 4341716"/>
              <a:gd name="connsiteX338" fmla="*/ 1278459 w 9336686"/>
              <a:gd name="connsiteY338" fmla="*/ 1310168 h 4341716"/>
              <a:gd name="connsiteX339" fmla="*/ 1397347 w 9336686"/>
              <a:gd name="connsiteY339" fmla="*/ 1388972 h 4341716"/>
              <a:gd name="connsiteX340" fmla="*/ 1516234 w 9336686"/>
              <a:gd name="connsiteY340" fmla="*/ 1310168 h 4341716"/>
              <a:gd name="connsiteX341" fmla="*/ 1519832 w 9336686"/>
              <a:gd name="connsiteY341" fmla="*/ 1292349 h 4341716"/>
              <a:gd name="connsiteX342" fmla="*/ 1519832 w 9336686"/>
              <a:gd name="connsiteY342" fmla="*/ 983403 h 4341716"/>
              <a:gd name="connsiteX343" fmla="*/ 1648859 w 9336686"/>
              <a:gd name="connsiteY343" fmla="*/ 854376 h 4341716"/>
              <a:gd name="connsiteX344" fmla="*/ 1648858 w 9336686"/>
              <a:gd name="connsiteY344" fmla="*/ 854377 h 4341716"/>
              <a:gd name="connsiteX345" fmla="*/ 1777885 w 9336686"/>
              <a:gd name="connsiteY345" fmla="*/ 983404 h 4341716"/>
              <a:gd name="connsiteX346" fmla="*/ 1777885 w 9336686"/>
              <a:gd name="connsiteY346" fmla="*/ 1363756 h 4341716"/>
              <a:gd name="connsiteX347" fmla="*/ 1785353 w 9336686"/>
              <a:gd name="connsiteY347" fmla="*/ 1400749 h 4341716"/>
              <a:gd name="connsiteX348" fmla="*/ 1904241 w 9336686"/>
              <a:gd name="connsiteY348" fmla="*/ 1479553 h 4341716"/>
              <a:gd name="connsiteX349" fmla="*/ 2033268 w 9336686"/>
              <a:gd name="connsiteY349" fmla="*/ 1350526 h 4341716"/>
              <a:gd name="connsiteX350" fmla="*/ 2033268 w 9336686"/>
              <a:gd name="connsiteY350" fmla="*/ 2136650 h 4341716"/>
              <a:gd name="connsiteX351" fmla="*/ 2033269 w 9336686"/>
              <a:gd name="connsiteY351" fmla="*/ 580034 h 4341716"/>
              <a:gd name="connsiteX352" fmla="*/ 2162296 w 9336686"/>
              <a:gd name="connsiteY352" fmla="*/ 451007 h 4341716"/>
              <a:gd name="connsiteX353" fmla="*/ 2162295 w 9336686"/>
              <a:gd name="connsiteY353" fmla="*/ 451008 h 4341716"/>
              <a:gd name="connsiteX354" fmla="*/ 2291322 w 9336686"/>
              <a:gd name="connsiteY354" fmla="*/ 580035 h 4341716"/>
              <a:gd name="connsiteX355" fmla="*/ 2291322 w 9336686"/>
              <a:gd name="connsiteY355" fmla="*/ 2136650 h 4341716"/>
              <a:gd name="connsiteX356" fmla="*/ 2291323 w 9336686"/>
              <a:gd name="connsiteY356" fmla="*/ 563512 h 4341716"/>
              <a:gd name="connsiteX357" fmla="*/ 2301461 w 9336686"/>
              <a:gd name="connsiteY357" fmla="*/ 613731 h 4341716"/>
              <a:gd name="connsiteX358" fmla="*/ 2420349 w 9336686"/>
              <a:gd name="connsiteY358" fmla="*/ 692535 h 4341716"/>
              <a:gd name="connsiteX359" fmla="*/ 2539236 w 9336686"/>
              <a:gd name="connsiteY359" fmla="*/ 613731 h 4341716"/>
              <a:gd name="connsiteX360" fmla="*/ 2549000 w 9336686"/>
              <a:gd name="connsiteY360" fmla="*/ 565370 h 4341716"/>
              <a:gd name="connsiteX361" fmla="*/ 2549000 w 9336686"/>
              <a:gd name="connsiteY361" fmla="*/ 480031 h 4341716"/>
              <a:gd name="connsiteX362" fmla="*/ 2678027 w 9336686"/>
              <a:gd name="connsiteY362" fmla="*/ 351004 h 4341716"/>
              <a:gd name="connsiteX363" fmla="*/ 2678026 w 9336686"/>
              <a:gd name="connsiteY363" fmla="*/ 351005 h 4341716"/>
              <a:gd name="connsiteX364" fmla="*/ 2807053 w 9336686"/>
              <a:gd name="connsiteY364" fmla="*/ 480032 h 4341716"/>
              <a:gd name="connsiteX365" fmla="*/ 2807053 w 9336686"/>
              <a:gd name="connsiteY365" fmla="*/ 2136650 h 4341716"/>
              <a:gd name="connsiteX366" fmla="*/ 2807054 w 9336686"/>
              <a:gd name="connsiteY366" fmla="*/ 1074052 h 4341716"/>
              <a:gd name="connsiteX367" fmla="*/ 2817192 w 9336686"/>
              <a:gd name="connsiteY367" fmla="*/ 1124271 h 4341716"/>
              <a:gd name="connsiteX368" fmla="*/ 2936080 w 9336686"/>
              <a:gd name="connsiteY368" fmla="*/ 1203075 h 4341716"/>
              <a:gd name="connsiteX369" fmla="*/ 3054967 w 9336686"/>
              <a:gd name="connsiteY369" fmla="*/ 1124271 h 4341716"/>
              <a:gd name="connsiteX370" fmla="*/ 3058565 w 9336686"/>
              <a:gd name="connsiteY370" fmla="*/ 1106452 h 4341716"/>
              <a:gd name="connsiteX371" fmla="*/ 3058565 w 9336686"/>
              <a:gd name="connsiteY371" fmla="*/ 1017534 h 4341716"/>
              <a:gd name="connsiteX372" fmla="*/ 3187592 w 9336686"/>
              <a:gd name="connsiteY372" fmla="*/ 888507 h 4341716"/>
              <a:gd name="connsiteX373" fmla="*/ 3187591 w 9336686"/>
              <a:gd name="connsiteY373" fmla="*/ 888508 h 4341716"/>
              <a:gd name="connsiteX374" fmla="*/ 3316618 w 9336686"/>
              <a:gd name="connsiteY374" fmla="*/ 1017535 h 4341716"/>
              <a:gd name="connsiteX375" fmla="*/ 3316618 w 9336686"/>
              <a:gd name="connsiteY375" fmla="*/ 1087278 h 4341716"/>
              <a:gd name="connsiteX376" fmla="*/ 3324086 w 9336686"/>
              <a:gd name="connsiteY376" fmla="*/ 1124271 h 4341716"/>
              <a:gd name="connsiteX377" fmla="*/ 3442974 w 9336686"/>
              <a:gd name="connsiteY377" fmla="*/ 1203075 h 4341716"/>
              <a:gd name="connsiteX378" fmla="*/ 3561862 w 9336686"/>
              <a:gd name="connsiteY378" fmla="*/ 1124271 h 4341716"/>
              <a:gd name="connsiteX379" fmla="*/ 3571625 w 9336686"/>
              <a:gd name="connsiteY379" fmla="*/ 1075911 h 4341716"/>
              <a:gd name="connsiteX380" fmla="*/ 3571625 w 9336686"/>
              <a:gd name="connsiteY380" fmla="*/ 783111 h 4341716"/>
              <a:gd name="connsiteX381" fmla="*/ 3700652 w 9336686"/>
              <a:gd name="connsiteY381" fmla="*/ 654084 h 4341716"/>
              <a:gd name="connsiteX382" fmla="*/ 3700651 w 9336686"/>
              <a:gd name="connsiteY382" fmla="*/ 654085 h 4341716"/>
              <a:gd name="connsiteX383" fmla="*/ 3829678 w 9336686"/>
              <a:gd name="connsiteY383" fmla="*/ 783112 h 4341716"/>
              <a:gd name="connsiteX384" fmla="*/ 3829678 w 9336686"/>
              <a:gd name="connsiteY384" fmla="*/ 1405848 h 4341716"/>
              <a:gd name="connsiteX385" fmla="*/ 3845908 w 9336686"/>
              <a:gd name="connsiteY385" fmla="*/ 1432599 h 4341716"/>
              <a:gd name="connsiteX386" fmla="*/ 3945472 w 9336686"/>
              <a:gd name="connsiteY386" fmla="*/ 1479553 h 4341716"/>
              <a:gd name="connsiteX387" fmla="*/ 4036708 w 9336686"/>
              <a:gd name="connsiteY387" fmla="*/ 1441762 h 4341716"/>
              <a:gd name="connsiteX388" fmla="*/ 4062914 w 9336686"/>
              <a:gd name="connsiteY388" fmla="*/ 1402893 h 4341716"/>
              <a:gd name="connsiteX389" fmla="*/ 4062914 w 9336686"/>
              <a:gd name="connsiteY389" fmla="*/ 1326765 h 4341716"/>
              <a:gd name="connsiteX390" fmla="*/ 4141718 w 9336686"/>
              <a:gd name="connsiteY390" fmla="*/ 1207877 h 4341716"/>
              <a:gd name="connsiteX391" fmla="*/ 4185518 w 9336686"/>
              <a:gd name="connsiteY391" fmla="*/ 1199035 h 4341716"/>
              <a:gd name="connsiteX392" fmla="*/ 4185518 w 9336686"/>
              <a:gd name="connsiteY392" fmla="*/ 1197669 h 4341716"/>
              <a:gd name="connsiteX393" fmla="*/ 4208998 w 9336686"/>
              <a:gd name="connsiteY393" fmla="*/ 1195302 h 4341716"/>
              <a:gd name="connsiteX394" fmla="*/ 4308727 w 9336686"/>
              <a:gd name="connsiteY394" fmla="*/ 1109353 h 4341716"/>
              <a:gd name="connsiteX395" fmla="*/ 4316928 w 9336686"/>
              <a:gd name="connsiteY395" fmla="*/ 1062882 h 4341716"/>
              <a:gd name="connsiteX396" fmla="*/ 4316928 w 9336686"/>
              <a:gd name="connsiteY396" fmla="*/ 595713 h 4341716"/>
              <a:gd name="connsiteX397" fmla="*/ 4445955 w 9336686"/>
              <a:gd name="connsiteY397" fmla="*/ 466686 h 4341716"/>
              <a:gd name="connsiteX398" fmla="*/ 4445954 w 9336686"/>
              <a:gd name="connsiteY398" fmla="*/ 466685 h 4341716"/>
              <a:gd name="connsiteX399" fmla="*/ 4574981 w 9336686"/>
              <a:gd name="connsiteY399" fmla="*/ 595712 h 4341716"/>
              <a:gd name="connsiteX400" fmla="*/ 4574981 w 9336686"/>
              <a:gd name="connsiteY400" fmla="*/ 916347 h 4341716"/>
              <a:gd name="connsiteX401" fmla="*/ 4592149 w 9336686"/>
              <a:gd name="connsiteY401" fmla="*/ 944642 h 4341716"/>
              <a:gd name="connsiteX402" fmla="*/ 4691712 w 9336686"/>
              <a:gd name="connsiteY402" fmla="*/ 991596 h 4341716"/>
              <a:gd name="connsiteX403" fmla="*/ 4810600 w 9336686"/>
              <a:gd name="connsiteY403" fmla="*/ 912792 h 4341716"/>
              <a:gd name="connsiteX404" fmla="*/ 4816700 w 9336686"/>
              <a:gd name="connsiteY404" fmla="*/ 882576 h 4341716"/>
              <a:gd name="connsiteX405" fmla="*/ 4816700 w 9336686"/>
              <a:gd name="connsiteY405" fmla="*/ 275141 h 4341716"/>
              <a:gd name="connsiteX406" fmla="*/ 4945727 w 9336686"/>
              <a:gd name="connsiteY406" fmla="*/ 146114 h 4341716"/>
              <a:gd name="connsiteX407" fmla="*/ 4945726 w 9336686"/>
              <a:gd name="connsiteY407" fmla="*/ 146115 h 4341716"/>
              <a:gd name="connsiteX408" fmla="*/ 5074753 w 9336686"/>
              <a:gd name="connsiteY408" fmla="*/ 275142 h 4341716"/>
              <a:gd name="connsiteX409" fmla="*/ 5074753 w 9336686"/>
              <a:gd name="connsiteY409" fmla="*/ 386500 h 4341716"/>
              <a:gd name="connsiteX410" fmla="*/ 5076579 w 9336686"/>
              <a:gd name="connsiteY410" fmla="*/ 395545 h 4341716"/>
              <a:gd name="connsiteX411" fmla="*/ 5195465 w 9336686"/>
              <a:gd name="connsiteY411" fmla="*/ 474349 h 4341716"/>
              <a:gd name="connsiteX412" fmla="*/ 5314353 w 9336686"/>
              <a:gd name="connsiteY412" fmla="*/ 395545 h 4341716"/>
              <a:gd name="connsiteX413" fmla="*/ 5318490 w 9336686"/>
              <a:gd name="connsiteY413" fmla="*/ 375052 h 4341716"/>
              <a:gd name="connsiteX414" fmla="*/ 5318490 w 9336686"/>
              <a:gd name="connsiteY414" fmla="*/ 129027 h 4341716"/>
              <a:gd name="connsiteX415" fmla="*/ 5447517 w 9336686"/>
              <a:gd name="connsiteY415"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6 w 9336686"/>
              <a:gd name="connsiteY143" fmla="*/ 2205066 h 4341716"/>
              <a:gd name="connsiteX144" fmla="*/ 8584095 w 9336686"/>
              <a:gd name="connsiteY144" fmla="*/ 2205066 h 4341716"/>
              <a:gd name="connsiteX145" fmla="*/ 8584095 w 9336686"/>
              <a:gd name="connsiteY145" fmla="*/ 3394187 h 4341716"/>
              <a:gd name="connsiteX146" fmla="*/ 8573957 w 9336686"/>
              <a:gd name="connsiteY146" fmla="*/ 3343968 h 4341716"/>
              <a:gd name="connsiteX147" fmla="*/ 8455069 w 9336686"/>
              <a:gd name="connsiteY147" fmla="*/ 3265164 h 4341716"/>
              <a:gd name="connsiteX148" fmla="*/ 8336182 w 9336686"/>
              <a:gd name="connsiteY148" fmla="*/ 3343968 h 4341716"/>
              <a:gd name="connsiteX149" fmla="*/ 8326418 w 9336686"/>
              <a:gd name="connsiteY149" fmla="*/ 3392328 h 4341716"/>
              <a:gd name="connsiteX150" fmla="*/ 8326418 w 9336686"/>
              <a:gd name="connsiteY150" fmla="*/ 3978730 h 4341716"/>
              <a:gd name="connsiteX151" fmla="*/ 8197391 w 9336686"/>
              <a:gd name="connsiteY151" fmla="*/ 4107757 h 4341716"/>
              <a:gd name="connsiteX152" fmla="*/ 8197392 w 9336686"/>
              <a:gd name="connsiteY152" fmla="*/ 4107756 h 4341716"/>
              <a:gd name="connsiteX153" fmla="*/ 8068365 w 9336686"/>
              <a:gd name="connsiteY153" fmla="*/ 3978729 h 4341716"/>
              <a:gd name="connsiteX154" fmla="*/ 8068365 w 9336686"/>
              <a:gd name="connsiteY154" fmla="*/ 2205066 h 4341716"/>
              <a:gd name="connsiteX155" fmla="*/ 8068364 w 9336686"/>
              <a:gd name="connsiteY155" fmla="*/ 3081767 h 4341716"/>
              <a:gd name="connsiteX156" fmla="*/ 8058226 w 9336686"/>
              <a:gd name="connsiteY156" fmla="*/ 3031548 h 4341716"/>
              <a:gd name="connsiteX157" fmla="*/ 7939338 w 9336686"/>
              <a:gd name="connsiteY157" fmla="*/ 2952744 h 4341716"/>
              <a:gd name="connsiteX158" fmla="*/ 7820451 w 9336686"/>
              <a:gd name="connsiteY158" fmla="*/ 3031548 h 4341716"/>
              <a:gd name="connsiteX159" fmla="*/ 7816853 w 9336686"/>
              <a:gd name="connsiteY159" fmla="*/ 3049367 h 4341716"/>
              <a:gd name="connsiteX160" fmla="*/ 7816853 w 9336686"/>
              <a:gd name="connsiteY160" fmla="*/ 3358313 h 4341716"/>
              <a:gd name="connsiteX161" fmla="*/ 7687826 w 9336686"/>
              <a:gd name="connsiteY161" fmla="*/ 3487340 h 4341716"/>
              <a:gd name="connsiteX162" fmla="*/ 7687827 w 9336686"/>
              <a:gd name="connsiteY162" fmla="*/ 3487339 h 4341716"/>
              <a:gd name="connsiteX163" fmla="*/ 7558800 w 9336686"/>
              <a:gd name="connsiteY163" fmla="*/ 3358312 h 4341716"/>
              <a:gd name="connsiteX164" fmla="*/ 7558800 w 9336686"/>
              <a:gd name="connsiteY164" fmla="*/ 2977960 h 4341716"/>
              <a:gd name="connsiteX165" fmla="*/ 7551332 w 9336686"/>
              <a:gd name="connsiteY165" fmla="*/ 2940967 h 4341716"/>
              <a:gd name="connsiteX166" fmla="*/ 7432444 w 9336686"/>
              <a:gd name="connsiteY166" fmla="*/ 2862163 h 4341716"/>
              <a:gd name="connsiteX167" fmla="*/ 7303417 w 9336686"/>
              <a:gd name="connsiteY167" fmla="*/ 2991190 h 4341716"/>
              <a:gd name="connsiteX168" fmla="*/ 7303417 w 9336686"/>
              <a:gd name="connsiteY168" fmla="*/ 2205066 h 4341716"/>
              <a:gd name="connsiteX169" fmla="*/ 7303416 w 9336686"/>
              <a:gd name="connsiteY169" fmla="*/ 3761682 h 4341716"/>
              <a:gd name="connsiteX170" fmla="*/ 7174389 w 9336686"/>
              <a:gd name="connsiteY170" fmla="*/ 3890709 h 4341716"/>
              <a:gd name="connsiteX171" fmla="*/ 7174390 w 9336686"/>
              <a:gd name="connsiteY171" fmla="*/ 3890708 h 4341716"/>
              <a:gd name="connsiteX172" fmla="*/ 7045363 w 9336686"/>
              <a:gd name="connsiteY172" fmla="*/ 3761681 h 4341716"/>
              <a:gd name="connsiteX173" fmla="*/ 7045363 w 9336686"/>
              <a:gd name="connsiteY173" fmla="*/ 2205066 h 4341716"/>
              <a:gd name="connsiteX174" fmla="*/ 7045362 w 9336686"/>
              <a:gd name="connsiteY174" fmla="*/ 3778204 h 4341716"/>
              <a:gd name="connsiteX175" fmla="*/ 7035224 w 9336686"/>
              <a:gd name="connsiteY175" fmla="*/ 3727985 h 4341716"/>
              <a:gd name="connsiteX176" fmla="*/ 6916336 w 9336686"/>
              <a:gd name="connsiteY176" fmla="*/ 3649181 h 4341716"/>
              <a:gd name="connsiteX177" fmla="*/ 6797449 w 9336686"/>
              <a:gd name="connsiteY177" fmla="*/ 3727985 h 4341716"/>
              <a:gd name="connsiteX178" fmla="*/ 6787685 w 9336686"/>
              <a:gd name="connsiteY178" fmla="*/ 3776346 h 4341716"/>
              <a:gd name="connsiteX179" fmla="*/ 6787685 w 9336686"/>
              <a:gd name="connsiteY179" fmla="*/ 3861685 h 4341716"/>
              <a:gd name="connsiteX180" fmla="*/ 6658658 w 9336686"/>
              <a:gd name="connsiteY180" fmla="*/ 3990712 h 4341716"/>
              <a:gd name="connsiteX181" fmla="*/ 6658659 w 9336686"/>
              <a:gd name="connsiteY181" fmla="*/ 3990711 h 4341716"/>
              <a:gd name="connsiteX182" fmla="*/ 6529632 w 9336686"/>
              <a:gd name="connsiteY182" fmla="*/ 3861684 h 4341716"/>
              <a:gd name="connsiteX183" fmla="*/ 6529632 w 9336686"/>
              <a:gd name="connsiteY183" fmla="*/ 2205066 h 4341716"/>
              <a:gd name="connsiteX184" fmla="*/ 6529631 w 9336686"/>
              <a:gd name="connsiteY184" fmla="*/ 3267664 h 4341716"/>
              <a:gd name="connsiteX185" fmla="*/ 6519493 w 9336686"/>
              <a:gd name="connsiteY185" fmla="*/ 3217445 h 4341716"/>
              <a:gd name="connsiteX186" fmla="*/ 6400605 w 9336686"/>
              <a:gd name="connsiteY186" fmla="*/ 3138641 h 4341716"/>
              <a:gd name="connsiteX187" fmla="*/ 6281718 w 9336686"/>
              <a:gd name="connsiteY187" fmla="*/ 3217445 h 4341716"/>
              <a:gd name="connsiteX188" fmla="*/ 6278120 w 9336686"/>
              <a:gd name="connsiteY188" fmla="*/ 3235264 h 4341716"/>
              <a:gd name="connsiteX189" fmla="*/ 6278120 w 9336686"/>
              <a:gd name="connsiteY189" fmla="*/ 3324182 h 4341716"/>
              <a:gd name="connsiteX190" fmla="*/ 6149093 w 9336686"/>
              <a:gd name="connsiteY190" fmla="*/ 3453209 h 4341716"/>
              <a:gd name="connsiteX191" fmla="*/ 6149094 w 9336686"/>
              <a:gd name="connsiteY191" fmla="*/ 3453208 h 4341716"/>
              <a:gd name="connsiteX192" fmla="*/ 6020067 w 9336686"/>
              <a:gd name="connsiteY192" fmla="*/ 3324181 h 4341716"/>
              <a:gd name="connsiteX193" fmla="*/ 6020067 w 9336686"/>
              <a:gd name="connsiteY193" fmla="*/ 3254438 h 4341716"/>
              <a:gd name="connsiteX194" fmla="*/ 6012599 w 9336686"/>
              <a:gd name="connsiteY194" fmla="*/ 3217445 h 4341716"/>
              <a:gd name="connsiteX195" fmla="*/ 5893711 w 9336686"/>
              <a:gd name="connsiteY195" fmla="*/ 3138641 h 4341716"/>
              <a:gd name="connsiteX196" fmla="*/ 5774823 w 9336686"/>
              <a:gd name="connsiteY196" fmla="*/ 3217445 h 4341716"/>
              <a:gd name="connsiteX197" fmla="*/ 5765060 w 9336686"/>
              <a:gd name="connsiteY197" fmla="*/ 3265805 h 4341716"/>
              <a:gd name="connsiteX198" fmla="*/ 5765060 w 9336686"/>
              <a:gd name="connsiteY198" fmla="*/ 3558605 h 4341716"/>
              <a:gd name="connsiteX199" fmla="*/ 5636033 w 9336686"/>
              <a:gd name="connsiteY199" fmla="*/ 3687632 h 4341716"/>
              <a:gd name="connsiteX200" fmla="*/ 5636034 w 9336686"/>
              <a:gd name="connsiteY200" fmla="*/ 3687631 h 4341716"/>
              <a:gd name="connsiteX201" fmla="*/ 5507007 w 9336686"/>
              <a:gd name="connsiteY201" fmla="*/ 3558604 h 4341716"/>
              <a:gd name="connsiteX202" fmla="*/ 5507007 w 9336686"/>
              <a:gd name="connsiteY202" fmla="*/ 2935868 h 4341716"/>
              <a:gd name="connsiteX203" fmla="*/ 5490777 w 9336686"/>
              <a:gd name="connsiteY203" fmla="*/ 2909117 h 4341716"/>
              <a:gd name="connsiteX204" fmla="*/ 5391213 w 9336686"/>
              <a:gd name="connsiteY204" fmla="*/ 2862163 h 4341716"/>
              <a:gd name="connsiteX205" fmla="*/ 5299977 w 9336686"/>
              <a:gd name="connsiteY205" fmla="*/ 2899954 h 4341716"/>
              <a:gd name="connsiteX206" fmla="*/ 5273771 w 9336686"/>
              <a:gd name="connsiteY206" fmla="*/ 2938823 h 4341716"/>
              <a:gd name="connsiteX207" fmla="*/ 5273771 w 9336686"/>
              <a:gd name="connsiteY207" fmla="*/ 3014951 h 4341716"/>
              <a:gd name="connsiteX208" fmla="*/ 5194967 w 9336686"/>
              <a:gd name="connsiteY208" fmla="*/ 3133839 h 4341716"/>
              <a:gd name="connsiteX209" fmla="*/ 5151167 w 9336686"/>
              <a:gd name="connsiteY209" fmla="*/ 3142681 h 4341716"/>
              <a:gd name="connsiteX210" fmla="*/ 5151167 w 9336686"/>
              <a:gd name="connsiteY210" fmla="*/ 3144047 h 4341716"/>
              <a:gd name="connsiteX211" fmla="*/ 5127687 w 9336686"/>
              <a:gd name="connsiteY211" fmla="*/ 3146414 h 4341716"/>
              <a:gd name="connsiteX212" fmla="*/ 5027958 w 9336686"/>
              <a:gd name="connsiteY212" fmla="*/ 3232363 h 4341716"/>
              <a:gd name="connsiteX213" fmla="*/ 5019757 w 9336686"/>
              <a:gd name="connsiteY213" fmla="*/ 3278834 h 4341716"/>
              <a:gd name="connsiteX214" fmla="*/ 5019757 w 9336686"/>
              <a:gd name="connsiteY214" fmla="*/ 3746003 h 4341716"/>
              <a:gd name="connsiteX215" fmla="*/ 4890730 w 9336686"/>
              <a:gd name="connsiteY215" fmla="*/ 3875030 h 4341716"/>
              <a:gd name="connsiteX216" fmla="*/ 4890731 w 9336686"/>
              <a:gd name="connsiteY216" fmla="*/ 3875031 h 4341716"/>
              <a:gd name="connsiteX217" fmla="*/ 4761704 w 9336686"/>
              <a:gd name="connsiteY217" fmla="*/ 3746004 h 4341716"/>
              <a:gd name="connsiteX218" fmla="*/ 4761704 w 9336686"/>
              <a:gd name="connsiteY218" fmla="*/ 3425369 h 4341716"/>
              <a:gd name="connsiteX219" fmla="*/ 4744536 w 9336686"/>
              <a:gd name="connsiteY219" fmla="*/ 3397074 h 4341716"/>
              <a:gd name="connsiteX220" fmla="*/ 4644973 w 9336686"/>
              <a:gd name="connsiteY220" fmla="*/ 3350120 h 4341716"/>
              <a:gd name="connsiteX221" fmla="*/ 4526085 w 9336686"/>
              <a:gd name="connsiteY221" fmla="*/ 3428924 h 4341716"/>
              <a:gd name="connsiteX222" fmla="*/ 4519985 w 9336686"/>
              <a:gd name="connsiteY222" fmla="*/ 3459140 h 4341716"/>
              <a:gd name="connsiteX223" fmla="*/ 4519985 w 9336686"/>
              <a:gd name="connsiteY223" fmla="*/ 4066575 h 4341716"/>
              <a:gd name="connsiteX224" fmla="*/ 4390958 w 9336686"/>
              <a:gd name="connsiteY224" fmla="*/ 4195602 h 4341716"/>
              <a:gd name="connsiteX225" fmla="*/ 4390959 w 9336686"/>
              <a:gd name="connsiteY225" fmla="*/ 4195601 h 4341716"/>
              <a:gd name="connsiteX226" fmla="*/ 4261932 w 9336686"/>
              <a:gd name="connsiteY226" fmla="*/ 4066574 h 4341716"/>
              <a:gd name="connsiteX227" fmla="*/ 4261932 w 9336686"/>
              <a:gd name="connsiteY227" fmla="*/ 3955216 h 4341716"/>
              <a:gd name="connsiteX228" fmla="*/ 4260106 w 9336686"/>
              <a:gd name="connsiteY228" fmla="*/ 3946171 h 4341716"/>
              <a:gd name="connsiteX229" fmla="*/ 4141220 w 9336686"/>
              <a:gd name="connsiteY229" fmla="*/ 3867367 h 4341716"/>
              <a:gd name="connsiteX230" fmla="*/ 4022332 w 9336686"/>
              <a:gd name="connsiteY230" fmla="*/ 3946171 h 4341716"/>
              <a:gd name="connsiteX231" fmla="*/ 4018195 w 9336686"/>
              <a:gd name="connsiteY231" fmla="*/ 3966664 h 4341716"/>
              <a:gd name="connsiteX232" fmla="*/ 4018195 w 9336686"/>
              <a:gd name="connsiteY232" fmla="*/ 4212689 h 4341716"/>
              <a:gd name="connsiteX233" fmla="*/ 3889168 w 9336686"/>
              <a:gd name="connsiteY233" fmla="*/ 4341716 h 4341716"/>
              <a:gd name="connsiteX234" fmla="*/ 3889169 w 9336686"/>
              <a:gd name="connsiteY234" fmla="*/ 4341715 h 4341716"/>
              <a:gd name="connsiteX235" fmla="*/ 3760142 w 9336686"/>
              <a:gd name="connsiteY235" fmla="*/ 4212688 h 4341716"/>
              <a:gd name="connsiteX236" fmla="*/ 3760142 w 9336686"/>
              <a:gd name="connsiteY236" fmla="*/ 3745519 h 4341716"/>
              <a:gd name="connsiteX237" fmla="*/ 3751941 w 9336686"/>
              <a:gd name="connsiteY237" fmla="*/ 3699048 h 4341716"/>
              <a:gd name="connsiteX238" fmla="*/ 3652212 w 9336686"/>
              <a:gd name="connsiteY238" fmla="*/ 3613099 h 4341716"/>
              <a:gd name="connsiteX239" fmla="*/ 3628732 w 9336686"/>
              <a:gd name="connsiteY239" fmla="*/ 3610732 h 4341716"/>
              <a:gd name="connsiteX240" fmla="*/ 3628732 w 9336686"/>
              <a:gd name="connsiteY240" fmla="*/ 3609366 h 4341716"/>
              <a:gd name="connsiteX241" fmla="*/ 3584932 w 9336686"/>
              <a:gd name="connsiteY241" fmla="*/ 3600524 h 4341716"/>
              <a:gd name="connsiteX242" fmla="*/ 3506128 w 9336686"/>
              <a:gd name="connsiteY242" fmla="*/ 3481636 h 4341716"/>
              <a:gd name="connsiteX243" fmla="*/ 3506128 w 9336686"/>
              <a:gd name="connsiteY243" fmla="*/ 3431307 h 4341716"/>
              <a:gd name="connsiteX244" fmla="*/ 3500614 w 9336686"/>
              <a:gd name="connsiteY244" fmla="*/ 3403994 h 4341716"/>
              <a:gd name="connsiteX245" fmla="*/ 3381726 w 9336686"/>
              <a:gd name="connsiteY245" fmla="*/ 3325190 h 4341716"/>
              <a:gd name="connsiteX246" fmla="*/ 3290490 w 9336686"/>
              <a:gd name="connsiteY246" fmla="*/ 3362981 h 4341716"/>
              <a:gd name="connsiteX247" fmla="*/ 3263554 w 9336686"/>
              <a:gd name="connsiteY247" fmla="*/ 3402932 h 4341716"/>
              <a:gd name="connsiteX248" fmla="*/ 3263554 w 9336686"/>
              <a:gd name="connsiteY248" fmla="*/ 3631142 h 4341716"/>
              <a:gd name="connsiteX249" fmla="*/ 3134527 w 9336686"/>
              <a:gd name="connsiteY249" fmla="*/ 3760169 h 4341716"/>
              <a:gd name="connsiteX250" fmla="*/ 3134528 w 9336686"/>
              <a:gd name="connsiteY250" fmla="*/ 3760168 h 4341716"/>
              <a:gd name="connsiteX251" fmla="*/ 3005501 w 9336686"/>
              <a:gd name="connsiteY251" fmla="*/ 3631141 h 4341716"/>
              <a:gd name="connsiteX252" fmla="*/ 3005501 w 9336686"/>
              <a:gd name="connsiteY252" fmla="*/ 2991769 h 4341716"/>
              <a:gd name="connsiteX253" fmla="*/ 3000280 w 9336686"/>
              <a:gd name="connsiteY253" fmla="*/ 2965907 h 4341716"/>
              <a:gd name="connsiteX254" fmla="*/ 2881392 w 9336686"/>
              <a:gd name="connsiteY254" fmla="*/ 2887103 h 4341716"/>
              <a:gd name="connsiteX255" fmla="*/ 2762505 w 9336686"/>
              <a:gd name="connsiteY255" fmla="*/ 2965907 h 4341716"/>
              <a:gd name="connsiteX256" fmla="*/ 2762032 w 9336686"/>
              <a:gd name="connsiteY256" fmla="*/ 2968250 h 4341716"/>
              <a:gd name="connsiteX257" fmla="*/ 2762032 w 9336686"/>
              <a:gd name="connsiteY257" fmla="*/ 3113195 h 4341716"/>
              <a:gd name="connsiteX258" fmla="*/ 2683229 w 9336686"/>
              <a:gd name="connsiteY258" fmla="*/ 3232083 h 4341716"/>
              <a:gd name="connsiteX259" fmla="*/ 2635159 w 9336686"/>
              <a:gd name="connsiteY259" fmla="*/ 3241787 h 4341716"/>
              <a:gd name="connsiteX260" fmla="*/ 2635159 w 9336686"/>
              <a:gd name="connsiteY260" fmla="*/ 3242525 h 4341716"/>
              <a:gd name="connsiteX261" fmla="*/ 2611679 w 9336686"/>
              <a:gd name="connsiteY261" fmla="*/ 3244892 h 4341716"/>
              <a:gd name="connsiteX262" fmla="*/ 2534615 w 9336686"/>
              <a:gd name="connsiteY262" fmla="*/ 3291336 h 4341716"/>
              <a:gd name="connsiteX263" fmla="*/ 2512827 w 9336686"/>
              <a:gd name="connsiteY263" fmla="*/ 3329312 h 4341716"/>
              <a:gd name="connsiteX264" fmla="*/ 2512827 w 9336686"/>
              <a:gd name="connsiteY264" fmla="*/ 3454880 h 4341716"/>
              <a:gd name="connsiteX265" fmla="*/ 2434024 w 9336686"/>
              <a:gd name="connsiteY265" fmla="*/ 3573768 h 4341716"/>
              <a:gd name="connsiteX266" fmla="*/ 2385954 w 9336686"/>
              <a:gd name="connsiteY266" fmla="*/ 3583472 h 4341716"/>
              <a:gd name="connsiteX267" fmla="*/ 2385954 w 9336686"/>
              <a:gd name="connsiteY267" fmla="*/ 3584210 h 4341716"/>
              <a:gd name="connsiteX268" fmla="*/ 2362474 w 9336686"/>
              <a:gd name="connsiteY268" fmla="*/ 3586577 h 4341716"/>
              <a:gd name="connsiteX269" fmla="*/ 2285410 w 9336686"/>
              <a:gd name="connsiteY269" fmla="*/ 3633021 h 4341716"/>
              <a:gd name="connsiteX270" fmla="*/ 2273449 w 9336686"/>
              <a:gd name="connsiteY270" fmla="*/ 3653869 h 4341716"/>
              <a:gd name="connsiteX271" fmla="*/ 2273449 w 9336686"/>
              <a:gd name="connsiteY271" fmla="*/ 3867367 h 4341716"/>
              <a:gd name="connsiteX272" fmla="*/ 2144423 w 9336686"/>
              <a:gd name="connsiteY272" fmla="*/ 3996394 h 4341716"/>
              <a:gd name="connsiteX273" fmla="*/ 2144424 w 9336686"/>
              <a:gd name="connsiteY273" fmla="*/ 3996393 h 4341716"/>
              <a:gd name="connsiteX274" fmla="*/ 2015396 w 9336686"/>
              <a:gd name="connsiteY274" fmla="*/ 3867366 h 4341716"/>
              <a:gd name="connsiteX275" fmla="*/ 2015396 w 9336686"/>
              <a:gd name="connsiteY275" fmla="*/ 3400197 h 4341716"/>
              <a:gd name="connsiteX276" fmla="*/ 2007195 w 9336686"/>
              <a:gd name="connsiteY276" fmla="*/ 3353726 h 4341716"/>
              <a:gd name="connsiteX277" fmla="*/ 1907467 w 9336686"/>
              <a:gd name="connsiteY277" fmla="*/ 3267777 h 4341716"/>
              <a:gd name="connsiteX278" fmla="*/ 1883987 w 9336686"/>
              <a:gd name="connsiteY278" fmla="*/ 3265410 h 4341716"/>
              <a:gd name="connsiteX279" fmla="*/ 1883987 w 9336686"/>
              <a:gd name="connsiteY279" fmla="*/ 3264044 h 4341716"/>
              <a:gd name="connsiteX280" fmla="*/ 1840187 w 9336686"/>
              <a:gd name="connsiteY280" fmla="*/ 3255202 h 4341716"/>
              <a:gd name="connsiteX281" fmla="*/ 1761383 w 9336686"/>
              <a:gd name="connsiteY281" fmla="*/ 3136314 h 4341716"/>
              <a:gd name="connsiteX282" fmla="*/ 1761383 w 9336686"/>
              <a:gd name="connsiteY282" fmla="*/ 2996103 h 4341716"/>
              <a:gd name="connsiteX283" fmla="*/ 1755287 w 9336686"/>
              <a:gd name="connsiteY283" fmla="*/ 2965907 h 4341716"/>
              <a:gd name="connsiteX284" fmla="*/ 1636398 w 9336686"/>
              <a:gd name="connsiteY284" fmla="*/ 2887103 h 4341716"/>
              <a:gd name="connsiteX285" fmla="*/ 1517510 w 9336686"/>
              <a:gd name="connsiteY285" fmla="*/ 2965907 h 4341716"/>
              <a:gd name="connsiteX286" fmla="*/ 1515568 w 9336686"/>
              <a:gd name="connsiteY286" fmla="*/ 2975527 h 4341716"/>
              <a:gd name="connsiteX287" fmla="*/ 1515568 w 9336686"/>
              <a:gd name="connsiteY287" fmla="*/ 3239907 h 4341716"/>
              <a:gd name="connsiteX288" fmla="*/ 1386541 w 9336686"/>
              <a:gd name="connsiteY288" fmla="*/ 3368934 h 4341716"/>
              <a:gd name="connsiteX289" fmla="*/ 1386542 w 9336686"/>
              <a:gd name="connsiteY289" fmla="*/ 3368933 h 4341716"/>
              <a:gd name="connsiteX290" fmla="*/ 1257514 w 9336686"/>
              <a:gd name="connsiteY290" fmla="*/ 3239906 h 4341716"/>
              <a:gd name="connsiteX291" fmla="*/ 1257514 w 9336686"/>
              <a:gd name="connsiteY291" fmla="*/ 2772737 h 4341716"/>
              <a:gd name="connsiteX292" fmla="*/ 1249314 w 9336686"/>
              <a:gd name="connsiteY292" fmla="*/ 2726266 h 4341716"/>
              <a:gd name="connsiteX293" fmla="*/ 1149584 w 9336686"/>
              <a:gd name="connsiteY293" fmla="*/ 2640317 h 4341716"/>
              <a:gd name="connsiteX294" fmla="*/ 1126104 w 9336686"/>
              <a:gd name="connsiteY294" fmla="*/ 2637950 h 4341716"/>
              <a:gd name="connsiteX295" fmla="*/ 1126104 w 9336686"/>
              <a:gd name="connsiteY295" fmla="*/ 2636584 h 4341716"/>
              <a:gd name="connsiteX296" fmla="*/ 1082305 w 9336686"/>
              <a:gd name="connsiteY296" fmla="*/ 2627742 h 4341716"/>
              <a:gd name="connsiteX297" fmla="*/ 1003500 w 9336686"/>
              <a:gd name="connsiteY297" fmla="*/ 2508854 h 4341716"/>
              <a:gd name="connsiteX298" fmla="*/ 1003500 w 9336686"/>
              <a:gd name="connsiteY298" fmla="*/ 2387433 h 4341716"/>
              <a:gd name="connsiteX299" fmla="*/ 1003269 w 9336686"/>
              <a:gd name="connsiteY299" fmla="*/ 2386290 h 4341716"/>
              <a:gd name="connsiteX300" fmla="*/ 884381 w 9336686"/>
              <a:gd name="connsiteY300" fmla="*/ 2307486 h 4341716"/>
              <a:gd name="connsiteX301" fmla="*/ 765494 w 9336686"/>
              <a:gd name="connsiteY301" fmla="*/ 2386290 h 4341716"/>
              <a:gd name="connsiteX302" fmla="*/ 762038 w 9336686"/>
              <a:gd name="connsiteY302" fmla="*/ 2403410 h 4341716"/>
              <a:gd name="connsiteX303" fmla="*/ 762038 w 9336686"/>
              <a:gd name="connsiteY303" fmla="*/ 2614672 h 4341716"/>
              <a:gd name="connsiteX304" fmla="*/ 683235 w 9336686"/>
              <a:gd name="connsiteY304" fmla="*/ 2733560 h 4341716"/>
              <a:gd name="connsiteX305" fmla="*/ 635165 w 9336686"/>
              <a:gd name="connsiteY305" fmla="*/ 2743264 h 4341716"/>
              <a:gd name="connsiteX306" fmla="*/ 635165 w 9336686"/>
              <a:gd name="connsiteY306" fmla="*/ 2744002 h 4341716"/>
              <a:gd name="connsiteX307" fmla="*/ 611685 w 9336686"/>
              <a:gd name="connsiteY307" fmla="*/ 2746369 h 4341716"/>
              <a:gd name="connsiteX308" fmla="*/ 534621 w 9336686"/>
              <a:gd name="connsiteY308" fmla="*/ 2792813 h 4341716"/>
              <a:gd name="connsiteX309" fmla="*/ 512066 w 9336686"/>
              <a:gd name="connsiteY309" fmla="*/ 2832126 h 4341716"/>
              <a:gd name="connsiteX310" fmla="*/ 512066 w 9336686"/>
              <a:gd name="connsiteY310" fmla="*/ 3531739 h 4341716"/>
              <a:gd name="connsiteX311" fmla="*/ 383039 w 9336686"/>
              <a:gd name="connsiteY311" fmla="*/ 3660766 h 4341716"/>
              <a:gd name="connsiteX312" fmla="*/ 383040 w 9336686"/>
              <a:gd name="connsiteY312" fmla="*/ 3660765 h 4341716"/>
              <a:gd name="connsiteX313" fmla="*/ 254013 w 9336686"/>
              <a:gd name="connsiteY313" fmla="*/ 3531738 h 4341716"/>
              <a:gd name="connsiteX314" fmla="*/ 254013 w 9336686"/>
              <a:gd name="connsiteY314" fmla="*/ 3064569 h 4341716"/>
              <a:gd name="connsiteX315" fmla="*/ 245812 w 9336686"/>
              <a:gd name="connsiteY315" fmla="*/ 3018098 h 4341716"/>
              <a:gd name="connsiteX316" fmla="*/ 146083 w 9336686"/>
              <a:gd name="connsiteY316" fmla="*/ 2932149 h 4341716"/>
              <a:gd name="connsiteX317" fmla="*/ 122603 w 9336686"/>
              <a:gd name="connsiteY317" fmla="*/ 2929782 h 4341716"/>
              <a:gd name="connsiteX318" fmla="*/ 122603 w 9336686"/>
              <a:gd name="connsiteY318" fmla="*/ 2928416 h 4341716"/>
              <a:gd name="connsiteX319" fmla="*/ 78803 w 9336686"/>
              <a:gd name="connsiteY319" fmla="*/ 2919574 h 4341716"/>
              <a:gd name="connsiteX320" fmla="*/ 22035 w 9336686"/>
              <a:gd name="connsiteY320" fmla="*/ 2872826 h 4341716"/>
              <a:gd name="connsiteX321" fmla="*/ 0 w 9336686"/>
              <a:gd name="connsiteY321" fmla="*/ 2800689 h 4341716"/>
              <a:gd name="connsiteX322" fmla="*/ 0 w 9336686"/>
              <a:gd name="connsiteY322" fmla="*/ 783111 h 4341716"/>
              <a:gd name="connsiteX323" fmla="*/ 129027 w 9336686"/>
              <a:gd name="connsiteY323" fmla="*/ 654084 h 4341716"/>
              <a:gd name="connsiteX324" fmla="*/ 129026 w 9336686"/>
              <a:gd name="connsiteY324" fmla="*/ 654085 h 4341716"/>
              <a:gd name="connsiteX325" fmla="*/ 258053 w 9336686"/>
              <a:gd name="connsiteY325" fmla="*/ 783112 h 4341716"/>
              <a:gd name="connsiteX326" fmla="*/ 258053 w 9336686"/>
              <a:gd name="connsiteY326" fmla="*/ 1405848 h 4341716"/>
              <a:gd name="connsiteX327" fmla="*/ 274283 w 9336686"/>
              <a:gd name="connsiteY327" fmla="*/ 1432599 h 4341716"/>
              <a:gd name="connsiteX328" fmla="*/ 373847 w 9336686"/>
              <a:gd name="connsiteY328" fmla="*/ 1479553 h 4341716"/>
              <a:gd name="connsiteX329" fmla="*/ 492735 w 9336686"/>
              <a:gd name="connsiteY329" fmla="*/ 1400749 h 4341716"/>
              <a:gd name="connsiteX330" fmla="*/ 494536 w 9336686"/>
              <a:gd name="connsiteY330" fmla="*/ 1391827 h 4341716"/>
              <a:gd name="connsiteX331" fmla="*/ 494536 w 9336686"/>
              <a:gd name="connsiteY331" fmla="*/ 964051 h 4341716"/>
              <a:gd name="connsiteX332" fmla="*/ 623563 w 9336686"/>
              <a:gd name="connsiteY332" fmla="*/ 835024 h 4341716"/>
              <a:gd name="connsiteX333" fmla="*/ 623562 w 9336686"/>
              <a:gd name="connsiteY333" fmla="*/ 835025 h 4341716"/>
              <a:gd name="connsiteX334" fmla="*/ 752589 w 9336686"/>
              <a:gd name="connsiteY334" fmla="*/ 964052 h 4341716"/>
              <a:gd name="connsiteX335" fmla="*/ 752589 w 9336686"/>
              <a:gd name="connsiteY335" fmla="*/ 2136650 h 4341716"/>
              <a:gd name="connsiteX336" fmla="*/ 752590 w 9336686"/>
              <a:gd name="connsiteY336" fmla="*/ 947529 h 4341716"/>
              <a:gd name="connsiteX337" fmla="*/ 762728 w 9336686"/>
              <a:gd name="connsiteY337" fmla="*/ 997748 h 4341716"/>
              <a:gd name="connsiteX338" fmla="*/ 881616 w 9336686"/>
              <a:gd name="connsiteY338" fmla="*/ 1076552 h 4341716"/>
              <a:gd name="connsiteX339" fmla="*/ 1000503 w 9336686"/>
              <a:gd name="connsiteY339" fmla="*/ 997748 h 4341716"/>
              <a:gd name="connsiteX340" fmla="*/ 1010267 w 9336686"/>
              <a:gd name="connsiteY340" fmla="*/ 949388 h 4341716"/>
              <a:gd name="connsiteX341" fmla="*/ 1010267 w 9336686"/>
              <a:gd name="connsiteY341" fmla="*/ 362986 h 4341716"/>
              <a:gd name="connsiteX342" fmla="*/ 1139294 w 9336686"/>
              <a:gd name="connsiteY342" fmla="*/ 233959 h 4341716"/>
              <a:gd name="connsiteX343" fmla="*/ 1139293 w 9336686"/>
              <a:gd name="connsiteY343" fmla="*/ 233960 h 4341716"/>
              <a:gd name="connsiteX344" fmla="*/ 1268320 w 9336686"/>
              <a:gd name="connsiteY344" fmla="*/ 362987 h 4341716"/>
              <a:gd name="connsiteX345" fmla="*/ 1268320 w 9336686"/>
              <a:gd name="connsiteY345" fmla="*/ 2136650 h 4341716"/>
              <a:gd name="connsiteX346" fmla="*/ 1268321 w 9336686"/>
              <a:gd name="connsiteY346" fmla="*/ 1259949 h 4341716"/>
              <a:gd name="connsiteX347" fmla="*/ 1278459 w 9336686"/>
              <a:gd name="connsiteY347" fmla="*/ 1310168 h 4341716"/>
              <a:gd name="connsiteX348" fmla="*/ 1397347 w 9336686"/>
              <a:gd name="connsiteY348" fmla="*/ 1388972 h 4341716"/>
              <a:gd name="connsiteX349" fmla="*/ 1516234 w 9336686"/>
              <a:gd name="connsiteY349" fmla="*/ 1310168 h 4341716"/>
              <a:gd name="connsiteX350" fmla="*/ 1519832 w 9336686"/>
              <a:gd name="connsiteY350" fmla="*/ 1292349 h 4341716"/>
              <a:gd name="connsiteX351" fmla="*/ 1519832 w 9336686"/>
              <a:gd name="connsiteY351" fmla="*/ 983403 h 4341716"/>
              <a:gd name="connsiteX352" fmla="*/ 1648859 w 9336686"/>
              <a:gd name="connsiteY352" fmla="*/ 854376 h 4341716"/>
              <a:gd name="connsiteX353" fmla="*/ 1648858 w 9336686"/>
              <a:gd name="connsiteY353" fmla="*/ 854377 h 4341716"/>
              <a:gd name="connsiteX354" fmla="*/ 1777885 w 9336686"/>
              <a:gd name="connsiteY354" fmla="*/ 983404 h 4341716"/>
              <a:gd name="connsiteX355" fmla="*/ 1777885 w 9336686"/>
              <a:gd name="connsiteY355" fmla="*/ 1363756 h 4341716"/>
              <a:gd name="connsiteX356" fmla="*/ 1785353 w 9336686"/>
              <a:gd name="connsiteY356" fmla="*/ 1400749 h 4341716"/>
              <a:gd name="connsiteX357" fmla="*/ 1904241 w 9336686"/>
              <a:gd name="connsiteY357" fmla="*/ 1479553 h 4341716"/>
              <a:gd name="connsiteX358" fmla="*/ 2033268 w 9336686"/>
              <a:gd name="connsiteY358" fmla="*/ 1350526 h 4341716"/>
              <a:gd name="connsiteX359" fmla="*/ 2033268 w 9336686"/>
              <a:gd name="connsiteY359" fmla="*/ 2136650 h 4341716"/>
              <a:gd name="connsiteX360" fmla="*/ 2033269 w 9336686"/>
              <a:gd name="connsiteY360" fmla="*/ 580034 h 4341716"/>
              <a:gd name="connsiteX361" fmla="*/ 2162296 w 9336686"/>
              <a:gd name="connsiteY361" fmla="*/ 451007 h 4341716"/>
              <a:gd name="connsiteX362" fmla="*/ 2162295 w 9336686"/>
              <a:gd name="connsiteY362" fmla="*/ 451008 h 4341716"/>
              <a:gd name="connsiteX363" fmla="*/ 2291322 w 9336686"/>
              <a:gd name="connsiteY363" fmla="*/ 580035 h 4341716"/>
              <a:gd name="connsiteX364" fmla="*/ 2291322 w 9336686"/>
              <a:gd name="connsiteY364" fmla="*/ 2136650 h 4341716"/>
              <a:gd name="connsiteX365" fmla="*/ 2291323 w 9336686"/>
              <a:gd name="connsiteY365" fmla="*/ 563512 h 4341716"/>
              <a:gd name="connsiteX366" fmla="*/ 2301461 w 9336686"/>
              <a:gd name="connsiteY366" fmla="*/ 613731 h 4341716"/>
              <a:gd name="connsiteX367" fmla="*/ 2420349 w 9336686"/>
              <a:gd name="connsiteY367" fmla="*/ 692535 h 4341716"/>
              <a:gd name="connsiteX368" fmla="*/ 2539236 w 9336686"/>
              <a:gd name="connsiteY368" fmla="*/ 613731 h 4341716"/>
              <a:gd name="connsiteX369" fmla="*/ 2549000 w 9336686"/>
              <a:gd name="connsiteY369" fmla="*/ 565370 h 4341716"/>
              <a:gd name="connsiteX370" fmla="*/ 2549000 w 9336686"/>
              <a:gd name="connsiteY370" fmla="*/ 480031 h 4341716"/>
              <a:gd name="connsiteX371" fmla="*/ 2678027 w 9336686"/>
              <a:gd name="connsiteY371" fmla="*/ 351004 h 4341716"/>
              <a:gd name="connsiteX372" fmla="*/ 2678026 w 9336686"/>
              <a:gd name="connsiteY372" fmla="*/ 351005 h 4341716"/>
              <a:gd name="connsiteX373" fmla="*/ 2807053 w 9336686"/>
              <a:gd name="connsiteY373" fmla="*/ 480032 h 4341716"/>
              <a:gd name="connsiteX374" fmla="*/ 2807053 w 9336686"/>
              <a:gd name="connsiteY374" fmla="*/ 2136650 h 4341716"/>
              <a:gd name="connsiteX375" fmla="*/ 2807054 w 9336686"/>
              <a:gd name="connsiteY375" fmla="*/ 1074052 h 4341716"/>
              <a:gd name="connsiteX376" fmla="*/ 2817192 w 9336686"/>
              <a:gd name="connsiteY376" fmla="*/ 1124271 h 4341716"/>
              <a:gd name="connsiteX377" fmla="*/ 2936080 w 9336686"/>
              <a:gd name="connsiteY377" fmla="*/ 1203075 h 4341716"/>
              <a:gd name="connsiteX378" fmla="*/ 3054967 w 9336686"/>
              <a:gd name="connsiteY378" fmla="*/ 1124271 h 4341716"/>
              <a:gd name="connsiteX379" fmla="*/ 3058565 w 9336686"/>
              <a:gd name="connsiteY379" fmla="*/ 1106452 h 4341716"/>
              <a:gd name="connsiteX380" fmla="*/ 3058565 w 9336686"/>
              <a:gd name="connsiteY380" fmla="*/ 1017534 h 4341716"/>
              <a:gd name="connsiteX381" fmla="*/ 3187592 w 9336686"/>
              <a:gd name="connsiteY381" fmla="*/ 888507 h 4341716"/>
              <a:gd name="connsiteX382" fmla="*/ 3187591 w 9336686"/>
              <a:gd name="connsiteY382" fmla="*/ 888508 h 4341716"/>
              <a:gd name="connsiteX383" fmla="*/ 3316618 w 9336686"/>
              <a:gd name="connsiteY383" fmla="*/ 1017535 h 4341716"/>
              <a:gd name="connsiteX384" fmla="*/ 3316618 w 9336686"/>
              <a:gd name="connsiteY384" fmla="*/ 1087278 h 4341716"/>
              <a:gd name="connsiteX385" fmla="*/ 3324086 w 9336686"/>
              <a:gd name="connsiteY385" fmla="*/ 1124271 h 4341716"/>
              <a:gd name="connsiteX386" fmla="*/ 3442974 w 9336686"/>
              <a:gd name="connsiteY386" fmla="*/ 1203075 h 4341716"/>
              <a:gd name="connsiteX387" fmla="*/ 3561862 w 9336686"/>
              <a:gd name="connsiteY387" fmla="*/ 1124271 h 4341716"/>
              <a:gd name="connsiteX388" fmla="*/ 3571625 w 9336686"/>
              <a:gd name="connsiteY388" fmla="*/ 1075911 h 4341716"/>
              <a:gd name="connsiteX389" fmla="*/ 3571625 w 9336686"/>
              <a:gd name="connsiteY389" fmla="*/ 783111 h 4341716"/>
              <a:gd name="connsiteX390" fmla="*/ 3700652 w 9336686"/>
              <a:gd name="connsiteY390" fmla="*/ 654084 h 4341716"/>
              <a:gd name="connsiteX391" fmla="*/ 3700651 w 9336686"/>
              <a:gd name="connsiteY391" fmla="*/ 654085 h 4341716"/>
              <a:gd name="connsiteX392" fmla="*/ 3829678 w 9336686"/>
              <a:gd name="connsiteY392" fmla="*/ 783112 h 4341716"/>
              <a:gd name="connsiteX393" fmla="*/ 3829678 w 9336686"/>
              <a:gd name="connsiteY393" fmla="*/ 1405848 h 4341716"/>
              <a:gd name="connsiteX394" fmla="*/ 3845908 w 9336686"/>
              <a:gd name="connsiteY394" fmla="*/ 1432599 h 4341716"/>
              <a:gd name="connsiteX395" fmla="*/ 3945472 w 9336686"/>
              <a:gd name="connsiteY395" fmla="*/ 1479553 h 4341716"/>
              <a:gd name="connsiteX396" fmla="*/ 4036708 w 9336686"/>
              <a:gd name="connsiteY396" fmla="*/ 1441762 h 4341716"/>
              <a:gd name="connsiteX397" fmla="*/ 4062914 w 9336686"/>
              <a:gd name="connsiteY397" fmla="*/ 1402893 h 4341716"/>
              <a:gd name="connsiteX398" fmla="*/ 4062914 w 9336686"/>
              <a:gd name="connsiteY398" fmla="*/ 1326765 h 4341716"/>
              <a:gd name="connsiteX399" fmla="*/ 4141718 w 9336686"/>
              <a:gd name="connsiteY399" fmla="*/ 1207877 h 4341716"/>
              <a:gd name="connsiteX400" fmla="*/ 4185518 w 9336686"/>
              <a:gd name="connsiteY400" fmla="*/ 1199035 h 4341716"/>
              <a:gd name="connsiteX401" fmla="*/ 4185518 w 9336686"/>
              <a:gd name="connsiteY401" fmla="*/ 1197669 h 4341716"/>
              <a:gd name="connsiteX402" fmla="*/ 4208998 w 9336686"/>
              <a:gd name="connsiteY402" fmla="*/ 1195302 h 4341716"/>
              <a:gd name="connsiteX403" fmla="*/ 4308727 w 9336686"/>
              <a:gd name="connsiteY403" fmla="*/ 1109353 h 4341716"/>
              <a:gd name="connsiteX404" fmla="*/ 4316928 w 9336686"/>
              <a:gd name="connsiteY404" fmla="*/ 1062882 h 4341716"/>
              <a:gd name="connsiteX405" fmla="*/ 4316928 w 9336686"/>
              <a:gd name="connsiteY405" fmla="*/ 595713 h 4341716"/>
              <a:gd name="connsiteX406" fmla="*/ 4445955 w 9336686"/>
              <a:gd name="connsiteY406" fmla="*/ 466686 h 4341716"/>
              <a:gd name="connsiteX407" fmla="*/ 4445954 w 9336686"/>
              <a:gd name="connsiteY407" fmla="*/ 466685 h 4341716"/>
              <a:gd name="connsiteX408" fmla="*/ 4574981 w 9336686"/>
              <a:gd name="connsiteY408" fmla="*/ 595712 h 4341716"/>
              <a:gd name="connsiteX409" fmla="*/ 4574981 w 9336686"/>
              <a:gd name="connsiteY409" fmla="*/ 916347 h 4341716"/>
              <a:gd name="connsiteX410" fmla="*/ 4592149 w 9336686"/>
              <a:gd name="connsiteY410" fmla="*/ 944642 h 4341716"/>
              <a:gd name="connsiteX411" fmla="*/ 4691712 w 9336686"/>
              <a:gd name="connsiteY411" fmla="*/ 991596 h 4341716"/>
              <a:gd name="connsiteX412" fmla="*/ 4810600 w 9336686"/>
              <a:gd name="connsiteY412" fmla="*/ 912792 h 4341716"/>
              <a:gd name="connsiteX413" fmla="*/ 4816700 w 9336686"/>
              <a:gd name="connsiteY413" fmla="*/ 882576 h 4341716"/>
              <a:gd name="connsiteX414" fmla="*/ 4816700 w 9336686"/>
              <a:gd name="connsiteY414" fmla="*/ 275141 h 4341716"/>
              <a:gd name="connsiteX415" fmla="*/ 4945727 w 9336686"/>
              <a:gd name="connsiteY415" fmla="*/ 146114 h 4341716"/>
              <a:gd name="connsiteX416" fmla="*/ 4945726 w 9336686"/>
              <a:gd name="connsiteY416" fmla="*/ 146115 h 4341716"/>
              <a:gd name="connsiteX417" fmla="*/ 5074753 w 9336686"/>
              <a:gd name="connsiteY417" fmla="*/ 275142 h 4341716"/>
              <a:gd name="connsiteX418" fmla="*/ 5074753 w 9336686"/>
              <a:gd name="connsiteY418" fmla="*/ 386500 h 4341716"/>
              <a:gd name="connsiteX419" fmla="*/ 5076579 w 9336686"/>
              <a:gd name="connsiteY419" fmla="*/ 395545 h 4341716"/>
              <a:gd name="connsiteX420" fmla="*/ 5195465 w 9336686"/>
              <a:gd name="connsiteY420" fmla="*/ 474349 h 4341716"/>
              <a:gd name="connsiteX421" fmla="*/ 5314353 w 9336686"/>
              <a:gd name="connsiteY421" fmla="*/ 395545 h 4341716"/>
              <a:gd name="connsiteX422" fmla="*/ 5318490 w 9336686"/>
              <a:gd name="connsiteY422" fmla="*/ 375052 h 4341716"/>
              <a:gd name="connsiteX423" fmla="*/ 5318490 w 9336686"/>
              <a:gd name="connsiteY423" fmla="*/ 129027 h 4341716"/>
              <a:gd name="connsiteX424" fmla="*/ 5447517 w 9336686"/>
              <a:gd name="connsiteY424"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6 w 9336686"/>
              <a:gd name="connsiteY143" fmla="*/ 2205066 h 4341716"/>
              <a:gd name="connsiteX144" fmla="*/ 8584095 w 9336686"/>
              <a:gd name="connsiteY144" fmla="*/ 2205066 h 4341716"/>
              <a:gd name="connsiteX145" fmla="*/ 8584095 w 9336686"/>
              <a:gd name="connsiteY145" fmla="*/ 3394187 h 4341716"/>
              <a:gd name="connsiteX146" fmla="*/ 8573957 w 9336686"/>
              <a:gd name="connsiteY146" fmla="*/ 3343968 h 4341716"/>
              <a:gd name="connsiteX147" fmla="*/ 8455069 w 9336686"/>
              <a:gd name="connsiteY147" fmla="*/ 3265164 h 4341716"/>
              <a:gd name="connsiteX148" fmla="*/ 8336182 w 9336686"/>
              <a:gd name="connsiteY148" fmla="*/ 3343968 h 4341716"/>
              <a:gd name="connsiteX149" fmla="*/ 8326418 w 9336686"/>
              <a:gd name="connsiteY149" fmla="*/ 3392328 h 4341716"/>
              <a:gd name="connsiteX150" fmla="*/ 8326418 w 9336686"/>
              <a:gd name="connsiteY150" fmla="*/ 3978730 h 4341716"/>
              <a:gd name="connsiteX151" fmla="*/ 8197391 w 9336686"/>
              <a:gd name="connsiteY151" fmla="*/ 4107757 h 4341716"/>
              <a:gd name="connsiteX152" fmla="*/ 8197392 w 9336686"/>
              <a:gd name="connsiteY152" fmla="*/ 4107756 h 4341716"/>
              <a:gd name="connsiteX153" fmla="*/ 8068365 w 9336686"/>
              <a:gd name="connsiteY153" fmla="*/ 3978729 h 4341716"/>
              <a:gd name="connsiteX154" fmla="*/ 8068365 w 9336686"/>
              <a:gd name="connsiteY154" fmla="*/ 2205066 h 4341716"/>
              <a:gd name="connsiteX155" fmla="*/ 8068364 w 9336686"/>
              <a:gd name="connsiteY155" fmla="*/ 3081767 h 4341716"/>
              <a:gd name="connsiteX156" fmla="*/ 8058226 w 9336686"/>
              <a:gd name="connsiteY156" fmla="*/ 3031548 h 4341716"/>
              <a:gd name="connsiteX157" fmla="*/ 7939338 w 9336686"/>
              <a:gd name="connsiteY157" fmla="*/ 2952744 h 4341716"/>
              <a:gd name="connsiteX158" fmla="*/ 7820451 w 9336686"/>
              <a:gd name="connsiteY158" fmla="*/ 3031548 h 4341716"/>
              <a:gd name="connsiteX159" fmla="*/ 7816853 w 9336686"/>
              <a:gd name="connsiteY159" fmla="*/ 3049367 h 4341716"/>
              <a:gd name="connsiteX160" fmla="*/ 7816853 w 9336686"/>
              <a:gd name="connsiteY160" fmla="*/ 3358313 h 4341716"/>
              <a:gd name="connsiteX161" fmla="*/ 7687826 w 9336686"/>
              <a:gd name="connsiteY161" fmla="*/ 3487340 h 4341716"/>
              <a:gd name="connsiteX162" fmla="*/ 7687827 w 9336686"/>
              <a:gd name="connsiteY162" fmla="*/ 3487339 h 4341716"/>
              <a:gd name="connsiteX163" fmla="*/ 7558800 w 9336686"/>
              <a:gd name="connsiteY163" fmla="*/ 3358312 h 4341716"/>
              <a:gd name="connsiteX164" fmla="*/ 7558800 w 9336686"/>
              <a:gd name="connsiteY164" fmla="*/ 2977960 h 4341716"/>
              <a:gd name="connsiteX165" fmla="*/ 7551332 w 9336686"/>
              <a:gd name="connsiteY165" fmla="*/ 2940967 h 4341716"/>
              <a:gd name="connsiteX166" fmla="*/ 7432444 w 9336686"/>
              <a:gd name="connsiteY166" fmla="*/ 2862163 h 4341716"/>
              <a:gd name="connsiteX167" fmla="*/ 7303417 w 9336686"/>
              <a:gd name="connsiteY167" fmla="*/ 2991190 h 4341716"/>
              <a:gd name="connsiteX168" fmla="*/ 7303417 w 9336686"/>
              <a:gd name="connsiteY168" fmla="*/ 2205066 h 4341716"/>
              <a:gd name="connsiteX169" fmla="*/ 7303416 w 9336686"/>
              <a:gd name="connsiteY169" fmla="*/ 3761682 h 4341716"/>
              <a:gd name="connsiteX170" fmla="*/ 7174389 w 9336686"/>
              <a:gd name="connsiteY170" fmla="*/ 3890709 h 4341716"/>
              <a:gd name="connsiteX171" fmla="*/ 7174390 w 9336686"/>
              <a:gd name="connsiteY171" fmla="*/ 3890708 h 4341716"/>
              <a:gd name="connsiteX172" fmla="*/ 7045363 w 9336686"/>
              <a:gd name="connsiteY172" fmla="*/ 3761681 h 4341716"/>
              <a:gd name="connsiteX173" fmla="*/ 7045363 w 9336686"/>
              <a:gd name="connsiteY173" fmla="*/ 2205066 h 4341716"/>
              <a:gd name="connsiteX174" fmla="*/ 7045362 w 9336686"/>
              <a:gd name="connsiteY174" fmla="*/ 3778204 h 4341716"/>
              <a:gd name="connsiteX175" fmla="*/ 7035224 w 9336686"/>
              <a:gd name="connsiteY175" fmla="*/ 3727985 h 4341716"/>
              <a:gd name="connsiteX176" fmla="*/ 6916336 w 9336686"/>
              <a:gd name="connsiteY176" fmla="*/ 3649181 h 4341716"/>
              <a:gd name="connsiteX177" fmla="*/ 6797449 w 9336686"/>
              <a:gd name="connsiteY177" fmla="*/ 3727985 h 4341716"/>
              <a:gd name="connsiteX178" fmla="*/ 6787685 w 9336686"/>
              <a:gd name="connsiteY178" fmla="*/ 3776346 h 4341716"/>
              <a:gd name="connsiteX179" fmla="*/ 6787685 w 9336686"/>
              <a:gd name="connsiteY179" fmla="*/ 3861685 h 4341716"/>
              <a:gd name="connsiteX180" fmla="*/ 6658658 w 9336686"/>
              <a:gd name="connsiteY180" fmla="*/ 3990712 h 4341716"/>
              <a:gd name="connsiteX181" fmla="*/ 6658659 w 9336686"/>
              <a:gd name="connsiteY181" fmla="*/ 3990711 h 4341716"/>
              <a:gd name="connsiteX182" fmla="*/ 6529632 w 9336686"/>
              <a:gd name="connsiteY182" fmla="*/ 3861684 h 4341716"/>
              <a:gd name="connsiteX183" fmla="*/ 6529632 w 9336686"/>
              <a:gd name="connsiteY183" fmla="*/ 2205066 h 4341716"/>
              <a:gd name="connsiteX184" fmla="*/ 6529631 w 9336686"/>
              <a:gd name="connsiteY184" fmla="*/ 3267664 h 4341716"/>
              <a:gd name="connsiteX185" fmla="*/ 6519493 w 9336686"/>
              <a:gd name="connsiteY185" fmla="*/ 3217445 h 4341716"/>
              <a:gd name="connsiteX186" fmla="*/ 6400605 w 9336686"/>
              <a:gd name="connsiteY186" fmla="*/ 3138641 h 4341716"/>
              <a:gd name="connsiteX187" fmla="*/ 6281718 w 9336686"/>
              <a:gd name="connsiteY187" fmla="*/ 3217445 h 4341716"/>
              <a:gd name="connsiteX188" fmla="*/ 6278120 w 9336686"/>
              <a:gd name="connsiteY188" fmla="*/ 3235264 h 4341716"/>
              <a:gd name="connsiteX189" fmla="*/ 6278120 w 9336686"/>
              <a:gd name="connsiteY189" fmla="*/ 3324182 h 4341716"/>
              <a:gd name="connsiteX190" fmla="*/ 6149093 w 9336686"/>
              <a:gd name="connsiteY190" fmla="*/ 3453209 h 4341716"/>
              <a:gd name="connsiteX191" fmla="*/ 6149094 w 9336686"/>
              <a:gd name="connsiteY191" fmla="*/ 3453208 h 4341716"/>
              <a:gd name="connsiteX192" fmla="*/ 6020067 w 9336686"/>
              <a:gd name="connsiteY192" fmla="*/ 3324181 h 4341716"/>
              <a:gd name="connsiteX193" fmla="*/ 6020067 w 9336686"/>
              <a:gd name="connsiteY193" fmla="*/ 3254438 h 4341716"/>
              <a:gd name="connsiteX194" fmla="*/ 6012599 w 9336686"/>
              <a:gd name="connsiteY194" fmla="*/ 3217445 h 4341716"/>
              <a:gd name="connsiteX195" fmla="*/ 5893711 w 9336686"/>
              <a:gd name="connsiteY195" fmla="*/ 3138641 h 4341716"/>
              <a:gd name="connsiteX196" fmla="*/ 5774823 w 9336686"/>
              <a:gd name="connsiteY196" fmla="*/ 3217445 h 4341716"/>
              <a:gd name="connsiteX197" fmla="*/ 5765060 w 9336686"/>
              <a:gd name="connsiteY197" fmla="*/ 3265805 h 4341716"/>
              <a:gd name="connsiteX198" fmla="*/ 5765060 w 9336686"/>
              <a:gd name="connsiteY198" fmla="*/ 3558605 h 4341716"/>
              <a:gd name="connsiteX199" fmla="*/ 5636033 w 9336686"/>
              <a:gd name="connsiteY199" fmla="*/ 3687632 h 4341716"/>
              <a:gd name="connsiteX200" fmla="*/ 5636034 w 9336686"/>
              <a:gd name="connsiteY200" fmla="*/ 3687631 h 4341716"/>
              <a:gd name="connsiteX201" fmla="*/ 5507007 w 9336686"/>
              <a:gd name="connsiteY201" fmla="*/ 3558604 h 4341716"/>
              <a:gd name="connsiteX202" fmla="*/ 5507007 w 9336686"/>
              <a:gd name="connsiteY202" fmla="*/ 2935868 h 4341716"/>
              <a:gd name="connsiteX203" fmla="*/ 5490777 w 9336686"/>
              <a:gd name="connsiteY203" fmla="*/ 2909117 h 4341716"/>
              <a:gd name="connsiteX204" fmla="*/ 5391213 w 9336686"/>
              <a:gd name="connsiteY204" fmla="*/ 2862163 h 4341716"/>
              <a:gd name="connsiteX205" fmla="*/ 5299977 w 9336686"/>
              <a:gd name="connsiteY205" fmla="*/ 2899954 h 4341716"/>
              <a:gd name="connsiteX206" fmla="*/ 5273771 w 9336686"/>
              <a:gd name="connsiteY206" fmla="*/ 2938823 h 4341716"/>
              <a:gd name="connsiteX207" fmla="*/ 5273771 w 9336686"/>
              <a:gd name="connsiteY207" fmla="*/ 3014951 h 4341716"/>
              <a:gd name="connsiteX208" fmla="*/ 5194967 w 9336686"/>
              <a:gd name="connsiteY208" fmla="*/ 3133839 h 4341716"/>
              <a:gd name="connsiteX209" fmla="*/ 5151167 w 9336686"/>
              <a:gd name="connsiteY209" fmla="*/ 3142681 h 4341716"/>
              <a:gd name="connsiteX210" fmla="*/ 5151167 w 9336686"/>
              <a:gd name="connsiteY210" fmla="*/ 3144047 h 4341716"/>
              <a:gd name="connsiteX211" fmla="*/ 5127687 w 9336686"/>
              <a:gd name="connsiteY211" fmla="*/ 3146414 h 4341716"/>
              <a:gd name="connsiteX212" fmla="*/ 5027958 w 9336686"/>
              <a:gd name="connsiteY212" fmla="*/ 3232363 h 4341716"/>
              <a:gd name="connsiteX213" fmla="*/ 5019757 w 9336686"/>
              <a:gd name="connsiteY213" fmla="*/ 3278834 h 4341716"/>
              <a:gd name="connsiteX214" fmla="*/ 5019757 w 9336686"/>
              <a:gd name="connsiteY214" fmla="*/ 3746003 h 4341716"/>
              <a:gd name="connsiteX215" fmla="*/ 4890730 w 9336686"/>
              <a:gd name="connsiteY215" fmla="*/ 3875030 h 4341716"/>
              <a:gd name="connsiteX216" fmla="*/ 4890731 w 9336686"/>
              <a:gd name="connsiteY216" fmla="*/ 3875031 h 4341716"/>
              <a:gd name="connsiteX217" fmla="*/ 4761704 w 9336686"/>
              <a:gd name="connsiteY217" fmla="*/ 3746004 h 4341716"/>
              <a:gd name="connsiteX218" fmla="*/ 4761704 w 9336686"/>
              <a:gd name="connsiteY218" fmla="*/ 3425369 h 4341716"/>
              <a:gd name="connsiteX219" fmla="*/ 4744536 w 9336686"/>
              <a:gd name="connsiteY219" fmla="*/ 3397074 h 4341716"/>
              <a:gd name="connsiteX220" fmla="*/ 4644973 w 9336686"/>
              <a:gd name="connsiteY220" fmla="*/ 3350120 h 4341716"/>
              <a:gd name="connsiteX221" fmla="*/ 4526085 w 9336686"/>
              <a:gd name="connsiteY221" fmla="*/ 3428924 h 4341716"/>
              <a:gd name="connsiteX222" fmla="*/ 4519985 w 9336686"/>
              <a:gd name="connsiteY222" fmla="*/ 3459140 h 4341716"/>
              <a:gd name="connsiteX223" fmla="*/ 4519985 w 9336686"/>
              <a:gd name="connsiteY223" fmla="*/ 4066575 h 4341716"/>
              <a:gd name="connsiteX224" fmla="*/ 4390958 w 9336686"/>
              <a:gd name="connsiteY224" fmla="*/ 4195602 h 4341716"/>
              <a:gd name="connsiteX225" fmla="*/ 4390959 w 9336686"/>
              <a:gd name="connsiteY225" fmla="*/ 4195601 h 4341716"/>
              <a:gd name="connsiteX226" fmla="*/ 4261932 w 9336686"/>
              <a:gd name="connsiteY226" fmla="*/ 4066574 h 4341716"/>
              <a:gd name="connsiteX227" fmla="*/ 4261932 w 9336686"/>
              <a:gd name="connsiteY227" fmla="*/ 3955216 h 4341716"/>
              <a:gd name="connsiteX228" fmla="*/ 4260106 w 9336686"/>
              <a:gd name="connsiteY228" fmla="*/ 3946171 h 4341716"/>
              <a:gd name="connsiteX229" fmla="*/ 4141220 w 9336686"/>
              <a:gd name="connsiteY229" fmla="*/ 3867367 h 4341716"/>
              <a:gd name="connsiteX230" fmla="*/ 4022332 w 9336686"/>
              <a:gd name="connsiteY230" fmla="*/ 3946171 h 4341716"/>
              <a:gd name="connsiteX231" fmla="*/ 4018195 w 9336686"/>
              <a:gd name="connsiteY231" fmla="*/ 3966664 h 4341716"/>
              <a:gd name="connsiteX232" fmla="*/ 4018195 w 9336686"/>
              <a:gd name="connsiteY232" fmla="*/ 4212689 h 4341716"/>
              <a:gd name="connsiteX233" fmla="*/ 3889168 w 9336686"/>
              <a:gd name="connsiteY233" fmla="*/ 4341716 h 4341716"/>
              <a:gd name="connsiteX234" fmla="*/ 3889169 w 9336686"/>
              <a:gd name="connsiteY234" fmla="*/ 4341715 h 4341716"/>
              <a:gd name="connsiteX235" fmla="*/ 3760142 w 9336686"/>
              <a:gd name="connsiteY235" fmla="*/ 4212688 h 4341716"/>
              <a:gd name="connsiteX236" fmla="*/ 3760142 w 9336686"/>
              <a:gd name="connsiteY236" fmla="*/ 3745519 h 4341716"/>
              <a:gd name="connsiteX237" fmla="*/ 3751941 w 9336686"/>
              <a:gd name="connsiteY237" fmla="*/ 3699048 h 4341716"/>
              <a:gd name="connsiteX238" fmla="*/ 3652212 w 9336686"/>
              <a:gd name="connsiteY238" fmla="*/ 3613099 h 4341716"/>
              <a:gd name="connsiteX239" fmla="*/ 3628732 w 9336686"/>
              <a:gd name="connsiteY239" fmla="*/ 3610732 h 4341716"/>
              <a:gd name="connsiteX240" fmla="*/ 3628732 w 9336686"/>
              <a:gd name="connsiteY240" fmla="*/ 3609366 h 4341716"/>
              <a:gd name="connsiteX241" fmla="*/ 3584932 w 9336686"/>
              <a:gd name="connsiteY241" fmla="*/ 3600524 h 4341716"/>
              <a:gd name="connsiteX242" fmla="*/ 3506128 w 9336686"/>
              <a:gd name="connsiteY242" fmla="*/ 3481636 h 4341716"/>
              <a:gd name="connsiteX243" fmla="*/ 3506128 w 9336686"/>
              <a:gd name="connsiteY243" fmla="*/ 3431307 h 4341716"/>
              <a:gd name="connsiteX244" fmla="*/ 3500614 w 9336686"/>
              <a:gd name="connsiteY244" fmla="*/ 3403994 h 4341716"/>
              <a:gd name="connsiteX245" fmla="*/ 3381726 w 9336686"/>
              <a:gd name="connsiteY245" fmla="*/ 3325190 h 4341716"/>
              <a:gd name="connsiteX246" fmla="*/ 3290490 w 9336686"/>
              <a:gd name="connsiteY246" fmla="*/ 3362981 h 4341716"/>
              <a:gd name="connsiteX247" fmla="*/ 3263554 w 9336686"/>
              <a:gd name="connsiteY247" fmla="*/ 3402932 h 4341716"/>
              <a:gd name="connsiteX248" fmla="*/ 3263554 w 9336686"/>
              <a:gd name="connsiteY248" fmla="*/ 3631142 h 4341716"/>
              <a:gd name="connsiteX249" fmla="*/ 3134527 w 9336686"/>
              <a:gd name="connsiteY249" fmla="*/ 3760169 h 4341716"/>
              <a:gd name="connsiteX250" fmla="*/ 3134528 w 9336686"/>
              <a:gd name="connsiteY250" fmla="*/ 3760168 h 4341716"/>
              <a:gd name="connsiteX251" fmla="*/ 3005501 w 9336686"/>
              <a:gd name="connsiteY251" fmla="*/ 3631141 h 4341716"/>
              <a:gd name="connsiteX252" fmla="*/ 3005501 w 9336686"/>
              <a:gd name="connsiteY252" fmla="*/ 2991769 h 4341716"/>
              <a:gd name="connsiteX253" fmla="*/ 3000280 w 9336686"/>
              <a:gd name="connsiteY253" fmla="*/ 2965907 h 4341716"/>
              <a:gd name="connsiteX254" fmla="*/ 2881392 w 9336686"/>
              <a:gd name="connsiteY254" fmla="*/ 2887103 h 4341716"/>
              <a:gd name="connsiteX255" fmla="*/ 2762505 w 9336686"/>
              <a:gd name="connsiteY255" fmla="*/ 2965907 h 4341716"/>
              <a:gd name="connsiteX256" fmla="*/ 2762032 w 9336686"/>
              <a:gd name="connsiteY256" fmla="*/ 2968250 h 4341716"/>
              <a:gd name="connsiteX257" fmla="*/ 2762032 w 9336686"/>
              <a:gd name="connsiteY257" fmla="*/ 3113195 h 4341716"/>
              <a:gd name="connsiteX258" fmla="*/ 2683229 w 9336686"/>
              <a:gd name="connsiteY258" fmla="*/ 3232083 h 4341716"/>
              <a:gd name="connsiteX259" fmla="*/ 2635159 w 9336686"/>
              <a:gd name="connsiteY259" fmla="*/ 3241787 h 4341716"/>
              <a:gd name="connsiteX260" fmla="*/ 2635159 w 9336686"/>
              <a:gd name="connsiteY260" fmla="*/ 3242525 h 4341716"/>
              <a:gd name="connsiteX261" fmla="*/ 2611679 w 9336686"/>
              <a:gd name="connsiteY261" fmla="*/ 3244892 h 4341716"/>
              <a:gd name="connsiteX262" fmla="*/ 2534615 w 9336686"/>
              <a:gd name="connsiteY262" fmla="*/ 3291336 h 4341716"/>
              <a:gd name="connsiteX263" fmla="*/ 2512827 w 9336686"/>
              <a:gd name="connsiteY263" fmla="*/ 3329312 h 4341716"/>
              <a:gd name="connsiteX264" fmla="*/ 2512827 w 9336686"/>
              <a:gd name="connsiteY264" fmla="*/ 3454880 h 4341716"/>
              <a:gd name="connsiteX265" fmla="*/ 2434024 w 9336686"/>
              <a:gd name="connsiteY265" fmla="*/ 3573768 h 4341716"/>
              <a:gd name="connsiteX266" fmla="*/ 2385954 w 9336686"/>
              <a:gd name="connsiteY266" fmla="*/ 3583472 h 4341716"/>
              <a:gd name="connsiteX267" fmla="*/ 2385954 w 9336686"/>
              <a:gd name="connsiteY267" fmla="*/ 3584210 h 4341716"/>
              <a:gd name="connsiteX268" fmla="*/ 2362474 w 9336686"/>
              <a:gd name="connsiteY268" fmla="*/ 3586577 h 4341716"/>
              <a:gd name="connsiteX269" fmla="*/ 2285410 w 9336686"/>
              <a:gd name="connsiteY269" fmla="*/ 3633021 h 4341716"/>
              <a:gd name="connsiteX270" fmla="*/ 2273449 w 9336686"/>
              <a:gd name="connsiteY270" fmla="*/ 3653869 h 4341716"/>
              <a:gd name="connsiteX271" fmla="*/ 2273449 w 9336686"/>
              <a:gd name="connsiteY271" fmla="*/ 3867367 h 4341716"/>
              <a:gd name="connsiteX272" fmla="*/ 2144423 w 9336686"/>
              <a:gd name="connsiteY272" fmla="*/ 3996394 h 4341716"/>
              <a:gd name="connsiteX273" fmla="*/ 2144424 w 9336686"/>
              <a:gd name="connsiteY273" fmla="*/ 3996393 h 4341716"/>
              <a:gd name="connsiteX274" fmla="*/ 2015396 w 9336686"/>
              <a:gd name="connsiteY274" fmla="*/ 3867366 h 4341716"/>
              <a:gd name="connsiteX275" fmla="*/ 2015396 w 9336686"/>
              <a:gd name="connsiteY275" fmla="*/ 3400197 h 4341716"/>
              <a:gd name="connsiteX276" fmla="*/ 2007195 w 9336686"/>
              <a:gd name="connsiteY276" fmla="*/ 3353726 h 4341716"/>
              <a:gd name="connsiteX277" fmla="*/ 1907467 w 9336686"/>
              <a:gd name="connsiteY277" fmla="*/ 3267777 h 4341716"/>
              <a:gd name="connsiteX278" fmla="*/ 1883987 w 9336686"/>
              <a:gd name="connsiteY278" fmla="*/ 3265410 h 4341716"/>
              <a:gd name="connsiteX279" fmla="*/ 1883987 w 9336686"/>
              <a:gd name="connsiteY279" fmla="*/ 3264044 h 4341716"/>
              <a:gd name="connsiteX280" fmla="*/ 1840187 w 9336686"/>
              <a:gd name="connsiteY280" fmla="*/ 3255202 h 4341716"/>
              <a:gd name="connsiteX281" fmla="*/ 1761383 w 9336686"/>
              <a:gd name="connsiteY281" fmla="*/ 3136314 h 4341716"/>
              <a:gd name="connsiteX282" fmla="*/ 1761383 w 9336686"/>
              <a:gd name="connsiteY282" fmla="*/ 2996103 h 4341716"/>
              <a:gd name="connsiteX283" fmla="*/ 1755287 w 9336686"/>
              <a:gd name="connsiteY283" fmla="*/ 2965907 h 4341716"/>
              <a:gd name="connsiteX284" fmla="*/ 1636398 w 9336686"/>
              <a:gd name="connsiteY284" fmla="*/ 2887103 h 4341716"/>
              <a:gd name="connsiteX285" fmla="*/ 1517510 w 9336686"/>
              <a:gd name="connsiteY285" fmla="*/ 2965907 h 4341716"/>
              <a:gd name="connsiteX286" fmla="*/ 1515568 w 9336686"/>
              <a:gd name="connsiteY286" fmla="*/ 2975527 h 4341716"/>
              <a:gd name="connsiteX287" fmla="*/ 1515568 w 9336686"/>
              <a:gd name="connsiteY287" fmla="*/ 3239907 h 4341716"/>
              <a:gd name="connsiteX288" fmla="*/ 1386541 w 9336686"/>
              <a:gd name="connsiteY288" fmla="*/ 3368934 h 4341716"/>
              <a:gd name="connsiteX289" fmla="*/ 1386542 w 9336686"/>
              <a:gd name="connsiteY289" fmla="*/ 3368933 h 4341716"/>
              <a:gd name="connsiteX290" fmla="*/ 1257514 w 9336686"/>
              <a:gd name="connsiteY290" fmla="*/ 3239906 h 4341716"/>
              <a:gd name="connsiteX291" fmla="*/ 1257514 w 9336686"/>
              <a:gd name="connsiteY291" fmla="*/ 2772737 h 4341716"/>
              <a:gd name="connsiteX292" fmla="*/ 1249314 w 9336686"/>
              <a:gd name="connsiteY292" fmla="*/ 2726266 h 4341716"/>
              <a:gd name="connsiteX293" fmla="*/ 1149584 w 9336686"/>
              <a:gd name="connsiteY293" fmla="*/ 2640317 h 4341716"/>
              <a:gd name="connsiteX294" fmla="*/ 1126104 w 9336686"/>
              <a:gd name="connsiteY294" fmla="*/ 2637950 h 4341716"/>
              <a:gd name="connsiteX295" fmla="*/ 1126104 w 9336686"/>
              <a:gd name="connsiteY295" fmla="*/ 2636584 h 4341716"/>
              <a:gd name="connsiteX296" fmla="*/ 1082305 w 9336686"/>
              <a:gd name="connsiteY296" fmla="*/ 2627742 h 4341716"/>
              <a:gd name="connsiteX297" fmla="*/ 1003500 w 9336686"/>
              <a:gd name="connsiteY297" fmla="*/ 2508854 h 4341716"/>
              <a:gd name="connsiteX298" fmla="*/ 1003500 w 9336686"/>
              <a:gd name="connsiteY298" fmla="*/ 2387433 h 4341716"/>
              <a:gd name="connsiteX299" fmla="*/ 1003269 w 9336686"/>
              <a:gd name="connsiteY299" fmla="*/ 2386290 h 4341716"/>
              <a:gd name="connsiteX300" fmla="*/ 884381 w 9336686"/>
              <a:gd name="connsiteY300" fmla="*/ 2307486 h 4341716"/>
              <a:gd name="connsiteX301" fmla="*/ 765494 w 9336686"/>
              <a:gd name="connsiteY301" fmla="*/ 2386290 h 4341716"/>
              <a:gd name="connsiteX302" fmla="*/ 762038 w 9336686"/>
              <a:gd name="connsiteY302" fmla="*/ 2403410 h 4341716"/>
              <a:gd name="connsiteX303" fmla="*/ 762038 w 9336686"/>
              <a:gd name="connsiteY303" fmla="*/ 2614672 h 4341716"/>
              <a:gd name="connsiteX304" fmla="*/ 683235 w 9336686"/>
              <a:gd name="connsiteY304" fmla="*/ 2733560 h 4341716"/>
              <a:gd name="connsiteX305" fmla="*/ 635165 w 9336686"/>
              <a:gd name="connsiteY305" fmla="*/ 2743264 h 4341716"/>
              <a:gd name="connsiteX306" fmla="*/ 635165 w 9336686"/>
              <a:gd name="connsiteY306" fmla="*/ 2744002 h 4341716"/>
              <a:gd name="connsiteX307" fmla="*/ 611685 w 9336686"/>
              <a:gd name="connsiteY307" fmla="*/ 2746369 h 4341716"/>
              <a:gd name="connsiteX308" fmla="*/ 534621 w 9336686"/>
              <a:gd name="connsiteY308" fmla="*/ 2792813 h 4341716"/>
              <a:gd name="connsiteX309" fmla="*/ 512066 w 9336686"/>
              <a:gd name="connsiteY309" fmla="*/ 2832126 h 4341716"/>
              <a:gd name="connsiteX310" fmla="*/ 512066 w 9336686"/>
              <a:gd name="connsiteY310" fmla="*/ 3531739 h 4341716"/>
              <a:gd name="connsiteX311" fmla="*/ 383039 w 9336686"/>
              <a:gd name="connsiteY311" fmla="*/ 3660766 h 4341716"/>
              <a:gd name="connsiteX312" fmla="*/ 383040 w 9336686"/>
              <a:gd name="connsiteY312" fmla="*/ 3660765 h 4341716"/>
              <a:gd name="connsiteX313" fmla="*/ 254013 w 9336686"/>
              <a:gd name="connsiteY313" fmla="*/ 3531738 h 4341716"/>
              <a:gd name="connsiteX314" fmla="*/ 254013 w 9336686"/>
              <a:gd name="connsiteY314" fmla="*/ 3064569 h 4341716"/>
              <a:gd name="connsiteX315" fmla="*/ 245812 w 9336686"/>
              <a:gd name="connsiteY315" fmla="*/ 3018098 h 4341716"/>
              <a:gd name="connsiteX316" fmla="*/ 146083 w 9336686"/>
              <a:gd name="connsiteY316" fmla="*/ 2932149 h 4341716"/>
              <a:gd name="connsiteX317" fmla="*/ 122603 w 9336686"/>
              <a:gd name="connsiteY317" fmla="*/ 2929782 h 4341716"/>
              <a:gd name="connsiteX318" fmla="*/ 122603 w 9336686"/>
              <a:gd name="connsiteY318" fmla="*/ 2928416 h 4341716"/>
              <a:gd name="connsiteX319" fmla="*/ 78803 w 9336686"/>
              <a:gd name="connsiteY319" fmla="*/ 2919574 h 4341716"/>
              <a:gd name="connsiteX320" fmla="*/ 22035 w 9336686"/>
              <a:gd name="connsiteY320" fmla="*/ 2872826 h 4341716"/>
              <a:gd name="connsiteX321" fmla="*/ 0 w 9336686"/>
              <a:gd name="connsiteY321" fmla="*/ 2800689 h 4341716"/>
              <a:gd name="connsiteX322" fmla="*/ 0 w 9336686"/>
              <a:gd name="connsiteY322" fmla="*/ 783111 h 4341716"/>
              <a:gd name="connsiteX323" fmla="*/ 129027 w 9336686"/>
              <a:gd name="connsiteY323" fmla="*/ 654084 h 4341716"/>
              <a:gd name="connsiteX324" fmla="*/ 129026 w 9336686"/>
              <a:gd name="connsiteY324" fmla="*/ 654085 h 4341716"/>
              <a:gd name="connsiteX325" fmla="*/ 258053 w 9336686"/>
              <a:gd name="connsiteY325" fmla="*/ 783112 h 4341716"/>
              <a:gd name="connsiteX326" fmla="*/ 258053 w 9336686"/>
              <a:gd name="connsiteY326" fmla="*/ 1405848 h 4341716"/>
              <a:gd name="connsiteX327" fmla="*/ 274283 w 9336686"/>
              <a:gd name="connsiteY327" fmla="*/ 1432599 h 4341716"/>
              <a:gd name="connsiteX328" fmla="*/ 373847 w 9336686"/>
              <a:gd name="connsiteY328" fmla="*/ 1479553 h 4341716"/>
              <a:gd name="connsiteX329" fmla="*/ 492735 w 9336686"/>
              <a:gd name="connsiteY329" fmla="*/ 1400749 h 4341716"/>
              <a:gd name="connsiteX330" fmla="*/ 494536 w 9336686"/>
              <a:gd name="connsiteY330" fmla="*/ 1391827 h 4341716"/>
              <a:gd name="connsiteX331" fmla="*/ 494536 w 9336686"/>
              <a:gd name="connsiteY331" fmla="*/ 964051 h 4341716"/>
              <a:gd name="connsiteX332" fmla="*/ 623563 w 9336686"/>
              <a:gd name="connsiteY332" fmla="*/ 835024 h 4341716"/>
              <a:gd name="connsiteX333" fmla="*/ 623562 w 9336686"/>
              <a:gd name="connsiteY333" fmla="*/ 835025 h 4341716"/>
              <a:gd name="connsiteX334" fmla="*/ 752589 w 9336686"/>
              <a:gd name="connsiteY334" fmla="*/ 964052 h 4341716"/>
              <a:gd name="connsiteX335" fmla="*/ 752589 w 9336686"/>
              <a:gd name="connsiteY335" fmla="*/ 2136650 h 4341716"/>
              <a:gd name="connsiteX336" fmla="*/ 752590 w 9336686"/>
              <a:gd name="connsiteY336" fmla="*/ 947529 h 4341716"/>
              <a:gd name="connsiteX337" fmla="*/ 762728 w 9336686"/>
              <a:gd name="connsiteY337" fmla="*/ 997748 h 4341716"/>
              <a:gd name="connsiteX338" fmla="*/ 881616 w 9336686"/>
              <a:gd name="connsiteY338" fmla="*/ 1076552 h 4341716"/>
              <a:gd name="connsiteX339" fmla="*/ 1000503 w 9336686"/>
              <a:gd name="connsiteY339" fmla="*/ 997748 h 4341716"/>
              <a:gd name="connsiteX340" fmla="*/ 1010267 w 9336686"/>
              <a:gd name="connsiteY340" fmla="*/ 949388 h 4341716"/>
              <a:gd name="connsiteX341" fmla="*/ 1010267 w 9336686"/>
              <a:gd name="connsiteY341" fmla="*/ 362986 h 4341716"/>
              <a:gd name="connsiteX342" fmla="*/ 1139294 w 9336686"/>
              <a:gd name="connsiteY342" fmla="*/ 233959 h 4341716"/>
              <a:gd name="connsiteX343" fmla="*/ 1139293 w 9336686"/>
              <a:gd name="connsiteY343" fmla="*/ 233960 h 4341716"/>
              <a:gd name="connsiteX344" fmla="*/ 1268320 w 9336686"/>
              <a:gd name="connsiteY344" fmla="*/ 362987 h 4341716"/>
              <a:gd name="connsiteX345" fmla="*/ 1268321 w 9336686"/>
              <a:gd name="connsiteY345" fmla="*/ 1259949 h 4341716"/>
              <a:gd name="connsiteX346" fmla="*/ 1278459 w 9336686"/>
              <a:gd name="connsiteY346" fmla="*/ 1310168 h 4341716"/>
              <a:gd name="connsiteX347" fmla="*/ 1397347 w 9336686"/>
              <a:gd name="connsiteY347" fmla="*/ 1388972 h 4341716"/>
              <a:gd name="connsiteX348" fmla="*/ 1516234 w 9336686"/>
              <a:gd name="connsiteY348" fmla="*/ 1310168 h 4341716"/>
              <a:gd name="connsiteX349" fmla="*/ 1519832 w 9336686"/>
              <a:gd name="connsiteY349" fmla="*/ 1292349 h 4341716"/>
              <a:gd name="connsiteX350" fmla="*/ 1519832 w 9336686"/>
              <a:gd name="connsiteY350" fmla="*/ 983403 h 4341716"/>
              <a:gd name="connsiteX351" fmla="*/ 1648859 w 9336686"/>
              <a:gd name="connsiteY351" fmla="*/ 854376 h 4341716"/>
              <a:gd name="connsiteX352" fmla="*/ 1648858 w 9336686"/>
              <a:gd name="connsiteY352" fmla="*/ 854377 h 4341716"/>
              <a:gd name="connsiteX353" fmla="*/ 1777885 w 9336686"/>
              <a:gd name="connsiteY353" fmla="*/ 983404 h 4341716"/>
              <a:gd name="connsiteX354" fmla="*/ 1777885 w 9336686"/>
              <a:gd name="connsiteY354" fmla="*/ 1363756 h 4341716"/>
              <a:gd name="connsiteX355" fmla="*/ 1785353 w 9336686"/>
              <a:gd name="connsiteY355" fmla="*/ 1400749 h 4341716"/>
              <a:gd name="connsiteX356" fmla="*/ 1904241 w 9336686"/>
              <a:gd name="connsiteY356" fmla="*/ 1479553 h 4341716"/>
              <a:gd name="connsiteX357" fmla="*/ 2033268 w 9336686"/>
              <a:gd name="connsiteY357" fmla="*/ 1350526 h 4341716"/>
              <a:gd name="connsiteX358" fmla="*/ 2033268 w 9336686"/>
              <a:gd name="connsiteY358" fmla="*/ 2136650 h 4341716"/>
              <a:gd name="connsiteX359" fmla="*/ 2033269 w 9336686"/>
              <a:gd name="connsiteY359" fmla="*/ 580034 h 4341716"/>
              <a:gd name="connsiteX360" fmla="*/ 2162296 w 9336686"/>
              <a:gd name="connsiteY360" fmla="*/ 451007 h 4341716"/>
              <a:gd name="connsiteX361" fmla="*/ 2162295 w 9336686"/>
              <a:gd name="connsiteY361" fmla="*/ 451008 h 4341716"/>
              <a:gd name="connsiteX362" fmla="*/ 2291322 w 9336686"/>
              <a:gd name="connsiteY362" fmla="*/ 580035 h 4341716"/>
              <a:gd name="connsiteX363" fmla="*/ 2291322 w 9336686"/>
              <a:gd name="connsiteY363" fmla="*/ 2136650 h 4341716"/>
              <a:gd name="connsiteX364" fmla="*/ 2291323 w 9336686"/>
              <a:gd name="connsiteY364" fmla="*/ 563512 h 4341716"/>
              <a:gd name="connsiteX365" fmla="*/ 2301461 w 9336686"/>
              <a:gd name="connsiteY365" fmla="*/ 613731 h 4341716"/>
              <a:gd name="connsiteX366" fmla="*/ 2420349 w 9336686"/>
              <a:gd name="connsiteY366" fmla="*/ 692535 h 4341716"/>
              <a:gd name="connsiteX367" fmla="*/ 2539236 w 9336686"/>
              <a:gd name="connsiteY367" fmla="*/ 613731 h 4341716"/>
              <a:gd name="connsiteX368" fmla="*/ 2549000 w 9336686"/>
              <a:gd name="connsiteY368" fmla="*/ 565370 h 4341716"/>
              <a:gd name="connsiteX369" fmla="*/ 2549000 w 9336686"/>
              <a:gd name="connsiteY369" fmla="*/ 480031 h 4341716"/>
              <a:gd name="connsiteX370" fmla="*/ 2678027 w 9336686"/>
              <a:gd name="connsiteY370" fmla="*/ 351004 h 4341716"/>
              <a:gd name="connsiteX371" fmla="*/ 2678026 w 9336686"/>
              <a:gd name="connsiteY371" fmla="*/ 351005 h 4341716"/>
              <a:gd name="connsiteX372" fmla="*/ 2807053 w 9336686"/>
              <a:gd name="connsiteY372" fmla="*/ 480032 h 4341716"/>
              <a:gd name="connsiteX373" fmla="*/ 2807053 w 9336686"/>
              <a:gd name="connsiteY373" fmla="*/ 2136650 h 4341716"/>
              <a:gd name="connsiteX374" fmla="*/ 2807054 w 9336686"/>
              <a:gd name="connsiteY374" fmla="*/ 1074052 h 4341716"/>
              <a:gd name="connsiteX375" fmla="*/ 2817192 w 9336686"/>
              <a:gd name="connsiteY375" fmla="*/ 1124271 h 4341716"/>
              <a:gd name="connsiteX376" fmla="*/ 2936080 w 9336686"/>
              <a:gd name="connsiteY376" fmla="*/ 1203075 h 4341716"/>
              <a:gd name="connsiteX377" fmla="*/ 3054967 w 9336686"/>
              <a:gd name="connsiteY377" fmla="*/ 1124271 h 4341716"/>
              <a:gd name="connsiteX378" fmla="*/ 3058565 w 9336686"/>
              <a:gd name="connsiteY378" fmla="*/ 1106452 h 4341716"/>
              <a:gd name="connsiteX379" fmla="*/ 3058565 w 9336686"/>
              <a:gd name="connsiteY379" fmla="*/ 1017534 h 4341716"/>
              <a:gd name="connsiteX380" fmla="*/ 3187592 w 9336686"/>
              <a:gd name="connsiteY380" fmla="*/ 888507 h 4341716"/>
              <a:gd name="connsiteX381" fmla="*/ 3187591 w 9336686"/>
              <a:gd name="connsiteY381" fmla="*/ 888508 h 4341716"/>
              <a:gd name="connsiteX382" fmla="*/ 3316618 w 9336686"/>
              <a:gd name="connsiteY382" fmla="*/ 1017535 h 4341716"/>
              <a:gd name="connsiteX383" fmla="*/ 3316618 w 9336686"/>
              <a:gd name="connsiteY383" fmla="*/ 1087278 h 4341716"/>
              <a:gd name="connsiteX384" fmla="*/ 3324086 w 9336686"/>
              <a:gd name="connsiteY384" fmla="*/ 1124271 h 4341716"/>
              <a:gd name="connsiteX385" fmla="*/ 3442974 w 9336686"/>
              <a:gd name="connsiteY385" fmla="*/ 1203075 h 4341716"/>
              <a:gd name="connsiteX386" fmla="*/ 3561862 w 9336686"/>
              <a:gd name="connsiteY386" fmla="*/ 1124271 h 4341716"/>
              <a:gd name="connsiteX387" fmla="*/ 3571625 w 9336686"/>
              <a:gd name="connsiteY387" fmla="*/ 1075911 h 4341716"/>
              <a:gd name="connsiteX388" fmla="*/ 3571625 w 9336686"/>
              <a:gd name="connsiteY388" fmla="*/ 783111 h 4341716"/>
              <a:gd name="connsiteX389" fmla="*/ 3700652 w 9336686"/>
              <a:gd name="connsiteY389" fmla="*/ 654084 h 4341716"/>
              <a:gd name="connsiteX390" fmla="*/ 3700651 w 9336686"/>
              <a:gd name="connsiteY390" fmla="*/ 654085 h 4341716"/>
              <a:gd name="connsiteX391" fmla="*/ 3829678 w 9336686"/>
              <a:gd name="connsiteY391" fmla="*/ 783112 h 4341716"/>
              <a:gd name="connsiteX392" fmla="*/ 3829678 w 9336686"/>
              <a:gd name="connsiteY392" fmla="*/ 1405848 h 4341716"/>
              <a:gd name="connsiteX393" fmla="*/ 3845908 w 9336686"/>
              <a:gd name="connsiteY393" fmla="*/ 1432599 h 4341716"/>
              <a:gd name="connsiteX394" fmla="*/ 3945472 w 9336686"/>
              <a:gd name="connsiteY394" fmla="*/ 1479553 h 4341716"/>
              <a:gd name="connsiteX395" fmla="*/ 4036708 w 9336686"/>
              <a:gd name="connsiteY395" fmla="*/ 1441762 h 4341716"/>
              <a:gd name="connsiteX396" fmla="*/ 4062914 w 9336686"/>
              <a:gd name="connsiteY396" fmla="*/ 1402893 h 4341716"/>
              <a:gd name="connsiteX397" fmla="*/ 4062914 w 9336686"/>
              <a:gd name="connsiteY397" fmla="*/ 1326765 h 4341716"/>
              <a:gd name="connsiteX398" fmla="*/ 4141718 w 9336686"/>
              <a:gd name="connsiteY398" fmla="*/ 1207877 h 4341716"/>
              <a:gd name="connsiteX399" fmla="*/ 4185518 w 9336686"/>
              <a:gd name="connsiteY399" fmla="*/ 1199035 h 4341716"/>
              <a:gd name="connsiteX400" fmla="*/ 4185518 w 9336686"/>
              <a:gd name="connsiteY400" fmla="*/ 1197669 h 4341716"/>
              <a:gd name="connsiteX401" fmla="*/ 4208998 w 9336686"/>
              <a:gd name="connsiteY401" fmla="*/ 1195302 h 4341716"/>
              <a:gd name="connsiteX402" fmla="*/ 4308727 w 9336686"/>
              <a:gd name="connsiteY402" fmla="*/ 1109353 h 4341716"/>
              <a:gd name="connsiteX403" fmla="*/ 4316928 w 9336686"/>
              <a:gd name="connsiteY403" fmla="*/ 1062882 h 4341716"/>
              <a:gd name="connsiteX404" fmla="*/ 4316928 w 9336686"/>
              <a:gd name="connsiteY404" fmla="*/ 595713 h 4341716"/>
              <a:gd name="connsiteX405" fmla="*/ 4445955 w 9336686"/>
              <a:gd name="connsiteY405" fmla="*/ 466686 h 4341716"/>
              <a:gd name="connsiteX406" fmla="*/ 4445954 w 9336686"/>
              <a:gd name="connsiteY406" fmla="*/ 466685 h 4341716"/>
              <a:gd name="connsiteX407" fmla="*/ 4574981 w 9336686"/>
              <a:gd name="connsiteY407" fmla="*/ 595712 h 4341716"/>
              <a:gd name="connsiteX408" fmla="*/ 4574981 w 9336686"/>
              <a:gd name="connsiteY408" fmla="*/ 916347 h 4341716"/>
              <a:gd name="connsiteX409" fmla="*/ 4592149 w 9336686"/>
              <a:gd name="connsiteY409" fmla="*/ 944642 h 4341716"/>
              <a:gd name="connsiteX410" fmla="*/ 4691712 w 9336686"/>
              <a:gd name="connsiteY410" fmla="*/ 991596 h 4341716"/>
              <a:gd name="connsiteX411" fmla="*/ 4810600 w 9336686"/>
              <a:gd name="connsiteY411" fmla="*/ 912792 h 4341716"/>
              <a:gd name="connsiteX412" fmla="*/ 4816700 w 9336686"/>
              <a:gd name="connsiteY412" fmla="*/ 882576 h 4341716"/>
              <a:gd name="connsiteX413" fmla="*/ 4816700 w 9336686"/>
              <a:gd name="connsiteY413" fmla="*/ 275141 h 4341716"/>
              <a:gd name="connsiteX414" fmla="*/ 4945727 w 9336686"/>
              <a:gd name="connsiteY414" fmla="*/ 146114 h 4341716"/>
              <a:gd name="connsiteX415" fmla="*/ 4945726 w 9336686"/>
              <a:gd name="connsiteY415" fmla="*/ 146115 h 4341716"/>
              <a:gd name="connsiteX416" fmla="*/ 5074753 w 9336686"/>
              <a:gd name="connsiteY416" fmla="*/ 275142 h 4341716"/>
              <a:gd name="connsiteX417" fmla="*/ 5074753 w 9336686"/>
              <a:gd name="connsiteY417" fmla="*/ 386500 h 4341716"/>
              <a:gd name="connsiteX418" fmla="*/ 5076579 w 9336686"/>
              <a:gd name="connsiteY418" fmla="*/ 395545 h 4341716"/>
              <a:gd name="connsiteX419" fmla="*/ 5195465 w 9336686"/>
              <a:gd name="connsiteY419" fmla="*/ 474349 h 4341716"/>
              <a:gd name="connsiteX420" fmla="*/ 5314353 w 9336686"/>
              <a:gd name="connsiteY420" fmla="*/ 395545 h 4341716"/>
              <a:gd name="connsiteX421" fmla="*/ 5318490 w 9336686"/>
              <a:gd name="connsiteY421" fmla="*/ 375052 h 4341716"/>
              <a:gd name="connsiteX422" fmla="*/ 5318490 w 9336686"/>
              <a:gd name="connsiteY422" fmla="*/ 129027 h 4341716"/>
              <a:gd name="connsiteX423" fmla="*/ 5447517 w 9336686"/>
              <a:gd name="connsiteY423"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6 w 9336686"/>
              <a:gd name="connsiteY143" fmla="*/ 2205066 h 4341716"/>
              <a:gd name="connsiteX144" fmla="*/ 8584095 w 9336686"/>
              <a:gd name="connsiteY144" fmla="*/ 2205066 h 4341716"/>
              <a:gd name="connsiteX145" fmla="*/ 8584095 w 9336686"/>
              <a:gd name="connsiteY145" fmla="*/ 3394187 h 4341716"/>
              <a:gd name="connsiteX146" fmla="*/ 8573957 w 9336686"/>
              <a:gd name="connsiteY146" fmla="*/ 3343968 h 4341716"/>
              <a:gd name="connsiteX147" fmla="*/ 8455069 w 9336686"/>
              <a:gd name="connsiteY147" fmla="*/ 3265164 h 4341716"/>
              <a:gd name="connsiteX148" fmla="*/ 8336182 w 9336686"/>
              <a:gd name="connsiteY148" fmla="*/ 3343968 h 4341716"/>
              <a:gd name="connsiteX149" fmla="*/ 8326418 w 9336686"/>
              <a:gd name="connsiteY149" fmla="*/ 3392328 h 4341716"/>
              <a:gd name="connsiteX150" fmla="*/ 8326418 w 9336686"/>
              <a:gd name="connsiteY150" fmla="*/ 3978730 h 4341716"/>
              <a:gd name="connsiteX151" fmla="*/ 8197391 w 9336686"/>
              <a:gd name="connsiteY151" fmla="*/ 4107757 h 4341716"/>
              <a:gd name="connsiteX152" fmla="*/ 8197392 w 9336686"/>
              <a:gd name="connsiteY152" fmla="*/ 4107756 h 4341716"/>
              <a:gd name="connsiteX153" fmla="*/ 8068365 w 9336686"/>
              <a:gd name="connsiteY153" fmla="*/ 3978729 h 4341716"/>
              <a:gd name="connsiteX154" fmla="*/ 8068365 w 9336686"/>
              <a:gd name="connsiteY154" fmla="*/ 2205066 h 4341716"/>
              <a:gd name="connsiteX155" fmla="*/ 8068364 w 9336686"/>
              <a:gd name="connsiteY155" fmla="*/ 3081767 h 4341716"/>
              <a:gd name="connsiteX156" fmla="*/ 8058226 w 9336686"/>
              <a:gd name="connsiteY156" fmla="*/ 3031548 h 4341716"/>
              <a:gd name="connsiteX157" fmla="*/ 7939338 w 9336686"/>
              <a:gd name="connsiteY157" fmla="*/ 2952744 h 4341716"/>
              <a:gd name="connsiteX158" fmla="*/ 7820451 w 9336686"/>
              <a:gd name="connsiteY158" fmla="*/ 3031548 h 4341716"/>
              <a:gd name="connsiteX159" fmla="*/ 7816853 w 9336686"/>
              <a:gd name="connsiteY159" fmla="*/ 3049367 h 4341716"/>
              <a:gd name="connsiteX160" fmla="*/ 7816853 w 9336686"/>
              <a:gd name="connsiteY160" fmla="*/ 3358313 h 4341716"/>
              <a:gd name="connsiteX161" fmla="*/ 7687826 w 9336686"/>
              <a:gd name="connsiteY161" fmla="*/ 3487340 h 4341716"/>
              <a:gd name="connsiteX162" fmla="*/ 7687827 w 9336686"/>
              <a:gd name="connsiteY162" fmla="*/ 3487339 h 4341716"/>
              <a:gd name="connsiteX163" fmla="*/ 7558800 w 9336686"/>
              <a:gd name="connsiteY163" fmla="*/ 3358312 h 4341716"/>
              <a:gd name="connsiteX164" fmla="*/ 7558800 w 9336686"/>
              <a:gd name="connsiteY164" fmla="*/ 2977960 h 4341716"/>
              <a:gd name="connsiteX165" fmla="*/ 7551332 w 9336686"/>
              <a:gd name="connsiteY165" fmla="*/ 2940967 h 4341716"/>
              <a:gd name="connsiteX166" fmla="*/ 7432444 w 9336686"/>
              <a:gd name="connsiteY166" fmla="*/ 2862163 h 4341716"/>
              <a:gd name="connsiteX167" fmla="*/ 7303417 w 9336686"/>
              <a:gd name="connsiteY167" fmla="*/ 2991190 h 4341716"/>
              <a:gd name="connsiteX168" fmla="*/ 7303417 w 9336686"/>
              <a:gd name="connsiteY168" fmla="*/ 2205066 h 4341716"/>
              <a:gd name="connsiteX169" fmla="*/ 7303416 w 9336686"/>
              <a:gd name="connsiteY169" fmla="*/ 3761682 h 4341716"/>
              <a:gd name="connsiteX170" fmla="*/ 7174389 w 9336686"/>
              <a:gd name="connsiteY170" fmla="*/ 3890709 h 4341716"/>
              <a:gd name="connsiteX171" fmla="*/ 7174390 w 9336686"/>
              <a:gd name="connsiteY171" fmla="*/ 3890708 h 4341716"/>
              <a:gd name="connsiteX172" fmla="*/ 7045363 w 9336686"/>
              <a:gd name="connsiteY172" fmla="*/ 3761681 h 4341716"/>
              <a:gd name="connsiteX173" fmla="*/ 7045363 w 9336686"/>
              <a:gd name="connsiteY173" fmla="*/ 2205066 h 4341716"/>
              <a:gd name="connsiteX174" fmla="*/ 7045362 w 9336686"/>
              <a:gd name="connsiteY174" fmla="*/ 3778204 h 4341716"/>
              <a:gd name="connsiteX175" fmla="*/ 7035224 w 9336686"/>
              <a:gd name="connsiteY175" fmla="*/ 3727985 h 4341716"/>
              <a:gd name="connsiteX176" fmla="*/ 6916336 w 9336686"/>
              <a:gd name="connsiteY176" fmla="*/ 3649181 h 4341716"/>
              <a:gd name="connsiteX177" fmla="*/ 6797449 w 9336686"/>
              <a:gd name="connsiteY177" fmla="*/ 3727985 h 4341716"/>
              <a:gd name="connsiteX178" fmla="*/ 6787685 w 9336686"/>
              <a:gd name="connsiteY178" fmla="*/ 3776346 h 4341716"/>
              <a:gd name="connsiteX179" fmla="*/ 6787685 w 9336686"/>
              <a:gd name="connsiteY179" fmla="*/ 3861685 h 4341716"/>
              <a:gd name="connsiteX180" fmla="*/ 6658658 w 9336686"/>
              <a:gd name="connsiteY180" fmla="*/ 3990712 h 4341716"/>
              <a:gd name="connsiteX181" fmla="*/ 6658659 w 9336686"/>
              <a:gd name="connsiteY181" fmla="*/ 3990711 h 4341716"/>
              <a:gd name="connsiteX182" fmla="*/ 6529632 w 9336686"/>
              <a:gd name="connsiteY182" fmla="*/ 3861684 h 4341716"/>
              <a:gd name="connsiteX183" fmla="*/ 6529632 w 9336686"/>
              <a:gd name="connsiteY183" fmla="*/ 2205066 h 4341716"/>
              <a:gd name="connsiteX184" fmla="*/ 6529631 w 9336686"/>
              <a:gd name="connsiteY184" fmla="*/ 3267664 h 4341716"/>
              <a:gd name="connsiteX185" fmla="*/ 6519493 w 9336686"/>
              <a:gd name="connsiteY185" fmla="*/ 3217445 h 4341716"/>
              <a:gd name="connsiteX186" fmla="*/ 6400605 w 9336686"/>
              <a:gd name="connsiteY186" fmla="*/ 3138641 h 4341716"/>
              <a:gd name="connsiteX187" fmla="*/ 6281718 w 9336686"/>
              <a:gd name="connsiteY187" fmla="*/ 3217445 h 4341716"/>
              <a:gd name="connsiteX188" fmla="*/ 6278120 w 9336686"/>
              <a:gd name="connsiteY188" fmla="*/ 3235264 h 4341716"/>
              <a:gd name="connsiteX189" fmla="*/ 6278120 w 9336686"/>
              <a:gd name="connsiteY189" fmla="*/ 3324182 h 4341716"/>
              <a:gd name="connsiteX190" fmla="*/ 6149093 w 9336686"/>
              <a:gd name="connsiteY190" fmla="*/ 3453209 h 4341716"/>
              <a:gd name="connsiteX191" fmla="*/ 6149094 w 9336686"/>
              <a:gd name="connsiteY191" fmla="*/ 3453208 h 4341716"/>
              <a:gd name="connsiteX192" fmla="*/ 6020067 w 9336686"/>
              <a:gd name="connsiteY192" fmla="*/ 3324181 h 4341716"/>
              <a:gd name="connsiteX193" fmla="*/ 6020067 w 9336686"/>
              <a:gd name="connsiteY193" fmla="*/ 3254438 h 4341716"/>
              <a:gd name="connsiteX194" fmla="*/ 6012599 w 9336686"/>
              <a:gd name="connsiteY194" fmla="*/ 3217445 h 4341716"/>
              <a:gd name="connsiteX195" fmla="*/ 5893711 w 9336686"/>
              <a:gd name="connsiteY195" fmla="*/ 3138641 h 4341716"/>
              <a:gd name="connsiteX196" fmla="*/ 5774823 w 9336686"/>
              <a:gd name="connsiteY196" fmla="*/ 3217445 h 4341716"/>
              <a:gd name="connsiteX197" fmla="*/ 5765060 w 9336686"/>
              <a:gd name="connsiteY197" fmla="*/ 3265805 h 4341716"/>
              <a:gd name="connsiteX198" fmla="*/ 5765060 w 9336686"/>
              <a:gd name="connsiteY198" fmla="*/ 3558605 h 4341716"/>
              <a:gd name="connsiteX199" fmla="*/ 5636033 w 9336686"/>
              <a:gd name="connsiteY199" fmla="*/ 3687632 h 4341716"/>
              <a:gd name="connsiteX200" fmla="*/ 5636034 w 9336686"/>
              <a:gd name="connsiteY200" fmla="*/ 3687631 h 4341716"/>
              <a:gd name="connsiteX201" fmla="*/ 5507007 w 9336686"/>
              <a:gd name="connsiteY201" fmla="*/ 3558604 h 4341716"/>
              <a:gd name="connsiteX202" fmla="*/ 5507007 w 9336686"/>
              <a:gd name="connsiteY202" fmla="*/ 2935868 h 4341716"/>
              <a:gd name="connsiteX203" fmla="*/ 5490777 w 9336686"/>
              <a:gd name="connsiteY203" fmla="*/ 2909117 h 4341716"/>
              <a:gd name="connsiteX204" fmla="*/ 5391213 w 9336686"/>
              <a:gd name="connsiteY204" fmla="*/ 2862163 h 4341716"/>
              <a:gd name="connsiteX205" fmla="*/ 5299977 w 9336686"/>
              <a:gd name="connsiteY205" fmla="*/ 2899954 h 4341716"/>
              <a:gd name="connsiteX206" fmla="*/ 5273771 w 9336686"/>
              <a:gd name="connsiteY206" fmla="*/ 2938823 h 4341716"/>
              <a:gd name="connsiteX207" fmla="*/ 5273771 w 9336686"/>
              <a:gd name="connsiteY207" fmla="*/ 3014951 h 4341716"/>
              <a:gd name="connsiteX208" fmla="*/ 5194967 w 9336686"/>
              <a:gd name="connsiteY208" fmla="*/ 3133839 h 4341716"/>
              <a:gd name="connsiteX209" fmla="*/ 5151167 w 9336686"/>
              <a:gd name="connsiteY209" fmla="*/ 3142681 h 4341716"/>
              <a:gd name="connsiteX210" fmla="*/ 5151167 w 9336686"/>
              <a:gd name="connsiteY210" fmla="*/ 3144047 h 4341716"/>
              <a:gd name="connsiteX211" fmla="*/ 5127687 w 9336686"/>
              <a:gd name="connsiteY211" fmla="*/ 3146414 h 4341716"/>
              <a:gd name="connsiteX212" fmla="*/ 5027958 w 9336686"/>
              <a:gd name="connsiteY212" fmla="*/ 3232363 h 4341716"/>
              <a:gd name="connsiteX213" fmla="*/ 5019757 w 9336686"/>
              <a:gd name="connsiteY213" fmla="*/ 3278834 h 4341716"/>
              <a:gd name="connsiteX214" fmla="*/ 5019757 w 9336686"/>
              <a:gd name="connsiteY214" fmla="*/ 3746003 h 4341716"/>
              <a:gd name="connsiteX215" fmla="*/ 4890730 w 9336686"/>
              <a:gd name="connsiteY215" fmla="*/ 3875030 h 4341716"/>
              <a:gd name="connsiteX216" fmla="*/ 4890731 w 9336686"/>
              <a:gd name="connsiteY216" fmla="*/ 3875031 h 4341716"/>
              <a:gd name="connsiteX217" fmla="*/ 4761704 w 9336686"/>
              <a:gd name="connsiteY217" fmla="*/ 3746004 h 4341716"/>
              <a:gd name="connsiteX218" fmla="*/ 4761704 w 9336686"/>
              <a:gd name="connsiteY218" fmla="*/ 3425369 h 4341716"/>
              <a:gd name="connsiteX219" fmla="*/ 4744536 w 9336686"/>
              <a:gd name="connsiteY219" fmla="*/ 3397074 h 4341716"/>
              <a:gd name="connsiteX220" fmla="*/ 4644973 w 9336686"/>
              <a:gd name="connsiteY220" fmla="*/ 3350120 h 4341716"/>
              <a:gd name="connsiteX221" fmla="*/ 4526085 w 9336686"/>
              <a:gd name="connsiteY221" fmla="*/ 3428924 h 4341716"/>
              <a:gd name="connsiteX222" fmla="*/ 4519985 w 9336686"/>
              <a:gd name="connsiteY222" fmla="*/ 3459140 h 4341716"/>
              <a:gd name="connsiteX223" fmla="*/ 4519985 w 9336686"/>
              <a:gd name="connsiteY223" fmla="*/ 4066575 h 4341716"/>
              <a:gd name="connsiteX224" fmla="*/ 4390958 w 9336686"/>
              <a:gd name="connsiteY224" fmla="*/ 4195602 h 4341716"/>
              <a:gd name="connsiteX225" fmla="*/ 4390959 w 9336686"/>
              <a:gd name="connsiteY225" fmla="*/ 4195601 h 4341716"/>
              <a:gd name="connsiteX226" fmla="*/ 4261932 w 9336686"/>
              <a:gd name="connsiteY226" fmla="*/ 4066574 h 4341716"/>
              <a:gd name="connsiteX227" fmla="*/ 4261932 w 9336686"/>
              <a:gd name="connsiteY227" fmla="*/ 3955216 h 4341716"/>
              <a:gd name="connsiteX228" fmla="*/ 4260106 w 9336686"/>
              <a:gd name="connsiteY228" fmla="*/ 3946171 h 4341716"/>
              <a:gd name="connsiteX229" fmla="*/ 4141220 w 9336686"/>
              <a:gd name="connsiteY229" fmla="*/ 3867367 h 4341716"/>
              <a:gd name="connsiteX230" fmla="*/ 4022332 w 9336686"/>
              <a:gd name="connsiteY230" fmla="*/ 3946171 h 4341716"/>
              <a:gd name="connsiteX231" fmla="*/ 4018195 w 9336686"/>
              <a:gd name="connsiteY231" fmla="*/ 3966664 h 4341716"/>
              <a:gd name="connsiteX232" fmla="*/ 4018195 w 9336686"/>
              <a:gd name="connsiteY232" fmla="*/ 4212689 h 4341716"/>
              <a:gd name="connsiteX233" fmla="*/ 3889168 w 9336686"/>
              <a:gd name="connsiteY233" fmla="*/ 4341716 h 4341716"/>
              <a:gd name="connsiteX234" fmla="*/ 3889169 w 9336686"/>
              <a:gd name="connsiteY234" fmla="*/ 4341715 h 4341716"/>
              <a:gd name="connsiteX235" fmla="*/ 3760142 w 9336686"/>
              <a:gd name="connsiteY235" fmla="*/ 4212688 h 4341716"/>
              <a:gd name="connsiteX236" fmla="*/ 3760142 w 9336686"/>
              <a:gd name="connsiteY236" fmla="*/ 3745519 h 4341716"/>
              <a:gd name="connsiteX237" fmla="*/ 3751941 w 9336686"/>
              <a:gd name="connsiteY237" fmla="*/ 3699048 h 4341716"/>
              <a:gd name="connsiteX238" fmla="*/ 3652212 w 9336686"/>
              <a:gd name="connsiteY238" fmla="*/ 3613099 h 4341716"/>
              <a:gd name="connsiteX239" fmla="*/ 3628732 w 9336686"/>
              <a:gd name="connsiteY239" fmla="*/ 3610732 h 4341716"/>
              <a:gd name="connsiteX240" fmla="*/ 3628732 w 9336686"/>
              <a:gd name="connsiteY240" fmla="*/ 3609366 h 4341716"/>
              <a:gd name="connsiteX241" fmla="*/ 3584932 w 9336686"/>
              <a:gd name="connsiteY241" fmla="*/ 3600524 h 4341716"/>
              <a:gd name="connsiteX242" fmla="*/ 3506128 w 9336686"/>
              <a:gd name="connsiteY242" fmla="*/ 3481636 h 4341716"/>
              <a:gd name="connsiteX243" fmla="*/ 3506128 w 9336686"/>
              <a:gd name="connsiteY243" fmla="*/ 3431307 h 4341716"/>
              <a:gd name="connsiteX244" fmla="*/ 3500614 w 9336686"/>
              <a:gd name="connsiteY244" fmla="*/ 3403994 h 4341716"/>
              <a:gd name="connsiteX245" fmla="*/ 3381726 w 9336686"/>
              <a:gd name="connsiteY245" fmla="*/ 3325190 h 4341716"/>
              <a:gd name="connsiteX246" fmla="*/ 3290490 w 9336686"/>
              <a:gd name="connsiteY246" fmla="*/ 3362981 h 4341716"/>
              <a:gd name="connsiteX247" fmla="*/ 3263554 w 9336686"/>
              <a:gd name="connsiteY247" fmla="*/ 3402932 h 4341716"/>
              <a:gd name="connsiteX248" fmla="*/ 3263554 w 9336686"/>
              <a:gd name="connsiteY248" fmla="*/ 3631142 h 4341716"/>
              <a:gd name="connsiteX249" fmla="*/ 3134527 w 9336686"/>
              <a:gd name="connsiteY249" fmla="*/ 3760169 h 4341716"/>
              <a:gd name="connsiteX250" fmla="*/ 3134528 w 9336686"/>
              <a:gd name="connsiteY250" fmla="*/ 3760168 h 4341716"/>
              <a:gd name="connsiteX251" fmla="*/ 3005501 w 9336686"/>
              <a:gd name="connsiteY251" fmla="*/ 3631141 h 4341716"/>
              <a:gd name="connsiteX252" fmla="*/ 3005501 w 9336686"/>
              <a:gd name="connsiteY252" fmla="*/ 2991769 h 4341716"/>
              <a:gd name="connsiteX253" fmla="*/ 3000280 w 9336686"/>
              <a:gd name="connsiteY253" fmla="*/ 2965907 h 4341716"/>
              <a:gd name="connsiteX254" fmla="*/ 2881392 w 9336686"/>
              <a:gd name="connsiteY254" fmla="*/ 2887103 h 4341716"/>
              <a:gd name="connsiteX255" fmla="*/ 2762505 w 9336686"/>
              <a:gd name="connsiteY255" fmla="*/ 2965907 h 4341716"/>
              <a:gd name="connsiteX256" fmla="*/ 2762032 w 9336686"/>
              <a:gd name="connsiteY256" fmla="*/ 2968250 h 4341716"/>
              <a:gd name="connsiteX257" fmla="*/ 2762032 w 9336686"/>
              <a:gd name="connsiteY257" fmla="*/ 3113195 h 4341716"/>
              <a:gd name="connsiteX258" fmla="*/ 2683229 w 9336686"/>
              <a:gd name="connsiteY258" fmla="*/ 3232083 h 4341716"/>
              <a:gd name="connsiteX259" fmla="*/ 2635159 w 9336686"/>
              <a:gd name="connsiteY259" fmla="*/ 3241787 h 4341716"/>
              <a:gd name="connsiteX260" fmla="*/ 2635159 w 9336686"/>
              <a:gd name="connsiteY260" fmla="*/ 3242525 h 4341716"/>
              <a:gd name="connsiteX261" fmla="*/ 2611679 w 9336686"/>
              <a:gd name="connsiteY261" fmla="*/ 3244892 h 4341716"/>
              <a:gd name="connsiteX262" fmla="*/ 2534615 w 9336686"/>
              <a:gd name="connsiteY262" fmla="*/ 3291336 h 4341716"/>
              <a:gd name="connsiteX263" fmla="*/ 2512827 w 9336686"/>
              <a:gd name="connsiteY263" fmla="*/ 3329312 h 4341716"/>
              <a:gd name="connsiteX264" fmla="*/ 2512827 w 9336686"/>
              <a:gd name="connsiteY264" fmla="*/ 3454880 h 4341716"/>
              <a:gd name="connsiteX265" fmla="*/ 2434024 w 9336686"/>
              <a:gd name="connsiteY265" fmla="*/ 3573768 h 4341716"/>
              <a:gd name="connsiteX266" fmla="*/ 2385954 w 9336686"/>
              <a:gd name="connsiteY266" fmla="*/ 3583472 h 4341716"/>
              <a:gd name="connsiteX267" fmla="*/ 2385954 w 9336686"/>
              <a:gd name="connsiteY267" fmla="*/ 3584210 h 4341716"/>
              <a:gd name="connsiteX268" fmla="*/ 2362474 w 9336686"/>
              <a:gd name="connsiteY268" fmla="*/ 3586577 h 4341716"/>
              <a:gd name="connsiteX269" fmla="*/ 2285410 w 9336686"/>
              <a:gd name="connsiteY269" fmla="*/ 3633021 h 4341716"/>
              <a:gd name="connsiteX270" fmla="*/ 2273449 w 9336686"/>
              <a:gd name="connsiteY270" fmla="*/ 3653869 h 4341716"/>
              <a:gd name="connsiteX271" fmla="*/ 2273449 w 9336686"/>
              <a:gd name="connsiteY271" fmla="*/ 3867367 h 4341716"/>
              <a:gd name="connsiteX272" fmla="*/ 2144423 w 9336686"/>
              <a:gd name="connsiteY272" fmla="*/ 3996394 h 4341716"/>
              <a:gd name="connsiteX273" fmla="*/ 2144424 w 9336686"/>
              <a:gd name="connsiteY273" fmla="*/ 3996393 h 4341716"/>
              <a:gd name="connsiteX274" fmla="*/ 2015396 w 9336686"/>
              <a:gd name="connsiteY274" fmla="*/ 3867366 h 4341716"/>
              <a:gd name="connsiteX275" fmla="*/ 2015396 w 9336686"/>
              <a:gd name="connsiteY275" fmla="*/ 3400197 h 4341716"/>
              <a:gd name="connsiteX276" fmla="*/ 2007195 w 9336686"/>
              <a:gd name="connsiteY276" fmla="*/ 3353726 h 4341716"/>
              <a:gd name="connsiteX277" fmla="*/ 1907467 w 9336686"/>
              <a:gd name="connsiteY277" fmla="*/ 3267777 h 4341716"/>
              <a:gd name="connsiteX278" fmla="*/ 1883987 w 9336686"/>
              <a:gd name="connsiteY278" fmla="*/ 3265410 h 4341716"/>
              <a:gd name="connsiteX279" fmla="*/ 1883987 w 9336686"/>
              <a:gd name="connsiteY279" fmla="*/ 3264044 h 4341716"/>
              <a:gd name="connsiteX280" fmla="*/ 1840187 w 9336686"/>
              <a:gd name="connsiteY280" fmla="*/ 3255202 h 4341716"/>
              <a:gd name="connsiteX281" fmla="*/ 1761383 w 9336686"/>
              <a:gd name="connsiteY281" fmla="*/ 3136314 h 4341716"/>
              <a:gd name="connsiteX282" fmla="*/ 1761383 w 9336686"/>
              <a:gd name="connsiteY282" fmla="*/ 2996103 h 4341716"/>
              <a:gd name="connsiteX283" fmla="*/ 1755287 w 9336686"/>
              <a:gd name="connsiteY283" fmla="*/ 2965907 h 4341716"/>
              <a:gd name="connsiteX284" fmla="*/ 1636398 w 9336686"/>
              <a:gd name="connsiteY284" fmla="*/ 2887103 h 4341716"/>
              <a:gd name="connsiteX285" fmla="*/ 1517510 w 9336686"/>
              <a:gd name="connsiteY285" fmla="*/ 2965907 h 4341716"/>
              <a:gd name="connsiteX286" fmla="*/ 1515568 w 9336686"/>
              <a:gd name="connsiteY286" fmla="*/ 2975527 h 4341716"/>
              <a:gd name="connsiteX287" fmla="*/ 1515568 w 9336686"/>
              <a:gd name="connsiteY287" fmla="*/ 3239907 h 4341716"/>
              <a:gd name="connsiteX288" fmla="*/ 1386541 w 9336686"/>
              <a:gd name="connsiteY288" fmla="*/ 3368934 h 4341716"/>
              <a:gd name="connsiteX289" fmla="*/ 1386542 w 9336686"/>
              <a:gd name="connsiteY289" fmla="*/ 3368933 h 4341716"/>
              <a:gd name="connsiteX290" fmla="*/ 1257514 w 9336686"/>
              <a:gd name="connsiteY290" fmla="*/ 3239906 h 4341716"/>
              <a:gd name="connsiteX291" fmla="*/ 1257514 w 9336686"/>
              <a:gd name="connsiteY291" fmla="*/ 2772737 h 4341716"/>
              <a:gd name="connsiteX292" fmla="*/ 1249314 w 9336686"/>
              <a:gd name="connsiteY292" fmla="*/ 2726266 h 4341716"/>
              <a:gd name="connsiteX293" fmla="*/ 1149584 w 9336686"/>
              <a:gd name="connsiteY293" fmla="*/ 2640317 h 4341716"/>
              <a:gd name="connsiteX294" fmla="*/ 1126104 w 9336686"/>
              <a:gd name="connsiteY294" fmla="*/ 2637950 h 4341716"/>
              <a:gd name="connsiteX295" fmla="*/ 1126104 w 9336686"/>
              <a:gd name="connsiteY295" fmla="*/ 2636584 h 4341716"/>
              <a:gd name="connsiteX296" fmla="*/ 1082305 w 9336686"/>
              <a:gd name="connsiteY296" fmla="*/ 2627742 h 4341716"/>
              <a:gd name="connsiteX297" fmla="*/ 1003500 w 9336686"/>
              <a:gd name="connsiteY297" fmla="*/ 2508854 h 4341716"/>
              <a:gd name="connsiteX298" fmla="*/ 1003500 w 9336686"/>
              <a:gd name="connsiteY298" fmla="*/ 2387433 h 4341716"/>
              <a:gd name="connsiteX299" fmla="*/ 1003269 w 9336686"/>
              <a:gd name="connsiteY299" fmla="*/ 2386290 h 4341716"/>
              <a:gd name="connsiteX300" fmla="*/ 884381 w 9336686"/>
              <a:gd name="connsiteY300" fmla="*/ 2307486 h 4341716"/>
              <a:gd name="connsiteX301" fmla="*/ 765494 w 9336686"/>
              <a:gd name="connsiteY301" fmla="*/ 2386290 h 4341716"/>
              <a:gd name="connsiteX302" fmla="*/ 762038 w 9336686"/>
              <a:gd name="connsiteY302" fmla="*/ 2403410 h 4341716"/>
              <a:gd name="connsiteX303" fmla="*/ 762038 w 9336686"/>
              <a:gd name="connsiteY303" fmla="*/ 2614672 h 4341716"/>
              <a:gd name="connsiteX304" fmla="*/ 683235 w 9336686"/>
              <a:gd name="connsiteY304" fmla="*/ 2733560 h 4341716"/>
              <a:gd name="connsiteX305" fmla="*/ 635165 w 9336686"/>
              <a:gd name="connsiteY305" fmla="*/ 2743264 h 4341716"/>
              <a:gd name="connsiteX306" fmla="*/ 635165 w 9336686"/>
              <a:gd name="connsiteY306" fmla="*/ 2744002 h 4341716"/>
              <a:gd name="connsiteX307" fmla="*/ 611685 w 9336686"/>
              <a:gd name="connsiteY307" fmla="*/ 2746369 h 4341716"/>
              <a:gd name="connsiteX308" fmla="*/ 534621 w 9336686"/>
              <a:gd name="connsiteY308" fmla="*/ 2792813 h 4341716"/>
              <a:gd name="connsiteX309" fmla="*/ 512066 w 9336686"/>
              <a:gd name="connsiteY309" fmla="*/ 2832126 h 4341716"/>
              <a:gd name="connsiteX310" fmla="*/ 512066 w 9336686"/>
              <a:gd name="connsiteY310" fmla="*/ 3531739 h 4341716"/>
              <a:gd name="connsiteX311" fmla="*/ 383039 w 9336686"/>
              <a:gd name="connsiteY311" fmla="*/ 3660766 h 4341716"/>
              <a:gd name="connsiteX312" fmla="*/ 383040 w 9336686"/>
              <a:gd name="connsiteY312" fmla="*/ 3660765 h 4341716"/>
              <a:gd name="connsiteX313" fmla="*/ 254013 w 9336686"/>
              <a:gd name="connsiteY313" fmla="*/ 3531738 h 4341716"/>
              <a:gd name="connsiteX314" fmla="*/ 254013 w 9336686"/>
              <a:gd name="connsiteY314" fmla="*/ 3064569 h 4341716"/>
              <a:gd name="connsiteX315" fmla="*/ 245812 w 9336686"/>
              <a:gd name="connsiteY315" fmla="*/ 3018098 h 4341716"/>
              <a:gd name="connsiteX316" fmla="*/ 146083 w 9336686"/>
              <a:gd name="connsiteY316" fmla="*/ 2932149 h 4341716"/>
              <a:gd name="connsiteX317" fmla="*/ 122603 w 9336686"/>
              <a:gd name="connsiteY317" fmla="*/ 2929782 h 4341716"/>
              <a:gd name="connsiteX318" fmla="*/ 122603 w 9336686"/>
              <a:gd name="connsiteY318" fmla="*/ 2928416 h 4341716"/>
              <a:gd name="connsiteX319" fmla="*/ 78803 w 9336686"/>
              <a:gd name="connsiteY319" fmla="*/ 2919574 h 4341716"/>
              <a:gd name="connsiteX320" fmla="*/ 22035 w 9336686"/>
              <a:gd name="connsiteY320" fmla="*/ 2872826 h 4341716"/>
              <a:gd name="connsiteX321" fmla="*/ 0 w 9336686"/>
              <a:gd name="connsiteY321" fmla="*/ 2800689 h 4341716"/>
              <a:gd name="connsiteX322" fmla="*/ 0 w 9336686"/>
              <a:gd name="connsiteY322" fmla="*/ 783111 h 4341716"/>
              <a:gd name="connsiteX323" fmla="*/ 129027 w 9336686"/>
              <a:gd name="connsiteY323" fmla="*/ 654084 h 4341716"/>
              <a:gd name="connsiteX324" fmla="*/ 129026 w 9336686"/>
              <a:gd name="connsiteY324" fmla="*/ 654085 h 4341716"/>
              <a:gd name="connsiteX325" fmla="*/ 258053 w 9336686"/>
              <a:gd name="connsiteY325" fmla="*/ 783112 h 4341716"/>
              <a:gd name="connsiteX326" fmla="*/ 258053 w 9336686"/>
              <a:gd name="connsiteY326" fmla="*/ 1405848 h 4341716"/>
              <a:gd name="connsiteX327" fmla="*/ 274283 w 9336686"/>
              <a:gd name="connsiteY327" fmla="*/ 1432599 h 4341716"/>
              <a:gd name="connsiteX328" fmla="*/ 373847 w 9336686"/>
              <a:gd name="connsiteY328" fmla="*/ 1479553 h 4341716"/>
              <a:gd name="connsiteX329" fmla="*/ 492735 w 9336686"/>
              <a:gd name="connsiteY329" fmla="*/ 1400749 h 4341716"/>
              <a:gd name="connsiteX330" fmla="*/ 494536 w 9336686"/>
              <a:gd name="connsiteY330" fmla="*/ 1391827 h 4341716"/>
              <a:gd name="connsiteX331" fmla="*/ 494536 w 9336686"/>
              <a:gd name="connsiteY331" fmla="*/ 964051 h 4341716"/>
              <a:gd name="connsiteX332" fmla="*/ 623563 w 9336686"/>
              <a:gd name="connsiteY332" fmla="*/ 835024 h 4341716"/>
              <a:gd name="connsiteX333" fmla="*/ 623562 w 9336686"/>
              <a:gd name="connsiteY333" fmla="*/ 835025 h 4341716"/>
              <a:gd name="connsiteX334" fmla="*/ 752589 w 9336686"/>
              <a:gd name="connsiteY334" fmla="*/ 964052 h 4341716"/>
              <a:gd name="connsiteX335" fmla="*/ 752590 w 9336686"/>
              <a:gd name="connsiteY335" fmla="*/ 947529 h 4341716"/>
              <a:gd name="connsiteX336" fmla="*/ 762728 w 9336686"/>
              <a:gd name="connsiteY336" fmla="*/ 997748 h 4341716"/>
              <a:gd name="connsiteX337" fmla="*/ 881616 w 9336686"/>
              <a:gd name="connsiteY337" fmla="*/ 1076552 h 4341716"/>
              <a:gd name="connsiteX338" fmla="*/ 1000503 w 9336686"/>
              <a:gd name="connsiteY338" fmla="*/ 997748 h 4341716"/>
              <a:gd name="connsiteX339" fmla="*/ 1010267 w 9336686"/>
              <a:gd name="connsiteY339" fmla="*/ 949388 h 4341716"/>
              <a:gd name="connsiteX340" fmla="*/ 1010267 w 9336686"/>
              <a:gd name="connsiteY340" fmla="*/ 362986 h 4341716"/>
              <a:gd name="connsiteX341" fmla="*/ 1139294 w 9336686"/>
              <a:gd name="connsiteY341" fmla="*/ 233959 h 4341716"/>
              <a:gd name="connsiteX342" fmla="*/ 1139293 w 9336686"/>
              <a:gd name="connsiteY342" fmla="*/ 233960 h 4341716"/>
              <a:gd name="connsiteX343" fmla="*/ 1268320 w 9336686"/>
              <a:gd name="connsiteY343" fmla="*/ 362987 h 4341716"/>
              <a:gd name="connsiteX344" fmla="*/ 1268321 w 9336686"/>
              <a:gd name="connsiteY344" fmla="*/ 1259949 h 4341716"/>
              <a:gd name="connsiteX345" fmla="*/ 1278459 w 9336686"/>
              <a:gd name="connsiteY345" fmla="*/ 1310168 h 4341716"/>
              <a:gd name="connsiteX346" fmla="*/ 1397347 w 9336686"/>
              <a:gd name="connsiteY346" fmla="*/ 1388972 h 4341716"/>
              <a:gd name="connsiteX347" fmla="*/ 1516234 w 9336686"/>
              <a:gd name="connsiteY347" fmla="*/ 1310168 h 4341716"/>
              <a:gd name="connsiteX348" fmla="*/ 1519832 w 9336686"/>
              <a:gd name="connsiteY348" fmla="*/ 1292349 h 4341716"/>
              <a:gd name="connsiteX349" fmla="*/ 1519832 w 9336686"/>
              <a:gd name="connsiteY349" fmla="*/ 983403 h 4341716"/>
              <a:gd name="connsiteX350" fmla="*/ 1648859 w 9336686"/>
              <a:gd name="connsiteY350" fmla="*/ 854376 h 4341716"/>
              <a:gd name="connsiteX351" fmla="*/ 1648858 w 9336686"/>
              <a:gd name="connsiteY351" fmla="*/ 854377 h 4341716"/>
              <a:gd name="connsiteX352" fmla="*/ 1777885 w 9336686"/>
              <a:gd name="connsiteY352" fmla="*/ 983404 h 4341716"/>
              <a:gd name="connsiteX353" fmla="*/ 1777885 w 9336686"/>
              <a:gd name="connsiteY353" fmla="*/ 1363756 h 4341716"/>
              <a:gd name="connsiteX354" fmla="*/ 1785353 w 9336686"/>
              <a:gd name="connsiteY354" fmla="*/ 1400749 h 4341716"/>
              <a:gd name="connsiteX355" fmla="*/ 1904241 w 9336686"/>
              <a:gd name="connsiteY355" fmla="*/ 1479553 h 4341716"/>
              <a:gd name="connsiteX356" fmla="*/ 2033268 w 9336686"/>
              <a:gd name="connsiteY356" fmla="*/ 1350526 h 4341716"/>
              <a:gd name="connsiteX357" fmla="*/ 2033268 w 9336686"/>
              <a:gd name="connsiteY357" fmla="*/ 2136650 h 4341716"/>
              <a:gd name="connsiteX358" fmla="*/ 2033269 w 9336686"/>
              <a:gd name="connsiteY358" fmla="*/ 580034 h 4341716"/>
              <a:gd name="connsiteX359" fmla="*/ 2162296 w 9336686"/>
              <a:gd name="connsiteY359" fmla="*/ 451007 h 4341716"/>
              <a:gd name="connsiteX360" fmla="*/ 2162295 w 9336686"/>
              <a:gd name="connsiteY360" fmla="*/ 451008 h 4341716"/>
              <a:gd name="connsiteX361" fmla="*/ 2291322 w 9336686"/>
              <a:gd name="connsiteY361" fmla="*/ 580035 h 4341716"/>
              <a:gd name="connsiteX362" fmla="*/ 2291322 w 9336686"/>
              <a:gd name="connsiteY362" fmla="*/ 2136650 h 4341716"/>
              <a:gd name="connsiteX363" fmla="*/ 2291323 w 9336686"/>
              <a:gd name="connsiteY363" fmla="*/ 563512 h 4341716"/>
              <a:gd name="connsiteX364" fmla="*/ 2301461 w 9336686"/>
              <a:gd name="connsiteY364" fmla="*/ 613731 h 4341716"/>
              <a:gd name="connsiteX365" fmla="*/ 2420349 w 9336686"/>
              <a:gd name="connsiteY365" fmla="*/ 692535 h 4341716"/>
              <a:gd name="connsiteX366" fmla="*/ 2539236 w 9336686"/>
              <a:gd name="connsiteY366" fmla="*/ 613731 h 4341716"/>
              <a:gd name="connsiteX367" fmla="*/ 2549000 w 9336686"/>
              <a:gd name="connsiteY367" fmla="*/ 565370 h 4341716"/>
              <a:gd name="connsiteX368" fmla="*/ 2549000 w 9336686"/>
              <a:gd name="connsiteY368" fmla="*/ 480031 h 4341716"/>
              <a:gd name="connsiteX369" fmla="*/ 2678027 w 9336686"/>
              <a:gd name="connsiteY369" fmla="*/ 351004 h 4341716"/>
              <a:gd name="connsiteX370" fmla="*/ 2678026 w 9336686"/>
              <a:gd name="connsiteY370" fmla="*/ 351005 h 4341716"/>
              <a:gd name="connsiteX371" fmla="*/ 2807053 w 9336686"/>
              <a:gd name="connsiteY371" fmla="*/ 480032 h 4341716"/>
              <a:gd name="connsiteX372" fmla="*/ 2807053 w 9336686"/>
              <a:gd name="connsiteY372" fmla="*/ 2136650 h 4341716"/>
              <a:gd name="connsiteX373" fmla="*/ 2807054 w 9336686"/>
              <a:gd name="connsiteY373" fmla="*/ 1074052 h 4341716"/>
              <a:gd name="connsiteX374" fmla="*/ 2817192 w 9336686"/>
              <a:gd name="connsiteY374" fmla="*/ 1124271 h 4341716"/>
              <a:gd name="connsiteX375" fmla="*/ 2936080 w 9336686"/>
              <a:gd name="connsiteY375" fmla="*/ 1203075 h 4341716"/>
              <a:gd name="connsiteX376" fmla="*/ 3054967 w 9336686"/>
              <a:gd name="connsiteY376" fmla="*/ 1124271 h 4341716"/>
              <a:gd name="connsiteX377" fmla="*/ 3058565 w 9336686"/>
              <a:gd name="connsiteY377" fmla="*/ 1106452 h 4341716"/>
              <a:gd name="connsiteX378" fmla="*/ 3058565 w 9336686"/>
              <a:gd name="connsiteY378" fmla="*/ 1017534 h 4341716"/>
              <a:gd name="connsiteX379" fmla="*/ 3187592 w 9336686"/>
              <a:gd name="connsiteY379" fmla="*/ 888507 h 4341716"/>
              <a:gd name="connsiteX380" fmla="*/ 3187591 w 9336686"/>
              <a:gd name="connsiteY380" fmla="*/ 888508 h 4341716"/>
              <a:gd name="connsiteX381" fmla="*/ 3316618 w 9336686"/>
              <a:gd name="connsiteY381" fmla="*/ 1017535 h 4341716"/>
              <a:gd name="connsiteX382" fmla="*/ 3316618 w 9336686"/>
              <a:gd name="connsiteY382" fmla="*/ 1087278 h 4341716"/>
              <a:gd name="connsiteX383" fmla="*/ 3324086 w 9336686"/>
              <a:gd name="connsiteY383" fmla="*/ 1124271 h 4341716"/>
              <a:gd name="connsiteX384" fmla="*/ 3442974 w 9336686"/>
              <a:gd name="connsiteY384" fmla="*/ 1203075 h 4341716"/>
              <a:gd name="connsiteX385" fmla="*/ 3561862 w 9336686"/>
              <a:gd name="connsiteY385" fmla="*/ 1124271 h 4341716"/>
              <a:gd name="connsiteX386" fmla="*/ 3571625 w 9336686"/>
              <a:gd name="connsiteY386" fmla="*/ 1075911 h 4341716"/>
              <a:gd name="connsiteX387" fmla="*/ 3571625 w 9336686"/>
              <a:gd name="connsiteY387" fmla="*/ 783111 h 4341716"/>
              <a:gd name="connsiteX388" fmla="*/ 3700652 w 9336686"/>
              <a:gd name="connsiteY388" fmla="*/ 654084 h 4341716"/>
              <a:gd name="connsiteX389" fmla="*/ 3700651 w 9336686"/>
              <a:gd name="connsiteY389" fmla="*/ 654085 h 4341716"/>
              <a:gd name="connsiteX390" fmla="*/ 3829678 w 9336686"/>
              <a:gd name="connsiteY390" fmla="*/ 783112 h 4341716"/>
              <a:gd name="connsiteX391" fmla="*/ 3829678 w 9336686"/>
              <a:gd name="connsiteY391" fmla="*/ 1405848 h 4341716"/>
              <a:gd name="connsiteX392" fmla="*/ 3845908 w 9336686"/>
              <a:gd name="connsiteY392" fmla="*/ 1432599 h 4341716"/>
              <a:gd name="connsiteX393" fmla="*/ 3945472 w 9336686"/>
              <a:gd name="connsiteY393" fmla="*/ 1479553 h 4341716"/>
              <a:gd name="connsiteX394" fmla="*/ 4036708 w 9336686"/>
              <a:gd name="connsiteY394" fmla="*/ 1441762 h 4341716"/>
              <a:gd name="connsiteX395" fmla="*/ 4062914 w 9336686"/>
              <a:gd name="connsiteY395" fmla="*/ 1402893 h 4341716"/>
              <a:gd name="connsiteX396" fmla="*/ 4062914 w 9336686"/>
              <a:gd name="connsiteY396" fmla="*/ 1326765 h 4341716"/>
              <a:gd name="connsiteX397" fmla="*/ 4141718 w 9336686"/>
              <a:gd name="connsiteY397" fmla="*/ 1207877 h 4341716"/>
              <a:gd name="connsiteX398" fmla="*/ 4185518 w 9336686"/>
              <a:gd name="connsiteY398" fmla="*/ 1199035 h 4341716"/>
              <a:gd name="connsiteX399" fmla="*/ 4185518 w 9336686"/>
              <a:gd name="connsiteY399" fmla="*/ 1197669 h 4341716"/>
              <a:gd name="connsiteX400" fmla="*/ 4208998 w 9336686"/>
              <a:gd name="connsiteY400" fmla="*/ 1195302 h 4341716"/>
              <a:gd name="connsiteX401" fmla="*/ 4308727 w 9336686"/>
              <a:gd name="connsiteY401" fmla="*/ 1109353 h 4341716"/>
              <a:gd name="connsiteX402" fmla="*/ 4316928 w 9336686"/>
              <a:gd name="connsiteY402" fmla="*/ 1062882 h 4341716"/>
              <a:gd name="connsiteX403" fmla="*/ 4316928 w 9336686"/>
              <a:gd name="connsiteY403" fmla="*/ 595713 h 4341716"/>
              <a:gd name="connsiteX404" fmla="*/ 4445955 w 9336686"/>
              <a:gd name="connsiteY404" fmla="*/ 466686 h 4341716"/>
              <a:gd name="connsiteX405" fmla="*/ 4445954 w 9336686"/>
              <a:gd name="connsiteY405" fmla="*/ 466685 h 4341716"/>
              <a:gd name="connsiteX406" fmla="*/ 4574981 w 9336686"/>
              <a:gd name="connsiteY406" fmla="*/ 595712 h 4341716"/>
              <a:gd name="connsiteX407" fmla="*/ 4574981 w 9336686"/>
              <a:gd name="connsiteY407" fmla="*/ 916347 h 4341716"/>
              <a:gd name="connsiteX408" fmla="*/ 4592149 w 9336686"/>
              <a:gd name="connsiteY408" fmla="*/ 944642 h 4341716"/>
              <a:gd name="connsiteX409" fmla="*/ 4691712 w 9336686"/>
              <a:gd name="connsiteY409" fmla="*/ 991596 h 4341716"/>
              <a:gd name="connsiteX410" fmla="*/ 4810600 w 9336686"/>
              <a:gd name="connsiteY410" fmla="*/ 912792 h 4341716"/>
              <a:gd name="connsiteX411" fmla="*/ 4816700 w 9336686"/>
              <a:gd name="connsiteY411" fmla="*/ 882576 h 4341716"/>
              <a:gd name="connsiteX412" fmla="*/ 4816700 w 9336686"/>
              <a:gd name="connsiteY412" fmla="*/ 275141 h 4341716"/>
              <a:gd name="connsiteX413" fmla="*/ 4945727 w 9336686"/>
              <a:gd name="connsiteY413" fmla="*/ 146114 h 4341716"/>
              <a:gd name="connsiteX414" fmla="*/ 4945726 w 9336686"/>
              <a:gd name="connsiteY414" fmla="*/ 146115 h 4341716"/>
              <a:gd name="connsiteX415" fmla="*/ 5074753 w 9336686"/>
              <a:gd name="connsiteY415" fmla="*/ 275142 h 4341716"/>
              <a:gd name="connsiteX416" fmla="*/ 5074753 w 9336686"/>
              <a:gd name="connsiteY416" fmla="*/ 386500 h 4341716"/>
              <a:gd name="connsiteX417" fmla="*/ 5076579 w 9336686"/>
              <a:gd name="connsiteY417" fmla="*/ 395545 h 4341716"/>
              <a:gd name="connsiteX418" fmla="*/ 5195465 w 9336686"/>
              <a:gd name="connsiteY418" fmla="*/ 474349 h 4341716"/>
              <a:gd name="connsiteX419" fmla="*/ 5314353 w 9336686"/>
              <a:gd name="connsiteY419" fmla="*/ 395545 h 4341716"/>
              <a:gd name="connsiteX420" fmla="*/ 5318490 w 9336686"/>
              <a:gd name="connsiteY420" fmla="*/ 375052 h 4341716"/>
              <a:gd name="connsiteX421" fmla="*/ 5318490 w 9336686"/>
              <a:gd name="connsiteY421" fmla="*/ 129027 h 4341716"/>
              <a:gd name="connsiteX422" fmla="*/ 5447517 w 9336686"/>
              <a:gd name="connsiteY422"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6 w 9336686"/>
              <a:gd name="connsiteY143" fmla="*/ 2205066 h 4341716"/>
              <a:gd name="connsiteX144" fmla="*/ 8584095 w 9336686"/>
              <a:gd name="connsiteY144" fmla="*/ 2205066 h 4341716"/>
              <a:gd name="connsiteX145" fmla="*/ 8584095 w 9336686"/>
              <a:gd name="connsiteY145" fmla="*/ 3394187 h 4341716"/>
              <a:gd name="connsiteX146" fmla="*/ 8573957 w 9336686"/>
              <a:gd name="connsiteY146" fmla="*/ 3343968 h 4341716"/>
              <a:gd name="connsiteX147" fmla="*/ 8455069 w 9336686"/>
              <a:gd name="connsiteY147" fmla="*/ 3265164 h 4341716"/>
              <a:gd name="connsiteX148" fmla="*/ 8336182 w 9336686"/>
              <a:gd name="connsiteY148" fmla="*/ 3343968 h 4341716"/>
              <a:gd name="connsiteX149" fmla="*/ 8326418 w 9336686"/>
              <a:gd name="connsiteY149" fmla="*/ 3392328 h 4341716"/>
              <a:gd name="connsiteX150" fmla="*/ 8326418 w 9336686"/>
              <a:gd name="connsiteY150" fmla="*/ 3978730 h 4341716"/>
              <a:gd name="connsiteX151" fmla="*/ 8197391 w 9336686"/>
              <a:gd name="connsiteY151" fmla="*/ 4107757 h 4341716"/>
              <a:gd name="connsiteX152" fmla="*/ 8197392 w 9336686"/>
              <a:gd name="connsiteY152" fmla="*/ 4107756 h 4341716"/>
              <a:gd name="connsiteX153" fmla="*/ 8068365 w 9336686"/>
              <a:gd name="connsiteY153" fmla="*/ 3978729 h 4341716"/>
              <a:gd name="connsiteX154" fmla="*/ 8068365 w 9336686"/>
              <a:gd name="connsiteY154" fmla="*/ 2205066 h 4341716"/>
              <a:gd name="connsiteX155" fmla="*/ 8068364 w 9336686"/>
              <a:gd name="connsiteY155" fmla="*/ 3081767 h 4341716"/>
              <a:gd name="connsiteX156" fmla="*/ 8058226 w 9336686"/>
              <a:gd name="connsiteY156" fmla="*/ 3031548 h 4341716"/>
              <a:gd name="connsiteX157" fmla="*/ 7939338 w 9336686"/>
              <a:gd name="connsiteY157" fmla="*/ 2952744 h 4341716"/>
              <a:gd name="connsiteX158" fmla="*/ 7820451 w 9336686"/>
              <a:gd name="connsiteY158" fmla="*/ 3031548 h 4341716"/>
              <a:gd name="connsiteX159" fmla="*/ 7816853 w 9336686"/>
              <a:gd name="connsiteY159" fmla="*/ 3049367 h 4341716"/>
              <a:gd name="connsiteX160" fmla="*/ 7816853 w 9336686"/>
              <a:gd name="connsiteY160" fmla="*/ 3358313 h 4341716"/>
              <a:gd name="connsiteX161" fmla="*/ 7687826 w 9336686"/>
              <a:gd name="connsiteY161" fmla="*/ 3487340 h 4341716"/>
              <a:gd name="connsiteX162" fmla="*/ 7687827 w 9336686"/>
              <a:gd name="connsiteY162" fmla="*/ 3487339 h 4341716"/>
              <a:gd name="connsiteX163" fmla="*/ 7558800 w 9336686"/>
              <a:gd name="connsiteY163" fmla="*/ 3358312 h 4341716"/>
              <a:gd name="connsiteX164" fmla="*/ 7558800 w 9336686"/>
              <a:gd name="connsiteY164" fmla="*/ 2977960 h 4341716"/>
              <a:gd name="connsiteX165" fmla="*/ 7551332 w 9336686"/>
              <a:gd name="connsiteY165" fmla="*/ 2940967 h 4341716"/>
              <a:gd name="connsiteX166" fmla="*/ 7432444 w 9336686"/>
              <a:gd name="connsiteY166" fmla="*/ 2862163 h 4341716"/>
              <a:gd name="connsiteX167" fmla="*/ 7303417 w 9336686"/>
              <a:gd name="connsiteY167" fmla="*/ 2991190 h 4341716"/>
              <a:gd name="connsiteX168" fmla="*/ 7303417 w 9336686"/>
              <a:gd name="connsiteY168" fmla="*/ 2205066 h 4341716"/>
              <a:gd name="connsiteX169" fmla="*/ 7303416 w 9336686"/>
              <a:gd name="connsiteY169" fmla="*/ 3761682 h 4341716"/>
              <a:gd name="connsiteX170" fmla="*/ 7174389 w 9336686"/>
              <a:gd name="connsiteY170" fmla="*/ 3890709 h 4341716"/>
              <a:gd name="connsiteX171" fmla="*/ 7174390 w 9336686"/>
              <a:gd name="connsiteY171" fmla="*/ 3890708 h 4341716"/>
              <a:gd name="connsiteX172" fmla="*/ 7045363 w 9336686"/>
              <a:gd name="connsiteY172" fmla="*/ 3761681 h 4341716"/>
              <a:gd name="connsiteX173" fmla="*/ 7045363 w 9336686"/>
              <a:gd name="connsiteY173" fmla="*/ 2205066 h 4341716"/>
              <a:gd name="connsiteX174" fmla="*/ 7045362 w 9336686"/>
              <a:gd name="connsiteY174" fmla="*/ 3778204 h 4341716"/>
              <a:gd name="connsiteX175" fmla="*/ 7035224 w 9336686"/>
              <a:gd name="connsiteY175" fmla="*/ 3727985 h 4341716"/>
              <a:gd name="connsiteX176" fmla="*/ 6916336 w 9336686"/>
              <a:gd name="connsiteY176" fmla="*/ 3649181 h 4341716"/>
              <a:gd name="connsiteX177" fmla="*/ 6797449 w 9336686"/>
              <a:gd name="connsiteY177" fmla="*/ 3727985 h 4341716"/>
              <a:gd name="connsiteX178" fmla="*/ 6787685 w 9336686"/>
              <a:gd name="connsiteY178" fmla="*/ 3776346 h 4341716"/>
              <a:gd name="connsiteX179" fmla="*/ 6787685 w 9336686"/>
              <a:gd name="connsiteY179" fmla="*/ 3861685 h 4341716"/>
              <a:gd name="connsiteX180" fmla="*/ 6658658 w 9336686"/>
              <a:gd name="connsiteY180" fmla="*/ 3990712 h 4341716"/>
              <a:gd name="connsiteX181" fmla="*/ 6658659 w 9336686"/>
              <a:gd name="connsiteY181" fmla="*/ 3990711 h 4341716"/>
              <a:gd name="connsiteX182" fmla="*/ 6529632 w 9336686"/>
              <a:gd name="connsiteY182" fmla="*/ 3861684 h 4341716"/>
              <a:gd name="connsiteX183" fmla="*/ 6529632 w 9336686"/>
              <a:gd name="connsiteY183" fmla="*/ 2205066 h 4341716"/>
              <a:gd name="connsiteX184" fmla="*/ 6529631 w 9336686"/>
              <a:gd name="connsiteY184" fmla="*/ 3267664 h 4341716"/>
              <a:gd name="connsiteX185" fmla="*/ 6519493 w 9336686"/>
              <a:gd name="connsiteY185" fmla="*/ 3217445 h 4341716"/>
              <a:gd name="connsiteX186" fmla="*/ 6400605 w 9336686"/>
              <a:gd name="connsiteY186" fmla="*/ 3138641 h 4341716"/>
              <a:gd name="connsiteX187" fmla="*/ 6281718 w 9336686"/>
              <a:gd name="connsiteY187" fmla="*/ 3217445 h 4341716"/>
              <a:gd name="connsiteX188" fmla="*/ 6278120 w 9336686"/>
              <a:gd name="connsiteY188" fmla="*/ 3235264 h 4341716"/>
              <a:gd name="connsiteX189" fmla="*/ 6278120 w 9336686"/>
              <a:gd name="connsiteY189" fmla="*/ 3324182 h 4341716"/>
              <a:gd name="connsiteX190" fmla="*/ 6149093 w 9336686"/>
              <a:gd name="connsiteY190" fmla="*/ 3453209 h 4341716"/>
              <a:gd name="connsiteX191" fmla="*/ 6149094 w 9336686"/>
              <a:gd name="connsiteY191" fmla="*/ 3453208 h 4341716"/>
              <a:gd name="connsiteX192" fmla="*/ 6020067 w 9336686"/>
              <a:gd name="connsiteY192" fmla="*/ 3324181 h 4341716"/>
              <a:gd name="connsiteX193" fmla="*/ 6020067 w 9336686"/>
              <a:gd name="connsiteY193" fmla="*/ 3254438 h 4341716"/>
              <a:gd name="connsiteX194" fmla="*/ 6012599 w 9336686"/>
              <a:gd name="connsiteY194" fmla="*/ 3217445 h 4341716"/>
              <a:gd name="connsiteX195" fmla="*/ 5893711 w 9336686"/>
              <a:gd name="connsiteY195" fmla="*/ 3138641 h 4341716"/>
              <a:gd name="connsiteX196" fmla="*/ 5774823 w 9336686"/>
              <a:gd name="connsiteY196" fmla="*/ 3217445 h 4341716"/>
              <a:gd name="connsiteX197" fmla="*/ 5765060 w 9336686"/>
              <a:gd name="connsiteY197" fmla="*/ 3265805 h 4341716"/>
              <a:gd name="connsiteX198" fmla="*/ 5765060 w 9336686"/>
              <a:gd name="connsiteY198" fmla="*/ 3558605 h 4341716"/>
              <a:gd name="connsiteX199" fmla="*/ 5636033 w 9336686"/>
              <a:gd name="connsiteY199" fmla="*/ 3687632 h 4341716"/>
              <a:gd name="connsiteX200" fmla="*/ 5636034 w 9336686"/>
              <a:gd name="connsiteY200" fmla="*/ 3687631 h 4341716"/>
              <a:gd name="connsiteX201" fmla="*/ 5507007 w 9336686"/>
              <a:gd name="connsiteY201" fmla="*/ 3558604 h 4341716"/>
              <a:gd name="connsiteX202" fmla="*/ 5507007 w 9336686"/>
              <a:gd name="connsiteY202" fmla="*/ 2935868 h 4341716"/>
              <a:gd name="connsiteX203" fmla="*/ 5490777 w 9336686"/>
              <a:gd name="connsiteY203" fmla="*/ 2909117 h 4341716"/>
              <a:gd name="connsiteX204" fmla="*/ 5391213 w 9336686"/>
              <a:gd name="connsiteY204" fmla="*/ 2862163 h 4341716"/>
              <a:gd name="connsiteX205" fmla="*/ 5299977 w 9336686"/>
              <a:gd name="connsiteY205" fmla="*/ 2899954 h 4341716"/>
              <a:gd name="connsiteX206" fmla="*/ 5273771 w 9336686"/>
              <a:gd name="connsiteY206" fmla="*/ 2938823 h 4341716"/>
              <a:gd name="connsiteX207" fmla="*/ 5273771 w 9336686"/>
              <a:gd name="connsiteY207" fmla="*/ 3014951 h 4341716"/>
              <a:gd name="connsiteX208" fmla="*/ 5194967 w 9336686"/>
              <a:gd name="connsiteY208" fmla="*/ 3133839 h 4341716"/>
              <a:gd name="connsiteX209" fmla="*/ 5151167 w 9336686"/>
              <a:gd name="connsiteY209" fmla="*/ 3142681 h 4341716"/>
              <a:gd name="connsiteX210" fmla="*/ 5151167 w 9336686"/>
              <a:gd name="connsiteY210" fmla="*/ 3144047 h 4341716"/>
              <a:gd name="connsiteX211" fmla="*/ 5127687 w 9336686"/>
              <a:gd name="connsiteY211" fmla="*/ 3146414 h 4341716"/>
              <a:gd name="connsiteX212" fmla="*/ 5027958 w 9336686"/>
              <a:gd name="connsiteY212" fmla="*/ 3232363 h 4341716"/>
              <a:gd name="connsiteX213" fmla="*/ 5019757 w 9336686"/>
              <a:gd name="connsiteY213" fmla="*/ 3278834 h 4341716"/>
              <a:gd name="connsiteX214" fmla="*/ 5019757 w 9336686"/>
              <a:gd name="connsiteY214" fmla="*/ 3746003 h 4341716"/>
              <a:gd name="connsiteX215" fmla="*/ 4890730 w 9336686"/>
              <a:gd name="connsiteY215" fmla="*/ 3875030 h 4341716"/>
              <a:gd name="connsiteX216" fmla="*/ 4890731 w 9336686"/>
              <a:gd name="connsiteY216" fmla="*/ 3875031 h 4341716"/>
              <a:gd name="connsiteX217" fmla="*/ 4761704 w 9336686"/>
              <a:gd name="connsiteY217" fmla="*/ 3746004 h 4341716"/>
              <a:gd name="connsiteX218" fmla="*/ 4761704 w 9336686"/>
              <a:gd name="connsiteY218" fmla="*/ 3425369 h 4341716"/>
              <a:gd name="connsiteX219" fmla="*/ 4744536 w 9336686"/>
              <a:gd name="connsiteY219" fmla="*/ 3397074 h 4341716"/>
              <a:gd name="connsiteX220" fmla="*/ 4644973 w 9336686"/>
              <a:gd name="connsiteY220" fmla="*/ 3350120 h 4341716"/>
              <a:gd name="connsiteX221" fmla="*/ 4526085 w 9336686"/>
              <a:gd name="connsiteY221" fmla="*/ 3428924 h 4341716"/>
              <a:gd name="connsiteX222" fmla="*/ 4519985 w 9336686"/>
              <a:gd name="connsiteY222" fmla="*/ 3459140 h 4341716"/>
              <a:gd name="connsiteX223" fmla="*/ 4519985 w 9336686"/>
              <a:gd name="connsiteY223" fmla="*/ 4066575 h 4341716"/>
              <a:gd name="connsiteX224" fmla="*/ 4390958 w 9336686"/>
              <a:gd name="connsiteY224" fmla="*/ 4195602 h 4341716"/>
              <a:gd name="connsiteX225" fmla="*/ 4390959 w 9336686"/>
              <a:gd name="connsiteY225" fmla="*/ 4195601 h 4341716"/>
              <a:gd name="connsiteX226" fmla="*/ 4261932 w 9336686"/>
              <a:gd name="connsiteY226" fmla="*/ 4066574 h 4341716"/>
              <a:gd name="connsiteX227" fmla="*/ 4261932 w 9336686"/>
              <a:gd name="connsiteY227" fmla="*/ 3955216 h 4341716"/>
              <a:gd name="connsiteX228" fmla="*/ 4260106 w 9336686"/>
              <a:gd name="connsiteY228" fmla="*/ 3946171 h 4341716"/>
              <a:gd name="connsiteX229" fmla="*/ 4141220 w 9336686"/>
              <a:gd name="connsiteY229" fmla="*/ 3867367 h 4341716"/>
              <a:gd name="connsiteX230" fmla="*/ 4022332 w 9336686"/>
              <a:gd name="connsiteY230" fmla="*/ 3946171 h 4341716"/>
              <a:gd name="connsiteX231" fmla="*/ 4018195 w 9336686"/>
              <a:gd name="connsiteY231" fmla="*/ 3966664 h 4341716"/>
              <a:gd name="connsiteX232" fmla="*/ 4018195 w 9336686"/>
              <a:gd name="connsiteY232" fmla="*/ 4212689 h 4341716"/>
              <a:gd name="connsiteX233" fmla="*/ 3889168 w 9336686"/>
              <a:gd name="connsiteY233" fmla="*/ 4341716 h 4341716"/>
              <a:gd name="connsiteX234" fmla="*/ 3889169 w 9336686"/>
              <a:gd name="connsiteY234" fmla="*/ 4341715 h 4341716"/>
              <a:gd name="connsiteX235" fmla="*/ 3760142 w 9336686"/>
              <a:gd name="connsiteY235" fmla="*/ 4212688 h 4341716"/>
              <a:gd name="connsiteX236" fmla="*/ 3760142 w 9336686"/>
              <a:gd name="connsiteY236" fmla="*/ 3745519 h 4341716"/>
              <a:gd name="connsiteX237" fmla="*/ 3751941 w 9336686"/>
              <a:gd name="connsiteY237" fmla="*/ 3699048 h 4341716"/>
              <a:gd name="connsiteX238" fmla="*/ 3652212 w 9336686"/>
              <a:gd name="connsiteY238" fmla="*/ 3613099 h 4341716"/>
              <a:gd name="connsiteX239" fmla="*/ 3628732 w 9336686"/>
              <a:gd name="connsiteY239" fmla="*/ 3610732 h 4341716"/>
              <a:gd name="connsiteX240" fmla="*/ 3628732 w 9336686"/>
              <a:gd name="connsiteY240" fmla="*/ 3609366 h 4341716"/>
              <a:gd name="connsiteX241" fmla="*/ 3584932 w 9336686"/>
              <a:gd name="connsiteY241" fmla="*/ 3600524 h 4341716"/>
              <a:gd name="connsiteX242" fmla="*/ 3506128 w 9336686"/>
              <a:gd name="connsiteY242" fmla="*/ 3481636 h 4341716"/>
              <a:gd name="connsiteX243" fmla="*/ 3506128 w 9336686"/>
              <a:gd name="connsiteY243" fmla="*/ 3431307 h 4341716"/>
              <a:gd name="connsiteX244" fmla="*/ 3500614 w 9336686"/>
              <a:gd name="connsiteY244" fmla="*/ 3403994 h 4341716"/>
              <a:gd name="connsiteX245" fmla="*/ 3381726 w 9336686"/>
              <a:gd name="connsiteY245" fmla="*/ 3325190 h 4341716"/>
              <a:gd name="connsiteX246" fmla="*/ 3290490 w 9336686"/>
              <a:gd name="connsiteY246" fmla="*/ 3362981 h 4341716"/>
              <a:gd name="connsiteX247" fmla="*/ 3263554 w 9336686"/>
              <a:gd name="connsiteY247" fmla="*/ 3402932 h 4341716"/>
              <a:gd name="connsiteX248" fmla="*/ 3263554 w 9336686"/>
              <a:gd name="connsiteY248" fmla="*/ 3631142 h 4341716"/>
              <a:gd name="connsiteX249" fmla="*/ 3134527 w 9336686"/>
              <a:gd name="connsiteY249" fmla="*/ 3760169 h 4341716"/>
              <a:gd name="connsiteX250" fmla="*/ 3134528 w 9336686"/>
              <a:gd name="connsiteY250" fmla="*/ 3760168 h 4341716"/>
              <a:gd name="connsiteX251" fmla="*/ 3005501 w 9336686"/>
              <a:gd name="connsiteY251" fmla="*/ 3631141 h 4341716"/>
              <a:gd name="connsiteX252" fmla="*/ 3005501 w 9336686"/>
              <a:gd name="connsiteY252" fmla="*/ 2991769 h 4341716"/>
              <a:gd name="connsiteX253" fmla="*/ 3000280 w 9336686"/>
              <a:gd name="connsiteY253" fmla="*/ 2965907 h 4341716"/>
              <a:gd name="connsiteX254" fmla="*/ 2881392 w 9336686"/>
              <a:gd name="connsiteY254" fmla="*/ 2887103 h 4341716"/>
              <a:gd name="connsiteX255" fmla="*/ 2762505 w 9336686"/>
              <a:gd name="connsiteY255" fmla="*/ 2965907 h 4341716"/>
              <a:gd name="connsiteX256" fmla="*/ 2762032 w 9336686"/>
              <a:gd name="connsiteY256" fmla="*/ 2968250 h 4341716"/>
              <a:gd name="connsiteX257" fmla="*/ 2762032 w 9336686"/>
              <a:gd name="connsiteY257" fmla="*/ 3113195 h 4341716"/>
              <a:gd name="connsiteX258" fmla="*/ 2683229 w 9336686"/>
              <a:gd name="connsiteY258" fmla="*/ 3232083 h 4341716"/>
              <a:gd name="connsiteX259" fmla="*/ 2635159 w 9336686"/>
              <a:gd name="connsiteY259" fmla="*/ 3241787 h 4341716"/>
              <a:gd name="connsiteX260" fmla="*/ 2635159 w 9336686"/>
              <a:gd name="connsiteY260" fmla="*/ 3242525 h 4341716"/>
              <a:gd name="connsiteX261" fmla="*/ 2611679 w 9336686"/>
              <a:gd name="connsiteY261" fmla="*/ 3244892 h 4341716"/>
              <a:gd name="connsiteX262" fmla="*/ 2534615 w 9336686"/>
              <a:gd name="connsiteY262" fmla="*/ 3291336 h 4341716"/>
              <a:gd name="connsiteX263" fmla="*/ 2512827 w 9336686"/>
              <a:gd name="connsiteY263" fmla="*/ 3329312 h 4341716"/>
              <a:gd name="connsiteX264" fmla="*/ 2512827 w 9336686"/>
              <a:gd name="connsiteY264" fmla="*/ 3454880 h 4341716"/>
              <a:gd name="connsiteX265" fmla="*/ 2434024 w 9336686"/>
              <a:gd name="connsiteY265" fmla="*/ 3573768 h 4341716"/>
              <a:gd name="connsiteX266" fmla="*/ 2385954 w 9336686"/>
              <a:gd name="connsiteY266" fmla="*/ 3583472 h 4341716"/>
              <a:gd name="connsiteX267" fmla="*/ 2385954 w 9336686"/>
              <a:gd name="connsiteY267" fmla="*/ 3584210 h 4341716"/>
              <a:gd name="connsiteX268" fmla="*/ 2362474 w 9336686"/>
              <a:gd name="connsiteY268" fmla="*/ 3586577 h 4341716"/>
              <a:gd name="connsiteX269" fmla="*/ 2285410 w 9336686"/>
              <a:gd name="connsiteY269" fmla="*/ 3633021 h 4341716"/>
              <a:gd name="connsiteX270" fmla="*/ 2273449 w 9336686"/>
              <a:gd name="connsiteY270" fmla="*/ 3653869 h 4341716"/>
              <a:gd name="connsiteX271" fmla="*/ 2273449 w 9336686"/>
              <a:gd name="connsiteY271" fmla="*/ 3867367 h 4341716"/>
              <a:gd name="connsiteX272" fmla="*/ 2144423 w 9336686"/>
              <a:gd name="connsiteY272" fmla="*/ 3996394 h 4341716"/>
              <a:gd name="connsiteX273" fmla="*/ 2144424 w 9336686"/>
              <a:gd name="connsiteY273" fmla="*/ 3996393 h 4341716"/>
              <a:gd name="connsiteX274" fmla="*/ 2015396 w 9336686"/>
              <a:gd name="connsiteY274" fmla="*/ 3867366 h 4341716"/>
              <a:gd name="connsiteX275" fmla="*/ 2015396 w 9336686"/>
              <a:gd name="connsiteY275" fmla="*/ 3400197 h 4341716"/>
              <a:gd name="connsiteX276" fmla="*/ 2007195 w 9336686"/>
              <a:gd name="connsiteY276" fmla="*/ 3353726 h 4341716"/>
              <a:gd name="connsiteX277" fmla="*/ 1907467 w 9336686"/>
              <a:gd name="connsiteY277" fmla="*/ 3267777 h 4341716"/>
              <a:gd name="connsiteX278" fmla="*/ 1883987 w 9336686"/>
              <a:gd name="connsiteY278" fmla="*/ 3265410 h 4341716"/>
              <a:gd name="connsiteX279" fmla="*/ 1883987 w 9336686"/>
              <a:gd name="connsiteY279" fmla="*/ 3264044 h 4341716"/>
              <a:gd name="connsiteX280" fmla="*/ 1840187 w 9336686"/>
              <a:gd name="connsiteY280" fmla="*/ 3255202 h 4341716"/>
              <a:gd name="connsiteX281" fmla="*/ 1761383 w 9336686"/>
              <a:gd name="connsiteY281" fmla="*/ 3136314 h 4341716"/>
              <a:gd name="connsiteX282" fmla="*/ 1761383 w 9336686"/>
              <a:gd name="connsiteY282" fmla="*/ 2996103 h 4341716"/>
              <a:gd name="connsiteX283" fmla="*/ 1755287 w 9336686"/>
              <a:gd name="connsiteY283" fmla="*/ 2965907 h 4341716"/>
              <a:gd name="connsiteX284" fmla="*/ 1636398 w 9336686"/>
              <a:gd name="connsiteY284" fmla="*/ 2887103 h 4341716"/>
              <a:gd name="connsiteX285" fmla="*/ 1517510 w 9336686"/>
              <a:gd name="connsiteY285" fmla="*/ 2965907 h 4341716"/>
              <a:gd name="connsiteX286" fmla="*/ 1515568 w 9336686"/>
              <a:gd name="connsiteY286" fmla="*/ 2975527 h 4341716"/>
              <a:gd name="connsiteX287" fmla="*/ 1515568 w 9336686"/>
              <a:gd name="connsiteY287" fmla="*/ 3239907 h 4341716"/>
              <a:gd name="connsiteX288" fmla="*/ 1386541 w 9336686"/>
              <a:gd name="connsiteY288" fmla="*/ 3368934 h 4341716"/>
              <a:gd name="connsiteX289" fmla="*/ 1386542 w 9336686"/>
              <a:gd name="connsiteY289" fmla="*/ 3368933 h 4341716"/>
              <a:gd name="connsiteX290" fmla="*/ 1257514 w 9336686"/>
              <a:gd name="connsiteY290" fmla="*/ 3239906 h 4341716"/>
              <a:gd name="connsiteX291" fmla="*/ 1257514 w 9336686"/>
              <a:gd name="connsiteY291" fmla="*/ 2772737 h 4341716"/>
              <a:gd name="connsiteX292" fmla="*/ 1249314 w 9336686"/>
              <a:gd name="connsiteY292" fmla="*/ 2726266 h 4341716"/>
              <a:gd name="connsiteX293" fmla="*/ 1149584 w 9336686"/>
              <a:gd name="connsiteY293" fmla="*/ 2640317 h 4341716"/>
              <a:gd name="connsiteX294" fmla="*/ 1126104 w 9336686"/>
              <a:gd name="connsiteY294" fmla="*/ 2637950 h 4341716"/>
              <a:gd name="connsiteX295" fmla="*/ 1126104 w 9336686"/>
              <a:gd name="connsiteY295" fmla="*/ 2636584 h 4341716"/>
              <a:gd name="connsiteX296" fmla="*/ 1082305 w 9336686"/>
              <a:gd name="connsiteY296" fmla="*/ 2627742 h 4341716"/>
              <a:gd name="connsiteX297" fmla="*/ 1003500 w 9336686"/>
              <a:gd name="connsiteY297" fmla="*/ 2508854 h 4341716"/>
              <a:gd name="connsiteX298" fmla="*/ 1003500 w 9336686"/>
              <a:gd name="connsiteY298" fmla="*/ 2387433 h 4341716"/>
              <a:gd name="connsiteX299" fmla="*/ 1003269 w 9336686"/>
              <a:gd name="connsiteY299" fmla="*/ 2386290 h 4341716"/>
              <a:gd name="connsiteX300" fmla="*/ 884381 w 9336686"/>
              <a:gd name="connsiteY300" fmla="*/ 2307486 h 4341716"/>
              <a:gd name="connsiteX301" fmla="*/ 765494 w 9336686"/>
              <a:gd name="connsiteY301" fmla="*/ 2386290 h 4341716"/>
              <a:gd name="connsiteX302" fmla="*/ 762038 w 9336686"/>
              <a:gd name="connsiteY302" fmla="*/ 2403410 h 4341716"/>
              <a:gd name="connsiteX303" fmla="*/ 762038 w 9336686"/>
              <a:gd name="connsiteY303" fmla="*/ 2614672 h 4341716"/>
              <a:gd name="connsiteX304" fmla="*/ 683235 w 9336686"/>
              <a:gd name="connsiteY304" fmla="*/ 2733560 h 4341716"/>
              <a:gd name="connsiteX305" fmla="*/ 635165 w 9336686"/>
              <a:gd name="connsiteY305" fmla="*/ 2743264 h 4341716"/>
              <a:gd name="connsiteX306" fmla="*/ 635165 w 9336686"/>
              <a:gd name="connsiteY306" fmla="*/ 2744002 h 4341716"/>
              <a:gd name="connsiteX307" fmla="*/ 611685 w 9336686"/>
              <a:gd name="connsiteY307" fmla="*/ 2746369 h 4341716"/>
              <a:gd name="connsiteX308" fmla="*/ 534621 w 9336686"/>
              <a:gd name="connsiteY308" fmla="*/ 2792813 h 4341716"/>
              <a:gd name="connsiteX309" fmla="*/ 512066 w 9336686"/>
              <a:gd name="connsiteY309" fmla="*/ 2832126 h 4341716"/>
              <a:gd name="connsiteX310" fmla="*/ 512066 w 9336686"/>
              <a:gd name="connsiteY310" fmla="*/ 3531739 h 4341716"/>
              <a:gd name="connsiteX311" fmla="*/ 383039 w 9336686"/>
              <a:gd name="connsiteY311" fmla="*/ 3660766 h 4341716"/>
              <a:gd name="connsiteX312" fmla="*/ 383040 w 9336686"/>
              <a:gd name="connsiteY312" fmla="*/ 3660765 h 4341716"/>
              <a:gd name="connsiteX313" fmla="*/ 254013 w 9336686"/>
              <a:gd name="connsiteY313" fmla="*/ 3531738 h 4341716"/>
              <a:gd name="connsiteX314" fmla="*/ 254013 w 9336686"/>
              <a:gd name="connsiteY314" fmla="*/ 3064569 h 4341716"/>
              <a:gd name="connsiteX315" fmla="*/ 245812 w 9336686"/>
              <a:gd name="connsiteY315" fmla="*/ 3018098 h 4341716"/>
              <a:gd name="connsiteX316" fmla="*/ 146083 w 9336686"/>
              <a:gd name="connsiteY316" fmla="*/ 2932149 h 4341716"/>
              <a:gd name="connsiteX317" fmla="*/ 122603 w 9336686"/>
              <a:gd name="connsiteY317" fmla="*/ 2929782 h 4341716"/>
              <a:gd name="connsiteX318" fmla="*/ 122603 w 9336686"/>
              <a:gd name="connsiteY318" fmla="*/ 2928416 h 4341716"/>
              <a:gd name="connsiteX319" fmla="*/ 78803 w 9336686"/>
              <a:gd name="connsiteY319" fmla="*/ 2919574 h 4341716"/>
              <a:gd name="connsiteX320" fmla="*/ 22035 w 9336686"/>
              <a:gd name="connsiteY320" fmla="*/ 2872826 h 4341716"/>
              <a:gd name="connsiteX321" fmla="*/ 0 w 9336686"/>
              <a:gd name="connsiteY321" fmla="*/ 2800689 h 4341716"/>
              <a:gd name="connsiteX322" fmla="*/ 0 w 9336686"/>
              <a:gd name="connsiteY322" fmla="*/ 783111 h 4341716"/>
              <a:gd name="connsiteX323" fmla="*/ 129027 w 9336686"/>
              <a:gd name="connsiteY323" fmla="*/ 654084 h 4341716"/>
              <a:gd name="connsiteX324" fmla="*/ 129026 w 9336686"/>
              <a:gd name="connsiteY324" fmla="*/ 654085 h 4341716"/>
              <a:gd name="connsiteX325" fmla="*/ 258053 w 9336686"/>
              <a:gd name="connsiteY325" fmla="*/ 783112 h 4341716"/>
              <a:gd name="connsiteX326" fmla="*/ 258053 w 9336686"/>
              <a:gd name="connsiteY326" fmla="*/ 1405848 h 4341716"/>
              <a:gd name="connsiteX327" fmla="*/ 274283 w 9336686"/>
              <a:gd name="connsiteY327" fmla="*/ 1432599 h 4341716"/>
              <a:gd name="connsiteX328" fmla="*/ 373847 w 9336686"/>
              <a:gd name="connsiteY328" fmla="*/ 1479553 h 4341716"/>
              <a:gd name="connsiteX329" fmla="*/ 492735 w 9336686"/>
              <a:gd name="connsiteY329" fmla="*/ 1400749 h 4341716"/>
              <a:gd name="connsiteX330" fmla="*/ 494536 w 9336686"/>
              <a:gd name="connsiteY330" fmla="*/ 1391827 h 4341716"/>
              <a:gd name="connsiteX331" fmla="*/ 494536 w 9336686"/>
              <a:gd name="connsiteY331" fmla="*/ 964051 h 4341716"/>
              <a:gd name="connsiteX332" fmla="*/ 623563 w 9336686"/>
              <a:gd name="connsiteY332" fmla="*/ 835024 h 4341716"/>
              <a:gd name="connsiteX333" fmla="*/ 623562 w 9336686"/>
              <a:gd name="connsiteY333" fmla="*/ 835025 h 4341716"/>
              <a:gd name="connsiteX334" fmla="*/ 752589 w 9336686"/>
              <a:gd name="connsiteY334" fmla="*/ 964052 h 4341716"/>
              <a:gd name="connsiteX335" fmla="*/ 752590 w 9336686"/>
              <a:gd name="connsiteY335" fmla="*/ 947529 h 4341716"/>
              <a:gd name="connsiteX336" fmla="*/ 762728 w 9336686"/>
              <a:gd name="connsiteY336" fmla="*/ 997748 h 4341716"/>
              <a:gd name="connsiteX337" fmla="*/ 881616 w 9336686"/>
              <a:gd name="connsiteY337" fmla="*/ 1076552 h 4341716"/>
              <a:gd name="connsiteX338" fmla="*/ 1000503 w 9336686"/>
              <a:gd name="connsiteY338" fmla="*/ 997748 h 4341716"/>
              <a:gd name="connsiteX339" fmla="*/ 1010267 w 9336686"/>
              <a:gd name="connsiteY339" fmla="*/ 949388 h 4341716"/>
              <a:gd name="connsiteX340" fmla="*/ 1010267 w 9336686"/>
              <a:gd name="connsiteY340" fmla="*/ 362986 h 4341716"/>
              <a:gd name="connsiteX341" fmla="*/ 1139294 w 9336686"/>
              <a:gd name="connsiteY341" fmla="*/ 233959 h 4341716"/>
              <a:gd name="connsiteX342" fmla="*/ 1139293 w 9336686"/>
              <a:gd name="connsiteY342" fmla="*/ 233960 h 4341716"/>
              <a:gd name="connsiteX343" fmla="*/ 1268320 w 9336686"/>
              <a:gd name="connsiteY343" fmla="*/ 362987 h 4341716"/>
              <a:gd name="connsiteX344" fmla="*/ 1268321 w 9336686"/>
              <a:gd name="connsiteY344" fmla="*/ 1259949 h 4341716"/>
              <a:gd name="connsiteX345" fmla="*/ 1278459 w 9336686"/>
              <a:gd name="connsiteY345" fmla="*/ 1310168 h 4341716"/>
              <a:gd name="connsiteX346" fmla="*/ 1397347 w 9336686"/>
              <a:gd name="connsiteY346" fmla="*/ 1388972 h 4341716"/>
              <a:gd name="connsiteX347" fmla="*/ 1516234 w 9336686"/>
              <a:gd name="connsiteY347" fmla="*/ 1310168 h 4341716"/>
              <a:gd name="connsiteX348" fmla="*/ 1519832 w 9336686"/>
              <a:gd name="connsiteY348" fmla="*/ 1292349 h 4341716"/>
              <a:gd name="connsiteX349" fmla="*/ 1519832 w 9336686"/>
              <a:gd name="connsiteY349" fmla="*/ 983403 h 4341716"/>
              <a:gd name="connsiteX350" fmla="*/ 1648859 w 9336686"/>
              <a:gd name="connsiteY350" fmla="*/ 854376 h 4341716"/>
              <a:gd name="connsiteX351" fmla="*/ 1648858 w 9336686"/>
              <a:gd name="connsiteY351" fmla="*/ 854377 h 4341716"/>
              <a:gd name="connsiteX352" fmla="*/ 1777885 w 9336686"/>
              <a:gd name="connsiteY352" fmla="*/ 983404 h 4341716"/>
              <a:gd name="connsiteX353" fmla="*/ 1777885 w 9336686"/>
              <a:gd name="connsiteY353" fmla="*/ 1363756 h 4341716"/>
              <a:gd name="connsiteX354" fmla="*/ 1785353 w 9336686"/>
              <a:gd name="connsiteY354" fmla="*/ 1400749 h 4341716"/>
              <a:gd name="connsiteX355" fmla="*/ 1904241 w 9336686"/>
              <a:gd name="connsiteY355" fmla="*/ 1479553 h 4341716"/>
              <a:gd name="connsiteX356" fmla="*/ 2033268 w 9336686"/>
              <a:gd name="connsiteY356" fmla="*/ 1350526 h 4341716"/>
              <a:gd name="connsiteX357" fmla="*/ 2033269 w 9336686"/>
              <a:gd name="connsiteY357" fmla="*/ 580034 h 4341716"/>
              <a:gd name="connsiteX358" fmla="*/ 2162296 w 9336686"/>
              <a:gd name="connsiteY358" fmla="*/ 451007 h 4341716"/>
              <a:gd name="connsiteX359" fmla="*/ 2162295 w 9336686"/>
              <a:gd name="connsiteY359" fmla="*/ 451008 h 4341716"/>
              <a:gd name="connsiteX360" fmla="*/ 2291322 w 9336686"/>
              <a:gd name="connsiteY360" fmla="*/ 580035 h 4341716"/>
              <a:gd name="connsiteX361" fmla="*/ 2291322 w 9336686"/>
              <a:gd name="connsiteY361" fmla="*/ 2136650 h 4341716"/>
              <a:gd name="connsiteX362" fmla="*/ 2291323 w 9336686"/>
              <a:gd name="connsiteY362" fmla="*/ 563512 h 4341716"/>
              <a:gd name="connsiteX363" fmla="*/ 2301461 w 9336686"/>
              <a:gd name="connsiteY363" fmla="*/ 613731 h 4341716"/>
              <a:gd name="connsiteX364" fmla="*/ 2420349 w 9336686"/>
              <a:gd name="connsiteY364" fmla="*/ 692535 h 4341716"/>
              <a:gd name="connsiteX365" fmla="*/ 2539236 w 9336686"/>
              <a:gd name="connsiteY365" fmla="*/ 613731 h 4341716"/>
              <a:gd name="connsiteX366" fmla="*/ 2549000 w 9336686"/>
              <a:gd name="connsiteY366" fmla="*/ 565370 h 4341716"/>
              <a:gd name="connsiteX367" fmla="*/ 2549000 w 9336686"/>
              <a:gd name="connsiteY367" fmla="*/ 480031 h 4341716"/>
              <a:gd name="connsiteX368" fmla="*/ 2678027 w 9336686"/>
              <a:gd name="connsiteY368" fmla="*/ 351004 h 4341716"/>
              <a:gd name="connsiteX369" fmla="*/ 2678026 w 9336686"/>
              <a:gd name="connsiteY369" fmla="*/ 351005 h 4341716"/>
              <a:gd name="connsiteX370" fmla="*/ 2807053 w 9336686"/>
              <a:gd name="connsiteY370" fmla="*/ 480032 h 4341716"/>
              <a:gd name="connsiteX371" fmla="*/ 2807053 w 9336686"/>
              <a:gd name="connsiteY371" fmla="*/ 2136650 h 4341716"/>
              <a:gd name="connsiteX372" fmla="*/ 2807054 w 9336686"/>
              <a:gd name="connsiteY372" fmla="*/ 1074052 h 4341716"/>
              <a:gd name="connsiteX373" fmla="*/ 2817192 w 9336686"/>
              <a:gd name="connsiteY373" fmla="*/ 1124271 h 4341716"/>
              <a:gd name="connsiteX374" fmla="*/ 2936080 w 9336686"/>
              <a:gd name="connsiteY374" fmla="*/ 1203075 h 4341716"/>
              <a:gd name="connsiteX375" fmla="*/ 3054967 w 9336686"/>
              <a:gd name="connsiteY375" fmla="*/ 1124271 h 4341716"/>
              <a:gd name="connsiteX376" fmla="*/ 3058565 w 9336686"/>
              <a:gd name="connsiteY376" fmla="*/ 1106452 h 4341716"/>
              <a:gd name="connsiteX377" fmla="*/ 3058565 w 9336686"/>
              <a:gd name="connsiteY377" fmla="*/ 1017534 h 4341716"/>
              <a:gd name="connsiteX378" fmla="*/ 3187592 w 9336686"/>
              <a:gd name="connsiteY378" fmla="*/ 888507 h 4341716"/>
              <a:gd name="connsiteX379" fmla="*/ 3187591 w 9336686"/>
              <a:gd name="connsiteY379" fmla="*/ 888508 h 4341716"/>
              <a:gd name="connsiteX380" fmla="*/ 3316618 w 9336686"/>
              <a:gd name="connsiteY380" fmla="*/ 1017535 h 4341716"/>
              <a:gd name="connsiteX381" fmla="*/ 3316618 w 9336686"/>
              <a:gd name="connsiteY381" fmla="*/ 1087278 h 4341716"/>
              <a:gd name="connsiteX382" fmla="*/ 3324086 w 9336686"/>
              <a:gd name="connsiteY382" fmla="*/ 1124271 h 4341716"/>
              <a:gd name="connsiteX383" fmla="*/ 3442974 w 9336686"/>
              <a:gd name="connsiteY383" fmla="*/ 1203075 h 4341716"/>
              <a:gd name="connsiteX384" fmla="*/ 3561862 w 9336686"/>
              <a:gd name="connsiteY384" fmla="*/ 1124271 h 4341716"/>
              <a:gd name="connsiteX385" fmla="*/ 3571625 w 9336686"/>
              <a:gd name="connsiteY385" fmla="*/ 1075911 h 4341716"/>
              <a:gd name="connsiteX386" fmla="*/ 3571625 w 9336686"/>
              <a:gd name="connsiteY386" fmla="*/ 783111 h 4341716"/>
              <a:gd name="connsiteX387" fmla="*/ 3700652 w 9336686"/>
              <a:gd name="connsiteY387" fmla="*/ 654084 h 4341716"/>
              <a:gd name="connsiteX388" fmla="*/ 3700651 w 9336686"/>
              <a:gd name="connsiteY388" fmla="*/ 654085 h 4341716"/>
              <a:gd name="connsiteX389" fmla="*/ 3829678 w 9336686"/>
              <a:gd name="connsiteY389" fmla="*/ 783112 h 4341716"/>
              <a:gd name="connsiteX390" fmla="*/ 3829678 w 9336686"/>
              <a:gd name="connsiteY390" fmla="*/ 1405848 h 4341716"/>
              <a:gd name="connsiteX391" fmla="*/ 3845908 w 9336686"/>
              <a:gd name="connsiteY391" fmla="*/ 1432599 h 4341716"/>
              <a:gd name="connsiteX392" fmla="*/ 3945472 w 9336686"/>
              <a:gd name="connsiteY392" fmla="*/ 1479553 h 4341716"/>
              <a:gd name="connsiteX393" fmla="*/ 4036708 w 9336686"/>
              <a:gd name="connsiteY393" fmla="*/ 1441762 h 4341716"/>
              <a:gd name="connsiteX394" fmla="*/ 4062914 w 9336686"/>
              <a:gd name="connsiteY394" fmla="*/ 1402893 h 4341716"/>
              <a:gd name="connsiteX395" fmla="*/ 4062914 w 9336686"/>
              <a:gd name="connsiteY395" fmla="*/ 1326765 h 4341716"/>
              <a:gd name="connsiteX396" fmla="*/ 4141718 w 9336686"/>
              <a:gd name="connsiteY396" fmla="*/ 1207877 h 4341716"/>
              <a:gd name="connsiteX397" fmla="*/ 4185518 w 9336686"/>
              <a:gd name="connsiteY397" fmla="*/ 1199035 h 4341716"/>
              <a:gd name="connsiteX398" fmla="*/ 4185518 w 9336686"/>
              <a:gd name="connsiteY398" fmla="*/ 1197669 h 4341716"/>
              <a:gd name="connsiteX399" fmla="*/ 4208998 w 9336686"/>
              <a:gd name="connsiteY399" fmla="*/ 1195302 h 4341716"/>
              <a:gd name="connsiteX400" fmla="*/ 4308727 w 9336686"/>
              <a:gd name="connsiteY400" fmla="*/ 1109353 h 4341716"/>
              <a:gd name="connsiteX401" fmla="*/ 4316928 w 9336686"/>
              <a:gd name="connsiteY401" fmla="*/ 1062882 h 4341716"/>
              <a:gd name="connsiteX402" fmla="*/ 4316928 w 9336686"/>
              <a:gd name="connsiteY402" fmla="*/ 595713 h 4341716"/>
              <a:gd name="connsiteX403" fmla="*/ 4445955 w 9336686"/>
              <a:gd name="connsiteY403" fmla="*/ 466686 h 4341716"/>
              <a:gd name="connsiteX404" fmla="*/ 4445954 w 9336686"/>
              <a:gd name="connsiteY404" fmla="*/ 466685 h 4341716"/>
              <a:gd name="connsiteX405" fmla="*/ 4574981 w 9336686"/>
              <a:gd name="connsiteY405" fmla="*/ 595712 h 4341716"/>
              <a:gd name="connsiteX406" fmla="*/ 4574981 w 9336686"/>
              <a:gd name="connsiteY406" fmla="*/ 916347 h 4341716"/>
              <a:gd name="connsiteX407" fmla="*/ 4592149 w 9336686"/>
              <a:gd name="connsiteY407" fmla="*/ 944642 h 4341716"/>
              <a:gd name="connsiteX408" fmla="*/ 4691712 w 9336686"/>
              <a:gd name="connsiteY408" fmla="*/ 991596 h 4341716"/>
              <a:gd name="connsiteX409" fmla="*/ 4810600 w 9336686"/>
              <a:gd name="connsiteY409" fmla="*/ 912792 h 4341716"/>
              <a:gd name="connsiteX410" fmla="*/ 4816700 w 9336686"/>
              <a:gd name="connsiteY410" fmla="*/ 882576 h 4341716"/>
              <a:gd name="connsiteX411" fmla="*/ 4816700 w 9336686"/>
              <a:gd name="connsiteY411" fmla="*/ 275141 h 4341716"/>
              <a:gd name="connsiteX412" fmla="*/ 4945727 w 9336686"/>
              <a:gd name="connsiteY412" fmla="*/ 146114 h 4341716"/>
              <a:gd name="connsiteX413" fmla="*/ 4945726 w 9336686"/>
              <a:gd name="connsiteY413" fmla="*/ 146115 h 4341716"/>
              <a:gd name="connsiteX414" fmla="*/ 5074753 w 9336686"/>
              <a:gd name="connsiteY414" fmla="*/ 275142 h 4341716"/>
              <a:gd name="connsiteX415" fmla="*/ 5074753 w 9336686"/>
              <a:gd name="connsiteY415" fmla="*/ 386500 h 4341716"/>
              <a:gd name="connsiteX416" fmla="*/ 5076579 w 9336686"/>
              <a:gd name="connsiteY416" fmla="*/ 395545 h 4341716"/>
              <a:gd name="connsiteX417" fmla="*/ 5195465 w 9336686"/>
              <a:gd name="connsiteY417" fmla="*/ 474349 h 4341716"/>
              <a:gd name="connsiteX418" fmla="*/ 5314353 w 9336686"/>
              <a:gd name="connsiteY418" fmla="*/ 395545 h 4341716"/>
              <a:gd name="connsiteX419" fmla="*/ 5318490 w 9336686"/>
              <a:gd name="connsiteY419" fmla="*/ 375052 h 4341716"/>
              <a:gd name="connsiteX420" fmla="*/ 5318490 w 9336686"/>
              <a:gd name="connsiteY420" fmla="*/ 129027 h 4341716"/>
              <a:gd name="connsiteX421" fmla="*/ 5447517 w 9336686"/>
              <a:gd name="connsiteY421"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6 w 9336686"/>
              <a:gd name="connsiteY143" fmla="*/ 2205066 h 4341716"/>
              <a:gd name="connsiteX144" fmla="*/ 8584095 w 9336686"/>
              <a:gd name="connsiteY144" fmla="*/ 2205066 h 4341716"/>
              <a:gd name="connsiteX145" fmla="*/ 8584095 w 9336686"/>
              <a:gd name="connsiteY145" fmla="*/ 3394187 h 4341716"/>
              <a:gd name="connsiteX146" fmla="*/ 8573957 w 9336686"/>
              <a:gd name="connsiteY146" fmla="*/ 3343968 h 4341716"/>
              <a:gd name="connsiteX147" fmla="*/ 8455069 w 9336686"/>
              <a:gd name="connsiteY147" fmla="*/ 3265164 h 4341716"/>
              <a:gd name="connsiteX148" fmla="*/ 8336182 w 9336686"/>
              <a:gd name="connsiteY148" fmla="*/ 3343968 h 4341716"/>
              <a:gd name="connsiteX149" fmla="*/ 8326418 w 9336686"/>
              <a:gd name="connsiteY149" fmla="*/ 3392328 h 4341716"/>
              <a:gd name="connsiteX150" fmla="*/ 8326418 w 9336686"/>
              <a:gd name="connsiteY150" fmla="*/ 3978730 h 4341716"/>
              <a:gd name="connsiteX151" fmla="*/ 8197391 w 9336686"/>
              <a:gd name="connsiteY151" fmla="*/ 4107757 h 4341716"/>
              <a:gd name="connsiteX152" fmla="*/ 8197392 w 9336686"/>
              <a:gd name="connsiteY152" fmla="*/ 4107756 h 4341716"/>
              <a:gd name="connsiteX153" fmla="*/ 8068365 w 9336686"/>
              <a:gd name="connsiteY153" fmla="*/ 3978729 h 4341716"/>
              <a:gd name="connsiteX154" fmla="*/ 8068365 w 9336686"/>
              <a:gd name="connsiteY154" fmla="*/ 2205066 h 4341716"/>
              <a:gd name="connsiteX155" fmla="*/ 8068364 w 9336686"/>
              <a:gd name="connsiteY155" fmla="*/ 3081767 h 4341716"/>
              <a:gd name="connsiteX156" fmla="*/ 8058226 w 9336686"/>
              <a:gd name="connsiteY156" fmla="*/ 3031548 h 4341716"/>
              <a:gd name="connsiteX157" fmla="*/ 7939338 w 9336686"/>
              <a:gd name="connsiteY157" fmla="*/ 2952744 h 4341716"/>
              <a:gd name="connsiteX158" fmla="*/ 7820451 w 9336686"/>
              <a:gd name="connsiteY158" fmla="*/ 3031548 h 4341716"/>
              <a:gd name="connsiteX159" fmla="*/ 7816853 w 9336686"/>
              <a:gd name="connsiteY159" fmla="*/ 3049367 h 4341716"/>
              <a:gd name="connsiteX160" fmla="*/ 7816853 w 9336686"/>
              <a:gd name="connsiteY160" fmla="*/ 3358313 h 4341716"/>
              <a:gd name="connsiteX161" fmla="*/ 7687826 w 9336686"/>
              <a:gd name="connsiteY161" fmla="*/ 3487340 h 4341716"/>
              <a:gd name="connsiteX162" fmla="*/ 7687827 w 9336686"/>
              <a:gd name="connsiteY162" fmla="*/ 3487339 h 4341716"/>
              <a:gd name="connsiteX163" fmla="*/ 7558800 w 9336686"/>
              <a:gd name="connsiteY163" fmla="*/ 3358312 h 4341716"/>
              <a:gd name="connsiteX164" fmla="*/ 7558800 w 9336686"/>
              <a:gd name="connsiteY164" fmla="*/ 2977960 h 4341716"/>
              <a:gd name="connsiteX165" fmla="*/ 7551332 w 9336686"/>
              <a:gd name="connsiteY165" fmla="*/ 2940967 h 4341716"/>
              <a:gd name="connsiteX166" fmla="*/ 7432444 w 9336686"/>
              <a:gd name="connsiteY166" fmla="*/ 2862163 h 4341716"/>
              <a:gd name="connsiteX167" fmla="*/ 7303417 w 9336686"/>
              <a:gd name="connsiteY167" fmla="*/ 2991190 h 4341716"/>
              <a:gd name="connsiteX168" fmla="*/ 7303417 w 9336686"/>
              <a:gd name="connsiteY168" fmla="*/ 2205066 h 4341716"/>
              <a:gd name="connsiteX169" fmla="*/ 7303416 w 9336686"/>
              <a:gd name="connsiteY169" fmla="*/ 3761682 h 4341716"/>
              <a:gd name="connsiteX170" fmla="*/ 7174389 w 9336686"/>
              <a:gd name="connsiteY170" fmla="*/ 3890709 h 4341716"/>
              <a:gd name="connsiteX171" fmla="*/ 7174390 w 9336686"/>
              <a:gd name="connsiteY171" fmla="*/ 3890708 h 4341716"/>
              <a:gd name="connsiteX172" fmla="*/ 7045363 w 9336686"/>
              <a:gd name="connsiteY172" fmla="*/ 3761681 h 4341716"/>
              <a:gd name="connsiteX173" fmla="*/ 7045363 w 9336686"/>
              <a:gd name="connsiteY173" fmla="*/ 2205066 h 4341716"/>
              <a:gd name="connsiteX174" fmla="*/ 7045362 w 9336686"/>
              <a:gd name="connsiteY174" fmla="*/ 3778204 h 4341716"/>
              <a:gd name="connsiteX175" fmla="*/ 7035224 w 9336686"/>
              <a:gd name="connsiteY175" fmla="*/ 3727985 h 4341716"/>
              <a:gd name="connsiteX176" fmla="*/ 6916336 w 9336686"/>
              <a:gd name="connsiteY176" fmla="*/ 3649181 h 4341716"/>
              <a:gd name="connsiteX177" fmla="*/ 6797449 w 9336686"/>
              <a:gd name="connsiteY177" fmla="*/ 3727985 h 4341716"/>
              <a:gd name="connsiteX178" fmla="*/ 6787685 w 9336686"/>
              <a:gd name="connsiteY178" fmla="*/ 3776346 h 4341716"/>
              <a:gd name="connsiteX179" fmla="*/ 6787685 w 9336686"/>
              <a:gd name="connsiteY179" fmla="*/ 3861685 h 4341716"/>
              <a:gd name="connsiteX180" fmla="*/ 6658658 w 9336686"/>
              <a:gd name="connsiteY180" fmla="*/ 3990712 h 4341716"/>
              <a:gd name="connsiteX181" fmla="*/ 6658659 w 9336686"/>
              <a:gd name="connsiteY181" fmla="*/ 3990711 h 4341716"/>
              <a:gd name="connsiteX182" fmla="*/ 6529632 w 9336686"/>
              <a:gd name="connsiteY182" fmla="*/ 3861684 h 4341716"/>
              <a:gd name="connsiteX183" fmla="*/ 6529632 w 9336686"/>
              <a:gd name="connsiteY183" fmla="*/ 2205066 h 4341716"/>
              <a:gd name="connsiteX184" fmla="*/ 6529631 w 9336686"/>
              <a:gd name="connsiteY184" fmla="*/ 3267664 h 4341716"/>
              <a:gd name="connsiteX185" fmla="*/ 6519493 w 9336686"/>
              <a:gd name="connsiteY185" fmla="*/ 3217445 h 4341716"/>
              <a:gd name="connsiteX186" fmla="*/ 6400605 w 9336686"/>
              <a:gd name="connsiteY186" fmla="*/ 3138641 h 4341716"/>
              <a:gd name="connsiteX187" fmla="*/ 6281718 w 9336686"/>
              <a:gd name="connsiteY187" fmla="*/ 3217445 h 4341716"/>
              <a:gd name="connsiteX188" fmla="*/ 6278120 w 9336686"/>
              <a:gd name="connsiteY188" fmla="*/ 3235264 h 4341716"/>
              <a:gd name="connsiteX189" fmla="*/ 6278120 w 9336686"/>
              <a:gd name="connsiteY189" fmla="*/ 3324182 h 4341716"/>
              <a:gd name="connsiteX190" fmla="*/ 6149093 w 9336686"/>
              <a:gd name="connsiteY190" fmla="*/ 3453209 h 4341716"/>
              <a:gd name="connsiteX191" fmla="*/ 6149094 w 9336686"/>
              <a:gd name="connsiteY191" fmla="*/ 3453208 h 4341716"/>
              <a:gd name="connsiteX192" fmla="*/ 6020067 w 9336686"/>
              <a:gd name="connsiteY192" fmla="*/ 3324181 h 4341716"/>
              <a:gd name="connsiteX193" fmla="*/ 6020067 w 9336686"/>
              <a:gd name="connsiteY193" fmla="*/ 3254438 h 4341716"/>
              <a:gd name="connsiteX194" fmla="*/ 6012599 w 9336686"/>
              <a:gd name="connsiteY194" fmla="*/ 3217445 h 4341716"/>
              <a:gd name="connsiteX195" fmla="*/ 5893711 w 9336686"/>
              <a:gd name="connsiteY195" fmla="*/ 3138641 h 4341716"/>
              <a:gd name="connsiteX196" fmla="*/ 5774823 w 9336686"/>
              <a:gd name="connsiteY196" fmla="*/ 3217445 h 4341716"/>
              <a:gd name="connsiteX197" fmla="*/ 5765060 w 9336686"/>
              <a:gd name="connsiteY197" fmla="*/ 3265805 h 4341716"/>
              <a:gd name="connsiteX198" fmla="*/ 5765060 w 9336686"/>
              <a:gd name="connsiteY198" fmla="*/ 3558605 h 4341716"/>
              <a:gd name="connsiteX199" fmla="*/ 5636033 w 9336686"/>
              <a:gd name="connsiteY199" fmla="*/ 3687632 h 4341716"/>
              <a:gd name="connsiteX200" fmla="*/ 5636034 w 9336686"/>
              <a:gd name="connsiteY200" fmla="*/ 3687631 h 4341716"/>
              <a:gd name="connsiteX201" fmla="*/ 5507007 w 9336686"/>
              <a:gd name="connsiteY201" fmla="*/ 3558604 h 4341716"/>
              <a:gd name="connsiteX202" fmla="*/ 5507007 w 9336686"/>
              <a:gd name="connsiteY202" fmla="*/ 2935868 h 4341716"/>
              <a:gd name="connsiteX203" fmla="*/ 5490777 w 9336686"/>
              <a:gd name="connsiteY203" fmla="*/ 2909117 h 4341716"/>
              <a:gd name="connsiteX204" fmla="*/ 5391213 w 9336686"/>
              <a:gd name="connsiteY204" fmla="*/ 2862163 h 4341716"/>
              <a:gd name="connsiteX205" fmla="*/ 5299977 w 9336686"/>
              <a:gd name="connsiteY205" fmla="*/ 2899954 h 4341716"/>
              <a:gd name="connsiteX206" fmla="*/ 5273771 w 9336686"/>
              <a:gd name="connsiteY206" fmla="*/ 2938823 h 4341716"/>
              <a:gd name="connsiteX207" fmla="*/ 5273771 w 9336686"/>
              <a:gd name="connsiteY207" fmla="*/ 3014951 h 4341716"/>
              <a:gd name="connsiteX208" fmla="*/ 5194967 w 9336686"/>
              <a:gd name="connsiteY208" fmla="*/ 3133839 h 4341716"/>
              <a:gd name="connsiteX209" fmla="*/ 5151167 w 9336686"/>
              <a:gd name="connsiteY209" fmla="*/ 3142681 h 4341716"/>
              <a:gd name="connsiteX210" fmla="*/ 5151167 w 9336686"/>
              <a:gd name="connsiteY210" fmla="*/ 3144047 h 4341716"/>
              <a:gd name="connsiteX211" fmla="*/ 5127687 w 9336686"/>
              <a:gd name="connsiteY211" fmla="*/ 3146414 h 4341716"/>
              <a:gd name="connsiteX212" fmla="*/ 5027958 w 9336686"/>
              <a:gd name="connsiteY212" fmla="*/ 3232363 h 4341716"/>
              <a:gd name="connsiteX213" fmla="*/ 5019757 w 9336686"/>
              <a:gd name="connsiteY213" fmla="*/ 3278834 h 4341716"/>
              <a:gd name="connsiteX214" fmla="*/ 5019757 w 9336686"/>
              <a:gd name="connsiteY214" fmla="*/ 3746003 h 4341716"/>
              <a:gd name="connsiteX215" fmla="*/ 4890730 w 9336686"/>
              <a:gd name="connsiteY215" fmla="*/ 3875030 h 4341716"/>
              <a:gd name="connsiteX216" fmla="*/ 4890731 w 9336686"/>
              <a:gd name="connsiteY216" fmla="*/ 3875031 h 4341716"/>
              <a:gd name="connsiteX217" fmla="*/ 4761704 w 9336686"/>
              <a:gd name="connsiteY217" fmla="*/ 3746004 h 4341716"/>
              <a:gd name="connsiteX218" fmla="*/ 4761704 w 9336686"/>
              <a:gd name="connsiteY218" fmla="*/ 3425369 h 4341716"/>
              <a:gd name="connsiteX219" fmla="*/ 4744536 w 9336686"/>
              <a:gd name="connsiteY219" fmla="*/ 3397074 h 4341716"/>
              <a:gd name="connsiteX220" fmla="*/ 4644973 w 9336686"/>
              <a:gd name="connsiteY220" fmla="*/ 3350120 h 4341716"/>
              <a:gd name="connsiteX221" fmla="*/ 4526085 w 9336686"/>
              <a:gd name="connsiteY221" fmla="*/ 3428924 h 4341716"/>
              <a:gd name="connsiteX222" fmla="*/ 4519985 w 9336686"/>
              <a:gd name="connsiteY222" fmla="*/ 3459140 h 4341716"/>
              <a:gd name="connsiteX223" fmla="*/ 4519985 w 9336686"/>
              <a:gd name="connsiteY223" fmla="*/ 4066575 h 4341716"/>
              <a:gd name="connsiteX224" fmla="*/ 4390958 w 9336686"/>
              <a:gd name="connsiteY224" fmla="*/ 4195602 h 4341716"/>
              <a:gd name="connsiteX225" fmla="*/ 4390959 w 9336686"/>
              <a:gd name="connsiteY225" fmla="*/ 4195601 h 4341716"/>
              <a:gd name="connsiteX226" fmla="*/ 4261932 w 9336686"/>
              <a:gd name="connsiteY226" fmla="*/ 4066574 h 4341716"/>
              <a:gd name="connsiteX227" fmla="*/ 4261932 w 9336686"/>
              <a:gd name="connsiteY227" fmla="*/ 3955216 h 4341716"/>
              <a:gd name="connsiteX228" fmla="*/ 4260106 w 9336686"/>
              <a:gd name="connsiteY228" fmla="*/ 3946171 h 4341716"/>
              <a:gd name="connsiteX229" fmla="*/ 4141220 w 9336686"/>
              <a:gd name="connsiteY229" fmla="*/ 3867367 h 4341716"/>
              <a:gd name="connsiteX230" fmla="*/ 4022332 w 9336686"/>
              <a:gd name="connsiteY230" fmla="*/ 3946171 h 4341716"/>
              <a:gd name="connsiteX231" fmla="*/ 4018195 w 9336686"/>
              <a:gd name="connsiteY231" fmla="*/ 3966664 h 4341716"/>
              <a:gd name="connsiteX232" fmla="*/ 4018195 w 9336686"/>
              <a:gd name="connsiteY232" fmla="*/ 4212689 h 4341716"/>
              <a:gd name="connsiteX233" fmla="*/ 3889168 w 9336686"/>
              <a:gd name="connsiteY233" fmla="*/ 4341716 h 4341716"/>
              <a:gd name="connsiteX234" fmla="*/ 3889169 w 9336686"/>
              <a:gd name="connsiteY234" fmla="*/ 4341715 h 4341716"/>
              <a:gd name="connsiteX235" fmla="*/ 3760142 w 9336686"/>
              <a:gd name="connsiteY235" fmla="*/ 4212688 h 4341716"/>
              <a:gd name="connsiteX236" fmla="*/ 3760142 w 9336686"/>
              <a:gd name="connsiteY236" fmla="*/ 3745519 h 4341716"/>
              <a:gd name="connsiteX237" fmla="*/ 3751941 w 9336686"/>
              <a:gd name="connsiteY237" fmla="*/ 3699048 h 4341716"/>
              <a:gd name="connsiteX238" fmla="*/ 3652212 w 9336686"/>
              <a:gd name="connsiteY238" fmla="*/ 3613099 h 4341716"/>
              <a:gd name="connsiteX239" fmla="*/ 3628732 w 9336686"/>
              <a:gd name="connsiteY239" fmla="*/ 3610732 h 4341716"/>
              <a:gd name="connsiteX240" fmla="*/ 3628732 w 9336686"/>
              <a:gd name="connsiteY240" fmla="*/ 3609366 h 4341716"/>
              <a:gd name="connsiteX241" fmla="*/ 3584932 w 9336686"/>
              <a:gd name="connsiteY241" fmla="*/ 3600524 h 4341716"/>
              <a:gd name="connsiteX242" fmla="*/ 3506128 w 9336686"/>
              <a:gd name="connsiteY242" fmla="*/ 3481636 h 4341716"/>
              <a:gd name="connsiteX243" fmla="*/ 3506128 w 9336686"/>
              <a:gd name="connsiteY243" fmla="*/ 3431307 h 4341716"/>
              <a:gd name="connsiteX244" fmla="*/ 3500614 w 9336686"/>
              <a:gd name="connsiteY244" fmla="*/ 3403994 h 4341716"/>
              <a:gd name="connsiteX245" fmla="*/ 3381726 w 9336686"/>
              <a:gd name="connsiteY245" fmla="*/ 3325190 h 4341716"/>
              <a:gd name="connsiteX246" fmla="*/ 3290490 w 9336686"/>
              <a:gd name="connsiteY246" fmla="*/ 3362981 h 4341716"/>
              <a:gd name="connsiteX247" fmla="*/ 3263554 w 9336686"/>
              <a:gd name="connsiteY247" fmla="*/ 3402932 h 4341716"/>
              <a:gd name="connsiteX248" fmla="*/ 3263554 w 9336686"/>
              <a:gd name="connsiteY248" fmla="*/ 3631142 h 4341716"/>
              <a:gd name="connsiteX249" fmla="*/ 3134527 w 9336686"/>
              <a:gd name="connsiteY249" fmla="*/ 3760169 h 4341716"/>
              <a:gd name="connsiteX250" fmla="*/ 3134528 w 9336686"/>
              <a:gd name="connsiteY250" fmla="*/ 3760168 h 4341716"/>
              <a:gd name="connsiteX251" fmla="*/ 3005501 w 9336686"/>
              <a:gd name="connsiteY251" fmla="*/ 3631141 h 4341716"/>
              <a:gd name="connsiteX252" fmla="*/ 3005501 w 9336686"/>
              <a:gd name="connsiteY252" fmla="*/ 2991769 h 4341716"/>
              <a:gd name="connsiteX253" fmla="*/ 3000280 w 9336686"/>
              <a:gd name="connsiteY253" fmla="*/ 2965907 h 4341716"/>
              <a:gd name="connsiteX254" fmla="*/ 2881392 w 9336686"/>
              <a:gd name="connsiteY254" fmla="*/ 2887103 h 4341716"/>
              <a:gd name="connsiteX255" fmla="*/ 2762505 w 9336686"/>
              <a:gd name="connsiteY255" fmla="*/ 2965907 h 4341716"/>
              <a:gd name="connsiteX256" fmla="*/ 2762032 w 9336686"/>
              <a:gd name="connsiteY256" fmla="*/ 2968250 h 4341716"/>
              <a:gd name="connsiteX257" fmla="*/ 2762032 w 9336686"/>
              <a:gd name="connsiteY257" fmla="*/ 3113195 h 4341716"/>
              <a:gd name="connsiteX258" fmla="*/ 2683229 w 9336686"/>
              <a:gd name="connsiteY258" fmla="*/ 3232083 h 4341716"/>
              <a:gd name="connsiteX259" fmla="*/ 2635159 w 9336686"/>
              <a:gd name="connsiteY259" fmla="*/ 3241787 h 4341716"/>
              <a:gd name="connsiteX260" fmla="*/ 2635159 w 9336686"/>
              <a:gd name="connsiteY260" fmla="*/ 3242525 h 4341716"/>
              <a:gd name="connsiteX261" fmla="*/ 2611679 w 9336686"/>
              <a:gd name="connsiteY261" fmla="*/ 3244892 h 4341716"/>
              <a:gd name="connsiteX262" fmla="*/ 2534615 w 9336686"/>
              <a:gd name="connsiteY262" fmla="*/ 3291336 h 4341716"/>
              <a:gd name="connsiteX263" fmla="*/ 2512827 w 9336686"/>
              <a:gd name="connsiteY263" fmla="*/ 3329312 h 4341716"/>
              <a:gd name="connsiteX264" fmla="*/ 2512827 w 9336686"/>
              <a:gd name="connsiteY264" fmla="*/ 3454880 h 4341716"/>
              <a:gd name="connsiteX265" fmla="*/ 2434024 w 9336686"/>
              <a:gd name="connsiteY265" fmla="*/ 3573768 h 4341716"/>
              <a:gd name="connsiteX266" fmla="*/ 2385954 w 9336686"/>
              <a:gd name="connsiteY266" fmla="*/ 3583472 h 4341716"/>
              <a:gd name="connsiteX267" fmla="*/ 2385954 w 9336686"/>
              <a:gd name="connsiteY267" fmla="*/ 3584210 h 4341716"/>
              <a:gd name="connsiteX268" fmla="*/ 2362474 w 9336686"/>
              <a:gd name="connsiteY268" fmla="*/ 3586577 h 4341716"/>
              <a:gd name="connsiteX269" fmla="*/ 2285410 w 9336686"/>
              <a:gd name="connsiteY269" fmla="*/ 3633021 h 4341716"/>
              <a:gd name="connsiteX270" fmla="*/ 2273449 w 9336686"/>
              <a:gd name="connsiteY270" fmla="*/ 3653869 h 4341716"/>
              <a:gd name="connsiteX271" fmla="*/ 2273449 w 9336686"/>
              <a:gd name="connsiteY271" fmla="*/ 3867367 h 4341716"/>
              <a:gd name="connsiteX272" fmla="*/ 2144423 w 9336686"/>
              <a:gd name="connsiteY272" fmla="*/ 3996394 h 4341716"/>
              <a:gd name="connsiteX273" fmla="*/ 2144424 w 9336686"/>
              <a:gd name="connsiteY273" fmla="*/ 3996393 h 4341716"/>
              <a:gd name="connsiteX274" fmla="*/ 2015396 w 9336686"/>
              <a:gd name="connsiteY274" fmla="*/ 3867366 h 4341716"/>
              <a:gd name="connsiteX275" fmla="*/ 2015396 w 9336686"/>
              <a:gd name="connsiteY275" fmla="*/ 3400197 h 4341716"/>
              <a:gd name="connsiteX276" fmla="*/ 2007195 w 9336686"/>
              <a:gd name="connsiteY276" fmla="*/ 3353726 h 4341716"/>
              <a:gd name="connsiteX277" fmla="*/ 1907467 w 9336686"/>
              <a:gd name="connsiteY277" fmla="*/ 3267777 h 4341716"/>
              <a:gd name="connsiteX278" fmla="*/ 1883987 w 9336686"/>
              <a:gd name="connsiteY278" fmla="*/ 3265410 h 4341716"/>
              <a:gd name="connsiteX279" fmla="*/ 1883987 w 9336686"/>
              <a:gd name="connsiteY279" fmla="*/ 3264044 h 4341716"/>
              <a:gd name="connsiteX280" fmla="*/ 1840187 w 9336686"/>
              <a:gd name="connsiteY280" fmla="*/ 3255202 h 4341716"/>
              <a:gd name="connsiteX281" fmla="*/ 1761383 w 9336686"/>
              <a:gd name="connsiteY281" fmla="*/ 3136314 h 4341716"/>
              <a:gd name="connsiteX282" fmla="*/ 1761383 w 9336686"/>
              <a:gd name="connsiteY282" fmla="*/ 2996103 h 4341716"/>
              <a:gd name="connsiteX283" fmla="*/ 1755287 w 9336686"/>
              <a:gd name="connsiteY283" fmla="*/ 2965907 h 4341716"/>
              <a:gd name="connsiteX284" fmla="*/ 1636398 w 9336686"/>
              <a:gd name="connsiteY284" fmla="*/ 2887103 h 4341716"/>
              <a:gd name="connsiteX285" fmla="*/ 1517510 w 9336686"/>
              <a:gd name="connsiteY285" fmla="*/ 2965907 h 4341716"/>
              <a:gd name="connsiteX286" fmla="*/ 1515568 w 9336686"/>
              <a:gd name="connsiteY286" fmla="*/ 2975527 h 4341716"/>
              <a:gd name="connsiteX287" fmla="*/ 1515568 w 9336686"/>
              <a:gd name="connsiteY287" fmla="*/ 3239907 h 4341716"/>
              <a:gd name="connsiteX288" fmla="*/ 1386541 w 9336686"/>
              <a:gd name="connsiteY288" fmla="*/ 3368934 h 4341716"/>
              <a:gd name="connsiteX289" fmla="*/ 1386542 w 9336686"/>
              <a:gd name="connsiteY289" fmla="*/ 3368933 h 4341716"/>
              <a:gd name="connsiteX290" fmla="*/ 1257514 w 9336686"/>
              <a:gd name="connsiteY290" fmla="*/ 3239906 h 4341716"/>
              <a:gd name="connsiteX291" fmla="*/ 1257514 w 9336686"/>
              <a:gd name="connsiteY291" fmla="*/ 2772737 h 4341716"/>
              <a:gd name="connsiteX292" fmla="*/ 1249314 w 9336686"/>
              <a:gd name="connsiteY292" fmla="*/ 2726266 h 4341716"/>
              <a:gd name="connsiteX293" fmla="*/ 1149584 w 9336686"/>
              <a:gd name="connsiteY293" fmla="*/ 2640317 h 4341716"/>
              <a:gd name="connsiteX294" fmla="*/ 1126104 w 9336686"/>
              <a:gd name="connsiteY294" fmla="*/ 2637950 h 4341716"/>
              <a:gd name="connsiteX295" fmla="*/ 1126104 w 9336686"/>
              <a:gd name="connsiteY295" fmla="*/ 2636584 h 4341716"/>
              <a:gd name="connsiteX296" fmla="*/ 1082305 w 9336686"/>
              <a:gd name="connsiteY296" fmla="*/ 2627742 h 4341716"/>
              <a:gd name="connsiteX297" fmla="*/ 1003500 w 9336686"/>
              <a:gd name="connsiteY297" fmla="*/ 2508854 h 4341716"/>
              <a:gd name="connsiteX298" fmla="*/ 1003500 w 9336686"/>
              <a:gd name="connsiteY298" fmla="*/ 2387433 h 4341716"/>
              <a:gd name="connsiteX299" fmla="*/ 1003269 w 9336686"/>
              <a:gd name="connsiteY299" fmla="*/ 2386290 h 4341716"/>
              <a:gd name="connsiteX300" fmla="*/ 884381 w 9336686"/>
              <a:gd name="connsiteY300" fmla="*/ 2307486 h 4341716"/>
              <a:gd name="connsiteX301" fmla="*/ 765494 w 9336686"/>
              <a:gd name="connsiteY301" fmla="*/ 2386290 h 4341716"/>
              <a:gd name="connsiteX302" fmla="*/ 762038 w 9336686"/>
              <a:gd name="connsiteY302" fmla="*/ 2403410 h 4341716"/>
              <a:gd name="connsiteX303" fmla="*/ 762038 w 9336686"/>
              <a:gd name="connsiteY303" fmla="*/ 2614672 h 4341716"/>
              <a:gd name="connsiteX304" fmla="*/ 683235 w 9336686"/>
              <a:gd name="connsiteY304" fmla="*/ 2733560 h 4341716"/>
              <a:gd name="connsiteX305" fmla="*/ 635165 w 9336686"/>
              <a:gd name="connsiteY305" fmla="*/ 2743264 h 4341716"/>
              <a:gd name="connsiteX306" fmla="*/ 635165 w 9336686"/>
              <a:gd name="connsiteY306" fmla="*/ 2744002 h 4341716"/>
              <a:gd name="connsiteX307" fmla="*/ 611685 w 9336686"/>
              <a:gd name="connsiteY307" fmla="*/ 2746369 h 4341716"/>
              <a:gd name="connsiteX308" fmla="*/ 534621 w 9336686"/>
              <a:gd name="connsiteY308" fmla="*/ 2792813 h 4341716"/>
              <a:gd name="connsiteX309" fmla="*/ 512066 w 9336686"/>
              <a:gd name="connsiteY309" fmla="*/ 2832126 h 4341716"/>
              <a:gd name="connsiteX310" fmla="*/ 512066 w 9336686"/>
              <a:gd name="connsiteY310" fmla="*/ 3531739 h 4341716"/>
              <a:gd name="connsiteX311" fmla="*/ 383039 w 9336686"/>
              <a:gd name="connsiteY311" fmla="*/ 3660766 h 4341716"/>
              <a:gd name="connsiteX312" fmla="*/ 383040 w 9336686"/>
              <a:gd name="connsiteY312" fmla="*/ 3660765 h 4341716"/>
              <a:gd name="connsiteX313" fmla="*/ 254013 w 9336686"/>
              <a:gd name="connsiteY313" fmla="*/ 3531738 h 4341716"/>
              <a:gd name="connsiteX314" fmla="*/ 254013 w 9336686"/>
              <a:gd name="connsiteY314" fmla="*/ 3064569 h 4341716"/>
              <a:gd name="connsiteX315" fmla="*/ 245812 w 9336686"/>
              <a:gd name="connsiteY315" fmla="*/ 3018098 h 4341716"/>
              <a:gd name="connsiteX316" fmla="*/ 146083 w 9336686"/>
              <a:gd name="connsiteY316" fmla="*/ 2932149 h 4341716"/>
              <a:gd name="connsiteX317" fmla="*/ 122603 w 9336686"/>
              <a:gd name="connsiteY317" fmla="*/ 2929782 h 4341716"/>
              <a:gd name="connsiteX318" fmla="*/ 122603 w 9336686"/>
              <a:gd name="connsiteY318" fmla="*/ 2928416 h 4341716"/>
              <a:gd name="connsiteX319" fmla="*/ 78803 w 9336686"/>
              <a:gd name="connsiteY319" fmla="*/ 2919574 h 4341716"/>
              <a:gd name="connsiteX320" fmla="*/ 22035 w 9336686"/>
              <a:gd name="connsiteY320" fmla="*/ 2872826 h 4341716"/>
              <a:gd name="connsiteX321" fmla="*/ 0 w 9336686"/>
              <a:gd name="connsiteY321" fmla="*/ 2800689 h 4341716"/>
              <a:gd name="connsiteX322" fmla="*/ 0 w 9336686"/>
              <a:gd name="connsiteY322" fmla="*/ 783111 h 4341716"/>
              <a:gd name="connsiteX323" fmla="*/ 129027 w 9336686"/>
              <a:gd name="connsiteY323" fmla="*/ 654084 h 4341716"/>
              <a:gd name="connsiteX324" fmla="*/ 129026 w 9336686"/>
              <a:gd name="connsiteY324" fmla="*/ 654085 h 4341716"/>
              <a:gd name="connsiteX325" fmla="*/ 258053 w 9336686"/>
              <a:gd name="connsiteY325" fmla="*/ 783112 h 4341716"/>
              <a:gd name="connsiteX326" fmla="*/ 258053 w 9336686"/>
              <a:gd name="connsiteY326" fmla="*/ 1405848 h 4341716"/>
              <a:gd name="connsiteX327" fmla="*/ 274283 w 9336686"/>
              <a:gd name="connsiteY327" fmla="*/ 1432599 h 4341716"/>
              <a:gd name="connsiteX328" fmla="*/ 373847 w 9336686"/>
              <a:gd name="connsiteY328" fmla="*/ 1479553 h 4341716"/>
              <a:gd name="connsiteX329" fmla="*/ 492735 w 9336686"/>
              <a:gd name="connsiteY329" fmla="*/ 1400749 h 4341716"/>
              <a:gd name="connsiteX330" fmla="*/ 494536 w 9336686"/>
              <a:gd name="connsiteY330" fmla="*/ 1391827 h 4341716"/>
              <a:gd name="connsiteX331" fmla="*/ 494536 w 9336686"/>
              <a:gd name="connsiteY331" fmla="*/ 964051 h 4341716"/>
              <a:gd name="connsiteX332" fmla="*/ 623563 w 9336686"/>
              <a:gd name="connsiteY332" fmla="*/ 835024 h 4341716"/>
              <a:gd name="connsiteX333" fmla="*/ 623562 w 9336686"/>
              <a:gd name="connsiteY333" fmla="*/ 835025 h 4341716"/>
              <a:gd name="connsiteX334" fmla="*/ 752589 w 9336686"/>
              <a:gd name="connsiteY334" fmla="*/ 964052 h 4341716"/>
              <a:gd name="connsiteX335" fmla="*/ 752590 w 9336686"/>
              <a:gd name="connsiteY335" fmla="*/ 947529 h 4341716"/>
              <a:gd name="connsiteX336" fmla="*/ 762728 w 9336686"/>
              <a:gd name="connsiteY336" fmla="*/ 997748 h 4341716"/>
              <a:gd name="connsiteX337" fmla="*/ 881616 w 9336686"/>
              <a:gd name="connsiteY337" fmla="*/ 1076552 h 4341716"/>
              <a:gd name="connsiteX338" fmla="*/ 1000503 w 9336686"/>
              <a:gd name="connsiteY338" fmla="*/ 997748 h 4341716"/>
              <a:gd name="connsiteX339" fmla="*/ 1010267 w 9336686"/>
              <a:gd name="connsiteY339" fmla="*/ 949388 h 4341716"/>
              <a:gd name="connsiteX340" fmla="*/ 1010267 w 9336686"/>
              <a:gd name="connsiteY340" fmla="*/ 362986 h 4341716"/>
              <a:gd name="connsiteX341" fmla="*/ 1139294 w 9336686"/>
              <a:gd name="connsiteY341" fmla="*/ 233959 h 4341716"/>
              <a:gd name="connsiteX342" fmla="*/ 1139293 w 9336686"/>
              <a:gd name="connsiteY342" fmla="*/ 233960 h 4341716"/>
              <a:gd name="connsiteX343" fmla="*/ 1268320 w 9336686"/>
              <a:gd name="connsiteY343" fmla="*/ 362987 h 4341716"/>
              <a:gd name="connsiteX344" fmla="*/ 1268321 w 9336686"/>
              <a:gd name="connsiteY344" fmla="*/ 1259949 h 4341716"/>
              <a:gd name="connsiteX345" fmla="*/ 1278459 w 9336686"/>
              <a:gd name="connsiteY345" fmla="*/ 1310168 h 4341716"/>
              <a:gd name="connsiteX346" fmla="*/ 1397347 w 9336686"/>
              <a:gd name="connsiteY346" fmla="*/ 1388972 h 4341716"/>
              <a:gd name="connsiteX347" fmla="*/ 1516234 w 9336686"/>
              <a:gd name="connsiteY347" fmla="*/ 1310168 h 4341716"/>
              <a:gd name="connsiteX348" fmla="*/ 1519832 w 9336686"/>
              <a:gd name="connsiteY348" fmla="*/ 1292349 h 4341716"/>
              <a:gd name="connsiteX349" fmla="*/ 1519832 w 9336686"/>
              <a:gd name="connsiteY349" fmla="*/ 983403 h 4341716"/>
              <a:gd name="connsiteX350" fmla="*/ 1648859 w 9336686"/>
              <a:gd name="connsiteY350" fmla="*/ 854376 h 4341716"/>
              <a:gd name="connsiteX351" fmla="*/ 1648858 w 9336686"/>
              <a:gd name="connsiteY351" fmla="*/ 854377 h 4341716"/>
              <a:gd name="connsiteX352" fmla="*/ 1777885 w 9336686"/>
              <a:gd name="connsiteY352" fmla="*/ 983404 h 4341716"/>
              <a:gd name="connsiteX353" fmla="*/ 1777885 w 9336686"/>
              <a:gd name="connsiteY353" fmla="*/ 1363756 h 4341716"/>
              <a:gd name="connsiteX354" fmla="*/ 1785353 w 9336686"/>
              <a:gd name="connsiteY354" fmla="*/ 1400749 h 4341716"/>
              <a:gd name="connsiteX355" fmla="*/ 1904241 w 9336686"/>
              <a:gd name="connsiteY355" fmla="*/ 1479553 h 4341716"/>
              <a:gd name="connsiteX356" fmla="*/ 2033268 w 9336686"/>
              <a:gd name="connsiteY356" fmla="*/ 1350526 h 4341716"/>
              <a:gd name="connsiteX357" fmla="*/ 2033269 w 9336686"/>
              <a:gd name="connsiteY357" fmla="*/ 580034 h 4341716"/>
              <a:gd name="connsiteX358" fmla="*/ 2162296 w 9336686"/>
              <a:gd name="connsiteY358" fmla="*/ 451007 h 4341716"/>
              <a:gd name="connsiteX359" fmla="*/ 2162295 w 9336686"/>
              <a:gd name="connsiteY359" fmla="*/ 451008 h 4341716"/>
              <a:gd name="connsiteX360" fmla="*/ 2291322 w 9336686"/>
              <a:gd name="connsiteY360" fmla="*/ 580035 h 4341716"/>
              <a:gd name="connsiteX361" fmla="*/ 2291322 w 9336686"/>
              <a:gd name="connsiteY361" fmla="*/ 2136650 h 4341716"/>
              <a:gd name="connsiteX362" fmla="*/ 2291323 w 9336686"/>
              <a:gd name="connsiteY362" fmla="*/ 563512 h 4341716"/>
              <a:gd name="connsiteX363" fmla="*/ 2301461 w 9336686"/>
              <a:gd name="connsiteY363" fmla="*/ 613731 h 4341716"/>
              <a:gd name="connsiteX364" fmla="*/ 2420349 w 9336686"/>
              <a:gd name="connsiteY364" fmla="*/ 692535 h 4341716"/>
              <a:gd name="connsiteX365" fmla="*/ 2539236 w 9336686"/>
              <a:gd name="connsiteY365" fmla="*/ 613731 h 4341716"/>
              <a:gd name="connsiteX366" fmla="*/ 2549000 w 9336686"/>
              <a:gd name="connsiteY366" fmla="*/ 565370 h 4341716"/>
              <a:gd name="connsiteX367" fmla="*/ 2549000 w 9336686"/>
              <a:gd name="connsiteY367" fmla="*/ 480031 h 4341716"/>
              <a:gd name="connsiteX368" fmla="*/ 2678027 w 9336686"/>
              <a:gd name="connsiteY368" fmla="*/ 351004 h 4341716"/>
              <a:gd name="connsiteX369" fmla="*/ 2678026 w 9336686"/>
              <a:gd name="connsiteY369" fmla="*/ 351005 h 4341716"/>
              <a:gd name="connsiteX370" fmla="*/ 2807053 w 9336686"/>
              <a:gd name="connsiteY370" fmla="*/ 480032 h 4341716"/>
              <a:gd name="connsiteX371" fmla="*/ 2807054 w 9336686"/>
              <a:gd name="connsiteY371" fmla="*/ 1074052 h 4341716"/>
              <a:gd name="connsiteX372" fmla="*/ 2817192 w 9336686"/>
              <a:gd name="connsiteY372" fmla="*/ 1124271 h 4341716"/>
              <a:gd name="connsiteX373" fmla="*/ 2936080 w 9336686"/>
              <a:gd name="connsiteY373" fmla="*/ 1203075 h 4341716"/>
              <a:gd name="connsiteX374" fmla="*/ 3054967 w 9336686"/>
              <a:gd name="connsiteY374" fmla="*/ 1124271 h 4341716"/>
              <a:gd name="connsiteX375" fmla="*/ 3058565 w 9336686"/>
              <a:gd name="connsiteY375" fmla="*/ 1106452 h 4341716"/>
              <a:gd name="connsiteX376" fmla="*/ 3058565 w 9336686"/>
              <a:gd name="connsiteY376" fmla="*/ 1017534 h 4341716"/>
              <a:gd name="connsiteX377" fmla="*/ 3187592 w 9336686"/>
              <a:gd name="connsiteY377" fmla="*/ 888507 h 4341716"/>
              <a:gd name="connsiteX378" fmla="*/ 3187591 w 9336686"/>
              <a:gd name="connsiteY378" fmla="*/ 888508 h 4341716"/>
              <a:gd name="connsiteX379" fmla="*/ 3316618 w 9336686"/>
              <a:gd name="connsiteY379" fmla="*/ 1017535 h 4341716"/>
              <a:gd name="connsiteX380" fmla="*/ 3316618 w 9336686"/>
              <a:gd name="connsiteY380" fmla="*/ 1087278 h 4341716"/>
              <a:gd name="connsiteX381" fmla="*/ 3324086 w 9336686"/>
              <a:gd name="connsiteY381" fmla="*/ 1124271 h 4341716"/>
              <a:gd name="connsiteX382" fmla="*/ 3442974 w 9336686"/>
              <a:gd name="connsiteY382" fmla="*/ 1203075 h 4341716"/>
              <a:gd name="connsiteX383" fmla="*/ 3561862 w 9336686"/>
              <a:gd name="connsiteY383" fmla="*/ 1124271 h 4341716"/>
              <a:gd name="connsiteX384" fmla="*/ 3571625 w 9336686"/>
              <a:gd name="connsiteY384" fmla="*/ 1075911 h 4341716"/>
              <a:gd name="connsiteX385" fmla="*/ 3571625 w 9336686"/>
              <a:gd name="connsiteY385" fmla="*/ 783111 h 4341716"/>
              <a:gd name="connsiteX386" fmla="*/ 3700652 w 9336686"/>
              <a:gd name="connsiteY386" fmla="*/ 654084 h 4341716"/>
              <a:gd name="connsiteX387" fmla="*/ 3700651 w 9336686"/>
              <a:gd name="connsiteY387" fmla="*/ 654085 h 4341716"/>
              <a:gd name="connsiteX388" fmla="*/ 3829678 w 9336686"/>
              <a:gd name="connsiteY388" fmla="*/ 783112 h 4341716"/>
              <a:gd name="connsiteX389" fmla="*/ 3829678 w 9336686"/>
              <a:gd name="connsiteY389" fmla="*/ 1405848 h 4341716"/>
              <a:gd name="connsiteX390" fmla="*/ 3845908 w 9336686"/>
              <a:gd name="connsiteY390" fmla="*/ 1432599 h 4341716"/>
              <a:gd name="connsiteX391" fmla="*/ 3945472 w 9336686"/>
              <a:gd name="connsiteY391" fmla="*/ 1479553 h 4341716"/>
              <a:gd name="connsiteX392" fmla="*/ 4036708 w 9336686"/>
              <a:gd name="connsiteY392" fmla="*/ 1441762 h 4341716"/>
              <a:gd name="connsiteX393" fmla="*/ 4062914 w 9336686"/>
              <a:gd name="connsiteY393" fmla="*/ 1402893 h 4341716"/>
              <a:gd name="connsiteX394" fmla="*/ 4062914 w 9336686"/>
              <a:gd name="connsiteY394" fmla="*/ 1326765 h 4341716"/>
              <a:gd name="connsiteX395" fmla="*/ 4141718 w 9336686"/>
              <a:gd name="connsiteY395" fmla="*/ 1207877 h 4341716"/>
              <a:gd name="connsiteX396" fmla="*/ 4185518 w 9336686"/>
              <a:gd name="connsiteY396" fmla="*/ 1199035 h 4341716"/>
              <a:gd name="connsiteX397" fmla="*/ 4185518 w 9336686"/>
              <a:gd name="connsiteY397" fmla="*/ 1197669 h 4341716"/>
              <a:gd name="connsiteX398" fmla="*/ 4208998 w 9336686"/>
              <a:gd name="connsiteY398" fmla="*/ 1195302 h 4341716"/>
              <a:gd name="connsiteX399" fmla="*/ 4308727 w 9336686"/>
              <a:gd name="connsiteY399" fmla="*/ 1109353 h 4341716"/>
              <a:gd name="connsiteX400" fmla="*/ 4316928 w 9336686"/>
              <a:gd name="connsiteY400" fmla="*/ 1062882 h 4341716"/>
              <a:gd name="connsiteX401" fmla="*/ 4316928 w 9336686"/>
              <a:gd name="connsiteY401" fmla="*/ 595713 h 4341716"/>
              <a:gd name="connsiteX402" fmla="*/ 4445955 w 9336686"/>
              <a:gd name="connsiteY402" fmla="*/ 466686 h 4341716"/>
              <a:gd name="connsiteX403" fmla="*/ 4445954 w 9336686"/>
              <a:gd name="connsiteY403" fmla="*/ 466685 h 4341716"/>
              <a:gd name="connsiteX404" fmla="*/ 4574981 w 9336686"/>
              <a:gd name="connsiteY404" fmla="*/ 595712 h 4341716"/>
              <a:gd name="connsiteX405" fmla="*/ 4574981 w 9336686"/>
              <a:gd name="connsiteY405" fmla="*/ 916347 h 4341716"/>
              <a:gd name="connsiteX406" fmla="*/ 4592149 w 9336686"/>
              <a:gd name="connsiteY406" fmla="*/ 944642 h 4341716"/>
              <a:gd name="connsiteX407" fmla="*/ 4691712 w 9336686"/>
              <a:gd name="connsiteY407" fmla="*/ 991596 h 4341716"/>
              <a:gd name="connsiteX408" fmla="*/ 4810600 w 9336686"/>
              <a:gd name="connsiteY408" fmla="*/ 912792 h 4341716"/>
              <a:gd name="connsiteX409" fmla="*/ 4816700 w 9336686"/>
              <a:gd name="connsiteY409" fmla="*/ 882576 h 4341716"/>
              <a:gd name="connsiteX410" fmla="*/ 4816700 w 9336686"/>
              <a:gd name="connsiteY410" fmla="*/ 275141 h 4341716"/>
              <a:gd name="connsiteX411" fmla="*/ 4945727 w 9336686"/>
              <a:gd name="connsiteY411" fmla="*/ 146114 h 4341716"/>
              <a:gd name="connsiteX412" fmla="*/ 4945726 w 9336686"/>
              <a:gd name="connsiteY412" fmla="*/ 146115 h 4341716"/>
              <a:gd name="connsiteX413" fmla="*/ 5074753 w 9336686"/>
              <a:gd name="connsiteY413" fmla="*/ 275142 h 4341716"/>
              <a:gd name="connsiteX414" fmla="*/ 5074753 w 9336686"/>
              <a:gd name="connsiteY414" fmla="*/ 386500 h 4341716"/>
              <a:gd name="connsiteX415" fmla="*/ 5076579 w 9336686"/>
              <a:gd name="connsiteY415" fmla="*/ 395545 h 4341716"/>
              <a:gd name="connsiteX416" fmla="*/ 5195465 w 9336686"/>
              <a:gd name="connsiteY416" fmla="*/ 474349 h 4341716"/>
              <a:gd name="connsiteX417" fmla="*/ 5314353 w 9336686"/>
              <a:gd name="connsiteY417" fmla="*/ 395545 h 4341716"/>
              <a:gd name="connsiteX418" fmla="*/ 5318490 w 9336686"/>
              <a:gd name="connsiteY418" fmla="*/ 375052 h 4341716"/>
              <a:gd name="connsiteX419" fmla="*/ 5318490 w 9336686"/>
              <a:gd name="connsiteY419" fmla="*/ 129027 h 4341716"/>
              <a:gd name="connsiteX420" fmla="*/ 5447517 w 9336686"/>
              <a:gd name="connsiteY420"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6 w 9336686"/>
              <a:gd name="connsiteY143" fmla="*/ 2205066 h 4341716"/>
              <a:gd name="connsiteX144" fmla="*/ 8584095 w 9336686"/>
              <a:gd name="connsiteY144" fmla="*/ 2205066 h 4341716"/>
              <a:gd name="connsiteX145" fmla="*/ 8584095 w 9336686"/>
              <a:gd name="connsiteY145" fmla="*/ 3394187 h 4341716"/>
              <a:gd name="connsiteX146" fmla="*/ 8573957 w 9336686"/>
              <a:gd name="connsiteY146" fmla="*/ 3343968 h 4341716"/>
              <a:gd name="connsiteX147" fmla="*/ 8455069 w 9336686"/>
              <a:gd name="connsiteY147" fmla="*/ 3265164 h 4341716"/>
              <a:gd name="connsiteX148" fmla="*/ 8336182 w 9336686"/>
              <a:gd name="connsiteY148" fmla="*/ 3343968 h 4341716"/>
              <a:gd name="connsiteX149" fmla="*/ 8326418 w 9336686"/>
              <a:gd name="connsiteY149" fmla="*/ 3392328 h 4341716"/>
              <a:gd name="connsiteX150" fmla="*/ 8326418 w 9336686"/>
              <a:gd name="connsiteY150" fmla="*/ 3978730 h 4341716"/>
              <a:gd name="connsiteX151" fmla="*/ 8197391 w 9336686"/>
              <a:gd name="connsiteY151" fmla="*/ 4107757 h 4341716"/>
              <a:gd name="connsiteX152" fmla="*/ 8197392 w 9336686"/>
              <a:gd name="connsiteY152" fmla="*/ 4107756 h 4341716"/>
              <a:gd name="connsiteX153" fmla="*/ 8068365 w 9336686"/>
              <a:gd name="connsiteY153" fmla="*/ 3978729 h 4341716"/>
              <a:gd name="connsiteX154" fmla="*/ 8068365 w 9336686"/>
              <a:gd name="connsiteY154" fmla="*/ 2205066 h 4341716"/>
              <a:gd name="connsiteX155" fmla="*/ 8068364 w 9336686"/>
              <a:gd name="connsiteY155" fmla="*/ 3081767 h 4341716"/>
              <a:gd name="connsiteX156" fmla="*/ 8058226 w 9336686"/>
              <a:gd name="connsiteY156" fmla="*/ 3031548 h 4341716"/>
              <a:gd name="connsiteX157" fmla="*/ 7939338 w 9336686"/>
              <a:gd name="connsiteY157" fmla="*/ 2952744 h 4341716"/>
              <a:gd name="connsiteX158" fmla="*/ 7820451 w 9336686"/>
              <a:gd name="connsiteY158" fmla="*/ 3031548 h 4341716"/>
              <a:gd name="connsiteX159" fmla="*/ 7816853 w 9336686"/>
              <a:gd name="connsiteY159" fmla="*/ 3049367 h 4341716"/>
              <a:gd name="connsiteX160" fmla="*/ 7816853 w 9336686"/>
              <a:gd name="connsiteY160" fmla="*/ 3358313 h 4341716"/>
              <a:gd name="connsiteX161" fmla="*/ 7687826 w 9336686"/>
              <a:gd name="connsiteY161" fmla="*/ 3487340 h 4341716"/>
              <a:gd name="connsiteX162" fmla="*/ 7687827 w 9336686"/>
              <a:gd name="connsiteY162" fmla="*/ 3487339 h 4341716"/>
              <a:gd name="connsiteX163" fmla="*/ 7558800 w 9336686"/>
              <a:gd name="connsiteY163" fmla="*/ 3358312 h 4341716"/>
              <a:gd name="connsiteX164" fmla="*/ 7558800 w 9336686"/>
              <a:gd name="connsiteY164" fmla="*/ 2977960 h 4341716"/>
              <a:gd name="connsiteX165" fmla="*/ 7551332 w 9336686"/>
              <a:gd name="connsiteY165" fmla="*/ 2940967 h 4341716"/>
              <a:gd name="connsiteX166" fmla="*/ 7432444 w 9336686"/>
              <a:gd name="connsiteY166" fmla="*/ 2862163 h 4341716"/>
              <a:gd name="connsiteX167" fmla="*/ 7303417 w 9336686"/>
              <a:gd name="connsiteY167" fmla="*/ 2991190 h 4341716"/>
              <a:gd name="connsiteX168" fmla="*/ 7303417 w 9336686"/>
              <a:gd name="connsiteY168" fmla="*/ 2205066 h 4341716"/>
              <a:gd name="connsiteX169" fmla="*/ 7303416 w 9336686"/>
              <a:gd name="connsiteY169" fmla="*/ 3761682 h 4341716"/>
              <a:gd name="connsiteX170" fmla="*/ 7174389 w 9336686"/>
              <a:gd name="connsiteY170" fmla="*/ 3890709 h 4341716"/>
              <a:gd name="connsiteX171" fmla="*/ 7174390 w 9336686"/>
              <a:gd name="connsiteY171" fmla="*/ 3890708 h 4341716"/>
              <a:gd name="connsiteX172" fmla="*/ 7045363 w 9336686"/>
              <a:gd name="connsiteY172" fmla="*/ 3761681 h 4341716"/>
              <a:gd name="connsiteX173" fmla="*/ 7045363 w 9336686"/>
              <a:gd name="connsiteY173" fmla="*/ 2205066 h 4341716"/>
              <a:gd name="connsiteX174" fmla="*/ 7045362 w 9336686"/>
              <a:gd name="connsiteY174" fmla="*/ 3778204 h 4341716"/>
              <a:gd name="connsiteX175" fmla="*/ 7035224 w 9336686"/>
              <a:gd name="connsiteY175" fmla="*/ 3727985 h 4341716"/>
              <a:gd name="connsiteX176" fmla="*/ 6916336 w 9336686"/>
              <a:gd name="connsiteY176" fmla="*/ 3649181 h 4341716"/>
              <a:gd name="connsiteX177" fmla="*/ 6797449 w 9336686"/>
              <a:gd name="connsiteY177" fmla="*/ 3727985 h 4341716"/>
              <a:gd name="connsiteX178" fmla="*/ 6787685 w 9336686"/>
              <a:gd name="connsiteY178" fmla="*/ 3776346 h 4341716"/>
              <a:gd name="connsiteX179" fmla="*/ 6787685 w 9336686"/>
              <a:gd name="connsiteY179" fmla="*/ 3861685 h 4341716"/>
              <a:gd name="connsiteX180" fmla="*/ 6658658 w 9336686"/>
              <a:gd name="connsiteY180" fmla="*/ 3990712 h 4341716"/>
              <a:gd name="connsiteX181" fmla="*/ 6658659 w 9336686"/>
              <a:gd name="connsiteY181" fmla="*/ 3990711 h 4341716"/>
              <a:gd name="connsiteX182" fmla="*/ 6529632 w 9336686"/>
              <a:gd name="connsiteY182" fmla="*/ 3861684 h 4341716"/>
              <a:gd name="connsiteX183" fmla="*/ 6529632 w 9336686"/>
              <a:gd name="connsiteY183" fmla="*/ 2205066 h 4341716"/>
              <a:gd name="connsiteX184" fmla="*/ 6529631 w 9336686"/>
              <a:gd name="connsiteY184" fmla="*/ 3267664 h 4341716"/>
              <a:gd name="connsiteX185" fmla="*/ 6519493 w 9336686"/>
              <a:gd name="connsiteY185" fmla="*/ 3217445 h 4341716"/>
              <a:gd name="connsiteX186" fmla="*/ 6400605 w 9336686"/>
              <a:gd name="connsiteY186" fmla="*/ 3138641 h 4341716"/>
              <a:gd name="connsiteX187" fmla="*/ 6281718 w 9336686"/>
              <a:gd name="connsiteY187" fmla="*/ 3217445 h 4341716"/>
              <a:gd name="connsiteX188" fmla="*/ 6278120 w 9336686"/>
              <a:gd name="connsiteY188" fmla="*/ 3235264 h 4341716"/>
              <a:gd name="connsiteX189" fmla="*/ 6278120 w 9336686"/>
              <a:gd name="connsiteY189" fmla="*/ 3324182 h 4341716"/>
              <a:gd name="connsiteX190" fmla="*/ 6149093 w 9336686"/>
              <a:gd name="connsiteY190" fmla="*/ 3453209 h 4341716"/>
              <a:gd name="connsiteX191" fmla="*/ 6149094 w 9336686"/>
              <a:gd name="connsiteY191" fmla="*/ 3453208 h 4341716"/>
              <a:gd name="connsiteX192" fmla="*/ 6020067 w 9336686"/>
              <a:gd name="connsiteY192" fmla="*/ 3324181 h 4341716"/>
              <a:gd name="connsiteX193" fmla="*/ 6020067 w 9336686"/>
              <a:gd name="connsiteY193" fmla="*/ 3254438 h 4341716"/>
              <a:gd name="connsiteX194" fmla="*/ 6012599 w 9336686"/>
              <a:gd name="connsiteY194" fmla="*/ 3217445 h 4341716"/>
              <a:gd name="connsiteX195" fmla="*/ 5893711 w 9336686"/>
              <a:gd name="connsiteY195" fmla="*/ 3138641 h 4341716"/>
              <a:gd name="connsiteX196" fmla="*/ 5774823 w 9336686"/>
              <a:gd name="connsiteY196" fmla="*/ 3217445 h 4341716"/>
              <a:gd name="connsiteX197" fmla="*/ 5765060 w 9336686"/>
              <a:gd name="connsiteY197" fmla="*/ 3265805 h 4341716"/>
              <a:gd name="connsiteX198" fmla="*/ 5765060 w 9336686"/>
              <a:gd name="connsiteY198" fmla="*/ 3558605 h 4341716"/>
              <a:gd name="connsiteX199" fmla="*/ 5636033 w 9336686"/>
              <a:gd name="connsiteY199" fmla="*/ 3687632 h 4341716"/>
              <a:gd name="connsiteX200" fmla="*/ 5636034 w 9336686"/>
              <a:gd name="connsiteY200" fmla="*/ 3687631 h 4341716"/>
              <a:gd name="connsiteX201" fmla="*/ 5507007 w 9336686"/>
              <a:gd name="connsiteY201" fmla="*/ 3558604 h 4341716"/>
              <a:gd name="connsiteX202" fmla="*/ 5507007 w 9336686"/>
              <a:gd name="connsiteY202" fmla="*/ 2935868 h 4341716"/>
              <a:gd name="connsiteX203" fmla="*/ 5490777 w 9336686"/>
              <a:gd name="connsiteY203" fmla="*/ 2909117 h 4341716"/>
              <a:gd name="connsiteX204" fmla="*/ 5391213 w 9336686"/>
              <a:gd name="connsiteY204" fmla="*/ 2862163 h 4341716"/>
              <a:gd name="connsiteX205" fmla="*/ 5299977 w 9336686"/>
              <a:gd name="connsiteY205" fmla="*/ 2899954 h 4341716"/>
              <a:gd name="connsiteX206" fmla="*/ 5273771 w 9336686"/>
              <a:gd name="connsiteY206" fmla="*/ 2938823 h 4341716"/>
              <a:gd name="connsiteX207" fmla="*/ 5273771 w 9336686"/>
              <a:gd name="connsiteY207" fmla="*/ 3014951 h 4341716"/>
              <a:gd name="connsiteX208" fmla="*/ 5194967 w 9336686"/>
              <a:gd name="connsiteY208" fmla="*/ 3133839 h 4341716"/>
              <a:gd name="connsiteX209" fmla="*/ 5151167 w 9336686"/>
              <a:gd name="connsiteY209" fmla="*/ 3142681 h 4341716"/>
              <a:gd name="connsiteX210" fmla="*/ 5151167 w 9336686"/>
              <a:gd name="connsiteY210" fmla="*/ 3144047 h 4341716"/>
              <a:gd name="connsiteX211" fmla="*/ 5127687 w 9336686"/>
              <a:gd name="connsiteY211" fmla="*/ 3146414 h 4341716"/>
              <a:gd name="connsiteX212" fmla="*/ 5027958 w 9336686"/>
              <a:gd name="connsiteY212" fmla="*/ 3232363 h 4341716"/>
              <a:gd name="connsiteX213" fmla="*/ 5019757 w 9336686"/>
              <a:gd name="connsiteY213" fmla="*/ 3278834 h 4341716"/>
              <a:gd name="connsiteX214" fmla="*/ 5019757 w 9336686"/>
              <a:gd name="connsiteY214" fmla="*/ 3746003 h 4341716"/>
              <a:gd name="connsiteX215" fmla="*/ 4890730 w 9336686"/>
              <a:gd name="connsiteY215" fmla="*/ 3875030 h 4341716"/>
              <a:gd name="connsiteX216" fmla="*/ 4890731 w 9336686"/>
              <a:gd name="connsiteY216" fmla="*/ 3875031 h 4341716"/>
              <a:gd name="connsiteX217" fmla="*/ 4761704 w 9336686"/>
              <a:gd name="connsiteY217" fmla="*/ 3746004 h 4341716"/>
              <a:gd name="connsiteX218" fmla="*/ 4761704 w 9336686"/>
              <a:gd name="connsiteY218" fmla="*/ 3425369 h 4341716"/>
              <a:gd name="connsiteX219" fmla="*/ 4744536 w 9336686"/>
              <a:gd name="connsiteY219" fmla="*/ 3397074 h 4341716"/>
              <a:gd name="connsiteX220" fmla="*/ 4644973 w 9336686"/>
              <a:gd name="connsiteY220" fmla="*/ 3350120 h 4341716"/>
              <a:gd name="connsiteX221" fmla="*/ 4526085 w 9336686"/>
              <a:gd name="connsiteY221" fmla="*/ 3428924 h 4341716"/>
              <a:gd name="connsiteX222" fmla="*/ 4519985 w 9336686"/>
              <a:gd name="connsiteY222" fmla="*/ 3459140 h 4341716"/>
              <a:gd name="connsiteX223" fmla="*/ 4519985 w 9336686"/>
              <a:gd name="connsiteY223" fmla="*/ 4066575 h 4341716"/>
              <a:gd name="connsiteX224" fmla="*/ 4390958 w 9336686"/>
              <a:gd name="connsiteY224" fmla="*/ 4195602 h 4341716"/>
              <a:gd name="connsiteX225" fmla="*/ 4390959 w 9336686"/>
              <a:gd name="connsiteY225" fmla="*/ 4195601 h 4341716"/>
              <a:gd name="connsiteX226" fmla="*/ 4261932 w 9336686"/>
              <a:gd name="connsiteY226" fmla="*/ 4066574 h 4341716"/>
              <a:gd name="connsiteX227" fmla="*/ 4261932 w 9336686"/>
              <a:gd name="connsiteY227" fmla="*/ 3955216 h 4341716"/>
              <a:gd name="connsiteX228" fmla="*/ 4260106 w 9336686"/>
              <a:gd name="connsiteY228" fmla="*/ 3946171 h 4341716"/>
              <a:gd name="connsiteX229" fmla="*/ 4141220 w 9336686"/>
              <a:gd name="connsiteY229" fmla="*/ 3867367 h 4341716"/>
              <a:gd name="connsiteX230" fmla="*/ 4022332 w 9336686"/>
              <a:gd name="connsiteY230" fmla="*/ 3946171 h 4341716"/>
              <a:gd name="connsiteX231" fmla="*/ 4018195 w 9336686"/>
              <a:gd name="connsiteY231" fmla="*/ 3966664 h 4341716"/>
              <a:gd name="connsiteX232" fmla="*/ 4018195 w 9336686"/>
              <a:gd name="connsiteY232" fmla="*/ 4212689 h 4341716"/>
              <a:gd name="connsiteX233" fmla="*/ 3889168 w 9336686"/>
              <a:gd name="connsiteY233" fmla="*/ 4341716 h 4341716"/>
              <a:gd name="connsiteX234" fmla="*/ 3889169 w 9336686"/>
              <a:gd name="connsiteY234" fmla="*/ 4341715 h 4341716"/>
              <a:gd name="connsiteX235" fmla="*/ 3760142 w 9336686"/>
              <a:gd name="connsiteY235" fmla="*/ 4212688 h 4341716"/>
              <a:gd name="connsiteX236" fmla="*/ 3760142 w 9336686"/>
              <a:gd name="connsiteY236" fmla="*/ 3745519 h 4341716"/>
              <a:gd name="connsiteX237" fmla="*/ 3751941 w 9336686"/>
              <a:gd name="connsiteY237" fmla="*/ 3699048 h 4341716"/>
              <a:gd name="connsiteX238" fmla="*/ 3652212 w 9336686"/>
              <a:gd name="connsiteY238" fmla="*/ 3613099 h 4341716"/>
              <a:gd name="connsiteX239" fmla="*/ 3628732 w 9336686"/>
              <a:gd name="connsiteY239" fmla="*/ 3610732 h 4341716"/>
              <a:gd name="connsiteX240" fmla="*/ 3628732 w 9336686"/>
              <a:gd name="connsiteY240" fmla="*/ 3609366 h 4341716"/>
              <a:gd name="connsiteX241" fmla="*/ 3584932 w 9336686"/>
              <a:gd name="connsiteY241" fmla="*/ 3600524 h 4341716"/>
              <a:gd name="connsiteX242" fmla="*/ 3506128 w 9336686"/>
              <a:gd name="connsiteY242" fmla="*/ 3481636 h 4341716"/>
              <a:gd name="connsiteX243" fmla="*/ 3506128 w 9336686"/>
              <a:gd name="connsiteY243" fmla="*/ 3431307 h 4341716"/>
              <a:gd name="connsiteX244" fmla="*/ 3500614 w 9336686"/>
              <a:gd name="connsiteY244" fmla="*/ 3403994 h 4341716"/>
              <a:gd name="connsiteX245" fmla="*/ 3381726 w 9336686"/>
              <a:gd name="connsiteY245" fmla="*/ 3325190 h 4341716"/>
              <a:gd name="connsiteX246" fmla="*/ 3290490 w 9336686"/>
              <a:gd name="connsiteY246" fmla="*/ 3362981 h 4341716"/>
              <a:gd name="connsiteX247" fmla="*/ 3263554 w 9336686"/>
              <a:gd name="connsiteY247" fmla="*/ 3402932 h 4341716"/>
              <a:gd name="connsiteX248" fmla="*/ 3263554 w 9336686"/>
              <a:gd name="connsiteY248" fmla="*/ 3631142 h 4341716"/>
              <a:gd name="connsiteX249" fmla="*/ 3134527 w 9336686"/>
              <a:gd name="connsiteY249" fmla="*/ 3760169 h 4341716"/>
              <a:gd name="connsiteX250" fmla="*/ 3134528 w 9336686"/>
              <a:gd name="connsiteY250" fmla="*/ 3760168 h 4341716"/>
              <a:gd name="connsiteX251" fmla="*/ 3005501 w 9336686"/>
              <a:gd name="connsiteY251" fmla="*/ 3631141 h 4341716"/>
              <a:gd name="connsiteX252" fmla="*/ 3005501 w 9336686"/>
              <a:gd name="connsiteY252" fmla="*/ 2991769 h 4341716"/>
              <a:gd name="connsiteX253" fmla="*/ 3000280 w 9336686"/>
              <a:gd name="connsiteY253" fmla="*/ 2965907 h 4341716"/>
              <a:gd name="connsiteX254" fmla="*/ 2881392 w 9336686"/>
              <a:gd name="connsiteY254" fmla="*/ 2887103 h 4341716"/>
              <a:gd name="connsiteX255" fmla="*/ 2762505 w 9336686"/>
              <a:gd name="connsiteY255" fmla="*/ 2965907 h 4341716"/>
              <a:gd name="connsiteX256" fmla="*/ 2762032 w 9336686"/>
              <a:gd name="connsiteY256" fmla="*/ 2968250 h 4341716"/>
              <a:gd name="connsiteX257" fmla="*/ 2762032 w 9336686"/>
              <a:gd name="connsiteY257" fmla="*/ 3113195 h 4341716"/>
              <a:gd name="connsiteX258" fmla="*/ 2683229 w 9336686"/>
              <a:gd name="connsiteY258" fmla="*/ 3232083 h 4341716"/>
              <a:gd name="connsiteX259" fmla="*/ 2635159 w 9336686"/>
              <a:gd name="connsiteY259" fmla="*/ 3241787 h 4341716"/>
              <a:gd name="connsiteX260" fmla="*/ 2635159 w 9336686"/>
              <a:gd name="connsiteY260" fmla="*/ 3242525 h 4341716"/>
              <a:gd name="connsiteX261" fmla="*/ 2611679 w 9336686"/>
              <a:gd name="connsiteY261" fmla="*/ 3244892 h 4341716"/>
              <a:gd name="connsiteX262" fmla="*/ 2534615 w 9336686"/>
              <a:gd name="connsiteY262" fmla="*/ 3291336 h 4341716"/>
              <a:gd name="connsiteX263" fmla="*/ 2512827 w 9336686"/>
              <a:gd name="connsiteY263" fmla="*/ 3329312 h 4341716"/>
              <a:gd name="connsiteX264" fmla="*/ 2512827 w 9336686"/>
              <a:gd name="connsiteY264" fmla="*/ 3454880 h 4341716"/>
              <a:gd name="connsiteX265" fmla="*/ 2434024 w 9336686"/>
              <a:gd name="connsiteY265" fmla="*/ 3573768 h 4341716"/>
              <a:gd name="connsiteX266" fmla="*/ 2385954 w 9336686"/>
              <a:gd name="connsiteY266" fmla="*/ 3583472 h 4341716"/>
              <a:gd name="connsiteX267" fmla="*/ 2385954 w 9336686"/>
              <a:gd name="connsiteY267" fmla="*/ 3584210 h 4341716"/>
              <a:gd name="connsiteX268" fmla="*/ 2362474 w 9336686"/>
              <a:gd name="connsiteY268" fmla="*/ 3586577 h 4341716"/>
              <a:gd name="connsiteX269" fmla="*/ 2285410 w 9336686"/>
              <a:gd name="connsiteY269" fmla="*/ 3633021 h 4341716"/>
              <a:gd name="connsiteX270" fmla="*/ 2273449 w 9336686"/>
              <a:gd name="connsiteY270" fmla="*/ 3653869 h 4341716"/>
              <a:gd name="connsiteX271" fmla="*/ 2273449 w 9336686"/>
              <a:gd name="connsiteY271" fmla="*/ 3867367 h 4341716"/>
              <a:gd name="connsiteX272" fmla="*/ 2144423 w 9336686"/>
              <a:gd name="connsiteY272" fmla="*/ 3996394 h 4341716"/>
              <a:gd name="connsiteX273" fmla="*/ 2144424 w 9336686"/>
              <a:gd name="connsiteY273" fmla="*/ 3996393 h 4341716"/>
              <a:gd name="connsiteX274" fmla="*/ 2015396 w 9336686"/>
              <a:gd name="connsiteY274" fmla="*/ 3867366 h 4341716"/>
              <a:gd name="connsiteX275" fmla="*/ 2015396 w 9336686"/>
              <a:gd name="connsiteY275" fmla="*/ 3400197 h 4341716"/>
              <a:gd name="connsiteX276" fmla="*/ 2007195 w 9336686"/>
              <a:gd name="connsiteY276" fmla="*/ 3353726 h 4341716"/>
              <a:gd name="connsiteX277" fmla="*/ 1907467 w 9336686"/>
              <a:gd name="connsiteY277" fmla="*/ 3267777 h 4341716"/>
              <a:gd name="connsiteX278" fmla="*/ 1883987 w 9336686"/>
              <a:gd name="connsiteY278" fmla="*/ 3265410 h 4341716"/>
              <a:gd name="connsiteX279" fmla="*/ 1883987 w 9336686"/>
              <a:gd name="connsiteY279" fmla="*/ 3264044 h 4341716"/>
              <a:gd name="connsiteX280" fmla="*/ 1840187 w 9336686"/>
              <a:gd name="connsiteY280" fmla="*/ 3255202 h 4341716"/>
              <a:gd name="connsiteX281" fmla="*/ 1761383 w 9336686"/>
              <a:gd name="connsiteY281" fmla="*/ 3136314 h 4341716"/>
              <a:gd name="connsiteX282" fmla="*/ 1761383 w 9336686"/>
              <a:gd name="connsiteY282" fmla="*/ 2996103 h 4341716"/>
              <a:gd name="connsiteX283" fmla="*/ 1755287 w 9336686"/>
              <a:gd name="connsiteY283" fmla="*/ 2965907 h 4341716"/>
              <a:gd name="connsiteX284" fmla="*/ 1636398 w 9336686"/>
              <a:gd name="connsiteY284" fmla="*/ 2887103 h 4341716"/>
              <a:gd name="connsiteX285" fmla="*/ 1517510 w 9336686"/>
              <a:gd name="connsiteY285" fmla="*/ 2965907 h 4341716"/>
              <a:gd name="connsiteX286" fmla="*/ 1515568 w 9336686"/>
              <a:gd name="connsiteY286" fmla="*/ 2975527 h 4341716"/>
              <a:gd name="connsiteX287" fmla="*/ 1515568 w 9336686"/>
              <a:gd name="connsiteY287" fmla="*/ 3239907 h 4341716"/>
              <a:gd name="connsiteX288" fmla="*/ 1386541 w 9336686"/>
              <a:gd name="connsiteY288" fmla="*/ 3368934 h 4341716"/>
              <a:gd name="connsiteX289" fmla="*/ 1386542 w 9336686"/>
              <a:gd name="connsiteY289" fmla="*/ 3368933 h 4341716"/>
              <a:gd name="connsiteX290" fmla="*/ 1257514 w 9336686"/>
              <a:gd name="connsiteY290" fmla="*/ 3239906 h 4341716"/>
              <a:gd name="connsiteX291" fmla="*/ 1257514 w 9336686"/>
              <a:gd name="connsiteY291" fmla="*/ 2772737 h 4341716"/>
              <a:gd name="connsiteX292" fmla="*/ 1249314 w 9336686"/>
              <a:gd name="connsiteY292" fmla="*/ 2726266 h 4341716"/>
              <a:gd name="connsiteX293" fmla="*/ 1149584 w 9336686"/>
              <a:gd name="connsiteY293" fmla="*/ 2640317 h 4341716"/>
              <a:gd name="connsiteX294" fmla="*/ 1126104 w 9336686"/>
              <a:gd name="connsiteY294" fmla="*/ 2637950 h 4341716"/>
              <a:gd name="connsiteX295" fmla="*/ 1126104 w 9336686"/>
              <a:gd name="connsiteY295" fmla="*/ 2636584 h 4341716"/>
              <a:gd name="connsiteX296" fmla="*/ 1082305 w 9336686"/>
              <a:gd name="connsiteY296" fmla="*/ 2627742 h 4341716"/>
              <a:gd name="connsiteX297" fmla="*/ 1003500 w 9336686"/>
              <a:gd name="connsiteY297" fmla="*/ 2508854 h 4341716"/>
              <a:gd name="connsiteX298" fmla="*/ 1003500 w 9336686"/>
              <a:gd name="connsiteY298" fmla="*/ 2387433 h 4341716"/>
              <a:gd name="connsiteX299" fmla="*/ 1003269 w 9336686"/>
              <a:gd name="connsiteY299" fmla="*/ 2386290 h 4341716"/>
              <a:gd name="connsiteX300" fmla="*/ 884381 w 9336686"/>
              <a:gd name="connsiteY300" fmla="*/ 2307486 h 4341716"/>
              <a:gd name="connsiteX301" fmla="*/ 765494 w 9336686"/>
              <a:gd name="connsiteY301" fmla="*/ 2386290 h 4341716"/>
              <a:gd name="connsiteX302" fmla="*/ 762038 w 9336686"/>
              <a:gd name="connsiteY302" fmla="*/ 2403410 h 4341716"/>
              <a:gd name="connsiteX303" fmla="*/ 762038 w 9336686"/>
              <a:gd name="connsiteY303" fmla="*/ 2614672 h 4341716"/>
              <a:gd name="connsiteX304" fmla="*/ 683235 w 9336686"/>
              <a:gd name="connsiteY304" fmla="*/ 2733560 h 4341716"/>
              <a:gd name="connsiteX305" fmla="*/ 635165 w 9336686"/>
              <a:gd name="connsiteY305" fmla="*/ 2743264 h 4341716"/>
              <a:gd name="connsiteX306" fmla="*/ 635165 w 9336686"/>
              <a:gd name="connsiteY306" fmla="*/ 2744002 h 4341716"/>
              <a:gd name="connsiteX307" fmla="*/ 611685 w 9336686"/>
              <a:gd name="connsiteY307" fmla="*/ 2746369 h 4341716"/>
              <a:gd name="connsiteX308" fmla="*/ 534621 w 9336686"/>
              <a:gd name="connsiteY308" fmla="*/ 2792813 h 4341716"/>
              <a:gd name="connsiteX309" fmla="*/ 512066 w 9336686"/>
              <a:gd name="connsiteY309" fmla="*/ 2832126 h 4341716"/>
              <a:gd name="connsiteX310" fmla="*/ 512066 w 9336686"/>
              <a:gd name="connsiteY310" fmla="*/ 3531739 h 4341716"/>
              <a:gd name="connsiteX311" fmla="*/ 383039 w 9336686"/>
              <a:gd name="connsiteY311" fmla="*/ 3660766 h 4341716"/>
              <a:gd name="connsiteX312" fmla="*/ 383040 w 9336686"/>
              <a:gd name="connsiteY312" fmla="*/ 3660765 h 4341716"/>
              <a:gd name="connsiteX313" fmla="*/ 254013 w 9336686"/>
              <a:gd name="connsiteY313" fmla="*/ 3531738 h 4341716"/>
              <a:gd name="connsiteX314" fmla="*/ 254013 w 9336686"/>
              <a:gd name="connsiteY314" fmla="*/ 3064569 h 4341716"/>
              <a:gd name="connsiteX315" fmla="*/ 245812 w 9336686"/>
              <a:gd name="connsiteY315" fmla="*/ 3018098 h 4341716"/>
              <a:gd name="connsiteX316" fmla="*/ 146083 w 9336686"/>
              <a:gd name="connsiteY316" fmla="*/ 2932149 h 4341716"/>
              <a:gd name="connsiteX317" fmla="*/ 122603 w 9336686"/>
              <a:gd name="connsiteY317" fmla="*/ 2929782 h 4341716"/>
              <a:gd name="connsiteX318" fmla="*/ 122603 w 9336686"/>
              <a:gd name="connsiteY318" fmla="*/ 2928416 h 4341716"/>
              <a:gd name="connsiteX319" fmla="*/ 78803 w 9336686"/>
              <a:gd name="connsiteY319" fmla="*/ 2919574 h 4341716"/>
              <a:gd name="connsiteX320" fmla="*/ 22035 w 9336686"/>
              <a:gd name="connsiteY320" fmla="*/ 2872826 h 4341716"/>
              <a:gd name="connsiteX321" fmla="*/ 0 w 9336686"/>
              <a:gd name="connsiteY321" fmla="*/ 2800689 h 4341716"/>
              <a:gd name="connsiteX322" fmla="*/ 0 w 9336686"/>
              <a:gd name="connsiteY322" fmla="*/ 783111 h 4341716"/>
              <a:gd name="connsiteX323" fmla="*/ 129027 w 9336686"/>
              <a:gd name="connsiteY323" fmla="*/ 654084 h 4341716"/>
              <a:gd name="connsiteX324" fmla="*/ 129026 w 9336686"/>
              <a:gd name="connsiteY324" fmla="*/ 654085 h 4341716"/>
              <a:gd name="connsiteX325" fmla="*/ 258053 w 9336686"/>
              <a:gd name="connsiteY325" fmla="*/ 783112 h 4341716"/>
              <a:gd name="connsiteX326" fmla="*/ 258053 w 9336686"/>
              <a:gd name="connsiteY326" fmla="*/ 1405848 h 4341716"/>
              <a:gd name="connsiteX327" fmla="*/ 274283 w 9336686"/>
              <a:gd name="connsiteY327" fmla="*/ 1432599 h 4341716"/>
              <a:gd name="connsiteX328" fmla="*/ 373847 w 9336686"/>
              <a:gd name="connsiteY328" fmla="*/ 1479553 h 4341716"/>
              <a:gd name="connsiteX329" fmla="*/ 492735 w 9336686"/>
              <a:gd name="connsiteY329" fmla="*/ 1400749 h 4341716"/>
              <a:gd name="connsiteX330" fmla="*/ 494536 w 9336686"/>
              <a:gd name="connsiteY330" fmla="*/ 1391827 h 4341716"/>
              <a:gd name="connsiteX331" fmla="*/ 494536 w 9336686"/>
              <a:gd name="connsiteY331" fmla="*/ 964051 h 4341716"/>
              <a:gd name="connsiteX332" fmla="*/ 623563 w 9336686"/>
              <a:gd name="connsiteY332" fmla="*/ 835024 h 4341716"/>
              <a:gd name="connsiteX333" fmla="*/ 623562 w 9336686"/>
              <a:gd name="connsiteY333" fmla="*/ 835025 h 4341716"/>
              <a:gd name="connsiteX334" fmla="*/ 752589 w 9336686"/>
              <a:gd name="connsiteY334" fmla="*/ 964052 h 4341716"/>
              <a:gd name="connsiteX335" fmla="*/ 752590 w 9336686"/>
              <a:gd name="connsiteY335" fmla="*/ 947529 h 4341716"/>
              <a:gd name="connsiteX336" fmla="*/ 762728 w 9336686"/>
              <a:gd name="connsiteY336" fmla="*/ 997748 h 4341716"/>
              <a:gd name="connsiteX337" fmla="*/ 881616 w 9336686"/>
              <a:gd name="connsiteY337" fmla="*/ 1076552 h 4341716"/>
              <a:gd name="connsiteX338" fmla="*/ 1000503 w 9336686"/>
              <a:gd name="connsiteY338" fmla="*/ 997748 h 4341716"/>
              <a:gd name="connsiteX339" fmla="*/ 1010267 w 9336686"/>
              <a:gd name="connsiteY339" fmla="*/ 949388 h 4341716"/>
              <a:gd name="connsiteX340" fmla="*/ 1010267 w 9336686"/>
              <a:gd name="connsiteY340" fmla="*/ 362986 h 4341716"/>
              <a:gd name="connsiteX341" fmla="*/ 1139294 w 9336686"/>
              <a:gd name="connsiteY341" fmla="*/ 233959 h 4341716"/>
              <a:gd name="connsiteX342" fmla="*/ 1139293 w 9336686"/>
              <a:gd name="connsiteY342" fmla="*/ 233960 h 4341716"/>
              <a:gd name="connsiteX343" fmla="*/ 1268320 w 9336686"/>
              <a:gd name="connsiteY343" fmla="*/ 362987 h 4341716"/>
              <a:gd name="connsiteX344" fmla="*/ 1268321 w 9336686"/>
              <a:gd name="connsiteY344" fmla="*/ 1259949 h 4341716"/>
              <a:gd name="connsiteX345" fmla="*/ 1278459 w 9336686"/>
              <a:gd name="connsiteY345" fmla="*/ 1310168 h 4341716"/>
              <a:gd name="connsiteX346" fmla="*/ 1397347 w 9336686"/>
              <a:gd name="connsiteY346" fmla="*/ 1388972 h 4341716"/>
              <a:gd name="connsiteX347" fmla="*/ 1516234 w 9336686"/>
              <a:gd name="connsiteY347" fmla="*/ 1310168 h 4341716"/>
              <a:gd name="connsiteX348" fmla="*/ 1519832 w 9336686"/>
              <a:gd name="connsiteY348" fmla="*/ 1292349 h 4341716"/>
              <a:gd name="connsiteX349" fmla="*/ 1519832 w 9336686"/>
              <a:gd name="connsiteY349" fmla="*/ 983403 h 4341716"/>
              <a:gd name="connsiteX350" fmla="*/ 1648859 w 9336686"/>
              <a:gd name="connsiteY350" fmla="*/ 854376 h 4341716"/>
              <a:gd name="connsiteX351" fmla="*/ 1648858 w 9336686"/>
              <a:gd name="connsiteY351" fmla="*/ 854377 h 4341716"/>
              <a:gd name="connsiteX352" fmla="*/ 1777885 w 9336686"/>
              <a:gd name="connsiteY352" fmla="*/ 983404 h 4341716"/>
              <a:gd name="connsiteX353" fmla="*/ 1777885 w 9336686"/>
              <a:gd name="connsiteY353" fmla="*/ 1363756 h 4341716"/>
              <a:gd name="connsiteX354" fmla="*/ 1785353 w 9336686"/>
              <a:gd name="connsiteY354" fmla="*/ 1400749 h 4341716"/>
              <a:gd name="connsiteX355" fmla="*/ 1904241 w 9336686"/>
              <a:gd name="connsiteY355" fmla="*/ 1479553 h 4341716"/>
              <a:gd name="connsiteX356" fmla="*/ 2033268 w 9336686"/>
              <a:gd name="connsiteY356" fmla="*/ 1350526 h 4341716"/>
              <a:gd name="connsiteX357" fmla="*/ 2033269 w 9336686"/>
              <a:gd name="connsiteY357" fmla="*/ 580034 h 4341716"/>
              <a:gd name="connsiteX358" fmla="*/ 2162296 w 9336686"/>
              <a:gd name="connsiteY358" fmla="*/ 451007 h 4341716"/>
              <a:gd name="connsiteX359" fmla="*/ 2162295 w 9336686"/>
              <a:gd name="connsiteY359" fmla="*/ 451008 h 4341716"/>
              <a:gd name="connsiteX360" fmla="*/ 2291322 w 9336686"/>
              <a:gd name="connsiteY360" fmla="*/ 580035 h 4341716"/>
              <a:gd name="connsiteX361" fmla="*/ 2291323 w 9336686"/>
              <a:gd name="connsiteY361" fmla="*/ 563512 h 4341716"/>
              <a:gd name="connsiteX362" fmla="*/ 2301461 w 9336686"/>
              <a:gd name="connsiteY362" fmla="*/ 613731 h 4341716"/>
              <a:gd name="connsiteX363" fmla="*/ 2420349 w 9336686"/>
              <a:gd name="connsiteY363" fmla="*/ 692535 h 4341716"/>
              <a:gd name="connsiteX364" fmla="*/ 2539236 w 9336686"/>
              <a:gd name="connsiteY364" fmla="*/ 613731 h 4341716"/>
              <a:gd name="connsiteX365" fmla="*/ 2549000 w 9336686"/>
              <a:gd name="connsiteY365" fmla="*/ 565370 h 4341716"/>
              <a:gd name="connsiteX366" fmla="*/ 2549000 w 9336686"/>
              <a:gd name="connsiteY366" fmla="*/ 480031 h 4341716"/>
              <a:gd name="connsiteX367" fmla="*/ 2678027 w 9336686"/>
              <a:gd name="connsiteY367" fmla="*/ 351004 h 4341716"/>
              <a:gd name="connsiteX368" fmla="*/ 2678026 w 9336686"/>
              <a:gd name="connsiteY368" fmla="*/ 351005 h 4341716"/>
              <a:gd name="connsiteX369" fmla="*/ 2807053 w 9336686"/>
              <a:gd name="connsiteY369" fmla="*/ 480032 h 4341716"/>
              <a:gd name="connsiteX370" fmla="*/ 2807054 w 9336686"/>
              <a:gd name="connsiteY370" fmla="*/ 1074052 h 4341716"/>
              <a:gd name="connsiteX371" fmla="*/ 2817192 w 9336686"/>
              <a:gd name="connsiteY371" fmla="*/ 1124271 h 4341716"/>
              <a:gd name="connsiteX372" fmla="*/ 2936080 w 9336686"/>
              <a:gd name="connsiteY372" fmla="*/ 1203075 h 4341716"/>
              <a:gd name="connsiteX373" fmla="*/ 3054967 w 9336686"/>
              <a:gd name="connsiteY373" fmla="*/ 1124271 h 4341716"/>
              <a:gd name="connsiteX374" fmla="*/ 3058565 w 9336686"/>
              <a:gd name="connsiteY374" fmla="*/ 1106452 h 4341716"/>
              <a:gd name="connsiteX375" fmla="*/ 3058565 w 9336686"/>
              <a:gd name="connsiteY375" fmla="*/ 1017534 h 4341716"/>
              <a:gd name="connsiteX376" fmla="*/ 3187592 w 9336686"/>
              <a:gd name="connsiteY376" fmla="*/ 888507 h 4341716"/>
              <a:gd name="connsiteX377" fmla="*/ 3187591 w 9336686"/>
              <a:gd name="connsiteY377" fmla="*/ 888508 h 4341716"/>
              <a:gd name="connsiteX378" fmla="*/ 3316618 w 9336686"/>
              <a:gd name="connsiteY378" fmla="*/ 1017535 h 4341716"/>
              <a:gd name="connsiteX379" fmla="*/ 3316618 w 9336686"/>
              <a:gd name="connsiteY379" fmla="*/ 1087278 h 4341716"/>
              <a:gd name="connsiteX380" fmla="*/ 3324086 w 9336686"/>
              <a:gd name="connsiteY380" fmla="*/ 1124271 h 4341716"/>
              <a:gd name="connsiteX381" fmla="*/ 3442974 w 9336686"/>
              <a:gd name="connsiteY381" fmla="*/ 1203075 h 4341716"/>
              <a:gd name="connsiteX382" fmla="*/ 3561862 w 9336686"/>
              <a:gd name="connsiteY382" fmla="*/ 1124271 h 4341716"/>
              <a:gd name="connsiteX383" fmla="*/ 3571625 w 9336686"/>
              <a:gd name="connsiteY383" fmla="*/ 1075911 h 4341716"/>
              <a:gd name="connsiteX384" fmla="*/ 3571625 w 9336686"/>
              <a:gd name="connsiteY384" fmla="*/ 783111 h 4341716"/>
              <a:gd name="connsiteX385" fmla="*/ 3700652 w 9336686"/>
              <a:gd name="connsiteY385" fmla="*/ 654084 h 4341716"/>
              <a:gd name="connsiteX386" fmla="*/ 3700651 w 9336686"/>
              <a:gd name="connsiteY386" fmla="*/ 654085 h 4341716"/>
              <a:gd name="connsiteX387" fmla="*/ 3829678 w 9336686"/>
              <a:gd name="connsiteY387" fmla="*/ 783112 h 4341716"/>
              <a:gd name="connsiteX388" fmla="*/ 3829678 w 9336686"/>
              <a:gd name="connsiteY388" fmla="*/ 1405848 h 4341716"/>
              <a:gd name="connsiteX389" fmla="*/ 3845908 w 9336686"/>
              <a:gd name="connsiteY389" fmla="*/ 1432599 h 4341716"/>
              <a:gd name="connsiteX390" fmla="*/ 3945472 w 9336686"/>
              <a:gd name="connsiteY390" fmla="*/ 1479553 h 4341716"/>
              <a:gd name="connsiteX391" fmla="*/ 4036708 w 9336686"/>
              <a:gd name="connsiteY391" fmla="*/ 1441762 h 4341716"/>
              <a:gd name="connsiteX392" fmla="*/ 4062914 w 9336686"/>
              <a:gd name="connsiteY392" fmla="*/ 1402893 h 4341716"/>
              <a:gd name="connsiteX393" fmla="*/ 4062914 w 9336686"/>
              <a:gd name="connsiteY393" fmla="*/ 1326765 h 4341716"/>
              <a:gd name="connsiteX394" fmla="*/ 4141718 w 9336686"/>
              <a:gd name="connsiteY394" fmla="*/ 1207877 h 4341716"/>
              <a:gd name="connsiteX395" fmla="*/ 4185518 w 9336686"/>
              <a:gd name="connsiteY395" fmla="*/ 1199035 h 4341716"/>
              <a:gd name="connsiteX396" fmla="*/ 4185518 w 9336686"/>
              <a:gd name="connsiteY396" fmla="*/ 1197669 h 4341716"/>
              <a:gd name="connsiteX397" fmla="*/ 4208998 w 9336686"/>
              <a:gd name="connsiteY397" fmla="*/ 1195302 h 4341716"/>
              <a:gd name="connsiteX398" fmla="*/ 4308727 w 9336686"/>
              <a:gd name="connsiteY398" fmla="*/ 1109353 h 4341716"/>
              <a:gd name="connsiteX399" fmla="*/ 4316928 w 9336686"/>
              <a:gd name="connsiteY399" fmla="*/ 1062882 h 4341716"/>
              <a:gd name="connsiteX400" fmla="*/ 4316928 w 9336686"/>
              <a:gd name="connsiteY400" fmla="*/ 595713 h 4341716"/>
              <a:gd name="connsiteX401" fmla="*/ 4445955 w 9336686"/>
              <a:gd name="connsiteY401" fmla="*/ 466686 h 4341716"/>
              <a:gd name="connsiteX402" fmla="*/ 4445954 w 9336686"/>
              <a:gd name="connsiteY402" fmla="*/ 466685 h 4341716"/>
              <a:gd name="connsiteX403" fmla="*/ 4574981 w 9336686"/>
              <a:gd name="connsiteY403" fmla="*/ 595712 h 4341716"/>
              <a:gd name="connsiteX404" fmla="*/ 4574981 w 9336686"/>
              <a:gd name="connsiteY404" fmla="*/ 916347 h 4341716"/>
              <a:gd name="connsiteX405" fmla="*/ 4592149 w 9336686"/>
              <a:gd name="connsiteY405" fmla="*/ 944642 h 4341716"/>
              <a:gd name="connsiteX406" fmla="*/ 4691712 w 9336686"/>
              <a:gd name="connsiteY406" fmla="*/ 991596 h 4341716"/>
              <a:gd name="connsiteX407" fmla="*/ 4810600 w 9336686"/>
              <a:gd name="connsiteY407" fmla="*/ 912792 h 4341716"/>
              <a:gd name="connsiteX408" fmla="*/ 4816700 w 9336686"/>
              <a:gd name="connsiteY408" fmla="*/ 882576 h 4341716"/>
              <a:gd name="connsiteX409" fmla="*/ 4816700 w 9336686"/>
              <a:gd name="connsiteY409" fmla="*/ 275141 h 4341716"/>
              <a:gd name="connsiteX410" fmla="*/ 4945727 w 9336686"/>
              <a:gd name="connsiteY410" fmla="*/ 146114 h 4341716"/>
              <a:gd name="connsiteX411" fmla="*/ 4945726 w 9336686"/>
              <a:gd name="connsiteY411" fmla="*/ 146115 h 4341716"/>
              <a:gd name="connsiteX412" fmla="*/ 5074753 w 9336686"/>
              <a:gd name="connsiteY412" fmla="*/ 275142 h 4341716"/>
              <a:gd name="connsiteX413" fmla="*/ 5074753 w 9336686"/>
              <a:gd name="connsiteY413" fmla="*/ 386500 h 4341716"/>
              <a:gd name="connsiteX414" fmla="*/ 5076579 w 9336686"/>
              <a:gd name="connsiteY414" fmla="*/ 395545 h 4341716"/>
              <a:gd name="connsiteX415" fmla="*/ 5195465 w 9336686"/>
              <a:gd name="connsiteY415" fmla="*/ 474349 h 4341716"/>
              <a:gd name="connsiteX416" fmla="*/ 5314353 w 9336686"/>
              <a:gd name="connsiteY416" fmla="*/ 395545 h 4341716"/>
              <a:gd name="connsiteX417" fmla="*/ 5318490 w 9336686"/>
              <a:gd name="connsiteY417" fmla="*/ 375052 h 4341716"/>
              <a:gd name="connsiteX418" fmla="*/ 5318490 w 9336686"/>
              <a:gd name="connsiteY418" fmla="*/ 129027 h 4341716"/>
              <a:gd name="connsiteX419" fmla="*/ 5447517 w 9336686"/>
              <a:gd name="connsiteY419" fmla="*/ 0 h 4341716"/>
              <a:gd name="connsiteX0" fmla="*/ 3651347 w 9336686"/>
              <a:gd name="connsiteY0" fmla="*/ 3605718 h 4341716"/>
              <a:gd name="connsiteX1" fmla="*/ 4248149 w 9336686"/>
              <a:gd name="connsiteY1" fmla="*/ 2391669 h 4341716"/>
              <a:gd name="connsiteX2" fmla="*/ 3648504 w 9336686"/>
              <a:gd name="connsiteY2" fmla="*/ 3606586 h 4341716"/>
              <a:gd name="connsiteX3" fmla="*/ 3648898 w 9336686"/>
              <a:gd name="connsiteY3" fmla="*/ 3606552 h 4341716"/>
              <a:gd name="connsiteX4" fmla="*/ 3651347 w 9336686"/>
              <a:gd name="connsiteY4" fmla="*/ 3605718 h 4341716"/>
              <a:gd name="connsiteX5" fmla="*/ 1906601 w 9336686"/>
              <a:gd name="connsiteY5" fmla="*/ 3260396 h 4341716"/>
              <a:gd name="connsiteX6" fmla="*/ 1903759 w 9336686"/>
              <a:gd name="connsiteY6" fmla="*/ 3261264 h 4341716"/>
              <a:gd name="connsiteX7" fmla="*/ 1904153 w 9336686"/>
              <a:gd name="connsiteY7" fmla="*/ 3261230 h 4341716"/>
              <a:gd name="connsiteX8" fmla="*/ 1906601 w 9336686"/>
              <a:gd name="connsiteY8" fmla="*/ 3260396 h 4341716"/>
              <a:gd name="connsiteX9" fmla="*/ 5128552 w 9336686"/>
              <a:gd name="connsiteY9" fmla="*/ 3139033 h 4341716"/>
              <a:gd name="connsiteX10" fmla="*/ 5131001 w 9336686"/>
              <a:gd name="connsiteY10" fmla="*/ 3139867 h 4341716"/>
              <a:gd name="connsiteX11" fmla="*/ 5131395 w 9336686"/>
              <a:gd name="connsiteY11" fmla="*/ 3139901 h 4341716"/>
              <a:gd name="connsiteX12" fmla="*/ 5128552 w 9336686"/>
              <a:gd name="connsiteY12" fmla="*/ 3139033 h 4341716"/>
              <a:gd name="connsiteX13" fmla="*/ 145218 w 9336686"/>
              <a:gd name="connsiteY13" fmla="*/ 2924768 h 4341716"/>
              <a:gd name="connsiteX14" fmla="*/ 142375 w 9336686"/>
              <a:gd name="connsiteY14" fmla="*/ 2925636 h 4341716"/>
              <a:gd name="connsiteX15" fmla="*/ 142769 w 9336686"/>
              <a:gd name="connsiteY15" fmla="*/ 2925602 h 4341716"/>
              <a:gd name="connsiteX16" fmla="*/ 145218 w 9336686"/>
              <a:gd name="connsiteY16" fmla="*/ 2924768 h 4341716"/>
              <a:gd name="connsiteX17" fmla="*/ 1148720 w 9336686"/>
              <a:gd name="connsiteY17" fmla="*/ 2632936 h 4341716"/>
              <a:gd name="connsiteX18" fmla="*/ 1145876 w 9336686"/>
              <a:gd name="connsiteY18" fmla="*/ 2633804 h 4341716"/>
              <a:gd name="connsiteX19" fmla="*/ 1146270 w 9336686"/>
              <a:gd name="connsiteY19" fmla="*/ 2633770 h 4341716"/>
              <a:gd name="connsiteX20" fmla="*/ 1148720 w 9336686"/>
              <a:gd name="connsiteY20" fmla="*/ 2632936 h 4341716"/>
              <a:gd name="connsiteX21" fmla="*/ 8190809 w 9336686"/>
              <a:gd name="connsiteY21" fmla="*/ 1707912 h 4341716"/>
              <a:gd name="connsiteX22" fmla="*/ 8190415 w 9336686"/>
              <a:gd name="connsiteY22" fmla="*/ 1707946 h 4341716"/>
              <a:gd name="connsiteX23" fmla="*/ 8187965 w 9336686"/>
              <a:gd name="connsiteY23" fmla="*/ 1708780 h 4341716"/>
              <a:gd name="connsiteX24" fmla="*/ 8190809 w 9336686"/>
              <a:gd name="connsiteY24" fmla="*/ 1707912 h 4341716"/>
              <a:gd name="connsiteX25" fmla="*/ 9194310 w 9336686"/>
              <a:gd name="connsiteY25" fmla="*/ 1416080 h 4341716"/>
              <a:gd name="connsiteX26" fmla="*/ 9193916 w 9336686"/>
              <a:gd name="connsiteY26" fmla="*/ 1416114 h 4341716"/>
              <a:gd name="connsiteX27" fmla="*/ 9191467 w 9336686"/>
              <a:gd name="connsiteY27" fmla="*/ 1416948 h 4341716"/>
              <a:gd name="connsiteX28" fmla="*/ 9194310 w 9336686"/>
              <a:gd name="connsiteY28" fmla="*/ 1416080 h 4341716"/>
              <a:gd name="connsiteX29" fmla="*/ 4205290 w 9336686"/>
              <a:gd name="connsiteY29" fmla="*/ 1201815 h 4341716"/>
              <a:gd name="connsiteX30" fmla="*/ 4208133 w 9336686"/>
              <a:gd name="connsiteY30" fmla="*/ 1202683 h 4341716"/>
              <a:gd name="connsiteX31" fmla="*/ 4205684 w 9336686"/>
              <a:gd name="connsiteY31" fmla="*/ 1201849 h 4341716"/>
              <a:gd name="connsiteX32" fmla="*/ 4205290 w 9336686"/>
              <a:gd name="connsiteY32" fmla="*/ 1201815 h 4341716"/>
              <a:gd name="connsiteX33" fmla="*/ 7432926 w 9336686"/>
              <a:gd name="connsiteY33" fmla="*/ 1080452 h 4341716"/>
              <a:gd name="connsiteX34" fmla="*/ 7432532 w 9336686"/>
              <a:gd name="connsiteY34" fmla="*/ 1080486 h 4341716"/>
              <a:gd name="connsiteX35" fmla="*/ 7430084 w 9336686"/>
              <a:gd name="connsiteY35" fmla="*/ 1081320 h 4341716"/>
              <a:gd name="connsiteX36" fmla="*/ 7432926 w 9336686"/>
              <a:gd name="connsiteY36" fmla="*/ 1080452 h 4341716"/>
              <a:gd name="connsiteX37" fmla="*/ 5688181 w 9336686"/>
              <a:gd name="connsiteY37" fmla="*/ 735130 h 4341716"/>
              <a:gd name="connsiteX38" fmla="*/ 5687787 w 9336686"/>
              <a:gd name="connsiteY38" fmla="*/ 735164 h 4341716"/>
              <a:gd name="connsiteX39" fmla="*/ 5685338 w 9336686"/>
              <a:gd name="connsiteY39" fmla="*/ 735998 h 4341716"/>
              <a:gd name="connsiteX40" fmla="*/ 5688181 w 9336686"/>
              <a:gd name="connsiteY40" fmla="*/ 735130 h 4341716"/>
              <a:gd name="connsiteX41" fmla="*/ 5447517 w 9336686"/>
              <a:gd name="connsiteY41" fmla="*/ 0 h 4341716"/>
              <a:gd name="connsiteX42" fmla="*/ 5447516 w 9336686"/>
              <a:gd name="connsiteY42" fmla="*/ 1 h 4341716"/>
              <a:gd name="connsiteX43" fmla="*/ 5576543 w 9336686"/>
              <a:gd name="connsiteY43" fmla="*/ 129028 h 4341716"/>
              <a:gd name="connsiteX44" fmla="*/ 5576543 w 9336686"/>
              <a:gd name="connsiteY44" fmla="*/ 596197 h 4341716"/>
              <a:gd name="connsiteX45" fmla="*/ 5584744 w 9336686"/>
              <a:gd name="connsiteY45" fmla="*/ 642668 h 4341716"/>
              <a:gd name="connsiteX46" fmla="*/ 5684473 w 9336686"/>
              <a:gd name="connsiteY46" fmla="*/ 728617 h 4341716"/>
              <a:gd name="connsiteX47" fmla="*/ 5707953 w 9336686"/>
              <a:gd name="connsiteY47" fmla="*/ 730984 h 4341716"/>
              <a:gd name="connsiteX48" fmla="*/ 5707953 w 9336686"/>
              <a:gd name="connsiteY48" fmla="*/ 732350 h 4341716"/>
              <a:gd name="connsiteX49" fmla="*/ 5751753 w 9336686"/>
              <a:gd name="connsiteY49" fmla="*/ 741192 h 4341716"/>
              <a:gd name="connsiteX50" fmla="*/ 5830557 w 9336686"/>
              <a:gd name="connsiteY50" fmla="*/ 860080 h 4341716"/>
              <a:gd name="connsiteX51" fmla="*/ 5830557 w 9336686"/>
              <a:gd name="connsiteY51" fmla="*/ 910409 h 4341716"/>
              <a:gd name="connsiteX52" fmla="*/ 5836071 w 9336686"/>
              <a:gd name="connsiteY52" fmla="*/ 937722 h 4341716"/>
              <a:gd name="connsiteX53" fmla="*/ 5954959 w 9336686"/>
              <a:gd name="connsiteY53" fmla="*/ 1016526 h 4341716"/>
              <a:gd name="connsiteX54" fmla="*/ 6046195 w 9336686"/>
              <a:gd name="connsiteY54" fmla="*/ 978735 h 4341716"/>
              <a:gd name="connsiteX55" fmla="*/ 6073131 w 9336686"/>
              <a:gd name="connsiteY55" fmla="*/ 938784 h 4341716"/>
              <a:gd name="connsiteX56" fmla="*/ 6073131 w 9336686"/>
              <a:gd name="connsiteY56" fmla="*/ 710574 h 4341716"/>
              <a:gd name="connsiteX57" fmla="*/ 6202158 w 9336686"/>
              <a:gd name="connsiteY57" fmla="*/ 581547 h 4341716"/>
              <a:gd name="connsiteX58" fmla="*/ 6202157 w 9336686"/>
              <a:gd name="connsiteY58" fmla="*/ 581548 h 4341716"/>
              <a:gd name="connsiteX59" fmla="*/ 6331184 w 9336686"/>
              <a:gd name="connsiteY59" fmla="*/ 710575 h 4341716"/>
              <a:gd name="connsiteX60" fmla="*/ 6331184 w 9336686"/>
              <a:gd name="connsiteY60" fmla="*/ 1349947 h 4341716"/>
              <a:gd name="connsiteX61" fmla="*/ 6336405 w 9336686"/>
              <a:gd name="connsiteY61" fmla="*/ 1375809 h 4341716"/>
              <a:gd name="connsiteX62" fmla="*/ 6455293 w 9336686"/>
              <a:gd name="connsiteY62" fmla="*/ 1454613 h 4341716"/>
              <a:gd name="connsiteX63" fmla="*/ 6574180 w 9336686"/>
              <a:gd name="connsiteY63" fmla="*/ 1375809 h 4341716"/>
              <a:gd name="connsiteX64" fmla="*/ 6574653 w 9336686"/>
              <a:gd name="connsiteY64" fmla="*/ 1373466 h 4341716"/>
              <a:gd name="connsiteX65" fmla="*/ 6574653 w 9336686"/>
              <a:gd name="connsiteY65" fmla="*/ 1228521 h 4341716"/>
              <a:gd name="connsiteX66" fmla="*/ 6653456 w 9336686"/>
              <a:gd name="connsiteY66" fmla="*/ 1109633 h 4341716"/>
              <a:gd name="connsiteX67" fmla="*/ 6701526 w 9336686"/>
              <a:gd name="connsiteY67" fmla="*/ 1099929 h 4341716"/>
              <a:gd name="connsiteX68" fmla="*/ 6701526 w 9336686"/>
              <a:gd name="connsiteY68" fmla="*/ 1099191 h 4341716"/>
              <a:gd name="connsiteX69" fmla="*/ 6725006 w 9336686"/>
              <a:gd name="connsiteY69" fmla="*/ 1096824 h 4341716"/>
              <a:gd name="connsiteX70" fmla="*/ 6802070 w 9336686"/>
              <a:gd name="connsiteY70" fmla="*/ 1050380 h 4341716"/>
              <a:gd name="connsiteX71" fmla="*/ 6823858 w 9336686"/>
              <a:gd name="connsiteY71" fmla="*/ 1012404 h 4341716"/>
              <a:gd name="connsiteX72" fmla="*/ 6823858 w 9336686"/>
              <a:gd name="connsiteY72" fmla="*/ 886836 h 4341716"/>
              <a:gd name="connsiteX73" fmla="*/ 6902661 w 9336686"/>
              <a:gd name="connsiteY73" fmla="*/ 767948 h 4341716"/>
              <a:gd name="connsiteX74" fmla="*/ 6950731 w 9336686"/>
              <a:gd name="connsiteY74" fmla="*/ 758244 h 4341716"/>
              <a:gd name="connsiteX75" fmla="*/ 6950731 w 9336686"/>
              <a:gd name="connsiteY75" fmla="*/ 757506 h 4341716"/>
              <a:gd name="connsiteX76" fmla="*/ 6974211 w 9336686"/>
              <a:gd name="connsiteY76" fmla="*/ 755139 h 4341716"/>
              <a:gd name="connsiteX77" fmla="*/ 7051275 w 9336686"/>
              <a:gd name="connsiteY77" fmla="*/ 708695 h 4341716"/>
              <a:gd name="connsiteX78" fmla="*/ 7063236 w 9336686"/>
              <a:gd name="connsiteY78" fmla="*/ 687847 h 4341716"/>
              <a:gd name="connsiteX79" fmla="*/ 7063236 w 9336686"/>
              <a:gd name="connsiteY79" fmla="*/ 474349 h 4341716"/>
              <a:gd name="connsiteX80" fmla="*/ 7192262 w 9336686"/>
              <a:gd name="connsiteY80" fmla="*/ 345322 h 4341716"/>
              <a:gd name="connsiteX81" fmla="*/ 7192261 w 9336686"/>
              <a:gd name="connsiteY81" fmla="*/ 345323 h 4341716"/>
              <a:gd name="connsiteX82" fmla="*/ 7321289 w 9336686"/>
              <a:gd name="connsiteY82" fmla="*/ 474350 h 4341716"/>
              <a:gd name="connsiteX83" fmla="*/ 7321289 w 9336686"/>
              <a:gd name="connsiteY83" fmla="*/ 941519 h 4341716"/>
              <a:gd name="connsiteX84" fmla="*/ 7329490 w 9336686"/>
              <a:gd name="connsiteY84" fmla="*/ 987990 h 4341716"/>
              <a:gd name="connsiteX85" fmla="*/ 7429218 w 9336686"/>
              <a:gd name="connsiteY85" fmla="*/ 1073939 h 4341716"/>
              <a:gd name="connsiteX86" fmla="*/ 7452698 w 9336686"/>
              <a:gd name="connsiteY86" fmla="*/ 1076306 h 4341716"/>
              <a:gd name="connsiteX87" fmla="*/ 7452698 w 9336686"/>
              <a:gd name="connsiteY87" fmla="*/ 1077672 h 4341716"/>
              <a:gd name="connsiteX88" fmla="*/ 7496498 w 9336686"/>
              <a:gd name="connsiteY88" fmla="*/ 1086514 h 4341716"/>
              <a:gd name="connsiteX89" fmla="*/ 7575302 w 9336686"/>
              <a:gd name="connsiteY89" fmla="*/ 1205402 h 4341716"/>
              <a:gd name="connsiteX90" fmla="*/ 7575302 w 9336686"/>
              <a:gd name="connsiteY90" fmla="*/ 1345613 h 4341716"/>
              <a:gd name="connsiteX91" fmla="*/ 7581398 w 9336686"/>
              <a:gd name="connsiteY91" fmla="*/ 1375809 h 4341716"/>
              <a:gd name="connsiteX92" fmla="*/ 7700287 w 9336686"/>
              <a:gd name="connsiteY92" fmla="*/ 1454613 h 4341716"/>
              <a:gd name="connsiteX93" fmla="*/ 7819175 w 9336686"/>
              <a:gd name="connsiteY93" fmla="*/ 1375809 h 4341716"/>
              <a:gd name="connsiteX94" fmla="*/ 7821117 w 9336686"/>
              <a:gd name="connsiteY94" fmla="*/ 1366189 h 4341716"/>
              <a:gd name="connsiteX95" fmla="*/ 7821117 w 9336686"/>
              <a:gd name="connsiteY95" fmla="*/ 1101809 h 4341716"/>
              <a:gd name="connsiteX96" fmla="*/ 7950144 w 9336686"/>
              <a:gd name="connsiteY96" fmla="*/ 972782 h 4341716"/>
              <a:gd name="connsiteX97" fmla="*/ 7950143 w 9336686"/>
              <a:gd name="connsiteY97" fmla="*/ 972783 h 4341716"/>
              <a:gd name="connsiteX98" fmla="*/ 8079171 w 9336686"/>
              <a:gd name="connsiteY98" fmla="*/ 1101810 h 4341716"/>
              <a:gd name="connsiteX99" fmla="*/ 8079171 w 9336686"/>
              <a:gd name="connsiteY99" fmla="*/ 1568979 h 4341716"/>
              <a:gd name="connsiteX100" fmla="*/ 8087371 w 9336686"/>
              <a:gd name="connsiteY100" fmla="*/ 1615450 h 4341716"/>
              <a:gd name="connsiteX101" fmla="*/ 8187101 w 9336686"/>
              <a:gd name="connsiteY101" fmla="*/ 1701399 h 4341716"/>
              <a:gd name="connsiteX102" fmla="*/ 8210581 w 9336686"/>
              <a:gd name="connsiteY102" fmla="*/ 1703766 h 4341716"/>
              <a:gd name="connsiteX103" fmla="*/ 8210581 w 9336686"/>
              <a:gd name="connsiteY103" fmla="*/ 1705132 h 4341716"/>
              <a:gd name="connsiteX104" fmla="*/ 8254380 w 9336686"/>
              <a:gd name="connsiteY104" fmla="*/ 1713974 h 4341716"/>
              <a:gd name="connsiteX105" fmla="*/ 8333185 w 9336686"/>
              <a:gd name="connsiteY105" fmla="*/ 1832862 h 4341716"/>
              <a:gd name="connsiteX106" fmla="*/ 8333185 w 9336686"/>
              <a:gd name="connsiteY106" fmla="*/ 1954283 h 4341716"/>
              <a:gd name="connsiteX107" fmla="*/ 8333416 w 9336686"/>
              <a:gd name="connsiteY107" fmla="*/ 1955426 h 4341716"/>
              <a:gd name="connsiteX108" fmla="*/ 8452304 w 9336686"/>
              <a:gd name="connsiteY108" fmla="*/ 2034230 h 4341716"/>
              <a:gd name="connsiteX109" fmla="*/ 8571191 w 9336686"/>
              <a:gd name="connsiteY109" fmla="*/ 1955426 h 4341716"/>
              <a:gd name="connsiteX110" fmla="*/ 8574647 w 9336686"/>
              <a:gd name="connsiteY110" fmla="*/ 1938306 h 4341716"/>
              <a:gd name="connsiteX111" fmla="*/ 8574647 w 9336686"/>
              <a:gd name="connsiteY111" fmla="*/ 1727044 h 4341716"/>
              <a:gd name="connsiteX112" fmla="*/ 8653450 w 9336686"/>
              <a:gd name="connsiteY112" fmla="*/ 1608156 h 4341716"/>
              <a:gd name="connsiteX113" fmla="*/ 8701520 w 9336686"/>
              <a:gd name="connsiteY113" fmla="*/ 1598452 h 4341716"/>
              <a:gd name="connsiteX114" fmla="*/ 8701520 w 9336686"/>
              <a:gd name="connsiteY114" fmla="*/ 1597714 h 4341716"/>
              <a:gd name="connsiteX115" fmla="*/ 8725000 w 9336686"/>
              <a:gd name="connsiteY115" fmla="*/ 1595347 h 4341716"/>
              <a:gd name="connsiteX116" fmla="*/ 8802064 w 9336686"/>
              <a:gd name="connsiteY116" fmla="*/ 1548903 h 4341716"/>
              <a:gd name="connsiteX117" fmla="*/ 8824619 w 9336686"/>
              <a:gd name="connsiteY117" fmla="*/ 1509590 h 4341716"/>
              <a:gd name="connsiteX118" fmla="*/ 8824619 w 9336686"/>
              <a:gd name="connsiteY118" fmla="*/ 809977 h 4341716"/>
              <a:gd name="connsiteX119" fmla="*/ 8953646 w 9336686"/>
              <a:gd name="connsiteY119" fmla="*/ 680950 h 4341716"/>
              <a:gd name="connsiteX120" fmla="*/ 8953645 w 9336686"/>
              <a:gd name="connsiteY120" fmla="*/ 680951 h 4341716"/>
              <a:gd name="connsiteX121" fmla="*/ 9082672 w 9336686"/>
              <a:gd name="connsiteY121" fmla="*/ 809978 h 4341716"/>
              <a:gd name="connsiteX122" fmla="*/ 9082672 w 9336686"/>
              <a:gd name="connsiteY122" fmla="*/ 1277147 h 4341716"/>
              <a:gd name="connsiteX123" fmla="*/ 9090873 w 9336686"/>
              <a:gd name="connsiteY123" fmla="*/ 1323618 h 4341716"/>
              <a:gd name="connsiteX124" fmla="*/ 9190602 w 9336686"/>
              <a:gd name="connsiteY124" fmla="*/ 1409567 h 4341716"/>
              <a:gd name="connsiteX125" fmla="*/ 9214082 w 9336686"/>
              <a:gd name="connsiteY125" fmla="*/ 1411934 h 4341716"/>
              <a:gd name="connsiteX126" fmla="*/ 9214082 w 9336686"/>
              <a:gd name="connsiteY126" fmla="*/ 1413300 h 4341716"/>
              <a:gd name="connsiteX127" fmla="*/ 9257882 w 9336686"/>
              <a:gd name="connsiteY127" fmla="*/ 1422142 h 4341716"/>
              <a:gd name="connsiteX128" fmla="*/ 9336686 w 9336686"/>
              <a:gd name="connsiteY128" fmla="*/ 1541030 h 4341716"/>
              <a:gd name="connsiteX129" fmla="*/ 9336686 w 9336686"/>
              <a:gd name="connsiteY129" fmla="*/ 2136650 h 4341716"/>
              <a:gd name="connsiteX130" fmla="*/ 9336686 w 9336686"/>
              <a:gd name="connsiteY130" fmla="*/ 2205066 h 4341716"/>
              <a:gd name="connsiteX131" fmla="*/ 9336685 w 9336686"/>
              <a:gd name="connsiteY131" fmla="*/ 3558605 h 4341716"/>
              <a:gd name="connsiteX132" fmla="*/ 9207658 w 9336686"/>
              <a:gd name="connsiteY132" fmla="*/ 3687632 h 4341716"/>
              <a:gd name="connsiteX133" fmla="*/ 9207659 w 9336686"/>
              <a:gd name="connsiteY133" fmla="*/ 3687631 h 4341716"/>
              <a:gd name="connsiteX134" fmla="*/ 9078632 w 9336686"/>
              <a:gd name="connsiteY134" fmla="*/ 3558604 h 4341716"/>
              <a:gd name="connsiteX135" fmla="*/ 9078632 w 9336686"/>
              <a:gd name="connsiteY135" fmla="*/ 2935868 h 4341716"/>
              <a:gd name="connsiteX136" fmla="*/ 9062402 w 9336686"/>
              <a:gd name="connsiteY136" fmla="*/ 2909117 h 4341716"/>
              <a:gd name="connsiteX137" fmla="*/ 8962838 w 9336686"/>
              <a:gd name="connsiteY137" fmla="*/ 2862163 h 4341716"/>
              <a:gd name="connsiteX138" fmla="*/ 8843950 w 9336686"/>
              <a:gd name="connsiteY138" fmla="*/ 2940967 h 4341716"/>
              <a:gd name="connsiteX139" fmla="*/ 8842149 w 9336686"/>
              <a:gd name="connsiteY139" fmla="*/ 2949889 h 4341716"/>
              <a:gd name="connsiteX140" fmla="*/ 8842149 w 9336686"/>
              <a:gd name="connsiteY140" fmla="*/ 3377665 h 4341716"/>
              <a:gd name="connsiteX141" fmla="*/ 8713122 w 9336686"/>
              <a:gd name="connsiteY141" fmla="*/ 3506692 h 4341716"/>
              <a:gd name="connsiteX142" fmla="*/ 8713123 w 9336686"/>
              <a:gd name="connsiteY142" fmla="*/ 3506691 h 4341716"/>
              <a:gd name="connsiteX143" fmla="*/ 8584096 w 9336686"/>
              <a:gd name="connsiteY143" fmla="*/ 3377664 h 4341716"/>
              <a:gd name="connsiteX144" fmla="*/ 8584096 w 9336686"/>
              <a:gd name="connsiteY144" fmla="*/ 2205066 h 4341716"/>
              <a:gd name="connsiteX145" fmla="*/ 8584095 w 9336686"/>
              <a:gd name="connsiteY145" fmla="*/ 2205066 h 4341716"/>
              <a:gd name="connsiteX146" fmla="*/ 8584095 w 9336686"/>
              <a:gd name="connsiteY146" fmla="*/ 3394187 h 4341716"/>
              <a:gd name="connsiteX147" fmla="*/ 8573957 w 9336686"/>
              <a:gd name="connsiteY147" fmla="*/ 3343968 h 4341716"/>
              <a:gd name="connsiteX148" fmla="*/ 8455069 w 9336686"/>
              <a:gd name="connsiteY148" fmla="*/ 3265164 h 4341716"/>
              <a:gd name="connsiteX149" fmla="*/ 8336182 w 9336686"/>
              <a:gd name="connsiteY149" fmla="*/ 3343968 h 4341716"/>
              <a:gd name="connsiteX150" fmla="*/ 8326418 w 9336686"/>
              <a:gd name="connsiteY150" fmla="*/ 3392328 h 4341716"/>
              <a:gd name="connsiteX151" fmla="*/ 8326418 w 9336686"/>
              <a:gd name="connsiteY151" fmla="*/ 3978730 h 4341716"/>
              <a:gd name="connsiteX152" fmla="*/ 8197391 w 9336686"/>
              <a:gd name="connsiteY152" fmla="*/ 4107757 h 4341716"/>
              <a:gd name="connsiteX153" fmla="*/ 8197392 w 9336686"/>
              <a:gd name="connsiteY153" fmla="*/ 4107756 h 4341716"/>
              <a:gd name="connsiteX154" fmla="*/ 8068365 w 9336686"/>
              <a:gd name="connsiteY154" fmla="*/ 3978729 h 4341716"/>
              <a:gd name="connsiteX155" fmla="*/ 8068365 w 9336686"/>
              <a:gd name="connsiteY155" fmla="*/ 2205066 h 4341716"/>
              <a:gd name="connsiteX156" fmla="*/ 8068364 w 9336686"/>
              <a:gd name="connsiteY156" fmla="*/ 3081767 h 4341716"/>
              <a:gd name="connsiteX157" fmla="*/ 8058226 w 9336686"/>
              <a:gd name="connsiteY157" fmla="*/ 3031548 h 4341716"/>
              <a:gd name="connsiteX158" fmla="*/ 7939338 w 9336686"/>
              <a:gd name="connsiteY158" fmla="*/ 2952744 h 4341716"/>
              <a:gd name="connsiteX159" fmla="*/ 7820451 w 9336686"/>
              <a:gd name="connsiteY159" fmla="*/ 3031548 h 4341716"/>
              <a:gd name="connsiteX160" fmla="*/ 7816853 w 9336686"/>
              <a:gd name="connsiteY160" fmla="*/ 3049367 h 4341716"/>
              <a:gd name="connsiteX161" fmla="*/ 7816853 w 9336686"/>
              <a:gd name="connsiteY161" fmla="*/ 3358313 h 4341716"/>
              <a:gd name="connsiteX162" fmla="*/ 7687826 w 9336686"/>
              <a:gd name="connsiteY162" fmla="*/ 3487340 h 4341716"/>
              <a:gd name="connsiteX163" fmla="*/ 7687827 w 9336686"/>
              <a:gd name="connsiteY163" fmla="*/ 3487339 h 4341716"/>
              <a:gd name="connsiteX164" fmla="*/ 7558800 w 9336686"/>
              <a:gd name="connsiteY164" fmla="*/ 3358312 h 4341716"/>
              <a:gd name="connsiteX165" fmla="*/ 7558800 w 9336686"/>
              <a:gd name="connsiteY165" fmla="*/ 2977960 h 4341716"/>
              <a:gd name="connsiteX166" fmla="*/ 7551332 w 9336686"/>
              <a:gd name="connsiteY166" fmla="*/ 2940967 h 4341716"/>
              <a:gd name="connsiteX167" fmla="*/ 7432444 w 9336686"/>
              <a:gd name="connsiteY167" fmla="*/ 2862163 h 4341716"/>
              <a:gd name="connsiteX168" fmla="*/ 7303417 w 9336686"/>
              <a:gd name="connsiteY168" fmla="*/ 2991190 h 4341716"/>
              <a:gd name="connsiteX169" fmla="*/ 7303417 w 9336686"/>
              <a:gd name="connsiteY169" fmla="*/ 2205066 h 4341716"/>
              <a:gd name="connsiteX170" fmla="*/ 7303416 w 9336686"/>
              <a:gd name="connsiteY170" fmla="*/ 3761682 h 4341716"/>
              <a:gd name="connsiteX171" fmla="*/ 7174389 w 9336686"/>
              <a:gd name="connsiteY171" fmla="*/ 3890709 h 4341716"/>
              <a:gd name="connsiteX172" fmla="*/ 7174390 w 9336686"/>
              <a:gd name="connsiteY172" fmla="*/ 3890708 h 4341716"/>
              <a:gd name="connsiteX173" fmla="*/ 7045363 w 9336686"/>
              <a:gd name="connsiteY173" fmla="*/ 3761681 h 4341716"/>
              <a:gd name="connsiteX174" fmla="*/ 7045363 w 9336686"/>
              <a:gd name="connsiteY174" fmla="*/ 2205066 h 4341716"/>
              <a:gd name="connsiteX175" fmla="*/ 7045362 w 9336686"/>
              <a:gd name="connsiteY175" fmla="*/ 3778204 h 4341716"/>
              <a:gd name="connsiteX176" fmla="*/ 7035224 w 9336686"/>
              <a:gd name="connsiteY176" fmla="*/ 3727985 h 4341716"/>
              <a:gd name="connsiteX177" fmla="*/ 6916336 w 9336686"/>
              <a:gd name="connsiteY177" fmla="*/ 3649181 h 4341716"/>
              <a:gd name="connsiteX178" fmla="*/ 6797449 w 9336686"/>
              <a:gd name="connsiteY178" fmla="*/ 3727985 h 4341716"/>
              <a:gd name="connsiteX179" fmla="*/ 6787685 w 9336686"/>
              <a:gd name="connsiteY179" fmla="*/ 3776346 h 4341716"/>
              <a:gd name="connsiteX180" fmla="*/ 6787685 w 9336686"/>
              <a:gd name="connsiteY180" fmla="*/ 3861685 h 4341716"/>
              <a:gd name="connsiteX181" fmla="*/ 6658658 w 9336686"/>
              <a:gd name="connsiteY181" fmla="*/ 3990712 h 4341716"/>
              <a:gd name="connsiteX182" fmla="*/ 6658659 w 9336686"/>
              <a:gd name="connsiteY182" fmla="*/ 3990711 h 4341716"/>
              <a:gd name="connsiteX183" fmla="*/ 6529632 w 9336686"/>
              <a:gd name="connsiteY183" fmla="*/ 3861684 h 4341716"/>
              <a:gd name="connsiteX184" fmla="*/ 6529632 w 9336686"/>
              <a:gd name="connsiteY184" fmla="*/ 2205066 h 4341716"/>
              <a:gd name="connsiteX185" fmla="*/ 6529631 w 9336686"/>
              <a:gd name="connsiteY185" fmla="*/ 3267664 h 4341716"/>
              <a:gd name="connsiteX186" fmla="*/ 6519493 w 9336686"/>
              <a:gd name="connsiteY186" fmla="*/ 3217445 h 4341716"/>
              <a:gd name="connsiteX187" fmla="*/ 6400605 w 9336686"/>
              <a:gd name="connsiteY187" fmla="*/ 3138641 h 4341716"/>
              <a:gd name="connsiteX188" fmla="*/ 6281718 w 9336686"/>
              <a:gd name="connsiteY188" fmla="*/ 3217445 h 4341716"/>
              <a:gd name="connsiteX189" fmla="*/ 6278120 w 9336686"/>
              <a:gd name="connsiteY189" fmla="*/ 3235264 h 4341716"/>
              <a:gd name="connsiteX190" fmla="*/ 6278120 w 9336686"/>
              <a:gd name="connsiteY190" fmla="*/ 3324182 h 4341716"/>
              <a:gd name="connsiteX191" fmla="*/ 6149093 w 9336686"/>
              <a:gd name="connsiteY191" fmla="*/ 3453209 h 4341716"/>
              <a:gd name="connsiteX192" fmla="*/ 6149094 w 9336686"/>
              <a:gd name="connsiteY192" fmla="*/ 3453208 h 4341716"/>
              <a:gd name="connsiteX193" fmla="*/ 6020067 w 9336686"/>
              <a:gd name="connsiteY193" fmla="*/ 3324181 h 4341716"/>
              <a:gd name="connsiteX194" fmla="*/ 6020067 w 9336686"/>
              <a:gd name="connsiteY194" fmla="*/ 3254438 h 4341716"/>
              <a:gd name="connsiteX195" fmla="*/ 6012599 w 9336686"/>
              <a:gd name="connsiteY195" fmla="*/ 3217445 h 4341716"/>
              <a:gd name="connsiteX196" fmla="*/ 5893711 w 9336686"/>
              <a:gd name="connsiteY196" fmla="*/ 3138641 h 4341716"/>
              <a:gd name="connsiteX197" fmla="*/ 5774823 w 9336686"/>
              <a:gd name="connsiteY197" fmla="*/ 3217445 h 4341716"/>
              <a:gd name="connsiteX198" fmla="*/ 5765060 w 9336686"/>
              <a:gd name="connsiteY198" fmla="*/ 3265805 h 4341716"/>
              <a:gd name="connsiteX199" fmla="*/ 5765060 w 9336686"/>
              <a:gd name="connsiteY199" fmla="*/ 3558605 h 4341716"/>
              <a:gd name="connsiteX200" fmla="*/ 5636033 w 9336686"/>
              <a:gd name="connsiteY200" fmla="*/ 3687632 h 4341716"/>
              <a:gd name="connsiteX201" fmla="*/ 5636034 w 9336686"/>
              <a:gd name="connsiteY201" fmla="*/ 3687631 h 4341716"/>
              <a:gd name="connsiteX202" fmla="*/ 5507007 w 9336686"/>
              <a:gd name="connsiteY202" fmla="*/ 3558604 h 4341716"/>
              <a:gd name="connsiteX203" fmla="*/ 5507007 w 9336686"/>
              <a:gd name="connsiteY203" fmla="*/ 2935868 h 4341716"/>
              <a:gd name="connsiteX204" fmla="*/ 5490777 w 9336686"/>
              <a:gd name="connsiteY204" fmla="*/ 2909117 h 4341716"/>
              <a:gd name="connsiteX205" fmla="*/ 5391213 w 9336686"/>
              <a:gd name="connsiteY205" fmla="*/ 2862163 h 4341716"/>
              <a:gd name="connsiteX206" fmla="*/ 5299977 w 9336686"/>
              <a:gd name="connsiteY206" fmla="*/ 2899954 h 4341716"/>
              <a:gd name="connsiteX207" fmla="*/ 5273771 w 9336686"/>
              <a:gd name="connsiteY207" fmla="*/ 2938823 h 4341716"/>
              <a:gd name="connsiteX208" fmla="*/ 5273771 w 9336686"/>
              <a:gd name="connsiteY208" fmla="*/ 3014951 h 4341716"/>
              <a:gd name="connsiteX209" fmla="*/ 5194967 w 9336686"/>
              <a:gd name="connsiteY209" fmla="*/ 3133839 h 4341716"/>
              <a:gd name="connsiteX210" fmla="*/ 5151167 w 9336686"/>
              <a:gd name="connsiteY210" fmla="*/ 3142681 h 4341716"/>
              <a:gd name="connsiteX211" fmla="*/ 5151167 w 9336686"/>
              <a:gd name="connsiteY211" fmla="*/ 3144047 h 4341716"/>
              <a:gd name="connsiteX212" fmla="*/ 5127687 w 9336686"/>
              <a:gd name="connsiteY212" fmla="*/ 3146414 h 4341716"/>
              <a:gd name="connsiteX213" fmla="*/ 5027958 w 9336686"/>
              <a:gd name="connsiteY213" fmla="*/ 3232363 h 4341716"/>
              <a:gd name="connsiteX214" fmla="*/ 5019757 w 9336686"/>
              <a:gd name="connsiteY214" fmla="*/ 3278834 h 4341716"/>
              <a:gd name="connsiteX215" fmla="*/ 5019757 w 9336686"/>
              <a:gd name="connsiteY215" fmla="*/ 3746003 h 4341716"/>
              <a:gd name="connsiteX216" fmla="*/ 4890730 w 9336686"/>
              <a:gd name="connsiteY216" fmla="*/ 3875030 h 4341716"/>
              <a:gd name="connsiteX217" fmla="*/ 4890731 w 9336686"/>
              <a:gd name="connsiteY217" fmla="*/ 3875031 h 4341716"/>
              <a:gd name="connsiteX218" fmla="*/ 4761704 w 9336686"/>
              <a:gd name="connsiteY218" fmla="*/ 3746004 h 4341716"/>
              <a:gd name="connsiteX219" fmla="*/ 4761704 w 9336686"/>
              <a:gd name="connsiteY219" fmla="*/ 3425369 h 4341716"/>
              <a:gd name="connsiteX220" fmla="*/ 4744536 w 9336686"/>
              <a:gd name="connsiteY220" fmla="*/ 3397074 h 4341716"/>
              <a:gd name="connsiteX221" fmla="*/ 4644973 w 9336686"/>
              <a:gd name="connsiteY221" fmla="*/ 3350120 h 4341716"/>
              <a:gd name="connsiteX222" fmla="*/ 4526085 w 9336686"/>
              <a:gd name="connsiteY222" fmla="*/ 3428924 h 4341716"/>
              <a:gd name="connsiteX223" fmla="*/ 4519985 w 9336686"/>
              <a:gd name="connsiteY223" fmla="*/ 3459140 h 4341716"/>
              <a:gd name="connsiteX224" fmla="*/ 4519985 w 9336686"/>
              <a:gd name="connsiteY224" fmla="*/ 4066575 h 4341716"/>
              <a:gd name="connsiteX225" fmla="*/ 4390958 w 9336686"/>
              <a:gd name="connsiteY225" fmla="*/ 4195602 h 4341716"/>
              <a:gd name="connsiteX226" fmla="*/ 4390959 w 9336686"/>
              <a:gd name="connsiteY226" fmla="*/ 4195601 h 4341716"/>
              <a:gd name="connsiteX227" fmla="*/ 4261932 w 9336686"/>
              <a:gd name="connsiteY227" fmla="*/ 4066574 h 4341716"/>
              <a:gd name="connsiteX228" fmla="*/ 4261932 w 9336686"/>
              <a:gd name="connsiteY228" fmla="*/ 3955216 h 4341716"/>
              <a:gd name="connsiteX229" fmla="*/ 4260106 w 9336686"/>
              <a:gd name="connsiteY229" fmla="*/ 3946171 h 4341716"/>
              <a:gd name="connsiteX230" fmla="*/ 4141220 w 9336686"/>
              <a:gd name="connsiteY230" fmla="*/ 3867367 h 4341716"/>
              <a:gd name="connsiteX231" fmla="*/ 4022332 w 9336686"/>
              <a:gd name="connsiteY231" fmla="*/ 3946171 h 4341716"/>
              <a:gd name="connsiteX232" fmla="*/ 4018195 w 9336686"/>
              <a:gd name="connsiteY232" fmla="*/ 3966664 h 4341716"/>
              <a:gd name="connsiteX233" fmla="*/ 4018195 w 9336686"/>
              <a:gd name="connsiteY233" fmla="*/ 4212689 h 4341716"/>
              <a:gd name="connsiteX234" fmla="*/ 3889168 w 9336686"/>
              <a:gd name="connsiteY234" fmla="*/ 4341716 h 4341716"/>
              <a:gd name="connsiteX235" fmla="*/ 3889169 w 9336686"/>
              <a:gd name="connsiteY235" fmla="*/ 4341715 h 4341716"/>
              <a:gd name="connsiteX236" fmla="*/ 3760142 w 9336686"/>
              <a:gd name="connsiteY236" fmla="*/ 4212688 h 4341716"/>
              <a:gd name="connsiteX237" fmla="*/ 3760142 w 9336686"/>
              <a:gd name="connsiteY237" fmla="*/ 3745519 h 4341716"/>
              <a:gd name="connsiteX238" fmla="*/ 3751941 w 9336686"/>
              <a:gd name="connsiteY238" fmla="*/ 3699048 h 4341716"/>
              <a:gd name="connsiteX239" fmla="*/ 3652212 w 9336686"/>
              <a:gd name="connsiteY239" fmla="*/ 3613099 h 4341716"/>
              <a:gd name="connsiteX240" fmla="*/ 3628732 w 9336686"/>
              <a:gd name="connsiteY240" fmla="*/ 3610732 h 4341716"/>
              <a:gd name="connsiteX241" fmla="*/ 3628732 w 9336686"/>
              <a:gd name="connsiteY241" fmla="*/ 3609366 h 4341716"/>
              <a:gd name="connsiteX242" fmla="*/ 3584932 w 9336686"/>
              <a:gd name="connsiteY242" fmla="*/ 3600524 h 4341716"/>
              <a:gd name="connsiteX243" fmla="*/ 3506128 w 9336686"/>
              <a:gd name="connsiteY243" fmla="*/ 3481636 h 4341716"/>
              <a:gd name="connsiteX244" fmla="*/ 3506128 w 9336686"/>
              <a:gd name="connsiteY244" fmla="*/ 3431307 h 4341716"/>
              <a:gd name="connsiteX245" fmla="*/ 3500614 w 9336686"/>
              <a:gd name="connsiteY245" fmla="*/ 3403994 h 4341716"/>
              <a:gd name="connsiteX246" fmla="*/ 3381726 w 9336686"/>
              <a:gd name="connsiteY246" fmla="*/ 3325190 h 4341716"/>
              <a:gd name="connsiteX247" fmla="*/ 3290490 w 9336686"/>
              <a:gd name="connsiteY247" fmla="*/ 3362981 h 4341716"/>
              <a:gd name="connsiteX248" fmla="*/ 3263554 w 9336686"/>
              <a:gd name="connsiteY248" fmla="*/ 3402932 h 4341716"/>
              <a:gd name="connsiteX249" fmla="*/ 3263554 w 9336686"/>
              <a:gd name="connsiteY249" fmla="*/ 3631142 h 4341716"/>
              <a:gd name="connsiteX250" fmla="*/ 3134527 w 9336686"/>
              <a:gd name="connsiteY250" fmla="*/ 3760169 h 4341716"/>
              <a:gd name="connsiteX251" fmla="*/ 3134528 w 9336686"/>
              <a:gd name="connsiteY251" fmla="*/ 3760168 h 4341716"/>
              <a:gd name="connsiteX252" fmla="*/ 3005501 w 9336686"/>
              <a:gd name="connsiteY252" fmla="*/ 3631141 h 4341716"/>
              <a:gd name="connsiteX253" fmla="*/ 3005501 w 9336686"/>
              <a:gd name="connsiteY253" fmla="*/ 2991769 h 4341716"/>
              <a:gd name="connsiteX254" fmla="*/ 3000280 w 9336686"/>
              <a:gd name="connsiteY254" fmla="*/ 2965907 h 4341716"/>
              <a:gd name="connsiteX255" fmla="*/ 2881392 w 9336686"/>
              <a:gd name="connsiteY255" fmla="*/ 2887103 h 4341716"/>
              <a:gd name="connsiteX256" fmla="*/ 2762505 w 9336686"/>
              <a:gd name="connsiteY256" fmla="*/ 2965907 h 4341716"/>
              <a:gd name="connsiteX257" fmla="*/ 2762032 w 9336686"/>
              <a:gd name="connsiteY257" fmla="*/ 2968250 h 4341716"/>
              <a:gd name="connsiteX258" fmla="*/ 2762032 w 9336686"/>
              <a:gd name="connsiteY258" fmla="*/ 3113195 h 4341716"/>
              <a:gd name="connsiteX259" fmla="*/ 2683229 w 9336686"/>
              <a:gd name="connsiteY259" fmla="*/ 3232083 h 4341716"/>
              <a:gd name="connsiteX260" fmla="*/ 2635159 w 9336686"/>
              <a:gd name="connsiteY260" fmla="*/ 3241787 h 4341716"/>
              <a:gd name="connsiteX261" fmla="*/ 2635159 w 9336686"/>
              <a:gd name="connsiteY261" fmla="*/ 3242525 h 4341716"/>
              <a:gd name="connsiteX262" fmla="*/ 2611679 w 9336686"/>
              <a:gd name="connsiteY262" fmla="*/ 3244892 h 4341716"/>
              <a:gd name="connsiteX263" fmla="*/ 2534615 w 9336686"/>
              <a:gd name="connsiteY263" fmla="*/ 3291336 h 4341716"/>
              <a:gd name="connsiteX264" fmla="*/ 2512827 w 9336686"/>
              <a:gd name="connsiteY264" fmla="*/ 3329312 h 4341716"/>
              <a:gd name="connsiteX265" fmla="*/ 2512827 w 9336686"/>
              <a:gd name="connsiteY265" fmla="*/ 3454880 h 4341716"/>
              <a:gd name="connsiteX266" fmla="*/ 2434024 w 9336686"/>
              <a:gd name="connsiteY266" fmla="*/ 3573768 h 4341716"/>
              <a:gd name="connsiteX267" fmla="*/ 2385954 w 9336686"/>
              <a:gd name="connsiteY267" fmla="*/ 3583472 h 4341716"/>
              <a:gd name="connsiteX268" fmla="*/ 2385954 w 9336686"/>
              <a:gd name="connsiteY268" fmla="*/ 3584210 h 4341716"/>
              <a:gd name="connsiteX269" fmla="*/ 2362474 w 9336686"/>
              <a:gd name="connsiteY269" fmla="*/ 3586577 h 4341716"/>
              <a:gd name="connsiteX270" fmla="*/ 2285410 w 9336686"/>
              <a:gd name="connsiteY270" fmla="*/ 3633021 h 4341716"/>
              <a:gd name="connsiteX271" fmla="*/ 2273449 w 9336686"/>
              <a:gd name="connsiteY271" fmla="*/ 3653869 h 4341716"/>
              <a:gd name="connsiteX272" fmla="*/ 2273449 w 9336686"/>
              <a:gd name="connsiteY272" fmla="*/ 3867367 h 4341716"/>
              <a:gd name="connsiteX273" fmla="*/ 2144423 w 9336686"/>
              <a:gd name="connsiteY273" fmla="*/ 3996394 h 4341716"/>
              <a:gd name="connsiteX274" fmla="*/ 2144424 w 9336686"/>
              <a:gd name="connsiteY274" fmla="*/ 3996393 h 4341716"/>
              <a:gd name="connsiteX275" fmla="*/ 2015396 w 9336686"/>
              <a:gd name="connsiteY275" fmla="*/ 3867366 h 4341716"/>
              <a:gd name="connsiteX276" fmla="*/ 2015396 w 9336686"/>
              <a:gd name="connsiteY276" fmla="*/ 3400197 h 4341716"/>
              <a:gd name="connsiteX277" fmla="*/ 2007195 w 9336686"/>
              <a:gd name="connsiteY277" fmla="*/ 3353726 h 4341716"/>
              <a:gd name="connsiteX278" fmla="*/ 1907467 w 9336686"/>
              <a:gd name="connsiteY278" fmla="*/ 3267777 h 4341716"/>
              <a:gd name="connsiteX279" fmla="*/ 1883987 w 9336686"/>
              <a:gd name="connsiteY279" fmla="*/ 3265410 h 4341716"/>
              <a:gd name="connsiteX280" fmla="*/ 1883987 w 9336686"/>
              <a:gd name="connsiteY280" fmla="*/ 3264044 h 4341716"/>
              <a:gd name="connsiteX281" fmla="*/ 1840187 w 9336686"/>
              <a:gd name="connsiteY281" fmla="*/ 3255202 h 4341716"/>
              <a:gd name="connsiteX282" fmla="*/ 1761383 w 9336686"/>
              <a:gd name="connsiteY282" fmla="*/ 3136314 h 4341716"/>
              <a:gd name="connsiteX283" fmla="*/ 1761383 w 9336686"/>
              <a:gd name="connsiteY283" fmla="*/ 2996103 h 4341716"/>
              <a:gd name="connsiteX284" fmla="*/ 1755287 w 9336686"/>
              <a:gd name="connsiteY284" fmla="*/ 2965907 h 4341716"/>
              <a:gd name="connsiteX285" fmla="*/ 1636398 w 9336686"/>
              <a:gd name="connsiteY285" fmla="*/ 2887103 h 4341716"/>
              <a:gd name="connsiteX286" fmla="*/ 1517510 w 9336686"/>
              <a:gd name="connsiteY286" fmla="*/ 2965907 h 4341716"/>
              <a:gd name="connsiteX287" fmla="*/ 1515568 w 9336686"/>
              <a:gd name="connsiteY287" fmla="*/ 2975527 h 4341716"/>
              <a:gd name="connsiteX288" fmla="*/ 1515568 w 9336686"/>
              <a:gd name="connsiteY288" fmla="*/ 3239907 h 4341716"/>
              <a:gd name="connsiteX289" fmla="*/ 1386541 w 9336686"/>
              <a:gd name="connsiteY289" fmla="*/ 3368934 h 4341716"/>
              <a:gd name="connsiteX290" fmla="*/ 1386542 w 9336686"/>
              <a:gd name="connsiteY290" fmla="*/ 3368933 h 4341716"/>
              <a:gd name="connsiteX291" fmla="*/ 1257514 w 9336686"/>
              <a:gd name="connsiteY291" fmla="*/ 3239906 h 4341716"/>
              <a:gd name="connsiteX292" fmla="*/ 1257514 w 9336686"/>
              <a:gd name="connsiteY292" fmla="*/ 2772737 h 4341716"/>
              <a:gd name="connsiteX293" fmla="*/ 1249314 w 9336686"/>
              <a:gd name="connsiteY293" fmla="*/ 2726266 h 4341716"/>
              <a:gd name="connsiteX294" fmla="*/ 1149584 w 9336686"/>
              <a:gd name="connsiteY294" fmla="*/ 2640317 h 4341716"/>
              <a:gd name="connsiteX295" fmla="*/ 1126104 w 9336686"/>
              <a:gd name="connsiteY295" fmla="*/ 2637950 h 4341716"/>
              <a:gd name="connsiteX296" fmla="*/ 1126104 w 9336686"/>
              <a:gd name="connsiteY296" fmla="*/ 2636584 h 4341716"/>
              <a:gd name="connsiteX297" fmla="*/ 1082305 w 9336686"/>
              <a:gd name="connsiteY297" fmla="*/ 2627742 h 4341716"/>
              <a:gd name="connsiteX298" fmla="*/ 1003500 w 9336686"/>
              <a:gd name="connsiteY298" fmla="*/ 2508854 h 4341716"/>
              <a:gd name="connsiteX299" fmla="*/ 1003500 w 9336686"/>
              <a:gd name="connsiteY299" fmla="*/ 2387433 h 4341716"/>
              <a:gd name="connsiteX300" fmla="*/ 1003269 w 9336686"/>
              <a:gd name="connsiteY300" fmla="*/ 2386290 h 4341716"/>
              <a:gd name="connsiteX301" fmla="*/ 884381 w 9336686"/>
              <a:gd name="connsiteY301" fmla="*/ 2307486 h 4341716"/>
              <a:gd name="connsiteX302" fmla="*/ 765494 w 9336686"/>
              <a:gd name="connsiteY302" fmla="*/ 2386290 h 4341716"/>
              <a:gd name="connsiteX303" fmla="*/ 762038 w 9336686"/>
              <a:gd name="connsiteY303" fmla="*/ 2403410 h 4341716"/>
              <a:gd name="connsiteX304" fmla="*/ 762038 w 9336686"/>
              <a:gd name="connsiteY304" fmla="*/ 2614672 h 4341716"/>
              <a:gd name="connsiteX305" fmla="*/ 683235 w 9336686"/>
              <a:gd name="connsiteY305" fmla="*/ 2733560 h 4341716"/>
              <a:gd name="connsiteX306" fmla="*/ 635165 w 9336686"/>
              <a:gd name="connsiteY306" fmla="*/ 2743264 h 4341716"/>
              <a:gd name="connsiteX307" fmla="*/ 635165 w 9336686"/>
              <a:gd name="connsiteY307" fmla="*/ 2744002 h 4341716"/>
              <a:gd name="connsiteX308" fmla="*/ 611685 w 9336686"/>
              <a:gd name="connsiteY308" fmla="*/ 2746369 h 4341716"/>
              <a:gd name="connsiteX309" fmla="*/ 534621 w 9336686"/>
              <a:gd name="connsiteY309" fmla="*/ 2792813 h 4341716"/>
              <a:gd name="connsiteX310" fmla="*/ 512066 w 9336686"/>
              <a:gd name="connsiteY310" fmla="*/ 2832126 h 4341716"/>
              <a:gd name="connsiteX311" fmla="*/ 512066 w 9336686"/>
              <a:gd name="connsiteY311" fmla="*/ 3531739 h 4341716"/>
              <a:gd name="connsiteX312" fmla="*/ 383039 w 9336686"/>
              <a:gd name="connsiteY312" fmla="*/ 3660766 h 4341716"/>
              <a:gd name="connsiteX313" fmla="*/ 383040 w 9336686"/>
              <a:gd name="connsiteY313" fmla="*/ 3660765 h 4341716"/>
              <a:gd name="connsiteX314" fmla="*/ 254013 w 9336686"/>
              <a:gd name="connsiteY314" fmla="*/ 3531738 h 4341716"/>
              <a:gd name="connsiteX315" fmla="*/ 254013 w 9336686"/>
              <a:gd name="connsiteY315" fmla="*/ 3064569 h 4341716"/>
              <a:gd name="connsiteX316" fmla="*/ 245812 w 9336686"/>
              <a:gd name="connsiteY316" fmla="*/ 3018098 h 4341716"/>
              <a:gd name="connsiteX317" fmla="*/ 146083 w 9336686"/>
              <a:gd name="connsiteY317" fmla="*/ 2932149 h 4341716"/>
              <a:gd name="connsiteX318" fmla="*/ 122603 w 9336686"/>
              <a:gd name="connsiteY318" fmla="*/ 2929782 h 4341716"/>
              <a:gd name="connsiteX319" fmla="*/ 122603 w 9336686"/>
              <a:gd name="connsiteY319" fmla="*/ 2928416 h 4341716"/>
              <a:gd name="connsiteX320" fmla="*/ 78803 w 9336686"/>
              <a:gd name="connsiteY320" fmla="*/ 2919574 h 4341716"/>
              <a:gd name="connsiteX321" fmla="*/ 22035 w 9336686"/>
              <a:gd name="connsiteY321" fmla="*/ 2872826 h 4341716"/>
              <a:gd name="connsiteX322" fmla="*/ 0 w 9336686"/>
              <a:gd name="connsiteY322" fmla="*/ 2800689 h 4341716"/>
              <a:gd name="connsiteX323" fmla="*/ 0 w 9336686"/>
              <a:gd name="connsiteY323" fmla="*/ 783111 h 4341716"/>
              <a:gd name="connsiteX324" fmla="*/ 129027 w 9336686"/>
              <a:gd name="connsiteY324" fmla="*/ 654084 h 4341716"/>
              <a:gd name="connsiteX325" fmla="*/ 129026 w 9336686"/>
              <a:gd name="connsiteY325" fmla="*/ 654085 h 4341716"/>
              <a:gd name="connsiteX326" fmla="*/ 258053 w 9336686"/>
              <a:gd name="connsiteY326" fmla="*/ 783112 h 4341716"/>
              <a:gd name="connsiteX327" fmla="*/ 258053 w 9336686"/>
              <a:gd name="connsiteY327" fmla="*/ 1405848 h 4341716"/>
              <a:gd name="connsiteX328" fmla="*/ 274283 w 9336686"/>
              <a:gd name="connsiteY328" fmla="*/ 1432599 h 4341716"/>
              <a:gd name="connsiteX329" fmla="*/ 373847 w 9336686"/>
              <a:gd name="connsiteY329" fmla="*/ 1479553 h 4341716"/>
              <a:gd name="connsiteX330" fmla="*/ 492735 w 9336686"/>
              <a:gd name="connsiteY330" fmla="*/ 1400749 h 4341716"/>
              <a:gd name="connsiteX331" fmla="*/ 494536 w 9336686"/>
              <a:gd name="connsiteY331" fmla="*/ 1391827 h 4341716"/>
              <a:gd name="connsiteX332" fmla="*/ 494536 w 9336686"/>
              <a:gd name="connsiteY332" fmla="*/ 964051 h 4341716"/>
              <a:gd name="connsiteX333" fmla="*/ 623563 w 9336686"/>
              <a:gd name="connsiteY333" fmla="*/ 835024 h 4341716"/>
              <a:gd name="connsiteX334" fmla="*/ 623562 w 9336686"/>
              <a:gd name="connsiteY334" fmla="*/ 835025 h 4341716"/>
              <a:gd name="connsiteX335" fmla="*/ 752589 w 9336686"/>
              <a:gd name="connsiteY335" fmla="*/ 964052 h 4341716"/>
              <a:gd name="connsiteX336" fmla="*/ 752590 w 9336686"/>
              <a:gd name="connsiteY336" fmla="*/ 947529 h 4341716"/>
              <a:gd name="connsiteX337" fmla="*/ 762728 w 9336686"/>
              <a:gd name="connsiteY337" fmla="*/ 997748 h 4341716"/>
              <a:gd name="connsiteX338" fmla="*/ 881616 w 9336686"/>
              <a:gd name="connsiteY338" fmla="*/ 1076552 h 4341716"/>
              <a:gd name="connsiteX339" fmla="*/ 1000503 w 9336686"/>
              <a:gd name="connsiteY339" fmla="*/ 997748 h 4341716"/>
              <a:gd name="connsiteX340" fmla="*/ 1010267 w 9336686"/>
              <a:gd name="connsiteY340" fmla="*/ 949388 h 4341716"/>
              <a:gd name="connsiteX341" fmla="*/ 1010267 w 9336686"/>
              <a:gd name="connsiteY341" fmla="*/ 362986 h 4341716"/>
              <a:gd name="connsiteX342" fmla="*/ 1139294 w 9336686"/>
              <a:gd name="connsiteY342" fmla="*/ 233959 h 4341716"/>
              <a:gd name="connsiteX343" fmla="*/ 1139293 w 9336686"/>
              <a:gd name="connsiteY343" fmla="*/ 233960 h 4341716"/>
              <a:gd name="connsiteX344" fmla="*/ 1268320 w 9336686"/>
              <a:gd name="connsiteY344" fmla="*/ 362987 h 4341716"/>
              <a:gd name="connsiteX345" fmla="*/ 1268321 w 9336686"/>
              <a:gd name="connsiteY345" fmla="*/ 1259949 h 4341716"/>
              <a:gd name="connsiteX346" fmla="*/ 1278459 w 9336686"/>
              <a:gd name="connsiteY346" fmla="*/ 1310168 h 4341716"/>
              <a:gd name="connsiteX347" fmla="*/ 1397347 w 9336686"/>
              <a:gd name="connsiteY347" fmla="*/ 1388972 h 4341716"/>
              <a:gd name="connsiteX348" fmla="*/ 1516234 w 9336686"/>
              <a:gd name="connsiteY348" fmla="*/ 1310168 h 4341716"/>
              <a:gd name="connsiteX349" fmla="*/ 1519832 w 9336686"/>
              <a:gd name="connsiteY349" fmla="*/ 1292349 h 4341716"/>
              <a:gd name="connsiteX350" fmla="*/ 1519832 w 9336686"/>
              <a:gd name="connsiteY350" fmla="*/ 983403 h 4341716"/>
              <a:gd name="connsiteX351" fmla="*/ 1648859 w 9336686"/>
              <a:gd name="connsiteY351" fmla="*/ 854376 h 4341716"/>
              <a:gd name="connsiteX352" fmla="*/ 1648858 w 9336686"/>
              <a:gd name="connsiteY352" fmla="*/ 854377 h 4341716"/>
              <a:gd name="connsiteX353" fmla="*/ 1777885 w 9336686"/>
              <a:gd name="connsiteY353" fmla="*/ 983404 h 4341716"/>
              <a:gd name="connsiteX354" fmla="*/ 1777885 w 9336686"/>
              <a:gd name="connsiteY354" fmla="*/ 1363756 h 4341716"/>
              <a:gd name="connsiteX355" fmla="*/ 1785353 w 9336686"/>
              <a:gd name="connsiteY355" fmla="*/ 1400749 h 4341716"/>
              <a:gd name="connsiteX356" fmla="*/ 1904241 w 9336686"/>
              <a:gd name="connsiteY356" fmla="*/ 1479553 h 4341716"/>
              <a:gd name="connsiteX357" fmla="*/ 2033268 w 9336686"/>
              <a:gd name="connsiteY357" fmla="*/ 1350526 h 4341716"/>
              <a:gd name="connsiteX358" fmla="*/ 2033269 w 9336686"/>
              <a:gd name="connsiteY358" fmla="*/ 580034 h 4341716"/>
              <a:gd name="connsiteX359" fmla="*/ 2162296 w 9336686"/>
              <a:gd name="connsiteY359" fmla="*/ 451007 h 4341716"/>
              <a:gd name="connsiteX360" fmla="*/ 2162295 w 9336686"/>
              <a:gd name="connsiteY360" fmla="*/ 451008 h 4341716"/>
              <a:gd name="connsiteX361" fmla="*/ 2291322 w 9336686"/>
              <a:gd name="connsiteY361" fmla="*/ 580035 h 4341716"/>
              <a:gd name="connsiteX362" fmla="*/ 2291323 w 9336686"/>
              <a:gd name="connsiteY362" fmla="*/ 563512 h 4341716"/>
              <a:gd name="connsiteX363" fmla="*/ 2301461 w 9336686"/>
              <a:gd name="connsiteY363" fmla="*/ 613731 h 4341716"/>
              <a:gd name="connsiteX364" fmla="*/ 2420349 w 9336686"/>
              <a:gd name="connsiteY364" fmla="*/ 692535 h 4341716"/>
              <a:gd name="connsiteX365" fmla="*/ 2539236 w 9336686"/>
              <a:gd name="connsiteY365" fmla="*/ 613731 h 4341716"/>
              <a:gd name="connsiteX366" fmla="*/ 2549000 w 9336686"/>
              <a:gd name="connsiteY366" fmla="*/ 565370 h 4341716"/>
              <a:gd name="connsiteX367" fmla="*/ 2549000 w 9336686"/>
              <a:gd name="connsiteY367" fmla="*/ 480031 h 4341716"/>
              <a:gd name="connsiteX368" fmla="*/ 2678027 w 9336686"/>
              <a:gd name="connsiteY368" fmla="*/ 351004 h 4341716"/>
              <a:gd name="connsiteX369" fmla="*/ 2678026 w 9336686"/>
              <a:gd name="connsiteY369" fmla="*/ 351005 h 4341716"/>
              <a:gd name="connsiteX370" fmla="*/ 2807053 w 9336686"/>
              <a:gd name="connsiteY370" fmla="*/ 480032 h 4341716"/>
              <a:gd name="connsiteX371" fmla="*/ 2807054 w 9336686"/>
              <a:gd name="connsiteY371" fmla="*/ 1074052 h 4341716"/>
              <a:gd name="connsiteX372" fmla="*/ 2817192 w 9336686"/>
              <a:gd name="connsiteY372" fmla="*/ 1124271 h 4341716"/>
              <a:gd name="connsiteX373" fmla="*/ 2936080 w 9336686"/>
              <a:gd name="connsiteY373" fmla="*/ 1203075 h 4341716"/>
              <a:gd name="connsiteX374" fmla="*/ 3054967 w 9336686"/>
              <a:gd name="connsiteY374" fmla="*/ 1124271 h 4341716"/>
              <a:gd name="connsiteX375" fmla="*/ 3058565 w 9336686"/>
              <a:gd name="connsiteY375" fmla="*/ 1106452 h 4341716"/>
              <a:gd name="connsiteX376" fmla="*/ 3058565 w 9336686"/>
              <a:gd name="connsiteY376" fmla="*/ 1017534 h 4341716"/>
              <a:gd name="connsiteX377" fmla="*/ 3187592 w 9336686"/>
              <a:gd name="connsiteY377" fmla="*/ 888507 h 4341716"/>
              <a:gd name="connsiteX378" fmla="*/ 3187591 w 9336686"/>
              <a:gd name="connsiteY378" fmla="*/ 888508 h 4341716"/>
              <a:gd name="connsiteX379" fmla="*/ 3316618 w 9336686"/>
              <a:gd name="connsiteY379" fmla="*/ 1017535 h 4341716"/>
              <a:gd name="connsiteX380" fmla="*/ 3316618 w 9336686"/>
              <a:gd name="connsiteY380" fmla="*/ 1087278 h 4341716"/>
              <a:gd name="connsiteX381" fmla="*/ 3324086 w 9336686"/>
              <a:gd name="connsiteY381" fmla="*/ 1124271 h 4341716"/>
              <a:gd name="connsiteX382" fmla="*/ 3442974 w 9336686"/>
              <a:gd name="connsiteY382" fmla="*/ 1203075 h 4341716"/>
              <a:gd name="connsiteX383" fmla="*/ 3561862 w 9336686"/>
              <a:gd name="connsiteY383" fmla="*/ 1124271 h 4341716"/>
              <a:gd name="connsiteX384" fmla="*/ 3571625 w 9336686"/>
              <a:gd name="connsiteY384" fmla="*/ 1075911 h 4341716"/>
              <a:gd name="connsiteX385" fmla="*/ 3571625 w 9336686"/>
              <a:gd name="connsiteY385" fmla="*/ 783111 h 4341716"/>
              <a:gd name="connsiteX386" fmla="*/ 3700652 w 9336686"/>
              <a:gd name="connsiteY386" fmla="*/ 654084 h 4341716"/>
              <a:gd name="connsiteX387" fmla="*/ 3700651 w 9336686"/>
              <a:gd name="connsiteY387" fmla="*/ 654085 h 4341716"/>
              <a:gd name="connsiteX388" fmla="*/ 3829678 w 9336686"/>
              <a:gd name="connsiteY388" fmla="*/ 783112 h 4341716"/>
              <a:gd name="connsiteX389" fmla="*/ 3829678 w 9336686"/>
              <a:gd name="connsiteY389" fmla="*/ 1405848 h 4341716"/>
              <a:gd name="connsiteX390" fmla="*/ 3845908 w 9336686"/>
              <a:gd name="connsiteY390" fmla="*/ 1432599 h 4341716"/>
              <a:gd name="connsiteX391" fmla="*/ 3945472 w 9336686"/>
              <a:gd name="connsiteY391" fmla="*/ 1479553 h 4341716"/>
              <a:gd name="connsiteX392" fmla="*/ 4036708 w 9336686"/>
              <a:gd name="connsiteY392" fmla="*/ 1441762 h 4341716"/>
              <a:gd name="connsiteX393" fmla="*/ 4062914 w 9336686"/>
              <a:gd name="connsiteY393" fmla="*/ 1402893 h 4341716"/>
              <a:gd name="connsiteX394" fmla="*/ 4062914 w 9336686"/>
              <a:gd name="connsiteY394" fmla="*/ 1326765 h 4341716"/>
              <a:gd name="connsiteX395" fmla="*/ 4141718 w 9336686"/>
              <a:gd name="connsiteY395" fmla="*/ 1207877 h 4341716"/>
              <a:gd name="connsiteX396" fmla="*/ 4185518 w 9336686"/>
              <a:gd name="connsiteY396" fmla="*/ 1199035 h 4341716"/>
              <a:gd name="connsiteX397" fmla="*/ 4185518 w 9336686"/>
              <a:gd name="connsiteY397" fmla="*/ 1197669 h 4341716"/>
              <a:gd name="connsiteX398" fmla="*/ 4208998 w 9336686"/>
              <a:gd name="connsiteY398" fmla="*/ 1195302 h 4341716"/>
              <a:gd name="connsiteX399" fmla="*/ 4308727 w 9336686"/>
              <a:gd name="connsiteY399" fmla="*/ 1109353 h 4341716"/>
              <a:gd name="connsiteX400" fmla="*/ 4316928 w 9336686"/>
              <a:gd name="connsiteY400" fmla="*/ 1062882 h 4341716"/>
              <a:gd name="connsiteX401" fmla="*/ 4316928 w 9336686"/>
              <a:gd name="connsiteY401" fmla="*/ 595713 h 4341716"/>
              <a:gd name="connsiteX402" fmla="*/ 4445955 w 9336686"/>
              <a:gd name="connsiteY402" fmla="*/ 466686 h 4341716"/>
              <a:gd name="connsiteX403" fmla="*/ 4445954 w 9336686"/>
              <a:gd name="connsiteY403" fmla="*/ 466685 h 4341716"/>
              <a:gd name="connsiteX404" fmla="*/ 4574981 w 9336686"/>
              <a:gd name="connsiteY404" fmla="*/ 595712 h 4341716"/>
              <a:gd name="connsiteX405" fmla="*/ 4574981 w 9336686"/>
              <a:gd name="connsiteY405" fmla="*/ 916347 h 4341716"/>
              <a:gd name="connsiteX406" fmla="*/ 4592149 w 9336686"/>
              <a:gd name="connsiteY406" fmla="*/ 944642 h 4341716"/>
              <a:gd name="connsiteX407" fmla="*/ 4691712 w 9336686"/>
              <a:gd name="connsiteY407" fmla="*/ 991596 h 4341716"/>
              <a:gd name="connsiteX408" fmla="*/ 4810600 w 9336686"/>
              <a:gd name="connsiteY408" fmla="*/ 912792 h 4341716"/>
              <a:gd name="connsiteX409" fmla="*/ 4816700 w 9336686"/>
              <a:gd name="connsiteY409" fmla="*/ 882576 h 4341716"/>
              <a:gd name="connsiteX410" fmla="*/ 4816700 w 9336686"/>
              <a:gd name="connsiteY410" fmla="*/ 275141 h 4341716"/>
              <a:gd name="connsiteX411" fmla="*/ 4945727 w 9336686"/>
              <a:gd name="connsiteY411" fmla="*/ 146114 h 4341716"/>
              <a:gd name="connsiteX412" fmla="*/ 4945726 w 9336686"/>
              <a:gd name="connsiteY412" fmla="*/ 146115 h 4341716"/>
              <a:gd name="connsiteX413" fmla="*/ 5074753 w 9336686"/>
              <a:gd name="connsiteY413" fmla="*/ 275142 h 4341716"/>
              <a:gd name="connsiteX414" fmla="*/ 5074753 w 9336686"/>
              <a:gd name="connsiteY414" fmla="*/ 386500 h 4341716"/>
              <a:gd name="connsiteX415" fmla="*/ 5076579 w 9336686"/>
              <a:gd name="connsiteY415" fmla="*/ 395545 h 4341716"/>
              <a:gd name="connsiteX416" fmla="*/ 5195465 w 9336686"/>
              <a:gd name="connsiteY416" fmla="*/ 474349 h 4341716"/>
              <a:gd name="connsiteX417" fmla="*/ 5314353 w 9336686"/>
              <a:gd name="connsiteY417" fmla="*/ 395545 h 4341716"/>
              <a:gd name="connsiteX418" fmla="*/ 5318490 w 9336686"/>
              <a:gd name="connsiteY418" fmla="*/ 375052 h 4341716"/>
              <a:gd name="connsiteX419" fmla="*/ 5318490 w 9336686"/>
              <a:gd name="connsiteY419" fmla="*/ 129027 h 4341716"/>
              <a:gd name="connsiteX420" fmla="*/ 5447517 w 9336686"/>
              <a:gd name="connsiteY420" fmla="*/ 0 h 4341716"/>
              <a:gd name="connsiteX0" fmla="*/ 3651347 w 9336686"/>
              <a:gd name="connsiteY0" fmla="*/ 3605718 h 4341716"/>
              <a:gd name="connsiteX1" fmla="*/ 4743449 w 9336686"/>
              <a:gd name="connsiteY1" fmla="*/ 2525019 h 4341716"/>
              <a:gd name="connsiteX2" fmla="*/ 3648504 w 9336686"/>
              <a:gd name="connsiteY2" fmla="*/ 3606586 h 4341716"/>
              <a:gd name="connsiteX3" fmla="*/ 3648898 w 9336686"/>
              <a:gd name="connsiteY3" fmla="*/ 3606552 h 4341716"/>
              <a:gd name="connsiteX4" fmla="*/ 3651347 w 9336686"/>
              <a:gd name="connsiteY4" fmla="*/ 3605718 h 4341716"/>
              <a:gd name="connsiteX5" fmla="*/ 1906601 w 9336686"/>
              <a:gd name="connsiteY5" fmla="*/ 3260396 h 4341716"/>
              <a:gd name="connsiteX6" fmla="*/ 1903759 w 9336686"/>
              <a:gd name="connsiteY6" fmla="*/ 3261264 h 4341716"/>
              <a:gd name="connsiteX7" fmla="*/ 1904153 w 9336686"/>
              <a:gd name="connsiteY7" fmla="*/ 3261230 h 4341716"/>
              <a:gd name="connsiteX8" fmla="*/ 1906601 w 9336686"/>
              <a:gd name="connsiteY8" fmla="*/ 3260396 h 4341716"/>
              <a:gd name="connsiteX9" fmla="*/ 5128552 w 9336686"/>
              <a:gd name="connsiteY9" fmla="*/ 3139033 h 4341716"/>
              <a:gd name="connsiteX10" fmla="*/ 5131001 w 9336686"/>
              <a:gd name="connsiteY10" fmla="*/ 3139867 h 4341716"/>
              <a:gd name="connsiteX11" fmla="*/ 5131395 w 9336686"/>
              <a:gd name="connsiteY11" fmla="*/ 3139901 h 4341716"/>
              <a:gd name="connsiteX12" fmla="*/ 5128552 w 9336686"/>
              <a:gd name="connsiteY12" fmla="*/ 3139033 h 4341716"/>
              <a:gd name="connsiteX13" fmla="*/ 145218 w 9336686"/>
              <a:gd name="connsiteY13" fmla="*/ 2924768 h 4341716"/>
              <a:gd name="connsiteX14" fmla="*/ 142375 w 9336686"/>
              <a:gd name="connsiteY14" fmla="*/ 2925636 h 4341716"/>
              <a:gd name="connsiteX15" fmla="*/ 142769 w 9336686"/>
              <a:gd name="connsiteY15" fmla="*/ 2925602 h 4341716"/>
              <a:gd name="connsiteX16" fmla="*/ 145218 w 9336686"/>
              <a:gd name="connsiteY16" fmla="*/ 2924768 h 4341716"/>
              <a:gd name="connsiteX17" fmla="*/ 1148720 w 9336686"/>
              <a:gd name="connsiteY17" fmla="*/ 2632936 h 4341716"/>
              <a:gd name="connsiteX18" fmla="*/ 1145876 w 9336686"/>
              <a:gd name="connsiteY18" fmla="*/ 2633804 h 4341716"/>
              <a:gd name="connsiteX19" fmla="*/ 1146270 w 9336686"/>
              <a:gd name="connsiteY19" fmla="*/ 2633770 h 4341716"/>
              <a:gd name="connsiteX20" fmla="*/ 1148720 w 9336686"/>
              <a:gd name="connsiteY20" fmla="*/ 2632936 h 4341716"/>
              <a:gd name="connsiteX21" fmla="*/ 8190809 w 9336686"/>
              <a:gd name="connsiteY21" fmla="*/ 1707912 h 4341716"/>
              <a:gd name="connsiteX22" fmla="*/ 8190415 w 9336686"/>
              <a:gd name="connsiteY22" fmla="*/ 1707946 h 4341716"/>
              <a:gd name="connsiteX23" fmla="*/ 8187965 w 9336686"/>
              <a:gd name="connsiteY23" fmla="*/ 1708780 h 4341716"/>
              <a:gd name="connsiteX24" fmla="*/ 8190809 w 9336686"/>
              <a:gd name="connsiteY24" fmla="*/ 1707912 h 4341716"/>
              <a:gd name="connsiteX25" fmla="*/ 9194310 w 9336686"/>
              <a:gd name="connsiteY25" fmla="*/ 1416080 h 4341716"/>
              <a:gd name="connsiteX26" fmla="*/ 9193916 w 9336686"/>
              <a:gd name="connsiteY26" fmla="*/ 1416114 h 4341716"/>
              <a:gd name="connsiteX27" fmla="*/ 9191467 w 9336686"/>
              <a:gd name="connsiteY27" fmla="*/ 1416948 h 4341716"/>
              <a:gd name="connsiteX28" fmla="*/ 9194310 w 9336686"/>
              <a:gd name="connsiteY28" fmla="*/ 1416080 h 4341716"/>
              <a:gd name="connsiteX29" fmla="*/ 4205290 w 9336686"/>
              <a:gd name="connsiteY29" fmla="*/ 1201815 h 4341716"/>
              <a:gd name="connsiteX30" fmla="*/ 4208133 w 9336686"/>
              <a:gd name="connsiteY30" fmla="*/ 1202683 h 4341716"/>
              <a:gd name="connsiteX31" fmla="*/ 4205684 w 9336686"/>
              <a:gd name="connsiteY31" fmla="*/ 1201849 h 4341716"/>
              <a:gd name="connsiteX32" fmla="*/ 4205290 w 9336686"/>
              <a:gd name="connsiteY32" fmla="*/ 1201815 h 4341716"/>
              <a:gd name="connsiteX33" fmla="*/ 7432926 w 9336686"/>
              <a:gd name="connsiteY33" fmla="*/ 1080452 h 4341716"/>
              <a:gd name="connsiteX34" fmla="*/ 7432532 w 9336686"/>
              <a:gd name="connsiteY34" fmla="*/ 1080486 h 4341716"/>
              <a:gd name="connsiteX35" fmla="*/ 7430084 w 9336686"/>
              <a:gd name="connsiteY35" fmla="*/ 1081320 h 4341716"/>
              <a:gd name="connsiteX36" fmla="*/ 7432926 w 9336686"/>
              <a:gd name="connsiteY36" fmla="*/ 1080452 h 4341716"/>
              <a:gd name="connsiteX37" fmla="*/ 5688181 w 9336686"/>
              <a:gd name="connsiteY37" fmla="*/ 735130 h 4341716"/>
              <a:gd name="connsiteX38" fmla="*/ 5687787 w 9336686"/>
              <a:gd name="connsiteY38" fmla="*/ 735164 h 4341716"/>
              <a:gd name="connsiteX39" fmla="*/ 5685338 w 9336686"/>
              <a:gd name="connsiteY39" fmla="*/ 735998 h 4341716"/>
              <a:gd name="connsiteX40" fmla="*/ 5688181 w 9336686"/>
              <a:gd name="connsiteY40" fmla="*/ 735130 h 4341716"/>
              <a:gd name="connsiteX41" fmla="*/ 5447517 w 9336686"/>
              <a:gd name="connsiteY41" fmla="*/ 0 h 4341716"/>
              <a:gd name="connsiteX42" fmla="*/ 5447516 w 9336686"/>
              <a:gd name="connsiteY42" fmla="*/ 1 h 4341716"/>
              <a:gd name="connsiteX43" fmla="*/ 5576543 w 9336686"/>
              <a:gd name="connsiteY43" fmla="*/ 129028 h 4341716"/>
              <a:gd name="connsiteX44" fmla="*/ 5576543 w 9336686"/>
              <a:gd name="connsiteY44" fmla="*/ 596197 h 4341716"/>
              <a:gd name="connsiteX45" fmla="*/ 5584744 w 9336686"/>
              <a:gd name="connsiteY45" fmla="*/ 642668 h 4341716"/>
              <a:gd name="connsiteX46" fmla="*/ 5684473 w 9336686"/>
              <a:gd name="connsiteY46" fmla="*/ 728617 h 4341716"/>
              <a:gd name="connsiteX47" fmla="*/ 5707953 w 9336686"/>
              <a:gd name="connsiteY47" fmla="*/ 730984 h 4341716"/>
              <a:gd name="connsiteX48" fmla="*/ 5707953 w 9336686"/>
              <a:gd name="connsiteY48" fmla="*/ 732350 h 4341716"/>
              <a:gd name="connsiteX49" fmla="*/ 5751753 w 9336686"/>
              <a:gd name="connsiteY49" fmla="*/ 741192 h 4341716"/>
              <a:gd name="connsiteX50" fmla="*/ 5830557 w 9336686"/>
              <a:gd name="connsiteY50" fmla="*/ 860080 h 4341716"/>
              <a:gd name="connsiteX51" fmla="*/ 5830557 w 9336686"/>
              <a:gd name="connsiteY51" fmla="*/ 910409 h 4341716"/>
              <a:gd name="connsiteX52" fmla="*/ 5836071 w 9336686"/>
              <a:gd name="connsiteY52" fmla="*/ 937722 h 4341716"/>
              <a:gd name="connsiteX53" fmla="*/ 5954959 w 9336686"/>
              <a:gd name="connsiteY53" fmla="*/ 1016526 h 4341716"/>
              <a:gd name="connsiteX54" fmla="*/ 6046195 w 9336686"/>
              <a:gd name="connsiteY54" fmla="*/ 978735 h 4341716"/>
              <a:gd name="connsiteX55" fmla="*/ 6073131 w 9336686"/>
              <a:gd name="connsiteY55" fmla="*/ 938784 h 4341716"/>
              <a:gd name="connsiteX56" fmla="*/ 6073131 w 9336686"/>
              <a:gd name="connsiteY56" fmla="*/ 710574 h 4341716"/>
              <a:gd name="connsiteX57" fmla="*/ 6202158 w 9336686"/>
              <a:gd name="connsiteY57" fmla="*/ 581547 h 4341716"/>
              <a:gd name="connsiteX58" fmla="*/ 6202157 w 9336686"/>
              <a:gd name="connsiteY58" fmla="*/ 581548 h 4341716"/>
              <a:gd name="connsiteX59" fmla="*/ 6331184 w 9336686"/>
              <a:gd name="connsiteY59" fmla="*/ 710575 h 4341716"/>
              <a:gd name="connsiteX60" fmla="*/ 6331184 w 9336686"/>
              <a:gd name="connsiteY60" fmla="*/ 1349947 h 4341716"/>
              <a:gd name="connsiteX61" fmla="*/ 6336405 w 9336686"/>
              <a:gd name="connsiteY61" fmla="*/ 1375809 h 4341716"/>
              <a:gd name="connsiteX62" fmla="*/ 6455293 w 9336686"/>
              <a:gd name="connsiteY62" fmla="*/ 1454613 h 4341716"/>
              <a:gd name="connsiteX63" fmla="*/ 6574180 w 9336686"/>
              <a:gd name="connsiteY63" fmla="*/ 1375809 h 4341716"/>
              <a:gd name="connsiteX64" fmla="*/ 6574653 w 9336686"/>
              <a:gd name="connsiteY64" fmla="*/ 1373466 h 4341716"/>
              <a:gd name="connsiteX65" fmla="*/ 6574653 w 9336686"/>
              <a:gd name="connsiteY65" fmla="*/ 1228521 h 4341716"/>
              <a:gd name="connsiteX66" fmla="*/ 6653456 w 9336686"/>
              <a:gd name="connsiteY66" fmla="*/ 1109633 h 4341716"/>
              <a:gd name="connsiteX67" fmla="*/ 6701526 w 9336686"/>
              <a:gd name="connsiteY67" fmla="*/ 1099929 h 4341716"/>
              <a:gd name="connsiteX68" fmla="*/ 6701526 w 9336686"/>
              <a:gd name="connsiteY68" fmla="*/ 1099191 h 4341716"/>
              <a:gd name="connsiteX69" fmla="*/ 6725006 w 9336686"/>
              <a:gd name="connsiteY69" fmla="*/ 1096824 h 4341716"/>
              <a:gd name="connsiteX70" fmla="*/ 6802070 w 9336686"/>
              <a:gd name="connsiteY70" fmla="*/ 1050380 h 4341716"/>
              <a:gd name="connsiteX71" fmla="*/ 6823858 w 9336686"/>
              <a:gd name="connsiteY71" fmla="*/ 1012404 h 4341716"/>
              <a:gd name="connsiteX72" fmla="*/ 6823858 w 9336686"/>
              <a:gd name="connsiteY72" fmla="*/ 886836 h 4341716"/>
              <a:gd name="connsiteX73" fmla="*/ 6902661 w 9336686"/>
              <a:gd name="connsiteY73" fmla="*/ 767948 h 4341716"/>
              <a:gd name="connsiteX74" fmla="*/ 6950731 w 9336686"/>
              <a:gd name="connsiteY74" fmla="*/ 758244 h 4341716"/>
              <a:gd name="connsiteX75" fmla="*/ 6950731 w 9336686"/>
              <a:gd name="connsiteY75" fmla="*/ 757506 h 4341716"/>
              <a:gd name="connsiteX76" fmla="*/ 6974211 w 9336686"/>
              <a:gd name="connsiteY76" fmla="*/ 755139 h 4341716"/>
              <a:gd name="connsiteX77" fmla="*/ 7051275 w 9336686"/>
              <a:gd name="connsiteY77" fmla="*/ 708695 h 4341716"/>
              <a:gd name="connsiteX78" fmla="*/ 7063236 w 9336686"/>
              <a:gd name="connsiteY78" fmla="*/ 687847 h 4341716"/>
              <a:gd name="connsiteX79" fmla="*/ 7063236 w 9336686"/>
              <a:gd name="connsiteY79" fmla="*/ 474349 h 4341716"/>
              <a:gd name="connsiteX80" fmla="*/ 7192262 w 9336686"/>
              <a:gd name="connsiteY80" fmla="*/ 345322 h 4341716"/>
              <a:gd name="connsiteX81" fmla="*/ 7192261 w 9336686"/>
              <a:gd name="connsiteY81" fmla="*/ 345323 h 4341716"/>
              <a:gd name="connsiteX82" fmla="*/ 7321289 w 9336686"/>
              <a:gd name="connsiteY82" fmla="*/ 474350 h 4341716"/>
              <a:gd name="connsiteX83" fmla="*/ 7321289 w 9336686"/>
              <a:gd name="connsiteY83" fmla="*/ 941519 h 4341716"/>
              <a:gd name="connsiteX84" fmla="*/ 7329490 w 9336686"/>
              <a:gd name="connsiteY84" fmla="*/ 987990 h 4341716"/>
              <a:gd name="connsiteX85" fmla="*/ 7429218 w 9336686"/>
              <a:gd name="connsiteY85" fmla="*/ 1073939 h 4341716"/>
              <a:gd name="connsiteX86" fmla="*/ 7452698 w 9336686"/>
              <a:gd name="connsiteY86" fmla="*/ 1076306 h 4341716"/>
              <a:gd name="connsiteX87" fmla="*/ 7452698 w 9336686"/>
              <a:gd name="connsiteY87" fmla="*/ 1077672 h 4341716"/>
              <a:gd name="connsiteX88" fmla="*/ 7496498 w 9336686"/>
              <a:gd name="connsiteY88" fmla="*/ 1086514 h 4341716"/>
              <a:gd name="connsiteX89" fmla="*/ 7575302 w 9336686"/>
              <a:gd name="connsiteY89" fmla="*/ 1205402 h 4341716"/>
              <a:gd name="connsiteX90" fmla="*/ 7575302 w 9336686"/>
              <a:gd name="connsiteY90" fmla="*/ 1345613 h 4341716"/>
              <a:gd name="connsiteX91" fmla="*/ 7581398 w 9336686"/>
              <a:gd name="connsiteY91" fmla="*/ 1375809 h 4341716"/>
              <a:gd name="connsiteX92" fmla="*/ 7700287 w 9336686"/>
              <a:gd name="connsiteY92" fmla="*/ 1454613 h 4341716"/>
              <a:gd name="connsiteX93" fmla="*/ 7819175 w 9336686"/>
              <a:gd name="connsiteY93" fmla="*/ 1375809 h 4341716"/>
              <a:gd name="connsiteX94" fmla="*/ 7821117 w 9336686"/>
              <a:gd name="connsiteY94" fmla="*/ 1366189 h 4341716"/>
              <a:gd name="connsiteX95" fmla="*/ 7821117 w 9336686"/>
              <a:gd name="connsiteY95" fmla="*/ 1101809 h 4341716"/>
              <a:gd name="connsiteX96" fmla="*/ 7950144 w 9336686"/>
              <a:gd name="connsiteY96" fmla="*/ 972782 h 4341716"/>
              <a:gd name="connsiteX97" fmla="*/ 7950143 w 9336686"/>
              <a:gd name="connsiteY97" fmla="*/ 972783 h 4341716"/>
              <a:gd name="connsiteX98" fmla="*/ 8079171 w 9336686"/>
              <a:gd name="connsiteY98" fmla="*/ 1101810 h 4341716"/>
              <a:gd name="connsiteX99" fmla="*/ 8079171 w 9336686"/>
              <a:gd name="connsiteY99" fmla="*/ 1568979 h 4341716"/>
              <a:gd name="connsiteX100" fmla="*/ 8087371 w 9336686"/>
              <a:gd name="connsiteY100" fmla="*/ 1615450 h 4341716"/>
              <a:gd name="connsiteX101" fmla="*/ 8187101 w 9336686"/>
              <a:gd name="connsiteY101" fmla="*/ 1701399 h 4341716"/>
              <a:gd name="connsiteX102" fmla="*/ 8210581 w 9336686"/>
              <a:gd name="connsiteY102" fmla="*/ 1703766 h 4341716"/>
              <a:gd name="connsiteX103" fmla="*/ 8210581 w 9336686"/>
              <a:gd name="connsiteY103" fmla="*/ 1705132 h 4341716"/>
              <a:gd name="connsiteX104" fmla="*/ 8254380 w 9336686"/>
              <a:gd name="connsiteY104" fmla="*/ 1713974 h 4341716"/>
              <a:gd name="connsiteX105" fmla="*/ 8333185 w 9336686"/>
              <a:gd name="connsiteY105" fmla="*/ 1832862 h 4341716"/>
              <a:gd name="connsiteX106" fmla="*/ 8333185 w 9336686"/>
              <a:gd name="connsiteY106" fmla="*/ 1954283 h 4341716"/>
              <a:gd name="connsiteX107" fmla="*/ 8333416 w 9336686"/>
              <a:gd name="connsiteY107" fmla="*/ 1955426 h 4341716"/>
              <a:gd name="connsiteX108" fmla="*/ 8452304 w 9336686"/>
              <a:gd name="connsiteY108" fmla="*/ 2034230 h 4341716"/>
              <a:gd name="connsiteX109" fmla="*/ 8571191 w 9336686"/>
              <a:gd name="connsiteY109" fmla="*/ 1955426 h 4341716"/>
              <a:gd name="connsiteX110" fmla="*/ 8574647 w 9336686"/>
              <a:gd name="connsiteY110" fmla="*/ 1938306 h 4341716"/>
              <a:gd name="connsiteX111" fmla="*/ 8574647 w 9336686"/>
              <a:gd name="connsiteY111" fmla="*/ 1727044 h 4341716"/>
              <a:gd name="connsiteX112" fmla="*/ 8653450 w 9336686"/>
              <a:gd name="connsiteY112" fmla="*/ 1608156 h 4341716"/>
              <a:gd name="connsiteX113" fmla="*/ 8701520 w 9336686"/>
              <a:gd name="connsiteY113" fmla="*/ 1598452 h 4341716"/>
              <a:gd name="connsiteX114" fmla="*/ 8701520 w 9336686"/>
              <a:gd name="connsiteY114" fmla="*/ 1597714 h 4341716"/>
              <a:gd name="connsiteX115" fmla="*/ 8725000 w 9336686"/>
              <a:gd name="connsiteY115" fmla="*/ 1595347 h 4341716"/>
              <a:gd name="connsiteX116" fmla="*/ 8802064 w 9336686"/>
              <a:gd name="connsiteY116" fmla="*/ 1548903 h 4341716"/>
              <a:gd name="connsiteX117" fmla="*/ 8824619 w 9336686"/>
              <a:gd name="connsiteY117" fmla="*/ 1509590 h 4341716"/>
              <a:gd name="connsiteX118" fmla="*/ 8824619 w 9336686"/>
              <a:gd name="connsiteY118" fmla="*/ 809977 h 4341716"/>
              <a:gd name="connsiteX119" fmla="*/ 8953646 w 9336686"/>
              <a:gd name="connsiteY119" fmla="*/ 680950 h 4341716"/>
              <a:gd name="connsiteX120" fmla="*/ 8953645 w 9336686"/>
              <a:gd name="connsiteY120" fmla="*/ 680951 h 4341716"/>
              <a:gd name="connsiteX121" fmla="*/ 9082672 w 9336686"/>
              <a:gd name="connsiteY121" fmla="*/ 809978 h 4341716"/>
              <a:gd name="connsiteX122" fmla="*/ 9082672 w 9336686"/>
              <a:gd name="connsiteY122" fmla="*/ 1277147 h 4341716"/>
              <a:gd name="connsiteX123" fmla="*/ 9090873 w 9336686"/>
              <a:gd name="connsiteY123" fmla="*/ 1323618 h 4341716"/>
              <a:gd name="connsiteX124" fmla="*/ 9190602 w 9336686"/>
              <a:gd name="connsiteY124" fmla="*/ 1409567 h 4341716"/>
              <a:gd name="connsiteX125" fmla="*/ 9214082 w 9336686"/>
              <a:gd name="connsiteY125" fmla="*/ 1411934 h 4341716"/>
              <a:gd name="connsiteX126" fmla="*/ 9214082 w 9336686"/>
              <a:gd name="connsiteY126" fmla="*/ 1413300 h 4341716"/>
              <a:gd name="connsiteX127" fmla="*/ 9257882 w 9336686"/>
              <a:gd name="connsiteY127" fmla="*/ 1422142 h 4341716"/>
              <a:gd name="connsiteX128" fmla="*/ 9336686 w 9336686"/>
              <a:gd name="connsiteY128" fmla="*/ 1541030 h 4341716"/>
              <a:gd name="connsiteX129" fmla="*/ 9336686 w 9336686"/>
              <a:gd name="connsiteY129" fmla="*/ 2136650 h 4341716"/>
              <a:gd name="connsiteX130" fmla="*/ 9336686 w 9336686"/>
              <a:gd name="connsiteY130" fmla="*/ 2205066 h 4341716"/>
              <a:gd name="connsiteX131" fmla="*/ 9336685 w 9336686"/>
              <a:gd name="connsiteY131" fmla="*/ 3558605 h 4341716"/>
              <a:gd name="connsiteX132" fmla="*/ 9207658 w 9336686"/>
              <a:gd name="connsiteY132" fmla="*/ 3687632 h 4341716"/>
              <a:gd name="connsiteX133" fmla="*/ 9207659 w 9336686"/>
              <a:gd name="connsiteY133" fmla="*/ 3687631 h 4341716"/>
              <a:gd name="connsiteX134" fmla="*/ 9078632 w 9336686"/>
              <a:gd name="connsiteY134" fmla="*/ 3558604 h 4341716"/>
              <a:gd name="connsiteX135" fmla="*/ 9078632 w 9336686"/>
              <a:gd name="connsiteY135" fmla="*/ 2935868 h 4341716"/>
              <a:gd name="connsiteX136" fmla="*/ 9062402 w 9336686"/>
              <a:gd name="connsiteY136" fmla="*/ 2909117 h 4341716"/>
              <a:gd name="connsiteX137" fmla="*/ 8962838 w 9336686"/>
              <a:gd name="connsiteY137" fmla="*/ 2862163 h 4341716"/>
              <a:gd name="connsiteX138" fmla="*/ 8843950 w 9336686"/>
              <a:gd name="connsiteY138" fmla="*/ 2940967 h 4341716"/>
              <a:gd name="connsiteX139" fmla="*/ 8842149 w 9336686"/>
              <a:gd name="connsiteY139" fmla="*/ 2949889 h 4341716"/>
              <a:gd name="connsiteX140" fmla="*/ 8842149 w 9336686"/>
              <a:gd name="connsiteY140" fmla="*/ 3377665 h 4341716"/>
              <a:gd name="connsiteX141" fmla="*/ 8713122 w 9336686"/>
              <a:gd name="connsiteY141" fmla="*/ 3506692 h 4341716"/>
              <a:gd name="connsiteX142" fmla="*/ 8713123 w 9336686"/>
              <a:gd name="connsiteY142" fmla="*/ 3506691 h 4341716"/>
              <a:gd name="connsiteX143" fmla="*/ 8584096 w 9336686"/>
              <a:gd name="connsiteY143" fmla="*/ 3377664 h 4341716"/>
              <a:gd name="connsiteX144" fmla="*/ 8584096 w 9336686"/>
              <a:gd name="connsiteY144" fmla="*/ 2205066 h 4341716"/>
              <a:gd name="connsiteX145" fmla="*/ 8584095 w 9336686"/>
              <a:gd name="connsiteY145" fmla="*/ 2205066 h 4341716"/>
              <a:gd name="connsiteX146" fmla="*/ 8584095 w 9336686"/>
              <a:gd name="connsiteY146" fmla="*/ 3394187 h 4341716"/>
              <a:gd name="connsiteX147" fmla="*/ 8573957 w 9336686"/>
              <a:gd name="connsiteY147" fmla="*/ 3343968 h 4341716"/>
              <a:gd name="connsiteX148" fmla="*/ 8455069 w 9336686"/>
              <a:gd name="connsiteY148" fmla="*/ 3265164 h 4341716"/>
              <a:gd name="connsiteX149" fmla="*/ 8336182 w 9336686"/>
              <a:gd name="connsiteY149" fmla="*/ 3343968 h 4341716"/>
              <a:gd name="connsiteX150" fmla="*/ 8326418 w 9336686"/>
              <a:gd name="connsiteY150" fmla="*/ 3392328 h 4341716"/>
              <a:gd name="connsiteX151" fmla="*/ 8326418 w 9336686"/>
              <a:gd name="connsiteY151" fmla="*/ 3978730 h 4341716"/>
              <a:gd name="connsiteX152" fmla="*/ 8197391 w 9336686"/>
              <a:gd name="connsiteY152" fmla="*/ 4107757 h 4341716"/>
              <a:gd name="connsiteX153" fmla="*/ 8197392 w 9336686"/>
              <a:gd name="connsiteY153" fmla="*/ 4107756 h 4341716"/>
              <a:gd name="connsiteX154" fmla="*/ 8068365 w 9336686"/>
              <a:gd name="connsiteY154" fmla="*/ 3978729 h 4341716"/>
              <a:gd name="connsiteX155" fmla="*/ 8068365 w 9336686"/>
              <a:gd name="connsiteY155" fmla="*/ 2205066 h 4341716"/>
              <a:gd name="connsiteX156" fmla="*/ 8068364 w 9336686"/>
              <a:gd name="connsiteY156" fmla="*/ 3081767 h 4341716"/>
              <a:gd name="connsiteX157" fmla="*/ 8058226 w 9336686"/>
              <a:gd name="connsiteY157" fmla="*/ 3031548 h 4341716"/>
              <a:gd name="connsiteX158" fmla="*/ 7939338 w 9336686"/>
              <a:gd name="connsiteY158" fmla="*/ 2952744 h 4341716"/>
              <a:gd name="connsiteX159" fmla="*/ 7820451 w 9336686"/>
              <a:gd name="connsiteY159" fmla="*/ 3031548 h 4341716"/>
              <a:gd name="connsiteX160" fmla="*/ 7816853 w 9336686"/>
              <a:gd name="connsiteY160" fmla="*/ 3049367 h 4341716"/>
              <a:gd name="connsiteX161" fmla="*/ 7816853 w 9336686"/>
              <a:gd name="connsiteY161" fmla="*/ 3358313 h 4341716"/>
              <a:gd name="connsiteX162" fmla="*/ 7687826 w 9336686"/>
              <a:gd name="connsiteY162" fmla="*/ 3487340 h 4341716"/>
              <a:gd name="connsiteX163" fmla="*/ 7687827 w 9336686"/>
              <a:gd name="connsiteY163" fmla="*/ 3487339 h 4341716"/>
              <a:gd name="connsiteX164" fmla="*/ 7558800 w 9336686"/>
              <a:gd name="connsiteY164" fmla="*/ 3358312 h 4341716"/>
              <a:gd name="connsiteX165" fmla="*/ 7558800 w 9336686"/>
              <a:gd name="connsiteY165" fmla="*/ 2977960 h 4341716"/>
              <a:gd name="connsiteX166" fmla="*/ 7551332 w 9336686"/>
              <a:gd name="connsiteY166" fmla="*/ 2940967 h 4341716"/>
              <a:gd name="connsiteX167" fmla="*/ 7432444 w 9336686"/>
              <a:gd name="connsiteY167" fmla="*/ 2862163 h 4341716"/>
              <a:gd name="connsiteX168" fmla="*/ 7303417 w 9336686"/>
              <a:gd name="connsiteY168" fmla="*/ 2991190 h 4341716"/>
              <a:gd name="connsiteX169" fmla="*/ 7303417 w 9336686"/>
              <a:gd name="connsiteY169" fmla="*/ 2205066 h 4341716"/>
              <a:gd name="connsiteX170" fmla="*/ 7303416 w 9336686"/>
              <a:gd name="connsiteY170" fmla="*/ 3761682 h 4341716"/>
              <a:gd name="connsiteX171" fmla="*/ 7174389 w 9336686"/>
              <a:gd name="connsiteY171" fmla="*/ 3890709 h 4341716"/>
              <a:gd name="connsiteX172" fmla="*/ 7174390 w 9336686"/>
              <a:gd name="connsiteY172" fmla="*/ 3890708 h 4341716"/>
              <a:gd name="connsiteX173" fmla="*/ 7045363 w 9336686"/>
              <a:gd name="connsiteY173" fmla="*/ 3761681 h 4341716"/>
              <a:gd name="connsiteX174" fmla="*/ 7045363 w 9336686"/>
              <a:gd name="connsiteY174" fmla="*/ 2205066 h 4341716"/>
              <a:gd name="connsiteX175" fmla="*/ 7045362 w 9336686"/>
              <a:gd name="connsiteY175" fmla="*/ 3778204 h 4341716"/>
              <a:gd name="connsiteX176" fmla="*/ 7035224 w 9336686"/>
              <a:gd name="connsiteY176" fmla="*/ 3727985 h 4341716"/>
              <a:gd name="connsiteX177" fmla="*/ 6916336 w 9336686"/>
              <a:gd name="connsiteY177" fmla="*/ 3649181 h 4341716"/>
              <a:gd name="connsiteX178" fmla="*/ 6797449 w 9336686"/>
              <a:gd name="connsiteY178" fmla="*/ 3727985 h 4341716"/>
              <a:gd name="connsiteX179" fmla="*/ 6787685 w 9336686"/>
              <a:gd name="connsiteY179" fmla="*/ 3776346 h 4341716"/>
              <a:gd name="connsiteX180" fmla="*/ 6787685 w 9336686"/>
              <a:gd name="connsiteY180" fmla="*/ 3861685 h 4341716"/>
              <a:gd name="connsiteX181" fmla="*/ 6658658 w 9336686"/>
              <a:gd name="connsiteY181" fmla="*/ 3990712 h 4341716"/>
              <a:gd name="connsiteX182" fmla="*/ 6658659 w 9336686"/>
              <a:gd name="connsiteY182" fmla="*/ 3990711 h 4341716"/>
              <a:gd name="connsiteX183" fmla="*/ 6529632 w 9336686"/>
              <a:gd name="connsiteY183" fmla="*/ 3861684 h 4341716"/>
              <a:gd name="connsiteX184" fmla="*/ 6529632 w 9336686"/>
              <a:gd name="connsiteY184" fmla="*/ 2205066 h 4341716"/>
              <a:gd name="connsiteX185" fmla="*/ 6529631 w 9336686"/>
              <a:gd name="connsiteY185" fmla="*/ 3267664 h 4341716"/>
              <a:gd name="connsiteX186" fmla="*/ 6519493 w 9336686"/>
              <a:gd name="connsiteY186" fmla="*/ 3217445 h 4341716"/>
              <a:gd name="connsiteX187" fmla="*/ 6400605 w 9336686"/>
              <a:gd name="connsiteY187" fmla="*/ 3138641 h 4341716"/>
              <a:gd name="connsiteX188" fmla="*/ 6281718 w 9336686"/>
              <a:gd name="connsiteY188" fmla="*/ 3217445 h 4341716"/>
              <a:gd name="connsiteX189" fmla="*/ 6278120 w 9336686"/>
              <a:gd name="connsiteY189" fmla="*/ 3235264 h 4341716"/>
              <a:gd name="connsiteX190" fmla="*/ 6278120 w 9336686"/>
              <a:gd name="connsiteY190" fmla="*/ 3324182 h 4341716"/>
              <a:gd name="connsiteX191" fmla="*/ 6149093 w 9336686"/>
              <a:gd name="connsiteY191" fmla="*/ 3453209 h 4341716"/>
              <a:gd name="connsiteX192" fmla="*/ 6149094 w 9336686"/>
              <a:gd name="connsiteY192" fmla="*/ 3453208 h 4341716"/>
              <a:gd name="connsiteX193" fmla="*/ 6020067 w 9336686"/>
              <a:gd name="connsiteY193" fmla="*/ 3324181 h 4341716"/>
              <a:gd name="connsiteX194" fmla="*/ 6020067 w 9336686"/>
              <a:gd name="connsiteY194" fmla="*/ 3254438 h 4341716"/>
              <a:gd name="connsiteX195" fmla="*/ 6012599 w 9336686"/>
              <a:gd name="connsiteY195" fmla="*/ 3217445 h 4341716"/>
              <a:gd name="connsiteX196" fmla="*/ 5893711 w 9336686"/>
              <a:gd name="connsiteY196" fmla="*/ 3138641 h 4341716"/>
              <a:gd name="connsiteX197" fmla="*/ 5774823 w 9336686"/>
              <a:gd name="connsiteY197" fmla="*/ 3217445 h 4341716"/>
              <a:gd name="connsiteX198" fmla="*/ 5765060 w 9336686"/>
              <a:gd name="connsiteY198" fmla="*/ 3265805 h 4341716"/>
              <a:gd name="connsiteX199" fmla="*/ 5765060 w 9336686"/>
              <a:gd name="connsiteY199" fmla="*/ 3558605 h 4341716"/>
              <a:gd name="connsiteX200" fmla="*/ 5636033 w 9336686"/>
              <a:gd name="connsiteY200" fmla="*/ 3687632 h 4341716"/>
              <a:gd name="connsiteX201" fmla="*/ 5636034 w 9336686"/>
              <a:gd name="connsiteY201" fmla="*/ 3687631 h 4341716"/>
              <a:gd name="connsiteX202" fmla="*/ 5507007 w 9336686"/>
              <a:gd name="connsiteY202" fmla="*/ 3558604 h 4341716"/>
              <a:gd name="connsiteX203" fmla="*/ 5507007 w 9336686"/>
              <a:gd name="connsiteY203" fmla="*/ 2935868 h 4341716"/>
              <a:gd name="connsiteX204" fmla="*/ 5490777 w 9336686"/>
              <a:gd name="connsiteY204" fmla="*/ 2909117 h 4341716"/>
              <a:gd name="connsiteX205" fmla="*/ 5391213 w 9336686"/>
              <a:gd name="connsiteY205" fmla="*/ 2862163 h 4341716"/>
              <a:gd name="connsiteX206" fmla="*/ 5299977 w 9336686"/>
              <a:gd name="connsiteY206" fmla="*/ 2899954 h 4341716"/>
              <a:gd name="connsiteX207" fmla="*/ 5273771 w 9336686"/>
              <a:gd name="connsiteY207" fmla="*/ 2938823 h 4341716"/>
              <a:gd name="connsiteX208" fmla="*/ 5273771 w 9336686"/>
              <a:gd name="connsiteY208" fmla="*/ 3014951 h 4341716"/>
              <a:gd name="connsiteX209" fmla="*/ 5194967 w 9336686"/>
              <a:gd name="connsiteY209" fmla="*/ 3133839 h 4341716"/>
              <a:gd name="connsiteX210" fmla="*/ 5151167 w 9336686"/>
              <a:gd name="connsiteY210" fmla="*/ 3142681 h 4341716"/>
              <a:gd name="connsiteX211" fmla="*/ 5151167 w 9336686"/>
              <a:gd name="connsiteY211" fmla="*/ 3144047 h 4341716"/>
              <a:gd name="connsiteX212" fmla="*/ 5127687 w 9336686"/>
              <a:gd name="connsiteY212" fmla="*/ 3146414 h 4341716"/>
              <a:gd name="connsiteX213" fmla="*/ 5027958 w 9336686"/>
              <a:gd name="connsiteY213" fmla="*/ 3232363 h 4341716"/>
              <a:gd name="connsiteX214" fmla="*/ 5019757 w 9336686"/>
              <a:gd name="connsiteY214" fmla="*/ 3278834 h 4341716"/>
              <a:gd name="connsiteX215" fmla="*/ 5019757 w 9336686"/>
              <a:gd name="connsiteY215" fmla="*/ 3746003 h 4341716"/>
              <a:gd name="connsiteX216" fmla="*/ 4890730 w 9336686"/>
              <a:gd name="connsiteY216" fmla="*/ 3875030 h 4341716"/>
              <a:gd name="connsiteX217" fmla="*/ 4890731 w 9336686"/>
              <a:gd name="connsiteY217" fmla="*/ 3875031 h 4341716"/>
              <a:gd name="connsiteX218" fmla="*/ 4761704 w 9336686"/>
              <a:gd name="connsiteY218" fmla="*/ 3746004 h 4341716"/>
              <a:gd name="connsiteX219" fmla="*/ 4761704 w 9336686"/>
              <a:gd name="connsiteY219" fmla="*/ 3425369 h 4341716"/>
              <a:gd name="connsiteX220" fmla="*/ 4744536 w 9336686"/>
              <a:gd name="connsiteY220" fmla="*/ 3397074 h 4341716"/>
              <a:gd name="connsiteX221" fmla="*/ 4644973 w 9336686"/>
              <a:gd name="connsiteY221" fmla="*/ 3350120 h 4341716"/>
              <a:gd name="connsiteX222" fmla="*/ 4526085 w 9336686"/>
              <a:gd name="connsiteY222" fmla="*/ 3428924 h 4341716"/>
              <a:gd name="connsiteX223" fmla="*/ 4519985 w 9336686"/>
              <a:gd name="connsiteY223" fmla="*/ 3459140 h 4341716"/>
              <a:gd name="connsiteX224" fmla="*/ 4519985 w 9336686"/>
              <a:gd name="connsiteY224" fmla="*/ 4066575 h 4341716"/>
              <a:gd name="connsiteX225" fmla="*/ 4390958 w 9336686"/>
              <a:gd name="connsiteY225" fmla="*/ 4195602 h 4341716"/>
              <a:gd name="connsiteX226" fmla="*/ 4390959 w 9336686"/>
              <a:gd name="connsiteY226" fmla="*/ 4195601 h 4341716"/>
              <a:gd name="connsiteX227" fmla="*/ 4261932 w 9336686"/>
              <a:gd name="connsiteY227" fmla="*/ 4066574 h 4341716"/>
              <a:gd name="connsiteX228" fmla="*/ 4261932 w 9336686"/>
              <a:gd name="connsiteY228" fmla="*/ 3955216 h 4341716"/>
              <a:gd name="connsiteX229" fmla="*/ 4260106 w 9336686"/>
              <a:gd name="connsiteY229" fmla="*/ 3946171 h 4341716"/>
              <a:gd name="connsiteX230" fmla="*/ 4141220 w 9336686"/>
              <a:gd name="connsiteY230" fmla="*/ 3867367 h 4341716"/>
              <a:gd name="connsiteX231" fmla="*/ 4022332 w 9336686"/>
              <a:gd name="connsiteY231" fmla="*/ 3946171 h 4341716"/>
              <a:gd name="connsiteX232" fmla="*/ 4018195 w 9336686"/>
              <a:gd name="connsiteY232" fmla="*/ 3966664 h 4341716"/>
              <a:gd name="connsiteX233" fmla="*/ 4018195 w 9336686"/>
              <a:gd name="connsiteY233" fmla="*/ 4212689 h 4341716"/>
              <a:gd name="connsiteX234" fmla="*/ 3889168 w 9336686"/>
              <a:gd name="connsiteY234" fmla="*/ 4341716 h 4341716"/>
              <a:gd name="connsiteX235" fmla="*/ 3889169 w 9336686"/>
              <a:gd name="connsiteY235" fmla="*/ 4341715 h 4341716"/>
              <a:gd name="connsiteX236" fmla="*/ 3760142 w 9336686"/>
              <a:gd name="connsiteY236" fmla="*/ 4212688 h 4341716"/>
              <a:gd name="connsiteX237" fmla="*/ 3760142 w 9336686"/>
              <a:gd name="connsiteY237" fmla="*/ 3745519 h 4341716"/>
              <a:gd name="connsiteX238" fmla="*/ 3751941 w 9336686"/>
              <a:gd name="connsiteY238" fmla="*/ 3699048 h 4341716"/>
              <a:gd name="connsiteX239" fmla="*/ 3652212 w 9336686"/>
              <a:gd name="connsiteY239" fmla="*/ 3613099 h 4341716"/>
              <a:gd name="connsiteX240" fmla="*/ 3628732 w 9336686"/>
              <a:gd name="connsiteY240" fmla="*/ 3610732 h 4341716"/>
              <a:gd name="connsiteX241" fmla="*/ 3628732 w 9336686"/>
              <a:gd name="connsiteY241" fmla="*/ 3609366 h 4341716"/>
              <a:gd name="connsiteX242" fmla="*/ 3584932 w 9336686"/>
              <a:gd name="connsiteY242" fmla="*/ 3600524 h 4341716"/>
              <a:gd name="connsiteX243" fmla="*/ 3506128 w 9336686"/>
              <a:gd name="connsiteY243" fmla="*/ 3481636 h 4341716"/>
              <a:gd name="connsiteX244" fmla="*/ 3506128 w 9336686"/>
              <a:gd name="connsiteY244" fmla="*/ 3431307 h 4341716"/>
              <a:gd name="connsiteX245" fmla="*/ 3500614 w 9336686"/>
              <a:gd name="connsiteY245" fmla="*/ 3403994 h 4341716"/>
              <a:gd name="connsiteX246" fmla="*/ 3381726 w 9336686"/>
              <a:gd name="connsiteY246" fmla="*/ 3325190 h 4341716"/>
              <a:gd name="connsiteX247" fmla="*/ 3290490 w 9336686"/>
              <a:gd name="connsiteY247" fmla="*/ 3362981 h 4341716"/>
              <a:gd name="connsiteX248" fmla="*/ 3263554 w 9336686"/>
              <a:gd name="connsiteY248" fmla="*/ 3402932 h 4341716"/>
              <a:gd name="connsiteX249" fmla="*/ 3263554 w 9336686"/>
              <a:gd name="connsiteY249" fmla="*/ 3631142 h 4341716"/>
              <a:gd name="connsiteX250" fmla="*/ 3134527 w 9336686"/>
              <a:gd name="connsiteY250" fmla="*/ 3760169 h 4341716"/>
              <a:gd name="connsiteX251" fmla="*/ 3134528 w 9336686"/>
              <a:gd name="connsiteY251" fmla="*/ 3760168 h 4341716"/>
              <a:gd name="connsiteX252" fmla="*/ 3005501 w 9336686"/>
              <a:gd name="connsiteY252" fmla="*/ 3631141 h 4341716"/>
              <a:gd name="connsiteX253" fmla="*/ 3005501 w 9336686"/>
              <a:gd name="connsiteY253" fmla="*/ 2991769 h 4341716"/>
              <a:gd name="connsiteX254" fmla="*/ 3000280 w 9336686"/>
              <a:gd name="connsiteY254" fmla="*/ 2965907 h 4341716"/>
              <a:gd name="connsiteX255" fmla="*/ 2881392 w 9336686"/>
              <a:gd name="connsiteY255" fmla="*/ 2887103 h 4341716"/>
              <a:gd name="connsiteX256" fmla="*/ 2762505 w 9336686"/>
              <a:gd name="connsiteY256" fmla="*/ 2965907 h 4341716"/>
              <a:gd name="connsiteX257" fmla="*/ 2762032 w 9336686"/>
              <a:gd name="connsiteY257" fmla="*/ 2968250 h 4341716"/>
              <a:gd name="connsiteX258" fmla="*/ 2762032 w 9336686"/>
              <a:gd name="connsiteY258" fmla="*/ 3113195 h 4341716"/>
              <a:gd name="connsiteX259" fmla="*/ 2683229 w 9336686"/>
              <a:gd name="connsiteY259" fmla="*/ 3232083 h 4341716"/>
              <a:gd name="connsiteX260" fmla="*/ 2635159 w 9336686"/>
              <a:gd name="connsiteY260" fmla="*/ 3241787 h 4341716"/>
              <a:gd name="connsiteX261" fmla="*/ 2635159 w 9336686"/>
              <a:gd name="connsiteY261" fmla="*/ 3242525 h 4341716"/>
              <a:gd name="connsiteX262" fmla="*/ 2611679 w 9336686"/>
              <a:gd name="connsiteY262" fmla="*/ 3244892 h 4341716"/>
              <a:gd name="connsiteX263" fmla="*/ 2534615 w 9336686"/>
              <a:gd name="connsiteY263" fmla="*/ 3291336 h 4341716"/>
              <a:gd name="connsiteX264" fmla="*/ 2512827 w 9336686"/>
              <a:gd name="connsiteY264" fmla="*/ 3329312 h 4341716"/>
              <a:gd name="connsiteX265" fmla="*/ 2512827 w 9336686"/>
              <a:gd name="connsiteY265" fmla="*/ 3454880 h 4341716"/>
              <a:gd name="connsiteX266" fmla="*/ 2434024 w 9336686"/>
              <a:gd name="connsiteY266" fmla="*/ 3573768 h 4341716"/>
              <a:gd name="connsiteX267" fmla="*/ 2385954 w 9336686"/>
              <a:gd name="connsiteY267" fmla="*/ 3583472 h 4341716"/>
              <a:gd name="connsiteX268" fmla="*/ 2385954 w 9336686"/>
              <a:gd name="connsiteY268" fmla="*/ 3584210 h 4341716"/>
              <a:gd name="connsiteX269" fmla="*/ 2362474 w 9336686"/>
              <a:gd name="connsiteY269" fmla="*/ 3586577 h 4341716"/>
              <a:gd name="connsiteX270" fmla="*/ 2285410 w 9336686"/>
              <a:gd name="connsiteY270" fmla="*/ 3633021 h 4341716"/>
              <a:gd name="connsiteX271" fmla="*/ 2273449 w 9336686"/>
              <a:gd name="connsiteY271" fmla="*/ 3653869 h 4341716"/>
              <a:gd name="connsiteX272" fmla="*/ 2273449 w 9336686"/>
              <a:gd name="connsiteY272" fmla="*/ 3867367 h 4341716"/>
              <a:gd name="connsiteX273" fmla="*/ 2144423 w 9336686"/>
              <a:gd name="connsiteY273" fmla="*/ 3996394 h 4341716"/>
              <a:gd name="connsiteX274" fmla="*/ 2144424 w 9336686"/>
              <a:gd name="connsiteY274" fmla="*/ 3996393 h 4341716"/>
              <a:gd name="connsiteX275" fmla="*/ 2015396 w 9336686"/>
              <a:gd name="connsiteY275" fmla="*/ 3867366 h 4341716"/>
              <a:gd name="connsiteX276" fmla="*/ 2015396 w 9336686"/>
              <a:gd name="connsiteY276" fmla="*/ 3400197 h 4341716"/>
              <a:gd name="connsiteX277" fmla="*/ 2007195 w 9336686"/>
              <a:gd name="connsiteY277" fmla="*/ 3353726 h 4341716"/>
              <a:gd name="connsiteX278" fmla="*/ 1907467 w 9336686"/>
              <a:gd name="connsiteY278" fmla="*/ 3267777 h 4341716"/>
              <a:gd name="connsiteX279" fmla="*/ 1883987 w 9336686"/>
              <a:gd name="connsiteY279" fmla="*/ 3265410 h 4341716"/>
              <a:gd name="connsiteX280" fmla="*/ 1883987 w 9336686"/>
              <a:gd name="connsiteY280" fmla="*/ 3264044 h 4341716"/>
              <a:gd name="connsiteX281" fmla="*/ 1840187 w 9336686"/>
              <a:gd name="connsiteY281" fmla="*/ 3255202 h 4341716"/>
              <a:gd name="connsiteX282" fmla="*/ 1761383 w 9336686"/>
              <a:gd name="connsiteY282" fmla="*/ 3136314 h 4341716"/>
              <a:gd name="connsiteX283" fmla="*/ 1761383 w 9336686"/>
              <a:gd name="connsiteY283" fmla="*/ 2996103 h 4341716"/>
              <a:gd name="connsiteX284" fmla="*/ 1755287 w 9336686"/>
              <a:gd name="connsiteY284" fmla="*/ 2965907 h 4341716"/>
              <a:gd name="connsiteX285" fmla="*/ 1636398 w 9336686"/>
              <a:gd name="connsiteY285" fmla="*/ 2887103 h 4341716"/>
              <a:gd name="connsiteX286" fmla="*/ 1517510 w 9336686"/>
              <a:gd name="connsiteY286" fmla="*/ 2965907 h 4341716"/>
              <a:gd name="connsiteX287" fmla="*/ 1515568 w 9336686"/>
              <a:gd name="connsiteY287" fmla="*/ 2975527 h 4341716"/>
              <a:gd name="connsiteX288" fmla="*/ 1515568 w 9336686"/>
              <a:gd name="connsiteY288" fmla="*/ 3239907 h 4341716"/>
              <a:gd name="connsiteX289" fmla="*/ 1386541 w 9336686"/>
              <a:gd name="connsiteY289" fmla="*/ 3368934 h 4341716"/>
              <a:gd name="connsiteX290" fmla="*/ 1386542 w 9336686"/>
              <a:gd name="connsiteY290" fmla="*/ 3368933 h 4341716"/>
              <a:gd name="connsiteX291" fmla="*/ 1257514 w 9336686"/>
              <a:gd name="connsiteY291" fmla="*/ 3239906 h 4341716"/>
              <a:gd name="connsiteX292" fmla="*/ 1257514 w 9336686"/>
              <a:gd name="connsiteY292" fmla="*/ 2772737 h 4341716"/>
              <a:gd name="connsiteX293" fmla="*/ 1249314 w 9336686"/>
              <a:gd name="connsiteY293" fmla="*/ 2726266 h 4341716"/>
              <a:gd name="connsiteX294" fmla="*/ 1149584 w 9336686"/>
              <a:gd name="connsiteY294" fmla="*/ 2640317 h 4341716"/>
              <a:gd name="connsiteX295" fmla="*/ 1126104 w 9336686"/>
              <a:gd name="connsiteY295" fmla="*/ 2637950 h 4341716"/>
              <a:gd name="connsiteX296" fmla="*/ 1126104 w 9336686"/>
              <a:gd name="connsiteY296" fmla="*/ 2636584 h 4341716"/>
              <a:gd name="connsiteX297" fmla="*/ 1082305 w 9336686"/>
              <a:gd name="connsiteY297" fmla="*/ 2627742 h 4341716"/>
              <a:gd name="connsiteX298" fmla="*/ 1003500 w 9336686"/>
              <a:gd name="connsiteY298" fmla="*/ 2508854 h 4341716"/>
              <a:gd name="connsiteX299" fmla="*/ 1003500 w 9336686"/>
              <a:gd name="connsiteY299" fmla="*/ 2387433 h 4341716"/>
              <a:gd name="connsiteX300" fmla="*/ 1003269 w 9336686"/>
              <a:gd name="connsiteY300" fmla="*/ 2386290 h 4341716"/>
              <a:gd name="connsiteX301" fmla="*/ 884381 w 9336686"/>
              <a:gd name="connsiteY301" fmla="*/ 2307486 h 4341716"/>
              <a:gd name="connsiteX302" fmla="*/ 765494 w 9336686"/>
              <a:gd name="connsiteY302" fmla="*/ 2386290 h 4341716"/>
              <a:gd name="connsiteX303" fmla="*/ 762038 w 9336686"/>
              <a:gd name="connsiteY303" fmla="*/ 2403410 h 4341716"/>
              <a:gd name="connsiteX304" fmla="*/ 762038 w 9336686"/>
              <a:gd name="connsiteY304" fmla="*/ 2614672 h 4341716"/>
              <a:gd name="connsiteX305" fmla="*/ 683235 w 9336686"/>
              <a:gd name="connsiteY305" fmla="*/ 2733560 h 4341716"/>
              <a:gd name="connsiteX306" fmla="*/ 635165 w 9336686"/>
              <a:gd name="connsiteY306" fmla="*/ 2743264 h 4341716"/>
              <a:gd name="connsiteX307" fmla="*/ 635165 w 9336686"/>
              <a:gd name="connsiteY307" fmla="*/ 2744002 h 4341716"/>
              <a:gd name="connsiteX308" fmla="*/ 611685 w 9336686"/>
              <a:gd name="connsiteY308" fmla="*/ 2746369 h 4341716"/>
              <a:gd name="connsiteX309" fmla="*/ 534621 w 9336686"/>
              <a:gd name="connsiteY309" fmla="*/ 2792813 h 4341716"/>
              <a:gd name="connsiteX310" fmla="*/ 512066 w 9336686"/>
              <a:gd name="connsiteY310" fmla="*/ 2832126 h 4341716"/>
              <a:gd name="connsiteX311" fmla="*/ 512066 w 9336686"/>
              <a:gd name="connsiteY311" fmla="*/ 3531739 h 4341716"/>
              <a:gd name="connsiteX312" fmla="*/ 383039 w 9336686"/>
              <a:gd name="connsiteY312" fmla="*/ 3660766 h 4341716"/>
              <a:gd name="connsiteX313" fmla="*/ 383040 w 9336686"/>
              <a:gd name="connsiteY313" fmla="*/ 3660765 h 4341716"/>
              <a:gd name="connsiteX314" fmla="*/ 254013 w 9336686"/>
              <a:gd name="connsiteY314" fmla="*/ 3531738 h 4341716"/>
              <a:gd name="connsiteX315" fmla="*/ 254013 w 9336686"/>
              <a:gd name="connsiteY315" fmla="*/ 3064569 h 4341716"/>
              <a:gd name="connsiteX316" fmla="*/ 245812 w 9336686"/>
              <a:gd name="connsiteY316" fmla="*/ 3018098 h 4341716"/>
              <a:gd name="connsiteX317" fmla="*/ 146083 w 9336686"/>
              <a:gd name="connsiteY317" fmla="*/ 2932149 h 4341716"/>
              <a:gd name="connsiteX318" fmla="*/ 122603 w 9336686"/>
              <a:gd name="connsiteY318" fmla="*/ 2929782 h 4341716"/>
              <a:gd name="connsiteX319" fmla="*/ 122603 w 9336686"/>
              <a:gd name="connsiteY319" fmla="*/ 2928416 h 4341716"/>
              <a:gd name="connsiteX320" fmla="*/ 78803 w 9336686"/>
              <a:gd name="connsiteY320" fmla="*/ 2919574 h 4341716"/>
              <a:gd name="connsiteX321" fmla="*/ 22035 w 9336686"/>
              <a:gd name="connsiteY321" fmla="*/ 2872826 h 4341716"/>
              <a:gd name="connsiteX322" fmla="*/ 0 w 9336686"/>
              <a:gd name="connsiteY322" fmla="*/ 2800689 h 4341716"/>
              <a:gd name="connsiteX323" fmla="*/ 0 w 9336686"/>
              <a:gd name="connsiteY323" fmla="*/ 783111 h 4341716"/>
              <a:gd name="connsiteX324" fmla="*/ 129027 w 9336686"/>
              <a:gd name="connsiteY324" fmla="*/ 654084 h 4341716"/>
              <a:gd name="connsiteX325" fmla="*/ 129026 w 9336686"/>
              <a:gd name="connsiteY325" fmla="*/ 654085 h 4341716"/>
              <a:gd name="connsiteX326" fmla="*/ 258053 w 9336686"/>
              <a:gd name="connsiteY326" fmla="*/ 783112 h 4341716"/>
              <a:gd name="connsiteX327" fmla="*/ 258053 w 9336686"/>
              <a:gd name="connsiteY327" fmla="*/ 1405848 h 4341716"/>
              <a:gd name="connsiteX328" fmla="*/ 274283 w 9336686"/>
              <a:gd name="connsiteY328" fmla="*/ 1432599 h 4341716"/>
              <a:gd name="connsiteX329" fmla="*/ 373847 w 9336686"/>
              <a:gd name="connsiteY329" fmla="*/ 1479553 h 4341716"/>
              <a:gd name="connsiteX330" fmla="*/ 492735 w 9336686"/>
              <a:gd name="connsiteY330" fmla="*/ 1400749 h 4341716"/>
              <a:gd name="connsiteX331" fmla="*/ 494536 w 9336686"/>
              <a:gd name="connsiteY331" fmla="*/ 1391827 h 4341716"/>
              <a:gd name="connsiteX332" fmla="*/ 494536 w 9336686"/>
              <a:gd name="connsiteY332" fmla="*/ 964051 h 4341716"/>
              <a:gd name="connsiteX333" fmla="*/ 623563 w 9336686"/>
              <a:gd name="connsiteY333" fmla="*/ 835024 h 4341716"/>
              <a:gd name="connsiteX334" fmla="*/ 623562 w 9336686"/>
              <a:gd name="connsiteY334" fmla="*/ 835025 h 4341716"/>
              <a:gd name="connsiteX335" fmla="*/ 752589 w 9336686"/>
              <a:gd name="connsiteY335" fmla="*/ 964052 h 4341716"/>
              <a:gd name="connsiteX336" fmla="*/ 752590 w 9336686"/>
              <a:gd name="connsiteY336" fmla="*/ 947529 h 4341716"/>
              <a:gd name="connsiteX337" fmla="*/ 762728 w 9336686"/>
              <a:gd name="connsiteY337" fmla="*/ 997748 h 4341716"/>
              <a:gd name="connsiteX338" fmla="*/ 881616 w 9336686"/>
              <a:gd name="connsiteY338" fmla="*/ 1076552 h 4341716"/>
              <a:gd name="connsiteX339" fmla="*/ 1000503 w 9336686"/>
              <a:gd name="connsiteY339" fmla="*/ 997748 h 4341716"/>
              <a:gd name="connsiteX340" fmla="*/ 1010267 w 9336686"/>
              <a:gd name="connsiteY340" fmla="*/ 949388 h 4341716"/>
              <a:gd name="connsiteX341" fmla="*/ 1010267 w 9336686"/>
              <a:gd name="connsiteY341" fmla="*/ 362986 h 4341716"/>
              <a:gd name="connsiteX342" fmla="*/ 1139294 w 9336686"/>
              <a:gd name="connsiteY342" fmla="*/ 233959 h 4341716"/>
              <a:gd name="connsiteX343" fmla="*/ 1139293 w 9336686"/>
              <a:gd name="connsiteY343" fmla="*/ 233960 h 4341716"/>
              <a:gd name="connsiteX344" fmla="*/ 1268320 w 9336686"/>
              <a:gd name="connsiteY344" fmla="*/ 362987 h 4341716"/>
              <a:gd name="connsiteX345" fmla="*/ 1268321 w 9336686"/>
              <a:gd name="connsiteY345" fmla="*/ 1259949 h 4341716"/>
              <a:gd name="connsiteX346" fmla="*/ 1278459 w 9336686"/>
              <a:gd name="connsiteY346" fmla="*/ 1310168 h 4341716"/>
              <a:gd name="connsiteX347" fmla="*/ 1397347 w 9336686"/>
              <a:gd name="connsiteY347" fmla="*/ 1388972 h 4341716"/>
              <a:gd name="connsiteX348" fmla="*/ 1516234 w 9336686"/>
              <a:gd name="connsiteY348" fmla="*/ 1310168 h 4341716"/>
              <a:gd name="connsiteX349" fmla="*/ 1519832 w 9336686"/>
              <a:gd name="connsiteY349" fmla="*/ 1292349 h 4341716"/>
              <a:gd name="connsiteX350" fmla="*/ 1519832 w 9336686"/>
              <a:gd name="connsiteY350" fmla="*/ 983403 h 4341716"/>
              <a:gd name="connsiteX351" fmla="*/ 1648859 w 9336686"/>
              <a:gd name="connsiteY351" fmla="*/ 854376 h 4341716"/>
              <a:gd name="connsiteX352" fmla="*/ 1648858 w 9336686"/>
              <a:gd name="connsiteY352" fmla="*/ 854377 h 4341716"/>
              <a:gd name="connsiteX353" fmla="*/ 1777885 w 9336686"/>
              <a:gd name="connsiteY353" fmla="*/ 983404 h 4341716"/>
              <a:gd name="connsiteX354" fmla="*/ 1777885 w 9336686"/>
              <a:gd name="connsiteY354" fmla="*/ 1363756 h 4341716"/>
              <a:gd name="connsiteX355" fmla="*/ 1785353 w 9336686"/>
              <a:gd name="connsiteY355" fmla="*/ 1400749 h 4341716"/>
              <a:gd name="connsiteX356" fmla="*/ 1904241 w 9336686"/>
              <a:gd name="connsiteY356" fmla="*/ 1479553 h 4341716"/>
              <a:gd name="connsiteX357" fmla="*/ 2033268 w 9336686"/>
              <a:gd name="connsiteY357" fmla="*/ 1350526 h 4341716"/>
              <a:gd name="connsiteX358" fmla="*/ 2033269 w 9336686"/>
              <a:gd name="connsiteY358" fmla="*/ 580034 h 4341716"/>
              <a:gd name="connsiteX359" fmla="*/ 2162296 w 9336686"/>
              <a:gd name="connsiteY359" fmla="*/ 451007 h 4341716"/>
              <a:gd name="connsiteX360" fmla="*/ 2162295 w 9336686"/>
              <a:gd name="connsiteY360" fmla="*/ 451008 h 4341716"/>
              <a:gd name="connsiteX361" fmla="*/ 2291322 w 9336686"/>
              <a:gd name="connsiteY361" fmla="*/ 580035 h 4341716"/>
              <a:gd name="connsiteX362" fmla="*/ 2291323 w 9336686"/>
              <a:gd name="connsiteY362" fmla="*/ 563512 h 4341716"/>
              <a:gd name="connsiteX363" fmla="*/ 2301461 w 9336686"/>
              <a:gd name="connsiteY363" fmla="*/ 613731 h 4341716"/>
              <a:gd name="connsiteX364" fmla="*/ 2420349 w 9336686"/>
              <a:gd name="connsiteY364" fmla="*/ 692535 h 4341716"/>
              <a:gd name="connsiteX365" fmla="*/ 2539236 w 9336686"/>
              <a:gd name="connsiteY365" fmla="*/ 613731 h 4341716"/>
              <a:gd name="connsiteX366" fmla="*/ 2549000 w 9336686"/>
              <a:gd name="connsiteY366" fmla="*/ 565370 h 4341716"/>
              <a:gd name="connsiteX367" fmla="*/ 2549000 w 9336686"/>
              <a:gd name="connsiteY367" fmla="*/ 480031 h 4341716"/>
              <a:gd name="connsiteX368" fmla="*/ 2678027 w 9336686"/>
              <a:gd name="connsiteY368" fmla="*/ 351004 h 4341716"/>
              <a:gd name="connsiteX369" fmla="*/ 2678026 w 9336686"/>
              <a:gd name="connsiteY369" fmla="*/ 351005 h 4341716"/>
              <a:gd name="connsiteX370" fmla="*/ 2807053 w 9336686"/>
              <a:gd name="connsiteY370" fmla="*/ 480032 h 4341716"/>
              <a:gd name="connsiteX371" fmla="*/ 2807054 w 9336686"/>
              <a:gd name="connsiteY371" fmla="*/ 1074052 h 4341716"/>
              <a:gd name="connsiteX372" fmla="*/ 2817192 w 9336686"/>
              <a:gd name="connsiteY372" fmla="*/ 1124271 h 4341716"/>
              <a:gd name="connsiteX373" fmla="*/ 2936080 w 9336686"/>
              <a:gd name="connsiteY373" fmla="*/ 1203075 h 4341716"/>
              <a:gd name="connsiteX374" fmla="*/ 3054967 w 9336686"/>
              <a:gd name="connsiteY374" fmla="*/ 1124271 h 4341716"/>
              <a:gd name="connsiteX375" fmla="*/ 3058565 w 9336686"/>
              <a:gd name="connsiteY375" fmla="*/ 1106452 h 4341716"/>
              <a:gd name="connsiteX376" fmla="*/ 3058565 w 9336686"/>
              <a:gd name="connsiteY376" fmla="*/ 1017534 h 4341716"/>
              <a:gd name="connsiteX377" fmla="*/ 3187592 w 9336686"/>
              <a:gd name="connsiteY377" fmla="*/ 888507 h 4341716"/>
              <a:gd name="connsiteX378" fmla="*/ 3187591 w 9336686"/>
              <a:gd name="connsiteY378" fmla="*/ 888508 h 4341716"/>
              <a:gd name="connsiteX379" fmla="*/ 3316618 w 9336686"/>
              <a:gd name="connsiteY379" fmla="*/ 1017535 h 4341716"/>
              <a:gd name="connsiteX380" fmla="*/ 3316618 w 9336686"/>
              <a:gd name="connsiteY380" fmla="*/ 1087278 h 4341716"/>
              <a:gd name="connsiteX381" fmla="*/ 3324086 w 9336686"/>
              <a:gd name="connsiteY381" fmla="*/ 1124271 h 4341716"/>
              <a:gd name="connsiteX382" fmla="*/ 3442974 w 9336686"/>
              <a:gd name="connsiteY382" fmla="*/ 1203075 h 4341716"/>
              <a:gd name="connsiteX383" fmla="*/ 3561862 w 9336686"/>
              <a:gd name="connsiteY383" fmla="*/ 1124271 h 4341716"/>
              <a:gd name="connsiteX384" fmla="*/ 3571625 w 9336686"/>
              <a:gd name="connsiteY384" fmla="*/ 1075911 h 4341716"/>
              <a:gd name="connsiteX385" fmla="*/ 3571625 w 9336686"/>
              <a:gd name="connsiteY385" fmla="*/ 783111 h 4341716"/>
              <a:gd name="connsiteX386" fmla="*/ 3700652 w 9336686"/>
              <a:gd name="connsiteY386" fmla="*/ 654084 h 4341716"/>
              <a:gd name="connsiteX387" fmla="*/ 3700651 w 9336686"/>
              <a:gd name="connsiteY387" fmla="*/ 654085 h 4341716"/>
              <a:gd name="connsiteX388" fmla="*/ 3829678 w 9336686"/>
              <a:gd name="connsiteY388" fmla="*/ 783112 h 4341716"/>
              <a:gd name="connsiteX389" fmla="*/ 3829678 w 9336686"/>
              <a:gd name="connsiteY389" fmla="*/ 1405848 h 4341716"/>
              <a:gd name="connsiteX390" fmla="*/ 3845908 w 9336686"/>
              <a:gd name="connsiteY390" fmla="*/ 1432599 h 4341716"/>
              <a:gd name="connsiteX391" fmla="*/ 3945472 w 9336686"/>
              <a:gd name="connsiteY391" fmla="*/ 1479553 h 4341716"/>
              <a:gd name="connsiteX392" fmla="*/ 4036708 w 9336686"/>
              <a:gd name="connsiteY392" fmla="*/ 1441762 h 4341716"/>
              <a:gd name="connsiteX393" fmla="*/ 4062914 w 9336686"/>
              <a:gd name="connsiteY393" fmla="*/ 1402893 h 4341716"/>
              <a:gd name="connsiteX394" fmla="*/ 4062914 w 9336686"/>
              <a:gd name="connsiteY394" fmla="*/ 1326765 h 4341716"/>
              <a:gd name="connsiteX395" fmla="*/ 4141718 w 9336686"/>
              <a:gd name="connsiteY395" fmla="*/ 1207877 h 4341716"/>
              <a:gd name="connsiteX396" fmla="*/ 4185518 w 9336686"/>
              <a:gd name="connsiteY396" fmla="*/ 1199035 h 4341716"/>
              <a:gd name="connsiteX397" fmla="*/ 4185518 w 9336686"/>
              <a:gd name="connsiteY397" fmla="*/ 1197669 h 4341716"/>
              <a:gd name="connsiteX398" fmla="*/ 4208998 w 9336686"/>
              <a:gd name="connsiteY398" fmla="*/ 1195302 h 4341716"/>
              <a:gd name="connsiteX399" fmla="*/ 4308727 w 9336686"/>
              <a:gd name="connsiteY399" fmla="*/ 1109353 h 4341716"/>
              <a:gd name="connsiteX400" fmla="*/ 4316928 w 9336686"/>
              <a:gd name="connsiteY400" fmla="*/ 1062882 h 4341716"/>
              <a:gd name="connsiteX401" fmla="*/ 4316928 w 9336686"/>
              <a:gd name="connsiteY401" fmla="*/ 595713 h 4341716"/>
              <a:gd name="connsiteX402" fmla="*/ 4445955 w 9336686"/>
              <a:gd name="connsiteY402" fmla="*/ 466686 h 4341716"/>
              <a:gd name="connsiteX403" fmla="*/ 4445954 w 9336686"/>
              <a:gd name="connsiteY403" fmla="*/ 466685 h 4341716"/>
              <a:gd name="connsiteX404" fmla="*/ 4574981 w 9336686"/>
              <a:gd name="connsiteY404" fmla="*/ 595712 h 4341716"/>
              <a:gd name="connsiteX405" fmla="*/ 4574981 w 9336686"/>
              <a:gd name="connsiteY405" fmla="*/ 916347 h 4341716"/>
              <a:gd name="connsiteX406" fmla="*/ 4592149 w 9336686"/>
              <a:gd name="connsiteY406" fmla="*/ 944642 h 4341716"/>
              <a:gd name="connsiteX407" fmla="*/ 4691712 w 9336686"/>
              <a:gd name="connsiteY407" fmla="*/ 991596 h 4341716"/>
              <a:gd name="connsiteX408" fmla="*/ 4810600 w 9336686"/>
              <a:gd name="connsiteY408" fmla="*/ 912792 h 4341716"/>
              <a:gd name="connsiteX409" fmla="*/ 4816700 w 9336686"/>
              <a:gd name="connsiteY409" fmla="*/ 882576 h 4341716"/>
              <a:gd name="connsiteX410" fmla="*/ 4816700 w 9336686"/>
              <a:gd name="connsiteY410" fmla="*/ 275141 h 4341716"/>
              <a:gd name="connsiteX411" fmla="*/ 4945727 w 9336686"/>
              <a:gd name="connsiteY411" fmla="*/ 146114 h 4341716"/>
              <a:gd name="connsiteX412" fmla="*/ 4945726 w 9336686"/>
              <a:gd name="connsiteY412" fmla="*/ 146115 h 4341716"/>
              <a:gd name="connsiteX413" fmla="*/ 5074753 w 9336686"/>
              <a:gd name="connsiteY413" fmla="*/ 275142 h 4341716"/>
              <a:gd name="connsiteX414" fmla="*/ 5074753 w 9336686"/>
              <a:gd name="connsiteY414" fmla="*/ 386500 h 4341716"/>
              <a:gd name="connsiteX415" fmla="*/ 5076579 w 9336686"/>
              <a:gd name="connsiteY415" fmla="*/ 395545 h 4341716"/>
              <a:gd name="connsiteX416" fmla="*/ 5195465 w 9336686"/>
              <a:gd name="connsiteY416" fmla="*/ 474349 h 4341716"/>
              <a:gd name="connsiteX417" fmla="*/ 5314353 w 9336686"/>
              <a:gd name="connsiteY417" fmla="*/ 395545 h 4341716"/>
              <a:gd name="connsiteX418" fmla="*/ 5318490 w 9336686"/>
              <a:gd name="connsiteY418" fmla="*/ 375052 h 4341716"/>
              <a:gd name="connsiteX419" fmla="*/ 5318490 w 9336686"/>
              <a:gd name="connsiteY419" fmla="*/ 129027 h 4341716"/>
              <a:gd name="connsiteX420" fmla="*/ 5447517 w 9336686"/>
              <a:gd name="connsiteY420"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6 w 9336686"/>
              <a:gd name="connsiteY143" fmla="*/ 2205066 h 4341716"/>
              <a:gd name="connsiteX144" fmla="*/ 8584095 w 9336686"/>
              <a:gd name="connsiteY144" fmla="*/ 2205066 h 4341716"/>
              <a:gd name="connsiteX145" fmla="*/ 8584095 w 9336686"/>
              <a:gd name="connsiteY145" fmla="*/ 3394187 h 4341716"/>
              <a:gd name="connsiteX146" fmla="*/ 8573957 w 9336686"/>
              <a:gd name="connsiteY146" fmla="*/ 3343968 h 4341716"/>
              <a:gd name="connsiteX147" fmla="*/ 8455069 w 9336686"/>
              <a:gd name="connsiteY147" fmla="*/ 3265164 h 4341716"/>
              <a:gd name="connsiteX148" fmla="*/ 8336182 w 9336686"/>
              <a:gd name="connsiteY148" fmla="*/ 3343968 h 4341716"/>
              <a:gd name="connsiteX149" fmla="*/ 8326418 w 9336686"/>
              <a:gd name="connsiteY149" fmla="*/ 3392328 h 4341716"/>
              <a:gd name="connsiteX150" fmla="*/ 8326418 w 9336686"/>
              <a:gd name="connsiteY150" fmla="*/ 3978730 h 4341716"/>
              <a:gd name="connsiteX151" fmla="*/ 8197391 w 9336686"/>
              <a:gd name="connsiteY151" fmla="*/ 4107757 h 4341716"/>
              <a:gd name="connsiteX152" fmla="*/ 8197392 w 9336686"/>
              <a:gd name="connsiteY152" fmla="*/ 4107756 h 4341716"/>
              <a:gd name="connsiteX153" fmla="*/ 8068365 w 9336686"/>
              <a:gd name="connsiteY153" fmla="*/ 3978729 h 4341716"/>
              <a:gd name="connsiteX154" fmla="*/ 8068365 w 9336686"/>
              <a:gd name="connsiteY154" fmla="*/ 2205066 h 4341716"/>
              <a:gd name="connsiteX155" fmla="*/ 8068364 w 9336686"/>
              <a:gd name="connsiteY155" fmla="*/ 3081767 h 4341716"/>
              <a:gd name="connsiteX156" fmla="*/ 8058226 w 9336686"/>
              <a:gd name="connsiteY156" fmla="*/ 3031548 h 4341716"/>
              <a:gd name="connsiteX157" fmla="*/ 7939338 w 9336686"/>
              <a:gd name="connsiteY157" fmla="*/ 2952744 h 4341716"/>
              <a:gd name="connsiteX158" fmla="*/ 7820451 w 9336686"/>
              <a:gd name="connsiteY158" fmla="*/ 3031548 h 4341716"/>
              <a:gd name="connsiteX159" fmla="*/ 7816853 w 9336686"/>
              <a:gd name="connsiteY159" fmla="*/ 3049367 h 4341716"/>
              <a:gd name="connsiteX160" fmla="*/ 7816853 w 9336686"/>
              <a:gd name="connsiteY160" fmla="*/ 3358313 h 4341716"/>
              <a:gd name="connsiteX161" fmla="*/ 7687826 w 9336686"/>
              <a:gd name="connsiteY161" fmla="*/ 3487340 h 4341716"/>
              <a:gd name="connsiteX162" fmla="*/ 7687827 w 9336686"/>
              <a:gd name="connsiteY162" fmla="*/ 3487339 h 4341716"/>
              <a:gd name="connsiteX163" fmla="*/ 7558800 w 9336686"/>
              <a:gd name="connsiteY163" fmla="*/ 3358312 h 4341716"/>
              <a:gd name="connsiteX164" fmla="*/ 7558800 w 9336686"/>
              <a:gd name="connsiteY164" fmla="*/ 2977960 h 4341716"/>
              <a:gd name="connsiteX165" fmla="*/ 7551332 w 9336686"/>
              <a:gd name="connsiteY165" fmla="*/ 2940967 h 4341716"/>
              <a:gd name="connsiteX166" fmla="*/ 7432444 w 9336686"/>
              <a:gd name="connsiteY166" fmla="*/ 2862163 h 4341716"/>
              <a:gd name="connsiteX167" fmla="*/ 7303417 w 9336686"/>
              <a:gd name="connsiteY167" fmla="*/ 2991190 h 4341716"/>
              <a:gd name="connsiteX168" fmla="*/ 7303417 w 9336686"/>
              <a:gd name="connsiteY168" fmla="*/ 2205066 h 4341716"/>
              <a:gd name="connsiteX169" fmla="*/ 7303416 w 9336686"/>
              <a:gd name="connsiteY169" fmla="*/ 3761682 h 4341716"/>
              <a:gd name="connsiteX170" fmla="*/ 7174389 w 9336686"/>
              <a:gd name="connsiteY170" fmla="*/ 3890709 h 4341716"/>
              <a:gd name="connsiteX171" fmla="*/ 7174390 w 9336686"/>
              <a:gd name="connsiteY171" fmla="*/ 3890708 h 4341716"/>
              <a:gd name="connsiteX172" fmla="*/ 7045363 w 9336686"/>
              <a:gd name="connsiteY172" fmla="*/ 3761681 h 4341716"/>
              <a:gd name="connsiteX173" fmla="*/ 7045363 w 9336686"/>
              <a:gd name="connsiteY173" fmla="*/ 2205066 h 4341716"/>
              <a:gd name="connsiteX174" fmla="*/ 7045362 w 9336686"/>
              <a:gd name="connsiteY174" fmla="*/ 3778204 h 4341716"/>
              <a:gd name="connsiteX175" fmla="*/ 7035224 w 9336686"/>
              <a:gd name="connsiteY175" fmla="*/ 3727985 h 4341716"/>
              <a:gd name="connsiteX176" fmla="*/ 6916336 w 9336686"/>
              <a:gd name="connsiteY176" fmla="*/ 3649181 h 4341716"/>
              <a:gd name="connsiteX177" fmla="*/ 6797449 w 9336686"/>
              <a:gd name="connsiteY177" fmla="*/ 3727985 h 4341716"/>
              <a:gd name="connsiteX178" fmla="*/ 6787685 w 9336686"/>
              <a:gd name="connsiteY178" fmla="*/ 3776346 h 4341716"/>
              <a:gd name="connsiteX179" fmla="*/ 6787685 w 9336686"/>
              <a:gd name="connsiteY179" fmla="*/ 3861685 h 4341716"/>
              <a:gd name="connsiteX180" fmla="*/ 6658658 w 9336686"/>
              <a:gd name="connsiteY180" fmla="*/ 3990712 h 4341716"/>
              <a:gd name="connsiteX181" fmla="*/ 6658659 w 9336686"/>
              <a:gd name="connsiteY181" fmla="*/ 3990711 h 4341716"/>
              <a:gd name="connsiteX182" fmla="*/ 6529632 w 9336686"/>
              <a:gd name="connsiteY182" fmla="*/ 3861684 h 4341716"/>
              <a:gd name="connsiteX183" fmla="*/ 6529632 w 9336686"/>
              <a:gd name="connsiteY183" fmla="*/ 2205066 h 4341716"/>
              <a:gd name="connsiteX184" fmla="*/ 6529631 w 9336686"/>
              <a:gd name="connsiteY184" fmla="*/ 3267664 h 4341716"/>
              <a:gd name="connsiteX185" fmla="*/ 6519493 w 9336686"/>
              <a:gd name="connsiteY185" fmla="*/ 3217445 h 4341716"/>
              <a:gd name="connsiteX186" fmla="*/ 6400605 w 9336686"/>
              <a:gd name="connsiteY186" fmla="*/ 3138641 h 4341716"/>
              <a:gd name="connsiteX187" fmla="*/ 6281718 w 9336686"/>
              <a:gd name="connsiteY187" fmla="*/ 3217445 h 4341716"/>
              <a:gd name="connsiteX188" fmla="*/ 6278120 w 9336686"/>
              <a:gd name="connsiteY188" fmla="*/ 3235264 h 4341716"/>
              <a:gd name="connsiteX189" fmla="*/ 6278120 w 9336686"/>
              <a:gd name="connsiteY189" fmla="*/ 3324182 h 4341716"/>
              <a:gd name="connsiteX190" fmla="*/ 6149093 w 9336686"/>
              <a:gd name="connsiteY190" fmla="*/ 3453209 h 4341716"/>
              <a:gd name="connsiteX191" fmla="*/ 6149094 w 9336686"/>
              <a:gd name="connsiteY191" fmla="*/ 3453208 h 4341716"/>
              <a:gd name="connsiteX192" fmla="*/ 6020067 w 9336686"/>
              <a:gd name="connsiteY192" fmla="*/ 3324181 h 4341716"/>
              <a:gd name="connsiteX193" fmla="*/ 6020067 w 9336686"/>
              <a:gd name="connsiteY193" fmla="*/ 3254438 h 4341716"/>
              <a:gd name="connsiteX194" fmla="*/ 6012599 w 9336686"/>
              <a:gd name="connsiteY194" fmla="*/ 3217445 h 4341716"/>
              <a:gd name="connsiteX195" fmla="*/ 5893711 w 9336686"/>
              <a:gd name="connsiteY195" fmla="*/ 3138641 h 4341716"/>
              <a:gd name="connsiteX196" fmla="*/ 5774823 w 9336686"/>
              <a:gd name="connsiteY196" fmla="*/ 3217445 h 4341716"/>
              <a:gd name="connsiteX197" fmla="*/ 5765060 w 9336686"/>
              <a:gd name="connsiteY197" fmla="*/ 3265805 h 4341716"/>
              <a:gd name="connsiteX198" fmla="*/ 5765060 w 9336686"/>
              <a:gd name="connsiteY198" fmla="*/ 3558605 h 4341716"/>
              <a:gd name="connsiteX199" fmla="*/ 5636033 w 9336686"/>
              <a:gd name="connsiteY199" fmla="*/ 3687632 h 4341716"/>
              <a:gd name="connsiteX200" fmla="*/ 5636034 w 9336686"/>
              <a:gd name="connsiteY200" fmla="*/ 3687631 h 4341716"/>
              <a:gd name="connsiteX201" fmla="*/ 5507007 w 9336686"/>
              <a:gd name="connsiteY201" fmla="*/ 3558604 h 4341716"/>
              <a:gd name="connsiteX202" fmla="*/ 5507007 w 9336686"/>
              <a:gd name="connsiteY202" fmla="*/ 2935868 h 4341716"/>
              <a:gd name="connsiteX203" fmla="*/ 5490777 w 9336686"/>
              <a:gd name="connsiteY203" fmla="*/ 2909117 h 4341716"/>
              <a:gd name="connsiteX204" fmla="*/ 5391213 w 9336686"/>
              <a:gd name="connsiteY204" fmla="*/ 2862163 h 4341716"/>
              <a:gd name="connsiteX205" fmla="*/ 5299977 w 9336686"/>
              <a:gd name="connsiteY205" fmla="*/ 2899954 h 4341716"/>
              <a:gd name="connsiteX206" fmla="*/ 5273771 w 9336686"/>
              <a:gd name="connsiteY206" fmla="*/ 2938823 h 4341716"/>
              <a:gd name="connsiteX207" fmla="*/ 5273771 w 9336686"/>
              <a:gd name="connsiteY207" fmla="*/ 3014951 h 4341716"/>
              <a:gd name="connsiteX208" fmla="*/ 5194967 w 9336686"/>
              <a:gd name="connsiteY208" fmla="*/ 3133839 h 4341716"/>
              <a:gd name="connsiteX209" fmla="*/ 5151167 w 9336686"/>
              <a:gd name="connsiteY209" fmla="*/ 3142681 h 4341716"/>
              <a:gd name="connsiteX210" fmla="*/ 5151167 w 9336686"/>
              <a:gd name="connsiteY210" fmla="*/ 3144047 h 4341716"/>
              <a:gd name="connsiteX211" fmla="*/ 5127687 w 9336686"/>
              <a:gd name="connsiteY211" fmla="*/ 3146414 h 4341716"/>
              <a:gd name="connsiteX212" fmla="*/ 5027958 w 9336686"/>
              <a:gd name="connsiteY212" fmla="*/ 3232363 h 4341716"/>
              <a:gd name="connsiteX213" fmla="*/ 5019757 w 9336686"/>
              <a:gd name="connsiteY213" fmla="*/ 3278834 h 4341716"/>
              <a:gd name="connsiteX214" fmla="*/ 5019757 w 9336686"/>
              <a:gd name="connsiteY214" fmla="*/ 3746003 h 4341716"/>
              <a:gd name="connsiteX215" fmla="*/ 4890730 w 9336686"/>
              <a:gd name="connsiteY215" fmla="*/ 3875030 h 4341716"/>
              <a:gd name="connsiteX216" fmla="*/ 4890731 w 9336686"/>
              <a:gd name="connsiteY216" fmla="*/ 3875031 h 4341716"/>
              <a:gd name="connsiteX217" fmla="*/ 4761704 w 9336686"/>
              <a:gd name="connsiteY217" fmla="*/ 3746004 h 4341716"/>
              <a:gd name="connsiteX218" fmla="*/ 4761704 w 9336686"/>
              <a:gd name="connsiteY218" fmla="*/ 3425369 h 4341716"/>
              <a:gd name="connsiteX219" fmla="*/ 4744536 w 9336686"/>
              <a:gd name="connsiteY219" fmla="*/ 3397074 h 4341716"/>
              <a:gd name="connsiteX220" fmla="*/ 4644973 w 9336686"/>
              <a:gd name="connsiteY220" fmla="*/ 3350120 h 4341716"/>
              <a:gd name="connsiteX221" fmla="*/ 4526085 w 9336686"/>
              <a:gd name="connsiteY221" fmla="*/ 3428924 h 4341716"/>
              <a:gd name="connsiteX222" fmla="*/ 4519985 w 9336686"/>
              <a:gd name="connsiteY222" fmla="*/ 3459140 h 4341716"/>
              <a:gd name="connsiteX223" fmla="*/ 4519985 w 9336686"/>
              <a:gd name="connsiteY223" fmla="*/ 4066575 h 4341716"/>
              <a:gd name="connsiteX224" fmla="*/ 4390958 w 9336686"/>
              <a:gd name="connsiteY224" fmla="*/ 4195602 h 4341716"/>
              <a:gd name="connsiteX225" fmla="*/ 4390959 w 9336686"/>
              <a:gd name="connsiteY225" fmla="*/ 4195601 h 4341716"/>
              <a:gd name="connsiteX226" fmla="*/ 4261932 w 9336686"/>
              <a:gd name="connsiteY226" fmla="*/ 4066574 h 4341716"/>
              <a:gd name="connsiteX227" fmla="*/ 4261932 w 9336686"/>
              <a:gd name="connsiteY227" fmla="*/ 3955216 h 4341716"/>
              <a:gd name="connsiteX228" fmla="*/ 4260106 w 9336686"/>
              <a:gd name="connsiteY228" fmla="*/ 3946171 h 4341716"/>
              <a:gd name="connsiteX229" fmla="*/ 4141220 w 9336686"/>
              <a:gd name="connsiteY229" fmla="*/ 3867367 h 4341716"/>
              <a:gd name="connsiteX230" fmla="*/ 4022332 w 9336686"/>
              <a:gd name="connsiteY230" fmla="*/ 3946171 h 4341716"/>
              <a:gd name="connsiteX231" fmla="*/ 4018195 w 9336686"/>
              <a:gd name="connsiteY231" fmla="*/ 3966664 h 4341716"/>
              <a:gd name="connsiteX232" fmla="*/ 4018195 w 9336686"/>
              <a:gd name="connsiteY232" fmla="*/ 4212689 h 4341716"/>
              <a:gd name="connsiteX233" fmla="*/ 3889168 w 9336686"/>
              <a:gd name="connsiteY233" fmla="*/ 4341716 h 4341716"/>
              <a:gd name="connsiteX234" fmla="*/ 3889169 w 9336686"/>
              <a:gd name="connsiteY234" fmla="*/ 4341715 h 4341716"/>
              <a:gd name="connsiteX235" fmla="*/ 3760142 w 9336686"/>
              <a:gd name="connsiteY235" fmla="*/ 4212688 h 4341716"/>
              <a:gd name="connsiteX236" fmla="*/ 3760142 w 9336686"/>
              <a:gd name="connsiteY236" fmla="*/ 3745519 h 4341716"/>
              <a:gd name="connsiteX237" fmla="*/ 3751941 w 9336686"/>
              <a:gd name="connsiteY237" fmla="*/ 3699048 h 4341716"/>
              <a:gd name="connsiteX238" fmla="*/ 3652212 w 9336686"/>
              <a:gd name="connsiteY238" fmla="*/ 3613099 h 4341716"/>
              <a:gd name="connsiteX239" fmla="*/ 3628732 w 9336686"/>
              <a:gd name="connsiteY239" fmla="*/ 3610732 h 4341716"/>
              <a:gd name="connsiteX240" fmla="*/ 3628732 w 9336686"/>
              <a:gd name="connsiteY240" fmla="*/ 3609366 h 4341716"/>
              <a:gd name="connsiteX241" fmla="*/ 3584932 w 9336686"/>
              <a:gd name="connsiteY241" fmla="*/ 3600524 h 4341716"/>
              <a:gd name="connsiteX242" fmla="*/ 3506128 w 9336686"/>
              <a:gd name="connsiteY242" fmla="*/ 3481636 h 4341716"/>
              <a:gd name="connsiteX243" fmla="*/ 3506128 w 9336686"/>
              <a:gd name="connsiteY243" fmla="*/ 3431307 h 4341716"/>
              <a:gd name="connsiteX244" fmla="*/ 3500614 w 9336686"/>
              <a:gd name="connsiteY244" fmla="*/ 3403994 h 4341716"/>
              <a:gd name="connsiteX245" fmla="*/ 3381726 w 9336686"/>
              <a:gd name="connsiteY245" fmla="*/ 3325190 h 4341716"/>
              <a:gd name="connsiteX246" fmla="*/ 3290490 w 9336686"/>
              <a:gd name="connsiteY246" fmla="*/ 3362981 h 4341716"/>
              <a:gd name="connsiteX247" fmla="*/ 3263554 w 9336686"/>
              <a:gd name="connsiteY247" fmla="*/ 3402932 h 4341716"/>
              <a:gd name="connsiteX248" fmla="*/ 3263554 w 9336686"/>
              <a:gd name="connsiteY248" fmla="*/ 3631142 h 4341716"/>
              <a:gd name="connsiteX249" fmla="*/ 3134527 w 9336686"/>
              <a:gd name="connsiteY249" fmla="*/ 3760169 h 4341716"/>
              <a:gd name="connsiteX250" fmla="*/ 3134528 w 9336686"/>
              <a:gd name="connsiteY250" fmla="*/ 3760168 h 4341716"/>
              <a:gd name="connsiteX251" fmla="*/ 3005501 w 9336686"/>
              <a:gd name="connsiteY251" fmla="*/ 3631141 h 4341716"/>
              <a:gd name="connsiteX252" fmla="*/ 3005501 w 9336686"/>
              <a:gd name="connsiteY252" fmla="*/ 2991769 h 4341716"/>
              <a:gd name="connsiteX253" fmla="*/ 3000280 w 9336686"/>
              <a:gd name="connsiteY253" fmla="*/ 2965907 h 4341716"/>
              <a:gd name="connsiteX254" fmla="*/ 2881392 w 9336686"/>
              <a:gd name="connsiteY254" fmla="*/ 2887103 h 4341716"/>
              <a:gd name="connsiteX255" fmla="*/ 2762505 w 9336686"/>
              <a:gd name="connsiteY255" fmla="*/ 2965907 h 4341716"/>
              <a:gd name="connsiteX256" fmla="*/ 2762032 w 9336686"/>
              <a:gd name="connsiteY256" fmla="*/ 2968250 h 4341716"/>
              <a:gd name="connsiteX257" fmla="*/ 2762032 w 9336686"/>
              <a:gd name="connsiteY257" fmla="*/ 3113195 h 4341716"/>
              <a:gd name="connsiteX258" fmla="*/ 2683229 w 9336686"/>
              <a:gd name="connsiteY258" fmla="*/ 3232083 h 4341716"/>
              <a:gd name="connsiteX259" fmla="*/ 2635159 w 9336686"/>
              <a:gd name="connsiteY259" fmla="*/ 3241787 h 4341716"/>
              <a:gd name="connsiteX260" fmla="*/ 2635159 w 9336686"/>
              <a:gd name="connsiteY260" fmla="*/ 3242525 h 4341716"/>
              <a:gd name="connsiteX261" fmla="*/ 2611679 w 9336686"/>
              <a:gd name="connsiteY261" fmla="*/ 3244892 h 4341716"/>
              <a:gd name="connsiteX262" fmla="*/ 2534615 w 9336686"/>
              <a:gd name="connsiteY262" fmla="*/ 3291336 h 4341716"/>
              <a:gd name="connsiteX263" fmla="*/ 2512827 w 9336686"/>
              <a:gd name="connsiteY263" fmla="*/ 3329312 h 4341716"/>
              <a:gd name="connsiteX264" fmla="*/ 2512827 w 9336686"/>
              <a:gd name="connsiteY264" fmla="*/ 3454880 h 4341716"/>
              <a:gd name="connsiteX265" fmla="*/ 2434024 w 9336686"/>
              <a:gd name="connsiteY265" fmla="*/ 3573768 h 4341716"/>
              <a:gd name="connsiteX266" fmla="*/ 2385954 w 9336686"/>
              <a:gd name="connsiteY266" fmla="*/ 3583472 h 4341716"/>
              <a:gd name="connsiteX267" fmla="*/ 2385954 w 9336686"/>
              <a:gd name="connsiteY267" fmla="*/ 3584210 h 4341716"/>
              <a:gd name="connsiteX268" fmla="*/ 2362474 w 9336686"/>
              <a:gd name="connsiteY268" fmla="*/ 3586577 h 4341716"/>
              <a:gd name="connsiteX269" fmla="*/ 2285410 w 9336686"/>
              <a:gd name="connsiteY269" fmla="*/ 3633021 h 4341716"/>
              <a:gd name="connsiteX270" fmla="*/ 2273449 w 9336686"/>
              <a:gd name="connsiteY270" fmla="*/ 3653869 h 4341716"/>
              <a:gd name="connsiteX271" fmla="*/ 2273449 w 9336686"/>
              <a:gd name="connsiteY271" fmla="*/ 3867367 h 4341716"/>
              <a:gd name="connsiteX272" fmla="*/ 2144423 w 9336686"/>
              <a:gd name="connsiteY272" fmla="*/ 3996394 h 4341716"/>
              <a:gd name="connsiteX273" fmla="*/ 2144424 w 9336686"/>
              <a:gd name="connsiteY273" fmla="*/ 3996393 h 4341716"/>
              <a:gd name="connsiteX274" fmla="*/ 2015396 w 9336686"/>
              <a:gd name="connsiteY274" fmla="*/ 3867366 h 4341716"/>
              <a:gd name="connsiteX275" fmla="*/ 2015396 w 9336686"/>
              <a:gd name="connsiteY275" fmla="*/ 3400197 h 4341716"/>
              <a:gd name="connsiteX276" fmla="*/ 2007195 w 9336686"/>
              <a:gd name="connsiteY276" fmla="*/ 3353726 h 4341716"/>
              <a:gd name="connsiteX277" fmla="*/ 1907467 w 9336686"/>
              <a:gd name="connsiteY277" fmla="*/ 3267777 h 4341716"/>
              <a:gd name="connsiteX278" fmla="*/ 1883987 w 9336686"/>
              <a:gd name="connsiteY278" fmla="*/ 3265410 h 4341716"/>
              <a:gd name="connsiteX279" fmla="*/ 1883987 w 9336686"/>
              <a:gd name="connsiteY279" fmla="*/ 3264044 h 4341716"/>
              <a:gd name="connsiteX280" fmla="*/ 1840187 w 9336686"/>
              <a:gd name="connsiteY280" fmla="*/ 3255202 h 4341716"/>
              <a:gd name="connsiteX281" fmla="*/ 1761383 w 9336686"/>
              <a:gd name="connsiteY281" fmla="*/ 3136314 h 4341716"/>
              <a:gd name="connsiteX282" fmla="*/ 1761383 w 9336686"/>
              <a:gd name="connsiteY282" fmla="*/ 2996103 h 4341716"/>
              <a:gd name="connsiteX283" fmla="*/ 1755287 w 9336686"/>
              <a:gd name="connsiteY283" fmla="*/ 2965907 h 4341716"/>
              <a:gd name="connsiteX284" fmla="*/ 1636398 w 9336686"/>
              <a:gd name="connsiteY284" fmla="*/ 2887103 h 4341716"/>
              <a:gd name="connsiteX285" fmla="*/ 1517510 w 9336686"/>
              <a:gd name="connsiteY285" fmla="*/ 2965907 h 4341716"/>
              <a:gd name="connsiteX286" fmla="*/ 1515568 w 9336686"/>
              <a:gd name="connsiteY286" fmla="*/ 2975527 h 4341716"/>
              <a:gd name="connsiteX287" fmla="*/ 1515568 w 9336686"/>
              <a:gd name="connsiteY287" fmla="*/ 3239907 h 4341716"/>
              <a:gd name="connsiteX288" fmla="*/ 1386541 w 9336686"/>
              <a:gd name="connsiteY288" fmla="*/ 3368934 h 4341716"/>
              <a:gd name="connsiteX289" fmla="*/ 1386542 w 9336686"/>
              <a:gd name="connsiteY289" fmla="*/ 3368933 h 4341716"/>
              <a:gd name="connsiteX290" fmla="*/ 1257514 w 9336686"/>
              <a:gd name="connsiteY290" fmla="*/ 3239906 h 4341716"/>
              <a:gd name="connsiteX291" fmla="*/ 1257514 w 9336686"/>
              <a:gd name="connsiteY291" fmla="*/ 2772737 h 4341716"/>
              <a:gd name="connsiteX292" fmla="*/ 1249314 w 9336686"/>
              <a:gd name="connsiteY292" fmla="*/ 2726266 h 4341716"/>
              <a:gd name="connsiteX293" fmla="*/ 1149584 w 9336686"/>
              <a:gd name="connsiteY293" fmla="*/ 2640317 h 4341716"/>
              <a:gd name="connsiteX294" fmla="*/ 1126104 w 9336686"/>
              <a:gd name="connsiteY294" fmla="*/ 2637950 h 4341716"/>
              <a:gd name="connsiteX295" fmla="*/ 1126104 w 9336686"/>
              <a:gd name="connsiteY295" fmla="*/ 2636584 h 4341716"/>
              <a:gd name="connsiteX296" fmla="*/ 1082305 w 9336686"/>
              <a:gd name="connsiteY296" fmla="*/ 2627742 h 4341716"/>
              <a:gd name="connsiteX297" fmla="*/ 1003500 w 9336686"/>
              <a:gd name="connsiteY297" fmla="*/ 2508854 h 4341716"/>
              <a:gd name="connsiteX298" fmla="*/ 1003500 w 9336686"/>
              <a:gd name="connsiteY298" fmla="*/ 2387433 h 4341716"/>
              <a:gd name="connsiteX299" fmla="*/ 1003269 w 9336686"/>
              <a:gd name="connsiteY299" fmla="*/ 2386290 h 4341716"/>
              <a:gd name="connsiteX300" fmla="*/ 884381 w 9336686"/>
              <a:gd name="connsiteY300" fmla="*/ 2307486 h 4341716"/>
              <a:gd name="connsiteX301" fmla="*/ 765494 w 9336686"/>
              <a:gd name="connsiteY301" fmla="*/ 2386290 h 4341716"/>
              <a:gd name="connsiteX302" fmla="*/ 762038 w 9336686"/>
              <a:gd name="connsiteY302" fmla="*/ 2403410 h 4341716"/>
              <a:gd name="connsiteX303" fmla="*/ 762038 w 9336686"/>
              <a:gd name="connsiteY303" fmla="*/ 2614672 h 4341716"/>
              <a:gd name="connsiteX304" fmla="*/ 683235 w 9336686"/>
              <a:gd name="connsiteY304" fmla="*/ 2733560 h 4341716"/>
              <a:gd name="connsiteX305" fmla="*/ 635165 w 9336686"/>
              <a:gd name="connsiteY305" fmla="*/ 2743264 h 4341716"/>
              <a:gd name="connsiteX306" fmla="*/ 635165 w 9336686"/>
              <a:gd name="connsiteY306" fmla="*/ 2744002 h 4341716"/>
              <a:gd name="connsiteX307" fmla="*/ 611685 w 9336686"/>
              <a:gd name="connsiteY307" fmla="*/ 2746369 h 4341716"/>
              <a:gd name="connsiteX308" fmla="*/ 534621 w 9336686"/>
              <a:gd name="connsiteY308" fmla="*/ 2792813 h 4341716"/>
              <a:gd name="connsiteX309" fmla="*/ 512066 w 9336686"/>
              <a:gd name="connsiteY309" fmla="*/ 2832126 h 4341716"/>
              <a:gd name="connsiteX310" fmla="*/ 512066 w 9336686"/>
              <a:gd name="connsiteY310" fmla="*/ 3531739 h 4341716"/>
              <a:gd name="connsiteX311" fmla="*/ 383039 w 9336686"/>
              <a:gd name="connsiteY311" fmla="*/ 3660766 h 4341716"/>
              <a:gd name="connsiteX312" fmla="*/ 383040 w 9336686"/>
              <a:gd name="connsiteY312" fmla="*/ 3660765 h 4341716"/>
              <a:gd name="connsiteX313" fmla="*/ 254013 w 9336686"/>
              <a:gd name="connsiteY313" fmla="*/ 3531738 h 4341716"/>
              <a:gd name="connsiteX314" fmla="*/ 254013 w 9336686"/>
              <a:gd name="connsiteY314" fmla="*/ 3064569 h 4341716"/>
              <a:gd name="connsiteX315" fmla="*/ 245812 w 9336686"/>
              <a:gd name="connsiteY315" fmla="*/ 3018098 h 4341716"/>
              <a:gd name="connsiteX316" fmla="*/ 146083 w 9336686"/>
              <a:gd name="connsiteY316" fmla="*/ 2932149 h 4341716"/>
              <a:gd name="connsiteX317" fmla="*/ 122603 w 9336686"/>
              <a:gd name="connsiteY317" fmla="*/ 2929782 h 4341716"/>
              <a:gd name="connsiteX318" fmla="*/ 122603 w 9336686"/>
              <a:gd name="connsiteY318" fmla="*/ 2928416 h 4341716"/>
              <a:gd name="connsiteX319" fmla="*/ 78803 w 9336686"/>
              <a:gd name="connsiteY319" fmla="*/ 2919574 h 4341716"/>
              <a:gd name="connsiteX320" fmla="*/ 22035 w 9336686"/>
              <a:gd name="connsiteY320" fmla="*/ 2872826 h 4341716"/>
              <a:gd name="connsiteX321" fmla="*/ 0 w 9336686"/>
              <a:gd name="connsiteY321" fmla="*/ 2800689 h 4341716"/>
              <a:gd name="connsiteX322" fmla="*/ 0 w 9336686"/>
              <a:gd name="connsiteY322" fmla="*/ 783111 h 4341716"/>
              <a:gd name="connsiteX323" fmla="*/ 129027 w 9336686"/>
              <a:gd name="connsiteY323" fmla="*/ 654084 h 4341716"/>
              <a:gd name="connsiteX324" fmla="*/ 129026 w 9336686"/>
              <a:gd name="connsiteY324" fmla="*/ 654085 h 4341716"/>
              <a:gd name="connsiteX325" fmla="*/ 258053 w 9336686"/>
              <a:gd name="connsiteY325" fmla="*/ 783112 h 4341716"/>
              <a:gd name="connsiteX326" fmla="*/ 258053 w 9336686"/>
              <a:gd name="connsiteY326" fmla="*/ 1405848 h 4341716"/>
              <a:gd name="connsiteX327" fmla="*/ 274283 w 9336686"/>
              <a:gd name="connsiteY327" fmla="*/ 1432599 h 4341716"/>
              <a:gd name="connsiteX328" fmla="*/ 373847 w 9336686"/>
              <a:gd name="connsiteY328" fmla="*/ 1479553 h 4341716"/>
              <a:gd name="connsiteX329" fmla="*/ 492735 w 9336686"/>
              <a:gd name="connsiteY329" fmla="*/ 1400749 h 4341716"/>
              <a:gd name="connsiteX330" fmla="*/ 494536 w 9336686"/>
              <a:gd name="connsiteY330" fmla="*/ 1391827 h 4341716"/>
              <a:gd name="connsiteX331" fmla="*/ 494536 w 9336686"/>
              <a:gd name="connsiteY331" fmla="*/ 964051 h 4341716"/>
              <a:gd name="connsiteX332" fmla="*/ 623563 w 9336686"/>
              <a:gd name="connsiteY332" fmla="*/ 835024 h 4341716"/>
              <a:gd name="connsiteX333" fmla="*/ 623562 w 9336686"/>
              <a:gd name="connsiteY333" fmla="*/ 835025 h 4341716"/>
              <a:gd name="connsiteX334" fmla="*/ 752589 w 9336686"/>
              <a:gd name="connsiteY334" fmla="*/ 964052 h 4341716"/>
              <a:gd name="connsiteX335" fmla="*/ 752590 w 9336686"/>
              <a:gd name="connsiteY335" fmla="*/ 947529 h 4341716"/>
              <a:gd name="connsiteX336" fmla="*/ 762728 w 9336686"/>
              <a:gd name="connsiteY336" fmla="*/ 997748 h 4341716"/>
              <a:gd name="connsiteX337" fmla="*/ 881616 w 9336686"/>
              <a:gd name="connsiteY337" fmla="*/ 1076552 h 4341716"/>
              <a:gd name="connsiteX338" fmla="*/ 1000503 w 9336686"/>
              <a:gd name="connsiteY338" fmla="*/ 997748 h 4341716"/>
              <a:gd name="connsiteX339" fmla="*/ 1010267 w 9336686"/>
              <a:gd name="connsiteY339" fmla="*/ 949388 h 4341716"/>
              <a:gd name="connsiteX340" fmla="*/ 1010267 w 9336686"/>
              <a:gd name="connsiteY340" fmla="*/ 362986 h 4341716"/>
              <a:gd name="connsiteX341" fmla="*/ 1139294 w 9336686"/>
              <a:gd name="connsiteY341" fmla="*/ 233959 h 4341716"/>
              <a:gd name="connsiteX342" fmla="*/ 1139293 w 9336686"/>
              <a:gd name="connsiteY342" fmla="*/ 233960 h 4341716"/>
              <a:gd name="connsiteX343" fmla="*/ 1268320 w 9336686"/>
              <a:gd name="connsiteY343" fmla="*/ 362987 h 4341716"/>
              <a:gd name="connsiteX344" fmla="*/ 1268321 w 9336686"/>
              <a:gd name="connsiteY344" fmla="*/ 1259949 h 4341716"/>
              <a:gd name="connsiteX345" fmla="*/ 1278459 w 9336686"/>
              <a:gd name="connsiteY345" fmla="*/ 1310168 h 4341716"/>
              <a:gd name="connsiteX346" fmla="*/ 1397347 w 9336686"/>
              <a:gd name="connsiteY346" fmla="*/ 1388972 h 4341716"/>
              <a:gd name="connsiteX347" fmla="*/ 1516234 w 9336686"/>
              <a:gd name="connsiteY347" fmla="*/ 1310168 h 4341716"/>
              <a:gd name="connsiteX348" fmla="*/ 1519832 w 9336686"/>
              <a:gd name="connsiteY348" fmla="*/ 1292349 h 4341716"/>
              <a:gd name="connsiteX349" fmla="*/ 1519832 w 9336686"/>
              <a:gd name="connsiteY349" fmla="*/ 983403 h 4341716"/>
              <a:gd name="connsiteX350" fmla="*/ 1648859 w 9336686"/>
              <a:gd name="connsiteY350" fmla="*/ 854376 h 4341716"/>
              <a:gd name="connsiteX351" fmla="*/ 1648858 w 9336686"/>
              <a:gd name="connsiteY351" fmla="*/ 854377 h 4341716"/>
              <a:gd name="connsiteX352" fmla="*/ 1777885 w 9336686"/>
              <a:gd name="connsiteY352" fmla="*/ 983404 h 4341716"/>
              <a:gd name="connsiteX353" fmla="*/ 1777885 w 9336686"/>
              <a:gd name="connsiteY353" fmla="*/ 1363756 h 4341716"/>
              <a:gd name="connsiteX354" fmla="*/ 1785353 w 9336686"/>
              <a:gd name="connsiteY354" fmla="*/ 1400749 h 4341716"/>
              <a:gd name="connsiteX355" fmla="*/ 1904241 w 9336686"/>
              <a:gd name="connsiteY355" fmla="*/ 1479553 h 4341716"/>
              <a:gd name="connsiteX356" fmla="*/ 2033268 w 9336686"/>
              <a:gd name="connsiteY356" fmla="*/ 1350526 h 4341716"/>
              <a:gd name="connsiteX357" fmla="*/ 2033269 w 9336686"/>
              <a:gd name="connsiteY357" fmla="*/ 580034 h 4341716"/>
              <a:gd name="connsiteX358" fmla="*/ 2162296 w 9336686"/>
              <a:gd name="connsiteY358" fmla="*/ 451007 h 4341716"/>
              <a:gd name="connsiteX359" fmla="*/ 2162295 w 9336686"/>
              <a:gd name="connsiteY359" fmla="*/ 451008 h 4341716"/>
              <a:gd name="connsiteX360" fmla="*/ 2291322 w 9336686"/>
              <a:gd name="connsiteY360" fmla="*/ 580035 h 4341716"/>
              <a:gd name="connsiteX361" fmla="*/ 2291323 w 9336686"/>
              <a:gd name="connsiteY361" fmla="*/ 563512 h 4341716"/>
              <a:gd name="connsiteX362" fmla="*/ 2301461 w 9336686"/>
              <a:gd name="connsiteY362" fmla="*/ 613731 h 4341716"/>
              <a:gd name="connsiteX363" fmla="*/ 2420349 w 9336686"/>
              <a:gd name="connsiteY363" fmla="*/ 692535 h 4341716"/>
              <a:gd name="connsiteX364" fmla="*/ 2539236 w 9336686"/>
              <a:gd name="connsiteY364" fmla="*/ 613731 h 4341716"/>
              <a:gd name="connsiteX365" fmla="*/ 2549000 w 9336686"/>
              <a:gd name="connsiteY365" fmla="*/ 565370 h 4341716"/>
              <a:gd name="connsiteX366" fmla="*/ 2549000 w 9336686"/>
              <a:gd name="connsiteY366" fmla="*/ 480031 h 4341716"/>
              <a:gd name="connsiteX367" fmla="*/ 2678027 w 9336686"/>
              <a:gd name="connsiteY367" fmla="*/ 351004 h 4341716"/>
              <a:gd name="connsiteX368" fmla="*/ 2678026 w 9336686"/>
              <a:gd name="connsiteY368" fmla="*/ 351005 h 4341716"/>
              <a:gd name="connsiteX369" fmla="*/ 2807053 w 9336686"/>
              <a:gd name="connsiteY369" fmla="*/ 480032 h 4341716"/>
              <a:gd name="connsiteX370" fmla="*/ 2807054 w 9336686"/>
              <a:gd name="connsiteY370" fmla="*/ 1074052 h 4341716"/>
              <a:gd name="connsiteX371" fmla="*/ 2817192 w 9336686"/>
              <a:gd name="connsiteY371" fmla="*/ 1124271 h 4341716"/>
              <a:gd name="connsiteX372" fmla="*/ 2936080 w 9336686"/>
              <a:gd name="connsiteY372" fmla="*/ 1203075 h 4341716"/>
              <a:gd name="connsiteX373" fmla="*/ 3054967 w 9336686"/>
              <a:gd name="connsiteY373" fmla="*/ 1124271 h 4341716"/>
              <a:gd name="connsiteX374" fmla="*/ 3058565 w 9336686"/>
              <a:gd name="connsiteY374" fmla="*/ 1106452 h 4341716"/>
              <a:gd name="connsiteX375" fmla="*/ 3058565 w 9336686"/>
              <a:gd name="connsiteY375" fmla="*/ 1017534 h 4341716"/>
              <a:gd name="connsiteX376" fmla="*/ 3187592 w 9336686"/>
              <a:gd name="connsiteY376" fmla="*/ 888507 h 4341716"/>
              <a:gd name="connsiteX377" fmla="*/ 3187591 w 9336686"/>
              <a:gd name="connsiteY377" fmla="*/ 888508 h 4341716"/>
              <a:gd name="connsiteX378" fmla="*/ 3316618 w 9336686"/>
              <a:gd name="connsiteY378" fmla="*/ 1017535 h 4341716"/>
              <a:gd name="connsiteX379" fmla="*/ 3316618 w 9336686"/>
              <a:gd name="connsiteY379" fmla="*/ 1087278 h 4341716"/>
              <a:gd name="connsiteX380" fmla="*/ 3324086 w 9336686"/>
              <a:gd name="connsiteY380" fmla="*/ 1124271 h 4341716"/>
              <a:gd name="connsiteX381" fmla="*/ 3442974 w 9336686"/>
              <a:gd name="connsiteY381" fmla="*/ 1203075 h 4341716"/>
              <a:gd name="connsiteX382" fmla="*/ 3561862 w 9336686"/>
              <a:gd name="connsiteY382" fmla="*/ 1124271 h 4341716"/>
              <a:gd name="connsiteX383" fmla="*/ 3571625 w 9336686"/>
              <a:gd name="connsiteY383" fmla="*/ 1075911 h 4341716"/>
              <a:gd name="connsiteX384" fmla="*/ 3571625 w 9336686"/>
              <a:gd name="connsiteY384" fmla="*/ 783111 h 4341716"/>
              <a:gd name="connsiteX385" fmla="*/ 3700652 w 9336686"/>
              <a:gd name="connsiteY385" fmla="*/ 654084 h 4341716"/>
              <a:gd name="connsiteX386" fmla="*/ 3700651 w 9336686"/>
              <a:gd name="connsiteY386" fmla="*/ 654085 h 4341716"/>
              <a:gd name="connsiteX387" fmla="*/ 3829678 w 9336686"/>
              <a:gd name="connsiteY387" fmla="*/ 783112 h 4341716"/>
              <a:gd name="connsiteX388" fmla="*/ 3829678 w 9336686"/>
              <a:gd name="connsiteY388" fmla="*/ 1405848 h 4341716"/>
              <a:gd name="connsiteX389" fmla="*/ 3845908 w 9336686"/>
              <a:gd name="connsiteY389" fmla="*/ 1432599 h 4341716"/>
              <a:gd name="connsiteX390" fmla="*/ 3945472 w 9336686"/>
              <a:gd name="connsiteY390" fmla="*/ 1479553 h 4341716"/>
              <a:gd name="connsiteX391" fmla="*/ 4036708 w 9336686"/>
              <a:gd name="connsiteY391" fmla="*/ 1441762 h 4341716"/>
              <a:gd name="connsiteX392" fmla="*/ 4062914 w 9336686"/>
              <a:gd name="connsiteY392" fmla="*/ 1402893 h 4341716"/>
              <a:gd name="connsiteX393" fmla="*/ 4062914 w 9336686"/>
              <a:gd name="connsiteY393" fmla="*/ 1326765 h 4341716"/>
              <a:gd name="connsiteX394" fmla="*/ 4141718 w 9336686"/>
              <a:gd name="connsiteY394" fmla="*/ 1207877 h 4341716"/>
              <a:gd name="connsiteX395" fmla="*/ 4185518 w 9336686"/>
              <a:gd name="connsiteY395" fmla="*/ 1199035 h 4341716"/>
              <a:gd name="connsiteX396" fmla="*/ 4185518 w 9336686"/>
              <a:gd name="connsiteY396" fmla="*/ 1197669 h 4341716"/>
              <a:gd name="connsiteX397" fmla="*/ 4208998 w 9336686"/>
              <a:gd name="connsiteY397" fmla="*/ 1195302 h 4341716"/>
              <a:gd name="connsiteX398" fmla="*/ 4308727 w 9336686"/>
              <a:gd name="connsiteY398" fmla="*/ 1109353 h 4341716"/>
              <a:gd name="connsiteX399" fmla="*/ 4316928 w 9336686"/>
              <a:gd name="connsiteY399" fmla="*/ 1062882 h 4341716"/>
              <a:gd name="connsiteX400" fmla="*/ 4316928 w 9336686"/>
              <a:gd name="connsiteY400" fmla="*/ 595713 h 4341716"/>
              <a:gd name="connsiteX401" fmla="*/ 4445955 w 9336686"/>
              <a:gd name="connsiteY401" fmla="*/ 466686 h 4341716"/>
              <a:gd name="connsiteX402" fmla="*/ 4445954 w 9336686"/>
              <a:gd name="connsiteY402" fmla="*/ 466685 h 4341716"/>
              <a:gd name="connsiteX403" fmla="*/ 4574981 w 9336686"/>
              <a:gd name="connsiteY403" fmla="*/ 595712 h 4341716"/>
              <a:gd name="connsiteX404" fmla="*/ 4574981 w 9336686"/>
              <a:gd name="connsiteY404" fmla="*/ 916347 h 4341716"/>
              <a:gd name="connsiteX405" fmla="*/ 4592149 w 9336686"/>
              <a:gd name="connsiteY405" fmla="*/ 944642 h 4341716"/>
              <a:gd name="connsiteX406" fmla="*/ 4691712 w 9336686"/>
              <a:gd name="connsiteY406" fmla="*/ 991596 h 4341716"/>
              <a:gd name="connsiteX407" fmla="*/ 4810600 w 9336686"/>
              <a:gd name="connsiteY407" fmla="*/ 912792 h 4341716"/>
              <a:gd name="connsiteX408" fmla="*/ 4816700 w 9336686"/>
              <a:gd name="connsiteY408" fmla="*/ 882576 h 4341716"/>
              <a:gd name="connsiteX409" fmla="*/ 4816700 w 9336686"/>
              <a:gd name="connsiteY409" fmla="*/ 275141 h 4341716"/>
              <a:gd name="connsiteX410" fmla="*/ 4945727 w 9336686"/>
              <a:gd name="connsiteY410" fmla="*/ 146114 h 4341716"/>
              <a:gd name="connsiteX411" fmla="*/ 4945726 w 9336686"/>
              <a:gd name="connsiteY411" fmla="*/ 146115 h 4341716"/>
              <a:gd name="connsiteX412" fmla="*/ 5074753 w 9336686"/>
              <a:gd name="connsiteY412" fmla="*/ 275142 h 4341716"/>
              <a:gd name="connsiteX413" fmla="*/ 5074753 w 9336686"/>
              <a:gd name="connsiteY413" fmla="*/ 386500 h 4341716"/>
              <a:gd name="connsiteX414" fmla="*/ 5076579 w 9336686"/>
              <a:gd name="connsiteY414" fmla="*/ 395545 h 4341716"/>
              <a:gd name="connsiteX415" fmla="*/ 5195465 w 9336686"/>
              <a:gd name="connsiteY415" fmla="*/ 474349 h 4341716"/>
              <a:gd name="connsiteX416" fmla="*/ 5314353 w 9336686"/>
              <a:gd name="connsiteY416" fmla="*/ 395545 h 4341716"/>
              <a:gd name="connsiteX417" fmla="*/ 5318490 w 9336686"/>
              <a:gd name="connsiteY417" fmla="*/ 375052 h 4341716"/>
              <a:gd name="connsiteX418" fmla="*/ 5318490 w 9336686"/>
              <a:gd name="connsiteY418" fmla="*/ 129027 h 4341716"/>
              <a:gd name="connsiteX419" fmla="*/ 5447517 w 9336686"/>
              <a:gd name="connsiteY419"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6 w 9336686"/>
              <a:gd name="connsiteY143" fmla="*/ 2205066 h 4341716"/>
              <a:gd name="connsiteX144" fmla="*/ 8584095 w 9336686"/>
              <a:gd name="connsiteY144" fmla="*/ 2205066 h 4341716"/>
              <a:gd name="connsiteX145" fmla="*/ 8584095 w 9336686"/>
              <a:gd name="connsiteY145" fmla="*/ 3394187 h 4341716"/>
              <a:gd name="connsiteX146" fmla="*/ 8573957 w 9336686"/>
              <a:gd name="connsiteY146" fmla="*/ 3343968 h 4341716"/>
              <a:gd name="connsiteX147" fmla="*/ 8455069 w 9336686"/>
              <a:gd name="connsiteY147" fmla="*/ 3265164 h 4341716"/>
              <a:gd name="connsiteX148" fmla="*/ 8336182 w 9336686"/>
              <a:gd name="connsiteY148" fmla="*/ 3343968 h 4341716"/>
              <a:gd name="connsiteX149" fmla="*/ 8326418 w 9336686"/>
              <a:gd name="connsiteY149" fmla="*/ 3392328 h 4341716"/>
              <a:gd name="connsiteX150" fmla="*/ 8326418 w 9336686"/>
              <a:gd name="connsiteY150" fmla="*/ 3978730 h 4341716"/>
              <a:gd name="connsiteX151" fmla="*/ 8197391 w 9336686"/>
              <a:gd name="connsiteY151" fmla="*/ 4107757 h 4341716"/>
              <a:gd name="connsiteX152" fmla="*/ 8197392 w 9336686"/>
              <a:gd name="connsiteY152" fmla="*/ 4107756 h 4341716"/>
              <a:gd name="connsiteX153" fmla="*/ 8068365 w 9336686"/>
              <a:gd name="connsiteY153" fmla="*/ 3978729 h 4341716"/>
              <a:gd name="connsiteX154" fmla="*/ 8068365 w 9336686"/>
              <a:gd name="connsiteY154" fmla="*/ 2205066 h 4341716"/>
              <a:gd name="connsiteX155" fmla="*/ 8068364 w 9336686"/>
              <a:gd name="connsiteY155" fmla="*/ 3081767 h 4341716"/>
              <a:gd name="connsiteX156" fmla="*/ 8058226 w 9336686"/>
              <a:gd name="connsiteY156" fmla="*/ 3031548 h 4341716"/>
              <a:gd name="connsiteX157" fmla="*/ 7939338 w 9336686"/>
              <a:gd name="connsiteY157" fmla="*/ 2952744 h 4341716"/>
              <a:gd name="connsiteX158" fmla="*/ 7820451 w 9336686"/>
              <a:gd name="connsiteY158" fmla="*/ 3031548 h 4341716"/>
              <a:gd name="connsiteX159" fmla="*/ 7816853 w 9336686"/>
              <a:gd name="connsiteY159" fmla="*/ 3049367 h 4341716"/>
              <a:gd name="connsiteX160" fmla="*/ 7816853 w 9336686"/>
              <a:gd name="connsiteY160" fmla="*/ 3358313 h 4341716"/>
              <a:gd name="connsiteX161" fmla="*/ 7687826 w 9336686"/>
              <a:gd name="connsiteY161" fmla="*/ 3487340 h 4341716"/>
              <a:gd name="connsiteX162" fmla="*/ 7687827 w 9336686"/>
              <a:gd name="connsiteY162" fmla="*/ 3487339 h 4341716"/>
              <a:gd name="connsiteX163" fmla="*/ 7558800 w 9336686"/>
              <a:gd name="connsiteY163" fmla="*/ 3358312 h 4341716"/>
              <a:gd name="connsiteX164" fmla="*/ 7558800 w 9336686"/>
              <a:gd name="connsiteY164" fmla="*/ 2977960 h 4341716"/>
              <a:gd name="connsiteX165" fmla="*/ 7551332 w 9336686"/>
              <a:gd name="connsiteY165" fmla="*/ 2940967 h 4341716"/>
              <a:gd name="connsiteX166" fmla="*/ 7432444 w 9336686"/>
              <a:gd name="connsiteY166" fmla="*/ 2862163 h 4341716"/>
              <a:gd name="connsiteX167" fmla="*/ 7303417 w 9336686"/>
              <a:gd name="connsiteY167" fmla="*/ 2991190 h 4341716"/>
              <a:gd name="connsiteX168" fmla="*/ 7303417 w 9336686"/>
              <a:gd name="connsiteY168" fmla="*/ 2205066 h 4341716"/>
              <a:gd name="connsiteX169" fmla="*/ 7303416 w 9336686"/>
              <a:gd name="connsiteY169" fmla="*/ 3761682 h 4341716"/>
              <a:gd name="connsiteX170" fmla="*/ 7174389 w 9336686"/>
              <a:gd name="connsiteY170" fmla="*/ 3890709 h 4341716"/>
              <a:gd name="connsiteX171" fmla="*/ 7174390 w 9336686"/>
              <a:gd name="connsiteY171" fmla="*/ 3890708 h 4341716"/>
              <a:gd name="connsiteX172" fmla="*/ 7045363 w 9336686"/>
              <a:gd name="connsiteY172" fmla="*/ 3761681 h 4341716"/>
              <a:gd name="connsiteX173" fmla="*/ 7045363 w 9336686"/>
              <a:gd name="connsiteY173" fmla="*/ 2205066 h 4341716"/>
              <a:gd name="connsiteX174" fmla="*/ 7045362 w 9336686"/>
              <a:gd name="connsiteY174" fmla="*/ 3778204 h 4341716"/>
              <a:gd name="connsiteX175" fmla="*/ 7035224 w 9336686"/>
              <a:gd name="connsiteY175" fmla="*/ 3727985 h 4341716"/>
              <a:gd name="connsiteX176" fmla="*/ 6916336 w 9336686"/>
              <a:gd name="connsiteY176" fmla="*/ 3649181 h 4341716"/>
              <a:gd name="connsiteX177" fmla="*/ 6797449 w 9336686"/>
              <a:gd name="connsiteY177" fmla="*/ 3727985 h 4341716"/>
              <a:gd name="connsiteX178" fmla="*/ 6787685 w 9336686"/>
              <a:gd name="connsiteY178" fmla="*/ 3776346 h 4341716"/>
              <a:gd name="connsiteX179" fmla="*/ 6787685 w 9336686"/>
              <a:gd name="connsiteY179" fmla="*/ 3861685 h 4341716"/>
              <a:gd name="connsiteX180" fmla="*/ 6658658 w 9336686"/>
              <a:gd name="connsiteY180" fmla="*/ 3990712 h 4341716"/>
              <a:gd name="connsiteX181" fmla="*/ 6658659 w 9336686"/>
              <a:gd name="connsiteY181" fmla="*/ 3990711 h 4341716"/>
              <a:gd name="connsiteX182" fmla="*/ 6529632 w 9336686"/>
              <a:gd name="connsiteY182" fmla="*/ 3861684 h 4341716"/>
              <a:gd name="connsiteX183" fmla="*/ 6529631 w 9336686"/>
              <a:gd name="connsiteY183" fmla="*/ 3267664 h 4341716"/>
              <a:gd name="connsiteX184" fmla="*/ 6519493 w 9336686"/>
              <a:gd name="connsiteY184" fmla="*/ 3217445 h 4341716"/>
              <a:gd name="connsiteX185" fmla="*/ 6400605 w 9336686"/>
              <a:gd name="connsiteY185" fmla="*/ 3138641 h 4341716"/>
              <a:gd name="connsiteX186" fmla="*/ 6281718 w 9336686"/>
              <a:gd name="connsiteY186" fmla="*/ 3217445 h 4341716"/>
              <a:gd name="connsiteX187" fmla="*/ 6278120 w 9336686"/>
              <a:gd name="connsiteY187" fmla="*/ 3235264 h 4341716"/>
              <a:gd name="connsiteX188" fmla="*/ 6278120 w 9336686"/>
              <a:gd name="connsiteY188" fmla="*/ 3324182 h 4341716"/>
              <a:gd name="connsiteX189" fmla="*/ 6149093 w 9336686"/>
              <a:gd name="connsiteY189" fmla="*/ 3453209 h 4341716"/>
              <a:gd name="connsiteX190" fmla="*/ 6149094 w 9336686"/>
              <a:gd name="connsiteY190" fmla="*/ 3453208 h 4341716"/>
              <a:gd name="connsiteX191" fmla="*/ 6020067 w 9336686"/>
              <a:gd name="connsiteY191" fmla="*/ 3324181 h 4341716"/>
              <a:gd name="connsiteX192" fmla="*/ 6020067 w 9336686"/>
              <a:gd name="connsiteY192" fmla="*/ 3254438 h 4341716"/>
              <a:gd name="connsiteX193" fmla="*/ 6012599 w 9336686"/>
              <a:gd name="connsiteY193" fmla="*/ 3217445 h 4341716"/>
              <a:gd name="connsiteX194" fmla="*/ 5893711 w 9336686"/>
              <a:gd name="connsiteY194" fmla="*/ 3138641 h 4341716"/>
              <a:gd name="connsiteX195" fmla="*/ 5774823 w 9336686"/>
              <a:gd name="connsiteY195" fmla="*/ 3217445 h 4341716"/>
              <a:gd name="connsiteX196" fmla="*/ 5765060 w 9336686"/>
              <a:gd name="connsiteY196" fmla="*/ 3265805 h 4341716"/>
              <a:gd name="connsiteX197" fmla="*/ 5765060 w 9336686"/>
              <a:gd name="connsiteY197" fmla="*/ 3558605 h 4341716"/>
              <a:gd name="connsiteX198" fmla="*/ 5636033 w 9336686"/>
              <a:gd name="connsiteY198" fmla="*/ 3687632 h 4341716"/>
              <a:gd name="connsiteX199" fmla="*/ 5636034 w 9336686"/>
              <a:gd name="connsiteY199" fmla="*/ 3687631 h 4341716"/>
              <a:gd name="connsiteX200" fmla="*/ 5507007 w 9336686"/>
              <a:gd name="connsiteY200" fmla="*/ 3558604 h 4341716"/>
              <a:gd name="connsiteX201" fmla="*/ 5507007 w 9336686"/>
              <a:gd name="connsiteY201" fmla="*/ 2935868 h 4341716"/>
              <a:gd name="connsiteX202" fmla="*/ 5490777 w 9336686"/>
              <a:gd name="connsiteY202" fmla="*/ 2909117 h 4341716"/>
              <a:gd name="connsiteX203" fmla="*/ 5391213 w 9336686"/>
              <a:gd name="connsiteY203" fmla="*/ 2862163 h 4341716"/>
              <a:gd name="connsiteX204" fmla="*/ 5299977 w 9336686"/>
              <a:gd name="connsiteY204" fmla="*/ 2899954 h 4341716"/>
              <a:gd name="connsiteX205" fmla="*/ 5273771 w 9336686"/>
              <a:gd name="connsiteY205" fmla="*/ 2938823 h 4341716"/>
              <a:gd name="connsiteX206" fmla="*/ 5273771 w 9336686"/>
              <a:gd name="connsiteY206" fmla="*/ 3014951 h 4341716"/>
              <a:gd name="connsiteX207" fmla="*/ 5194967 w 9336686"/>
              <a:gd name="connsiteY207" fmla="*/ 3133839 h 4341716"/>
              <a:gd name="connsiteX208" fmla="*/ 5151167 w 9336686"/>
              <a:gd name="connsiteY208" fmla="*/ 3142681 h 4341716"/>
              <a:gd name="connsiteX209" fmla="*/ 5151167 w 9336686"/>
              <a:gd name="connsiteY209" fmla="*/ 3144047 h 4341716"/>
              <a:gd name="connsiteX210" fmla="*/ 5127687 w 9336686"/>
              <a:gd name="connsiteY210" fmla="*/ 3146414 h 4341716"/>
              <a:gd name="connsiteX211" fmla="*/ 5027958 w 9336686"/>
              <a:gd name="connsiteY211" fmla="*/ 3232363 h 4341716"/>
              <a:gd name="connsiteX212" fmla="*/ 5019757 w 9336686"/>
              <a:gd name="connsiteY212" fmla="*/ 3278834 h 4341716"/>
              <a:gd name="connsiteX213" fmla="*/ 5019757 w 9336686"/>
              <a:gd name="connsiteY213" fmla="*/ 3746003 h 4341716"/>
              <a:gd name="connsiteX214" fmla="*/ 4890730 w 9336686"/>
              <a:gd name="connsiteY214" fmla="*/ 3875030 h 4341716"/>
              <a:gd name="connsiteX215" fmla="*/ 4890731 w 9336686"/>
              <a:gd name="connsiteY215" fmla="*/ 3875031 h 4341716"/>
              <a:gd name="connsiteX216" fmla="*/ 4761704 w 9336686"/>
              <a:gd name="connsiteY216" fmla="*/ 3746004 h 4341716"/>
              <a:gd name="connsiteX217" fmla="*/ 4761704 w 9336686"/>
              <a:gd name="connsiteY217" fmla="*/ 3425369 h 4341716"/>
              <a:gd name="connsiteX218" fmla="*/ 4744536 w 9336686"/>
              <a:gd name="connsiteY218" fmla="*/ 3397074 h 4341716"/>
              <a:gd name="connsiteX219" fmla="*/ 4644973 w 9336686"/>
              <a:gd name="connsiteY219" fmla="*/ 3350120 h 4341716"/>
              <a:gd name="connsiteX220" fmla="*/ 4526085 w 9336686"/>
              <a:gd name="connsiteY220" fmla="*/ 3428924 h 4341716"/>
              <a:gd name="connsiteX221" fmla="*/ 4519985 w 9336686"/>
              <a:gd name="connsiteY221" fmla="*/ 3459140 h 4341716"/>
              <a:gd name="connsiteX222" fmla="*/ 4519985 w 9336686"/>
              <a:gd name="connsiteY222" fmla="*/ 4066575 h 4341716"/>
              <a:gd name="connsiteX223" fmla="*/ 4390958 w 9336686"/>
              <a:gd name="connsiteY223" fmla="*/ 4195602 h 4341716"/>
              <a:gd name="connsiteX224" fmla="*/ 4390959 w 9336686"/>
              <a:gd name="connsiteY224" fmla="*/ 4195601 h 4341716"/>
              <a:gd name="connsiteX225" fmla="*/ 4261932 w 9336686"/>
              <a:gd name="connsiteY225" fmla="*/ 4066574 h 4341716"/>
              <a:gd name="connsiteX226" fmla="*/ 4261932 w 9336686"/>
              <a:gd name="connsiteY226" fmla="*/ 3955216 h 4341716"/>
              <a:gd name="connsiteX227" fmla="*/ 4260106 w 9336686"/>
              <a:gd name="connsiteY227" fmla="*/ 3946171 h 4341716"/>
              <a:gd name="connsiteX228" fmla="*/ 4141220 w 9336686"/>
              <a:gd name="connsiteY228" fmla="*/ 3867367 h 4341716"/>
              <a:gd name="connsiteX229" fmla="*/ 4022332 w 9336686"/>
              <a:gd name="connsiteY229" fmla="*/ 3946171 h 4341716"/>
              <a:gd name="connsiteX230" fmla="*/ 4018195 w 9336686"/>
              <a:gd name="connsiteY230" fmla="*/ 3966664 h 4341716"/>
              <a:gd name="connsiteX231" fmla="*/ 4018195 w 9336686"/>
              <a:gd name="connsiteY231" fmla="*/ 4212689 h 4341716"/>
              <a:gd name="connsiteX232" fmla="*/ 3889168 w 9336686"/>
              <a:gd name="connsiteY232" fmla="*/ 4341716 h 4341716"/>
              <a:gd name="connsiteX233" fmla="*/ 3889169 w 9336686"/>
              <a:gd name="connsiteY233" fmla="*/ 4341715 h 4341716"/>
              <a:gd name="connsiteX234" fmla="*/ 3760142 w 9336686"/>
              <a:gd name="connsiteY234" fmla="*/ 4212688 h 4341716"/>
              <a:gd name="connsiteX235" fmla="*/ 3760142 w 9336686"/>
              <a:gd name="connsiteY235" fmla="*/ 3745519 h 4341716"/>
              <a:gd name="connsiteX236" fmla="*/ 3751941 w 9336686"/>
              <a:gd name="connsiteY236" fmla="*/ 3699048 h 4341716"/>
              <a:gd name="connsiteX237" fmla="*/ 3652212 w 9336686"/>
              <a:gd name="connsiteY237" fmla="*/ 3613099 h 4341716"/>
              <a:gd name="connsiteX238" fmla="*/ 3628732 w 9336686"/>
              <a:gd name="connsiteY238" fmla="*/ 3610732 h 4341716"/>
              <a:gd name="connsiteX239" fmla="*/ 3628732 w 9336686"/>
              <a:gd name="connsiteY239" fmla="*/ 3609366 h 4341716"/>
              <a:gd name="connsiteX240" fmla="*/ 3584932 w 9336686"/>
              <a:gd name="connsiteY240" fmla="*/ 3600524 h 4341716"/>
              <a:gd name="connsiteX241" fmla="*/ 3506128 w 9336686"/>
              <a:gd name="connsiteY241" fmla="*/ 3481636 h 4341716"/>
              <a:gd name="connsiteX242" fmla="*/ 3506128 w 9336686"/>
              <a:gd name="connsiteY242" fmla="*/ 3431307 h 4341716"/>
              <a:gd name="connsiteX243" fmla="*/ 3500614 w 9336686"/>
              <a:gd name="connsiteY243" fmla="*/ 3403994 h 4341716"/>
              <a:gd name="connsiteX244" fmla="*/ 3381726 w 9336686"/>
              <a:gd name="connsiteY244" fmla="*/ 3325190 h 4341716"/>
              <a:gd name="connsiteX245" fmla="*/ 3290490 w 9336686"/>
              <a:gd name="connsiteY245" fmla="*/ 3362981 h 4341716"/>
              <a:gd name="connsiteX246" fmla="*/ 3263554 w 9336686"/>
              <a:gd name="connsiteY246" fmla="*/ 3402932 h 4341716"/>
              <a:gd name="connsiteX247" fmla="*/ 3263554 w 9336686"/>
              <a:gd name="connsiteY247" fmla="*/ 3631142 h 4341716"/>
              <a:gd name="connsiteX248" fmla="*/ 3134527 w 9336686"/>
              <a:gd name="connsiteY248" fmla="*/ 3760169 h 4341716"/>
              <a:gd name="connsiteX249" fmla="*/ 3134528 w 9336686"/>
              <a:gd name="connsiteY249" fmla="*/ 3760168 h 4341716"/>
              <a:gd name="connsiteX250" fmla="*/ 3005501 w 9336686"/>
              <a:gd name="connsiteY250" fmla="*/ 3631141 h 4341716"/>
              <a:gd name="connsiteX251" fmla="*/ 3005501 w 9336686"/>
              <a:gd name="connsiteY251" fmla="*/ 2991769 h 4341716"/>
              <a:gd name="connsiteX252" fmla="*/ 3000280 w 9336686"/>
              <a:gd name="connsiteY252" fmla="*/ 2965907 h 4341716"/>
              <a:gd name="connsiteX253" fmla="*/ 2881392 w 9336686"/>
              <a:gd name="connsiteY253" fmla="*/ 2887103 h 4341716"/>
              <a:gd name="connsiteX254" fmla="*/ 2762505 w 9336686"/>
              <a:gd name="connsiteY254" fmla="*/ 2965907 h 4341716"/>
              <a:gd name="connsiteX255" fmla="*/ 2762032 w 9336686"/>
              <a:gd name="connsiteY255" fmla="*/ 2968250 h 4341716"/>
              <a:gd name="connsiteX256" fmla="*/ 2762032 w 9336686"/>
              <a:gd name="connsiteY256" fmla="*/ 3113195 h 4341716"/>
              <a:gd name="connsiteX257" fmla="*/ 2683229 w 9336686"/>
              <a:gd name="connsiteY257" fmla="*/ 3232083 h 4341716"/>
              <a:gd name="connsiteX258" fmla="*/ 2635159 w 9336686"/>
              <a:gd name="connsiteY258" fmla="*/ 3241787 h 4341716"/>
              <a:gd name="connsiteX259" fmla="*/ 2635159 w 9336686"/>
              <a:gd name="connsiteY259" fmla="*/ 3242525 h 4341716"/>
              <a:gd name="connsiteX260" fmla="*/ 2611679 w 9336686"/>
              <a:gd name="connsiteY260" fmla="*/ 3244892 h 4341716"/>
              <a:gd name="connsiteX261" fmla="*/ 2534615 w 9336686"/>
              <a:gd name="connsiteY261" fmla="*/ 3291336 h 4341716"/>
              <a:gd name="connsiteX262" fmla="*/ 2512827 w 9336686"/>
              <a:gd name="connsiteY262" fmla="*/ 3329312 h 4341716"/>
              <a:gd name="connsiteX263" fmla="*/ 2512827 w 9336686"/>
              <a:gd name="connsiteY263" fmla="*/ 3454880 h 4341716"/>
              <a:gd name="connsiteX264" fmla="*/ 2434024 w 9336686"/>
              <a:gd name="connsiteY264" fmla="*/ 3573768 h 4341716"/>
              <a:gd name="connsiteX265" fmla="*/ 2385954 w 9336686"/>
              <a:gd name="connsiteY265" fmla="*/ 3583472 h 4341716"/>
              <a:gd name="connsiteX266" fmla="*/ 2385954 w 9336686"/>
              <a:gd name="connsiteY266" fmla="*/ 3584210 h 4341716"/>
              <a:gd name="connsiteX267" fmla="*/ 2362474 w 9336686"/>
              <a:gd name="connsiteY267" fmla="*/ 3586577 h 4341716"/>
              <a:gd name="connsiteX268" fmla="*/ 2285410 w 9336686"/>
              <a:gd name="connsiteY268" fmla="*/ 3633021 h 4341716"/>
              <a:gd name="connsiteX269" fmla="*/ 2273449 w 9336686"/>
              <a:gd name="connsiteY269" fmla="*/ 3653869 h 4341716"/>
              <a:gd name="connsiteX270" fmla="*/ 2273449 w 9336686"/>
              <a:gd name="connsiteY270" fmla="*/ 3867367 h 4341716"/>
              <a:gd name="connsiteX271" fmla="*/ 2144423 w 9336686"/>
              <a:gd name="connsiteY271" fmla="*/ 3996394 h 4341716"/>
              <a:gd name="connsiteX272" fmla="*/ 2144424 w 9336686"/>
              <a:gd name="connsiteY272" fmla="*/ 3996393 h 4341716"/>
              <a:gd name="connsiteX273" fmla="*/ 2015396 w 9336686"/>
              <a:gd name="connsiteY273" fmla="*/ 3867366 h 4341716"/>
              <a:gd name="connsiteX274" fmla="*/ 2015396 w 9336686"/>
              <a:gd name="connsiteY274" fmla="*/ 3400197 h 4341716"/>
              <a:gd name="connsiteX275" fmla="*/ 2007195 w 9336686"/>
              <a:gd name="connsiteY275" fmla="*/ 3353726 h 4341716"/>
              <a:gd name="connsiteX276" fmla="*/ 1907467 w 9336686"/>
              <a:gd name="connsiteY276" fmla="*/ 3267777 h 4341716"/>
              <a:gd name="connsiteX277" fmla="*/ 1883987 w 9336686"/>
              <a:gd name="connsiteY277" fmla="*/ 3265410 h 4341716"/>
              <a:gd name="connsiteX278" fmla="*/ 1883987 w 9336686"/>
              <a:gd name="connsiteY278" fmla="*/ 3264044 h 4341716"/>
              <a:gd name="connsiteX279" fmla="*/ 1840187 w 9336686"/>
              <a:gd name="connsiteY279" fmla="*/ 3255202 h 4341716"/>
              <a:gd name="connsiteX280" fmla="*/ 1761383 w 9336686"/>
              <a:gd name="connsiteY280" fmla="*/ 3136314 h 4341716"/>
              <a:gd name="connsiteX281" fmla="*/ 1761383 w 9336686"/>
              <a:gd name="connsiteY281" fmla="*/ 2996103 h 4341716"/>
              <a:gd name="connsiteX282" fmla="*/ 1755287 w 9336686"/>
              <a:gd name="connsiteY282" fmla="*/ 2965907 h 4341716"/>
              <a:gd name="connsiteX283" fmla="*/ 1636398 w 9336686"/>
              <a:gd name="connsiteY283" fmla="*/ 2887103 h 4341716"/>
              <a:gd name="connsiteX284" fmla="*/ 1517510 w 9336686"/>
              <a:gd name="connsiteY284" fmla="*/ 2965907 h 4341716"/>
              <a:gd name="connsiteX285" fmla="*/ 1515568 w 9336686"/>
              <a:gd name="connsiteY285" fmla="*/ 2975527 h 4341716"/>
              <a:gd name="connsiteX286" fmla="*/ 1515568 w 9336686"/>
              <a:gd name="connsiteY286" fmla="*/ 3239907 h 4341716"/>
              <a:gd name="connsiteX287" fmla="*/ 1386541 w 9336686"/>
              <a:gd name="connsiteY287" fmla="*/ 3368934 h 4341716"/>
              <a:gd name="connsiteX288" fmla="*/ 1386542 w 9336686"/>
              <a:gd name="connsiteY288" fmla="*/ 3368933 h 4341716"/>
              <a:gd name="connsiteX289" fmla="*/ 1257514 w 9336686"/>
              <a:gd name="connsiteY289" fmla="*/ 3239906 h 4341716"/>
              <a:gd name="connsiteX290" fmla="*/ 1257514 w 9336686"/>
              <a:gd name="connsiteY290" fmla="*/ 2772737 h 4341716"/>
              <a:gd name="connsiteX291" fmla="*/ 1249314 w 9336686"/>
              <a:gd name="connsiteY291" fmla="*/ 2726266 h 4341716"/>
              <a:gd name="connsiteX292" fmla="*/ 1149584 w 9336686"/>
              <a:gd name="connsiteY292" fmla="*/ 2640317 h 4341716"/>
              <a:gd name="connsiteX293" fmla="*/ 1126104 w 9336686"/>
              <a:gd name="connsiteY293" fmla="*/ 2637950 h 4341716"/>
              <a:gd name="connsiteX294" fmla="*/ 1126104 w 9336686"/>
              <a:gd name="connsiteY294" fmla="*/ 2636584 h 4341716"/>
              <a:gd name="connsiteX295" fmla="*/ 1082305 w 9336686"/>
              <a:gd name="connsiteY295" fmla="*/ 2627742 h 4341716"/>
              <a:gd name="connsiteX296" fmla="*/ 1003500 w 9336686"/>
              <a:gd name="connsiteY296" fmla="*/ 2508854 h 4341716"/>
              <a:gd name="connsiteX297" fmla="*/ 1003500 w 9336686"/>
              <a:gd name="connsiteY297" fmla="*/ 2387433 h 4341716"/>
              <a:gd name="connsiteX298" fmla="*/ 1003269 w 9336686"/>
              <a:gd name="connsiteY298" fmla="*/ 2386290 h 4341716"/>
              <a:gd name="connsiteX299" fmla="*/ 884381 w 9336686"/>
              <a:gd name="connsiteY299" fmla="*/ 2307486 h 4341716"/>
              <a:gd name="connsiteX300" fmla="*/ 765494 w 9336686"/>
              <a:gd name="connsiteY300" fmla="*/ 2386290 h 4341716"/>
              <a:gd name="connsiteX301" fmla="*/ 762038 w 9336686"/>
              <a:gd name="connsiteY301" fmla="*/ 2403410 h 4341716"/>
              <a:gd name="connsiteX302" fmla="*/ 762038 w 9336686"/>
              <a:gd name="connsiteY302" fmla="*/ 2614672 h 4341716"/>
              <a:gd name="connsiteX303" fmla="*/ 683235 w 9336686"/>
              <a:gd name="connsiteY303" fmla="*/ 2733560 h 4341716"/>
              <a:gd name="connsiteX304" fmla="*/ 635165 w 9336686"/>
              <a:gd name="connsiteY304" fmla="*/ 2743264 h 4341716"/>
              <a:gd name="connsiteX305" fmla="*/ 635165 w 9336686"/>
              <a:gd name="connsiteY305" fmla="*/ 2744002 h 4341716"/>
              <a:gd name="connsiteX306" fmla="*/ 611685 w 9336686"/>
              <a:gd name="connsiteY306" fmla="*/ 2746369 h 4341716"/>
              <a:gd name="connsiteX307" fmla="*/ 534621 w 9336686"/>
              <a:gd name="connsiteY307" fmla="*/ 2792813 h 4341716"/>
              <a:gd name="connsiteX308" fmla="*/ 512066 w 9336686"/>
              <a:gd name="connsiteY308" fmla="*/ 2832126 h 4341716"/>
              <a:gd name="connsiteX309" fmla="*/ 512066 w 9336686"/>
              <a:gd name="connsiteY309" fmla="*/ 3531739 h 4341716"/>
              <a:gd name="connsiteX310" fmla="*/ 383039 w 9336686"/>
              <a:gd name="connsiteY310" fmla="*/ 3660766 h 4341716"/>
              <a:gd name="connsiteX311" fmla="*/ 383040 w 9336686"/>
              <a:gd name="connsiteY311" fmla="*/ 3660765 h 4341716"/>
              <a:gd name="connsiteX312" fmla="*/ 254013 w 9336686"/>
              <a:gd name="connsiteY312" fmla="*/ 3531738 h 4341716"/>
              <a:gd name="connsiteX313" fmla="*/ 254013 w 9336686"/>
              <a:gd name="connsiteY313" fmla="*/ 3064569 h 4341716"/>
              <a:gd name="connsiteX314" fmla="*/ 245812 w 9336686"/>
              <a:gd name="connsiteY314" fmla="*/ 3018098 h 4341716"/>
              <a:gd name="connsiteX315" fmla="*/ 146083 w 9336686"/>
              <a:gd name="connsiteY315" fmla="*/ 2932149 h 4341716"/>
              <a:gd name="connsiteX316" fmla="*/ 122603 w 9336686"/>
              <a:gd name="connsiteY316" fmla="*/ 2929782 h 4341716"/>
              <a:gd name="connsiteX317" fmla="*/ 122603 w 9336686"/>
              <a:gd name="connsiteY317" fmla="*/ 2928416 h 4341716"/>
              <a:gd name="connsiteX318" fmla="*/ 78803 w 9336686"/>
              <a:gd name="connsiteY318" fmla="*/ 2919574 h 4341716"/>
              <a:gd name="connsiteX319" fmla="*/ 22035 w 9336686"/>
              <a:gd name="connsiteY319" fmla="*/ 2872826 h 4341716"/>
              <a:gd name="connsiteX320" fmla="*/ 0 w 9336686"/>
              <a:gd name="connsiteY320" fmla="*/ 2800689 h 4341716"/>
              <a:gd name="connsiteX321" fmla="*/ 0 w 9336686"/>
              <a:gd name="connsiteY321" fmla="*/ 783111 h 4341716"/>
              <a:gd name="connsiteX322" fmla="*/ 129027 w 9336686"/>
              <a:gd name="connsiteY322" fmla="*/ 654084 h 4341716"/>
              <a:gd name="connsiteX323" fmla="*/ 129026 w 9336686"/>
              <a:gd name="connsiteY323" fmla="*/ 654085 h 4341716"/>
              <a:gd name="connsiteX324" fmla="*/ 258053 w 9336686"/>
              <a:gd name="connsiteY324" fmla="*/ 783112 h 4341716"/>
              <a:gd name="connsiteX325" fmla="*/ 258053 w 9336686"/>
              <a:gd name="connsiteY325" fmla="*/ 1405848 h 4341716"/>
              <a:gd name="connsiteX326" fmla="*/ 274283 w 9336686"/>
              <a:gd name="connsiteY326" fmla="*/ 1432599 h 4341716"/>
              <a:gd name="connsiteX327" fmla="*/ 373847 w 9336686"/>
              <a:gd name="connsiteY327" fmla="*/ 1479553 h 4341716"/>
              <a:gd name="connsiteX328" fmla="*/ 492735 w 9336686"/>
              <a:gd name="connsiteY328" fmla="*/ 1400749 h 4341716"/>
              <a:gd name="connsiteX329" fmla="*/ 494536 w 9336686"/>
              <a:gd name="connsiteY329" fmla="*/ 1391827 h 4341716"/>
              <a:gd name="connsiteX330" fmla="*/ 494536 w 9336686"/>
              <a:gd name="connsiteY330" fmla="*/ 964051 h 4341716"/>
              <a:gd name="connsiteX331" fmla="*/ 623563 w 9336686"/>
              <a:gd name="connsiteY331" fmla="*/ 835024 h 4341716"/>
              <a:gd name="connsiteX332" fmla="*/ 623562 w 9336686"/>
              <a:gd name="connsiteY332" fmla="*/ 835025 h 4341716"/>
              <a:gd name="connsiteX333" fmla="*/ 752589 w 9336686"/>
              <a:gd name="connsiteY333" fmla="*/ 964052 h 4341716"/>
              <a:gd name="connsiteX334" fmla="*/ 752590 w 9336686"/>
              <a:gd name="connsiteY334" fmla="*/ 947529 h 4341716"/>
              <a:gd name="connsiteX335" fmla="*/ 762728 w 9336686"/>
              <a:gd name="connsiteY335" fmla="*/ 997748 h 4341716"/>
              <a:gd name="connsiteX336" fmla="*/ 881616 w 9336686"/>
              <a:gd name="connsiteY336" fmla="*/ 1076552 h 4341716"/>
              <a:gd name="connsiteX337" fmla="*/ 1000503 w 9336686"/>
              <a:gd name="connsiteY337" fmla="*/ 997748 h 4341716"/>
              <a:gd name="connsiteX338" fmla="*/ 1010267 w 9336686"/>
              <a:gd name="connsiteY338" fmla="*/ 949388 h 4341716"/>
              <a:gd name="connsiteX339" fmla="*/ 1010267 w 9336686"/>
              <a:gd name="connsiteY339" fmla="*/ 362986 h 4341716"/>
              <a:gd name="connsiteX340" fmla="*/ 1139294 w 9336686"/>
              <a:gd name="connsiteY340" fmla="*/ 233959 h 4341716"/>
              <a:gd name="connsiteX341" fmla="*/ 1139293 w 9336686"/>
              <a:gd name="connsiteY341" fmla="*/ 233960 h 4341716"/>
              <a:gd name="connsiteX342" fmla="*/ 1268320 w 9336686"/>
              <a:gd name="connsiteY342" fmla="*/ 362987 h 4341716"/>
              <a:gd name="connsiteX343" fmla="*/ 1268321 w 9336686"/>
              <a:gd name="connsiteY343" fmla="*/ 1259949 h 4341716"/>
              <a:gd name="connsiteX344" fmla="*/ 1278459 w 9336686"/>
              <a:gd name="connsiteY344" fmla="*/ 1310168 h 4341716"/>
              <a:gd name="connsiteX345" fmla="*/ 1397347 w 9336686"/>
              <a:gd name="connsiteY345" fmla="*/ 1388972 h 4341716"/>
              <a:gd name="connsiteX346" fmla="*/ 1516234 w 9336686"/>
              <a:gd name="connsiteY346" fmla="*/ 1310168 h 4341716"/>
              <a:gd name="connsiteX347" fmla="*/ 1519832 w 9336686"/>
              <a:gd name="connsiteY347" fmla="*/ 1292349 h 4341716"/>
              <a:gd name="connsiteX348" fmla="*/ 1519832 w 9336686"/>
              <a:gd name="connsiteY348" fmla="*/ 983403 h 4341716"/>
              <a:gd name="connsiteX349" fmla="*/ 1648859 w 9336686"/>
              <a:gd name="connsiteY349" fmla="*/ 854376 h 4341716"/>
              <a:gd name="connsiteX350" fmla="*/ 1648858 w 9336686"/>
              <a:gd name="connsiteY350" fmla="*/ 854377 h 4341716"/>
              <a:gd name="connsiteX351" fmla="*/ 1777885 w 9336686"/>
              <a:gd name="connsiteY351" fmla="*/ 983404 h 4341716"/>
              <a:gd name="connsiteX352" fmla="*/ 1777885 w 9336686"/>
              <a:gd name="connsiteY352" fmla="*/ 1363756 h 4341716"/>
              <a:gd name="connsiteX353" fmla="*/ 1785353 w 9336686"/>
              <a:gd name="connsiteY353" fmla="*/ 1400749 h 4341716"/>
              <a:gd name="connsiteX354" fmla="*/ 1904241 w 9336686"/>
              <a:gd name="connsiteY354" fmla="*/ 1479553 h 4341716"/>
              <a:gd name="connsiteX355" fmla="*/ 2033268 w 9336686"/>
              <a:gd name="connsiteY355" fmla="*/ 1350526 h 4341716"/>
              <a:gd name="connsiteX356" fmla="*/ 2033269 w 9336686"/>
              <a:gd name="connsiteY356" fmla="*/ 580034 h 4341716"/>
              <a:gd name="connsiteX357" fmla="*/ 2162296 w 9336686"/>
              <a:gd name="connsiteY357" fmla="*/ 451007 h 4341716"/>
              <a:gd name="connsiteX358" fmla="*/ 2162295 w 9336686"/>
              <a:gd name="connsiteY358" fmla="*/ 451008 h 4341716"/>
              <a:gd name="connsiteX359" fmla="*/ 2291322 w 9336686"/>
              <a:gd name="connsiteY359" fmla="*/ 580035 h 4341716"/>
              <a:gd name="connsiteX360" fmla="*/ 2291323 w 9336686"/>
              <a:gd name="connsiteY360" fmla="*/ 563512 h 4341716"/>
              <a:gd name="connsiteX361" fmla="*/ 2301461 w 9336686"/>
              <a:gd name="connsiteY361" fmla="*/ 613731 h 4341716"/>
              <a:gd name="connsiteX362" fmla="*/ 2420349 w 9336686"/>
              <a:gd name="connsiteY362" fmla="*/ 692535 h 4341716"/>
              <a:gd name="connsiteX363" fmla="*/ 2539236 w 9336686"/>
              <a:gd name="connsiteY363" fmla="*/ 613731 h 4341716"/>
              <a:gd name="connsiteX364" fmla="*/ 2549000 w 9336686"/>
              <a:gd name="connsiteY364" fmla="*/ 565370 h 4341716"/>
              <a:gd name="connsiteX365" fmla="*/ 2549000 w 9336686"/>
              <a:gd name="connsiteY365" fmla="*/ 480031 h 4341716"/>
              <a:gd name="connsiteX366" fmla="*/ 2678027 w 9336686"/>
              <a:gd name="connsiteY366" fmla="*/ 351004 h 4341716"/>
              <a:gd name="connsiteX367" fmla="*/ 2678026 w 9336686"/>
              <a:gd name="connsiteY367" fmla="*/ 351005 h 4341716"/>
              <a:gd name="connsiteX368" fmla="*/ 2807053 w 9336686"/>
              <a:gd name="connsiteY368" fmla="*/ 480032 h 4341716"/>
              <a:gd name="connsiteX369" fmla="*/ 2807054 w 9336686"/>
              <a:gd name="connsiteY369" fmla="*/ 1074052 h 4341716"/>
              <a:gd name="connsiteX370" fmla="*/ 2817192 w 9336686"/>
              <a:gd name="connsiteY370" fmla="*/ 1124271 h 4341716"/>
              <a:gd name="connsiteX371" fmla="*/ 2936080 w 9336686"/>
              <a:gd name="connsiteY371" fmla="*/ 1203075 h 4341716"/>
              <a:gd name="connsiteX372" fmla="*/ 3054967 w 9336686"/>
              <a:gd name="connsiteY372" fmla="*/ 1124271 h 4341716"/>
              <a:gd name="connsiteX373" fmla="*/ 3058565 w 9336686"/>
              <a:gd name="connsiteY373" fmla="*/ 1106452 h 4341716"/>
              <a:gd name="connsiteX374" fmla="*/ 3058565 w 9336686"/>
              <a:gd name="connsiteY374" fmla="*/ 1017534 h 4341716"/>
              <a:gd name="connsiteX375" fmla="*/ 3187592 w 9336686"/>
              <a:gd name="connsiteY375" fmla="*/ 888507 h 4341716"/>
              <a:gd name="connsiteX376" fmla="*/ 3187591 w 9336686"/>
              <a:gd name="connsiteY376" fmla="*/ 888508 h 4341716"/>
              <a:gd name="connsiteX377" fmla="*/ 3316618 w 9336686"/>
              <a:gd name="connsiteY377" fmla="*/ 1017535 h 4341716"/>
              <a:gd name="connsiteX378" fmla="*/ 3316618 w 9336686"/>
              <a:gd name="connsiteY378" fmla="*/ 1087278 h 4341716"/>
              <a:gd name="connsiteX379" fmla="*/ 3324086 w 9336686"/>
              <a:gd name="connsiteY379" fmla="*/ 1124271 h 4341716"/>
              <a:gd name="connsiteX380" fmla="*/ 3442974 w 9336686"/>
              <a:gd name="connsiteY380" fmla="*/ 1203075 h 4341716"/>
              <a:gd name="connsiteX381" fmla="*/ 3561862 w 9336686"/>
              <a:gd name="connsiteY381" fmla="*/ 1124271 h 4341716"/>
              <a:gd name="connsiteX382" fmla="*/ 3571625 w 9336686"/>
              <a:gd name="connsiteY382" fmla="*/ 1075911 h 4341716"/>
              <a:gd name="connsiteX383" fmla="*/ 3571625 w 9336686"/>
              <a:gd name="connsiteY383" fmla="*/ 783111 h 4341716"/>
              <a:gd name="connsiteX384" fmla="*/ 3700652 w 9336686"/>
              <a:gd name="connsiteY384" fmla="*/ 654084 h 4341716"/>
              <a:gd name="connsiteX385" fmla="*/ 3700651 w 9336686"/>
              <a:gd name="connsiteY385" fmla="*/ 654085 h 4341716"/>
              <a:gd name="connsiteX386" fmla="*/ 3829678 w 9336686"/>
              <a:gd name="connsiteY386" fmla="*/ 783112 h 4341716"/>
              <a:gd name="connsiteX387" fmla="*/ 3829678 w 9336686"/>
              <a:gd name="connsiteY387" fmla="*/ 1405848 h 4341716"/>
              <a:gd name="connsiteX388" fmla="*/ 3845908 w 9336686"/>
              <a:gd name="connsiteY388" fmla="*/ 1432599 h 4341716"/>
              <a:gd name="connsiteX389" fmla="*/ 3945472 w 9336686"/>
              <a:gd name="connsiteY389" fmla="*/ 1479553 h 4341716"/>
              <a:gd name="connsiteX390" fmla="*/ 4036708 w 9336686"/>
              <a:gd name="connsiteY390" fmla="*/ 1441762 h 4341716"/>
              <a:gd name="connsiteX391" fmla="*/ 4062914 w 9336686"/>
              <a:gd name="connsiteY391" fmla="*/ 1402893 h 4341716"/>
              <a:gd name="connsiteX392" fmla="*/ 4062914 w 9336686"/>
              <a:gd name="connsiteY392" fmla="*/ 1326765 h 4341716"/>
              <a:gd name="connsiteX393" fmla="*/ 4141718 w 9336686"/>
              <a:gd name="connsiteY393" fmla="*/ 1207877 h 4341716"/>
              <a:gd name="connsiteX394" fmla="*/ 4185518 w 9336686"/>
              <a:gd name="connsiteY394" fmla="*/ 1199035 h 4341716"/>
              <a:gd name="connsiteX395" fmla="*/ 4185518 w 9336686"/>
              <a:gd name="connsiteY395" fmla="*/ 1197669 h 4341716"/>
              <a:gd name="connsiteX396" fmla="*/ 4208998 w 9336686"/>
              <a:gd name="connsiteY396" fmla="*/ 1195302 h 4341716"/>
              <a:gd name="connsiteX397" fmla="*/ 4308727 w 9336686"/>
              <a:gd name="connsiteY397" fmla="*/ 1109353 h 4341716"/>
              <a:gd name="connsiteX398" fmla="*/ 4316928 w 9336686"/>
              <a:gd name="connsiteY398" fmla="*/ 1062882 h 4341716"/>
              <a:gd name="connsiteX399" fmla="*/ 4316928 w 9336686"/>
              <a:gd name="connsiteY399" fmla="*/ 595713 h 4341716"/>
              <a:gd name="connsiteX400" fmla="*/ 4445955 w 9336686"/>
              <a:gd name="connsiteY400" fmla="*/ 466686 h 4341716"/>
              <a:gd name="connsiteX401" fmla="*/ 4445954 w 9336686"/>
              <a:gd name="connsiteY401" fmla="*/ 466685 h 4341716"/>
              <a:gd name="connsiteX402" fmla="*/ 4574981 w 9336686"/>
              <a:gd name="connsiteY402" fmla="*/ 595712 h 4341716"/>
              <a:gd name="connsiteX403" fmla="*/ 4574981 w 9336686"/>
              <a:gd name="connsiteY403" fmla="*/ 916347 h 4341716"/>
              <a:gd name="connsiteX404" fmla="*/ 4592149 w 9336686"/>
              <a:gd name="connsiteY404" fmla="*/ 944642 h 4341716"/>
              <a:gd name="connsiteX405" fmla="*/ 4691712 w 9336686"/>
              <a:gd name="connsiteY405" fmla="*/ 991596 h 4341716"/>
              <a:gd name="connsiteX406" fmla="*/ 4810600 w 9336686"/>
              <a:gd name="connsiteY406" fmla="*/ 912792 h 4341716"/>
              <a:gd name="connsiteX407" fmla="*/ 4816700 w 9336686"/>
              <a:gd name="connsiteY407" fmla="*/ 882576 h 4341716"/>
              <a:gd name="connsiteX408" fmla="*/ 4816700 w 9336686"/>
              <a:gd name="connsiteY408" fmla="*/ 275141 h 4341716"/>
              <a:gd name="connsiteX409" fmla="*/ 4945727 w 9336686"/>
              <a:gd name="connsiteY409" fmla="*/ 146114 h 4341716"/>
              <a:gd name="connsiteX410" fmla="*/ 4945726 w 9336686"/>
              <a:gd name="connsiteY410" fmla="*/ 146115 h 4341716"/>
              <a:gd name="connsiteX411" fmla="*/ 5074753 w 9336686"/>
              <a:gd name="connsiteY411" fmla="*/ 275142 h 4341716"/>
              <a:gd name="connsiteX412" fmla="*/ 5074753 w 9336686"/>
              <a:gd name="connsiteY412" fmla="*/ 386500 h 4341716"/>
              <a:gd name="connsiteX413" fmla="*/ 5076579 w 9336686"/>
              <a:gd name="connsiteY413" fmla="*/ 395545 h 4341716"/>
              <a:gd name="connsiteX414" fmla="*/ 5195465 w 9336686"/>
              <a:gd name="connsiteY414" fmla="*/ 474349 h 4341716"/>
              <a:gd name="connsiteX415" fmla="*/ 5314353 w 9336686"/>
              <a:gd name="connsiteY415" fmla="*/ 395545 h 4341716"/>
              <a:gd name="connsiteX416" fmla="*/ 5318490 w 9336686"/>
              <a:gd name="connsiteY416" fmla="*/ 375052 h 4341716"/>
              <a:gd name="connsiteX417" fmla="*/ 5318490 w 9336686"/>
              <a:gd name="connsiteY417" fmla="*/ 129027 h 4341716"/>
              <a:gd name="connsiteX418" fmla="*/ 5447517 w 9336686"/>
              <a:gd name="connsiteY418"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6 w 9336686"/>
              <a:gd name="connsiteY143" fmla="*/ 2205066 h 4341716"/>
              <a:gd name="connsiteX144" fmla="*/ 8584095 w 9336686"/>
              <a:gd name="connsiteY144" fmla="*/ 2205066 h 4341716"/>
              <a:gd name="connsiteX145" fmla="*/ 8584095 w 9336686"/>
              <a:gd name="connsiteY145" fmla="*/ 3394187 h 4341716"/>
              <a:gd name="connsiteX146" fmla="*/ 8573957 w 9336686"/>
              <a:gd name="connsiteY146" fmla="*/ 3343968 h 4341716"/>
              <a:gd name="connsiteX147" fmla="*/ 8455069 w 9336686"/>
              <a:gd name="connsiteY147" fmla="*/ 3265164 h 4341716"/>
              <a:gd name="connsiteX148" fmla="*/ 8336182 w 9336686"/>
              <a:gd name="connsiteY148" fmla="*/ 3343968 h 4341716"/>
              <a:gd name="connsiteX149" fmla="*/ 8326418 w 9336686"/>
              <a:gd name="connsiteY149" fmla="*/ 3392328 h 4341716"/>
              <a:gd name="connsiteX150" fmla="*/ 8326418 w 9336686"/>
              <a:gd name="connsiteY150" fmla="*/ 3978730 h 4341716"/>
              <a:gd name="connsiteX151" fmla="*/ 8197391 w 9336686"/>
              <a:gd name="connsiteY151" fmla="*/ 4107757 h 4341716"/>
              <a:gd name="connsiteX152" fmla="*/ 8197392 w 9336686"/>
              <a:gd name="connsiteY152" fmla="*/ 4107756 h 4341716"/>
              <a:gd name="connsiteX153" fmla="*/ 8068365 w 9336686"/>
              <a:gd name="connsiteY153" fmla="*/ 3978729 h 4341716"/>
              <a:gd name="connsiteX154" fmla="*/ 8068365 w 9336686"/>
              <a:gd name="connsiteY154" fmla="*/ 2205066 h 4341716"/>
              <a:gd name="connsiteX155" fmla="*/ 8068364 w 9336686"/>
              <a:gd name="connsiteY155" fmla="*/ 3081767 h 4341716"/>
              <a:gd name="connsiteX156" fmla="*/ 8058226 w 9336686"/>
              <a:gd name="connsiteY156" fmla="*/ 3031548 h 4341716"/>
              <a:gd name="connsiteX157" fmla="*/ 7939338 w 9336686"/>
              <a:gd name="connsiteY157" fmla="*/ 2952744 h 4341716"/>
              <a:gd name="connsiteX158" fmla="*/ 7820451 w 9336686"/>
              <a:gd name="connsiteY158" fmla="*/ 3031548 h 4341716"/>
              <a:gd name="connsiteX159" fmla="*/ 7816853 w 9336686"/>
              <a:gd name="connsiteY159" fmla="*/ 3049367 h 4341716"/>
              <a:gd name="connsiteX160" fmla="*/ 7816853 w 9336686"/>
              <a:gd name="connsiteY160" fmla="*/ 3358313 h 4341716"/>
              <a:gd name="connsiteX161" fmla="*/ 7687826 w 9336686"/>
              <a:gd name="connsiteY161" fmla="*/ 3487340 h 4341716"/>
              <a:gd name="connsiteX162" fmla="*/ 7687827 w 9336686"/>
              <a:gd name="connsiteY162" fmla="*/ 3487339 h 4341716"/>
              <a:gd name="connsiteX163" fmla="*/ 7558800 w 9336686"/>
              <a:gd name="connsiteY163" fmla="*/ 3358312 h 4341716"/>
              <a:gd name="connsiteX164" fmla="*/ 7558800 w 9336686"/>
              <a:gd name="connsiteY164" fmla="*/ 2977960 h 4341716"/>
              <a:gd name="connsiteX165" fmla="*/ 7551332 w 9336686"/>
              <a:gd name="connsiteY165" fmla="*/ 2940967 h 4341716"/>
              <a:gd name="connsiteX166" fmla="*/ 7432444 w 9336686"/>
              <a:gd name="connsiteY166" fmla="*/ 2862163 h 4341716"/>
              <a:gd name="connsiteX167" fmla="*/ 7303417 w 9336686"/>
              <a:gd name="connsiteY167" fmla="*/ 2991190 h 4341716"/>
              <a:gd name="connsiteX168" fmla="*/ 7303417 w 9336686"/>
              <a:gd name="connsiteY168" fmla="*/ 2205066 h 4341716"/>
              <a:gd name="connsiteX169" fmla="*/ 7303416 w 9336686"/>
              <a:gd name="connsiteY169" fmla="*/ 3761682 h 4341716"/>
              <a:gd name="connsiteX170" fmla="*/ 7174389 w 9336686"/>
              <a:gd name="connsiteY170" fmla="*/ 3890709 h 4341716"/>
              <a:gd name="connsiteX171" fmla="*/ 7174390 w 9336686"/>
              <a:gd name="connsiteY171" fmla="*/ 3890708 h 4341716"/>
              <a:gd name="connsiteX172" fmla="*/ 7045363 w 9336686"/>
              <a:gd name="connsiteY172" fmla="*/ 3761681 h 4341716"/>
              <a:gd name="connsiteX173" fmla="*/ 7045362 w 9336686"/>
              <a:gd name="connsiteY173" fmla="*/ 3778204 h 4341716"/>
              <a:gd name="connsiteX174" fmla="*/ 7035224 w 9336686"/>
              <a:gd name="connsiteY174" fmla="*/ 3727985 h 4341716"/>
              <a:gd name="connsiteX175" fmla="*/ 6916336 w 9336686"/>
              <a:gd name="connsiteY175" fmla="*/ 3649181 h 4341716"/>
              <a:gd name="connsiteX176" fmla="*/ 6797449 w 9336686"/>
              <a:gd name="connsiteY176" fmla="*/ 3727985 h 4341716"/>
              <a:gd name="connsiteX177" fmla="*/ 6787685 w 9336686"/>
              <a:gd name="connsiteY177" fmla="*/ 3776346 h 4341716"/>
              <a:gd name="connsiteX178" fmla="*/ 6787685 w 9336686"/>
              <a:gd name="connsiteY178" fmla="*/ 3861685 h 4341716"/>
              <a:gd name="connsiteX179" fmla="*/ 6658658 w 9336686"/>
              <a:gd name="connsiteY179" fmla="*/ 3990712 h 4341716"/>
              <a:gd name="connsiteX180" fmla="*/ 6658659 w 9336686"/>
              <a:gd name="connsiteY180" fmla="*/ 3990711 h 4341716"/>
              <a:gd name="connsiteX181" fmla="*/ 6529632 w 9336686"/>
              <a:gd name="connsiteY181" fmla="*/ 3861684 h 4341716"/>
              <a:gd name="connsiteX182" fmla="*/ 6529631 w 9336686"/>
              <a:gd name="connsiteY182" fmla="*/ 3267664 h 4341716"/>
              <a:gd name="connsiteX183" fmla="*/ 6519493 w 9336686"/>
              <a:gd name="connsiteY183" fmla="*/ 3217445 h 4341716"/>
              <a:gd name="connsiteX184" fmla="*/ 6400605 w 9336686"/>
              <a:gd name="connsiteY184" fmla="*/ 3138641 h 4341716"/>
              <a:gd name="connsiteX185" fmla="*/ 6281718 w 9336686"/>
              <a:gd name="connsiteY185" fmla="*/ 3217445 h 4341716"/>
              <a:gd name="connsiteX186" fmla="*/ 6278120 w 9336686"/>
              <a:gd name="connsiteY186" fmla="*/ 3235264 h 4341716"/>
              <a:gd name="connsiteX187" fmla="*/ 6278120 w 9336686"/>
              <a:gd name="connsiteY187" fmla="*/ 3324182 h 4341716"/>
              <a:gd name="connsiteX188" fmla="*/ 6149093 w 9336686"/>
              <a:gd name="connsiteY188" fmla="*/ 3453209 h 4341716"/>
              <a:gd name="connsiteX189" fmla="*/ 6149094 w 9336686"/>
              <a:gd name="connsiteY189" fmla="*/ 3453208 h 4341716"/>
              <a:gd name="connsiteX190" fmla="*/ 6020067 w 9336686"/>
              <a:gd name="connsiteY190" fmla="*/ 3324181 h 4341716"/>
              <a:gd name="connsiteX191" fmla="*/ 6020067 w 9336686"/>
              <a:gd name="connsiteY191" fmla="*/ 3254438 h 4341716"/>
              <a:gd name="connsiteX192" fmla="*/ 6012599 w 9336686"/>
              <a:gd name="connsiteY192" fmla="*/ 3217445 h 4341716"/>
              <a:gd name="connsiteX193" fmla="*/ 5893711 w 9336686"/>
              <a:gd name="connsiteY193" fmla="*/ 3138641 h 4341716"/>
              <a:gd name="connsiteX194" fmla="*/ 5774823 w 9336686"/>
              <a:gd name="connsiteY194" fmla="*/ 3217445 h 4341716"/>
              <a:gd name="connsiteX195" fmla="*/ 5765060 w 9336686"/>
              <a:gd name="connsiteY195" fmla="*/ 3265805 h 4341716"/>
              <a:gd name="connsiteX196" fmla="*/ 5765060 w 9336686"/>
              <a:gd name="connsiteY196" fmla="*/ 3558605 h 4341716"/>
              <a:gd name="connsiteX197" fmla="*/ 5636033 w 9336686"/>
              <a:gd name="connsiteY197" fmla="*/ 3687632 h 4341716"/>
              <a:gd name="connsiteX198" fmla="*/ 5636034 w 9336686"/>
              <a:gd name="connsiteY198" fmla="*/ 3687631 h 4341716"/>
              <a:gd name="connsiteX199" fmla="*/ 5507007 w 9336686"/>
              <a:gd name="connsiteY199" fmla="*/ 3558604 h 4341716"/>
              <a:gd name="connsiteX200" fmla="*/ 5507007 w 9336686"/>
              <a:gd name="connsiteY200" fmla="*/ 2935868 h 4341716"/>
              <a:gd name="connsiteX201" fmla="*/ 5490777 w 9336686"/>
              <a:gd name="connsiteY201" fmla="*/ 2909117 h 4341716"/>
              <a:gd name="connsiteX202" fmla="*/ 5391213 w 9336686"/>
              <a:gd name="connsiteY202" fmla="*/ 2862163 h 4341716"/>
              <a:gd name="connsiteX203" fmla="*/ 5299977 w 9336686"/>
              <a:gd name="connsiteY203" fmla="*/ 2899954 h 4341716"/>
              <a:gd name="connsiteX204" fmla="*/ 5273771 w 9336686"/>
              <a:gd name="connsiteY204" fmla="*/ 2938823 h 4341716"/>
              <a:gd name="connsiteX205" fmla="*/ 5273771 w 9336686"/>
              <a:gd name="connsiteY205" fmla="*/ 3014951 h 4341716"/>
              <a:gd name="connsiteX206" fmla="*/ 5194967 w 9336686"/>
              <a:gd name="connsiteY206" fmla="*/ 3133839 h 4341716"/>
              <a:gd name="connsiteX207" fmla="*/ 5151167 w 9336686"/>
              <a:gd name="connsiteY207" fmla="*/ 3142681 h 4341716"/>
              <a:gd name="connsiteX208" fmla="*/ 5151167 w 9336686"/>
              <a:gd name="connsiteY208" fmla="*/ 3144047 h 4341716"/>
              <a:gd name="connsiteX209" fmla="*/ 5127687 w 9336686"/>
              <a:gd name="connsiteY209" fmla="*/ 3146414 h 4341716"/>
              <a:gd name="connsiteX210" fmla="*/ 5027958 w 9336686"/>
              <a:gd name="connsiteY210" fmla="*/ 3232363 h 4341716"/>
              <a:gd name="connsiteX211" fmla="*/ 5019757 w 9336686"/>
              <a:gd name="connsiteY211" fmla="*/ 3278834 h 4341716"/>
              <a:gd name="connsiteX212" fmla="*/ 5019757 w 9336686"/>
              <a:gd name="connsiteY212" fmla="*/ 3746003 h 4341716"/>
              <a:gd name="connsiteX213" fmla="*/ 4890730 w 9336686"/>
              <a:gd name="connsiteY213" fmla="*/ 3875030 h 4341716"/>
              <a:gd name="connsiteX214" fmla="*/ 4890731 w 9336686"/>
              <a:gd name="connsiteY214" fmla="*/ 3875031 h 4341716"/>
              <a:gd name="connsiteX215" fmla="*/ 4761704 w 9336686"/>
              <a:gd name="connsiteY215" fmla="*/ 3746004 h 4341716"/>
              <a:gd name="connsiteX216" fmla="*/ 4761704 w 9336686"/>
              <a:gd name="connsiteY216" fmla="*/ 3425369 h 4341716"/>
              <a:gd name="connsiteX217" fmla="*/ 4744536 w 9336686"/>
              <a:gd name="connsiteY217" fmla="*/ 3397074 h 4341716"/>
              <a:gd name="connsiteX218" fmla="*/ 4644973 w 9336686"/>
              <a:gd name="connsiteY218" fmla="*/ 3350120 h 4341716"/>
              <a:gd name="connsiteX219" fmla="*/ 4526085 w 9336686"/>
              <a:gd name="connsiteY219" fmla="*/ 3428924 h 4341716"/>
              <a:gd name="connsiteX220" fmla="*/ 4519985 w 9336686"/>
              <a:gd name="connsiteY220" fmla="*/ 3459140 h 4341716"/>
              <a:gd name="connsiteX221" fmla="*/ 4519985 w 9336686"/>
              <a:gd name="connsiteY221" fmla="*/ 4066575 h 4341716"/>
              <a:gd name="connsiteX222" fmla="*/ 4390958 w 9336686"/>
              <a:gd name="connsiteY222" fmla="*/ 4195602 h 4341716"/>
              <a:gd name="connsiteX223" fmla="*/ 4390959 w 9336686"/>
              <a:gd name="connsiteY223" fmla="*/ 4195601 h 4341716"/>
              <a:gd name="connsiteX224" fmla="*/ 4261932 w 9336686"/>
              <a:gd name="connsiteY224" fmla="*/ 4066574 h 4341716"/>
              <a:gd name="connsiteX225" fmla="*/ 4261932 w 9336686"/>
              <a:gd name="connsiteY225" fmla="*/ 3955216 h 4341716"/>
              <a:gd name="connsiteX226" fmla="*/ 4260106 w 9336686"/>
              <a:gd name="connsiteY226" fmla="*/ 3946171 h 4341716"/>
              <a:gd name="connsiteX227" fmla="*/ 4141220 w 9336686"/>
              <a:gd name="connsiteY227" fmla="*/ 3867367 h 4341716"/>
              <a:gd name="connsiteX228" fmla="*/ 4022332 w 9336686"/>
              <a:gd name="connsiteY228" fmla="*/ 3946171 h 4341716"/>
              <a:gd name="connsiteX229" fmla="*/ 4018195 w 9336686"/>
              <a:gd name="connsiteY229" fmla="*/ 3966664 h 4341716"/>
              <a:gd name="connsiteX230" fmla="*/ 4018195 w 9336686"/>
              <a:gd name="connsiteY230" fmla="*/ 4212689 h 4341716"/>
              <a:gd name="connsiteX231" fmla="*/ 3889168 w 9336686"/>
              <a:gd name="connsiteY231" fmla="*/ 4341716 h 4341716"/>
              <a:gd name="connsiteX232" fmla="*/ 3889169 w 9336686"/>
              <a:gd name="connsiteY232" fmla="*/ 4341715 h 4341716"/>
              <a:gd name="connsiteX233" fmla="*/ 3760142 w 9336686"/>
              <a:gd name="connsiteY233" fmla="*/ 4212688 h 4341716"/>
              <a:gd name="connsiteX234" fmla="*/ 3760142 w 9336686"/>
              <a:gd name="connsiteY234" fmla="*/ 3745519 h 4341716"/>
              <a:gd name="connsiteX235" fmla="*/ 3751941 w 9336686"/>
              <a:gd name="connsiteY235" fmla="*/ 3699048 h 4341716"/>
              <a:gd name="connsiteX236" fmla="*/ 3652212 w 9336686"/>
              <a:gd name="connsiteY236" fmla="*/ 3613099 h 4341716"/>
              <a:gd name="connsiteX237" fmla="*/ 3628732 w 9336686"/>
              <a:gd name="connsiteY237" fmla="*/ 3610732 h 4341716"/>
              <a:gd name="connsiteX238" fmla="*/ 3628732 w 9336686"/>
              <a:gd name="connsiteY238" fmla="*/ 3609366 h 4341716"/>
              <a:gd name="connsiteX239" fmla="*/ 3584932 w 9336686"/>
              <a:gd name="connsiteY239" fmla="*/ 3600524 h 4341716"/>
              <a:gd name="connsiteX240" fmla="*/ 3506128 w 9336686"/>
              <a:gd name="connsiteY240" fmla="*/ 3481636 h 4341716"/>
              <a:gd name="connsiteX241" fmla="*/ 3506128 w 9336686"/>
              <a:gd name="connsiteY241" fmla="*/ 3431307 h 4341716"/>
              <a:gd name="connsiteX242" fmla="*/ 3500614 w 9336686"/>
              <a:gd name="connsiteY242" fmla="*/ 3403994 h 4341716"/>
              <a:gd name="connsiteX243" fmla="*/ 3381726 w 9336686"/>
              <a:gd name="connsiteY243" fmla="*/ 3325190 h 4341716"/>
              <a:gd name="connsiteX244" fmla="*/ 3290490 w 9336686"/>
              <a:gd name="connsiteY244" fmla="*/ 3362981 h 4341716"/>
              <a:gd name="connsiteX245" fmla="*/ 3263554 w 9336686"/>
              <a:gd name="connsiteY245" fmla="*/ 3402932 h 4341716"/>
              <a:gd name="connsiteX246" fmla="*/ 3263554 w 9336686"/>
              <a:gd name="connsiteY246" fmla="*/ 3631142 h 4341716"/>
              <a:gd name="connsiteX247" fmla="*/ 3134527 w 9336686"/>
              <a:gd name="connsiteY247" fmla="*/ 3760169 h 4341716"/>
              <a:gd name="connsiteX248" fmla="*/ 3134528 w 9336686"/>
              <a:gd name="connsiteY248" fmla="*/ 3760168 h 4341716"/>
              <a:gd name="connsiteX249" fmla="*/ 3005501 w 9336686"/>
              <a:gd name="connsiteY249" fmla="*/ 3631141 h 4341716"/>
              <a:gd name="connsiteX250" fmla="*/ 3005501 w 9336686"/>
              <a:gd name="connsiteY250" fmla="*/ 2991769 h 4341716"/>
              <a:gd name="connsiteX251" fmla="*/ 3000280 w 9336686"/>
              <a:gd name="connsiteY251" fmla="*/ 2965907 h 4341716"/>
              <a:gd name="connsiteX252" fmla="*/ 2881392 w 9336686"/>
              <a:gd name="connsiteY252" fmla="*/ 2887103 h 4341716"/>
              <a:gd name="connsiteX253" fmla="*/ 2762505 w 9336686"/>
              <a:gd name="connsiteY253" fmla="*/ 2965907 h 4341716"/>
              <a:gd name="connsiteX254" fmla="*/ 2762032 w 9336686"/>
              <a:gd name="connsiteY254" fmla="*/ 2968250 h 4341716"/>
              <a:gd name="connsiteX255" fmla="*/ 2762032 w 9336686"/>
              <a:gd name="connsiteY255" fmla="*/ 3113195 h 4341716"/>
              <a:gd name="connsiteX256" fmla="*/ 2683229 w 9336686"/>
              <a:gd name="connsiteY256" fmla="*/ 3232083 h 4341716"/>
              <a:gd name="connsiteX257" fmla="*/ 2635159 w 9336686"/>
              <a:gd name="connsiteY257" fmla="*/ 3241787 h 4341716"/>
              <a:gd name="connsiteX258" fmla="*/ 2635159 w 9336686"/>
              <a:gd name="connsiteY258" fmla="*/ 3242525 h 4341716"/>
              <a:gd name="connsiteX259" fmla="*/ 2611679 w 9336686"/>
              <a:gd name="connsiteY259" fmla="*/ 3244892 h 4341716"/>
              <a:gd name="connsiteX260" fmla="*/ 2534615 w 9336686"/>
              <a:gd name="connsiteY260" fmla="*/ 3291336 h 4341716"/>
              <a:gd name="connsiteX261" fmla="*/ 2512827 w 9336686"/>
              <a:gd name="connsiteY261" fmla="*/ 3329312 h 4341716"/>
              <a:gd name="connsiteX262" fmla="*/ 2512827 w 9336686"/>
              <a:gd name="connsiteY262" fmla="*/ 3454880 h 4341716"/>
              <a:gd name="connsiteX263" fmla="*/ 2434024 w 9336686"/>
              <a:gd name="connsiteY263" fmla="*/ 3573768 h 4341716"/>
              <a:gd name="connsiteX264" fmla="*/ 2385954 w 9336686"/>
              <a:gd name="connsiteY264" fmla="*/ 3583472 h 4341716"/>
              <a:gd name="connsiteX265" fmla="*/ 2385954 w 9336686"/>
              <a:gd name="connsiteY265" fmla="*/ 3584210 h 4341716"/>
              <a:gd name="connsiteX266" fmla="*/ 2362474 w 9336686"/>
              <a:gd name="connsiteY266" fmla="*/ 3586577 h 4341716"/>
              <a:gd name="connsiteX267" fmla="*/ 2285410 w 9336686"/>
              <a:gd name="connsiteY267" fmla="*/ 3633021 h 4341716"/>
              <a:gd name="connsiteX268" fmla="*/ 2273449 w 9336686"/>
              <a:gd name="connsiteY268" fmla="*/ 3653869 h 4341716"/>
              <a:gd name="connsiteX269" fmla="*/ 2273449 w 9336686"/>
              <a:gd name="connsiteY269" fmla="*/ 3867367 h 4341716"/>
              <a:gd name="connsiteX270" fmla="*/ 2144423 w 9336686"/>
              <a:gd name="connsiteY270" fmla="*/ 3996394 h 4341716"/>
              <a:gd name="connsiteX271" fmla="*/ 2144424 w 9336686"/>
              <a:gd name="connsiteY271" fmla="*/ 3996393 h 4341716"/>
              <a:gd name="connsiteX272" fmla="*/ 2015396 w 9336686"/>
              <a:gd name="connsiteY272" fmla="*/ 3867366 h 4341716"/>
              <a:gd name="connsiteX273" fmla="*/ 2015396 w 9336686"/>
              <a:gd name="connsiteY273" fmla="*/ 3400197 h 4341716"/>
              <a:gd name="connsiteX274" fmla="*/ 2007195 w 9336686"/>
              <a:gd name="connsiteY274" fmla="*/ 3353726 h 4341716"/>
              <a:gd name="connsiteX275" fmla="*/ 1907467 w 9336686"/>
              <a:gd name="connsiteY275" fmla="*/ 3267777 h 4341716"/>
              <a:gd name="connsiteX276" fmla="*/ 1883987 w 9336686"/>
              <a:gd name="connsiteY276" fmla="*/ 3265410 h 4341716"/>
              <a:gd name="connsiteX277" fmla="*/ 1883987 w 9336686"/>
              <a:gd name="connsiteY277" fmla="*/ 3264044 h 4341716"/>
              <a:gd name="connsiteX278" fmla="*/ 1840187 w 9336686"/>
              <a:gd name="connsiteY278" fmla="*/ 3255202 h 4341716"/>
              <a:gd name="connsiteX279" fmla="*/ 1761383 w 9336686"/>
              <a:gd name="connsiteY279" fmla="*/ 3136314 h 4341716"/>
              <a:gd name="connsiteX280" fmla="*/ 1761383 w 9336686"/>
              <a:gd name="connsiteY280" fmla="*/ 2996103 h 4341716"/>
              <a:gd name="connsiteX281" fmla="*/ 1755287 w 9336686"/>
              <a:gd name="connsiteY281" fmla="*/ 2965907 h 4341716"/>
              <a:gd name="connsiteX282" fmla="*/ 1636398 w 9336686"/>
              <a:gd name="connsiteY282" fmla="*/ 2887103 h 4341716"/>
              <a:gd name="connsiteX283" fmla="*/ 1517510 w 9336686"/>
              <a:gd name="connsiteY283" fmla="*/ 2965907 h 4341716"/>
              <a:gd name="connsiteX284" fmla="*/ 1515568 w 9336686"/>
              <a:gd name="connsiteY284" fmla="*/ 2975527 h 4341716"/>
              <a:gd name="connsiteX285" fmla="*/ 1515568 w 9336686"/>
              <a:gd name="connsiteY285" fmla="*/ 3239907 h 4341716"/>
              <a:gd name="connsiteX286" fmla="*/ 1386541 w 9336686"/>
              <a:gd name="connsiteY286" fmla="*/ 3368934 h 4341716"/>
              <a:gd name="connsiteX287" fmla="*/ 1386542 w 9336686"/>
              <a:gd name="connsiteY287" fmla="*/ 3368933 h 4341716"/>
              <a:gd name="connsiteX288" fmla="*/ 1257514 w 9336686"/>
              <a:gd name="connsiteY288" fmla="*/ 3239906 h 4341716"/>
              <a:gd name="connsiteX289" fmla="*/ 1257514 w 9336686"/>
              <a:gd name="connsiteY289" fmla="*/ 2772737 h 4341716"/>
              <a:gd name="connsiteX290" fmla="*/ 1249314 w 9336686"/>
              <a:gd name="connsiteY290" fmla="*/ 2726266 h 4341716"/>
              <a:gd name="connsiteX291" fmla="*/ 1149584 w 9336686"/>
              <a:gd name="connsiteY291" fmla="*/ 2640317 h 4341716"/>
              <a:gd name="connsiteX292" fmla="*/ 1126104 w 9336686"/>
              <a:gd name="connsiteY292" fmla="*/ 2637950 h 4341716"/>
              <a:gd name="connsiteX293" fmla="*/ 1126104 w 9336686"/>
              <a:gd name="connsiteY293" fmla="*/ 2636584 h 4341716"/>
              <a:gd name="connsiteX294" fmla="*/ 1082305 w 9336686"/>
              <a:gd name="connsiteY294" fmla="*/ 2627742 h 4341716"/>
              <a:gd name="connsiteX295" fmla="*/ 1003500 w 9336686"/>
              <a:gd name="connsiteY295" fmla="*/ 2508854 h 4341716"/>
              <a:gd name="connsiteX296" fmla="*/ 1003500 w 9336686"/>
              <a:gd name="connsiteY296" fmla="*/ 2387433 h 4341716"/>
              <a:gd name="connsiteX297" fmla="*/ 1003269 w 9336686"/>
              <a:gd name="connsiteY297" fmla="*/ 2386290 h 4341716"/>
              <a:gd name="connsiteX298" fmla="*/ 884381 w 9336686"/>
              <a:gd name="connsiteY298" fmla="*/ 2307486 h 4341716"/>
              <a:gd name="connsiteX299" fmla="*/ 765494 w 9336686"/>
              <a:gd name="connsiteY299" fmla="*/ 2386290 h 4341716"/>
              <a:gd name="connsiteX300" fmla="*/ 762038 w 9336686"/>
              <a:gd name="connsiteY300" fmla="*/ 2403410 h 4341716"/>
              <a:gd name="connsiteX301" fmla="*/ 762038 w 9336686"/>
              <a:gd name="connsiteY301" fmla="*/ 2614672 h 4341716"/>
              <a:gd name="connsiteX302" fmla="*/ 683235 w 9336686"/>
              <a:gd name="connsiteY302" fmla="*/ 2733560 h 4341716"/>
              <a:gd name="connsiteX303" fmla="*/ 635165 w 9336686"/>
              <a:gd name="connsiteY303" fmla="*/ 2743264 h 4341716"/>
              <a:gd name="connsiteX304" fmla="*/ 635165 w 9336686"/>
              <a:gd name="connsiteY304" fmla="*/ 2744002 h 4341716"/>
              <a:gd name="connsiteX305" fmla="*/ 611685 w 9336686"/>
              <a:gd name="connsiteY305" fmla="*/ 2746369 h 4341716"/>
              <a:gd name="connsiteX306" fmla="*/ 534621 w 9336686"/>
              <a:gd name="connsiteY306" fmla="*/ 2792813 h 4341716"/>
              <a:gd name="connsiteX307" fmla="*/ 512066 w 9336686"/>
              <a:gd name="connsiteY307" fmla="*/ 2832126 h 4341716"/>
              <a:gd name="connsiteX308" fmla="*/ 512066 w 9336686"/>
              <a:gd name="connsiteY308" fmla="*/ 3531739 h 4341716"/>
              <a:gd name="connsiteX309" fmla="*/ 383039 w 9336686"/>
              <a:gd name="connsiteY309" fmla="*/ 3660766 h 4341716"/>
              <a:gd name="connsiteX310" fmla="*/ 383040 w 9336686"/>
              <a:gd name="connsiteY310" fmla="*/ 3660765 h 4341716"/>
              <a:gd name="connsiteX311" fmla="*/ 254013 w 9336686"/>
              <a:gd name="connsiteY311" fmla="*/ 3531738 h 4341716"/>
              <a:gd name="connsiteX312" fmla="*/ 254013 w 9336686"/>
              <a:gd name="connsiteY312" fmla="*/ 3064569 h 4341716"/>
              <a:gd name="connsiteX313" fmla="*/ 245812 w 9336686"/>
              <a:gd name="connsiteY313" fmla="*/ 3018098 h 4341716"/>
              <a:gd name="connsiteX314" fmla="*/ 146083 w 9336686"/>
              <a:gd name="connsiteY314" fmla="*/ 2932149 h 4341716"/>
              <a:gd name="connsiteX315" fmla="*/ 122603 w 9336686"/>
              <a:gd name="connsiteY315" fmla="*/ 2929782 h 4341716"/>
              <a:gd name="connsiteX316" fmla="*/ 122603 w 9336686"/>
              <a:gd name="connsiteY316" fmla="*/ 2928416 h 4341716"/>
              <a:gd name="connsiteX317" fmla="*/ 78803 w 9336686"/>
              <a:gd name="connsiteY317" fmla="*/ 2919574 h 4341716"/>
              <a:gd name="connsiteX318" fmla="*/ 22035 w 9336686"/>
              <a:gd name="connsiteY318" fmla="*/ 2872826 h 4341716"/>
              <a:gd name="connsiteX319" fmla="*/ 0 w 9336686"/>
              <a:gd name="connsiteY319" fmla="*/ 2800689 h 4341716"/>
              <a:gd name="connsiteX320" fmla="*/ 0 w 9336686"/>
              <a:gd name="connsiteY320" fmla="*/ 783111 h 4341716"/>
              <a:gd name="connsiteX321" fmla="*/ 129027 w 9336686"/>
              <a:gd name="connsiteY321" fmla="*/ 654084 h 4341716"/>
              <a:gd name="connsiteX322" fmla="*/ 129026 w 9336686"/>
              <a:gd name="connsiteY322" fmla="*/ 654085 h 4341716"/>
              <a:gd name="connsiteX323" fmla="*/ 258053 w 9336686"/>
              <a:gd name="connsiteY323" fmla="*/ 783112 h 4341716"/>
              <a:gd name="connsiteX324" fmla="*/ 258053 w 9336686"/>
              <a:gd name="connsiteY324" fmla="*/ 1405848 h 4341716"/>
              <a:gd name="connsiteX325" fmla="*/ 274283 w 9336686"/>
              <a:gd name="connsiteY325" fmla="*/ 1432599 h 4341716"/>
              <a:gd name="connsiteX326" fmla="*/ 373847 w 9336686"/>
              <a:gd name="connsiteY326" fmla="*/ 1479553 h 4341716"/>
              <a:gd name="connsiteX327" fmla="*/ 492735 w 9336686"/>
              <a:gd name="connsiteY327" fmla="*/ 1400749 h 4341716"/>
              <a:gd name="connsiteX328" fmla="*/ 494536 w 9336686"/>
              <a:gd name="connsiteY328" fmla="*/ 1391827 h 4341716"/>
              <a:gd name="connsiteX329" fmla="*/ 494536 w 9336686"/>
              <a:gd name="connsiteY329" fmla="*/ 964051 h 4341716"/>
              <a:gd name="connsiteX330" fmla="*/ 623563 w 9336686"/>
              <a:gd name="connsiteY330" fmla="*/ 835024 h 4341716"/>
              <a:gd name="connsiteX331" fmla="*/ 623562 w 9336686"/>
              <a:gd name="connsiteY331" fmla="*/ 835025 h 4341716"/>
              <a:gd name="connsiteX332" fmla="*/ 752589 w 9336686"/>
              <a:gd name="connsiteY332" fmla="*/ 964052 h 4341716"/>
              <a:gd name="connsiteX333" fmla="*/ 752590 w 9336686"/>
              <a:gd name="connsiteY333" fmla="*/ 947529 h 4341716"/>
              <a:gd name="connsiteX334" fmla="*/ 762728 w 9336686"/>
              <a:gd name="connsiteY334" fmla="*/ 997748 h 4341716"/>
              <a:gd name="connsiteX335" fmla="*/ 881616 w 9336686"/>
              <a:gd name="connsiteY335" fmla="*/ 1076552 h 4341716"/>
              <a:gd name="connsiteX336" fmla="*/ 1000503 w 9336686"/>
              <a:gd name="connsiteY336" fmla="*/ 997748 h 4341716"/>
              <a:gd name="connsiteX337" fmla="*/ 1010267 w 9336686"/>
              <a:gd name="connsiteY337" fmla="*/ 949388 h 4341716"/>
              <a:gd name="connsiteX338" fmla="*/ 1010267 w 9336686"/>
              <a:gd name="connsiteY338" fmla="*/ 362986 h 4341716"/>
              <a:gd name="connsiteX339" fmla="*/ 1139294 w 9336686"/>
              <a:gd name="connsiteY339" fmla="*/ 233959 h 4341716"/>
              <a:gd name="connsiteX340" fmla="*/ 1139293 w 9336686"/>
              <a:gd name="connsiteY340" fmla="*/ 233960 h 4341716"/>
              <a:gd name="connsiteX341" fmla="*/ 1268320 w 9336686"/>
              <a:gd name="connsiteY341" fmla="*/ 362987 h 4341716"/>
              <a:gd name="connsiteX342" fmla="*/ 1268321 w 9336686"/>
              <a:gd name="connsiteY342" fmla="*/ 1259949 h 4341716"/>
              <a:gd name="connsiteX343" fmla="*/ 1278459 w 9336686"/>
              <a:gd name="connsiteY343" fmla="*/ 1310168 h 4341716"/>
              <a:gd name="connsiteX344" fmla="*/ 1397347 w 9336686"/>
              <a:gd name="connsiteY344" fmla="*/ 1388972 h 4341716"/>
              <a:gd name="connsiteX345" fmla="*/ 1516234 w 9336686"/>
              <a:gd name="connsiteY345" fmla="*/ 1310168 h 4341716"/>
              <a:gd name="connsiteX346" fmla="*/ 1519832 w 9336686"/>
              <a:gd name="connsiteY346" fmla="*/ 1292349 h 4341716"/>
              <a:gd name="connsiteX347" fmla="*/ 1519832 w 9336686"/>
              <a:gd name="connsiteY347" fmla="*/ 983403 h 4341716"/>
              <a:gd name="connsiteX348" fmla="*/ 1648859 w 9336686"/>
              <a:gd name="connsiteY348" fmla="*/ 854376 h 4341716"/>
              <a:gd name="connsiteX349" fmla="*/ 1648858 w 9336686"/>
              <a:gd name="connsiteY349" fmla="*/ 854377 h 4341716"/>
              <a:gd name="connsiteX350" fmla="*/ 1777885 w 9336686"/>
              <a:gd name="connsiteY350" fmla="*/ 983404 h 4341716"/>
              <a:gd name="connsiteX351" fmla="*/ 1777885 w 9336686"/>
              <a:gd name="connsiteY351" fmla="*/ 1363756 h 4341716"/>
              <a:gd name="connsiteX352" fmla="*/ 1785353 w 9336686"/>
              <a:gd name="connsiteY352" fmla="*/ 1400749 h 4341716"/>
              <a:gd name="connsiteX353" fmla="*/ 1904241 w 9336686"/>
              <a:gd name="connsiteY353" fmla="*/ 1479553 h 4341716"/>
              <a:gd name="connsiteX354" fmla="*/ 2033268 w 9336686"/>
              <a:gd name="connsiteY354" fmla="*/ 1350526 h 4341716"/>
              <a:gd name="connsiteX355" fmla="*/ 2033269 w 9336686"/>
              <a:gd name="connsiteY355" fmla="*/ 580034 h 4341716"/>
              <a:gd name="connsiteX356" fmla="*/ 2162296 w 9336686"/>
              <a:gd name="connsiteY356" fmla="*/ 451007 h 4341716"/>
              <a:gd name="connsiteX357" fmla="*/ 2162295 w 9336686"/>
              <a:gd name="connsiteY357" fmla="*/ 451008 h 4341716"/>
              <a:gd name="connsiteX358" fmla="*/ 2291322 w 9336686"/>
              <a:gd name="connsiteY358" fmla="*/ 580035 h 4341716"/>
              <a:gd name="connsiteX359" fmla="*/ 2291323 w 9336686"/>
              <a:gd name="connsiteY359" fmla="*/ 563512 h 4341716"/>
              <a:gd name="connsiteX360" fmla="*/ 2301461 w 9336686"/>
              <a:gd name="connsiteY360" fmla="*/ 613731 h 4341716"/>
              <a:gd name="connsiteX361" fmla="*/ 2420349 w 9336686"/>
              <a:gd name="connsiteY361" fmla="*/ 692535 h 4341716"/>
              <a:gd name="connsiteX362" fmla="*/ 2539236 w 9336686"/>
              <a:gd name="connsiteY362" fmla="*/ 613731 h 4341716"/>
              <a:gd name="connsiteX363" fmla="*/ 2549000 w 9336686"/>
              <a:gd name="connsiteY363" fmla="*/ 565370 h 4341716"/>
              <a:gd name="connsiteX364" fmla="*/ 2549000 w 9336686"/>
              <a:gd name="connsiteY364" fmla="*/ 480031 h 4341716"/>
              <a:gd name="connsiteX365" fmla="*/ 2678027 w 9336686"/>
              <a:gd name="connsiteY365" fmla="*/ 351004 h 4341716"/>
              <a:gd name="connsiteX366" fmla="*/ 2678026 w 9336686"/>
              <a:gd name="connsiteY366" fmla="*/ 351005 h 4341716"/>
              <a:gd name="connsiteX367" fmla="*/ 2807053 w 9336686"/>
              <a:gd name="connsiteY367" fmla="*/ 480032 h 4341716"/>
              <a:gd name="connsiteX368" fmla="*/ 2807054 w 9336686"/>
              <a:gd name="connsiteY368" fmla="*/ 1074052 h 4341716"/>
              <a:gd name="connsiteX369" fmla="*/ 2817192 w 9336686"/>
              <a:gd name="connsiteY369" fmla="*/ 1124271 h 4341716"/>
              <a:gd name="connsiteX370" fmla="*/ 2936080 w 9336686"/>
              <a:gd name="connsiteY370" fmla="*/ 1203075 h 4341716"/>
              <a:gd name="connsiteX371" fmla="*/ 3054967 w 9336686"/>
              <a:gd name="connsiteY371" fmla="*/ 1124271 h 4341716"/>
              <a:gd name="connsiteX372" fmla="*/ 3058565 w 9336686"/>
              <a:gd name="connsiteY372" fmla="*/ 1106452 h 4341716"/>
              <a:gd name="connsiteX373" fmla="*/ 3058565 w 9336686"/>
              <a:gd name="connsiteY373" fmla="*/ 1017534 h 4341716"/>
              <a:gd name="connsiteX374" fmla="*/ 3187592 w 9336686"/>
              <a:gd name="connsiteY374" fmla="*/ 888507 h 4341716"/>
              <a:gd name="connsiteX375" fmla="*/ 3187591 w 9336686"/>
              <a:gd name="connsiteY375" fmla="*/ 888508 h 4341716"/>
              <a:gd name="connsiteX376" fmla="*/ 3316618 w 9336686"/>
              <a:gd name="connsiteY376" fmla="*/ 1017535 h 4341716"/>
              <a:gd name="connsiteX377" fmla="*/ 3316618 w 9336686"/>
              <a:gd name="connsiteY377" fmla="*/ 1087278 h 4341716"/>
              <a:gd name="connsiteX378" fmla="*/ 3324086 w 9336686"/>
              <a:gd name="connsiteY378" fmla="*/ 1124271 h 4341716"/>
              <a:gd name="connsiteX379" fmla="*/ 3442974 w 9336686"/>
              <a:gd name="connsiteY379" fmla="*/ 1203075 h 4341716"/>
              <a:gd name="connsiteX380" fmla="*/ 3561862 w 9336686"/>
              <a:gd name="connsiteY380" fmla="*/ 1124271 h 4341716"/>
              <a:gd name="connsiteX381" fmla="*/ 3571625 w 9336686"/>
              <a:gd name="connsiteY381" fmla="*/ 1075911 h 4341716"/>
              <a:gd name="connsiteX382" fmla="*/ 3571625 w 9336686"/>
              <a:gd name="connsiteY382" fmla="*/ 783111 h 4341716"/>
              <a:gd name="connsiteX383" fmla="*/ 3700652 w 9336686"/>
              <a:gd name="connsiteY383" fmla="*/ 654084 h 4341716"/>
              <a:gd name="connsiteX384" fmla="*/ 3700651 w 9336686"/>
              <a:gd name="connsiteY384" fmla="*/ 654085 h 4341716"/>
              <a:gd name="connsiteX385" fmla="*/ 3829678 w 9336686"/>
              <a:gd name="connsiteY385" fmla="*/ 783112 h 4341716"/>
              <a:gd name="connsiteX386" fmla="*/ 3829678 w 9336686"/>
              <a:gd name="connsiteY386" fmla="*/ 1405848 h 4341716"/>
              <a:gd name="connsiteX387" fmla="*/ 3845908 w 9336686"/>
              <a:gd name="connsiteY387" fmla="*/ 1432599 h 4341716"/>
              <a:gd name="connsiteX388" fmla="*/ 3945472 w 9336686"/>
              <a:gd name="connsiteY388" fmla="*/ 1479553 h 4341716"/>
              <a:gd name="connsiteX389" fmla="*/ 4036708 w 9336686"/>
              <a:gd name="connsiteY389" fmla="*/ 1441762 h 4341716"/>
              <a:gd name="connsiteX390" fmla="*/ 4062914 w 9336686"/>
              <a:gd name="connsiteY390" fmla="*/ 1402893 h 4341716"/>
              <a:gd name="connsiteX391" fmla="*/ 4062914 w 9336686"/>
              <a:gd name="connsiteY391" fmla="*/ 1326765 h 4341716"/>
              <a:gd name="connsiteX392" fmla="*/ 4141718 w 9336686"/>
              <a:gd name="connsiteY392" fmla="*/ 1207877 h 4341716"/>
              <a:gd name="connsiteX393" fmla="*/ 4185518 w 9336686"/>
              <a:gd name="connsiteY393" fmla="*/ 1199035 h 4341716"/>
              <a:gd name="connsiteX394" fmla="*/ 4185518 w 9336686"/>
              <a:gd name="connsiteY394" fmla="*/ 1197669 h 4341716"/>
              <a:gd name="connsiteX395" fmla="*/ 4208998 w 9336686"/>
              <a:gd name="connsiteY395" fmla="*/ 1195302 h 4341716"/>
              <a:gd name="connsiteX396" fmla="*/ 4308727 w 9336686"/>
              <a:gd name="connsiteY396" fmla="*/ 1109353 h 4341716"/>
              <a:gd name="connsiteX397" fmla="*/ 4316928 w 9336686"/>
              <a:gd name="connsiteY397" fmla="*/ 1062882 h 4341716"/>
              <a:gd name="connsiteX398" fmla="*/ 4316928 w 9336686"/>
              <a:gd name="connsiteY398" fmla="*/ 595713 h 4341716"/>
              <a:gd name="connsiteX399" fmla="*/ 4445955 w 9336686"/>
              <a:gd name="connsiteY399" fmla="*/ 466686 h 4341716"/>
              <a:gd name="connsiteX400" fmla="*/ 4445954 w 9336686"/>
              <a:gd name="connsiteY400" fmla="*/ 466685 h 4341716"/>
              <a:gd name="connsiteX401" fmla="*/ 4574981 w 9336686"/>
              <a:gd name="connsiteY401" fmla="*/ 595712 h 4341716"/>
              <a:gd name="connsiteX402" fmla="*/ 4574981 w 9336686"/>
              <a:gd name="connsiteY402" fmla="*/ 916347 h 4341716"/>
              <a:gd name="connsiteX403" fmla="*/ 4592149 w 9336686"/>
              <a:gd name="connsiteY403" fmla="*/ 944642 h 4341716"/>
              <a:gd name="connsiteX404" fmla="*/ 4691712 w 9336686"/>
              <a:gd name="connsiteY404" fmla="*/ 991596 h 4341716"/>
              <a:gd name="connsiteX405" fmla="*/ 4810600 w 9336686"/>
              <a:gd name="connsiteY405" fmla="*/ 912792 h 4341716"/>
              <a:gd name="connsiteX406" fmla="*/ 4816700 w 9336686"/>
              <a:gd name="connsiteY406" fmla="*/ 882576 h 4341716"/>
              <a:gd name="connsiteX407" fmla="*/ 4816700 w 9336686"/>
              <a:gd name="connsiteY407" fmla="*/ 275141 h 4341716"/>
              <a:gd name="connsiteX408" fmla="*/ 4945727 w 9336686"/>
              <a:gd name="connsiteY408" fmla="*/ 146114 h 4341716"/>
              <a:gd name="connsiteX409" fmla="*/ 4945726 w 9336686"/>
              <a:gd name="connsiteY409" fmla="*/ 146115 h 4341716"/>
              <a:gd name="connsiteX410" fmla="*/ 5074753 w 9336686"/>
              <a:gd name="connsiteY410" fmla="*/ 275142 h 4341716"/>
              <a:gd name="connsiteX411" fmla="*/ 5074753 w 9336686"/>
              <a:gd name="connsiteY411" fmla="*/ 386500 h 4341716"/>
              <a:gd name="connsiteX412" fmla="*/ 5076579 w 9336686"/>
              <a:gd name="connsiteY412" fmla="*/ 395545 h 4341716"/>
              <a:gd name="connsiteX413" fmla="*/ 5195465 w 9336686"/>
              <a:gd name="connsiteY413" fmla="*/ 474349 h 4341716"/>
              <a:gd name="connsiteX414" fmla="*/ 5314353 w 9336686"/>
              <a:gd name="connsiteY414" fmla="*/ 395545 h 4341716"/>
              <a:gd name="connsiteX415" fmla="*/ 5318490 w 9336686"/>
              <a:gd name="connsiteY415" fmla="*/ 375052 h 4341716"/>
              <a:gd name="connsiteX416" fmla="*/ 5318490 w 9336686"/>
              <a:gd name="connsiteY416" fmla="*/ 129027 h 4341716"/>
              <a:gd name="connsiteX417" fmla="*/ 5447517 w 9336686"/>
              <a:gd name="connsiteY417"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6 w 9336686"/>
              <a:gd name="connsiteY143" fmla="*/ 2205066 h 4341716"/>
              <a:gd name="connsiteX144" fmla="*/ 8584095 w 9336686"/>
              <a:gd name="connsiteY144" fmla="*/ 2205066 h 4341716"/>
              <a:gd name="connsiteX145" fmla="*/ 8584095 w 9336686"/>
              <a:gd name="connsiteY145" fmla="*/ 3394187 h 4341716"/>
              <a:gd name="connsiteX146" fmla="*/ 8573957 w 9336686"/>
              <a:gd name="connsiteY146" fmla="*/ 3343968 h 4341716"/>
              <a:gd name="connsiteX147" fmla="*/ 8455069 w 9336686"/>
              <a:gd name="connsiteY147" fmla="*/ 3265164 h 4341716"/>
              <a:gd name="connsiteX148" fmla="*/ 8336182 w 9336686"/>
              <a:gd name="connsiteY148" fmla="*/ 3343968 h 4341716"/>
              <a:gd name="connsiteX149" fmla="*/ 8326418 w 9336686"/>
              <a:gd name="connsiteY149" fmla="*/ 3392328 h 4341716"/>
              <a:gd name="connsiteX150" fmla="*/ 8326418 w 9336686"/>
              <a:gd name="connsiteY150" fmla="*/ 3978730 h 4341716"/>
              <a:gd name="connsiteX151" fmla="*/ 8197391 w 9336686"/>
              <a:gd name="connsiteY151" fmla="*/ 4107757 h 4341716"/>
              <a:gd name="connsiteX152" fmla="*/ 8197392 w 9336686"/>
              <a:gd name="connsiteY152" fmla="*/ 4107756 h 4341716"/>
              <a:gd name="connsiteX153" fmla="*/ 8068365 w 9336686"/>
              <a:gd name="connsiteY153" fmla="*/ 3978729 h 4341716"/>
              <a:gd name="connsiteX154" fmla="*/ 8068365 w 9336686"/>
              <a:gd name="connsiteY154" fmla="*/ 2205066 h 4341716"/>
              <a:gd name="connsiteX155" fmla="*/ 8068364 w 9336686"/>
              <a:gd name="connsiteY155" fmla="*/ 3081767 h 4341716"/>
              <a:gd name="connsiteX156" fmla="*/ 8058226 w 9336686"/>
              <a:gd name="connsiteY156" fmla="*/ 3031548 h 4341716"/>
              <a:gd name="connsiteX157" fmla="*/ 7939338 w 9336686"/>
              <a:gd name="connsiteY157" fmla="*/ 2952744 h 4341716"/>
              <a:gd name="connsiteX158" fmla="*/ 7820451 w 9336686"/>
              <a:gd name="connsiteY158" fmla="*/ 3031548 h 4341716"/>
              <a:gd name="connsiteX159" fmla="*/ 7816853 w 9336686"/>
              <a:gd name="connsiteY159" fmla="*/ 3049367 h 4341716"/>
              <a:gd name="connsiteX160" fmla="*/ 7816853 w 9336686"/>
              <a:gd name="connsiteY160" fmla="*/ 3358313 h 4341716"/>
              <a:gd name="connsiteX161" fmla="*/ 7687826 w 9336686"/>
              <a:gd name="connsiteY161" fmla="*/ 3487340 h 4341716"/>
              <a:gd name="connsiteX162" fmla="*/ 7687827 w 9336686"/>
              <a:gd name="connsiteY162" fmla="*/ 3487339 h 4341716"/>
              <a:gd name="connsiteX163" fmla="*/ 7558800 w 9336686"/>
              <a:gd name="connsiteY163" fmla="*/ 3358312 h 4341716"/>
              <a:gd name="connsiteX164" fmla="*/ 7558800 w 9336686"/>
              <a:gd name="connsiteY164" fmla="*/ 2977960 h 4341716"/>
              <a:gd name="connsiteX165" fmla="*/ 7551332 w 9336686"/>
              <a:gd name="connsiteY165" fmla="*/ 2940967 h 4341716"/>
              <a:gd name="connsiteX166" fmla="*/ 7432444 w 9336686"/>
              <a:gd name="connsiteY166" fmla="*/ 2862163 h 4341716"/>
              <a:gd name="connsiteX167" fmla="*/ 7303417 w 9336686"/>
              <a:gd name="connsiteY167" fmla="*/ 2991190 h 4341716"/>
              <a:gd name="connsiteX168" fmla="*/ 7303416 w 9336686"/>
              <a:gd name="connsiteY168" fmla="*/ 3761682 h 4341716"/>
              <a:gd name="connsiteX169" fmla="*/ 7174389 w 9336686"/>
              <a:gd name="connsiteY169" fmla="*/ 3890709 h 4341716"/>
              <a:gd name="connsiteX170" fmla="*/ 7174390 w 9336686"/>
              <a:gd name="connsiteY170" fmla="*/ 3890708 h 4341716"/>
              <a:gd name="connsiteX171" fmla="*/ 7045363 w 9336686"/>
              <a:gd name="connsiteY171" fmla="*/ 3761681 h 4341716"/>
              <a:gd name="connsiteX172" fmla="*/ 7045362 w 9336686"/>
              <a:gd name="connsiteY172" fmla="*/ 3778204 h 4341716"/>
              <a:gd name="connsiteX173" fmla="*/ 7035224 w 9336686"/>
              <a:gd name="connsiteY173" fmla="*/ 3727985 h 4341716"/>
              <a:gd name="connsiteX174" fmla="*/ 6916336 w 9336686"/>
              <a:gd name="connsiteY174" fmla="*/ 3649181 h 4341716"/>
              <a:gd name="connsiteX175" fmla="*/ 6797449 w 9336686"/>
              <a:gd name="connsiteY175" fmla="*/ 3727985 h 4341716"/>
              <a:gd name="connsiteX176" fmla="*/ 6787685 w 9336686"/>
              <a:gd name="connsiteY176" fmla="*/ 3776346 h 4341716"/>
              <a:gd name="connsiteX177" fmla="*/ 6787685 w 9336686"/>
              <a:gd name="connsiteY177" fmla="*/ 3861685 h 4341716"/>
              <a:gd name="connsiteX178" fmla="*/ 6658658 w 9336686"/>
              <a:gd name="connsiteY178" fmla="*/ 3990712 h 4341716"/>
              <a:gd name="connsiteX179" fmla="*/ 6658659 w 9336686"/>
              <a:gd name="connsiteY179" fmla="*/ 3990711 h 4341716"/>
              <a:gd name="connsiteX180" fmla="*/ 6529632 w 9336686"/>
              <a:gd name="connsiteY180" fmla="*/ 3861684 h 4341716"/>
              <a:gd name="connsiteX181" fmla="*/ 6529631 w 9336686"/>
              <a:gd name="connsiteY181" fmla="*/ 3267664 h 4341716"/>
              <a:gd name="connsiteX182" fmla="*/ 6519493 w 9336686"/>
              <a:gd name="connsiteY182" fmla="*/ 3217445 h 4341716"/>
              <a:gd name="connsiteX183" fmla="*/ 6400605 w 9336686"/>
              <a:gd name="connsiteY183" fmla="*/ 3138641 h 4341716"/>
              <a:gd name="connsiteX184" fmla="*/ 6281718 w 9336686"/>
              <a:gd name="connsiteY184" fmla="*/ 3217445 h 4341716"/>
              <a:gd name="connsiteX185" fmla="*/ 6278120 w 9336686"/>
              <a:gd name="connsiteY185" fmla="*/ 3235264 h 4341716"/>
              <a:gd name="connsiteX186" fmla="*/ 6278120 w 9336686"/>
              <a:gd name="connsiteY186" fmla="*/ 3324182 h 4341716"/>
              <a:gd name="connsiteX187" fmla="*/ 6149093 w 9336686"/>
              <a:gd name="connsiteY187" fmla="*/ 3453209 h 4341716"/>
              <a:gd name="connsiteX188" fmla="*/ 6149094 w 9336686"/>
              <a:gd name="connsiteY188" fmla="*/ 3453208 h 4341716"/>
              <a:gd name="connsiteX189" fmla="*/ 6020067 w 9336686"/>
              <a:gd name="connsiteY189" fmla="*/ 3324181 h 4341716"/>
              <a:gd name="connsiteX190" fmla="*/ 6020067 w 9336686"/>
              <a:gd name="connsiteY190" fmla="*/ 3254438 h 4341716"/>
              <a:gd name="connsiteX191" fmla="*/ 6012599 w 9336686"/>
              <a:gd name="connsiteY191" fmla="*/ 3217445 h 4341716"/>
              <a:gd name="connsiteX192" fmla="*/ 5893711 w 9336686"/>
              <a:gd name="connsiteY192" fmla="*/ 3138641 h 4341716"/>
              <a:gd name="connsiteX193" fmla="*/ 5774823 w 9336686"/>
              <a:gd name="connsiteY193" fmla="*/ 3217445 h 4341716"/>
              <a:gd name="connsiteX194" fmla="*/ 5765060 w 9336686"/>
              <a:gd name="connsiteY194" fmla="*/ 3265805 h 4341716"/>
              <a:gd name="connsiteX195" fmla="*/ 5765060 w 9336686"/>
              <a:gd name="connsiteY195" fmla="*/ 3558605 h 4341716"/>
              <a:gd name="connsiteX196" fmla="*/ 5636033 w 9336686"/>
              <a:gd name="connsiteY196" fmla="*/ 3687632 h 4341716"/>
              <a:gd name="connsiteX197" fmla="*/ 5636034 w 9336686"/>
              <a:gd name="connsiteY197" fmla="*/ 3687631 h 4341716"/>
              <a:gd name="connsiteX198" fmla="*/ 5507007 w 9336686"/>
              <a:gd name="connsiteY198" fmla="*/ 3558604 h 4341716"/>
              <a:gd name="connsiteX199" fmla="*/ 5507007 w 9336686"/>
              <a:gd name="connsiteY199" fmla="*/ 2935868 h 4341716"/>
              <a:gd name="connsiteX200" fmla="*/ 5490777 w 9336686"/>
              <a:gd name="connsiteY200" fmla="*/ 2909117 h 4341716"/>
              <a:gd name="connsiteX201" fmla="*/ 5391213 w 9336686"/>
              <a:gd name="connsiteY201" fmla="*/ 2862163 h 4341716"/>
              <a:gd name="connsiteX202" fmla="*/ 5299977 w 9336686"/>
              <a:gd name="connsiteY202" fmla="*/ 2899954 h 4341716"/>
              <a:gd name="connsiteX203" fmla="*/ 5273771 w 9336686"/>
              <a:gd name="connsiteY203" fmla="*/ 2938823 h 4341716"/>
              <a:gd name="connsiteX204" fmla="*/ 5273771 w 9336686"/>
              <a:gd name="connsiteY204" fmla="*/ 3014951 h 4341716"/>
              <a:gd name="connsiteX205" fmla="*/ 5194967 w 9336686"/>
              <a:gd name="connsiteY205" fmla="*/ 3133839 h 4341716"/>
              <a:gd name="connsiteX206" fmla="*/ 5151167 w 9336686"/>
              <a:gd name="connsiteY206" fmla="*/ 3142681 h 4341716"/>
              <a:gd name="connsiteX207" fmla="*/ 5151167 w 9336686"/>
              <a:gd name="connsiteY207" fmla="*/ 3144047 h 4341716"/>
              <a:gd name="connsiteX208" fmla="*/ 5127687 w 9336686"/>
              <a:gd name="connsiteY208" fmla="*/ 3146414 h 4341716"/>
              <a:gd name="connsiteX209" fmla="*/ 5027958 w 9336686"/>
              <a:gd name="connsiteY209" fmla="*/ 3232363 h 4341716"/>
              <a:gd name="connsiteX210" fmla="*/ 5019757 w 9336686"/>
              <a:gd name="connsiteY210" fmla="*/ 3278834 h 4341716"/>
              <a:gd name="connsiteX211" fmla="*/ 5019757 w 9336686"/>
              <a:gd name="connsiteY211" fmla="*/ 3746003 h 4341716"/>
              <a:gd name="connsiteX212" fmla="*/ 4890730 w 9336686"/>
              <a:gd name="connsiteY212" fmla="*/ 3875030 h 4341716"/>
              <a:gd name="connsiteX213" fmla="*/ 4890731 w 9336686"/>
              <a:gd name="connsiteY213" fmla="*/ 3875031 h 4341716"/>
              <a:gd name="connsiteX214" fmla="*/ 4761704 w 9336686"/>
              <a:gd name="connsiteY214" fmla="*/ 3746004 h 4341716"/>
              <a:gd name="connsiteX215" fmla="*/ 4761704 w 9336686"/>
              <a:gd name="connsiteY215" fmla="*/ 3425369 h 4341716"/>
              <a:gd name="connsiteX216" fmla="*/ 4744536 w 9336686"/>
              <a:gd name="connsiteY216" fmla="*/ 3397074 h 4341716"/>
              <a:gd name="connsiteX217" fmla="*/ 4644973 w 9336686"/>
              <a:gd name="connsiteY217" fmla="*/ 3350120 h 4341716"/>
              <a:gd name="connsiteX218" fmla="*/ 4526085 w 9336686"/>
              <a:gd name="connsiteY218" fmla="*/ 3428924 h 4341716"/>
              <a:gd name="connsiteX219" fmla="*/ 4519985 w 9336686"/>
              <a:gd name="connsiteY219" fmla="*/ 3459140 h 4341716"/>
              <a:gd name="connsiteX220" fmla="*/ 4519985 w 9336686"/>
              <a:gd name="connsiteY220" fmla="*/ 4066575 h 4341716"/>
              <a:gd name="connsiteX221" fmla="*/ 4390958 w 9336686"/>
              <a:gd name="connsiteY221" fmla="*/ 4195602 h 4341716"/>
              <a:gd name="connsiteX222" fmla="*/ 4390959 w 9336686"/>
              <a:gd name="connsiteY222" fmla="*/ 4195601 h 4341716"/>
              <a:gd name="connsiteX223" fmla="*/ 4261932 w 9336686"/>
              <a:gd name="connsiteY223" fmla="*/ 4066574 h 4341716"/>
              <a:gd name="connsiteX224" fmla="*/ 4261932 w 9336686"/>
              <a:gd name="connsiteY224" fmla="*/ 3955216 h 4341716"/>
              <a:gd name="connsiteX225" fmla="*/ 4260106 w 9336686"/>
              <a:gd name="connsiteY225" fmla="*/ 3946171 h 4341716"/>
              <a:gd name="connsiteX226" fmla="*/ 4141220 w 9336686"/>
              <a:gd name="connsiteY226" fmla="*/ 3867367 h 4341716"/>
              <a:gd name="connsiteX227" fmla="*/ 4022332 w 9336686"/>
              <a:gd name="connsiteY227" fmla="*/ 3946171 h 4341716"/>
              <a:gd name="connsiteX228" fmla="*/ 4018195 w 9336686"/>
              <a:gd name="connsiteY228" fmla="*/ 3966664 h 4341716"/>
              <a:gd name="connsiteX229" fmla="*/ 4018195 w 9336686"/>
              <a:gd name="connsiteY229" fmla="*/ 4212689 h 4341716"/>
              <a:gd name="connsiteX230" fmla="*/ 3889168 w 9336686"/>
              <a:gd name="connsiteY230" fmla="*/ 4341716 h 4341716"/>
              <a:gd name="connsiteX231" fmla="*/ 3889169 w 9336686"/>
              <a:gd name="connsiteY231" fmla="*/ 4341715 h 4341716"/>
              <a:gd name="connsiteX232" fmla="*/ 3760142 w 9336686"/>
              <a:gd name="connsiteY232" fmla="*/ 4212688 h 4341716"/>
              <a:gd name="connsiteX233" fmla="*/ 3760142 w 9336686"/>
              <a:gd name="connsiteY233" fmla="*/ 3745519 h 4341716"/>
              <a:gd name="connsiteX234" fmla="*/ 3751941 w 9336686"/>
              <a:gd name="connsiteY234" fmla="*/ 3699048 h 4341716"/>
              <a:gd name="connsiteX235" fmla="*/ 3652212 w 9336686"/>
              <a:gd name="connsiteY235" fmla="*/ 3613099 h 4341716"/>
              <a:gd name="connsiteX236" fmla="*/ 3628732 w 9336686"/>
              <a:gd name="connsiteY236" fmla="*/ 3610732 h 4341716"/>
              <a:gd name="connsiteX237" fmla="*/ 3628732 w 9336686"/>
              <a:gd name="connsiteY237" fmla="*/ 3609366 h 4341716"/>
              <a:gd name="connsiteX238" fmla="*/ 3584932 w 9336686"/>
              <a:gd name="connsiteY238" fmla="*/ 3600524 h 4341716"/>
              <a:gd name="connsiteX239" fmla="*/ 3506128 w 9336686"/>
              <a:gd name="connsiteY239" fmla="*/ 3481636 h 4341716"/>
              <a:gd name="connsiteX240" fmla="*/ 3506128 w 9336686"/>
              <a:gd name="connsiteY240" fmla="*/ 3431307 h 4341716"/>
              <a:gd name="connsiteX241" fmla="*/ 3500614 w 9336686"/>
              <a:gd name="connsiteY241" fmla="*/ 3403994 h 4341716"/>
              <a:gd name="connsiteX242" fmla="*/ 3381726 w 9336686"/>
              <a:gd name="connsiteY242" fmla="*/ 3325190 h 4341716"/>
              <a:gd name="connsiteX243" fmla="*/ 3290490 w 9336686"/>
              <a:gd name="connsiteY243" fmla="*/ 3362981 h 4341716"/>
              <a:gd name="connsiteX244" fmla="*/ 3263554 w 9336686"/>
              <a:gd name="connsiteY244" fmla="*/ 3402932 h 4341716"/>
              <a:gd name="connsiteX245" fmla="*/ 3263554 w 9336686"/>
              <a:gd name="connsiteY245" fmla="*/ 3631142 h 4341716"/>
              <a:gd name="connsiteX246" fmla="*/ 3134527 w 9336686"/>
              <a:gd name="connsiteY246" fmla="*/ 3760169 h 4341716"/>
              <a:gd name="connsiteX247" fmla="*/ 3134528 w 9336686"/>
              <a:gd name="connsiteY247" fmla="*/ 3760168 h 4341716"/>
              <a:gd name="connsiteX248" fmla="*/ 3005501 w 9336686"/>
              <a:gd name="connsiteY248" fmla="*/ 3631141 h 4341716"/>
              <a:gd name="connsiteX249" fmla="*/ 3005501 w 9336686"/>
              <a:gd name="connsiteY249" fmla="*/ 2991769 h 4341716"/>
              <a:gd name="connsiteX250" fmla="*/ 3000280 w 9336686"/>
              <a:gd name="connsiteY250" fmla="*/ 2965907 h 4341716"/>
              <a:gd name="connsiteX251" fmla="*/ 2881392 w 9336686"/>
              <a:gd name="connsiteY251" fmla="*/ 2887103 h 4341716"/>
              <a:gd name="connsiteX252" fmla="*/ 2762505 w 9336686"/>
              <a:gd name="connsiteY252" fmla="*/ 2965907 h 4341716"/>
              <a:gd name="connsiteX253" fmla="*/ 2762032 w 9336686"/>
              <a:gd name="connsiteY253" fmla="*/ 2968250 h 4341716"/>
              <a:gd name="connsiteX254" fmla="*/ 2762032 w 9336686"/>
              <a:gd name="connsiteY254" fmla="*/ 3113195 h 4341716"/>
              <a:gd name="connsiteX255" fmla="*/ 2683229 w 9336686"/>
              <a:gd name="connsiteY255" fmla="*/ 3232083 h 4341716"/>
              <a:gd name="connsiteX256" fmla="*/ 2635159 w 9336686"/>
              <a:gd name="connsiteY256" fmla="*/ 3241787 h 4341716"/>
              <a:gd name="connsiteX257" fmla="*/ 2635159 w 9336686"/>
              <a:gd name="connsiteY257" fmla="*/ 3242525 h 4341716"/>
              <a:gd name="connsiteX258" fmla="*/ 2611679 w 9336686"/>
              <a:gd name="connsiteY258" fmla="*/ 3244892 h 4341716"/>
              <a:gd name="connsiteX259" fmla="*/ 2534615 w 9336686"/>
              <a:gd name="connsiteY259" fmla="*/ 3291336 h 4341716"/>
              <a:gd name="connsiteX260" fmla="*/ 2512827 w 9336686"/>
              <a:gd name="connsiteY260" fmla="*/ 3329312 h 4341716"/>
              <a:gd name="connsiteX261" fmla="*/ 2512827 w 9336686"/>
              <a:gd name="connsiteY261" fmla="*/ 3454880 h 4341716"/>
              <a:gd name="connsiteX262" fmla="*/ 2434024 w 9336686"/>
              <a:gd name="connsiteY262" fmla="*/ 3573768 h 4341716"/>
              <a:gd name="connsiteX263" fmla="*/ 2385954 w 9336686"/>
              <a:gd name="connsiteY263" fmla="*/ 3583472 h 4341716"/>
              <a:gd name="connsiteX264" fmla="*/ 2385954 w 9336686"/>
              <a:gd name="connsiteY264" fmla="*/ 3584210 h 4341716"/>
              <a:gd name="connsiteX265" fmla="*/ 2362474 w 9336686"/>
              <a:gd name="connsiteY265" fmla="*/ 3586577 h 4341716"/>
              <a:gd name="connsiteX266" fmla="*/ 2285410 w 9336686"/>
              <a:gd name="connsiteY266" fmla="*/ 3633021 h 4341716"/>
              <a:gd name="connsiteX267" fmla="*/ 2273449 w 9336686"/>
              <a:gd name="connsiteY267" fmla="*/ 3653869 h 4341716"/>
              <a:gd name="connsiteX268" fmla="*/ 2273449 w 9336686"/>
              <a:gd name="connsiteY268" fmla="*/ 3867367 h 4341716"/>
              <a:gd name="connsiteX269" fmla="*/ 2144423 w 9336686"/>
              <a:gd name="connsiteY269" fmla="*/ 3996394 h 4341716"/>
              <a:gd name="connsiteX270" fmla="*/ 2144424 w 9336686"/>
              <a:gd name="connsiteY270" fmla="*/ 3996393 h 4341716"/>
              <a:gd name="connsiteX271" fmla="*/ 2015396 w 9336686"/>
              <a:gd name="connsiteY271" fmla="*/ 3867366 h 4341716"/>
              <a:gd name="connsiteX272" fmla="*/ 2015396 w 9336686"/>
              <a:gd name="connsiteY272" fmla="*/ 3400197 h 4341716"/>
              <a:gd name="connsiteX273" fmla="*/ 2007195 w 9336686"/>
              <a:gd name="connsiteY273" fmla="*/ 3353726 h 4341716"/>
              <a:gd name="connsiteX274" fmla="*/ 1907467 w 9336686"/>
              <a:gd name="connsiteY274" fmla="*/ 3267777 h 4341716"/>
              <a:gd name="connsiteX275" fmla="*/ 1883987 w 9336686"/>
              <a:gd name="connsiteY275" fmla="*/ 3265410 h 4341716"/>
              <a:gd name="connsiteX276" fmla="*/ 1883987 w 9336686"/>
              <a:gd name="connsiteY276" fmla="*/ 3264044 h 4341716"/>
              <a:gd name="connsiteX277" fmla="*/ 1840187 w 9336686"/>
              <a:gd name="connsiteY277" fmla="*/ 3255202 h 4341716"/>
              <a:gd name="connsiteX278" fmla="*/ 1761383 w 9336686"/>
              <a:gd name="connsiteY278" fmla="*/ 3136314 h 4341716"/>
              <a:gd name="connsiteX279" fmla="*/ 1761383 w 9336686"/>
              <a:gd name="connsiteY279" fmla="*/ 2996103 h 4341716"/>
              <a:gd name="connsiteX280" fmla="*/ 1755287 w 9336686"/>
              <a:gd name="connsiteY280" fmla="*/ 2965907 h 4341716"/>
              <a:gd name="connsiteX281" fmla="*/ 1636398 w 9336686"/>
              <a:gd name="connsiteY281" fmla="*/ 2887103 h 4341716"/>
              <a:gd name="connsiteX282" fmla="*/ 1517510 w 9336686"/>
              <a:gd name="connsiteY282" fmla="*/ 2965907 h 4341716"/>
              <a:gd name="connsiteX283" fmla="*/ 1515568 w 9336686"/>
              <a:gd name="connsiteY283" fmla="*/ 2975527 h 4341716"/>
              <a:gd name="connsiteX284" fmla="*/ 1515568 w 9336686"/>
              <a:gd name="connsiteY284" fmla="*/ 3239907 h 4341716"/>
              <a:gd name="connsiteX285" fmla="*/ 1386541 w 9336686"/>
              <a:gd name="connsiteY285" fmla="*/ 3368934 h 4341716"/>
              <a:gd name="connsiteX286" fmla="*/ 1386542 w 9336686"/>
              <a:gd name="connsiteY286" fmla="*/ 3368933 h 4341716"/>
              <a:gd name="connsiteX287" fmla="*/ 1257514 w 9336686"/>
              <a:gd name="connsiteY287" fmla="*/ 3239906 h 4341716"/>
              <a:gd name="connsiteX288" fmla="*/ 1257514 w 9336686"/>
              <a:gd name="connsiteY288" fmla="*/ 2772737 h 4341716"/>
              <a:gd name="connsiteX289" fmla="*/ 1249314 w 9336686"/>
              <a:gd name="connsiteY289" fmla="*/ 2726266 h 4341716"/>
              <a:gd name="connsiteX290" fmla="*/ 1149584 w 9336686"/>
              <a:gd name="connsiteY290" fmla="*/ 2640317 h 4341716"/>
              <a:gd name="connsiteX291" fmla="*/ 1126104 w 9336686"/>
              <a:gd name="connsiteY291" fmla="*/ 2637950 h 4341716"/>
              <a:gd name="connsiteX292" fmla="*/ 1126104 w 9336686"/>
              <a:gd name="connsiteY292" fmla="*/ 2636584 h 4341716"/>
              <a:gd name="connsiteX293" fmla="*/ 1082305 w 9336686"/>
              <a:gd name="connsiteY293" fmla="*/ 2627742 h 4341716"/>
              <a:gd name="connsiteX294" fmla="*/ 1003500 w 9336686"/>
              <a:gd name="connsiteY294" fmla="*/ 2508854 h 4341716"/>
              <a:gd name="connsiteX295" fmla="*/ 1003500 w 9336686"/>
              <a:gd name="connsiteY295" fmla="*/ 2387433 h 4341716"/>
              <a:gd name="connsiteX296" fmla="*/ 1003269 w 9336686"/>
              <a:gd name="connsiteY296" fmla="*/ 2386290 h 4341716"/>
              <a:gd name="connsiteX297" fmla="*/ 884381 w 9336686"/>
              <a:gd name="connsiteY297" fmla="*/ 2307486 h 4341716"/>
              <a:gd name="connsiteX298" fmla="*/ 765494 w 9336686"/>
              <a:gd name="connsiteY298" fmla="*/ 2386290 h 4341716"/>
              <a:gd name="connsiteX299" fmla="*/ 762038 w 9336686"/>
              <a:gd name="connsiteY299" fmla="*/ 2403410 h 4341716"/>
              <a:gd name="connsiteX300" fmla="*/ 762038 w 9336686"/>
              <a:gd name="connsiteY300" fmla="*/ 2614672 h 4341716"/>
              <a:gd name="connsiteX301" fmla="*/ 683235 w 9336686"/>
              <a:gd name="connsiteY301" fmla="*/ 2733560 h 4341716"/>
              <a:gd name="connsiteX302" fmla="*/ 635165 w 9336686"/>
              <a:gd name="connsiteY302" fmla="*/ 2743264 h 4341716"/>
              <a:gd name="connsiteX303" fmla="*/ 635165 w 9336686"/>
              <a:gd name="connsiteY303" fmla="*/ 2744002 h 4341716"/>
              <a:gd name="connsiteX304" fmla="*/ 611685 w 9336686"/>
              <a:gd name="connsiteY304" fmla="*/ 2746369 h 4341716"/>
              <a:gd name="connsiteX305" fmla="*/ 534621 w 9336686"/>
              <a:gd name="connsiteY305" fmla="*/ 2792813 h 4341716"/>
              <a:gd name="connsiteX306" fmla="*/ 512066 w 9336686"/>
              <a:gd name="connsiteY306" fmla="*/ 2832126 h 4341716"/>
              <a:gd name="connsiteX307" fmla="*/ 512066 w 9336686"/>
              <a:gd name="connsiteY307" fmla="*/ 3531739 h 4341716"/>
              <a:gd name="connsiteX308" fmla="*/ 383039 w 9336686"/>
              <a:gd name="connsiteY308" fmla="*/ 3660766 h 4341716"/>
              <a:gd name="connsiteX309" fmla="*/ 383040 w 9336686"/>
              <a:gd name="connsiteY309" fmla="*/ 3660765 h 4341716"/>
              <a:gd name="connsiteX310" fmla="*/ 254013 w 9336686"/>
              <a:gd name="connsiteY310" fmla="*/ 3531738 h 4341716"/>
              <a:gd name="connsiteX311" fmla="*/ 254013 w 9336686"/>
              <a:gd name="connsiteY311" fmla="*/ 3064569 h 4341716"/>
              <a:gd name="connsiteX312" fmla="*/ 245812 w 9336686"/>
              <a:gd name="connsiteY312" fmla="*/ 3018098 h 4341716"/>
              <a:gd name="connsiteX313" fmla="*/ 146083 w 9336686"/>
              <a:gd name="connsiteY313" fmla="*/ 2932149 h 4341716"/>
              <a:gd name="connsiteX314" fmla="*/ 122603 w 9336686"/>
              <a:gd name="connsiteY314" fmla="*/ 2929782 h 4341716"/>
              <a:gd name="connsiteX315" fmla="*/ 122603 w 9336686"/>
              <a:gd name="connsiteY315" fmla="*/ 2928416 h 4341716"/>
              <a:gd name="connsiteX316" fmla="*/ 78803 w 9336686"/>
              <a:gd name="connsiteY316" fmla="*/ 2919574 h 4341716"/>
              <a:gd name="connsiteX317" fmla="*/ 22035 w 9336686"/>
              <a:gd name="connsiteY317" fmla="*/ 2872826 h 4341716"/>
              <a:gd name="connsiteX318" fmla="*/ 0 w 9336686"/>
              <a:gd name="connsiteY318" fmla="*/ 2800689 h 4341716"/>
              <a:gd name="connsiteX319" fmla="*/ 0 w 9336686"/>
              <a:gd name="connsiteY319" fmla="*/ 783111 h 4341716"/>
              <a:gd name="connsiteX320" fmla="*/ 129027 w 9336686"/>
              <a:gd name="connsiteY320" fmla="*/ 654084 h 4341716"/>
              <a:gd name="connsiteX321" fmla="*/ 129026 w 9336686"/>
              <a:gd name="connsiteY321" fmla="*/ 654085 h 4341716"/>
              <a:gd name="connsiteX322" fmla="*/ 258053 w 9336686"/>
              <a:gd name="connsiteY322" fmla="*/ 783112 h 4341716"/>
              <a:gd name="connsiteX323" fmla="*/ 258053 w 9336686"/>
              <a:gd name="connsiteY323" fmla="*/ 1405848 h 4341716"/>
              <a:gd name="connsiteX324" fmla="*/ 274283 w 9336686"/>
              <a:gd name="connsiteY324" fmla="*/ 1432599 h 4341716"/>
              <a:gd name="connsiteX325" fmla="*/ 373847 w 9336686"/>
              <a:gd name="connsiteY325" fmla="*/ 1479553 h 4341716"/>
              <a:gd name="connsiteX326" fmla="*/ 492735 w 9336686"/>
              <a:gd name="connsiteY326" fmla="*/ 1400749 h 4341716"/>
              <a:gd name="connsiteX327" fmla="*/ 494536 w 9336686"/>
              <a:gd name="connsiteY327" fmla="*/ 1391827 h 4341716"/>
              <a:gd name="connsiteX328" fmla="*/ 494536 w 9336686"/>
              <a:gd name="connsiteY328" fmla="*/ 964051 h 4341716"/>
              <a:gd name="connsiteX329" fmla="*/ 623563 w 9336686"/>
              <a:gd name="connsiteY329" fmla="*/ 835024 h 4341716"/>
              <a:gd name="connsiteX330" fmla="*/ 623562 w 9336686"/>
              <a:gd name="connsiteY330" fmla="*/ 835025 h 4341716"/>
              <a:gd name="connsiteX331" fmla="*/ 752589 w 9336686"/>
              <a:gd name="connsiteY331" fmla="*/ 964052 h 4341716"/>
              <a:gd name="connsiteX332" fmla="*/ 752590 w 9336686"/>
              <a:gd name="connsiteY332" fmla="*/ 947529 h 4341716"/>
              <a:gd name="connsiteX333" fmla="*/ 762728 w 9336686"/>
              <a:gd name="connsiteY333" fmla="*/ 997748 h 4341716"/>
              <a:gd name="connsiteX334" fmla="*/ 881616 w 9336686"/>
              <a:gd name="connsiteY334" fmla="*/ 1076552 h 4341716"/>
              <a:gd name="connsiteX335" fmla="*/ 1000503 w 9336686"/>
              <a:gd name="connsiteY335" fmla="*/ 997748 h 4341716"/>
              <a:gd name="connsiteX336" fmla="*/ 1010267 w 9336686"/>
              <a:gd name="connsiteY336" fmla="*/ 949388 h 4341716"/>
              <a:gd name="connsiteX337" fmla="*/ 1010267 w 9336686"/>
              <a:gd name="connsiteY337" fmla="*/ 362986 h 4341716"/>
              <a:gd name="connsiteX338" fmla="*/ 1139294 w 9336686"/>
              <a:gd name="connsiteY338" fmla="*/ 233959 h 4341716"/>
              <a:gd name="connsiteX339" fmla="*/ 1139293 w 9336686"/>
              <a:gd name="connsiteY339" fmla="*/ 233960 h 4341716"/>
              <a:gd name="connsiteX340" fmla="*/ 1268320 w 9336686"/>
              <a:gd name="connsiteY340" fmla="*/ 362987 h 4341716"/>
              <a:gd name="connsiteX341" fmla="*/ 1268321 w 9336686"/>
              <a:gd name="connsiteY341" fmla="*/ 1259949 h 4341716"/>
              <a:gd name="connsiteX342" fmla="*/ 1278459 w 9336686"/>
              <a:gd name="connsiteY342" fmla="*/ 1310168 h 4341716"/>
              <a:gd name="connsiteX343" fmla="*/ 1397347 w 9336686"/>
              <a:gd name="connsiteY343" fmla="*/ 1388972 h 4341716"/>
              <a:gd name="connsiteX344" fmla="*/ 1516234 w 9336686"/>
              <a:gd name="connsiteY344" fmla="*/ 1310168 h 4341716"/>
              <a:gd name="connsiteX345" fmla="*/ 1519832 w 9336686"/>
              <a:gd name="connsiteY345" fmla="*/ 1292349 h 4341716"/>
              <a:gd name="connsiteX346" fmla="*/ 1519832 w 9336686"/>
              <a:gd name="connsiteY346" fmla="*/ 983403 h 4341716"/>
              <a:gd name="connsiteX347" fmla="*/ 1648859 w 9336686"/>
              <a:gd name="connsiteY347" fmla="*/ 854376 h 4341716"/>
              <a:gd name="connsiteX348" fmla="*/ 1648858 w 9336686"/>
              <a:gd name="connsiteY348" fmla="*/ 854377 h 4341716"/>
              <a:gd name="connsiteX349" fmla="*/ 1777885 w 9336686"/>
              <a:gd name="connsiteY349" fmla="*/ 983404 h 4341716"/>
              <a:gd name="connsiteX350" fmla="*/ 1777885 w 9336686"/>
              <a:gd name="connsiteY350" fmla="*/ 1363756 h 4341716"/>
              <a:gd name="connsiteX351" fmla="*/ 1785353 w 9336686"/>
              <a:gd name="connsiteY351" fmla="*/ 1400749 h 4341716"/>
              <a:gd name="connsiteX352" fmla="*/ 1904241 w 9336686"/>
              <a:gd name="connsiteY352" fmla="*/ 1479553 h 4341716"/>
              <a:gd name="connsiteX353" fmla="*/ 2033268 w 9336686"/>
              <a:gd name="connsiteY353" fmla="*/ 1350526 h 4341716"/>
              <a:gd name="connsiteX354" fmla="*/ 2033269 w 9336686"/>
              <a:gd name="connsiteY354" fmla="*/ 580034 h 4341716"/>
              <a:gd name="connsiteX355" fmla="*/ 2162296 w 9336686"/>
              <a:gd name="connsiteY355" fmla="*/ 451007 h 4341716"/>
              <a:gd name="connsiteX356" fmla="*/ 2162295 w 9336686"/>
              <a:gd name="connsiteY356" fmla="*/ 451008 h 4341716"/>
              <a:gd name="connsiteX357" fmla="*/ 2291322 w 9336686"/>
              <a:gd name="connsiteY357" fmla="*/ 580035 h 4341716"/>
              <a:gd name="connsiteX358" fmla="*/ 2291323 w 9336686"/>
              <a:gd name="connsiteY358" fmla="*/ 563512 h 4341716"/>
              <a:gd name="connsiteX359" fmla="*/ 2301461 w 9336686"/>
              <a:gd name="connsiteY359" fmla="*/ 613731 h 4341716"/>
              <a:gd name="connsiteX360" fmla="*/ 2420349 w 9336686"/>
              <a:gd name="connsiteY360" fmla="*/ 692535 h 4341716"/>
              <a:gd name="connsiteX361" fmla="*/ 2539236 w 9336686"/>
              <a:gd name="connsiteY361" fmla="*/ 613731 h 4341716"/>
              <a:gd name="connsiteX362" fmla="*/ 2549000 w 9336686"/>
              <a:gd name="connsiteY362" fmla="*/ 565370 h 4341716"/>
              <a:gd name="connsiteX363" fmla="*/ 2549000 w 9336686"/>
              <a:gd name="connsiteY363" fmla="*/ 480031 h 4341716"/>
              <a:gd name="connsiteX364" fmla="*/ 2678027 w 9336686"/>
              <a:gd name="connsiteY364" fmla="*/ 351004 h 4341716"/>
              <a:gd name="connsiteX365" fmla="*/ 2678026 w 9336686"/>
              <a:gd name="connsiteY365" fmla="*/ 351005 h 4341716"/>
              <a:gd name="connsiteX366" fmla="*/ 2807053 w 9336686"/>
              <a:gd name="connsiteY366" fmla="*/ 480032 h 4341716"/>
              <a:gd name="connsiteX367" fmla="*/ 2807054 w 9336686"/>
              <a:gd name="connsiteY367" fmla="*/ 1074052 h 4341716"/>
              <a:gd name="connsiteX368" fmla="*/ 2817192 w 9336686"/>
              <a:gd name="connsiteY368" fmla="*/ 1124271 h 4341716"/>
              <a:gd name="connsiteX369" fmla="*/ 2936080 w 9336686"/>
              <a:gd name="connsiteY369" fmla="*/ 1203075 h 4341716"/>
              <a:gd name="connsiteX370" fmla="*/ 3054967 w 9336686"/>
              <a:gd name="connsiteY370" fmla="*/ 1124271 h 4341716"/>
              <a:gd name="connsiteX371" fmla="*/ 3058565 w 9336686"/>
              <a:gd name="connsiteY371" fmla="*/ 1106452 h 4341716"/>
              <a:gd name="connsiteX372" fmla="*/ 3058565 w 9336686"/>
              <a:gd name="connsiteY372" fmla="*/ 1017534 h 4341716"/>
              <a:gd name="connsiteX373" fmla="*/ 3187592 w 9336686"/>
              <a:gd name="connsiteY373" fmla="*/ 888507 h 4341716"/>
              <a:gd name="connsiteX374" fmla="*/ 3187591 w 9336686"/>
              <a:gd name="connsiteY374" fmla="*/ 888508 h 4341716"/>
              <a:gd name="connsiteX375" fmla="*/ 3316618 w 9336686"/>
              <a:gd name="connsiteY375" fmla="*/ 1017535 h 4341716"/>
              <a:gd name="connsiteX376" fmla="*/ 3316618 w 9336686"/>
              <a:gd name="connsiteY376" fmla="*/ 1087278 h 4341716"/>
              <a:gd name="connsiteX377" fmla="*/ 3324086 w 9336686"/>
              <a:gd name="connsiteY377" fmla="*/ 1124271 h 4341716"/>
              <a:gd name="connsiteX378" fmla="*/ 3442974 w 9336686"/>
              <a:gd name="connsiteY378" fmla="*/ 1203075 h 4341716"/>
              <a:gd name="connsiteX379" fmla="*/ 3561862 w 9336686"/>
              <a:gd name="connsiteY379" fmla="*/ 1124271 h 4341716"/>
              <a:gd name="connsiteX380" fmla="*/ 3571625 w 9336686"/>
              <a:gd name="connsiteY380" fmla="*/ 1075911 h 4341716"/>
              <a:gd name="connsiteX381" fmla="*/ 3571625 w 9336686"/>
              <a:gd name="connsiteY381" fmla="*/ 783111 h 4341716"/>
              <a:gd name="connsiteX382" fmla="*/ 3700652 w 9336686"/>
              <a:gd name="connsiteY382" fmla="*/ 654084 h 4341716"/>
              <a:gd name="connsiteX383" fmla="*/ 3700651 w 9336686"/>
              <a:gd name="connsiteY383" fmla="*/ 654085 h 4341716"/>
              <a:gd name="connsiteX384" fmla="*/ 3829678 w 9336686"/>
              <a:gd name="connsiteY384" fmla="*/ 783112 h 4341716"/>
              <a:gd name="connsiteX385" fmla="*/ 3829678 w 9336686"/>
              <a:gd name="connsiteY385" fmla="*/ 1405848 h 4341716"/>
              <a:gd name="connsiteX386" fmla="*/ 3845908 w 9336686"/>
              <a:gd name="connsiteY386" fmla="*/ 1432599 h 4341716"/>
              <a:gd name="connsiteX387" fmla="*/ 3945472 w 9336686"/>
              <a:gd name="connsiteY387" fmla="*/ 1479553 h 4341716"/>
              <a:gd name="connsiteX388" fmla="*/ 4036708 w 9336686"/>
              <a:gd name="connsiteY388" fmla="*/ 1441762 h 4341716"/>
              <a:gd name="connsiteX389" fmla="*/ 4062914 w 9336686"/>
              <a:gd name="connsiteY389" fmla="*/ 1402893 h 4341716"/>
              <a:gd name="connsiteX390" fmla="*/ 4062914 w 9336686"/>
              <a:gd name="connsiteY390" fmla="*/ 1326765 h 4341716"/>
              <a:gd name="connsiteX391" fmla="*/ 4141718 w 9336686"/>
              <a:gd name="connsiteY391" fmla="*/ 1207877 h 4341716"/>
              <a:gd name="connsiteX392" fmla="*/ 4185518 w 9336686"/>
              <a:gd name="connsiteY392" fmla="*/ 1199035 h 4341716"/>
              <a:gd name="connsiteX393" fmla="*/ 4185518 w 9336686"/>
              <a:gd name="connsiteY393" fmla="*/ 1197669 h 4341716"/>
              <a:gd name="connsiteX394" fmla="*/ 4208998 w 9336686"/>
              <a:gd name="connsiteY394" fmla="*/ 1195302 h 4341716"/>
              <a:gd name="connsiteX395" fmla="*/ 4308727 w 9336686"/>
              <a:gd name="connsiteY395" fmla="*/ 1109353 h 4341716"/>
              <a:gd name="connsiteX396" fmla="*/ 4316928 w 9336686"/>
              <a:gd name="connsiteY396" fmla="*/ 1062882 h 4341716"/>
              <a:gd name="connsiteX397" fmla="*/ 4316928 w 9336686"/>
              <a:gd name="connsiteY397" fmla="*/ 595713 h 4341716"/>
              <a:gd name="connsiteX398" fmla="*/ 4445955 w 9336686"/>
              <a:gd name="connsiteY398" fmla="*/ 466686 h 4341716"/>
              <a:gd name="connsiteX399" fmla="*/ 4445954 w 9336686"/>
              <a:gd name="connsiteY399" fmla="*/ 466685 h 4341716"/>
              <a:gd name="connsiteX400" fmla="*/ 4574981 w 9336686"/>
              <a:gd name="connsiteY400" fmla="*/ 595712 h 4341716"/>
              <a:gd name="connsiteX401" fmla="*/ 4574981 w 9336686"/>
              <a:gd name="connsiteY401" fmla="*/ 916347 h 4341716"/>
              <a:gd name="connsiteX402" fmla="*/ 4592149 w 9336686"/>
              <a:gd name="connsiteY402" fmla="*/ 944642 h 4341716"/>
              <a:gd name="connsiteX403" fmla="*/ 4691712 w 9336686"/>
              <a:gd name="connsiteY403" fmla="*/ 991596 h 4341716"/>
              <a:gd name="connsiteX404" fmla="*/ 4810600 w 9336686"/>
              <a:gd name="connsiteY404" fmla="*/ 912792 h 4341716"/>
              <a:gd name="connsiteX405" fmla="*/ 4816700 w 9336686"/>
              <a:gd name="connsiteY405" fmla="*/ 882576 h 4341716"/>
              <a:gd name="connsiteX406" fmla="*/ 4816700 w 9336686"/>
              <a:gd name="connsiteY406" fmla="*/ 275141 h 4341716"/>
              <a:gd name="connsiteX407" fmla="*/ 4945727 w 9336686"/>
              <a:gd name="connsiteY407" fmla="*/ 146114 h 4341716"/>
              <a:gd name="connsiteX408" fmla="*/ 4945726 w 9336686"/>
              <a:gd name="connsiteY408" fmla="*/ 146115 h 4341716"/>
              <a:gd name="connsiteX409" fmla="*/ 5074753 w 9336686"/>
              <a:gd name="connsiteY409" fmla="*/ 275142 h 4341716"/>
              <a:gd name="connsiteX410" fmla="*/ 5074753 w 9336686"/>
              <a:gd name="connsiteY410" fmla="*/ 386500 h 4341716"/>
              <a:gd name="connsiteX411" fmla="*/ 5076579 w 9336686"/>
              <a:gd name="connsiteY411" fmla="*/ 395545 h 4341716"/>
              <a:gd name="connsiteX412" fmla="*/ 5195465 w 9336686"/>
              <a:gd name="connsiteY412" fmla="*/ 474349 h 4341716"/>
              <a:gd name="connsiteX413" fmla="*/ 5314353 w 9336686"/>
              <a:gd name="connsiteY413" fmla="*/ 395545 h 4341716"/>
              <a:gd name="connsiteX414" fmla="*/ 5318490 w 9336686"/>
              <a:gd name="connsiteY414" fmla="*/ 375052 h 4341716"/>
              <a:gd name="connsiteX415" fmla="*/ 5318490 w 9336686"/>
              <a:gd name="connsiteY415" fmla="*/ 129027 h 4341716"/>
              <a:gd name="connsiteX416" fmla="*/ 5447517 w 9336686"/>
              <a:gd name="connsiteY416"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6 w 9336686"/>
              <a:gd name="connsiteY143" fmla="*/ 2205066 h 4341716"/>
              <a:gd name="connsiteX144" fmla="*/ 8584095 w 9336686"/>
              <a:gd name="connsiteY144" fmla="*/ 2205066 h 4341716"/>
              <a:gd name="connsiteX145" fmla="*/ 8584095 w 9336686"/>
              <a:gd name="connsiteY145" fmla="*/ 3394187 h 4341716"/>
              <a:gd name="connsiteX146" fmla="*/ 8573957 w 9336686"/>
              <a:gd name="connsiteY146" fmla="*/ 3343968 h 4341716"/>
              <a:gd name="connsiteX147" fmla="*/ 8455069 w 9336686"/>
              <a:gd name="connsiteY147" fmla="*/ 3265164 h 4341716"/>
              <a:gd name="connsiteX148" fmla="*/ 8336182 w 9336686"/>
              <a:gd name="connsiteY148" fmla="*/ 3343968 h 4341716"/>
              <a:gd name="connsiteX149" fmla="*/ 8326418 w 9336686"/>
              <a:gd name="connsiteY149" fmla="*/ 3392328 h 4341716"/>
              <a:gd name="connsiteX150" fmla="*/ 8326418 w 9336686"/>
              <a:gd name="connsiteY150" fmla="*/ 3978730 h 4341716"/>
              <a:gd name="connsiteX151" fmla="*/ 8197391 w 9336686"/>
              <a:gd name="connsiteY151" fmla="*/ 4107757 h 4341716"/>
              <a:gd name="connsiteX152" fmla="*/ 8197392 w 9336686"/>
              <a:gd name="connsiteY152" fmla="*/ 4107756 h 4341716"/>
              <a:gd name="connsiteX153" fmla="*/ 8068365 w 9336686"/>
              <a:gd name="connsiteY153" fmla="*/ 3978729 h 4341716"/>
              <a:gd name="connsiteX154" fmla="*/ 8068364 w 9336686"/>
              <a:gd name="connsiteY154" fmla="*/ 3081767 h 4341716"/>
              <a:gd name="connsiteX155" fmla="*/ 8058226 w 9336686"/>
              <a:gd name="connsiteY155" fmla="*/ 3031548 h 4341716"/>
              <a:gd name="connsiteX156" fmla="*/ 7939338 w 9336686"/>
              <a:gd name="connsiteY156" fmla="*/ 2952744 h 4341716"/>
              <a:gd name="connsiteX157" fmla="*/ 7820451 w 9336686"/>
              <a:gd name="connsiteY157" fmla="*/ 3031548 h 4341716"/>
              <a:gd name="connsiteX158" fmla="*/ 7816853 w 9336686"/>
              <a:gd name="connsiteY158" fmla="*/ 3049367 h 4341716"/>
              <a:gd name="connsiteX159" fmla="*/ 7816853 w 9336686"/>
              <a:gd name="connsiteY159" fmla="*/ 3358313 h 4341716"/>
              <a:gd name="connsiteX160" fmla="*/ 7687826 w 9336686"/>
              <a:gd name="connsiteY160" fmla="*/ 3487340 h 4341716"/>
              <a:gd name="connsiteX161" fmla="*/ 7687827 w 9336686"/>
              <a:gd name="connsiteY161" fmla="*/ 3487339 h 4341716"/>
              <a:gd name="connsiteX162" fmla="*/ 7558800 w 9336686"/>
              <a:gd name="connsiteY162" fmla="*/ 3358312 h 4341716"/>
              <a:gd name="connsiteX163" fmla="*/ 7558800 w 9336686"/>
              <a:gd name="connsiteY163" fmla="*/ 2977960 h 4341716"/>
              <a:gd name="connsiteX164" fmla="*/ 7551332 w 9336686"/>
              <a:gd name="connsiteY164" fmla="*/ 2940967 h 4341716"/>
              <a:gd name="connsiteX165" fmla="*/ 7432444 w 9336686"/>
              <a:gd name="connsiteY165" fmla="*/ 2862163 h 4341716"/>
              <a:gd name="connsiteX166" fmla="*/ 7303417 w 9336686"/>
              <a:gd name="connsiteY166" fmla="*/ 2991190 h 4341716"/>
              <a:gd name="connsiteX167" fmla="*/ 7303416 w 9336686"/>
              <a:gd name="connsiteY167" fmla="*/ 3761682 h 4341716"/>
              <a:gd name="connsiteX168" fmla="*/ 7174389 w 9336686"/>
              <a:gd name="connsiteY168" fmla="*/ 3890709 h 4341716"/>
              <a:gd name="connsiteX169" fmla="*/ 7174390 w 9336686"/>
              <a:gd name="connsiteY169" fmla="*/ 3890708 h 4341716"/>
              <a:gd name="connsiteX170" fmla="*/ 7045363 w 9336686"/>
              <a:gd name="connsiteY170" fmla="*/ 3761681 h 4341716"/>
              <a:gd name="connsiteX171" fmla="*/ 7045362 w 9336686"/>
              <a:gd name="connsiteY171" fmla="*/ 3778204 h 4341716"/>
              <a:gd name="connsiteX172" fmla="*/ 7035224 w 9336686"/>
              <a:gd name="connsiteY172" fmla="*/ 3727985 h 4341716"/>
              <a:gd name="connsiteX173" fmla="*/ 6916336 w 9336686"/>
              <a:gd name="connsiteY173" fmla="*/ 3649181 h 4341716"/>
              <a:gd name="connsiteX174" fmla="*/ 6797449 w 9336686"/>
              <a:gd name="connsiteY174" fmla="*/ 3727985 h 4341716"/>
              <a:gd name="connsiteX175" fmla="*/ 6787685 w 9336686"/>
              <a:gd name="connsiteY175" fmla="*/ 3776346 h 4341716"/>
              <a:gd name="connsiteX176" fmla="*/ 6787685 w 9336686"/>
              <a:gd name="connsiteY176" fmla="*/ 3861685 h 4341716"/>
              <a:gd name="connsiteX177" fmla="*/ 6658658 w 9336686"/>
              <a:gd name="connsiteY177" fmla="*/ 3990712 h 4341716"/>
              <a:gd name="connsiteX178" fmla="*/ 6658659 w 9336686"/>
              <a:gd name="connsiteY178" fmla="*/ 3990711 h 4341716"/>
              <a:gd name="connsiteX179" fmla="*/ 6529632 w 9336686"/>
              <a:gd name="connsiteY179" fmla="*/ 3861684 h 4341716"/>
              <a:gd name="connsiteX180" fmla="*/ 6529631 w 9336686"/>
              <a:gd name="connsiteY180" fmla="*/ 3267664 h 4341716"/>
              <a:gd name="connsiteX181" fmla="*/ 6519493 w 9336686"/>
              <a:gd name="connsiteY181" fmla="*/ 3217445 h 4341716"/>
              <a:gd name="connsiteX182" fmla="*/ 6400605 w 9336686"/>
              <a:gd name="connsiteY182" fmla="*/ 3138641 h 4341716"/>
              <a:gd name="connsiteX183" fmla="*/ 6281718 w 9336686"/>
              <a:gd name="connsiteY183" fmla="*/ 3217445 h 4341716"/>
              <a:gd name="connsiteX184" fmla="*/ 6278120 w 9336686"/>
              <a:gd name="connsiteY184" fmla="*/ 3235264 h 4341716"/>
              <a:gd name="connsiteX185" fmla="*/ 6278120 w 9336686"/>
              <a:gd name="connsiteY185" fmla="*/ 3324182 h 4341716"/>
              <a:gd name="connsiteX186" fmla="*/ 6149093 w 9336686"/>
              <a:gd name="connsiteY186" fmla="*/ 3453209 h 4341716"/>
              <a:gd name="connsiteX187" fmla="*/ 6149094 w 9336686"/>
              <a:gd name="connsiteY187" fmla="*/ 3453208 h 4341716"/>
              <a:gd name="connsiteX188" fmla="*/ 6020067 w 9336686"/>
              <a:gd name="connsiteY188" fmla="*/ 3324181 h 4341716"/>
              <a:gd name="connsiteX189" fmla="*/ 6020067 w 9336686"/>
              <a:gd name="connsiteY189" fmla="*/ 3254438 h 4341716"/>
              <a:gd name="connsiteX190" fmla="*/ 6012599 w 9336686"/>
              <a:gd name="connsiteY190" fmla="*/ 3217445 h 4341716"/>
              <a:gd name="connsiteX191" fmla="*/ 5893711 w 9336686"/>
              <a:gd name="connsiteY191" fmla="*/ 3138641 h 4341716"/>
              <a:gd name="connsiteX192" fmla="*/ 5774823 w 9336686"/>
              <a:gd name="connsiteY192" fmla="*/ 3217445 h 4341716"/>
              <a:gd name="connsiteX193" fmla="*/ 5765060 w 9336686"/>
              <a:gd name="connsiteY193" fmla="*/ 3265805 h 4341716"/>
              <a:gd name="connsiteX194" fmla="*/ 5765060 w 9336686"/>
              <a:gd name="connsiteY194" fmla="*/ 3558605 h 4341716"/>
              <a:gd name="connsiteX195" fmla="*/ 5636033 w 9336686"/>
              <a:gd name="connsiteY195" fmla="*/ 3687632 h 4341716"/>
              <a:gd name="connsiteX196" fmla="*/ 5636034 w 9336686"/>
              <a:gd name="connsiteY196" fmla="*/ 3687631 h 4341716"/>
              <a:gd name="connsiteX197" fmla="*/ 5507007 w 9336686"/>
              <a:gd name="connsiteY197" fmla="*/ 3558604 h 4341716"/>
              <a:gd name="connsiteX198" fmla="*/ 5507007 w 9336686"/>
              <a:gd name="connsiteY198" fmla="*/ 2935868 h 4341716"/>
              <a:gd name="connsiteX199" fmla="*/ 5490777 w 9336686"/>
              <a:gd name="connsiteY199" fmla="*/ 2909117 h 4341716"/>
              <a:gd name="connsiteX200" fmla="*/ 5391213 w 9336686"/>
              <a:gd name="connsiteY200" fmla="*/ 2862163 h 4341716"/>
              <a:gd name="connsiteX201" fmla="*/ 5299977 w 9336686"/>
              <a:gd name="connsiteY201" fmla="*/ 2899954 h 4341716"/>
              <a:gd name="connsiteX202" fmla="*/ 5273771 w 9336686"/>
              <a:gd name="connsiteY202" fmla="*/ 2938823 h 4341716"/>
              <a:gd name="connsiteX203" fmla="*/ 5273771 w 9336686"/>
              <a:gd name="connsiteY203" fmla="*/ 3014951 h 4341716"/>
              <a:gd name="connsiteX204" fmla="*/ 5194967 w 9336686"/>
              <a:gd name="connsiteY204" fmla="*/ 3133839 h 4341716"/>
              <a:gd name="connsiteX205" fmla="*/ 5151167 w 9336686"/>
              <a:gd name="connsiteY205" fmla="*/ 3142681 h 4341716"/>
              <a:gd name="connsiteX206" fmla="*/ 5151167 w 9336686"/>
              <a:gd name="connsiteY206" fmla="*/ 3144047 h 4341716"/>
              <a:gd name="connsiteX207" fmla="*/ 5127687 w 9336686"/>
              <a:gd name="connsiteY207" fmla="*/ 3146414 h 4341716"/>
              <a:gd name="connsiteX208" fmla="*/ 5027958 w 9336686"/>
              <a:gd name="connsiteY208" fmla="*/ 3232363 h 4341716"/>
              <a:gd name="connsiteX209" fmla="*/ 5019757 w 9336686"/>
              <a:gd name="connsiteY209" fmla="*/ 3278834 h 4341716"/>
              <a:gd name="connsiteX210" fmla="*/ 5019757 w 9336686"/>
              <a:gd name="connsiteY210" fmla="*/ 3746003 h 4341716"/>
              <a:gd name="connsiteX211" fmla="*/ 4890730 w 9336686"/>
              <a:gd name="connsiteY211" fmla="*/ 3875030 h 4341716"/>
              <a:gd name="connsiteX212" fmla="*/ 4890731 w 9336686"/>
              <a:gd name="connsiteY212" fmla="*/ 3875031 h 4341716"/>
              <a:gd name="connsiteX213" fmla="*/ 4761704 w 9336686"/>
              <a:gd name="connsiteY213" fmla="*/ 3746004 h 4341716"/>
              <a:gd name="connsiteX214" fmla="*/ 4761704 w 9336686"/>
              <a:gd name="connsiteY214" fmla="*/ 3425369 h 4341716"/>
              <a:gd name="connsiteX215" fmla="*/ 4744536 w 9336686"/>
              <a:gd name="connsiteY215" fmla="*/ 3397074 h 4341716"/>
              <a:gd name="connsiteX216" fmla="*/ 4644973 w 9336686"/>
              <a:gd name="connsiteY216" fmla="*/ 3350120 h 4341716"/>
              <a:gd name="connsiteX217" fmla="*/ 4526085 w 9336686"/>
              <a:gd name="connsiteY217" fmla="*/ 3428924 h 4341716"/>
              <a:gd name="connsiteX218" fmla="*/ 4519985 w 9336686"/>
              <a:gd name="connsiteY218" fmla="*/ 3459140 h 4341716"/>
              <a:gd name="connsiteX219" fmla="*/ 4519985 w 9336686"/>
              <a:gd name="connsiteY219" fmla="*/ 4066575 h 4341716"/>
              <a:gd name="connsiteX220" fmla="*/ 4390958 w 9336686"/>
              <a:gd name="connsiteY220" fmla="*/ 4195602 h 4341716"/>
              <a:gd name="connsiteX221" fmla="*/ 4390959 w 9336686"/>
              <a:gd name="connsiteY221" fmla="*/ 4195601 h 4341716"/>
              <a:gd name="connsiteX222" fmla="*/ 4261932 w 9336686"/>
              <a:gd name="connsiteY222" fmla="*/ 4066574 h 4341716"/>
              <a:gd name="connsiteX223" fmla="*/ 4261932 w 9336686"/>
              <a:gd name="connsiteY223" fmla="*/ 3955216 h 4341716"/>
              <a:gd name="connsiteX224" fmla="*/ 4260106 w 9336686"/>
              <a:gd name="connsiteY224" fmla="*/ 3946171 h 4341716"/>
              <a:gd name="connsiteX225" fmla="*/ 4141220 w 9336686"/>
              <a:gd name="connsiteY225" fmla="*/ 3867367 h 4341716"/>
              <a:gd name="connsiteX226" fmla="*/ 4022332 w 9336686"/>
              <a:gd name="connsiteY226" fmla="*/ 3946171 h 4341716"/>
              <a:gd name="connsiteX227" fmla="*/ 4018195 w 9336686"/>
              <a:gd name="connsiteY227" fmla="*/ 3966664 h 4341716"/>
              <a:gd name="connsiteX228" fmla="*/ 4018195 w 9336686"/>
              <a:gd name="connsiteY228" fmla="*/ 4212689 h 4341716"/>
              <a:gd name="connsiteX229" fmla="*/ 3889168 w 9336686"/>
              <a:gd name="connsiteY229" fmla="*/ 4341716 h 4341716"/>
              <a:gd name="connsiteX230" fmla="*/ 3889169 w 9336686"/>
              <a:gd name="connsiteY230" fmla="*/ 4341715 h 4341716"/>
              <a:gd name="connsiteX231" fmla="*/ 3760142 w 9336686"/>
              <a:gd name="connsiteY231" fmla="*/ 4212688 h 4341716"/>
              <a:gd name="connsiteX232" fmla="*/ 3760142 w 9336686"/>
              <a:gd name="connsiteY232" fmla="*/ 3745519 h 4341716"/>
              <a:gd name="connsiteX233" fmla="*/ 3751941 w 9336686"/>
              <a:gd name="connsiteY233" fmla="*/ 3699048 h 4341716"/>
              <a:gd name="connsiteX234" fmla="*/ 3652212 w 9336686"/>
              <a:gd name="connsiteY234" fmla="*/ 3613099 h 4341716"/>
              <a:gd name="connsiteX235" fmla="*/ 3628732 w 9336686"/>
              <a:gd name="connsiteY235" fmla="*/ 3610732 h 4341716"/>
              <a:gd name="connsiteX236" fmla="*/ 3628732 w 9336686"/>
              <a:gd name="connsiteY236" fmla="*/ 3609366 h 4341716"/>
              <a:gd name="connsiteX237" fmla="*/ 3584932 w 9336686"/>
              <a:gd name="connsiteY237" fmla="*/ 3600524 h 4341716"/>
              <a:gd name="connsiteX238" fmla="*/ 3506128 w 9336686"/>
              <a:gd name="connsiteY238" fmla="*/ 3481636 h 4341716"/>
              <a:gd name="connsiteX239" fmla="*/ 3506128 w 9336686"/>
              <a:gd name="connsiteY239" fmla="*/ 3431307 h 4341716"/>
              <a:gd name="connsiteX240" fmla="*/ 3500614 w 9336686"/>
              <a:gd name="connsiteY240" fmla="*/ 3403994 h 4341716"/>
              <a:gd name="connsiteX241" fmla="*/ 3381726 w 9336686"/>
              <a:gd name="connsiteY241" fmla="*/ 3325190 h 4341716"/>
              <a:gd name="connsiteX242" fmla="*/ 3290490 w 9336686"/>
              <a:gd name="connsiteY242" fmla="*/ 3362981 h 4341716"/>
              <a:gd name="connsiteX243" fmla="*/ 3263554 w 9336686"/>
              <a:gd name="connsiteY243" fmla="*/ 3402932 h 4341716"/>
              <a:gd name="connsiteX244" fmla="*/ 3263554 w 9336686"/>
              <a:gd name="connsiteY244" fmla="*/ 3631142 h 4341716"/>
              <a:gd name="connsiteX245" fmla="*/ 3134527 w 9336686"/>
              <a:gd name="connsiteY245" fmla="*/ 3760169 h 4341716"/>
              <a:gd name="connsiteX246" fmla="*/ 3134528 w 9336686"/>
              <a:gd name="connsiteY246" fmla="*/ 3760168 h 4341716"/>
              <a:gd name="connsiteX247" fmla="*/ 3005501 w 9336686"/>
              <a:gd name="connsiteY247" fmla="*/ 3631141 h 4341716"/>
              <a:gd name="connsiteX248" fmla="*/ 3005501 w 9336686"/>
              <a:gd name="connsiteY248" fmla="*/ 2991769 h 4341716"/>
              <a:gd name="connsiteX249" fmla="*/ 3000280 w 9336686"/>
              <a:gd name="connsiteY249" fmla="*/ 2965907 h 4341716"/>
              <a:gd name="connsiteX250" fmla="*/ 2881392 w 9336686"/>
              <a:gd name="connsiteY250" fmla="*/ 2887103 h 4341716"/>
              <a:gd name="connsiteX251" fmla="*/ 2762505 w 9336686"/>
              <a:gd name="connsiteY251" fmla="*/ 2965907 h 4341716"/>
              <a:gd name="connsiteX252" fmla="*/ 2762032 w 9336686"/>
              <a:gd name="connsiteY252" fmla="*/ 2968250 h 4341716"/>
              <a:gd name="connsiteX253" fmla="*/ 2762032 w 9336686"/>
              <a:gd name="connsiteY253" fmla="*/ 3113195 h 4341716"/>
              <a:gd name="connsiteX254" fmla="*/ 2683229 w 9336686"/>
              <a:gd name="connsiteY254" fmla="*/ 3232083 h 4341716"/>
              <a:gd name="connsiteX255" fmla="*/ 2635159 w 9336686"/>
              <a:gd name="connsiteY255" fmla="*/ 3241787 h 4341716"/>
              <a:gd name="connsiteX256" fmla="*/ 2635159 w 9336686"/>
              <a:gd name="connsiteY256" fmla="*/ 3242525 h 4341716"/>
              <a:gd name="connsiteX257" fmla="*/ 2611679 w 9336686"/>
              <a:gd name="connsiteY257" fmla="*/ 3244892 h 4341716"/>
              <a:gd name="connsiteX258" fmla="*/ 2534615 w 9336686"/>
              <a:gd name="connsiteY258" fmla="*/ 3291336 h 4341716"/>
              <a:gd name="connsiteX259" fmla="*/ 2512827 w 9336686"/>
              <a:gd name="connsiteY259" fmla="*/ 3329312 h 4341716"/>
              <a:gd name="connsiteX260" fmla="*/ 2512827 w 9336686"/>
              <a:gd name="connsiteY260" fmla="*/ 3454880 h 4341716"/>
              <a:gd name="connsiteX261" fmla="*/ 2434024 w 9336686"/>
              <a:gd name="connsiteY261" fmla="*/ 3573768 h 4341716"/>
              <a:gd name="connsiteX262" fmla="*/ 2385954 w 9336686"/>
              <a:gd name="connsiteY262" fmla="*/ 3583472 h 4341716"/>
              <a:gd name="connsiteX263" fmla="*/ 2385954 w 9336686"/>
              <a:gd name="connsiteY263" fmla="*/ 3584210 h 4341716"/>
              <a:gd name="connsiteX264" fmla="*/ 2362474 w 9336686"/>
              <a:gd name="connsiteY264" fmla="*/ 3586577 h 4341716"/>
              <a:gd name="connsiteX265" fmla="*/ 2285410 w 9336686"/>
              <a:gd name="connsiteY265" fmla="*/ 3633021 h 4341716"/>
              <a:gd name="connsiteX266" fmla="*/ 2273449 w 9336686"/>
              <a:gd name="connsiteY266" fmla="*/ 3653869 h 4341716"/>
              <a:gd name="connsiteX267" fmla="*/ 2273449 w 9336686"/>
              <a:gd name="connsiteY267" fmla="*/ 3867367 h 4341716"/>
              <a:gd name="connsiteX268" fmla="*/ 2144423 w 9336686"/>
              <a:gd name="connsiteY268" fmla="*/ 3996394 h 4341716"/>
              <a:gd name="connsiteX269" fmla="*/ 2144424 w 9336686"/>
              <a:gd name="connsiteY269" fmla="*/ 3996393 h 4341716"/>
              <a:gd name="connsiteX270" fmla="*/ 2015396 w 9336686"/>
              <a:gd name="connsiteY270" fmla="*/ 3867366 h 4341716"/>
              <a:gd name="connsiteX271" fmla="*/ 2015396 w 9336686"/>
              <a:gd name="connsiteY271" fmla="*/ 3400197 h 4341716"/>
              <a:gd name="connsiteX272" fmla="*/ 2007195 w 9336686"/>
              <a:gd name="connsiteY272" fmla="*/ 3353726 h 4341716"/>
              <a:gd name="connsiteX273" fmla="*/ 1907467 w 9336686"/>
              <a:gd name="connsiteY273" fmla="*/ 3267777 h 4341716"/>
              <a:gd name="connsiteX274" fmla="*/ 1883987 w 9336686"/>
              <a:gd name="connsiteY274" fmla="*/ 3265410 h 4341716"/>
              <a:gd name="connsiteX275" fmla="*/ 1883987 w 9336686"/>
              <a:gd name="connsiteY275" fmla="*/ 3264044 h 4341716"/>
              <a:gd name="connsiteX276" fmla="*/ 1840187 w 9336686"/>
              <a:gd name="connsiteY276" fmla="*/ 3255202 h 4341716"/>
              <a:gd name="connsiteX277" fmla="*/ 1761383 w 9336686"/>
              <a:gd name="connsiteY277" fmla="*/ 3136314 h 4341716"/>
              <a:gd name="connsiteX278" fmla="*/ 1761383 w 9336686"/>
              <a:gd name="connsiteY278" fmla="*/ 2996103 h 4341716"/>
              <a:gd name="connsiteX279" fmla="*/ 1755287 w 9336686"/>
              <a:gd name="connsiteY279" fmla="*/ 2965907 h 4341716"/>
              <a:gd name="connsiteX280" fmla="*/ 1636398 w 9336686"/>
              <a:gd name="connsiteY280" fmla="*/ 2887103 h 4341716"/>
              <a:gd name="connsiteX281" fmla="*/ 1517510 w 9336686"/>
              <a:gd name="connsiteY281" fmla="*/ 2965907 h 4341716"/>
              <a:gd name="connsiteX282" fmla="*/ 1515568 w 9336686"/>
              <a:gd name="connsiteY282" fmla="*/ 2975527 h 4341716"/>
              <a:gd name="connsiteX283" fmla="*/ 1515568 w 9336686"/>
              <a:gd name="connsiteY283" fmla="*/ 3239907 h 4341716"/>
              <a:gd name="connsiteX284" fmla="*/ 1386541 w 9336686"/>
              <a:gd name="connsiteY284" fmla="*/ 3368934 h 4341716"/>
              <a:gd name="connsiteX285" fmla="*/ 1386542 w 9336686"/>
              <a:gd name="connsiteY285" fmla="*/ 3368933 h 4341716"/>
              <a:gd name="connsiteX286" fmla="*/ 1257514 w 9336686"/>
              <a:gd name="connsiteY286" fmla="*/ 3239906 h 4341716"/>
              <a:gd name="connsiteX287" fmla="*/ 1257514 w 9336686"/>
              <a:gd name="connsiteY287" fmla="*/ 2772737 h 4341716"/>
              <a:gd name="connsiteX288" fmla="*/ 1249314 w 9336686"/>
              <a:gd name="connsiteY288" fmla="*/ 2726266 h 4341716"/>
              <a:gd name="connsiteX289" fmla="*/ 1149584 w 9336686"/>
              <a:gd name="connsiteY289" fmla="*/ 2640317 h 4341716"/>
              <a:gd name="connsiteX290" fmla="*/ 1126104 w 9336686"/>
              <a:gd name="connsiteY290" fmla="*/ 2637950 h 4341716"/>
              <a:gd name="connsiteX291" fmla="*/ 1126104 w 9336686"/>
              <a:gd name="connsiteY291" fmla="*/ 2636584 h 4341716"/>
              <a:gd name="connsiteX292" fmla="*/ 1082305 w 9336686"/>
              <a:gd name="connsiteY292" fmla="*/ 2627742 h 4341716"/>
              <a:gd name="connsiteX293" fmla="*/ 1003500 w 9336686"/>
              <a:gd name="connsiteY293" fmla="*/ 2508854 h 4341716"/>
              <a:gd name="connsiteX294" fmla="*/ 1003500 w 9336686"/>
              <a:gd name="connsiteY294" fmla="*/ 2387433 h 4341716"/>
              <a:gd name="connsiteX295" fmla="*/ 1003269 w 9336686"/>
              <a:gd name="connsiteY295" fmla="*/ 2386290 h 4341716"/>
              <a:gd name="connsiteX296" fmla="*/ 884381 w 9336686"/>
              <a:gd name="connsiteY296" fmla="*/ 2307486 h 4341716"/>
              <a:gd name="connsiteX297" fmla="*/ 765494 w 9336686"/>
              <a:gd name="connsiteY297" fmla="*/ 2386290 h 4341716"/>
              <a:gd name="connsiteX298" fmla="*/ 762038 w 9336686"/>
              <a:gd name="connsiteY298" fmla="*/ 2403410 h 4341716"/>
              <a:gd name="connsiteX299" fmla="*/ 762038 w 9336686"/>
              <a:gd name="connsiteY299" fmla="*/ 2614672 h 4341716"/>
              <a:gd name="connsiteX300" fmla="*/ 683235 w 9336686"/>
              <a:gd name="connsiteY300" fmla="*/ 2733560 h 4341716"/>
              <a:gd name="connsiteX301" fmla="*/ 635165 w 9336686"/>
              <a:gd name="connsiteY301" fmla="*/ 2743264 h 4341716"/>
              <a:gd name="connsiteX302" fmla="*/ 635165 w 9336686"/>
              <a:gd name="connsiteY302" fmla="*/ 2744002 h 4341716"/>
              <a:gd name="connsiteX303" fmla="*/ 611685 w 9336686"/>
              <a:gd name="connsiteY303" fmla="*/ 2746369 h 4341716"/>
              <a:gd name="connsiteX304" fmla="*/ 534621 w 9336686"/>
              <a:gd name="connsiteY304" fmla="*/ 2792813 h 4341716"/>
              <a:gd name="connsiteX305" fmla="*/ 512066 w 9336686"/>
              <a:gd name="connsiteY305" fmla="*/ 2832126 h 4341716"/>
              <a:gd name="connsiteX306" fmla="*/ 512066 w 9336686"/>
              <a:gd name="connsiteY306" fmla="*/ 3531739 h 4341716"/>
              <a:gd name="connsiteX307" fmla="*/ 383039 w 9336686"/>
              <a:gd name="connsiteY307" fmla="*/ 3660766 h 4341716"/>
              <a:gd name="connsiteX308" fmla="*/ 383040 w 9336686"/>
              <a:gd name="connsiteY308" fmla="*/ 3660765 h 4341716"/>
              <a:gd name="connsiteX309" fmla="*/ 254013 w 9336686"/>
              <a:gd name="connsiteY309" fmla="*/ 3531738 h 4341716"/>
              <a:gd name="connsiteX310" fmla="*/ 254013 w 9336686"/>
              <a:gd name="connsiteY310" fmla="*/ 3064569 h 4341716"/>
              <a:gd name="connsiteX311" fmla="*/ 245812 w 9336686"/>
              <a:gd name="connsiteY311" fmla="*/ 3018098 h 4341716"/>
              <a:gd name="connsiteX312" fmla="*/ 146083 w 9336686"/>
              <a:gd name="connsiteY312" fmla="*/ 2932149 h 4341716"/>
              <a:gd name="connsiteX313" fmla="*/ 122603 w 9336686"/>
              <a:gd name="connsiteY313" fmla="*/ 2929782 h 4341716"/>
              <a:gd name="connsiteX314" fmla="*/ 122603 w 9336686"/>
              <a:gd name="connsiteY314" fmla="*/ 2928416 h 4341716"/>
              <a:gd name="connsiteX315" fmla="*/ 78803 w 9336686"/>
              <a:gd name="connsiteY315" fmla="*/ 2919574 h 4341716"/>
              <a:gd name="connsiteX316" fmla="*/ 22035 w 9336686"/>
              <a:gd name="connsiteY316" fmla="*/ 2872826 h 4341716"/>
              <a:gd name="connsiteX317" fmla="*/ 0 w 9336686"/>
              <a:gd name="connsiteY317" fmla="*/ 2800689 h 4341716"/>
              <a:gd name="connsiteX318" fmla="*/ 0 w 9336686"/>
              <a:gd name="connsiteY318" fmla="*/ 783111 h 4341716"/>
              <a:gd name="connsiteX319" fmla="*/ 129027 w 9336686"/>
              <a:gd name="connsiteY319" fmla="*/ 654084 h 4341716"/>
              <a:gd name="connsiteX320" fmla="*/ 129026 w 9336686"/>
              <a:gd name="connsiteY320" fmla="*/ 654085 h 4341716"/>
              <a:gd name="connsiteX321" fmla="*/ 258053 w 9336686"/>
              <a:gd name="connsiteY321" fmla="*/ 783112 h 4341716"/>
              <a:gd name="connsiteX322" fmla="*/ 258053 w 9336686"/>
              <a:gd name="connsiteY322" fmla="*/ 1405848 h 4341716"/>
              <a:gd name="connsiteX323" fmla="*/ 274283 w 9336686"/>
              <a:gd name="connsiteY323" fmla="*/ 1432599 h 4341716"/>
              <a:gd name="connsiteX324" fmla="*/ 373847 w 9336686"/>
              <a:gd name="connsiteY324" fmla="*/ 1479553 h 4341716"/>
              <a:gd name="connsiteX325" fmla="*/ 492735 w 9336686"/>
              <a:gd name="connsiteY325" fmla="*/ 1400749 h 4341716"/>
              <a:gd name="connsiteX326" fmla="*/ 494536 w 9336686"/>
              <a:gd name="connsiteY326" fmla="*/ 1391827 h 4341716"/>
              <a:gd name="connsiteX327" fmla="*/ 494536 w 9336686"/>
              <a:gd name="connsiteY327" fmla="*/ 964051 h 4341716"/>
              <a:gd name="connsiteX328" fmla="*/ 623563 w 9336686"/>
              <a:gd name="connsiteY328" fmla="*/ 835024 h 4341716"/>
              <a:gd name="connsiteX329" fmla="*/ 623562 w 9336686"/>
              <a:gd name="connsiteY329" fmla="*/ 835025 h 4341716"/>
              <a:gd name="connsiteX330" fmla="*/ 752589 w 9336686"/>
              <a:gd name="connsiteY330" fmla="*/ 964052 h 4341716"/>
              <a:gd name="connsiteX331" fmla="*/ 752590 w 9336686"/>
              <a:gd name="connsiteY331" fmla="*/ 947529 h 4341716"/>
              <a:gd name="connsiteX332" fmla="*/ 762728 w 9336686"/>
              <a:gd name="connsiteY332" fmla="*/ 997748 h 4341716"/>
              <a:gd name="connsiteX333" fmla="*/ 881616 w 9336686"/>
              <a:gd name="connsiteY333" fmla="*/ 1076552 h 4341716"/>
              <a:gd name="connsiteX334" fmla="*/ 1000503 w 9336686"/>
              <a:gd name="connsiteY334" fmla="*/ 997748 h 4341716"/>
              <a:gd name="connsiteX335" fmla="*/ 1010267 w 9336686"/>
              <a:gd name="connsiteY335" fmla="*/ 949388 h 4341716"/>
              <a:gd name="connsiteX336" fmla="*/ 1010267 w 9336686"/>
              <a:gd name="connsiteY336" fmla="*/ 362986 h 4341716"/>
              <a:gd name="connsiteX337" fmla="*/ 1139294 w 9336686"/>
              <a:gd name="connsiteY337" fmla="*/ 233959 h 4341716"/>
              <a:gd name="connsiteX338" fmla="*/ 1139293 w 9336686"/>
              <a:gd name="connsiteY338" fmla="*/ 233960 h 4341716"/>
              <a:gd name="connsiteX339" fmla="*/ 1268320 w 9336686"/>
              <a:gd name="connsiteY339" fmla="*/ 362987 h 4341716"/>
              <a:gd name="connsiteX340" fmla="*/ 1268321 w 9336686"/>
              <a:gd name="connsiteY340" fmla="*/ 1259949 h 4341716"/>
              <a:gd name="connsiteX341" fmla="*/ 1278459 w 9336686"/>
              <a:gd name="connsiteY341" fmla="*/ 1310168 h 4341716"/>
              <a:gd name="connsiteX342" fmla="*/ 1397347 w 9336686"/>
              <a:gd name="connsiteY342" fmla="*/ 1388972 h 4341716"/>
              <a:gd name="connsiteX343" fmla="*/ 1516234 w 9336686"/>
              <a:gd name="connsiteY343" fmla="*/ 1310168 h 4341716"/>
              <a:gd name="connsiteX344" fmla="*/ 1519832 w 9336686"/>
              <a:gd name="connsiteY344" fmla="*/ 1292349 h 4341716"/>
              <a:gd name="connsiteX345" fmla="*/ 1519832 w 9336686"/>
              <a:gd name="connsiteY345" fmla="*/ 983403 h 4341716"/>
              <a:gd name="connsiteX346" fmla="*/ 1648859 w 9336686"/>
              <a:gd name="connsiteY346" fmla="*/ 854376 h 4341716"/>
              <a:gd name="connsiteX347" fmla="*/ 1648858 w 9336686"/>
              <a:gd name="connsiteY347" fmla="*/ 854377 h 4341716"/>
              <a:gd name="connsiteX348" fmla="*/ 1777885 w 9336686"/>
              <a:gd name="connsiteY348" fmla="*/ 983404 h 4341716"/>
              <a:gd name="connsiteX349" fmla="*/ 1777885 w 9336686"/>
              <a:gd name="connsiteY349" fmla="*/ 1363756 h 4341716"/>
              <a:gd name="connsiteX350" fmla="*/ 1785353 w 9336686"/>
              <a:gd name="connsiteY350" fmla="*/ 1400749 h 4341716"/>
              <a:gd name="connsiteX351" fmla="*/ 1904241 w 9336686"/>
              <a:gd name="connsiteY351" fmla="*/ 1479553 h 4341716"/>
              <a:gd name="connsiteX352" fmla="*/ 2033268 w 9336686"/>
              <a:gd name="connsiteY352" fmla="*/ 1350526 h 4341716"/>
              <a:gd name="connsiteX353" fmla="*/ 2033269 w 9336686"/>
              <a:gd name="connsiteY353" fmla="*/ 580034 h 4341716"/>
              <a:gd name="connsiteX354" fmla="*/ 2162296 w 9336686"/>
              <a:gd name="connsiteY354" fmla="*/ 451007 h 4341716"/>
              <a:gd name="connsiteX355" fmla="*/ 2162295 w 9336686"/>
              <a:gd name="connsiteY355" fmla="*/ 451008 h 4341716"/>
              <a:gd name="connsiteX356" fmla="*/ 2291322 w 9336686"/>
              <a:gd name="connsiteY356" fmla="*/ 580035 h 4341716"/>
              <a:gd name="connsiteX357" fmla="*/ 2291323 w 9336686"/>
              <a:gd name="connsiteY357" fmla="*/ 563512 h 4341716"/>
              <a:gd name="connsiteX358" fmla="*/ 2301461 w 9336686"/>
              <a:gd name="connsiteY358" fmla="*/ 613731 h 4341716"/>
              <a:gd name="connsiteX359" fmla="*/ 2420349 w 9336686"/>
              <a:gd name="connsiteY359" fmla="*/ 692535 h 4341716"/>
              <a:gd name="connsiteX360" fmla="*/ 2539236 w 9336686"/>
              <a:gd name="connsiteY360" fmla="*/ 613731 h 4341716"/>
              <a:gd name="connsiteX361" fmla="*/ 2549000 w 9336686"/>
              <a:gd name="connsiteY361" fmla="*/ 565370 h 4341716"/>
              <a:gd name="connsiteX362" fmla="*/ 2549000 w 9336686"/>
              <a:gd name="connsiteY362" fmla="*/ 480031 h 4341716"/>
              <a:gd name="connsiteX363" fmla="*/ 2678027 w 9336686"/>
              <a:gd name="connsiteY363" fmla="*/ 351004 h 4341716"/>
              <a:gd name="connsiteX364" fmla="*/ 2678026 w 9336686"/>
              <a:gd name="connsiteY364" fmla="*/ 351005 h 4341716"/>
              <a:gd name="connsiteX365" fmla="*/ 2807053 w 9336686"/>
              <a:gd name="connsiteY365" fmla="*/ 480032 h 4341716"/>
              <a:gd name="connsiteX366" fmla="*/ 2807054 w 9336686"/>
              <a:gd name="connsiteY366" fmla="*/ 1074052 h 4341716"/>
              <a:gd name="connsiteX367" fmla="*/ 2817192 w 9336686"/>
              <a:gd name="connsiteY367" fmla="*/ 1124271 h 4341716"/>
              <a:gd name="connsiteX368" fmla="*/ 2936080 w 9336686"/>
              <a:gd name="connsiteY368" fmla="*/ 1203075 h 4341716"/>
              <a:gd name="connsiteX369" fmla="*/ 3054967 w 9336686"/>
              <a:gd name="connsiteY369" fmla="*/ 1124271 h 4341716"/>
              <a:gd name="connsiteX370" fmla="*/ 3058565 w 9336686"/>
              <a:gd name="connsiteY370" fmla="*/ 1106452 h 4341716"/>
              <a:gd name="connsiteX371" fmla="*/ 3058565 w 9336686"/>
              <a:gd name="connsiteY371" fmla="*/ 1017534 h 4341716"/>
              <a:gd name="connsiteX372" fmla="*/ 3187592 w 9336686"/>
              <a:gd name="connsiteY372" fmla="*/ 888507 h 4341716"/>
              <a:gd name="connsiteX373" fmla="*/ 3187591 w 9336686"/>
              <a:gd name="connsiteY373" fmla="*/ 888508 h 4341716"/>
              <a:gd name="connsiteX374" fmla="*/ 3316618 w 9336686"/>
              <a:gd name="connsiteY374" fmla="*/ 1017535 h 4341716"/>
              <a:gd name="connsiteX375" fmla="*/ 3316618 w 9336686"/>
              <a:gd name="connsiteY375" fmla="*/ 1087278 h 4341716"/>
              <a:gd name="connsiteX376" fmla="*/ 3324086 w 9336686"/>
              <a:gd name="connsiteY376" fmla="*/ 1124271 h 4341716"/>
              <a:gd name="connsiteX377" fmla="*/ 3442974 w 9336686"/>
              <a:gd name="connsiteY377" fmla="*/ 1203075 h 4341716"/>
              <a:gd name="connsiteX378" fmla="*/ 3561862 w 9336686"/>
              <a:gd name="connsiteY378" fmla="*/ 1124271 h 4341716"/>
              <a:gd name="connsiteX379" fmla="*/ 3571625 w 9336686"/>
              <a:gd name="connsiteY379" fmla="*/ 1075911 h 4341716"/>
              <a:gd name="connsiteX380" fmla="*/ 3571625 w 9336686"/>
              <a:gd name="connsiteY380" fmla="*/ 783111 h 4341716"/>
              <a:gd name="connsiteX381" fmla="*/ 3700652 w 9336686"/>
              <a:gd name="connsiteY381" fmla="*/ 654084 h 4341716"/>
              <a:gd name="connsiteX382" fmla="*/ 3700651 w 9336686"/>
              <a:gd name="connsiteY382" fmla="*/ 654085 h 4341716"/>
              <a:gd name="connsiteX383" fmla="*/ 3829678 w 9336686"/>
              <a:gd name="connsiteY383" fmla="*/ 783112 h 4341716"/>
              <a:gd name="connsiteX384" fmla="*/ 3829678 w 9336686"/>
              <a:gd name="connsiteY384" fmla="*/ 1405848 h 4341716"/>
              <a:gd name="connsiteX385" fmla="*/ 3845908 w 9336686"/>
              <a:gd name="connsiteY385" fmla="*/ 1432599 h 4341716"/>
              <a:gd name="connsiteX386" fmla="*/ 3945472 w 9336686"/>
              <a:gd name="connsiteY386" fmla="*/ 1479553 h 4341716"/>
              <a:gd name="connsiteX387" fmla="*/ 4036708 w 9336686"/>
              <a:gd name="connsiteY387" fmla="*/ 1441762 h 4341716"/>
              <a:gd name="connsiteX388" fmla="*/ 4062914 w 9336686"/>
              <a:gd name="connsiteY388" fmla="*/ 1402893 h 4341716"/>
              <a:gd name="connsiteX389" fmla="*/ 4062914 w 9336686"/>
              <a:gd name="connsiteY389" fmla="*/ 1326765 h 4341716"/>
              <a:gd name="connsiteX390" fmla="*/ 4141718 w 9336686"/>
              <a:gd name="connsiteY390" fmla="*/ 1207877 h 4341716"/>
              <a:gd name="connsiteX391" fmla="*/ 4185518 w 9336686"/>
              <a:gd name="connsiteY391" fmla="*/ 1199035 h 4341716"/>
              <a:gd name="connsiteX392" fmla="*/ 4185518 w 9336686"/>
              <a:gd name="connsiteY392" fmla="*/ 1197669 h 4341716"/>
              <a:gd name="connsiteX393" fmla="*/ 4208998 w 9336686"/>
              <a:gd name="connsiteY393" fmla="*/ 1195302 h 4341716"/>
              <a:gd name="connsiteX394" fmla="*/ 4308727 w 9336686"/>
              <a:gd name="connsiteY394" fmla="*/ 1109353 h 4341716"/>
              <a:gd name="connsiteX395" fmla="*/ 4316928 w 9336686"/>
              <a:gd name="connsiteY395" fmla="*/ 1062882 h 4341716"/>
              <a:gd name="connsiteX396" fmla="*/ 4316928 w 9336686"/>
              <a:gd name="connsiteY396" fmla="*/ 595713 h 4341716"/>
              <a:gd name="connsiteX397" fmla="*/ 4445955 w 9336686"/>
              <a:gd name="connsiteY397" fmla="*/ 466686 h 4341716"/>
              <a:gd name="connsiteX398" fmla="*/ 4445954 w 9336686"/>
              <a:gd name="connsiteY398" fmla="*/ 466685 h 4341716"/>
              <a:gd name="connsiteX399" fmla="*/ 4574981 w 9336686"/>
              <a:gd name="connsiteY399" fmla="*/ 595712 h 4341716"/>
              <a:gd name="connsiteX400" fmla="*/ 4574981 w 9336686"/>
              <a:gd name="connsiteY400" fmla="*/ 916347 h 4341716"/>
              <a:gd name="connsiteX401" fmla="*/ 4592149 w 9336686"/>
              <a:gd name="connsiteY401" fmla="*/ 944642 h 4341716"/>
              <a:gd name="connsiteX402" fmla="*/ 4691712 w 9336686"/>
              <a:gd name="connsiteY402" fmla="*/ 991596 h 4341716"/>
              <a:gd name="connsiteX403" fmla="*/ 4810600 w 9336686"/>
              <a:gd name="connsiteY403" fmla="*/ 912792 h 4341716"/>
              <a:gd name="connsiteX404" fmla="*/ 4816700 w 9336686"/>
              <a:gd name="connsiteY404" fmla="*/ 882576 h 4341716"/>
              <a:gd name="connsiteX405" fmla="*/ 4816700 w 9336686"/>
              <a:gd name="connsiteY405" fmla="*/ 275141 h 4341716"/>
              <a:gd name="connsiteX406" fmla="*/ 4945727 w 9336686"/>
              <a:gd name="connsiteY406" fmla="*/ 146114 h 4341716"/>
              <a:gd name="connsiteX407" fmla="*/ 4945726 w 9336686"/>
              <a:gd name="connsiteY407" fmla="*/ 146115 h 4341716"/>
              <a:gd name="connsiteX408" fmla="*/ 5074753 w 9336686"/>
              <a:gd name="connsiteY408" fmla="*/ 275142 h 4341716"/>
              <a:gd name="connsiteX409" fmla="*/ 5074753 w 9336686"/>
              <a:gd name="connsiteY409" fmla="*/ 386500 h 4341716"/>
              <a:gd name="connsiteX410" fmla="*/ 5076579 w 9336686"/>
              <a:gd name="connsiteY410" fmla="*/ 395545 h 4341716"/>
              <a:gd name="connsiteX411" fmla="*/ 5195465 w 9336686"/>
              <a:gd name="connsiteY411" fmla="*/ 474349 h 4341716"/>
              <a:gd name="connsiteX412" fmla="*/ 5314353 w 9336686"/>
              <a:gd name="connsiteY412" fmla="*/ 395545 h 4341716"/>
              <a:gd name="connsiteX413" fmla="*/ 5318490 w 9336686"/>
              <a:gd name="connsiteY413" fmla="*/ 375052 h 4341716"/>
              <a:gd name="connsiteX414" fmla="*/ 5318490 w 9336686"/>
              <a:gd name="connsiteY414" fmla="*/ 129027 h 4341716"/>
              <a:gd name="connsiteX415" fmla="*/ 5447517 w 9336686"/>
              <a:gd name="connsiteY415"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6 w 9336686"/>
              <a:gd name="connsiteY143" fmla="*/ 2205066 h 4341716"/>
              <a:gd name="connsiteX144" fmla="*/ 8584095 w 9336686"/>
              <a:gd name="connsiteY144" fmla="*/ 3394187 h 4341716"/>
              <a:gd name="connsiteX145" fmla="*/ 8573957 w 9336686"/>
              <a:gd name="connsiteY145" fmla="*/ 3343968 h 4341716"/>
              <a:gd name="connsiteX146" fmla="*/ 8455069 w 9336686"/>
              <a:gd name="connsiteY146" fmla="*/ 3265164 h 4341716"/>
              <a:gd name="connsiteX147" fmla="*/ 8336182 w 9336686"/>
              <a:gd name="connsiteY147" fmla="*/ 3343968 h 4341716"/>
              <a:gd name="connsiteX148" fmla="*/ 8326418 w 9336686"/>
              <a:gd name="connsiteY148" fmla="*/ 3392328 h 4341716"/>
              <a:gd name="connsiteX149" fmla="*/ 8326418 w 9336686"/>
              <a:gd name="connsiteY149" fmla="*/ 3978730 h 4341716"/>
              <a:gd name="connsiteX150" fmla="*/ 8197391 w 9336686"/>
              <a:gd name="connsiteY150" fmla="*/ 4107757 h 4341716"/>
              <a:gd name="connsiteX151" fmla="*/ 8197392 w 9336686"/>
              <a:gd name="connsiteY151" fmla="*/ 4107756 h 4341716"/>
              <a:gd name="connsiteX152" fmla="*/ 8068365 w 9336686"/>
              <a:gd name="connsiteY152" fmla="*/ 3978729 h 4341716"/>
              <a:gd name="connsiteX153" fmla="*/ 8068364 w 9336686"/>
              <a:gd name="connsiteY153" fmla="*/ 3081767 h 4341716"/>
              <a:gd name="connsiteX154" fmla="*/ 8058226 w 9336686"/>
              <a:gd name="connsiteY154" fmla="*/ 3031548 h 4341716"/>
              <a:gd name="connsiteX155" fmla="*/ 7939338 w 9336686"/>
              <a:gd name="connsiteY155" fmla="*/ 2952744 h 4341716"/>
              <a:gd name="connsiteX156" fmla="*/ 7820451 w 9336686"/>
              <a:gd name="connsiteY156" fmla="*/ 3031548 h 4341716"/>
              <a:gd name="connsiteX157" fmla="*/ 7816853 w 9336686"/>
              <a:gd name="connsiteY157" fmla="*/ 3049367 h 4341716"/>
              <a:gd name="connsiteX158" fmla="*/ 7816853 w 9336686"/>
              <a:gd name="connsiteY158" fmla="*/ 3358313 h 4341716"/>
              <a:gd name="connsiteX159" fmla="*/ 7687826 w 9336686"/>
              <a:gd name="connsiteY159" fmla="*/ 3487340 h 4341716"/>
              <a:gd name="connsiteX160" fmla="*/ 7687827 w 9336686"/>
              <a:gd name="connsiteY160" fmla="*/ 3487339 h 4341716"/>
              <a:gd name="connsiteX161" fmla="*/ 7558800 w 9336686"/>
              <a:gd name="connsiteY161" fmla="*/ 3358312 h 4341716"/>
              <a:gd name="connsiteX162" fmla="*/ 7558800 w 9336686"/>
              <a:gd name="connsiteY162" fmla="*/ 2977960 h 4341716"/>
              <a:gd name="connsiteX163" fmla="*/ 7551332 w 9336686"/>
              <a:gd name="connsiteY163" fmla="*/ 2940967 h 4341716"/>
              <a:gd name="connsiteX164" fmla="*/ 7432444 w 9336686"/>
              <a:gd name="connsiteY164" fmla="*/ 2862163 h 4341716"/>
              <a:gd name="connsiteX165" fmla="*/ 7303417 w 9336686"/>
              <a:gd name="connsiteY165" fmla="*/ 2991190 h 4341716"/>
              <a:gd name="connsiteX166" fmla="*/ 7303416 w 9336686"/>
              <a:gd name="connsiteY166" fmla="*/ 3761682 h 4341716"/>
              <a:gd name="connsiteX167" fmla="*/ 7174389 w 9336686"/>
              <a:gd name="connsiteY167" fmla="*/ 3890709 h 4341716"/>
              <a:gd name="connsiteX168" fmla="*/ 7174390 w 9336686"/>
              <a:gd name="connsiteY168" fmla="*/ 3890708 h 4341716"/>
              <a:gd name="connsiteX169" fmla="*/ 7045363 w 9336686"/>
              <a:gd name="connsiteY169" fmla="*/ 3761681 h 4341716"/>
              <a:gd name="connsiteX170" fmla="*/ 7045362 w 9336686"/>
              <a:gd name="connsiteY170" fmla="*/ 3778204 h 4341716"/>
              <a:gd name="connsiteX171" fmla="*/ 7035224 w 9336686"/>
              <a:gd name="connsiteY171" fmla="*/ 3727985 h 4341716"/>
              <a:gd name="connsiteX172" fmla="*/ 6916336 w 9336686"/>
              <a:gd name="connsiteY172" fmla="*/ 3649181 h 4341716"/>
              <a:gd name="connsiteX173" fmla="*/ 6797449 w 9336686"/>
              <a:gd name="connsiteY173" fmla="*/ 3727985 h 4341716"/>
              <a:gd name="connsiteX174" fmla="*/ 6787685 w 9336686"/>
              <a:gd name="connsiteY174" fmla="*/ 3776346 h 4341716"/>
              <a:gd name="connsiteX175" fmla="*/ 6787685 w 9336686"/>
              <a:gd name="connsiteY175" fmla="*/ 3861685 h 4341716"/>
              <a:gd name="connsiteX176" fmla="*/ 6658658 w 9336686"/>
              <a:gd name="connsiteY176" fmla="*/ 3990712 h 4341716"/>
              <a:gd name="connsiteX177" fmla="*/ 6658659 w 9336686"/>
              <a:gd name="connsiteY177" fmla="*/ 3990711 h 4341716"/>
              <a:gd name="connsiteX178" fmla="*/ 6529632 w 9336686"/>
              <a:gd name="connsiteY178" fmla="*/ 3861684 h 4341716"/>
              <a:gd name="connsiteX179" fmla="*/ 6529631 w 9336686"/>
              <a:gd name="connsiteY179" fmla="*/ 3267664 h 4341716"/>
              <a:gd name="connsiteX180" fmla="*/ 6519493 w 9336686"/>
              <a:gd name="connsiteY180" fmla="*/ 3217445 h 4341716"/>
              <a:gd name="connsiteX181" fmla="*/ 6400605 w 9336686"/>
              <a:gd name="connsiteY181" fmla="*/ 3138641 h 4341716"/>
              <a:gd name="connsiteX182" fmla="*/ 6281718 w 9336686"/>
              <a:gd name="connsiteY182" fmla="*/ 3217445 h 4341716"/>
              <a:gd name="connsiteX183" fmla="*/ 6278120 w 9336686"/>
              <a:gd name="connsiteY183" fmla="*/ 3235264 h 4341716"/>
              <a:gd name="connsiteX184" fmla="*/ 6278120 w 9336686"/>
              <a:gd name="connsiteY184" fmla="*/ 3324182 h 4341716"/>
              <a:gd name="connsiteX185" fmla="*/ 6149093 w 9336686"/>
              <a:gd name="connsiteY185" fmla="*/ 3453209 h 4341716"/>
              <a:gd name="connsiteX186" fmla="*/ 6149094 w 9336686"/>
              <a:gd name="connsiteY186" fmla="*/ 3453208 h 4341716"/>
              <a:gd name="connsiteX187" fmla="*/ 6020067 w 9336686"/>
              <a:gd name="connsiteY187" fmla="*/ 3324181 h 4341716"/>
              <a:gd name="connsiteX188" fmla="*/ 6020067 w 9336686"/>
              <a:gd name="connsiteY188" fmla="*/ 3254438 h 4341716"/>
              <a:gd name="connsiteX189" fmla="*/ 6012599 w 9336686"/>
              <a:gd name="connsiteY189" fmla="*/ 3217445 h 4341716"/>
              <a:gd name="connsiteX190" fmla="*/ 5893711 w 9336686"/>
              <a:gd name="connsiteY190" fmla="*/ 3138641 h 4341716"/>
              <a:gd name="connsiteX191" fmla="*/ 5774823 w 9336686"/>
              <a:gd name="connsiteY191" fmla="*/ 3217445 h 4341716"/>
              <a:gd name="connsiteX192" fmla="*/ 5765060 w 9336686"/>
              <a:gd name="connsiteY192" fmla="*/ 3265805 h 4341716"/>
              <a:gd name="connsiteX193" fmla="*/ 5765060 w 9336686"/>
              <a:gd name="connsiteY193" fmla="*/ 3558605 h 4341716"/>
              <a:gd name="connsiteX194" fmla="*/ 5636033 w 9336686"/>
              <a:gd name="connsiteY194" fmla="*/ 3687632 h 4341716"/>
              <a:gd name="connsiteX195" fmla="*/ 5636034 w 9336686"/>
              <a:gd name="connsiteY195" fmla="*/ 3687631 h 4341716"/>
              <a:gd name="connsiteX196" fmla="*/ 5507007 w 9336686"/>
              <a:gd name="connsiteY196" fmla="*/ 3558604 h 4341716"/>
              <a:gd name="connsiteX197" fmla="*/ 5507007 w 9336686"/>
              <a:gd name="connsiteY197" fmla="*/ 2935868 h 4341716"/>
              <a:gd name="connsiteX198" fmla="*/ 5490777 w 9336686"/>
              <a:gd name="connsiteY198" fmla="*/ 2909117 h 4341716"/>
              <a:gd name="connsiteX199" fmla="*/ 5391213 w 9336686"/>
              <a:gd name="connsiteY199" fmla="*/ 2862163 h 4341716"/>
              <a:gd name="connsiteX200" fmla="*/ 5299977 w 9336686"/>
              <a:gd name="connsiteY200" fmla="*/ 2899954 h 4341716"/>
              <a:gd name="connsiteX201" fmla="*/ 5273771 w 9336686"/>
              <a:gd name="connsiteY201" fmla="*/ 2938823 h 4341716"/>
              <a:gd name="connsiteX202" fmla="*/ 5273771 w 9336686"/>
              <a:gd name="connsiteY202" fmla="*/ 3014951 h 4341716"/>
              <a:gd name="connsiteX203" fmla="*/ 5194967 w 9336686"/>
              <a:gd name="connsiteY203" fmla="*/ 3133839 h 4341716"/>
              <a:gd name="connsiteX204" fmla="*/ 5151167 w 9336686"/>
              <a:gd name="connsiteY204" fmla="*/ 3142681 h 4341716"/>
              <a:gd name="connsiteX205" fmla="*/ 5151167 w 9336686"/>
              <a:gd name="connsiteY205" fmla="*/ 3144047 h 4341716"/>
              <a:gd name="connsiteX206" fmla="*/ 5127687 w 9336686"/>
              <a:gd name="connsiteY206" fmla="*/ 3146414 h 4341716"/>
              <a:gd name="connsiteX207" fmla="*/ 5027958 w 9336686"/>
              <a:gd name="connsiteY207" fmla="*/ 3232363 h 4341716"/>
              <a:gd name="connsiteX208" fmla="*/ 5019757 w 9336686"/>
              <a:gd name="connsiteY208" fmla="*/ 3278834 h 4341716"/>
              <a:gd name="connsiteX209" fmla="*/ 5019757 w 9336686"/>
              <a:gd name="connsiteY209" fmla="*/ 3746003 h 4341716"/>
              <a:gd name="connsiteX210" fmla="*/ 4890730 w 9336686"/>
              <a:gd name="connsiteY210" fmla="*/ 3875030 h 4341716"/>
              <a:gd name="connsiteX211" fmla="*/ 4890731 w 9336686"/>
              <a:gd name="connsiteY211" fmla="*/ 3875031 h 4341716"/>
              <a:gd name="connsiteX212" fmla="*/ 4761704 w 9336686"/>
              <a:gd name="connsiteY212" fmla="*/ 3746004 h 4341716"/>
              <a:gd name="connsiteX213" fmla="*/ 4761704 w 9336686"/>
              <a:gd name="connsiteY213" fmla="*/ 3425369 h 4341716"/>
              <a:gd name="connsiteX214" fmla="*/ 4744536 w 9336686"/>
              <a:gd name="connsiteY214" fmla="*/ 3397074 h 4341716"/>
              <a:gd name="connsiteX215" fmla="*/ 4644973 w 9336686"/>
              <a:gd name="connsiteY215" fmla="*/ 3350120 h 4341716"/>
              <a:gd name="connsiteX216" fmla="*/ 4526085 w 9336686"/>
              <a:gd name="connsiteY216" fmla="*/ 3428924 h 4341716"/>
              <a:gd name="connsiteX217" fmla="*/ 4519985 w 9336686"/>
              <a:gd name="connsiteY217" fmla="*/ 3459140 h 4341716"/>
              <a:gd name="connsiteX218" fmla="*/ 4519985 w 9336686"/>
              <a:gd name="connsiteY218" fmla="*/ 4066575 h 4341716"/>
              <a:gd name="connsiteX219" fmla="*/ 4390958 w 9336686"/>
              <a:gd name="connsiteY219" fmla="*/ 4195602 h 4341716"/>
              <a:gd name="connsiteX220" fmla="*/ 4390959 w 9336686"/>
              <a:gd name="connsiteY220" fmla="*/ 4195601 h 4341716"/>
              <a:gd name="connsiteX221" fmla="*/ 4261932 w 9336686"/>
              <a:gd name="connsiteY221" fmla="*/ 4066574 h 4341716"/>
              <a:gd name="connsiteX222" fmla="*/ 4261932 w 9336686"/>
              <a:gd name="connsiteY222" fmla="*/ 3955216 h 4341716"/>
              <a:gd name="connsiteX223" fmla="*/ 4260106 w 9336686"/>
              <a:gd name="connsiteY223" fmla="*/ 3946171 h 4341716"/>
              <a:gd name="connsiteX224" fmla="*/ 4141220 w 9336686"/>
              <a:gd name="connsiteY224" fmla="*/ 3867367 h 4341716"/>
              <a:gd name="connsiteX225" fmla="*/ 4022332 w 9336686"/>
              <a:gd name="connsiteY225" fmla="*/ 3946171 h 4341716"/>
              <a:gd name="connsiteX226" fmla="*/ 4018195 w 9336686"/>
              <a:gd name="connsiteY226" fmla="*/ 3966664 h 4341716"/>
              <a:gd name="connsiteX227" fmla="*/ 4018195 w 9336686"/>
              <a:gd name="connsiteY227" fmla="*/ 4212689 h 4341716"/>
              <a:gd name="connsiteX228" fmla="*/ 3889168 w 9336686"/>
              <a:gd name="connsiteY228" fmla="*/ 4341716 h 4341716"/>
              <a:gd name="connsiteX229" fmla="*/ 3889169 w 9336686"/>
              <a:gd name="connsiteY229" fmla="*/ 4341715 h 4341716"/>
              <a:gd name="connsiteX230" fmla="*/ 3760142 w 9336686"/>
              <a:gd name="connsiteY230" fmla="*/ 4212688 h 4341716"/>
              <a:gd name="connsiteX231" fmla="*/ 3760142 w 9336686"/>
              <a:gd name="connsiteY231" fmla="*/ 3745519 h 4341716"/>
              <a:gd name="connsiteX232" fmla="*/ 3751941 w 9336686"/>
              <a:gd name="connsiteY232" fmla="*/ 3699048 h 4341716"/>
              <a:gd name="connsiteX233" fmla="*/ 3652212 w 9336686"/>
              <a:gd name="connsiteY233" fmla="*/ 3613099 h 4341716"/>
              <a:gd name="connsiteX234" fmla="*/ 3628732 w 9336686"/>
              <a:gd name="connsiteY234" fmla="*/ 3610732 h 4341716"/>
              <a:gd name="connsiteX235" fmla="*/ 3628732 w 9336686"/>
              <a:gd name="connsiteY235" fmla="*/ 3609366 h 4341716"/>
              <a:gd name="connsiteX236" fmla="*/ 3584932 w 9336686"/>
              <a:gd name="connsiteY236" fmla="*/ 3600524 h 4341716"/>
              <a:gd name="connsiteX237" fmla="*/ 3506128 w 9336686"/>
              <a:gd name="connsiteY237" fmla="*/ 3481636 h 4341716"/>
              <a:gd name="connsiteX238" fmla="*/ 3506128 w 9336686"/>
              <a:gd name="connsiteY238" fmla="*/ 3431307 h 4341716"/>
              <a:gd name="connsiteX239" fmla="*/ 3500614 w 9336686"/>
              <a:gd name="connsiteY239" fmla="*/ 3403994 h 4341716"/>
              <a:gd name="connsiteX240" fmla="*/ 3381726 w 9336686"/>
              <a:gd name="connsiteY240" fmla="*/ 3325190 h 4341716"/>
              <a:gd name="connsiteX241" fmla="*/ 3290490 w 9336686"/>
              <a:gd name="connsiteY241" fmla="*/ 3362981 h 4341716"/>
              <a:gd name="connsiteX242" fmla="*/ 3263554 w 9336686"/>
              <a:gd name="connsiteY242" fmla="*/ 3402932 h 4341716"/>
              <a:gd name="connsiteX243" fmla="*/ 3263554 w 9336686"/>
              <a:gd name="connsiteY243" fmla="*/ 3631142 h 4341716"/>
              <a:gd name="connsiteX244" fmla="*/ 3134527 w 9336686"/>
              <a:gd name="connsiteY244" fmla="*/ 3760169 h 4341716"/>
              <a:gd name="connsiteX245" fmla="*/ 3134528 w 9336686"/>
              <a:gd name="connsiteY245" fmla="*/ 3760168 h 4341716"/>
              <a:gd name="connsiteX246" fmla="*/ 3005501 w 9336686"/>
              <a:gd name="connsiteY246" fmla="*/ 3631141 h 4341716"/>
              <a:gd name="connsiteX247" fmla="*/ 3005501 w 9336686"/>
              <a:gd name="connsiteY247" fmla="*/ 2991769 h 4341716"/>
              <a:gd name="connsiteX248" fmla="*/ 3000280 w 9336686"/>
              <a:gd name="connsiteY248" fmla="*/ 2965907 h 4341716"/>
              <a:gd name="connsiteX249" fmla="*/ 2881392 w 9336686"/>
              <a:gd name="connsiteY249" fmla="*/ 2887103 h 4341716"/>
              <a:gd name="connsiteX250" fmla="*/ 2762505 w 9336686"/>
              <a:gd name="connsiteY250" fmla="*/ 2965907 h 4341716"/>
              <a:gd name="connsiteX251" fmla="*/ 2762032 w 9336686"/>
              <a:gd name="connsiteY251" fmla="*/ 2968250 h 4341716"/>
              <a:gd name="connsiteX252" fmla="*/ 2762032 w 9336686"/>
              <a:gd name="connsiteY252" fmla="*/ 3113195 h 4341716"/>
              <a:gd name="connsiteX253" fmla="*/ 2683229 w 9336686"/>
              <a:gd name="connsiteY253" fmla="*/ 3232083 h 4341716"/>
              <a:gd name="connsiteX254" fmla="*/ 2635159 w 9336686"/>
              <a:gd name="connsiteY254" fmla="*/ 3241787 h 4341716"/>
              <a:gd name="connsiteX255" fmla="*/ 2635159 w 9336686"/>
              <a:gd name="connsiteY255" fmla="*/ 3242525 h 4341716"/>
              <a:gd name="connsiteX256" fmla="*/ 2611679 w 9336686"/>
              <a:gd name="connsiteY256" fmla="*/ 3244892 h 4341716"/>
              <a:gd name="connsiteX257" fmla="*/ 2534615 w 9336686"/>
              <a:gd name="connsiteY257" fmla="*/ 3291336 h 4341716"/>
              <a:gd name="connsiteX258" fmla="*/ 2512827 w 9336686"/>
              <a:gd name="connsiteY258" fmla="*/ 3329312 h 4341716"/>
              <a:gd name="connsiteX259" fmla="*/ 2512827 w 9336686"/>
              <a:gd name="connsiteY259" fmla="*/ 3454880 h 4341716"/>
              <a:gd name="connsiteX260" fmla="*/ 2434024 w 9336686"/>
              <a:gd name="connsiteY260" fmla="*/ 3573768 h 4341716"/>
              <a:gd name="connsiteX261" fmla="*/ 2385954 w 9336686"/>
              <a:gd name="connsiteY261" fmla="*/ 3583472 h 4341716"/>
              <a:gd name="connsiteX262" fmla="*/ 2385954 w 9336686"/>
              <a:gd name="connsiteY262" fmla="*/ 3584210 h 4341716"/>
              <a:gd name="connsiteX263" fmla="*/ 2362474 w 9336686"/>
              <a:gd name="connsiteY263" fmla="*/ 3586577 h 4341716"/>
              <a:gd name="connsiteX264" fmla="*/ 2285410 w 9336686"/>
              <a:gd name="connsiteY264" fmla="*/ 3633021 h 4341716"/>
              <a:gd name="connsiteX265" fmla="*/ 2273449 w 9336686"/>
              <a:gd name="connsiteY265" fmla="*/ 3653869 h 4341716"/>
              <a:gd name="connsiteX266" fmla="*/ 2273449 w 9336686"/>
              <a:gd name="connsiteY266" fmla="*/ 3867367 h 4341716"/>
              <a:gd name="connsiteX267" fmla="*/ 2144423 w 9336686"/>
              <a:gd name="connsiteY267" fmla="*/ 3996394 h 4341716"/>
              <a:gd name="connsiteX268" fmla="*/ 2144424 w 9336686"/>
              <a:gd name="connsiteY268" fmla="*/ 3996393 h 4341716"/>
              <a:gd name="connsiteX269" fmla="*/ 2015396 w 9336686"/>
              <a:gd name="connsiteY269" fmla="*/ 3867366 h 4341716"/>
              <a:gd name="connsiteX270" fmla="*/ 2015396 w 9336686"/>
              <a:gd name="connsiteY270" fmla="*/ 3400197 h 4341716"/>
              <a:gd name="connsiteX271" fmla="*/ 2007195 w 9336686"/>
              <a:gd name="connsiteY271" fmla="*/ 3353726 h 4341716"/>
              <a:gd name="connsiteX272" fmla="*/ 1907467 w 9336686"/>
              <a:gd name="connsiteY272" fmla="*/ 3267777 h 4341716"/>
              <a:gd name="connsiteX273" fmla="*/ 1883987 w 9336686"/>
              <a:gd name="connsiteY273" fmla="*/ 3265410 h 4341716"/>
              <a:gd name="connsiteX274" fmla="*/ 1883987 w 9336686"/>
              <a:gd name="connsiteY274" fmla="*/ 3264044 h 4341716"/>
              <a:gd name="connsiteX275" fmla="*/ 1840187 w 9336686"/>
              <a:gd name="connsiteY275" fmla="*/ 3255202 h 4341716"/>
              <a:gd name="connsiteX276" fmla="*/ 1761383 w 9336686"/>
              <a:gd name="connsiteY276" fmla="*/ 3136314 h 4341716"/>
              <a:gd name="connsiteX277" fmla="*/ 1761383 w 9336686"/>
              <a:gd name="connsiteY277" fmla="*/ 2996103 h 4341716"/>
              <a:gd name="connsiteX278" fmla="*/ 1755287 w 9336686"/>
              <a:gd name="connsiteY278" fmla="*/ 2965907 h 4341716"/>
              <a:gd name="connsiteX279" fmla="*/ 1636398 w 9336686"/>
              <a:gd name="connsiteY279" fmla="*/ 2887103 h 4341716"/>
              <a:gd name="connsiteX280" fmla="*/ 1517510 w 9336686"/>
              <a:gd name="connsiteY280" fmla="*/ 2965907 h 4341716"/>
              <a:gd name="connsiteX281" fmla="*/ 1515568 w 9336686"/>
              <a:gd name="connsiteY281" fmla="*/ 2975527 h 4341716"/>
              <a:gd name="connsiteX282" fmla="*/ 1515568 w 9336686"/>
              <a:gd name="connsiteY282" fmla="*/ 3239907 h 4341716"/>
              <a:gd name="connsiteX283" fmla="*/ 1386541 w 9336686"/>
              <a:gd name="connsiteY283" fmla="*/ 3368934 h 4341716"/>
              <a:gd name="connsiteX284" fmla="*/ 1386542 w 9336686"/>
              <a:gd name="connsiteY284" fmla="*/ 3368933 h 4341716"/>
              <a:gd name="connsiteX285" fmla="*/ 1257514 w 9336686"/>
              <a:gd name="connsiteY285" fmla="*/ 3239906 h 4341716"/>
              <a:gd name="connsiteX286" fmla="*/ 1257514 w 9336686"/>
              <a:gd name="connsiteY286" fmla="*/ 2772737 h 4341716"/>
              <a:gd name="connsiteX287" fmla="*/ 1249314 w 9336686"/>
              <a:gd name="connsiteY287" fmla="*/ 2726266 h 4341716"/>
              <a:gd name="connsiteX288" fmla="*/ 1149584 w 9336686"/>
              <a:gd name="connsiteY288" fmla="*/ 2640317 h 4341716"/>
              <a:gd name="connsiteX289" fmla="*/ 1126104 w 9336686"/>
              <a:gd name="connsiteY289" fmla="*/ 2637950 h 4341716"/>
              <a:gd name="connsiteX290" fmla="*/ 1126104 w 9336686"/>
              <a:gd name="connsiteY290" fmla="*/ 2636584 h 4341716"/>
              <a:gd name="connsiteX291" fmla="*/ 1082305 w 9336686"/>
              <a:gd name="connsiteY291" fmla="*/ 2627742 h 4341716"/>
              <a:gd name="connsiteX292" fmla="*/ 1003500 w 9336686"/>
              <a:gd name="connsiteY292" fmla="*/ 2508854 h 4341716"/>
              <a:gd name="connsiteX293" fmla="*/ 1003500 w 9336686"/>
              <a:gd name="connsiteY293" fmla="*/ 2387433 h 4341716"/>
              <a:gd name="connsiteX294" fmla="*/ 1003269 w 9336686"/>
              <a:gd name="connsiteY294" fmla="*/ 2386290 h 4341716"/>
              <a:gd name="connsiteX295" fmla="*/ 884381 w 9336686"/>
              <a:gd name="connsiteY295" fmla="*/ 2307486 h 4341716"/>
              <a:gd name="connsiteX296" fmla="*/ 765494 w 9336686"/>
              <a:gd name="connsiteY296" fmla="*/ 2386290 h 4341716"/>
              <a:gd name="connsiteX297" fmla="*/ 762038 w 9336686"/>
              <a:gd name="connsiteY297" fmla="*/ 2403410 h 4341716"/>
              <a:gd name="connsiteX298" fmla="*/ 762038 w 9336686"/>
              <a:gd name="connsiteY298" fmla="*/ 2614672 h 4341716"/>
              <a:gd name="connsiteX299" fmla="*/ 683235 w 9336686"/>
              <a:gd name="connsiteY299" fmla="*/ 2733560 h 4341716"/>
              <a:gd name="connsiteX300" fmla="*/ 635165 w 9336686"/>
              <a:gd name="connsiteY300" fmla="*/ 2743264 h 4341716"/>
              <a:gd name="connsiteX301" fmla="*/ 635165 w 9336686"/>
              <a:gd name="connsiteY301" fmla="*/ 2744002 h 4341716"/>
              <a:gd name="connsiteX302" fmla="*/ 611685 w 9336686"/>
              <a:gd name="connsiteY302" fmla="*/ 2746369 h 4341716"/>
              <a:gd name="connsiteX303" fmla="*/ 534621 w 9336686"/>
              <a:gd name="connsiteY303" fmla="*/ 2792813 h 4341716"/>
              <a:gd name="connsiteX304" fmla="*/ 512066 w 9336686"/>
              <a:gd name="connsiteY304" fmla="*/ 2832126 h 4341716"/>
              <a:gd name="connsiteX305" fmla="*/ 512066 w 9336686"/>
              <a:gd name="connsiteY305" fmla="*/ 3531739 h 4341716"/>
              <a:gd name="connsiteX306" fmla="*/ 383039 w 9336686"/>
              <a:gd name="connsiteY306" fmla="*/ 3660766 h 4341716"/>
              <a:gd name="connsiteX307" fmla="*/ 383040 w 9336686"/>
              <a:gd name="connsiteY307" fmla="*/ 3660765 h 4341716"/>
              <a:gd name="connsiteX308" fmla="*/ 254013 w 9336686"/>
              <a:gd name="connsiteY308" fmla="*/ 3531738 h 4341716"/>
              <a:gd name="connsiteX309" fmla="*/ 254013 w 9336686"/>
              <a:gd name="connsiteY309" fmla="*/ 3064569 h 4341716"/>
              <a:gd name="connsiteX310" fmla="*/ 245812 w 9336686"/>
              <a:gd name="connsiteY310" fmla="*/ 3018098 h 4341716"/>
              <a:gd name="connsiteX311" fmla="*/ 146083 w 9336686"/>
              <a:gd name="connsiteY311" fmla="*/ 2932149 h 4341716"/>
              <a:gd name="connsiteX312" fmla="*/ 122603 w 9336686"/>
              <a:gd name="connsiteY312" fmla="*/ 2929782 h 4341716"/>
              <a:gd name="connsiteX313" fmla="*/ 122603 w 9336686"/>
              <a:gd name="connsiteY313" fmla="*/ 2928416 h 4341716"/>
              <a:gd name="connsiteX314" fmla="*/ 78803 w 9336686"/>
              <a:gd name="connsiteY314" fmla="*/ 2919574 h 4341716"/>
              <a:gd name="connsiteX315" fmla="*/ 22035 w 9336686"/>
              <a:gd name="connsiteY315" fmla="*/ 2872826 h 4341716"/>
              <a:gd name="connsiteX316" fmla="*/ 0 w 9336686"/>
              <a:gd name="connsiteY316" fmla="*/ 2800689 h 4341716"/>
              <a:gd name="connsiteX317" fmla="*/ 0 w 9336686"/>
              <a:gd name="connsiteY317" fmla="*/ 783111 h 4341716"/>
              <a:gd name="connsiteX318" fmla="*/ 129027 w 9336686"/>
              <a:gd name="connsiteY318" fmla="*/ 654084 h 4341716"/>
              <a:gd name="connsiteX319" fmla="*/ 129026 w 9336686"/>
              <a:gd name="connsiteY319" fmla="*/ 654085 h 4341716"/>
              <a:gd name="connsiteX320" fmla="*/ 258053 w 9336686"/>
              <a:gd name="connsiteY320" fmla="*/ 783112 h 4341716"/>
              <a:gd name="connsiteX321" fmla="*/ 258053 w 9336686"/>
              <a:gd name="connsiteY321" fmla="*/ 1405848 h 4341716"/>
              <a:gd name="connsiteX322" fmla="*/ 274283 w 9336686"/>
              <a:gd name="connsiteY322" fmla="*/ 1432599 h 4341716"/>
              <a:gd name="connsiteX323" fmla="*/ 373847 w 9336686"/>
              <a:gd name="connsiteY323" fmla="*/ 1479553 h 4341716"/>
              <a:gd name="connsiteX324" fmla="*/ 492735 w 9336686"/>
              <a:gd name="connsiteY324" fmla="*/ 1400749 h 4341716"/>
              <a:gd name="connsiteX325" fmla="*/ 494536 w 9336686"/>
              <a:gd name="connsiteY325" fmla="*/ 1391827 h 4341716"/>
              <a:gd name="connsiteX326" fmla="*/ 494536 w 9336686"/>
              <a:gd name="connsiteY326" fmla="*/ 964051 h 4341716"/>
              <a:gd name="connsiteX327" fmla="*/ 623563 w 9336686"/>
              <a:gd name="connsiteY327" fmla="*/ 835024 h 4341716"/>
              <a:gd name="connsiteX328" fmla="*/ 623562 w 9336686"/>
              <a:gd name="connsiteY328" fmla="*/ 835025 h 4341716"/>
              <a:gd name="connsiteX329" fmla="*/ 752589 w 9336686"/>
              <a:gd name="connsiteY329" fmla="*/ 964052 h 4341716"/>
              <a:gd name="connsiteX330" fmla="*/ 752590 w 9336686"/>
              <a:gd name="connsiteY330" fmla="*/ 947529 h 4341716"/>
              <a:gd name="connsiteX331" fmla="*/ 762728 w 9336686"/>
              <a:gd name="connsiteY331" fmla="*/ 997748 h 4341716"/>
              <a:gd name="connsiteX332" fmla="*/ 881616 w 9336686"/>
              <a:gd name="connsiteY332" fmla="*/ 1076552 h 4341716"/>
              <a:gd name="connsiteX333" fmla="*/ 1000503 w 9336686"/>
              <a:gd name="connsiteY333" fmla="*/ 997748 h 4341716"/>
              <a:gd name="connsiteX334" fmla="*/ 1010267 w 9336686"/>
              <a:gd name="connsiteY334" fmla="*/ 949388 h 4341716"/>
              <a:gd name="connsiteX335" fmla="*/ 1010267 w 9336686"/>
              <a:gd name="connsiteY335" fmla="*/ 362986 h 4341716"/>
              <a:gd name="connsiteX336" fmla="*/ 1139294 w 9336686"/>
              <a:gd name="connsiteY336" fmla="*/ 233959 h 4341716"/>
              <a:gd name="connsiteX337" fmla="*/ 1139293 w 9336686"/>
              <a:gd name="connsiteY337" fmla="*/ 233960 h 4341716"/>
              <a:gd name="connsiteX338" fmla="*/ 1268320 w 9336686"/>
              <a:gd name="connsiteY338" fmla="*/ 362987 h 4341716"/>
              <a:gd name="connsiteX339" fmla="*/ 1268321 w 9336686"/>
              <a:gd name="connsiteY339" fmla="*/ 1259949 h 4341716"/>
              <a:gd name="connsiteX340" fmla="*/ 1278459 w 9336686"/>
              <a:gd name="connsiteY340" fmla="*/ 1310168 h 4341716"/>
              <a:gd name="connsiteX341" fmla="*/ 1397347 w 9336686"/>
              <a:gd name="connsiteY341" fmla="*/ 1388972 h 4341716"/>
              <a:gd name="connsiteX342" fmla="*/ 1516234 w 9336686"/>
              <a:gd name="connsiteY342" fmla="*/ 1310168 h 4341716"/>
              <a:gd name="connsiteX343" fmla="*/ 1519832 w 9336686"/>
              <a:gd name="connsiteY343" fmla="*/ 1292349 h 4341716"/>
              <a:gd name="connsiteX344" fmla="*/ 1519832 w 9336686"/>
              <a:gd name="connsiteY344" fmla="*/ 983403 h 4341716"/>
              <a:gd name="connsiteX345" fmla="*/ 1648859 w 9336686"/>
              <a:gd name="connsiteY345" fmla="*/ 854376 h 4341716"/>
              <a:gd name="connsiteX346" fmla="*/ 1648858 w 9336686"/>
              <a:gd name="connsiteY346" fmla="*/ 854377 h 4341716"/>
              <a:gd name="connsiteX347" fmla="*/ 1777885 w 9336686"/>
              <a:gd name="connsiteY347" fmla="*/ 983404 h 4341716"/>
              <a:gd name="connsiteX348" fmla="*/ 1777885 w 9336686"/>
              <a:gd name="connsiteY348" fmla="*/ 1363756 h 4341716"/>
              <a:gd name="connsiteX349" fmla="*/ 1785353 w 9336686"/>
              <a:gd name="connsiteY349" fmla="*/ 1400749 h 4341716"/>
              <a:gd name="connsiteX350" fmla="*/ 1904241 w 9336686"/>
              <a:gd name="connsiteY350" fmla="*/ 1479553 h 4341716"/>
              <a:gd name="connsiteX351" fmla="*/ 2033268 w 9336686"/>
              <a:gd name="connsiteY351" fmla="*/ 1350526 h 4341716"/>
              <a:gd name="connsiteX352" fmla="*/ 2033269 w 9336686"/>
              <a:gd name="connsiteY352" fmla="*/ 580034 h 4341716"/>
              <a:gd name="connsiteX353" fmla="*/ 2162296 w 9336686"/>
              <a:gd name="connsiteY353" fmla="*/ 451007 h 4341716"/>
              <a:gd name="connsiteX354" fmla="*/ 2162295 w 9336686"/>
              <a:gd name="connsiteY354" fmla="*/ 451008 h 4341716"/>
              <a:gd name="connsiteX355" fmla="*/ 2291322 w 9336686"/>
              <a:gd name="connsiteY355" fmla="*/ 580035 h 4341716"/>
              <a:gd name="connsiteX356" fmla="*/ 2291323 w 9336686"/>
              <a:gd name="connsiteY356" fmla="*/ 563512 h 4341716"/>
              <a:gd name="connsiteX357" fmla="*/ 2301461 w 9336686"/>
              <a:gd name="connsiteY357" fmla="*/ 613731 h 4341716"/>
              <a:gd name="connsiteX358" fmla="*/ 2420349 w 9336686"/>
              <a:gd name="connsiteY358" fmla="*/ 692535 h 4341716"/>
              <a:gd name="connsiteX359" fmla="*/ 2539236 w 9336686"/>
              <a:gd name="connsiteY359" fmla="*/ 613731 h 4341716"/>
              <a:gd name="connsiteX360" fmla="*/ 2549000 w 9336686"/>
              <a:gd name="connsiteY360" fmla="*/ 565370 h 4341716"/>
              <a:gd name="connsiteX361" fmla="*/ 2549000 w 9336686"/>
              <a:gd name="connsiteY361" fmla="*/ 480031 h 4341716"/>
              <a:gd name="connsiteX362" fmla="*/ 2678027 w 9336686"/>
              <a:gd name="connsiteY362" fmla="*/ 351004 h 4341716"/>
              <a:gd name="connsiteX363" fmla="*/ 2678026 w 9336686"/>
              <a:gd name="connsiteY363" fmla="*/ 351005 h 4341716"/>
              <a:gd name="connsiteX364" fmla="*/ 2807053 w 9336686"/>
              <a:gd name="connsiteY364" fmla="*/ 480032 h 4341716"/>
              <a:gd name="connsiteX365" fmla="*/ 2807054 w 9336686"/>
              <a:gd name="connsiteY365" fmla="*/ 1074052 h 4341716"/>
              <a:gd name="connsiteX366" fmla="*/ 2817192 w 9336686"/>
              <a:gd name="connsiteY366" fmla="*/ 1124271 h 4341716"/>
              <a:gd name="connsiteX367" fmla="*/ 2936080 w 9336686"/>
              <a:gd name="connsiteY367" fmla="*/ 1203075 h 4341716"/>
              <a:gd name="connsiteX368" fmla="*/ 3054967 w 9336686"/>
              <a:gd name="connsiteY368" fmla="*/ 1124271 h 4341716"/>
              <a:gd name="connsiteX369" fmla="*/ 3058565 w 9336686"/>
              <a:gd name="connsiteY369" fmla="*/ 1106452 h 4341716"/>
              <a:gd name="connsiteX370" fmla="*/ 3058565 w 9336686"/>
              <a:gd name="connsiteY370" fmla="*/ 1017534 h 4341716"/>
              <a:gd name="connsiteX371" fmla="*/ 3187592 w 9336686"/>
              <a:gd name="connsiteY371" fmla="*/ 888507 h 4341716"/>
              <a:gd name="connsiteX372" fmla="*/ 3187591 w 9336686"/>
              <a:gd name="connsiteY372" fmla="*/ 888508 h 4341716"/>
              <a:gd name="connsiteX373" fmla="*/ 3316618 w 9336686"/>
              <a:gd name="connsiteY373" fmla="*/ 1017535 h 4341716"/>
              <a:gd name="connsiteX374" fmla="*/ 3316618 w 9336686"/>
              <a:gd name="connsiteY374" fmla="*/ 1087278 h 4341716"/>
              <a:gd name="connsiteX375" fmla="*/ 3324086 w 9336686"/>
              <a:gd name="connsiteY375" fmla="*/ 1124271 h 4341716"/>
              <a:gd name="connsiteX376" fmla="*/ 3442974 w 9336686"/>
              <a:gd name="connsiteY376" fmla="*/ 1203075 h 4341716"/>
              <a:gd name="connsiteX377" fmla="*/ 3561862 w 9336686"/>
              <a:gd name="connsiteY377" fmla="*/ 1124271 h 4341716"/>
              <a:gd name="connsiteX378" fmla="*/ 3571625 w 9336686"/>
              <a:gd name="connsiteY378" fmla="*/ 1075911 h 4341716"/>
              <a:gd name="connsiteX379" fmla="*/ 3571625 w 9336686"/>
              <a:gd name="connsiteY379" fmla="*/ 783111 h 4341716"/>
              <a:gd name="connsiteX380" fmla="*/ 3700652 w 9336686"/>
              <a:gd name="connsiteY380" fmla="*/ 654084 h 4341716"/>
              <a:gd name="connsiteX381" fmla="*/ 3700651 w 9336686"/>
              <a:gd name="connsiteY381" fmla="*/ 654085 h 4341716"/>
              <a:gd name="connsiteX382" fmla="*/ 3829678 w 9336686"/>
              <a:gd name="connsiteY382" fmla="*/ 783112 h 4341716"/>
              <a:gd name="connsiteX383" fmla="*/ 3829678 w 9336686"/>
              <a:gd name="connsiteY383" fmla="*/ 1405848 h 4341716"/>
              <a:gd name="connsiteX384" fmla="*/ 3845908 w 9336686"/>
              <a:gd name="connsiteY384" fmla="*/ 1432599 h 4341716"/>
              <a:gd name="connsiteX385" fmla="*/ 3945472 w 9336686"/>
              <a:gd name="connsiteY385" fmla="*/ 1479553 h 4341716"/>
              <a:gd name="connsiteX386" fmla="*/ 4036708 w 9336686"/>
              <a:gd name="connsiteY386" fmla="*/ 1441762 h 4341716"/>
              <a:gd name="connsiteX387" fmla="*/ 4062914 w 9336686"/>
              <a:gd name="connsiteY387" fmla="*/ 1402893 h 4341716"/>
              <a:gd name="connsiteX388" fmla="*/ 4062914 w 9336686"/>
              <a:gd name="connsiteY388" fmla="*/ 1326765 h 4341716"/>
              <a:gd name="connsiteX389" fmla="*/ 4141718 w 9336686"/>
              <a:gd name="connsiteY389" fmla="*/ 1207877 h 4341716"/>
              <a:gd name="connsiteX390" fmla="*/ 4185518 w 9336686"/>
              <a:gd name="connsiteY390" fmla="*/ 1199035 h 4341716"/>
              <a:gd name="connsiteX391" fmla="*/ 4185518 w 9336686"/>
              <a:gd name="connsiteY391" fmla="*/ 1197669 h 4341716"/>
              <a:gd name="connsiteX392" fmla="*/ 4208998 w 9336686"/>
              <a:gd name="connsiteY392" fmla="*/ 1195302 h 4341716"/>
              <a:gd name="connsiteX393" fmla="*/ 4308727 w 9336686"/>
              <a:gd name="connsiteY393" fmla="*/ 1109353 h 4341716"/>
              <a:gd name="connsiteX394" fmla="*/ 4316928 w 9336686"/>
              <a:gd name="connsiteY394" fmla="*/ 1062882 h 4341716"/>
              <a:gd name="connsiteX395" fmla="*/ 4316928 w 9336686"/>
              <a:gd name="connsiteY395" fmla="*/ 595713 h 4341716"/>
              <a:gd name="connsiteX396" fmla="*/ 4445955 w 9336686"/>
              <a:gd name="connsiteY396" fmla="*/ 466686 h 4341716"/>
              <a:gd name="connsiteX397" fmla="*/ 4445954 w 9336686"/>
              <a:gd name="connsiteY397" fmla="*/ 466685 h 4341716"/>
              <a:gd name="connsiteX398" fmla="*/ 4574981 w 9336686"/>
              <a:gd name="connsiteY398" fmla="*/ 595712 h 4341716"/>
              <a:gd name="connsiteX399" fmla="*/ 4574981 w 9336686"/>
              <a:gd name="connsiteY399" fmla="*/ 916347 h 4341716"/>
              <a:gd name="connsiteX400" fmla="*/ 4592149 w 9336686"/>
              <a:gd name="connsiteY400" fmla="*/ 944642 h 4341716"/>
              <a:gd name="connsiteX401" fmla="*/ 4691712 w 9336686"/>
              <a:gd name="connsiteY401" fmla="*/ 991596 h 4341716"/>
              <a:gd name="connsiteX402" fmla="*/ 4810600 w 9336686"/>
              <a:gd name="connsiteY402" fmla="*/ 912792 h 4341716"/>
              <a:gd name="connsiteX403" fmla="*/ 4816700 w 9336686"/>
              <a:gd name="connsiteY403" fmla="*/ 882576 h 4341716"/>
              <a:gd name="connsiteX404" fmla="*/ 4816700 w 9336686"/>
              <a:gd name="connsiteY404" fmla="*/ 275141 h 4341716"/>
              <a:gd name="connsiteX405" fmla="*/ 4945727 w 9336686"/>
              <a:gd name="connsiteY405" fmla="*/ 146114 h 4341716"/>
              <a:gd name="connsiteX406" fmla="*/ 4945726 w 9336686"/>
              <a:gd name="connsiteY406" fmla="*/ 146115 h 4341716"/>
              <a:gd name="connsiteX407" fmla="*/ 5074753 w 9336686"/>
              <a:gd name="connsiteY407" fmla="*/ 275142 h 4341716"/>
              <a:gd name="connsiteX408" fmla="*/ 5074753 w 9336686"/>
              <a:gd name="connsiteY408" fmla="*/ 386500 h 4341716"/>
              <a:gd name="connsiteX409" fmla="*/ 5076579 w 9336686"/>
              <a:gd name="connsiteY409" fmla="*/ 395545 h 4341716"/>
              <a:gd name="connsiteX410" fmla="*/ 5195465 w 9336686"/>
              <a:gd name="connsiteY410" fmla="*/ 474349 h 4341716"/>
              <a:gd name="connsiteX411" fmla="*/ 5314353 w 9336686"/>
              <a:gd name="connsiteY411" fmla="*/ 395545 h 4341716"/>
              <a:gd name="connsiteX412" fmla="*/ 5318490 w 9336686"/>
              <a:gd name="connsiteY412" fmla="*/ 375052 h 4341716"/>
              <a:gd name="connsiteX413" fmla="*/ 5318490 w 9336686"/>
              <a:gd name="connsiteY413" fmla="*/ 129027 h 4341716"/>
              <a:gd name="connsiteX414" fmla="*/ 5447517 w 9336686"/>
              <a:gd name="connsiteY414"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5 w 9336686"/>
              <a:gd name="connsiteY143" fmla="*/ 3394187 h 4341716"/>
              <a:gd name="connsiteX144" fmla="*/ 8573957 w 9336686"/>
              <a:gd name="connsiteY144" fmla="*/ 3343968 h 4341716"/>
              <a:gd name="connsiteX145" fmla="*/ 8455069 w 9336686"/>
              <a:gd name="connsiteY145" fmla="*/ 3265164 h 4341716"/>
              <a:gd name="connsiteX146" fmla="*/ 8336182 w 9336686"/>
              <a:gd name="connsiteY146" fmla="*/ 3343968 h 4341716"/>
              <a:gd name="connsiteX147" fmla="*/ 8326418 w 9336686"/>
              <a:gd name="connsiteY147" fmla="*/ 3392328 h 4341716"/>
              <a:gd name="connsiteX148" fmla="*/ 8326418 w 9336686"/>
              <a:gd name="connsiteY148" fmla="*/ 3978730 h 4341716"/>
              <a:gd name="connsiteX149" fmla="*/ 8197391 w 9336686"/>
              <a:gd name="connsiteY149" fmla="*/ 4107757 h 4341716"/>
              <a:gd name="connsiteX150" fmla="*/ 8197392 w 9336686"/>
              <a:gd name="connsiteY150" fmla="*/ 4107756 h 4341716"/>
              <a:gd name="connsiteX151" fmla="*/ 8068365 w 9336686"/>
              <a:gd name="connsiteY151" fmla="*/ 3978729 h 4341716"/>
              <a:gd name="connsiteX152" fmla="*/ 8068364 w 9336686"/>
              <a:gd name="connsiteY152" fmla="*/ 3081767 h 4341716"/>
              <a:gd name="connsiteX153" fmla="*/ 8058226 w 9336686"/>
              <a:gd name="connsiteY153" fmla="*/ 3031548 h 4341716"/>
              <a:gd name="connsiteX154" fmla="*/ 7939338 w 9336686"/>
              <a:gd name="connsiteY154" fmla="*/ 2952744 h 4341716"/>
              <a:gd name="connsiteX155" fmla="*/ 7820451 w 9336686"/>
              <a:gd name="connsiteY155" fmla="*/ 3031548 h 4341716"/>
              <a:gd name="connsiteX156" fmla="*/ 7816853 w 9336686"/>
              <a:gd name="connsiteY156" fmla="*/ 3049367 h 4341716"/>
              <a:gd name="connsiteX157" fmla="*/ 7816853 w 9336686"/>
              <a:gd name="connsiteY157" fmla="*/ 3358313 h 4341716"/>
              <a:gd name="connsiteX158" fmla="*/ 7687826 w 9336686"/>
              <a:gd name="connsiteY158" fmla="*/ 3487340 h 4341716"/>
              <a:gd name="connsiteX159" fmla="*/ 7687827 w 9336686"/>
              <a:gd name="connsiteY159" fmla="*/ 3487339 h 4341716"/>
              <a:gd name="connsiteX160" fmla="*/ 7558800 w 9336686"/>
              <a:gd name="connsiteY160" fmla="*/ 3358312 h 4341716"/>
              <a:gd name="connsiteX161" fmla="*/ 7558800 w 9336686"/>
              <a:gd name="connsiteY161" fmla="*/ 2977960 h 4341716"/>
              <a:gd name="connsiteX162" fmla="*/ 7551332 w 9336686"/>
              <a:gd name="connsiteY162" fmla="*/ 2940967 h 4341716"/>
              <a:gd name="connsiteX163" fmla="*/ 7432444 w 9336686"/>
              <a:gd name="connsiteY163" fmla="*/ 2862163 h 4341716"/>
              <a:gd name="connsiteX164" fmla="*/ 7303417 w 9336686"/>
              <a:gd name="connsiteY164" fmla="*/ 2991190 h 4341716"/>
              <a:gd name="connsiteX165" fmla="*/ 7303416 w 9336686"/>
              <a:gd name="connsiteY165" fmla="*/ 3761682 h 4341716"/>
              <a:gd name="connsiteX166" fmla="*/ 7174389 w 9336686"/>
              <a:gd name="connsiteY166" fmla="*/ 3890709 h 4341716"/>
              <a:gd name="connsiteX167" fmla="*/ 7174390 w 9336686"/>
              <a:gd name="connsiteY167" fmla="*/ 3890708 h 4341716"/>
              <a:gd name="connsiteX168" fmla="*/ 7045363 w 9336686"/>
              <a:gd name="connsiteY168" fmla="*/ 3761681 h 4341716"/>
              <a:gd name="connsiteX169" fmla="*/ 7045362 w 9336686"/>
              <a:gd name="connsiteY169" fmla="*/ 3778204 h 4341716"/>
              <a:gd name="connsiteX170" fmla="*/ 7035224 w 9336686"/>
              <a:gd name="connsiteY170" fmla="*/ 3727985 h 4341716"/>
              <a:gd name="connsiteX171" fmla="*/ 6916336 w 9336686"/>
              <a:gd name="connsiteY171" fmla="*/ 3649181 h 4341716"/>
              <a:gd name="connsiteX172" fmla="*/ 6797449 w 9336686"/>
              <a:gd name="connsiteY172" fmla="*/ 3727985 h 4341716"/>
              <a:gd name="connsiteX173" fmla="*/ 6787685 w 9336686"/>
              <a:gd name="connsiteY173" fmla="*/ 3776346 h 4341716"/>
              <a:gd name="connsiteX174" fmla="*/ 6787685 w 9336686"/>
              <a:gd name="connsiteY174" fmla="*/ 3861685 h 4341716"/>
              <a:gd name="connsiteX175" fmla="*/ 6658658 w 9336686"/>
              <a:gd name="connsiteY175" fmla="*/ 3990712 h 4341716"/>
              <a:gd name="connsiteX176" fmla="*/ 6658659 w 9336686"/>
              <a:gd name="connsiteY176" fmla="*/ 3990711 h 4341716"/>
              <a:gd name="connsiteX177" fmla="*/ 6529632 w 9336686"/>
              <a:gd name="connsiteY177" fmla="*/ 3861684 h 4341716"/>
              <a:gd name="connsiteX178" fmla="*/ 6529631 w 9336686"/>
              <a:gd name="connsiteY178" fmla="*/ 3267664 h 4341716"/>
              <a:gd name="connsiteX179" fmla="*/ 6519493 w 9336686"/>
              <a:gd name="connsiteY179" fmla="*/ 3217445 h 4341716"/>
              <a:gd name="connsiteX180" fmla="*/ 6400605 w 9336686"/>
              <a:gd name="connsiteY180" fmla="*/ 3138641 h 4341716"/>
              <a:gd name="connsiteX181" fmla="*/ 6281718 w 9336686"/>
              <a:gd name="connsiteY181" fmla="*/ 3217445 h 4341716"/>
              <a:gd name="connsiteX182" fmla="*/ 6278120 w 9336686"/>
              <a:gd name="connsiteY182" fmla="*/ 3235264 h 4341716"/>
              <a:gd name="connsiteX183" fmla="*/ 6278120 w 9336686"/>
              <a:gd name="connsiteY183" fmla="*/ 3324182 h 4341716"/>
              <a:gd name="connsiteX184" fmla="*/ 6149093 w 9336686"/>
              <a:gd name="connsiteY184" fmla="*/ 3453209 h 4341716"/>
              <a:gd name="connsiteX185" fmla="*/ 6149094 w 9336686"/>
              <a:gd name="connsiteY185" fmla="*/ 3453208 h 4341716"/>
              <a:gd name="connsiteX186" fmla="*/ 6020067 w 9336686"/>
              <a:gd name="connsiteY186" fmla="*/ 3324181 h 4341716"/>
              <a:gd name="connsiteX187" fmla="*/ 6020067 w 9336686"/>
              <a:gd name="connsiteY187" fmla="*/ 3254438 h 4341716"/>
              <a:gd name="connsiteX188" fmla="*/ 6012599 w 9336686"/>
              <a:gd name="connsiteY188" fmla="*/ 3217445 h 4341716"/>
              <a:gd name="connsiteX189" fmla="*/ 5893711 w 9336686"/>
              <a:gd name="connsiteY189" fmla="*/ 3138641 h 4341716"/>
              <a:gd name="connsiteX190" fmla="*/ 5774823 w 9336686"/>
              <a:gd name="connsiteY190" fmla="*/ 3217445 h 4341716"/>
              <a:gd name="connsiteX191" fmla="*/ 5765060 w 9336686"/>
              <a:gd name="connsiteY191" fmla="*/ 3265805 h 4341716"/>
              <a:gd name="connsiteX192" fmla="*/ 5765060 w 9336686"/>
              <a:gd name="connsiteY192" fmla="*/ 3558605 h 4341716"/>
              <a:gd name="connsiteX193" fmla="*/ 5636033 w 9336686"/>
              <a:gd name="connsiteY193" fmla="*/ 3687632 h 4341716"/>
              <a:gd name="connsiteX194" fmla="*/ 5636034 w 9336686"/>
              <a:gd name="connsiteY194" fmla="*/ 3687631 h 4341716"/>
              <a:gd name="connsiteX195" fmla="*/ 5507007 w 9336686"/>
              <a:gd name="connsiteY195" fmla="*/ 3558604 h 4341716"/>
              <a:gd name="connsiteX196" fmla="*/ 5507007 w 9336686"/>
              <a:gd name="connsiteY196" fmla="*/ 2935868 h 4341716"/>
              <a:gd name="connsiteX197" fmla="*/ 5490777 w 9336686"/>
              <a:gd name="connsiteY197" fmla="*/ 2909117 h 4341716"/>
              <a:gd name="connsiteX198" fmla="*/ 5391213 w 9336686"/>
              <a:gd name="connsiteY198" fmla="*/ 2862163 h 4341716"/>
              <a:gd name="connsiteX199" fmla="*/ 5299977 w 9336686"/>
              <a:gd name="connsiteY199" fmla="*/ 2899954 h 4341716"/>
              <a:gd name="connsiteX200" fmla="*/ 5273771 w 9336686"/>
              <a:gd name="connsiteY200" fmla="*/ 2938823 h 4341716"/>
              <a:gd name="connsiteX201" fmla="*/ 5273771 w 9336686"/>
              <a:gd name="connsiteY201" fmla="*/ 3014951 h 4341716"/>
              <a:gd name="connsiteX202" fmla="*/ 5194967 w 9336686"/>
              <a:gd name="connsiteY202" fmla="*/ 3133839 h 4341716"/>
              <a:gd name="connsiteX203" fmla="*/ 5151167 w 9336686"/>
              <a:gd name="connsiteY203" fmla="*/ 3142681 h 4341716"/>
              <a:gd name="connsiteX204" fmla="*/ 5151167 w 9336686"/>
              <a:gd name="connsiteY204" fmla="*/ 3144047 h 4341716"/>
              <a:gd name="connsiteX205" fmla="*/ 5127687 w 9336686"/>
              <a:gd name="connsiteY205" fmla="*/ 3146414 h 4341716"/>
              <a:gd name="connsiteX206" fmla="*/ 5027958 w 9336686"/>
              <a:gd name="connsiteY206" fmla="*/ 3232363 h 4341716"/>
              <a:gd name="connsiteX207" fmla="*/ 5019757 w 9336686"/>
              <a:gd name="connsiteY207" fmla="*/ 3278834 h 4341716"/>
              <a:gd name="connsiteX208" fmla="*/ 5019757 w 9336686"/>
              <a:gd name="connsiteY208" fmla="*/ 3746003 h 4341716"/>
              <a:gd name="connsiteX209" fmla="*/ 4890730 w 9336686"/>
              <a:gd name="connsiteY209" fmla="*/ 3875030 h 4341716"/>
              <a:gd name="connsiteX210" fmla="*/ 4890731 w 9336686"/>
              <a:gd name="connsiteY210" fmla="*/ 3875031 h 4341716"/>
              <a:gd name="connsiteX211" fmla="*/ 4761704 w 9336686"/>
              <a:gd name="connsiteY211" fmla="*/ 3746004 h 4341716"/>
              <a:gd name="connsiteX212" fmla="*/ 4761704 w 9336686"/>
              <a:gd name="connsiteY212" fmla="*/ 3425369 h 4341716"/>
              <a:gd name="connsiteX213" fmla="*/ 4744536 w 9336686"/>
              <a:gd name="connsiteY213" fmla="*/ 3397074 h 4341716"/>
              <a:gd name="connsiteX214" fmla="*/ 4644973 w 9336686"/>
              <a:gd name="connsiteY214" fmla="*/ 3350120 h 4341716"/>
              <a:gd name="connsiteX215" fmla="*/ 4526085 w 9336686"/>
              <a:gd name="connsiteY215" fmla="*/ 3428924 h 4341716"/>
              <a:gd name="connsiteX216" fmla="*/ 4519985 w 9336686"/>
              <a:gd name="connsiteY216" fmla="*/ 3459140 h 4341716"/>
              <a:gd name="connsiteX217" fmla="*/ 4519985 w 9336686"/>
              <a:gd name="connsiteY217" fmla="*/ 4066575 h 4341716"/>
              <a:gd name="connsiteX218" fmla="*/ 4390958 w 9336686"/>
              <a:gd name="connsiteY218" fmla="*/ 4195602 h 4341716"/>
              <a:gd name="connsiteX219" fmla="*/ 4390959 w 9336686"/>
              <a:gd name="connsiteY219" fmla="*/ 4195601 h 4341716"/>
              <a:gd name="connsiteX220" fmla="*/ 4261932 w 9336686"/>
              <a:gd name="connsiteY220" fmla="*/ 4066574 h 4341716"/>
              <a:gd name="connsiteX221" fmla="*/ 4261932 w 9336686"/>
              <a:gd name="connsiteY221" fmla="*/ 3955216 h 4341716"/>
              <a:gd name="connsiteX222" fmla="*/ 4260106 w 9336686"/>
              <a:gd name="connsiteY222" fmla="*/ 3946171 h 4341716"/>
              <a:gd name="connsiteX223" fmla="*/ 4141220 w 9336686"/>
              <a:gd name="connsiteY223" fmla="*/ 3867367 h 4341716"/>
              <a:gd name="connsiteX224" fmla="*/ 4022332 w 9336686"/>
              <a:gd name="connsiteY224" fmla="*/ 3946171 h 4341716"/>
              <a:gd name="connsiteX225" fmla="*/ 4018195 w 9336686"/>
              <a:gd name="connsiteY225" fmla="*/ 3966664 h 4341716"/>
              <a:gd name="connsiteX226" fmla="*/ 4018195 w 9336686"/>
              <a:gd name="connsiteY226" fmla="*/ 4212689 h 4341716"/>
              <a:gd name="connsiteX227" fmla="*/ 3889168 w 9336686"/>
              <a:gd name="connsiteY227" fmla="*/ 4341716 h 4341716"/>
              <a:gd name="connsiteX228" fmla="*/ 3889169 w 9336686"/>
              <a:gd name="connsiteY228" fmla="*/ 4341715 h 4341716"/>
              <a:gd name="connsiteX229" fmla="*/ 3760142 w 9336686"/>
              <a:gd name="connsiteY229" fmla="*/ 4212688 h 4341716"/>
              <a:gd name="connsiteX230" fmla="*/ 3760142 w 9336686"/>
              <a:gd name="connsiteY230" fmla="*/ 3745519 h 4341716"/>
              <a:gd name="connsiteX231" fmla="*/ 3751941 w 9336686"/>
              <a:gd name="connsiteY231" fmla="*/ 3699048 h 4341716"/>
              <a:gd name="connsiteX232" fmla="*/ 3652212 w 9336686"/>
              <a:gd name="connsiteY232" fmla="*/ 3613099 h 4341716"/>
              <a:gd name="connsiteX233" fmla="*/ 3628732 w 9336686"/>
              <a:gd name="connsiteY233" fmla="*/ 3610732 h 4341716"/>
              <a:gd name="connsiteX234" fmla="*/ 3628732 w 9336686"/>
              <a:gd name="connsiteY234" fmla="*/ 3609366 h 4341716"/>
              <a:gd name="connsiteX235" fmla="*/ 3584932 w 9336686"/>
              <a:gd name="connsiteY235" fmla="*/ 3600524 h 4341716"/>
              <a:gd name="connsiteX236" fmla="*/ 3506128 w 9336686"/>
              <a:gd name="connsiteY236" fmla="*/ 3481636 h 4341716"/>
              <a:gd name="connsiteX237" fmla="*/ 3506128 w 9336686"/>
              <a:gd name="connsiteY237" fmla="*/ 3431307 h 4341716"/>
              <a:gd name="connsiteX238" fmla="*/ 3500614 w 9336686"/>
              <a:gd name="connsiteY238" fmla="*/ 3403994 h 4341716"/>
              <a:gd name="connsiteX239" fmla="*/ 3381726 w 9336686"/>
              <a:gd name="connsiteY239" fmla="*/ 3325190 h 4341716"/>
              <a:gd name="connsiteX240" fmla="*/ 3290490 w 9336686"/>
              <a:gd name="connsiteY240" fmla="*/ 3362981 h 4341716"/>
              <a:gd name="connsiteX241" fmla="*/ 3263554 w 9336686"/>
              <a:gd name="connsiteY241" fmla="*/ 3402932 h 4341716"/>
              <a:gd name="connsiteX242" fmla="*/ 3263554 w 9336686"/>
              <a:gd name="connsiteY242" fmla="*/ 3631142 h 4341716"/>
              <a:gd name="connsiteX243" fmla="*/ 3134527 w 9336686"/>
              <a:gd name="connsiteY243" fmla="*/ 3760169 h 4341716"/>
              <a:gd name="connsiteX244" fmla="*/ 3134528 w 9336686"/>
              <a:gd name="connsiteY244" fmla="*/ 3760168 h 4341716"/>
              <a:gd name="connsiteX245" fmla="*/ 3005501 w 9336686"/>
              <a:gd name="connsiteY245" fmla="*/ 3631141 h 4341716"/>
              <a:gd name="connsiteX246" fmla="*/ 3005501 w 9336686"/>
              <a:gd name="connsiteY246" fmla="*/ 2991769 h 4341716"/>
              <a:gd name="connsiteX247" fmla="*/ 3000280 w 9336686"/>
              <a:gd name="connsiteY247" fmla="*/ 2965907 h 4341716"/>
              <a:gd name="connsiteX248" fmla="*/ 2881392 w 9336686"/>
              <a:gd name="connsiteY248" fmla="*/ 2887103 h 4341716"/>
              <a:gd name="connsiteX249" fmla="*/ 2762505 w 9336686"/>
              <a:gd name="connsiteY249" fmla="*/ 2965907 h 4341716"/>
              <a:gd name="connsiteX250" fmla="*/ 2762032 w 9336686"/>
              <a:gd name="connsiteY250" fmla="*/ 2968250 h 4341716"/>
              <a:gd name="connsiteX251" fmla="*/ 2762032 w 9336686"/>
              <a:gd name="connsiteY251" fmla="*/ 3113195 h 4341716"/>
              <a:gd name="connsiteX252" fmla="*/ 2683229 w 9336686"/>
              <a:gd name="connsiteY252" fmla="*/ 3232083 h 4341716"/>
              <a:gd name="connsiteX253" fmla="*/ 2635159 w 9336686"/>
              <a:gd name="connsiteY253" fmla="*/ 3241787 h 4341716"/>
              <a:gd name="connsiteX254" fmla="*/ 2635159 w 9336686"/>
              <a:gd name="connsiteY254" fmla="*/ 3242525 h 4341716"/>
              <a:gd name="connsiteX255" fmla="*/ 2611679 w 9336686"/>
              <a:gd name="connsiteY255" fmla="*/ 3244892 h 4341716"/>
              <a:gd name="connsiteX256" fmla="*/ 2534615 w 9336686"/>
              <a:gd name="connsiteY256" fmla="*/ 3291336 h 4341716"/>
              <a:gd name="connsiteX257" fmla="*/ 2512827 w 9336686"/>
              <a:gd name="connsiteY257" fmla="*/ 3329312 h 4341716"/>
              <a:gd name="connsiteX258" fmla="*/ 2512827 w 9336686"/>
              <a:gd name="connsiteY258" fmla="*/ 3454880 h 4341716"/>
              <a:gd name="connsiteX259" fmla="*/ 2434024 w 9336686"/>
              <a:gd name="connsiteY259" fmla="*/ 3573768 h 4341716"/>
              <a:gd name="connsiteX260" fmla="*/ 2385954 w 9336686"/>
              <a:gd name="connsiteY260" fmla="*/ 3583472 h 4341716"/>
              <a:gd name="connsiteX261" fmla="*/ 2385954 w 9336686"/>
              <a:gd name="connsiteY261" fmla="*/ 3584210 h 4341716"/>
              <a:gd name="connsiteX262" fmla="*/ 2362474 w 9336686"/>
              <a:gd name="connsiteY262" fmla="*/ 3586577 h 4341716"/>
              <a:gd name="connsiteX263" fmla="*/ 2285410 w 9336686"/>
              <a:gd name="connsiteY263" fmla="*/ 3633021 h 4341716"/>
              <a:gd name="connsiteX264" fmla="*/ 2273449 w 9336686"/>
              <a:gd name="connsiteY264" fmla="*/ 3653869 h 4341716"/>
              <a:gd name="connsiteX265" fmla="*/ 2273449 w 9336686"/>
              <a:gd name="connsiteY265" fmla="*/ 3867367 h 4341716"/>
              <a:gd name="connsiteX266" fmla="*/ 2144423 w 9336686"/>
              <a:gd name="connsiteY266" fmla="*/ 3996394 h 4341716"/>
              <a:gd name="connsiteX267" fmla="*/ 2144424 w 9336686"/>
              <a:gd name="connsiteY267" fmla="*/ 3996393 h 4341716"/>
              <a:gd name="connsiteX268" fmla="*/ 2015396 w 9336686"/>
              <a:gd name="connsiteY268" fmla="*/ 3867366 h 4341716"/>
              <a:gd name="connsiteX269" fmla="*/ 2015396 w 9336686"/>
              <a:gd name="connsiteY269" fmla="*/ 3400197 h 4341716"/>
              <a:gd name="connsiteX270" fmla="*/ 2007195 w 9336686"/>
              <a:gd name="connsiteY270" fmla="*/ 3353726 h 4341716"/>
              <a:gd name="connsiteX271" fmla="*/ 1907467 w 9336686"/>
              <a:gd name="connsiteY271" fmla="*/ 3267777 h 4341716"/>
              <a:gd name="connsiteX272" fmla="*/ 1883987 w 9336686"/>
              <a:gd name="connsiteY272" fmla="*/ 3265410 h 4341716"/>
              <a:gd name="connsiteX273" fmla="*/ 1883987 w 9336686"/>
              <a:gd name="connsiteY273" fmla="*/ 3264044 h 4341716"/>
              <a:gd name="connsiteX274" fmla="*/ 1840187 w 9336686"/>
              <a:gd name="connsiteY274" fmla="*/ 3255202 h 4341716"/>
              <a:gd name="connsiteX275" fmla="*/ 1761383 w 9336686"/>
              <a:gd name="connsiteY275" fmla="*/ 3136314 h 4341716"/>
              <a:gd name="connsiteX276" fmla="*/ 1761383 w 9336686"/>
              <a:gd name="connsiteY276" fmla="*/ 2996103 h 4341716"/>
              <a:gd name="connsiteX277" fmla="*/ 1755287 w 9336686"/>
              <a:gd name="connsiteY277" fmla="*/ 2965907 h 4341716"/>
              <a:gd name="connsiteX278" fmla="*/ 1636398 w 9336686"/>
              <a:gd name="connsiteY278" fmla="*/ 2887103 h 4341716"/>
              <a:gd name="connsiteX279" fmla="*/ 1517510 w 9336686"/>
              <a:gd name="connsiteY279" fmla="*/ 2965907 h 4341716"/>
              <a:gd name="connsiteX280" fmla="*/ 1515568 w 9336686"/>
              <a:gd name="connsiteY280" fmla="*/ 2975527 h 4341716"/>
              <a:gd name="connsiteX281" fmla="*/ 1515568 w 9336686"/>
              <a:gd name="connsiteY281" fmla="*/ 3239907 h 4341716"/>
              <a:gd name="connsiteX282" fmla="*/ 1386541 w 9336686"/>
              <a:gd name="connsiteY282" fmla="*/ 3368934 h 4341716"/>
              <a:gd name="connsiteX283" fmla="*/ 1386542 w 9336686"/>
              <a:gd name="connsiteY283" fmla="*/ 3368933 h 4341716"/>
              <a:gd name="connsiteX284" fmla="*/ 1257514 w 9336686"/>
              <a:gd name="connsiteY284" fmla="*/ 3239906 h 4341716"/>
              <a:gd name="connsiteX285" fmla="*/ 1257514 w 9336686"/>
              <a:gd name="connsiteY285" fmla="*/ 2772737 h 4341716"/>
              <a:gd name="connsiteX286" fmla="*/ 1249314 w 9336686"/>
              <a:gd name="connsiteY286" fmla="*/ 2726266 h 4341716"/>
              <a:gd name="connsiteX287" fmla="*/ 1149584 w 9336686"/>
              <a:gd name="connsiteY287" fmla="*/ 2640317 h 4341716"/>
              <a:gd name="connsiteX288" fmla="*/ 1126104 w 9336686"/>
              <a:gd name="connsiteY288" fmla="*/ 2637950 h 4341716"/>
              <a:gd name="connsiteX289" fmla="*/ 1126104 w 9336686"/>
              <a:gd name="connsiteY289" fmla="*/ 2636584 h 4341716"/>
              <a:gd name="connsiteX290" fmla="*/ 1082305 w 9336686"/>
              <a:gd name="connsiteY290" fmla="*/ 2627742 h 4341716"/>
              <a:gd name="connsiteX291" fmla="*/ 1003500 w 9336686"/>
              <a:gd name="connsiteY291" fmla="*/ 2508854 h 4341716"/>
              <a:gd name="connsiteX292" fmla="*/ 1003500 w 9336686"/>
              <a:gd name="connsiteY292" fmla="*/ 2387433 h 4341716"/>
              <a:gd name="connsiteX293" fmla="*/ 1003269 w 9336686"/>
              <a:gd name="connsiteY293" fmla="*/ 2386290 h 4341716"/>
              <a:gd name="connsiteX294" fmla="*/ 884381 w 9336686"/>
              <a:gd name="connsiteY294" fmla="*/ 2307486 h 4341716"/>
              <a:gd name="connsiteX295" fmla="*/ 765494 w 9336686"/>
              <a:gd name="connsiteY295" fmla="*/ 2386290 h 4341716"/>
              <a:gd name="connsiteX296" fmla="*/ 762038 w 9336686"/>
              <a:gd name="connsiteY296" fmla="*/ 2403410 h 4341716"/>
              <a:gd name="connsiteX297" fmla="*/ 762038 w 9336686"/>
              <a:gd name="connsiteY297" fmla="*/ 2614672 h 4341716"/>
              <a:gd name="connsiteX298" fmla="*/ 683235 w 9336686"/>
              <a:gd name="connsiteY298" fmla="*/ 2733560 h 4341716"/>
              <a:gd name="connsiteX299" fmla="*/ 635165 w 9336686"/>
              <a:gd name="connsiteY299" fmla="*/ 2743264 h 4341716"/>
              <a:gd name="connsiteX300" fmla="*/ 635165 w 9336686"/>
              <a:gd name="connsiteY300" fmla="*/ 2744002 h 4341716"/>
              <a:gd name="connsiteX301" fmla="*/ 611685 w 9336686"/>
              <a:gd name="connsiteY301" fmla="*/ 2746369 h 4341716"/>
              <a:gd name="connsiteX302" fmla="*/ 534621 w 9336686"/>
              <a:gd name="connsiteY302" fmla="*/ 2792813 h 4341716"/>
              <a:gd name="connsiteX303" fmla="*/ 512066 w 9336686"/>
              <a:gd name="connsiteY303" fmla="*/ 2832126 h 4341716"/>
              <a:gd name="connsiteX304" fmla="*/ 512066 w 9336686"/>
              <a:gd name="connsiteY304" fmla="*/ 3531739 h 4341716"/>
              <a:gd name="connsiteX305" fmla="*/ 383039 w 9336686"/>
              <a:gd name="connsiteY305" fmla="*/ 3660766 h 4341716"/>
              <a:gd name="connsiteX306" fmla="*/ 383040 w 9336686"/>
              <a:gd name="connsiteY306" fmla="*/ 3660765 h 4341716"/>
              <a:gd name="connsiteX307" fmla="*/ 254013 w 9336686"/>
              <a:gd name="connsiteY307" fmla="*/ 3531738 h 4341716"/>
              <a:gd name="connsiteX308" fmla="*/ 254013 w 9336686"/>
              <a:gd name="connsiteY308" fmla="*/ 3064569 h 4341716"/>
              <a:gd name="connsiteX309" fmla="*/ 245812 w 9336686"/>
              <a:gd name="connsiteY309" fmla="*/ 3018098 h 4341716"/>
              <a:gd name="connsiteX310" fmla="*/ 146083 w 9336686"/>
              <a:gd name="connsiteY310" fmla="*/ 2932149 h 4341716"/>
              <a:gd name="connsiteX311" fmla="*/ 122603 w 9336686"/>
              <a:gd name="connsiteY311" fmla="*/ 2929782 h 4341716"/>
              <a:gd name="connsiteX312" fmla="*/ 122603 w 9336686"/>
              <a:gd name="connsiteY312" fmla="*/ 2928416 h 4341716"/>
              <a:gd name="connsiteX313" fmla="*/ 78803 w 9336686"/>
              <a:gd name="connsiteY313" fmla="*/ 2919574 h 4341716"/>
              <a:gd name="connsiteX314" fmla="*/ 22035 w 9336686"/>
              <a:gd name="connsiteY314" fmla="*/ 2872826 h 4341716"/>
              <a:gd name="connsiteX315" fmla="*/ 0 w 9336686"/>
              <a:gd name="connsiteY315" fmla="*/ 2800689 h 4341716"/>
              <a:gd name="connsiteX316" fmla="*/ 0 w 9336686"/>
              <a:gd name="connsiteY316" fmla="*/ 783111 h 4341716"/>
              <a:gd name="connsiteX317" fmla="*/ 129027 w 9336686"/>
              <a:gd name="connsiteY317" fmla="*/ 654084 h 4341716"/>
              <a:gd name="connsiteX318" fmla="*/ 129026 w 9336686"/>
              <a:gd name="connsiteY318" fmla="*/ 654085 h 4341716"/>
              <a:gd name="connsiteX319" fmla="*/ 258053 w 9336686"/>
              <a:gd name="connsiteY319" fmla="*/ 783112 h 4341716"/>
              <a:gd name="connsiteX320" fmla="*/ 258053 w 9336686"/>
              <a:gd name="connsiteY320" fmla="*/ 1405848 h 4341716"/>
              <a:gd name="connsiteX321" fmla="*/ 274283 w 9336686"/>
              <a:gd name="connsiteY321" fmla="*/ 1432599 h 4341716"/>
              <a:gd name="connsiteX322" fmla="*/ 373847 w 9336686"/>
              <a:gd name="connsiteY322" fmla="*/ 1479553 h 4341716"/>
              <a:gd name="connsiteX323" fmla="*/ 492735 w 9336686"/>
              <a:gd name="connsiteY323" fmla="*/ 1400749 h 4341716"/>
              <a:gd name="connsiteX324" fmla="*/ 494536 w 9336686"/>
              <a:gd name="connsiteY324" fmla="*/ 1391827 h 4341716"/>
              <a:gd name="connsiteX325" fmla="*/ 494536 w 9336686"/>
              <a:gd name="connsiteY325" fmla="*/ 964051 h 4341716"/>
              <a:gd name="connsiteX326" fmla="*/ 623563 w 9336686"/>
              <a:gd name="connsiteY326" fmla="*/ 835024 h 4341716"/>
              <a:gd name="connsiteX327" fmla="*/ 623562 w 9336686"/>
              <a:gd name="connsiteY327" fmla="*/ 835025 h 4341716"/>
              <a:gd name="connsiteX328" fmla="*/ 752589 w 9336686"/>
              <a:gd name="connsiteY328" fmla="*/ 964052 h 4341716"/>
              <a:gd name="connsiteX329" fmla="*/ 752590 w 9336686"/>
              <a:gd name="connsiteY329" fmla="*/ 947529 h 4341716"/>
              <a:gd name="connsiteX330" fmla="*/ 762728 w 9336686"/>
              <a:gd name="connsiteY330" fmla="*/ 997748 h 4341716"/>
              <a:gd name="connsiteX331" fmla="*/ 881616 w 9336686"/>
              <a:gd name="connsiteY331" fmla="*/ 1076552 h 4341716"/>
              <a:gd name="connsiteX332" fmla="*/ 1000503 w 9336686"/>
              <a:gd name="connsiteY332" fmla="*/ 997748 h 4341716"/>
              <a:gd name="connsiteX333" fmla="*/ 1010267 w 9336686"/>
              <a:gd name="connsiteY333" fmla="*/ 949388 h 4341716"/>
              <a:gd name="connsiteX334" fmla="*/ 1010267 w 9336686"/>
              <a:gd name="connsiteY334" fmla="*/ 362986 h 4341716"/>
              <a:gd name="connsiteX335" fmla="*/ 1139294 w 9336686"/>
              <a:gd name="connsiteY335" fmla="*/ 233959 h 4341716"/>
              <a:gd name="connsiteX336" fmla="*/ 1139293 w 9336686"/>
              <a:gd name="connsiteY336" fmla="*/ 233960 h 4341716"/>
              <a:gd name="connsiteX337" fmla="*/ 1268320 w 9336686"/>
              <a:gd name="connsiteY337" fmla="*/ 362987 h 4341716"/>
              <a:gd name="connsiteX338" fmla="*/ 1268321 w 9336686"/>
              <a:gd name="connsiteY338" fmla="*/ 1259949 h 4341716"/>
              <a:gd name="connsiteX339" fmla="*/ 1278459 w 9336686"/>
              <a:gd name="connsiteY339" fmla="*/ 1310168 h 4341716"/>
              <a:gd name="connsiteX340" fmla="*/ 1397347 w 9336686"/>
              <a:gd name="connsiteY340" fmla="*/ 1388972 h 4341716"/>
              <a:gd name="connsiteX341" fmla="*/ 1516234 w 9336686"/>
              <a:gd name="connsiteY341" fmla="*/ 1310168 h 4341716"/>
              <a:gd name="connsiteX342" fmla="*/ 1519832 w 9336686"/>
              <a:gd name="connsiteY342" fmla="*/ 1292349 h 4341716"/>
              <a:gd name="connsiteX343" fmla="*/ 1519832 w 9336686"/>
              <a:gd name="connsiteY343" fmla="*/ 983403 h 4341716"/>
              <a:gd name="connsiteX344" fmla="*/ 1648859 w 9336686"/>
              <a:gd name="connsiteY344" fmla="*/ 854376 h 4341716"/>
              <a:gd name="connsiteX345" fmla="*/ 1648858 w 9336686"/>
              <a:gd name="connsiteY345" fmla="*/ 854377 h 4341716"/>
              <a:gd name="connsiteX346" fmla="*/ 1777885 w 9336686"/>
              <a:gd name="connsiteY346" fmla="*/ 983404 h 4341716"/>
              <a:gd name="connsiteX347" fmla="*/ 1777885 w 9336686"/>
              <a:gd name="connsiteY347" fmla="*/ 1363756 h 4341716"/>
              <a:gd name="connsiteX348" fmla="*/ 1785353 w 9336686"/>
              <a:gd name="connsiteY348" fmla="*/ 1400749 h 4341716"/>
              <a:gd name="connsiteX349" fmla="*/ 1904241 w 9336686"/>
              <a:gd name="connsiteY349" fmla="*/ 1479553 h 4341716"/>
              <a:gd name="connsiteX350" fmla="*/ 2033268 w 9336686"/>
              <a:gd name="connsiteY350" fmla="*/ 1350526 h 4341716"/>
              <a:gd name="connsiteX351" fmla="*/ 2033269 w 9336686"/>
              <a:gd name="connsiteY351" fmla="*/ 580034 h 4341716"/>
              <a:gd name="connsiteX352" fmla="*/ 2162296 w 9336686"/>
              <a:gd name="connsiteY352" fmla="*/ 451007 h 4341716"/>
              <a:gd name="connsiteX353" fmla="*/ 2162295 w 9336686"/>
              <a:gd name="connsiteY353" fmla="*/ 451008 h 4341716"/>
              <a:gd name="connsiteX354" fmla="*/ 2291322 w 9336686"/>
              <a:gd name="connsiteY354" fmla="*/ 580035 h 4341716"/>
              <a:gd name="connsiteX355" fmla="*/ 2291323 w 9336686"/>
              <a:gd name="connsiteY355" fmla="*/ 563512 h 4341716"/>
              <a:gd name="connsiteX356" fmla="*/ 2301461 w 9336686"/>
              <a:gd name="connsiteY356" fmla="*/ 613731 h 4341716"/>
              <a:gd name="connsiteX357" fmla="*/ 2420349 w 9336686"/>
              <a:gd name="connsiteY357" fmla="*/ 692535 h 4341716"/>
              <a:gd name="connsiteX358" fmla="*/ 2539236 w 9336686"/>
              <a:gd name="connsiteY358" fmla="*/ 613731 h 4341716"/>
              <a:gd name="connsiteX359" fmla="*/ 2549000 w 9336686"/>
              <a:gd name="connsiteY359" fmla="*/ 565370 h 4341716"/>
              <a:gd name="connsiteX360" fmla="*/ 2549000 w 9336686"/>
              <a:gd name="connsiteY360" fmla="*/ 480031 h 4341716"/>
              <a:gd name="connsiteX361" fmla="*/ 2678027 w 9336686"/>
              <a:gd name="connsiteY361" fmla="*/ 351004 h 4341716"/>
              <a:gd name="connsiteX362" fmla="*/ 2678026 w 9336686"/>
              <a:gd name="connsiteY362" fmla="*/ 351005 h 4341716"/>
              <a:gd name="connsiteX363" fmla="*/ 2807053 w 9336686"/>
              <a:gd name="connsiteY363" fmla="*/ 480032 h 4341716"/>
              <a:gd name="connsiteX364" fmla="*/ 2807054 w 9336686"/>
              <a:gd name="connsiteY364" fmla="*/ 1074052 h 4341716"/>
              <a:gd name="connsiteX365" fmla="*/ 2817192 w 9336686"/>
              <a:gd name="connsiteY365" fmla="*/ 1124271 h 4341716"/>
              <a:gd name="connsiteX366" fmla="*/ 2936080 w 9336686"/>
              <a:gd name="connsiteY366" fmla="*/ 1203075 h 4341716"/>
              <a:gd name="connsiteX367" fmla="*/ 3054967 w 9336686"/>
              <a:gd name="connsiteY367" fmla="*/ 1124271 h 4341716"/>
              <a:gd name="connsiteX368" fmla="*/ 3058565 w 9336686"/>
              <a:gd name="connsiteY368" fmla="*/ 1106452 h 4341716"/>
              <a:gd name="connsiteX369" fmla="*/ 3058565 w 9336686"/>
              <a:gd name="connsiteY369" fmla="*/ 1017534 h 4341716"/>
              <a:gd name="connsiteX370" fmla="*/ 3187592 w 9336686"/>
              <a:gd name="connsiteY370" fmla="*/ 888507 h 4341716"/>
              <a:gd name="connsiteX371" fmla="*/ 3187591 w 9336686"/>
              <a:gd name="connsiteY371" fmla="*/ 888508 h 4341716"/>
              <a:gd name="connsiteX372" fmla="*/ 3316618 w 9336686"/>
              <a:gd name="connsiteY372" fmla="*/ 1017535 h 4341716"/>
              <a:gd name="connsiteX373" fmla="*/ 3316618 w 9336686"/>
              <a:gd name="connsiteY373" fmla="*/ 1087278 h 4341716"/>
              <a:gd name="connsiteX374" fmla="*/ 3324086 w 9336686"/>
              <a:gd name="connsiteY374" fmla="*/ 1124271 h 4341716"/>
              <a:gd name="connsiteX375" fmla="*/ 3442974 w 9336686"/>
              <a:gd name="connsiteY375" fmla="*/ 1203075 h 4341716"/>
              <a:gd name="connsiteX376" fmla="*/ 3561862 w 9336686"/>
              <a:gd name="connsiteY376" fmla="*/ 1124271 h 4341716"/>
              <a:gd name="connsiteX377" fmla="*/ 3571625 w 9336686"/>
              <a:gd name="connsiteY377" fmla="*/ 1075911 h 4341716"/>
              <a:gd name="connsiteX378" fmla="*/ 3571625 w 9336686"/>
              <a:gd name="connsiteY378" fmla="*/ 783111 h 4341716"/>
              <a:gd name="connsiteX379" fmla="*/ 3700652 w 9336686"/>
              <a:gd name="connsiteY379" fmla="*/ 654084 h 4341716"/>
              <a:gd name="connsiteX380" fmla="*/ 3700651 w 9336686"/>
              <a:gd name="connsiteY380" fmla="*/ 654085 h 4341716"/>
              <a:gd name="connsiteX381" fmla="*/ 3829678 w 9336686"/>
              <a:gd name="connsiteY381" fmla="*/ 783112 h 4341716"/>
              <a:gd name="connsiteX382" fmla="*/ 3829678 w 9336686"/>
              <a:gd name="connsiteY382" fmla="*/ 1405848 h 4341716"/>
              <a:gd name="connsiteX383" fmla="*/ 3845908 w 9336686"/>
              <a:gd name="connsiteY383" fmla="*/ 1432599 h 4341716"/>
              <a:gd name="connsiteX384" fmla="*/ 3945472 w 9336686"/>
              <a:gd name="connsiteY384" fmla="*/ 1479553 h 4341716"/>
              <a:gd name="connsiteX385" fmla="*/ 4036708 w 9336686"/>
              <a:gd name="connsiteY385" fmla="*/ 1441762 h 4341716"/>
              <a:gd name="connsiteX386" fmla="*/ 4062914 w 9336686"/>
              <a:gd name="connsiteY386" fmla="*/ 1402893 h 4341716"/>
              <a:gd name="connsiteX387" fmla="*/ 4062914 w 9336686"/>
              <a:gd name="connsiteY387" fmla="*/ 1326765 h 4341716"/>
              <a:gd name="connsiteX388" fmla="*/ 4141718 w 9336686"/>
              <a:gd name="connsiteY388" fmla="*/ 1207877 h 4341716"/>
              <a:gd name="connsiteX389" fmla="*/ 4185518 w 9336686"/>
              <a:gd name="connsiteY389" fmla="*/ 1199035 h 4341716"/>
              <a:gd name="connsiteX390" fmla="*/ 4185518 w 9336686"/>
              <a:gd name="connsiteY390" fmla="*/ 1197669 h 4341716"/>
              <a:gd name="connsiteX391" fmla="*/ 4208998 w 9336686"/>
              <a:gd name="connsiteY391" fmla="*/ 1195302 h 4341716"/>
              <a:gd name="connsiteX392" fmla="*/ 4308727 w 9336686"/>
              <a:gd name="connsiteY392" fmla="*/ 1109353 h 4341716"/>
              <a:gd name="connsiteX393" fmla="*/ 4316928 w 9336686"/>
              <a:gd name="connsiteY393" fmla="*/ 1062882 h 4341716"/>
              <a:gd name="connsiteX394" fmla="*/ 4316928 w 9336686"/>
              <a:gd name="connsiteY394" fmla="*/ 595713 h 4341716"/>
              <a:gd name="connsiteX395" fmla="*/ 4445955 w 9336686"/>
              <a:gd name="connsiteY395" fmla="*/ 466686 h 4341716"/>
              <a:gd name="connsiteX396" fmla="*/ 4445954 w 9336686"/>
              <a:gd name="connsiteY396" fmla="*/ 466685 h 4341716"/>
              <a:gd name="connsiteX397" fmla="*/ 4574981 w 9336686"/>
              <a:gd name="connsiteY397" fmla="*/ 595712 h 4341716"/>
              <a:gd name="connsiteX398" fmla="*/ 4574981 w 9336686"/>
              <a:gd name="connsiteY398" fmla="*/ 916347 h 4341716"/>
              <a:gd name="connsiteX399" fmla="*/ 4592149 w 9336686"/>
              <a:gd name="connsiteY399" fmla="*/ 944642 h 4341716"/>
              <a:gd name="connsiteX400" fmla="*/ 4691712 w 9336686"/>
              <a:gd name="connsiteY400" fmla="*/ 991596 h 4341716"/>
              <a:gd name="connsiteX401" fmla="*/ 4810600 w 9336686"/>
              <a:gd name="connsiteY401" fmla="*/ 912792 h 4341716"/>
              <a:gd name="connsiteX402" fmla="*/ 4816700 w 9336686"/>
              <a:gd name="connsiteY402" fmla="*/ 882576 h 4341716"/>
              <a:gd name="connsiteX403" fmla="*/ 4816700 w 9336686"/>
              <a:gd name="connsiteY403" fmla="*/ 275141 h 4341716"/>
              <a:gd name="connsiteX404" fmla="*/ 4945727 w 9336686"/>
              <a:gd name="connsiteY404" fmla="*/ 146114 h 4341716"/>
              <a:gd name="connsiteX405" fmla="*/ 4945726 w 9336686"/>
              <a:gd name="connsiteY405" fmla="*/ 146115 h 4341716"/>
              <a:gd name="connsiteX406" fmla="*/ 5074753 w 9336686"/>
              <a:gd name="connsiteY406" fmla="*/ 275142 h 4341716"/>
              <a:gd name="connsiteX407" fmla="*/ 5074753 w 9336686"/>
              <a:gd name="connsiteY407" fmla="*/ 386500 h 4341716"/>
              <a:gd name="connsiteX408" fmla="*/ 5076579 w 9336686"/>
              <a:gd name="connsiteY408" fmla="*/ 395545 h 4341716"/>
              <a:gd name="connsiteX409" fmla="*/ 5195465 w 9336686"/>
              <a:gd name="connsiteY409" fmla="*/ 474349 h 4341716"/>
              <a:gd name="connsiteX410" fmla="*/ 5314353 w 9336686"/>
              <a:gd name="connsiteY410" fmla="*/ 395545 h 4341716"/>
              <a:gd name="connsiteX411" fmla="*/ 5318490 w 9336686"/>
              <a:gd name="connsiteY411" fmla="*/ 375052 h 4341716"/>
              <a:gd name="connsiteX412" fmla="*/ 5318490 w 9336686"/>
              <a:gd name="connsiteY412" fmla="*/ 129027 h 4341716"/>
              <a:gd name="connsiteX413" fmla="*/ 5447517 w 9336686"/>
              <a:gd name="connsiteY413" fmla="*/ 0 h 4341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Lst>
            <a:rect l="l" t="t" r="r" b="b"/>
            <a:pathLst>
              <a:path w="9336686" h="4341716">
                <a:moveTo>
                  <a:pt x="3651347" y="3605718"/>
                </a:moveTo>
                <a:lnTo>
                  <a:pt x="3648504" y="3606586"/>
                </a:lnTo>
                <a:lnTo>
                  <a:pt x="3648898" y="3606552"/>
                </a:lnTo>
                <a:lnTo>
                  <a:pt x="3651347" y="3605718"/>
                </a:lnTo>
                <a:close/>
                <a:moveTo>
                  <a:pt x="1906601" y="3260396"/>
                </a:moveTo>
                <a:lnTo>
                  <a:pt x="1903759" y="3261264"/>
                </a:lnTo>
                <a:lnTo>
                  <a:pt x="1904153" y="3261230"/>
                </a:lnTo>
                <a:lnTo>
                  <a:pt x="1906601" y="3260396"/>
                </a:lnTo>
                <a:close/>
                <a:moveTo>
                  <a:pt x="5128552" y="3139033"/>
                </a:moveTo>
                <a:lnTo>
                  <a:pt x="5131001" y="3139867"/>
                </a:lnTo>
                <a:lnTo>
                  <a:pt x="5131395" y="3139901"/>
                </a:lnTo>
                <a:lnTo>
                  <a:pt x="5128552" y="3139033"/>
                </a:lnTo>
                <a:close/>
                <a:moveTo>
                  <a:pt x="145218" y="2924768"/>
                </a:moveTo>
                <a:lnTo>
                  <a:pt x="142375" y="2925636"/>
                </a:lnTo>
                <a:lnTo>
                  <a:pt x="142769" y="2925602"/>
                </a:lnTo>
                <a:lnTo>
                  <a:pt x="145218" y="2924768"/>
                </a:lnTo>
                <a:close/>
                <a:moveTo>
                  <a:pt x="1148720" y="2632936"/>
                </a:moveTo>
                <a:lnTo>
                  <a:pt x="1145876" y="2633804"/>
                </a:lnTo>
                <a:lnTo>
                  <a:pt x="1146270" y="2633770"/>
                </a:lnTo>
                <a:lnTo>
                  <a:pt x="1148720" y="2632936"/>
                </a:lnTo>
                <a:close/>
                <a:moveTo>
                  <a:pt x="8190809" y="1707912"/>
                </a:moveTo>
                <a:lnTo>
                  <a:pt x="8190415" y="1707946"/>
                </a:lnTo>
                <a:lnTo>
                  <a:pt x="8187965" y="1708780"/>
                </a:lnTo>
                <a:lnTo>
                  <a:pt x="8190809" y="1707912"/>
                </a:lnTo>
                <a:close/>
                <a:moveTo>
                  <a:pt x="9194310" y="1416080"/>
                </a:moveTo>
                <a:lnTo>
                  <a:pt x="9193916" y="1416114"/>
                </a:lnTo>
                <a:lnTo>
                  <a:pt x="9191467" y="1416948"/>
                </a:lnTo>
                <a:lnTo>
                  <a:pt x="9194310" y="1416080"/>
                </a:lnTo>
                <a:close/>
                <a:moveTo>
                  <a:pt x="4205290" y="1201815"/>
                </a:moveTo>
                <a:lnTo>
                  <a:pt x="4208133" y="1202683"/>
                </a:lnTo>
                <a:lnTo>
                  <a:pt x="4205684" y="1201849"/>
                </a:lnTo>
                <a:lnTo>
                  <a:pt x="4205290" y="1201815"/>
                </a:lnTo>
                <a:close/>
                <a:moveTo>
                  <a:pt x="7432926" y="1080452"/>
                </a:moveTo>
                <a:lnTo>
                  <a:pt x="7432532" y="1080486"/>
                </a:lnTo>
                <a:lnTo>
                  <a:pt x="7430084" y="1081320"/>
                </a:lnTo>
                <a:lnTo>
                  <a:pt x="7432926" y="1080452"/>
                </a:lnTo>
                <a:close/>
                <a:moveTo>
                  <a:pt x="5688181" y="735130"/>
                </a:moveTo>
                <a:lnTo>
                  <a:pt x="5687787" y="735164"/>
                </a:lnTo>
                <a:lnTo>
                  <a:pt x="5685338" y="735998"/>
                </a:lnTo>
                <a:lnTo>
                  <a:pt x="5688181" y="735130"/>
                </a:lnTo>
                <a:close/>
                <a:moveTo>
                  <a:pt x="5447517" y="0"/>
                </a:moveTo>
                <a:lnTo>
                  <a:pt x="5447516" y="1"/>
                </a:lnTo>
                <a:cubicBezTo>
                  <a:pt x="5518776" y="1"/>
                  <a:pt x="5576543" y="57768"/>
                  <a:pt x="5576543" y="129028"/>
                </a:cubicBezTo>
                <a:lnTo>
                  <a:pt x="5576543" y="596197"/>
                </a:lnTo>
                <a:lnTo>
                  <a:pt x="5584744" y="642668"/>
                </a:lnTo>
                <a:cubicBezTo>
                  <a:pt x="5600663" y="686144"/>
                  <a:pt x="5638275" y="719164"/>
                  <a:pt x="5684473" y="728617"/>
                </a:cubicBezTo>
                <a:lnTo>
                  <a:pt x="5707953" y="730984"/>
                </a:lnTo>
                <a:lnTo>
                  <a:pt x="5707953" y="732350"/>
                </a:lnTo>
                <a:lnTo>
                  <a:pt x="5751753" y="741192"/>
                </a:lnTo>
                <a:cubicBezTo>
                  <a:pt x="5798063" y="760780"/>
                  <a:pt x="5830557" y="806635"/>
                  <a:pt x="5830557" y="860080"/>
                </a:cubicBezTo>
                <a:lnTo>
                  <a:pt x="5830557" y="910409"/>
                </a:lnTo>
                <a:lnTo>
                  <a:pt x="5836071" y="937722"/>
                </a:lnTo>
                <a:cubicBezTo>
                  <a:pt x="5855659" y="984032"/>
                  <a:pt x="5901514" y="1016526"/>
                  <a:pt x="5954959" y="1016526"/>
                </a:cubicBezTo>
                <a:cubicBezTo>
                  <a:pt x="5990589" y="1016526"/>
                  <a:pt x="6022846" y="1002084"/>
                  <a:pt x="6046195" y="978735"/>
                </a:cubicBezTo>
                <a:lnTo>
                  <a:pt x="6073131" y="938784"/>
                </a:lnTo>
                <a:lnTo>
                  <a:pt x="6073131" y="710574"/>
                </a:lnTo>
                <a:cubicBezTo>
                  <a:pt x="6073131" y="639314"/>
                  <a:pt x="6130897" y="581547"/>
                  <a:pt x="6202158" y="581547"/>
                </a:cubicBezTo>
                <a:lnTo>
                  <a:pt x="6202157" y="581548"/>
                </a:lnTo>
                <a:cubicBezTo>
                  <a:pt x="6273417" y="581548"/>
                  <a:pt x="6331184" y="639315"/>
                  <a:pt x="6331184" y="710575"/>
                </a:cubicBezTo>
                <a:lnTo>
                  <a:pt x="6331184" y="1349947"/>
                </a:lnTo>
                <a:lnTo>
                  <a:pt x="6336405" y="1375809"/>
                </a:lnTo>
                <a:cubicBezTo>
                  <a:pt x="6355993" y="1422119"/>
                  <a:pt x="6401847" y="1454613"/>
                  <a:pt x="6455293" y="1454613"/>
                </a:cubicBezTo>
                <a:cubicBezTo>
                  <a:pt x="6508738" y="1454613"/>
                  <a:pt x="6554593" y="1422119"/>
                  <a:pt x="6574180" y="1375809"/>
                </a:cubicBezTo>
                <a:cubicBezTo>
                  <a:pt x="6574338" y="1375028"/>
                  <a:pt x="6574495" y="1374247"/>
                  <a:pt x="6574653" y="1373466"/>
                </a:cubicBezTo>
                <a:lnTo>
                  <a:pt x="6574653" y="1228521"/>
                </a:lnTo>
                <a:cubicBezTo>
                  <a:pt x="6574653" y="1175076"/>
                  <a:pt x="6607147" y="1129221"/>
                  <a:pt x="6653456" y="1109633"/>
                </a:cubicBezTo>
                <a:lnTo>
                  <a:pt x="6701526" y="1099929"/>
                </a:lnTo>
                <a:lnTo>
                  <a:pt x="6701526" y="1099191"/>
                </a:lnTo>
                <a:lnTo>
                  <a:pt x="6725006" y="1096824"/>
                </a:lnTo>
                <a:cubicBezTo>
                  <a:pt x="6755805" y="1090522"/>
                  <a:pt x="6782787" y="1073746"/>
                  <a:pt x="6802070" y="1050380"/>
                </a:cubicBezTo>
                <a:lnTo>
                  <a:pt x="6823858" y="1012404"/>
                </a:lnTo>
                <a:lnTo>
                  <a:pt x="6823858" y="886836"/>
                </a:lnTo>
                <a:cubicBezTo>
                  <a:pt x="6823858" y="833391"/>
                  <a:pt x="6856352" y="787536"/>
                  <a:pt x="6902661" y="767948"/>
                </a:cubicBezTo>
                <a:lnTo>
                  <a:pt x="6950731" y="758244"/>
                </a:lnTo>
                <a:lnTo>
                  <a:pt x="6950731" y="757506"/>
                </a:lnTo>
                <a:lnTo>
                  <a:pt x="6974211" y="755139"/>
                </a:lnTo>
                <a:cubicBezTo>
                  <a:pt x="7005009" y="748837"/>
                  <a:pt x="7031992" y="732061"/>
                  <a:pt x="7051275" y="708695"/>
                </a:cubicBezTo>
                <a:lnTo>
                  <a:pt x="7063236" y="687847"/>
                </a:lnTo>
                <a:lnTo>
                  <a:pt x="7063236" y="474349"/>
                </a:lnTo>
                <a:cubicBezTo>
                  <a:pt x="7063236" y="403089"/>
                  <a:pt x="7121003" y="345322"/>
                  <a:pt x="7192262" y="345322"/>
                </a:cubicBezTo>
                <a:lnTo>
                  <a:pt x="7192261" y="345323"/>
                </a:lnTo>
                <a:cubicBezTo>
                  <a:pt x="7263521" y="345323"/>
                  <a:pt x="7321289" y="403090"/>
                  <a:pt x="7321289" y="474350"/>
                </a:cubicBezTo>
                <a:lnTo>
                  <a:pt x="7321289" y="941519"/>
                </a:lnTo>
                <a:lnTo>
                  <a:pt x="7329490" y="987990"/>
                </a:lnTo>
                <a:cubicBezTo>
                  <a:pt x="7345409" y="1031466"/>
                  <a:pt x="7383020" y="1064486"/>
                  <a:pt x="7429218" y="1073939"/>
                </a:cubicBezTo>
                <a:lnTo>
                  <a:pt x="7452698" y="1076306"/>
                </a:lnTo>
                <a:lnTo>
                  <a:pt x="7452698" y="1077672"/>
                </a:lnTo>
                <a:lnTo>
                  <a:pt x="7496498" y="1086514"/>
                </a:lnTo>
                <a:cubicBezTo>
                  <a:pt x="7542809" y="1106102"/>
                  <a:pt x="7575302" y="1151957"/>
                  <a:pt x="7575302" y="1205402"/>
                </a:cubicBezTo>
                <a:lnTo>
                  <a:pt x="7575302" y="1345613"/>
                </a:lnTo>
                <a:lnTo>
                  <a:pt x="7581398" y="1375809"/>
                </a:lnTo>
                <a:cubicBezTo>
                  <a:pt x="7600986" y="1422119"/>
                  <a:pt x="7646842" y="1454613"/>
                  <a:pt x="7700287" y="1454613"/>
                </a:cubicBezTo>
                <a:cubicBezTo>
                  <a:pt x="7753732" y="1454613"/>
                  <a:pt x="7799587" y="1422119"/>
                  <a:pt x="7819175" y="1375809"/>
                </a:cubicBezTo>
                <a:lnTo>
                  <a:pt x="7821117" y="1366189"/>
                </a:lnTo>
                <a:lnTo>
                  <a:pt x="7821117" y="1101809"/>
                </a:lnTo>
                <a:cubicBezTo>
                  <a:pt x="7821117" y="1030549"/>
                  <a:pt x="7878884" y="972782"/>
                  <a:pt x="7950144" y="972782"/>
                </a:cubicBezTo>
                <a:lnTo>
                  <a:pt x="7950143" y="972783"/>
                </a:lnTo>
                <a:cubicBezTo>
                  <a:pt x="8021403" y="972783"/>
                  <a:pt x="8079171" y="1030550"/>
                  <a:pt x="8079171" y="1101810"/>
                </a:cubicBezTo>
                <a:lnTo>
                  <a:pt x="8079171" y="1568979"/>
                </a:lnTo>
                <a:lnTo>
                  <a:pt x="8087371" y="1615450"/>
                </a:lnTo>
                <a:cubicBezTo>
                  <a:pt x="8103291" y="1658926"/>
                  <a:pt x="8140903" y="1691946"/>
                  <a:pt x="8187101" y="1701399"/>
                </a:cubicBezTo>
                <a:lnTo>
                  <a:pt x="8210581" y="1703766"/>
                </a:lnTo>
                <a:lnTo>
                  <a:pt x="8210581" y="1705132"/>
                </a:lnTo>
                <a:lnTo>
                  <a:pt x="8254380" y="1713974"/>
                </a:lnTo>
                <a:cubicBezTo>
                  <a:pt x="8300690" y="1733562"/>
                  <a:pt x="8333185" y="1779417"/>
                  <a:pt x="8333185" y="1832862"/>
                </a:cubicBezTo>
                <a:lnTo>
                  <a:pt x="8333185" y="1954283"/>
                </a:lnTo>
                <a:lnTo>
                  <a:pt x="8333416" y="1955426"/>
                </a:lnTo>
                <a:cubicBezTo>
                  <a:pt x="8353004" y="2001736"/>
                  <a:pt x="8398859" y="2034230"/>
                  <a:pt x="8452304" y="2034230"/>
                </a:cubicBezTo>
                <a:cubicBezTo>
                  <a:pt x="8505749" y="2034230"/>
                  <a:pt x="8551604" y="2001736"/>
                  <a:pt x="8571191" y="1955426"/>
                </a:cubicBezTo>
                <a:lnTo>
                  <a:pt x="8574647" y="1938306"/>
                </a:lnTo>
                <a:lnTo>
                  <a:pt x="8574647" y="1727044"/>
                </a:lnTo>
                <a:cubicBezTo>
                  <a:pt x="8574647" y="1673599"/>
                  <a:pt x="8607141" y="1627744"/>
                  <a:pt x="8653450" y="1608156"/>
                </a:cubicBezTo>
                <a:lnTo>
                  <a:pt x="8701520" y="1598452"/>
                </a:lnTo>
                <a:lnTo>
                  <a:pt x="8701520" y="1597714"/>
                </a:lnTo>
                <a:lnTo>
                  <a:pt x="8725000" y="1595347"/>
                </a:lnTo>
                <a:cubicBezTo>
                  <a:pt x="8755799" y="1589045"/>
                  <a:pt x="8782781" y="1572269"/>
                  <a:pt x="8802064" y="1548903"/>
                </a:cubicBezTo>
                <a:lnTo>
                  <a:pt x="8824619" y="1509590"/>
                </a:lnTo>
                <a:lnTo>
                  <a:pt x="8824619" y="809977"/>
                </a:lnTo>
                <a:cubicBezTo>
                  <a:pt x="8824619" y="738717"/>
                  <a:pt x="8882386" y="680950"/>
                  <a:pt x="8953646" y="680950"/>
                </a:cubicBezTo>
                <a:lnTo>
                  <a:pt x="8953645" y="680951"/>
                </a:lnTo>
                <a:cubicBezTo>
                  <a:pt x="9024905" y="680951"/>
                  <a:pt x="9082672" y="738718"/>
                  <a:pt x="9082672" y="809978"/>
                </a:cubicBezTo>
                <a:lnTo>
                  <a:pt x="9082672" y="1277147"/>
                </a:lnTo>
                <a:lnTo>
                  <a:pt x="9090873" y="1323618"/>
                </a:lnTo>
                <a:cubicBezTo>
                  <a:pt x="9106792" y="1367094"/>
                  <a:pt x="9144404" y="1400114"/>
                  <a:pt x="9190602" y="1409567"/>
                </a:cubicBezTo>
                <a:lnTo>
                  <a:pt x="9214082" y="1411934"/>
                </a:lnTo>
                <a:lnTo>
                  <a:pt x="9214082" y="1413300"/>
                </a:lnTo>
                <a:lnTo>
                  <a:pt x="9257882" y="1422142"/>
                </a:lnTo>
                <a:cubicBezTo>
                  <a:pt x="9304192" y="1441730"/>
                  <a:pt x="9336686" y="1487585"/>
                  <a:pt x="9336686" y="1541030"/>
                </a:cubicBezTo>
                <a:lnTo>
                  <a:pt x="9336686" y="2136650"/>
                </a:lnTo>
                <a:lnTo>
                  <a:pt x="9336686" y="2205066"/>
                </a:lnTo>
                <a:cubicBezTo>
                  <a:pt x="9336686" y="2656246"/>
                  <a:pt x="9336685" y="3107425"/>
                  <a:pt x="9336685" y="3558605"/>
                </a:cubicBezTo>
                <a:cubicBezTo>
                  <a:pt x="9336685" y="3629865"/>
                  <a:pt x="9278918" y="3687632"/>
                  <a:pt x="9207658" y="3687632"/>
                </a:cubicBezTo>
                <a:lnTo>
                  <a:pt x="9207659" y="3687631"/>
                </a:lnTo>
                <a:cubicBezTo>
                  <a:pt x="9136399" y="3687631"/>
                  <a:pt x="9078632" y="3629864"/>
                  <a:pt x="9078632" y="3558604"/>
                </a:cubicBezTo>
                <a:lnTo>
                  <a:pt x="9078632" y="2935868"/>
                </a:lnTo>
                <a:lnTo>
                  <a:pt x="9062402" y="2909117"/>
                </a:lnTo>
                <a:cubicBezTo>
                  <a:pt x="9038736" y="2880441"/>
                  <a:pt x="9002922" y="2862163"/>
                  <a:pt x="8962838" y="2862163"/>
                </a:cubicBezTo>
                <a:cubicBezTo>
                  <a:pt x="8909393" y="2862163"/>
                  <a:pt x="8863538" y="2894657"/>
                  <a:pt x="8843950" y="2940967"/>
                </a:cubicBezTo>
                <a:lnTo>
                  <a:pt x="8842149" y="2949889"/>
                </a:lnTo>
                <a:lnTo>
                  <a:pt x="8842149" y="3377665"/>
                </a:lnTo>
                <a:cubicBezTo>
                  <a:pt x="8842149" y="3448925"/>
                  <a:pt x="8784382" y="3506692"/>
                  <a:pt x="8713122" y="3506692"/>
                </a:cubicBezTo>
                <a:lnTo>
                  <a:pt x="8713123" y="3506691"/>
                </a:lnTo>
                <a:cubicBezTo>
                  <a:pt x="8641863" y="3506691"/>
                  <a:pt x="8584096" y="3448924"/>
                  <a:pt x="8584096" y="3377664"/>
                </a:cubicBezTo>
                <a:cubicBezTo>
                  <a:pt x="8584096" y="3383172"/>
                  <a:pt x="8584095" y="3388679"/>
                  <a:pt x="8584095" y="3394187"/>
                </a:cubicBezTo>
                <a:lnTo>
                  <a:pt x="8573957" y="3343968"/>
                </a:lnTo>
                <a:cubicBezTo>
                  <a:pt x="8554369" y="3297658"/>
                  <a:pt x="8508514" y="3265164"/>
                  <a:pt x="8455069" y="3265164"/>
                </a:cubicBezTo>
                <a:cubicBezTo>
                  <a:pt x="8401624" y="3265164"/>
                  <a:pt x="8355769" y="3297658"/>
                  <a:pt x="8336182" y="3343968"/>
                </a:cubicBezTo>
                <a:lnTo>
                  <a:pt x="8326418" y="3392328"/>
                </a:lnTo>
                <a:lnTo>
                  <a:pt x="8326418" y="3978730"/>
                </a:lnTo>
                <a:cubicBezTo>
                  <a:pt x="8326418" y="4049990"/>
                  <a:pt x="8268651" y="4107757"/>
                  <a:pt x="8197391" y="4107757"/>
                </a:cubicBezTo>
                <a:lnTo>
                  <a:pt x="8197392" y="4107756"/>
                </a:lnTo>
                <a:cubicBezTo>
                  <a:pt x="8126132" y="4107756"/>
                  <a:pt x="8068365" y="4049989"/>
                  <a:pt x="8068365" y="3978729"/>
                </a:cubicBezTo>
                <a:cubicBezTo>
                  <a:pt x="8068365" y="3679742"/>
                  <a:pt x="8068364" y="3380754"/>
                  <a:pt x="8068364" y="3081767"/>
                </a:cubicBezTo>
                <a:lnTo>
                  <a:pt x="8058226" y="3031548"/>
                </a:lnTo>
                <a:cubicBezTo>
                  <a:pt x="8038638" y="2985238"/>
                  <a:pt x="7992783" y="2952744"/>
                  <a:pt x="7939338" y="2952744"/>
                </a:cubicBezTo>
                <a:cubicBezTo>
                  <a:pt x="7885893" y="2952744"/>
                  <a:pt x="7840038" y="2985238"/>
                  <a:pt x="7820451" y="3031548"/>
                </a:cubicBezTo>
                <a:lnTo>
                  <a:pt x="7816853" y="3049367"/>
                </a:lnTo>
                <a:lnTo>
                  <a:pt x="7816853" y="3358313"/>
                </a:lnTo>
                <a:cubicBezTo>
                  <a:pt x="7816853" y="3429573"/>
                  <a:pt x="7759086" y="3487340"/>
                  <a:pt x="7687826" y="3487340"/>
                </a:cubicBezTo>
                <a:lnTo>
                  <a:pt x="7687827" y="3487339"/>
                </a:lnTo>
                <a:cubicBezTo>
                  <a:pt x="7616567" y="3487339"/>
                  <a:pt x="7558800" y="3429572"/>
                  <a:pt x="7558800" y="3358312"/>
                </a:cubicBezTo>
                <a:lnTo>
                  <a:pt x="7558800" y="2977960"/>
                </a:lnTo>
                <a:lnTo>
                  <a:pt x="7551332" y="2940967"/>
                </a:lnTo>
                <a:cubicBezTo>
                  <a:pt x="7531744" y="2894657"/>
                  <a:pt x="7485889" y="2862163"/>
                  <a:pt x="7432444" y="2862163"/>
                </a:cubicBezTo>
                <a:cubicBezTo>
                  <a:pt x="7361184" y="2862163"/>
                  <a:pt x="7303417" y="2919930"/>
                  <a:pt x="7303417" y="2991190"/>
                </a:cubicBezTo>
                <a:cubicBezTo>
                  <a:pt x="7303417" y="3248021"/>
                  <a:pt x="7303416" y="3504851"/>
                  <a:pt x="7303416" y="3761682"/>
                </a:cubicBezTo>
                <a:cubicBezTo>
                  <a:pt x="7303416" y="3832942"/>
                  <a:pt x="7245649" y="3890709"/>
                  <a:pt x="7174389" y="3890709"/>
                </a:cubicBezTo>
                <a:lnTo>
                  <a:pt x="7174390" y="3890708"/>
                </a:lnTo>
                <a:cubicBezTo>
                  <a:pt x="7103130" y="3890708"/>
                  <a:pt x="7045363" y="3832941"/>
                  <a:pt x="7045363" y="3761681"/>
                </a:cubicBezTo>
                <a:cubicBezTo>
                  <a:pt x="7045363" y="3767189"/>
                  <a:pt x="7045362" y="3772696"/>
                  <a:pt x="7045362" y="3778204"/>
                </a:cubicBezTo>
                <a:lnTo>
                  <a:pt x="7035224" y="3727985"/>
                </a:lnTo>
                <a:cubicBezTo>
                  <a:pt x="7015636" y="3681675"/>
                  <a:pt x="6969781" y="3649181"/>
                  <a:pt x="6916336" y="3649181"/>
                </a:cubicBezTo>
                <a:cubicBezTo>
                  <a:pt x="6862891" y="3649181"/>
                  <a:pt x="6817036" y="3681675"/>
                  <a:pt x="6797449" y="3727985"/>
                </a:cubicBezTo>
                <a:lnTo>
                  <a:pt x="6787685" y="3776346"/>
                </a:lnTo>
                <a:lnTo>
                  <a:pt x="6787685" y="3861685"/>
                </a:lnTo>
                <a:cubicBezTo>
                  <a:pt x="6787685" y="3932945"/>
                  <a:pt x="6729918" y="3990712"/>
                  <a:pt x="6658658" y="3990712"/>
                </a:cubicBezTo>
                <a:lnTo>
                  <a:pt x="6658659" y="3990711"/>
                </a:lnTo>
                <a:cubicBezTo>
                  <a:pt x="6587399" y="3990711"/>
                  <a:pt x="6529632" y="3932944"/>
                  <a:pt x="6529632" y="3861684"/>
                </a:cubicBezTo>
                <a:cubicBezTo>
                  <a:pt x="6529632" y="3663677"/>
                  <a:pt x="6529631" y="3465671"/>
                  <a:pt x="6529631" y="3267664"/>
                </a:cubicBezTo>
                <a:lnTo>
                  <a:pt x="6519493" y="3217445"/>
                </a:lnTo>
                <a:cubicBezTo>
                  <a:pt x="6499905" y="3171135"/>
                  <a:pt x="6454050" y="3138641"/>
                  <a:pt x="6400605" y="3138641"/>
                </a:cubicBezTo>
                <a:cubicBezTo>
                  <a:pt x="6347160" y="3138641"/>
                  <a:pt x="6301305" y="3171135"/>
                  <a:pt x="6281718" y="3217445"/>
                </a:cubicBezTo>
                <a:lnTo>
                  <a:pt x="6278120" y="3235264"/>
                </a:lnTo>
                <a:lnTo>
                  <a:pt x="6278120" y="3324182"/>
                </a:lnTo>
                <a:cubicBezTo>
                  <a:pt x="6278120" y="3395442"/>
                  <a:pt x="6220353" y="3453209"/>
                  <a:pt x="6149093" y="3453209"/>
                </a:cubicBezTo>
                <a:lnTo>
                  <a:pt x="6149094" y="3453208"/>
                </a:lnTo>
                <a:cubicBezTo>
                  <a:pt x="6077834" y="3453208"/>
                  <a:pt x="6020067" y="3395441"/>
                  <a:pt x="6020067" y="3324181"/>
                </a:cubicBezTo>
                <a:lnTo>
                  <a:pt x="6020067" y="3254438"/>
                </a:lnTo>
                <a:lnTo>
                  <a:pt x="6012599" y="3217445"/>
                </a:lnTo>
                <a:cubicBezTo>
                  <a:pt x="5993011" y="3171135"/>
                  <a:pt x="5947156" y="3138641"/>
                  <a:pt x="5893711" y="3138641"/>
                </a:cubicBezTo>
                <a:cubicBezTo>
                  <a:pt x="5840266" y="3138641"/>
                  <a:pt x="5794411" y="3171135"/>
                  <a:pt x="5774823" y="3217445"/>
                </a:cubicBezTo>
                <a:lnTo>
                  <a:pt x="5765060" y="3265805"/>
                </a:lnTo>
                <a:lnTo>
                  <a:pt x="5765060" y="3558605"/>
                </a:lnTo>
                <a:cubicBezTo>
                  <a:pt x="5765060" y="3629865"/>
                  <a:pt x="5707293" y="3687632"/>
                  <a:pt x="5636033" y="3687632"/>
                </a:cubicBezTo>
                <a:lnTo>
                  <a:pt x="5636034" y="3687631"/>
                </a:lnTo>
                <a:cubicBezTo>
                  <a:pt x="5564774" y="3687631"/>
                  <a:pt x="5507007" y="3629864"/>
                  <a:pt x="5507007" y="3558604"/>
                </a:cubicBezTo>
                <a:lnTo>
                  <a:pt x="5507007" y="2935868"/>
                </a:lnTo>
                <a:lnTo>
                  <a:pt x="5490777" y="2909117"/>
                </a:lnTo>
                <a:cubicBezTo>
                  <a:pt x="5467111" y="2880441"/>
                  <a:pt x="5431296" y="2862163"/>
                  <a:pt x="5391213" y="2862163"/>
                </a:cubicBezTo>
                <a:cubicBezTo>
                  <a:pt x="5355583" y="2862163"/>
                  <a:pt x="5323326" y="2876605"/>
                  <a:pt x="5299977" y="2899954"/>
                </a:cubicBezTo>
                <a:lnTo>
                  <a:pt x="5273771" y="2938823"/>
                </a:lnTo>
                <a:lnTo>
                  <a:pt x="5273771" y="3014951"/>
                </a:lnTo>
                <a:cubicBezTo>
                  <a:pt x="5273771" y="3068396"/>
                  <a:pt x="5241277" y="3114251"/>
                  <a:pt x="5194967" y="3133839"/>
                </a:cubicBezTo>
                <a:lnTo>
                  <a:pt x="5151167" y="3142681"/>
                </a:lnTo>
                <a:lnTo>
                  <a:pt x="5151167" y="3144047"/>
                </a:lnTo>
                <a:lnTo>
                  <a:pt x="5127687" y="3146414"/>
                </a:lnTo>
                <a:cubicBezTo>
                  <a:pt x="5081489" y="3155867"/>
                  <a:pt x="5043877" y="3188887"/>
                  <a:pt x="5027958" y="3232363"/>
                </a:cubicBezTo>
                <a:lnTo>
                  <a:pt x="5019757" y="3278834"/>
                </a:lnTo>
                <a:lnTo>
                  <a:pt x="5019757" y="3746003"/>
                </a:lnTo>
                <a:cubicBezTo>
                  <a:pt x="5019757" y="3817263"/>
                  <a:pt x="4961990" y="3875030"/>
                  <a:pt x="4890730" y="3875030"/>
                </a:cubicBezTo>
                <a:lnTo>
                  <a:pt x="4890731" y="3875031"/>
                </a:lnTo>
                <a:cubicBezTo>
                  <a:pt x="4819471" y="3875031"/>
                  <a:pt x="4761704" y="3817264"/>
                  <a:pt x="4761704" y="3746004"/>
                </a:cubicBezTo>
                <a:lnTo>
                  <a:pt x="4761704" y="3425369"/>
                </a:lnTo>
                <a:lnTo>
                  <a:pt x="4744536" y="3397074"/>
                </a:lnTo>
                <a:cubicBezTo>
                  <a:pt x="4720871" y="3368398"/>
                  <a:pt x="4685057" y="3350120"/>
                  <a:pt x="4644973" y="3350120"/>
                </a:cubicBezTo>
                <a:cubicBezTo>
                  <a:pt x="4591528" y="3350120"/>
                  <a:pt x="4545673" y="3382614"/>
                  <a:pt x="4526085" y="3428924"/>
                </a:cubicBezTo>
                <a:lnTo>
                  <a:pt x="4519985" y="3459140"/>
                </a:lnTo>
                <a:lnTo>
                  <a:pt x="4519985" y="4066575"/>
                </a:lnTo>
                <a:cubicBezTo>
                  <a:pt x="4519985" y="4137835"/>
                  <a:pt x="4462218" y="4195602"/>
                  <a:pt x="4390958" y="4195602"/>
                </a:cubicBezTo>
                <a:lnTo>
                  <a:pt x="4390959" y="4195601"/>
                </a:lnTo>
                <a:cubicBezTo>
                  <a:pt x="4319699" y="4195601"/>
                  <a:pt x="4261932" y="4137834"/>
                  <a:pt x="4261932" y="4066574"/>
                </a:cubicBezTo>
                <a:lnTo>
                  <a:pt x="4261932" y="3955216"/>
                </a:lnTo>
                <a:lnTo>
                  <a:pt x="4260106" y="3946171"/>
                </a:lnTo>
                <a:cubicBezTo>
                  <a:pt x="4240518" y="3899861"/>
                  <a:pt x="4194663" y="3867367"/>
                  <a:pt x="4141220" y="3867367"/>
                </a:cubicBezTo>
                <a:cubicBezTo>
                  <a:pt x="4087775" y="3867367"/>
                  <a:pt x="4041920" y="3899861"/>
                  <a:pt x="4022332" y="3946171"/>
                </a:cubicBezTo>
                <a:lnTo>
                  <a:pt x="4018195" y="3966664"/>
                </a:lnTo>
                <a:lnTo>
                  <a:pt x="4018195" y="4212689"/>
                </a:lnTo>
                <a:cubicBezTo>
                  <a:pt x="4018195" y="4283949"/>
                  <a:pt x="3960428" y="4341716"/>
                  <a:pt x="3889168" y="4341716"/>
                </a:cubicBezTo>
                <a:lnTo>
                  <a:pt x="3889169" y="4341715"/>
                </a:lnTo>
                <a:cubicBezTo>
                  <a:pt x="3817909" y="4341715"/>
                  <a:pt x="3760142" y="4283948"/>
                  <a:pt x="3760142" y="4212688"/>
                </a:cubicBezTo>
                <a:lnTo>
                  <a:pt x="3760142" y="3745519"/>
                </a:lnTo>
                <a:lnTo>
                  <a:pt x="3751941" y="3699048"/>
                </a:lnTo>
                <a:cubicBezTo>
                  <a:pt x="3736022" y="3655572"/>
                  <a:pt x="3698410" y="3622552"/>
                  <a:pt x="3652212" y="3613099"/>
                </a:cubicBezTo>
                <a:lnTo>
                  <a:pt x="3628732" y="3610732"/>
                </a:lnTo>
                <a:lnTo>
                  <a:pt x="3628732" y="3609366"/>
                </a:lnTo>
                <a:lnTo>
                  <a:pt x="3584932" y="3600524"/>
                </a:lnTo>
                <a:cubicBezTo>
                  <a:pt x="3538622" y="3580936"/>
                  <a:pt x="3506128" y="3535081"/>
                  <a:pt x="3506128" y="3481636"/>
                </a:cubicBezTo>
                <a:lnTo>
                  <a:pt x="3506128" y="3431307"/>
                </a:lnTo>
                <a:lnTo>
                  <a:pt x="3500614" y="3403994"/>
                </a:lnTo>
                <a:cubicBezTo>
                  <a:pt x="3481026" y="3357684"/>
                  <a:pt x="3435171" y="3325190"/>
                  <a:pt x="3381726" y="3325190"/>
                </a:cubicBezTo>
                <a:cubicBezTo>
                  <a:pt x="3346096" y="3325190"/>
                  <a:pt x="3313839" y="3339632"/>
                  <a:pt x="3290490" y="3362981"/>
                </a:cubicBezTo>
                <a:lnTo>
                  <a:pt x="3263554" y="3402932"/>
                </a:lnTo>
                <a:lnTo>
                  <a:pt x="3263554" y="3631142"/>
                </a:lnTo>
                <a:cubicBezTo>
                  <a:pt x="3263554" y="3702402"/>
                  <a:pt x="3205788" y="3760169"/>
                  <a:pt x="3134527" y="3760169"/>
                </a:cubicBezTo>
                <a:lnTo>
                  <a:pt x="3134528" y="3760168"/>
                </a:lnTo>
                <a:cubicBezTo>
                  <a:pt x="3063268" y="3760168"/>
                  <a:pt x="3005501" y="3702401"/>
                  <a:pt x="3005501" y="3631141"/>
                </a:cubicBezTo>
                <a:lnTo>
                  <a:pt x="3005501" y="2991769"/>
                </a:lnTo>
                <a:lnTo>
                  <a:pt x="3000280" y="2965907"/>
                </a:lnTo>
                <a:cubicBezTo>
                  <a:pt x="2980692" y="2919597"/>
                  <a:pt x="2934838" y="2887103"/>
                  <a:pt x="2881392" y="2887103"/>
                </a:cubicBezTo>
                <a:cubicBezTo>
                  <a:pt x="2827947" y="2887103"/>
                  <a:pt x="2782092" y="2919597"/>
                  <a:pt x="2762505" y="2965907"/>
                </a:cubicBezTo>
                <a:cubicBezTo>
                  <a:pt x="2762347" y="2966688"/>
                  <a:pt x="2762190" y="2967469"/>
                  <a:pt x="2762032" y="2968250"/>
                </a:cubicBezTo>
                <a:lnTo>
                  <a:pt x="2762032" y="3113195"/>
                </a:lnTo>
                <a:cubicBezTo>
                  <a:pt x="2762032" y="3166640"/>
                  <a:pt x="2729538" y="3212495"/>
                  <a:pt x="2683229" y="3232083"/>
                </a:cubicBezTo>
                <a:lnTo>
                  <a:pt x="2635159" y="3241787"/>
                </a:lnTo>
                <a:lnTo>
                  <a:pt x="2635159" y="3242525"/>
                </a:lnTo>
                <a:lnTo>
                  <a:pt x="2611679" y="3244892"/>
                </a:lnTo>
                <a:cubicBezTo>
                  <a:pt x="2580880" y="3251194"/>
                  <a:pt x="2553898" y="3267970"/>
                  <a:pt x="2534615" y="3291336"/>
                </a:cubicBezTo>
                <a:lnTo>
                  <a:pt x="2512827" y="3329312"/>
                </a:lnTo>
                <a:lnTo>
                  <a:pt x="2512827" y="3454880"/>
                </a:lnTo>
                <a:cubicBezTo>
                  <a:pt x="2512827" y="3508325"/>
                  <a:pt x="2480333" y="3554180"/>
                  <a:pt x="2434024" y="3573768"/>
                </a:cubicBezTo>
                <a:lnTo>
                  <a:pt x="2385954" y="3583472"/>
                </a:lnTo>
                <a:lnTo>
                  <a:pt x="2385954" y="3584210"/>
                </a:lnTo>
                <a:lnTo>
                  <a:pt x="2362474" y="3586577"/>
                </a:lnTo>
                <a:cubicBezTo>
                  <a:pt x="2331676" y="3592879"/>
                  <a:pt x="2304693" y="3609655"/>
                  <a:pt x="2285410" y="3633021"/>
                </a:cubicBezTo>
                <a:lnTo>
                  <a:pt x="2273449" y="3653869"/>
                </a:lnTo>
                <a:lnTo>
                  <a:pt x="2273449" y="3867367"/>
                </a:lnTo>
                <a:cubicBezTo>
                  <a:pt x="2273449" y="3938627"/>
                  <a:pt x="2215682" y="3996394"/>
                  <a:pt x="2144423" y="3996394"/>
                </a:cubicBezTo>
                <a:lnTo>
                  <a:pt x="2144424" y="3996393"/>
                </a:lnTo>
                <a:cubicBezTo>
                  <a:pt x="2073164" y="3996393"/>
                  <a:pt x="2015396" y="3938626"/>
                  <a:pt x="2015396" y="3867366"/>
                </a:cubicBezTo>
                <a:lnTo>
                  <a:pt x="2015396" y="3400197"/>
                </a:lnTo>
                <a:lnTo>
                  <a:pt x="2007195" y="3353726"/>
                </a:lnTo>
                <a:cubicBezTo>
                  <a:pt x="1991276" y="3310250"/>
                  <a:pt x="1953665" y="3277230"/>
                  <a:pt x="1907467" y="3267777"/>
                </a:cubicBezTo>
                <a:lnTo>
                  <a:pt x="1883987" y="3265410"/>
                </a:lnTo>
                <a:lnTo>
                  <a:pt x="1883987" y="3264044"/>
                </a:lnTo>
                <a:lnTo>
                  <a:pt x="1840187" y="3255202"/>
                </a:lnTo>
                <a:cubicBezTo>
                  <a:pt x="1793876" y="3235614"/>
                  <a:pt x="1761383" y="3189759"/>
                  <a:pt x="1761383" y="3136314"/>
                </a:cubicBezTo>
                <a:lnTo>
                  <a:pt x="1761383" y="2996103"/>
                </a:lnTo>
                <a:lnTo>
                  <a:pt x="1755287" y="2965907"/>
                </a:lnTo>
                <a:cubicBezTo>
                  <a:pt x="1735699" y="2919597"/>
                  <a:pt x="1689843" y="2887103"/>
                  <a:pt x="1636398" y="2887103"/>
                </a:cubicBezTo>
                <a:cubicBezTo>
                  <a:pt x="1582953" y="2887103"/>
                  <a:pt x="1537098" y="2919597"/>
                  <a:pt x="1517510" y="2965907"/>
                </a:cubicBezTo>
                <a:lnTo>
                  <a:pt x="1515568" y="2975527"/>
                </a:lnTo>
                <a:lnTo>
                  <a:pt x="1515568" y="3239907"/>
                </a:lnTo>
                <a:cubicBezTo>
                  <a:pt x="1515568" y="3311167"/>
                  <a:pt x="1457801" y="3368934"/>
                  <a:pt x="1386541" y="3368934"/>
                </a:cubicBezTo>
                <a:lnTo>
                  <a:pt x="1386542" y="3368933"/>
                </a:lnTo>
                <a:cubicBezTo>
                  <a:pt x="1315282" y="3368933"/>
                  <a:pt x="1257514" y="3311166"/>
                  <a:pt x="1257514" y="3239906"/>
                </a:cubicBezTo>
                <a:lnTo>
                  <a:pt x="1257514" y="2772737"/>
                </a:lnTo>
                <a:lnTo>
                  <a:pt x="1249314" y="2726266"/>
                </a:lnTo>
                <a:cubicBezTo>
                  <a:pt x="1233394" y="2682790"/>
                  <a:pt x="1195782" y="2649770"/>
                  <a:pt x="1149584" y="2640317"/>
                </a:cubicBezTo>
                <a:lnTo>
                  <a:pt x="1126104" y="2637950"/>
                </a:lnTo>
                <a:lnTo>
                  <a:pt x="1126104" y="2636584"/>
                </a:lnTo>
                <a:lnTo>
                  <a:pt x="1082305" y="2627742"/>
                </a:lnTo>
                <a:cubicBezTo>
                  <a:pt x="1035995" y="2608154"/>
                  <a:pt x="1003500" y="2562299"/>
                  <a:pt x="1003500" y="2508854"/>
                </a:cubicBezTo>
                <a:lnTo>
                  <a:pt x="1003500" y="2387433"/>
                </a:lnTo>
                <a:lnTo>
                  <a:pt x="1003269" y="2386290"/>
                </a:lnTo>
                <a:cubicBezTo>
                  <a:pt x="983681" y="2339980"/>
                  <a:pt x="937826" y="2307486"/>
                  <a:pt x="884381" y="2307486"/>
                </a:cubicBezTo>
                <a:cubicBezTo>
                  <a:pt x="830936" y="2307486"/>
                  <a:pt x="785081" y="2339980"/>
                  <a:pt x="765494" y="2386290"/>
                </a:cubicBezTo>
                <a:lnTo>
                  <a:pt x="762038" y="2403410"/>
                </a:lnTo>
                <a:lnTo>
                  <a:pt x="762038" y="2614672"/>
                </a:lnTo>
                <a:cubicBezTo>
                  <a:pt x="762038" y="2668117"/>
                  <a:pt x="729544" y="2713972"/>
                  <a:pt x="683235" y="2733560"/>
                </a:cubicBezTo>
                <a:lnTo>
                  <a:pt x="635165" y="2743264"/>
                </a:lnTo>
                <a:lnTo>
                  <a:pt x="635165" y="2744002"/>
                </a:lnTo>
                <a:lnTo>
                  <a:pt x="611685" y="2746369"/>
                </a:lnTo>
                <a:cubicBezTo>
                  <a:pt x="580886" y="2752671"/>
                  <a:pt x="553904" y="2769447"/>
                  <a:pt x="534621" y="2792813"/>
                </a:cubicBezTo>
                <a:lnTo>
                  <a:pt x="512066" y="2832126"/>
                </a:lnTo>
                <a:lnTo>
                  <a:pt x="512066" y="3531739"/>
                </a:lnTo>
                <a:cubicBezTo>
                  <a:pt x="512066" y="3602999"/>
                  <a:pt x="454299" y="3660766"/>
                  <a:pt x="383039" y="3660766"/>
                </a:cubicBezTo>
                <a:lnTo>
                  <a:pt x="383040" y="3660765"/>
                </a:lnTo>
                <a:cubicBezTo>
                  <a:pt x="311780" y="3660765"/>
                  <a:pt x="254013" y="3602998"/>
                  <a:pt x="254013" y="3531738"/>
                </a:cubicBezTo>
                <a:lnTo>
                  <a:pt x="254013" y="3064569"/>
                </a:lnTo>
                <a:lnTo>
                  <a:pt x="245812" y="3018098"/>
                </a:lnTo>
                <a:cubicBezTo>
                  <a:pt x="229893" y="2974622"/>
                  <a:pt x="192281" y="2941602"/>
                  <a:pt x="146083" y="2932149"/>
                </a:cubicBezTo>
                <a:lnTo>
                  <a:pt x="122603" y="2929782"/>
                </a:lnTo>
                <a:lnTo>
                  <a:pt x="122603" y="2928416"/>
                </a:lnTo>
                <a:lnTo>
                  <a:pt x="78803" y="2919574"/>
                </a:lnTo>
                <a:cubicBezTo>
                  <a:pt x="55648" y="2909780"/>
                  <a:pt x="35947" y="2893419"/>
                  <a:pt x="22035" y="2872826"/>
                </a:cubicBezTo>
                <a:lnTo>
                  <a:pt x="0" y="2800689"/>
                </a:lnTo>
                <a:lnTo>
                  <a:pt x="0" y="783111"/>
                </a:lnTo>
                <a:cubicBezTo>
                  <a:pt x="0" y="711851"/>
                  <a:pt x="57767" y="654084"/>
                  <a:pt x="129027" y="654084"/>
                </a:cubicBezTo>
                <a:lnTo>
                  <a:pt x="129026" y="654085"/>
                </a:lnTo>
                <a:cubicBezTo>
                  <a:pt x="200286" y="654085"/>
                  <a:pt x="258053" y="711852"/>
                  <a:pt x="258053" y="783112"/>
                </a:cubicBezTo>
                <a:lnTo>
                  <a:pt x="258053" y="1405848"/>
                </a:lnTo>
                <a:lnTo>
                  <a:pt x="274283" y="1432599"/>
                </a:lnTo>
                <a:cubicBezTo>
                  <a:pt x="297949" y="1461275"/>
                  <a:pt x="333763" y="1479553"/>
                  <a:pt x="373847" y="1479553"/>
                </a:cubicBezTo>
                <a:cubicBezTo>
                  <a:pt x="427292" y="1479553"/>
                  <a:pt x="473147" y="1447059"/>
                  <a:pt x="492735" y="1400749"/>
                </a:cubicBezTo>
                <a:lnTo>
                  <a:pt x="494536" y="1391827"/>
                </a:lnTo>
                <a:lnTo>
                  <a:pt x="494536" y="964051"/>
                </a:lnTo>
                <a:cubicBezTo>
                  <a:pt x="494536" y="892791"/>
                  <a:pt x="552303" y="835024"/>
                  <a:pt x="623563" y="835024"/>
                </a:cubicBezTo>
                <a:lnTo>
                  <a:pt x="623562" y="835025"/>
                </a:lnTo>
                <a:cubicBezTo>
                  <a:pt x="694822" y="835025"/>
                  <a:pt x="752589" y="892792"/>
                  <a:pt x="752589" y="964052"/>
                </a:cubicBezTo>
                <a:cubicBezTo>
                  <a:pt x="752589" y="958544"/>
                  <a:pt x="752590" y="953037"/>
                  <a:pt x="752590" y="947529"/>
                </a:cubicBezTo>
                <a:lnTo>
                  <a:pt x="762728" y="997748"/>
                </a:lnTo>
                <a:cubicBezTo>
                  <a:pt x="782316" y="1044058"/>
                  <a:pt x="828171" y="1076552"/>
                  <a:pt x="881616" y="1076552"/>
                </a:cubicBezTo>
                <a:cubicBezTo>
                  <a:pt x="935061" y="1076552"/>
                  <a:pt x="980916" y="1044058"/>
                  <a:pt x="1000503" y="997748"/>
                </a:cubicBezTo>
                <a:lnTo>
                  <a:pt x="1010267" y="949388"/>
                </a:lnTo>
                <a:lnTo>
                  <a:pt x="1010267" y="362986"/>
                </a:lnTo>
                <a:cubicBezTo>
                  <a:pt x="1010267" y="291726"/>
                  <a:pt x="1068034" y="233959"/>
                  <a:pt x="1139294" y="233959"/>
                </a:cubicBezTo>
                <a:lnTo>
                  <a:pt x="1139293" y="233960"/>
                </a:lnTo>
                <a:cubicBezTo>
                  <a:pt x="1210553" y="233960"/>
                  <a:pt x="1268320" y="291727"/>
                  <a:pt x="1268320" y="362987"/>
                </a:cubicBezTo>
                <a:cubicBezTo>
                  <a:pt x="1268320" y="661974"/>
                  <a:pt x="1268321" y="960962"/>
                  <a:pt x="1268321" y="1259949"/>
                </a:cubicBezTo>
                <a:lnTo>
                  <a:pt x="1278459" y="1310168"/>
                </a:lnTo>
                <a:cubicBezTo>
                  <a:pt x="1298047" y="1356478"/>
                  <a:pt x="1343902" y="1388972"/>
                  <a:pt x="1397347" y="1388972"/>
                </a:cubicBezTo>
                <a:cubicBezTo>
                  <a:pt x="1450792" y="1388972"/>
                  <a:pt x="1496647" y="1356478"/>
                  <a:pt x="1516234" y="1310168"/>
                </a:cubicBezTo>
                <a:lnTo>
                  <a:pt x="1519832" y="1292349"/>
                </a:lnTo>
                <a:lnTo>
                  <a:pt x="1519832" y="983403"/>
                </a:lnTo>
                <a:cubicBezTo>
                  <a:pt x="1519832" y="912143"/>
                  <a:pt x="1577599" y="854376"/>
                  <a:pt x="1648859" y="854376"/>
                </a:cubicBezTo>
                <a:lnTo>
                  <a:pt x="1648858" y="854377"/>
                </a:lnTo>
                <a:cubicBezTo>
                  <a:pt x="1720118" y="854377"/>
                  <a:pt x="1777885" y="912144"/>
                  <a:pt x="1777885" y="983404"/>
                </a:cubicBezTo>
                <a:lnTo>
                  <a:pt x="1777885" y="1363756"/>
                </a:lnTo>
                <a:lnTo>
                  <a:pt x="1785353" y="1400749"/>
                </a:lnTo>
                <a:cubicBezTo>
                  <a:pt x="1804941" y="1447059"/>
                  <a:pt x="1850796" y="1479553"/>
                  <a:pt x="1904241" y="1479553"/>
                </a:cubicBezTo>
                <a:cubicBezTo>
                  <a:pt x="1975501" y="1479553"/>
                  <a:pt x="2033268" y="1421786"/>
                  <a:pt x="2033268" y="1350526"/>
                </a:cubicBezTo>
                <a:cubicBezTo>
                  <a:pt x="2033268" y="1093695"/>
                  <a:pt x="2033269" y="836865"/>
                  <a:pt x="2033269" y="580034"/>
                </a:cubicBezTo>
                <a:cubicBezTo>
                  <a:pt x="2033269" y="508774"/>
                  <a:pt x="2091036" y="451007"/>
                  <a:pt x="2162296" y="451007"/>
                </a:cubicBezTo>
                <a:lnTo>
                  <a:pt x="2162295" y="451008"/>
                </a:lnTo>
                <a:cubicBezTo>
                  <a:pt x="2233555" y="451008"/>
                  <a:pt x="2291322" y="508775"/>
                  <a:pt x="2291322" y="580035"/>
                </a:cubicBezTo>
                <a:cubicBezTo>
                  <a:pt x="2291322" y="574527"/>
                  <a:pt x="2291323" y="569020"/>
                  <a:pt x="2291323" y="563512"/>
                </a:cubicBezTo>
                <a:lnTo>
                  <a:pt x="2301461" y="613731"/>
                </a:lnTo>
                <a:cubicBezTo>
                  <a:pt x="2321049" y="660041"/>
                  <a:pt x="2366904" y="692535"/>
                  <a:pt x="2420349" y="692535"/>
                </a:cubicBezTo>
                <a:cubicBezTo>
                  <a:pt x="2473794" y="692535"/>
                  <a:pt x="2519649" y="660041"/>
                  <a:pt x="2539236" y="613731"/>
                </a:cubicBezTo>
                <a:lnTo>
                  <a:pt x="2549000" y="565370"/>
                </a:lnTo>
                <a:lnTo>
                  <a:pt x="2549000" y="480031"/>
                </a:lnTo>
                <a:cubicBezTo>
                  <a:pt x="2549000" y="408771"/>
                  <a:pt x="2606767" y="351004"/>
                  <a:pt x="2678027" y="351004"/>
                </a:cubicBezTo>
                <a:lnTo>
                  <a:pt x="2678026" y="351005"/>
                </a:lnTo>
                <a:cubicBezTo>
                  <a:pt x="2749286" y="351005"/>
                  <a:pt x="2807053" y="408772"/>
                  <a:pt x="2807053" y="480032"/>
                </a:cubicBezTo>
                <a:cubicBezTo>
                  <a:pt x="2807053" y="678039"/>
                  <a:pt x="2807054" y="876045"/>
                  <a:pt x="2807054" y="1074052"/>
                </a:cubicBezTo>
                <a:lnTo>
                  <a:pt x="2817192" y="1124271"/>
                </a:lnTo>
                <a:cubicBezTo>
                  <a:pt x="2836780" y="1170581"/>
                  <a:pt x="2882635" y="1203075"/>
                  <a:pt x="2936080" y="1203075"/>
                </a:cubicBezTo>
                <a:cubicBezTo>
                  <a:pt x="2989525" y="1203075"/>
                  <a:pt x="3035380" y="1170581"/>
                  <a:pt x="3054967" y="1124271"/>
                </a:cubicBezTo>
                <a:lnTo>
                  <a:pt x="3058565" y="1106452"/>
                </a:lnTo>
                <a:lnTo>
                  <a:pt x="3058565" y="1017534"/>
                </a:lnTo>
                <a:cubicBezTo>
                  <a:pt x="3058565" y="946274"/>
                  <a:pt x="3116332" y="888507"/>
                  <a:pt x="3187592" y="888507"/>
                </a:cubicBezTo>
                <a:lnTo>
                  <a:pt x="3187591" y="888508"/>
                </a:lnTo>
                <a:cubicBezTo>
                  <a:pt x="3258851" y="888508"/>
                  <a:pt x="3316618" y="946275"/>
                  <a:pt x="3316618" y="1017535"/>
                </a:cubicBezTo>
                <a:lnTo>
                  <a:pt x="3316618" y="1087278"/>
                </a:lnTo>
                <a:lnTo>
                  <a:pt x="3324086" y="1124271"/>
                </a:lnTo>
                <a:cubicBezTo>
                  <a:pt x="3343674" y="1170581"/>
                  <a:pt x="3389529" y="1203075"/>
                  <a:pt x="3442974" y="1203075"/>
                </a:cubicBezTo>
                <a:cubicBezTo>
                  <a:pt x="3496419" y="1203075"/>
                  <a:pt x="3542274" y="1170581"/>
                  <a:pt x="3561862" y="1124271"/>
                </a:cubicBezTo>
                <a:lnTo>
                  <a:pt x="3571625" y="1075911"/>
                </a:lnTo>
                <a:lnTo>
                  <a:pt x="3571625" y="783111"/>
                </a:lnTo>
                <a:cubicBezTo>
                  <a:pt x="3571625" y="711851"/>
                  <a:pt x="3629392" y="654084"/>
                  <a:pt x="3700652" y="654084"/>
                </a:cubicBezTo>
                <a:lnTo>
                  <a:pt x="3700651" y="654085"/>
                </a:lnTo>
                <a:cubicBezTo>
                  <a:pt x="3771911" y="654085"/>
                  <a:pt x="3829678" y="711852"/>
                  <a:pt x="3829678" y="783112"/>
                </a:cubicBezTo>
                <a:lnTo>
                  <a:pt x="3829678" y="1405848"/>
                </a:lnTo>
                <a:lnTo>
                  <a:pt x="3845908" y="1432599"/>
                </a:lnTo>
                <a:cubicBezTo>
                  <a:pt x="3869574" y="1461275"/>
                  <a:pt x="3905389" y="1479553"/>
                  <a:pt x="3945472" y="1479553"/>
                </a:cubicBezTo>
                <a:cubicBezTo>
                  <a:pt x="3981102" y="1479553"/>
                  <a:pt x="4013359" y="1465111"/>
                  <a:pt x="4036708" y="1441762"/>
                </a:cubicBezTo>
                <a:lnTo>
                  <a:pt x="4062914" y="1402893"/>
                </a:lnTo>
                <a:lnTo>
                  <a:pt x="4062914" y="1326765"/>
                </a:lnTo>
                <a:cubicBezTo>
                  <a:pt x="4062914" y="1273320"/>
                  <a:pt x="4095408" y="1227465"/>
                  <a:pt x="4141718" y="1207877"/>
                </a:cubicBezTo>
                <a:lnTo>
                  <a:pt x="4185518" y="1199035"/>
                </a:lnTo>
                <a:lnTo>
                  <a:pt x="4185518" y="1197669"/>
                </a:lnTo>
                <a:lnTo>
                  <a:pt x="4208998" y="1195302"/>
                </a:lnTo>
                <a:cubicBezTo>
                  <a:pt x="4255196" y="1185849"/>
                  <a:pt x="4292808" y="1152829"/>
                  <a:pt x="4308727" y="1109353"/>
                </a:cubicBezTo>
                <a:lnTo>
                  <a:pt x="4316928" y="1062882"/>
                </a:lnTo>
                <a:lnTo>
                  <a:pt x="4316928" y="595713"/>
                </a:lnTo>
                <a:cubicBezTo>
                  <a:pt x="4316928" y="524453"/>
                  <a:pt x="4374695" y="466686"/>
                  <a:pt x="4445955" y="466686"/>
                </a:cubicBezTo>
                <a:lnTo>
                  <a:pt x="4445954" y="466685"/>
                </a:lnTo>
                <a:cubicBezTo>
                  <a:pt x="4517214" y="466685"/>
                  <a:pt x="4574981" y="524452"/>
                  <a:pt x="4574981" y="595712"/>
                </a:cubicBezTo>
                <a:lnTo>
                  <a:pt x="4574981" y="916347"/>
                </a:lnTo>
                <a:lnTo>
                  <a:pt x="4592149" y="944642"/>
                </a:lnTo>
                <a:cubicBezTo>
                  <a:pt x="4615814" y="973318"/>
                  <a:pt x="4651628" y="991596"/>
                  <a:pt x="4691712" y="991596"/>
                </a:cubicBezTo>
                <a:cubicBezTo>
                  <a:pt x="4745157" y="991596"/>
                  <a:pt x="4791012" y="959102"/>
                  <a:pt x="4810600" y="912792"/>
                </a:cubicBezTo>
                <a:lnTo>
                  <a:pt x="4816700" y="882576"/>
                </a:lnTo>
                <a:lnTo>
                  <a:pt x="4816700" y="275141"/>
                </a:lnTo>
                <a:cubicBezTo>
                  <a:pt x="4816700" y="203881"/>
                  <a:pt x="4874467" y="146114"/>
                  <a:pt x="4945727" y="146114"/>
                </a:cubicBezTo>
                <a:lnTo>
                  <a:pt x="4945726" y="146115"/>
                </a:lnTo>
                <a:cubicBezTo>
                  <a:pt x="5016986" y="146115"/>
                  <a:pt x="5074753" y="203882"/>
                  <a:pt x="5074753" y="275142"/>
                </a:cubicBezTo>
                <a:lnTo>
                  <a:pt x="5074753" y="386500"/>
                </a:lnTo>
                <a:lnTo>
                  <a:pt x="5076579" y="395545"/>
                </a:lnTo>
                <a:cubicBezTo>
                  <a:pt x="5096167" y="441855"/>
                  <a:pt x="5142022" y="474349"/>
                  <a:pt x="5195465" y="474349"/>
                </a:cubicBezTo>
                <a:cubicBezTo>
                  <a:pt x="5248910" y="474349"/>
                  <a:pt x="5294765" y="441855"/>
                  <a:pt x="5314353" y="395545"/>
                </a:cubicBezTo>
                <a:lnTo>
                  <a:pt x="5318490" y="375052"/>
                </a:lnTo>
                <a:lnTo>
                  <a:pt x="5318490" y="129027"/>
                </a:lnTo>
                <a:cubicBezTo>
                  <a:pt x="5318490" y="57767"/>
                  <a:pt x="5376257" y="0"/>
                  <a:pt x="5447517" y="0"/>
                </a:cubicBezTo>
                <a:close/>
              </a:path>
            </a:pathLst>
          </a:cu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80830315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Midle title ">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476373" y="2423696"/>
            <a:ext cx="4163457" cy="576956"/>
          </a:xfrm>
          <a:prstGeom prst="rect">
            <a:avLst/>
          </a:prstGeom>
        </p:spPr>
        <p:txBody>
          <a:bodyPr lIns="0"/>
          <a:lstStyle>
            <a:lvl1pPr marL="0" indent="0">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476373" y="3045132"/>
            <a:ext cx="4163457" cy="221850"/>
          </a:xfrm>
          <a:prstGeom prst="rect">
            <a:avLst/>
          </a:prstGeom>
        </p:spPr>
        <p:txBody>
          <a:bodyPr lIns="0"/>
          <a:lstStyle>
            <a:lvl1pPr marL="0" indent="0">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411903165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op left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472328" y="372954"/>
            <a:ext cx="4163457" cy="576956"/>
          </a:xfrm>
          <a:prstGeom prst="rect">
            <a:avLst/>
          </a:prstGeom>
        </p:spPr>
        <p:txBody>
          <a:bodyPr lIns="0"/>
          <a:lstStyle>
            <a:lvl1pPr marL="0" indent="0">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472328" y="994390"/>
            <a:ext cx="4163457" cy="221850"/>
          </a:xfrm>
          <a:prstGeom prst="rect">
            <a:avLst/>
          </a:prstGeom>
        </p:spPr>
        <p:txBody>
          <a:bodyPr lIns="0"/>
          <a:lstStyle>
            <a:lvl1pPr marL="0" indent="0">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985747924"/>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372954"/>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994390"/>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2386587134"/>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3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372954"/>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994390"/>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pic>
        <p:nvPicPr>
          <p:cNvPr id="5" name="Picture 59" descr="New Macbook Silver.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68313" y="1971324"/>
            <a:ext cx="4470474" cy="2617674"/>
          </a:xfrm>
          <a:prstGeom prst="rect">
            <a:avLst/>
          </a:prstGeom>
        </p:spPr>
      </p:pic>
      <p:sp>
        <p:nvSpPr>
          <p:cNvPr id="6" name="Marcador de imagen 14"/>
          <p:cNvSpPr>
            <a:spLocks noGrp="1"/>
          </p:cNvSpPr>
          <p:nvPr>
            <p:ph type="pic" sz="quarter" idx="13"/>
          </p:nvPr>
        </p:nvSpPr>
        <p:spPr>
          <a:xfrm>
            <a:off x="982249" y="2162058"/>
            <a:ext cx="3411415" cy="2154115"/>
          </a:xfrm>
          <a:prstGeom prst="rect">
            <a:avLst/>
          </a:pr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160591055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_Top left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472328" y="372954"/>
            <a:ext cx="4163457" cy="576956"/>
          </a:xfrm>
          <a:prstGeom prst="rect">
            <a:avLst/>
          </a:prstGeom>
        </p:spPr>
        <p:txBody>
          <a:bodyPr lIns="0"/>
          <a:lstStyle>
            <a:lvl1pPr marL="0" indent="0">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472328" y="994390"/>
            <a:ext cx="4163457" cy="221850"/>
          </a:xfrm>
          <a:prstGeom prst="rect">
            <a:avLst/>
          </a:prstGeom>
        </p:spPr>
        <p:txBody>
          <a:bodyPr lIns="0"/>
          <a:lstStyle>
            <a:lvl1pPr marL="0" indent="0">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grpSp>
        <p:nvGrpSpPr>
          <p:cNvPr id="6" name="Group 1102"/>
          <p:cNvGrpSpPr/>
          <p:nvPr/>
        </p:nvGrpSpPr>
        <p:grpSpPr>
          <a:xfrm>
            <a:off x="5180487" y="372954"/>
            <a:ext cx="3006042" cy="4453197"/>
            <a:chOff x="0" y="0"/>
            <a:chExt cx="6591304" cy="9765730"/>
          </a:xfrm>
        </p:grpSpPr>
        <p:pic>
          <p:nvPicPr>
            <p:cNvPr id="8" name="Mini-iPad-B&amp;W-Mockup.png"/>
            <p:cNvPicPr/>
            <p:nvPr/>
          </p:nvPicPr>
          <p:blipFill>
            <a:blip r:embed="rId2"/>
            <a:stretch>
              <a:fillRect/>
            </a:stretch>
          </p:blipFill>
          <p:spPr>
            <a:xfrm>
              <a:off x="0" y="0"/>
              <a:ext cx="6591304" cy="9765730"/>
            </a:xfrm>
            <a:prstGeom prst="rect">
              <a:avLst/>
            </a:prstGeom>
            <a:ln w="12700" cap="flat">
              <a:noFill/>
              <a:miter lim="400000"/>
            </a:ln>
            <a:effectLst/>
          </p:spPr>
        </p:pic>
        <p:sp>
          <p:nvSpPr>
            <p:cNvPr id="9" name="Shape 1101"/>
            <p:cNvSpPr/>
            <p:nvPr/>
          </p:nvSpPr>
          <p:spPr>
            <a:xfrm>
              <a:off x="363079" y="954047"/>
              <a:ext cx="5879097" cy="7806214"/>
            </a:xfrm>
            <a:prstGeom prst="rect">
              <a:avLst/>
            </a:prstGeom>
            <a:solidFill>
              <a:srgbClr val="606060"/>
            </a:solidFill>
            <a:ln w="25400" cap="flat">
              <a:solidFill>
                <a:srgbClr val="000000">
                  <a:alpha val="0"/>
                </a:srgbClr>
              </a:solidFill>
              <a:prstDash val="solid"/>
              <a:miter lim="400000"/>
            </a:ln>
            <a:effectLst/>
          </p:spPr>
          <p:txBody>
            <a:bodyPr wrap="square" lIns="0" tIns="0" rIns="0" bIns="0" numCol="1" anchor="ctr">
              <a:noAutofit/>
            </a:bodyPr>
            <a:lstStyle/>
            <a:p>
              <a:pPr defTabSz="583966">
                <a:defRPr sz="4000">
                  <a:solidFill>
                    <a:srgbClr val="FFFFFF"/>
                  </a:solidFill>
                  <a:effectLst>
                    <a:outerShdw blurRad="38100" dist="12700" dir="5400000" rotWithShape="0">
                      <a:srgbClr val="000000">
                        <a:alpha val="50000"/>
                      </a:srgbClr>
                    </a:outerShdw>
                  </a:effectLst>
                </a:defRPr>
              </a:pPr>
              <a:endParaRPr sz="3998" dirty="0">
                <a:solidFill>
                  <a:srgbClr val="FFFFFF"/>
                </a:solidFill>
                <a:effectLst>
                  <a:outerShdw blurRad="38100" dist="12700" dir="5400000" rotWithShape="0">
                    <a:srgbClr val="000000">
                      <a:alpha val="50000"/>
                    </a:srgbClr>
                  </a:outerShdw>
                </a:effectLst>
                <a:latin typeface="Calibri Light"/>
              </a:endParaRPr>
            </a:p>
          </p:txBody>
        </p:sp>
      </p:grpSp>
      <p:sp>
        <p:nvSpPr>
          <p:cNvPr id="10" name="Marcador de imagen 14"/>
          <p:cNvSpPr>
            <a:spLocks noGrp="1"/>
          </p:cNvSpPr>
          <p:nvPr>
            <p:ph type="pic" sz="quarter" idx="13"/>
          </p:nvPr>
        </p:nvSpPr>
        <p:spPr>
          <a:xfrm>
            <a:off x="5346074" y="808002"/>
            <a:ext cx="2681232" cy="3559653"/>
          </a:xfrm>
          <a:prstGeom prst="rect">
            <a:avLst/>
          </a:pr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383994806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2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372954"/>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994390"/>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
        <p:nvSpPr>
          <p:cNvPr id="5" name="Marcador de imagen 4"/>
          <p:cNvSpPr>
            <a:spLocks noGrp="1"/>
          </p:cNvSpPr>
          <p:nvPr>
            <p:ph type="pic" sz="quarter" idx="13"/>
          </p:nvPr>
        </p:nvSpPr>
        <p:spPr>
          <a:xfrm>
            <a:off x="4692214" y="1806820"/>
            <a:ext cx="3936632" cy="2479710"/>
          </a:xfrm>
          <a:custGeom>
            <a:avLst/>
            <a:gdLst>
              <a:gd name="connsiteX0" fmla="*/ 307737 w 4103687"/>
              <a:gd name="connsiteY0" fmla="*/ 0 h 2584939"/>
              <a:gd name="connsiteX1" fmla="*/ 3795950 w 4103687"/>
              <a:gd name="connsiteY1" fmla="*/ 0 h 2584939"/>
              <a:gd name="connsiteX2" fmla="*/ 4103687 w 4103687"/>
              <a:gd name="connsiteY2" fmla="*/ 307737 h 2584939"/>
              <a:gd name="connsiteX3" fmla="*/ 4103687 w 4103687"/>
              <a:gd name="connsiteY3" fmla="*/ 2277202 h 2584939"/>
              <a:gd name="connsiteX4" fmla="*/ 3795950 w 4103687"/>
              <a:gd name="connsiteY4" fmla="*/ 2584939 h 2584939"/>
              <a:gd name="connsiteX5" fmla="*/ 307737 w 4103687"/>
              <a:gd name="connsiteY5" fmla="*/ 2584939 h 2584939"/>
              <a:gd name="connsiteX6" fmla="*/ 0 w 4103687"/>
              <a:gd name="connsiteY6" fmla="*/ 2277202 h 2584939"/>
              <a:gd name="connsiteX7" fmla="*/ 0 w 4103687"/>
              <a:gd name="connsiteY7" fmla="*/ 307737 h 2584939"/>
              <a:gd name="connsiteX8" fmla="*/ 307737 w 4103687"/>
              <a:gd name="connsiteY8" fmla="*/ 0 h 2584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03687" h="2584939">
                <a:moveTo>
                  <a:pt x="307737" y="0"/>
                </a:moveTo>
                <a:lnTo>
                  <a:pt x="3795950" y="0"/>
                </a:lnTo>
                <a:cubicBezTo>
                  <a:pt x="3965908" y="0"/>
                  <a:pt x="4103687" y="137779"/>
                  <a:pt x="4103687" y="307737"/>
                </a:cubicBezTo>
                <a:lnTo>
                  <a:pt x="4103687" y="2277202"/>
                </a:lnTo>
                <a:cubicBezTo>
                  <a:pt x="4103687" y="2447160"/>
                  <a:pt x="3965908" y="2584939"/>
                  <a:pt x="3795950" y="2584939"/>
                </a:cubicBezTo>
                <a:lnTo>
                  <a:pt x="307737" y="2584939"/>
                </a:lnTo>
                <a:cubicBezTo>
                  <a:pt x="137779" y="2584939"/>
                  <a:pt x="0" y="2447160"/>
                  <a:pt x="0" y="2277202"/>
                </a:cubicBezTo>
                <a:lnTo>
                  <a:pt x="0" y="307737"/>
                </a:lnTo>
                <a:cubicBezTo>
                  <a:pt x="0" y="137779"/>
                  <a:pt x="137779" y="0"/>
                  <a:pt x="307737" y="0"/>
                </a:cubicBezTo>
                <a:close/>
              </a:path>
            </a:pathLst>
          </a:cu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3297254357"/>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4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372954"/>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994390"/>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
        <p:nvSpPr>
          <p:cNvPr id="5" name="Marcador de imagen 4"/>
          <p:cNvSpPr>
            <a:spLocks noGrp="1"/>
          </p:cNvSpPr>
          <p:nvPr>
            <p:ph type="pic" sz="quarter" idx="13"/>
          </p:nvPr>
        </p:nvSpPr>
        <p:spPr>
          <a:xfrm>
            <a:off x="542009" y="1806820"/>
            <a:ext cx="3936632" cy="2479710"/>
          </a:xfrm>
          <a:custGeom>
            <a:avLst/>
            <a:gdLst>
              <a:gd name="connsiteX0" fmla="*/ 307737 w 4103687"/>
              <a:gd name="connsiteY0" fmla="*/ 0 h 2584939"/>
              <a:gd name="connsiteX1" fmla="*/ 3795950 w 4103687"/>
              <a:gd name="connsiteY1" fmla="*/ 0 h 2584939"/>
              <a:gd name="connsiteX2" fmla="*/ 4103687 w 4103687"/>
              <a:gd name="connsiteY2" fmla="*/ 307737 h 2584939"/>
              <a:gd name="connsiteX3" fmla="*/ 4103687 w 4103687"/>
              <a:gd name="connsiteY3" fmla="*/ 2277202 h 2584939"/>
              <a:gd name="connsiteX4" fmla="*/ 3795950 w 4103687"/>
              <a:gd name="connsiteY4" fmla="*/ 2584939 h 2584939"/>
              <a:gd name="connsiteX5" fmla="*/ 307737 w 4103687"/>
              <a:gd name="connsiteY5" fmla="*/ 2584939 h 2584939"/>
              <a:gd name="connsiteX6" fmla="*/ 0 w 4103687"/>
              <a:gd name="connsiteY6" fmla="*/ 2277202 h 2584939"/>
              <a:gd name="connsiteX7" fmla="*/ 0 w 4103687"/>
              <a:gd name="connsiteY7" fmla="*/ 307737 h 2584939"/>
              <a:gd name="connsiteX8" fmla="*/ 307737 w 4103687"/>
              <a:gd name="connsiteY8" fmla="*/ 0 h 2584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03687" h="2584939">
                <a:moveTo>
                  <a:pt x="307737" y="0"/>
                </a:moveTo>
                <a:lnTo>
                  <a:pt x="3795950" y="0"/>
                </a:lnTo>
                <a:cubicBezTo>
                  <a:pt x="3965908" y="0"/>
                  <a:pt x="4103687" y="137779"/>
                  <a:pt x="4103687" y="307737"/>
                </a:cubicBezTo>
                <a:lnTo>
                  <a:pt x="4103687" y="2277202"/>
                </a:lnTo>
                <a:cubicBezTo>
                  <a:pt x="4103687" y="2447160"/>
                  <a:pt x="3965908" y="2584939"/>
                  <a:pt x="3795950" y="2584939"/>
                </a:cubicBezTo>
                <a:lnTo>
                  <a:pt x="307737" y="2584939"/>
                </a:lnTo>
                <a:cubicBezTo>
                  <a:pt x="137779" y="2584939"/>
                  <a:pt x="0" y="2447160"/>
                  <a:pt x="0" y="2277202"/>
                </a:cubicBezTo>
                <a:lnTo>
                  <a:pt x="0" y="307737"/>
                </a:lnTo>
                <a:cubicBezTo>
                  <a:pt x="0" y="137779"/>
                  <a:pt x="137779" y="0"/>
                  <a:pt x="307737" y="0"/>
                </a:cubicBezTo>
                <a:close/>
              </a:path>
            </a:pathLst>
          </a:cu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8879527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Midle title ">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476373" y="2423696"/>
            <a:ext cx="4163457" cy="576956"/>
          </a:xfrm>
          <a:prstGeom prst="rect">
            <a:avLst/>
          </a:prstGeom>
        </p:spPr>
        <p:txBody>
          <a:bodyPr lIns="0"/>
          <a:lstStyle>
            <a:lvl1pPr marL="0" indent="0">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476373" y="3045132"/>
            <a:ext cx="4163457" cy="221850"/>
          </a:xfrm>
          <a:prstGeom prst="rect">
            <a:avLst/>
          </a:prstGeom>
        </p:spPr>
        <p:txBody>
          <a:bodyPr lIns="0"/>
          <a:lstStyle>
            <a:lvl1pPr marL="0" indent="0">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221586719"/>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5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372954"/>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994390"/>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
        <p:nvSpPr>
          <p:cNvPr id="15" name="Marcador de imagen 14"/>
          <p:cNvSpPr>
            <a:spLocks noGrp="1"/>
          </p:cNvSpPr>
          <p:nvPr>
            <p:ph type="pic" sz="quarter" idx="13"/>
          </p:nvPr>
        </p:nvSpPr>
        <p:spPr>
          <a:xfrm>
            <a:off x="0" y="1406771"/>
            <a:ext cx="9144000" cy="3736729"/>
          </a:xfrm>
          <a:prstGeom prst="rect">
            <a:avLst/>
          </a:pr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4106153742"/>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6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372954"/>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994390"/>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
        <p:nvSpPr>
          <p:cNvPr id="15" name="Marcador de imagen 14"/>
          <p:cNvSpPr>
            <a:spLocks noGrp="1"/>
          </p:cNvSpPr>
          <p:nvPr>
            <p:ph type="pic" sz="quarter" idx="13"/>
          </p:nvPr>
        </p:nvSpPr>
        <p:spPr>
          <a:xfrm>
            <a:off x="0" y="1406771"/>
            <a:ext cx="9144000" cy="2198075"/>
          </a:xfrm>
          <a:prstGeom prst="rect">
            <a:avLst/>
          </a:pr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4075599892"/>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4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232282"/>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853718"/>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
        <p:nvSpPr>
          <p:cNvPr id="14" name="Marcador de imagen 13"/>
          <p:cNvSpPr>
            <a:spLocks noGrp="1"/>
          </p:cNvSpPr>
          <p:nvPr>
            <p:ph type="pic" sz="quarter" idx="12"/>
          </p:nvPr>
        </p:nvSpPr>
        <p:spPr>
          <a:xfrm>
            <a:off x="468312" y="1263783"/>
            <a:ext cx="2606919" cy="2606919"/>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
        <p:nvSpPr>
          <p:cNvPr id="15" name="Marcador de imagen 14"/>
          <p:cNvSpPr>
            <a:spLocks noGrp="1"/>
          </p:cNvSpPr>
          <p:nvPr>
            <p:ph type="pic" sz="quarter" idx="13"/>
          </p:nvPr>
        </p:nvSpPr>
        <p:spPr>
          <a:xfrm>
            <a:off x="3268540" y="1263783"/>
            <a:ext cx="2606919" cy="2606919"/>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
        <p:nvSpPr>
          <p:cNvPr id="17" name="Marcador de imagen 16"/>
          <p:cNvSpPr>
            <a:spLocks noGrp="1"/>
          </p:cNvSpPr>
          <p:nvPr>
            <p:ph type="pic" sz="quarter" idx="14"/>
          </p:nvPr>
        </p:nvSpPr>
        <p:spPr>
          <a:xfrm>
            <a:off x="6068768" y="1263783"/>
            <a:ext cx="2606919" cy="2606919"/>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168754403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1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232282"/>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853718"/>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
        <p:nvSpPr>
          <p:cNvPr id="8" name="Marcador de imagen 7"/>
          <p:cNvSpPr>
            <a:spLocks noGrp="1"/>
          </p:cNvSpPr>
          <p:nvPr>
            <p:ph type="pic" sz="quarter" idx="12"/>
          </p:nvPr>
        </p:nvSpPr>
        <p:spPr>
          <a:xfrm>
            <a:off x="468315" y="1279281"/>
            <a:ext cx="3936632" cy="2479710"/>
          </a:xfrm>
          <a:custGeom>
            <a:avLst/>
            <a:gdLst>
              <a:gd name="connsiteX0" fmla="*/ 307737 w 4103687"/>
              <a:gd name="connsiteY0" fmla="*/ 0 h 2584939"/>
              <a:gd name="connsiteX1" fmla="*/ 3795950 w 4103687"/>
              <a:gd name="connsiteY1" fmla="*/ 0 h 2584939"/>
              <a:gd name="connsiteX2" fmla="*/ 4103687 w 4103687"/>
              <a:gd name="connsiteY2" fmla="*/ 307737 h 2584939"/>
              <a:gd name="connsiteX3" fmla="*/ 4103687 w 4103687"/>
              <a:gd name="connsiteY3" fmla="*/ 2277202 h 2584939"/>
              <a:gd name="connsiteX4" fmla="*/ 3795950 w 4103687"/>
              <a:gd name="connsiteY4" fmla="*/ 2584939 h 2584939"/>
              <a:gd name="connsiteX5" fmla="*/ 307737 w 4103687"/>
              <a:gd name="connsiteY5" fmla="*/ 2584939 h 2584939"/>
              <a:gd name="connsiteX6" fmla="*/ 0 w 4103687"/>
              <a:gd name="connsiteY6" fmla="*/ 2277202 h 2584939"/>
              <a:gd name="connsiteX7" fmla="*/ 0 w 4103687"/>
              <a:gd name="connsiteY7" fmla="*/ 307737 h 2584939"/>
              <a:gd name="connsiteX8" fmla="*/ 307737 w 4103687"/>
              <a:gd name="connsiteY8" fmla="*/ 0 h 2584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03687" h="2584939">
                <a:moveTo>
                  <a:pt x="307737" y="0"/>
                </a:moveTo>
                <a:lnTo>
                  <a:pt x="3795950" y="0"/>
                </a:lnTo>
                <a:cubicBezTo>
                  <a:pt x="3965908" y="0"/>
                  <a:pt x="4103687" y="137779"/>
                  <a:pt x="4103687" y="307737"/>
                </a:cubicBezTo>
                <a:lnTo>
                  <a:pt x="4103687" y="2277202"/>
                </a:lnTo>
                <a:cubicBezTo>
                  <a:pt x="4103687" y="2447160"/>
                  <a:pt x="3965908" y="2584939"/>
                  <a:pt x="3795950" y="2584939"/>
                </a:cubicBezTo>
                <a:lnTo>
                  <a:pt x="307737" y="2584939"/>
                </a:lnTo>
                <a:cubicBezTo>
                  <a:pt x="137779" y="2584939"/>
                  <a:pt x="0" y="2447160"/>
                  <a:pt x="0" y="2277202"/>
                </a:cubicBezTo>
                <a:lnTo>
                  <a:pt x="0" y="307737"/>
                </a:lnTo>
                <a:cubicBezTo>
                  <a:pt x="0" y="137779"/>
                  <a:pt x="137779" y="0"/>
                  <a:pt x="307737" y="0"/>
                </a:cubicBezTo>
                <a:close/>
              </a:path>
            </a:pathLst>
          </a:custGeom>
        </p:spPr>
        <p:txBody>
          <a:bodyPr wrap="square" anchor="ctr">
            <a:noAutofit/>
          </a:bodyPr>
          <a:lstStyle>
            <a:lvl1pPr marL="0" indent="0" algn="ctr">
              <a:buNone/>
              <a:defRPr sz="1200"/>
            </a:lvl1pPr>
          </a:lstStyle>
          <a:p>
            <a:endParaRPr lang="es-ES_tradnl" dirty="0"/>
          </a:p>
        </p:txBody>
      </p:sp>
      <p:sp>
        <p:nvSpPr>
          <p:cNvPr id="10" name="Marcador de imagen 9"/>
          <p:cNvSpPr>
            <a:spLocks noGrp="1"/>
          </p:cNvSpPr>
          <p:nvPr>
            <p:ph type="pic" sz="quarter" idx="13"/>
          </p:nvPr>
        </p:nvSpPr>
        <p:spPr>
          <a:xfrm>
            <a:off x="4739056" y="1279281"/>
            <a:ext cx="3936632" cy="2479710"/>
          </a:xfrm>
          <a:custGeom>
            <a:avLst/>
            <a:gdLst>
              <a:gd name="connsiteX0" fmla="*/ 307737 w 4103687"/>
              <a:gd name="connsiteY0" fmla="*/ 0 h 2584939"/>
              <a:gd name="connsiteX1" fmla="*/ 3795950 w 4103687"/>
              <a:gd name="connsiteY1" fmla="*/ 0 h 2584939"/>
              <a:gd name="connsiteX2" fmla="*/ 4103687 w 4103687"/>
              <a:gd name="connsiteY2" fmla="*/ 307737 h 2584939"/>
              <a:gd name="connsiteX3" fmla="*/ 4103687 w 4103687"/>
              <a:gd name="connsiteY3" fmla="*/ 2277202 h 2584939"/>
              <a:gd name="connsiteX4" fmla="*/ 3795950 w 4103687"/>
              <a:gd name="connsiteY4" fmla="*/ 2584939 h 2584939"/>
              <a:gd name="connsiteX5" fmla="*/ 307737 w 4103687"/>
              <a:gd name="connsiteY5" fmla="*/ 2584939 h 2584939"/>
              <a:gd name="connsiteX6" fmla="*/ 0 w 4103687"/>
              <a:gd name="connsiteY6" fmla="*/ 2277202 h 2584939"/>
              <a:gd name="connsiteX7" fmla="*/ 0 w 4103687"/>
              <a:gd name="connsiteY7" fmla="*/ 307737 h 2584939"/>
              <a:gd name="connsiteX8" fmla="*/ 307737 w 4103687"/>
              <a:gd name="connsiteY8" fmla="*/ 0 h 2584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03687" h="2584939">
                <a:moveTo>
                  <a:pt x="307737" y="0"/>
                </a:moveTo>
                <a:lnTo>
                  <a:pt x="3795950" y="0"/>
                </a:lnTo>
                <a:cubicBezTo>
                  <a:pt x="3965908" y="0"/>
                  <a:pt x="4103687" y="137779"/>
                  <a:pt x="4103687" y="307737"/>
                </a:cubicBezTo>
                <a:lnTo>
                  <a:pt x="4103687" y="2277202"/>
                </a:lnTo>
                <a:cubicBezTo>
                  <a:pt x="4103687" y="2447160"/>
                  <a:pt x="3965908" y="2584939"/>
                  <a:pt x="3795950" y="2584939"/>
                </a:cubicBezTo>
                <a:lnTo>
                  <a:pt x="307737" y="2584939"/>
                </a:lnTo>
                <a:cubicBezTo>
                  <a:pt x="137779" y="2584939"/>
                  <a:pt x="0" y="2447160"/>
                  <a:pt x="0" y="2277202"/>
                </a:cubicBezTo>
                <a:lnTo>
                  <a:pt x="0" y="307737"/>
                </a:lnTo>
                <a:cubicBezTo>
                  <a:pt x="0" y="137779"/>
                  <a:pt x="137779" y="0"/>
                  <a:pt x="307737" y="0"/>
                </a:cubicBezTo>
                <a:close/>
              </a:path>
            </a:pathLst>
          </a:cu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361696999"/>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0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372954"/>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994390"/>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
        <p:nvSpPr>
          <p:cNvPr id="14" name="Marcador de imagen 13"/>
          <p:cNvSpPr>
            <a:spLocks noGrp="1"/>
          </p:cNvSpPr>
          <p:nvPr>
            <p:ph type="pic" sz="quarter" idx="12"/>
          </p:nvPr>
        </p:nvSpPr>
        <p:spPr>
          <a:xfrm>
            <a:off x="870441" y="1696919"/>
            <a:ext cx="1960682" cy="1960682"/>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
        <p:nvSpPr>
          <p:cNvPr id="15" name="Marcador de imagen 14"/>
          <p:cNvSpPr>
            <a:spLocks noGrp="1"/>
          </p:cNvSpPr>
          <p:nvPr>
            <p:ph type="pic" sz="quarter" idx="13"/>
          </p:nvPr>
        </p:nvSpPr>
        <p:spPr>
          <a:xfrm>
            <a:off x="3591659" y="1696919"/>
            <a:ext cx="1960682" cy="1960682"/>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
        <p:nvSpPr>
          <p:cNvPr id="16" name="Marcador de imagen 15"/>
          <p:cNvSpPr>
            <a:spLocks noGrp="1"/>
          </p:cNvSpPr>
          <p:nvPr>
            <p:ph type="pic" sz="quarter" idx="14"/>
          </p:nvPr>
        </p:nvSpPr>
        <p:spPr>
          <a:xfrm>
            <a:off x="6229348" y="1696919"/>
            <a:ext cx="1960682" cy="1960682"/>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4228640339"/>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7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372954"/>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994390"/>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
        <p:nvSpPr>
          <p:cNvPr id="14" name="Marcador de imagen 13"/>
          <p:cNvSpPr>
            <a:spLocks noGrp="1"/>
          </p:cNvSpPr>
          <p:nvPr>
            <p:ph type="pic" sz="quarter" idx="12"/>
          </p:nvPr>
        </p:nvSpPr>
        <p:spPr>
          <a:xfrm>
            <a:off x="468313" y="1600203"/>
            <a:ext cx="1758460" cy="1758460"/>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
        <p:nvSpPr>
          <p:cNvPr id="15" name="Marcador de imagen 14"/>
          <p:cNvSpPr>
            <a:spLocks noGrp="1"/>
          </p:cNvSpPr>
          <p:nvPr>
            <p:ph type="pic" sz="quarter" idx="13"/>
          </p:nvPr>
        </p:nvSpPr>
        <p:spPr>
          <a:xfrm>
            <a:off x="2618031" y="1600203"/>
            <a:ext cx="1758460" cy="1758460"/>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
        <p:nvSpPr>
          <p:cNvPr id="16" name="Marcador de imagen 15"/>
          <p:cNvSpPr>
            <a:spLocks noGrp="1"/>
          </p:cNvSpPr>
          <p:nvPr>
            <p:ph type="pic" sz="quarter" idx="14"/>
          </p:nvPr>
        </p:nvSpPr>
        <p:spPr>
          <a:xfrm>
            <a:off x="4767749" y="1600203"/>
            <a:ext cx="1758460" cy="1758460"/>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
        <p:nvSpPr>
          <p:cNvPr id="7" name="Marcador de imagen 6"/>
          <p:cNvSpPr>
            <a:spLocks noGrp="1"/>
          </p:cNvSpPr>
          <p:nvPr>
            <p:ph type="pic" sz="quarter" idx="15"/>
          </p:nvPr>
        </p:nvSpPr>
        <p:spPr>
          <a:xfrm>
            <a:off x="6917228" y="1600203"/>
            <a:ext cx="1758460" cy="1758460"/>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1802783523"/>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8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372954"/>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994390"/>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
        <p:nvSpPr>
          <p:cNvPr id="14" name="Marcador de imagen 13"/>
          <p:cNvSpPr>
            <a:spLocks noGrp="1"/>
          </p:cNvSpPr>
          <p:nvPr>
            <p:ph type="pic" sz="quarter" idx="12"/>
          </p:nvPr>
        </p:nvSpPr>
        <p:spPr>
          <a:xfrm>
            <a:off x="468313" y="1556243"/>
            <a:ext cx="1485897" cy="1485897"/>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
        <p:nvSpPr>
          <p:cNvPr id="15" name="Marcador de imagen 14"/>
          <p:cNvSpPr>
            <a:spLocks noGrp="1"/>
          </p:cNvSpPr>
          <p:nvPr>
            <p:ph type="pic" sz="quarter" idx="13"/>
          </p:nvPr>
        </p:nvSpPr>
        <p:spPr>
          <a:xfrm>
            <a:off x="2152082" y="1556243"/>
            <a:ext cx="1485897" cy="1485897"/>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
        <p:nvSpPr>
          <p:cNvPr id="16" name="Marcador de imagen 15"/>
          <p:cNvSpPr>
            <a:spLocks noGrp="1"/>
          </p:cNvSpPr>
          <p:nvPr>
            <p:ph type="pic" sz="quarter" idx="14"/>
          </p:nvPr>
        </p:nvSpPr>
        <p:spPr>
          <a:xfrm>
            <a:off x="3835852" y="1556243"/>
            <a:ext cx="1485897" cy="1485897"/>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
        <p:nvSpPr>
          <p:cNvPr id="9" name="Marcador de imagen 15"/>
          <p:cNvSpPr>
            <a:spLocks noGrp="1"/>
          </p:cNvSpPr>
          <p:nvPr>
            <p:ph type="pic" sz="quarter" idx="15"/>
          </p:nvPr>
        </p:nvSpPr>
        <p:spPr>
          <a:xfrm>
            <a:off x="5519622" y="1556243"/>
            <a:ext cx="1485897" cy="1485897"/>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
        <p:nvSpPr>
          <p:cNvPr id="10" name="Marcador de imagen 15"/>
          <p:cNvSpPr>
            <a:spLocks noGrp="1"/>
          </p:cNvSpPr>
          <p:nvPr>
            <p:ph type="pic" sz="quarter" idx="16"/>
          </p:nvPr>
        </p:nvSpPr>
        <p:spPr>
          <a:xfrm>
            <a:off x="7203392" y="1556243"/>
            <a:ext cx="1485897" cy="1485897"/>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1923737668"/>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9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372954"/>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994390"/>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
        <p:nvSpPr>
          <p:cNvPr id="14" name="Marcador de imagen 13"/>
          <p:cNvSpPr>
            <a:spLocks noGrp="1"/>
          </p:cNvSpPr>
          <p:nvPr>
            <p:ph type="pic" sz="quarter" idx="12"/>
          </p:nvPr>
        </p:nvSpPr>
        <p:spPr>
          <a:xfrm>
            <a:off x="468313" y="1556243"/>
            <a:ext cx="1485897" cy="1485897"/>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
        <p:nvSpPr>
          <p:cNvPr id="9" name="Marcador de imagen 8"/>
          <p:cNvSpPr>
            <a:spLocks noGrp="1"/>
          </p:cNvSpPr>
          <p:nvPr>
            <p:ph type="pic" sz="quarter" idx="13"/>
          </p:nvPr>
        </p:nvSpPr>
        <p:spPr>
          <a:xfrm>
            <a:off x="468313" y="3217989"/>
            <a:ext cx="1485897" cy="1485897"/>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
        <p:nvSpPr>
          <p:cNvPr id="10" name="Marcador de imagen 9"/>
          <p:cNvSpPr>
            <a:spLocks noGrp="1"/>
          </p:cNvSpPr>
          <p:nvPr>
            <p:ph type="pic" sz="quarter" idx="14"/>
          </p:nvPr>
        </p:nvSpPr>
        <p:spPr>
          <a:xfrm>
            <a:off x="4572000" y="1556243"/>
            <a:ext cx="1485897" cy="1485897"/>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
        <p:nvSpPr>
          <p:cNvPr id="11" name="Marcador de imagen 10"/>
          <p:cNvSpPr>
            <a:spLocks noGrp="1"/>
          </p:cNvSpPr>
          <p:nvPr>
            <p:ph type="pic" sz="quarter" idx="15"/>
          </p:nvPr>
        </p:nvSpPr>
        <p:spPr>
          <a:xfrm>
            <a:off x="4572000" y="3217989"/>
            <a:ext cx="1485897" cy="1485897"/>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3226212672"/>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2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636904"/>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1258340"/>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
        <p:nvSpPr>
          <p:cNvPr id="5" name="Text Placeholder 7"/>
          <p:cNvSpPr>
            <a:spLocks noGrp="1"/>
          </p:cNvSpPr>
          <p:nvPr>
            <p:ph type="body" sz="quarter" idx="77" hasCustomPrompt="1"/>
          </p:nvPr>
        </p:nvSpPr>
        <p:spPr>
          <a:xfrm>
            <a:off x="775016" y="4193908"/>
            <a:ext cx="1799996" cy="180000"/>
          </a:xfrm>
          <a:prstGeom prst="rect">
            <a:avLst/>
          </a:prstGeom>
        </p:spPr>
        <p:txBody>
          <a:bodyPr vert="horz" lIns="0" tIns="40504" rIns="0" bIns="40504" anchor="ctr"/>
          <a:lstStyle>
            <a:lvl1pPr marL="0" indent="0" algn="l">
              <a:lnSpc>
                <a:spcPct val="100000"/>
              </a:lnSpc>
              <a:spcBef>
                <a:spcPts val="0"/>
              </a:spcBef>
              <a:spcAft>
                <a:spcPts val="0"/>
              </a:spcAft>
              <a:buNone/>
              <a:defRPr sz="1000" b="1" i="0">
                <a:solidFill>
                  <a:schemeClr val="bg1">
                    <a:lumMod val="65000"/>
                  </a:schemeClr>
                </a:solidFill>
                <a:latin typeface="Raleway Black" charset="0"/>
                <a:ea typeface="Raleway Black" charset="0"/>
                <a:cs typeface="Raleway Black" charset="0"/>
              </a:defRPr>
            </a:lvl1pPr>
          </a:lstStyle>
          <a:p>
            <a:pPr lvl="0"/>
            <a:r>
              <a:rPr lang="es-ES_tradnl" dirty="0" err="1"/>
              <a:t>Subtitle</a:t>
            </a:r>
            <a:r>
              <a:rPr lang="es-ES_tradnl" dirty="0"/>
              <a:t> </a:t>
            </a:r>
            <a:r>
              <a:rPr lang="es-ES_tradnl" dirty="0" err="1"/>
              <a:t>Example</a:t>
            </a:r>
            <a:endParaRPr lang="es-ES_tradnl" dirty="0"/>
          </a:p>
        </p:txBody>
      </p:sp>
      <p:sp>
        <p:nvSpPr>
          <p:cNvPr id="6" name="Oval 13"/>
          <p:cNvSpPr>
            <a:spLocks noChangeAspect="1"/>
          </p:cNvSpPr>
          <p:nvPr userDrawn="1"/>
        </p:nvSpPr>
        <p:spPr>
          <a:xfrm flipH="1">
            <a:off x="511881" y="4196957"/>
            <a:ext cx="180000" cy="180000"/>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b="1" dirty="0">
              <a:solidFill>
                <a:prstClr val="white">
                  <a:lumMod val="50000"/>
                </a:prstClr>
              </a:solidFill>
              <a:latin typeface="Raleway Black" charset="0"/>
              <a:ea typeface="Raleway Black" charset="0"/>
              <a:cs typeface="Raleway Black" charset="0"/>
            </a:endParaRPr>
          </a:p>
        </p:txBody>
      </p:sp>
      <p:sp>
        <p:nvSpPr>
          <p:cNvPr id="7" name="Text Placeholder 7"/>
          <p:cNvSpPr>
            <a:spLocks noGrp="1"/>
          </p:cNvSpPr>
          <p:nvPr>
            <p:ph type="body" sz="quarter" idx="78" hasCustomPrompt="1"/>
          </p:nvPr>
        </p:nvSpPr>
        <p:spPr>
          <a:xfrm>
            <a:off x="775016" y="4498708"/>
            <a:ext cx="1799996" cy="180000"/>
          </a:xfrm>
          <a:prstGeom prst="rect">
            <a:avLst/>
          </a:prstGeom>
        </p:spPr>
        <p:txBody>
          <a:bodyPr vert="horz" lIns="0" tIns="40504" rIns="0" bIns="40504" anchor="ctr"/>
          <a:lstStyle>
            <a:lvl1pPr marL="0" indent="0" algn="l">
              <a:lnSpc>
                <a:spcPct val="100000"/>
              </a:lnSpc>
              <a:spcBef>
                <a:spcPts val="0"/>
              </a:spcBef>
              <a:spcAft>
                <a:spcPts val="0"/>
              </a:spcAft>
              <a:buNone/>
              <a:defRPr sz="1000" b="1" i="0">
                <a:solidFill>
                  <a:schemeClr val="bg1">
                    <a:lumMod val="65000"/>
                  </a:schemeClr>
                </a:solidFill>
                <a:latin typeface="Raleway Black" charset="0"/>
                <a:ea typeface="Raleway Black" charset="0"/>
                <a:cs typeface="Raleway Black" charset="0"/>
              </a:defRPr>
            </a:lvl1pPr>
          </a:lstStyle>
          <a:p>
            <a:pPr lvl="0"/>
            <a:r>
              <a:rPr lang="es-ES_tradnl" dirty="0" err="1"/>
              <a:t>Subtitle</a:t>
            </a:r>
            <a:r>
              <a:rPr lang="es-ES_tradnl" dirty="0"/>
              <a:t> </a:t>
            </a:r>
            <a:r>
              <a:rPr lang="es-ES_tradnl" dirty="0" err="1"/>
              <a:t>Example</a:t>
            </a:r>
            <a:endParaRPr lang="es-ES_tradnl" dirty="0"/>
          </a:p>
        </p:txBody>
      </p:sp>
      <p:sp>
        <p:nvSpPr>
          <p:cNvPr id="8" name="Oval 15"/>
          <p:cNvSpPr>
            <a:spLocks noChangeAspect="1"/>
          </p:cNvSpPr>
          <p:nvPr userDrawn="1"/>
        </p:nvSpPr>
        <p:spPr>
          <a:xfrm flipH="1">
            <a:off x="511881" y="4501757"/>
            <a:ext cx="180000" cy="180000"/>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b="1" dirty="0">
              <a:solidFill>
                <a:prstClr val="white">
                  <a:lumMod val="50000"/>
                </a:prstClr>
              </a:solidFill>
              <a:latin typeface="Raleway Black" charset="0"/>
              <a:ea typeface="Raleway Black" charset="0"/>
              <a:cs typeface="Raleway Black" charset="0"/>
            </a:endParaRPr>
          </a:p>
        </p:txBody>
      </p:sp>
      <p:sp>
        <p:nvSpPr>
          <p:cNvPr id="9" name="Text Placeholder 7"/>
          <p:cNvSpPr>
            <a:spLocks noGrp="1"/>
          </p:cNvSpPr>
          <p:nvPr>
            <p:ph type="body" sz="quarter" idx="79" hasCustomPrompt="1"/>
          </p:nvPr>
        </p:nvSpPr>
        <p:spPr>
          <a:xfrm>
            <a:off x="2854512" y="4193908"/>
            <a:ext cx="1799996" cy="180000"/>
          </a:xfrm>
          <a:prstGeom prst="rect">
            <a:avLst/>
          </a:prstGeom>
        </p:spPr>
        <p:txBody>
          <a:bodyPr vert="horz" lIns="0" tIns="40504" rIns="0" bIns="40504" anchor="ctr"/>
          <a:lstStyle>
            <a:lvl1pPr marL="0" indent="0" algn="l">
              <a:lnSpc>
                <a:spcPct val="100000"/>
              </a:lnSpc>
              <a:spcBef>
                <a:spcPts val="0"/>
              </a:spcBef>
              <a:spcAft>
                <a:spcPts val="0"/>
              </a:spcAft>
              <a:buNone/>
              <a:defRPr sz="1000" b="1" i="0">
                <a:solidFill>
                  <a:schemeClr val="bg1">
                    <a:lumMod val="65000"/>
                  </a:schemeClr>
                </a:solidFill>
                <a:latin typeface="Raleway Black" charset="0"/>
                <a:ea typeface="Raleway Black" charset="0"/>
                <a:cs typeface="Raleway Black" charset="0"/>
              </a:defRPr>
            </a:lvl1pPr>
          </a:lstStyle>
          <a:p>
            <a:pPr lvl="0"/>
            <a:r>
              <a:rPr lang="es-ES_tradnl" dirty="0" err="1"/>
              <a:t>Subtitle</a:t>
            </a:r>
            <a:r>
              <a:rPr lang="es-ES_tradnl" dirty="0"/>
              <a:t> </a:t>
            </a:r>
            <a:r>
              <a:rPr lang="es-ES_tradnl" dirty="0" err="1"/>
              <a:t>Example</a:t>
            </a:r>
            <a:endParaRPr lang="es-ES_tradnl" dirty="0"/>
          </a:p>
        </p:txBody>
      </p:sp>
      <p:sp>
        <p:nvSpPr>
          <p:cNvPr id="10" name="Oval 17"/>
          <p:cNvSpPr>
            <a:spLocks noChangeAspect="1"/>
          </p:cNvSpPr>
          <p:nvPr userDrawn="1"/>
        </p:nvSpPr>
        <p:spPr>
          <a:xfrm flipH="1">
            <a:off x="2591377" y="4196957"/>
            <a:ext cx="180000" cy="180000"/>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b="1" dirty="0">
              <a:solidFill>
                <a:prstClr val="white">
                  <a:lumMod val="65000"/>
                </a:prstClr>
              </a:solidFill>
              <a:latin typeface="Raleway Black" charset="0"/>
              <a:ea typeface="Raleway Black" charset="0"/>
              <a:cs typeface="Raleway Black" charset="0"/>
            </a:endParaRPr>
          </a:p>
        </p:txBody>
      </p:sp>
      <p:sp>
        <p:nvSpPr>
          <p:cNvPr id="11" name="Text Placeholder 7"/>
          <p:cNvSpPr>
            <a:spLocks noGrp="1"/>
          </p:cNvSpPr>
          <p:nvPr>
            <p:ph type="body" sz="quarter" idx="80" hasCustomPrompt="1"/>
          </p:nvPr>
        </p:nvSpPr>
        <p:spPr>
          <a:xfrm>
            <a:off x="2854512" y="4498708"/>
            <a:ext cx="1799996" cy="180000"/>
          </a:xfrm>
          <a:prstGeom prst="rect">
            <a:avLst/>
          </a:prstGeom>
        </p:spPr>
        <p:txBody>
          <a:bodyPr vert="horz" lIns="0" tIns="40504" rIns="0" bIns="40504" anchor="ctr"/>
          <a:lstStyle>
            <a:lvl1pPr marL="0" indent="0" algn="l">
              <a:lnSpc>
                <a:spcPct val="100000"/>
              </a:lnSpc>
              <a:spcBef>
                <a:spcPts val="0"/>
              </a:spcBef>
              <a:spcAft>
                <a:spcPts val="0"/>
              </a:spcAft>
              <a:buNone/>
              <a:defRPr sz="1000" b="1" i="0">
                <a:solidFill>
                  <a:schemeClr val="bg1">
                    <a:lumMod val="65000"/>
                  </a:schemeClr>
                </a:solidFill>
                <a:latin typeface="Raleway Black" charset="0"/>
                <a:ea typeface="Raleway Black" charset="0"/>
                <a:cs typeface="Raleway Black" charset="0"/>
              </a:defRPr>
            </a:lvl1pPr>
          </a:lstStyle>
          <a:p>
            <a:pPr lvl="0"/>
            <a:r>
              <a:rPr lang="es-ES_tradnl" dirty="0" err="1"/>
              <a:t>Subtitle</a:t>
            </a:r>
            <a:r>
              <a:rPr lang="es-ES_tradnl" dirty="0"/>
              <a:t> </a:t>
            </a:r>
            <a:r>
              <a:rPr lang="es-ES_tradnl" dirty="0" err="1"/>
              <a:t>Example</a:t>
            </a:r>
            <a:endParaRPr lang="es-ES_tradnl" dirty="0"/>
          </a:p>
        </p:txBody>
      </p:sp>
      <p:sp>
        <p:nvSpPr>
          <p:cNvPr id="12" name="Oval 19"/>
          <p:cNvSpPr>
            <a:spLocks noChangeAspect="1"/>
          </p:cNvSpPr>
          <p:nvPr userDrawn="1"/>
        </p:nvSpPr>
        <p:spPr>
          <a:xfrm flipH="1">
            <a:off x="2591377" y="4501757"/>
            <a:ext cx="180000" cy="180000"/>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b="1" dirty="0">
              <a:solidFill>
                <a:prstClr val="white">
                  <a:lumMod val="65000"/>
                </a:prstClr>
              </a:solidFill>
              <a:latin typeface="Raleway Black" charset="0"/>
              <a:ea typeface="Raleway Black" charset="0"/>
              <a:cs typeface="Raleway Black" charset="0"/>
            </a:endParaRPr>
          </a:p>
        </p:txBody>
      </p:sp>
      <p:sp>
        <p:nvSpPr>
          <p:cNvPr id="13" name="Text Placeholder 7"/>
          <p:cNvSpPr>
            <a:spLocks noGrp="1"/>
          </p:cNvSpPr>
          <p:nvPr>
            <p:ph type="body" sz="quarter" idx="81" hasCustomPrompt="1"/>
          </p:nvPr>
        </p:nvSpPr>
        <p:spPr>
          <a:xfrm>
            <a:off x="4870508" y="4193908"/>
            <a:ext cx="1799996" cy="180000"/>
          </a:xfrm>
          <a:prstGeom prst="rect">
            <a:avLst/>
          </a:prstGeom>
        </p:spPr>
        <p:txBody>
          <a:bodyPr vert="horz" lIns="0" tIns="40504" rIns="0" bIns="40504" anchor="ctr"/>
          <a:lstStyle>
            <a:lvl1pPr marL="0" indent="0" algn="l">
              <a:lnSpc>
                <a:spcPct val="100000"/>
              </a:lnSpc>
              <a:spcBef>
                <a:spcPts val="0"/>
              </a:spcBef>
              <a:spcAft>
                <a:spcPts val="0"/>
              </a:spcAft>
              <a:buNone/>
              <a:defRPr sz="1000" b="1" i="0">
                <a:solidFill>
                  <a:schemeClr val="bg1">
                    <a:lumMod val="65000"/>
                  </a:schemeClr>
                </a:solidFill>
                <a:latin typeface="Raleway Black" charset="0"/>
                <a:ea typeface="Raleway Black" charset="0"/>
                <a:cs typeface="Raleway Black" charset="0"/>
              </a:defRPr>
            </a:lvl1pPr>
          </a:lstStyle>
          <a:p>
            <a:pPr lvl="0"/>
            <a:r>
              <a:rPr lang="es-ES_tradnl" dirty="0" err="1"/>
              <a:t>Subtitle</a:t>
            </a:r>
            <a:r>
              <a:rPr lang="es-ES_tradnl" dirty="0"/>
              <a:t> </a:t>
            </a:r>
            <a:r>
              <a:rPr lang="es-ES_tradnl" dirty="0" err="1"/>
              <a:t>Example</a:t>
            </a:r>
            <a:endParaRPr lang="es-ES_tradnl" dirty="0"/>
          </a:p>
        </p:txBody>
      </p:sp>
      <p:sp>
        <p:nvSpPr>
          <p:cNvPr id="14" name="Oval 21"/>
          <p:cNvSpPr>
            <a:spLocks noChangeAspect="1"/>
          </p:cNvSpPr>
          <p:nvPr userDrawn="1"/>
        </p:nvSpPr>
        <p:spPr>
          <a:xfrm flipH="1">
            <a:off x="4607373" y="4196957"/>
            <a:ext cx="180000" cy="180000"/>
          </a:xfrm>
          <a:prstGeom prst="ellipse">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b="1" dirty="0">
              <a:solidFill>
                <a:prstClr val="white">
                  <a:lumMod val="65000"/>
                </a:prstClr>
              </a:solidFill>
              <a:latin typeface="Raleway Black" charset="0"/>
              <a:ea typeface="Raleway Black" charset="0"/>
              <a:cs typeface="Raleway Black" charset="0"/>
            </a:endParaRPr>
          </a:p>
        </p:txBody>
      </p:sp>
      <p:sp>
        <p:nvSpPr>
          <p:cNvPr id="15" name="Text Placeholder 7"/>
          <p:cNvSpPr>
            <a:spLocks noGrp="1"/>
          </p:cNvSpPr>
          <p:nvPr>
            <p:ph type="body" sz="quarter" idx="82" hasCustomPrompt="1"/>
          </p:nvPr>
        </p:nvSpPr>
        <p:spPr>
          <a:xfrm>
            <a:off x="4870508" y="4498708"/>
            <a:ext cx="1799996" cy="180000"/>
          </a:xfrm>
          <a:prstGeom prst="rect">
            <a:avLst/>
          </a:prstGeom>
        </p:spPr>
        <p:txBody>
          <a:bodyPr vert="horz" lIns="0" tIns="40504" rIns="0" bIns="40504" anchor="ctr"/>
          <a:lstStyle>
            <a:lvl1pPr marL="0" indent="0" algn="l">
              <a:lnSpc>
                <a:spcPct val="100000"/>
              </a:lnSpc>
              <a:spcBef>
                <a:spcPts val="0"/>
              </a:spcBef>
              <a:spcAft>
                <a:spcPts val="0"/>
              </a:spcAft>
              <a:buNone/>
              <a:defRPr sz="1000" b="1" i="0">
                <a:solidFill>
                  <a:schemeClr val="bg1">
                    <a:lumMod val="65000"/>
                  </a:schemeClr>
                </a:solidFill>
                <a:latin typeface="Raleway Black" charset="0"/>
                <a:ea typeface="Raleway Black" charset="0"/>
                <a:cs typeface="Raleway Black" charset="0"/>
              </a:defRPr>
            </a:lvl1pPr>
          </a:lstStyle>
          <a:p>
            <a:pPr lvl="0"/>
            <a:r>
              <a:rPr lang="es-ES_tradnl" dirty="0" err="1"/>
              <a:t>Subtitle</a:t>
            </a:r>
            <a:r>
              <a:rPr lang="es-ES_tradnl" dirty="0"/>
              <a:t> </a:t>
            </a:r>
            <a:r>
              <a:rPr lang="es-ES_tradnl" dirty="0" err="1"/>
              <a:t>Example</a:t>
            </a:r>
            <a:endParaRPr lang="es-ES_tradnl" dirty="0"/>
          </a:p>
        </p:txBody>
      </p:sp>
      <p:sp>
        <p:nvSpPr>
          <p:cNvPr id="16" name="Oval 23"/>
          <p:cNvSpPr>
            <a:spLocks noChangeAspect="1"/>
          </p:cNvSpPr>
          <p:nvPr userDrawn="1"/>
        </p:nvSpPr>
        <p:spPr>
          <a:xfrm flipH="1">
            <a:off x="4607373" y="4501757"/>
            <a:ext cx="180000" cy="180000"/>
          </a:xfrm>
          <a:prstGeom prst="ellipse">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b="1" dirty="0">
              <a:solidFill>
                <a:prstClr val="white">
                  <a:lumMod val="65000"/>
                </a:prstClr>
              </a:solidFill>
              <a:latin typeface="Raleway Black" charset="0"/>
              <a:ea typeface="Raleway Black" charset="0"/>
              <a:cs typeface="Raleway Black" charset="0"/>
            </a:endParaRPr>
          </a:p>
        </p:txBody>
      </p:sp>
      <p:sp>
        <p:nvSpPr>
          <p:cNvPr id="17" name="Text Placeholder 7"/>
          <p:cNvSpPr>
            <a:spLocks noGrp="1"/>
          </p:cNvSpPr>
          <p:nvPr>
            <p:ph type="body" sz="quarter" idx="83" hasCustomPrompt="1"/>
          </p:nvPr>
        </p:nvSpPr>
        <p:spPr>
          <a:xfrm>
            <a:off x="6886504" y="4193908"/>
            <a:ext cx="1799996" cy="180000"/>
          </a:xfrm>
          <a:prstGeom prst="rect">
            <a:avLst/>
          </a:prstGeom>
        </p:spPr>
        <p:txBody>
          <a:bodyPr vert="horz" lIns="0" tIns="40504" rIns="0" bIns="40504" anchor="ctr"/>
          <a:lstStyle>
            <a:lvl1pPr marL="0" indent="0" algn="l">
              <a:lnSpc>
                <a:spcPct val="100000"/>
              </a:lnSpc>
              <a:spcBef>
                <a:spcPts val="0"/>
              </a:spcBef>
              <a:spcAft>
                <a:spcPts val="0"/>
              </a:spcAft>
              <a:buNone/>
              <a:defRPr sz="1000" b="1" i="0">
                <a:solidFill>
                  <a:schemeClr val="bg1">
                    <a:lumMod val="65000"/>
                  </a:schemeClr>
                </a:solidFill>
                <a:latin typeface="Raleway Black" charset="0"/>
                <a:ea typeface="Raleway Black" charset="0"/>
                <a:cs typeface="Raleway Black" charset="0"/>
              </a:defRPr>
            </a:lvl1pPr>
          </a:lstStyle>
          <a:p>
            <a:pPr lvl="0"/>
            <a:r>
              <a:rPr lang="es-ES_tradnl" dirty="0" err="1"/>
              <a:t>Subtitle</a:t>
            </a:r>
            <a:r>
              <a:rPr lang="es-ES_tradnl" dirty="0"/>
              <a:t> </a:t>
            </a:r>
            <a:r>
              <a:rPr lang="es-ES_tradnl" dirty="0" err="1"/>
              <a:t>Example</a:t>
            </a:r>
            <a:endParaRPr lang="es-ES_tradnl" dirty="0"/>
          </a:p>
        </p:txBody>
      </p:sp>
      <p:sp>
        <p:nvSpPr>
          <p:cNvPr id="18" name="Oval 25"/>
          <p:cNvSpPr>
            <a:spLocks noChangeAspect="1"/>
          </p:cNvSpPr>
          <p:nvPr userDrawn="1"/>
        </p:nvSpPr>
        <p:spPr>
          <a:xfrm flipH="1">
            <a:off x="6623369" y="4196957"/>
            <a:ext cx="180000" cy="180000"/>
          </a:xfrm>
          <a:prstGeom prst="ellipse">
            <a:avLst/>
          </a:prstGeom>
          <a:solidFill>
            <a:schemeClr val="accent3">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b="1" dirty="0">
              <a:solidFill>
                <a:prstClr val="white">
                  <a:lumMod val="65000"/>
                </a:prstClr>
              </a:solidFill>
              <a:latin typeface="Raleway Black" charset="0"/>
              <a:ea typeface="Raleway Black" charset="0"/>
              <a:cs typeface="Raleway Black" charset="0"/>
            </a:endParaRPr>
          </a:p>
        </p:txBody>
      </p:sp>
      <p:sp>
        <p:nvSpPr>
          <p:cNvPr id="19" name="Text Placeholder 7"/>
          <p:cNvSpPr>
            <a:spLocks noGrp="1"/>
          </p:cNvSpPr>
          <p:nvPr>
            <p:ph type="body" sz="quarter" idx="84" hasCustomPrompt="1"/>
          </p:nvPr>
        </p:nvSpPr>
        <p:spPr>
          <a:xfrm>
            <a:off x="6886504" y="4498708"/>
            <a:ext cx="1799996" cy="180000"/>
          </a:xfrm>
          <a:prstGeom prst="rect">
            <a:avLst/>
          </a:prstGeom>
        </p:spPr>
        <p:txBody>
          <a:bodyPr vert="horz" lIns="0" tIns="40504" rIns="0" bIns="40504" anchor="ctr"/>
          <a:lstStyle>
            <a:lvl1pPr marL="0" indent="0" algn="l">
              <a:lnSpc>
                <a:spcPct val="100000"/>
              </a:lnSpc>
              <a:spcBef>
                <a:spcPts val="0"/>
              </a:spcBef>
              <a:spcAft>
                <a:spcPts val="0"/>
              </a:spcAft>
              <a:buNone/>
              <a:defRPr sz="1000" b="1" i="0">
                <a:solidFill>
                  <a:schemeClr val="bg1">
                    <a:lumMod val="65000"/>
                  </a:schemeClr>
                </a:solidFill>
                <a:latin typeface="Raleway Black" charset="0"/>
                <a:ea typeface="Raleway Black" charset="0"/>
                <a:cs typeface="Raleway Black" charset="0"/>
              </a:defRPr>
            </a:lvl1pPr>
          </a:lstStyle>
          <a:p>
            <a:pPr lvl="0"/>
            <a:r>
              <a:rPr lang="es-ES_tradnl" dirty="0" err="1"/>
              <a:t>Subtitle</a:t>
            </a:r>
            <a:r>
              <a:rPr lang="es-ES_tradnl" dirty="0"/>
              <a:t> </a:t>
            </a:r>
            <a:r>
              <a:rPr lang="es-ES_tradnl" dirty="0" err="1"/>
              <a:t>Example</a:t>
            </a:r>
            <a:endParaRPr lang="es-ES_tradnl" dirty="0"/>
          </a:p>
        </p:txBody>
      </p:sp>
      <p:sp>
        <p:nvSpPr>
          <p:cNvPr id="20" name="Oval 27"/>
          <p:cNvSpPr>
            <a:spLocks noChangeAspect="1"/>
          </p:cNvSpPr>
          <p:nvPr userDrawn="1"/>
        </p:nvSpPr>
        <p:spPr>
          <a:xfrm flipH="1">
            <a:off x="6623369" y="4501757"/>
            <a:ext cx="180000" cy="180000"/>
          </a:xfrm>
          <a:prstGeom prst="ellipse">
            <a:avLst/>
          </a:prstGeom>
          <a:solidFill>
            <a:schemeClr val="accent4">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b="1" dirty="0">
              <a:solidFill>
                <a:prstClr val="white">
                  <a:lumMod val="65000"/>
                </a:prstClr>
              </a:solidFill>
              <a:latin typeface="Raleway Black" charset="0"/>
              <a:ea typeface="Raleway Black" charset="0"/>
              <a:cs typeface="Raleway Black" charset="0"/>
            </a:endParaRPr>
          </a:p>
        </p:txBody>
      </p:sp>
    </p:spTree>
    <p:extLst>
      <p:ext uri="{BB962C8B-B14F-4D97-AF65-F5344CB8AC3E}">
        <p14:creationId xmlns:p14="http://schemas.microsoft.com/office/powerpoint/2010/main" val="282852041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3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146709"/>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768145"/>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
        <p:nvSpPr>
          <p:cNvPr id="5" name="Arc 89"/>
          <p:cNvSpPr>
            <a:spLocks noChangeAspect="1"/>
          </p:cNvSpPr>
          <p:nvPr userDrawn="1"/>
        </p:nvSpPr>
        <p:spPr>
          <a:xfrm>
            <a:off x="787674" y="1242422"/>
            <a:ext cx="1584000" cy="1583998"/>
          </a:xfrm>
          <a:prstGeom prst="arc">
            <a:avLst>
              <a:gd name="adj1" fmla="val 11622373"/>
              <a:gd name="adj2" fmla="val 10303517"/>
            </a:avLst>
          </a:prstGeom>
          <a:ln w="127000" cap="sq" cmpd="sng">
            <a:solidFill>
              <a:schemeClr val="accent2"/>
            </a:solidFill>
            <a:bevel/>
            <a:headEnd type="none"/>
            <a:tailEnd type="none" w="sm" len="sm"/>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solidFill>
                <a:prstClr val="black"/>
              </a:solidFill>
            </a:endParaRPr>
          </a:p>
        </p:txBody>
      </p:sp>
      <p:sp>
        <p:nvSpPr>
          <p:cNvPr id="6" name="Oval 105"/>
          <p:cNvSpPr>
            <a:spLocks noChangeAspect="1"/>
          </p:cNvSpPr>
          <p:nvPr userDrawn="1"/>
        </p:nvSpPr>
        <p:spPr>
          <a:xfrm>
            <a:off x="532750" y="1760961"/>
            <a:ext cx="561962" cy="561958"/>
          </a:xfrm>
          <a:prstGeom prst="ellipse">
            <a:avLst/>
          </a:prstGeom>
          <a:solidFill>
            <a:schemeClr val="accent2"/>
          </a:solidFill>
          <a:ln w="381000" cap="rnd" cmpd="sng">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solidFill>
                <a:prstClr val="black"/>
              </a:solidFill>
            </a:endParaRPr>
          </a:p>
        </p:txBody>
      </p:sp>
      <p:sp>
        <p:nvSpPr>
          <p:cNvPr id="7" name="Text Placeholder 7"/>
          <p:cNvSpPr>
            <a:spLocks noGrp="1"/>
          </p:cNvSpPr>
          <p:nvPr>
            <p:ph type="body" sz="quarter" idx="65" hasCustomPrompt="1"/>
          </p:nvPr>
        </p:nvSpPr>
        <p:spPr>
          <a:xfrm>
            <a:off x="549021" y="1727148"/>
            <a:ext cx="528106" cy="562099"/>
          </a:xfrm>
          <a:prstGeom prst="rect">
            <a:avLst/>
          </a:prstGeom>
        </p:spPr>
        <p:txBody>
          <a:bodyPr vert="horz" lIns="0" tIns="103884" rIns="0" bIns="103884" anchor="ctr"/>
          <a:lstStyle>
            <a:lvl1pPr marL="0" indent="0" algn="ctr">
              <a:lnSpc>
                <a:spcPct val="100000"/>
              </a:lnSpc>
              <a:spcBef>
                <a:spcPts val="0"/>
              </a:spcBef>
              <a:buNone/>
              <a:defRPr sz="2000" b="1">
                <a:solidFill>
                  <a:schemeClr val="bg1"/>
                </a:solidFill>
                <a:latin typeface="FontAwesome"/>
                <a:cs typeface="FontAwesome"/>
              </a:defRPr>
            </a:lvl1pPr>
          </a:lstStyle>
          <a:p>
            <a:pPr lvl="0"/>
            <a:r>
              <a:rPr lang="es-ES_tradnl" dirty="0" err="1"/>
              <a:t>icon</a:t>
            </a:r>
            <a:endParaRPr lang="es-ES_tradnl" dirty="0"/>
          </a:p>
        </p:txBody>
      </p:sp>
      <p:sp>
        <p:nvSpPr>
          <p:cNvPr id="8" name="Picture Placeholder 2"/>
          <p:cNvSpPr>
            <a:spLocks noGrp="1" noChangeAspect="1"/>
          </p:cNvSpPr>
          <p:nvPr>
            <p:ph type="pic" sz="quarter" idx="17"/>
          </p:nvPr>
        </p:nvSpPr>
        <p:spPr>
          <a:xfrm>
            <a:off x="981052" y="1360502"/>
            <a:ext cx="1269135" cy="1331730"/>
          </a:xfrm>
          <a:custGeom>
            <a:avLst/>
            <a:gdLst/>
            <a:ahLst/>
            <a:cxnLst/>
            <a:rect l="l" t="t" r="r" b="b"/>
            <a:pathLst>
              <a:path w="1269135" h="1331730">
                <a:moveTo>
                  <a:pt x="603269" y="0"/>
                </a:moveTo>
                <a:cubicBezTo>
                  <a:pt x="971017" y="0"/>
                  <a:pt x="1269135" y="298118"/>
                  <a:pt x="1269135" y="665865"/>
                </a:cubicBezTo>
                <a:cubicBezTo>
                  <a:pt x="1269135" y="1033612"/>
                  <a:pt x="971017" y="1331730"/>
                  <a:pt x="603269" y="1331730"/>
                </a:cubicBezTo>
                <a:cubicBezTo>
                  <a:pt x="373427" y="1331730"/>
                  <a:pt x="170783" y="1215278"/>
                  <a:pt x="51122" y="1038157"/>
                </a:cubicBezTo>
                <a:lnTo>
                  <a:pt x="10130" y="962634"/>
                </a:lnTo>
                <a:lnTo>
                  <a:pt x="39648" y="946612"/>
                </a:lnTo>
                <a:cubicBezTo>
                  <a:pt x="125833" y="888387"/>
                  <a:pt x="182497" y="789784"/>
                  <a:pt x="182497" y="677946"/>
                </a:cubicBezTo>
                <a:cubicBezTo>
                  <a:pt x="182497" y="566109"/>
                  <a:pt x="125833" y="467505"/>
                  <a:pt x="39648" y="409280"/>
                </a:cubicBezTo>
                <a:lnTo>
                  <a:pt x="0" y="387760"/>
                </a:lnTo>
                <a:lnTo>
                  <a:pt x="51122" y="293574"/>
                </a:lnTo>
                <a:cubicBezTo>
                  <a:pt x="170783" y="116452"/>
                  <a:pt x="373427" y="0"/>
                  <a:pt x="603269" y="0"/>
                </a:cubicBezTo>
                <a:close/>
              </a:path>
            </a:pathLst>
          </a:custGeom>
          <a:effectLst/>
        </p:spPr>
        <p:txBody>
          <a:bodyPr vert="horz" lIns="95057" tIns="47529" rIns="95057" bIns="47529"/>
          <a:lstStyle>
            <a:lvl1pPr marL="0" indent="0" algn="ctr">
              <a:buNone/>
              <a:defRPr sz="900">
                <a:solidFill>
                  <a:srgbClr val="7F7F7F"/>
                </a:solidFill>
                <a:latin typeface="Lato Regular"/>
                <a:cs typeface="Lato Regular"/>
              </a:defRPr>
            </a:lvl1pPr>
          </a:lstStyle>
          <a:p>
            <a:endParaRPr lang="en-US" dirty="0"/>
          </a:p>
        </p:txBody>
      </p:sp>
      <p:sp>
        <p:nvSpPr>
          <p:cNvPr id="9" name="Arc 117"/>
          <p:cNvSpPr>
            <a:spLocks noChangeAspect="1"/>
          </p:cNvSpPr>
          <p:nvPr userDrawn="1"/>
        </p:nvSpPr>
        <p:spPr>
          <a:xfrm>
            <a:off x="4869123" y="1242422"/>
            <a:ext cx="1584000" cy="1583998"/>
          </a:xfrm>
          <a:prstGeom prst="arc">
            <a:avLst>
              <a:gd name="adj1" fmla="val 11622373"/>
              <a:gd name="adj2" fmla="val 10303517"/>
            </a:avLst>
          </a:prstGeom>
          <a:ln w="127000" cap="sq" cmpd="sng">
            <a:solidFill>
              <a:schemeClr val="accent3"/>
            </a:solidFill>
            <a:bevel/>
            <a:headEnd type="none"/>
            <a:tailEnd type="none" w="sm" len="sm"/>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solidFill>
                <a:prstClr val="black"/>
              </a:solidFill>
            </a:endParaRPr>
          </a:p>
        </p:txBody>
      </p:sp>
      <p:sp>
        <p:nvSpPr>
          <p:cNvPr id="10" name="Oval 129"/>
          <p:cNvSpPr>
            <a:spLocks noChangeAspect="1"/>
          </p:cNvSpPr>
          <p:nvPr userDrawn="1"/>
        </p:nvSpPr>
        <p:spPr>
          <a:xfrm>
            <a:off x="4614199" y="1760961"/>
            <a:ext cx="561962" cy="561958"/>
          </a:xfrm>
          <a:prstGeom prst="ellipse">
            <a:avLst/>
          </a:prstGeom>
          <a:solidFill>
            <a:schemeClr val="accent3"/>
          </a:solidFill>
          <a:ln w="381000" cap="rnd" cmpd="sng">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solidFill>
                <a:prstClr val="black"/>
              </a:solidFill>
            </a:endParaRPr>
          </a:p>
        </p:txBody>
      </p:sp>
      <p:sp>
        <p:nvSpPr>
          <p:cNvPr id="11" name="Text Placeholder 7"/>
          <p:cNvSpPr>
            <a:spLocks noGrp="1"/>
          </p:cNvSpPr>
          <p:nvPr>
            <p:ph type="body" sz="quarter" idx="67" hasCustomPrompt="1"/>
          </p:nvPr>
        </p:nvSpPr>
        <p:spPr>
          <a:xfrm>
            <a:off x="4630470" y="1727148"/>
            <a:ext cx="528106" cy="562099"/>
          </a:xfrm>
          <a:prstGeom prst="rect">
            <a:avLst/>
          </a:prstGeom>
        </p:spPr>
        <p:txBody>
          <a:bodyPr vert="horz" lIns="0" tIns="103884" rIns="0" bIns="103884" anchor="ctr"/>
          <a:lstStyle>
            <a:lvl1pPr marL="0" indent="0" algn="ctr">
              <a:lnSpc>
                <a:spcPct val="100000"/>
              </a:lnSpc>
              <a:spcBef>
                <a:spcPts val="0"/>
              </a:spcBef>
              <a:buNone/>
              <a:defRPr sz="2000" b="1">
                <a:solidFill>
                  <a:schemeClr val="bg1"/>
                </a:solidFill>
                <a:latin typeface="FontAwesome"/>
                <a:cs typeface="FontAwesome"/>
              </a:defRPr>
            </a:lvl1pPr>
          </a:lstStyle>
          <a:p>
            <a:pPr lvl="0"/>
            <a:r>
              <a:rPr lang="es-ES_tradnl" dirty="0" err="1"/>
              <a:t>icon</a:t>
            </a:r>
            <a:endParaRPr lang="es-ES_tradnl" dirty="0"/>
          </a:p>
        </p:txBody>
      </p:sp>
      <p:sp>
        <p:nvSpPr>
          <p:cNvPr id="12" name="Picture Placeholder 2"/>
          <p:cNvSpPr>
            <a:spLocks noGrp="1" noChangeAspect="1"/>
          </p:cNvSpPr>
          <p:nvPr>
            <p:ph type="pic" sz="quarter" idx="66"/>
          </p:nvPr>
        </p:nvSpPr>
        <p:spPr>
          <a:xfrm>
            <a:off x="5062501" y="1360502"/>
            <a:ext cx="1269135" cy="1331730"/>
          </a:xfrm>
          <a:custGeom>
            <a:avLst/>
            <a:gdLst/>
            <a:ahLst/>
            <a:cxnLst/>
            <a:rect l="l" t="t" r="r" b="b"/>
            <a:pathLst>
              <a:path w="1269135" h="1331730">
                <a:moveTo>
                  <a:pt x="603269" y="0"/>
                </a:moveTo>
                <a:cubicBezTo>
                  <a:pt x="971017" y="0"/>
                  <a:pt x="1269135" y="298118"/>
                  <a:pt x="1269135" y="665865"/>
                </a:cubicBezTo>
                <a:cubicBezTo>
                  <a:pt x="1269135" y="1033612"/>
                  <a:pt x="971017" y="1331730"/>
                  <a:pt x="603269" y="1331730"/>
                </a:cubicBezTo>
                <a:cubicBezTo>
                  <a:pt x="373427" y="1331730"/>
                  <a:pt x="170783" y="1215278"/>
                  <a:pt x="51122" y="1038157"/>
                </a:cubicBezTo>
                <a:lnTo>
                  <a:pt x="10130" y="962634"/>
                </a:lnTo>
                <a:lnTo>
                  <a:pt x="39648" y="946612"/>
                </a:lnTo>
                <a:cubicBezTo>
                  <a:pt x="125833" y="888387"/>
                  <a:pt x="182497" y="789784"/>
                  <a:pt x="182497" y="677946"/>
                </a:cubicBezTo>
                <a:cubicBezTo>
                  <a:pt x="182497" y="566109"/>
                  <a:pt x="125833" y="467505"/>
                  <a:pt x="39648" y="409280"/>
                </a:cubicBezTo>
                <a:lnTo>
                  <a:pt x="0" y="387760"/>
                </a:lnTo>
                <a:lnTo>
                  <a:pt x="51122" y="293574"/>
                </a:lnTo>
                <a:cubicBezTo>
                  <a:pt x="170783" y="116452"/>
                  <a:pt x="373427" y="0"/>
                  <a:pt x="603269" y="0"/>
                </a:cubicBezTo>
                <a:close/>
              </a:path>
            </a:pathLst>
          </a:custGeom>
          <a:effectLst/>
        </p:spPr>
        <p:txBody>
          <a:bodyPr vert="horz" lIns="95057" tIns="47529" rIns="95057" bIns="47529"/>
          <a:lstStyle>
            <a:lvl1pPr marL="0" indent="0" algn="ctr">
              <a:buNone/>
              <a:defRPr sz="900">
                <a:solidFill>
                  <a:srgbClr val="7F7F7F"/>
                </a:solidFill>
                <a:latin typeface="Lato Regular"/>
                <a:cs typeface="Lato Regular"/>
              </a:defRPr>
            </a:lvl1pPr>
          </a:lstStyle>
          <a:p>
            <a:endParaRPr lang="en-US" dirty="0"/>
          </a:p>
        </p:txBody>
      </p:sp>
      <p:sp>
        <p:nvSpPr>
          <p:cNvPr id="13" name="Arc 138"/>
          <p:cNvSpPr>
            <a:spLocks noChangeAspect="1"/>
          </p:cNvSpPr>
          <p:nvPr userDrawn="1"/>
        </p:nvSpPr>
        <p:spPr>
          <a:xfrm>
            <a:off x="787674" y="3136683"/>
            <a:ext cx="1584000" cy="1583998"/>
          </a:xfrm>
          <a:prstGeom prst="arc">
            <a:avLst>
              <a:gd name="adj1" fmla="val 11622373"/>
              <a:gd name="adj2" fmla="val 10303517"/>
            </a:avLst>
          </a:prstGeom>
          <a:ln w="127000" cap="sq" cmpd="sng">
            <a:solidFill>
              <a:schemeClr val="accent4"/>
            </a:solidFill>
            <a:bevel/>
            <a:headEnd type="none"/>
            <a:tailEnd type="none" w="sm" len="sm"/>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solidFill>
                <a:prstClr val="black"/>
              </a:solidFill>
            </a:endParaRPr>
          </a:p>
        </p:txBody>
      </p:sp>
      <p:sp>
        <p:nvSpPr>
          <p:cNvPr id="14" name="Oval 146"/>
          <p:cNvSpPr>
            <a:spLocks noChangeAspect="1"/>
          </p:cNvSpPr>
          <p:nvPr userDrawn="1"/>
        </p:nvSpPr>
        <p:spPr>
          <a:xfrm>
            <a:off x="532750" y="3655222"/>
            <a:ext cx="561962" cy="561958"/>
          </a:xfrm>
          <a:prstGeom prst="ellipse">
            <a:avLst/>
          </a:prstGeom>
          <a:solidFill>
            <a:schemeClr val="accent4"/>
          </a:solidFill>
          <a:ln w="381000" cap="rnd" cmpd="sng">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solidFill>
                <a:prstClr val="black"/>
              </a:solidFill>
            </a:endParaRPr>
          </a:p>
        </p:txBody>
      </p:sp>
      <p:sp>
        <p:nvSpPr>
          <p:cNvPr id="15" name="Text Placeholder 7"/>
          <p:cNvSpPr>
            <a:spLocks noGrp="1"/>
          </p:cNvSpPr>
          <p:nvPr>
            <p:ph type="body" sz="quarter" idx="72" hasCustomPrompt="1"/>
          </p:nvPr>
        </p:nvSpPr>
        <p:spPr>
          <a:xfrm>
            <a:off x="549021" y="3621409"/>
            <a:ext cx="528106" cy="562099"/>
          </a:xfrm>
          <a:prstGeom prst="rect">
            <a:avLst/>
          </a:prstGeom>
        </p:spPr>
        <p:txBody>
          <a:bodyPr vert="horz" lIns="0" tIns="103884" rIns="0" bIns="103884" anchor="ctr"/>
          <a:lstStyle>
            <a:lvl1pPr marL="0" indent="0" algn="ctr">
              <a:lnSpc>
                <a:spcPct val="100000"/>
              </a:lnSpc>
              <a:spcBef>
                <a:spcPts val="0"/>
              </a:spcBef>
              <a:buNone/>
              <a:defRPr sz="2000" b="1">
                <a:solidFill>
                  <a:schemeClr val="bg1"/>
                </a:solidFill>
                <a:latin typeface="FontAwesome"/>
                <a:cs typeface="FontAwesome"/>
              </a:defRPr>
            </a:lvl1pPr>
          </a:lstStyle>
          <a:p>
            <a:pPr lvl="0"/>
            <a:r>
              <a:rPr lang="es-ES_tradnl" dirty="0" err="1"/>
              <a:t>icon</a:t>
            </a:r>
            <a:endParaRPr lang="es-ES_tradnl" dirty="0"/>
          </a:p>
        </p:txBody>
      </p:sp>
      <p:sp>
        <p:nvSpPr>
          <p:cNvPr id="16" name="Picture Placeholder 2"/>
          <p:cNvSpPr>
            <a:spLocks noGrp="1" noChangeAspect="1"/>
          </p:cNvSpPr>
          <p:nvPr>
            <p:ph type="pic" sz="quarter" idx="71"/>
          </p:nvPr>
        </p:nvSpPr>
        <p:spPr>
          <a:xfrm>
            <a:off x="981052" y="3254763"/>
            <a:ext cx="1269135" cy="1331730"/>
          </a:xfrm>
          <a:custGeom>
            <a:avLst/>
            <a:gdLst/>
            <a:ahLst/>
            <a:cxnLst/>
            <a:rect l="l" t="t" r="r" b="b"/>
            <a:pathLst>
              <a:path w="1269135" h="1331730">
                <a:moveTo>
                  <a:pt x="603269" y="0"/>
                </a:moveTo>
                <a:cubicBezTo>
                  <a:pt x="971017" y="0"/>
                  <a:pt x="1269135" y="298118"/>
                  <a:pt x="1269135" y="665865"/>
                </a:cubicBezTo>
                <a:cubicBezTo>
                  <a:pt x="1269135" y="1033612"/>
                  <a:pt x="971017" y="1331730"/>
                  <a:pt x="603269" y="1331730"/>
                </a:cubicBezTo>
                <a:cubicBezTo>
                  <a:pt x="373427" y="1331730"/>
                  <a:pt x="170783" y="1215278"/>
                  <a:pt x="51122" y="1038157"/>
                </a:cubicBezTo>
                <a:lnTo>
                  <a:pt x="10130" y="962634"/>
                </a:lnTo>
                <a:lnTo>
                  <a:pt x="39648" y="946612"/>
                </a:lnTo>
                <a:cubicBezTo>
                  <a:pt x="125833" y="888387"/>
                  <a:pt x="182497" y="789784"/>
                  <a:pt x="182497" y="677946"/>
                </a:cubicBezTo>
                <a:cubicBezTo>
                  <a:pt x="182497" y="566109"/>
                  <a:pt x="125833" y="467505"/>
                  <a:pt x="39648" y="409280"/>
                </a:cubicBezTo>
                <a:lnTo>
                  <a:pt x="0" y="387760"/>
                </a:lnTo>
                <a:lnTo>
                  <a:pt x="51122" y="293574"/>
                </a:lnTo>
                <a:cubicBezTo>
                  <a:pt x="170783" y="116452"/>
                  <a:pt x="373427" y="0"/>
                  <a:pt x="603269" y="0"/>
                </a:cubicBezTo>
                <a:close/>
              </a:path>
            </a:pathLst>
          </a:custGeom>
          <a:effectLst/>
        </p:spPr>
        <p:txBody>
          <a:bodyPr vert="horz" lIns="95057" tIns="47529" rIns="95057" bIns="47529"/>
          <a:lstStyle>
            <a:lvl1pPr marL="0" indent="0" algn="ctr">
              <a:buNone/>
              <a:defRPr sz="900">
                <a:solidFill>
                  <a:srgbClr val="7F7F7F"/>
                </a:solidFill>
                <a:latin typeface="Lato Regular"/>
                <a:cs typeface="Lato Regular"/>
              </a:defRPr>
            </a:lvl1pPr>
          </a:lstStyle>
          <a:p>
            <a:endParaRPr lang="en-US" dirty="0"/>
          </a:p>
        </p:txBody>
      </p:sp>
      <p:sp>
        <p:nvSpPr>
          <p:cNvPr id="17" name="Arc 152"/>
          <p:cNvSpPr>
            <a:spLocks noChangeAspect="1"/>
          </p:cNvSpPr>
          <p:nvPr userDrawn="1"/>
        </p:nvSpPr>
        <p:spPr>
          <a:xfrm>
            <a:off x="4869123" y="3136683"/>
            <a:ext cx="1584000" cy="1583998"/>
          </a:xfrm>
          <a:prstGeom prst="arc">
            <a:avLst>
              <a:gd name="adj1" fmla="val 11622373"/>
              <a:gd name="adj2" fmla="val 10303517"/>
            </a:avLst>
          </a:prstGeom>
          <a:ln w="127000" cap="sq" cmpd="sng">
            <a:solidFill>
              <a:schemeClr val="accent5"/>
            </a:solidFill>
            <a:bevel/>
            <a:headEnd type="none"/>
            <a:tailEnd type="none" w="sm" len="sm"/>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solidFill>
                <a:prstClr val="black"/>
              </a:solidFill>
            </a:endParaRPr>
          </a:p>
        </p:txBody>
      </p:sp>
      <p:sp>
        <p:nvSpPr>
          <p:cNvPr id="18" name="Oval 156"/>
          <p:cNvSpPr>
            <a:spLocks noChangeAspect="1"/>
          </p:cNvSpPr>
          <p:nvPr userDrawn="1"/>
        </p:nvSpPr>
        <p:spPr>
          <a:xfrm>
            <a:off x="4614199" y="3655222"/>
            <a:ext cx="561962" cy="561958"/>
          </a:xfrm>
          <a:prstGeom prst="ellipse">
            <a:avLst/>
          </a:prstGeom>
          <a:solidFill>
            <a:schemeClr val="accent5"/>
          </a:solidFill>
          <a:ln w="381000" cap="rnd" cmpd="sng">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solidFill>
                <a:prstClr val="black"/>
              </a:solidFill>
            </a:endParaRPr>
          </a:p>
        </p:txBody>
      </p:sp>
      <p:sp>
        <p:nvSpPr>
          <p:cNvPr id="19" name="Text Placeholder 7"/>
          <p:cNvSpPr>
            <a:spLocks noGrp="1"/>
          </p:cNvSpPr>
          <p:nvPr>
            <p:ph type="body" sz="quarter" idx="77" hasCustomPrompt="1"/>
          </p:nvPr>
        </p:nvSpPr>
        <p:spPr>
          <a:xfrm>
            <a:off x="4630470" y="3621409"/>
            <a:ext cx="528106" cy="562099"/>
          </a:xfrm>
          <a:prstGeom prst="rect">
            <a:avLst/>
          </a:prstGeom>
        </p:spPr>
        <p:txBody>
          <a:bodyPr vert="horz" lIns="0" tIns="103884" rIns="0" bIns="103884" anchor="ctr"/>
          <a:lstStyle>
            <a:lvl1pPr marL="0" indent="0" algn="ctr">
              <a:lnSpc>
                <a:spcPct val="100000"/>
              </a:lnSpc>
              <a:spcBef>
                <a:spcPts val="0"/>
              </a:spcBef>
              <a:buNone/>
              <a:defRPr sz="2000" b="1">
                <a:solidFill>
                  <a:schemeClr val="bg1"/>
                </a:solidFill>
                <a:latin typeface="FontAwesome"/>
                <a:cs typeface="FontAwesome"/>
              </a:defRPr>
            </a:lvl1pPr>
          </a:lstStyle>
          <a:p>
            <a:pPr lvl="0"/>
            <a:r>
              <a:rPr lang="es-ES_tradnl" dirty="0" err="1"/>
              <a:t>icon</a:t>
            </a:r>
            <a:endParaRPr lang="es-ES_tradnl" dirty="0"/>
          </a:p>
        </p:txBody>
      </p:sp>
      <p:sp>
        <p:nvSpPr>
          <p:cNvPr id="20" name="Picture Placeholder 2"/>
          <p:cNvSpPr>
            <a:spLocks noGrp="1" noChangeAspect="1"/>
          </p:cNvSpPr>
          <p:nvPr>
            <p:ph type="pic" sz="quarter" idx="76"/>
          </p:nvPr>
        </p:nvSpPr>
        <p:spPr>
          <a:xfrm>
            <a:off x="5062501" y="3254763"/>
            <a:ext cx="1269135" cy="1331730"/>
          </a:xfrm>
          <a:custGeom>
            <a:avLst/>
            <a:gdLst/>
            <a:ahLst/>
            <a:cxnLst/>
            <a:rect l="l" t="t" r="r" b="b"/>
            <a:pathLst>
              <a:path w="1269135" h="1331730">
                <a:moveTo>
                  <a:pt x="603269" y="0"/>
                </a:moveTo>
                <a:cubicBezTo>
                  <a:pt x="971017" y="0"/>
                  <a:pt x="1269135" y="298118"/>
                  <a:pt x="1269135" y="665865"/>
                </a:cubicBezTo>
                <a:cubicBezTo>
                  <a:pt x="1269135" y="1033612"/>
                  <a:pt x="971017" y="1331730"/>
                  <a:pt x="603269" y="1331730"/>
                </a:cubicBezTo>
                <a:cubicBezTo>
                  <a:pt x="373427" y="1331730"/>
                  <a:pt x="170783" y="1215278"/>
                  <a:pt x="51122" y="1038157"/>
                </a:cubicBezTo>
                <a:lnTo>
                  <a:pt x="10130" y="962634"/>
                </a:lnTo>
                <a:lnTo>
                  <a:pt x="39648" y="946612"/>
                </a:lnTo>
                <a:cubicBezTo>
                  <a:pt x="125833" y="888387"/>
                  <a:pt x="182497" y="789784"/>
                  <a:pt x="182497" y="677946"/>
                </a:cubicBezTo>
                <a:cubicBezTo>
                  <a:pt x="182497" y="566109"/>
                  <a:pt x="125833" y="467505"/>
                  <a:pt x="39648" y="409280"/>
                </a:cubicBezTo>
                <a:lnTo>
                  <a:pt x="0" y="387760"/>
                </a:lnTo>
                <a:lnTo>
                  <a:pt x="51122" y="293574"/>
                </a:lnTo>
                <a:cubicBezTo>
                  <a:pt x="170783" y="116452"/>
                  <a:pt x="373427" y="0"/>
                  <a:pt x="603269" y="0"/>
                </a:cubicBezTo>
                <a:close/>
              </a:path>
            </a:pathLst>
          </a:custGeom>
          <a:effectLst/>
        </p:spPr>
        <p:txBody>
          <a:bodyPr vert="horz" lIns="95057" tIns="47529" rIns="95057" bIns="47529"/>
          <a:lstStyle>
            <a:lvl1pPr marL="0" indent="0" algn="ctr">
              <a:buNone/>
              <a:defRPr sz="900">
                <a:solidFill>
                  <a:srgbClr val="7F7F7F"/>
                </a:solidFill>
                <a:latin typeface="Lato Regular"/>
                <a:cs typeface="Lato Regular"/>
              </a:defRPr>
            </a:lvl1pPr>
          </a:lstStyle>
          <a:p>
            <a:endParaRPr lang="en-US" dirty="0"/>
          </a:p>
        </p:txBody>
      </p:sp>
    </p:spTree>
    <p:extLst>
      <p:ext uri="{BB962C8B-B14F-4D97-AF65-F5344CB8AC3E}">
        <p14:creationId xmlns:p14="http://schemas.microsoft.com/office/powerpoint/2010/main" val="4406282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372954"/>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994390"/>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289506795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Right top title">
    <p:spTree>
      <p:nvGrpSpPr>
        <p:cNvPr id="1" name=""/>
        <p:cNvGrpSpPr/>
        <p:nvPr/>
      </p:nvGrpSpPr>
      <p:grpSpPr>
        <a:xfrm>
          <a:off x="0" y="0"/>
          <a:ext cx="0" cy="0"/>
          <a:chOff x="0" y="0"/>
          <a:chExt cx="0" cy="0"/>
        </a:xfrm>
      </p:grpSpPr>
      <p:sp>
        <p:nvSpPr>
          <p:cNvPr id="5" name="Marcador de texto 2"/>
          <p:cNvSpPr>
            <a:spLocks noGrp="1"/>
          </p:cNvSpPr>
          <p:nvPr>
            <p:ph type="body" sz="quarter" idx="12" hasCustomPrompt="1"/>
          </p:nvPr>
        </p:nvSpPr>
        <p:spPr>
          <a:xfrm>
            <a:off x="4572000" y="742321"/>
            <a:ext cx="4103688" cy="576956"/>
          </a:xfrm>
          <a:prstGeom prst="rect">
            <a:avLst/>
          </a:prstGeom>
        </p:spPr>
        <p:txBody>
          <a:bodyPr lIns="0"/>
          <a:lstStyle>
            <a:lvl1pPr marL="0" indent="0">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6" name="Marcador de texto 2"/>
          <p:cNvSpPr>
            <a:spLocks noGrp="1"/>
          </p:cNvSpPr>
          <p:nvPr>
            <p:ph type="body" sz="quarter" idx="13" hasCustomPrompt="1"/>
          </p:nvPr>
        </p:nvSpPr>
        <p:spPr>
          <a:xfrm>
            <a:off x="4572000" y="1363757"/>
            <a:ext cx="4103688" cy="221850"/>
          </a:xfrm>
          <a:prstGeom prst="rect">
            <a:avLst/>
          </a:prstGeom>
        </p:spPr>
        <p:txBody>
          <a:bodyPr lIns="0"/>
          <a:lstStyle>
            <a:lvl1pPr marL="0" indent="0">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1719697648"/>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Streghts">
    <p:spTree>
      <p:nvGrpSpPr>
        <p:cNvPr id="1" name=""/>
        <p:cNvGrpSpPr/>
        <p:nvPr/>
      </p:nvGrpSpPr>
      <p:grpSpPr>
        <a:xfrm>
          <a:off x="0" y="0"/>
          <a:ext cx="0" cy="0"/>
          <a:chOff x="0" y="0"/>
          <a:chExt cx="0" cy="0"/>
        </a:xfrm>
      </p:grpSpPr>
      <p:sp>
        <p:nvSpPr>
          <p:cNvPr id="4" name="Marcador de imagen 3"/>
          <p:cNvSpPr>
            <a:spLocks noGrp="1"/>
          </p:cNvSpPr>
          <p:nvPr>
            <p:ph type="pic" sz="quarter" idx="10"/>
          </p:nvPr>
        </p:nvSpPr>
        <p:spPr>
          <a:xfrm>
            <a:off x="1011274" y="742321"/>
            <a:ext cx="2575497" cy="3555357"/>
          </a:xfrm>
          <a:custGeom>
            <a:avLst/>
            <a:gdLst>
              <a:gd name="connsiteX0" fmla="*/ 2430278 w 2575497"/>
              <a:gd name="connsiteY0" fmla="*/ 2819359 h 3555357"/>
              <a:gd name="connsiteX1" fmla="*/ 2432727 w 2575497"/>
              <a:gd name="connsiteY1" fmla="*/ 2820193 h 3555357"/>
              <a:gd name="connsiteX2" fmla="*/ 2433121 w 2575497"/>
              <a:gd name="connsiteY2" fmla="*/ 2820227 h 3555357"/>
              <a:gd name="connsiteX3" fmla="*/ 1316660 w 2575497"/>
              <a:gd name="connsiteY3" fmla="*/ 0 h 3555357"/>
              <a:gd name="connsiteX4" fmla="*/ 1654721 w 2575497"/>
              <a:gd name="connsiteY4" fmla="*/ 33361 h 3555357"/>
              <a:gd name="connsiteX5" fmla="*/ 1972766 w 2575497"/>
              <a:gd name="connsiteY5" fmla="*/ 117876 h 3555357"/>
              <a:gd name="connsiteX6" fmla="*/ 2259673 w 2575497"/>
              <a:gd name="connsiteY6" fmla="*/ 229081 h 3555357"/>
              <a:gd name="connsiteX7" fmla="*/ 2386446 w 2575497"/>
              <a:gd name="connsiteY7" fmla="*/ 287463 h 3555357"/>
              <a:gd name="connsiteX8" fmla="*/ 2465656 w 2575497"/>
              <a:gd name="connsiteY8" fmla="*/ 325903 h 3555357"/>
              <a:gd name="connsiteX9" fmla="*/ 2484041 w 2575497"/>
              <a:gd name="connsiteY9" fmla="*/ 372857 h 3555357"/>
              <a:gd name="connsiteX10" fmla="*/ 2126228 w 2575497"/>
              <a:gd name="connsiteY10" fmla="*/ 1058665 h 3555357"/>
              <a:gd name="connsiteX11" fmla="*/ 1850441 w 2575497"/>
              <a:gd name="connsiteY11" fmla="*/ 916324 h 3555357"/>
              <a:gd name="connsiteX12" fmla="*/ 1581326 w 2575497"/>
              <a:gd name="connsiteY12" fmla="*/ 816240 h 3555357"/>
              <a:gd name="connsiteX13" fmla="*/ 1289971 w 2575497"/>
              <a:gd name="connsiteY13" fmla="*/ 769534 h 3555357"/>
              <a:gd name="connsiteX14" fmla="*/ 1105372 w 2575497"/>
              <a:gd name="connsiteY14" fmla="*/ 805119 h 3555357"/>
              <a:gd name="connsiteX15" fmla="*/ 1036425 w 2575497"/>
              <a:gd name="connsiteY15" fmla="*/ 925220 h 3555357"/>
              <a:gd name="connsiteX16" fmla="*/ 1076459 w 2575497"/>
              <a:gd name="connsiteY16" fmla="*/ 1027528 h 3555357"/>
              <a:gd name="connsiteX17" fmla="*/ 1192111 w 2575497"/>
              <a:gd name="connsiteY17" fmla="*/ 1100923 h 3555357"/>
              <a:gd name="connsiteX18" fmla="*/ 1376710 w 2575497"/>
              <a:gd name="connsiteY18" fmla="*/ 1165422 h 3555357"/>
              <a:gd name="connsiteX19" fmla="*/ 1623584 w 2575497"/>
              <a:gd name="connsiteY19" fmla="*/ 1241041 h 3555357"/>
              <a:gd name="connsiteX20" fmla="*/ 2017248 w 2575497"/>
              <a:gd name="connsiteY20" fmla="*/ 1387830 h 3555357"/>
              <a:gd name="connsiteX21" fmla="*/ 2317499 w 2575497"/>
              <a:gd name="connsiteY21" fmla="*/ 1576878 h 3555357"/>
              <a:gd name="connsiteX22" fmla="*/ 2508771 w 2575497"/>
              <a:gd name="connsiteY22" fmla="*/ 1841544 h 3555357"/>
              <a:gd name="connsiteX23" fmla="*/ 2575494 w 2575497"/>
              <a:gd name="connsiteY23" fmla="*/ 2219639 h 3555357"/>
              <a:gd name="connsiteX24" fmla="*/ 2575497 w 2575497"/>
              <a:gd name="connsiteY24" fmla="*/ 2695277 h 3555357"/>
              <a:gd name="connsiteX25" fmla="*/ 2496693 w 2575497"/>
              <a:gd name="connsiteY25" fmla="*/ 2814165 h 3555357"/>
              <a:gd name="connsiteX26" fmla="*/ 2452893 w 2575497"/>
              <a:gd name="connsiteY26" fmla="*/ 2823007 h 3555357"/>
              <a:gd name="connsiteX27" fmla="*/ 2452893 w 2575497"/>
              <a:gd name="connsiteY27" fmla="*/ 2824373 h 3555357"/>
              <a:gd name="connsiteX28" fmla="*/ 2429413 w 2575497"/>
              <a:gd name="connsiteY28" fmla="*/ 2826740 h 3555357"/>
              <a:gd name="connsiteX29" fmla="*/ 2329684 w 2575497"/>
              <a:gd name="connsiteY29" fmla="*/ 2912689 h 3555357"/>
              <a:gd name="connsiteX30" fmla="*/ 2321483 w 2575497"/>
              <a:gd name="connsiteY30" fmla="*/ 2959160 h 3555357"/>
              <a:gd name="connsiteX31" fmla="*/ 2321483 w 2575497"/>
              <a:gd name="connsiteY31" fmla="*/ 3426329 h 3555357"/>
              <a:gd name="connsiteX32" fmla="*/ 2192456 w 2575497"/>
              <a:gd name="connsiteY32" fmla="*/ 3555356 h 3555357"/>
              <a:gd name="connsiteX33" fmla="*/ 2192457 w 2575497"/>
              <a:gd name="connsiteY33" fmla="*/ 3555357 h 3555357"/>
              <a:gd name="connsiteX34" fmla="*/ 2063430 w 2575497"/>
              <a:gd name="connsiteY34" fmla="*/ 3426330 h 3555357"/>
              <a:gd name="connsiteX35" fmla="*/ 2063430 w 2575497"/>
              <a:gd name="connsiteY35" fmla="*/ 3078864 h 3555357"/>
              <a:gd name="connsiteX36" fmla="*/ 2012799 w 2575497"/>
              <a:gd name="connsiteY36" fmla="*/ 3106494 h 3555357"/>
              <a:gd name="connsiteX37" fmla="*/ 1808183 w 2575497"/>
              <a:gd name="connsiteY37" fmla="*/ 3173773 h 3555357"/>
              <a:gd name="connsiteX38" fmla="*/ 1374486 w 2575497"/>
              <a:gd name="connsiteY38" fmla="*/ 3224927 h 3555357"/>
              <a:gd name="connsiteX39" fmla="*/ 1018632 w 2575497"/>
              <a:gd name="connsiteY39" fmla="*/ 3198238 h 3555357"/>
              <a:gd name="connsiteX40" fmla="*/ 656106 w 2575497"/>
              <a:gd name="connsiteY40" fmla="*/ 3122619 h 3555357"/>
              <a:gd name="connsiteX41" fmla="*/ 309148 w 2575497"/>
              <a:gd name="connsiteY41" fmla="*/ 3006966 h 3555357"/>
              <a:gd name="connsiteX42" fmla="*/ 0 w 2575497"/>
              <a:gd name="connsiteY42" fmla="*/ 2855728 h 3555357"/>
              <a:gd name="connsiteX43" fmla="*/ 373647 w 2575497"/>
              <a:gd name="connsiteY43" fmla="*/ 2095090 h 3555357"/>
              <a:gd name="connsiteX44" fmla="*/ 698364 w 2575497"/>
              <a:gd name="connsiteY44" fmla="*/ 2268569 h 3555357"/>
              <a:gd name="connsiteX45" fmla="*/ 1020856 w 2575497"/>
              <a:gd name="connsiteY45" fmla="*/ 2388670 h 3555357"/>
              <a:gd name="connsiteX46" fmla="*/ 1387831 w 2575497"/>
              <a:gd name="connsiteY46" fmla="*/ 2442048 h 3555357"/>
              <a:gd name="connsiteX47" fmla="*/ 1585775 w 2575497"/>
              <a:gd name="connsiteY47" fmla="*/ 2404238 h 3555357"/>
              <a:gd name="connsiteX48" fmla="*/ 1641377 w 2575497"/>
              <a:gd name="connsiteY48" fmla="*/ 2304154 h 3555357"/>
              <a:gd name="connsiteX49" fmla="*/ 1585775 w 2575497"/>
              <a:gd name="connsiteY49" fmla="*/ 2190726 h 3555357"/>
              <a:gd name="connsiteX50" fmla="*/ 1432313 w 2575497"/>
              <a:gd name="connsiteY50" fmla="*/ 2108435 h 3555357"/>
              <a:gd name="connsiteX51" fmla="*/ 1207680 w 2575497"/>
              <a:gd name="connsiteY51" fmla="*/ 2037264 h 3555357"/>
              <a:gd name="connsiteX52" fmla="*/ 938565 w 2575497"/>
              <a:gd name="connsiteY52" fmla="*/ 1952749 h 3555357"/>
              <a:gd name="connsiteX53" fmla="*/ 578263 w 2575497"/>
              <a:gd name="connsiteY53" fmla="*/ 1799287 h 3555357"/>
              <a:gd name="connsiteX54" fmla="*/ 329165 w 2575497"/>
              <a:gd name="connsiteY54" fmla="*/ 1612463 h 3555357"/>
              <a:gd name="connsiteX55" fmla="*/ 184600 w 2575497"/>
              <a:gd name="connsiteY55" fmla="*/ 1374486 h 3555357"/>
              <a:gd name="connsiteX56" fmla="*/ 137894 w 2575497"/>
              <a:gd name="connsiteY56" fmla="*/ 1067562 h 3555357"/>
              <a:gd name="connsiteX57" fmla="*/ 233529 w 2575497"/>
              <a:gd name="connsiteY57" fmla="*/ 604952 h 3555357"/>
              <a:gd name="connsiteX58" fmla="*/ 493748 w 2575497"/>
              <a:gd name="connsiteY58" fmla="*/ 271338 h 3555357"/>
              <a:gd name="connsiteX59" fmla="*/ 869618 w 2575497"/>
              <a:gd name="connsiteY59" fmla="*/ 68946 h 3555357"/>
              <a:gd name="connsiteX60" fmla="*/ 1316660 w 2575497"/>
              <a:gd name="connsiteY60" fmla="*/ 0 h 3555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2575497" h="3555357">
                <a:moveTo>
                  <a:pt x="2430278" y="2819359"/>
                </a:moveTo>
                <a:lnTo>
                  <a:pt x="2432727" y="2820193"/>
                </a:lnTo>
                <a:lnTo>
                  <a:pt x="2433121" y="2820227"/>
                </a:lnTo>
                <a:close/>
                <a:moveTo>
                  <a:pt x="1316660" y="0"/>
                </a:moveTo>
                <a:cubicBezTo>
                  <a:pt x="1432313" y="0"/>
                  <a:pt x="1545000" y="11120"/>
                  <a:pt x="1654721" y="33361"/>
                </a:cubicBezTo>
                <a:cubicBezTo>
                  <a:pt x="1764443" y="55602"/>
                  <a:pt x="1870458" y="83774"/>
                  <a:pt x="1972766" y="117876"/>
                </a:cubicBezTo>
                <a:cubicBezTo>
                  <a:pt x="2075074" y="151979"/>
                  <a:pt x="2170710" y="189047"/>
                  <a:pt x="2259673" y="229081"/>
                </a:cubicBezTo>
                <a:cubicBezTo>
                  <a:pt x="2304155" y="249097"/>
                  <a:pt x="2346413" y="268558"/>
                  <a:pt x="2386446" y="287463"/>
                </a:cubicBezTo>
                <a:lnTo>
                  <a:pt x="2465656" y="325903"/>
                </a:lnTo>
                <a:lnTo>
                  <a:pt x="2484041" y="372857"/>
                </a:lnTo>
                <a:lnTo>
                  <a:pt x="2126228" y="1058665"/>
                </a:lnTo>
                <a:cubicBezTo>
                  <a:pt x="2037264" y="1005287"/>
                  <a:pt x="1945335" y="957840"/>
                  <a:pt x="1850441" y="916324"/>
                </a:cubicBezTo>
                <a:cubicBezTo>
                  <a:pt x="1770374" y="880738"/>
                  <a:pt x="1680669" y="847377"/>
                  <a:pt x="1581326" y="816240"/>
                </a:cubicBezTo>
                <a:cubicBezTo>
                  <a:pt x="1481984" y="785103"/>
                  <a:pt x="1384865" y="769534"/>
                  <a:pt x="1289971" y="769534"/>
                </a:cubicBezTo>
                <a:cubicBezTo>
                  <a:pt x="1212869" y="769534"/>
                  <a:pt x="1151336" y="781396"/>
                  <a:pt x="1105372" y="805119"/>
                </a:cubicBezTo>
                <a:cubicBezTo>
                  <a:pt x="1059407" y="828843"/>
                  <a:pt x="1036425" y="868877"/>
                  <a:pt x="1036425" y="925220"/>
                </a:cubicBezTo>
                <a:cubicBezTo>
                  <a:pt x="1036425" y="966736"/>
                  <a:pt x="1049770" y="1000839"/>
                  <a:pt x="1076459" y="1027528"/>
                </a:cubicBezTo>
                <a:cubicBezTo>
                  <a:pt x="1103148" y="1054217"/>
                  <a:pt x="1141698" y="1078682"/>
                  <a:pt x="1192111" y="1100923"/>
                </a:cubicBezTo>
                <a:cubicBezTo>
                  <a:pt x="1242524" y="1123164"/>
                  <a:pt x="1304057" y="1144664"/>
                  <a:pt x="1376710" y="1165422"/>
                </a:cubicBezTo>
                <a:cubicBezTo>
                  <a:pt x="1449364" y="1186180"/>
                  <a:pt x="1531655" y="1211386"/>
                  <a:pt x="1623584" y="1241041"/>
                </a:cubicBezTo>
                <a:cubicBezTo>
                  <a:pt x="1768891" y="1285522"/>
                  <a:pt x="1900112" y="1334452"/>
                  <a:pt x="2017248" y="1387830"/>
                </a:cubicBezTo>
                <a:cubicBezTo>
                  <a:pt x="2134383" y="1441209"/>
                  <a:pt x="2234467" y="1504224"/>
                  <a:pt x="2317499" y="1576878"/>
                </a:cubicBezTo>
                <a:cubicBezTo>
                  <a:pt x="2400532" y="1649531"/>
                  <a:pt x="2464289" y="1737754"/>
                  <a:pt x="2508771" y="1841544"/>
                </a:cubicBezTo>
                <a:cubicBezTo>
                  <a:pt x="2553253" y="1945335"/>
                  <a:pt x="2575494" y="2071367"/>
                  <a:pt x="2575494" y="2219639"/>
                </a:cubicBezTo>
                <a:lnTo>
                  <a:pt x="2575497" y="2695277"/>
                </a:lnTo>
                <a:cubicBezTo>
                  <a:pt x="2575497" y="2748722"/>
                  <a:pt x="2543003" y="2794577"/>
                  <a:pt x="2496693" y="2814165"/>
                </a:cubicBezTo>
                <a:lnTo>
                  <a:pt x="2452893" y="2823007"/>
                </a:lnTo>
                <a:lnTo>
                  <a:pt x="2452893" y="2824373"/>
                </a:lnTo>
                <a:lnTo>
                  <a:pt x="2429413" y="2826740"/>
                </a:lnTo>
                <a:cubicBezTo>
                  <a:pt x="2383215" y="2836193"/>
                  <a:pt x="2345603" y="2869213"/>
                  <a:pt x="2329684" y="2912689"/>
                </a:cubicBezTo>
                <a:lnTo>
                  <a:pt x="2321483" y="2959160"/>
                </a:lnTo>
                <a:lnTo>
                  <a:pt x="2321483" y="3426329"/>
                </a:lnTo>
                <a:cubicBezTo>
                  <a:pt x="2321483" y="3497589"/>
                  <a:pt x="2263716" y="3555356"/>
                  <a:pt x="2192456" y="3555356"/>
                </a:cubicBezTo>
                <a:lnTo>
                  <a:pt x="2192457" y="3555357"/>
                </a:lnTo>
                <a:cubicBezTo>
                  <a:pt x="2121197" y="3555357"/>
                  <a:pt x="2063430" y="3497590"/>
                  <a:pt x="2063430" y="3426330"/>
                </a:cubicBezTo>
                <a:lnTo>
                  <a:pt x="2063430" y="3078864"/>
                </a:lnTo>
                <a:lnTo>
                  <a:pt x="2012799" y="3106494"/>
                </a:lnTo>
                <a:cubicBezTo>
                  <a:pt x="1948301" y="3134295"/>
                  <a:pt x="1880095" y="3156722"/>
                  <a:pt x="1808183" y="3173773"/>
                </a:cubicBezTo>
                <a:cubicBezTo>
                  <a:pt x="1664359" y="3207875"/>
                  <a:pt x="1519793" y="3224927"/>
                  <a:pt x="1374486" y="3224927"/>
                </a:cubicBezTo>
                <a:cubicBezTo>
                  <a:pt x="1258834" y="3224927"/>
                  <a:pt x="1140216" y="3216030"/>
                  <a:pt x="1018632" y="3198238"/>
                </a:cubicBezTo>
                <a:cubicBezTo>
                  <a:pt x="897049" y="3180445"/>
                  <a:pt x="776207" y="3155239"/>
                  <a:pt x="656106" y="3122619"/>
                </a:cubicBezTo>
                <a:cubicBezTo>
                  <a:pt x="536005" y="3089999"/>
                  <a:pt x="420353" y="3051448"/>
                  <a:pt x="309148" y="3006966"/>
                </a:cubicBezTo>
                <a:cubicBezTo>
                  <a:pt x="197944" y="2962484"/>
                  <a:pt x="94895" y="2912072"/>
                  <a:pt x="0" y="2855728"/>
                </a:cubicBezTo>
                <a:lnTo>
                  <a:pt x="373647" y="2095090"/>
                </a:lnTo>
                <a:cubicBezTo>
                  <a:pt x="477438" y="2160330"/>
                  <a:pt x="585677" y="2218157"/>
                  <a:pt x="698364" y="2268569"/>
                </a:cubicBezTo>
                <a:cubicBezTo>
                  <a:pt x="793258" y="2313051"/>
                  <a:pt x="900756" y="2353084"/>
                  <a:pt x="1020856" y="2388670"/>
                </a:cubicBezTo>
                <a:cubicBezTo>
                  <a:pt x="1140957" y="2424255"/>
                  <a:pt x="1263282" y="2442048"/>
                  <a:pt x="1387831" y="2442048"/>
                </a:cubicBezTo>
                <a:cubicBezTo>
                  <a:pt x="1482725" y="2442048"/>
                  <a:pt x="1548707" y="2429445"/>
                  <a:pt x="1585775" y="2404238"/>
                </a:cubicBezTo>
                <a:cubicBezTo>
                  <a:pt x="1622843" y="2379032"/>
                  <a:pt x="1641377" y="2345671"/>
                  <a:pt x="1641377" y="2304154"/>
                </a:cubicBezTo>
                <a:cubicBezTo>
                  <a:pt x="1641377" y="2259673"/>
                  <a:pt x="1622843" y="2221863"/>
                  <a:pt x="1585775" y="2190726"/>
                </a:cubicBezTo>
                <a:cubicBezTo>
                  <a:pt x="1548707" y="2159589"/>
                  <a:pt x="1497553" y="2132158"/>
                  <a:pt x="1432313" y="2108435"/>
                </a:cubicBezTo>
                <a:cubicBezTo>
                  <a:pt x="1367073" y="2084711"/>
                  <a:pt x="1292195" y="2060987"/>
                  <a:pt x="1207680" y="2037264"/>
                </a:cubicBezTo>
                <a:cubicBezTo>
                  <a:pt x="1123165" y="2013540"/>
                  <a:pt x="1033460" y="1985369"/>
                  <a:pt x="938565" y="1952749"/>
                </a:cubicBezTo>
                <a:cubicBezTo>
                  <a:pt x="799189" y="1905301"/>
                  <a:pt x="679088" y="1854147"/>
                  <a:pt x="578263" y="1799287"/>
                </a:cubicBezTo>
                <a:cubicBezTo>
                  <a:pt x="477438" y="1744426"/>
                  <a:pt x="394405" y="1682151"/>
                  <a:pt x="329165" y="1612463"/>
                </a:cubicBezTo>
                <a:cubicBezTo>
                  <a:pt x="263925" y="1542775"/>
                  <a:pt x="215737" y="1463449"/>
                  <a:pt x="184600" y="1374486"/>
                </a:cubicBezTo>
                <a:cubicBezTo>
                  <a:pt x="153462" y="1285522"/>
                  <a:pt x="137894" y="1183214"/>
                  <a:pt x="137894" y="1067562"/>
                </a:cubicBezTo>
                <a:cubicBezTo>
                  <a:pt x="137894" y="892600"/>
                  <a:pt x="169772" y="738397"/>
                  <a:pt x="233529" y="604952"/>
                </a:cubicBezTo>
                <a:cubicBezTo>
                  <a:pt x="297287" y="471506"/>
                  <a:pt x="384026" y="360302"/>
                  <a:pt x="493748" y="271338"/>
                </a:cubicBezTo>
                <a:cubicBezTo>
                  <a:pt x="603469" y="182375"/>
                  <a:pt x="728760" y="114911"/>
                  <a:pt x="869618" y="68946"/>
                </a:cubicBezTo>
                <a:cubicBezTo>
                  <a:pt x="1010477" y="22982"/>
                  <a:pt x="1159491" y="0"/>
                  <a:pt x="1316660" y="0"/>
                </a:cubicBezTo>
                <a:close/>
              </a:path>
            </a:pathLst>
          </a:custGeom>
        </p:spPr>
        <p:txBody>
          <a:bodyPr wrap="square" anchor="ctr">
            <a:noAutofit/>
          </a:bodyPr>
          <a:lstStyle>
            <a:lvl1pPr marL="0" indent="0" algn="ctr">
              <a:buNone/>
              <a:defRPr sz="1200"/>
            </a:lvl1pPr>
          </a:lstStyle>
          <a:p>
            <a:endParaRPr lang="es-ES_tradnl" dirty="0"/>
          </a:p>
        </p:txBody>
      </p:sp>
      <p:sp>
        <p:nvSpPr>
          <p:cNvPr id="5" name="Marcador de texto 2"/>
          <p:cNvSpPr>
            <a:spLocks noGrp="1"/>
          </p:cNvSpPr>
          <p:nvPr>
            <p:ph type="body" sz="quarter" idx="11" hasCustomPrompt="1"/>
          </p:nvPr>
        </p:nvSpPr>
        <p:spPr>
          <a:xfrm>
            <a:off x="4572000" y="742321"/>
            <a:ext cx="4103688" cy="576956"/>
          </a:xfrm>
          <a:prstGeom prst="rect">
            <a:avLst/>
          </a:prstGeom>
        </p:spPr>
        <p:txBody>
          <a:bodyPr lIns="0"/>
          <a:lstStyle>
            <a:lvl1pPr marL="0" indent="0">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6" name="Marcador de texto 2"/>
          <p:cNvSpPr>
            <a:spLocks noGrp="1"/>
          </p:cNvSpPr>
          <p:nvPr>
            <p:ph type="body" sz="quarter" idx="12" hasCustomPrompt="1"/>
          </p:nvPr>
        </p:nvSpPr>
        <p:spPr>
          <a:xfrm>
            <a:off x="4572000" y="1363757"/>
            <a:ext cx="4103688" cy="221850"/>
          </a:xfrm>
          <a:prstGeom prst="rect">
            <a:avLst/>
          </a:prstGeom>
        </p:spPr>
        <p:txBody>
          <a:bodyPr lIns="0"/>
          <a:lstStyle>
            <a:lvl1pPr marL="0" indent="0">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226357339"/>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Weacknesses">
    <p:spTree>
      <p:nvGrpSpPr>
        <p:cNvPr id="1" name=""/>
        <p:cNvGrpSpPr/>
        <p:nvPr/>
      </p:nvGrpSpPr>
      <p:grpSpPr>
        <a:xfrm>
          <a:off x="0" y="0"/>
          <a:ext cx="0" cy="0"/>
          <a:chOff x="0" y="0"/>
          <a:chExt cx="0" cy="0"/>
        </a:xfrm>
      </p:grpSpPr>
      <p:sp>
        <p:nvSpPr>
          <p:cNvPr id="4" name="Marcador de imagen 3"/>
          <p:cNvSpPr>
            <a:spLocks noGrp="1"/>
          </p:cNvSpPr>
          <p:nvPr>
            <p:ph type="pic" sz="quarter" idx="10"/>
          </p:nvPr>
        </p:nvSpPr>
        <p:spPr>
          <a:xfrm>
            <a:off x="4651596" y="742321"/>
            <a:ext cx="3944495" cy="3673401"/>
          </a:xfrm>
          <a:custGeom>
            <a:avLst/>
            <a:gdLst>
              <a:gd name="connsiteX0" fmla="*/ 0 w 3575442"/>
              <a:gd name="connsiteY0" fmla="*/ 0 h 3329712"/>
              <a:gd name="connsiteX1" fmla="*/ 697889 w 3575442"/>
              <a:gd name="connsiteY1" fmla="*/ 0 h 3329712"/>
              <a:gd name="connsiteX2" fmla="*/ 1207249 w 3575442"/>
              <a:gd name="connsiteY2" fmla="*/ 1756126 h 3329712"/>
              <a:gd name="connsiteX3" fmla="*/ 1369319 w 3575442"/>
              <a:gd name="connsiteY3" fmla="*/ 1222437 h 3329712"/>
              <a:gd name="connsiteX4" fmla="*/ 988952 w 3575442"/>
              <a:gd name="connsiteY4" fmla="*/ 0 h 3329712"/>
              <a:gd name="connsiteX5" fmla="*/ 1581000 w 3575442"/>
              <a:gd name="connsiteY5" fmla="*/ 0 h 3329712"/>
              <a:gd name="connsiteX6" fmla="*/ 1786067 w 3575442"/>
              <a:gd name="connsiteY6" fmla="*/ 789716 h 3329712"/>
              <a:gd name="connsiteX7" fmla="*/ 1994442 w 3575442"/>
              <a:gd name="connsiteY7" fmla="*/ 0 h 3329712"/>
              <a:gd name="connsiteX8" fmla="*/ 2586490 w 3575442"/>
              <a:gd name="connsiteY8" fmla="*/ 0 h 3329712"/>
              <a:gd name="connsiteX9" fmla="*/ 2199509 w 3575442"/>
              <a:gd name="connsiteY9" fmla="*/ 1222437 h 3329712"/>
              <a:gd name="connsiteX10" fmla="*/ 2368193 w 3575442"/>
              <a:gd name="connsiteY10" fmla="*/ 1756126 h 3329712"/>
              <a:gd name="connsiteX11" fmla="*/ 2874245 w 3575442"/>
              <a:gd name="connsiteY11" fmla="*/ 0 h 3329712"/>
              <a:gd name="connsiteX12" fmla="*/ 3575442 w 3575442"/>
              <a:gd name="connsiteY12" fmla="*/ 0 h 3329712"/>
              <a:gd name="connsiteX13" fmla="*/ 2686443 w 3575442"/>
              <a:gd name="connsiteY13" fmla="*/ 2587321 h 3329712"/>
              <a:gd name="connsiteX14" fmla="*/ 2594380 w 3575442"/>
              <a:gd name="connsiteY14" fmla="*/ 2669316 h 3329712"/>
              <a:gd name="connsiteX15" fmla="*/ 2553715 w 3575442"/>
              <a:gd name="connsiteY15" fmla="*/ 2677823 h 3329712"/>
              <a:gd name="connsiteX16" fmla="*/ 2553715 w 3575442"/>
              <a:gd name="connsiteY16" fmla="*/ 2678470 h 3329712"/>
              <a:gd name="connsiteX17" fmla="*/ 2533853 w 3575442"/>
              <a:gd name="connsiteY17" fmla="*/ 2680545 h 3329712"/>
              <a:gd name="connsiteX18" fmla="*/ 2468661 w 3575442"/>
              <a:gd name="connsiteY18" fmla="*/ 2721259 h 3329712"/>
              <a:gd name="connsiteX19" fmla="*/ 2451144 w 3575442"/>
              <a:gd name="connsiteY19" fmla="*/ 2752898 h 3329712"/>
              <a:gd name="connsiteX20" fmla="*/ 2451144 w 3575442"/>
              <a:gd name="connsiteY20" fmla="*/ 3216604 h 3329712"/>
              <a:gd name="connsiteX21" fmla="*/ 2341994 w 3575442"/>
              <a:gd name="connsiteY21" fmla="*/ 3329712 h 3329712"/>
              <a:gd name="connsiteX22" fmla="*/ 2341995 w 3575442"/>
              <a:gd name="connsiteY22" fmla="*/ 3329711 h 3329712"/>
              <a:gd name="connsiteX23" fmla="*/ 2232845 w 3575442"/>
              <a:gd name="connsiteY23" fmla="*/ 3216603 h 3329712"/>
              <a:gd name="connsiteX24" fmla="*/ 2232845 w 3575442"/>
              <a:gd name="connsiteY24" fmla="*/ 2752899 h 3329712"/>
              <a:gd name="connsiteX25" fmla="*/ 2215328 w 3575442"/>
              <a:gd name="connsiteY25" fmla="*/ 2721259 h 3329712"/>
              <a:gd name="connsiteX26" fmla="*/ 2150136 w 3575442"/>
              <a:gd name="connsiteY26" fmla="*/ 2680545 h 3329712"/>
              <a:gd name="connsiteX27" fmla="*/ 2130273 w 3575442"/>
              <a:gd name="connsiteY27" fmla="*/ 2678470 h 3329712"/>
              <a:gd name="connsiteX28" fmla="*/ 2130273 w 3575442"/>
              <a:gd name="connsiteY28" fmla="*/ 2677823 h 3329712"/>
              <a:gd name="connsiteX29" fmla="*/ 2089608 w 3575442"/>
              <a:gd name="connsiteY29" fmla="*/ 2669316 h 3329712"/>
              <a:gd name="connsiteX30" fmla="*/ 2022945 w 3575442"/>
              <a:gd name="connsiteY30" fmla="*/ 2565096 h 3329712"/>
              <a:gd name="connsiteX31" fmla="*/ 1786067 w 3575442"/>
              <a:gd name="connsiteY31" fmla="*/ 1829397 h 3329712"/>
              <a:gd name="connsiteX32" fmla="*/ 1520628 w 3575442"/>
              <a:gd name="connsiteY32" fmla="*/ 2560266 h 3329712"/>
              <a:gd name="connsiteX33" fmla="*/ 919494 w 3575442"/>
              <a:gd name="connsiteY33" fmla="*/ 2560266 h 3329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575442" h="3329712">
                <a:moveTo>
                  <a:pt x="0" y="0"/>
                </a:moveTo>
                <a:lnTo>
                  <a:pt x="697889" y="0"/>
                </a:lnTo>
                <a:lnTo>
                  <a:pt x="1207249" y="1756126"/>
                </a:lnTo>
                <a:lnTo>
                  <a:pt x="1369319" y="1222437"/>
                </a:lnTo>
                <a:lnTo>
                  <a:pt x="988952" y="0"/>
                </a:lnTo>
                <a:lnTo>
                  <a:pt x="1581000" y="0"/>
                </a:lnTo>
                <a:lnTo>
                  <a:pt x="1786067" y="789716"/>
                </a:lnTo>
                <a:lnTo>
                  <a:pt x="1994442" y="0"/>
                </a:lnTo>
                <a:lnTo>
                  <a:pt x="2586490" y="0"/>
                </a:lnTo>
                <a:lnTo>
                  <a:pt x="2199509" y="1222437"/>
                </a:lnTo>
                <a:lnTo>
                  <a:pt x="2368193" y="1756126"/>
                </a:lnTo>
                <a:lnTo>
                  <a:pt x="2874245" y="0"/>
                </a:lnTo>
                <a:lnTo>
                  <a:pt x="3575442" y="0"/>
                </a:lnTo>
                <a:lnTo>
                  <a:pt x="2686443" y="2587321"/>
                </a:lnTo>
                <a:cubicBezTo>
                  <a:pt x="2657868" y="2646872"/>
                  <a:pt x="2633555" y="2652145"/>
                  <a:pt x="2594380" y="2669316"/>
                </a:cubicBezTo>
                <a:lnTo>
                  <a:pt x="2553715" y="2677823"/>
                </a:lnTo>
                <a:lnTo>
                  <a:pt x="2553715" y="2678470"/>
                </a:lnTo>
                <a:lnTo>
                  <a:pt x="2533853" y="2680545"/>
                </a:lnTo>
                <a:cubicBezTo>
                  <a:pt x="2507799" y="2686069"/>
                  <a:pt x="2484973" y="2700775"/>
                  <a:pt x="2468661" y="2721259"/>
                </a:cubicBezTo>
                <a:lnTo>
                  <a:pt x="2451144" y="2752898"/>
                </a:lnTo>
                <a:lnTo>
                  <a:pt x="2451144" y="3216604"/>
                </a:lnTo>
                <a:cubicBezTo>
                  <a:pt x="2451144" y="3279072"/>
                  <a:pt x="2402276" y="3329712"/>
                  <a:pt x="2341994" y="3329712"/>
                </a:cubicBezTo>
                <a:lnTo>
                  <a:pt x="2341995" y="3329711"/>
                </a:lnTo>
                <a:cubicBezTo>
                  <a:pt x="2281712" y="3329711"/>
                  <a:pt x="2232845" y="3279072"/>
                  <a:pt x="2232845" y="3216603"/>
                </a:cubicBezTo>
                <a:lnTo>
                  <a:pt x="2232845" y="2752899"/>
                </a:lnTo>
                <a:lnTo>
                  <a:pt x="2215328" y="2721259"/>
                </a:lnTo>
                <a:cubicBezTo>
                  <a:pt x="2199015" y="2700775"/>
                  <a:pt x="2176189" y="2686069"/>
                  <a:pt x="2150136" y="2680545"/>
                </a:cubicBezTo>
                <a:lnTo>
                  <a:pt x="2130273" y="2678470"/>
                </a:lnTo>
                <a:lnTo>
                  <a:pt x="2130273" y="2677823"/>
                </a:lnTo>
                <a:lnTo>
                  <a:pt x="2089608" y="2669316"/>
                </a:lnTo>
                <a:cubicBezTo>
                  <a:pt x="2050433" y="2652145"/>
                  <a:pt x="2041995" y="2634172"/>
                  <a:pt x="2022945" y="2565096"/>
                </a:cubicBezTo>
                <a:lnTo>
                  <a:pt x="1786067" y="1829397"/>
                </a:lnTo>
                <a:lnTo>
                  <a:pt x="1520628" y="2560266"/>
                </a:lnTo>
                <a:lnTo>
                  <a:pt x="919494" y="2560266"/>
                </a:lnTo>
                <a:close/>
              </a:path>
            </a:pathLst>
          </a:custGeom>
        </p:spPr>
        <p:txBody>
          <a:bodyPr wrap="square" anchor="ctr">
            <a:noAutofit/>
          </a:bodyPr>
          <a:lstStyle>
            <a:lvl1pPr marL="0" indent="0" algn="ctr">
              <a:buNone/>
              <a:defRPr sz="1200"/>
            </a:lvl1pPr>
          </a:lstStyle>
          <a:p>
            <a:endParaRPr lang="es-ES_tradnl" dirty="0"/>
          </a:p>
        </p:txBody>
      </p:sp>
      <p:sp>
        <p:nvSpPr>
          <p:cNvPr id="5" name="Marcador de texto 2"/>
          <p:cNvSpPr>
            <a:spLocks noGrp="1"/>
          </p:cNvSpPr>
          <p:nvPr>
            <p:ph type="body" sz="quarter" idx="11" hasCustomPrompt="1"/>
          </p:nvPr>
        </p:nvSpPr>
        <p:spPr>
          <a:xfrm>
            <a:off x="468312" y="742321"/>
            <a:ext cx="4103688" cy="576956"/>
          </a:xfrm>
          <a:prstGeom prst="rect">
            <a:avLst/>
          </a:prstGeom>
        </p:spPr>
        <p:txBody>
          <a:bodyPr lIns="0"/>
          <a:lstStyle>
            <a:lvl1pPr marL="0" indent="0">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6" name="Marcador de texto 2"/>
          <p:cNvSpPr>
            <a:spLocks noGrp="1"/>
          </p:cNvSpPr>
          <p:nvPr>
            <p:ph type="body" sz="quarter" idx="12" hasCustomPrompt="1"/>
          </p:nvPr>
        </p:nvSpPr>
        <p:spPr>
          <a:xfrm>
            <a:off x="468312" y="1363757"/>
            <a:ext cx="4103688" cy="221850"/>
          </a:xfrm>
          <a:prstGeom prst="rect">
            <a:avLst/>
          </a:prstGeom>
        </p:spPr>
        <p:txBody>
          <a:bodyPr lIns="0"/>
          <a:lstStyle>
            <a:lvl1pPr marL="0" indent="0">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2736766280"/>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Oportunities">
    <p:spTree>
      <p:nvGrpSpPr>
        <p:cNvPr id="1" name=""/>
        <p:cNvGrpSpPr/>
        <p:nvPr/>
      </p:nvGrpSpPr>
      <p:grpSpPr>
        <a:xfrm>
          <a:off x="0" y="0"/>
          <a:ext cx="0" cy="0"/>
          <a:chOff x="0" y="0"/>
          <a:chExt cx="0" cy="0"/>
        </a:xfrm>
      </p:grpSpPr>
      <p:sp>
        <p:nvSpPr>
          <p:cNvPr id="5" name="Marcador de imagen 4"/>
          <p:cNvSpPr>
            <a:spLocks noGrp="1"/>
          </p:cNvSpPr>
          <p:nvPr>
            <p:ph type="pic" sz="quarter" idx="10"/>
          </p:nvPr>
        </p:nvSpPr>
        <p:spPr>
          <a:xfrm>
            <a:off x="799713" y="719608"/>
            <a:ext cx="3207133" cy="3980938"/>
          </a:xfrm>
          <a:custGeom>
            <a:avLst/>
            <a:gdLst>
              <a:gd name="connsiteX0" fmla="*/ 1714976 w 3207133"/>
              <a:gd name="connsiteY0" fmla="*/ 3196968 h 3980938"/>
              <a:gd name="connsiteX1" fmla="*/ 1714745 w 3207133"/>
              <a:gd name="connsiteY1" fmla="*/ 3196979 h 3980938"/>
              <a:gd name="connsiteX2" fmla="*/ 1714745 w 3207133"/>
              <a:gd name="connsiteY2" fmla="*/ 3307154 h 3980938"/>
              <a:gd name="connsiteX3" fmla="*/ 1714975 w 3207133"/>
              <a:gd name="connsiteY3" fmla="*/ 3307709 h 3980938"/>
              <a:gd name="connsiteX4" fmla="*/ 1714975 w 3207133"/>
              <a:gd name="connsiteY4" fmla="*/ 3516315 h 3980938"/>
              <a:gd name="connsiteX5" fmla="*/ 1714976 w 3207133"/>
              <a:gd name="connsiteY5" fmla="*/ 3516315 h 3980938"/>
              <a:gd name="connsiteX6" fmla="*/ 1601342 w 3207133"/>
              <a:gd name="connsiteY6" fmla="*/ 769535 h 3980938"/>
              <a:gd name="connsiteX7" fmla="*/ 1278850 w 3207133"/>
              <a:gd name="connsiteY7" fmla="*/ 840705 h 3980938"/>
              <a:gd name="connsiteX8" fmla="*/ 1054217 w 3207133"/>
              <a:gd name="connsiteY8" fmla="*/ 1029753 h 3980938"/>
              <a:gd name="connsiteX9" fmla="*/ 922996 w 3207133"/>
              <a:gd name="connsiteY9" fmla="*/ 1296643 h 3980938"/>
              <a:gd name="connsiteX10" fmla="*/ 880738 w 3207133"/>
              <a:gd name="connsiteY10" fmla="*/ 1601343 h 3980938"/>
              <a:gd name="connsiteX11" fmla="*/ 925220 w 3207133"/>
              <a:gd name="connsiteY11" fmla="*/ 1910491 h 3980938"/>
              <a:gd name="connsiteX12" fmla="*/ 1058665 w 3207133"/>
              <a:gd name="connsiteY12" fmla="*/ 2175158 h 3980938"/>
              <a:gd name="connsiteX13" fmla="*/ 1283298 w 3207133"/>
              <a:gd name="connsiteY13" fmla="*/ 2361981 h 3980938"/>
              <a:gd name="connsiteX14" fmla="*/ 1605790 w 3207133"/>
              <a:gd name="connsiteY14" fmla="*/ 2433152 h 3980938"/>
              <a:gd name="connsiteX15" fmla="*/ 1930507 w 3207133"/>
              <a:gd name="connsiteY15" fmla="*/ 2359757 h 3980938"/>
              <a:gd name="connsiteX16" fmla="*/ 2155140 w 3207133"/>
              <a:gd name="connsiteY16" fmla="*/ 2168486 h 3980938"/>
              <a:gd name="connsiteX17" fmla="*/ 2284137 w 3207133"/>
              <a:gd name="connsiteY17" fmla="*/ 1899371 h 3980938"/>
              <a:gd name="connsiteX18" fmla="*/ 2326395 w 3207133"/>
              <a:gd name="connsiteY18" fmla="*/ 1592447 h 3980938"/>
              <a:gd name="connsiteX19" fmla="*/ 2281913 w 3207133"/>
              <a:gd name="connsiteY19" fmla="*/ 1283299 h 3980938"/>
              <a:gd name="connsiteX20" fmla="*/ 2146244 w 3207133"/>
              <a:gd name="connsiteY20" fmla="*/ 1020856 h 3980938"/>
              <a:gd name="connsiteX21" fmla="*/ 1919387 w 3207133"/>
              <a:gd name="connsiteY21" fmla="*/ 838481 h 3980938"/>
              <a:gd name="connsiteX22" fmla="*/ 1601342 w 3207133"/>
              <a:gd name="connsiteY22" fmla="*/ 769535 h 3980938"/>
              <a:gd name="connsiteX23" fmla="*/ 1614687 w 3207133"/>
              <a:gd name="connsiteY23" fmla="*/ 0 h 3980938"/>
              <a:gd name="connsiteX24" fmla="*/ 2268569 w 3207133"/>
              <a:gd name="connsiteY24" fmla="*/ 137894 h 3980938"/>
              <a:gd name="connsiteX25" fmla="*/ 2771213 w 3207133"/>
              <a:gd name="connsiteY25" fmla="*/ 502644 h 3980938"/>
              <a:gd name="connsiteX26" fmla="*/ 3093705 w 3207133"/>
              <a:gd name="connsiteY26" fmla="*/ 1018632 h 3980938"/>
              <a:gd name="connsiteX27" fmla="*/ 3207133 w 3207133"/>
              <a:gd name="connsiteY27" fmla="*/ 1610240 h 3980938"/>
              <a:gd name="connsiteX28" fmla="*/ 3087033 w 3207133"/>
              <a:gd name="connsiteY28" fmla="*/ 2208519 h 3980938"/>
              <a:gd name="connsiteX29" fmla="*/ 2753419 w 3207133"/>
              <a:gd name="connsiteY29" fmla="*/ 2715611 h 3980938"/>
              <a:gd name="connsiteX30" fmla="*/ 2519334 w 3207133"/>
              <a:gd name="connsiteY30" fmla="*/ 2914111 h 3980938"/>
              <a:gd name="connsiteX31" fmla="*/ 2470206 w 3207133"/>
              <a:gd name="connsiteY31" fmla="*/ 2944887 h 3980938"/>
              <a:gd name="connsiteX32" fmla="*/ 2470206 w 3207133"/>
              <a:gd name="connsiteY32" fmla="*/ 2955764 h 3980938"/>
              <a:gd name="connsiteX33" fmla="*/ 2391403 w 3207133"/>
              <a:gd name="connsiteY33" fmla="*/ 3074652 h 3980938"/>
              <a:gd name="connsiteX34" fmla="*/ 2343333 w 3207133"/>
              <a:gd name="connsiteY34" fmla="*/ 3084356 h 3980938"/>
              <a:gd name="connsiteX35" fmla="*/ 2343333 w 3207133"/>
              <a:gd name="connsiteY35" fmla="*/ 3085094 h 3980938"/>
              <a:gd name="connsiteX36" fmla="*/ 2319853 w 3207133"/>
              <a:gd name="connsiteY36" fmla="*/ 3087461 h 3980938"/>
              <a:gd name="connsiteX37" fmla="*/ 2242789 w 3207133"/>
              <a:gd name="connsiteY37" fmla="*/ 3133905 h 3980938"/>
              <a:gd name="connsiteX38" fmla="*/ 2224008 w 3207133"/>
              <a:gd name="connsiteY38" fmla="*/ 3166640 h 3980938"/>
              <a:gd name="connsiteX39" fmla="*/ 2224008 w 3207133"/>
              <a:gd name="connsiteY39" fmla="*/ 3301621 h 3980938"/>
              <a:gd name="connsiteX40" fmla="*/ 2145205 w 3207133"/>
              <a:gd name="connsiteY40" fmla="*/ 3420509 h 3980938"/>
              <a:gd name="connsiteX41" fmla="*/ 2097135 w 3207133"/>
              <a:gd name="connsiteY41" fmla="*/ 3430213 h 3980938"/>
              <a:gd name="connsiteX42" fmla="*/ 2097135 w 3207133"/>
              <a:gd name="connsiteY42" fmla="*/ 3430951 h 3980938"/>
              <a:gd name="connsiteX43" fmla="*/ 2073655 w 3207133"/>
              <a:gd name="connsiteY43" fmla="*/ 3433318 h 3980938"/>
              <a:gd name="connsiteX44" fmla="*/ 1973926 w 3207133"/>
              <a:gd name="connsiteY44" fmla="*/ 3519267 h 3980938"/>
              <a:gd name="connsiteX45" fmla="*/ 1973029 w 3207133"/>
              <a:gd name="connsiteY45" fmla="*/ 3524350 h 3980938"/>
              <a:gd name="connsiteX46" fmla="*/ 1973029 w 3207133"/>
              <a:gd name="connsiteY46" fmla="*/ 3851911 h 3980938"/>
              <a:gd name="connsiteX47" fmla="*/ 1844002 w 3207133"/>
              <a:gd name="connsiteY47" fmla="*/ 3980938 h 3980938"/>
              <a:gd name="connsiteX48" fmla="*/ 1844003 w 3207133"/>
              <a:gd name="connsiteY48" fmla="*/ 3980937 h 3980938"/>
              <a:gd name="connsiteX49" fmla="*/ 1714976 w 3207133"/>
              <a:gd name="connsiteY49" fmla="*/ 3851910 h 3980938"/>
              <a:gd name="connsiteX50" fmla="*/ 1714976 w 3207133"/>
              <a:gd name="connsiteY50" fmla="*/ 3773340 h 3980938"/>
              <a:gd name="connsiteX51" fmla="*/ 1607045 w 3207133"/>
              <a:gd name="connsiteY51" fmla="*/ 3640914 h 3980938"/>
              <a:gd name="connsiteX52" fmla="*/ 1583565 w 3207133"/>
              <a:gd name="connsiteY52" fmla="*/ 3638547 h 3980938"/>
              <a:gd name="connsiteX53" fmla="*/ 1583565 w 3207133"/>
              <a:gd name="connsiteY53" fmla="*/ 3637809 h 3980938"/>
              <a:gd name="connsiteX54" fmla="*/ 1535495 w 3207133"/>
              <a:gd name="connsiteY54" fmla="*/ 3628105 h 3980938"/>
              <a:gd name="connsiteX55" fmla="*/ 1456692 w 3207133"/>
              <a:gd name="connsiteY55" fmla="*/ 3509217 h 3980938"/>
              <a:gd name="connsiteX56" fmla="*/ 1456692 w 3207133"/>
              <a:gd name="connsiteY56" fmla="*/ 3195820 h 3980938"/>
              <a:gd name="connsiteX57" fmla="*/ 1420913 w 3207133"/>
              <a:gd name="connsiteY57" fmla="*/ 3194068 h 3980938"/>
              <a:gd name="connsiteX58" fmla="*/ 943013 w 3207133"/>
              <a:gd name="connsiteY58" fmla="*/ 3064793 h 3980938"/>
              <a:gd name="connsiteX59" fmla="*/ 440369 w 3207133"/>
              <a:gd name="connsiteY59" fmla="*/ 2702267 h 3980938"/>
              <a:gd name="connsiteX60" fmla="*/ 115652 w 3207133"/>
              <a:gd name="connsiteY60" fmla="*/ 2188502 h 3980938"/>
              <a:gd name="connsiteX61" fmla="*/ 0 w 3207133"/>
              <a:gd name="connsiteY61" fmla="*/ 1592447 h 3980938"/>
              <a:gd name="connsiteX62" fmla="*/ 120100 w 3207133"/>
              <a:gd name="connsiteY62" fmla="*/ 991943 h 3980938"/>
              <a:gd name="connsiteX63" fmla="*/ 455938 w 3207133"/>
              <a:gd name="connsiteY63" fmla="*/ 482627 h 3980938"/>
              <a:gd name="connsiteX64" fmla="*/ 967478 w 3207133"/>
              <a:gd name="connsiteY64" fmla="*/ 131221 h 3980938"/>
              <a:gd name="connsiteX65" fmla="*/ 1614687 w 3207133"/>
              <a:gd name="connsiteY65" fmla="*/ 0 h 3980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3207133" h="3980938">
                <a:moveTo>
                  <a:pt x="1714976" y="3196968"/>
                </a:moveTo>
                <a:lnTo>
                  <a:pt x="1714745" y="3196979"/>
                </a:lnTo>
                <a:lnTo>
                  <a:pt x="1714745" y="3307154"/>
                </a:lnTo>
                <a:lnTo>
                  <a:pt x="1714975" y="3307709"/>
                </a:lnTo>
                <a:lnTo>
                  <a:pt x="1714975" y="3516315"/>
                </a:lnTo>
                <a:lnTo>
                  <a:pt x="1714976" y="3516315"/>
                </a:lnTo>
                <a:close/>
                <a:moveTo>
                  <a:pt x="1601342" y="769535"/>
                </a:moveTo>
                <a:cubicBezTo>
                  <a:pt x="1476794" y="769535"/>
                  <a:pt x="1369296" y="793258"/>
                  <a:pt x="1278850" y="840705"/>
                </a:cubicBezTo>
                <a:cubicBezTo>
                  <a:pt x="1188404" y="888153"/>
                  <a:pt x="1113526" y="951168"/>
                  <a:pt x="1054217" y="1029753"/>
                </a:cubicBezTo>
                <a:cubicBezTo>
                  <a:pt x="994908" y="1108337"/>
                  <a:pt x="951168" y="1197301"/>
                  <a:pt x="922996" y="1296643"/>
                </a:cubicBezTo>
                <a:cubicBezTo>
                  <a:pt x="894824" y="1395986"/>
                  <a:pt x="880738" y="1497552"/>
                  <a:pt x="880738" y="1601343"/>
                </a:cubicBezTo>
                <a:cubicBezTo>
                  <a:pt x="880738" y="1708099"/>
                  <a:pt x="895565" y="1811149"/>
                  <a:pt x="925220" y="1910491"/>
                </a:cubicBezTo>
                <a:cubicBezTo>
                  <a:pt x="954875" y="2009834"/>
                  <a:pt x="999356" y="2098056"/>
                  <a:pt x="1058665" y="2175158"/>
                </a:cubicBezTo>
                <a:cubicBezTo>
                  <a:pt x="1117974" y="2252259"/>
                  <a:pt x="1192852" y="2314534"/>
                  <a:pt x="1283298" y="2361981"/>
                </a:cubicBezTo>
                <a:cubicBezTo>
                  <a:pt x="1373744" y="2409428"/>
                  <a:pt x="1481242" y="2433152"/>
                  <a:pt x="1605790" y="2433152"/>
                </a:cubicBezTo>
                <a:cubicBezTo>
                  <a:pt x="1730339" y="2433152"/>
                  <a:pt x="1838578" y="2408687"/>
                  <a:pt x="1930507" y="2359757"/>
                </a:cubicBezTo>
                <a:cubicBezTo>
                  <a:pt x="2022436" y="2310827"/>
                  <a:pt x="2097314" y="2247070"/>
                  <a:pt x="2155140" y="2168486"/>
                </a:cubicBezTo>
                <a:cubicBezTo>
                  <a:pt x="2212967" y="2089901"/>
                  <a:pt x="2255965" y="2000196"/>
                  <a:pt x="2284137" y="1899371"/>
                </a:cubicBezTo>
                <a:cubicBezTo>
                  <a:pt x="2312309" y="1798546"/>
                  <a:pt x="2326395" y="1696238"/>
                  <a:pt x="2326395" y="1592447"/>
                </a:cubicBezTo>
                <a:cubicBezTo>
                  <a:pt x="2326395" y="1485691"/>
                  <a:pt x="2311568" y="1382641"/>
                  <a:pt x="2281913" y="1283299"/>
                </a:cubicBezTo>
                <a:cubicBezTo>
                  <a:pt x="2252259" y="1183956"/>
                  <a:pt x="2207035" y="1096475"/>
                  <a:pt x="2146244" y="1020856"/>
                </a:cubicBezTo>
                <a:cubicBezTo>
                  <a:pt x="2085452" y="945237"/>
                  <a:pt x="2009833" y="884446"/>
                  <a:pt x="1919387" y="838481"/>
                </a:cubicBezTo>
                <a:cubicBezTo>
                  <a:pt x="1828941" y="792517"/>
                  <a:pt x="1722926" y="769535"/>
                  <a:pt x="1601342" y="769535"/>
                </a:cubicBezTo>
                <a:close/>
                <a:moveTo>
                  <a:pt x="1614687" y="0"/>
                </a:moveTo>
                <a:cubicBezTo>
                  <a:pt x="1854888" y="0"/>
                  <a:pt x="2072849" y="45965"/>
                  <a:pt x="2268569" y="137894"/>
                </a:cubicBezTo>
                <a:cubicBezTo>
                  <a:pt x="2464289" y="229823"/>
                  <a:pt x="2631836" y="351406"/>
                  <a:pt x="2771213" y="502644"/>
                </a:cubicBezTo>
                <a:cubicBezTo>
                  <a:pt x="2910589" y="653882"/>
                  <a:pt x="3018086" y="825878"/>
                  <a:pt x="3093705" y="1018632"/>
                </a:cubicBezTo>
                <a:cubicBezTo>
                  <a:pt x="3169324" y="1211387"/>
                  <a:pt x="3207133" y="1408589"/>
                  <a:pt x="3207133" y="1610240"/>
                </a:cubicBezTo>
                <a:cubicBezTo>
                  <a:pt x="3207133" y="1817821"/>
                  <a:pt x="3167100" y="2017248"/>
                  <a:pt x="3087033" y="2208519"/>
                </a:cubicBezTo>
                <a:cubicBezTo>
                  <a:pt x="3006966" y="2399791"/>
                  <a:pt x="2895761" y="2568821"/>
                  <a:pt x="2753419" y="2715611"/>
                </a:cubicBezTo>
                <a:cubicBezTo>
                  <a:pt x="2682249" y="2789006"/>
                  <a:pt x="2604220" y="2855173"/>
                  <a:pt x="2519334" y="2914111"/>
                </a:cubicBezTo>
                <a:lnTo>
                  <a:pt x="2470206" y="2944887"/>
                </a:lnTo>
                <a:lnTo>
                  <a:pt x="2470206" y="2955764"/>
                </a:lnTo>
                <a:cubicBezTo>
                  <a:pt x="2470206" y="3009209"/>
                  <a:pt x="2437712" y="3055064"/>
                  <a:pt x="2391403" y="3074652"/>
                </a:cubicBezTo>
                <a:lnTo>
                  <a:pt x="2343333" y="3084356"/>
                </a:lnTo>
                <a:lnTo>
                  <a:pt x="2343333" y="3085094"/>
                </a:lnTo>
                <a:lnTo>
                  <a:pt x="2319853" y="3087461"/>
                </a:lnTo>
                <a:cubicBezTo>
                  <a:pt x="2289055" y="3093763"/>
                  <a:pt x="2262072" y="3110539"/>
                  <a:pt x="2242789" y="3133905"/>
                </a:cubicBezTo>
                <a:lnTo>
                  <a:pt x="2224008" y="3166640"/>
                </a:lnTo>
                <a:lnTo>
                  <a:pt x="2224008" y="3301621"/>
                </a:lnTo>
                <a:cubicBezTo>
                  <a:pt x="2224008" y="3355066"/>
                  <a:pt x="2191514" y="3400921"/>
                  <a:pt x="2145205" y="3420509"/>
                </a:cubicBezTo>
                <a:lnTo>
                  <a:pt x="2097135" y="3430213"/>
                </a:lnTo>
                <a:lnTo>
                  <a:pt x="2097135" y="3430951"/>
                </a:lnTo>
                <a:lnTo>
                  <a:pt x="2073655" y="3433318"/>
                </a:lnTo>
                <a:cubicBezTo>
                  <a:pt x="2027457" y="3442771"/>
                  <a:pt x="1989845" y="3475791"/>
                  <a:pt x="1973926" y="3519267"/>
                </a:cubicBezTo>
                <a:lnTo>
                  <a:pt x="1973029" y="3524350"/>
                </a:lnTo>
                <a:lnTo>
                  <a:pt x="1973029" y="3851911"/>
                </a:lnTo>
                <a:cubicBezTo>
                  <a:pt x="1973029" y="3923171"/>
                  <a:pt x="1915262" y="3980938"/>
                  <a:pt x="1844002" y="3980938"/>
                </a:cubicBezTo>
                <a:lnTo>
                  <a:pt x="1844003" y="3980937"/>
                </a:lnTo>
                <a:cubicBezTo>
                  <a:pt x="1772743" y="3980937"/>
                  <a:pt x="1714976" y="3923170"/>
                  <a:pt x="1714976" y="3851910"/>
                </a:cubicBezTo>
                <a:lnTo>
                  <a:pt x="1714976" y="3773340"/>
                </a:lnTo>
                <a:cubicBezTo>
                  <a:pt x="1714976" y="3708018"/>
                  <a:pt x="1668642" y="3653518"/>
                  <a:pt x="1607045" y="3640914"/>
                </a:cubicBezTo>
                <a:lnTo>
                  <a:pt x="1583565" y="3638547"/>
                </a:lnTo>
                <a:lnTo>
                  <a:pt x="1583565" y="3637809"/>
                </a:lnTo>
                <a:lnTo>
                  <a:pt x="1535495" y="3628105"/>
                </a:lnTo>
                <a:cubicBezTo>
                  <a:pt x="1489186" y="3608517"/>
                  <a:pt x="1456692" y="3562662"/>
                  <a:pt x="1456692" y="3509217"/>
                </a:cubicBezTo>
                <a:lnTo>
                  <a:pt x="1456692" y="3195820"/>
                </a:lnTo>
                <a:lnTo>
                  <a:pt x="1420913" y="3194068"/>
                </a:lnTo>
                <a:cubicBezTo>
                  <a:pt x="1249103" y="3176831"/>
                  <a:pt x="1089802" y="3133740"/>
                  <a:pt x="943013" y="3064793"/>
                </a:cubicBezTo>
                <a:cubicBezTo>
                  <a:pt x="747293" y="2972864"/>
                  <a:pt x="579745" y="2852022"/>
                  <a:pt x="440369" y="2702267"/>
                </a:cubicBezTo>
                <a:cubicBezTo>
                  <a:pt x="300993" y="2552511"/>
                  <a:pt x="192754" y="2381257"/>
                  <a:pt x="115652" y="2188502"/>
                </a:cubicBezTo>
                <a:cubicBezTo>
                  <a:pt x="38550" y="1995748"/>
                  <a:pt x="0" y="1797063"/>
                  <a:pt x="0" y="1592447"/>
                </a:cubicBezTo>
                <a:cubicBezTo>
                  <a:pt x="0" y="1384865"/>
                  <a:pt x="40033" y="1184698"/>
                  <a:pt x="120100" y="991943"/>
                </a:cubicBezTo>
                <a:cubicBezTo>
                  <a:pt x="200168" y="799189"/>
                  <a:pt x="312113" y="629417"/>
                  <a:pt x="455938" y="482627"/>
                </a:cubicBezTo>
                <a:cubicBezTo>
                  <a:pt x="599762" y="335837"/>
                  <a:pt x="770275" y="218702"/>
                  <a:pt x="967478" y="131221"/>
                </a:cubicBezTo>
                <a:cubicBezTo>
                  <a:pt x="1164680" y="43740"/>
                  <a:pt x="1380417" y="0"/>
                  <a:pt x="1614687" y="0"/>
                </a:cubicBezTo>
                <a:close/>
              </a:path>
            </a:pathLst>
          </a:custGeom>
        </p:spPr>
        <p:txBody>
          <a:bodyPr wrap="square" anchor="ctr">
            <a:noAutofit/>
          </a:bodyPr>
          <a:lstStyle>
            <a:lvl1pPr marL="0" indent="0" algn="ctr">
              <a:buNone/>
              <a:defRPr sz="1200"/>
            </a:lvl1pPr>
          </a:lstStyle>
          <a:p>
            <a:endParaRPr lang="es-ES_tradnl" dirty="0"/>
          </a:p>
        </p:txBody>
      </p:sp>
      <p:sp>
        <p:nvSpPr>
          <p:cNvPr id="6" name="Marcador de texto 2"/>
          <p:cNvSpPr>
            <a:spLocks noGrp="1"/>
          </p:cNvSpPr>
          <p:nvPr>
            <p:ph type="body" sz="quarter" idx="11" hasCustomPrompt="1"/>
          </p:nvPr>
        </p:nvSpPr>
        <p:spPr>
          <a:xfrm>
            <a:off x="4572000" y="742321"/>
            <a:ext cx="4103688" cy="576956"/>
          </a:xfrm>
          <a:prstGeom prst="rect">
            <a:avLst/>
          </a:prstGeom>
        </p:spPr>
        <p:txBody>
          <a:bodyPr lIns="0"/>
          <a:lstStyle>
            <a:lvl1pPr marL="0" indent="0">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7" name="Marcador de texto 2"/>
          <p:cNvSpPr>
            <a:spLocks noGrp="1"/>
          </p:cNvSpPr>
          <p:nvPr>
            <p:ph type="body" sz="quarter" idx="12" hasCustomPrompt="1"/>
          </p:nvPr>
        </p:nvSpPr>
        <p:spPr>
          <a:xfrm>
            <a:off x="4572000" y="1363757"/>
            <a:ext cx="4103688" cy="221850"/>
          </a:xfrm>
          <a:prstGeom prst="rect">
            <a:avLst/>
          </a:prstGeom>
        </p:spPr>
        <p:txBody>
          <a:bodyPr lIns="0"/>
          <a:lstStyle>
            <a:lvl1pPr marL="0" indent="0">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3902588754"/>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hreats">
    <p:spTree>
      <p:nvGrpSpPr>
        <p:cNvPr id="1" name=""/>
        <p:cNvGrpSpPr/>
        <p:nvPr/>
      </p:nvGrpSpPr>
      <p:grpSpPr>
        <a:xfrm>
          <a:off x="0" y="0"/>
          <a:ext cx="0" cy="0"/>
          <a:chOff x="0" y="0"/>
          <a:chExt cx="0" cy="0"/>
        </a:xfrm>
      </p:grpSpPr>
      <p:sp>
        <p:nvSpPr>
          <p:cNvPr id="4" name="Marcador de imagen 3"/>
          <p:cNvSpPr>
            <a:spLocks noGrp="1"/>
          </p:cNvSpPr>
          <p:nvPr>
            <p:ph type="pic" sz="quarter" idx="10"/>
          </p:nvPr>
        </p:nvSpPr>
        <p:spPr>
          <a:xfrm>
            <a:off x="5280495" y="730497"/>
            <a:ext cx="2686698" cy="4223845"/>
          </a:xfrm>
          <a:custGeom>
            <a:avLst/>
            <a:gdLst>
              <a:gd name="connsiteX0" fmla="*/ 0 w 2686698"/>
              <a:gd name="connsiteY0" fmla="*/ 0 h 4223845"/>
              <a:gd name="connsiteX1" fmla="*/ 2686698 w 2686698"/>
              <a:gd name="connsiteY1" fmla="*/ 0 h 4223845"/>
              <a:gd name="connsiteX2" fmla="*/ 2686698 w 2686698"/>
              <a:gd name="connsiteY2" fmla="*/ 756190 h 4223845"/>
              <a:gd name="connsiteX3" fmla="*/ 1779271 w 2686698"/>
              <a:gd name="connsiteY3" fmla="*/ 756190 h 4223845"/>
              <a:gd name="connsiteX4" fmla="*/ 1779271 w 2686698"/>
              <a:gd name="connsiteY4" fmla="*/ 3158204 h 4223845"/>
              <a:gd name="connsiteX5" fmla="*/ 1781242 w 2686698"/>
              <a:gd name="connsiteY5" fmla="*/ 3158204 h 4223845"/>
              <a:gd name="connsiteX6" fmla="*/ 1781242 w 2686698"/>
              <a:gd name="connsiteY6" fmla="*/ 3771819 h 4223845"/>
              <a:gd name="connsiteX7" fmla="*/ 1690407 w 2686698"/>
              <a:gd name="connsiteY7" fmla="*/ 3890707 h 4223845"/>
              <a:gd name="connsiteX8" fmla="*/ 1634997 w 2686698"/>
              <a:gd name="connsiteY8" fmla="*/ 3900411 h 4223845"/>
              <a:gd name="connsiteX9" fmla="*/ 1634997 w 2686698"/>
              <a:gd name="connsiteY9" fmla="*/ 3901149 h 4223845"/>
              <a:gd name="connsiteX10" fmla="*/ 1607932 w 2686698"/>
              <a:gd name="connsiteY10" fmla="*/ 3903516 h 4223845"/>
              <a:gd name="connsiteX11" fmla="*/ 1519101 w 2686698"/>
              <a:gd name="connsiteY11" fmla="*/ 3949960 h 4223845"/>
              <a:gd name="connsiteX12" fmla="*/ 1495233 w 2686698"/>
              <a:gd name="connsiteY12" fmla="*/ 3986053 h 4223845"/>
              <a:gd name="connsiteX13" fmla="*/ 1495233 w 2686698"/>
              <a:gd name="connsiteY13" fmla="*/ 4094818 h 4223845"/>
              <a:gd name="connsiteX14" fmla="*/ 1346505 w 2686698"/>
              <a:gd name="connsiteY14" fmla="*/ 4223845 h 4223845"/>
              <a:gd name="connsiteX15" fmla="*/ 1346506 w 2686698"/>
              <a:gd name="connsiteY15" fmla="*/ 4223844 h 4223845"/>
              <a:gd name="connsiteX16" fmla="*/ 1197778 w 2686698"/>
              <a:gd name="connsiteY16" fmla="*/ 4094817 h 4223845"/>
              <a:gd name="connsiteX17" fmla="*/ 1197778 w 2686698"/>
              <a:gd name="connsiteY17" fmla="*/ 3565849 h 4223845"/>
              <a:gd name="connsiteX18" fmla="*/ 1173909 w 2686698"/>
              <a:gd name="connsiteY18" fmla="*/ 3529756 h 4223845"/>
              <a:gd name="connsiteX19" fmla="*/ 1085078 w 2686698"/>
              <a:gd name="connsiteY19" fmla="*/ 3483312 h 4223845"/>
              <a:gd name="connsiteX20" fmla="*/ 1058013 w 2686698"/>
              <a:gd name="connsiteY20" fmla="*/ 3480945 h 4223845"/>
              <a:gd name="connsiteX21" fmla="*/ 1058013 w 2686698"/>
              <a:gd name="connsiteY21" fmla="*/ 3480207 h 4223845"/>
              <a:gd name="connsiteX22" fmla="*/ 1002603 w 2686698"/>
              <a:gd name="connsiteY22" fmla="*/ 3470503 h 4223845"/>
              <a:gd name="connsiteX23" fmla="*/ 911768 w 2686698"/>
              <a:gd name="connsiteY23" fmla="*/ 3351615 h 4223845"/>
              <a:gd name="connsiteX24" fmla="*/ 911768 w 2686698"/>
              <a:gd name="connsiteY24" fmla="*/ 3158204 h 4223845"/>
              <a:gd name="connsiteX25" fmla="*/ 911876 w 2686698"/>
              <a:gd name="connsiteY25" fmla="*/ 3158204 h 4223845"/>
              <a:gd name="connsiteX26" fmla="*/ 911876 w 2686698"/>
              <a:gd name="connsiteY26" fmla="*/ 756190 h 4223845"/>
              <a:gd name="connsiteX27" fmla="*/ 0 w 2686698"/>
              <a:gd name="connsiteY27" fmla="*/ 756190 h 4223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686698" h="4223845">
                <a:moveTo>
                  <a:pt x="0" y="0"/>
                </a:moveTo>
                <a:lnTo>
                  <a:pt x="2686698" y="0"/>
                </a:lnTo>
                <a:lnTo>
                  <a:pt x="2686698" y="756190"/>
                </a:lnTo>
                <a:lnTo>
                  <a:pt x="1779271" y="756190"/>
                </a:lnTo>
                <a:lnTo>
                  <a:pt x="1779271" y="3158204"/>
                </a:lnTo>
                <a:lnTo>
                  <a:pt x="1781242" y="3158204"/>
                </a:lnTo>
                <a:lnTo>
                  <a:pt x="1781242" y="3771819"/>
                </a:lnTo>
                <a:cubicBezTo>
                  <a:pt x="1781242" y="3825264"/>
                  <a:pt x="1743787" y="3871119"/>
                  <a:pt x="1690407" y="3890707"/>
                </a:cubicBezTo>
                <a:lnTo>
                  <a:pt x="1634997" y="3900411"/>
                </a:lnTo>
                <a:lnTo>
                  <a:pt x="1634997" y="3901149"/>
                </a:lnTo>
                <a:lnTo>
                  <a:pt x="1607932" y="3903516"/>
                </a:lnTo>
                <a:cubicBezTo>
                  <a:pt x="1572432" y="3909818"/>
                  <a:pt x="1541329" y="3926594"/>
                  <a:pt x="1519101" y="3949960"/>
                </a:cubicBezTo>
                <a:lnTo>
                  <a:pt x="1495233" y="3986053"/>
                </a:lnTo>
                <a:lnTo>
                  <a:pt x="1495233" y="4094818"/>
                </a:lnTo>
                <a:cubicBezTo>
                  <a:pt x="1495233" y="4166078"/>
                  <a:pt x="1428645" y="4223845"/>
                  <a:pt x="1346505" y="4223845"/>
                </a:cubicBezTo>
                <a:lnTo>
                  <a:pt x="1346506" y="4223844"/>
                </a:lnTo>
                <a:cubicBezTo>
                  <a:pt x="1264365" y="4223844"/>
                  <a:pt x="1197778" y="4166077"/>
                  <a:pt x="1197778" y="4094817"/>
                </a:cubicBezTo>
                <a:lnTo>
                  <a:pt x="1197778" y="3565849"/>
                </a:lnTo>
                <a:lnTo>
                  <a:pt x="1173909" y="3529756"/>
                </a:lnTo>
                <a:cubicBezTo>
                  <a:pt x="1151682" y="3506390"/>
                  <a:pt x="1120579" y="3489614"/>
                  <a:pt x="1085078" y="3483312"/>
                </a:cubicBezTo>
                <a:lnTo>
                  <a:pt x="1058013" y="3480945"/>
                </a:lnTo>
                <a:lnTo>
                  <a:pt x="1058013" y="3480207"/>
                </a:lnTo>
                <a:lnTo>
                  <a:pt x="1002603" y="3470503"/>
                </a:lnTo>
                <a:cubicBezTo>
                  <a:pt x="949224" y="3450915"/>
                  <a:pt x="911768" y="3405060"/>
                  <a:pt x="911768" y="3351615"/>
                </a:cubicBezTo>
                <a:lnTo>
                  <a:pt x="911768" y="3158204"/>
                </a:lnTo>
                <a:lnTo>
                  <a:pt x="911876" y="3158204"/>
                </a:lnTo>
                <a:lnTo>
                  <a:pt x="911876" y="756190"/>
                </a:lnTo>
                <a:lnTo>
                  <a:pt x="0" y="756190"/>
                </a:lnTo>
                <a:close/>
              </a:path>
            </a:pathLst>
          </a:custGeom>
        </p:spPr>
        <p:txBody>
          <a:bodyPr wrap="square" anchor="ctr">
            <a:noAutofit/>
          </a:bodyPr>
          <a:lstStyle>
            <a:lvl1pPr marL="0" indent="0" algn="ctr">
              <a:buNone/>
              <a:defRPr sz="1200"/>
            </a:lvl1pPr>
          </a:lstStyle>
          <a:p>
            <a:endParaRPr lang="es-ES_tradnl" dirty="0"/>
          </a:p>
        </p:txBody>
      </p:sp>
      <p:sp>
        <p:nvSpPr>
          <p:cNvPr id="5" name="Marcador de texto 2"/>
          <p:cNvSpPr>
            <a:spLocks noGrp="1"/>
          </p:cNvSpPr>
          <p:nvPr>
            <p:ph type="body" sz="quarter" idx="11" hasCustomPrompt="1"/>
          </p:nvPr>
        </p:nvSpPr>
        <p:spPr>
          <a:xfrm>
            <a:off x="468313" y="742321"/>
            <a:ext cx="4103688" cy="576956"/>
          </a:xfrm>
          <a:prstGeom prst="rect">
            <a:avLst/>
          </a:prstGeom>
        </p:spPr>
        <p:txBody>
          <a:bodyPr lIns="0"/>
          <a:lstStyle>
            <a:lvl1pPr marL="0" indent="0">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6" name="Marcador de texto 2"/>
          <p:cNvSpPr>
            <a:spLocks noGrp="1"/>
          </p:cNvSpPr>
          <p:nvPr>
            <p:ph type="body" sz="quarter" idx="12" hasCustomPrompt="1"/>
          </p:nvPr>
        </p:nvSpPr>
        <p:spPr>
          <a:xfrm>
            <a:off x="468313" y="1363757"/>
            <a:ext cx="4103688" cy="221850"/>
          </a:xfrm>
          <a:prstGeom prst="rect">
            <a:avLst/>
          </a:prstGeom>
        </p:spPr>
        <p:txBody>
          <a:bodyPr lIns="0"/>
          <a:lstStyle>
            <a:lvl1pPr marL="0" indent="0">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218619637"/>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1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372954"/>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994390"/>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
        <p:nvSpPr>
          <p:cNvPr id="5" name="Oval 22"/>
          <p:cNvSpPr>
            <a:spLocks noChangeAspect="1"/>
          </p:cNvSpPr>
          <p:nvPr userDrawn="1"/>
        </p:nvSpPr>
        <p:spPr>
          <a:xfrm>
            <a:off x="747624" y="1517928"/>
            <a:ext cx="2160003" cy="2160000"/>
          </a:xfrm>
          <a:prstGeom prst="ellipse">
            <a:avLst/>
          </a:prstGeom>
          <a:ln w="381000" cap="rnd" cmpd="sng">
            <a:solidFill>
              <a:schemeClr val="accent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solidFill>
                <a:prstClr val="black"/>
              </a:solidFill>
            </a:endParaRPr>
          </a:p>
        </p:txBody>
      </p:sp>
      <p:sp>
        <p:nvSpPr>
          <p:cNvPr id="6" name="Oval 24"/>
          <p:cNvSpPr>
            <a:spLocks noChangeAspect="1"/>
          </p:cNvSpPr>
          <p:nvPr userDrawn="1"/>
        </p:nvSpPr>
        <p:spPr>
          <a:xfrm>
            <a:off x="3490823" y="1517928"/>
            <a:ext cx="2160003" cy="2160000"/>
          </a:xfrm>
          <a:prstGeom prst="ellipse">
            <a:avLst/>
          </a:prstGeom>
          <a:ln w="381000" cap="rnd" cmpd="sng">
            <a:solidFill>
              <a:schemeClr val="accent3"/>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solidFill>
                <a:prstClr val="black"/>
              </a:solidFill>
            </a:endParaRPr>
          </a:p>
        </p:txBody>
      </p:sp>
      <p:sp>
        <p:nvSpPr>
          <p:cNvPr id="7" name="Oval 29"/>
          <p:cNvSpPr>
            <a:spLocks noChangeAspect="1"/>
          </p:cNvSpPr>
          <p:nvPr userDrawn="1"/>
        </p:nvSpPr>
        <p:spPr>
          <a:xfrm>
            <a:off x="6250956" y="1517928"/>
            <a:ext cx="2160003" cy="2160000"/>
          </a:xfrm>
          <a:prstGeom prst="ellipse">
            <a:avLst/>
          </a:prstGeom>
          <a:ln w="381000" cap="rnd" cmpd="sng">
            <a:solidFill>
              <a:schemeClr val="accent4"/>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solidFill>
                <a:prstClr val="black"/>
              </a:solidFill>
            </a:endParaRPr>
          </a:p>
        </p:txBody>
      </p:sp>
      <p:sp>
        <p:nvSpPr>
          <p:cNvPr id="8" name="Oval 34"/>
          <p:cNvSpPr>
            <a:spLocks noChangeAspect="1"/>
          </p:cNvSpPr>
          <p:nvPr userDrawn="1"/>
        </p:nvSpPr>
        <p:spPr>
          <a:xfrm>
            <a:off x="2905213" y="2335938"/>
            <a:ext cx="612001" cy="611999"/>
          </a:xfrm>
          <a:prstGeom prst="ellipse">
            <a:avLst/>
          </a:prstGeom>
          <a:solidFill>
            <a:schemeClr val="accent2">
              <a:lumMod val="75000"/>
            </a:schemeClr>
          </a:solidFill>
          <a:ln w="381000" cap="rnd" cmpd="sng">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solidFill>
                <a:prstClr val="black"/>
              </a:solidFill>
            </a:endParaRPr>
          </a:p>
        </p:txBody>
      </p:sp>
      <p:sp>
        <p:nvSpPr>
          <p:cNvPr id="9" name="Oval 36"/>
          <p:cNvSpPr>
            <a:spLocks noChangeAspect="1"/>
          </p:cNvSpPr>
          <p:nvPr userDrawn="1"/>
        </p:nvSpPr>
        <p:spPr>
          <a:xfrm>
            <a:off x="5636239" y="2335938"/>
            <a:ext cx="612001" cy="611999"/>
          </a:xfrm>
          <a:prstGeom prst="ellipse">
            <a:avLst/>
          </a:prstGeom>
          <a:solidFill>
            <a:schemeClr val="accent3">
              <a:lumMod val="75000"/>
            </a:schemeClr>
          </a:solidFill>
          <a:ln w="381000" cap="rnd" cmpd="sng">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solidFill>
                <a:prstClr val="black"/>
              </a:solidFill>
            </a:endParaRPr>
          </a:p>
        </p:txBody>
      </p:sp>
      <p:sp>
        <p:nvSpPr>
          <p:cNvPr id="10" name="Picture Placeholder 2"/>
          <p:cNvSpPr>
            <a:spLocks noGrp="1" noChangeAspect="1"/>
          </p:cNvSpPr>
          <p:nvPr>
            <p:ph type="pic" sz="quarter" idx="17"/>
          </p:nvPr>
        </p:nvSpPr>
        <p:spPr>
          <a:xfrm>
            <a:off x="655640" y="1434097"/>
            <a:ext cx="2304738" cy="2340000"/>
          </a:xfrm>
          <a:custGeom>
            <a:avLst/>
            <a:gdLst/>
            <a:ahLst/>
            <a:cxnLst/>
            <a:rect l="l" t="t" r="r" b="b"/>
            <a:pathLst>
              <a:path w="2304738" h="2340000">
                <a:moveTo>
                  <a:pt x="1170000" y="0"/>
                </a:moveTo>
                <a:cubicBezTo>
                  <a:pt x="1695016" y="0"/>
                  <a:pt x="2139264" y="345807"/>
                  <a:pt x="2287399" y="822078"/>
                </a:cubicBezTo>
                <a:lnTo>
                  <a:pt x="2304738" y="889510"/>
                </a:lnTo>
                <a:lnTo>
                  <a:pt x="2267755" y="920023"/>
                </a:lnTo>
                <a:cubicBezTo>
                  <a:pt x="2193748" y="994029"/>
                  <a:pt x="2147974" y="1096269"/>
                  <a:pt x="2147974" y="1209199"/>
                </a:cubicBezTo>
                <a:cubicBezTo>
                  <a:pt x="2147974" y="1322130"/>
                  <a:pt x="2193748" y="1424369"/>
                  <a:pt x="2267755" y="1498375"/>
                </a:cubicBezTo>
                <a:lnTo>
                  <a:pt x="2288108" y="1515168"/>
                </a:lnTo>
                <a:lnTo>
                  <a:pt x="2287399" y="1517922"/>
                </a:lnTo>
                <a:cubicBezTo>
                  <a:pt x="2139264" y="1994193"/>
                  <a:pt x="1695016" y="2340000"/>
                  <a:pt x="1170000" y="2340000"/>
                </a:cubicBezTo>
                <a:cubicBezTo>
                  <a:pt x="523827" y="2340000"/>
                  <a:pt x="0" y="1816174"/>
                  <a:pt x="0" y="1170000"/>
                </a:cubicBezTo>
                <a:cubicBezTo>
                  <a:pt x="0" y="523827"/>
                  <a:pt x="523827" y="0"/>
                  <a:pt x="1170000" y="0"/>
                </a:cubicBezTo>
                <a:close/>
              </a:path>
            </a:pathLst>
          </a:custGeom>
          <a:effectLst/>
        </p:spPr>
        <p:txBody>
          <a:bodyPr vert="horz" lIns="95057" tIns="47529" rIns="95057" bIns="47529"/>
          <a:lstStyle>
            <a:lvl1pPr marL="0" indent="0" algn="ctr">
              <a:buNone/>
              <a:defRPr sz="900">
                <a:solidFill>
                  <a:srgbClr val="7F7F7F"/>
                </a:solidFill>
                <a:latin typeface="Lato Regular"/>
                <a:cs typeface="Lato Regular"/>
              </a:defRPr>
            </a:lvl1pPr>
          </a:lstStyle>
          <a:p>
            <a:endParaRPr lang="en-US" dirty="0"/>
          </a:p>
        </p:txBody>
      </p:sp>
      <p:sp>
        <p:nvSpPr>
          <p:cNvPr id="11" name="Picture Placeholder 2"/>
          <p:cNvSpPr>
            <a:spLocks noGrp="1" noChangeAspect="1"/>
          </p:cNvSpPr>
          <p:nvPr>
            <p:ph type="pic" sz="quarter" idx="18"/>
          </p:nvPr>
        </p:nvSpPr>
        <p:spPr>
          <a:xfrm>
            <a:off x="3439353" y="1434097"/>
            <a:ext cx="2262090" cy="2340000"/>
          </a:xfrm>
          <a:custGeom>
            <a:avLst/>
            <a:gdLst/>
            <a:ahLst/>
            <a:cxnLst/>
            <a:rect l="l" t="t" r="r" b="b"/>
            <a:pathLst>
              <a:path w="2262090" h="2340000">
                <a:moveTo>
                  <a:pt x="1129482" y="0"/>
                </a:moveTo>
                <a:cubicBezTo>
                  <a:pt x="1654499" y="0"/>
                  <a:pt x="2098746" y="345808"/>
                  <a:pt x="2246881" y="822078"/>
                </a:cubicBezTo>
                <a:lnTo>
                  <a:pt x="2262090" y="881226"/>
                </a:lnTo>
                <a:lnTo>
                  <a:pt x="2215068" y="920023"/>
                </a:lnTo>
                <a:cubicBezTo>
                  <a:pt x="2141061" y="994029"/>
                  <a:pt x="2095287" y="1096269"/>
                  <a:pt x="2095287" y="1209199"/>
                </a:cubicBezTo>
                <a:cubicBezTo>
                  <a:pt x="2095287" y="1322130"/>
                  <a:pt x="2141061" y="1424369"/>
                  <a:pt x="2215068" y="1498375"/>
                </a:cubicBezTo>
                <a:lnTo>
                  <a:pt x="2244998" y="1523069"/>
                </a:lnTo>
                <a:lnTo>
                  <a:pt x="2207538" y="1625417"/>
                </a:lnTo>
                <a:cubicBezTo>
                  <a:pt x="2029922" y="2045348"/>
                  <a:pt x="1614113" y="2340000"/>
                  <a:pt x="1129482" y="2340000"/>
                </a:cubicBezTo>
                <a:cubicBezTo>
                  <a:pt x="644852" y="2340000"/>
                  <a:pt x="229042" y="2045348"/>
                  <a:pt x="51426" y="1625417"/>
                </a:cubicBezTo>
                <a:lnTo>
                  <a:pt x="18258" y="1534793"/>
                </a:lnTo>
                <a:lnTo>
                  <a:pt x="62396" y="1498376"/>
                </a:lnTo>
                <a:cubicBezTo>
                  <a:pt x="136403" y="1424369"/>
                  <a:pt x="182177" y="1322130"/>
                  <a:pt x="182177" y="1209199"/>
                </a:cubicBezTo>
                <a:cubicBezTo>
                  <a:pt x="182177" y="1068036"/>
                  <a:pt x="110655" y="943578"/>
                  <a:pt x="1871" y="870085"/>
                </a:cubicBezTo>
                <a:lnTo>
                  <a:pt x="0" y="869070"/>
                </a:lnTo>
                <a:lnTo>
                  <a:pt x="12083" y="822078"/>
                </a:lnTo>
                <a:cubicBezTo>
                  <a:pt x="160218" y="345807"/>
                  <a:pt x="604466" y="0"/>
                  <a:pt x="1129482" y="0"/>
                </a:cubicBezTo>
                <a:close/>
              </a:path>
            </a:pathLst>
          </a:custGeom>
          <a:effectLst/>
        </p:spPr>
        <p:txBody>
          <a:bodyPr vert="horz" lIns="95057" tIns="47529" rIns="95057" bIns="47529"/>
          <a:lstStyle>
            <a:lvl1pPr marL="0" indent="0" algn="ctr">
              <a:buNone/>
              <a:defRPr sz="900">
                <a:solidFill>
                  <a:srgbClr val="7F7F7F"/>
                </a:solidFill>
                <a:latin typeface="Lato Regular"/>
                <a:cs typeface="Lato Regular"/>
              </a:defRPr>
            </a:lvl1pPr>
          </a:lstStyle>
          <a:p>
            <a:endParaRPr lang="en-US" dirty="0"/>
          </a:p>
        </p:txBody>
      </p:sp>
      <p:sp>
        <p:nvSpPr>
          <p:cNvPr id="12" name="Picture Placeholder 2"/>
          <p:cNvSpPr>
            <a:spLocks noGrp="1" noChangeAspect="1"/>
          </p:cNvSpPr>
          <p:nvPr>
            <p:ph type="pic" sz="quarter" idx="64"/>
          </p:nvPr>
        </p:nvSpPr>
        <p:spPr>
          <a:xfrm>
            <a:off x="6190577" y="1434097"/>
            <a:ext cx="2303631" cy="2340000"/>
          </a:xfrm>
          <a:custGeom>
            <a:avLst/>
            <a:gdLst/>
            <a:ahLst/>
            <a:cxnLst/>
            <a:rect l="l" t="t" r="r" b="b"/>
            <a:pathLst>
              <a:path w="2303631" h="2340000">
                <a:moveTo>
                  <a:pt x="1133631" y="0"/>
                </a:moveTo>
                <a:cubicBezTo>
                  <a:pt x="1779805" y="0"/>
                  <a:pt x="2303631" y="523827"/>
                  <a:pt x="2303631" y="1170000"/>
                </a:cubicBezTo>
                <a:cubicBezTo>
                  <a:pt x="2303631" y="1816174"/>
                  <a:pt x="1779805" y="2340000"/>
                  <a:pt x="1133631" y="2340000"/>
                </a:cubicBezTo>
                <a:cubicBezTo>
                  <a:pt x="649001" y="2340000"/>
                  <a:pt x="233191" y="2045348"/>
                  <a:pt x="55576" y="1625417"/>
                </a:cubicBezTo>
                <a:lnTo>
                  <a:pt x="16760" y="1519365"/>
                </a:lnTo>
                <a:lnTo>
                  <a:pt x="42199" y="1498376"/>
                </a:lnTo>
                <a:cubicBezTo>
                  <a:pt x="116206" y="1424369"/>
                  <a:pt x="161980" y="1322130"/>
                  <a:pt x="161980" y="1209199"/>
                </a:cubicBezTo>
                <a:cubicBezTo>
                  <a:pt x="161980" y="1096269"/>
                  <a:pt x="116206" y="994029"/>
                  <a:pt x="42199" y="920023"/>
                </a:cubicBezTo>
                <a:lnTo>
                  <a:pt x="0" y="885206"/>
                </a:lnTo>
                <a:lnTo>
                  <a:pt x="16232" y="822078"/>
                </a:lnTo>
                <a:cubicBezTo>
                  <a:pt x="164367" y="345807"/>
                  <a:pt x="608615" y="0"/>
                  <a:pt x="1133631" y="0"/>
                </a:cubicBezTo>
                <a:close/>
              </a:path>
            </a:pathLst>
          </a:custGeom>
          <a:effectLst/>
        </p:spPr>
        <p:txBody>
          <a:bodyPr vert="horz" lIns="95057" tIns="47529" rIns="95057" bIns="47529"/>
          <a:lstStyle>
            <a:lvl1pPr marL="0" indent="0" algn="ctr">
              <a:buNone/>
              <a:defRPr sz="900">
                <a:solidFill>
                  <a:srgbClr val="7F7F7F"/>
                </a:solidFill>
                <a:latin typeface="Lato Regular"/>
                <a:cs typeface="Lato Regular"/>
              </a:defRPr>
            </a:lvl1pPr>
          </a:lstStyle>
          <a:p>
            <a:endParaRPr lang="en-US" dirty="0"/>
          </a:p>
        </p:txBody>
      </p:sp>
      <p:sp>
        <p:nvSpPr>
          <p:cNvPr id="13" name="Text Placeholder 7"/>
          <p:cNvSpPr>
            <a:spLocks noGrp="1"/>
          </p:cNvSpPr>
          <p:nvPr>
            <p:ph type="body" sz="quarter" idx="65" hasCustomPrompt="1"/>
          </p:nvPr>
        </p:nvSpPr>
        <p:spPr>
          <a:xfrm>
            <a:off x="2960378" y="2335938"/>
            <a:ext cx="528106" cy="562099"/>
          </a:xfrm>
          <a:prstGeom prst="rect">
            <a:avLst/>
          </a:prstGeom>
        </p:spPr>
        <p:txBody>
          <a:bodyPr vert="horz" lIns="0" tIns="103884" rIns="0" bIns="103884" anchor="ctr"/>
          <a:lstStyle>
            <a:lvl1pPr marL="0" indent="0" algn="ctr">
              <a:lnSpc>
                <a:spcPct val="100000"/>
              </a:lnSpc>
              <a:spcBef>
                <a:spcPts val="0"/>
              </a:spcBef>
              <a:buNone/>
              <a:defRPr sz="2000" b="1">
                <a:solidFill>
                  <a:schemeClr val="bg1"/>
                </a:solidFill>
                <a:latin typeface="FontAwesome"/>
                <a:cs typeface="FontAwesome"/>
              </a:defRPr>
            </a:lvl1pPr>
          </a:lstStyle>
          <a:p>
            <a:pPr lvl="0"/>
            <a:r>
              <a:rPr lang="es-ES_tradnl" dirty="0" err="1"/>
              <a:t>icon</a:t>
            </a:r>
            <a:endParaRPr lang="es-ES_tradnl" dirty="0"/>
          </a:p>
        </p:txBody>
      </p:sp>
      <p:sp>
        <p:nvSpPr>
          <p:cNvPr id="14" name="Text Placeholder 7"/>
          <p:cNvSpPr>
            <a:spLocks noGrp="1"/>
          </p:cNvSpPr>
          <p:nvPr>
            <p:ph type="body" sz="quarter" idx="66" hasCustomPrompt="1"/>
          </p:nvPr>
        </p:nvSpPr>
        <p:spPr>
          <a:xfrm>
            <a:off x="5679622" y="2335938"/>
            <a:ext cx="528106" cy="562099"/>
          </a:xfrm>
          <a:prstGeom prst="rect">
            <a:avLst/>
          </a:prstGeom>
        </p:spPr>
        <p:txBody>
          <a:bodyPr vert="horz" lIns="0" tIns="103884" rIns="0" bIns="103884" anchor="ctr"/>
          <a:lstStyle>
            <a:lvl1pPr marL="0" indent="0" algn="ctr">
              <a:lnSpc>
                <a:spcPct val="100000"/>
              </a:lnSpc>
              <a:spcBef>
                <a:spcPts val="0"/>
              </a:spcBef>
              <a:buNone/>
              <a:defRPr sz="2000" b="1">
                <a:solidFill>
                  <a:schemeClr val="bg1"/>
                </a:solidFill>
                <a:latin typeface="FontAwesome"/>
                <a:cs typeface="FontAwesome"/>
              </a:defRPr>
            </a:lvl1pPr>
          </a:lstStyle>
          <a:p>
            <a:pPr lvl="0"/>
            <a:r>
              <a:rPr lang="es-ES_tradnl" dirty="0" err="1"/>
              <a:t>icon</a:t>
            </a:r>
            <a:endParaRPr lang="es-ES_tradnl" dirty="0"/>
          </a:p>
        </p:txBody>
      </p:sp>
    </p:spTree>
    <p:extLst>
      <p:ext uri="{BB962C8B-B14F-4D97-AF65-F5344CB8AC3E}">
        <p14:creationId xmlns:p14="http://schemas.microsoft.com/office/powerpoint/2010/main" val="3567944257"/>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2" name="Oval 39"/>
          <p:cNvSpPr>
            <a:spLocks noChangeAspect="1"/>
          </p:cNvSpPr>
          <p:nvPr userDrawn="1"/>
        </p:nvSpPr>
        <p:spPr>
          <a:xfrm>
            <a:off x="716106" y="1485067"/>
            <a:ext cx="1345408" cy="1367992"/>
          </a:xfrm>
          <a:prstGeom prst="ellipse">
            <a:avLst/>
          </a:prstGeom>
          <a:ln w="381000" cap="rnd" cmpd="sng">
            <a:solidFill>
              <a:schemeClr val="accent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solidFill>
                <a:prstClr val="black"/>
              </a:solidFill>
            </a:endParaRPr>
          </a:p>
        </p:txBody>
      </p:sp>
      <p:sp>
        <p:nvSpPr>
          <p:cNvPr id="3" name="Picture Placeholder 2"/>
          <p:cNvSpPr>
            <a:spLocks noGrp="1" noChangeAspect="1"/>
          </p:cNvSpPr>
          <p:nvPr>
            <p:ph type="pic" sz="quarter" idx="17"/>
          </p:nvPr>
        </p:nvSpPr>
        <p:spPr>
          <a:xfrm>
            <a:off x="643809" y="1396167"/>
            <a:ext cx="1522436" cy="1547991"/>
          </a:xfrm>
          <a:custGeom>
            <a:avLst/>
            <a:gdLst/>
            <a:ahLst/>
            <a:cxnLst/>
            <a:rect l="l" t="t" r="r" b="b"/>
            <a:pathLst>
              <a:path w="2595562" h="2595562">
                <a:moveTo>
                  <a:pt x="1297781" y="0"/>
                </a:moveTo>
                <a:cubicBezTo>
                  <a:pt x="2014526" y="0"/>
                  <a:pt x="2595562" y="581036"/>
                  <a:pt x="2595562" y="1297781"/>
                </a:cubicBezTo>
                <a:cubicBezTo>
                  <a:pt x="2595562" y="2014526"/>
                  <a:pt x="2014526" y="2595562"/>
                  <a:pt x="1297781" y="2595562"/>
                </a:cubicBezTo>
                <a:cubicBezTo>
                  <a:pt x="581036" y="2595562"/>
                  <a:pt x="0" y="2014526"/>
                  <a:pt x="0" y="1297781"/>
                </a:cubicBezTo>
                <a:cubicBezTo>
                  <a:pt x="0" y="581036"/>
                  <a:pt x="581036" y="0"/>
                  <a:pt x="1297781" y="0"/>
                </a:cubicBezTo>
                <a:close/>
              </a:path>
            </a:pathLst>
          </a:custGeom>
          <a:effectLst/>
        </p:spPr>
        <p:txBody>
          <a:bodyPr vert="horz" lIns="95057" tIns="47529" rIns="95057" bIns="47529"/>
          <a:lstStyle>
            <a:lvl1pPr marL="0" indent="0" algn="ctr">
              <a:buNone/>
              <a:defRPr sz="900">
                <a:solidFill>
                  <a:srgbClr val="7F7F7F"/>
                </a:solidFill>
                <a:latin typeface="Lato Regular"/>
                <a:cs typeface="Lato Regular"/>
              </a:defRPr>
            </a:lvl1pPr>
          </a:lstStyle>
          <a:p>
            <a:endParaRPr lang="en-US" dirty="0"/>
          </a:p>
        </p:txBody>
      </p:sp>
      <p:sp>
        <p:nvSpPr>
          <p:cNvPr id="4" name="Text Placeholder 7"/>
          <p:cNvSpPr>
            <a:spLocks noGrp="1"/>
          </p:cNvSpPr>
          <p:nvPr>
            <p:ph type="body" sz="quarter" idx="18" hasCustomPrompt="1"/>
          </p:nvPr>
        </p:nvSpPr>
        <p:spPr>
          <a:xfrm>
            <a:off x="643987" y="3097909"/>
            <a:ext cx="1536840" cy="359817"/>
          </a:xfrm>
          <a:prstGeom prst="rect">
            <a:avLst/>
          </a:prstGeom>
        </p:spPr>
        <p:txBody>
          <a:bodyPr vert="horz" lIns="0" tIns="40504" rIns="0" bIns="40504" anchor="ctr"/>
          <a:lstStyle>
            <a:lvl1pPr marL="0" indent="0" algn="ctr">
              <a:lnSpc>
                <a:spcPct val="100000"/>
              </a:lnSpc>
              <a:spcBef>
                <a:spcPts val="0"/>
              </a:spcBef>
              <a:buNone/>
              <a:defRPr sz="1600" b="0" i="0" baseline="0">
                <a:solidFill>
                  <a:schemeClr val="bg1">
                    <a:lumMod val="50000"/>
                  </a:schemeClr>
                </a:solidFill>
                <a:latin typeface="Raleway" charset="0"/>
                <a:ea typeface="Raleway" charset="0"/>
                <a:cs typeface="Raleway" charset="0"/>
              </a:defRPr>
            </a:lvl1pPr>
          </a:lstStyle>
          <a:p>
            <a:pPr lvl="0"/>
            <a:r>
              <a:rPr lang="es-ES_tradnl" dirty="0" err="1"/>
              <a:t>Name</a:t>
            </a:r>
            <a:r>
              <a:rPr lang="es-ES_tradnl" dirty="0"/>
              <a:t> </a:t>
            </a:r>
            <a:r>
              <a:rPr lang="es-ES_tradnl" dirty="0" err="1"/>
              <a:t>here</a:t>
            </a:r>
            <a:endParaRPr lang="es-ES_tradnl" dirty="0"/>
          </a:p>
        </p:txBody>
      </p:sp>
      <p:sp>
        <p:nvSpPr>
          <p:cNvPr id="5" name="Text Placeholder 7"/>
          <p:cNvSpPr>
            <a:spLocks noGrp="1"/>
          </p:cNvSpPr>
          <p:nvPr>
            <p:ph type="body" sz="quarter" idx="19" hasCustomPrompt="1"/>
          </p:nvPr>
        </p:nvSpPr>
        <p:spPr>
          <a:xfrm>
            <a:off x="643987" y="3465879"/>
            <a:ext cx="1536840" cy="190376"/>
          </a:xfrm>
          <a:prstGeom prst="rect">
            <a:avLst/>
          </a:prstGeom>
        </p:spPr>
        <p:txBody>
          <a:bodyPr vert="horz" lIns="0" tIns="40504" rIns="0" bIns="40504" anchor="ctr"/>
          <a:lstStyle>
            <a:lvl1pPr marL="0" indent="0" algn="ctr">
              <a:lnSpc>
                <a:spcPct val="100000"/>
              </a:lnSpc>
              <a:spcBef>
                <a:spcPts val="0"/>
              </a:spcBef>
              <a:spcAft>
                <a:spcPts val="0"/>
              </a:spcAft>
              <a:buNone/>
              <a:defRPr sz="1000" b="1" i="0">
                <a:solidFill>
                  <a:schemeClr val="accent2">
                    <a:lumMod val="75000"/>
                  </a:schemeClr>
                </a:solidFill>
                <a:latin typeface="Raleway Black" charset="0"/>
                <a:ea typeface="Raleway Black" charset="0"/>
                <a:cs typeface="Raleway Black" charset="0"/>
              </a:defRPr>
            </a:lvl1pPr>
          </a:lstStyle>
          <a:p>
            <a:pPr lvl="0"/>
            <a:r>
              <a:rPr lang="es-ES_tradnl" dirty="0" err="1"/>
              <a:t>Subtitle</a:t>
            </a:r>
            <a:r>
              <a:rPr lang="es-ES_tradnl" dirty="0"/>
              <a:t> </a:t>
            </a:r>
            <a:r>
              <a:rPr lang="es-ES_tradnl" dirty="0" err="1"/>
              <a:t>Example</a:t>
            </a:r>
            <a:endParaRPr lang="es-ES_tradnl" dirty="0"/>
          </a:p>
        </p:txBody>
      </p:sp>
      <p:sp>
        <p:nvSpPr>
          <p:cNvPr id="6" name="Text Placeholder 2"/>
          <p:cNvSpPr>
            <a:spLocks noGrp="1"/>
          </p:cNvSpPr>
          <p:nvPr>
            <p:ph type="body" sz="quarter" idx="16" hasCustomPrompt="1"/>
          </p:nvPr>
        </p:nvSpPr>
        <p:spPr>
          <a:xfrm>
            <a:off x="643988" y="3723989"/>
            <a:ext cx="1536840" cy="649977"/>
          </a:xfrm>
          <a:prstGeom prst="rect">
            <a:avLst/>
          </a:prstGeom>
        </p:spPr>
        <p:txBody>
          <a:bodyPr vert="horz" lIns="0" tIns="0" rIns="0" bIns="0"/>
          <a:lstStyle>
            <a:lvl1pPr marL="0" indent="0" algn="ctr">
              <a:lnSpc>
                <a:spcPct val="130000"/>
              </a:lnSpc>
              <a:buNone/>
              <a:defRPr sz="90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endParaRPr lang="en-US" dirty="0"/>
          </a:p>
        </p:txBody>
      </p:sp>
      <p:sp>
        <p:nvSpPr>
          <p:cNvPr id="7" name="Text Placeholder 7"/>
          <p:cNvSpPr>
            <a:spLocks noGrp="1"/>
          </p:cNvSpPr>
          <p:nvPr>
            <p:ph type="body" sz="quarter" idx="39" hasCustomPrompt="1"/>
          </p:nvPr>
        </p:nvSpPr>
        <p:spPr>
          <a:xfrm>
            <a:off x="1208046" y="4390901"/>
            <a:ext cx="481442" cy="467234"/>
          </a:xfrm>
          <a:prstGeom prst="rect">
            <a:avLst/>
          </a:prstGeom>
        </p:spPr>
        <p:txBody>
          <a:bodyPr vert="horz" lIns="0" tIns="103884" rIns="0" bIns="103884" anchor="ctr"/>
          <a:lstStyle>
            <a:lvl1pPr marL="0" indent="0" algn="ctr">
              <a:lnSpc>
                <a:spcPct val="100000"/>
              </a:lnSpc>
              <a:spcBef>
                <a:spcPts val="0"/>
              </a:spcBef>
              <a:buNone/>
              <a:defRPr sz="2500" b="1">
                <a:solidFill>
                  <a:schemeClr val="accent2"/>
                </a:solidFill>
                <a:latin typeface="FontAwesome"/>
                <a:cs typeface="FontAwesome"/>
              </a:defRPr>
            </a:lvl1pPr>
          </a:lstStyle>
          <a:p>
            <a:pPr lvl="0"/>
            <a:r>
              <a:rPr lang="es-ES_tradnl" dirty="0" err="1"/>
              <a:t>icon</a:t>
            </a:r>
            <a:endParaRPr lang="es-ES_tradnl" dirty="0"/>
          </a:p>
        </p:txBody>
      </p:sp>
      <p:cxnSp>
        <p:nvCxnSpPr>
          <p:cNvPr id="8" name="Straight Connector 84"/>
          <p:cNvCxnSpPr/>
          <p:nvPr userDrawn="1"/>
        </p:nvCxnSpPr>
        <p:spPr>
          <a:xfrm>
            <a:off x="2421251" y="1388534"/>
            <a:ext cx="0" cy="3455999"/>
          </a:xfrm>
          <a:prstGeom prst="line">
            <a:avLst/>
          </a:prstGeom>
          <a:ln w="3175" cmpd="sng">
            <a:solidFill>
              <a:schemeClr val="bg1">
                <a:lumMod val="85000"/>
              </a:schemeClr>
            </a:solidFill>
            <a:prstDash val="dash"/>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9" name="Oval 107"/>
          <p:cNvSpPr>
            <a:spLocks noChangeAspect="1"/>
          </p:cNvSpPr>
          <p:nvPr userDrawn="1"/>
        </p:nvSpPr>
        <p:spPr>
          <a:xfrm>
            <a:off x="2821450" y="1485067"/>
            <a:ext cx="1345408" cy="1367992"/>
          </a:xfrm>
          <a:prstGeom prst="ellipse">
            <a:avLst/>
          </a:prstGeom>
          <a:ln w="381000" cap="rnd" cmpd="sng">
            <a:solidFill>
              <a:schemeClr val="accent3"/>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solidFill>
                <a:prstClr val="black"/>
              </a:solidFill>
            </a:endParaRPr>
          </a:p>
        </p:txBody>
      </p:sp>
      <p:sp>
        <p:nvSpPr>
          <p:cNvPr id="10" name="Picture Placeholder 2"/>
          <p:cNvSpPr>
            <a:spLocks noGrp="1" noChangeAspect="1"/>
          </p:cNvSpPr>
          <p:nvPr>
            <p:ph type="pic" sz="quarter" idx="55"/>
          </p:nvPr>
        </p:nvSpPr>
        <p:spPr>
          <a:xfrm>
            <a:off x="2749153" y="1396167"/>
            <a:ext cx="1522436" cy="1547991"/>
          </a:xfrm>
          <a:custGeom>
            <a:avLst/>
            <a:gdLst/>
            <a:ahLst/>
            <a:cxnLst/>
            <a:rect l="l" t="t" r="r" b="b"/>
            <a:pathLst>
              <a:path w="2595562" h="2595562">
                <a:moveTo>
                  <a:pt x="1297781" y="0"/>
                </a:moveTo>
                <a:cubicBezTo>
                  <a:pt x="2014526" y="0"/>
                  <a:pt x="2595562" y="581036"/>
                  <a:pt x="2595562" y="1297781"/>
                </a:cubicBezTo>
                <a:cubicBezTo>
                  <a:pt x="2595562" y="2014526"/>
                  <a:pt x="2014526" y="2595562"/>
                  <a:pt x="1297781" y="2595562"/>
                </a:cubicBezTo>
                <a:cubicBezTo>
                  <a:pt x="581036" y="2595562"/>
                  <a:pt x="0" y="2014526"/>
                  <a:pt x="0" y="1297781"/>
                </a:cubicBezTo>
                <a:cubicBezTo>
                  <a:pt x="0" y="581036"/>
                  <a:pt x="581036" y="0"/>
                  <a:pt x="1297781" y="0"/>
                </a:cubicBezTo>
                <a:close/>
              </a:path>
            </a:pathLst>
          </a:custGeom>
          <a:effectLst/>
        </p:spPr>
        <p:txBody>
          <a:bodyPr vert="horz" lIns="95057" tIns="47529" rIns="95057" bIns="47529"/>
          <a:lstStyle>
            <a:lvl1pPr marL="0" indent="0" algn="ctr">
              <a:buNone/>
              <a:defRPr sz="900">
                <a:solidFill>
                  <a:srgbClr val="7F7F7F"/>
                </a:solidFill>
                <a:latin typeface="Lato Regular"/>
                <a:cs typeface="Lato Regular"/>
              </a:defRPr>
            </a:lvl1pPr>
          </a:lstStyle>
          <a:p>
            <a:endParaRPr lang="en-US" dirty="0"/>
          </a:p>
        </p:txBody>
      </p:sp>
      <p:sp>
        <p:nvSpPr>
          <p:cNvPr id="11" name="Text Placeholder 7"/>
          <p:cNvSpPr>
            <a:spLocks noGrp="1"/>
          </p:cNvSpPr>
          <p:nvPr>
            <p:ph type="body" sz="quarter" idx="41" hasCustomPrompt="1"/>
          </p:nvPr>
        </p:nvSpPr>
        <p:spPr>
          <a:xfrm>
            <a:off x="2707756" y="3097909"/>
            <a:ext cx="1536840" cy="359817"/>
          </a:xfrm>
          <a:prstGeom prst="rect">
            <a:avLst/>
          </a:prstGeom>
        </p:spPr>
        <p:txBody>
          <a:bodyPr vert="horz" lIns="0" tIns="40504" rIns="0" bIns="40504" anchor="ctr"/>
          <a:lstStyle>
            <a:lvl1pPr marL="0" indent="0" algn="ctr">
              <a:lnSpc>
                <a:spcPct val="100000"/>
              </a:lnSpc>
              <a:spcBef>
                <a:spcPts val="0"/>
              </a:spcBef>
              <a:buNone/>
              <a:defRPr sz="1600" b="0" i="0" baseline="0">
                <a:solidFill>
                  <a:schemeClr val="bg1">
                    <a:lumMod val="50000"/>
                  </a:schemeClr>
                </a:solidFill>
                <a:latin typeface="Raleway" charset="0"/>
                <a:ea typeface="Raleway" charset="0"/>
                <a:cs typeface="Raleway" charset="0"/>
              </a:defRPr>
            </a:lvl1pPr>
          </a:lstStyle>
          <a:p>
            <a:pPr lvl="0"/>
            <a:r>
              <a:rPr lang="es-ES_tradnl" dirty="0" err="1"/>
              <a:t>Name</a:t>
            </a:r>
            <a:r>
              <a:rPr lang="es-ES_tradnl" dirty="0"/>
              <a:t> </a:t>
            </a:r>
            <a:r>
              <a:rPr lang="es-ES_tradnl" dirty="0" err="1"/>
              <a:t>here</a:t>
            </a:r>
            <a:endParaRPr lang="es-ES_tradnl" dirty="0"/>
          </a:p>
        </p:txBody>
      </p:sp>
      <p:sp>
        <p:nvSpPr>
          <p:cNvPr id="12" name="Text Placeholder 7"/>
          <p:cNvSpPr>
            <a:spLocks noGrp="1"/>
          </p:cNvSpPr>
          <p:nvPr>
            <p:ph type="body" sz="quarter" idx="42" hasCustomPrompt="1"/>
          </p:nvPr>
        </p:nvSpPr>
        <p:spPr>
          <a:xfrm>
            <a:off x="2707756" y="3465879"/>
            <a:ext cx="1536840" cy="190376"/>
          </a:xfrm>
          <a:prstGeom prst="rect">
            <a:avLst/>
          </a:prstGeom>
        </p:spPr>
        <p:txBody>
          <a:bodyPr vert="horz" lIns="0" tIns="40504" rIns="0" bIns="40504" anchor="ctr"/>
          <a:lstStyle>
            <a:lvl1pPr marL="0" indent="0" algn="ctr">
              <a:lnSpc>
                <a:spcPct val="100000"/>
              </a:lnSpc>
              <a:spcBef>
                <a:spcPts val="0"/>
              </a:spcBef>
              <a:spcAft>
                <a:spcPts val="0"/>
              </a:spcAft>
              <a:buNone/>
              <a:defRPr sz="1000" b="1" i="0">
                <a:solidFill>
                  <a:schemeClr val="accent2">
                    <a:lumMod val="75000"/>
                  </a:schemeClr>
                </a:solidFill>
                <a:latin typeface="Raleway Black" charset="0"/>
                <a:ea typeface="Raleway Black" charset="0"/>
                <a:cs typeface="Raleway Black" charset="0"/>
              </a:defRPr>
            </a:lvl1pPr>
          </a:lstStyle>
          <a:p>
            <a:pPr lvl="0"/>
            <a:r>
              <a:rPr lang="es-ES_tradnl" dirty="0" err="1"/>
              <a:t>Subtitle</a:t>
            </a:r>
            <a:r>
              <a:rPr lang="es-ES_tradnl" dirty="0"/>
              <a:t> </a:t>
            </a:r>
            <a:r>
              <a:rPr lang="es-ES_tradnl" dirty="0" err="1"/>
              <a:t>Example</a:t>
            </a:r>
            <a:endParaRPr lang="es-ES_tradnl" dirty="0"/>
          </a:p>
        </p:txBody>
      </p:sp>
      <p:sp>
        <p:nvSpPr>
          <p:cNvPr id="13" name="Text Placeholder 2"/>
          <p:cNvSpPr>
            <a:spLocks noGrp="1"/>
          </p:cNvSpPr>
          <p:nvPr>
            <p:ph type="body" sz="quarter" idx="43" hasCustomPrompt="1"/>
          </p:nvPr>
        </p:nvSpPr>
        <p:spPr>
          <a:xfrm>
            <a:off x="2707757" y="3723989"/>
            <a:ext cx="1536840" cy="649977"/>
          </a:xfrm>
          <a:prstGeom prst="rect">
            <a:avLst/>
          </a:prstGeom>
        </p:spPr>
        <p:txBody>
          <a:bodyPr vert="horz" lIns="0" tIns="0" rIns="0" bIns="0"/>
          <a:lstStyle>
            <a:lvl1pPr marL="0" indent="0" algn="ctr">
              <a:lnSpc>
                <a:spcPct val="130000"/>
              </a:lnSpc>
              <a:buNone/>
              <a:defRPr sz="90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endParaRPr lang="en-US" dirty="0"/>
          </a:p>
        </p:txBody>
      </p:sp>
      <p:sp>
        <p:nvSpPr>
          <p:cNvPr id="14" name="Text Placeholder 7"/>
          <p:cNvSpPr>
            <a:spLocks noGrp="1"/>
          </p:cNvSpPr>
          <p:nvPr>
            <p:ph type="body" sz="quarter" idx="44" hasCustomPrompt="1"/>
          </p:nvPr>
        </p:nvSpPr>
        <p:spPr>
          <a:xfrm>
            <a:off x="3271815" y="4390901"/>
            <a:ext cx="481442" cy="467234"/>
          </a:xfrm>
          <a:prstGeom prst="rect">
            <a:avLst/>
          </a:prstGeom>
        </p:spPr>
        <p:txBody>
          <a:bodyPr vert="horz" lIns="0" tIns="103884" rIns="0" bIns="103884" anchor="ctr"/>
          <a:lstStyle>
            <a:lvl1pPr marL="0" indent="0" algn="ctr">
              <a:lnSpc>
                <a:spcPct val="100000"/>
              </a:lnSpc>
              <a:spcBef>
                <a:spcPts val="0"/>
              </a:spcBef>
              <a:buNone/>
              <a:defRPr sz="2500" b="1">
                <a:solidFill>
                  <a:schemeClr val="accent3">
                    <a:lumMod val="75000"/>
                  </a:schemeClr>
                </a:solidFill>
                <a:latin typeface="FontAwesome"/>
                <a:cs typeface="FontAwesome"/>
              </a:defRPr>
            </a:lvl1pPr>
          </a:lstStyle>
          <a:p>
            <a:pPr lvl="0"/>
            <a:r>
              <a:rPr lang="es-ES_tradnl" dirty="0" err="1"/>
              <a:t>icon</a:t>
            </a:r>
            <a:endParaRPr lang="es-ES_tradnl" dirty="0"/>
          </a:p>
        </p:txBody>
      </p:sp>
      <p:cxnSp>
        <p:nvCxnSpPr>
          <p:cNvPr id="15" name="Straight Connector 125"/>
          <p:cNvCxnSpPr/>
          <p:nvPr userDrawn="1"/>
        </p:nvCxnSpPr>
        <p:spPr>
          <a:xfrm>
            <a:off x="4574489" y="1388534"/>
            <a:ext cx="0" cy="3455999"/>
          </a:xfrm>
          <a:prstGeom prst="line">
            <a:avLst/>
          </a:prstGeom>
          <a:ln w="3175" cmpd="sng">
            <a:solidFill>
              <a:schemeClr val="bg1">
                <a:lumMod val="85000"/>
              </a:schemeClr>
            </a:solidFill>
            <a:prstDash val="dash"/>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16" name="Oval 140"/>
          <p:cNvSpPr>
            <a:spLocks noChangeAspect="1"/>
          </p:cNvSpPr>
          <p:nvPr userDrawn="1"/>
        </p:nvSpPr>
        <p:spPr>
          <a:xfrm>
            <a:off x="4894467" y="1485067"/>
            <a:ext cx="1345408" cy="1367992"/>
          </a:xfrm>
          <a:prstGeom prst="ellipse">
            <a:avLst/>
          </a:prstGeom>
          <a:ln w="381000" cap="rnd" cmpd="sng">
            <a:solidFill>
              <a:schemeClr val="accent5"/>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solidFill>
                <a:prstClr val="black"/>
              </a:solidFill>
            </a:endParaRPr>
          </a:p>
        </p:txBody>
      </p:sp>
      <p:sp>
        <p:nvSpPr>
          <p:cNvPr id="17" name="Picture Placeholder 2"/>
          <p:cNvSpPr>
            <a:spLocks noGrp="1" noChangeAspect="1"/>
          </p:cNvSpPr>
          <p:nvPr>
            <p:ph type="pic" sz="quarter" idx="56"/>
          </p:nvPr>
        </p:nvSpPr>
        <p:spPr>
          <a:xfrm>
            <a:off x="4822170" y="1396167"/>
            <a:ext cx="1522436" cy="1547991"/>
          </a:xfrm>
          <a:custGeom>
            <a:avLst/>
            <a:gdLst/>
            <a:ahLst/>
            <a:cxnLst/>
            <a:rect l="l" t="t" r="r" b="b"/>
            <a:pathLst>
              <a:path w="2595562" h="2595562">
                <a:moveTo>
                  <a:pt x="1297781" y="0"/>
                </a:moveTo>
                <a:cubicBezTo>
                  <a:pt x="2014526" y="0"/>
                  <a:pt x="2595562" y="581036"/>
                  <a:pt x="2595562" y="1297781"/>
                </a:cubicBezTo>
                <a:cubicBezTo>
                  <a:pt x="2595562" y="2014526"/>
                  <a:pt x="2014526" y="2595562"/>
                  <a:pt x="1297781" y="2595562"/>
                </a:cubicBezTo>
                <a:cubicBezTo>
                  <a:pt x="581036" y="2595562"/>
                  <a:pt x="0" y="2014526"/>
                  <a:pt x="0" y="1297781"/>
                </a:cubicBezTo>
                <a:cubicBezTo>
                  <a:pt x="0" y="581036"/>
                  <a:pt x="581036" y="0"/>
                  <a:pt x="1297781" y="0"/>
                </a:cubicBezTo>
                <a:close/>
              </a:path>
            </a:pathLst>
          </a:custGeom>
          <a:effectLst/>
        </p:spPr>
        <p:txBody>
          <a:bodyPr vert="horz" lIns="95057" tIns="47529" rIns="95057" bIns="47529"/>
          <a:lstStyle>
            <a:lvl1pPr marL="0" indent="0" algn="ctr">
              <a:buNone/>
              <a:defRPr sz="900">
                <a:solidFill>
                  <a:srgbClr val="7F7F7F"/>
                </a:solidFill>
                <a:latin typeface="Lato Regular"/>
                <a:cs typeface="Lato Regular"/>
              </a:defRPr>
            </a:lvl1pPr>
          </a:lstStyle>
          <a:p>
            <a:endParaRPr lang="en-US" dirty="0"/>
          </a:p>
        </p:txBody>
      </p:sp>
      <p:sp>
        <p:nvSpPr>
          <p:cNvPr id="18" name="Text Placeholder 7"/>
          <p:cNvSpPr>
            <a:spLocks noGrp="1"/>
          </p:cNvSpPr>
          <p:nvPr>
            <p:ph type="body" sz="quarter" idx="46" hasCustomPrompt="1"/>
          </p:nvPr>
        </p:nvSpPr>
        <p:spPr>
          <a:xfrm>
            <a:off x="4780773" y="3097909"/>
            <a:ext cx="1536840" cy="359817"/>
          </a:xfrm>
          <a:prstGeom prst="rect">
            <a:avLst/>
          </a:prstGeom>
        </p:spPr>
        <p:txBody>
          <a:bodyPr vert="horz" lIns="0" tIns="40504" rIns="0" bIns="40504" anchor="ctr"/>
          <a:lstStyle>
            <a:lvl1pPr marL="0" indent="0" algn="ctr">
              <a:lnSpc>
                <a:spcPct val="100000"/>
              </a:lnSpc>
              <a:spcBef>
                <a:spcPts val="0"/>
              </a:spcBef>
              <a:buNone/>
              <a:defRPr sz="1600" b="0" i="0" baseline="0">
                <a:solidFill>
                  <a:schemeClr val="bg1">
                    <a:lumMod val="50000"/>
                  </a:schemeClr>
                </a:solidFill>
                <a:latin typeface="Raleway" charset="0"/>
                <a:ea typeface="Raleway" charset="0"/>
                <a:cs typeface="Raleway" charset="0"/>
              </a:defRPr>
            </a:lvl1pPr>
          </a:lstStyle>
          <a:p>
            <a:pPr lvl="0"/>
            <a:r>
              <a:rPr lang="es-ES_tradnl" dirty="0" err="1"/>
              <a:t>Name</a:t>
            </a:r>
            <a:r>
              <a:rPr lang="es-ES_tradnl" dirty="0"/>
              <a:t> </a:t>
            </a:r>
            <a:r>
              <a:rPr lang="es-ES_tradnl" dirty="0" err="1"/>
              <a:t>here</a:t>
            </a:r>
            <a:endParaRPr lang="es-ES_tradnl" dirty="0"/>
          </a:p>
        </p:txBody>
      </p:sp>
      <p:sp>
        <p:nvSpPr>
          <p:cNvPr id="19" name="Text Placeholder 7"/>
          <p:cNvSpPr>
            <a:spLocks noGrp="1"/>
          </p:cNvSpPr>
          <p:nvPr>
            <p:ph type="body" sz="quarter" idx="47" hasCustomPrompt="1"/>
          </p:nvPr>
        </p:nvSpPr>
        <p:spPr>
          <a:xfrm>
            <a:off x="4780773" y="3465879"/>
            <a:ext cx="1536840" cy="190376"/>
          </a:xfrm>
          <a:prstGeom prst="rect">
            <a:avLst/>
          </a:prstGeom>
        </p:spPr>
        <p:txBody>
          <a:bodyPr vert="horz" lIns="0" tIns="40504" rIns="0" bIns="40504" anchor="ctr"/>
          <a:lstStyle>
            <a:lvl1pPr marL="0" indent="0" algn="ctr">
              <a:lnSpc>
                <a:spcPct val="100000"/>
              </a:lnSpc>
              <a:spcBef>
                <a:spcPts val="0"/>
              </a:spcBef>
              <a:spcAft>
                <a:spcPts val="0"/>
              </a:spcAft>
              <a:buNone/>
              <a:defRPr sz="1000" b="1" i="0">
                <a:solidFill>
                  <a:schemeClr val="accent2">
                    <a:lumMod val="75000"/>
                  </a:schemeClr>
                </a:solidFill>
                <a:latin typeface="Raleway Black" charset="0"/>
                <a:ea typeface="Raleway Black" charset="0"/>
                <a:cs typeface="Raleway Black" charset="0"/>
              </a:defRPr>
            </a:lvl1pPr>
          </a:lstStyle>
          <a:p>
            <a:pPr lvl="0"/>
            <a:r>
              <a:rPr lang="es-ES_tradnl" dirty="0" err="1"/>
              <a:t>Subtitle</a:t>
            </a:r>
            <a:r>
              <a:rPr lang="es-ES_tradnl" dirty="0"/>
              <a:t> </a:t>
            </a:r>
            <a:r>
              <a:rPr lang="es-ES_tradnl" dirty="0" err="1"/>
              <a:t>Example</a:t>
            </a:r>
            <a:endParaRPr lang="es-ES_tradnl" dirty="0"/>
          </a:p>
        </p:txBody>
      </p:sp>
      <p:sp>
        <p:nvSpPr>
          <p:cNvPr id="20" name="Text Placeholder 2"/>
          <p:cNvSpPr>
            <a:spLocks noGrp="1"/>
          </p:cNvSpPr>
          <p:nvPr>
            <p:ph type="body" sz="quarter" idx="48" hasCustomPrompt="1"/>
          </p:nvPr>
        </p:nvSpPr>
        <p:spPr>
          <a:xfrm>
            <a:off x="4780774" y="3723989"/>
            <a:ext cx="1536840" cy="649977"/>
          </a:xfrm>
          <a:prstGeom prst="rect">
            <a:avLst/>
          </a:prstGeom>
        </p:spPr>
        <p:txBody>
          <a:bodyPr vert="horz" lIns="0" tIns="0" rIns="0" bIns="0"/>
          <a:lstStyle>
            <a:lvl1pPr marL="0" indent="0" algn="ctr">
              <a:lnSpc>
                <a:spcPct val="130000"/>
              </a:lnSpc>
              <a:buNone/>
              <a:defRPr sz="90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endParaRPr lang="en-US" dirty="0"/>
          </a:p>
        </p:txBody>
      </p:sp>
      <p:sp>
        <p:nvSpPr>
          <p:cNvPr id="21" name="Text Placeholder 7"/>
          <p:cNvSpPr>
            <a:spLocks noGrp="1"/>
          </p:cNvSpPr>
          <p:nvPr>
            <p:ph type="body" sz="quarter" idx="49" hasCustomPrompt="1"/>
          </p:nvPr>
        </p:nvSpPr>
        <p:spPr>
          <a:xfrm>
            <a:off x="5344832" y="4390901"/>
            <a:ext cx="481442" cy="467234"/>
          </a:xfrm>
          <a:prstGeom prst="rect">
            <a:avLst/>
          </a:prstGeom>
        </p:spPr>
        <p:txBody>
          <a:bodyPr vert="horz" lIns="0" tIns="103884" rIns="0" bIns="103884" anchor="ctr"/>
          <a:lstStyle>
            <a:lvl1pPr marL="0" indent="0" algn="ctr">
              <a:lnSpc>
                <a:spcPct val="100000"/>
              </a:lnSpc>
              <a:spcBef>
                <a:spcPts val="0"/>
              </a:spcBef>
              <a:buNone/>
              <a:defRPr sz="2500" b="1">
                <a:solidFill>
                  <a:schemeClr val="accent5"/>
                </a:solidFill>
                <a:latin typeface="FontAwesome"/>
                <a:cs typeface="FontAwesome"/>
              </a:defRPr>
            </a:lvl1pPr>
          </a:lstStyle>
          <a:p>
            <a:pPr lvl="0"/>
            <a:r>
              <a:rPr lang="es-ES_tradnl" dirty="0" err="1"/>
              <a:t>icon</a:t>
            </a:r>
            <a:endParaRPr lang="es-ES_tradnl" dirty="0"/>
          </a:p>
        </p:txBody>
      </p:sp>
      <p:cxnSp>
        <p:nvCxnSpPr>
          <p:cNvPr id="22" name="Straight Connector 152"/>
          <p:cNvCxnSpPr/>
          <p:nvPr userDrawn="1"/>
        </p:nvCxnSpPr>
        <p:spPr>
          <a:xfrm>
            <a:off x="6608841" y="1388534"/>
            <a:ext cx="0" cy="3455999"/>
          </a:xfrm>
          <a:prstGeom prst="line">
            <a:avLst/>
          </a:prstGeom>
          <a:ln w="3175" cmpd="sng">
            <a:solidFill>
              <a:schemeClr val="bg1">
                <a:lumMod val="85000"/>
              </a:schemeClr>
            </a:solidFill>
            <a:prstDash val="dash"/>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23" name="Oval 159"/>
          <p:cNvSpPr>
            <a:spLocks noChangeAspect="1"/>
          </p:cNvSpPr>
          <p:nvPr userDrawn="1"/>
        </p:nvSpPr>
        <p:spPr>
          <a:xfrm>
            <a:off x="6986847" y="1485067"/>
            <a:ext cx="1345408" cy="1367992"/>
          </a:xfrm>
          <a:prstGeom prst="ellipse">
            <a:avLst/>
          </a:prstGeom>
          <a:ln w="381000" cap="rnd" cmpd="sng">
            <a:solidFill>
              <a:schemeClr val="accent6">
                <a:lumMod val="7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solidFill>
                <a:prstClr val="black"/>
              </a:solidFill>
            </a:endParaRPr>
          </a:p>
        </p:txBody>
      </p:sp>
      <p:sp>
        <p:nvSpPr>
          <p:cNvPr id="24" name="Picture Placeholder 2"/>
          <p:cNvSpPr>
            <a:spLocks noGrp="1" noChangeAspect="1"/>
          </p:cNvSpPr>
          <p:nvPr>
            <p:ph type="pic" sz="quarter" idx="57"/>
          </p:nvPr>
        </p:nvSpPr>
        <p:spPr>
          <a:xfrm>
            <a:off x="6914550" y="1396167"/>
            <a:ext cx="1522436" cy="1547991"/>
          </a:xfrm>
          <a:custGeom>
            <a:avLst/>
            <a:gdLst/>
            <a:ahLst/>
            <a:cxnLst/>
            <a:rect l="l" t="t" r="r" b="b"/>
            <a:pathLst>
              <a:path w="2595562" h="2595562">
                <a:moveTo>
                  <a:pt x="1297781" y="0"/>
                </a:moveTo>
                <a:cubicBezTo>
                  <a:pt x="2014526" y="0"/>
                  <a:pt x="2595562" y="581036"/>
                  <a:pt x="2595562" y="1297781"/>
                </a:cubicBezTo>
                <a:cubicBezTo>
                  <a:pt x="2595562" y="2014526"/>
                  <a:pt x="2014526" y="2595562"/>
                  <a:pt x="1297781" y="2595562"/>
                </a:cubicBezTo>
                <a:cubicBezTo>
                  <a:pt x="581036" y="2595562"/>
                  <a:pt x="0" y="2014526"/>
                  <a:pt x="0" y="1297781"/>
                </a:cubicBezTo>
                <a:cubicBezTo>
                  <a:pt x="0" y="581036"/>
                  <a:pt x="581036" y="0"/>
                  <a:pt x="1297781" y="0"/>
                </a:cubicBezTo>
                <a:close/>
              </a:path>
            </a:pathLst>
          </a:custGeom>
          <a:effectLst/>
        </p:spPr>
        <p:txBody>
          <a:bodyPr vert="horz" lIns="95057" tIns="47529" rIns="95057" bIns="47529"/>
          <a:lstStyle>
            <a:lvl1pPr marL="0" indent="0" algn="ctr">
              <a:buNone/>
              <a:defRPr sz="900">
                <a:solidFill>
                  <a:srgbClr val="7F7F7F"/>
                </a:solidFill>
                <a:latin typeface="Lato Regular"/>
                <a:cs typeface="Lato Regular"/>
              </a:defRPr>
            </a:lvl1pPr>
          </a:lstStyle>
          <a:p>
            <a:endParaRPr lang="en-US" dirty="0"/>
          </a:p>
        </p:txBody>
      </p:sp>
      <p:sp>
        <p:nvSpPr>
          <p:cNvPr id="25" name="Text Placeholder 7"/>
          <p:cNvSpPr>
            <a:spLocks noGrp="1"/>
          </p:cNvSpPr>
          <p:nvPr>
            <p:ph type="body" sz="quarter" idx="51" hasCustomPrompt="1"/>
          </p:nvPr>
        </p:nvSpPr>
        <p:spPr>
          <a:xfrm>
            <a:off x="6899967" y="3097909"/>
            <a:ext cx="1536840" cy="359817"/>
          </a:xfrm>
          <a:prstGeom prst="rect">
            <a:avLst/>
          </a:prstGeom>
        </p:spPr>
        <p:txBody>
          <a:bodyPr vert="horz" lIns="0" tIns="40504" rIns="0" bIns="40504" anchor="ctr"/>
          <a:lstStyle>
            <a:lvl1pPr marL="0" indent="0" algn="ctr">
              <a:lnSpc>
                <a:spcPct val="100000"/>
              </a:lnSpc>
              <a:spcBef>
                <a:spcPts val="0"/>
              </a:spcBef>
              <a:buNone/>
              <a:defRPr sz="1600" b="0" i="0" baseline="0">
                <a:solidFill>
                  <a:schemeClr val="bg1">
                    <a:lumMod val="50000"/>
                  </a:schemeClr>
                </a:solidFill>
                <a:latin typeface="Raleway" charset="0"/>
                <a:ea typeface="Raleway" charset="0"/>
                <a:cs typeface="Raleway" charset="0"/>
              </a:defRPr>
            </a:lvl1pPr>
          </a:lstStyle>
          <a:p>
            <a:pPr lvl="0"/>
            <a:r>
              <a:rPr lang="es-ES_tradnl" dirty="0" err="1"/>
              <a:t>Name</a:t>
            </a:r>
            <a:r>
              <a:rPr lang="es-ES_tradnl" dirty="0"/>
              <a:t> </a:t>
            </a:r>
            <a:r>
              <a:rPr lang="es-ES_tradnl" dirty="0" err="1"/>
              <a:t>here</a:t>
            </a:r>
            <a:endParaRPr lang="es-ES_tradnl" dirty="0"/>
          </a:p>
        </p:txBody>
      </p:sp>
      <p:sp>
        <p:nvSpPr>
          <p:cNvPr id="26" name="Text Placeholder 7"/>
          <p:cNvSpPr>
            <a:spLocks noGrp="1"/>
          </p:cNvSpPr>
          <p:nvPr>
            <p:ph type="body" sz="quarter" idx="52" hasCustomPrompt="1"/>
          </p:nvPr>
        </p:nvSpPr>
        <p:spPr>
          <a:xfrm>
            <a:off x="6899967" y="3465879"/>
            <a:ext cx="1536840" cy="190376"/>
          </a:xfrm>
          <a:prstGeom prst="rect">
            <a:avLst/>
          </a:prstGeom>
        </p:spPr>
        <p:txBody>
          <a:bodyPr vert="horz" lIns="0" tIns="40504" rIns="0" bIns="40504" anchor="ctr"/>
          <a:lstStyle>
            <a:lvl1pPr marL="0" indent="0" algn="ctr">
              <a:lnSpc>
                <a:spcPct val="100000"/>
              </a:lnSpc>
              <a:spcBef>
                <a:spcPts val="0"/>
              </a:spcBef>
              <a:spcAft>
                <a:spcPts val="0"/>
              </a:spcAft>
              <a:buNone/>
              <a:defRPr sz="1000" b="1" i="0">
                <a:solidFill>
                  <a:schemeClr val="accent2">
                    <a:lumMod val="75000"/>
                  </a:schemeClr>
                </a:solidFill>
                <a:latin typeface="Raleway Black" charset="0"/>
                <a:ea typeface="Raleway Black" charset="0"/>
                <a:cs typeface="Raleway Black" charset="0"/>
              </a:defRPr>
            </a:lvl1pPr>
          </a:lstStyle>
          <a:p>
            <a:pPr lvl="0"/>
            <a:r>
              <a:rPr lang="es-ES_tradnl" dirty="0" err="1"/>
              <a:t>Subtitle</a:t>
            </a:r>
            <a:r>
              <a:rPr lang="es-ES_tradnl" dirty="0"/>
              <a:t> </a:t>
            </a:r>
            <a:r>
              <a:rPr lang="es-ES_tradnl" dirty="0" err="1"/>
              <a:t>Example</a:t>
            </a:r>
            <a:endParaRPr lang="es-ES_tradnl" dirty="0"/>
          </a:p>
        </p:txBody>
      </p:sp>
      <p:sp>
        <p:nvSpPr>
          <p:cNvPr id="27" name="Text Placeholder 2"/>
          <p:cNvSpPr>
            <a:spLocks noGrp="1"/>
          </p:cNvSpPr>
          <p:nvPr>
            <p:ph type="body" sz="quarter" idx="53" hasCustomPrompt="1"/>
          </p:nvPr>
        </p:nvSpPr>
        <p:spPr>
          <a:xfrm>
            <a:off x="6899968" y="3723989"/>
            <a:ext cx="1536840" cy="649977"/>
          </a:xfrm>
          <a:prstGeom prst="rect">
            <a:avLst/>
          </a:prstGeom>
        </p:spPr>
        <p:txBody>
          <a:bodyPr vert="horz" lIns="0" tIns="0" rIns="0" bIns="0"/>
          <a:lstStyle>
            <a:lvl1pPr marL="0" indent="0" algn="ctr">
              <a:lnSpc>
                <a:spcPct val="130000"/>
              </a:lnSpc>
              <a:buNone/>
              <a:defRPr sz="90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endParaRPr lang="en-US" dirty="0"/>
          </a:p>
        </p:txBody>
      </p:sp>
      <p:sp>
        <p:nvSpPr>
          <p:cNvPr id="28" name="Text Placeholder 7"/>
          <p:cNvSpPr>
            <a:spLocks noGrp="1"/>
          </p:cNvSpPr>
          <p:nvPr>
            <p:ph type="body" sz="quarter" idx="54" hasCustomPrompt="1"/>
          </p:nvPr>
        </p:nvSpPr>
        <p:spPr>
          <a:xfrm>
            <a:off x="7464026" y="4390901"/>
            <a:ext cx="481442" cy="467234"/>
          </a:xfrm>
          <a:prstGeom prst="rect">
            <a:avLst/>
          </a:prstGeom>
        </p:spPr>
        <p:txBody>
          <a:bodyPr vert="horz" lIns="0" tIns="103884" rIns="0" bIns="103884" anchor="ctr"/>
          <a:lstStyle>
            <a:lvl1pPr marL="0" indent="0" algn="ctr">
              <a:lnSpc>
                <a:spcPct val="100000"/>
              </a:lnSpc>
              <a:spcBef>
                <a:spcPts val="0"/>
              </a:spcBef>
              <a:buNone/>
              <a:defRPr sz="2500" b="1">
                <a:solidFill>
                  <a:schemeClr val="accent6">
                    <a:lumMod val="75000"/>
                  </a:schemeClr>
                </a:solidFill>
                <a:latin typeface="FontAwesome"/>
                <a:cs typeface="FontAwesome"/>
              </a:defRPr>
            </a:lvl1pPr>
          </a:lstStyle>
          <a:p>
            <a:pPr lvl="0"/>
            <a:r>
              <a:rPr lang="es-ES_tradnl" dirty="0" err="1"/>
              <a:t>icon</a:t>
            </a:r>
            <a:endParaRPr lang="es-ES_tradnl" dirty="0"/>
          </a:p>
        </p:txBody>
      </p:sp>
      <p:sp>
        <p:nvSpPr>
          <p:cNvPr id="29" name="Marcador de texto 2"/>
          <p:cNvSpPr>
            <a:spLocks noGrp="1"/>
          </p:cNvSpPr>
          <p:nvPr>
            <p:ph type="body" sz="quarter" idx="10" hasCustomPrompt="1"/>
          </p:nvPr>
        </p:nvSpPr>
        <p:spPr>
          <a:xfrm>
            <a:off x="2497073" y="186271"/>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30" name="Marcador de texto 2"/>
          <p:cNvSpPr>
            <a:spLocks noGrp="1"/>
          </p:cNvSpPr>
          <p:nvPr>
            <p:ph type="body" sz="quarter" idx="11" hasCustomPrompt="1"/>
          </p:nvPr>
        </p:nvSpPr>
        <p:spPr>
          <a:xfrm>
            <a:off x="2497073" y="807707"/>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111656311"/>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Clear">
    <p:spTree>
      <p:nvGrpSpPr>
        <p:cNvPr id="1" name=""/>
        <p:cNvGrpSpPr/>
        <p:nvPr/>
      </p:nvGrpSpPr>
      <p:grpSpPr>
        <a:xfrm>
          <a:off x="0" y="0"/>
          <a:ext cx="0" cy="0"/>
          <a:chOff x="0" y="0"/>
          <a:chExt cx="0" cy="0"/>
        </a:xfrm>
      </p:grpSpPr>
    </p:spTree>
    <p:extLst>
      <p:ext uri="{BB962C8B-B14F-4D97-AF65-F5344CB8AC3E}">
        <p14:creationId xmlns:p14="http://schemas.microsoft.com/office/powerpoint/2010/main" val="3243250893"/>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Midle title ">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476374" y="2423697"/>
            <a:ext cx="4163457" cy="576956"/>
          </a:xfrm>
          <a:prstGeom prst="rect">
            <a:avLst/>
          </a:prstGeom>
        </p:spPr>
        <p:txBody>
          <a:bodyPr lIns="0"/>
          <a:lstStyle>
            <a:lvl1pPr marL="0" indent="0">
              <a:buNone/>
              <a:defRPr sz="4000" b="0" i="0">
                <a:solidFill>
                  <a:schemeClr val="tx1">
                    <a:lumMod val="50000"/>
                    <a:lumOff val="50000"/>
                  </a:schemeClr>
                </a:solidFill>
                <a:latin typeface="Raleway Light" charset="0"/>
                <a:ea typeface="Raleway Light" charset="0"/>
                <a:cs typeface="Raleway Light" charset="0"/>
              </a:defRPr>
            </a:lvl1pPr>
            <a:lvl2pPr marL="457189" indent="0">
              <a:buNone/>
              <a:defRPr sz="4000" b="0" i="0">
                <a:latin typeface="Raleway Light" charset="0"/>
                <a:ea typeface="Raleway Light" charset="0"/>
                <a:cs typeface="Raleway Light" charset="0"/>
              </a:defRPr>
            </a:lvl2pPr>
            <a:lvl3pPr marL="914378" indent="0">
              <a:buNone/>
              <a:defRPr sz="4000" b="0" i="0">
                <a:latin typeface="Raleway Light" charset="0"/>
                <a:ea typeface="Raleway Light" charset="0"/>
                <a:cs typeface="Raleway Light" charset="0"/>
              </a:defRPr>
            </a:lvl3pPr>
            <a:lvl4pPr marL="1371566" indent="0">
              <a:buNone/>
              <a:defRPr sz="4000" b="0" i="0">
                <a:latin typeface="Raleway Light" charset="0"/>
                <a:ea typeface="Raleway Light" charset="0"/>
                <a:cs typeface="Raleway Light" charset="0"/>
              </a:defRPr>
            </a:lvl4pPr>
            <a:lvl5pPr marL="1828754" indent="0">
              <a:buNone/>
              <a:defRPr sz="4000" b="0" i="0">
                <a:latin typeface="Raleway Light" charset="0"/>
                <a:ea typeface="Raleway Light" charset="0"/>
                <a:cs typeface="Raleway Light" charset="0"/>
              </a:defRPr>
            </a:lvl5pPr>
          </a:lstStyle>
          <a:p>
            <a:pPr lvl="0"/>
            <a:r>
              <a:rPr lang="es-ES_tradnl" dirty="0"/>
              <a:t>TITLE EXAMPLE</a:t>
            </a:r>
          </a:p>
        </p:txBody>
      </p:sp>
      <p:sp>
        <p:nvSpPr>
          <p:cNvPr id="4" name="Marcador de texto 2"/>
          <p:cNvSpPr>
            <a:spLocks noGrp="1"/>
          </p:cNvSpPr>
          <p:nvPr>
            <p:ph type="body" sz="quarter" idx="11" hasCustomPrompt="1"/>
          </p:nvPr>
        </p:nvSpPr>
        <p:spPr>
          <a:xfrm>
            <a:off x="476374" y="3045132"/>
            <a:ext cx="4163457" cy="221850"/>
          </a:xfrm>
          <a:prstGeom prst="rect">
            <a:avLst/>
          </a:prstGeom>
        </p:spPr>
        <p:txBody>
          <a:bodyPr lIns="0"/>
          <a:lstStyle>
            <a:lvl1pPr marL="0" indent="0">
              <a:buNone/>
              <a:defRPr sz="1000" b="1" i="0" baseline="0">
                <a:solidFill>
                  <a:schemeClr val="accent2"/>
                </a:solidFill>
                <a:latin typeface="Raleway Black" charset="0"/>
                <a:ea typeface="Raleway Black" charset="0"/>
                <a:cs typeface="Raleway Black" charset="0"/>
              </a:defRPr>
            </a:lvl1pPr>
            <a:lvl2pPr marL="457189" indent="0">
              <a:buNone/>
              <a:defRPr sz="4000" b="0" i="0">
                <a:latin typeface="Raleway Light" charset="0"/>
                <a:ea typeface="Raleway Light" charset="0"/>
                <a:cs typeface="Raleway Light" charset="0"/>
              </a:defRPr>
            </a:lvl2pPr>
            <a:lvl3pPr marL="914378" indent="0">
              <a:buNone/>
              <a:defRPr sz="4000" b="0" i="0">
                <a:latin typeface="Raleway Light" charset="0"/>
                <a:ea typeface="Raleway Light" charset="0"/>
                <a:cs typeface="Raleway Light" charset="0"/>
              </a:defRPr>
            </a:lvl3pPr>
            <a:lvl4pPr marL="1371566" indent="0">
              <a:buNone/>
              <a:defRPr sz="4000" b="0" i="0">
                <a:latin typeface="Raleway Light" charset="0"/>
                <a:ea typeface="Raleway Light" charset="0"/>
                <a:cs typeface="Raleway Light" charset="0"/>
              </a:defRPr>
            </a:lvl4pPr>
            <a:lvl5pPr marL="1828754"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341173803"/>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Text Placeholder 60">
            <a:extLst>
              <a:ext uri="{FF2B5EF4-FFF2-40B4-BE49-F238E27FC236}">
                <a16:creationId xmlns="" xmlns:a16="http://schemas.microsoft.com/office/drawing/2014/main" id="{B5E8341A-AB12-4025-9ED6-6096BC3CCB24}"/>
              </a:ext>
            </a:extLst>
          </p:cNvPr>
          <p:cNvSpPr>
            <a:spLocks noGrp="1"/>
          </p:cNvSpPr>
          <p:nvPr>
            <p:ph type="body" sz="quarter" idx="10"/>
          </p:nvPr>
        </p:nvSpPr>
        <p:spPr>
          <a:xfrm>
            <a:off x="457201" y="211176"/>
            <a:ext cx="4163457" cy="576956"/>
          </a:xfrm>
          <a:prstGeom prst="rect">
            <a:avLst/>
          </a:prstGeom>
        </p:spPr>
        <p:txBody>
          <a:bodyPr/>
          <a:lstStyle>
            <a:lvl1pPr marL="0" indent="0">
              <a:buNone/>
              <a:defRPr lang="en-US" sz="4000" b="0" i="0" kern="1200" dirty="0">
                <a:solidFill>
                  <a:schemeClr val="tx1">
                    <a:lumMod val="50000"/>
                    <a:lumOff val="50000"/>
                  </a:schemeClr>
                </a:solidFill>
                <a:latin typeface="Raleway Light" charset="0"/>
                <a:ea typeface="Raleway Light" charset="0"/>
                <a:cs typeface="Raleway Light" charset="0"/>
              </a:defRPr>
            </a:lvl1pPr>
          </a:lstStyle>
          <a:p>
            <a:pPr algn="l"/>
            <a:r>
              <a:rPr lang="en-US" dirty="0"/>
              <a:t>Agenda</a:t>
            </a:r>
          </a:p>
        </p:txBody>
      </p:sp>
    </p:spTree>
    <p:extLst>
      <p:ext uri="{BB962C8B-B14F-4D97-AF65-F5344CB8AC3E}">
        <p14:creationId xmlns:p14="http://schemas.microsoft.com/office/powerpoint/2010/main" val="22499934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Top left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472328" y="372954"/>
            <a:ext cx="4163457" cy="576956"/>
          </a:xfrm>
          <a:prstGeom prst="rect">
            <a:avLst/>
          </a:prstGeom>
        </p:spPr>
        <p:txBody>
          <a:bodyPr lIns="0"/>
          <a:lstStyle>
            <a:lvl1pPr marL="0" indent="0">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472328" y="994390"/>
            <a:ext cx="4163457" cy="221850"/>
          </a:xfrm>
          <a:prstGeom prst="rect">
            <a:avLst/>
          </a:prstGeom>
        </p:spPr>
        <p:txBody>
          <a:bodyPr lIns="0"/>
          <a:lstStyle>
            <a:lvl1pPr marL="0" indent="0">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1688941571"/>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Clear">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7405067"/>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Graphic with title 1">
    <p:spTree>
      <p:nvGrpSpPr>
        <p:cNvPr id="1" name=""/>
        <p:cNvGrpSpPr/>
        <p:nvPr/>
      </p:nvGrpSpPr>
      <p:grpSpPr>
        <a:xfrm>
          <a:off x="0" y="0"/>
          <a:ext cx="0" cy="0"/>
          <a:chOff x="0" y="0"/>
          <a:chExt cx="0" cy="0"/>
        </a:xfrm>
      </p:grpSpPr>
      <p:sp>
        <p:nvSpPr>
          <p:cNvPr id="4" name="Marcador de imagen 3"/>
          <p:cNvSpPr>
            <a:spLocks noGrp="1"/>
          </p:cNvSpPr>
          <p:nvPr>
            <p:ph type="pic" sz="quarter" idx="10"/>
          </p:nvPr>
        </p:nvSpPr>
        <p:spPr>
          <a:xfrm>
            <a:off x="0" y="164345"/>
            <a:ext cx="4048838" cy="5200575"/>
          </a:xfrm>
          <a:custGeom>
            <a:avLst/>
            <a:gdLst>
              <a:gd name="connsiteX0" fmla="*/ 1524638 w 4048838"/>
              <a:gd name="connsiteY0" fmla="*/ 0 h 5364921"/>
              <a:gd name="connsiteX1" fmla="*/ 1524639 w 4048838"/>
              <a:gd name="connsiteY1" fmla="*/ 0 h 5364921"/>
              <a:gd name="connsiteX2" fmla="*/ 1524639 w 4048838"/>
              <a:gd name="connsiteY2" fmla="*/ 1177004 h 5364921"/>
              <a:gd name="connsiteX3" fmla="*/ 1534777 w 4048838"/>
              <a:gd name="connsiteY3" fmla="*/ 1126785 h 5364921"/>
              <a:gd name="connsiteX4" fmla="*/ 1653665 w 4048838"/>
              <a:gd name="connsiteY4" fmla="*/ 1047981 h 5364921"/>
              <a:gd name="connsiteX5" fmla="*/ 1772552 w 4048838"/>
              <a:gd name="connsiteY5" fmla="*/ 1126785 h 5364921"/>
              <a:gd name="connsiteX6" fmla="*/ 1782316 w 4048838"/>
              <a:gd name="connsiteY6" fmla="*/ 1175145 h 5364921"/>
              <a:gd name="connsiteX7" fmla="*/ 1782316 w 4048838"/>
              <a:gd name="connsiteY7" fmla="*/ 1761547 h 5364921"/>
              <a:gd name="connsiteX8" fmla="*/ 1911343 w 4048838"/>
              <a:gd name="connsiteY8" fmla="*/ 1890574 h 5364921"/>
              <a:gd name="connsiteX9" fmla="*/ 1911342 w 4048838"/>
              <a:gd name="connsiteY9" fmla="*/ 1890573 h 5364921"/>
              <a:gd name="connsiteX10" fmla="*/ 2040369 w 4048838"/>
              <a:gd name="connsiteY10" fmla="*/ 1761546 h 5364921"/>
              <a:gd name="connsiteX11" fmla="*/ 2040369 w 4048838"/>
              <a:gd name="connsiteY11" fmla="*/ 0 h 5364921"/>
              <a:gd name="connsiteX12" fmla="*/ 2040369 w 4048838"/>
              <a:gd name="connsiteY12" fmla="*/ 0 h 5364921"/>
              <a:gd name="connsiteX13" fmla="*/ 2040370 w 4048838"/>
              <a:gd name="connsiteY13" fmla="*/ 864584 h 5364921"/>
              <a:gd name="connsiteX14" fmla="*/ 2050508 w 4048838"/>
              <a:gd name="connsiteY14" fmla="*/ 814365 h 5364921"/>
              <a:gd name="connsiteX15" fmla="*/ 2169396 w 4048838"/>
              <a:gd name="connsiteY15" fmla="*/ 735561 h 5364921"/>
              <a:gd name="connsiteX16" fmla="*/ 2288283 w 4048838"/>
              <a:gd name="connsiteY16" fmla="*/ 814365 h 5364921"/>
              <a:gd name="connsiteX17" fmla="*/ 2291881 w 4048838"/>
              <a:gd name="connsiteY17" fmla="*/ 832184 h 5364921"/>
              <a:gd name="connsiteX18" fmla="*/ 2291881 w 4048838"/>
              <a:gd name="connsiteY18" fmla="*/ 1141130 h 5364921"/>
              <a:gd name="connsiteX19" fmla="*/ 2420908 w 4048838"/>
              <a:gd name="connsiteY19" fmla="*/ 1270157 h 5364921"/>
              <a:gd name="connsiteX20" fmla="*/ 2420907 w 4048838"/>
              <a:gd name="connsiteY20" fmla="*/ 1270156 h 5364921"/>
              <a:gd name="connsiteX21" fmla="*/ 2549934 w 4048838"/>
              <a:gd name="connsiteY21" fmla="*/ 1141129 h 5364921"/>
              <a:gd name="connsiteX22" fmla="*/ 2549934 w 4048838"/>
              <a:gd name="connsiteY22" fmla="*/ 1094391 h 5364921"/>
              <a:gd name="connsiteX23" fmla="*/ 2568603 w 4048838"/>
              <a:gd name="connsiteY23" fmla="*/ 1061849 h 5364921"/>
              <a:gd name="connsiteX24" fmla="*/ 2645668 w 4048838"/>
              <a:gd name="connsiteY24" fmla="*/ 1015405 h 5364921"/>
              <a:gd name="connsiteX25" fmla="*/ 2669148 w 4048838"/>
              <a:gd name="connsiteY25" fmla="*/ 1013038 h 5364921"/>
              <a:gd name="connsiteX26" fmla="*/ 2669148 w 4048838"/>
              <a:gd name="connsiteY26" fmla="*/ 1012300 h 5364921"/>
              <a:gd name="connsiteX27" fmla="*/ 2717218 w 4048838"/>
              <a:gd name="connsiteY27" fmla="*/ 1002596 h 5364921"/>
              <a:gd name="connsiteX28" fmla="*/ 2796021 w 4048838"/>
              <a:gd name="connsiteY28" fmla="*/ 883708 h 5364921"/>
              <a:gd name="connsiteX29" fmla="*/ 2796021 w 4048838"/>
              <a:gd name="connsiteY29" fmla="*/ 769724 h 5364921"/>
              <a:gd name="connsiteX30" fmla="*/ 2804410 w 4048838"/>
              <a:gd name="connsiteY30" fmla="*/ 728174 h 5364921"/>
              <a:gd name="connsiteX31" fmla="*/ 2923297 w 4048838"/>
              <a:gd name="connsiteY31" fmla="*/ 649370 h 5364921"/>
              <a:gd name="connsiteX32" fmla="*/ 3042184 w 4048838"/>
              <a:gd name="connsiteY32" fmla="*/ 728174 h 5364921"/>
              <a:gd name="connsiteX33" fmla="*/ 3044374 w 4048838"/>
              <a:gd name="connsiteY33" fmla="*/ 739019 h 5364921"/>
              <a:gd name="connsiteX34" fmla="*/ 3044374 w 4048838"/>
              <a:gd name="connsiteY34" fmla="*/ 892422 h 5364921"/>
              <a:gd name="connsiteX35" fmla="*/ 3123177 w 4048838"/>
              <a:gd name="connsiteY35" fmla="*/ 1011310 h 5364921"/>
              <a:gd name="connsiteX36" fmla="*/ 3171247 w 4048838"/>
              <a:gd name="connsiteY36" fmla="*/ 1021014 h 5364921"/>
              <a:gd name="connsiteX37" fmla="*/ 3171247 w 4048838"/>
              <a:gd name="connsiteY37" fmla="*/ 1021752 h 5364921"/>
              <a:gd name="connsiteX38" fmla="*/ 3194727 w 4048838"/>
              <a:gd name="connsiteY38" fmla="*/ 1024119 h 5364921"/>
              <a:gd name="connsiteX39" fmla="*/ 3294455 w 4048838"/>
              <a:gd name="connsiteY39" fmla="*/ 1110068 h 5364921"/>
              <a:gd name="connsiteX40" fmla="*/ 3296659 w 4048838"/>
              <a:gd name="connsiteY40" fmla="*/ 1122558 h 5364921"/>
              <a:gd name="connsiteX41" fmla="*/ 3296659 w 4048838"/>
              <a:gd name="connsiteY41" fmla="*/ 1256466 h 5364921"/>
              <a:gd name="connsiteX42" fmla="*/ 3425686 w 4048838"/>
              <a:gd name="connsiteY42" fmla="*/ 1385493 h 5364921"/>
              <a:gd name="connsiteX43" fmla="*/ 3425685 w 4048838"/>
              <a:gd name="connsiteY43" fmla="*/ 1385492 h 5364921"/>
              <a:gd name="connsiteX44" fmla="*/ 3554712 w 4048838"/>
              <a:gd name="connsiteY44" fmla="*/ 1256465 h 5364921"/>
              <a:gd name="connsiteX45" fmla="*/ 3554712 w 4048838"/>
              <a:gd name="connsiteY45" fmla="*/ 891211 h 5364921"/>
              <a:gd name="connsiteX46" fmla="*/ 3556916 w 4048838"/>
              <a:gd name="connsiteY46" fmla="*/ 878721 h 5364921"/>
              <a:gd name="connsiteX47" fmla="*/ 3656645 w 4048838"/>
              <a:gd name="connsiteY47" fmla="*/ 792772 h 5364921"/>
              <a:gd name="connsiteX48" fmla="*/ 3680125 w 4048838"/>
              <a:gd name="connsiteY48" fmla="*/ 790405 h 5364921"/>
              <a:gd name="connsiteX49" fmla="*/ 3680125 w 4048838"/>
              <a:gd name="connsiteY49" fmla="*/ 789667 h 5364921"/>
              <a:gd name="connsiteX50" fmla="*/ 3728195 w 4048838"/>
              <a:gd name="connsiteY50" fmla="*/ 779963 h 5364921"/>
              <a:gd name="connsiteX51" fmla="*/ 3806998 w 4048838"/>
              <a:gd name="connsiteY51" fmla="*/ 661075 h 5364921"/>
              <a:gd name="connsiteX52" fmla="*/ 3806998 w 4048838"/>
              <a:gd name="connsiteY52" fmla="*/ 284700 h 5364921"/>
              <a:gd name="connsiteX53" fmla="*/ 3815387 w 4048838"/>
              <a:gd name="connsiteY53" fmla="*/ 243150 h 5364921"/>
              <a:gd name="connsiteX54" fmla="*/ 3934274 w 4048838"/>
              <a:gd name="connsiteY54" fmla="*/ 164346 h 5364921"/>
              <a:gd name="connsiteX55" fmla="*/ 4033837 w 4048838"/>
              <a:gd name="connsiteY55" fmla="*/ 211300 h 5364921"/>
              <a:gd name="connsiteX56" fmla="*/ 4047851 w 4048838"/>
              <a:gd name="connsiteY56" fmla="*/ 234398 h 5364921"/>
              <a:gd name="connsiteX57" fmla="*/ 4047851 w 4048838"/>
              <a:gd name="connsiteY57" fmla="*/ 2080334 h 5364921"/>
              <a:gd name="connsiteX58" fmla="*/ 4048838 w 4048838"/>
              <a:gd name="connsiteY58" fmla="*/ 2080334 h 5364921"/>
              <a:gd name="connsiteX59" fmla="*/ 4048838 w 4048838"/>
              <a:gd name="connsiteY59" fmla="*/ 3156804 h 5364921"/>
              <a:gd name="connsiteX60" fmla="*/ 3970035 w 4048838"/>
              <a:gd name="connsiteY60" fmla="*/ 3275692 h 5364921"/>
              <a:gd name="connsiteX61" fmla="*/ 3921965 w 4048838"/>
              <a:gd name="connsiteY61" fmla="*/ 3285396 h 5364921"/>
              <a:gd name="connsiteX62" fmla="*/ 3921965 w 4048838"/>
              <a:gd name="connsiteY62" fmla="*/ 3286134 h 5364921"/>
              <a:gd name="connsiteX63" fmla="*/ 3898485 w 4048838"/>
              <a:gd name="connsiteY63" fmla="*/ 3288501 h 5364921"/>
              <a:gd name="connsiteX64" fmla="*/ 3821421 w 4048838"/>
              <a:gd name="connsiteY64" fmla="*/ 3334945 h 5364921"/>
              <a:gd name="connsiteX65" fmla="*/ 3800256 w 4048838"/>
              <a:gd name="connsiteY65" fmla="*/ 3371836 h 5364921"/>
              <a:gd name="connsiteX66" fmla="*/ 3800256 w 4048838"/>
              <a:gd name="connsiteY66" fmla="*/ 3435150 h 5364921"/>
              <a:gd name="connsiteX67" fmla="*/ 3721453 w 4048838"/>
              <a:gd name="connsiteY67" fmla="*/ 3554038 h 5364921"/>
              <a:gd name="connsiteX68" fmla="*/ 3673383 w 4048838"/>
              <a:gd name="connsiteY68" fmla="*/ 3563742 h 5364921"/>
              <a:gd name="connsiteX69" fmla="*/ 3673383 w 4048838"/>
              <a:gd name="connsiteY69" fmla="*/ 3564480 h 5364921"/>
              <a:gd name="connsiteX70" fmla="*/ 3649903 w 4048838"/>
              <a:gd name="connsiteY70" fmla="*/ 3566847 h 5364921"/>
              <a:gd name="connsiteX71" fmla="*/ 3550174 w 4048838"/>
              <a:gd name="connsiteY71" fmla="*/ 3652796 h 5364921"/>
              <a:gd name="connsiteX72" fmla="*/ 3550154 w 4048838"/>
              <a:gd name="connsiteY72" fmla="*/ 3652909 h 5364921"/>
              <a:gd name="connsiteX73" fmla="*/ 3550154 w 4048838"/>
              <a:gd name="connsiteY73" fmla="*/ 4212702 h 5364921"/>
              <a:gd name="connsiteX74" fmla="*/ 3471351 w 4048838"/>
              <a:gd name="connsiteY74" fmla="*/ 4331590 h 5364921"/>
              <a:gd name="connsiteX75" fmla="*/ 3423281 w 4048838"/>
              <a:gd name="connsiteY75" fmla="*/ 4341294 h 5364921"/>
              <a:gd name="connsiteX76" fmla="*/ 3423281 w 4048838"/>
              <a:gd name="connsiteY76" fmla="*/ 4342032 h 5364921"/>
              <a:gd name="connsiteX77" fmla="*/ 3399801 w 4048838"/>
              <a:gd name="connsiteY77" fmla="*/ 4344399 h 5364921"/>
              <a:gd name="connsiteX78" fmla="*/ 3300072 w 4048838"/>
              <a:gd name="connsiteY78" fmla="*/ 4430348 h 5364921"/>
              <a:gd name="connsiteX79" fmla="*/ 3299821 w 4048838"/>
              <a:gd name="connsiteY79" fmla="*/ 4431771 h 5364921"/>
              <a:gd name="connsiteX80" fmla="*/ 3299821 w 4048838"/>
              <a:gd name="connsiteY80" fmla="*/ 4700096 h 5364921"/>
              <a:gd name="connsiteX81" fmla="*/ 3170794 w 4048838"/>
              <a:gd name="connsiteY81" fmla="*/ 4829123 h 5364921"/>
              <a:gd name="connsiteX82" fmla="*/ 3170795 w 4048838"/>
              <a:gd name="connsiteY82" fmla="*/ 4829122 h 5364921"/>
              <a:gd name="connsiteX83" fmla="*/ 3041768 w 4048838"/>
              <a:gd name="connsiteY83" fmla="*/ 4700095 h 5364921"/>
              <a:gd name="connsiteX84" fmla="*/ 3041768 w 4048838"/>
              <a:gd name="connsiteY84" fmla="*/ 4420076 h 5364921"/>
              <a:gd name="connsiteX85" fmla="*/ 3039765 w 4048838"/>
              <a:gd name="connsiteY85" fmla="*/ 4408725 h 5364921"/>
              <a:gd name="connsiteX86" fmla="*/ 2940036 w 4048838"/>
              <a:gd name="connsiteY86" fmla="*/ 4322776 h 5364921"/>
              <a:gd name="connsiteX87" fmla="*/ 2916556 w 4048838"/>
              <a:gd name="connsiteY87" fmla="*/ 4320409 h 5364921"/>
              <a:gd name="connsiteX88" fmla="*/ 2916556 w 4048838"/>
              <a:gd name="connsiteY88" fmla="*/ 4319671 h 5364921"/>
              <a:gd name="connsiteX89" fmla="*/ 2868486 w 4048838"/>
              <a:gd name="connsiteY89" fmla="*/ 4309967 h 5364921"/>
              <a:gd name="connsiteX90" fmla="*/ 2789683 w 4048838"/>
              <a:gd name="connsiteY90" fmla="*/ 4191079 h 5364921"/>
              <a:gd name="connsiteX91" fmla="*/ 2789683 w 4048838"/>
              <a:gd name="connsiteY91" fmla="*/ 4100949 h 5364921"/>
              <a:gd name="connsiteX92" fmla="*/ 2781294 w 4048838"/>
              <a:gd name="connsiteY92" fmla="*/ 4059399 h 5364921"/>
              <a:gd name="connsiteX93" fmla="*/ 2662407 w 4048838"/>
              <a:gd name="connsiteY93" fmla="*/ 3980595 h 5364921"/>
              <a:gd name="connsiteX94" fmla="*/ 2543520 w 4048838"/>
              <a:gd name="connsiteY94" fmla="*/ 4059399 h 5364921"/>
              <a:gd name="connsiteX95" fmla="*/ 2541330 w 4048838"/>
              <a:gd name="connsiteY95" fmla="*/ 4070243 h 5364921"/>
              <a:gd name="connsiteX96" fmla="*/ 2541330 w 4048838"/>
              <a:gd name="connsiteY96" fmla="*/ 4311113 h 5364921"/>
              <a:gd name="connsiteX97" fmla="*/ 2462527 w 4048838"/>
              <a:gd name="connsiteY97" fmla="*/ 4430001 h 5364921"/>
              <a:gd name="connsiteX98" fmla="*/ 2414457 w 4048838"/>
              <a:gd name="connsiteY98" fmla="*/ 4439705 h 5364921"/>
              <a:gd name="connsiteX99" fmla="*/ 2414457 w 4048838"/>
              <a:gd name="connsiteY99" fmla="*/ 4440443 h 5364921"/>
              <a:gd name="connsiteX100" fmla="*/ 2390977 w 4048838"/>
              <a:gd name="connsiteY100" fmla="*/ 4442810 h 5364921"/>
              <a:gd name="connsiteX101" fmla="*/ 2291248 w 4048838"/>
              <a:gd name="connsiteY101" fmla="*/ 4528759 h 5364921"/>
              <a:gd name="connsiteX102" fmla="*/ 2290996 w 4048838"/>
              <a:gd name="connsiteY102" fmla="*/ 4530188 h 5364921"/>
              <a:gd name="connsiteX103" fmla="*/ 2290996 w 4048838"/>
              <a:gd name="connsiteY103" fmla="*/ 4634829 h 5364921"/>
              <a:gd name="connsiteX104" fmla="*/ 2161969 w 4048838"/>
              <a:gd name="connsiteY104" fmla="*/ 4763856 h 5364921"/>
              <a:gd name="connsiteX105" fmla="*/ 2161970 w 4048838"/>
              <a:gd name="connsiteY105" fmla="*/ 4763855 h 5364921"/>
              <a:gd name="connsiteX106" fmla="*/ 2032943 w 4048838"/>
              <a:gd name="connsiteY106" fmla="*/ 4634828 h 5364921"/>
              <a:gd name="connsiteX107" fmla="*/ 2032943 w 4048838"/>
              <a:gd name="connsiteY107" fmla="*/ 2080334 h 5364921"/>
              <a:gd name="connsiteX108" fmla="*/ 2032942 w 4048838"/>
              <a:gd name="connsiteY108" fmla="*/ 4651351 h 5364921"/>
              <a:gd name="connsiteX109" fmla="*/ 2022804 w 4048838"/>
              <a:gd name="connsiteY109" fmla="*/ 4601132 h 5364921"/>
              <a:gd name="connsiteX110" fmla="*/ 1903916 w 4048838"/>
              <a:gd name="connsiteY110" fmla="*/ 4522328 h 5364921"/>
              <a:gd name="connsiteX111" fmla="*/ 1785029 w 4048838"/>
              <a:gd name="connsiteY111" fmla="*/ 4601132 h 5364921"/>
              <a:gd name="connsiteX112" fmla="*/ 1775265 w 4048838"/>
              <a:gd name="connsiteY112" fmla="*/ 4649492 h 5364921"/>
              <a:gd name="connsiteX113" fmla="*/ 1775265 w 4048838"/>
              <a:gd name="connsiteY113" fmla="*/ 5235894 h 5364921"/>
              <a:gd name="connsiteX114" fmla="*/ 1646238 w 4048838"/>
              <a:gd name="connsiteY114" fmla="*/ 5364921 h 5364921"/>
              <a:gd name="connsiteX115" fmla="*/ 1646239 w 4048838"/>
              <a:gd name="connsiteY115" fmla="*/ 5364920 h 5364921"/>
              <a:gd name="connsiteX116" fmla="*/ 1517212 w 4048838"/>
              <a:gd name="connsiteY116" fmla="*/ 5235893 h 5364921"/>
              <a:gd name="connsiteX117" fmla="*/ 1517212 w 4048838"/>
              <a:gd name="connsiteY117" fmla="*/ 2080334 h 5364921"/>
              <a:gd name="connsiteX118" fmla="*/ 1517211 w 4048838"/>
              <a:gd name="connsiteY118" fmla="*/ 4338931 h 5364921"/>
              <a:gd name="connsiteX119" fmla="*/ 1507073 w 4048838"/>
              <a:gd name="connsiteY119" fmla="*/ 4288712 h 5364921"/>
              <a:gd name="connsiteX120" fmla="*/ 1388185 w 4048838"/>
              <a:gd name="connsiteY120" fmla="*/ 4209908 h 5364921"/>
              <a:gd name="connsiteX121" fmla="*/ 1269298 w 4048838"/>
              <a:gd name="connsiteY121" fmla="*/ 4288712 h 5364921"/>
              <a:gd name="connsiteX122" fmla="*/ 1265700 w 4048838"/>
              <a:gd name="connsiteY122" fmla="*/ 4306531 h 5364921"/>
              <a:gd name="connsiteX123" fmla="*/ 1265700 w 4048838"/>
              <a:gd name="connsiteY123" fmla="*/ 4615477 h 5364921"/>
              <a:gd name="connsiteX124" fmla="*/ 1136673 w 4048838"/>
              <a:gd name="connsiteY124" fmla="*/ 4744504 h 5364921"/>
              <a:gd name="connsiteX125" fmla="*/ 1136674 w 4048838"/>
              <a:gd name="connsiteY125" fmla="*/ 4744503 h 5364921"/>
              <a:gd name="connsiteX126" fmla="*/ 1007647 w 4048838"/>
              <a:gd name="connsiteY126" fmla="*/ 4615476 h 5364921"/>
              <a:gd name="connsiteX127" fmla="*/ 1007647 w 4048838"/>
              <a:gd name="connsiteY127" fmla="*/ 4568738 h 5364921"/>
              <a:gd name="connsiteX128" fmla="*/ 988978 w 4048838"/>
              <a:gd name="connsiteY128" fmla="*/ 4536196 h 5364921"/>
              <a:gd name="connsiteX129" fmla="*/ 911913 w 4048838"/>
              <a:gd name="connsiteY129" fmla="*/ 4489752 h 5364921"/>
              <a:gd name="connsiteX130" fmla="*/ 888433 w 4048838"/>
              <a:gd name="connsiteY130" fmla="*/ 4487385 h 5364921"/>
              <a:gd name="connsiteX131" fmla="*/ 888433 w 4048838"/>
              <a:gd name="connsiteY131" fmla="*/ 4486647 h 5364921"/>
              <a:gd name="connsiteX132" fmla="*/ 840363 w 4048838"/>
              <a:gd name="connsiteY132" fmla="*/ 4476943 h 5364921"/>
              <a:gd name="connsiteX133" fmla="*/ 761560 w 4048838"/>
              <a:gd name="connsiteY133" fmla="*/ 4358055 h 5364921"/>
              <a:gd name="connsiteX134" fmla="*/ 761560 w 4048838"/>
              <a:gd name="connsiteY134" fmla="*/ 4244071 h 5364921"/>
              <a:gd name="connsiteX135" fmla="*/ 753171 w 4048838"/>
              <a:gd name="connsiteY135" fmla="*/ 4202521 h 5364921"/>
              <a:gd name="connsiteX136" fmla="*/ 634284 w 4048838"/>
              <a:gd name="connsiteY136" fmla="*/ 4123717 h 5364921"/>
              <a:gd name="connsiteX137" fmla="*/ 515397 w 4048838"/>
              <a:gd name="connsiteY137" fmla="*/ 4202521 h 5364921"/>
              <a:gd name="connsiteX138" fmla="*/ 513207 w 4048838"/>
              <a:gd name="connsiteY138" fmla="*/ 4213366 h 5364921"/>
              <a:gd name="connsiteX139" fmla="*/ 513207 w 4048838"/>
              <a:gd name="connsiteY139" fmla="*/ 4366769 h 5364921"/>
              <a:gd name="connsiteX140" fmla="*/ 434404 w 4048838"/>
              <a:gd name="connsiteY140" fmla="*/ 4485657 h 5364921"/>
              <a:gd name="connsiteX141" fmla="*/ 386334 w 4048838"/>
              <a:gd name="connsiteY141" fmla="*/ 4495361 h 5364921"/>
              <a:gd name="connsiteX142" fmla="*/ 386334 w 4048838"/>
              <a:gd name="connsiteY142" fmla="*/ 4496099 h 5364921"/>
              <a:gd name="connsiteX143" fmla="*/ 362854 w 4048838"/>
              <a:gd name="connsiteY143" fmla="*/ 4498466 h 5364921"/>
              <a:gd name="connsiteX144" fmla="*/ 263125 w 4048838"/>
              <a:gd name="connsiteY144" fmla="*/ 4584415 h 5364921"/>
              <a:gd name="connsiteX145" fmla="*/ 260921 w 4048838"/>
              <a:gd name="connsiteY145" fmla="*/ 4596905 h 5364921"/>
              <a:gd name="connsiteX146" fmla="*/ 260921 w 4048838"/>
              <a:gd name="connsiteY146" fmla="*/ 4730813 h 5364921"/>
              <a:gd name="connsiteX147" fmla="*/ 131894 w 4048838"/>
              <a:gd name="connsiteY147" fmla="*/ 4859840 h 5364921"/>
              <a:gd name="connsiteX148" fmla="*/ 131895 w 4048838"/>
              <a:gd name="connsiteY148" fmla="*/ 4859839 h 5364921"/>
              <a:gd name="connsiteX149" fmla="*/ 2868 w 4048838"/>
              <a:gd name="connsiteY149" fmla="*/ 4730812 h 5364921"/>
              <a:gd name="connsiteX150" fmla="*/ 2868 w 4048838"/>
              <a:gd name="connsiteY150" fmla="*/ 4365558 h 5364921"/>
              <a:gd name="connsiteX151" fmla="*/ 664 w 4048838"/>
              <a:gd name="connsiteY151" fmla="*/ 4353068 h 5364921"/>
              <a:gd name="connsiteX152" fmla="*/ 0 w 4048838"/>
              <a:gd name="connsiteY152" fmla="*/ 4351789 h 5364921"/>
              <a:gd name="connsiteX153" fmla="*/ 0 w 4048838"/>
              <a:gd name="connsiteY153" fmla="*/ 858029 h 5364921"/>
              <a:gd name="connsiteX154" fmla="*/ 90123 w 4048838"/>
              <a:gd name="connsiteY154" fmla="*/ 858029 h 5364921"/>
              <a:gd name="connsiteX155" fmla="*/ 134300 w 4048838"/>
              <a:gd name="connsiteY155" fmla="*/ 866947 h 5364921"/>
              <a:gd name="connsiteX156" fmla="*/ 134300 w 4048838"/>
              <a:gd name="connsiteY156" fmla="*/ 867685 h 5364921"/>
              <a:gd name="connsiteX157" fmla="*/ 157780 w 4048838"/>
              <a:gd name="connsiteY157" fmla="*/ 870052 h 5364921"/>
              <a:gd name="connsiteX158" fmla="*/ 257509 w 4048838"/>
              <a:gd name="connsiteY158" fmla="*/ 956001 h 5364921"/>
              <a:gd name="connsiteX159" fmla="*/ 257760 w 4048838"/>
              <a:gd name="connsiteY159" fmla="*/ 957424 h 5364921"/>
              <a:gd name="connsiteX160" fmla="*/ 257760 w 4048838"/>
              <a:gd name="connsiteY160" fmla="*/ 1225749 h 5364921"/>
              <a:gd name="connsiteX161" fmla="*/ 386787 w 4048838"/>
              <a:gd name="connsiteY161" fmla="*/ 1354776 h 5364921"/>
              <a:gd name="connsiteX162" fmla="*/ 386786 w 4048838"/>
              <a:gd name="connsiteY162" fmla="*/ 1354775 h 5364921"/>
              <a:gd name="connsiteX163" fmla="*/ 515813 w 4048838"/>
              <a:gd name="connsiteY163" fmla="*/ 1225748 h 5364921"/>
              <a:gd name="connsiteX164" fmla="*/ 515813 w 4048838"/>
              <a:gd name="connsiteY164" fmla="*/ 945729 h 5364921"/>
              <a:gd name="connsiteX165" fmla="*/ 517816 w 4048838"/>
              <a:gd name="connsiteY165" fmla="*/ 934378 h 5364921"/>
              <a:gd name="connsiteX166" fmla="*/ 617545 w 4048838"/>
              <a:gd name="connsiteY166" fmla="*/ 848429 h 5364921"/>
              <a:gd name="connsiteX167" fmla="*/ 641025 w 4048838"/>
              <a:gd name="connsiteY167" fmla="*/ 846062 h 5364921"/>
              <a:gd name="connsiteX168" fmla="*/ 641025 w 4048838"/>
              <a:gd name="connsiteY168" fmla="*/ 845324 h 5364921"/>
              <a:gd name="connsiteX169" fmla="*/ 689095 w 4048838"/>
              <a:gd name="connsiteY169" fmla="*/ 835620 h 5364921"/>
              <a:gd name="connsiteX170" fmla="*/ 767898 w 4048838"/>
              <a:gd name="connsiteY170" fmla="*/ 716732 h 5364921"/>
              <a:gd name="connsiteX171" fmla="*/ 767898 w 4048838"/>
              <a:gd name="connsiteY171" fmla="*/ 626602 h 5364921"/>
              <a:gd name="connsiteX172" fmla="*/ 776287 w 4048838"/>
              <a:gd name="connsiteY172" fmla="*/ 585052 h 5364921"/>
              <a:gd name="connsiteX173" fmla="*/ 895174 w 4048838"/>
              <a:gd name="connsiteY173" fmla="*/ 506248 h 5364921"/>
              <a:gd name="connsiteX174" fmla="*/ 1014061 w 4048838"/>
              <a:gd name="connsiteY174" fmla="*/ 585052 h 5364921"/>
              <a:gd name="connsiteX175" fmla="*/ 1016251 w 4048838"/>
              <a:gd name="connsiteY175" fmla="*/ 595896 h 5364921"/>
              <a:gd name="connsiteX176" fmla="*/ 1016251 w 4048838"/>
              <a:gd name="connsiteY176" fmla="*/ 836766 h 5364921"/>
              <a:gd name="connsiteX177" fmla="*/ 1095054 w 4048838"/>
              <a:gd name="connsiteY177" fmla="*/ 955654 h 5364921"/>
              <a:gd name="connsiteX178" fmla="*/ 1143124 w 4048838"/>
              <a:gd name="connsiteY178" fmla="*/ 965358 h 5364921"/>
              <a:gd name="connsiteX179" fmla="*/ 1143124 w 4048838"/>
              <a:gd name="connsiteY179" fmla="*/ 966096 h 5364921"/>
              <a:gd name="connsiteX180" fmla="*/ 1166604 w 4048838"/>
              <a:gd name="connsiteY180" fmla="*/ 968463 h 5364921"/>
              <a:gd name="connsiteX181" fmla="*/ 1266333 w 4048838"/>
              <a:gd name="connsiteY181" fmla="*/ 1054412 h 5364921"/>
              <a:gd name="connsiteX182" fmla="*/ 1266585 w 4048838"/>
              <a:gd name="connsiteY182" fmla="*/ 1055841 h 5364921"/>
              <a:gd name="connsiteX183" fmla="*/ 1266585 w 4048838"/>
              <a:gd name="connsiteY183" fmla="*/ 1160482 h 5364921"/>
              <a:gd name="connsiteX184" fmla="*/ 1395612 w 4048838"/>
              <a:gd name="connsiteY184" fmla="*/ 1289509 h 5364921"/>
              <a:gd name="connsiteX185" fmla="*/ 1395611 w 4048838"/>
              <a:gd name="connsiteY185" fmla="*/ 1289508 h 5364921"/>
              <a:gd name="connsiteX186" fmla="*/ 1524638 w 4048838"/>
              <a:gd name="connsiteY186" fmla="*/ 1160481 h 5364921"/>
              <a:gd name="connsiteX0" fmla="*/ 1524638 w 4048838"/>
              <a:gd name="connsiteY0" fmla="*/ 0 h 5364921"/>
              <a:gd name="connsiteX1" fmla="*/ 1524639 w 4048838"/>
              <a:gd name="connsiteY1" fmla="*/ 0 h 5364921"/>
              <a:gd name="connsiteX2" fmla="*/ 1524639 w 4048838"/>
              <a:gd name="connsiteY2" fmla="*/ 1177004 h 5364921"/>
              <a:gd name="connsiteX3" fmla="*/ 1534777 w 4048838"/>
              <a:gd name="connsiteY3" fmla="*/ 1126785 h 5364921"/>
              <a:gd name="connsiteX4" fmla="*/ 1653665 w 4048838"/>
              <a:gd name="connsiteY4" fmla="*/ 1047981 h 5364921"/>
              <a:gd name="connsiteX5" fmla="*/ 1772552 w 4048838"/>
              <a:gd name="connsiteY5" fmla="*/ 1126785 h 5364921"/>
              <a:gd name="connsiteX6" fmla="*/ 1782316 w 4048838"/>
              <a:gd name="connsiteY6" fmla="*/ 1175145 h 5364921"/>
              <a:gd name="connsiteX7" fmla="*/ 1782316 w 4048838"/>
              <a:gd name="connsiteY7" fmla="*/ 1761547 h 5364921"/>
              <a:gd name="connsiteX8" fmla="*/ 1911343 w 4048838"/>
              <a:gd name="connsiteY8" fmla="*/ 1890574 h 5364921"/>
              <a:gd name="connsiteX9" fmla="*/ 1911342 w 4048838"/>
              <a:gd name="connsiteY9" fmla="*/ 1890573 h 5364921"/>
              <a:gd name="connsiteX10" fmla="*/ 2040369 w 4048838"/>
              <a:gd name="connsiteY10" fmla="*/ 1761546 h 5364921"/>
              <a:gd name="connsiteX11" fmla="*/ 2040369 w 4048838"/>
              <a:gd name="connsiteY11" fmla="*/ 0 h 5364921"/>
              <a:gd name="connsiteX12" fmla="*/ 2040370 w 4048838"/>
              <a:gd name="connsiteY12" fmla="*/ 864584 h 5364921"/>
              <a:gd name="connsiteX13" fmla="*/ 2050508 w 4048838"/>
              <a:gd name="connsiteY13" fmla="*/ 814365 h 5364921"/>
              <a:gd name="connsiteX14" fmla="*/ 2169396 w 4048838"/>
              <a:gd name="connsiteY14" fmla="*/ 735561 h 5364921"/>
              <a:gd name="connsiteX15" fmla="*/ 2288283 w 4048838"/>
              <a:gd name="connsiteY15" fmla="*/ 814365 h 5364921"/>
              <a:gd name="connsiteX16" fmla="*/ 2291881 w 4048838"/>
              <a:gd name="connsiteY16" fmla="*/ 832184 h 5364921"/>
              <a:gd name="connsiteX17" fmla="*/ 2291881 w 4048838"/>
              <a:gd name="connsiteY17" fmla="*/ 1141130 h 5364921"/>
              <a:gd name="connsiteX18" fmla="*/ 2420908 w 4048838"/>
              <a:gd name="connsiteY18" fmla="*/ 1270157 h 5364921"/>
              <a:gd name="connsiteX19" fmla="*/ 2420907 w 4048838"/>
              <a:gd name="connsiteY19" fmla="*/ 1270156 h 5364921"/>
              <a:gd name="connsiteX20" fmla="*/ 2549934 w 4048838"/>
              <a:gd name="connsiteY20" fmla="*/ 1141129 h 5364921"/>
              <a:gd name="connsiteX21" fmla="*/ 2549934 w 4048838"/>
              <a:gd name="connsiteY21" fmla="*/ 1094391 h 5364921"/>
              <a:gd name="connsiteX22" fmla="*/ 2568603 w 4048838"/>
              <a:gd name="connsiteY22" fmla="*/ 1061849 h 5364921"/>
              <a:gd name="connsiteX23" fmla="*/ 2645668 w 4048838"/>
              <a:gd name="connsiteY23" fmla="*/ 1015405 h 5364921"/>
              <a:gd name="connsiteX24" fmla="*/ 2669148 w 4048838"/>
              <a:gd name="connsiteY24" fmla="*/ 1013038 h 5364921"/>
              <a:gd name="connsiteX25" fmla="*/ 2669148 w 4048838"/>
              <a:gd name="connsiteY25" fmla="*/ 1012300 h 5364921"/>
              <a:gd name="connsiteX26" fmla="*/ 2717218 w 4048838"/>
              <a:gd name="connsiteY26" fmla="*/ 1002596 h 5364921"/>
              <a:gd name="connsiteX27" fmla="*/ 2796021 w 4048838"/>
              <a:gd name="connsiteY27" fmla="*/ 883708 h 5364921"/>
              <a:gd name="connsiteX28" fmla="*/ 2796021 w 4048838"/>
              <a:gd name="connsiteY28" fmla="*/ 769724 h 5364921"/>
              <a:gd name="connsiteX29" fmla="*/ 2804410 w 4048838"/>
              <a:gd name="connsiteY29" fmla="*/ 728174 h 5364921"/>
              <a:gd name="connsiteX30" fmla="*/ 2923297 w 4048838"/>
              <a:gd name="connsiteY30" fmla="*/ 649370 h 5364921"/>
              <a:gd name="connsiteX31" fmla="*/ 3042184 w 4048838"/>
              <a:gd name="connsiteY31" fmla="*/ 728174 h 5364921"/>
              <a:gd name="connsiteX32" fmla="*/ 3044374 w 4048838"/>
              <a:gd name="connsiteY32" fmla="*/ 739019 h 5364921"/>
              <a:gd name="connsiteX33" fmla="*/ 3044374 w 4048838"/>
              <a:gd name="connsiteY33" fmla="*/ 892422 h 5364921"/>
              <a:gd name="connsiteX34" fmla="*/ 3123177 w 4048838"/>
              <a:gd name="connsiteY34" fmla="*/ 1011310 h 5364921"/>
              <a:gd name="connsiteX35" fmla="*/ 3171247 w 4048838"/>
              <a:gd name="connsiteY35" fmla="*/ 1021014 h 5364921"/>
              <a:gd name="connsiteX36" fmla="*/ 3171247 w 4048838"/>
              <a:gd name="connsiteY36" fmla="*/ 1021752 h 5364921"/>
              <a:gd name="connsiteX37" fmla="*/ 3194727 w 4048838"/>
              <a:gd name="connsiteY37" fmla="*/ 1024119 h 5364921"/>
              <a:gd name="connsiteX38" fmla="*/ 3294455 w 4048838"/>
              <a:gd name="connsiteY38" fmla="*/ 1110068 h 5364921"/>
              <a:gd name="connsiteX39" fmla="*/ 3296659 w 4048838"/>
              <a:gd name="connsiteY39" fmla="*/ 1122558 h 5364921"/>
              <a:gd name="connsiteX40" fmla="*/ 3296659 w 4048838"/>
              <a:gd name="connsiteY40" fmla="*/ 1256466 h 5364921"/>
              <a:gd name="connsiteX41" fmla="*/ 3425686 w 4048838"/>
              <a:gd name="connsiteY41" fmla="*/ 1385493 h 5364921"/>
              <a:gd name="connsiteX42" fmla="*/ 3425685 w 4048838"/>
              <a:gd name="connsiteY42" fmla="*/ 1385492 h 5364921"/>
              <a:gd name="connsiteX43" fmla="*/ 3554712 w 4048838"/>
              <a:gd name="connsiteY43" fmla="*/ 1256465 h 5364921"/>
              <a:gd name="connsiteX44" fmla="*/ 3554712 w 4048838"/>
              <a:gd name="connsiteY44" fmla="*/ 891211 h 5364921"/>
              <a:gd name="connsiteX45" fmla="*/ 3556916 w 4048838"/>
              <a:gd name="connsiteY45" fmla="*/ 878721 h 5364921"/>
              <a:gd name="connsiteX46" fmla="*/ 3656645 w 4048838"/>
              <a:gd name="connsiteY46" fmla="*/ 792772 h 5364921"/>
              <a:gd name="connsiteX47" fmla="*/ 3680125 w 4048838"/>
              <a:gd name="connsiteY47" fmla="*/ 790405 h 5364921"/>
              <a:gd name="connsiteX48" fmla="*/ 3680125 w 4048838"/>
              <a:gd name="connsiteY48" fmla="*/ 789667 h 5364921"/>
              <a:gd name="connsiteX49" fmla="*/ 3728195 w 4048838"/>
              <a:gd name="connsiteY49" fmla="*/ 779963 h 5364921"/>
              <a:gd name="connsiteX50" fmla="*/ 3806998 w 4048838"/>
              <a:gd name="connsiteY50" fmla="*/ 661075 h 5364921"/>
              <a:gd name="connsiteX51" fmla="*/ 3806998 w 4048838"/>
              <a:gd name="connsiteY51" fmla="*/ 284700 h 5364921"/>
              <a:gd name="connsiteX52" fmla="*/ 3815387 w 4048838"/>
              <a:gd name="connsiteY52" fmla="*/ 243150 h 5364921"/>
              <a:gd name="connsiteX53" fmla="*/ 3934274 w 4048838"/>
              <a:gd name="connsiteY53" fmla="*/ 164346 h 5364921"/>
              <a:gd name="connsiteX54" fmla="*/ 4033837 w 4048838"/>
              <a:gd name="connsiteY54" fmla="*/ 211300 h 5364921"/>
              <a:gd name="connsiteX55" fmla="*/ 4047851 w 4048838"/>
              <a:gd name="connsiteY55" fmla="*/ 234398 h 5364921"/>
              <a:gd name="connsiteX56" fmla="*/ 4047851 w 4048838"/>
              <a:gd name="connsiteY56" fmla="*/ 2080334 h 5364921"/>
              <a:gd name="connsiteX57" fmla="*/ 4048838 w 4048838"/>
              <a:gd name="connsiteY57" fmla="*/ 2080334 h 5364921"/>
              <a:gd name="connsiteX58" fmla="*/ 4048838 w 4048838"/>
              <a:gd name="connsiteY58" fmla="*/ 3156804 h 5364921"/>
              <a:gd name="connsiteX59" fmla="*/ 3970035 w 4048838"/>
              <a:gd name="connsiteY59" fmla="*/ 3275692 h 5364921"/>
              <a:gd name="connsiteX60" fmla="*/ 3921965 w 4048838"/>
              <a:gd name="connsiteY60" fmla="*/ 3285396 h 5364921"/>
              <a:gd name="connsiteX61" fmla="*/ 3921965 w 4048838"/>
              <a:gd name="connsiteY61" fmla="*/ 3286134 h 5364921"/>
              <a:gd name="connsiteX62" fmla="*/ 3898485 w 4048838"/>
              <a:gd name="connsiteY62" fmla="*/ 3288501 h 5364921"/>
              <a:gd name="connsiteX63" fmla="*/ 3821421 w 4048838"/>
              <a:gd name="connsiteY63" fmla="*/ 3334945 h 5364921"/>
              <a:gd name="connsiteX64" fmla="*/ 3800256 w 4048838"/>
              <a:gd name="connsiteY64" fmla="*/ 3371836 h 5364921"/>
              <a:gd name="connsiteX65" fmla="*/ 3800256 w 4048838"/>
              <a:gd name="connsiteY65" fmla="*/ 3435150 h 5364921"/>
              <a:gd name="connsiteX66" fmla="*/ 3721453 w 4048838"/>
              <a:gd name="connsiteY66" fmla="*/ 3554038 h 5364921"/>
              <a:gd name="connsiteX67" fmla="*/ 3673383 w 4048838"/>
              <a:gd name="connsiteY67" fmla="*/ 3563742 h 5364921"/>
              <a:gd name="connsiteX68" fmla="*/ 3673383 w 4048838"/>
              <a:gd name="connsiteY68" fmla="*/ 3564480 h 5364921"/>
              <a:gd name="connsiteX69" fmla="*/ 3649903 w 4048838"/>
              <a:gd name="connsiteY69" fmla="*/ 3566847 h 5364921"/>
              <a:gd name="connsiteX70" fmla="*/ 3550174 w 4048838"/>
              <a:gd name="connsiteY70" fmla="*/ 3652796 h 5364921"/>
              <a:gd name="connsiteX71" fmla="*/ 3550154 w 4048838"/>
              <a:gd name="connsiteY71" fmla="*/ 3652909 h 5364921"/>
              <a:gd name="connsiteX72" fmla="*/ 3550154 w 4048838"/>
              <a:gd name="connsiteY72" fmla="*/ 4212702 h 5364921"/>
              <a:gd name="connsiteX73" fmla="*/ 3471351 w 4048838"/>
              <a:gd name="connsiteY73" fmla="*/ 4331590 h 5364921"/>
              <a:gd name="connsiteX74" fmla="*/ 3423281 w 4048838"/>
              <a:gd name="connsiteY74" fmla="*/ 4341294 h 5364921"/>
              <a:gd name="connsiteX75" fmla="*/ 3423281 w 4048838"/>
              <a:gd name="connsiteY75" fmla="*/ 4342032 h 5364921"/>
              <a:gd name="connsiteX76" fmla="*/ 3399801 w 4048838"/>
              <a:gd name="connsiteY76" fmla="*/ 4344399 h 5364921"/>
              <a:gd name="connsiteX77" fmla="*/ 3300072 w 4048838"/>
              <a:gd name="connsiteY77" fmla="*/ 4430348 h 5364921"/>
              <a:gd name="connsiteX78" fmla="*/ 3299821 w 4048838"/>
              <a:gd name="connsiteY78" fmla="*/ 4431771 h 5364921"/>
              <a:gd name="connsiteX79" fmla="*/ 3299821 w 4048838"/>
              <a:gd name="connsiteY79" fmla="*/ 4700096 h 5364921"/>
              <a:gd name="connsiteX80" fmla="*/ 3170794 w 4048838"/>
              <a:gd name="connsiteY80" fmla="*/ 4829123 h 5364921"/>
              <a:gd name="connsiteX81" fmla="*/ 3170795 w 4048838"/>
              <a:gd name="connsiteY81" fmla="*/ 4829122 h 5364921"/>
              <a:gd name="connsiteX82" fmla="*/ 3041768 w 4048838"/>
              <a:gd name="connsiteY82" fmla="*/ 4700095 h 5364921"/>
              <a:gd name="connsiteX83" fmla="*/ 3041768 w 4048838"/>
              <a:gd name="connsiteY83" fmla="*/ 4420076 h 5364921"/>
              <a:gd name="connsiteX84" fmla="*/ 3039765 w 4048838"/>
              <a:gd name="connsiteY84" fmla="*/ 4408725 h 5364921"/>
              <a:gd name="connsiteX85" fmla="*/ 2940036 w 4048838"/>
              <a:gd name="connsiteY85" fmla="*/ 4322776 h 5364921"/>
              <a:gd name="connsiteX86" fmla="*/ 2916556 w 4048838"/>
              <a:gd name="connsiteY86" fmla="*/ 4320409 h 5364921"/>
              <a:gd name="connsiteX87" fmla="*/ 2916556 w 4048838"/>
              <a:gd name="connsiteY87" fmla="*/ 4319671 h 5364921"/>
              <a:gd name="connsiteX88" fmla="*/ 2868486 w 4048838"/>
              <a:gd name="connsiteY88" fmla="*/ 4309967 h 5364921"/>
              <a:gd name="connsiteX89" fmla="*/ 2789683 w 4048838"/>
              <a:gd name="connsiteY89" fmla="*/ 4191079 h 5364921"/>
              <a:gd name="connsiteX90" fmla="*/ 2789683 w 4048838"/>
              <a:gd name="connsiteY90" fmla="*/ 4100949 h 5364921"/>
              <a:gd name="connsiteX91" fmla="*/ 2781294 w 4048838"/>
              <a:gd name="connsiteY91" fmla="*/ 4059399 h 5364921"/>
              <a:gd name="connsiteX92" fmla="*/ 2662407 w 4048838"/>
              <a:gd name="connsiteY92" fmla="*/ 3980595 h 5364921"/>
              <a:gd name="connsiteX93" fmla="*/ 2543520 w 4048838"/>
              <a:gd name="connsiteY93" fmla="*/ 4059399 h 5364921"/>
              <a:gd name="connsiteX94" fmla="*/ 2541330 w 4048838"/>
              <a:gd name="connsiteY94" fmla="*/ 4070243 h 5364921"/>
              <a:gd name="connsiteX95" fmla="*/ 2541330 w 4048838"/>
              <a:gd name="connsiteY95" fmla="*/ 4311113 h 5364921"/>
              <a:gd name="connsiteX96" fmla="*/ 2462527 w 4048838"/>
              <a:gd name="connsiteY96" fmla="*/ 4430001 h 5364921"/>
              <a:gd name="connsiteX97" fmla="*/ 2414457 w 4048838"/>
              <a:gd name="connsiteY97" fmla="*/ 4439705 h 5364921"/>
              <a:gd name="connsiteX98" fmla="*/ 2414457 w 4048838"/>
              <a:gd name="connsiteY98" fmla="*/ 4440443 h 5364921"/>
              <a:gd name="connsiteX99" fmla="*/ 2390977 w 4048838"/>
              <a:gd name="connsiteY99" fmla="*/ 4442810 h 5364921"/>
              <a:gd name="connsiteX100" fmla="*/ 2291248 w 4048838"/>
              <a:gd name="connsiteY100" fmla="*/ 4528759 h 5364921"/>
              <a:gd name="connsiteX101" fmla="*/ 2290996 w 4048838"/>
              <a:gd name="connsiteY101" fmla="*/ 4530188 h 5364921"/>
              <a:gd name="connsiteX102" fmla="*/ 2290996 w 4048838"/>
              <a:gd name="connsiteY102" fmla="*/ 4634829 h 5364921"/>
              <a:gd name="connsiteX103" fmla="*/ 2161969 w 4048838"/>
              <a:gd name="connsiteY103" fmla="*/ 4763856 h 5364921"/>
              <a:gd name="connsiteX104" fmla="*/ 2161970 w 4048838"/>
              <a:gd name="connsiteY104" fmla="*/ 4763855 h 5364921"/>
              <a:gd name="connsiteX105" fmla="*/ 2032943 w 4048838"/>
              <a:gd name="connsiteY105" fmla="*/ 4634828 h 5364921"/>
              <a:gd name="connsiteX106" fmla="*/ 2032943 w 4048838"/>
              <a:gd name="connsiteY106" fmla="*/ 2080334 h 5364921"/>
              <a:gd name="connsiteX107" fmla="*/ 2032942 w 4048838"/>
              <a:gd name="connsiteY107" fmla="*/ 4651351 h 5364921"/>
              <a:gd name="connsiteX108" fmla="*/ 2022804 w 4048838"/>
              <a:gd name="connsiteY108" fmla="*/ 4601132 h 5364921"/>
              <a:gd name="connsiteX109" fmla="*/ 1903916 w 4048838"/>
              <a:gd name="connsiteY109" fmla="*/ 4522328 h 5364921"/>
              <a:gd name="connsiteX110" fmla="*/ 1785029 w 4048838"/>
              <a:gd name="connsiteY110" fmla="*/ 4601132 h 5364921"/>
              <a:gd name="connsiteX111" fmla="*/ 1775265 w 4048838"/>
              <a:gd name="connsiteY111" fmla="*/ 4649492 h 5364921"/>
              <a:gd name="connsiteX112" fmla="*/ 1775265 w 4048838"/>
              <a:gd name="connsiteY112" fmla="*/ 5235894 h 5364921"/>
              <a:gd name="connsiteX113" fmla="*/ 1646238 w 4048838"/>
              <a:gd name="connsiteY113" fmla="*/ 5364921 h 5364921"/>
              <a:gd name="connsiteX114" fmla="*/ 1646239 w 4048838"/>
              <a:gd name="connsiteY114" fmla="*/ 5364920 h 5364921"/>
              <a:gd name="connsiteX115" fmla="*/ 1517212 w 4048838"/>
              <a:gd name="connsiteY115" fmla="*/ 5235893 h 5364921"/>
              <a:gd name="connsiteX116" fmla="*/ 1517212 w 4048838"/>
              <a:gd name="connsiteY116" fmla="*/ 2080334 h 5364921"/>
              <a:gd name="connsiteX117" fmla="*/ 1517211 w 4048838"/>
              <a:gd name="connsiteY117" fmla="*/ 4338931 h 5364921"/>
              <a:gd name="connsiteX118" fmla="*/ 1507073 w 4048838"/>
              <a:gd name="connsiteY118" fmla="*/ 4288712 h 5364921"/>
              <a:gd name="connsiteX119" fmla="*/ 1388185 w 4048838"/>
              <a:gd name="connsiteY119" fmla="*/ 4209908 h 5364921"/>
              <a:gd name="connsiteX120" fmla="*/ 1269298 w 4048838"/>
              <a:gd name="connsiteY120" fmla="*/ 4288712 h 5364921"/>
              <a:gd name="connsiteX121" fmla="*/ 1265700 w 4048838"/>
              <a:gd name="connsiteY121" fmla="*/ 4306531 h 5364921"/>
              <a:gd name="connsiteX122" fmla="*/ 1265700 w 4048838"/>
              <a:gd name="connsiteY122" fmla="*/ 4615477 h 5364921"/>
              <a:gd name="connsiteX123" fmla="*/ 1136673 w 4048838"/>
              <a:gd name="connsiteY123" fmla="*/ 4744504 h 5364921"/>
              <a:gd name="connsiteX124" fmla="*/ 1136674 w 4048838"/>
              <a:gd name="connsiteY124" fmla="*/ 4744503 h 5364921"/>
              <a:gd name="connsiteX125" fmla="*/ 1007647 w 4048838"/>
              <a:gd name="connsiteY125" fmla="*/ 4615476 h 5364921"/>
              <a:gd name="connsiteX126" fmla="*/ 1007647 w 4048838"/>
              <a:gd name="connsiteY126" fmla="*/ 4568738 h 5364921"/>
              <a:gd name="connsiteX127" fmla="*/ 988978 w 4048838"/>
              <a:gd name="connsiteY127" fmla="*/ 4536196 h 5364921"/>
              <a:gd name="connsiteX128" fmla="*/ 911913 w 4048838"/>
              <a:gd name="connsiteY128" fmla="*/ 4489752 h 5364921"/>
              <a:gd name="connsiteX129" fmla="*/ 888433 w 4048838"/>
              <a:gd name="connsiteY129" fmla="*/ 4487385 h 5364921"/>
              <a:gd name="connsiteX130" fmla="*/ 888433 w 4048838"/>
              <a:gd name="connsiteY130" fmla="*/ 4486647 h 5364921"/>
              <a:gd name="connsiteX131" fmla="*/ 840363 w 4048838"/>
              <a:gd name="connsiteY131" fmla="*/ 4476943 h 5364921"/>
              <a:gd name="connsiteX132" fmla="*/ 761560 w 4048838"/>
              <a:gd name="connsiteY132" fmla="*/ 4358055 h 5364921"/>
              <a:gd name="connsiteX133" fmla="*/ 761560 w 4048838"/>
              <a:gd name="connsiteY133" fmla="*/ 4244071 h 5364921"/>
              <a:gd name="connsiteX134" fmla="*/ 753171 w 4048838"/>
              <a:gd name="connsiteY134" fmla="*/ 4202521 h 5364921"/>
              <a:gd name="connsiteX135" fmla="*/ 634284 w 4048838"/>
              <a:gd name="connsiteY135" fmla="*/ 4123717 h 5364921"/>
              <a:gd name="connsiteX136" fmla="*/ 515397 w 4048838"/>
              <a:gd name="connsiteY136" fmla="*/ 4202521 h 5364921"/>
              <a:gd name="connsiteX137" fmla="*/ 513207 w 4048838"/>
              <a:gd name="connsiteY137" fmla="*/ 4213366 h 5364921"/>
              <a:gd name="connsiteX138" fmla="*/ 513207 w 4048838"/>
              <a:gd name="connsiteY138" fmla="*/ 4366769 h 5364921"/>
              <a:gd name="connsiteX139" fmla="*/ 434404 w 4048838"/>
              <a:gd name="connsiteY139" fmla="*/ 4485657 h 5364921"/>
              <a:gd name="connsiteX140" fmla="*/ 386334 w 4048838"/>
              <a:gd name="connsiteY140" fmla="*/ 4495361 h 5364921"/>
              <a:gd name="connsiteX141" fmla="*/ 386334 w 4048838"/>
              <a:gd name="connsiteY141" fmla="*/ 4496099 h 5364921"/>
              <a:gd name="connsiteX142" fmla="*/ 362854 w 4048838"/>
              <a:gd name="connsiteY142" fmla="*/ 4498466 h 5364921"/>
              <a:gd name="connsiteX143" fmla="*/ 263125 w 4048838"/>
              <a:gd name="connsiteY143" fmla="*/ 4584415 h 5364921"/>
              <a:gd name="connsiteX144" fmla="*/ 260921 w 4048838"/>
              <a:gd name="connsiteY144" fmla="*/ 4596905 h 5364921"/>
              <a:gd name="connsiteX145" fmla="*/ 260921 w 4048838"/>
              <a:gd name="connsiteY145" fmla="*/ 4730813 h 5364921"/>
              <a:gd name="connsiteX146" fmla="*/ 131894 w 4048838"/>
              <a:gd name="connsiteY146" fmla="*/ 4859840 h 5364921"/>
              <a:gd name="connsiteX147" fmla="*/ 131895 w 4048838"/>
              <a:gd name="connsiteY147" fmla="*/ 4859839 h 5364921"/>
              <a:gd name="connsiteX148" fmla="*/ 2868 w 4048838"/>
              <a:gd name="connsiteY148" fmla="*/ 4730812 h 5364921"/>
              <a:gd name="connsiteX149" fmla="*/ 2868 w 4048838"/>
              <a:gd name="connsiteY149" fmla="*/ 4365558 h 5364921"/>
              <a:gd name="connsiteX150" fmla="*/ 664 w 4048838"/>
              <a:gd name="connsiteY150" fmla="*/ 4353068 h 5364921"/>
              <a:gd name="connsiteX151" fmla="*/ 0 w 4048838"/>
              <a:gd name="connsiteY151" fmla="*/ 4351789 h 5364921"/>
              <a:gd name="connsiteX152" fmla="*/ 0 w 4048838"/>
              <a:gd name="connsiteY152" fmla="*/ 858029 h 5364921"/>
              <a:gd name="connsiteX153" fmla="*/ 90123 w 4048838"/>
              <a:gd name="connsiteY153" fmla="*/ 858029 h 5364921"/>
              <a:gd name="connsiteX154" fmla="*/ 134300 w 4048838"/>
              <a:gd name="connsiteY154" fmla="*/ 866947 h 5364921"/>
              <a:gd name="connsiteX155" fmla="*/ 134300 w 4048838"/>
              <a:gd name="connsiteY155" fmla="*/ 867685 h 5364921"/>
              <a:gd name="connsiteX156" fmla="*/ 157780 w 4048838"/>
              <a:gd name="connsiteY156" fmla="*/ 870052 h 5364921"/>
              <a:gd name="connsiteX157" fmla="*/ 257509 w 4048838"/>
              <a:gd name="connsiteY157" fmla="*/ 956001 h 5364921"/>
              <a:gd name="connsiteX158" fmla="*/ 257760 w 4048838"/>
              <a:gd name="connsiteY158" fmla="*/ 957424 h 5364921"/>
              <a:gd name="connsiteX159" fmla="*/ 257760 w 4048838"/>
              <a:gd name="connsiteY159" fmla="*/ 1225749 h 5364921"/>
              <a:gd name="connsiteX160" fmla="*/ 386787 w 4048838"/>
              <a:gd name="connsiteY160" fmla="*/ 1354776 h 5364921"/>
              <a:gd name="connsiteX161" fmla="*/ 386786 w 4048838"/>
              <a:gd name="connsiteY161" fmla="*/ 1354775 h 5364921"/>
              <a:gd name="connsiteX162" fmla="*/ 515813 w 4048838"/>
              <a:gd name="connsiteY162" fmla="*/ 1225748 h 5364921"/>
              <a:gd name="connsiteX163" fmla="*/ 515813 w 4048838"/>
              <a:gd name="connsiteY163" fmla="*/ 945729 h 5364921"/>
              <a:gd name="connsiteX164" fmla="*/ 517816 w 4048838"/>
              <a:gd name="connsiteY164" fmla="*/ 934378 h 5364921"/>
              <a:gd name="connsiteX165" fmla="*/ 617545 w 4048838"/>
              <a:gd name="connsiteY165" fmla="*/ 848429 h 5364921"/>
              <a:gd name="connsiteX166" fmla="*/ 641025 w 4048838"/>
              <a:gd name="connsiteY166" fmla="*/ 846062 h 5364921"/>
              <a:gd name="connsiteX167" fmla="*/ 641025 w 4048838"/>
              <a:gd name="connsiteY167" fmla="*/ 845324 h 5364921"/>
              <a:gd name="connsiteX168" fmla="*/ 689095 w 4048838"/>
              <a:gd name="connsiteY168" fmla="*/ 835620 h 5364921"/>
              <a:gd name="connsiteX169" fmla="*/ 767898 w 4048838"/>
              <a:gd name="connsiteY169" fmla="*/ 716732 h 5364921"/>
              <a:gd name="connsiteX170" fmla="*/ 767898 w 4048838"/>
              <a:gd name="connsiteY170" fmla="*/ 626602 h 5364921"/>
              <a:gd name="connsiteX171" fmla="*/ 776287 w 4048838"/>
              <a:gd name="connsiteY171" fmla="*/ 585052 h 5364921"/>
              <a:gd name="connsiteX172" fmla="*/ 895174 w 4048838"/>
              <a:gd name="connsiteY172" fmla="*/ 506248 h 5364921"/>
              <a:gd name="connsiteX173" fmla="*/ 1014061 w 4048838"/>
              <a:gd name="connsiteY173" fmla="*/ 585052 h 5364921"/>
              <a:gd name="connsiteX174" fmla="*/ 1016251 w 4048838"/>
              <a:gd name="connsiteY174" fmla="*/ 595896 h 5364921"/>
              <a:gd name="connsiteX175" fmla="*/ 1016251 w 4048838"/>
              <a:gd name="connsiteY175" fmla="*/ 836766 h 5364921"/>
              <a:gd name="connsiteX176" fmla="*/ 1095054 w 4048838"/>
              <a:gd name="connsiteY176" fmla="*/ 955654 h 5364921"/>
              <a:gd name="connsiteX177" fmla="*/ 1143124 w 4048838"/>
              <a:gd name="connsiteY177" fmla="*/ 965358 h 5364921"/>
              <a:gd name="connsiteX178" fmla="*/ 1143124 w 4048838"/>
              <a:gd name="connsiteY178" fmla="*/ 966096 h 5364921"/>
              <a:gd name="connsiteX179" fmla="*/ 1166604 w 4048838"/>
              <a:gd name="connsiteY179" fmla="*/ 968463 h 5364921"/>
              <a:gd name="connsiteX180" fmla="*/ 1266333 w 4048838"/>
              <a:gd name="connsiteY180" fmla="*/ 1054412 h 5364921"/>
              <a:gd name="connsiteX181" fmla="*/ 1266585 w 4048838"/>
              <a:gd name="connsiteY181" fmla="*/ 1055841 h 5364921"/>
              <a:gd name="connsiteX182" fmla="*/ 1266585 w 4048838"/>
              <a:gd name="connsiteY182" fmla="*/ 1160482 h 5364921"/>
              <a:gd name="connsiteX183" fmla="*/ 1395612 w 4048838"/>
              <a:gd name="connsiteY183" fmla="*/ 1289509 h 5364921"/>
              <a:gd name="connsiteX184" fmla="*/ 1395611 w 4048838"/>
              <a:gd name="connsiteY184" fmla="*/ 1289508 h 5364921"/>
              <a:gd name="connsiteX185" fmla="*/ 1524638 w 4048838"/>
              <a:gd name="connsiteY185" fmla="*/ 1160481 h 5364921"/>
              <a:gd name="connsiteX186" fmla="*/ 1524638 w 4048838"/>
              <a:gd name="connsiteY186" fmla="*/ 0 h 5364921"/>
              <a:gd name="connsiteX0" fmla="*/ 1524638 w 4048838"/>
              <a:gd name="connsiteY0" fmla="*/ 0 h 5364921"/>
              <a:gd name="connsiteX1" fmla="*/ 1524639 w 4048838"/>
              <a:gd name="connsiteY1" fmla="*/ 0 h 5364921"/>
              <a:gd name="connsiteX2" fmla="*/ 1524639 w 4048838"/>
              <a:gd name="connsiteY2" fmla="*/ 1177004 h 5364921"/>
              <a:gd name="connsiteX3" fmla="*/ 1534777 w 4048838"/>
              <a:gd name="connsiteY3" fmla="*/ 1126785 h 5364921"/>
              <a:gd name="connsiteX4" fmla="*/ 1653665 w 4048838"/>
              <a:gd name="connsiteY4" fmla="*/ 1047981 h 5364921"/>
              <a:gd name="connsiteX5" fmla="*/ 1772552 w 4048838"/>
              <a:gd name="connsiteY5" fmla="*/ 1126785 h 5364921"/>
              <a:gd name="connsiteX6" fmla="*/ 1782316 w 4048838"/>
              <a:gd name="connsiteY6" fmla="*/ 1175145 h 5364921"/>
              <a:gd name="connsiteX7" fmla="*/ 1782316 w 4048838"/>
              <a:gd name="connsiteY7" fmla="*/ 1761547 h 5364921"/>
              <a:gd name="connsiteX8" fmla="*/ 1911343 w 4048838"/>
              <a:gd name="connsiteY8" fmla="*/ 1890574 h 5364921"/>
              <a:gd name="connsiteX9" fmla="*/ 1911342 w 4048838"/>
              <a:gd name="connsiteY9" fmla="*/ 1890573 h 5364921"/>
              <a:gd name="connsiteX10" fmla="*/ 2040369 w 4048838"/>
              <a:gd name="connsiteY10" fmla="*/ 1761546 h 5364921"/>
              <a:gd name="connsiteX11" fmla="*/ 2040370 w 4048838"/>
              <a:gd name="connsiteY11" fmla="*/ 864584 h 5364921"/>
              <a:gd name="connsiteX12" fmla="*/ 2050508 w 4048838"/>
              <a:gd name="connsiteY12" fmla="*/ 814365 h 5364921"/>
              <a:gd name="connsiteX13" fmla="*/ 2169396 w 4048838"/>
              <a:gd name="connsiteY13" fmla="*/ 735561 h 5364921"/>
              <a:gd name="connsiteX14" fmla="*/ 2288283 w 4048838"/>
              <a:gd name="connsiteY14" fmla="*/ 814365 h 5364921"/>
              <a:gd name="connsiteX15" fmla="*/ 2291881 w 4048838"/>
              <a:gd name="connsiteY15" fmla="*/ 832184 h 5364921"/>
              <a:gd name="connsiteX16" fmla="*/ 2291881 w 4048838"/>
              <a:gd name="connsiteY16" fmla="*/ 1141130 h 5364921"/>
              <a:gd name="connsiteX17" fmla="*/ 2420908 w 4048838"/>
              <a:gd name="connsiteY17" fmla="*/ 1270157 h 5364921"/>
              <a:gd name="connsiteX18" fmla="*/ 2420907 w 4048838"/>
              <a:gd name="connsiteY18" fmla="*/ 1270156 h 5364921"/>
              <a:gd name="connsiteX19" fmla="*/ 2549934 w 4048838"/>
              <a:gd name="connsiteY19" fmla="*/ 1141129 h 5364921"/>
              <a:gd name="connsiteX20" fmla="*/ 2549934 w 4048838"/>
              <a:gd name="connsiteY20" fmla="*/ 1094391 h 5364921"/>
              <a:gd name="connsiteX21" fmla="*/ 2568603 w 4048838"/>
              <a:gd name="connsiteY21" fmla="*/ 1061849 h 5364921"/>
              <a:gd name="connsiteX22" fmla="*/ 2645668 w 4048838"/>
              <a:gd name="connsiteY22" fmla="*/ 1015405 h 5364921"/>
              <a:gd name="connsiteX23" fmla="*/ 2669148 w 4048838"/>
              <a:gd name="connsiteY23" fmla="*/ 1013038 h 5364921"/>
              <a:gd name="connsiteX24" fmla="*/ 2669148 w 4048838"/>
              <a:gd name="connsiteY24" fmla="*/ 1012300 h 5364921"/>
              <a:gd name="connsiteX25" fmla="*/ 2717218 w 4048838"/>
              <a:gd name="connsiteY25" fmla="*/ 1002596 h 5364921"/>
              <a:gd name="connsiteX26" fmla="*/ 2796021 w 4048838"/>
              <a:gd name="connsiteY26" fmla="*/ 883708 h 5364921"/>
              <a:gd name="connsiteX27" fmla="*/ 2796021 w 4048838"/>
              <a:gd name="connsiteY27" fmla="*/ 769724 h 5364921"/>
              <a:gd name="connsiteX28" fmla="*/ 2804410 w 4048838"/>
              <a:gd name="connsiteY28" fmla="*/ 728174 h 5364921"/>
              <a:gd name="connsiteX29" fmla="*/ 2923297 w 4048838"/>
              <a:gd name="connsiteY29" fmla="*/ 649370 h 5364921"/>
              <a:gd name="connsiteX30" fmla="*/ 3042184 w 4048838"/>
              <a:gd name="connsiteY30" fmla="*/ 728174 h 5364921"/>
              <a:gd name="connsiteX31" fmla="*/ 3044374 w 4048838"/>
              <a:gd name="connsiteY31" fmla="*/ 739019 h 5364921"/>
              <a:gd name="connsiteX32" fmla="*/ 3044374 w 4048838"/>
              <a:gd name="connsiteY32" fmla="*/ 892422 h 5364921"/>
              <a:gd name="connsiteX33" fmla="*/ 3123177 w 4048838"/>
              <a:gd name="connsiteY33" fmla="*/ 1011310 h 5364921"/>
              <a:gd name="connsiteX34" fmla="*/ 3171247 w 4048838"/>
              <a:gd name="connsiteY34" fmla="*/ 1021014 h 5364921"/>
              <a:gd name="connsiteX35" fmla="*/ 3171247 w 4048838"/>
              <a:gd name="connsiteY35" fmla="*/ 1021752 h 5364921"/>
              <a:gd name="connsiteX36" fmla="*/ 3194727 w 4048838"/>
              <a:gd name="connsiteY36" fmla="*/ 1024119 h 5364921"/>
              <a:gd name="connsiteX37" fmla="*/ 3294455 w 4048838"/>
              <a:gd name="connsiteY37" fmla="*/ 1110068 h 5364921"/>
              <a:gd name="connsiteX38" fmla="*/ 3296659 w 4048838"/>
              <a:gd name="connsiteY38" fmla="*/ 1122558 h 5364921"/>
              <a:gd name="connsiteX39" fmla="*/ 3296659 w 4048838"/>
              <a:gd name="connsiteY39" fmla="*/ 1256466 h 5364921"/>
              <a:gd name="connsiteX40" fmla="*/ 3425686 w 4048838"/>
              <a:gd name="connsiteY40" fmla="*/ 1385493 h 5364921"/>
              <a:gd name="connsiteX41" fmla="*/ 3425685 w 4048838"/>
              <a:gd name="connsiteY41" fmla="*/ 1385492 h 5364921"/>
              <a:gd name="connsiteX42" fmla="*/ 3554712 w 4048838"/>
              <a:gd name="connsiteY42" fmla="*/ 1256465 h 5364921"/>
              <a:gd name="connsiteX43" fmla="*/ 3554712 w 4048838"/>
              <a:gd name="connsiteY43" fmla="*/ 891211 h 5364921"/>
              <a:gd name="connsiteX44" fmla="*/ 3556916 w 4048838"/>
              <a:gd name="connsiteY44" fmla="*/ 878721 h 5364921"/>
              <a:gd name="connsiteX45" fmla="*/ 3656645 w 4048838"/>
              <a:gd name="connsiteY45" fmla="*/ 792772 h 5364921"/>
              <a:gd name="connsiteX46" fmla="*/ 3680125 w 4048838"/>
              <a:gd name="connsiteY46" fmla="*/ 790405 h 5364921"/>
              <a:gd name="connsiteX47" fmla="*/ 3680125 w 4048838"/>
              <a:gd name="connsiteY47" fmla="*/ 789667 h 5364921"/>
              <a:gd name="connsiteX48" fmla="*/ 3728195 w 4048838"/>
              <a:gd name="connsiteY48" fmla="*/ 779963 h 5364921"/>
              <a:gd name="connsiteX49" fmla="*/ 3806998 w 4048838"/>
              <a:gd name="connsiteY49" fmla="*/ 661075 h 5364921"/>
              <a:gd name="connsiteX50" fmla="*/ 3806998 w 4048838"/>
              <a:gd name="connsiteY50" fmla="*/ 284700 h 5364921"/>
              <a:gd name="connsiteX51" fmla="*/ 3815387 w 4048838"/>
              <a:gd name="connsiteY51" fmla="*/ 243150 h 5364921"/>
              <a:gd name="connsiteX52" fmla="*/ 3934274 w 4048838"/>
              <a:gd name="connsiteY52" fmla="*/ 164346 h 5364921"/>
              <a:gd name="connsiteX53" fmla="*/ 4033837 w 4048838"/>
              <a:gd name="connsiteY53" fmla="*/ 211300 h 5364921"/>
              <a:gd name="connsiteX54" fmla="*/ 4047851 w 4048838"/>
              <a:gd name="connsiteY54" fmla="*/ 234398 h 5364921"/>
              <a:gd name="connsiteX55" fmla="*/ 4047851 w 4048838"/>
              <a:gd name="connsiteY55" fmla="*/ 2080334 h 5364921"/>
              <a:gd name="connsiteX56" fmla="*/ 4048838 w 4048838"/>
              <a:gd name="connsiteY56" fmla="*/ 2080334 h 5364921"/>
              <a:gd name="connsiteX57" fmla="*/ 4048838 w 4048838"/>
              <a:gd name="connsiteY57" fmla="*/ 3156804 h 5364921"/>
              <a:gd name="connsiteX58" fmla="*/ 3970035 w 4048838"/>
              <a:gd name="connsiteY58" fmla="*/ 3275692 h 5364921"/>
              <a:gd name="connsiteX59" fmla="*/ 3921965 w 4048838"/>
              <a:gd name="connsiteY59" fmla="*/ 3285396 h 5364921"/>
              <a:gd name="connsiteX60" fmla="*/ 3921965 w 4048838"/>
              <a:gd name="connsiteY60" fmla="*/ 3286134 h 5364921"/>
              <a:gd name="connsiteX61" fmla="*/ 3898485 w 4048838"/>
              <a:gd name="connsiteY61" fmla="*/ 3288501 h 5364921"/>
              <a:gd name="connsiteX62" fmla="*/ 3821421 w 4048838"/>
              <a:gd name="connsiteY62" fmla="*/ 3334945 h 5364921"/>
              <a:gd name="connsiteX63" fmla="*/ 3800256 w 4048838"/>
              <a:gd name="connsiteY63" fmla="*/ 3371836 h 5364921"/>
              <a:gd name="connsiteX64" fmla="*/ 3800256 w 4048838"/>
              <a:gd name="connsiteY64" fmla="*/ 3435150 h 5364921"/>
              <a:gd name="connsiteX65" fmla="*/ 3721453 w 4048838"/>
              <a:gd name="connsiteY65" fmla="*/ 3554038 h 5364921"/>
              <a:gd name="connsiteX66" fmla="*/ 3673383 w 4048838"/>
              <a:gd name="connsiteY66" fmla="*/ 3563742 h 5364921"/>
              <a:gd name="connsiteX67" fmla="*/ 3673383 w 4048838"/>
              <a:gd name="connsiteY67" fmla="*/ 3564480 h 5364921"/>
              <a:gd name="connsiteX68" fmla="*/ 3649903 w 4048838"/>
              <a:gd name="connsiteY68" fmla="*/ 3566847 h 5364921"/>
              <a:gd name="connsiteX69" fmla="*/ 3550174 w 4048838"/>
              <a:gd name="connsiteY69" fmla="*/ 3652796 h 5364921"/>
              <a:gd name="connsiteX70" fmla="*/ 3550154 w 4048838"/>
              <a:gd name="connsiteY70" fmla="*/ 3652909 h 5364921"/>
              <a:gd name="connsiteX71" fmla="*/ 3550154 w 4048838"/>
              <a:gd name="connsiteY71" fmla="*/ 4212702 h 5364921"/>
              <a:gd name="connsiteX72" fmla="*/ 3471351 w 4048838"/>
              <a:gd name="connsiteY72" fmla="*/ 4331590 h 5364921"/>
              <a:gd name="connsiteX73" fmla="*/ 3423281 w 4048838"/>
              <a:gd name="connsiteY73" fmla="*/ 4341294 h 5364921"/>
              <a:gd name="connsiteX74" fmla="*/ 3423281 w 4048838"/>
              <a:gd name="connsiteY74" fmla="*/ 4342032 h 5364921"/>
              <a:gd name="connsiteX75" fmla="*/ 3399801 w 4048838"/>
              <a:gd name="connsiteY75" fmla="*/ 4344399 h 5364921"/>
              <a:gd name="connsiteX76" fmla="*/ 3300072 w 4048838"/>
              <a:gd name="connsiteY76" fmla="*/ 4430348 h 5364921"/>
              <a:gd name="connsiteX77" fmla="*/ 3299821 w 4048838"/>
              <a:gd name="connsiteY77" fmla="*/ 4431771 h 5364921"/>
              <a:gd name="connsiteX78" fmla="*/ 3299821 w 4048838"/>
              <a:gd name="connsiteY78" fmla="*/ 4700096 h 5364921"/>
              <a:gd name="connsiteX79" fmla="*/ 3170794 w 4048838"/>
              <a:gd name="connsiteY79" fmla="*/ 4829123 h 5364921"/>
              <a:gd name="connsiteX80" fmla="*/ 3170795 w 4048838"/>
              <a:gd name="connsiteY80" fmla="*/ 4829122 h 5364921"/>
              <a:gd name="connsiteX81" fmla="*/ 3041768 w 4048838"/>
              <a:gd name="connsiteY81" fmla="*/ 4700095 h 5364921"/>
              <a:gd name="connsiteX82" fmla="*/ 3041768 w 4048838"/>
              <a:gd name="connsiteY82" fmla="*/ 4420076 h 5364921"/>
              <a:gd name="connsiteX83" fmla="*/ 3039765 w 4048838"/>
              <a:gd name="connsiteY83" fmla="*/ 4408725 h 5364921"/>
              <a:gd name="connsiteX84" fmla="*/ 2940036 w 4048838"/>
              <a:gd name="connsiteY84" fmla="*/ 4322776 h 5364921"/>
              <a:gd name="connsiteX85" fmla="*/ 2916556 w 4048838"/>
              <a:gd name="connsiteY85" fmla="*/ 4320409 h 5364921"/>
              <a:gd name="connsiteX86" fmla="*/ 2916556 w 4048838"/>
              <a:gd name="connsiteY86" fmla="*/ 4319671 h 5364921"/>
              <a:gd name="connsiteX87" fmla="*/ 2868486 w 4048838"/>
              <a:gd name="connsiteY87" fmla="*/ 4309967 h 5364921"/>
              <a:gd name="connsiteX88" fmla="*/ 2789683 w 4048838"/>
              <a:gd name="connsiteY88" fmla="*/ 4191079 h 5364921"/>
              <a:gd name="connsiteX89" fmla="*/ 2789683 w 4048838"/>
              <a:gd name="connsiteY89" fmla="*/ 4100949 h 5364921"/>
              <a:gd name="connsiteX90" fmla="*/ 2781294 w 4048838"/>
              <a:gd name="connsiteY90" fmla="*/ 4059399 h 5364921"/>
              <a:gd name="connsiteX91" fmla="*/ 2662407 w 4048838"/>
              <a:gd name="connsiteY91" fmla="*/ 3980595 h 5364921"/>
              <a:gd name="connsiteX92" fmla="*/ 2543520 w 4048838"/>
              <a:gd name="connsiteY92" fmla="*/ 4059399 h 5364921"/>
              <a:gd name="connsiteX93" fmla="*/ 2541330 w 4048838"/>
              <a:gd name="connsiteY93" fmla="*/ 4070243 h 5364921"/>
              <a:gd name="connsiteX94" fmla="*/ 2541330 w 4048838"/>
              <a:gd name="connsiteY94" fmla="*/ 4311113 h 5364921"/>
              <a:gd name="connsiteX95" fmla="*/ 2462527 w 4048838"/>
              <a:gd name="connsiteY95" fmla="*/ 4430001 h 5364921"/>
              <a:gd name="connsiteX96" fmla="*/ 2414457 w 4048838"/>
              <a:gd name="connsiteY96" fmla="*/ 4439705 h 5364921"/>
              <a:gd name="connsiteX97" fmla="*/ 2414457 w 4048838"/>
              <a:gd name="connsiteY97" fmla="*/ 4440443 h 5364921"/>
              <a:gd name="connsiteX98" fmla="*/ 2390977 w 4048838"/>
              <a:gd name="connsiteY98" fmla="*/ 4442810 h 5364921"/>
              <a:gd name="connsiteX99" fmla="*/ 2291248 w 4048838"/>
              <a:gd name="connsiteY99" fmla="*/ 4528759 h 5364921"/>
              <a:gd name="connsiteX100" fmla="*/ 2290996 w 4048838"/>
              <a:gd name="connsiteY100" fmla="*/ 4530188 h 5364921"/>
              <a:gd name="connsiteX101" fmla="*/ 2290996 w 4048838"/>
              <a:gd name="connsiteY101" fmla="*/ 4634829 h 5364921"/>
              <a:gd name="connsiteX102" fmla="*/ 2161969 w 4048838"/>
              <a:gd name="connsiteY102" fmla="*/ 4763856 h 5364921"/>
              <a:gd name="connsiteX103" fmla="*/ 2161970 w 4048838"/>
              <a:gd name="connsiteY103" fmla="*/ 4763855 h 5364921"/>
              <a:gd name="connsiteX104" fmla="*/ 2032943 w 4048838"/>
              <a:gd name="connsiteY104" fmla="*/ 4634828 h 5364921"/>
              <a:gd name="connsiteX105" fmla="*/ 2032943 w 4048838"/>
              <a:gd name="connsiteY105" fmla="*/ 2080334 h 5364921"/>
              <a:gd name="connsiteX106" fmla="*/ 2032942 w 4048838"/>
              <a:gd name="connsiteY106" fmla="*/ 4651351 h 5364921"/>
              <a:gd name="connsiteX107" fmla="*/ 2022804 w 4048838"/>
              <a:gd name="connsiteY107" fmla="*/ 4601132 h 5364921"/>
              <a:gd name="connsiteX108" fmla="*/ 1903916 w 4048838"/>
              <a:gd name="connsiteY108" fmla="*/ 4522328 h 5364921"/>
              <a:gd name="connsiteX109" fmla="*/ 1785029 w 4048838"/>
              <a:gd name="connsiteY109" fmla="*/ 4601132 h 5364921"/>
              <a:gd name="connsiteX110" fmla="*/ 1775265 w 4048838"/>
              <a:gd name="connsiteY110" fmla="*/ 4649492 h 5364921"/>
              <a:gd name="connsiteX111" fmla="*/ 1775265 w 4048838"/>
              <a:gd name="connsiteY111" fmla="*/ 5235894 h 5364921"/>
              <a:gd name="connsiteX112" fmla="*/ 1646238 w 4048838"/>
              <a:gd name="connsiteY112" fmla="*/ 5364921 h 5364921"/>
              <a:gd name="connsiteX113" fmla="*/ 1646239 w 4048838"/>
              <a:gd name="connsiteY113" fmla="*/ 5364920 h 5364921"/>
              <a:gd name="connsiteX114" fmla="*/ 1517212 w 4048838"/>
              <a:gd name="connsiteY114" fmla="*/ 5235893 h 5364921"/>
              <a:gd name="connsiteX115" fmla="*/ 1517212 w 4048838"/>
              <a:gd name="connsiteY115" fmla="*/ 2080334 h 5364921"/>
              <a:gd name="connsiteX116" fmla="*/ 1517211 w 4048838"/>
              <a:gd name="connsiteY116" fmla="*/ 4338931 h 5364921"/>
              <a:gd name="connsiteX117" fmla="*/ 1507073 w 4048838"/>
              <a:gd name="connsiteY117" fmla="*/ 4288712 h 5364921"/>
              <a:gd name="connsiteX118" fmla="*/ 1388185 w 4048838"/>
              <a:gd name="connsiteY118" fmla="*/ 4209908 h 5364921"/>
              <a:gd name="connsiteX119" fmla="*/ 1269298 w 4048838"/>
              <a:gd name="connsiteY119" fmla="*/ 4288712 h 5364921"/>
              <a:gd name="connsiteX120" fmla="*/ 1265700 w 4048838"/>
              <a:gd name="connsiteY120" fmla="*/ 4306531 h 5364921"/>
              <a:gd name="connsiteX121" fmla="*/ 1265700 w 4048838"/>
              <a:gd name="connsiteY121" fmla="*/ 4615477 h 5364921"/>
              <a:gd name="connsiteX122" fmla="*/ 1136673 w 4048838"/>
              <a:gd name="connsiteY122" fmla="*/ 4744504 h 5364921"/>
              <a:gd name="connsiteX123" fmla="*/ 1136674 w 4048838"/>
              <a:gd name="connsiteY123" fmla="*/ 4744503 h 5364921"/>
              <a:gd name="connsiteX124" fmla="*/ 1007647 w 4048838"/>
              <a:gd name="connsiteY124" fmla="*/ 4615476 h 5364921"/>
              <a:gd name="connsiteX125" fmla="*/ 1007647 w 4048838"/>
              <a:gd name="connsiteY125" fmla="*/ 4568738 h 5364921"/>
              <a:gd name="connsiteX126" fmla="*/ 988978 w 4048838"/>
              <a:gd name="connsiteY126" fmla="*/ 4536196 h 5364921"/>
              <a:gd name="connsiteX127" fmla="*/ 911913 w 4048838"/>
              <a:gd name="connsiteY127" fmla="*/ 4489752 h 5364921"/>
              <a:gd name="connsiteX128" fmla="*/ 888433 w 4048838"/>
              <a:gd name="connsiteY128" fmla="*/ 4487385 h 5364921"/>
              <a:gd name="connsiteX129" fmla="*/ 888433 w 4048838"/>
              <a:gd name="connsiteY129" fmla="*/ 4486647 h 5364921"/>
              <a:gd name="connsiteX130" fmla="*/ 840363 w 4048838"/>
              <a:gd name="connsiteY130" fmla="*/ 4476943 h 5364921"/>
              <a:gd name="connsiteX131" fmla="*/ 761560 w 4048838"/>
              <a:gd name="connsiteY131" fmla="*/ 4358055 h 5364921"/>
              <a:gd name="connsiteX132" fmla="*/ 761560 w 4048838"/>
              <a:gd name="connsiteY132" fmla="*/ 4244071 h 5364921"/>
              <a:gd name="connsiteX133" fmla="*/ 753171 w 4048838"/>
              <a:gd name="connsiteY133" fmla="*/ 4202521 h 5364921"/>
              <a:gd name="connsiteX134" fmla="*/ 634284 w 4048838"/>
              <a:gd name="connsiteY134" fmla="*/ 4123717 h 5364921"/>
              <a:gd name="connsiteX135" fmla="*/ 515397 w 4048838"/>
              <a:gd name="connsiteY135" fmla="*/ 4202521 h 5364921"/>
              <a:gd name="connsiteX136" fmla="*/ 513207 w 4048838"/>
              <a:gd name="connsiteY136" fmla="*/ 4213366 h 5364921"/>
              <a:gd name="connsiteX137" fmla="*/ 513207 w 4048838"/>
              <a:gd name="connsiteY137" fmla="*/ 4366769 h 5364921"/>
              <a:gd name="connsiteX138" fmla="*/ 434404 w 4048838"/>
              <a:gd name="connsiteY138" fmla="*/ 4485657 h 5364921"/>
              <a:gd name="connsiteX139" fmla="*/ 386334 w 4048838"/>
              <a:gd name="connsiteY139" fmla="*/ 4495361 h 5364921"/>
              <a:gd name="connsiteX140" fmla="*/ 386334 w 4048838"/>
              <a:gd name="connsiteY140" fmla="*/ 4496099 h 5364921"/>
              <a:gd name="connsiteX141" fmla="*/ 362854 w 4048838"/>
              <a:gd name="connsiteY141" fmla="*/ 4498466 h 5364921"/>
              <a:gd name="connsiteX142" fmla="*/ 263125 w 4048838"/>
              <a:gd name="connsiteY142" fmla="*/ 4584415 h 5364921"/>
              <a:gd name="connsiteX143" fmla="*/ 260921 w 4048838"/>
              <a:gd name="connsiteY143" fmla="*/ 4596905 h 5364921"/>
              <a:gd name="connsiteX144" fmla="*/ 260921 w 4048838"/>
              <a:gd name="connsiteY144" fmla="*/ 4730813 h 5364921"/>
              <a:gd name="connsiteX145" fmla="*/ 131894 w 4048838"/>
              <a:gd name="connsiteY145" fmla="*/ 4859840 h 5364921"/>
              <a:gd name="connsiteX146" fmla="*/ 131895 w 4048838"/>
              <a:gd name="connsiteY146" fmla="*/ 4859839 h 5364921"/>
              <a:gd name="connsiteX147" fmla="*/ 2868 w 4048838"/>
              <a:gd name="connsiteY147" fmla="*/ 4730812 h 5364921"/>
              <a:gd name="connsiteX148" fmla="*/ 2868 w 4048838"/>
              <a:gd name="connsiteY148" fmla="*/ 4365558 h 5364921"/>
              <a:gd name="connsiteX149" fmla="*/ 664 w 4048838"/>
              <a:gd name="connsiteY149" fmla="*/ 4353068 h 5364921"/>
              <a:gd name="connsiteX150" fmla="*/ 0 w 4048838"/>
              <a:gd name="connsiteY150" fmla="*/ 4351789 h 5364921"/>
              <a:gd name="connsiteX151" fmla="*/ 0 w 4048838"/>
              <a:gd name="connsiteY151" fmla="*/ 858029 h 5364921"/>
              <a:gd name="connsiteX152" fmla="*/ 90123 w 4048838"/>
              <a:gd name="connsiteY152" fmla="*/ 858029 h 5364921"/>
              <a:gd name="connsiteX153" fmla="*/ 134300 w 4048838"/>
              <a:gd name="connsiteY153" fmla="*/ 866947 h 5364921"/>
              <a:gd name="connsiteX154" fmla="*/ 134300 w 4048838"/>
              <a:gd name="connsiteY154" fmla="*/ 867685 h 5364921"/>
              <a:gd name="connsiteX155" fmla="*/ 157780 w 4048838"/>
              <a:gd name="connsiteY155" fmla="*/ 870052 h 5364921"/>
              <a:gd name="connsiteX156" fmla="*/ 257509 w 4048838"/>
              <a:gd name="connsiteY156" fmla="*/ 956001 h 5364921"/>
              <a:gd name="connsiteX157" fmla="*/ 257760 w 4048838"/>
              <a:gd name="connsiteY157" fmla="*/ 957424 h 5364921"/>
              <a:gd name="connsiteX158" fmla="*/ 257760 w 4048838"/>
              <a:gd name="connsiteY158" fmla="*/ 1225749 h 5364921"/>
              <a:gd name="connsiteX159" fmla="*/ 386787 w 4048838"/>
              <a:gd name="connsiteY159" fmla="*/ 1354776 h 5364921"/>
              <a:gd name="connsiteX160" fmla="*/ 386786 w 4048838"/>
              <a:gd name="connsiteY160" fmla="*/ 1354775 h 5364921"/>
              <a:gd name="connsiteX161" fmla="*/ 515813 w 4048838"/>
              <a:gd name="connsiteY161" fmla="*/ 1225748 h 5364921"/>
              <a:gd name="connsiteX162" fmla="*/ 515813 w 4048838"/>
              <a:gd name="connsiteY162" fmla="*/ 945729 h 5364921"/>
              <a:gd name="connsiteX163" fmla="*/ 517816 w 4048838"/>
              <a:gd name="connsiteY163" fmla="*/ 934378 h 5364921"/>
              <a:gd name="connsiteX164" fmla="*/ 617545 w 4048838"/>
              <a:gd name="connsiteY164" fmla="*/ 848429 h 5364921"/>
              <a:gd name="connsiteX165" fmla="*/ 641025 w 4048838"/>
              <a:gd name="connsiteY165" fmla="*/ 846062 h 5364921"/>
              <a:gd name="connsiteX166" fmla="*/ 641025 w 4048838"/>
              <a:gd name="connsiteY166" fmla="*/ 845324 h 5364921"/>
              <a:gd name="connsiteX167" fmla="*/ 689095 w 4048838"/>
              <a:gd name="connsiteY167" fmla="*/ 835620 h 5364921"/>
              <a:gd name="connsiteX168" fmla="*/ 767898 w 4048838"/>
              <a:gd name="connsiteY168" fmla="*/ 716732 h 5364921"/>
              <a:gd name="connsiteX169" fmla="*/ 767898 w 4048838"/>
              <a:gd name="connsiteY169" fmla="*/ 626602 h 5364921"/>
              <a:gd name="connsiteX170" fmla="*/ 776287 w 4048838"/>
              <a:gd name="connsiteY170" fmla="*/ 585052 h 5364921"/>
              <a:gd name="connsiteX171" fmla="*/ 895174 w 4048838"/>
              <a:gd name="connsiteY171" fmla="*/ 506248 h 5364921"/>
              <a:gd name="connsiteX172" fmla="*/ 1014061 w 4048838"/>
              <a:gd name="connsiteY172" fmla="*/ 585052 h 5364921"/>
              <a:gd name="connsiteX173" fmla="*/ 1016251 w 4048838"/>
              <a:gd name="connsiteY173" fmla="*/ 595896 h 5364921"/>
              <a:gd name="connsiteX174" fmla="*/ 1016251 w 4048838"/>
              <a:gd name="connsiteY174" fmla="*/ 836766 h 5364921"/>
              <a:gd name="connsiteX175" fmla="*/ 1095054 w 4048838"/>
              <a:gd name="connsiteY175" fmla="*/ 955654 h 5364921"/>
              <a:gd name="connsiteX176" fmla="*/ 1143124 w 4048838"/>
              <a:gd name="connsiteY176" fmla="*/ 965358 h 5364921"/>
              <a:gd name="connsiteX177" fmla="*/ 1143124 w 4048838"/>
              <a:gd name="connsiteY177" fmla="*/ 966096 h 5364921"/>
              <a:gd name="connsiteX178" fmla="*/ 1166604 w 4048838"/>
              <a:gd name="connsiteY178" fmla="*/ 968463 h 5364921"/>
              <a:gd name="connsiteX179" fmla="*/ 1266333 w 4048838"/>
              <a:gd name="connsiteY179" fmla="*/ 1054412 h 5364921"/>
              <a:gd name="connsiteX180" fmla="*/ 1266585 w 4048838"/>
              <a:gd name="connsiteY180" fmla="*/ 1055841 h 5364921"/>
              <a:gd name="connsiteX181" fmla="*/ 1266585 w 4048838"/>
              <a:gd name="connsiteY181" fmla="*/ 1160482 h 5364921"/>
              <a:gd name="connsiteX182" fmla="*/ 1395612 w 4048838"/>
              <a:gd name="connsiteY182" fmla="*/ 1289509 h 5364921"/>
              <a:gd name="connsiteX183" fmla="*/ 1395611 w 4048838"/>
              <a:gd name="connsiteY183" fmla="*/ 1289508 h 5364921"/>
              <a:gd name="connsiteX184" fmla="*/ 1524638 w 4048838"/>
              <a:gd name="connsiteY184" fmla="*/ 1160481 h 5364921"/>
              <a:gd name="connsiteX185" fmla="*/ 1524638 w 4048838"/>
              <a:gd name="connsiteY185" fmla="*/ 0 h 5364921"/>
              <a:gd name="connsiteX0" fmla="*/ 1524638 w 4048838"/>
              <a:gd name="connsiteY0" fmla="*/ 1160481 h 5364921"/>
              <a:gd name="connsiteX1" fmla="*/ 1524639 w 4048838"/>
              <a:gd name="connsiteY1" fmla="*/ 0 h 5364921"/>
              <a:gd name="connsiteX2" fmla="*/ 1524639 w 4048838"/>
              <a:gd name="connsiteY2" fmla="*/ 1177004 h 5364921"/>
              <a:gd name="connsiteX3" fmla="*/ 1534777 w 4048838"/>
              <a:gd name="connsiteY3" fmla="*/ 1126785 h 5364921"/>
              <a:gd name="connsiteX4" fmla="*/ 1653665 w 4048838"/>
              <a:gd name="connsiteY4" fmla="*/ 1047981 h 5364921"/>
              <a:gd name="connsiteX5" fmla="*/ 1772552 w 4048838"/>
              <a:gd name="connsiteY5" fmla="*/ 1126785 h 5364921"/>
              <a:gd name="connsiteX6" fmla="*/ 1782316 w 4048838"/>
              <a:gd name="connsiteY6" fmla="*/ 1175145 h 5364921"/>
              <a:gd name="connsiteX7" fmla="*/ 1782316 w 4048838"/>
              <a:gd name="connsiteY7" fmla="*/ 1761547 h 5364921"/>
              <a:gd name="connsiteX8" fmla="*/ 1911343 w 4048838"/>
              <a:gd name="connsiteY8" fmla="*/ 1890574 h 5364921"/>
              <a:gd name="connsiteX9" fmla="*/ 1911342 w 4048838"/>
              <a:gd name="connsiteY9" fmla="*/ 1890573 h 5364921"/>
              <a:gd name="connsiteX10" fmla="*/ 2040369 w 4048838"/>
              <a:gd name="connsiteY10" fmla="*/ 1761546 h 5364921"/>
              <a:gd name="connsiteX11" fmla="*/ 2040370 w 4048838"/>
              <a:gd name="connsiteY11" fmla="*/ 864584 h 5364921"/>
              <a:gd name="connsiteX12" fmla="*/ 2050508 w 4048838"/>
              <a:gd name="connsiteY12" fmla="*/ 814365 h 5364921"/>
              <a:gd name="connsiteX13" fmla="*/ 2169396 w 4048838"/>
              <a:gd name="connsiteY13" fmla="*/ 735561 h 5364921"/>
              <a:gd name="connsiteX14" fmla="*/ 2288283 w 4048838"/>
              <a:gd name="connsiteY14" fmla="*/ 814365 h 5364921"/>
              <a:gd name="connsiteX15" fmla="*/ 2291881 w 4048838"/>
              <a:gd name="connsiteY15" fmla="*/ 832184 h 5364921"/>
              <a:gd name="connsiteX16" fmla="*/ 2291881 w 4048838"/>
              <a:gd name="connsiteY16" fmla="*/ 1141130 h 5364921"/>
              <a:gd name="connsiteX17" fmla="*/ 2420908 w 4048838"/>
              <a:gd name="connsiteY17" fmla="*/ 1270157 h 5364921"/>
              <a:gd name="connsiteX18" fmla="*/ 2420907 w 4048838"/>
              <a:gd name="connsiteY18" fmla="*/ 1270156 h 5364921"/>
              <a:gd name="connsiteX19" fmla="*/ 2549934 w 4048838"/>
              <a:gd name="connsiteY19" fmla="*/ 1141129 h 5364921"/>
              <a:gd name="connsiteX20" fmla="*/ 2549934 w 4048838"/>
              <a:gd name="connsiteY20" fmla="*/ 1094391 h 5364921"/>
              <a:gd name="connsiteX21" fmla="*/ 2568603 w 4048838"/>
              <a:gd name="connsiteY21" fmla="*/ 1061849 h 5364921"/>
              <a:gd name="connsiteX22" fmla="*/ 2645668 w 4048838"/>
              <a:gd name="connsiteY22" fmla="*/ 1015405 h 5364921"/>
              <a:gd name="connsiteX23" fmla="*/ 2669148 w 4048838"/>
              <a:gd name="connsiteY23" fmla="*/ 1013038 h 5364921"/>
              <a:gd name="connsiteX24" fmla="*/ 2669148 w 4048838"/>
              <a:gd name="connsiteY24" fmla="*/ 1012300 h 5364921"/>
              <a:gd name="connsiteX25" fmla="*/ 2717218 w 4048838"/>
              <a:gd name="connsiteY25" fmla="*/ 1002596 h 5364921"/>
              <a:gd name="connsiteX26" fmla="*/ 2796021 w 4048838"/>
              <a:gd name="connsiteY26" fmla="*/ 883708 h 5364921"/>
              <a:gd name="connsiteX27" fmla="*/ 2796021 w 4048838"/>
              <a:gd name="connsiteY27" fmla="*/ 769724 h 5364921"/>
              <a:gd name="connsiteX28" fmla="*/ 2804410 w 4048838"/>
              <a:gd name="connsiteY28" fmla="*/ 728174 h 5364921"/>
              <a:gd name="connsiteX29" fmla="*/ 2923297 w 4048838"/>
              <a:gd name="connsiteY29" fmla="*/ 649370 h 5364921"/>
              <a:gd name="connsiteX30" fmla="*/ 3042184 w 4048838"/>
              <a:gd name="connsiteY30" fmla="*/ 728174 h 5364921"/>
              <a:gd name="connsiteX31" fmla="*/ 3044374 w 4048838"/>
              <a:gd name="connsiteY31" fmla="*/ 739019 h 5364921"/>
              <a:gd name="connsiteX32" fmla="*/ 3044374 w 4048838"/>
              <a:gd name="connsiteY32" fmla="*/ 892422 h 5364921"/>
              <a:gd name="connsiteX33" fmla="*/ 3123177 w 4048838"/>
              <a:gd name="connsiteY33" fmla="*/ 1011310 h 5364921"/>
              <a:gd name="connsiteX34" fmla="*/ 3171247 w 4048838"/>
              <a:gd name="connsiteY34" fmla="*/ 1021014 h 5364921"/>
              <a:gd name="connsiteX35" fmla="*/ 3171247 w 4048838"/>
              <a:gd name="connsiteY35" fmla="*/ 1021752 h 5364921"/>
              <a:gd name="connsiteX36" fmla="*/ 3194727 w 4048838"/>
              <a:gd name="connsiteY36" fmla="*/ 1024119 h 5364921"/>
              <a:gd name="connsiteX37" fmla="*/ 3294455 w 4048838"/>
              <a:gd name="connsiteY37" fmla="*/ 1110068 h 5364921"/>
              <a:gd name="connsiteX38" fmla="*/ 3296659 w 4048838"/>
              <a:gd name="connsiteY38" fmla="*/ 1122558 h 5364921"/>
              <a:gd name="connsiteX39" fmla="*/ 3296659 w 4048838"/>
              <a:gd name="connsiteY39" fmla="*/ 1256466 h 5364921"/>
              <a:gd name="connsiteX40" fmla="*/ 3425686 w 4048838"/>
              <a:gd name="connsiteY40" fmla="*/ 1385493 h 5364921"/>
              <a:gd name="connsiteX41" fmla="*/ 3425685 w 4048838"/>
              <a:gd name="connsiteY41" fmla="*/ 1385492 h 5364921"/>
              <a:gd name="connsiteX42" fmla="*/ 3554712 w 4048838"/>
              <a:gd name="connsiteY42" fmla="*/ 1256465 h 5364921"/>
              <a:gd name="connsiteX43" fmla="*/ 3554712 w 4048838"/>
              <a:gd name="connsiteY43" fmla="*/ 891211 h 5364921"/>
              <a:gd name="connsiteX44" fmla="*/ 3556916 w 4048838"/>
              <a:gd name="connsiteY44" fmla="*/ 878721 h 5364921"/>
              <a:gd name="connsiteX45" fmla="*/ 3656645 w 4048838"/>
              <a:gd name="connsiteY45" fmla="*/ 792772 h 5364921"/>
              <a:gd name="connsiteX46" fmla="*/ 3680125 w 4048838"/>
              <a:gd name="connsiteY46" fmla="*/ 790405 h 5364921"/>
              <a:gd name="connsiteX47" fmla="*/ 3680125 w 4048838"/>
              <a:gd name="connsiteY47" fmla="*/ 789667 h 5364921"/>
              <a:gd name="connsiteX48" fmla="*/ 3728195 w 4048838"/>
              <a:gd name="connsiteY48" fmla="*/ 779963 h 5364921"/>
              <a:gd name="connsiteX49" fmla="*/ 3806998 w 4048838"/>
              <a:gd name="connsiteY49" fmla="*/ 661075 h 5364921"/>
              <a:gd name="connsiteX50" fmla="*/ 3806998 w 4048838"/>
              <a:gd name="connsiteY50" fmla="*/ 284700 h 5364921"/>
              <a:gd name="connsiteX51" fmla="*/ 3815387 w 4048838"/>
              <a:gd name="connsiteY51" fmla="*/ 243150 h 5364921"/>
              <a:gd name="connsiteX52" fmla="*/ 3934274 w 4048838"/>
              <a:gd name="connsiteY52" fmla="*/ 164346 h 5364921"/>
              <a:gd name="connsiteX53" fmla="*/ 4033837 w 4048838"/>
              <a:gd name="connsiteY53" fmla="*/ 211300 h 5364921"/>
              <a:gd name="connsiteX54" fmla="*/ 4047851 w 4048838"/>
              <a:gd name="connsiteY54" fmla="*/ 234398 h 5364921"/>
              <a:gd name="connsiteX55" fmla="*/ 4047851 w 4048838"/>
              <a:gd name="connsiteY55" fmla="*/ 2080334 h 5364921"/>
              <a:gd name="connsiteX56" fmla="*/ 4048838 w 4048838"/>
              <a:gd name="connsiteY56" fmla="*/ 2080334 h 5364921"/>
              <a:gd name="connsiteX57" fmla="*/ 4048838 w 4048838"/>
              <a:gd name="connsiteY57" fmla="*/ 3156804 h 5364921"/>
              <a:gd name="connsiteX58" fmla="*/ 3970035 w 4048838"/>
              <a:gd name="connsiteY58" fmla="*/ 3275692 h 5364921"/>
              <a:gd name="connsiteX59" fmla="*/ 3921965 w 4048838"/>
              <a:gd name="connsiteY59" fmla="*/ 3285396 h 5364921"/>
              <a:gd name="connsiteX60" fmla="*/ 3921965 w 4048838"/>
              <a:gd name="connsiteY60" fmla="*/ 3286134 h 5364921"/>
              <a:gd name="connsiteX61" fmla="*/ 3898485 w 4048838"/>
              <a:gd name="connsiteY61" fmla="*/ 3288501 h 5364921"/>
              <a:gd name="connsiteX62" fmla="*/ 3821421 w 4048838"/>
              <a:gd name="connsiteY62" fmla="*/ 3334945 h 5364921"/>
              <a:gd name="connsiteX63" fmla="*/ 3800256 w 4048838"/>
              <a:gd name="connsiteY63" fmla="*/ 3371836 h 5364921"/>
              <a:gd name="connsiteX64" fmla="*/ 3800256 w 4048838"/>
              <a:gd name="connsiteY64" fmla="*/ 3435150 h 5364921"/>
              <a:gd name="connsiteX65" fmla="*/ 3721453 w 4048838"/>
              <a:gd name="connsiteY65" fmla="*/ 3554038 h 5364921"/>
              <a:gd name="connsiteX66" fmla="*/ 3673383 w 4048838"/>
              <a:gd name="connsiteY66" fmla="*/ 3563742 h 5364921"/>
              <a:gd name="connsiteX67" fmla="*/ 3673383 w 4048838"/>
              <a:gd name="connsiteY67" fmla="*/ 3564480 h 5364921"/>
              <a:gd name="connsiteX68" fmla="*/ 3649903 w 4048838"/>
              <a:gd name="connsiteY68" fmla="*/ 3566847 h 5364921"/>
              <a:gd name="connsiteX69" fmla="*/ 3550174 w 4048838"/>
              <a:gd name="connsiteY69" fmla="*/ 3652796 h 5364921"/>
              <a:gd name="connsiteX70" fmla="*/ 3550154 w 4048838"/>
              <a:gd name="connsiteY70" fmla="*/ 3652909 h 5364921"/>
              <a:gd name="connsiteX71" fmla="*/ 3550154 w 4048838"/>
              <a:gd name="connsiteY71" fmla="*/ 4212702 h 5364921"/>
              <a:gd name="connsiteX72" fmla="*/ 3471351 w 4048838"/>
              <a:gd name="connsiteY72" fmla="*/ 4331590 h 5364921"/>
              <a:gd name="connsiteX73" fmla="*/ 3423281 w 4048838"/>
              <a:gd name="connsiteY73" fmla="*/ 4341294 h 5364921"/>
              <a:gd name="connsiteX74" fmla="*/ 3423281 w 4048838"/>
              <a:gd name="connsiteY74" fmla="*/ 4342032 h 5364921"/>
              <a:gd name="connsiteX75" fmla="*/ 3399801 w 4048838"/>
              <a:gd name="connsiteY75" fmla="*/ 4344399 h 5364921"/>
              <a:gd name="connsiteX76" fmla="*/ 3300072 w 4048838"/>
              <a:gd name="connsiteY76" fmla="*/ 4430348 h 5364921"/>
              <a:gd name="connsiteX77" fmla="*/ 3299821 w 4048838"/>
              <a:gd name="connsiteY77" fmla="*/ 4431771 h 5364921"/>
              <a:gd name="connsiteX78" fmla="*/ 3299821 w 4048838"/>
              <a:gd name="connsiteY78" fmla="*/ 4700096 h 5364921"/>
              <a:gd name="connsiteX79" fmla="*/ 3170794 w 4048838"/>
              <a:gd name="connsiteY79" fmla="*/ 4829123 h 5364921"/>
              <a:gd name="connsiteX80" fmla="*/ 3170795 w 4048838"/>
              <a:gd name="connsiteY80" fmla="*/ 4829122 h 5364921"/>
              <a:gd name="connsiteX81" fmla="*/ 3041768 w 4048838"/>
              <a:gd name="connsiteY81" fmla="*/ 4700095 h 5364921"/>
              <a:gd name="connsiteX82" fmla="*/ 3041768 w 4048838"/>
              <a:gd name="connsiteY82" fmla="*/ 4420076 h 5364921"/>
              <a:gd name="connsiteX83" fmla="*/ 3039765 w 4048838"/>
              <a:gd name="connsiteY83" fmla="*/ 4408725 h 5364921"/>
              <a:gd name="connsiteX84" fmla="*/ 2940036 w 4048838"/>
              <a:gd name="connsiteY84" fmla="*/ 4322776 h 5364921"/>
              <a:gd name="connsiteX85" fmla="*/ 2916556 w 4048838"/>
              <a:gd name="connsiteY85" fmla="*/ 4320409 h 5364921"/>
              <a:gd name="connsiteX86" fmla="*/ 2916556 w 4048838"/>
              <a:gd name="connsiteY86" fmla="*/ 4319671 h 5364921"/>
              <a:gd name="connsiteX87" fmla="*/ 2868486 w 4048838"/>
              <a:gd name="connsiteY87" fmla="*/ 4309967 h 5364921"/>
              <a:gd name="connsiteX88" fmla="*/ 2789683 w 4048838"/>
              <a:gd name="connsiteY88" fmla="*/ 4191079 h 5364921"/>
              <a:gd name="connsiteX89" fmla="*/ 2789683 w 4048838"/>
              <a:gd name="connsiteY89" fmla="*/ 4100949 h 5364921"/>
              <a:gd name="connsiteX90" fmla="*/ 2781294 w 4048838"/>
              <a:gd name="connsiteY90" fmla="*/ 4059399 h 5364921"/>
              <a:gd name="connsiteX91" fmla="*/ 2662407 w 4048838"/>
              <a:gd name="connsiteY91" fmla="*/ 3980595 h 5364921"/>
              <a:gd name="connsiteX92" fmla="*/ 2543520 w 4048838"/>
              <a:gd name="connsiteY92" fmla="*/ 4059399 h 5364921"/>
              <a:gd name="connsiteX93" fmla="*/ 2541330 w 4048838"/>
              <a:gd name="connsiteY93" fmla="*/ 4070243 h 5364921"/>
              <a:gd name="connsiteX94" fmla="*/ 2541330 w 4048838"/>
              <a:gd name="connsiteY94" fmla="*/ 4311113 h 5364921"/>
              <a:gd name="connsiteX95" fmla="*/ 2462527 w 4048838"/>
              <a:gd name="connsiteY95" fmla="*/ 4430001 h 5364921"/>
              <a:gd name="connsiteX96" fmla="*/ 2414457 w 4048838"/>
              <a:gd name="connsiteY96" fmla="*/ 4439705 h 5364921"/>
              <a:gd name="connsiteX97" fmla="*/ 2414457 w 4048838"/>
              <a:gd name="connsiteY97" fmla="*/ 4440443 h 5364921"/>
              <a:gd name="connsiteX98" fmla="*/ 2390977 w 4048838"/>
              <a:gd name="connsiteY98" fmla="*/ 4442810 h 5364921"/>
              <a:gd name="connsiteX99" fmla="*/ 2291248 w 4048838"/>
              <a:gd name="connsiteY99" fmla="*/ 4528759 h 5364921"/>
              <a:gd name="connsiteX100" fmla="*/ 2290996 w 4048838"/>
              <a:gd name="connsiteY100" fmla="*/ 4530188 h 5364921"/>
              <a:gd name="connsiteX101" fmla="*/ 2290996 w 4048838"/>
              <a:gd name="connsiteY101" fmla="*/ 4634829 h 5364921"/>
              <a:gd name="connsiteX102" fmla="*/ 2161969 w 4048838"/>
              <a:gd name="connsiteY102" fmla="*/ 4763856 h 5364921"/>
              <a:gd name="connsiteX103" fmla="*/ 2161970 w 4048838"/>
              <a:gd name="connsiteY103" fmla="*/ 4763855 h 5364921"/>
              <a:gd name="connsiteX104" fmla="*/ 2032943 w 4048838"/>
              <a:gd name="connsiteY104" fmla="*/ 4634828 h 5364921"/>
              <a:gd name="connsiteX105" fmla="*/ 2032943 w 4048838"/>
              <a:gd name="connsiteY105" fmla="*/ 2080334 h 5364921"/>
              <a:gd name="connsiteX106" fmla="*/ 2032942 w 4048838"/>
              <a:gd name="connsiteY106" fmla="*/ 4651351 h 5364921"/>
              <a:gd name="connsiteX107" fmla="*/ 2022804 w 4048838"/>
              <a:gd name="connsiteY107" fmla="*/ 4601132 h 5364921"/>
              <a:gd name="connsiteX108" fmla="*/ 1903916 w 4048838"/>
              <a:gd name="connsiteY108" fmla="*/ 4522328 h 5364921"/>
              <a:gd name="connsiteX109" fmla="*/ 1785029 w 4048838"/>
              <a:gd name="connsiteY109" fmla="*/ 4601132 h 5364921"/>
              <a:gd name="connsiteX110" fmla="*/ 1775265 w 4048838"/>
              <a:gd name="connsiteY110" fmla="*/ 4649492 h 5364921"/>
              <a:gd name="connsiteX111" fmla="*/ 1775265 w 4048838"/>
              <a:gd name="connsiteY111" fmla="*/ 5235894 h 5364921"/>
              <a:gd name="connsiteX112" fmla="*/ 1646238 w 4048838"/>
              <a:gd name="connsiteY112" fmla="*/ 5364921 h 5364921"/>
              <a:gd name="connsiteX113" fmla="*/ 1646239 w 4048838"/>
              <a:gd name="connsiteY113" fmla="*/ 5364920 h 5364921"/>
              <a:gd name="connsiteX114" fmla="*/ 1517212 w 4048838"/>
              <a:gd name="connsiteY114" fmla="*/ 5235893 h 5364921"/>
              <a:gd name="connsiteX115" fmla="*/ 1517212 w 4048838"/>
              <a:gd name="connsiteY115" fmla="*/ 2080334 h 5364921"/>
              <a:gd name="connsiteX116" fmla="*/ 1517211 w 4048838"/>
              <a:gd name="connsiteY116" fmla="*/ 4338931 h 5364921"/>
              <a:gd name="connsiteX117" fmla="*/ 1507073 w 4048838"/>
              <a:gd name="connsiteY117" fmla="*/ 4288712 h 5364921"/>
              <a:gd name="connsiteX118" fmla="*/ 1388185 w 4048838"/>
              <a:gd name="connsiteY118" fmla="*/ 4209908 h 5364921"/>
              <a:gd name="connsiteX119" fmla="*/ 1269298 w 4048838"/>
              <a:gd name="connsiteY119" fmla="*/ 4288712 h 5364921"/>
              <a:gd name="connsiteX120" fmla="*/ 1265700 w 4048838"/>
              <a:gd name="connsiteY120" fmla="*/ 4306531 h 5364921"/>
              <a:gd name="connsiteX121" fmla="*/ 1265700 w 4048838"/>
              <a:gd name="connsiteY121" fmla="*/ 4615477 h 5364921"/>
              <a:gd name="connsiteX122" fmla="*/ 1136673 w 4048838"/>
              <a:gd name="connsiteY122" fmla="*/ 4744504 h 5364921"/>
              <a:gd name="connsiteX123" fmla="*/ 1136674 w 4048838"/>
              <a:gd name="connsiteY123" fmla="*/ 4744503 h 5364921"/>
              <a:gd name="connsiteX124" fmla="*/ 1007647 w 4048838"/>
              <a:gd name="connsiteY124" fmla="*/ 4615476 h 5364921"/>
              <a:gd name="connsiteX125" fmla="*/ 1007647 w 4048838"/>
              <a:gd name="connsiteY125" fmla="*/ 4568738 h 5364921"/>
              <a:gd name="connsiteX126" fmla="*/ 988978 w 4048838"/>
              <a:gd name="connsiteY126" fmla="*/ 4536196 h 5364921"/>
              <a:gd name="connsiteX127" fmla="*/ 911913 w 4048838"/>
              <a:gd name="connsiteY127" fmla="*/ 4489752 h 5364921"/>
              <a:gd name="connsiteX128" fmla="*/ 888433 w 4048838"/>
              <a:gd name="connsiteY128" fmla="*/ 4487385 h 5364921"/>
              <a:gd name="connsiteX129" fmla="*/ 888433 w 4048838"/>
              <a:gd name="connsiteY129" fmla="*/ 4486647 h 5364921"/>
              <a:gd name="connsiteX130" fmla="*/ 840363 w 4048838"/>
              <a:gd name="connsiteY130" fmla="*/ 4476943 h 5364921"/>
              <a:gd name="connsiteX131" fmla="*/ 761560 w 4048838"/>
              <a:gd name="connsiteY131" fmla="*/ 4358055 h 5364921"/>
              <a:gd name="connsiteX132" fmla="*/ 761560 w 4048838"/>
              <a:gd name="connsiteY132" fmla="*/ 4244071 h 5364921"/>
              <a:gd name="connsiteX133" fmla="*/ 753171 w 4048838"/>
              <a:gd name="connsiteY133" fmla="*/ 4202521 h 5364921"/>
              <a:gd name="connsiteX134" fmla="*/ 634284 w 4048838"/>
              <a:gd name="connsiteY134" fmla="*/ 4123717 h 5364921"/>
              <a:gd name="connsiteX135" fmla="*/ 515397 w 4048838"/>
              <a:gd name="connsiteY135" fmla="*/ 4202521 h 5364921"/>
              <a:gd name="connsiteX136" fmla="*/ 513207 w 4048838"/>
              <a:gd name="connsiteY136" fmla="*/ 4213366 h 5364921"/>
              <a:gd name="connsiteX137" fmla="*/ 513207 w 4048838"/>
              <a:gd name="connsiteY137" fmla="*/ 4366769 h 5364921"/>
              <a:gd name="connsiteX138" fmla="*/ 434404 w 4048838"/>
              <a:gd name="connsiteY138" fmla="*/ 4485657 h 5364921"/>
              <a:gd name="connsiteX139" fmla="*/ 386334 w 4048838"/>
              <a:gd name="connsiteY139" fmla="*/ 4495361 h 5364921"/>
              <a:gd name="connsiteX140" fmla="*/ 386334 w 4048838"/>
              <a:gd name="connsiteY140" fmla="*/ 4496099 h 5364921"/>
              <a:gd name="connsiteX141" fmla="*/ 362854 w 4048838"/>
              <a:gd name="connsiteY141" fmla="*/ 4498466 h 5364921"/>
              <a:gd name="connsiteX142" fmla="*/ 263125 w 4048838"/>
              <a:gd name="connsiteY142" fmla="*/ 4584415 h 5364921"/>
              <a:gd name="connsiteX143" fmla="*/ 260921 w 4048838"/>
              <a:gd name="connsiteY143" fmla="*/ 4596905 h 5364921"/>
              <a:gd name="connsiteX144" fmla="*/ 260921 w 4048838"/>
              <a:gd name="connsiteY144" fmla="*/ 4730813 h 5364921"/>
              <a:gd name="connsiteX145" fmla="*/ 131894 w 4048838"/>
              <a:gd name="connsiteY145" fmla="*/ 4859840 h 5364921"/>
              <a:gd name="connsiteX146" fmla="*/ 131895 w 4048838"/>
              <a:gd name="connsiteY146" fmla="*/ 4859839 h 5364921"/>
              <a:gd name="connsiteX147" fmla="*/ 2868 w 4048838"/>
              <a:gd name="connsiteY147" fmla="*/ 4730812 h 5364921"/>
              <a:gd name="connsiteX148" fmla="*/ 2868 w 4048838"/>
              <a:gd name="connsiteY148" fmla="*/ 4365558 h 5364921"/>
              <a:gd name="connsiteX149" fmla="*/ 664 w 4048838"/>
              <a:gd name="connsiteY149" fmla="*/ 4353068 h 5364921"/>
              <a:gd name="connsiteX150" fmla="*/ 0 w 4048838"/>
              <a:gd name="connsiteY150" fmla="*/ 4351789 h 5364921"/>
              <a:gd name="connsiteX151" fmla="*/ 0 w 4048838"/>
              <a:gd name="connsiteY151" fmla="*/ 858029 h 5364921"/>
              <a:gd name="connsiteX152" fmla="*/ 90123 w 4048838"/>
              <a:gd name="connsiteY152" fmla="*/ 858029 h 5364921"/>
              <a:gd name="connsiteX153" fmla="*/ 134300 w 4048838"/>
              <a:gd name="connsiteY153" fmla="*/ 866947 h 5364921"/>
              <a:gd name="connsiteX154" fmla="*/ 134300 w 4048838"/>
              <a:gd name="connsiteY154" fmla="*/ 867685 h 5364921"/>
              <a:gd name="connsiteX155" fmla="*/ 157780 w 4048838"/>
              <a:gd name="connsiteY155" fmla="*/ 870052 h 5364921"/>
              <a:gd name="connsiteX156" fmla="*/ 257509 w 4048838"/>
              <a:gd name="connsiteY156" fmla="*/ 956001 h 5364921"/>
              <a:gd name="connsiteX157" fmla="*/ 257760 w 4048838"/>
              <a:gd name="connsiteY157" fmla="*/ 957424 h 5364921"/>
              <a:gd name="connsiteX158" fmla="*/ 257760 w 4048838"/>
              <a:gd name="connsiteY158" fmla="*/ 1225749 h 5364921"/>
              <a:gd name="connsiteX159" fmla="*/ 386787 w 4048838"/>
              <a:gd name="connsiteY159" fmla="*/ 1354776 h 5364921"/>
              <a:gd name="connsiteX160" fmla="*/ 386786 w 4048838"/>
              <a:gd name="connsiteY160" fmla="*/ 1354775 h 5364921"/>
              <a:gd name="connsiteX161" fmla="*/ 515813 w 4048838"/>
              <a:gd name="connsiteY161" fmla="*/ 1225748 h 5364921"/>
              <a:gd name="connsiteX162" fmla="*/ 515813 w 4048838"/>
              <a:gd name="connsiteY162" fmla="*/ 945729 h 5364921"/>
              <a:gd name="connsiteX163" fmla="*/ 517816 w 4048838"/>
              <a:gd name="connsiteY163" fmla="*/ 934378 h 5364921"/>
              <a:gd name="connsiteX164" fmla="*/ 617545 w 4048838"/>
              <a:gd name="connsiteY164" fmla="*/ 848429 h 5364921"/>
              <a:gd name="connsiteX165" fmla="*/ 641025 w 4048838"/>
              <a:gd name="connsiteY165" fmla="*/ 846062 h 5364921"/>
              <a:gd name="connsiteX166" fmla="*/ 641025 w 4048838"/>
              <a:gd name="connsiteY166" fmla="*/ 845324 h 5364921"/>
              <a:gd name="connsiteX167" fmla="*/ 689095 w 4048838"/>
              <a:gd name="connsiteY167" fmla="*/ 835620 h 5364921"/>
              <a:gd name="connsiteX168" fmla="*/ 767898 w 4048838"/>
              <a:gd name="connsiteY168" fmla="*/ 716732 h 5364921"/>
              <a:gd name="connsiteX169" fmla="*/ 767898 w 4048838"/>
              <a:gd name="connsiteY169" fmla="*/ 626602 h 5364921"/>
              <a:gd name="connsiteX170" fmla="*/ 776287 w 4048838"/>
              <a:gd name="connsiteY170" fmla="*/ 585052 h 5364921"/>
              <a:gd name="connsiteX171" fmla="*/ 895174 w 4048838"/>
              <a:gd name="connsiteY171" fmla="*/ 506248 h 5364921"/>
              <a:gd name="connsiteX172" fmla="*/ 1014061 w 4048838"/>
              <a:gd name="connsiteY172" fmla="*/ 585052 h 5364921"/>
              <a:gd name="connsiteX173" fmla="*/ 1016251 w 4048838"/>
              <a:gd name="connsiteY173" fmla="*/ 595896 h 5364921"/>
              <a:gd name="connsiteX174" fmla="*/ 1016251 w 4048838"/>
              <a:gd name="connsiteY174" fmla="*/ 836766 h 5364921"/>
              <a:gd name="connsiteX175" fmla="*/ 1095054 w 4048838"/>
              <a:gd name="connsiteY175" fmla="*/ 955654 h 5364921"/>
              <a:gd name="connsiteX176" fmla="*/ 1143124 w 4048838"/>
              <a:gd name="connsiteY176" fmla="*/ 965358 h 5364921"/>
              <a:gd name="connsiteX177" fmla="*/ 1143124 w 4048838"/>
              <a:gd name="connsiteY177" fmla="*/ 966096 h 5364921"/>
              <a:gd name="connsiteX178" fmla="*/ 1166604 w 4048838"/>
              <a:gd name="connsiteY178" fmla="*/ 968463 h 5364921"/>
              <a:gd name="connsiteX179" fmla="*/ 1266333 w 4048838"/>
              <a:gd name="connsiteY179" fmla="*/ 1054412 h 5364921"/>
              <a:gd name="connsiteX180" fmla="*/ 1266585 w 4048838"/>
              <a:gd name="connsiteY180" fmla="*/ 1055841 h 5364921"/>
              <a:gd name="connsiteX181" fmla="*/ 1266585 w 4048838"/>
              <a:gd name="connsiteY181" fmla="*/ 1160482 h 5364921"/>
              <a:gd name="connsiteX182" fmla="*/ 1395612 w 4048838"/>
              <a:gd name="connsiteY182" fmla="*/ 1289509 h 5364921"/>
              <a:gd name="connsiteX183" fmla="*/ 1395611 w 4048838"/>
              <a:gd name="connsiteY183" fmla="*/ 1289508 h 5364921"/>
              <a:gd name="connsiteX184" fmla="*/ 1524638 w 4048838"/>
              <a:gd name="connsiteY184" fmla="*/ 1160481 h 5364921"/>
              <a:gd name="connsiteX0" fmla="*/ 1524638 w 4048838"/>
              <a:gd name="connsiteY0" fmla="*/ 996135 h 5200575"/>
              <a:gd name="connsiteX1" fmla="*/ 1524639 w 4048838"/>
              <a:gd name="connsiteY1" fmla="*/ 1012658 h 5200575"/>
              <a:gd name="connsiteX2" fmla="*/ 1534777 w 4048838"/>
              <a:gd name="connsiteY2" fmla="*/ 962439 h 5200575"/>
              <a:gd name="connsiteX3" fmla="*/ 1653665 w 4048838"/>
              <a:gd name="connsiteY3" fmla="*/ 883635 h 5200575"/>
              <a:gd name="connsiteX4" fmla="*/ 1772552 w 4048838"/>
              <a:gd name="connsiteY4" fmla="*/ 962439 h 5200575"/>
              <a:gd name="connsiteX5" fmla="*/ 1782316 w 4048838"/>
              <a:gd name="connsiteY5" fmla="*/ 1010799 h 5200575"/>
              <a:gd name="connsiteX6" fmla="*/ 1782316 w 4048838"/>
              <a:gd name="connsiteY6" fmla="*/ 1597201 h 5200575"/>
              <a:gd name="connsiteX7" fmla="*/ 1911343 w 4048838"/>
              <a:gd name="connsiteY7" fmla="*/ 1726228 h 5200575"/>
              <a:gd name="connsiteX8" fmla="*/ 1911342 w 4048838"/>
              <a:gd name="connsiteY8" fmla="*/ 1726227 h 5200575"/>
              <a:gd name="connsiteX9" fmla="*/ 2040369 w 4048838"/>
              <a:gd name="connsiteY9" fmla="*/ 1597200 h 5200575"/>
              <a:gd name="connsiteX10" fmla="*/ 2040370 w 4048838"/>
              <a:gd name="connsiteY10" fmla="*/ 700238 h 5200575"/>
              <a:gd name="connsiteX11" fmla="*/ 2050508 w 4048838"/>
              <a:gd name="connsiteY11" fmla="*/ 650019 h 5200575"/>
              <a:gd name="connsiteX12" fmla="*/ 2169396 w 4048838"/>
              <a:gd name="connsiteY12" fmla="*/ 571215 h 5200575"/>
              <a:gd name="connsiteX13" fmla="*/ 2288283 w 4048838"/>
              <a:gd name="connsiteY13" fmla="*/ 650019 h 5200575"/>
              <a:gd name="connsiteX14" fmla="*/ 2291881 w 4048838"/>
              <a:gd name="connsiteY14" fmla="*/ 667838 h 5200575"/>
              <a:gd name="connsiteX15" fmla="*/ 2291881 w 4048838"/>
              <a:gd name="connsiteY15" fmla="*/ 976784 h 5200575"/>
              <a:gd name="connsiteX16" fmla="*/ 2420908 w 4048838"/>
              <a:gd name="connsiteY16" fmla="*/ 1105811 h 5200575"/>
              <a:gd name="connsiteX17" fmla="*/ 2420907 w 4048838"/>
              <a:gd name="connsiteY17" fmla="*/ 1105810 h 5200575"/>
              <a:gd name="connsiteX18" fmla="*/ 2549934 w 4048838"/>
              <a:gd name="connsiteY18" fmla="*/ 976783 h 5200575"/>
              <a:gd name="connsiteX19" fmla="*/ 2549934 w 4048838"/>
              <a:gd name="connsiteY19" fmla="*/ 930045 h 5200575"/>
              <a:gd name="connsiteX20" fmla="*/ 2568603 w 4048838"/>
              <a:gd name="connsiteY20" fmla="*/ 897503 h 5200575"/>
              <a:gd name="connsiteX21" fmla="*/ 2645668 w 4048838"/>
              <a:gd name="connsiteY21" fmla="*/ 851059 h 5200575"/>
              <a:gd name="connsiteX22" fmla="*/ 2669148 w 4048838"/>
              <a:gd name="connsiteY22" fmla="*/ 848692 h 5200575"/>
              <a:gd name="connsiteX23" fmla="*/ 2669148 w 4048838"/>
              <a:gd name="connsiteY23" fmla="*/ 847954 h 5200575"/>
              <a:gd name="connsiteX24" fmla="*/ 2717218 w 4048838"/>
              <a:gd name="connsiteY24" fmla="*/ 838250 h 5200575"/>
              <a:gd name="connsiteX25" fmla="*/ 2796021 w 4048838"/>
              <a:gd name="connsiteY25" fmla="*/ 719362 h 5200575"/>
              <a:gd name="connsiteX26" fmla="*/ 2796021 w 4048838"/>
              <a:gd name="connsiteY26" fmla="*/ 605378 h 5200575"/>
              <a:gd name="connsiteX27" fmla="*/ 2804410 w 4048838"/>
              <a:gd name="connsiteY27" fmla="*/ 563828 h 5200575"/>
              <a:gd name="connsiteX28" fmla="*/ 2923297 w 4048838"/>
              <a:gd name="connsiteY28" fmla="*/ 485024 h 5200575"/>
              <a:gd name="connsiteX29" fmla="*/ 3042184 w 4048838"/>
              <a:gd name="connsiteY29" fmla="*/ 563828 h 5200575"/>
              <a:gd name="connsiteX30" fmla="*/ 3044374 w 4048838"/>
              <a:gd name="connsiteY30" fmla="*/ 574673 h 5200575"/>
              <a:gd name="connsiteX31" fmla="*/ 3044374 w 4048838"/>
              <a:gd name="connsiteY31" fmla="*/ 728076 h 5200575"/>
              <a:gd name="connsiteX32" fmla="*/ 3123177 w 4048838"/>
              <a:gd name="connsiteY32" fmla="*/ 846964 h 5200575"/>
              <a:gd name="connsiteX33" fmla="*/ 3171247 w 4048838"/>
              <a:gd name="connsiteY33" fmla="*/ 856668 h 5200575"/>
              <a:gd name="connsiteX34" fmla="*/ 3171247 w 4048838"/>
              <a:gd name="connsiteY34" fmla="*/ 857406 h 5200575"/>
              <a:gd name="connsiteX35" fmla="*/ 3194727 w 4048838"/>
              <a:gd name="connsiteY35" fmla="*/ 859773 h 5200575"/>
              <a:gd name="connsiteX36" fmla="*/ 3294455 w 4048838"/>
              <a:gd name="connsiteY36" fmla="*/ 945722 h 5200575"/>
              <a:gd name="connsiteX37" fmla="*/ 3296659 w 4048838"/>
              <a:gd name="connsiteY37" fmla="*/ 958212 h 5200575"/>
              <a:gd name="connsiteX38" fmla="*/ 3296659 w 4048838"/>
              <a:gd name="connsiteY38" fmla="*/ 1092120 h 5200575"/>
              <a:gd name="connsiteX39" fmla="*/ 3425686 w 4048838"/>
              <a:gd name="connsiteY39" fmla="*/ 1221147 h 5200575"/>
              <a:gd name="connsiteX40" fmla="*/ 3425685 w 4048838"/>
              <a:gd name="connsiteY40" fmla="*/ 1221146 h 5200575"/>
              <a:gd name="connsiteX41" fmla="*/ 3554712 w 4048838"/>
              <a:gd name="connsiteY41" fmla="*/ 1092119 h 5200575"/>
              <a:gd name="connsiteX42" fmla="*/ 3554712 w 4048838"/>
              <a:gd name="connsiteY42" fmla="*/ 726865 h 5200575"/>
              <a:gd name="connsiteX43" fmla="*/ 3556916 w 4048838"/>
              <a:gd name="connsiteY43" fmla="*/ 714375 h 5200575"/>
              <a:gd name="connsiteX44" fmla="*/ 3656645 w 4048838"/>
              <a:gd name="connsiteY44" fmla="*/ 628426 h 5200575"/>
              <a:gd name="connsiteX45" fmla="*/ 3680125 w 4048838"/>
              <a:gd name="connsiteY45" fmla="*/ 626059 h 5200575"/>
              <a:gd name="connsiteX46" fmla="*/ 3680125 w 4048838"/>
              <a:gd name="connsiteY46" fmla="*/ 625321 h 5200575"/>
              <a:gd name="connsiteX47" fmla="*/ 3728195 w 4048838"/>
              <a:gd name="connsiteY47" fmla="*/ 615617 h 5200575"/>
              <a:gd name="connsiteX48" fmla="*/ 3806998 w 4048838"/>
              <a:gd name="connsiteY48" fmla="*/ 496729 h 5200575"/>
              <a:gd name="connsiteX49" fmla="*/ 3806998 w 4048838"/>
              <a:gd name="connsiteY49" fmla="*/ 120354 h 5200575"/>
              <a:gd name="connsiteX50" fmla="*/ 3815387 w 4048838"/>
              <a:gd name="connsiteY50" fmla="*/ 78804 h 5200575"/>
              <a:gd name="connsiteX51" fmla="*/ 3934274 w 4048838"/>
              <a:gd name="connsiteY51" fmla="*/ 0 h 5200575"/>
              <a:gd name="connsiteX52" fmla="*/ 4033837 w 4048838"/>
              <a:gd name="connsiteY52" fmla="*/ 46954 h 5200575"/>
              <a:gd name="connsiteX53" fmla="*/ 4047851 w 4048838"/>
              <a:gd name="connsiteY53" fmla="*/ 70052 h 5200575"/>
              <a:gd name="connsiteX54" fmla="*/ 4047851 w 4048838"/>
              <a:gd name="connsiteY54" fmla="*/ 1915988 h 5200575"/>
              <a:gd name="connsiteX55" fmla="*/ 4048838 w 4048838"/>
              <a:gd name="connsiteY55" fmla="*/ 1915988 h 5200575"/>
              <a:gd name="connsiteX56" fmla="*/ 4048838 w 4048838"/>
              <a:gd name="connsiteY56" fmla="*/ 2992458 h 5200575"/>
              <a:gd name="connsiteX57" fmla="*/ 3970035 w 4048838"/>
              <a:gd name="connsiteY57" fmla="*/ 3111346 h 5200575"/>
              <a:gd name="connsiteX58" fmla="*/ 3921965 w 4048838"/>
              <a:gd name="connsiteY58" fmla="*/ 3121050 h 5200575"/>
              <a:gd name="connsiteX59" fmla="*/ 3921965 w 4048838"/>
              <a:gd name="connsiteY59" fmla="*/ 3121788 h 5200575"/>
              <a:gd name="connsiteX60" fmla="*/ 3898485 w 4048838"/>
              <a:gd name="connsiteY60" fmla="*/ 3124155 h 5200575"/>
              <a:gd name="connsiteX61" fmla="*/ 3821421 w 4048838"/>
              <a:gd name="connsiteY61" fmla="*/ 3170599 h 5200575"/>
              <a:gd name="connsiteX62" fmla="*/ 3800256 w 4048838"/>
              <a:gd name="connsiteY62" fmla="*/ 3207490 h 5200575"/>
              <a:gd name="connsiteX63" fmla="*/ 3800256 w 4048838"/>
              <a:gd name="connsiteY63" fmla="*/ 3270804 h 5200575"/>
              <a:gd name="connsiteX64" fmla="*/ 3721453 w 4048838"/>
              <a:gd name="connsiteY64" fmla="*/ 3389692 h 5200575"/>
              <a:gd name="connsiteX65" fmla="*/ 3673383 w 4048838"/>
              <a:gd name="connsiteY65" fmla="*/ 3399396 h 5200575"/>
              <a:gd name="connsiteX66" fmla="*/ 3673383 w 4048838"/>
              <a:gd name="connsiteY66" fmla="*/ 3400134 h 5200575"/>
              <a:gd name="connsiteX67" fmla="*/ 3649903 w 4048838"/>
              <a:gd name="connsiteY67" fmla="*/ 3402501 h 5200575"/>
              <a:gd name="connsiteX68" fmla="*/ 3550174 w 4048838"/>
              <a:gd name="connsiteY68" fmla="*/ 3488450 h 5200575"/>
              <a:gd name="connsiteX69" fmla="*/ 3550154 w 4048838"/>
              <a:gd name="connsiteY69" fmla="*/ 3488563 h 5200575"/>
              <a:gd name="connsiteX70" fmla="*/ 3550154 w 4048838"/>
              <a:gd name="connsiteY70" fmla="*/ 4048356 h 5200575"/>
              <a:gd name="connsiteX71" fmla="*/ 3471351 w 4048838"/>
              <a:gd name="connsiteY71" fmla="*/ 4167244 h 5200575"/>
              <a:gd name="connsiteX72" fmla="*/ 3423281 w 4048838"/>
              <a:gd name="connsiteY72" fmla="*/ 4176948 h 5200575"/>
              <a:gd name="connsiteX73" fmla="*/ 3423281 w 4048838"/>
              <a:gd name="connsiteY73" fmla="*/ 4177686 h 5200575"/>
              <a:gd name="connsiteX74" fmla="*/ 3399801 w 4048838"/>
              <a:gd name="connsiteY74" fmla="*/ 4180053 h 5200575"/>
              <a:gd name="connsiteX75" fmla="*/ 3300072 w 4048838"/>
              <a:gd name="connsiteY75" fmla="*/ 4266002 h 5200575"/>
              <a:gd name="connsiteX76" fmla="*/ 3299821 w 4048838"/>
              <a:gd name="connsiteY76" fmla="*/ 4267425 h 5200575"/>
              <a:gd name="connsiteX77" fmla="*/ 3299821 w 4048838"/>
              <a:gd name="connsiteY77" fmla="*/ 4535750 h 5200575"/>
              <a:gd name="connsiteX78" fmla="*/ 3170794 w 4048838"/>
              <a:gd name="connsiteY78" fmla="*/ 4664777 h 5200575"/>
              <a:gd name="connsiteX79" fmla="*/ 3170795 w 4048838"/>
              <a:gd name="connsiteY79" fmla="*/ 4664776 h 5200575"/>
              <a:gd name="connsiteX80" fmla="*/ 3041768 w 4048838"/>
              <a:gd name="connsiteY80" fmla="*/ 4535749 h 5200575"/>
              <a:gd name="connsiteX81" fmla="*/ 3041768 w 4048838"/>
              <a:gd name="connsiteY81" fmla="*/ 4255730 h 5200575"/>
              <a:gd name="connsiteX82" fmla="*/ 3039765 w 4048838"/>
              <a:gd name="connsiteY82" fmla="*/ 4244379 h 5200575"/>
              <a:gd name="connsiteX83" fmla="*/ 2940036 w 4048838"/>
              <a:gd name="connsiteY83" fmla="*/ 4158430 h 5200575"/>
              <a:gd name="connsiteX84" fmla="*/ 2916556 w 4048838"/>
              <a:gd name="connsiteY84" fmla="*/ 4156063 h 5200575"/>
              <a:gd name="connsiteX85" fmla="*/ 2916556 w 4048838"/>
              <a:gd name="connsiteY85" fmla="*/ 4155325 h 5200575"/>
              <a:gd name="connsiteX86" fmla="*/ 2868486 w 4048838"/>
              <a:gd name="connsiteY86" fmla="*/ 4145621 h 5200575"/>
              <a:gd name="connsiteX87" fmla="*/ 2789683 w 4048838"/>
              <a:gd name="connsiteY87" fmla="*/ 4026733 h 5200575"/>
              <a:gd name="connsiteX88" fmla="*/ 2789683 w 4048838"/>
              <a:gd name="connsiteY88" fmla="*/ 3936603 h 5200575"/>
              <a:gd name="connsiteX89" fmla="*/ 2781294 w 4048838"/>
              <a:gd name="connsiteY89" fmla="*/ 3895053 h 5200575"/>
              <a:gd name="connsiteX90" fmla="*/ 2662407 w 4048838"/>
              <a:gd name="connsiteY90" fmla="*/ 3816249 h 5200575"/>
              <a:gd name="connsiteX91" fmla="*/ 2543520 w 4048838"/>
              <a:gd name="connsiteY91" fmla="*/ 3895053 h 5200575"/>
              <a:gd name="connsiteX92" fmla="*/ 2541330 w 4048838"/>
              <a:gd name="connsiteY92" fmla="*/ 3905897 h 5200575"/>
              <a:gd name="connsiteX93" fmla="*/ 2541330 w 4048838"/>
              <a:gd name="connsiteY93" fmla="*/ 4146767 h 5200575"/>
              <a:gd name="connsiteX94" fmla="*/ 2462527 w 4048838"/>
              <a:gd name="connsiteY94" fmla="*/ 4265655 h 5200575"/>
              <a:gd name="connsiteX95" fmla="*/ 2414457 w 4048838"/>
              <a:gd name="connsiteY95" fmla="*/ 4275359 h 5200575"/>
              <a:gd name="connsiteX96" fmla="*/ 2414457 w 4048838"/>
              <a:gd name="connsiteY96" fmla="*/ 4276097 h 5200575"/>
              <a:gd name="connsiteX97" fmla="*/ 2390977 w 4048838"/>
              <a:gd name="connsiteY97" fmla="*/ 4278464 h 5200575"/>
              <a:gd name="connsiteX98" fmla="*/ 2291248 w 4048838"/>
              <a:gd name="connsiteY98" fmla="*/ 4364413 h 5200575"/>
              <a:gd name="connsiteX99" fmla="*/ 2290996 w 4048838"/>
              <a:gd name="connsiteY99" fmla="*/ 4365842 h 5200575"/>
              <a:gd name="connsiteX100" fmla="*/ 2290996 w 4048838"/>
              <a:gd name="connsiteY100" fmla="*/ 4470483 h 5200575"/>
              <a:gd name="connsiteX101" fmla="*/ 2161969 w 4048838"/>
              <a:gd name="connsiteY101" fmla="*/ 4599510 h 5200575"/>
              <a:gd name="connsiteX102" fmla="*/ 2161970 w 4048838"/>
              <a:gd name="connsiteY102" fmla="*/ 4599509 h 5200575"/>
              <a:gd name="connsiteX103" fmla="*/ 2032943 w 4048838"/>
              <a:gd name="connsiteY103" fmla="*/ 4470482 h 5200575"/>
              <a:gd name="connsiteX104" fmla="*/ 2032943 w 4048838"/>
              <a:gd name="connsiteY104" fmla="*/ 1915988 h 5200575"/>
              <a:gd name="connsiteX105" fmla="*/ 2032942 w 4048838"/>
              <a:gd name="connsiteY105" fmla="*/ 4487005 h 5200575"/>
              <a:gd name="connsiteX106" fmla="*/ 2022804 w 4048838"/>
              <a:gd name="connsiteY106" fmla="*/ 4436786 h 5200575"/>
              <a:gd name="connsiteX107" fmla="*/ 1903916 w 4048838"/>
              <a:gd name="connsiteY107" fmla="*/ 4357982 h 5200575"/>
              <a:gd name="connsiteX108" fmla="*/ 1785029 w 4048838"/>
              <a:gd name="connsiteY108" fmla="*/ 4436786 h 5200575"/>
              <a:gd name="connsiteX109" fmla="*/ 1775265 w 4048838"/>
              <a:gd name="connsiteY109" fmla="*/ 4485146 h 5200575"/>
              <a:gd name="connsiteX110" fmla="*/ 1775265 w 4048838"/>
              <a:gd name="connsiteY110" fmla="*/ 5071548 h 5200575"/>
              <a:gd name="connsiteX111" fmla="*/ 1646238 w 4048838"/>
              <a:gd name="connsiteY111" fmla="*/ 5200575 h 5200575"/>
              <a:gd name="connsiteX112" fmla="*/ 1646239 w 4048838"/>
              <a:gd name="connsiteY112" fmla="*/ 5200574 h 5200575"/>
              <a:gd name="connsiteX113" fmla="*/ 1517212 w 4048838"/>
              <a:gd name="connsiteY113" fmla="*/ 5071547 h 5200575"/>
              <a:gd name="connsiteX114" fmla="*/ 1517212 w 4048838"/>
              <a:gd name="connsiteY114" fmla="*/ 1915988 h 5200575"/>
              <a:gd name="connsiteX115" fmla="*/ 1517211 w 4048838"/>
              <a:gd name="connsiteY115" fmla="*/ 4174585 h 5200575"/>
              <a:gd name="connsiteX116" fmla="*/ 1507073 w 4048838"/>
              <a:gd name="connsiteY116" fmla="*/ 4124366 h 5200575"/>
              <a:gd name="connsiteX117" fmla="*/ 1388185 w 4048838"/>
              <a:gd name="connsiteY117" fmla="*/ 4045562 h 5200575"/>
              <a:gd name="connsiteX118" fmla="*/ 1269298 w 4048838"/>
              <a:gd name="connsiteY118" fmla="*/ 4124366 h 5200575"/>
              <a:gd name="connsiteX119" fmla="*/ 1265700 w 4048838"/>
              <a:gd name="connsiteY119" fmla="*/ 4142185 h 5200575"/>
              <a:gd name="connsiteX120" fmla="*/ 1265700 w 4048838"/>
              <a:gd name="connsiteY120" fmla="*/ 4451131 h 5200575"/>
              <a:gd name="connsiteX121" fmla="*/ 1136673 w 4048838"/>
              <a:gd name="connsiteY121" fmla="*/ 4580158 h 5200575"/>
              <a:gd name="connsiteX122" fmla="*/ 1136674 w 4048838"/>
              <a:gd name="connsiteY122" fmla="*/ 4580157 h 5200575"/>
              <a:gd name="connsiteX123" fmla="*/ 1007647 w 4048838"/>
              <a:gd name="connsiteY123" fmla="*/ 4451130 h 5200575"/>
              <a:gd name="connsiteX124" fmla="*/ 1007647 w 4048838"/>
              <a:gd name="connsiteY124" fmla="*/ 4404392 h 5200575"/>
              <a:gd name="connsiteX125" fmla="*/ 988978 w 4048838"/>
              <a:gd name="connsiteY125" fmla="*/ 4371850 h 5200575"/>
              <a:gd name="connsiteX126" fmla="*/ 911913 w 4048838"/>
              <a:gd name="connsiteY126" fmla="*/ 4325406 h 5200575"/>
              <a:gd name="connsiteX127" fmla="*/ 888433 w 4048838"/>
              <a:gd name="connsiteY127" fmla="*/ 4323039 h 5200575"/>
              <a:gd name="connsiteX128" fmla="*/ 888433 w 4048838"/>
              <a:gd name="connsiteY128" fmla="*/ 4322301 h 5200575"/>
              <a:gd name="connsiteX129" fmla="*/ 840363 w 4048838"/>
              <a:gd name="connsiteY129" fmla="*/ 4312597 h 5200575"/>
              <a:gd name="connsiteX130" fmla="*/ 761560 w 4048838"/>
              <a:gd name="connsiteY130" fmla="*/ 4193709 h 5200575"/>
              <a:gd name="connsiteX131" fmla="*/ 761560 w 4048838"/>
              <a:gd name="connsiteY131" fmla="*/ 4079725 h 5200575"/>
              <a:gd name="connsiteX132" fmla="*/ 753171 w 4048838"/>
              <a:gd name="connsiteY132" fmla="*/ 4038175 h 5200575"/>
              <a:gd name="connsiteX133" fmla="*/ 634284 w 4048838"/>
              <a:gd name="connsiteY133" fmla="*/ 3959371 h 5200575"/>
              <a:gd name="connsiteX134" fmla="*/ 515397 w 4048838"/>
              <a:gd name="connsiteY134" fmla="*/ 4038175 h 5200575"/>
              <a:gd name="connsiteX135" fmla="*/ 513207 w 4048838"/>
              <a:gd name="connsiteY135" fmla="*/ 4049020 h 5200575"/>
              <a:gd name="connsiteX136" fmla="*/ 513207 w 4048838"/>
              <a:gd name="connsiteY136" fmla="*/ 4202423 h 5200575"/>
              <a:gd name="connsiteX137" fmla="*/ 434404 w 4048838"/>
              <a:gd name="connsiteY137" fmla="*/ 4321311 h 5200575"/>
              <a:gd name="connsiteX138" fmla="*/ 386334 w 4048838"/>
              <a:gd name="connsiteY138" fmla="*/ 4331015 h 5200575"/>
              <a:gd name="connsiteX139" fmla="*/ 386334 w 4048838"/>
              <a:gd name="connsiteY139" fmla="*/ 4331753 h 5200575"/>
              <a:gd name="connsiteX140" fmla="*/ 362854 w 4048838"/>
              <a:gd name="connsiteY140" fmla="*/ 4334120 h 5200575"/>
              <a:gd name="connsiteX141" fmla="*/ 263125 w 4048838"/>
              <a:gd name="connsiteY141" fmla="*/ 4420069 h 5200575"/>
              <a:gd name="connsiteX142" fmla="*/ 260921 w 4048838"/>
              <a:gd name="connsiteY142" fmla="*/ 4432559 h 5200575"/>
              <a:gd name="connsiteX143" fmla="*/ 260921 w 4048838"/>
              <a:gd name="connsiteY143" fmla="*/ 4566467 h 5200575"/>
              <a:gd name="connsiteX144" fmla="*/ 131894 w 4048838"/>
              <a:gd name="connsiteY144" fmla="*/ 4695494 h 5200575"/>
              <a:gd name="connsiteX145" fmla="*/ 131895 w 4048838"/>
              <a:gd name="connsiteY145" fmla="*/ 4695493 h 5200575"/>
              <a:gd name="connsiteX146" fmla="*/ 2868 w 4048838"/>
              <a:gd name="connsiteY146" fmla="*/ 4566466 h 5200575"/>
              <a:gd name="connsiteX147" fmla="*/ 2868 w 4048838"/>
              <a:gd name="connsiteY147" fmla="*/ 4201212 h 5200575"/>
              <a:gd name="connsiteX148" fmla="*/ 664 w 4048838"/>
              <a:gd name="connsiteY148" fmla="*/ 4188722 h 5200575"/>
              <a:gd name="connsiteX149" fmla="*/ 0 w 4048838"/>
              <a:gd name="connsiteY149" fmla="*/ 4187443 h 5200575"/>
              <a:gd name="connsiteX150" fmla="*/ 0 w 4048838"/>
              <a:gd name="connsiteY150" fmla="*/ 693683 h 5200575"/>
              <a:gd name="connsiteX151" fmla="*/ 90123 w 4048838"/>
              <a:gd name="connsiteY151" fmla="*/ 693683 h 5200575"/>
              <a:gd name="connsiteX152" fmla="*/ 134300 w 4048838"/>
              <a:gd name="connsiteY152" fmla="*/ 702601 h 5200575"/>
              <a:gd name="connsiteX153" fmla="*/ 134300 w 4048838"/>
              <a:gd name="connsiteY153" fmla="*/ 703339 h 5200575"/>
              <a:gd name="connsiteX154" fmla="*/ 157780 w 4048838"/>
              <a:gd name="connsiteY154" fmla="*/ 705706 h 5200575"/>
              <a:gd name="connsiteX155" fmla="*/ 257509 w 4048838"/>
              <a:gd name="connsiteY155" fmla="*/ 791655 h 5200575"/>
              <a:gd name="connsiteX156" fmla="*/ 257760 w 4048838"/>
              <a:gd name="connsiteY156" fmla="*/ 793078 h 5200575"/>
              <a:gd name="connsiteX157" fmla="*/ 257760 w 4048838"/>
              <a:gd name="connsiteY157" fmla="*/ 1061403 h 5200575"/>
              <a:gd name="connsiteX158" fmla="*/ 386787 w 4048838"/>
              <a:gd name="connsiteY158" fmla="*/ 1190430 h 5200575"/>
              <a:gd name="connsiteX159" fmla="*/ 386786 w 4048838"/>
              <a:gd name="connsiteY159" fmla="*/ 1190429 h 5200575"/>
              <a:gd name="connsiteX160" fmla="*/ 515813 w 4048838"/>
              <a:gd name="connsiteY160" fmla="*/ 1061402 h 5200575"/>
              <a:gd name="connsiteX161" fmla="*/ 515813 w 4048838"/>
              <a:gd name="connsiteY161" fmla="*/ 781383 h 5200575"/>
              <a:gd name="connsiteX162" fmla="*/ 517816 w 4048838"/>
              <a:gd name="connsiteY162" fmla="*/ 770032 h 5200575"/>
              <a:gd name="connsiteX163" fmla="*/ 617545 w 4048838"/>
              <a:gd name="connsiteY163" fmla="*/ 684083 h 5200575"/>
              <a:gd name="connsiteX164" fmla="*/ 641025 w 4048838"/>
              <a:gd name="connsiteY164" fmla="*/ 681716 h 5200575"/>
              <a:gd name="connsiteX165" fmla="*/ 641025 w 4048838"/>
              <a:gd name="connsiteY165" fmla="*/ 680978 h 5200575"/>
              <a:gd name="connsiteX166" fmla="*/ 689095 w 4048838"/>
              <a:gd name="connsiteY166" fmla="*/ 671274 h 5200575"/>
              <a:gd name="connsiteX167" fmla="*/ 767898 w 4048838"/>
              <a:gd name="connsiteY167" fmla="*/ 552386 h 5200575"/>
              <a:gd name="connsiteX168" fmla="*/ 767898 w 4048838"/>
              <a:gd name="connsiteY168" fmla="*/ 462256 h 5200575"/>
              <a:gd name="connsiteX169" fmla="*/ 776287 w 4048838"/>
              <a:gd name="connsiteY169" fmla="*/ 420706 h 5200575"/>
              <a:gd name="connsiteX170" fmla="*/ 895174 w 4048838"/>
              <a:gd name="connsiteY170" fmla="*/ 341902 h 5200575"/>
              <a:gd name="connsiteX171" fmla="*/ 1014061 w 4048838"/>
              <a:gd name="connsiteY171" fmla="*/ 420706 h 5200575"/>
              <a:gd name="connsiteX172" fmla="*/ 1016251 w 4048838"/>
              <a:gd name="connsiteY172" fmla="*/ 431550 h 5200575"/>
              <a:gd name="connsiteX173" fmla="*/ 1016251 w 4048838"/>
              <a:gd name="connsiteY173" fmla="*/ 672420 h 5200575"/>
              <a:gd name="connsiteX174" fmla="*/ 1095054 w 4048838"/>
              <a:gd name="connsiteY174" fmla="*/ 791308 h 5200575"/>
              <a:gd name="connsiteX175" fmla="*/ 1143124 w 4048838"/>
              <a:gd name="connsiteY175" fmla="*/ 801012 h 5200575"/>
              <a:gd name="connsiteX176" fmla="*/ 1143124 w 4048838"/>
              <a:gd name="connsiteY176" fmla="*/ 801750 h 5200575"/>
              <a:gd name="connsiteX177" fmla="*/ 1166604 w 4048838"/>
              <a:gd name="connsiteY177" fmla="*/ 804117 h 5200575"/>
              <a:gd name="connsiteX178" fmla="*/ 1266333 w 4048838"/>
              <a:gd name="connsiteY178" fmla="*/ 890066 h 5200575"/>
              <a:gd name="connsiteX179" fmla="*/ 1266585 w 4048838"/>
              <a:gd name="connsiteY179" fmla="*/ 891495 h 5200575"/>
              <a:gd name="connsiteX180" fmla="*/ 1266585 w 4048838"/>
              <a:gd name="connsiteY180" fmla="*/ 996136 h 5200575"/>
              <a:gd name="connsiteX181" fmla="*/ 1395612 w 4048838"/>
              <a:gd name="connsiteY181" fmla="*/ 1125163 h 5200575"/>
              <a:gd name="connsiteX182" fmla="*/ 1395611 w 4048838"/>
              <a:gd name="connsiteY182" fmla="*/ 1125162 h 5200575"/>
              <a:gd name="connsiteX183" fmla="*/ 1524638 w 4048838"/>
              <a:gd name="connsiteY183" fmla="*/ 996135 h 5200575"/>
              <a:gd name="connsiteX0" fmla="*/ 1524638 w 4048838"/>
              <a:gd name="connsiteY0" fmla="*/ 996135 h 5200575"/>
              <a:gd name="connsiteX1" fmla="*/ 1524639 w 4048838"/>
              <a:gd name="connsiteY1" fmla="*/ 1012658 h 5200575"/>
              <a:gd name="connsiteX2" fmla="*/ 1534777 w 4048838"/>
              <a:gd name="connsiteY2" fmla="*/ 962439 h 5200575"/>
              <a:gd name="connsiteX3" fmla="*/ 1653665 w 4048838"/>
              <a:gd name="connsiteY3" fmla="*/ 883635 h 5200575"/>
              <a:gd name="connsiteX4" fmla="*/ 1772552 w 4048838"/>
              <a:gd name="connsiteY4" fmla="*/ 962439 h 5200575"/>
              <a:gd name="connsiteX5" fmla="*/ 1782316 w 4048838"/>
              <a:gd name="connsiteY5" fmla="*/ 1010799 h 5200575"/>
              <a:gd name="connsiteX6" fmla="*/ 1782316 w 4048838"/>
              <a:gd name="connsiteY6" fmla="*/ 1597201 h 5200575"/>
              <a:gd name="connsiteX7" fmla="*/ 1911343 w 4048838"/>
              <a:gd name="connsiteY7" fmla="*/ 1726228 h 5200575"/>
              <a:gd name="connsiteX8" fmla="*/ 1911342 w 4048838"/>
              <a:gd name="connsiteY8" fmla="*/ 1726227 h 5200575"/>
              <a:gd name="connsiteX9" fmla="*/ 2040369 w 4048838"/>
              <a:gd name="connsiteY9" fmla="*/ 1597200 h 5200575"/>
              <a:gd name="connsiteX10" fmla="*/ 2040370 w 4048838"/>
              <a:gd name="connsiteY10" fmla="*/ 700238 h 5200575"/>
              <a:gd name="connsiteX11" fmla="*/ 2050508 w 4048838"/>
              <a:gd name="connsiteY11" fmla="*/ 650019 h 5200575"/>
              <a:gd name="connsiteX12" fmla="*/ 2169396 w 4048838"/>
              <a:gd name="connsiteY12" fmla="*/ 571215 h 5200575"/>
              <a:gd name="connsiteX13" fmla="*/ 2288283 w 4048838"/>
              <a:gd name="connsiteY13" fmla="*/ 650019 h 5200575"/>
              <a:gd name="connsiteX14" fmla="*/ 2291881 w 4048838"/>
              <a:gd name="connsiteY14" fmla="*/ 667838 h 5200575"/>
              <a:gd name="connsiteX15" fmla="*/ 2291881 w 4048838"/>
              <a:gd name="connsiteY15" fmla="*/ 976784 h 5200575"/>
              <a:gd name="connsiteX16" fmla="*/ 2420908 w 4048838"/>
              <a:gd name="connsiteY16" fmla="*/ 1105811 h 5200575"/>
              <a:gd name="connsiteX17" fmla="*/ 2420907 w 4048838"/>
              <a:gd name="connsiteY17" fmla="*/ 1105810 h 5200575"/>
              <a:gd name="connsiteX18" fmla="*/ 2549934 w 4048838"/>
              <a:gd name="connsiteY18" fmla="*/ 976783 h 5200575"/>
              <a:gd name="connsiteX19" fmla="*/ 2549934 w 4048838"/>
              <a:gd name="connsiteY19" fmla="*/ 930045 h 5200575"/>
              <a:gd name="connsiteX20" fmla="*/ 2568603 w 4048838"/>
              <a:gd name="connsiteY20" fmla="*/ 897503 h 5200575"/>
              <a:gd name="connsiteX21" fmla="*/ 2645668 w 4048838"/>
              <a:gd name="connsiteY21" fmla="*/ 851059 h 5200575"/>
              <a:gd name="connsiteX22" fmla="*/ 2669148 w 4048838"/>
              <a:gd name="connsiteY22" fmla="*/ 848692 h 5200575"/>
              <a:gd name="connsiteX23" fmla="*/ 2669148 w 4048838"/>
              <a:gd name="connsiteY23" fmla="*/ 847954 h 5200575"/>
              <a:gd name="connsiteX24" fmla="*/ 2717218 w 4048838"/>
              <a:gd name="connsiteY24" fmla="*/ 838250 h 5200575"/>
              <a:gd name="connsiteX25" fmla="*/ 2796021 w 4048838"/>
              <a:gd name="connsiteY25" fmla="*/ 719362 h 5200575"/>
              <a:gd name="connsiteX26" fmla="*/ 2796021 w 4048838"/>
              <a:gd name="connsiteY26" fmla="*/ 605378 h 5200575"/>
              <a:gd name="connsiteX27" fmla="*/ 2804410 w 4048838"/>
              <a:gd name="connsiteY27" fmla="*/ 563828 h 5200575"/>
              <a:gd name="connsiteX28" fmla="*/ 2923297 w 4048838"/>
              <a:gd name="connsiteY28" fmla="*/ 485024 h 5200575"/>
              <a:gd name="connsiteX29" fmla="*/ 3042184 w 4048838"/>
              <a:gd name="connsiteY29" fmla="*/ 563828 h 5200575"/>
              <a:gd name="connsiteX30" fmla="*/ 3044374 w 4048838"/>
              <a:gd name="connsiteY30" fmla="*/ 574673 h 5200575"/>
              <a:gd name="connsiteX31" fmla="*/ 3044374 w 4048838"/>
              <a:gd name="connsiteY31" fmla="*/ 728076 h 5200575"/>
              <a:gd name="connsiteX32" fmla="*/ 3123177 w 4048838"/>
              <a:gd name="connsiteY32" fmla="*/ 846964 h 5200575"/>
              <a:gd name="connsiteX33" fmla="*/ 3171247 w 4048838"/>
              <a:gd name="connsiteY33" fmla="*/ 856668 h 5200575"/>
              <a:gd name="connsiteX34" fmla="*/ 3171247 w 4048838"/>
              <a:gd name="connsiteY34" fmla="*/ 857406 h 5200575"/>
              <a:gd name="connsiteX35" fmla="*/ 3194727 w 4048838"/>
              <a:gd name="connsiteY35" fmla="*/ 859773 h 5200575"/>
              <a:gd name="connsiteX36" fmla="*/ 3294455 w 4048838"/>
              <a:gd name="connsiteY36" fmla="*/ 945722 h 5200575"/>
              <a:gd name="connsiteX37" fmla="*/ 3296659 w 4048838"/>
              <a:gd name="connsiteY37" fmla="*/ 958212 h 5200575"/>
              <a:gd name="connsiteX38" fmla="*/ 3296659 w 4048838"/>
              <a:gd name="connsiteY38" fmla="*/ 1092120 h 5200575"/>
              <a:gd name="connsiteX39" fmla="*/ 3425686 w 4048838"/>
              <a:gd name="connsiteY39" fmla="*/ 1221147 h 5200575"/>
              <a:gd name="connsiteX40" fmla="*/ 3425685 w 4048838"/>
              <a:gd name="connsiteY40" fmla="*/ 1221146 h 5200575"/>
              <a:gd name="connsiteX41" fmla="*/ 3554712 w 4048838"/>
              <a:gd name="connsiteY41" fmla="*/ 1092119 h 5200575"/>
              <a:gd name="connsiteX42" fmla="*/ 3554712 w 4048838"/>
              <a:gd name="connsiteY42" fmla="*/ 726865 h 5200575"/>
              <a:gd name="connsiteX43" fmla="*/ 3556916 w 4048838"/>
              <a:gd name="connsiteY43" fmla="*/ 714375 h 5200575"/>
              <a:gd name="connsiteX44" fmla="*/ 3656645 w 4048838"/>
              <a:gd name="connsiteY44" fmla="*/ 628426 h 5200575"/>
              <a:gd name="connsiteX45" fmla="*/ 3680125 w 4048838"/>
              <a:gd name="connsiteY45" fmla="*/ 626059 h 5200575"/>
              <a:gd name="connsiteX46" fmla="*/ 3680125 w 4048838"/>
              <a:gd name="connsiteY46" fmla="*/ 625321 h 5200575"/>
              <a:gd name="connsiteX47" fmla="*/ 3728195 w 4048838"/>
              <a:gd name="connsiteY47" fmla="*/ 615617 h 5200575"/>
              <a:gd name="connsiteX48" fmla="*/ 3806998 w 4048838"/>
              <a:gd name="connsiteY48" fmla="*/ 496729 h 5200575"/>
              <a:gd name="connsiteX49" fmla="*/ 3806998 w 4048838"/>
              <a:gd name="connsiteY49" fmla="*/ 120354 h 5200575"/>
              <a:gd name="connsiteX50" fmla="*/ 3815387 w 4048838"/>
              <a:gd name="connsiteY50" fmla="*/ 78804 h 5200575"/>
              <a:gd name="connsiteX51" fmla="*/ 3934274 w 4048838"/>
              <a:gd name="connsiteY51" fmla="*/ 0 h 5200575"/>
              <a:gd name="connsiteX52" fmla="*/ 4033837 w 4048838"/>
              <a:gd name="connsiteY52" fmla="*/ 46954 h 5200575"/>
              <a:gd name="connsiteX53" fmla="*/ 4047851 w 4048838"/>
              <a:gd name="connsiteY53" fmla="*/ 70052 h 5200575"/>
              <a:gd name="connsiteX54" fmla="*/ 4047851 w 4048838"/>
              <a:gd name="connsiteY54" fmla="*/ 1915988 h 5200575"/>
              <a:gd name="connsiteX55" fmla="*/ 4048838 w 4048838"/>
              <a:gd name="connsiteY55" fmla="*/ 1915988 h 5200575"/>
              <a:gd name="connsiteX56" fmla="*/ 4048838 w 4048838"/>
              <a:gd name="connsiteY56" fmla="*/ 2992458 h 5200575"/>
              <a:gd name="connsiteX57" fmla="*/ 3970035 w 4048838"/>
              <a:gd name="connsiteY57" fmla="*/ 3111346 h 5200575"/>
              <a:gd name="connsiteX58" fmla="*/ 3921965 w 4048838"/>
              <a:gd name="connsiteY58" fmla="*/ 3121050 h 5200575"/>
              <a:gd name="connsiteX59" fmla="*/ 3921965 w 4048838"/>
              <a:gd name="connsiteY59" fmla="*/ 3121788 h 5200575"/>
              <a:gd name="connsiteX60" fmla="*/ 3898485 w 4048838"/>
              <a:gd name="connsiteY60" fmla="*/ 3124155 h 5200575"/>
              <a:gd name="connsiteX61" fmla="*/ 3821421 w 4048838"/>
              <a:gd name="connsiteY61" fmla="*/ 3170599 h 5200575"/>
              <a:gd name="connsiteX62" fmla="*/ 3800256 w 4048838"/>
              <a:gd name="connsiteY62" fmla="*/ 3207490 h 5200575"/>
              <a:gd name="connsiteX63" fmla="*/ 3800256 w 4048838"/>
              <a:gd name="connsiteY63" fmla="*/ 3270804 h 5200575"/>
              <a:gd name="connsiteX64" fmla="*/ 3721453 w 4048838"/>
              <a:gd name="connsiteY64" fmla="*/ 3389692 h 5200575"/>
              <a:gd name="connsiteX65" fmla="*/ 3673383 w 4048838"/>
              <a:gd name="connsiteY65" fmla="*/ 3399396 h 5200575"/>
              <a:gd name="connsiteX66" fmla="*/ 3673383 w 4048838"/>
              <a:gd name="connsiteY66" fmla="*/ 3400134 h 5200575"/>
              <a:gd name="connsiteX67" fmla="*/ 3649903 w 4048838"/>
              <a:gd name="connsiteY67" fmla="*/ 3402501 h 5200575"/>
              <a:gd name="connsiteX68" fmla="*/ 3550174 w 4048838"/>
              <a:gd name="connsiteY68" fmla="*/ 3488450 h 5200575"/>
              <a:gd name="connsiteX69" fmla="*/ 3550154 w 4048838"/>
              <a:gd name="connsiteY69" fmla="*/ 3488563 h 5200575"/>
              <a:gd name="connsiteX70" fmla="*/ 3550154 w 4048838"/>
              <a:gd name="connsiteY70" fmla="*/ 4048356 h 5200575"/>
              <a:gd name="connsiteX71" fmla="*/ 3471351 w 4048838"/>
              <a:gd name="connsiteY71" fmla="*/ 4167244 h 5200575"/>
              <a:gd name="connsiteX72" fmla="*/ 3423281 w 4048838"/>
              <a:gd name="connsiteY72" fmla="*/ 4176948 h 5200575"/>
              <a:gd name="connsiteX73" fmla="*/ 3423281 w 4048838"/>
              <a:gd name="connsiteY73" fmla="*/ 4177686 h 5200575"/>
              <a:gd name="connsiteX74" fmla="*/ 3399801 w 4048838"/>
              <a:gd name="connsiteY74" fmla="*/ 4180053 h 5200575"/>
              <a:gd name="connsiteX75" fmla="*/ 3300072 w 4048838"/>
              <a:gd name="connsiteY75" fmla="*/ 4266002 h 5200575"/>
              <a:gd name="connsiteX76" fmla="*/ 3299821 w 4048838"/>
              <a:gd name="connsiteY76" fmla="*/ 4267425 h 5200575"/>
              <a:gd name="connsiteX77" fmla="*/ 3299821 w 4048838"/>
              <a:gd name="connsiteY77" fmla="*/ 4535750 h 5200575"/>
              <a:gd name="connsiteX78" fmla="*/ 3170794 w 4048838"/>
              <a:gd name="connsiteY78" fmla="*/ 4664777 h 5200575"/>
              <a:gd name="connsiteX79" fmla="*/ 3170795 w 4048838"/>
              <a:gd name="connsiteY79" fmla="*/ 4664776 h 5200575"/>
              <a:gd name="connsiteX80" fmla="*/ 3041768 w 4048838"/>
              <a:gd name="connsiteY80" fmla="*/ 4535749 h 5200575"/>
              <a:gd name="connsiteX81" fmla="*/ 3041768 w 4048838"/>
              <a:gd name="connsiteY81" fmla="*/ 4255730 h 5200575"/>
              <a:gd name="connsiteX82" fmla="*/ 3039765 w 4048838"/>
              <a:gd name="connsiteY82" fmla="*/ 4244379 h 5200575"/>
              <a:gd name="connsiteX83" fmla="*/ 2940036 w 4048838"/>
              <a:gd name="connsiteY83" fmla="*/ 4158430 h 5200575"/>
              <a:gd name="connsiteX84" fmla="*/ 2916556 w 4048838"/>
              <a:gd name="connsiteY84" fmla="*/ 4156063 h 5200575"/>
              <a:gd name="connsiteX85" fmla="*/ 2916556 w 4048838"/>
              <a:gd name="connsiteY85" fmla="*/ 4155325 h 5200575"/>
              <a:gd name="connsiteX86" fmla="*/ 2868486 w 4048838"/>
              <a:gd name="connsiteY86" fmla="*/ 4145621 h 5200575"/>
              <a:gd name="connsiteX87" fmla="*/ 2789683 w 4048838"/>
              <a:gd name="connsiteY87" fmla="*/ 4026733 h 5200575"/>
              <a:gd name="connsiteX88" fmla="*/ 2789683 w 4048838"/>
              <a:gd name="connsiteY88" fmla="*/ 3936603 h 5200575"/>
              <a:gd name="connsiteX89" fmla="*/ 2781294 w 4048838"/>
              <a:gd name="connsiteY89" fmla="*/ 3895053 h 5200575"/>
              <a:gd name="connsiteX90" fmla="*/ 2662407 w 4048838"/>
              <a:gd name="connsiteY90" fmla="*/ 3816249 h 5200575"/>
              <a:gd name="connsiteX91" fmla="*/ 2543520 w 4048838"/>
              <a:gd name="connsiteY91" fmla="*/ 3895053 h 5200575"/>
              <a:gd name="connsiteX92" fmla="*/ 2541330 w 4048838"/>
              <a:gd name="connsiteY92" fmla="*/ 3905897 h 5200575"/>
              <a:gd name="connsiteX93" fmla="*/ 2541330 w 4048838"/>
              <a:gd name="connsiteY93" fmla="*/ 4146767 h 5200575"/>
              <a:gd name="connsiteX94" fmla="*/ 2462527 w 4048838"/>
              <a:gd name="connsiteY94" fmla="*/ 4265655 h 5200575"/>
              <a:gd name="connsiteX95" fmla="*/ 2414457 w 4048838"/>
              <a:gd name="connsiteY95" fmla="*/ 4275359 h 5200575"/>
              <a:gd name="connsiteX96" fmla="*/ 2414457 w 4048838"/>
              <a:gd name="connsiteY96" fmla="*/ 4276097 h 5200575"/>
              <a:gd name="connsiteX97" fmla="*/ 2390977 w 4048838"/>
              <a:gd name="connsiteY97" fmla="*/ 4278464 h 5200575"/>
              <a:gd name="connsiteX98" fmla="*/ 2291248 w 4048838"/>
              <a:gd name="connsiteY98" fmla="*/ 4364413 h 5200575"/>
              <a:gd name="connsiteX99" fmla="*/ 2290996 w 4048838"/>
              <a:gd name="connsiteY99" fmla="*/ 4365842 h 5200575"/>
              <a:gd name="connsiteX100" fmla="*/ 2290996 w 4048838"/>
              <a:gd name="connsiteY100" fmla="*/ 4470483 h 5200575"/>
              <a:gd name="connsiteX101" fmla="*/ 2161969 w 4048838"/>
              <a:gd name="connsiteY101" fmla="*/ 4599510 h 5200575"/>
              <a:gd name="connsiteX102" fmla="*/ 2161970 w 4048838"/>
              <a:gd name="connsiteY102" fmla="*/ 4599509 h 5200575"/>
              <a:gd name="connsiteX103" fmla="*/ 2032943 w 4048838"/>
              <a:gd name="connsiteY103" fmla="*/ 4470482 h 5200575"/>
              <a:gd name="connsiteX104" fmla="*/ 2032942 w 4048838"/>
              <a:gd name="connsiteY104" fmla="*/ 4487005 h 5200575"/>
              <a:gd name="connsiteX105" fmla="*/ 2022804 w 4048838"/>
              <a:gd name="connsiteY105" fmla="*/ 4436786 h 5200575"/>
              <a:gd name="connsiteX106" fmla="*/ 1903916 w 4048838"/>
              <a:gd name="connsiteY106" fmla="*/ 4357982 h 5200575"/>
              <a:gd name="connsiteX107" fmla="*/ 1785029 w 4048838"/>
              <a:gd name="connsiteY107" fmla="*/ 4436786 h 5200575"/>
              <a:gd name="connsiteX108" fmla="*/ 1775265 w 4048838"/>
              <a:gd name="connsiteY108" fmla="*/ 4485146 h 5200575"/>
              <a:gd name="connsiteX109" fmla="*/ 1775265 w 4048838"/>
              <a:gd name="connsiteY109" fmla="*/ 5071548 h 5200575"/>
              <a:gd name="connsiteX110" fmla="*/ 1646238 w 4048838"/>
              <a:gd name="connsiteY110" fmla="*/ 5200575 h 5200575"/>
              <a:gd name="connsiteX111" fmla="*/ 1646239 w 4048838"/>
              <a:gd name="connsiteY111" fmla="*/ 5200574 h 5200575"/>
              <a:gd name="connsiteX112" fmla="*/ 1517212 w 4048838"/>
              <a:gd name="connsiteY112" fmla="*/ 5071547 h 5200575"/>
              <a:gd name="connsiteX113" fmla="*/ 1517212 w 4048838"/>
              <a:gd name="connsiteY113" fmla="*/ 1915988 h 5200575"/>
              <a:gd name="connsiteX114" fmla="*/ 1517211 w 4048838"/>
              <a:gd name="connsiteY114" fmla="*/ 4174585 h 5200575"/>
              <a:gd name="connsiteX115" fmla="*/ 1507073 w 4048838"/>
              <a:gd name="connsiteY115" fmla="*/ 4124366 h 5200575"/>
              <a:gd name="connsiteX116" fmla="*/ 1388185 w 4048838"/>
              <a:gd name="connsiteY116" fmla="*/ 4045562 h 5200575"/>
              <a:gd name="connsiteX117" fmla="*/ 1269298 w 4048838"/>
              <a:gd name="connsiteY117" fmla="*/ 4124366 h 5200575"/>
              <a:gd name="connsiteX118" fmla="*/ 1265700 w 4048838"/>
              <a:gd name="connsiteY118" fmla="*/ 4142185 h 5200575"/>
              <a:gd name="connsiteX119" fmla="*/ 1265700 w 4048838"/>
              <a:gd name="connsiteY119" fmla="*/ 4451131 h 5200575"/>
              <a:gd name="connsiteX120" fmla="*/ 1136673 w 4048838"/>
              <a:gd name="connsiteY120" fmla="*/ 4580158 h 5200575"/>
              <a:gd name="connsiteX121" fmla="*/ 1136674 w 4048838"/>
              <a:gd name="connsiteY121" fmla="*/ 4580157 h 5200575"/>
              <a:gd name="connsiteX122" fmla="*/ 1007647 w 4048838"/>
              <a:gd name="connsiteY122" fmla="*/ 4451130 h 5200575"/>
              <a:gd name="connsiteX123" fmla="*/ 1007647 w 4048838"/>
              <a:gd name="connsiteY123" fmla="*/ 4404392 h 5200575"/>
              <a:gd name="connsiteX124" fmla="*/ 988978 w 4048838"/>
              <a:gd name="connsiteY124" fmla="*/ 4371850 h 5200575"/>
              <a:gd name="connsiteX125" fmla="*/ 911913 w 4048838"/>
              <a:gd name="connsiteY125" fmla="*/ 4325406 h 5200575"/>
              <a:gd name="connsiteX126" fmla="*/ 888433 w 4048838"/>
              <a:gd name="connsiteY126" fmla="*/ 4323039 h 5200575"/>
              <a:gd name="connsiteX127" fmla="*/ 888433 w 4048838"/>
              <a:gd name="connsiteY127" fmla="*/ 4322301 h 5200575"/>
              <a:gd name="connsiteX128" fmla="*/ 840363 w 4048838"/>
              <a:gd name="connsiteY128" fmla="*/ 4312597 h 5200575"/>
              <a:gd name="connsiteX129" fmla="*/ 761560 w 4048838"/>
              <a:gd name="connsiteY129" fmla="*/ 4193709 h 5200575"/>
              <a:gd name="connsiteX130" fmla="*/ 761560 w 4048838"/>
              <a:gd name="connsiteY130" fmla="*/ 4079725 h 5200575"/>
              <a:gd name="connsiteX131" fmla="*/ 753171 w 4048838"/>
              <a:gd name="connsiteY131" fmla="*/ 4038175 h 5200575"/>
              <a:gd name="connsiteX132" fmla="*/ 634284 w 4048838"/>
              <a:gd name="connsiteY132" fmla="*/ 3959371 h 5200575"/>
              <a:gd name="connsiteX133" fmla="*/ 515397 w 4048838"/>
              <a:gd name="connsiteY133" fmla="*/ 4038175 h 5200575"/>
              <a:gd name="connsiteX134" fmla="*/ 513207 w 4048838"/>
              <a:gd name="connsiteY134" fmla="*/ 4049020 h 5200575"/>
              <a:gd name="connsiteX135" fmla="*/ 513207 w 4048838"/>
              <a:gd name="connsiteY135" fmla="*/ 4202423 h 5200575"/>
              <a:gd name="connsiteX136" fmla="*/ 434404 w 4048838"/>
              <a:gd name="connsiteY136" fmla="*/ 4321311 h 5200575"/>
              <a:gd name="connsiteX137" fmla="*/ 386334 w 4048838"/>
              <a:gd name="connsiteY137" fmla="*/ 4331015 h 5200575"/>
              <a:gd name="connsiteX138" fmla="*/ 386334 w 4048838"/>
              <a:gd name="connsiteY138" fmla="*/ 4331753 h 5200575"/>
              <a:gd name="connsiteX139" fmla="*/ 362854 w 4048838"/>
              <a:gd name="connsiteY139" fmla="*/ 4334120 h 5200575"/>
              <a:gd name="connsiteX140" fmla="*/ 263125 w 4048838"/>
              <a:gd name="connsiteY140" fmla="*/ 4420069 h 5200575"/>
              <a:gd name="connsiteX141" fmla="*/ 260921 w 4048838"/>
              <a:gd name="connsiteY141" fmla="*/ 4432559 h 5200575"/>
              <a:gd name="connsiteX142" fmla="*/ 260921 w 4048838"/>
              <a:gd name="connsiteY142" fmla="*/ 4566467 h 5200575"/>
              <a:gd name="connsiteX143" fmla="*/ 131894 w 4048838"/>
              <a:gd name="connsiteY143" fmla="*/ 4695494 h 5200575"/>
              <a:gd name="connsiteX144" fmla="*/ 131895 w 4048838"/>
              <a:gd name="connsiteY144" fmla="*/ 4695493 h 5200575"/>
              <a:gd name="connsiteX145" fmla="*/ 2868 w 4048838"/>
              <a:gd name="connsiteY145" fmla="*/ 4566466 h 5200575"/>
              <a:gd name="connsiteX146" fmla="*/ 2868 w 4048838"/>
              <a:gd name="connsiteY146" fmla="*/ 4201212 h 5200575"/>
              <a:gd name="connsiteX147" fmla="*/ 664 w 4048838"/>
              <a:gd name="connsiteY147" fmla="*/ 4188722 h 5200575"/>
              <a:gd name="connsiteX148" fmla="*/ 0 w 4048838"/>
              <a:gd name="connsiteY148" fmla="*/ 4187443 h 5200575"/>
              <a:gd name="connsiteX149" fmla="*/ 0 w 4048838"/>
              <a:gd name="connsiteY149" fmla="*/ 693683 h 5200575"/>
              <a:gd name="connsiteX150" fmla="*/ 90123 w 4048838"/>
              <a:gd name="connsiteY150" fmla="*/ 693683 h 5200575"/>
              <a:gd name="connsiteX151" fmla="*/ 134300 w 4048838"/>
              <a:gd name="connsiteY151" fmla="*/ 702601 h 5200575"/>
              <a:gd name="connsiteX152" fmla="*/ 134300 w 4048838"/>
              <a:gd name="connsiteY152" fmla="*/ 703339 h 5200575"/>
              <a:gd name="connsiteX153" fmla="*/ 157780 w 4048838"/>
              <a:gd name="connsiteY153" fmla="*/ 705706 h 5200575"/>
              <a:gd name="connsiteX154" fmla="*/ 257509 w 4048838"/>
              <a:gd name="connsiteY154" fmla="*/ 791655 h 5200575"/>
              <a:gd name="connsiteX155" fmla="*/ 257760 w 4048838"/>
              <a:gd name="connsiteY155" fmla="*/ 793078 h 5200575"/>
              <a:gd name="connsiteX156" fmla="*/ 257760 w 4048838"/>
              <a:gd name="connsiteY156" fmla="*/ 1061403 h 5200575"/>
              <a:gd name="connsiteX157" fmla="*/ 386787 w 4048838"/>
              <a:gd name="connsiteY157" fmla="*/ 1190430 h 5200575"/>
              <a:gd name="connsiteX158" fmla="*/ 386786 w 4048838"/>
              <a:gd name="connsiteY158" fmla="*/ 1190429 h 5200575"/>
              <a:gd name="connsiteX159" fmla="*/ 515813 w 4048838"/>
              <a:gd name="connsiteY159" fmla="*/ 1061402 h 5200575"/>
              <a:gd name="connsiteX160" fmla="*/ 515813 w 4048838"/>
              <a:gd name="connsiteY160" fmla="*/ 781383 h 5200575"/>
              <a:gd name="connsiteX161" fmla="*/ 517816 w 4048838"/>
              <a:gd name="connsiteY161" fmla="*/ 770032 h 5200575"/>
              <a:gd name="connsiteX162" fmla="*/ 617545 w 4048838"/>
              <a:gd name="connsiteY162" fmla="*/ 684083 h 5200575"/>
              <a:gd name="connsiteX163" fmla="*/ 641025 w 4048838"/>
              <a:gd name="connsiteY163" fmla="*/ 681716 h 5200575"/>
              <a:gd name="connsiteX164" fmla="*/ 641025 w 4048838"/>
              <a:gd name="connsiteY164" fmla="*/ 680978 h 5200575"/>
              <a:gd name="connsiteX165" fmla="*/ 689095 w 4048838"/>
              <a:gd name="connsiteY165" fmla="*/ 671274 h 5200575"/>
              <a:gd name="connsiteX166" fmla="*/ 767898 w 4048838"/>
              <a:gd name="connsiteY166" fmla="*/ 552386 h 5200575"/>
              <a:gd name="connsiteX167" fmla="*/ 767898 w 4048838"/>
              <a:gd name="connsiteY167" fmla="*/ 462256 h 5200575"/>
              <a:gd name="connsiteX168" fmla="*/ 776287 w 4048838"/>
              <a:gd name="connsiteY168" fmla="*/ 420706 h 5200575"/>
              <a:gd name="connsiteX169" fmla="*/ 895174 w 4048838"/>
              <a:gd name="connsiteY169" fmla="*/ 341902 h 5200575"/>
              <a:gd name="connsiteX170" fmla="*/ 1014061 w 4048838"/>
              <a:gd name="connsiteY170" fmla="*/ 420706 h 5200575"/>
              <a:gd name="connsiteX171" fmla="*/ 1016251 w 4048838"/>
              <a:gd name="connsiteY171" fmla="*/ 431550 h 5200575"/>
              <a:gd name="connsiteX172" fmla="*/ 1016251 w 4048838"/>
              <a:gd name="connsiteY172" fmla="*/ 672420 h 5200575"/>
              <a:gd name="connsiteX173" fmla="*/ 1095054 w 4048838"/>
              <a:gd name="connsiteY173" fmla="*/ 791308 h 5200575"/>
              <a:gd name="connsiteX174" fmla="*/ 1143124 w 4048838"/>
              <a:gd name="connsiteY174" fmla="*/ 801012 h 5200575"/>
              <a:gd name="connsiteX175" fmla="*/ 1143124 w 4048838"/>
              <a:gd name="connsiteY175" fmla="*/ 801750 h 5200575"/>
              <a:gd name="connsiteX176" fmla="*/ 1166604 w 4048838"/>
              <a:gd name="connsiteY176" fmla="*/ 804117 h 5200575"/>
              <a:gd name="connsiteX177" fmla="*/ 1266333 w 4048838"/>
              <a:gd name="connsiteY177" fmla="*/ 890066 h 5200575"/>
              <a:gd name="connsiteX178" fmla="*/ 1266585 w 4048838"/>
              <a:gd name="connsiteY178" fmla="*/ 891495 h 5200575"/>
              <a:gd name="connsiteX179" fmla="*/ 1266585 w 4048838"/>
              <a:gd name="connsiteY179" fmla="*/ 996136 h 5200575"/>
              <a:gd name="connsiteX180" fmla="*/ 1395612 w 4048838"/>
              <a:gd name="connsiteY180" fmla="*/ 1125163 h 5200575"/>
              <a:gd name="connsiteX181" fmla="*/ 1395611 w 4048838"/>
              <a:gd name="connsiteY181" fmla="*/ 1125162 h 5200575"/>
              <a:gd name="connsiteX182" fmla="*/ 1524638 w 4048838"/>
              <a:gd name="connsiteY182" fmla="*/ 996135 h 5200575"/>
              <a:gd name="connsiteX0" fmla="*/ 1524638 w 4048838"/>
              <a:gd name="connsiteY0" fmla="*/ 996135 h 5200575"/>
              <a:gd name="connsiteX1" fmla="*/ 1524639 w 4048838"/>
              <a:gd name="connsiteY1" fmla="*/ 1012658 h 5200575"/>
              <a:gd name="connsiteX2" fmla="*/ 1534777 w 4048838"/>
              <a:gd name="connsiteY2" fmla="*/ 962439 h 5200575"/>
              <a:gd name="connsiteX3" fmla="*/ 1653665 w 4048838"/>
              <a:gd name="connsiteY3" fmla="*/ 883635 h 5200575"/>
              <a:gd name="connsiteX4" fmla="*/ 1772552 w 4048838"/>
              <a:gd name="connsiteY4" fmla="*/ 962439 h 5200575"/>
              <a:gd name="connsiteX5" fmla="*/ 1782316 w 4048838"/>
              <a:gd name="connsiteY5" fmla="*/ 1010799 h 5200575"/>
              <a:gd name="connsiteX6" fmla="*/ 1782316 w 4048838"/>
              <a:gd name="connsiteY6" fmla="*/ 1597201 h 5200575"/>
              <a:gd name="connsiteX7" fmla="*/ 1911343 w 4048838"/>
              <a:gd name="connsiteY7" fmla="*/ 1726228 h 5200575"/>
              <a:gd name="connsiteX8" fmla="*/ 1911342 w 4048838"/>
              <a:gd name="connsiteY8" fmla="*/ 1726227 h 5200575"/>
              <a:gd name="connsiteX9" fmla="*/ 2040369 w 4048838"/>
              <a:gd name="connsiteY9" fmla="*/ 1597200 h 5200575"/>
              <a:gd name="connsiteX10" fmla="*/ 2040370 w 4048838"/>
              <a:gd name="connsiteY10" fmla="*/ 700238 h 5200575"/>
              <a:gd name="connsiteX11" fmla="*/ 2050508 w 4048838"/>
              <a:gd name="connsiteY11" fmla="*/ 650019 h 5200575"/>
              <a:gd name="connsiteX12" fmla="*/ 2169396 w 4048838"/>
              <a:gd name="connsiteY12" fmla="*/ 571215 h 5200575"/>
              <a:gd name="connsiteX13" fmla="*/ 2288283 w 4048838"/>
              <a:gd name="connsiteY13" fmla="*/ 650019 h 5200575"/>
              <a:gd name="connsiteX14" fmla="*/ 2291881 w 4048838"/>
              <a:gd name="connsiteY14" fmla="*/ 667838 h 5200575"/>
              <a:gd name="connsiteX15" fmla="*/ 2291881 w 4048838"/>
              <a:gd name="connsiteY15" fmla="*/ 976784 h 5200575"/>
              <a:gd name="connsiteX16" fmla="*/ 2420908 w 4048838"/>
              <a:gd name="connsiteY16" fmla="*/ 1105811 h 5200575"/>
              <a:gd name="connsiteX17" fmla="*/ 2420907 w 4048838"/>
              <a:gd name="connsiteY17" fmla="*/ 1105810 h 5200575"/>
              <a:gd name="connsiteX18" fmla="*/ 2549934 w 4048838"/>
              <a:gd name="connsiteY18" fmla="*/ 976783 h 5200575"/>
              <a:gd name="connsiteX19" fmla="*/ 2549934 w 4048838"/>
              <a:gd name="connsiteY19" fmla="*/ 930045 h 5200575"/>
              <a:gd name="connsiteX20" fmla="*/ 2568603 w 4048838"/>
              <a:gd name="connsiteY20" fmla="*/ 897503 h 5200575"/>
              <a:gd name="connsiteX21" fmla="*/ 2645668 w 4048838"/>
              <a:gd name="connsiteY21" fmla="*/ 851059 h 5200575"/>
              <a:gd name="connsiteX22" fmla="*/ 2669148 w 4048838"/>
              <a:gd name="connsiteY22" fmla="*/ 848692 h 5200575"/>
              <a:gd name="connsiteX23" fmla="*/ 2669148 w 4048838"/>
              <a:gd name="connsiteY23" fmla="*/ 847954 h 5200575"/>
              <a:gd name="connsiteX24" fmla="*/ 2717218 w 4048838"/>
              <a:gd name="connsiteY24" fmla="*/ 838250 h 5200575"/>
              <a:gd name="connsiteX25" fmla="*/ 2796021 w 4048838"/>
              <a:gd name="connsiteY25" fmla="*/ 719362 h 5200575"/>
              <a:gd name="connsiteX26" fmla="*/ 2796021 w 4048838"/>
              <a:gd name="connsiteY26" fmla="*/ 605378 h 5200575"/>
              <a:gd name="connsiteX27" fmla="*/ 2804410 w 4048838"/>
              <a:gd name="connsiteY27" fmla="*/ 563828 h 5200575"/>
              <a:gd name="connsiteX28" fmla="*/ 2923297 w 4048838"/>
              <a:gd name="connsiteY28" fmla="*/ 485024 h 5200575"/>
              <a:gd name="connsiteX29" fmla="*/ 3042184 w 4048838"/>
              <a:gd name="connsiteY29" fmla="*/ 563828 h 5200575"/>
              <a:gd name="connsiteX30" fmla="*/ 3044374 w 4048838"/>
              <a:gd name="connsiteY30" fmla="*/ 574673 h 5200575"/>
              <a:gd name="connsiteX31" fmla="*/ 3044374 w 4048838"/>
              <a:gd name="connsiteY31" fmla="*/ 728076 h 5200575"/>
              <a:gd name="connsiteX32" fmla="*/ 3123177 w 4048838"/>
              <a:gd name="connsiteY32" fmla="*/ 846964 h 5200575"/>
              <a:gd name="connsiteX33" fmla="*/ 3171247 w 4048838"/>
              <a:gd name="connsiteY33" fmla="*/ 856668 h 5200575"/>
              <a:gd name="connsiteX34" fmla="*/ 3171247 w 4048838"/>
              <a:gd name="connsiteY34" fmla="*/ 857406 h 5200575"/>
              <a:gd name="connsiteX35" fmla="*/ 3194727 w 4048838"/>
              <a:gd name="connsiteY35" fmla="*/ 859773 h 5200575"/>
              <a:gd name="connsiteX36" fmla="*/ 3294455 w 4048838"/>
              <a:gd name="connsiteY36" fmla="*/ 945722 h 5200575"/>
              <a:gd name="connsiteX37" fmla="*/ 3296659 w 4048838"/>
              <a:gd name="connsiteY37" fmla="*/ 958212 h 5200575"/>
              <a:gd name="connsiteX38" fmla="*/ 3296659 w 4048838"/>
              <a:gd name="connsiteY38" fmla="*/ 1092120 h 5200575"/>
              <a:gd name="connsiteX39" fmla="*/ 3425686 w 4048838"/>
              <a:gd name="connsiteY39" fmla="*/ 1221147 h 5200575"/>
              <a:gd name="connsiteX40" fmla="*/ 3425685 w 4048838"/>
              <a:gd name="connsiteY40" fmla="*/ 1221146 h 5200575"/>
              <a:gd name="connsiteX41" fmla="*/ 3554712 w 4048838"/>
              <a:gd name="connsiteY41" fmla="*/ 1092119 h 5200575"/>
              <a:gd name="connsiteX42" fmla="*/ 3554712 w 4048838"/>
              <a:gd name="connsiteY42" fmla="*/ 726865 h 5200575"/>
              <a:gd name="connsiteX43" fmla="*/ 3556916 w 4048838"/>
              <a:gd name="connsiteY43" fmla="*/ 714375 h 5200575"/>
              <a:gd name="connsiteX44" fmla="*/ 3656645 w 4048838"/>
              <a:gd name="connsiteY44" fmla="*/ 628426 h 5200575"/>
              <a:gd name="connsiteX45" fmla="*/ 3680125 w 4048838"/>
              <a:gd name="connsiteY45" fmla="*/ 626059 h 5200575"/>
              <a:gd name="connsiteX46" fmla="*/ 3680125 w 4048838"/>
              <a:gd name="connsiteY46" fmla="*/ 625321 h 5200575"/>
              <a:gd name="connsiteX47" fmla="*/ 3728195 w 4048838"/>
              <a:gd name="connsiteY47" fmla="*/ 615617 h 5200575"/>
              <a:gd name="connsiteX48" fmla="*/ 3806998 w 4048838"/>
              <a:gd name="connsiteY48" fmla="*/ 496729 h 5200575"/>
              <a:gd name="connsiteX49" fmla="*/ 3806998 w 4048838"/>
              <a:gd name="connsiteY49" fmla="*/ 120354 h 5200575"/>
              <a:gd name="connsiteX50" fmla="*/ 3815387 w 4048838"/>
              <a:gd name="connsiteY50" fmla="*/ 78804 h 5200575"/>
              <a:gd name="connsiteX51" fmla="*/ 3934274 w 4048838"/>
              <a:gd name="connsiteY51" fmla="*/ 0 h 5200575"/>
              <a:gd name="connsiteX52" fmla="*/ 4033837 w 4048838"/>
              <a:gd name="connsiteY52" fmla="*/ 46954 h 5200575"/>
              <a:gd name="connsiteX53" fmla="*/ 4047851 w 4048838"/>
              <a:gd name="connsiteY53" fmla="*/ 70052 h 5200575"/>
              <a:gd name="connsiteX54" fmla="*/ 4047851 w 4048838"/>
              <a:gd name="connsiteY54" fmla="*/ 1915988 h 5200575"/>
              <a:gd name="connsiteX55" fmla="*/ 4048838 w 4048838"/>
              <a:gd name="connsiteY55" fmla="*/ 1915988 h 5200575"/>
              <a:gd name="connsiteX56" fmla="*/ 4048838 w 4048838"/>
              <a:gd name="connsiteY56" fmla="*/ 2992458 h 5200575"/>
              <a:gd name="connsiteX57" fmla="*/ 3970035 w 4048838"/>
              <a:gd name="connsiteY57" fmla="*/ 3111346 h 5200575"/>
              <a:gd name="connsiteX58" fmla="*/ 3921965 w 4048838"/>
              <a:gd name="connsiteY58" fmla="*/ 3121050 h 5200575"/>
              <a:gd name="connsiteX59" fmla="*/ 3921965 w 4048838"/>
              <a:gd name="connsiteY59" fmla="*/ 3121788 h 5200575"/>
              <a:gd name="connsiteX60" fmla="*/ 3898485 w 4048838"/>
              <a:gd name="connsiteY60" fmla="*/ 3124155 h 5200575"/>
              <a:gd name="connsiteX61" fmla="*/ 3821421 w 4048838"/>
              <a:gd name="connsiteY61" fmla="*/ 3170599 h 5200575"/>
              <a:gd name="connsiteX62" fmla="*/ 3800256 w 4048838"/>
              <a:gd name="connsiteY62" fmla="*/ 3207490 h 5200575"/>
              <a:gd name="connsiteX63" fmla="*/ 3800256 w 4048838"/>
              <a:gd name="connsiteY63" fmla="*/ 3270804 h 5200575"/>
              <a:gd name="connsiteX64" fmla="*/ 3721453 w 4048838"/>
              <a:gd name="connsiteY64" fmla="*/ 3389692 h 5200575"/>
              <a:gd name="connsiteX65" fmla="*/ 3673383 w 4048838"/>
              <a:gd name="connsiteY65" fmla="*/ 3399396 h 5200575"/>
              <a:gd name="connsiteX66" fmla="*/ 3673383 w 4048838"/>
              <a:gd name="connsiteY66" fmla="*/ 3400134 h 5200575"/>
              <a:gd name="connsiteX67" fmla="*/ 3649903 w 4048838"/>
              <a:gd name="connsiteY67" fmla="*/ 3402501 h 5200575"/>
              <a:gd name="connsiteX68" fmla="*/ 3550174 w 4048838"/>
              <a:gd name="connsiteY68" fmla="*/ 3488450 h 5200575"/>
              <a:gd name="connsiteX69" fmla="*/ 3550154 w 4048838"/>
              <a:gd name="connsiteY69" fmla="*/ 3488563 h 5200575"/>
              <a:gd name="connsiteX70" fmla="*/ 3550154 w 4048838"/>
              <a:gd name="connsiteY70" fmla="*/ 4048356 h 5200575"/>
              <a:gd name="connsiteX71" fmla="*/ 3471351 w 4048838"/>
              <a:gd name="connsiteY71" fmla="*/ 4167244 h 5200575"/>
              <a:gd name="connsiteX72" fmla="*/ 3423281 w 4048838"/>
              <a:gd name="connsiteY72" fmla="*/ 4176948 h 5200575"/>
              <a:gd name="connsiteX73" fmla="*/ 3423281 w 4048838"/>
              <a:gd name="connsiteY73" fmla="*/ 4177686 h 5200575"/>
              <a:gd name="connsiteX74" fmla="*/ 3399801 w 4048838"/>
              <a:gd name="connsiteY74" fmla="*/ 4180053 h 5200575"/>
              <a:gd name="connsiteX75" fmla="*/ 3300072 w 4048838"/>
              <a:gd name="connsiteY75" fmla="*/ 4266002 h 5200575"/>
              <a:gd name="connsiteX76" fmla="*/ 3299821 w 4048838"/>
              <a:gd name="connsiteY76" fmla="*/ 4267425 h 5200575"/>
              <a:gd name="connsiteX77" fmla="*/ 3299821 w 4048838"/>
              <a:gd name="connsiteY77" fmla="*/ 4535750 h 5200575"/>
              <a:gd name="connsiteX78" fmla="*/ 3170794 w 4048838"/>
              <a:gd name="connsiteY78" fmla="*/ 4664777 h 5200575"/>
              <a:gd name="connsiteX79" fmla="*/ 3170795 w 4048838"/>
              <a:gd name="connsiteY79" fmla="*/ 4664776 h 5200575"/>
              <a:gd name="connsiteX80" fmla="*/ 3041768 w 4048838"/>
              <a:gd name="connsiteY80" fmla="*/ 4535749 h 5200575"/>
              <a:gd name="connsiteX81" fmla="*/ 3041768 w 4048838"/>
              <a:gd name="connsiteY81" fmla="*/ 4255730 h 5200575"/>
              <a:gd name="connsiteX82" fmla="*/ 3039765 w 4048838"/>
              <a:gd name="connsiteY82" fmla="*/ 4244379 h 5200575"/>
              <a:gd name="connsiteX83" fmla="*/ 2940036 w 4048838"/>
              <a:gd name="connsiteY83" fmla="*/ 4158430 h 5200575"/>
              <a:gd name="connsiteX84" fmla="*/ 2916556 w 4048838"/>
              <a:gd name="connsiteY84" fmla="*/ 4156063 h 5200575"/>
              <a:gd name="connsiteX85" fmla="*/ 2916556 w 4048838"/>
              <a:gd name="connsiteY85" fmla="*/ 4155325 h 5200575"/>
              <a:gd name="connsiteX86" fmla="*/ 2868486 w 4048838"/>
              <a:gd name="connsiteY86" fmla="*/ 4145621 h 5200575"/>
              <a:gd name="connsiteX87" fmla="*/ 2789683 w 4048838"/>
              <a:gd name="connsiteY87" fmla="*/ 4026733 h 5200575"/>
              <a:gd name="connsiteX88" fmla="*/ 2789683 w 4048838"/>
              <a:gd name="connsiteY88" fmla="*/ 3936603 h 5200575"/>
              <a:gd name="connsiteX89" fmla="*/ 2781294 w 4048838"/>
              <a:gd name="connsiteY89" fmla="*/ 3895053 h 5200575"/>
              <a:gd name="connsiteX90" fmla="*/ 2662407 w 4048838"/>
              <a:gd name="connsiteY90" fmla="*/ 3816249 h 5200575"/>
              <a:gd name="connsiteX91" fmla="*/ 2543520 w 4048838"/>
              <a:gd name="connsiteY91" fmla="*/ 3895053 h 5200575"/>
              <a:gd name="connsiteX92" fmla="*/ 2541330 w 4048838"/>
              <a:gd name="connsiteY92" fmla="*/ 3905897 h 5200575"/>
              <a:gd name="connsiteX93" fmla="*/ 2541330 w 4048838"/>
              <a:gd name="connsiteY93" fmla="*/ 4146767 h 5200575"/>
              <a:gd name="connsiteX94" fmla="*/ 2462527 w 4048838"/>
              <a:gd name="connsiteY94" fmla="*/ 4265655 h 5200575"/>
              <a:gd name="connsiteX95" fmla="*/ 2414457 w 4048838"/>
              <a:gd name="connsiteY95" fmla="*/ 4275359 h 5200575"/>
              <a:gd name="connsiteX96" fmla="*/ 2414457 w 4048838"/>
              <a:gd name="connsiteY96" fmla="*/ 4276097 h 5200575"/>
              <a:gd name="connsiteX97" fmla="*/ 2390977 w 4048838"/>
              <a:gd name="connsiteY97" fmla="*/ 4278464 h 5200575"/>
              <a:gd name="connsiteX98" fmla="*/ 2291248 w 4048838"/>
              <a:gd name="connsiteY98" fmla="*/ 4364413 h 5200575"/>
              <a:gd name="connsiteX99" fmla="*/ 2290996 w 4048838"/>
              <a:gd name="connsiteY99" fmla="*/ 4365842 h 5200575"/>
              <a:gd name="connsiteX100" fmla="*/ 2290996 w 4048838"/>
              <a:gd name="connsiteY100" fmla="*/ 4470483 h 5200575"/>
              <a:gd name="connsiteX101" fmla="*/ 2161969 w 4048838"/>
              <a:gd name="connsiteY101" fmla="*/ 4599510 h 5200575"/>
              <a:gd name="connsiteX102" fmla="*/ 2161970 w 4048838"/>
              <a:gd name="connsiteY102" fmla="*/ 4599509 h 5200575"/>
              <a:gd name="connsiteX103" fmla="*/ 2032943 w 4048838"/>
              <a:gd name="connsiteY103" fmla="*/ 4470482 h 5200575"/>
              <a:gd name="connsiteX104" fmla="*/ 2032942 w 4048838"/>
              <a:gd name="connsiteY104" fmla="*/ 4487005 h 5200575"/>
              <a:gd name="connsiteX105" fmla="*/ 2022804 w 4048838"/>
              <a:gd name="connsiteY105" fmla="*/ 4436786 h 5200575"/>
              <a:gd name="connsiteX106" fmla="*/ 1903916 w 4048838"/>
              <a:gd name="connsiteY106" fmla="*/ 4357982 h 5200575"/>
              <a:gd name="connsiteX107" fmla="*/ 1785029 w 4048838"/>
              <a:gd name="connsiteY107" fmla="*/ 4436786 h 5200575"/>
              <a:gd name="connsiteX108" fmla="*/ 1775265 w 4048838"/>
              <a:gd name="connsiteY108" fmla="*/ 4485146 h 5200575"/>
              <a:gd name="connsiteX109" fmla="*/ 1775265 w 4048838"/>
              <a:gd name="connsiteY109" fmla="*/ 5071548 h 5200575"/>
              <a:gd name="connsiteX110" fmla="*/ 1646238 w 4048838"/>
              <a:gd name="connsiteY110" fmla="*/ 5200575 h 5200575"/>
              <a:gd name="connsiteX111" fmla="*/ 1646239 w 4048838"/>
              <a:gd name="connsiteY111" fmla="*/ 5200574 h 5200575"/>
              <a:gd name="connsiteX112" fmla="*/ 1517212 w 4048838"/>
              <a:gd name="connsiteY112" fmla="*/ 5071547 h 5200575"/>
              <a:gd name="connsiteX113" fmla="*/ 1517211 w 4048838"/>
              <a:gd name="connsiteY113" fmla="*/ 4174585 h 5200575"/>
              <a:gd name="connsiteX114" fmla="*/ 1507073 w 4048838"/>
              <a:gd name="connsiteY114" fmla="*/ 4124366 h 5200575"/>
              <a:gd name="connsiteX115" fmla="*/ 1388185 w 4048838"/>
              <a:gd name="connsiteY115" fmla="*/ 4045562 h 5200575"/>
              <a:gd name="connsiteX116" fmla="*/ 1269298 w 4048838"/>
              <a:gd name="connsiteY116" fmla="*/ 4124366 h 5200575"/>
              <a:gd name="connsiteX117" fmla="*/ 1265700 w 4048838"/>
              <a:gd name="connsiteY117" fmla="*/ 4142185 h 5200575"/>
              <a:gd name="connsiteX118" fmla="*/ 1265700 w 4048838"/>
              <a:gd name="connsiteY118" fmla="*/ 4451131 h 5200575"/>
              <a:gd name="connsiteX119" fmla="*/ 1136673 w 4048838"/>
              <a:gd name="connsiteY119" fmla="*/ 4580158 h 5200575"/>
              <a:gd name="connsiteX120" fmla="*/ 1136674 w 4048838"/>
              <a:gd name="connsiteY120" fmla="*/ 4580157 h 5200575"/>
              <a:gd name="connsiteX121" fmla="*/ 1007647 w 4048838"/>
              <a:gd name="connsiteY121" fmla="*/ 4451130 h 5200575"/>
              <a:gd name="connsiteX122" fmla="*/ 1007647 w 4048838"/>
              <a:gd name="connsiteY122" fmla="*/ 4404392 h 5200575"/>
              <a:gd name="connsiteX123" fmla="*/ 988978 w 4048838"/>
              <a:gd name="connsiteY123" fmla="*/ 4371850 h 5200575"/>
              <a:gd name="connsiteX124" fmla="*/ 911913 w 4048838"/>
              <a:gd name="connsiteY124" fmla="*/ 4325406 h 5200575"/>
              <a:gd name="connsiteX125" fmla="*/ 888433 w 4048838"/>
              <a:gd name="connsiteY125" fmla="*/ 4323039 h 5200575"/>
              <a:gd name="connsiteX126" fmla="*/ 888433 w 4048838"/>
              <a:gd name="connsiteY126" fmla="*/ 4322301 h 5200575"/>
              <a:gd name="connsiteX127" fmla="*/ 840363 w 4048838"/>
              <a:gd name="connsiteY127" fmla="*/ 4312597 h 5200575"/>
              <a:gd name="connsiteX128" fmla="*/ 761560 w 4048838"/>
              <a:gd name="connsiteY128" fmla="*/ 4193709 h 5200575"/>
              <a:gd name="connsiteX129" fmla="*/ 761560 w 4048838"/>
              <a:gd name="connsiteY129" fmla="*/ 4079725 h 5200575"/>
              <a:gd name="connsiteX130" fmla="*/ 753171 w 4048838"/>
              <a:gd name="connsiteY130" fmla="*/ 4038175 h 5200575"/>
              <a:gd name="connsiteX131" fmla="*/ 634284 w 4048838"/>
              <a:gd name="connsiteY131" fmla="*/ 3959371 h 5200575"/>
              <a:gd name="connsiteX132" fmla="*/ 515397 w 4048838"/>
              <a:gd name="connsiteY132" fmla="*/ 4038175 h 5200575"/>
              <a:gd name="connsiteX133" fmla="*/ 513207 w 4048838"/>
              <a:gd name="connsiteY133" fmla="*/ 4049020 h 5200575"/>
              <a:gd name="connsiteX134" fmla="*/ 513207 w 4048838"/>
              <a:gd name="connsiteY134" fmla="*/ 4202423 h 5200575"/>
              <a:gd name="connsiteX135" fmla="*/ 434404 w 4048838"/>
              <a:gd name="connsiteY135" fmla="*/ 4321311 h 5200575"/>
              <a:gd name="connsiteX136" fmla="*/ 386334 w 4048838"/>
              <a:gd name="connsiteY136" fmla="*/ 4331015 h 5200575"/>
              <a:gd name="connsiteX137" fmla="*/ 386334 w 4048838"/>
              <a:gd name="connsiteY137" fmla="*/ 4331753 h 5200575"/>
              <a:gd name="connsiteX138" fmla="*/ 362854 w 4048838"/>
              <a:gd name="connsiteY138" fmla="*/ 4334120 h 5200575"/>
              <a:gd name="connsiteX139" fmla="*/ 263125 w 4048838"/>
              <a:gd name="connsiteY139" fmla="*/ 4420069 h 5200575"/>
              <a:gd name="connsiteX140" fmla="*/ 260921 w 4048838"/>
              <a:gd name="connsiteY140" fmla="*/ 4432559 h 5200575"/>
              <a:gd name="connsiteX141" fmla="*/ 260921 w 4048838"/>
              <a:gd name="connsiteY141" fmla="*/ 4566467 h 5200575"/>
              <a:gd name="connsiteX142" fmla="*/ 131894 w 4048838"/>
              <a:gd name="connsiteY142" fmla="*/ 4695494 h 5200575"/>
              <a:gd name="connsiteX143" fmla="*/ 131895 w 4048838"/>
              <a:gd name="connsiteY143" fmla="*/ 4695493 h 5200575"/>
              <a:gd name="connsiteX144" fmla="*/ 2868 w 4048838"/>
              <a:gd name="connsiteY144" fmla="*/ 4566466 h 5200575"/>
              <a:gd name="connsiteX145" fmla="*/ 2868 w 4048838"/>
              <a:gd name="connsiteY145" fmla="*/ 4201212 h 5200575"/>
              <a:gd name="connsiteX146" fmla="*/ 664 w 4048838"/>
              <a:gd name="connsiteY146" fmla="*/ 4188722 h 5200575"/>
              <a:gd name="connsiteX147" fmla="*/ 0 w 4048838"/>
              <a:gd name="connsiteY147" fmla="*/ 4187443 h 5200575"/>
              <a:gd name="connsiteX148" fmla="*/ 0 w 4048838"/>
              <a:gd name="connsiteY148" fmla="*/ 693683 h 5200575"/>
              <a:gd name="connsiteX149" fmla="*/ 90123 w 4048838"/>
              <a:gd name="connsiteY149" fmla="*/ 693683 h 5200575"/>
              <a:gd name="connsiteX150" fmla="*/ 134300 w 4048838"/>
              <a:gd name="connsiteY150" fmla="*/ 702601 h 5200575"/>
              <a:gd name="connsiteX151" fmla="*/ 134300 w 4048838"/>
              <a:gd name="connsiteY151" fmla="*/ 703339 h 5200575"/>
              <a:gd name="connsiteX152" fmla="*/ 157780 w 4048838"/>
              <a:gd name="connsiteY152" fmla="*/ 705706 h 5200575"/>
              <a:gd name="connsiteX153" fmla="*/ 257509 w 4048838"/>
              <a:gd name="connsiteY153" fmla="*/ 791655 h 5200575"/>
              <a:gd name="connsiteX154" fmla="*/ 257760 w 4048838"/>
              <a:gd name="connsiteY154" fmla="*/ 793078 h 5200575"/>
              <a:gd name="connsiteX155" fmla="*/ 257760 w 4048838"/>
              <a:gd name="connsiteY155" fmla="*/ 1061403 h 5200575"/>
              <a:gd name="connsiteX156" fmla="*/ 386787 w 4048838"/>
              <a:gd name="connsiteY156" fmla="*/ 1190430 h 5200575"/>
              <a:gd name="connsiteX157" fmla="*/ 386786 w 4048838"/>
              <a:gd name="connsiteY157" fmla="*/ 1190429 h 5200575"/>
              <a:gd name="connsiteX158" fmla="*/ 515813 w 4048838"/>
              <a:gd name="connsiteY158" fmla="*/ 1061402 h 5200575"/>
              <a:gd name="connsiteX159" fmla="*/ 515813 w 4048838"/>
              <a:gd name="connsiteY159" fmla="*/ 781383 h 5200575"/>
              <a:gd name="connsiteX160" fmla="*/ 517816 w 4048838"/>
              <a:gd name="connsiteY160" fmla="*/ 770032 h 5200575"/>
              <a:gd name="connsiteX161" fmla="*/ 617545 w 4048838"/>
              <a:gd name="connsiteY161" fmla="*/ 684083 h 5200575"/>
              <a:gd name="connsiteX162" fmla="*/ 641025 w 4048838"/>
              <a:gd name="connsiteY162" fmla="*/ 681716 h 5200575"/>
              <a:gd name="connsiteX163" fmla="*/ 641025 w 4048838"/>
              <a:gd name="connsiteY163" fmla="*/ 680978 h 5200575"/>
              <a:gd name="connsiteX164" fmla="*/ 689095 w 4048838"/>
              <a:gd name="connsiteY164" fmla="*/ 671274 h 5200575"/>
              <a:gd name="connsiteX165" fmla="*/ 767898 w 4048838"/>
              <a:gd name="connsiteY165" fmla="*/ 552386 h 5200575"/>
              <a:gd name="connsiteX166" fmla="*/ 767898 w 4048838"/>
              <a:gd name="connsiteY166" fmla="*/ 462256 h 5200575"/>
              <a:gd name="connsiteX167" fmla="*/ 776287 w 4048838"/>
              <a:gd name="connsiteY167" fmla="*/ 420706 h 5200575"/>
              <a:gd name="connsiteX168" fmla="*/ 895174 w 4048838"/>
              <a:gd name="connsiteY168" fmla="*/ 341902 h 5200575"/>
              <a:gd name="connsiteX169" fmla="*/ 1014061 w 4048838"/>
              <a:gd name="connsiteY169" fmla="*/ 420706 h 5200575"/>
              <a:gd name="connsiteX170" fmla="*/ 1016251 w 4048838"/>
              <a:gd name="connsiteY170" fmla="*/ 431550 h 5200575"/>
              <a:gd name="connsiteX171" fmla="*/ 1016251 w 4048838"/>
              <a:gd name="connsiteY171" fmla="*/ 672420 h 5200575"/>
              <a:gd name="connsiteX172" fmla="*/ 1095054 w 4048838"/>
              <a:gd name="connsiteY172" fmla="*/ 791308 h 5200575"/>
              <a:gd name="connsiteX173" fmla="*/ 1143124 w 4048838"/>
              <a:gd name="connsiteY173" fmla="*/ 801012 h 5200575"/>
              <a:gd name="connsiteX174" fmla="*/ 1143124 w 4048838"/>
              <a:gd name="connsiteY174" fmla="*/ 801750 h 5200575"/>
              <a:gd name="connsiteX175" fmla="*/ 1166604 w 4048838"/>
              <a:gd name="connsiteY175" fmla="*/ 804117 h 5200575"/>
              <a:gd name="connsiteX176" fmla="*/ 1266333 w 4048838"/>
              <a:gd name="connsiteY176" fmla="*/ 890066 h 5200575"/>
              <a:gd name="connsiteX177" fmla="*/ 1266585 w 4048838"/>
              <a:gd name="connsiteY177" fmla="*/ 891495 h 5200575"/>
              <a:gd name="connsiteX178" fmla="*/ 1266585 w 4048838"/>
              <a:gd name="connsiteY178" fmla="*/ 996136 h 5200575"/>
              <a:gd name="connsiteX179" fmla="*/ 1395612 w 4048838"/>
              <a:gd name="connsiteY179" fmla="*/ 1125163 h 5200575"/>
              <a:gd name="connsiteX180" fmla="*/ 1395611 w 4048838"/>
              <a:gd name="connsiteY180" fmla="*/ 1125162 h 5200575"/>
              <a:gd name="connsiteX181" fmla="*/ 1524638 w 4048838"/>
              <a:gd name="connsiteY181" fmla="*/ 996135 h 5200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Lst>
            <a:rect l="l" t="t" r="r" b="b"/>
            <a:pathLst>
              <a:path w="4048838" h="5200575">
                <a:moveTo>
                  <a:pt x="1524638" y="996135"/>
                </a:moveTo>
                <a:cubicBezTo>
                  <a:pt x="1546143" y="977384"/>
                  <a:pt x="1522949" y="1018274"/>
                  <a:pt x="1524639" y="1012658"/>
                </a:cubicBezTo>
                <a:lnTo>
                  <a:pt x="1534777" y="962439"/>
                </a:lnTo>
                <a:cubicBezTo>
                  <a:pt x="1554365" y="916129"/>
                  <a:pt x="1600220" y="883635"/>
                  <a:pt x="1653665" y="883635"/>
                </a:cubicBezTo>
                <a:cubicBezTo>
                  <a:pt x="1707110" y="883635"/>
                  <a:pt x="1752965" y="916129"/>
                  <a:pt x="1772552" y="962439"/>
                </a:cubicBezTo>
                <a:lnTo>
                  <a:pt x="1782316" y="1010799"/>
                </a:lnTo>
                <a:lnTo>
                  <a:pt x="1782316" y="1597201"/>
                </a:lnTo>
                <a:cubicBezTo>
                  <a:pt x="1782316" y="1668461"/>
                  <a:pt x="1840083" y="1726228"/>
                  <a:pt x="1911343" y="1726228"/>
                </a:cubicBezTo>
                <a:lnTo>
                  <a:pt x="1911342" y="1726227"/>
                </a:lnTo>
                <a:cubicBezTo>
                  <a:pt x="1982602" y="1726227"/>
                  <a:pt x="2040369" y="1668460"/>
                  <a:pt x="2040369" y="1597200"/>
                </a:cubicBezTo>
                <a:cubicBezTo>
                  <a:pt x="2040369" y="1298213"/>
                  <a:pt x="2040370" y="999225"/>
                  <a:pt x="2040370" y="700238"/>
                </a:cubicBezTo>
                <a:lnTo>
                  <a:pt x="2050508" y="650019"/>
                </a:lnTo>
                <a:cubicBezTo>
                  <a:pt x="2070096" y="603709"/>
                  <a:pt x="2115951" y="571215"/>
                  <a:pt x="2169396" y="571215"/>
                </a:cubicBezTo>
                <a:cubicBezTo>
                  <a:pt x="2222841" y="571215"/>
                  <a:pt x="2268696" y="603709"/>
                  <a:pt x="2288283" y="650019"/>
                </a:cubicBezTo>
                <a:lnTo>
                  <a:pt x="2291881" y="667838"/>
                </a:lnTo>
                <a:lnTo>
                  <a:pt x="2291881" y="976784"/>
                </a:lnTo>
                <a:cubicBezTo>
                  <a:pt x="2291881" y="1048044"/>
                  <a:pt x="2349648" y="1105811"/>
                  <a:pt x="2420908" y="1105811"/>
                </a:cubicBezTo>
                <a:lnTo>
                  <a:pt x="2420907" y="1105810"/>
                </a:lnTo>
                <a:cubicBezTo>
                  <a:pt x="2492167" y="1105810"/>
                  <a:pt x="2549934" y="1048043"/>
                  <a:pt x="2549934" y="976783"/>
                </a:cubicBezTo>
                <a:lnTo>
                  <a:pt x="2549934" y="930045"/>
                </a:lnTo>
                <a:lnTo>
                  <a:pt x="2568603" y="897503"/>
                </a:lnTo>
                <a:cubicBezTo>
                  <a:pt x="2587887" y="874137"/>
                  <a:pt x="2614869" y="857361"/>
                  <a:pt x="2645668" y="851059"/>
                </a:cubicBezTo>
                <a:lnTo>
                  <a:pt x="2669148" y="848692"/>
                </a:lnTo>
                <a:lnTo>
                  <a:pt x="2669148" y="847954"/>
                </a:lnTo>
                <a:lnTo>
                  <a:pt x="2717218" y="838250"/>
                </a:lnTo>
                <a:cubicBezTo>
                  <a:pt x="2763527" y="818662"/>
                  <a:pt x="2796021" y="772807"/>
                  <a:pt x="2796021" y="719362"/>
                </a:cubicBezTo>
                <a:lnTo>
                  <a:pt x="2796021" y="605378"/>
                </a:lnTo>
                <a:lnTo>
                  <a:pt x="2804410" y="563828"/>
                </a:lnTo>
                <a:cubicBezTo>
                  <a:pt x="2823997" y="517518"/>
                  <a:pt x="2869852" y="485024"/>
                  <a:pt x="2923297" y="485024"/>
                </a:cubicBezTo>
                <a:cubicBezTo>
                  <a:pt x="2976742" y="485024"/>
                  <a:pt x="3022597" y="517518"/>
                  <a:pt x="3042184" y="563828"/>
                </a:cubicBezTo>
                <a:lnTo>
                  <a:pt x="3044374" y="574673"/>
                </a:lnTo>
                <a:lnTo>
                  <a:pt x="3044374" y="728076"/>
                </a:lnTo>
                <a:cubicBezTo>
                  <a:pt x="3044374" y="781521"/>
                  <a:pt x="3076868" y="827376"/>
                  <a:pt x="3123177" y="846964"/>
                </a:cubicBezTo>
                <a:lnTo>
                  <a:pt x="3171247" y="856668"/>
                </a:lnTo>
                <a:lnTo>
                  <a:pt x="3171247" y="857406"/>
                </a:lnTo>
                <a:lnTo>
                  <a:pt x="3194727" y="859773"/>
                </a:lnTo>
                <a:cubicBezTo>
                  <a:pt x="3240925" y="869226"/>
                  <a:pt x="3278537" y="902246"/>
                  <a:pt x="3294455" y="945722"/>
                </a:cubicBezTo>
                <a:lnTo>
                  <a:pt x="3296659" y="958212"/>
                </a:lnTo>
                <a:lnTo>
                  <a:pt x="3296659" y="1092120"/>
                </a:lnTo>
                <a:cubicBezTo>
                  <a:pt x="3296659" y="1163380"/>
                  <a:pt x="3354426" y="1221147"/>
                  <a:pt x="3425686" y="1221147"/>
                </a:cubicBezTo>
                <a:lnTo>
                  <a:pt x="3425685" y="1221146"/>
                </a:lnTo>
                <a:cubicBezTo>
                  <a:pt x="3496945" y="1221146"/>
                  <a:pt x="3554712" y="1163379"/>
                  <a:pt x="3554712" y="1092119"/>
                </a:cubicBezTo>
                <a:lnTo>
                  <a:pt x="3554712" y="726865"/>
                </a:lnTo>
                <a:lnTo>
                  <a:pt x="3556916" y="714375"/>
                </a:lnTo>
                <a:cubicBezTo>
                  <a:pt x="3572835" y="670899"/>
                  <a:pt x="3610447" y="637879"/>
                  <a:pt x="3656645" y="628426"/>
                </a:cubicBezTo>
                <a:lnTo>
                  <a:pt x="3680125" y="626059"/>
                </a:lnTo>
                <a:lnTo>
                  <a:pt x="3680125" y="625321"/>
                </a:lnTo>
                <a:lnTo>
                  <a:pt x="3728195" y="615617"/>
                </a:lnTo>
                <a:cubicBezTo>
                  <a:pt x="3774504" y="596029"/>
                  <a:pt x="3806998" y="550174"/>
                  <a:pt x="3806998" y="496729"/>
                </a:cubicBezTo>
                <a:lnTo>
                  <a:pt x="3806998" y="120354"/>
                </a:lnTo>
                <a:lnTo>
                  <a:pt x="3815387" y="78804"/>
                </a:lnTo>
                <a:cubicBezTo>
                  <a:pt x="3834974" y="32494"/>
                  <a:pt x="3880829" y="0"/>
                  <a:pt x="3934274" y="0"/>
                </a:cubicBezTo>
                <a:cubicBezTo>
                  <a:pt x="3974358" y="0"/>
                  <a:pt x="4010172" y="18278"/>
                  <a:pt x="4033837" y="46954"/>
                </a:cubicBezTo>
                <a:lnTo>
                  <a:pt x="4047851" y="70052"/>
                </a:lnTo>
                <a:lnTo>
                  <a:pt x="4047851" y="1915988"/>
                </a:lnTo>
                <a:lnTo>
                  <a:pt x="4048838" y="1915988"/>
                </a:lnTo>
                <a:lnTo>
                  <a:pt x="4048838" y="2992458"/>
                </a:lnTo>
                <a:cubicBezTo>
                  <a:pt x="4048838" y="3045903"/>
                  <a:pt x="4016344" y="3091758"/>
                  <a:pt x="3970035" y="3111346"/>
                </a:cubicBezTo>
                <a:lnTo>
                  <a:pt x="3921965" y="3121050"/>
                </a:lnTo>
                <a:lnTo>
                  <a:pt x="3921965" y="3121788"/>
                </a:lnTo>
                <a:lnTo>
                  <a:pt x="3898485" y="3124155"/>
                </a:lnTo>
                <a:cubicBezTo>
                  <a:pt x="3867686" y="3130457"/>
                  <a:pt x="3840704" y="3147233"/>
                  <a:pt x="3821421" y="3170599"/>
                </a:cubicBezTo>
                <a:lnTo>
                  <a:pt x="3800256" y="3207490"/>
                </a:lnTo>
                <a:lnTo>
                  <a:pt x="3800256" y="3270804"/>
                </a:lnTo>
                <a:cubicBezTo>
                  <a:pt x="3800256" y="3324249"/>
                  <a:pt x="3767762" y="3370104"/>
                  <a:pt x="3721453" y="3389692"/>
                </a:cubicBezTo>
                <a:lnTo>
                  <a:pt x="3673383" y="3399396"/>
                </a:lnTo>
                <a:lnTo>
                  <a:pt x="3673383" y="3400134"/>
                </a:lnTo>
                <a:lnTo>
                  <a:pt x="3649903" y="3402501"/>
                </a:lnTo>
                <a:cubicBezTo>
                  <a:pt x="3603705" y="3411954"/>
                  <a:pt x="3566093" y="3444974"/>
                  <a:pt x="3550174" y="3488450"/>
                </a:cubicBezTo>
                <a:cubicBezTo>
                  <a:pt x="3550167" y="3488488"/>
                  <a:pt x="3550161" y="3488525"/>
                  <a:pt x="3550154" y="3488563"/>
                </a:cubicBezTo>
                <a:lnTo>
                  <a:pt x="3550154" y="4048356"/>
                </a:lnTo>
                <a:cubicBezTo>
                  <a:pt x="3550154" y="4101801"/>
                  <a:pt x="3517660" y="4147656"/>
                  <a:pt x="3471351" y="4167244"/>
                </a:cubicBezTo>
                <a:lnTo>
                  <a:pt x="3423281" y="4176948"/>
                </a:lnTo>
                <a:lnTo>
                  <a:pt x="3423281" y="4177686"/>
                </a:lnTo>
                <a:lnTo>
                  <a:pt x="3399801" y="4180053"/>
                </a:lnTo>
                <a:cubicBezTo>
                  <a:pt x="3353603" y="4189506"/>
                  <a:pt x="3315991" y="4222526"/>
                  <a:pt x="3300072" y="4266002"/>
                </a:cubicBezTo>
                <a:cubicBezTo>
                  <a:pt x="3299988" y="4266476"/>
                  <a:pt x="3299905" y="4266951"/>
                  <a:pt x="3299821" y="4267425"/>
                </a:cubicBezTo>
                <a:lnTo>
                  <a:pt x="3299821" y="4535750"/>
                </a:lnTo>
                <a:cubicBezTo>
                  <a:pt x="3299821" y="4607010"/>
                  <a:pt x="3242054" y="4664777"/>
                  <a:pt x="3170794" y="4664777"/>
                </a:cubicBezTo>
                <a:lnTo>
                  <a:pt x="3170795" y="4664776"/>
                </a:lnTo>
                <a:cubicBezTo>
                  <a:pt x="3099535" y="4664776"/>
                  <a:pt x="3041768" y="4607009"/>
                  <a:pt x="3041768" y="4535749"/>
                </a:cubicBezTo>
                <a:lnTo>
                  <a:pt x="3041768" y="4255730"/>
                </a:lnTo>
                <a:lnTo>
                  <a:pt x="3039765" y="4244379"/>
                </a:lnTo>
                <a:cubicBezTo>
                  <a:pt x="3023846" y="4200903"/>
                  <a:pt x="2986234" y="4167883"/>
                  <a:pt x="2940036" y="4158430"/>
                </a:cubicBezTo>
                <a:lnTo>
                  <a:pt x="2916556" y="4156063"/>
                </a:lnTo>
                <a:lnTo>
                  <a:pt x="2916556" y="4155325"/>
                </a:lnTo>
                <a:lnTo>
                  <a:pt x="2868486" y="4145621"/>
                </a:lnTo>
                <a:cubicBezTo>
                  <a:pt x="2822177" y="4126033"/>
                  <a:pt x="2789683" y="4080178"/>
                  <a:pt x="2789683" y="4026733"/>
                </a:cubicBezTo>
                <a:lnTo>
                  <a:pt x="2789683" y="3936603"/>
                </a:lnTo>
                <a:lnTo>
                  <a:pt x="2781294" y="3895053"/>
                </a:lnTo>
                <a:cubicBezTo>
                  <a:pt x="2761707" y="3848743"/>
                  <a:pt x="2715852" y="3816249"/>
                  <a:pt x="2662407" y="3816249"/>
                </a:cubicBezTo>
                <a:cubicBezTo>
                  <a:pt x="2608962" y="3816249"/>
                  <a:pt x="2563107" y="3848743"/>
                  <a:pt x="2543520" y="3895053"/>
                </a:cubicBezTo>
                <a:lnTo>
                  <a:pt x="2541330" y="3905897"/>
                </a:lnTo>
                <a:lnTo>
                  <a:pt x="2541330" y="4146767"/>
                </a:lnTo>
                <a:cubicBezTo>
                  <a:pt x="2541330" y="4200212"/>
                  <a:pt x="2508836" y="4246067"/>
                  <a:pt x="2462527" y="4265655"/>
                </a:cubicBezTo>
                <a:lnTo>
                  <a:pt x="2414457" y="4275359"/>
                </a:lnTo>
                <a:lnTo>
                  <a:pt x="2414457" y="4276097"/>
                </a:lnTo>
                <a:lnTo>
                  <a:pt x="2390977" y="4278464"/>
                </a:lnTo>
                <a:cubicBezTo>
                  <a:pt x="2344780" y="4287917"/>
                  <a:pt x="2307167" y="4320937"/>
                  <a:pt x="2291248" y="4364413"/>
                </a:cubicBezTo>
                <a:lnTo>
                  <a:pt x="2290996" y="4365842"/>
                </a:lnTo>
                <a:lnTo>
                  <a:pt x="2290996" y="4470483"/>
                </a:lnTo>
                <a:cubicBezTo>
                  <a:pt x="2290996" y="4541743"/>
                  <a:pt x="2233229" y="4599510"/>
                  <a:pt x="2161969" y="4599510"/>
                </a:cubicBezTo>
                <a:lnTo>
                  <a:pt x="2161970" y="4599509"/>
                </a:lnTo>
                <a:cubicBezTo>
                  <a:pt x="2090710" y="4599509"/>
                  <a:pt x="2032943" y="4541742"/>
                  <a:pt x="2032943" y="4470482"/>
                </a:cubicBezTo>
                <a:cubicBezTo>
                  <a:pt x="2032943" y="4475990"/>
                  <a:pt x="2032942" y="4481497"/>
                  <a:pt x="2032942" y="4487005"/>
                </a:cubicBezTo>
                <a:lnTo>
                  <a:pt x="2022804" y="4436786"/>
                </a:lnTo>
                <a:cubicBezTo>
                  <a:pt x="2003216" y="4390476"/>
                  <a:pt x="1957361" y="4357982"/>
                  <a:pt x="1903916" y="4357982"/>
                </a:cubicBezTo>
                <a:cubicBezTo>
                  <a:pt x="1850471" y="4357982"/>
                  <a:pt x="1804616" y="4390476"/>
                  <a:pt x="1785029" y="4436786"/>
                </a:cubicBezTo>
                <a:lnTo>
                  <a:pt x="1775265" y="4485146"/>
                </a:lnTo>
                <a:lnTo>
                  <a:pt x="1775265" y="5071548"/>
                </a:lnTo>
                <a:cubicBezTo>
                  <a:pt x="1775265" y="5142808"/>
                  <a:pt x="1717498" y="5200575"/>
                  <a:pt x="1646238" y="5200575"/>
                </a:cubicBezTo>
                <a:lnTo>
                  <a:pt x="1646239" y="5200574"/>
                </a:lnTo>
                <a:cubicBezTo>
                  <a:pt x="1574979" y="5200574"/>
                  <a:pt x="1517212" y="5142807"/>
                  <a:pt x="1517212" y="5071547"/>
                </a:cubicBezTo>
                <a:cubicBezTo>
                  <a:pt x="1517212" y="4772560"/>
                  <a:pt x="1517211" y="4473572"/>
                  <a:pt x="1517211" y="4174585"/>
                </a:cubicBezTo>
                <a:lnTo>
                  <a:pt x="1507073" y="4124366"/>
                </a:lnTo>
                <a:cubicBezTo>
                  <a:pt x="1487485" y="4078056"/>
                  <a:pt x="1441630" y="4045562"/>
                  <a:pt x="1388185" y="4045562"/>
                </a:cubicBezTo>
                <a:cubicBezTo>
                  <a:pt x="1334740" y="4045562"/>
                  <a:pt x="1288885" y="4078056"/>
                  <a:pt x="1269298" y="4124366"/>
                </a:cubicBezTo>
                <a:lnTo>
                  <a:pt x="1265700" y="4142185"/>
                </a:lnTo>
                <a:lnTo>
                  <a:pt x="1265700" y="4451131"/>
                </a:lnTo>
                <a:cubicBezTo>
                  <a:pt x="1265700" y="4522391"/>
                  <a:pt x="1207933" y="4580158"/>
                  <a:pt x="1136673" y="4580158"/>
                </a:cubicBezTo>
                <a:lnTo>
                  <a:pt x="1136674" y="4580157"/>
                </a:lnTo>
                <a:cubicBezTo>
                  <a:pt x="1065414" y="4580157"/>
                  <a:pt x="1007647" y="4522390"/>
                  <a:pt x="1007647" y="4451130"/>
                </a:cubicBezTo>
                <a:lnTo>
                  <a:pt x="1007647" y="4404392"/>
                </a:lnTo>
                <a:lnTo>
                  <a:pt x="988978" y="4371850"/>
                </a:lnTo>
                <a:cubicBezTo>
                  <a:pt x="969694" y="4348484"/>
                  <a:pt x="942712" y="4331708"/>
                  <a:pt x="911913" y="4325406"/>
                </a:cubicBezTo>
                <a:lnTo>
                  <a:pt x="888433" y="4323039"/>
                </a:lnTo>
                <a:lnTo>
                  <a:pt x="888433" y="4322301"/>
                </a:lnTo>
                <a:lnTo>
                  <a:pt x="840363" y="4312597"/>
                </a:lnTo>
                <a:cubicBezTo>
                  <a:pt x="794054" y="4293009"/>
                  <a:pt x="761560" y="4247154"/>
                  <a:pt x="761560" y="4193709"/>
                </a:cubicBezTo>
                <a:lnTo>
                  <a:pt x="761560" y="4079725"/>
                </a:lnTo>
                <a:lnTo>
                  <a:pt x="753171" y="4038175"/>
                </a:lnTo>
                <a:cubicBezTo>
                  <a:pt x="733584" y="3991865"/>
                  <a:pt x="687729" y="3959371"/>
                  <a:pt x="634284" y="3959371"/>
                </a:cubicBezTo>
                <a:cubicBezTo>
                  <a:pt x="580839" y="3959371"/>
                  <a:pt x="534984" y="3991865"/>
                  <a:pt x="515397" y="4038175"/>
                </a:cubicBezTo>
                <a:lnTo>
                  <a:pt x="513207" y="4049020"/>
                </a:lnTo>
                <a:lnTo>
                  <a:pt x="513207" y="4202423"/>
                </a:lnTo>
                <a:cubicBezTo>
                  <a:pt x="513207" y="4255868"/>
                  <a:pt x="480713" y="4301723"/>
                  <a:pt x="434404" y="4321311"/>
                </a:cubicBezTo>
                <a:lnTo>
                  <a:pt x="386334" y="4331015"/>
                </a:lnTo>
                <a:lnTo>
                  <a:pt x="386334" y="4331753"/>
                </a:lnTo>
                <a:lnTo>
                  <a:pt x="362854" y="4334120"/>
                </a:lnTo>
                <a:cubicBezTo>
                  <a:pt x="316656" y="4343573"/>
                  <a:pt x="279044" y="4376593"/>
                  <a:pt x="263125" y="4420069"/>
                </a:cubicBezTo>
                <a:lnTo>
                  <a:pt x="260921" y="4432559"/>
                </a:lnTo>
                <a:lnTo>
                  <a:pt x="260921" y="4566467"/>
                </a:lnTo>
                <a:cubicBezTo>
                  <a:pt x="260921" y="4637727"/>
                  <a:pt x="203154" y="4695494"/>
                  <a:pt x="131894" y="4695494"/>
                </a:cubicBezTo>
                <a:lnTo>
                  <a:pt x="131895" y="4695493"/>
                </a:lnTo>
                <a:cubicBezTo>
                  <a:pt x="60635" y="4695493"/>
                  <a:pt x="2868" y="4637726"/>
                  <a:pt x="2868" y="4566466"/>
                </a:cubicBezTo>
                <a:lnTo>
                  <a:pt x="2868" y="4201212"/>
                </a:lnTo>
                <a:lnTo>
                  <a:pt x="664" y="4188722"/>
                </a:lnTo>
                <a:lnTo>
                  <a:pt x="0" y="4187443"/>
                </a:lnTo>
                <a:lnTo>
                  <a:pt x="0" y="693683"/>
                </a:lnTo>
                <a:lnTo>
                  <a:pt x="90123" y="693683"/>
                </a:lnTo>
                <a:lnTo>
                  <a:pt x="134300" y="702601"/>
                </a:lnTo>
                <a:lnTo>
                  <a:pt x="134300" y="703339"/>
                </a:lnTo>
                <a:lnTo>
                  <a:pt x="157780" y="705706"/>
                </a:lnTo>
                <a:cubicBezTo>
                  <a:pt x="203978" y="715159"/>
                  <a:pt x="241590" y="748179"/>
                  <a:pt x="257509" y="791655"/>
                </a:cubicBezTo>
                <a:cubicBezTo>
                  <a:pt x="257593" y="792129"/>
                  <a:pt x="257676" y="792604"/>
                  <a:pt x="257760" y="793078"/>
                </a:cubicBezTo>
                <a:lnTo>
                  <a:pt x="257760" y="1061403"/>
                </a:lnTo>
                <a:cubicBezTo>
                  <a:pt x="257760" y="1132663"/>
                  <a:pt x="315527" y="1190430"/>
                  <a:pt x="386787" y="1190430"/>
                </a:cubicBezTo>
                <a:lnTo>
                  <a:pt x="386786" y="1190429"/>
                </a:lnTo>
                <a:cubicBezTo>
                  <a:pt x="458046" y="1190429"/>
                  <a:pt x="515813" y="1132662"/>
                  <a:pt x="515813" y="1061402"/>
                </a:cubicBezTo>
                <a:lnTo>
                  <a:pt x="515813" y="781383"/>
                </a:lnTo>
                <a:lnTo>
                  <a:pt x="517816" y="770032"/>
                </a:lnTo>
                <a:cubicBezTo>
                  <a:pt x="533735" y="726556"/>
                  <a:pt x="571347" y="693536"/>
                  <a:pt x="617545" y="684083"/>
                </a:cubicBezTo>
                <a:lnTo>
                  <a:pt x="641025" y="681716"/>
                </a:lnTo>
                <a:lnTo>
                  <a:pt x="641025" y="680978"/>
                </a:lnTo>
                <a:lnTo>
                  <a:pt x="689095" y="671274"/>
                </a:lnTo>
                <a:cubicBezTo>
                  <a:pt x="735404" y="651686"/>
                  <a:pt x="767898" y="605831"/>
                  <a:pt x="767898" y="552386"/>
                </a:cubicBezTo>
                <a:lnTo>
                  <a:pt x="767898" y="462256"/>
                </a:lnTo>
                <a:lnTo>
                  <a:pt x="776287" y="420706"/>
                </a:lnTo>
                <a:cubicBezTo>
                  <a:pt x="795874" y="374396"/>
                  <a:pt x="841729" y="341902"/>
                  <a:pt x="895174" y="341902"/>
                </a:cubicBezTo>
                <a:cubicBezTo>
                  <a:pt x="948619" y="341902"/>
                  <a:pt x="994474" y="374396"/>
                  <a:pt x="1014061" y="420706"/>
                </a:cubicBezTo>
                <a:lnTo>
                  <a:pt x="1016251" y="431550"/>
                </a:lnTo>
                <a:lnTo>
                  <a:pt x="1016251" y="672420"/>
                </a:lnTo>
                <a:cubicBezTo>
                  <a:pt x="1016251" y="725865"/>
                  <a:pt x="1048745" y="771720"/>
                  <a:pt x="1095054" y="791308"/>
                </a:cubicBezTo>
                <a:lnTo>
                  <a:pt x="1143124" y="801012"/>
                </a:lnTo>
                <a:lnTo>
                  <a:pt x="1143124" y="801750"/>
                </a:lnTo>
                <a:lnTo>
                  <a:pt x="1166604" y="804117"/>
                </a:lnTo>
                <a:cubicBezTo>
                  <a:pt x="1212801" y="813570"/>
                  <a:pt x="1250414" y="846590"/>
                  <a:pt x="1266333" y="890066"/>
                </a:cubicBezTo>
                <a:lnTo>
                  <a:pt x="1266585" y="891495"/>
                </a:lnTo>
                <a:lnTo>
                  <a:pt x="1266585" y="996136"/>
                </a:lnTo>
                <a:cubicBezTo>
                  <a:pt x="1266585" y="1067396"/>
                  <a:pt x="1324352" y="1125163"/>
                  <a:pt x="1395612" y="1125163"/>
                </a:cubicBezTo>
                <a:lnTo>
                  <a:pt x="1395611" y="1125162"/>
                </a:lnTo>
                <a:cubicBezTo>
                  <a:pt x="1466871" y="1125162"/>
                  <a:pt x="1524638" y="1067395"/>
                  <a:pt x="1524638" y="996135"/>
                </a:cubicBezTo>
                <a:close/>
              </a:path>
            </a:pathLst>
          </a:custGeom>
        </p:spPr>
        <p:txBody>
          <a:bodyPr wrap="square" anchor="ctr">
            <a:noAutofit/>
          </a:bodyPr>
          <a:lstStyle>
            <a:lvl1pPr marL="0" indent="0" algn="ctr">
              <a:buNone/>
              <a:defRPr sz="1200"/>
            </a:lvl1pPr>
          </a:lstStyle>
          <a:p>
            <a:endParaRPr lang="es-ES_tradnl" dirty="0"/>
          </a:p>
        </p:txBody>
      </p:sp>
      <p:sp>
        <p:nvSpPr>
          <p:cNvPr id="3" name="Marcador de texto 2"/>
          <p:cNvSpPr>
            <a:spLocks noGrp="1"/>
          </p:cNvSpPr>
          <p:nvPr>
            <p:ph type="body" sz="quarter" idx="12" hasCustomPrompt="1"/>
          </p:nvPr>
        </p:nvSpPr>
        <p:spPr>
          <a:xfrm>
            <a:off x="4572000" y="742321"/>
            <a:ext cx="4103688" cy="576956"/>
          </a:xfrm>
          <a:prstGeom prst="rect">
            <a:avLst/>
          </a:prstGeom>
        </p:spPr>
        <p:txBody>
          <a:bodyPr lIns="0"/>
          <a:lstStyle>
            <a:lvl1pPr marL="0" indent="0">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5" name="Marcador de texto 2"/>
          <p:cNvSpPr>
            <a:spLocks noGrp="1"/>
          </p:cNvSpPr>
          <p:nvPr>
            <p:ph type="body" sz="quarter" idx="13" hasCustomPrompt="1"/>
          </p:nvPr>
        </p:nvSpPr>
        <p:spPr>
          <a:xfrm>
            <a:off x="4572000" y="1363757"/>
            <a:ext cx="4103688" cy="221850"/>
          </a:xfrm>
          <a:prstGeom prst="rect">
            <a:avLst/>
          </a:prstGeom>
        </p:spPr>
        <p:txBody>
          <a:bodyPr lIns="0"/>
          <a:lstStyle>
            <a:lvl1pPr marL="0" indent="0">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1255897266"/>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Graphic with title 2">
    <p:spTree>
      <p:nvGrpSpPr>
        <p:cNvPr id="1" name=""/>
        <p:cNvGrpSpPr/>
        <p:nvPr/>
      </p:nvGrpSpPr>
      <p:grpSpPr>
        <a:xfrm>
          <a:off x="0" y="0"/>
          <a:ext cx="0" cy="0"/>
          <a:chOff x="0" y="0"/>
          <a:chExt cx="0" cy="0"/>
        </a:xfrm>
      </p:grpSpPr>
      <p:sp>
        <p:nvSpPr>
          <p:cNvPr id="4" name="Marcador de imagen 3"/>
          <p:cNvSpPr>
            <a:spLocks noGrp="1"/>
          </p:cNvSpPr>
          <p:nvPr>
            <p:ph type="pic" sz="quarter" idx="10"/>
          </p:nvPr>
        </p:nvSpPr>
        <p:spPr>
          <a:xfrm>
            <a:off x="3673775" y="-529902"/>
            <a:ext cx="5563679" cy="5550115"/>
          </a:xfrm>
          <a:custGeom>
            <a:avLst/>
            <a:gdLst>
              <a:gd name="connsiteX0" fmla="*/ 1087705 w 5563679"/>
              <a:gd name="connsiteY0" fmla="*/ 0 h 5550115"/>
              <a:gd name="connsiteX1" fmla="*/ 1157844 w 5563679"/>
              <a:gd name="connsiteY1" fmla="*/ 0 h 5550115"/>
              <a:gd name="connsiteX2" fmla="*/ 1161143 w 5563679"/>
              <a:gd name="connsiteY2" fmla="*/ 499 h 5550115"/>
              <a:gd name="connsiteX3" fmla="*/ 1241661 w 5563679"/>
              <a:gd name="connsiteY3" fmla="*/ 73502 h 5550115"/>
              <a:gd name="connsiteX4" fmla="*/ 1244335 w 5563679"/>
              <a:gd name="connsiteY4" fmla="*/ 86745 h 5550115"/>
              <a:gd name="connsiteX5" fmla="*/ 1244335 w 5563679"/>
              <a:gd name="connsiteY5" fmla="*/ 147409 h 5550115"/>
              <a:gd name="connsiteX6" fmla="*/ 1373362 w 5563679"/>
              <a:gd name="connsiteY6" fmla="*/ 276436 h 5550115"/>
              <a:gd name="connsiteX7" fmla="*/ 1373361 w 5563679"/>
              <a:gd name="connsiteY7" fmla="*/ 276435 h 5550115"/>
              <a:gd name="connsiteX8" fmla="*/ 1390772 w 5563679"/>
              <a:gd name="connsiteY8" fmla="*/ 272920 h 5550115"/>
              <a:gd name="connsiteX9" fmla="*/ 1399039 w 5563679"/>
              <a:gd name="connsiteY9" fmla="*/ 274589 h 5550115"/>
              <a:gd name="connsiteX10" fmla="*/ 1399039 w 5563679"/>
              <a:gd name="connsiteY10" fmla="*/ 275327 h 5550115"/>
              <a:gd name="connsiteX11" fmla="*/ 1422519 w 5563679"/>
              <a:gd name="connsiteY11" fmla="*/ 277694 h 5550115"/>
              <a:gd name="connsiteX12" fmla="*/ 1522248 w 5563679"/>
              <a:gd name="connsiteY12" fmla="*/ 363643 h 5550115"/>
              <a:gd name="connsiteX13" fmla="*/ 1522268 w 5563679"/>
              <a:gd name="connsiteY13" fmla="*/ 363756 h 5550115"/>
              <a:gd name="connsiteX14" fmla="*/ 1522268 w 5563679"/>
              <a:gd name="connsiteY14" fmla="*/ 923549 h 5550115"/>
              <a:gd name="connsiteX15" fmla="*/ 1601071 w 5563679"/>
              <a:gd name="connsiteY15" fmla="*/ 1042437 h 5550115"/>
              <a:gd name="connsiteX16" fmla="*/ 1649141 w 5563679"/>
              <a:gd name="connsiteY16" fmla="*/ 1052141 h 5550115"/>
              <a:gd name="connsiteX17" fmla="*/ 1649141 w 5563679"/>
              <a:gd name="connsiteY17" fmla="*/ 1052879 h 5550115"/>
              <a:gd name="connsiteX18" fmla="*/ 1672621 w 5563679"/>
              <a:gd name="connsiteY18" fmla="*/ 1055246 h 5550115"/>
              <a:gd name="connsiteX19" fmla="*/ 1772350 w 5563679"/>
              <a:gd name="connsiteY19" fmla="*/ 1141195 h 5550115"/>
              <a:gd name="connsiteX20" fmla="*/ 1772601 w 5563679"/>
              <a:gd name="connsiteY20" fmla="*/ 1142618 h 5550115"/>
              <a:gd name="connsiteX21" fmla="*/ 1772601 w 5563679"/>
              <a:gd name="connsiteY21" fmla="*/ 1410943 h 5550115"/>
              <a:gd name="connsiteX22" fmla="*/ 1901628 w 5563679"/>
              <a:gd name="connsiteY22" fmla="*/ 1539970 h 5550115"/>
              <a:gd name="connsiteX23" fmla="*/ 1901627 w 5563679"/>
              <a:gd name="connsiteY23" fmla="*/ 1539969 h 5550115"/>
              <a:gd name="connsiteX24" fmla="*/ 2030654 w 5563679"/>
              <a:gd name="connsiteY24" fmla="*/ 1410942 h 5550115"/>
              <a:gd name="connsiteX25" fmla="*/ 2030654 w 5563679"/>
              <a:gd name="connsiteY25" fmla="*/ 1130923 h 5550115"/>
              <a:gd name="connsiteX26" fmla="*/ 2032657 w 5563679"/>
              <a:gd name="connsiteY26" fmla="*/ 1119572 h 5550115"/>
              <a:gd name="connsiteX27" fmla="*/ 2132386 w 5563679"/>
              <a:gd name="connsiteY27" fmla="*/ 1033623 h 5550115"/>
              <a:gd name="connsiteX28" fmla="*/ 2155866 w 5563679"/>
              <a:gd name="connsiteY28" fmla="*/ 1031256 h 5550115"/>
              <a:gd name="connsiteX29" fmla="*/ 2155866 w 5563679"/>
              <a:gd name="connsiteY29" fmla="*/ 1030518 h 5550115"/>
              <a:gd name="connsiteX30" fmla="*/ 2203936 w 5563679"/>
              <a:gd name="connsiteY30" fmla="*/ 1020814 h 5550115"/>
              <a:gd name="connsiteX31" fmla="*/ 2282739 w 5563679"/>
              <a:gd name="connsiteY31" fmla="*/ 901926 h 5550115"/>
              <a:gd name="connsiteX32" fmla="*/ 2282739 w 5563679"/>
              <a:gd name="connsiteY32" fmla="*/ 811796 h 5550115"/>
              <a:gd name="connsiteX33" fmla="*/ 2291128 w 5563679"/>
              <a:gd name="connsiteY33" fmla="*/ 770246 h 5550115"/>
              <a:gd name="connsiteX34" fmla="*/ 2410015 w 5563679"/>
              <a:gd name="connsiteY34" fmla="*/ 691442 h 5550115"/>
              <a:gd name="connsiteX35" fmla="*/ 2528902 w 5563679"/>
              <a:gd name="connsiteY35" fmla="*/ 770246 h 5550115"/>
              <a:gd name="connsiteX36" fmla="*/ 2531092 w 5563679"/>
              <a:gd name="connsiteY36" fmla="*/ 781090 h 5550115"/>
              <a:gd name="connsiteX37" fmla="*/ 2531092 w 5563679"/>
              <a:gd name="connsiteY37" fmla="*/ 1021960 h 5550115"/>
              <a:gd name="connsiteX38" fmla="*/ 2609895 w 5563679"/>
              <a:gd name="connsiteY38" fmla="*/ 1140848 h 5550115"/>
              <a:gd name="connsiteX39" fmla="*/ 2657965 w 5563679"/>
              <a:gd name="connsiteY39" fmla="*/ 1150552 h 5550115"/>
              <a:gd name="connsiteX40" fmla="*/ 2657965 w 5563679"/>
              <a:gd name="connsiteY40" fmla="*/ 1151290 h 5550115"/>
              <a:gd name="connsiteX41" fmla="*/ 2681445 w 5563679"/>
              <a:gd name="connsiteY41" fmla="*/ 1153657 h 5550115"/>
              <a:gd name="connsiteX42" fmla="*/ 2781174 w 5563679"/>
              <a:gd name="connsiteY42" fmla="*/ 1239606 h 5550115"/>
              <a:gd name="connsiteX43" fmla="*/ 2781426 w 5563679"/>
              <a:gd name="connsiteY43" fmla="*/ 1241035 h 5550115"/>
              <a:gd name="connsiteX44" fmla="*/ 2781426 w 5563679"/>
              <a:gd name="connsiteY44" fmla="*/ 1345676 h 5550115"/>
              <a:gd name="connsiteX45" fmla="*/ 2910453 w 5563679"/>
              <a:gd name="connsiteY45" fmla="*/ 1474703 h 5550115"/>
              <a:gd name="connsiteX46" fmla="*/ 2910452 w 5563679"/>
              <a:gd name="connsiteY46" fmla="*/ 1474702 h 5550115"/>
              <a:gd name="connsiteX47" fmla="*/ 3039479 w 5563679"/>
              <a:gd name="connsiteY47" fmla="*/ 1345675 h 5550115"/>
              <a:gd name="connsiteX48" fmla="*/ 3039479 w 5563679"/>
              <a:gd name="connsiteY48" fmla="*/ 0 h 5550115"/>
              <a:gd name="connsiteX49" fmla="*/ 3039480 w 5563679"/>
              <a:gd name="connsiteY49" fmla="*/ 0 h 5550115"/>
              <a:gd name="connsiteX50" fmla="*/ 3039480 w 5563679"/>
              <a:gd name="connsiteY50" fmla="*/ 1362198 h 5550115"/>
              <a:gd name="connsiteX51" fmla="*/ 3049618 w 5563679"/>
              <a:gd name="connsiteY51" fmla="*/ 1311979 h 5550115"/>
              <a:gd name="connsiteX52" fmla="*/ 3168506 w 5563679"/>
              <a:gd name="connsiteY52" fmla="*/ 1233175 h 5550115"/>
              <a:gd name="connsiteX53" fmla="*/ 3287393 w 5563679"/>
              <a:gd name="connsiteY53" fmla="*/ 1311979 h 5550115"/>
              <a:gd name="connsiteX54" fmla="*/ 3297157 w 5563679"/>
              <a:gd name="connsiteY54" fmla="*/ 1360339 h 5550115"/>
              <a:gd name="connsiteX55" fmla="*/ 3297157 w 5563679"/>
              <a:gd name="connsiteY55" fmla="*/ 1946741 h 5550115"/>
              <a:gd name="connsiteX56" fmla="*/ 3426184 w 5563679"/>
              <a:gd name="connsiteY56" fmla="*/ 2075768 h 5550115"/>
              <a:gd name="connsiteX57" fmla="*/ 3426183 w 5563679"/>
              <a:gd name="connsiteY57" fmla="*/ 2075767 h 5550115"/>
              <a:gd name="connsiteX58" fmla="*/ 3555210 w 5563679"/>
              <a:gd name="connsiteY58" fmla="*/ 1946740 h 5550115"/>
              <a:gd name="connsiteX59" fmla="*/ 3555210 w 5563679"/>
              <a:gd name="connsiteY59" fmla="*/ 0 h 5550115"/>
              <a:gd name="connsiteX60" fmla="*/ 3555211 w 5563679"/>
              <a:gd name="connsiteY60" fmla="*/ 1049778 h 5550115"/>
              <a:gd name="connsiteX61" fmla="*/ 3565349 w 5563679"/>
              <a:gd name="connsiteY61" fmla="*/ 999559 h 5550115"/>
              <a:gd name="connsiteX62" fmla="*/ 3684237 w 5563679"/>
              <a:gd name="connsiteY62" fmla="*/ 920755 h 5550115"/>
              <a:gd name="connsiteX63" fmla="*/ 3803124 w 5563679"/>
              <a:gd name="connsiteY63" fmla="*/ 999559 h 5550115"/>
              <a:gd name="connsiteX64" fmla="*/ 3806722 w 5563679"/>
              <a:gd name="connsiteY64" fmla="*/ 1017378 h 5550115"/>
              <a:gd name="connsiteX65" fmla="*/ 3806722 w 5563679"/>
              <a:gd name="connsiteY65" fmla="*/ 1326324 h 5550115"/>
              <a:gd name="connsiteX66" fmla="*/ 3935749 w 5563679"/>
              <a:gd name="connsiteY66" fmla="*/ 1455351 h 5550115"/>
              <a:gd name="connsiteX67" fmla="*/ 3935748 w 5563679"/>
              <a:gd name="connsiteY67" fmla="*/ 1455350 h 5550115"/>
              <a:gd name="connsiteX68" fmla="*/ 4064775 w 5563679"/>
              <a:gd name="connsiteY68" fmla="*/ 1326323 h 5550115"/>
              <a:gd name="connsiteX69" fmla="*/ 4064775 w 5563679"/>
              <a:gd name="connsiteY69" fmla="*/ 1279585 h 5550115"/>
              <a:gd name="connsiteX70" fmla="*/ 4083444 w 5563679"/>
              <a:gd name="connsiteY70" fmla="*/ 1247043 h 5550115"/>
              <a:gd name="connsiteX71" fmla="*/ 4160509 w 5563679"/>
              <a:gd name="connsiteY71" fmla="*/ 1200599 h 5550115"/>
              <a:gd name="connsiteX72" fmla="*/ 4183989 w 5563679"/>
              <a:gd name="connsiteY72" fmla="*/ 1198232 h 5550115"/>
              <a:gd name="connsiteX73" fmla="*/ 4183989 w 5563679"/>
              <a:gd name="connsiteY73" fmla="*/ 1197494 h 5550115"/>
              <a:gd name="connsiteX74" fmla="*/ 4232059 w 5563679"/>
              <a:gd name="connsiteY74" fmla="*/ 1187790 h 5550115"/>
              <a:gd name="connsiteX75" fmla="*/ 4310862 w 5563679"/>
              <a:gd name="connsiteY75" fmla="*/ 1068902 h 5550115"/>
              <a:gd name="connsiteX76" fmla="*/ 4310862 w 5563679"/>
              <a:gd name="connsiteY76" fmla="*/ 954918 h 5550115"/>
              <a:gd name="connsiteX77" fmla="*/ 4319251 w 5563679"/>
              <a:gd name="connsiteY77" fmla="*/ 913368 h 5550115"/>
              <a:gd name="connsiteX78" fmla="*/ 4438138 w 5563679"/>
              <a:gd name="connsiteY78" fmla="*/ 834564 h 5550115"/>
              <a:gd name="connsiteX79" fmla="*/ 4557025 w 5563679"/>
              <a:gd name="connsiteY79" fmla="*/ 913368 h 5550115"/>
              <a:gd name="connsiteX80" fmla="*/ 4559215 w 5563679"/>
              <a:gd name="connsiteY80" fmla="*/ 924213 h 5550115"/>
              <a:gd name="connsiteX81" fmla="*/ 4559215 w 5563679"/>
              <a:gd name="connsiteY81" fmla="*/ 1077616 h 5550115"/>
              <a:gd name="connsiteX82" fmla="*/ 4638018 w 5563679"/>
              <a:gd name="connsiteY82" fmla="*/ 1196504 h 5550115"/>
              <a:gd name="connsiteX83" fmla="*/ 4686088 w 5563679"/>
              <a:gd name="connsiteY83" fmla="*/ 1206208 h 5550115"/>
              <a:gd name="connsiteX84" fmla="*/ 4686088 w 5563679"/>
              <a:gd name="connsiteY84" fmla="*/ 1206946 h 5550115"/>
              <a:gd name="connsiteX85" fmla="*/ 4709568 w 5563679"/>
              <a:gd name="connsiteY85" fmla="*/ 1209313 h 5550115"/>
              <a:gd name="connsiteX86" fmla="*/ 4809296 w 5563679"/>
              <a:gd name="connsiteY86" fmla="*/ 1295262 h 5550115"/>
              <a:gd name="connsiteX87" fmla="*/ 4811500 w 5563679"/>
              <a:gd name="connsiteY87" fmla="*/ 1307752 h 5550115"/>
              <a:gd name="connsiteX88" fmla="*/ 4811500 w 5563679"/>
              <a:gd name="connsiteY88" fmla="*/ 1441660 h 5550115"/>
              <a:gd name="connsiteX89" fmla="*/ 4940527 w 5563679"/>
              <a:gd name="connsiteY89" fmla="*/ 1570687 h 5550115"/>
              <a:gd name="connsiteX90" fmla="*/ 4940526 w 5563679"/>
              <a:gd name="connsiteY90" fmla="*/ 1570686 h 5550115"/>
              <a:gd name="connsiteX91" fmla="*/ 5069553 w 5563679"/>
              <a:gd name="connsiteY91" fmla="*/ 1441659 h 5550115"/>
              <a:gd name="connsiteX92" fmla="*/ 5069553 w 5563679"/>
              <a:gd name="connsiteY92" fmla="*/ 1076405 h 5550115"/>
              <a:gd name="connsiteX93" fmla="*/ 5071757 w 5563679"/>
              <a:gd name="connsiteY93" fmla="*/ 1063915 h 5550115"/>
              <a:gd name="connsiteX94" fmla="*/ 5171486 w 5563679"/>
              <a:gd name="connsiteY94" fmla="*/ 977966 h 5550115"/>
              <a:gd name="connsiteX95" fmla="*/ 5194966 w 5563679"/>
              <a:gd name="connsiteY95" fmla="*/ 975599 h 5550115"/>
              <a:gd name="connsiteX96" fmla="*/ 5194966 w 5563679"/>
              <a:gd name="connsiteY96" fmla="*/ 974861 h 5550115"/>
              <a:gd name="connsiteX97" fmla="*/ 5243036 w 5563679"/>
              <a:gd name="connsiteY97" fmla="*/ 965157 h 5550115"/>
              <a:gd name="connsiteX98" fmla="*/ 5321839 w 5563679"/>
              <a:gd name="connsiteY98" fmla="*/ 846269 h 5550115"/>
              <a:gd name="connsiteX99" fmla="*/ 5321839 w 5563679"/>
              <a:gd name="connsiteY99" fmla="*/ 469894 h 5550115"/>
              <a:gd name="connsiteX100" fmla="*/ 5330228 w 5563679"/>
              <a:gd name="connsiteY100" fmla="*/ 428344 h 5550115"/>
              <a:gd name="connsiteX101" fmla="*/ 5449115 w 5563679"/>
              <a:gd name="connsiteY101" fmla="*/ 349540 h 5550115"/>
              <a:gd name="connsiteX102" fmla="*/ 5548678 w 5563679"/>
              <a:gd name="connsiteY102" fmla="*/ 396494 h 5550115"/>
              <a:gd name="connsiteX103" fmla="*/ 5562692 w 5563679"/>
              <a:gd name="connsiteY103" fmla="*/ 419592 h 5550115"/>
              <a:gd name="connsiteX104" fmla="*/ 5562692 w 5563679"/>
              <a:gd name="connsiteY104" fmla="*/ 2265528 h 5550115"/>
              <a:gd name="connsiteX105" fmla="*/ 5563679 w 5563679"/>
              <a:gd name="connsiteY105" fmla="*/ 2265528 h 5550115"/>
              <a:gd name="connsiteX106" fmla="*/ 5563679 w 5563679"/>
              <a:gd name="connsiteY106" fmla="*/ 3341998 h 5550115"/>
              <a:gd name="connsiteX107" fmla="*/ 5484876 w 5563679"/>
              <a:gd name="connsiteY107" fmla="*/ 3460886 h 5550115"/>
              <a:gd name="connsiteX108" fmla="*/ 5436806 w 5563679"/>
              <a:gd name="connsiteY108" fmla="*/ 3470590 h 5550115"/>
              <a:gd name="connsiteX109" fmla="*/ 5436806 w 5563679"/>
              <a:gd name="connsiteY109" fmla="*/ 3471328 h 5550115"/>
              <a:gd name="connsiteX110" fmla="*/ 5413326 w 5563679"/>
              <a:gd name="connsiteY110" fmla="*/ 3473695 h 5550115"/>
              <a:gd name="connsiteX111" fmla="*/ 5336262 w 5563679"/>
              <a:gd name="connsiteY111" fmla="*/ 3520139 h 5550115"/>
              <a:gd name="connsiteX112" fmla="*/ 5315097 w 5563679"/>
              <a:gd name="connsiteY112" fmla="*/ 3557030 h 5550115"/>
              <a:gd name="connsiteX113" fmla="*/ 5315097 w 5563679"/>
              <a:gd name="connsiteY113" fmla="*/ 3620344 h 5550115"/>
              <a:gd name="connsiteX114" fmla="*/ 5236294 w 5563679"/>
              <a:gd name="connsiteY114" fmla="*/ 3739232 h 5550115"/>
              <a:gd name="connsiteX115" fmla="*/ 5188224 w 5563679"/>
              <a:gd name="connsiteY115" fmla="*/ 3748936 h 5550115"/>
              <a:gd name="connsiteX116" fmla="*/ 5188224 w 5563679"/>
              <a:gd name="connsiteY116" fmla="*/ 3749674 h 5550115"/>
              <a:gd name="connsiteX117" fmla="*/ 5164744 w 5563679"/>
              <a:gd name="connsiteY117" fmla="*/ 3752041 h 5550115"/>
              <a:gd name="connsiteX118" fmla="*/ 5065015 w 5563679"/>
              <a:gd name="connsiteY118" fmla="*/ 3837990 h 5550115"/>
              <a:gd name="connsiteX119" fmla="*/ 5064995 w 5563679"/>
              <a:gd name="connsiteY119" fmla="*/ 3838103 h 5550115"/>
              <a:gd name="connsiteX120" fmla="*/ 5064995 w 5563679"/>
              <a:gd name="connsiteY120" fmla="*/ 4397896 h 5550115"/>
              <a:gd name="connsiteX121" fmla="*/ 4986192 w 5563679"/>
              <a:gd name="connsiteY121" fmla="*/ 4516784 h 5550115"/>
              <a:gd name="connsiteX122" fmla="*/ 4938122 w 5563679"/>
              <a:gd name="connsiteY122" fmla="*/ 4526488 h 5550115"/>
              <a:gd name="connsiteX123" fmla="*/ 4938122 w 5563679"/>
              <a:gd name="connsiteY123" fmla="*/ 4527226 h 5550115"/>
              <a:gd name="connsiteX124" fmla="*/ 4914642 w 5563679"/>
              <a:gd name="connsiteY124" fmla="*/ 4529593 h 5550115"/>
              <a:gd name="connsiteX125" fmla="*/ 4814913 w 5563679"/>
              <a:gd name="connsiteY125" fmla="*/ 4615542 h 5550115"/>
              <a:gd name="connsiteX126" fmla="*/ 4814662 w 5563679"/>
              <a:gd name="connsiteY126" fmla="*/ 4616965 h 5550115"/>
              <a:gd name="connsiteX127" fmla="*/ 4814662 w 5563679"/>
              <a:gd name="connsiteY127" fmla="*/ 4885290 h 5550115"/>
              <a:gd name="connsiteX128" fmla="*/ 4685635 w 5563679"/>
              <a:gd name="connsiteY128" fmla="*/ 5014317 h 5550115"/>
              <a:gd name="connsiteX129" fmla="*/ 4685636 w 5563679"/>
              <a:gd name="connsiteY129" fmla="*/ 5014316 h 5550115"/>
              <a:gd name="connsiteX130" fmla="*/ 4556609 w 5563679"/>
              <a:gd name="connsiteY130" fmla="*/ 4885289 h 5550115"/>
              <a:gd name="connsiteX131" fmla="*/ 4556609 w 5563679"/>
              <a:gd name="connsiteY131" fmla="*/ 4605270 h 5550115"/>
              <a:gd name="connsiteX132" fmla="*/ 4554606 w 5563679"/>
              <a:gd name="connsiteY132" fmla="*/ 4593919 h 5550115"/>
              <a:gd name="connsiteX133" fmla="*/ 4454877 w 5563679"/>
              <a:gd name="connsiteY133" fmla="*/ 4507970 h 5550115"/>
              <a:gd name="connsiteX134" fmla="*/ 4431397 w 5563679"/>
              <a:gd name="connsiteY134" fmla="*/ 4505603 h 5550115"/>
              <a:gd name="connsiteX135" fmla="*/ 4431397 w 5563679"/>
              <a:gd name="connsiteY135" fmla="*/ 4504865 h 5550115"/>
              <a:gd name="connsiteX136" fmla="*/ 4383327 w 5563679"/>
              <a:gd name="connsiteY136" fmla="*/ 4495161 h 5550115"/>
              <a:gd name="connsiteX137" fmla="*/ 4304524 w 5563679"/>
              <a:gd name="connsiteY137" fmla="*/ 4376273 h 5550115"/>
              <a:gd name="connsiteX138" fmla="*/ 4304524 w 5563679"/>
              <a:gd name="connsiteY138" fmla="*/ 4286143 h 5550115"/>
              <a:gd name="connsiteX139" fmla="*/ 4296135 w 5563679"/>
              <a:gd name="connsiteY139" fmla="*/ 4244593 h 5550115"/>
              <a:gd name="connsiteX140" fmla="*/ 4177248 w 5563679"/>
              <a:gd name="connsiteY140" fmla="*/ 4165789 h 5550115"/>
              <a:gd name="connsiteX141" fmla="*/ 4058361 w 5563679"/>
              <a:gd name="connsiteY141" fmla="*/ 4244593 h 5550115"/>
              <a:gd name="connsiteX142" fmla="*/ 4056171 w 5563679"/>
              <a:gd name="connsiteY142" fmla="*/ 4255437 h 5550115"/>
              <a:gd name="connsiteX143" fmla="*/ 4056171 w 5563679"/>
              <a:gd name="connsiteY143" fmla="*/ 4496307 h 5550115"/>
              <a:gd name="connsiteX144" fmla="*/ 3977368 w 5563679"/>
              <a:gd name="connsiteY144" fmla="*/ 4615195 h 5550115"/>
              <a:gd name="connsiteX145" fmla="*/ 3929298 w 5563679"/>
              <a:gd name="connsiteY145" fmla="*/ 4624899 h 5550115"/>
              <a:gd name="connsiteX146" fmla="*/ 3929298 w 5563679"/>
              <a:gd name="connsiteY146" fmla="*/ 4625637 h 5550115"/>
              <a:gd name="connsiteX147" fmla="*/ 3905818 w 5563679"/>
              <a:gd name="connsiteY147" fmla="*/ 4628004 h 5550115"/>
              <a:gd name="connsiteX148" fmla="*/ 3806089 w 5563679"/>
              <a:gd name="connsiteY148" fmla="*/ 4713953 h 5550115"/>
              <a:gd name="connsiteX149" fmla="*/ 3805837 w 5563679"/>
              <a:gd name="connsiteY149" fmla="*/ 4715382 h 5550115"/>
              <a:gd name="connsiteX150" fmla="*/ 3805837 w 5563679"/>
              <a:gd name="connsiteY150" fmla="*/ 4820023 h 5550115"/>
              <a:gd name="connsiteX151" fmla="*/ 3676810 w 5563679"/>
              <a:gd name="connsiteY151" fmla="*/ 4949050 h 5550115"/>
              <a:gd name="connsiteX152" fmla="*/ 3676811 w 5563679"/>
              <a:gd name="connsiteY152" fmla="*/ 4949049 h 5550115"/>
              <a:gd name="connsiteX153" fmla="*/ 3547784 w 5563679"/>
              <a:gd name="connsiteY153" fmla="*/ 4820022 h 5550115"/>
              <a:gd name="connsiteX154" fmla="*/ 3547784 w 5563679"/>
              <a:gd name="connsiteY154" fmla="*/ 2265528 h 5550115"/>
              <a:gd name="connsiteX155" fmla="*/ 3547783 w 5563679"/>
              <a:gd name="connsiteY155" fmla="*/ 4836545 h 5550115"/>
              <a:gd name="connsiteX156" fmla="*/ 3537645 w 5563679"/>
              <a:gd name="connsiteY156" fmla="*/ 4786326 h 5550115"/>
              <a:gd name="connsiteX157" fmla="*/ 3418757 w 5563679"/>
              <a:gd name="connsiteY157" fmla="*/ 4707522 h 5550115"/>
              <a:gd name="connsiteX158" fmla="*/ 3299870 w 5563679"/>
              <a:gd name="connsiteY158" fmla="*/ 4786326 h 5550115"/>
              <a:gd name="connsiteX159" fmla="*/ 3290106 w 5563679"/>
              <a:gd name="connsiteY159" fmla="*/ 4834686 h 5550115"/>
              <a:gd name="connsiteX160" fmla="*/ 3290106 w 5563679"/>
              <a:gd name="connsiteY160" fmla="*/ 5421088 h 5550115"/>
              <a:gd name="connsiteX161" fmla="*/ 3161079 w 5563679"/>
              <a:gd name="connsiteY161" fmla="*/ 5550115 h 5550115"/>
              <a:gd name="connsiteX162" fmla="*/ 3161080 w 5563679"/>
              <a:gd name="connsiteY162" fmla="*/ 5550114 h 5550115"/>
              <a:gd name="connsiteX163" fmla="*/ 3032053 w 5563679"/>
              <a:gd name="connsiteY163" fmla="*/ 5421087 h 5550115"/>
              <a:gd name="connsiteX164" fmla="*/ 3032053 w 5563679"/>
              <a:gd name="connsiteY164" fmla="*/ 2265528 h 5550115"/>
              <a:gd name="connsiteX165" fmla="*/ 3032052 w 5563679"/>
              <a:gd name="connsiteY165" fmla="*/ 4524125 h 5550115"/>
              <a:gd name="connsiteX166" fmla="*/ 3021914 w 5563679"/>
              <a:gd name="connsiteY166" fmla="*/ 4473906 h 5550115"/>
              <a:gd name="connsiteX167" fmla="*/ 2903026 w 5563679"/>
              <a:gd name="connsiteY167" fmla="*/ 4395102 h 5550115"/>
              <a:gd name="connsiteX168" fmla="*/ 2784139 w 5563679"/>
              <a:gd name="connsiteY168" fmla="*/ 4473906 h 5550115"/>
              <a:gd name="connsiteX169" fmla="*/ 2780541 w 5563679"/>
              <a:gd name="connsiteY169" fmla="*/ 4491725 h 5550115"/>
              <a:gd name="connsiteX170" fmla="*/ 2780541 w 5563679"/>
              <a:gd name="connsiteY170" fmla="*/ 4800671 h 5550115"/>
              <a:gd name="connsiteX171" fmla="*/ 2651514 w 5563679"/>
              <a:gd name="connsiteY171" fmla="*/ 4929698 h 5550115"/>
              <a:gd name="connsiteX172" fmla="*/ 2651515 w 5563679"/>
              <a:gd name="connsiteY172" fmla="*/ 4929697 h 5550115"/>
              <a:gd name="connsiteX173" fmla="*/ 2522488 w 5563679"/>
              <a:gd name="connsiteY173" fmla="*/ 4800670 h 5550115"/>
              <a:gd name="connsiteX174" fmla="*/ 2522488 w 5563679"/>
              <a:gd name="connsiteY174" fmla="*/ 4753932 h 5550115"/>
              <a:gd name="connsiteX175" fmla="*/ 2503819 w 5563679"/>
              <a:gd name="connsiteY175" fmla="*/ 4721390 h 5550115"/>
              <a:gd name="connsiteX176" fmla="*/ 2426754 w 5563679"/>
              <a:gd name="connsiteY176" fmla="*/ 4674946 h 5550115"/>
              <a:gd name="connsiteX177" fmla="*/ 2403274 w 5563679"/>
              <a:gd name="connsiteY177" fmla="*/ 4672579 h 5550115"/>
              <a:gd name="connsiteX178" fmla="*/ 2403274 w 5563679"/>
              <a:gd name="connsiteY178" fmla="*/ 4671841 h 5550115"/>
              <a:gd name="connsiteX179" fmla="*/ 2355204 w 5563679"/>
              <a:gd name="connsiteY179" fmla="*/ 4662137 h 5550115"/>
              <a:gd name="connsiteX180" fmla="*/ 2276401 w 5563679"/>
              <a:gd name="connsiteY180" fmla="*/ 4543249 h 5550115"/>
              <a:gd name="connsiteX181" fmla="*/ 2276401 w 5563679"/>
              <a:gd name="connsiteY181" fmla="*/ 4429265 h 5550115"/>
              <a:gd name="connsiteX182" fmla="*/ 2268012 w 5563679"/>
              <a:gd name="connsiteY182" fmla="*/ 4387715 h 5550115"/>
              <a:gd name="connsiteX183" fmla="*/ 2149125 w 5563679"/>
              <a:gd name="connsiteY183" fmla="*/ 4308911 h 5550115"/>
              <a:gd name="connsiteX184" fmla="*/ 2030238 w 5563679"/>
              <a:gd name="connsiteY184" fmla="*/ 4387715 h 5550115"/>
              <a:gd name="connsiteX185" fmla="*/ 2028048 w 5563679"/>
              <a:gd name="connsiteY185" fmla="*/ 4398560 h 5550115"/>
              <a:gd name="connsiteX186" fmla="*/ 2028048 w 5563679"/>
              <a:gd name="connsiteY186" fmla="*/ 4551963 h 5550115"/>
              <a:gd name="connsiteX187" fmla="*/ 1949245 w 5563679"/>
              <a:gd name="connsiteY187" fmla="*/ 4670851 h 5550115"/>
              <a:gd name="connsiteX188" fmla="*/ 1901175 w 5563679"/>
              <a:gd name="connsiteY188" fmla="*/ 4680555 h 5550115"/>
              <a:gd name="connsiteX189" fmla="*/ 1901175 w 5563679"/>
              <a:gd name="connsiteY189" fmla="*/ 4681293 h 5550115"/>
              <a:gd name="connsiteX190" fmla="*/ 1877695 w 5563679"/>
              <a:gd name="connsiteY190" fmla="*/ 4683660 h 5550115"/>
              <a:gd name="connsiteX191" fmla="*/ 1777966 w 5563679"/>
              <a:gd name="connsiteY191" fmla="*/ 4769609 h 5550115"/>
              <a:gd name="connsiteX192" fmla="*/ 1775762 w 5563679"/>
              <a:gd name="connsiteY192" fmla="*/ 4782099 h 5550115"/>
              <a:gd name="connsiteX193" fmla="*/ 1775762 w 5563679"/>
              <a:gd name="connsiteY193" fmla="*/ 4916007 h 5550115"/>
              <a:gd name="connsiteX194" fmla="*/ 1646735 w 5563679"/>
              <a:gd name="connsiteY194" fmla="*/ 5045034 h 5550115"/>
              <a:gd name="connsiteX195" fmla="*/ 1646736 w 5563679"/>
              <a:gd name="connsiteY195" fmla="*/ 5045033 h 5550115"/>
              <a:gd name="connsiteX196" fmla="*/ 1517709 w 5563679"/>
              <a:gd name="connsiteY196" fmla="*/ 4916006 h 5550115"/>
              <a:gd name="connsiteX197" fmla="*/ 1517709 w 5563679"/>
              <a:gd name="connsiteY197" fmla="*/ 4550752 h 5550115"/>
              <a:gd name="connsiteX198" fmla="*/ 1515505 w 5563679"/>
              <a:gd name="connsiteY198" fmla="*/ 4538262 h 5550115"/>
              <a:gd name="connsiteX199" fmla="*/ 1415776 w 5563679"/>
              <a:gd name="connsiteY199" fmla="*/ 4452313 h 5550115"/>
              <a:gd name="connsiteX200" fmla="*/ 1392296 w 5563679"/>
              <a:gd name="connsiteY200" fmla="*/ 4449946 h 5550115"/>
              <a:gd name="connsiteX201" fmla="*/ 1392296 w 5563679"/>
              <a:gd name="connsiteY201" fmla="*/ 4449208 h 5550115"/>
              <a:gd name="connsiteX202" fmla="*/ 1344226 w 5563679"/>
              <a:gd name="connsiteY202" fmla="*/ 4439504 h 5550115"/>
              <a:gd name="connsiteX203" fmla="*/ 1265423 w 5563679"/>
              <a:gd name="connsiteY203" fmla="*/ 4320616 h 5550115"/>
              <a:gd name="connsiteX204" fmla="*/ 1265423 w 5563679"/>
              <a:gd name="connsiteY204" fmla="*/ 3944241 h 5550115"/>
              <a:gd name="connsiteX205" fmla="*/ 1257034 w 5563679"/>
              <a:gd name="connsiteY205" fmla="*/ 3902691 h 5550115"/>
              <a:gd name="connsiteX206" fmla="*/ 1138147 w 5563679"/>
              <a:gd name="connsiteY206" fmla="*/ 3823887 h 5550115"/>
              <a:gd name="connsiteX207" fmla="*/ 1019260 w 5563679"/>
              <a:gd name="connsiteY207" fmla="*/ 3902691 h 5550115"/>
              <a:gd name="connsiteX208" fmla="*/ 1016586 w 5563679"/>
              <a:gd name="connsiteY208" fmla="*/ 3915934 h 5550115"/>
              <a:gd name="connsiteX209" fmla="*/ 1016586 w 5563679"/>
              <a:gd name="connsiteY209" fmla="*/ 3976598 h 5550115"/>
              <a:gd name="connsiteX210" fmla="*/ 887559 w 5563679"/>
              <a:gd name="connsiteY210" fmla="*/ 4105625 h 5550115"/>
              <a:gd name="connsiteX211" fmla="*/ 887560 w 5563679"/>
              <a:gd name="connsiteY211" fmla="*/ 4105624 h 5550115"/>
              <a:gd name="connsiteX212" fmla="*/ 758533 w 5563679"/>
              <a:gd name="connsiteY212" fmla="*/ 3976597 h 5550115"/>
              <a:gd name="connsiteX213" fmla="*/ 758533 w 5563679"/>
              <a:gd name="connsiteY213" fmla="*/ 3835817 h 5550115"/>
              <a:gd name="connsiteX214" fmla="*/ 737116 w 5563679"/>
              <a:gd name="connsiteY214" fmla="*/ 3798485 h 5550115"/>
              <a:gd name="connsiteX215" fmla="*/ 660051 w 5563679"/>
              <a:gd name="connsiteY215" fmla="*/ 3752041 h 5550115"/>
              <a:gd name="connsiteX216" fmla="*/ 636571 w 5563679"/>
              <a:gd name="connsiteY216" fmla="*/ 3749674 h 5550115"/>
              <a:gd name="connsiteX217" fmla="*/ 636571 w 5563679"/>
              <a:gd name="connsiteY217" fmla="*/ 3748936 h 5550115"/>
              <a:gd name="connsiteX218" fmla="*/ 588501 w 5563679"/>
              <a:gd name="connsiteY218" fmla="*/ 3739232 h 5550115"/>
              <a:gd name="connsiteX219" fmla="*/ 509698 w 5563679"/>
              <a:gd name="connsiteY219" fmla="*/ 3620344 h 5550115"/>
              <a:gd name="connsiteX220" fmla="*/ 509698 w 5563679"/>
              <a:gd name="connsiteY220" fmla="*/ 2675086 h 5550115"/>
              <a:gd name="connsiteX221" fmla="*/ 501309 w 5563679"/>
              <a:gd name="connsiteY221" fmla="*/ 2633537 h 5550115"/>
              <a:gd name="connsiteX222" fmla="*/ 382422 w 5563679"/>
              <a:gd name="connsiteY222" fmla="*/ 2554733 h 5550115"/>
              <a:gd name="connsiteX223" fmla="*/ 263535 w 5563679"/>
              <a:gd name="connsiteY223" fmla="*/ 2633537 h 5550115"/>
              <a:gd name="connsiteX224" fmla="*/ 258053 w 5563679"/>
              <a:gd name="connsiteY224" fmla="*/ 2660688 h 5550115"/>
              <a:gd name="connsiteX225" fmla="*/ 258053 w 5563679"/>
              <a:gd name="connsiteY225" fmla="*/ 2715723 h 5550115"/>
              <a:gd name="connsiteX226" fmla="*/ 129026 w 5563679"/>
              <a:gd name="connsiteY226" fmla="*/ 2844750 h 5550115"/>
              <a:gd name="connsiteX227" fmla="*/ 129027 w 5563679"/>
              <a:gd name="connsiteY227" fmla="*/ 2844749 h 5550115"/>
              <a:gd name="connsiteX228" fmla="*/ 0 w 5563679"/>
              <a:gd name="connsiteY228" fmla="*/ 2715722 h 5550115"/>
              <a:gd name="connsiteX229" fmla="*/ 0 w 5563679"/>
              <a:gd name="connsiteY229" fmla="*/ 2265528 h 5550115"/>
              <a:gd name="connsiteX230" fmla="*/ 0 w 5563679"/>
              <a:gd name="connsiteY230" fmla="*/ 546839 h 5550115"/>
              <a:gd name="connsiteX231" fmla="*/ 12233 w 5563679"/>
              <a:gd name="connsiteY231" fmla="*/ 526676 h 5550115"/>
              <a:gd name="connsiteX232" fmla="*/ 111797 w 5563679"/>
              <a:gd name="connsiteY232" fmla="*/ 479722 h 5550115"/>
              <a:gd name="connsiteX233" fmla="*/ 230684 w 5563679"/>
              <a:gd name="connsiteY233" fmla="*/ 558526 h 5550115"/>
              <a:gd name="connsiteX234" fmla="*/ 232874 w 5563679"/>
              <a:gd name="connsiteY234" fmla="*/ 569371 h 5550115"/>
              <a:gd name="connsiteX235" fmla="*/ 232874 w 5563679"/>
              <a:gd name="connsiteY235" fmla="*/ 722774 h 5550115"/>
              <a:gd name="connsiteX236" fmla="*/ 311677 w 5563679"/>
              <a:gd name="connsiteY236" fmla="*/ 841662 h 5550115"/>
              <a:gd name="connsiteX237" fmla="*/ 359747 w 5563679"/>
              <a:gd name="connsiteY237" fmla="*/ 851366 h 5550115"/>
              <a:gd name="connsiteX238" fmla="*/ 359747 w 5563679"/>
              <a:gd name="connsiteY238" fmla="*/ 852104 h 5550115"/>
              <a:gd name="connsiteX239" fmla="*/ 383227 w 5563679"/>
              <a:gd name="connsiteY239" fmla="*/ 854471 h 5550115"/>
              <a:gd name="connsiteX240" fmla="*/ 482956 w 5563679"/>
              <a:gd name="connsiteY240" fmla="*/ 940420 h 5550115"/>
              <a:gd name="connsiteX241" fmla="*/ 485160 w 5563679"/>
              <a:gd name="connsiteY241" fmla="*/ 952910 h 5550115"/>
              <a:gd name="connsiteX242" fmla="*/ 485160 w 5563679"/>
              <a:gd name="connsiteY242" fmla="*/ 1086818 h 5550115"/>
              <a:gd name="connsiteX243" fmla="*/ 614186 w 5563679"/>
              <a:gd name="connsiteY243" fmla="*/ 1215845 h 5550115"/>
              <a:gd name="connsiteX244" fmla="*/ 614185 w 5563679"/>
              <a:gd name="connsiteY244" fmla="*/ 1215844 h 5550115"/>
              <a:gd name="connsiteX245" fmla="*/ 743212 w 5563679"/>
              <a:gd name="connsiteY245" fmla="*/ 1086817 h 5550115"/>
              <a:gd name="connsiteX246" fmla="*/ 743212 w 5563679"/>
              <a:gd name="connsiteY246" fmla="*/ 721563 h 5550115"/>
              <a:gd name="connsiteX247" fmla="*/ 745416 w 5563679"/>
              <a:gd name="connsiteY247" fmla="*/ 709073 h 5550115"/>
              <a:gd name="connsiteX248" fmla="*/ 845145 w 5563679"/>
              <a:gd name="connsiteY248" fmla="*/ 623124 h 5550115"/>
              <a:gd name="connsiteX249" fmla="*/ 868625 w 5563679"/>
              <a:gd name="connsiteY249" fmla="*/ 620757 h 5550115"/>
              <a:gd name="connsiteX250" fmla="*/ 868625 w 5563679"/>
              <a:gd name="connsiteY250" fmla="*/ 620019 h 5550115"/>
              <a:gd name="connsiteX251" fmla="*/ 916695 w 5563679"/>
              <a:gd name="connsiteY251" fmla="*/ 610315 h 5550115"/>
              <a:gd name="connsiteX252" fmla="*/ 995498 w 5563679"/>
              <a:gd name="connsiteY252" fmla="*/ 491427 h 5550115"/>
              <a:gd name="connsiteX253" fmla="*/ 995498 w 5563679"/>
              <a:gd name="connsiteY253" fmla="*/ 115052 h 5550115"/>
              <a:gd name="connsiteX254" fmla="*/ 1003887 w 5563679"/>
              <a:gd name="connsiteY254" fmla="*/ 73502 h 5550115"/>
              <a:gd name="connsiteX255" fmla="*/ 1084406 w 5563679"/>
              <a:gd name="connsiteY255" fmla="*/ 499 h 5550115"/>
              <a:gd name="connsiteX0" fmla="*/ 1087705 w 5563679"/>
              <a:gd name="connsiteY0" fmla="*/ 0 h 5550115"/>
              <a:gd name="connsiteX1" fmla="*/ 1157844 w 5563679"/>
              <a:gd name="connsiteY1" fmla="*/ 0 h 5550115"/>
              <a:gd name="connsiteX2" fmla="*/ 1161143 w 5563679"/>
              <a:gd name="connsiteY2" fmla="*/ 499 h 5550115"/>
              <a:gd name="connsiteX3" fmla="*/ 1241661 w 5563679"/>
              <a:gd name="connsiteY3" fmla="*/ 73502 h 5550115"/>
              <a:gd name="connsiteX4" fmla="*/ 1244335 w 5563679"/>
              <a:gd name="connsiteY4" fmla="*/ 86745 h 5550115"/>
              <a:gd name="connsiteX5" fmla="*/ 1244335 w 5563679"/>
              <a:gd name="connsiteY5" fmla="*/ 147409 h 5550115"/>
              <a:gd name="connsiteX6" fmla="*/ 1373362 w 5563679"/>
              <a:gd name="connsiteY6" fmla="*/ 276436 h 5550115"/>
              <a:gd name="connsiteX7" fmla="*/ 1373361 w 5563679"/>
              <a:gd name="connsiteY7" fmla="*/ 276435 h 5550115"/>
              <a:gd name="connsiteX8" fmla="*/ 1390772 w 5563679"/>
              <a:gd name="connsiteY8" fmla="*/ 272920 h 5550115"/>
              <a:gd name="connsiteX9" fmla="*/ 1399039 w 5563679"/>
              <a:gd name="connsiteY9" fmla="*/ 274589 h 5550115"/>
              <a:gd name="connsiteX10" fmla="*/ 1399039 w 5563679"/>
              <a:gd name="connsiteY10" fmla="*/ 275327 h 5550115"/>
              <a:gd name="connsiteX11" fmla="*/ 1422519 w 5563679"/>
              <a:gd name="connsiteY11" fmla="*/ 277694 h 5550115"/>
              <a:gd name="connsiteX12" fmla="*/ 1522248 w 5563679"/>
              <a:gd name="connsiteY12" fmla="*/ 363643 h 5550115"/>
              <a:gd name="connsiteX13" fmla="*/ 1522268 w 5563679"/>
              <a:gd name="connsiteY13" fmla="*/ 363756 h 5550115"/>
              <a:gd name="connsiteX14" fmla="*/ 1522268 w 5563679"/>
              <a:gd name="connsiteY14" fmla="*/ 923549 h 5550115"/>
              <a:gd name="connsiteX15" fmla="*/ 1601071 w 5563679"/>
              <a:gd name="connsiteY15" fmla="*/ 1042437 h 5550115"/>
              <a:gd name="connsiteX16" fmla="*/ 1649141 w 5563679"/>
              <a:gd name="connsiteY16" fmla="*/ 1052141 h 5550115"/>
              <a:gd name="connsiteX17" fmla="*/ 1649141 w 5563679"/>
              <a:gd name="connsiteY17" fmla="*/ 1052879 h 5550115"/>
              <a:gd name="connsiteX18" fmla="*/ 1672621 w 5563679"/>
              <a:gd name="connsiteY18" fmla="*/ 1055246 h 5550115"/>
              <a:gd name="connsiteX19" fmla="*/ 1772350 w 5563679"/>
              <a:gd name="connsiteY19" fmla="*/ 1141195 h 5550115"/>
              <a:gd name="connsiteX20" fmla="*/ 1772601 w 5563679"/>
              <a:gd name="connsiteY20" fmla="*/ 1142618 h 5550115"/>
              <a:gd name="connsiteX21" fmla="*/ 1772601 w 5563679"/>
              <a:gd name="connsiteY21" fmla="*/ 1410943 h 5550115"/>
              <a:gd name="connsiteX22" fmla="*/ 1901628 w 5563679"/>
              <a:gd name="connsiteY22" fmla="*/ 1539970 h 5550115"/>
              <a:gd name="connsiteX23" fmla="*/ 1901627 w 5563679"/>
              <a:gd name="connsiteY23" fmla="*/ 1539969 h 5550115"/>
              <a:gd name="connsiteX24" fmla="*/ 2030654 w 5563679"/>
              <a:gd name="connsiteY24" fmla="*/ 1410942 h 5550115"/>
              <a:gd name="connsiteX25" fmla="*/ 2030654 w 5563679"/>
              <a:gd name="connsiteY25" fmla="*/ 1130923 h 5550115"/>
              <a:gd name="connsiteX26" fmla="*/ 2032657 w 5563679"/>
              <a:gd name="connsiteY26" fmla="*/ 1119572 h 5550115"/>
              <a:gd name="connsiteX27" fmla="*/ 2132386 w 5563679"/>
              <a:gd name="connsiteY27" fmla="*/ 1033623 h 5550115"/>
              <a:gd name="connsiteX28" fmla="*/ 2155866 w 5563679"/>
              <a:gd name="connsiteY28" fmla="*/ 1031256 h 5550115"/>
              <a:gd name="connsiteX29" fmla="*/ 2155866 w 5563679"/>
              <a:gd name="connsiteY29" fmla="*/ 1030518 h 5550115"/>
              <a:gd name="connsiteX30" fmla="*/ 2203936 w 5563679"/>
              <a:gd name="connsiteY30" fmla="*/ 1020814 h 5550115"/>
              <a:gd name="connsiteX31" fmla="*/ 2282739 w 5563679"/>
              <a:gd name="connsiteY31" fmla="*/ 901926 h 5550115"/>
              <a:gd name="connsiteX32" fmla="*/ 2282739 w 5563679"/>
              <a:gd name="connsiteY32" fmla="*/ 811796 h 5550115"/>
              <a:gd name="connsiteX33" fmla="*/ 2291128 w 5563679"/>
              <a:gd name="connsiteY33" fmla="*/ 770246 h 5550115"/>
              <a:gd name="connsiteX34" fmla="*/ 2410015 w 5563679"/>
              <a:gd name="connsiteY34" fmla="*/ 691442 h 5550115"/>
              <a:gd name="connsiteX35" fmla="*/ 2528902 w 5563679"/>
              <a:gd name="connsiteY35" fmla="*/ 770246 h 5550115"/>
              <a:gd name="connsiteX36" fmla="*/ 2531092 w 5563679"/>
              <a:gd name="connsiteY36" fmla="*/ 781090 h 5550115"/>
              <a:gd name="connsiteX37" fmla="*/ 2531092 w 5563679"/>
              <a:gd name="connsiteY37" fmla="*/ 1021960 h 5550115"/>
              <a:gd name="connsiteX38" fmla="*/ 2609895 w 5563679"/>
              <a:gd name="connsiteY38" fmla="*/ 1140848 h 5550115"/>
              <a:gd name="connsiteX39" fmla="*/ 2657965 w 5563679"/>
              <a:gd name="connsiteY39" fmla="*/ 1150552 h 5550115"/>
              <a:gd name="connsiteX40" fmla="*/ 2657965 w 5563679"/>
              <a:gd name="connsiteY40" fmla="*/ 1151290 h 5550115"/>
              <a:gd name="connsiteX41" fmla="*/ 2681445 w 5563679"/>
              <a:gd name="connsiteY41" fmla="*/ 1153657 h 5550115"/>
              <a:gd name="connsiteX42" fmla="*/ 2781174 w 5563679"/>
              <a:gd name="connsiteY42" fmla="*/ 1239606 h 5550115"/>
              <a:gd name="connsiteX43" fmla="*/ 2781426 w 5563679"/>
              <a:gd name="connsiteY43" fmla="*/ 1241035 h 5550115"/>
              <a:gd name="connsiteX44" fmla="*/ 2781426 w 5563679"/>
              <a:gd name="connsiteY44" fmla="*/ 1345676 h 5550115"/>
              <a:gd name="connsiteX45" fmla="*/ 2910453 w 5563679"/>
              <a:gd name="connsiteY45" fmla="*/ 1474703 h 5550115"/>
              <a:gd name="connsiteX46" fmla="*/ 2910452 w 5563679"/>
              <a:gd name="connsiteY46" fmla="*/ 1474702 h 5550115"/>
              <a:gd name="connsiteX47" fmla="*/ 3039479 w 5563679"/>
              <a:gd name="connsiteY47" fmla="*/ 1345675 h 5550115"/>
              <a:gd name="connsiteX48" fmla="*/ 3039479 w 5563679"/>
              <a:gd name="connsiteY48" fmla="*/ 0 h 5550115"/>
              <a:gd name="connsiteX49" fmla="*/ 3039480 w 5563679"/>
              <a:gd name="connsiteY49" fmla="*/ 0 h 5550115"/>
              <a:gd name="connsiteX50" fmla="*/ 3039480 w 5563679"/>
              <a:gd name="connsiteY50" fmla="*/ 1362198 h 5550115"/>
              <a:gd name="connsiteX51" fmla="*/ 3049618 w 5563679"/>
              <a:gd name="connsiteY51" fmla="*/ 1311979 h 5550115"/>
              <a:gd name="connsiteX52" fmla="*/ 3168506 w 5563679"/>
              <a:gd name="connsiteY52" fmla="*/ 1233175 h 5550115"/>
              <a:gd name="connsiteX53" fmla="*/ 3287393 w 5563679"/>
              <a:gd name="connsiteY53" fmla="*/ 1311979 h 5550115"/>
              <a:gd name="connsiteX54" fmla="*/ 3297157 w 5563679"/>
              <a:gd name="connsiteY54" fmla="*/ 1360339 h 5550115"/>
              <a:gd name="connsiteX55" fmla="*/ 3297157 w 5563679"/>
              <a:gd name="connsiteY55" fmla="*/ 1946741 h 5550115"/>
              <a:gd name="connsiteX56" fmla="*/ 3426184 w 5563679"/>
              <a:gd name="connsiteY56" fmla="*/ 2075768 h 5550115"/>
              <a:gd name="connsiteX57" fmla="*/ 3426183 w 5563679"/>
              <a:gd name="connsiteY57" fmla="*/ 2075767 h 5550115"/>
              <a:gd name="connsiteX58" fmla="*/ 3555210 w 5563679"/>
              <a:gd name="connsiteY58" fmla="*/ 1946740 h 5550115"/>
              <a:gd name="connsiteX59" fmla="*/ 3555211 w 5563679"/>
              <a:gd name="connsiteY59" fmla="*/ 1049778 h 5550115"/>
              <a:gd name="connsiteX60" fmla="*/ 3565349 w 5563679"/>
              <a:gd name="connsiteY60" fmla="*/ 999559 h 5550115"/>
              <a:gd name="connsiteX61" fmla="*/ 3684237 w 5563679"/>
              <a:gd name="connsiteY61" fmla="*/ 920755 h 5550115"/>
              <a:gd name="connsiteX62" fmla="*/ 3803124 w 5563679"/>
              <a:gd name="connsiteY62" fmla="*/ 999559 h 5550115"/>
              <a:gd name="connsiteX63" fmla="*/ 3806722 w 5563679"/>
              <a:gd name="connsiteY63" fmla="*/ 1017378 h 5550115"/>
              <a:gd name="connsiteX64" fmla="*/ 3806722 w 5563679"/>
              <a:gd name="connsiteY64" fmla="*/ 1326324 h 5550115"/>
              <a:gd name="connsiteX65" fmla="*/ 3935749 w 5563679"/>
              <a:gd name="connsiteY65" fmla="*/ 1455351 h 5550115"/>
              <a:gd name="connsiteX66" fmla="*/ 3935748 w 5563679"/>
              <a:gd name="connsiteY66" fmla="*/ 1455350 h 5550115"/>
              <a:gd name="connsiteX67" fmla="*/ 4064775 w 5563679"/>
              <a:gd name="connsiteY67" fmla="*/ 1326323 h 5550115"/>
              <a:gd name="connsiteX68" fmla="*/ 4064775 w 5563679"/>
              <a:gd name="connsiteY68" fmla="*/ 1279585 h 5550115"/>
              <a:gd name="connsiteX69" fmla="*/ 4083444 w 5563679"/>
              <a:gd name="connsiteY69" fmla="*/ 1247043 h 5550115"/>
              <a:gd name="connsiteX70" fmla="*/ 4160509 w 5563679"/>
              <a:gd name="connsiteY70" fmla="*/ 1200599 h 5550115"/>
              <a:gd name="connsiteX71" fmla="*/ 4183989 w 5563679"/>
              <a:gd name="connsiteY71" fmla="*/ 1198232 h 5550115"/>
              <a:gd name="connsiteX72" fmla="*/ 4183989 w 5563679"/>
              <a:gd name="connsiteY72" fmla="*/ 1197494 h 5550115"/>
              <a:gd name="connsiteX73" fmla="*/ 4232059 w 5563679"/>
              <a:gd name="connsiteY73" fmla="*/ 1187790 h 5550115"/>
              <a:gd name="connsiteX74" fmla="*/ 4310862 w 5563679"/>
              <a:gd name="connsiteY74" fmla="*/ 1068902 h 5550115"/>
              <a:gd name="connsiteX75" fmla="*/ 4310862 w 5563679"/>
              <a:gd name="connsiteY75" fmla="*/ 954918 h 5550115"/>
              <a:gd name="connsiteX76" fmla="*/ 4319251 w 5563679"/>
              <a:gd name="connsiteY76" fmla="*/ 913368 h 5550115"/>
              <a:gd name="connsiteX77" fmla="*/ 4438138 w 5563679"/>
              <a:gd name="connsiteY77" fmla="*/ 834564 h 5550115"/>
              <a:gd name="connsiteX78" fmla="*/ 4557025 w 5563679"/>
              <a:gd name="connsiteY78" fmla="*/ 913368 h 5550115"/>
              <a:gd name="connsiteX79" fmla="*/ 4559215 w 5563679"/>
              <a:gd name="connsiteY79" fmla="*/ 924213 h 5550115"/>
              <a:gd name="connsiteX80" fmla="*/ 4559215 w 5563679"/>
              <a:gd name="connsiteY80" fmla="*/ 1077616 h 5550115"/>
              <a:gd name="connsiteX81" fmla="*/ 4638018 w 5563679"/>
              <a:gd name="connsiteY81" fmla="*/ 1196504 h 5550115"/>
              <a:gd name="connsiteX82" fmla="*/ 4686088 w 5563679"/>
              <a:gd name="connsiteY82" fmla="*/ 1206208 h 5550115"/>
              <a:gd name="connsiteX83" fmla="*/ 4686088 w 5563679"/>
              <a:gd name="connsiteY83" fmla="*/ 1206946 h 5550115"/>
              <a:gd name="connsiteX84" fmla="*/ 4709568 w 5563679"/>
              <a:gd name="connsiteY84" fmla="*/ 1209313 h 5550115"/>
              <a:gd name="connsiteX85" fmla="*/ 4809296 w 5563679"/>
              <a:gd name="connsiteY85" fmla="*/ 1295262 h 5550115"/>
              <a:gd name="connsiteX86" fmla="*/ 4811500 w 5563679"/>
              <a:gd name="connsiteY86" fmla="*/ 1307752 h 5550115"/>
              <a:gd name="connsiteX87" fmla="*/ 4811500 w 5563679"/>
              <a:gd name="connsiteY87" fmla="*/ 1441660 h 5550115"/>
              <a:gd name="connsiteX88" fmla="*/ 4940527 w 5563679"/>
              <a:gd name="connsiteY88" fmla="*/ 1570687 h 5550115"/>
              <a:gd name="connsiteX89" fmla="*/ 4940526 w 5563679"/>
              <a:gd name="connsiteY89" fmla="*/ 1570686 h 5550115"/>
              <a:gd name="connsiteX90" fmla="*/ 5069553 w 5563679"/>
              <a:gd name="connsiteY90" fmla="*/ 1441659 h 5550115"/>
              <a:gd name="connsiteX91" fmla="*/ 5069553 w 5563679"/>
              <a:gd name="connsiteY91" fmla="*/ 1076405 h 5550115"/>
              <a:gd name="connsiteX92" fmla="*/ 5071757 w 5563679"/>
              <a:gd name="connsiteY92" fmla="*/ 1063915 h 5550115"/>
              <a:gd name="connsiteX93" fmla="*/ 5171486 w 5563679"/>
              <a:gd name="connsiteY93" fmla="*/ 977966 h 5550115"/>
              <a:gd name="connsiteX94" fmla="*/ 5194966 w 5563679"/>
              <a:gd name="connsiteY94" fmla="*/ 975599 h 5550115"/>
              <a:gd name="connsiteX95" fmla="*/ 5194966 w 5563679"/>
              <a:gd name="connsiteY95" fmla="*/ 974861 h 5550115"/>
              <a:gd name="connsiteX96" fmla="*/ 5243036 w 5563679"/>
              <a:gd name="connsiteY96" fmla="*/ 965157 h 5550115"/>
              <a:gd name="connsiteX97" fmla="*/ 5321839 w 5563679"/>
              <a:gd name="connsiteY97" fmla="*/ 846269 h 5550115"/>
              <a:gd name="connsiteX98" fmla="*/ 5321839 w 5563679"/>
              <a:gd name="connsiteY98" fmla="*/ 469894 h 5550115"/>
              <a:gd name="connsiteX99" fmla="*/ 5330228 w 5563679"/>
              <a:gd name="connsiteY99" fmla="*/ 428344 h 5550115"/>
              <a:gd name="connsiteX100" fmla="*/ 5449115 w 5563679"/>
              <a:gd name="connsiteY100" fmla="*/ 349540 h 5550115"/>
              <a:gd name="connsiteX101" fmla="*/ 5548678 w 5563679"/>
              <a:gd name="connsiteY101" fmla="*/ 396494 h 5550115"/>
              <a:gd name="connsiteX102" fmla="*/ 5562692 w 5563679"/>
              <a:gd name="connsiteY102" fmla="*/ 419592 h 5550115"/>
              <a:gd name="connsiteX103" fmla="*/ 5562692 w 5563679"/>
              <a:gd name="connsiteY103" fmla="*/ 2265528 h 5550115"/>
              <a:gd name="connsiteX104" fmla="*/ 5563679 w 5563679"/>
              <a:gd name="connsiteY104" fmla="*/ 2265528 h 5550115"/>
              <a:gd name="connsiteX105" fmla="*/ 5563679 w 5563679"/>
              <a:gd name="connsiteY105" fmla="*/ 3341998 h 5550115"/>
              <a:gd name="connsiteX106" fmla="*/ 5484876 w 5563679"/>
              <a:gd name="connsiteY106" fmla="*/ 3460886 h 5550115"/>
              <a:gd name="connsiteX107" fmla="*/ 5436806 w 5563679"/>
              <a:gd name="connsiteY107" fmla="*/ 3470590 h 5550115"/>
              <a:gd name="connsiteX108" fmla="*/ 5436806 w 5563679"/>
              <a:gd name="connsiteY108" fmla="*/ 3471328 h 5550115"/>
              <a:gd name="connsiteX109" fmla="*/ 5413326 w 5563679"/>
              <a:gd name="connsiteY109" fmla="*/ 3473695 h 5550115"/>
              <a:gd name="connsiteX110" fmla="*/ 5336262 w 5563679"/>
              <a:gd name="connsiteY110" fmla="*/ 3520139 h 5550115"/>
              <a:gd name="connsiteX111" fmla="*/ 5315097 w 5563679"/>
              <a:gd name="connsiteY111" fmla="*/ 3557030 h 5550115"/>
              <a:gd name="connsiteX112" fmla="*/ 5315097 w 5563679"/>
              <a:gd name="connsiteY112" fmla="*/ 3620344 h 5550115"/>
              <a:gd name="connsiteX113" fmla="*/ 5236294 w 5563679"/>
              <a:gd name="connsiteY113" fmla="*/ 3739232 h 5550115"/>
              <a:gd name="connsiteX114" fmla="*/ 5188224 w 5563679"/>
              <a:gd name="connsiteY114" fmla="*/ 3748936 h 5550115"/>
              <a:gd name="connsiteX115" fmla="*/ 5188224 w 5563679"/>
              <a:gd name="connsiteY115" fmla="*/ 3749674 h 5550115"/>
              <a:gd name="connsiteX116" fmla="*/ 5164744 w 5563679"/>
              <a:gd name="connsiteY116" fmla="*/ 3752041 h 5550115"/>
              <a:gd name="connsiteX117" fmla="*/ 5065015 w 5563679"/>
              <a:gd name="connsiteY117" fmla="*/ 3837990 h 5550115"/>
              <a:gd name="connsiteX118" fmla="*/ 5064995 w 5563679"/>
              <a:gd name="connsiteY118" fmla="*/ 3838103 h 5550115"/>
              <a:gd name="connsiteX119" fmla="*/ 5064995 w 5563679"/>
              <a:gd name="connsiteY119" fmla="*/ 4397896 h 5550115"/>
              <a:gd name="connsiteX120" fmla="*/ 4986192 w 5563679"/>
              <a:gd name="connsiteY120" fmla="*/ 4516784 h 5550115"/>
              <a:gd name="connsiteX121" fmla="*/ 4938122 w 5563679"/>
              <a:gd name="connsiteY121" fmla="*/ 4526488 h 5550115"/>
              <a:gd name="connsiteX122" fmla="*/ 4938122 w 5563679"/>
              <a:gd name="connsiteY122" fmla="*/ 4527226 h 5550115"/>
              <a:gd name="connsiteX123" fmla="*/ 4914642 w 5563679"/>
              <a:gd name="connsiteY123" fmla="*/ 4529593 h 5550115"/>
              <a:gd name="connsiteX124" fmla="*/ 4814913 w 5563679"/>
              <a:gd name="connsiteY124" fmla="*/ 4615542 h 5550115"/>
              <a:gd name="connsiteX125" fmla="*/ 4814662 w 5563679"/>
              <a:gd name="connsiteY125" fmla="*/ 4616965 h 5550115"/>
              <a:gd name="connsiteX126" fmla="*/ 4814662 w 5563679"/>
              <a:gd name="connsiteY126" fmla="*/ 4885290 h 5550115"/>
              <a:gd name="connsiteX127" fmla="*/ 4685635 w 5563679"/>
              <a:gd name="connsiteY127" fmla="*/ 5014317 h 5550115"/>
              <a:gd name="connsiteX128" fmla="*/ 4685636 w 5563679"/>
              <a:gd name="connsiteY128" fmla="*/ 5014316 h 5550115"/>
              <a:gd name="connsiteX129" fmla="*/ 4556609 w 5563679"/>
              <a:gd name="connsiteY129" fmla="*/ 4885289 h 5550115"/>
              <a:gd name="connsiteX130" fmla="*/ 4556609 w 5563679"/>
              <a:gd name="connsiteY130" fmla="*/ 4605270 h 5550115"/>
              <a:gd name="connsiteX131" fmla="*/ 4554606 w 5563679"/>
              <a:gd name="connsiteY131" fmla="*/ 4593919 h 5550115"/>
              <a:gd name="connsiteX132" fmla="*/ 4454877 w 5563679"/>
              <a:gd name="connsiteY132" fmla="*/ 4507970 h 5550115"/>
              <a:gd name="connsiteX133" fmla="*/ 4431397 w 5563679"/>
              <a:gd name="connsiteY133" fmla="*/ 4505603 h 5550115"/>
              <a:gd name="connsiteX134" fmla="*/ 4431397 w 5563679"/>
              <a:gd name="connsiteY134" fmla="*/ 4504865 h 5550115"/>
              <a:gd name="connsiteX135" fmla="*/ 4383327 w 5563679"/>
              <a:gd name="connsiteY135" fmla="*/ 4495161 h 5550115"/>
              <a:gd name="connsiteX136" fmla="*/ 4304524 w 5563679"/>
              <a:gd name="connsiteY136" fmla="*/ 4376273 h 5550115"/>
              <a:gd name="connsiteX137" fmla="*/ 4304524 w 5563679"/>
              <a:gd name="connsiteY137" fmla="*/ 4286143 h 5550115"/>
              <a:gd name="connsiteX138" fmla="*/ 4296135 w 5563679"/>
              <a:gd name="connsiteY138" fmla="*/ 4244593 h 5550115"/>
              <a:gd name="connsiteX139" fmla="*/ 4177248 w 5563679"/>
              <a:gd name="connsiteY139" fmla="*/ 4165789 h 5550115"/>
              <a:gd name="connsiteX140" fmla="*/ 4058361 w 5563679"/>
              <a:gd name="connsiteY140" fmla="*/ 4244593 h 5550115"/>
              <a:gd name="connsiteX141" fmla="*/ 4056171 w 5563679"/>
              <a:gd name="connsiteY141" fmla="*/ 4255437 h 5550115"/>
              <a:gd name="connsiteX142" fmla="*/ 4056171 w 5563679"/>
              <a:gd name="connsiteY142" fmla="*/ 4496307 h 5550115"/>
              <a:gd name="connsiteX143" fmla="*/ 3977368 w 5563679"/>
              <a:gd name="connsiteY143" fmla="*/ 4615195 h 5550115"/>
              <a:gd name="connsiteX144" fmla="*/ 3929298 w 5563679"/>
              <a:gd name="connsiteY144" fmla="*/ 4624899 h 5550115"/>
              <a:gd name="connsiteX145" fmla="*/ 3929298 w 5563679"/>
              <a:gd name="connsiteY145" fmla="*/ 4625637 h 5550115"/>
              <a:gd name="connsiteX146" fmla="*/ 3905818 w 5563679"/>
              <a:gd name="connsiteY146" fmla="*/ 4628004 h 5550115"/>
              <a:gd name="connsiteX147" fmla="*/ 3806089 w 5563679"/>
              <a:gd name="connsiteY147" fmla="*/ 4713953 h 5550115"/>
              <a:gd name="connsiteX148" fmla="*/ 3805837 w 5563679"/>
              <a:gd name="connsiteY148" fmla="*/ 4715382 h 5550115"/>
              <a:gd name="connsiteX149" fmla="*/ 3805837 w 5563679"/>
              <a:gd name="connsiteY149" fmla="*/ 4820023 h 5550115"/>
              <a:gd name="connsiteX150" fmla="*/ 3676810 w 5563679"/>
              <a:gd name="connsiteY150" fmla="*/ 4949050 h 5550115"/>
              <a:gd name="connsiteX151" fmla="*/ 3676811 w 5563679"/>
              <a:gd name="connsiteY151" fmla="*/ 4949049 h 5550115"/>
              <a:gd name="connsiteX152" fmla="*/ 3547784 w 5563679"/>
              <a:gd name="connsiteY152" fmla="*/ 4820022 h 5550115"/>
              <a:gd name="connsiteX153" fmla="*/ 3547784 w 5563679"/>
              <a:gd name="connsiteY153" fmla="*/ 2265528 h 5550115"/>
              <a:gd name="connsiteX154" fmla="*/ 3547783 w 5563679"/>
              <a:gd name="connsiteY154" fmla="*/ 4836545 h 5550115"/>
              <a:gd name="connsiteX155" fmla="*/ 3537645 w 5563679"/>
              <a:gd name="connsiteY155" fmla="*/ 4786326 h 5550115"/>
              <a:gd name="connsiteX156" fmla="*/ 3418757 w 5563679"/>
              <a:gd name="connsiteY156" fmla="*/ 4707522 h 5550115"/>
              <a:gd name="connsiteX157" fmla="*/ 3299870 w 5563679"/>
              <a:gd name="connsiteY157" fmla="*/ 4786326 h 5550115"/>
              <a:gd name="connsiteX158" fmla="*/ 3290106 w 5563679"/>
              <a:gd name="connsiteY158" fmla="*/ 4834686 h 5550115"/>
              <a:gd name="connsiteX159" fmla="*/ 3290106 w 5563679"/>
              <a:gd name="connsiteY159" fmla="*/ 5421088 h 5550115"/>
              <a:gd name="connsiteX160" fmla="*/ 3161079 w 5563679"/>
              <a:gd name="connsiteY160" fmla="*/ 5550115 h 5550115"/>
              <a:gd name="connsiteX161" fmla="*/ 3161080 w 5563679"/>
              <a:gd name="connsiteY161" fmla="*/ 5550114 h 5550115"/>
              <a:gd name="connsiteX162" fmla="*/ 3032053 w 5563679"/>
              <a:gd name="connsiteY162" fmla="*/ 5421087 h 5550115"/>
              <a:gd name="connsiteX163" fmla="*/ 3032053 w 5563679"/>
              <a:gd name="connsiteY163" fmla="*/ 2265528 h 5550115"/>
              <a:gd name="connsiteX164" fmla="*/ 3032052 w 5563679"/>
              <a:gd name="connsiteY164" fmla="*/ 4524125 h 5550115"/>
              <a:gd name="connsiteX165" fmla="*/ 3021914 w 5563679"/>
              <a:gd name="connsiteY165" fmla="*/ 4473906 h 5550115"/>
              <a:gd name="connsiteX166" fmla="*/ 2903026 w 5563679"/>
              <a:gd name="connsiteY166" fmla="*/ 4395102 h 5550115"/>
              <a:gd name="connsiteX167" fmla="*/ 2784139 w 5563679"/>
              <a:gd name="connsiteY167" fmla="*/ 4473906 h 5550115"/>
              <a:gd name="connsiteX168" fmla="*/ 2780541 w 5563679"/>
              <a:gd name="connsiteY168" fmla="*/ 4491725 h 5550115"/>
              <a:gd name="connsiteX169" fmla="*/ 2780541 w 5563679"/>
              <a:gd name="connsiteY169" fmla="*/ 4800671 h 5550115"/>
              <a:gd name="connsiteX170" fmla="*/ 2651514 w 5563679"/>
              <a:gd name="connsiteY170" fmla="*/ 4929698 h 5550115"/>
              <a:gd name="connsiteX171" fmla="*/ 2651515 w 5563679"/>
              <a:gd name="connsiteY171" fmla="*/ 4929697 h 5550115"/>
              <a:gd name="connsiteX172" fmla="*/ 2522488 w 5563679"/>
              <a:gd name="connsiteY172" fmla="*/ 4800670 h 5550115"/>
              <a:gd name="connsiteX173" fmla="*/ 2522488 w 5563679"/>
              <a:gd name="connsiteY173" fmla="*/ 4753932 h 5550115"/>
              <a:gd name="connsiteX174" fmla="*/ 2503819 w 5563679"/>
              <a:gd name="connsiteY174" fmla="*/ 4721390 h 5550115"/>
              <a:gd name="connsiteX175" fmla="*/ 2426754 w 5563679"/>
              <a:gd name="connsiteY175" fmla="*/ 4674946 h 5550115"/>
              <a:gd name="connsiteX176" fmla="*/ 2403274 w 5563679"/>
              <a:gd name="connsiteY176" fmla="*/ 4672579 h 5550115"/>
              <a:gd name="connsiteX177" fmla="*/ 2403274 w 5563679"/>
              <a:gd name="connsiteY177" fmla="*/ 4671841 h 5550115"/>
              <a:gd name="connsiteX178" fmla="*/ 2355204 w 5563679"/>
              <a:gd name="connsiteY178" fmla="*/ 4662137 h 5550115"/>
              <a:gd name="connsiteX179" fmla="*/ 2276401 w 5563679"/>
              <a:gd name="connsiteY179" fmla="*/ 4543249 h 5550115"/>
              <a:gd name="connsiteX180" fmla="*/ 2276401 w 5563679"/>
              <a:gd name="connsiteY180" fmla="*/ 4429265 h 5550115"/>
              <a:gd name="connsiteX181" fmla="*/ 2268012 w 5563679"/>
              <a:gd name="connsiteY181" fmla="*/ 4387715 h 5550115"/>
              <a:gd name="connsiteX182" fmla="*/ 2149125 w 5563679"/>
              <a:gd name="connsiteY182" fmla="*/ 4308911 h 5550115"/>
              <a:gd name="connsiteX183" fmla="*/ 2030238 w 5563679"/>
              <a:gd name="connsiteY183" fmla="*/ 4387715 h 5550115"/>
              <a:gd name="connsiteX184" fmla="*/ 2028048 w 5563679"/>
              <a:gd name="connsiteY184" fmla="*/ 4398560 h 5550115"/>
              <a:gd name="connsiteX185" fmla="*/ 2028048 w 5563679"/>
              <a:gd name="connsiteY185" fmla="*/ 4551963 h 5550115"/>
              <a:gd name="connsiteX186" fmla="*/ 1949245 w 5563679"/>
              <a:gd name="connsiteY186" fmla="*/ 4670851 h 5550115"/>
              <a:gd name="connsiteX187" fmla="*/ 1901175 w 5563679"/>
              <a:gd name="connsiteY187" fmla="*/ 4680555 h 5550115"/>
              <a:gd name="connsiteX188" fmla="*/ 1901175 w 5563679"/>
              <a:gd name="connsiteY188" fmla="*/ 4681293 h 5550115"/>
              <a:gd name="connsiteX189" fmla="*/ 1877695 w 5563679"/>
              <a:gd name="connsiteY189" fmla="*/ 4683660 h 5550115"/>
              <a:gd name="connsiteX190" fmla="*/ 1777966 w 5563679"/>
              <a:gd name="connsiteY190" fmla="*/ 4769609 h 5550115"/>
              <a:gd name="connsiteX191" fmla="*/ 1775762 w 5563679"/>
              <a:gd name="connsiteY191" fmla="*/ 4782099 h 5550115"/>
              <a:gd name="connsiteX192" fmla="*/ 1775762 w 5563679"/>
              <a:gd name="connsiteY192" fmla="*/ 4916007 h 5550115"/>
              <a:gd name="connsiteX193" fmla="*/ 1646735 w 5563679"/>
              <a:gd name="connsiteY193" fmla="*/ 5045034 h 5550115"/>
              <a:gd name="connsiteX194" fmla="*/ 1646736 w 5563679"/>
              <a:gd name="connsiteY194" fmla="*/ 5045033 h 5550115"/>
              <a:gd name="connsiteX195" fmla="*/ 1517709 w 5563679"/>
              <a:gd name="connsiteY195" fmla="*/ 4916006 h 5550115"/>
              <a:gd name="connsiteX196" fmla="*/ 1517709 w 5563679"/>
              <a:gd name="connsiteY196" fmla="*/ 4550752 h 5550115"/>
              <a:gd name="connsiteX197" fmla="*/ 1515505 w 5563679"/>
              <a:gd name="connsiteY197" fmla="*/ 4538262 h 5550115"/>
              <a:gd name="connsiteX198" fmla="*/ 1415776 w 5563679"/>
              <a:gd name="connsiteY198" fmla="*/ 4452313 h 5550115"/>
              <a:gd name="connsiteX199" fmla="*/ 1392296 w 5563679"/>
              <a:gd name="connsiteY199" fmla="*/ 4449946 h 5550115"/>
              <a:gd name="connsiteX200" fmla="*/ 1392296 w 5563679"/>
              <a:gd name="connsiteY200" fmla="*/ 4449208 h 5550115"/>
              <a:gd name="connsiteX201" fmla="*/ 1344226 w 5563679"/>
              <a:gd name="connsiteY201" fmla="*/ 4439504 h 5550115"/>
              <a:gd name="connsiteX202" fmla="*/ 1265423 w 5563679"/>
              <a:gd name="connsiteY202" fmla="*/ 4320616 h 5550115"/>
              <a:gd name="connsiteX203" fmla="*/ 1265423 w 5563679"/>
              <a:gd name="connsiteY203" fmla="*/ 3944241 h 5550115"/>
              <a:gd name="connsiteX204" fmla="*/ 1257034 w 5563679"/>
              <a:gd name="connsiteY204" fmla="*/ 3902691 h 5550115"/>
              <a:gd name="connsiteX205" fmla="*/ 1138147 w 5563679"/>
              <a:gd name="connsiteY205" fmla="*/ 3823887 h 5550115"/>
              <a:gd name="connsiteX206" fmla="*/ 1019260 w 5563679"/>
              <a:gd name="connsiteY206" fmla="*/ 3902691 h 5550115"/>
              <a:gd name="connsiteX207" fmla="*/ 1016586 w 5563679"/>
              <a:gd name="connsiteY207" fmla="*/ 3915934 h 5550115"/>
              <a:gd name="connsiteX208" fmla="*/ 1016586 w 5563679"/>
              <a:gd name="connsiteY208" fmla="*/ 3976598 h 5550115"/>
              <a:gd name="connsiteX209" fmla="*/ 887559 w 5563679"/>
              <a:gd name="connsiteY209" fmla="*/ 4105625 h 5550115"/>
              <a:gd name="connsiteX210" fmla="*/ 887560 w 5563679"/>
              <a:gd name="connsiteY210" fmla="*/ 4105624 h 5550115"/>
              <a:gd name="connsiteX211" fmla="*/ 758533 w 5563679"/>
              <a:gd name="connsiteY211" fmla="*/ 3976597 h 5550115"/>
              <a:gd name="connsiteX212" fmla="*/ 758533 w 5563679"/>
              <a:gd name="connsiteY212" fmla="*/ 3835817 h 5550115"/>
              <a:gd name="connsiteX213" fmla="*/ 737116 w 5563679"/>
              <a:gd name="connsiteY213" fmla="*/ 3798485 h 5550115"/>
              <a:gd name="connsiteX214" fmla="*/ 660051 w 5563679"/>
              <a:gd name="connsiteY214" fmla="*/ 3752041 h 5550115"/>
              <a:gd name="connsiteX215" fmla="*/ 636571 w 5563679"/>
              <a:gd name="connsiteY215" fmla="*/ 3749674 h 5550115"/>
              <a:gd name="connsiteX216" fmla="*/ 636571 w 5563679"/>
              <a:gd name="connsiteY216" fmla="*/ 3748936 h 5550115"/>
              <a:gd name="connsiteX217" fmla="*/ 588501 w 5563679"/>
              <a:gd name="connsiteY217" fmla="*/ 3739232 h 5550115"/>
              <a:gd name="connsiteX218" fmla="*/ 509698 w 5563679"/>
              <a:gd name="connsiteY218" fmla="*/ 3620344 h 5550115"/>
              <a:gd name="connsiteX219" fmla="*/ 509698 w 5563679"/>
              <a:gd name="connsiteY219" fmla="*/ 2675086 h 5550115"/>
              <a:gd name="connsiteX220" fmla="*/ 501309 w 5563679"/>
              <a:gd name="connsiteY220" fmla="*/ 2633537 h 5550115"/>
              <a:gd name="connsiteX221" fmla="*/ 382422 w 5563679"/>
              <a:gd name="connsiteY221" fmla="*/ 2554733 h 5550115"/>
              <a:gd name="connsiteX222" fmla="*/ 263535 w 5563679"/>
              <a:gd name="connsiteY222" fmla="*/ 2633537 h 5550115"/>
              <a:gd name="connsiteX223" fmla="*/ 258053 w 5563679"/>
              <a:gd name="connsiteY223" fmla="*/ 2660688 h 5550115"/>
              <a:gd name="connsiteX224" fmla="*/ 258053 w 5563679"/>
              <a:gd name="connsiteY224" fmla="*/ 2715723 h 5550115"/>
              <a:gd name="connsiteX225" fmla="*/ 129026 w 5563679"/>
              <a:gd name="connsiteY225" fmla="*/ 2844750 h 5550115"/>
              <a:gd name="connsiteX226" fmla="*/ 129027 w 5563679"/>
              <a:gd name="connsiteY226" fmla="*/ 2844749 h 5550115"/>
              <a:gd name="connsiteX227" fmla="*/ 0 w 5563679"/>
              <a:gd name="connsiteY227" fmla="*/ 2715722 h 5550115"/>
              <a:gd name="connsiteX228" fmla="*/ 0 w 5563679"/>
              <a:gd name="connsiteY228" fmla="*/ 2265528 h 5550115"/>
              <a:gd name="connsiteX229" fmla="*/ 0 w 5563679"/>
              <a:gd name="connsiteY229" fmla="*/ 546839 h 5550115"/>
              <a:gd name="connsiteX230" fmla="*/ 12233 w 5563679"/>
              <a:gd name="connsiteY230" fmla="*/ 526676 h 5550115"/>
              <a:gd name="connsiteX231" fmla="*/ 111797 w 5563679"/>
              <a:gd name="connsiteY231" fmla="*/ 479722 h 5550115"/>
              <a:gd name="connsiteX232" fmla="*/ 230684 w 5563679"/>
              <a:gd name="connsiteY232" fmla="*/ 558526 h 5550115"/>
              <a:gd name="connsiteX233" fmla="*/ 232874 w 5563679"/>
              <a:gd name="connsiteY233" fmla="*/ 569371 h 5550115"/>
              <a:gd name="connsiteX234" fmla="*/ 232874 w 5563679"/>
              <a:gd name="connsiteY234" fmla="*/ 722774 h 5550115"/>
              <a:gd name="connsiteX235" fmla="*/ 311677 w 5563679"/>
              <a:gd name="connsiteY235" fmla="*/ 841662 h 5550115"/>
              <a:gd name="connsiteX236" fmla="*/ 359747 w 5563679"/>
              <a:gd name="connsiteY236" fmla="*/ 851366 h 5550115"/>
              <a:gd name="connsiteX237" fmla="*/ 359747 w 5563679"/>
              <a:gd name="connsiteY237" fmla="*/ 852104 h 5550115"/>
              <a:gd name="connsiteX238" fmla="*/ 383227 w 5563679"/>
              <a:gd name="connsiteY238" fmla="*/ 854471 h 5550115"/>
              <a:gd name="connsiteX239" fmla="*/ 482956 w 5563679"/>
              <a:gd name="connsiteY239" fmla="*/ 940420 h 5550115"/>
              <a:gd name="connsiteX240" fmla="*/ 485160 w 5563679"/>
              <a:gd name="connsiteY240" fmla="*/ 952910 h 5550115"/>
              <a:gd name="connsiteX241" fmla="*/ 485160 w 5563679"/>
              <a:gd name="connsiteY241" fmla="*/ 1086818 h 5550115"/>
              <a:gd name="connsiteX242" fmla="*/ 614186 w 5563679"/>
              <a:gd name="connsiteY242" fmla="*/ 1215845 h 5550115"/>
              <a:gd name="connsiteX243" fmla="*/ 614185 w 5563679"/>
              <a:gd name="connsiteY243" fmla="*/ 1215844 h 5550115"/>
              <a:gd name="connsiteX244" fmla="*/ 743212 w 5563679"/>
              <a:gd name="connsiteY244" fmla="*/ 1086817 h 5550115"/>
              <a:gd name="connsiteX245" fmla="*/ 743212 w 5563679"/>
              <a:gd name="connsiteY245" fmla="*/ 721563 h 5550115"/>
              <a:gd name="connsiteX246" fmla="*/ 745416 w 5563679"/>
              <a:gd name="connsiteY246" fmla="*/ 709073 h 5550115"/>
              <a:gd name="connsiteX247" fmla="*/ 845145 w 5563679"/>
              <a:gd name="connsiteY247" fmla="*/ 623124 h 5550115"/>
              <a:gd name="connsiteX248" fmla="*/ 868625 w 5563679"/>
              <a:gd name="connsiteY248" fmla="*/ 620757 h 5550115"/>
              <a:gd name="connsiteX249" fmla="*/ 868625 w 5563679"/>
              <a:gd name="connsiteY249" fmla="*/ 620019 h 5550115"/>
              <a:gd name="connsiteX250" fmla="*/ 916695 w 5563679"/>
              <a:gd name="connsiteY250" fmla="*/ 610315 h 5550115"/>
              <a:gd name="connsiteX251" fmla="*/ 995498 w 5563679"/>
              <a:gd name="connsiteY251" fmla="*/ 491427 h 5550115"/>
              <a:gd name="connsiteX252" fmla="*/ 995498 w 5563679"/>
              <a:gd name="connsiteY252" fmla="*/ 115052 h 5550115"/>
              <a:gd name="connsiteX253" fmla="*/ 1003887 w 5563679"/>
              <a:gd name="connsiteY253" fmla="*/ 73502 h 5550115"/>
              <a:gd name="connsiteX254" fmla="*/ 1084406 w 5563679"/>
              <a:gd name="connsiteY254" fmla="*/ 499 h 5550115"/>
              <a:gd name="connsiteX255" fmla="*/ 1087705 w 5563679"/>
              <a:gd name="connsiteY255" fmla="*/ 0 h 5550115"/>
              <a:gd name="connsiteX0" fmla="*/ 1087705 w 5563679"/>
              <a:gd name="connsiteY0" fmla="*/ 0 h 5550115"/>
              <a:gd name="connsiteX1" fmla="*/ 1157844 w 5563679"/>
              <a:gd name="connsiteY1" fmla="*/ 0 h 5550115"/>
              <a:gd name="connsiteX2" fmla="*/ 1161143 w 5563679"/>
              <a:gd name="connsiteY2" fmla="*/ 499 h 5550115"/>
              <a:gd name="connsiteX3" fmla="*/ 1241661 w 5563679"/>
              <a:gd name="connsiteY3" fmla="*/ 73502 h 5550115"/>
              <a:gd name="connsiteX4" fmla="*/ 1244335 w 5563679"/>
              <a:gd name="connsiteY4" fmla="*/ 86745 h 5550115"/>
              <a:gd name="connsiteX5" fmla="*/ 1244335 w 5563679"/>
              <a:gd name="connsiteY5" fmla="*/ 147409 h 5550115"/>
              <a:gd name="connsiteX6" fmla="*/ 1373362 w 5563679"/>
              <a:gd name="connsiteY6" fmla="*/ 276436 h 5550115"/>
              <a:gd name="connsiteX7" fmla="*/ 1373361 w 5563679"/>
              <a:gd name="connsiteY7" fmla="*/ 276435 h 5550115"/>
              <a:gd name="connsiteX8" fmla="*/ 1390772 w 5563679"/>
              <a:gd name="connsiteY8" fmla="*/ 272920 h 5550115"/>
              <a:gd name="connsiteX9" fmla="*/ 1399039 w 5563679"/>
              <a:gd name="connsiteY9" fmla="*/ 274589 h 5550115"/>
              <a:gd name="connsiteX10" fmla="*/ 1399039 w 5563679"/>
              <a:gd name="connsiteY10" fmla="*/ 275327 h 5550115"/>
              <a:gd name="connsiteX11" fmla="*/ 1422519 w 5563679"/>
              <a:gd name="connsiteY11" fmla="*/ 277694 h 5550115"/>
              <a:gd name="connsiteX12" fmla="*/ 1522248 w 5563679"/>
              <a:gd name="connsiteY12" fmla="*/ 363643 h 5550115"/>
              <a:gd name="connsiteX13" fmla="*/ 1522268 w 5563679"/>
              <a:gd name="connsiteY13" fmla="*/ 363756 h 5550115"/>
              <a:gd name="connsiteX14" fmla="*/ 1522268 w 5563679"/>
              <a:gd name="connsiteY14" fmla="*/ 923549 h 5550115"/>
              <a:gd name="connsiteX15" fmla="*/ 1601071 w 5563679"/>
              <a:gd name="connsiteY15" fmla="*/ 1042437 h 5550115"/>
              <a:gd name="connsiteX16" fmla="*/ 1649141 w 5563679"/>
              <a:gd name="connsiteY16" fmla="*/ 1052141 h 5550115"/>
              <a:gd name="connsiteX17" fmla="*/ 1649141 w 5563679"/>
              <a:gd name="connsiteY17" fmla="*/ 1052879 h 5550115"/>
              <a:gd name="connsiteX18" fmla="*/ 1672621 w 5563679"/>
              <a:gd name="connsiteY18" fmla="*/ 1055246 h 5550115"/>
              <a:gd name="connsiteX19" fmla="*/ 1772350 w 5563679"/>
              <a:gd name="connsiteY19" fmla="*/ 1141195 h 5550115"/>
              <a:gd name="connsiteX20" fmla="*/ 1772601 w 5563679"/>
              <a:gd name="connsiteY20" fmla="*/ 1142618 h 5550115"/>
              <a:gd name="connsiteX21" fmla="*/ 1772601 w 5563679"/>
              <a:gd name="connsiteY21" fmla="*/ 1410943 h 5550115"/>
              <a:gd name="connsiteX22" fmla="*/ 1901628 w 5563679"/>
              <a:gd name="connsiteY22" fmla="*/ 1539970 h 5550115"/>
              <a:gd name="connsiteX23" fmla="*/ 1901627 w 5563679"/>
              <a:gd name="connsiteY23" fmla="*/ 1539969 h 5550115"/>
              <a:gd name="connsiteX24" fmla="*/ 2030654 w 5563679"/>
              <a:gd name="connsiteY24" fmla="*/ 1410942 h 5550115"/>
              <a:gd name="connsiteX25" fmla="*/ 2030654 w 5563679"/>
              <a:gd name="connsiteY25" fmla="*/ 1130923 h 5550115"/>
              <a:gd name="connsiteX26" fmla="*/ 2032657 w 5563679"/>
              <a:gd name="connsiteY26" fmla="*/ 1119572 h 5550115"/>
              <a:gd name="connsiteX27" fmla="*/ 2132386 w 5563679"/>
              <a:gd name="connsiteY27" fmla="*/ 1033623 h 5550115"/>
              <a:gd name="connsiteX28" fmla="*/ 2155866 w 5563679"/>
              <a:gd name="connsiteY28" fmla="*/ 1031256 h 5550115"/>
              <a:gd name="connsiteX29" fmla="*/ 2155866 w 5563679"/>
              <a:gd name="connsiteY29" fmla="*/ 1030518 h 5550115"/>
              <a:gd name="connsiteX30" fmla="*/ 2203936 w 5563679"/>
              <a:gd name="connsiteY30" fmla="*/ 1020814 h 5550115"/>
              <a:gd name="connsiteX31" fmla="*/ 2282739 w 5563679"/>
              <a:gd name="connsiteY31" fmla="*/ 901926 h 5550115"/>
              <a:gd name="connsiteX32" fmla="*/ 2282739 w 5563679"/>
              <a:gd name="connsiteY32" fmla="*/ 811796 h 5550115"/>
              <a:gd name="connsiteX33" fmla="*/ 2291128 w 5563679"/>
              <a:gd name="connsiteY33" fmla="*/ 770246 h 5550115"/>
              <a:gd name="connsiteX34" fmla="*/ 2410015 w 5563679"/>
              <a:gd name="connsiteY34" fmla="*/ 691442 h 5550115"/>
              <a:gd name="connsiteX35" fmla="*/ 2528902 w 5563679"/>
              <a:gd name="connsiteY35" fmla="*/ 770246 h 5550115"/>
              <a:gd name="connsiteX36" fmla="*/ 2531092 w 5563679"/>
              <a:gd name="connsiteY36" fmla="*/ 781090 h 5550115"/>
              <a:gd name="connsiteX37" fmla="*/ 2531092 w 5563679"/>
              <a:gd name="connsiteY37" fmla="*/ 1021960 h 5550115"/>
              <a:gd name="connsiteX38" fmla="*/ 2609895 w 5563679"/>
              <a:gd name="connsiteY38" fmla="*/ 1140848 h 5550115"/>
              <a:gd name="connsiteX39" fmla="*/ 2657965 w 5563679"/>
              <a:gd name="connsiteY39" fmla="*/ 1150552 h 5550115"/>
              <a:gd name="connsiteX40" fmla="*/ 2657965 w 5563679"/>
              <a:gd name="connsiteY40" fmla="*/ 1151290 h 5550115"/>
              <a:gd name="connsiteX41" fmla="*/ 2681445 w 5563679"/>
              <a:gd name="connsiteY41" fmla="*/ 1153657 h 5550115"/>
              <a:gd name="connsiteX42" fmla="*/ 2781174 w 5563679"/>
              <a:gd name="connsiteY42" fmla="*/ 1239606 h 5550115"/>
              <a:gd name="connsiteX43" fmla="*/ 2781426 w 5563679"/>
              <a:gd name="connsiteY43" fmla="*/ 1241035 h 5550115"/>
              <a:gd name="connsiteX44" fmla="*/ 2781426 w 5563679"/>
              <a:gd name="connsiteY44" fmla="*/ 1345676 h 5550115"/>
              <a:gd name="connsiteX45" fmla="*/ 2910453 w 5563679"/>
              <a:gd name="connsiteY45" fmla="*/ 1474703 h 5550115"/>
              <a:gd name="connsiteX46" fmla="*/ 2910452 w 5563679"/>
              <a:gd name="connsiteY46" fmla="*/ 1474702 h 5550115"/>
              <a:gd name="connsiteX47" fmla="*/ 3039479 w 5563679"/>
              <a:gd name="connsiteY47" fmla="*/ 1345675 h 5550115"/>
              <a:gd name="connsiteX48" fmla="*/ 3039479 w 5563679"/>
              <a:gd name="connsiteY48" fmla="*/ 0 h 5550115"/>
              <a:gd name="connsiteX49" fmla="*/ 3039480 w 5563679"/>
              <a:gd name="connsiteY49" fmla="*/ 1362198 h 5550115"/>
              <a:gd name="connsiteX50" fmla="*/ 3049618 w 5563679"/>
              <a:gd name="connsiteY50" fmla="*/ 1311979 h 5550115"/>
              <a:gd name="connsiteX51" fmla="*/ 3168506 w 5563679"/>
              <a:gd name="connsiteY51" fmla="*/ 1233175 h 5550115"/>
              <a:gd name="connsiteX52" fmla="*/ 3287393 w 5563679"/>
              <a:gd name="connsiteY52" fmla="*/ 1311979 h 5550115"/>
              <a:gd name="connsiteX53" fmla="*/ 3297157 w 5563679"/>
              <a:gd name="connsiteY53" fmla="*/ 1360339 h 5550115"/>
              <a:gd name="connsiteX54" fmla="*/ 3297157 w 5563679"/>
              <a:gd name="connsiteY54" fmla="*/ 1946741 h 5550115"/>
              <a:gd name="connsiteX55" fmla="*/ 3426184 w 5563679"/>
              <a:gd name="connsiteY55" fmla="*/ 2075768 h 5550115"/>
              <a:gd name="connsiteX56" fmla="*/ 3426183 w 5563679"/>
              <a:gd name="connsiteY56" fmla="*/ 2075767 h 5550115"/>
              <a:gd name="connsiteX57" fmla="*/ 3555210 w 5563679"/>
              <a:gd name="connsiteY57" fmla="*/ 1946740 h 5550115"/>
              <a:gd name="connsiteX58" fmla="*/ 3555211 w 5563679"/>
              <a:gd name="connsiteY58" fmla="*/ 1049778 h 5550115"/>
              <a:gd name="connsiteX59" fmla="*/ 3565349 w 5563679"/>
              <a:gd name="connsiteY59" fmla="*/ 999559 h 5550115"/>
              <a:gd name="connsiteX60" fmla="*/ 3684237 w 5563679"/>
              <a:gd name="connsiteY60" fmla="*/ 920755 h 5550115"/>
              <a:gd name="connsiteX61" fmla="*/ 3803124 w 5563679"/>
              <a:gd name="connsiteY61" fmla="*/ 999559 h 5550115"/>
              <a:gd name="connsiteX62" fmla="*/ 3806722 w 5563679"/>
              <a:gd name="connsiteY62" fmla="*/ 1017378 h 5550115"/>
              <a:gd name="connsiteX63" fmla="*/ 3806722 w 5563679"/>
              <a:gd name="connsiteY63" fmla="*/ 1326324 h 5550115"/>
              <a:gd name="connsiteX64" fmla="*/ 3935749 w 5563679"/>
              <a:gd name="connsiteY64" fmla="*/ 1455351 h 5550115"/>
              <a:gd name="connsiteX65" fmla="*/ 3935748 w 5563679"/>
              <a:gd name="connsiteY65" fmla="*/ 1455350 h 5550115"/>
              <a:gd name="connsiteX66" fmla="*/ 4064775 w 5563679"/>
              <a:gd name="connsiteY66" fmla="*/ 1326323 h 5550115"/>
              <a:gd name="connsiteX67" fmla="*/ 4064775 w 5563679"/>
              <a:gd name="connsiteY67" fmla="*/ 1279585 h 5550115"/>
              <a:gd name="connsiteX68" fmla="*/ 4083444 w 5563679"/>
              <a:gd name="connsiteY68" fmla="*/ 1247043 h 5550115"/>
              <a:gd name="connsiteX69" fmla="*/ 4160509 w 5563679"/>
              <a:gd name="connsiteY69" fmla="*/ 1200599 h 5550115"/>
              <a:gd name="connsiteX70" fmla="*/ 4183989 w 5563679"/>
              <a:gd name="connsiteY70" fmla="*/ 1198232 h 5550115"/>
              <a:gd name="connsiteX71" fmla="*/ 4183989 w 5563679"/>
              <a:gd name="connsiteY71" fmla="*/ 1197494 h 5550115"/>
              <a:gd name="connsiteX72" fmla="*/ 4232059 w 5563679"/>
              <a:gd name="connsiteY72" fmla="*/ 1187790 h 5550115"/>
              <a:gd name="connsiteX73" fmla="*/ 4310862 w 5563679"/>
              <a:gd name="connsiteY73" fmla="*/ 1068902 h 5550115"/>
              <a:gd name="connsiteX74" fmla="*/ 4310862 w 5563679"/>
              <a:gd name="connsiteY74" fmla="*/ 954918 h 5550115"/>
              <a:gd name="connsiteX75" fmla="*/ 4319251 w 5563679"/>
              <a:gd name="connsiteY75" fmla="*/ 913368 h 5550115"/>
              <a:gd name="connsiteX76" fmla="*/ 4438138 w 5563679"/>
              <a:gd name="connsiteY76" fmla="*/ 834564 h 5550115"/>
              <a:gd name="connsiteX77" fmla="*/ 4557025 w 5563679"/>
              <a:gd name="connsiteY77" fmla="*/ 913368 h 5550115"/>
              <a:gd name="connsiteX78" fmla="*/ 4559215 w 5563679"/>
              <a:gd name="connsiteY78" fmla="*/ 924213 h 5550115"/>
              <a:gd name="connsiteX79" fmla="*/ 4559215 w 5563679"/>
              <a:gd name="connsiteY79" fmla="*/ 1077616 h 5550115"/>
              <a:gd name="connsiteX80" fmla="*/ 4638018 w 5563679"/>
              <a:gd name="connsiteY80" fmla="*/ 1196504 h 5550115"/>
              <a:gd name="connsiteX81" fmla="*/ 4686088 w 5563679"/>
              <a:gd name="connsiteY81" fmla="*/ 1206208 h 5550115"/>
              <a:gd name="connsiteX82" fmla="*/ 4686088 w 5563679"/>
              <a:gd name="connsiteY82" fmla="*/ 1206946 h 5550115"/>
              <a:gd name="connsiteX83" fmla="*/ 4709568 w 5563679"/>
              <a:gd name="connsiteY83" fmla="*/ 1209313 h 5550115"/>
              <a:gd name="connsiteX84" fmla="*/ 4809296 w 5563679"/>
              <a:gd name="connsiteY84" fmla="*/ 1295262 h 5550115"/>
              <a:gd name="connsiteX85" fmla="*/ 4811500 w 5563679"/>
              <a:gd name="connsiteY85" fmla="*/ 1307752 h 5550115"/>
              <a:gd name="connsiteX86" fmla="*/ 4811500 w 5563679"/>
              <a:gd name="connsiteY86" fmla="*/ 1441660 h 5550115"/>
              <a:gd name="connsiteX87" fmla="*/ 4940527 w 5563679"/>
              <a:gd name="connsiteY87" fmla="*/ 1570687 h 5550115"/>
              <a:gd name="connsiteX88" fmla="*/ 4940526 w 5563679"/>
              <a:gd name="connsiteY88" fmla="*/ 1570686 h 5550115"/>
              <a:gd name="connsiteX89" fmla="*/ 5069553 w 5563679"/>
              <a:gd name="connsiteY89" fmla="*/ 1441659 h 5550115"/>
              <a:gd name="connsiteX90" fmla="*/ 5069553 w 5563679"/>
              <a:gd name="connsiteY90" fmla="*/ 1076405 h 5550115"/>
              <a:gd name="connsiteX91" fmla="*/ 5071757 w 5563679"/>
              <a:gd name="connsiteY91" fmla="*/ 1063915 h 5550115"/>
              <a:gd name="connsiteX92" fmla="*/ 5171486 w 5563679"/>
              <a:gd name="connsiteY92" fmla="*/ 977966 h 5550115"/>
              <a:gd name="connsiteX93" fmla="*/ 5194966 w 5563679"/>
              <a:gd name="connsiteY93" fmla="*/ 975599 h 5550115"/>
              <a:gd name="connsiteX94" fmla="*/ 5194966 w 5563679"/>
              <a:gd name="connsiteY94" fmla="*/ 974861 h 5550115"/>
              <a:gd name="connsiteX95" fmla="*/ 5243036 w 5563679"/>
              <a:gd name="connsiteY95" fmla="*/ 965157 h 5550115"/>
              <a:gd name="connsiteX96" fmla="*/ 5321839 w 5563679"/>
              <a:gd name="connsiteY96" fmla="*/ 846269 h 5550115"/>
              <a:gd name="connsiteX97" fmla="*/ 5321839 w 5563679"/>
              <a:gd name="connsiteY97" fmla="*/ 469894 h 5550115"/>
              <a:gd name="connsiteX98" fmla="*/ 5330228 w 5563679"/>
              <a:gd name="connsiteY98" fmla="*/ 428344 h 5550115"/>
              <a:gd name="connsiteX99" fmla="*/ 5449115 w 5563679"/>
              <a:gd name="connsiteY99" fmla="*/ 349540 h 5550115"/>
              <a:gd name="connsiteX100" fmla="*/ 5548678 w 5563679"/>
              <a:gd name="connsiteY100" fmla="*/ 396494 h 5550115"/>
              <a:gd name="connsiteX101" fmla="*/ 5562692 w 5563679"/>
              <a:gd name="connsiteY101" fmla="*/ 419592 h 5550115"/>
              <a:gd name="connsiteX102" fmla="*/ 5562692 w 5563679"/>
              <a:gd name="connsiteY102" fmla="*/ 2265528 h 5550115"/>
              <a:gd name="connsiteX103" fmla="*/ 5563679 w 5563679"/>
              <a:gd name="connsiteY103" fmla="*/ 2265528 h 5550115"/>
              <a:gd name="connsiteX104" fmla="*/ 5563679 w 5563679"/>
              <a:gd name="connsiteY104" fmla="*/ 3341998 h 5550115"/>
              <a:gd name="connsiteX105" fmla="*/ 5484876 w 5563679"/>
              <a:gd name="connsiteY105" fmla="*/ 3460886 h 5550115"/>
              <a:gd name="connsiteX106" fmla="*/ 5436806 w 5563679"/>
              <a:gd name="connsiteY106" fmla="*/ 3470590 h 5550115"/>
              <a:gd name="connsiteX107" fmla="*/ 5436806 w 5563679"/>
              <a:gd name="connsiteY107" fmla="*/ 3471328 h 5550115"/>
              <a:gd name="connsiteX108" fmla="*/ 5413326 w 5563679"/>
              <a:gd name="connsiteY108" fmla="*/ 3473695 h 5550115"/>
              <a:gd name="connsiteX109" fmla="*/ 5336262 w 5563679"/>
              <a:gd name="connsiteY109" fmla="*/ 3520139 h 5550115"/>
              <a:gd name="connsiteX110" fmla="*/ 5315097 w 5563679"/>
              <a:gd name="connsiteY110" fmla="*/ 3557030 h 5550115"/>
              <a:gd name="connsiteX111" fmla="*/ 5315097 w 5563679"/>
              <a:gd name="connsiteY111" fmla="*/ 3620344 h 5550115"/>
              <a:gd name="connsiteX112" fmla="*/ 5236294 w 5563679"/>
              <a:gd name="connsiteY112" fmla="*/ 3739232 h 5550115"/>
              <a:gd name="connsiteX113" fmla="*/ 5188224 w 5563679"/>
              <a:gd name="connsiteY113" fmla="*/ 3748936 h 5550115"/>
              <a:gd name="connsiteX114" fmla="*/ 5188224 w 5563679"/>
              <a:gd name="connsiteY114" fmla="*/ 3749674 h 5550115"/>
              <a:gd name="connsiteX115" fmla="*/ 5164744 w 5563679"/>
              <a:gd name="connsiteY115" fmla="*/ 3752041 h 5550115"/>
              <a:gd name="connsiteX116" fmla="*/ 5065015 w 5563679"/>
              <a:gd name="connsiteY116" fmla="*/ 3837990 h 5550115"/>
              <a:gd name="connsiteX117" fmla="*/ 5064995 w 5563679"/>
              <a:gd name="connsiteY117" fmla="*/ 3838103 h 5550115"/>
              <a:gd name="connsiteX118" fmla="*/ 5064995 w 5563679"/>
              <a:gd name="connsiteY118" fmla="*/ 4397896 h 5550115"/>
              <a:gd name="connsiteX119" fmla="*/ 4986192 w 5563679"/>
              <a:gd name="connsiteY119" fmla="*/ 4516784 h 5550115"/>
              <a:gd name="connsiteX120" fmla="*/ 4938122 w 5563679"/>
              <a:gd name="connsiteY120" fmla="*/ 4526488 h 5550115"/>
              <a:gd name="connsiteX121" fmla="*/ 4938122 w 5563679"/>
              <a:gd name="connsiteY121" fmla="*/ 4527226 h 5550115"/>
              <a:gd name="connsiteX122" fmla="*/ 4914642 w 5563679"/>
              <a:gd name="connsiteY122" fmla="*/ 4529593 h 5550115"/>
              <a:gd name="connsiteX123" fmla="*/ 4814913 w 5563679"/>
              <a:gd name="connsiteY123" fmla="*/ 4615542 h 5550115"/>
              <a:gd name="connsiteX124" fmla="*/ 4814662 w 5563679"/>
              <a:gd name="connsiteY124" fmla="*/ 4616965 h 5550115"/>
              <a:gd name="connsiteX125" fmla="*/ 4814662 w 5563679"/>
              <a:gd name="connsiteY125" fmla="*/ 4885290 h 5550115"/>
              <a:gd name="connsiteX126" fmla="*/ 4685635 w 5563679"/>
              <a:gd name="connsiteY126" fmla="*/ 5014317 h 5550115"/>
              <a:gd name="connsiteX127" fmla="*/ 4685636 w 5563679"/>
              <a:gd name="connsiteY127" fmla="*/ 5014316 h 5550115"/>
              <a:gd name="connsiteX128" fmla="*/ 4556609 w 5563679"/>
              <a:gd name="connsiteY128" fmla="*/ 4885289 h 5550115"/>
              <a:gd name="connsiteX129" fmla="*/ 4556609 w 5563679"/>
              <a:gd name="connsiteY129" fmla="*/ 4605270 h 5550115"/>
              <a:gd name="connsiteX130" fmla="*/ 4554606 w 5563679"/>
              <a:gd name="connsiteY130" fmla="*/ 4593919 h 5550115"/>
              <a:gd name="connsiteX131" fmla="*/ 4454877 w 5563679"/>
              <a:gd name="connsiteY131" fmla="*/ 4507970 h 5550115"/>
              <a:gd name="connsiteX132" fmla="*/ 4431397 w 5563679"/>
              <a:gd name="connsiteY132" fmla="*/ 4505603 h 5550115"/>
              <a:gd name="connsiteX133" fmla="*/ 4431397 w 5563679"/>
              <a:gd name="connsiteY133" fmla="*/ 4504865 h 5550115"/>
              <a:gd name="connsiteX134" fmla="*/ 4383327 w 5563679"/>
              <a:gd name="connsiteY134" fmla="*/ 4495161 h 5550115"/>
              <a:gd name="connsiteX135" fmla="*/ 4304524 w 5563679"/>
              <a:gd name="connsiteY135" fmla="*/ 4376273 h 5550115"/>
              <a:gd name="connsiteX136" fmla="*/ 4304524 w 5563679"/>
              <a:gd name="connsiteY136" fmla="*/ 4286143 h 5550115"/>
              <a:gd name="connsiteX137" fmla="*/ 4296135 w 5563679"/>
              <a:gd name="connsiteY137" fmla="*/ 4244593 h 5550115"/>
              <a:gd name="connsiteX138" fmla="*/ 4177248 w 5563679"/>
              <a:gd name="connsiteY138" fmla="*/ 4165789 h 5550115"/>
              <a:gd name="connsiteX139" fmla="*/ 4058361 w 5563679"/>
              <a:gd name="connsiteY139" fmla="*/ 4244593 h 5550115"/>
              <a:gd name="connsiteX140" fmla="*/ 4056171 w 5563679"/>
              <a:gd name="connsiteY140" fmla="*/ 4255437 h 5550115"/>
              <a:gd name="connsiteX141" fmla="*/ 4056171 w 5563679"/>
              <a:gd name="connsiteY141" fmla="*/ 4496307 h 5550115"/>
              <a:gd name="connsiteX142" fmla="*/ 3977368 w 5563679"/>
              <a:gd name="connsiteY142" fmla="*/ 4615195 h 5550115"/>
              <a:gd name="connsiteX143" fmla="*/ 3929298 w 5563679"/>
              <a:gd name="connsiteY143" fmla="*/ 4624899 h 5550115"/>
              <a:gd name="connsiteX144" fmla="*/ 3929298 w 5563679"/>
              <a:gd name="connsiteY144" fmla="*/ 4625637 h 5550115"/>
              <a:gd name="connsiteX145" fmla="*/ 3905818 w 5563679"/>
              <a:gd name="connsiteY145" fmla="*/ 4628004 h 5550115"/>
              <a:gd name="connsiteX146" fmla="*/ 3806089 w 5563679"/>
              <a:gd name="connsiteY146" fmla="*/ 4713953 h 5550115"/>
              <a:gd name="connsiteX147" fmla="*/ 3805837 w 5563679"/>
              <a:gd name="connsiteY147" fmla="*/ 4715382 h 5550115"/>
              <a:gd name="connsiteX148" fmla="*/ 3805837 w 5563679"/>
              <a:gd name="connsiteY148" fmla="*/ 4820023 h 5550115"/>
              <a:gd name="connsiteX149" fmla="*/ 3676810 w 5563679"/>
              <a:gd name="connsiteY149" fmla="*/ 4949050 h 5550115"/>
              <a:gd name="connsiteX150" fmla="*/ 3676811 w 5563679"/>
              <a:gd name="connsiteY150" fmla="*/ 4949049 h 5550115"/>
              <a:gd name="connsiteX151" fmla="*/ 3547784 w 5563679"/>
              <a:gd name="connsiteY151" fmla="*/ 4820022 h 5550115"/>
              <a:gd name="connsiteX152" fmla="*/ 3547784 w 5563679"/>
              <a:gd name="connsiteY152" fmla="*/ 2265528 h 5550115"/>
              <a:gd name="connsiteX153" fmla="*/ 3547783 w 5563679"/>
              <a:gd name="connsiteY153" fmla="*/ 4836545 h 5550115"/>
              <a:gd name="connsiteX154" fmla="*/ 3537645 w 5563679"/>
              <a:gd name="connsiteY154" fmla="*/ 4786326 h 5550115"/>
              <a:gd name="connsiteX155" fmla="*/ 3418757 w 5563679"/>
              <a:gd name="connsiteY155" fmla="*/ 4707522 h 5550115"/>
              <a:gd name="connsiteX156" fmla="*/ 3299870 w 5563679"/>
              <a:gd name="connsiteY156" fmla="*/ 4786326 h 5550115"/>
              <a:gd name="connsiteX157" fmla="*/ 3290106 w 5563679"/>
              <a:gd name="connsiteY157" fmla="*/ 4834686 h 5550115"/>
              <a:gd name="connsiteX158" fmla="*/ 3290106 w 5563679"/>
              <a:gd name="connsiteY158" fmla="*/ 5421088 h 5550115"/>
              <a:gd name="connsiteX159" fmla="*/ 3161079 w 5563679"/>
              <a:gd name="connsiteY159" fmla="*/ 5550115 h 5550115"/>
              <a:gd name="connsiteX160" fmla="*/ 3161080 w 5563679"/>
              <a:gd name="connsiteY160" fmla="*/ 5550114 h 5550115"/>
              <a:gd name="connsiteX161" fmla="*/ 3032053 w 5563679"/>
              <a:gd name="connsiteY161" fmla="*/ 5421087 h 5550115"/>
              <a:gd name="connsiteX162" fmla="*/ 3032053 w 5563679"/>
              <a:gd name="connsiteY162" fmla="*/ 2265528 h 5550115"/>
              <a:gd name="connsiteX163" fmla="*/ 3032052 w 5563679"/>
              <a:gd name="connsiteY163" fmla="*/ 4524125 h 5550115"/>
              <a:gd name="connsiteX164" fmla="*/ 3021914 w 5563679"/>
              <a:gd name="connsiteY164" fmla="*/ 4473906 h 5550115"/>
              <a:gd name="connsiteX165" fmla="*/ 2903026 w 5563679"/>
              <a:gd name="connsiteY165" fmla="*/ 4395102 h 5550115"/>
              <a:gd name="connsiteX166" fmla="*/ 2784139 w 5563679"/>
              <a:gd name="connsiteY166" fmla="*/ 4473906 h 5550115"/>
              <a:gd name="connsiteX167" fmla="*/ 2780541 w 5563679"/>
              <a:gd name="connsiteY167" fmla="*/ 4491725 h 5550115"/>
              <a:gd name="connsiteX168" fmla="*/ 2780541 w 5563679"/>
              <a:gd name="connsiteY168" fmla="*/ 4800671 h 5550115"/>
              <a:gd name="connsiteX169" fmla="*/ 2651514 w 5563679"/>
              <a:gd name="connsiteY169" fmla="*/ 4929698 h 5550115"/>
              <a:gd name="connsiteX170" fmla="*/ 2651515 w 5563679"/>
              <a:gd name="connsiteY170" fmla="*/ 4929697 h 5550115"/>
              <a:gd name="connsiteX171" fmla="*/ 2522488 w 5563679"/>
              <a:gd name="connsiteY171" fmla="*/ 4800670 h 5550115"/>
              <a:gd name="connsiteX172" fmla="*/ 2522488 w 5563679"/>
              <a:gd name="connsiteY172" fmla="*/ 4753932 h 5550115"/>
              <a:gd name="connsiteX173" fmla="*/ 2503819 w 5563679"/>
              <a:gd name="connsiteY173" fmla="*/ 4721390 h 5550115"/>
              <a:gd name="connsiteX174" fmla="*/ 2426754 w 5563679"/>
              <a:gd name="connsiteY174" fmla="*/ 4674946 h 5550115"/>
              <a:gd name="connsiteX175" fmla="*/ 2403274 w 5563679"/>
              <a:gd name="connsiteY175" fmla="*/ 4672579 h 5550115"/>
              <a:gd name="connsiteX176" fmla="*/ 2403274 w 5563679"/>
              <a:gd name="connsiteY176" fmla="*/ 4671841 h 5550115"/>
              <a:gd name="connsiteX177" fmla="*/ 2355204 w 5563679"/>
              <a:gd name="connsiteY177" fmla="*/ 4662137 h 5550115"/>
              <a:gd name="connsiteX178" fmla="*/ 2276401 w 5563679"/>
              <a:gd name="connsiteY178" fmla="*/ 4543249 h 5550115"/>
              <a:gd name="connsiteX179" fmla="*/ 2276401 w 5563679"/>
              <a:gd name="connsiteY179" fmla="*/ 4429265 h 5550115"/>
              <a:gd name="connsiteX180" fmla="*/ 2268012 w 5563679"/>
              <a:gd name="connsiteY180" fmla="*/ 4387715 h 5550115"/>
              <a:gd name="connsiteX181" fmla="*/ 2149125 w 5563679"/>
              <a:gd name="connsiteY181" fmla="*/ 4308911 h 5550115"/>
              <a:gd name="connsiteX182" fmla="*/ 2030238 w 5563679"/>
              <a:gd name="connsiteY182" fmla="*/ 4387715 h 5550115"/>
              <a:gd name="connsiteX183" fmla="*/ 2028048 w 5563679"/>
              <a:gd name="connsiteY183" fmla="*/ 4398560 h 5550115"/>
              <a:gd name="connsiteX184" fmla="*/ 2028048 w 5563679"/>
              <a:gd name="connsiteY184" fmla="*/ 4551963 h 5550115"/>
              <a:gd name="connsiteX185" fmla="*/ 1949245 w 5563679"/>
              <a:gd name="connsiteY185" fmla="*/ 4670851 h 5550115"/>
              <a:gd name="connsiteX186" fmla="*/ 1901175 w 5563679"/>
              <a:gd name="connsiteY186" fmla="*/ 4680555 h 5550115"/>
              <a:gd name="connsiteX187" fmla="*/ 1901175 w 5563679"/>
              <a:gd name="connsiteY187" fmla="*/ 4681293 h 5550115"/>
              <a:gd name="connsiteX188" fmla="*/ 1877695 w 5563679"/>
              <a:gd name="connsiteY188" fmla="*/ 4683660 h 5550115"/>
              <a:gd name="connsiteX189" fmla="*/ 1777966 w 5563679"/>
              <a:gd name="connsiteY189" fmla="*/ 4769609 h 5550115"/>
              <a:gd name="connsiteX190" fmla="*/ 1775762 w 5563679"/>
              <a:gd name="connsiteY190" fmla="*/ 4782099 h 5550115"/>
              <a:gd name="connsiteX191" fmla="*/ 1775762 w 5563679"/>
              <a:gd name="connsiteY191" fmla="*/ 4916007 h 5550115"/>
              <a:gd name="connsiteX192" fmla="*/ 1646735 w 5563679"/>
              <a:gd name="connsiteY192" fmla="*/ 5045034 h 5550115"/>
              <a:gd name="connsiteX193" fmla="*/ 1646736 w 5563679"/>
              <a:gd name="connsiteY193" fmla="*/ 5045033 h 5550115"/>
              <a:gd name="connsiteX194" fmla="*/ 1517709 w 5563679"/>
              <a:gd name="connsiteY194" fmla="*/ 4916006 h 5550115"/>
              <a:gd name="connsiteX195" fmla="*/ 1517709 w 5563679"/>
              <a:gd name="connsiteY195" fmla="*/ 4550752 h 5550115"/>
              <a:gd name="connsiteX196" fmla="*/ 1515505 w 5563679"/>
              <a:gd name="connsiteY196" fmla="*/ 4538262 h 5550115"/>
              <a:gd name="connsiteX197" fmla="*/ 1415776 w 5563679"/>
              <a:gd name="connsiteY197" fmla="*/ 4452313 h 5550115"/>
              <a:gd name="connsiteX198" fmla="*/ 1392296 w 5563679"/>
              <a:gd name="connsiteY198" fmla="*/ 4449946 h 5550115"/>
              <a:gd name="connsiteX199" fmla="*/ 1392296 w 5563679"/>
              <a:gd name="connsiteY199" fmla="*/ 4449208 h 5550115"/>
              <a:gd name="connsiteX200" fmla="*/ 1344226 w 5563679"/>
              <a:gd name="connsiteY200" fmla="*/ 4439504 h 5550115"/>
              <a:gd name="connsiteX201" fmla="*/ 1265423 w 5563679"/>
              <a:gd name="connsiteY201" fmla="*/ 4320616 h 5550115"/>
              <a:gd name="connsiteX202" fmla="*/ 1265423 w 5563679"/>
              <a:gd name="connsiteY202" fmla="*/ 3944241 h 5550115"/>
              <a:gd name="connsiteX203" fmla="*/ 1257034 w 5563679"/>
              <a:gd name="connsiteY203" fmla="*/ 3902691 h 5550115"/>
              <a:gd name="connsiteX204" fmla="*/ 1138147 w 5563679"/>
              <a:gd name="connsiteY204" fmla="*/ 3823887 h 5550115"/>
              <a:gd name="connsiteX205" fmla="*/ 1019260 w 5563679"/>
              <a:gd name="connsiteY205" fmla="*/ 3902691 h 5550115"/>
              <a:gd name="connsiteX206" fmla="*/ 1016586 w 5563679"/>
              <a:gd name="connsiteY206" fmla="*/ 3915934 h 5550115"/>
              <a:gd name="connsiteX207" fmla="*/ 1016586 w 5563679"/>
              <a:gd name="connsiteY207" fmla="*/ 3976598 h 5550115"/>
              <a:gd name="connsiteX208" fmla="*/ 887559 w 5563679"/>
              <a:gd name="connsiteY208" fmla="*/ 4105625 h 5550115"/>
              <a:gd name="connsiteX209" fmla="*/ 887560 w 5563679"/>
              <a:gd name="connsiteY209" fmla="*/ 4105624 h 5550115"/>
              <a:gd name="connsiteX210" fmla="*/ 758533 w 5563679"/>
              <a:gd name="connsiteY210" fmla="*/ 3976597 h 5550115"/>
              <a:gd name="connsiteX211" fmla="*/ 758533 w 5563679"/>
              <a:gd name="connsiteY211" fmla="*/ 3835817 h 5550115"/>
              <a:gd name="connsiteX212" fmla="*/ 737116 w 5563679"/>
              <a:gd name="connsiteY212" fmla="*/ 3798485 h 5550115"/>
              <a:gd name="connsiteX213" fmla="*/ 660051 w 5563679"/>
              <a:gd name="connsiteY213" fmla="*/ 3752041 h 5550115"/>
              <a:gd name="connsiteX214" fmla="*/ 636571 w 5563679"/>
              <a:gd name="connsiteY214" fmla="*/ 3749674 h 5550115"/>
              <a:gd name="connsiteX215" fmla="*/ 636571 w 5563679"/>
              <a:gd name="connsiteY215" fmla="*/ 3748936 h 5550115"/>
              <a:gd name="connsiteX216" fmla="*/ 588501 w 5563679"/>
              <a:gd name="connsiteY216" fmla="*/ 3739232 h 5550115"/>
              <a:gd name="connsiteX217" fmla="*/ 509698 w 5563679"/>
              <a:gd name="connsiteY217" fmla="*/ 3620344 h 5550115"/>
              <a:gd name="connsiteX218" fmla="*/ 509698 w 5563679"/>
              <a:gd name="connsiteY218" fmla="*/ 2675086 h 5550115"/>
              <a:gd name="connsiteX219" fmla="*/ 501309 w 5563679"/>
              <a:gd name="connsiteY219" fmla="*/ 2633537 h 5550115"/>
              <a:gd name="connsiteX220" fmla="*/ 382422 w 5563679"/>
              <a:gd name="connsiteY220" fmla="*/ 2554733 h 5550115"/>
              <a:gd name="connsiteX221" fmla="*/ 263535 w 5563679"/>
              <a:gd name="connsiteY221" fmla="*/ 2633537 h 5550115"/>
              <a:gd name="connsiteX222" fmla="*/ 258053 w 5563679"/>
              <a:gd name="connsiteY222" fmla="*/ 2660688 h 5550115"/>
              <a:gd name="connsiteX223" fmla="*/ 258053 w 5563679"/>
              <a:gd name="connsiteY223" fmla="*/ 2715723 h 5550115"/>
              <a:gd name="connsiteX224" fmla="*/ 129026 w 5563679"/>
              <a:gd name="connsiteY224" fmla="*/ 2844750 h 5550115"/>
              <a:gd name="connsiteX225" fmla="*/ 129027 w 5563679"/>
              <a:gd name="connsiteY225" fmla="*/ 2844749 h 5550115"/>
              <a:gd name="connsiteX226" fmla="*/ 0 w 5563679"/>
              <a:gd name="connsiteY226" fmla="*/ 2715722 h 5550115"/>
              <a:gd name="connsiteX227" fmla="*/ 0 w 5563679"/>
              <a:gd name="connsiteY227" fmla="*/ 2265528 h 5550115"/>
              <a:gd name="connsiteX228" fmla="*/ 0 w 5563679"/>
              <a:gd name="connsiteY228" fmla="*/ 546839 h 5550115"/>
              <a:gd name="connsiteX229" fmla="*/ 12233 w 5563679"/>
              <a:gd name="connsiteY229" fmla="*/ 526676 h 5550115"/>
              <a:gd name="connsiteX230" fmla="*/ 111797 w 5563679"/>
              <a:gd name="connsiteY230" fmla="*/ 479722 h 5550115"/>
              <a:gd name="connsiteX231" fmla="*/ 230684 w 5563679"/>
              <a:gd name="connsiteY231" fmla="*/ 558526 h 5550115"/>
              <a:gd name="connsiteX232" fmla="*/ 232874 w 5563679"/>
              <a:gd name="connsiteY232" fmla="*/ 569371 h 5550115"/>
              <a:gd name="connsiteX233" fmla="*/ 232874 w 5563679"/>
              <a:gd name="connsiteY233" fmla="*/ 722774 h 5550115"/>
              <a:gd name="connsiteX234" fmla="*/ 311677 w 5563679"/>
              <a:gd name="connsiteY234" fmla="*/ 841662 h 5550115"/>
              <a:gd name="connsiteX235" fmla="*/ 359747 w 5563679"/>
              <a:gd name="connsiteY235" fmla="*/ 851366 h 5550115"/>
              <a:gd name="connsiteX236" fmla="*/ 359747 w 5563679"/>
              <a:gd name="connsiteY236" fmla="*/ 852104 h 5550115"/>
              <a:gd name="connsiteX237" fmla="*/ 383227 w 5563679"/>
              <a:gd name="connsiteY237" fmla="*/ 854471 h 5550115"/>
              <a:gd name="connsiteX238" fmla="*/ 482956 w 5563679"/>
              <a:gd name="connsiteY238" fmla="*/ 940420 h 5550115"/>
              <a:gd name="connsiteX239" fmla="*/ 485160 w 5563679"/>
              <a:gd name="connsiteY239" fmla="*/ 952910 h 5550115"/>
              <a:gd name="connsiteX240" fmla="*/ 485160 w 5563679"/>
              <a:gd name="connsiteY240" fmla="*/ 1086818 h 5550115"/>
              <a:gd name="connsiteX241" fmla="*/ 614186 w 5563679"/>
              <a:gd name="connsiteY241" fmla="*/ 1215845 h 5550115"/>
              <a:gd name="connsiteX242" fmla="*/ 614185 w 5563679"/>
              <a:gd name="connsiteY242" fmla="*/ 1215844 h 5550115"/>
              <a:gd name="connsiteX243" fmla="*/ 743212 w 5563679"/>
              <a:gd name="connsiteY243" fmla="*/ 1086817 h 5550115"/>
              <a:gd name="connsiteX244" fmla="*/ 743212 w 5563679"/>
              <a:gd name="connsiteY244" fmla="*/ 721563 h 5550115"/>
              <a:gd name="connsiteX245" fmla="*/ 745416 w 5563679"/>
              <a:gd name="connsiteY245" fmla="*/ 709073 h 5550115"/>
              <a:gd name="connsiteX246" fmla="*/ 845145 w 5563679"/>
              <a:gd name="connsiteY246" fmla="*/ 623124 h 5550115"/>
              <a:gd name="connsiteX247" fmla="*/ 868625 w 5563679"/>
              <a:gd name="connsiteY247" fmla="*/ 620757 h 5550115"/>
              <a:gd name="connsiteX248" fmla="*/ 868625 w 5563679"/>
              <a:gd name="connsiteY248" fmla="*/ 620019 h 5550115"/>
              <a:gd name="connsiteX249" fmla="*/ 916695 w 5563679"/>
              <a:gd name="connsiteY249" fmla="*/ 610315 h 5550115"/>
              <a:gd name="connsiteX250" fmla="*/ 995498 w 5563679"/>
              <a:gd name="connsiteY250" fmla="*/ 491427 h 5550115"/>
              <a:gd name="connsiteX251" fmla="*/ 995498 w 5563679"/>
              <a:gd name="connsiteY251" fmla="*/ 115052 h 5550115"/>
              <a:gd name="connsiteX252" fmla="*/ 1003887 w 5563679"/>
              <a:gd name="connsiteY252" fmla="*/ 73502 h 5550115"/>
              <a:gd name="connsiteX253" fmla="*/ 1084406 w 5563679"/>
              <a:gd name="connsiteY253" fmla="*/ 499 h 5550115"/>
              <a:gd name="connsiteX254" fmla="*/ 1087705 w 5563679"/>
              <a:gd name="connsiteY254" fmla="*/ 0 h 5550115"/>
              <a:gd name="connsiteX0" fmla="*/ 1087705 w 5563679"/>
              <a:gd name="connsiteY0" fmla="*/ 0 h 5550115"/>
              <a:gd name="connsiteX1" fmla="*/ 1157844 w 5563679"/>
              <a:gd name="connsiteY1" fmla="*/ 0 h 5550115"/>
              <a:gd name="connsiteX2" fmla="*/ 1161143 w 5563679"/>
              <a:gd name="connsiteY2" fmla="*/ 499 h 5550115"/>
              <a:gd name="connsiteX3" fmla="*/ 1241661 w 5563679"/>
              <a:gd name="connsiteY3" fmla="*/ 73502 h 5550115"/>
              <a:gd name="connsiteX4" fmla="*/ 1244335 w 5563679"/>
              <a:gd name="connsiteY4" fmla="*/ 86745 h 5550115"/>
              <a:gd name="connsiteX5" fmla="*/ 1244335 w 5563679"/>
              <a:gd name="connsiteY5" fmla="*/ 147409 h 5550115"/>
              <a:gd name="connsiteX6" fmla="*/ 1373362 w 5563679"/>
              <a:gd name="connsiteY6" fmla="*/ 276436 h 5550115"/>
              <a:gd name="connsiteX7" fmla="*/ 1373361 w 5563679"/>
              <a:gd name="connsiteY7" fmla="*/ 276435 h 5550115"/>
              <a:gd name="connsiteX8" fmla="*/ 1390772 w 5563679"/>
              <a:gd name="connsiteY8" fmla="*/ 272920 h 5550115"/>
              <a:gd name="connsiteX9" fmla="*/ 1399039 w 5563679"/>
              <a:gd name="connsiteY9" fmla="*/ 274589 h 5550115"/>
              <a:gd name="connsiteX10" fmla="*/ 1399039 w 5563679"/>
              <a:gd name="connsiteY10" fmla="*/ 275327 h 5550115"/>
              <a:gd name="connsiteX11" fmla="*/ 1422519 w 5563679"/>
              <a:gd name="connsiteY11" fmla="*/ 277694 h 5550115"/>
              <a:gd name="connsiteX12" fmla="*/ 1522248 w 5563679"/>
              <a:gd name="connsiteY12" fmla="*/ 363643 h 5550115"/>
              <a:gd name="connsiteX13" fmla="*/ 1522268 w 5563679"/>
              <a:gd name="connsiteY13" fmla="*/ 363756 h 5550115"/>
              <a:gd name="connsiteX14" fmla="*/ 1522268 w 5563679"/>
              <a:gd name="connsiteY14" fmla="*/ 923549 h 5550115"/>
              <a:gd name="connsiteX15" fmla="*/ 1601071 w 5563679"/>
              <a:gd name="connsiteY15" fmla="*/ 1042437 h 5550115"/>
              <a:gd name="connsiteX16" fmla="*/ 1649141 w 5563679"/>
              <a:gd name="connsiteY16" fmla="*/ 1052141 h 5550115"/>
              <a:gd name="connsiteX17" fmla="*/ 1649141 w 5563679"/>
              <a:gd name="connsiteY17" fmla="*/ 1052879 h 5550115"/>
              <a:gd name="connsiteX18" fmla="*/ 1672621 w 5563679"/>
              <a:gd name="connsiteY18" fmla="*/ 1055246 h 5550115"/>
              <a:gd name="connsiteX19" fmla="*/ 1772350 w 5563679"/>
              <a:gd name="connsiteY19" fmla="*/ 1141195 h 5550115"/>
              <a:gd name="connsiteX20" fmla="*/ 1772601 w 5563679"/>
              <a:gd name="connsiteY20" fmla="*/ 1142618 h 5550115"/>
              <a:gd name="connsiteX21" fmla="*/ 1772601 w 5563679"/>
              <a:gd name="connsiteY21" fmla="*/ 1410943 h 5550115"/>
              <a:gd name="connsiteX22" fmla="*/ 1901628 w 5563679"/>
              <a:gd name="connsiteY22" fmla="*/ 1539970 h 5550115"/>
              <a:gd name="connsiteX23" fmla="*/ 1901627 w 5563679"/>
              <a:gd name="connsiteY23" fmla="*/ 1539969 h 5550115"/>
              <a:gd name="connsiteX24" fmla="*/ 2030654 w 5563679"/>
              <a:gd name="connsiteY24" fmla="*/ 1410942 h 5550115"/>
              <a:gd name="connsiteX25" fmla="*/ 2030654 w 5563679"/>
              <a:gd name="connsiteY25" fmla="*/ 1130923 h 5550115"/>
              <a:gd name="connsiteX26" fmla="*/ 2032657 w 5563679"/>
              <a:gd name="connsiteY26" fmla="*/ 1119572 h 5550115"/>
              <a:gd name="connsiteX27" fmla="*/ 2132386 w 5563679"/>
              <a:gd name="connsiteY27" fmla="*/ 1033623 h 5550115"/>
              <a:gd name="connsiteX28" fmla="*/ 2155866 w 5563679"/>
              <a:gd name="connsiteY28" fmla="*/ 1031256 h 5550115"/>
              <a:gd name="connsiteX29" fmla="*/ 2155866 w 5563679"/>
              <a:gd name="connsiteY29" fmla="*/ 1030518 h 5550115"/>
              <a:gd name="connsiteX30" fmla="*/ 2203936 w 5563679"/>
              <a:gd name="connsiteY30" fmla="*/ 1020814 h 5550115"/>
              <a:gd name="connsiteX31" fmla="*/ 2282739 w 5563679"/>
              <a:gd name="connsiteY31" fmla="*/ 901926 h 5550115"/>
              <a:gd name="connsiteX32" fmla="*/ 2282739 w 5563679"/>
              <a:gd name="connsiteY32" fmla="*/ 811796 h 5550115"/>
              <a:gd name="connsiteX33" fmla="*/ 2291128 w 5563679"/>
              <a:gd name="connsiteY33" fmla="*/ 770246 h 5550115"/>
              <a:gd name="connsiteX34" fmla="*/ 2410015 w 5563679"/>
              <a:gd name="connsiteY34" fmla="*/ 691442 h 5550115"/>
              <a:gd name="connsiteX35" fmla="*/ 2528902 w 5563679"/>
              <a:gd name="connsiteY35" fmla="*/ 770246 h 5550115"/>
              <a:gd name="connsiteX36" fmla="*/ 2531092 w 5563679"/>
              <a:gd name="connsiteY36" fmla="*/ 781090 h 5550115"/>
              <a:gd name="connsiteX37" fmla="*/ 2531092 w 5563679"/>
              <a:gd name="connsiteY37" fmla="*/ 1021960 h 5550115"/>
              <a:gd name="connsiteX38" fmla="*/ 2609895 w 5563679"/>
              <a:gd name="connsiteY38" fmla="*/ 1140848 h 5550115"/>
              <a:gd name="connsiteX39" fmla="*/ 2657965 w 5563679"/>
              <a:gd name="connsiteY39" fmla="*/ 1150552 h 5550115"/>
              <a:gd name="connsiteX40" fmla="*/ 2657965 w 5563679"/>
              <a:gd name="connsiteY40" fmla="*/ 1151290 h 5550115"/>
              <a:gd name="connsiteX41" fmla="*/ 2681445 w 5563679"/>
              <a:gd name="connsiteY41" fmla="*/ 1153657 h 5550115"/>
              <a:gd name="connsiteX42" fmla="*/ 2781174 w 5563679"/>
              <a:gd name="connsiteY42" fmla="*/ 1239606 h 5550115"/>
              <a:gd name="connsiteX43" fmla="*/ 2781426 w 5563679"/>
              <a:gd name="connsiteY43" fmla="*/ 1241035 h 5550115"/>
              <a:gd name="connsiteX44" fmla="*/ 2781426 w 5563679"/>
              <a:gd name="connsiteY44" fmla="*/ 1345676 h 5550115"/>
              <a:gd name="connsiteX45" fmla="*/ 2910453 w 5563679"/>
              <a:gd name="connsiteY45" fmla="*/ 1474703 h 5550115"/>
              <a:gd name="connsiteX46" fmla="*/ 2910452 w 5563679"/>
              <a:gd name="connsiteY46" fmla="*/ 1474702 h 5550115"/>
              <a:gd name="connsiteX47" fmla="*/ 3039479 w 5563679"/>
              <a:gd name="connsiteY47" fmla="*/ 1345675 h 5550115"/>
              <a:gd name="connsiteX48" fmla="*/ 3039480 w 5563679"/>
              <a:gd name="connsiteY48" fmla="*/ 1362198 h 5550115"/>
              <a:gd name="connsiteX49" fmla="*/ 3049618 w 5563679"/>
              <a:gd name="connsiteY49" fmla="*/ 1311979 h 5550115"/>
              <a:gd name="connsiteX50" fmla="*/ 3168506 w 5563679"/>
              <a:gd name="connsiteY50" fmla="*/ 1233175 h 5550115"/>
              <a:gd name="connsiteX51" fmla="*/ 3287393 w 5563679"/>
              <a:gd name="connsiteY51" fmla="*/ 1311979 h 5550115"/>
              <a:gd name="connsiteX52" fmla="*/ 3297157 w 5563679"/>
              <a:gd name="connsiteY52" fmla="*/ 1360339 h 5550115"/>
              <a:gd name="connsiteX53" fmla="*/ 3297157 w 5563679"/>
              <a:gd name="connsiteY53" fmla="*/ 1946741 h 5550115"/>
              <a:gd name="connsiteX54" fmla="*/ 3426184 w 5563679"/>
              <a:gd name="connsiteY54" fmla="*/ 2075768 h 5550115"/>
              <a:gd name="connsiteX55" fmla="*/ 3426183 w 5563679"/>
              <a:gd name="connsiteY55" fmla="*/ 2075767 h 5550115"/>
              <a:gd name="connsiteX56" fmla="*/ 3555210 w 5563679"/>
              <a:gd name="connsiteY56" fmla="*/ 1946740 h 5550115"/>
              <a:gd name="connsiteX57" fmla="*/ 3555211 w 5563679"/>
              <a:gd name="connsiteY57" fmla="*/ 1049778 h 5550115"/>
              <a:gd name="connsiteX58" fmla="*/ 3565349 w 5563679"/>
              <a:gd name="connsiteY58" fmla="*/ 999559 h 5550115"/>
              <a:gd name="connsiteX59" fmla="*/ 3684237 w 5563679"/>
              <a:gd name="connsiteY59" fmla="*/ 920755 h 5550115"/>
              <a:gd name="connsiteX60" fmla="*/ 3803124 w 5563679"/>
              <a:gd name="connsiteY60" fmla="*/ 999559 h 5550115"/>
              <a:gd name="connsiteX61" fmla="*/ 3806722 w 5563679"/>
              <a:gd name="connsiteY61" fmla="*/ 1017378 h 5550115"/>
              <a:gd name="connsiteX62" fmla="*/ 3806722 w 5563679"/>
              <a:gd name="connsiteY62" fmla="*/ 1326324 h 5550115"/>
              <a:gd name="connsiteX63" fmla="*/ 3935749 w 5563679"/>
              <a:gd name="connsiteY63" fmla="*/ 1455351 h 5550115"/>
              <a:gd name="connsiteX64" fmla="*/ 3935748 w 5563679"/>
              <a:gd name="connsiteY64" fmla="*/ 1455350 h 5550115"/>
              <a:gd name="connsiteX65" fmla="*/ 4064775 w 5563679"/>
              <a:gd name="connsiteY65" fmla="*/ 1326323 h 5550115"/>
              <a:gd name="connsiteX66" fmla="*/ 4064775 w 5563679"/>
              <a:gd name="connsiteY66" fmla="*/ 1279585 h 5550115"/>
              <a:gd name="connsiteX67" fmla="*/ 4083444 w 5563679"/>
              <a:gd name="connsiteY67" fmla="*/ 1247043 h 5550115"/>
              <a:gd name="connsiteX68" fmla="*/ 4160509 w 5563679"/>
              <a:gd name="connsiteY68" fmla="*/ 1200599 h 5550115"/>
              <a:gd name="connsiteX69" fmla="*/ 4183989 w 5563679"/>
              <a:gd name="connsiteY69" fmla="*/ 1198232 h 5550115"/>
              <a:gd name="connsiteX70" fmla="*/ 4183989 w 5563679"/>
              <a:gd name="connsiteY70" fmla="*/ 1197494 h 5550115"/>
              <a:gd name="connsiteX71" fmla="*/ 4232059 w 5563679"/>
              <a:gd name="connsiteY71" fmla="*/ 1187790 h 5550115"/>
              <a:gd name="connsiteX72" fmla="*/ 4310862 w 5563679"/>
              <a:gd name="connsiteY72" fmla="*/ 1068902 h 5550115"/>
              <a:gd name="connsiteX73" fmla="*/ 4310862 w 5563679"/>
              <a:gd name="connsiteY73" fmla="*/ 954918 h 5550115"/>
              <a:gd name="connsiteX74" fmla="*/ 4319251 w 5563679"/>
              <a:gd name="connsiteY74" fmla="*/ 913368 h 5550115"/>
              <a:gd name="connsiteX75" fmla="*/ 4438138 w 5563679"/>
              <a:gd name="connsiteY75" fmla="*/ 834564 h 5550115"/>
              <a:gd name="connsiteX76" fmla="*/ 4557025 w 5563679"/>
              <a:gd name="connsiteY76" fmla="*/ 913368 h 5550115"/>
              <a:gd name="connsiteX77" fmla="*/ 4559215 w 5563679"/>
              <a:gd name="connsiteY77" fmla="*/ 924213 h 5550115"/>
              <a:gd name="connsiteX78" fmla="*/ 4559215 w 5563679"/>
              <a:gd name="connsiteY78" fmla="*/ 1077616 h 5550115"/>
              <a:gd name="connsiteX79" fmla="*/ 4638018 w 5563679"/>
              <a:gd name="connsiteY79" fmla="*/ 1196504 h 5550115"/>
              <a:gd name="connsiteX80" fmla="*/ 4686088 w 5563679"/>
              <a:gd name="connsiteY80" fmla="*/ 1206208 h 5550115"/>
              <a:gd name="connsiteX81" fmla="*/ 4686088 w 5563679"/>
              <a:gd name="connsiteY81" fmla="*/ 1206946 h 5550115"/>
              <a:gd name="connsiteX82" fmla="*/ 4709568 w 5563679"/>
              <a:gd name="connsiteY82" fmla="*/ 1209313 h 5550115"/>
              <a:gd name="connsiteX83" fmla="*/ 4809296 w 5563679"/>
              <a:gd name="connsiteY83" fmla="*/ 1295262 h 5550115"/>
              <a:gd name="connsiteX84" fmla="*/ 4811500 w 5563679"/>
              <a:gd name="connsiteY84" fmla="*/ 1307752 h 5550115"/>
              <a:gd name="connsiteX85" fmla="*/ 4811500 w 5563679"/>
              <a:gd name="connsiteY85" fmla="*/ 1441660 h 5550115"/>
              <a:gd name="connsiteX86" fmla="*/ 4940527 w 5563679"/>
              <a:gd name="connsiteY86" fmla="*/ 1570687 h 5550115"/>
              <a:gd name="connsiteX87" fmla="*/ 4940526 w 5563679"/>
              <a:gd name="connsiteY87" fmla="*/ 1570686 h 5550115"/>
              <a:gd name="connsiteX88" fmla="*/ 5069553 w 5563679"/>
              <a:gd name="connsiteY88" fmla="*/ 1441659 h 5550115"/>
              <a:gd name="connsiteX89" fmla="*/ 5069553 w 5563679"/>
              <a:gd name="connsiteY89" fmla="*/ 1076405 h 5550115"/>
              <a:gd name="connsiteX90" fmla="*/ 5071757 w 5563679"/>
              <a:gd name="connsiteY90" fmla="*/ 1063915 h 5550115"/>
              <a:gd name="connsiteX91" fmla="*/ 5171486 w 5563679"/>
              <a:gd name="connsiteY91" fmla="*/ 977966 h 5550115"/>
              <a:gd name="connsiteX92" fmla="*/ 5194966 w 5563679"/>
              <a:gd name="connsiteY92" fmla="*/ 975599 h 5550115"/>
              <a:gd name="connsiteX93" fmla="*/ 5194966 w 5563679"/>
              <a:gd name="connsiteY93" fmla="*/ 974861 h 5550115"/>
              <a:gd name="connsiteX94" fmla="*/ 5243036 w 5563679"/>
              <a:gd name="connsiteY94" fmla="*/ 965157 h 5550115"/>
              <a:gd name="connsiteX95" fmla="*/ 5321839 w 5563679"/>
              <a:gd name="connsiteY95" fmla="*/ 846269 h 5550115"/>
              <a:gd name="connsiteX96" fmla="*/ 5321839 w 5563679"/>
              <a:gd name="connsiteY96" fmla="*/ 469894 h 5550115"/>
              <a:gd name="connsiteX97" fmla="*/ 5330228 w 5563679"/>
              <a:gd name="connsiteY97" fmla="*/ 428344 h 5550115"/>
              <a:gd name="connsiteX98" fmla="*/ 5449115 w 5563679"/>
              <a:gd name="connsiteY98" fmla="*/ 349540 h 5550115"/>
              <a:gd name="connsiteX99" fmla="*/ 5548678 w 5563679"/>
              <a:gd name="connsiteY99" fmla="*/ 396494 h 5550115"/>
              <a:gd name="connsiteX100" fmla="*/ 5562692 w 5563679"/>
              <a:gd name="connsiteY100" fmla="*/ 419592 h 5550115"/>
              <a:gd name="connsiteX101" fmla="*/ 5562692 w 5563679"/>
              <a:gd name="connsiteY101" fmla="*/ 2265528 h 5550115"/>
              <a:gd name="connsiteX102" fmla="*/ 5563679 w 5563679"/>
              <a:gd name="connsiteY102" fmla="*/ 2265528 h 5550115"/>
              <a:gd name="connsiteX103" fmla="*/ 5563679 w 5563679"/>
              <a:gd name="connsiteY103" fmla="*/ 3341998 h 5550115"/>
              <a:gd name="connsiteX104" fmla="*/ 5484876 w 5563679"/>
              <a:gd name="connsiteY104" fmla="*/ 3460886 h 5550115"/>
              <a:gd name="connsiteX105" fmla="*/ 5436806 w 5563679"/>
              <a:gd name="connsiteY105" fmla="*/ 3470590 h 5550115"/>
              <a:gd name="connsiteX106" fmla="*/ 5436806 w 5563679"/>
              <a:gd name="connsiteY106" fmla="*/ 3471328 h 5550115"/>
              <a:gd name="connsiteX107" fmla="*/ 5413326 w 5563679"/>
              <a:gd name="connsiteY107" fmla="*/ 3473695 h 5550115"/>
              <a:gd name="connsiteX108" fmla="*/ 5336262 w 5563679"/>
              <a:gd name="connsiteY108" fmla="*/ 3520139 h 5550115"/>
              <a:gd name="connsiteX109" fmla="*/ 5315097 w 5563679"/>
              <a:gd name="connsiteY109" fmla="*/ 3557030 h 5550115"/>
              <a:gd name="connsiteX110" fmla="*/ 5315097 w 5563679"/>
              <a:gd name="connsiteY110" fmla="*/ 3620344 h 5550115"/>
              <a:gd name="connsiteX111" fmla="*/ 5236294 w 5563679"/>
              <a:gd name="connsiteY111" fmla="*/ 3739232 h 5550115"/>
              <a:gd name="connsiteX112" fmla="*/ 5188224 w 5563679"/>
              <a:gd name="connsiteY112" fmla="*/ 3748936 h 5550115"/>
              <a:gd name="connsiteX113" fmla="*/ 5188224 w 5563679"/>
              <a:gd name="connsiteY113" fmla="*/ 3749674 h 5550115"/>
              <a:gd name="connsiteX114" fmla="*/ 5164744 w 5563679"/>
              <a:gd name="connsiteY114" fmla="*/ 3752041 h 5550115"/>
              <a:gd name="connsiteX115" fmla="*/ 5065015 w 5563679"/>
              <a:gd name="connsiteY115" fmla="*/ 3837990 h 5550115"/>
              <a:gd name="connsiteX116" fmla="*/ 5064995 w 5563679"/>
              <a:gd name="connsiteY116" fmla="*/ 3838103 h 5550115"/>
              <a:gd name="connsiteX117" fmla="*/ 5064995 w 5563679"/>
              <a:gd name="connsiteY117" fmla="*/ 4397896 h 5550115"/>
              <a:gd name="connsiteX118" fmla="*/ 4986192 w 5563679"/>
              <a:gd name="connsiteY118" fmla="*/ 4516784 h 5550115"/>
              <a:gd name="connsiteX119" fmla="*/ 4938122 w 5563679"/>
              <a:gd name="connsiteY119" fmla="*/ 4526488 h 5550115"/>
              <a:gd name="connsiteX120" fmla="*/ 4938122 w 5563679"/>
              <a:gd name="connsiteY120" fmla="*/ 4527226 h 5550115"/>
              <a:gd name="connsiteX121" fmla="*/ 4914642 w 5563679"/>
              <a:gd name="connsiteY121" fmla="*/ 4529593 h 5550115"/>
              <a:gd name="connsiteX122" fmla="*/ 4814913 w 5563679"/>
              <a:gd name="connsiteY122" fmla="*/ 4615542 h 5550115"/>
              <a:gd name="connsiteX123" fmla="*/ 4814662 w 5563679"/>
              <a:gd name="connsiteY123" fmla="*/ 4616965 h 5550115"/>
              <a:gd name="connsiteX124" fmla="*/ 4814662 w 5563679"/>
              <a:gd name="connsiteY124" fmla="*/ 4885290 h 5550115"/>
              <a:gd name="connsiteX125" fmla="*/ 4685635 w 5563679"/>
              <a:gd name="connsiteY125" fmla="*/ 5014317 h 5550115"/>
              <a:gd name="connsiteX126" fmla="*/ 4685636 w 5563679"/>
              <a:gd name="connsiteY126" fmla="*/ 5014316 h 5550115"/>
              <a:gd name="connsiteX127" fmla="*/ 4556609 w 5563679"/>
              <a:gd name="connsiteY127" fmla="*/ 4885289 h 5550115"/>
              <a:gd name="connsiteX128" fmla="*/ 4556609 w 5563679"/>
              <a:gd name="connsiteY128" fmla="*/ 4605270 h 5550115"/>
              <a:gd name="connsiteX129" fmla="*/ 4554606 w 5563679"/>
              <a:gd name="connsiteY129" fmla="*/ 4593919 h 5550115"/>
              <a:gd name="connsiteX130" fmla="*/ 4454877 w 5563679"/>
              <a:gd name="connsiteY130" fmla="*/ 4507970 h 5550115"/>
              <a:gd name="connsiteX131" fmla="*/ 4431397 w 5563679"/>
              <a:gd name="connsiteY131" fmla="*/ 4505603 h 5550115"/>
              <a:gd name="connsiteX132" fmla="*/ 4431397 w 5563679"/>
              <a:gd name="connsiteY132" fmla="*/ 4504865 h 5550115"/>
              <a:gd name="connsiteX133" fmla="*/ 4383327 w 5563679"/>
              <a:gd name="connsiteY133" fmla="*/ 4495161 h 5550115"/>
              <a:gd name="connsiteX134" fmla="*/ 4304524 w 5563679"/>
              <a:gd name="connsiteY134" fmla="*/ 4376273 h 5550115"/>
              <a:gd name="connsiteX135" fmla="*/ 4304524 w 5563679"/>
              <a:gd name="connsiteY135" fmla="*/ 4286143 h 5550115"/>
              <a:gd name="connsiteX136" fmla="*/ 4296135 w 5563679"/>
              <a:gd name="connsiteY136" fmla="*/ 4244593 h 5550115"/>
              <a:gd name="connsiteX137" fmla="*/ 4177248 w 5563679"/>
              <a:gd name="connsiteY137" fmla="*/ 4165789 h 5550115"/>
              <a:gd name="connsiteX138" fmla="*/ 4058361 w 5563679"/>
              <a:gd name="connsiteY138" fmla="*/ 4244593 h 5550115"/>
              <a:gd name="connsiteX139" fmla="*/ 4056171 w 5563679"/>
              <a:gd name="connsiteY139" fmla="*/ 4255437 h 5550115"/>
              <a:gd name="connsiteX140" fmla="*/ 4056171 w 5563679"/>
              <a:gd name="connsiteY140" fmla="*/ 4496307 h 5550115"/>
              <a:gd name="connsiteX141" fmla="*/ 3977368 w 5563679"/>
              <a:gd name="connsiteY141" fmla="*/ 4615195 h 5550115"/>
              <a:gd name="connsiteX142" fmla="*/ 3929298 w 5563679"/>
              <a:gd name="connsiteY142" fmla="*/ 4624899 h 5550115"/>
              <a:gd name="connsiteX143" fmla="*/ 3929298 w 5563679"/>
              <a:gd name="connsiteY143" fmla="*/ 4625637 h 5550115"/>
              <a:gd name="connsiteX144" fmla="*/ 3905818 w 5563679"/>
              <a:gd name="connsiteY144" fmla="*/ 4628004 h 5550115"/>
              <a:gd name="connsiteX145" fmla="*/ 3806089 w 5563679"/>
              <a:gd name="connsiteY145" fmla="*/ 4713953 h 5550115"/>
              <a:gd name="connsiteX146" fmla="*/ 3805837 w 5563679"/>
              <a:gd name="connsiteY146" fmla="*/ 4715382 h 5550115"/>
              <a:gd name="connsiteX147" fmla="*/ 3805837 w 5563679"/>
              <a:gd name="connsiteY147" fmla="*/ 4820023 h 5550115"/>
              <a:gd name="connsiteX148" fmla="*/ 3676810 w 5563679"/>
              <a:gd name="connsiteY148" fmla="*/ 4949050 h 5550115"/>
              <a:gd name="connsiteX149" fmla="*/ 3676811 w 5563679"/>
              <a:gd name="connsiteY149" fmla="*/ 4949049 h 5550115"/>
              <a:gd name="connsiteX150" fmla="*/ 3547784 w 5563679"/>
              <a:gd name="connsiteY150" fmla="*/ 4820022 h 5550115"/>
              <a:gd name="connsiteX151" fmla="*/ 3547784 w 5563679"/>
              <a:gd name="connsiteY151" fmla="*/ 2265528 h 5550115"/>
              <a:gd name="connsiteX152" fmla="*/ 3547783 w 5563679"/>
              <a:gd name="connsiteY152" fmla="*/ 4836545 h 5550115"/>
              <a:gd name="connsiteX153" fmla="*/ 3537645 w 5563679"/>
              <a:gd name="connsiteY153" fmla="*/ 4786326 h 5550115"/>
              <a:gd name="connsiteX154" fmla="*/ 3418757 w 5563679"/>
              <a:gd name="connsiteY154" fmla="*/ 4707522 h 5550115"/>
              <a:gd name="connsiteX155" fmla="*/ 3299870 w 5563679"/>
              <a:gd name="connsiteY155" fmla="*/ 4786326 h 5550115"/>
              <a:gd name="connsiteX156" fmla="*/ 3290106 w 5563679"/>
              <a:gd name="connsiteY156" fmla="*/ 4834686 h 5550115"/>
              <a:gd name="connsiteX157" fmla="*/ 3290106 w 5563679"/>
              <a:gd name="connsiteY157" fmla="*/ 5421088 h 5550115"/>
              <a:gd name="connsiteX158" fmla="*/ 3161079 w 5563679"/>
              <a:gd name="connsiteY158" fmla="*/ 5550115 h 5550115"/>
              <a:gd name="connsiteX159" fmla="*/ 3161080 w 5563679"/>
              <a:gd name="connsiteY159" fmla="*/ 5550114 h 5550115"/>
              <a:gd name="connsiteX160" fmla="*/ 3032053 w 5563679"/>
              <a:gd name="connsiteY160" fmla="*/ 5421087 h 5550115"/>
              <a:gd name="connsiteX161" fmla="*/ 3032053 w 5563679"/>
              <a:gd name="connsiteY161" fmla="*/ 2265528 h 5550115"/>
              <a:gd name="connsiteX162" fmla="*/ 3032052 w 5563679"/>
              <a:gd name="connsiteY162" fmla="*/ 4524125 h 5550115"/>
              <a:gd name="connsiteX163" fmla="*/ 3021914 w 5563679"/>
              <a:gd name="connsiteY163" fmla="*/ 4473906 h 5550115"/>
              <a:gd name="connsiteX164" fmla="*/ 2903026 w 5563679"/>
              <a:gd name="connsiteY164" fmla="*/ 4395102 h 5550115"/>
              <a:gd name="connsiteX165" fmla="*/ 2784139 w 5563679"/>
              <a:gd name="connsiteY165" fmla="*/ 4473906 h 5550115"/>
              <a:gd name="connsiteX166" fmla="*/ 2780541 w 5563679"/>
              <a:gd name="connsiteY166" fmla="*/ 4491725 h 5550115"/>
              <a:gd name="connsiteX167" fmla="*/ 2780541 w 5563679"/>
              <a:gd name="connsiteY167" fmla="*/ 4800671 h 5550115"/>
              <a:gd name="connsiteX168" fmla="*/ 2651514 w 5563679"/>
              <a:gd name="connsiteY168" fmla="*/ 4929698 h 5550115"/>
              <a:gd name="connsiteX169" fmla="*/ 2651515 w 5563679"/>
              <a:gd name="connsiteY169" fmla="*/ 4929697 h 5550115"/>
              <a:gd name="connsiteX170" fmla="*/ 2522488 w 5563679"/>
              <a:gd name="connsiteY170" fmla="*/ 4800670 h 5550115"/>
              <a:gd name="connsiteX171" fmla="*/ 2522488 w 5563679"/>
              <a:gd name="connsiteY171" fmla="*/ 4753932 h 5550115"/>
              <a:gd name="connsiteX172" fmla="*/ 2503819 w 5563679"/>
              <a:gd name="connsiteY172" fmla="*/ 4721390 h 5550115"/>
              <a:gd name="connsiteX173" fmla="*/ 2426754 w 5563679"/>
              <a:gd name="connsiteY173" fmla="*/ 4674946 h 5550115"/>
              <a:gd name="connsiteX174" fmla="*/ 2403274 w 5563679"/>
              <a:gd name="connsiteY174" fmla="*/ 4672579 h 5550115"/>
              <a:gd name="connsiteX175" fmla="*/ 2403274 w 5563679"/>
              <a:gd name="connsiteY175" fmla="*/ 4671841 h 5550115"/>
              <a:gd name="connsiteX176" fmla="*/ 2355204 w 5563679"/>
              <a:gd name="connsiteY176" fmla="*/ 4662137 h 5550115"/>
              <a:gd name="connsiteX177" fmla="*/ 2276401 w 5563679"/>
              <a:gd name="connsiteY177" fmla="*/ 4543249 h 5550115"/>
              <a:gd name="connsiteX178" fmla="*/ 2276401 w 5563679"/>
              <a:gd name="connsiteY178" fmla="*/ 4429265 h 5550115"/>
              <a:gd name="connsiteX179" fmla="*/ 2268012 w 5563679"/>
              <a:gd name="connsiteY179" fmla="*/ 4387715 h 5550115"/>
              <a:gd name="connsiteX180" fmla="*/ 2149125 w 5563679"/>
              <a:gd name="connsiteY180" fmla="*/ 4308911 h 5550115"/>
              <a:gd name="connsiteX181" fmla="*/ 2030238 w 5563679"/>
              <a:gd name="connsiteY181" fmla="*/ 4387715 h 5550115"/>
              <a:gd name="connsiteX182" fmla="*/ 2028048 w 5563679"/>
              <a:gd name="connsiteY182" fmla="*/ 4398560 h 5550115"/>
              <a:gd name="connsiteX183" fmla="*/ 2028048 w 5563679"/>
              <a:gd name="connsiteY183" fmla="*/ 4551963 h 5550115"/>
              <a:gd name="connsiteX184" fmla="*/ 1949245 w 5563679"/>
              <a:gd name="connsiteY184" fmla="*/ 4670851 h 5550115"/>
              <a:gd name="connsiteX185" fmla="*/ 1901175 w 5563679"/>
              <a:gd name="connsiteY185" fmla="*/ 4680555 h 5550115"/>
              <a:gd name="connsiteX186" fmla="*/ 1901175 w 5563679"/>
              <a:gd name="connsiteY186" fmla="*/ 4681293 h 5550115"/>
              <a:gd name="connsiteX187" fmla="*/ 1877695 w 5563679"/>
              <a:gd name="connsiteY187" fmla="*/ 4683660 h 5550115"/>
              <a:gd name="connsiteX188" fmla="*/ 1777966 w 5563679"/>
              <a:gd name="connsiteY188" fmla="*/ 4769609 h 5550115"/>
              <a:gd name="connsiteX189" fmla="*/ 1775762 w 5563679"/>
              <a:gd name="connsiteY189" fmla="*/ 4782099 h 5550115"/>
              <a:gd name="connsiteX190" fmla="*/ 1775762 w 5563679"/>
              <a:gd name="connsiteY190" fmla="*/ 4916007 h 5550115"/>
              <a:gd name="connsiteX191" fmla="*/ 1646735 w 5563679"/>
              <a:gd name="connsiteY191" fmla="*/ 5045034 h 5550115"/>
              <a:gd name="connsiteX192" fmla="*/ 1646736 w 5563679"/>
              <a:gd name="connsiteY192" fmla="*/ 5045033 h 5550115"/>
              <a:gd name="connsiteX193" fmla="*/ 1517709 w 5563679"/>
              <a:gd name="connsiteY193" fmla="*/ 4916006 h 5550115"/>
              <a:gd name="connsiteX194" fmla="*/ 1517709 w 5563679"/>
              <a:gd name="connsiteY194" fmla="*/ 4550752 h 5550115"/>
              <a:gd name="connsiteX195" fmla="*/ 1515505 w 5563679"/>
              <a:gd name="connsiteY195" fmla="*/ 4538262 h 5550115"/>
              <a:gd name="connsiteX196" fmla="*/ 1415776 w 5563679"/>
              <a:gd name="connsiteY196" fmla="*/ 4452313 h 5550115"/>
              <a:gd name="connsiteX197" fmla="*/ 1392296 w 5563679"/>
              <a:gd name="connsiteY197" fmla="*/ 4449946 h 5550115"/>
              <a:gd name="connsiteX198" fmla="*/ 1392296 w 5563679"/>
              <a:gd name="connsiteY198" fmla="*/ 4449208 h 5550115"/>
              <a:gd name="connsiteX199" fmla="*/ 1344226 w 5563679"/>
              <a:gd name="connsiteY199" fmla="*/ 4439504 h 5550115"/>
              <a:gd name="connsiteX200" fmla="*/ 1265423 w 5563679"/>
              <a:gd name="connsiteY200" fmla="*/ 4320616 h 5550115"/>
              <a:gd name="connsiteX201" fmla="*/ 1265423 w 5563679"/>
              <a:gd name="connsiteY201" fmla="*/ 3944241 h 5550115"/>
              <a:gd name="connsiteX202" fmla="*/ 1257034 w 5563679"/>
              <a:gd name="connsiteY202" fmla="*/ 3902691 h 5550115"/>
              <a:gd name="connsiteX203" fmla="*/ 1138147 w 5563679"/>
              <a:gd name="connsiteY203" fmla="*/ 3823887 h 5550115"/>
              <a:gd name="connsiteX204" fmla="*/ 1019260 w 5563679"/>
              <a:gd name="connsiteY204" fmla="*/ 3902691 h 5550115"/>
              <a:gd name="connsiteX205" fmla="*/ 1016586 w 5563679"/>
              <a:gd name="connsiteY205" fmla="*/ 3915934 h 5550115"/>
              <a:gd name="connsiteX206" fmla="*/ 1016586 w 5563679"/>
              <a:gd name="connsiteY206" fmla="*/ 3976598 h 5550115"/>
              <a:gd name="connsiteX207" fmla="*/ 887559 w 5563679"/>
              <a:gd name="connsiteY207" fmla="*/ 4105625 h 5550115"/>
              <a:gd name="connsiteX208" fmla="*/ 887560 w 5563679"/>
              <a:gd name="connsiteY208" fmla="*/ 4105624 h 5550115"/>
              <a:gd name="connsiteX209" fmla="*/ 758533 w 5563679"/>
              <a:gd name="connsiteY209" fmla="*/ 3976597 h 5550115"/>
              <a:gd name="connsiteX210" fmla="*/ 758533 w 5563679"/>
              <a:gd name="connsiteY210" fmla="*/ 3835817 h 5550115"/>
              <a:gd name="connsiteX211" fmla="*/ 737116 w 5563679"/>
              <a:gd name="connsiteY211" fmla="*/ 3798485 h 5550115"/>
              <a:gd name="connsiteX212" fmla="*/ 660051 w 5563679"/>
              <a:gd name="connsiteY212" fmla="*/ 3752041 h 5550115"/>
              <a:gd name="connsiteX213" fmla="*/ 636571 w 5563679"/>
              <a:gd name="connsiteY213" fmla="*/ 3749674 h 5550115"/>
              <a:gd name="connsiteX214" fmla="*/ 636571 w 5563679"/>
              <a:gd name="connsiteY214" fmla="*/ 3748936 h 5550115"/>
              <a:gd name="connsiteX215" fmla="*/ 588501 w 5563679"/>
              <a:gd name="connsiteY215" fmla="*/ 3739232 h 5550115"/>
              <a:gd name="connsiteX216" fmla="*/ 509698 w 5563679"/>
              <a:gd name="connsiteY216" fmla="*/ 3620344 h 5550115"/>
              <a:gd name="connsiteX217" fmla="*/ 509698 w 5563679"/>
              <a:gd name="connsiteY217" fmla="*/ 2675086 h 5550115"/>
              <a:gd name="connsiteX218" fmla="*/ 501309 w 5563679"/>
              <a:gd name="connsiteY218" fmla="*/ 2633537 h 5550115"/>
              <a:gd name="connsiteX219" fmla="*/ 382422 w 5563679"/>
              <a:gd name="connsiteY219" fmla="*/ 2554733 h 5550115"/>
              <a:gd name="connsiteX220" fmla="*/ 263535 w 5563679"/>
              <a:gd name="connsiteY220" fmla="*/ 2633537 h 5550115"/>
              <a:gd name="connsiteX221" fmla="*/ 258053 w 5563679"/>
              <a:gd name="connsiteY221" fmla="*/ 2660688 h 5550115"/>
              <a:gd name="connsiteX222" fmla="*/ 258053 w 5563679"/>
              <a:gd name="connsiteY222" fmla="*/ 2715723 h 5550115"/>
              <a:gd name="connsiteX223" fmla="*/ 129026 w 5563679"/>
              <a:gd name="connsiteY223" fmla="*/ 2844750 h 5550115"/>
              <a:gd name="connsiteX224" fmla="*/ 129027 w 5563679"/>
              <a:gd name="connsiteY224" fmla="*/ 2844749 h 5550115"/>
              <a:gd name="connsiteX225" fmla="*/ 0 w 5563679"/>
              <a:gd name="connsiteY225" fmla="*/ 2715722 h 5550115"/>
              <a:gd name="connsiteX226" fmla="*/ 0 w 5563679"/>
              <a:gd name="connsiteY226" fmla="*/ 2265528 h 5550115"/>
              <a:gd name="connsiteX227" fmla="*/ 0 w 5563679"/>
              <a:gd name="connsiteY227" fmla="*/ 546839 h 5550115"/>
              <a:gd name="connsiteX228" fmla="*/ 12233 w 5563679"/>
              <a:gd name="connsiteY228" fmla="*/ 526676 h 5550115"/>
              <a:gd name="connsiteX229" fmla="*/ 111797 w 5563679"/>
              <a:gd name="connsiteY229" fmla="*/ 479722 h 5550115"/>
              <a:gd name="connsiteX230" fmla="*/ 230684 w 5563679"/>
              <a:gd name="connsiteY230" fmla="*/ 558526 h 5550115"/>
              <a:gd name="connsiteX231" fmla="*/ 232874 w 5563679"/>
              <a:gd name="connsiteY231" fmla="*/ 569371 h 5550115"/>
              <a:gd name="connsiteX232" fmla="*/ 232874 w 5563679"/>
              <a:gd name="connsiteY232" fmla="*/ 722774 h 5550115"/>
              <a:gd name="connsiteX233" fmla="*/ 311677 w 5563679"/>
              <a:gd name="connsiteY233" fmla="*/ 841662 h 5550115"/>
              <a:gd name="connsiteX234" fmla="*/ 359747 w 5563679"/>
              <a:gd name="connsiteY234" fmla="*/ 851366 h 5550115"/>
              <a:gd name="connsiteX235" fmla="*/ 359747 w 5563679"/>
              <a:gd name="connsiteY235" fmla="*/ 852104 h 5550115"/>
              <a:gd name="connsiteX236" fmla="*/ 383227 w 5563679"/>
              <a:gd name="connsiteY236" fmla="*/ 854471 h 5550115"/>
              <a:gd name="connsiteX237" fmla="*/ 482956 w 5563679"/>
              <a:gd name="connsiteY237" fmla="*/ 940420 h 5550115"/>
              <a:gd name="connsiteX238" fmla="*/ 485160 w 5563679"/>
              <a:gd name="connsiteY238" fmla="*/ 952910 h 5550115"/>
              <a:gd name="connsiteX239" fmla="*/ 485160 w 5563679"/>
              <a:gd name="connsiteY239" fmla="*/ 1086818 h 5550115"/>
              <a:gd name="connsiteX240" fmla="*/ 614186 w 5563679"/>
              <a:gd name="connsiteY240" fmla="*/ 1215845 h 5550115"/>
              <a:gd name="connsiteX241" fmla="*/ 614185 w 5563679"/>
              <a:gd name="connsiteY241" fmla="*/ 1215844 h 5550115"/>
              <a:gd name="connsiteX242" fmla="*/ 743212 w 5563679"/>
              <a:gd name="connsiteY242" fmla="*/ 1086817 h 5550115"/>
              <a:gd name="connsiteX243" fmla="*/ 743212 w 5563679"/>
              <a:gd name="connsiteY243" fmla="*/ 721563 h 5550115"/>
              <a:gd name="connsiteX244" fmla="*/ 745416 w 5563679"/>
              <a:gd name="connsiteY244" fmla="*/ 709073 h 5550115"/>
              <a:gd name="connsiteX245" fmla="*/ 845145 w 5563679"/>
              <a:gd name="connsiteY245" fmla="*/ 623124 h 5550115"/>
              <a:gd name="connsiteX246" fmla="*/ 868625 w 5563679"/>
              <a:gd name="connsiteY246" fmla="*/ 620757 h 5550115"/>
              <a:gd name="connsiteX247" fmla="*/ 868625 w 5563679"/>
              <a:gd name="connsiteY247" fmla="*/ 620019 h 5550115"/>
              <a:gd name="connsiteX248" fmla="*/ 916695 w 5563679"/>
              <a:gd name="connsiteY248" fmla="*/ 610315 h 5550115"/>
              <a:gd name="connsiteX249" fmla="*/ 995498 w 5563679"/>
              <a:gd name="connsiteY249" fmla="*/ 491427 h 5550115"/>
              <a:gd name="connsiteX250" fmla="*/ 995498 w 5563679"/>
              <a:gd name="connsiteY250" fmla="*/ 115052 h 5550115"/>
              <a:gd name="connsiteX251" fmla="*/ 1003887 w 5563679"/>
              <a:gd name="connsiteY251" fmla="*/ 73502 h 5550115"/>
              <a:gd name="connsiteX252" fmla="*/ 1084406 w 5563679"/>
              <a:gd name="connsiteY252" fmla="*/ 499 h 5550115"/>
              <a:gd name="connsiteX253" fmla="*/ 1087705 w 5563679"/>
              <a:gd name="connsiteY253" fmla="*/ 0 h 5550115"/>
              <a:gd name="connsiteX0" fmla="*/ 1087705 w 5563679"/>
              <a:gd name="connsiteY0" fmla="*/ 0 h 5550115"/>
              <a:gd name="connsiteX1" fmla="*/ 1157844 w 5563679"/>
              <a:gd name="connsiteY1" fmla="*/ 0 h 5550115"/>
              <a:gd name="connsiteX2" fmla="*/ 1161143 w 5563679"/>
              <a:gd name="connsiteY2" fmla="*/ 499 h 5550115"/>
              <a:gd name="connsiteX3" fmla="*/ 1241661 w 5563679"/>
              <a:gd name="connsiteY3" fmla="*/ 73502 h 5550115"/>
              <a:gd name="connsiteX4" fmla="*/ 1244335 w 5563679"/>
              <a:gd name="connsiteY4" fmla="*/ 86745 h 5550115"/>
              <a:gd name="connsiteX5" fmla="*/ 1244335 w 5563679"/>
              <a:gd name="connsiteY5" fmla="*/ 147409 h 5550115"/>
              <a:gd name="connsiteX6" fmla="*/ 1373362 w 5563679"/>
              <a:gd name="connsiteY6" fmla="*/ 276436 h 5550115"/>
              <a:gd name="connsiteX7" fmla="*/ 1373361 w 5563679"/>
              <a:gd name="connsiteY7" fmla="*/ 276435 h 5550115"/>
              <a:gd name="connsiteX8" fmla="*/ 1390772 w 5563679"/>
              <a:gd name="connsiteY8" fmla="*/ 272920 h 5550115"/>
              <a:gd name="connsiteX9" fmla="*/ 1399039 w 5563679"/>
              <a:gd name="connsiteY9" fmla="*/ 274589 h 5550115"/>
              <a:gd name="connsiteX10" fmla="*/ 1399039 w 5563679"/>
              <a:gd name="connsiteY10" fmla="*/ 275327 h 5550115"/>
              <a:gd name="connsiteX11" fmla="*/ 1422519 w 5563679"/>
              <a:gd name="connsiteY11" fmla="*/ 277694 h 5550115"/>
              <a:gd name="connsiteX12" fmla="*/ 1522248 w 5563679"/>
              <a:gd name="connsiteY12" fmla="*/ 363643 h 5550115"/>
              <a:gd name="connsiteX13" fmla="*/ 1522268 w 5563679"/>
              <a:gd name="connsiteY13" fmla="*/ 363756 h 5550115"/>
              <a:gd name="connsiteX14" fmla="*/ 1522268 w 5563679"/>
              <a:gd name="connsiteY14" fmla="*/ 923549 h 5550115"/>
              <a:gd name="connsiteX15" fmla="*/ 1601071 w 5563679"/>
              <a:gd name="connsiteY15" fmla="*/ 1042437 h 5550115"/>
              <a:gd name="connsiteX16" fmla="*/ 1649141 w 5563679"/>
              <a:gd name="connsiteY16" fmla="*/ 1052141 h 5550115"/>
              <a:gd name="connsiteX17" fmla="*/ 1649141 w 5563679"/>
              <a:gd name="connsiteY17" fmla="*/ 1052879 h 5550115"/>
              <a:gd name="connsiteX18" fmla="*/ 1672621 w 5563679"/>
              <a:gd name="connsiteY18" fmla="*/ 1055246 h 5550115"/>
              <a:gd name="connsiteX19" fmla="*/ 1772350 w 5563679"/>
              <a:gd name="connsiteY19" fmla="*/ 1141195 h 5550115"/>
              <a:gd name="connsiteX20" fmla="*/ 1772601 w 5563679"/>
              <a:gd name="connsiteY20" fmla="*/ 1142618 h 5550115"/>
              <a:gd name="connsiteX21" fmla="*/ 1772601 w 5563679"/>
              <a:gd name="connsiteY21" fmla="*/ 1410943 h 5550115"/>
              <a:gd name="connsiteX22" fmla="*/ 1901628 w 5563679"/>
              <a:gd name="connsiteY22" fmla="*/ 1539970 h 5550115"/>
              <a:gd name="connsiteX23" fmla="*/ 1901627 w 5563679"/>
              <a:gd name="connsiteY23" fmla="*/ 1539969 h 5550115"/>
              <a:gd name="connsiteX24" fmla="*/ 2030654 w 5563679"/>
              <a:gd name="connsiteY24" fmla="*/ 1410942 h 5550115"/>
              <a:gd name="connsiteX25" fmla="*/ 2030654 w 5563679"/>
              <a:gd name="connsiteY25" fmla="*/ 1130923 h 5550115"/>
              <a:gd name="connsiteX26" fmla="*/ 2032657 w 5563679"/>
              <a:gd name="connsiteY26" fmla="*/ 1119572 h 5550115"/>
              <a:gd name="connsiteX27" fmla="*/ 2132386 w 5563679"/>
              <a:gd name="connsiteY27" fmla="*/ 1033623 h 5550115"/>
              <a:gd name="connsiteX28" fmla="*/ 2155866 w 5563679"/>
              <a:gd name="connsiteY28" fmla="*/ 1031256 h 5550115"/>
              <a:gd name="connsiteX29" fmla="*/ 2155866 w 5563679"/>
              <a:gd name="connsiteY29" fmla="*/ 1030518 h 5550115"/>
              <a:gd name="connsiteX30" fmla="*/ 2203936 w 5563679"/>
              <a:gd name="connsiteY30" fmla="*/ 1020814 h 5550115"/>
              <a:gd name="connsiteX31" fmla="*/ 2282739 w 5563679"/>
              <a:gd name="connsiteY31" fmla="*/ 901926 h 5550115"/>
              <a:gd name="connsiteX32" fmla="*/ 2282739 w 5563679"/>
              <a:gd name="connsiteY32" fmla="*/ 811796 h 5550115"/>
              <a:gd name="connsiteX33" fmla="*/ 2291128 w 5563679"/>
              <a:gd name="connsiteY33" fmla="*/ 770246 h 5550115"/>
              <a:gd name="connsiteX34" fmla="*/ 2410015 w 5563679"/>
              <a:gd name="connsiteY34" fmla="*/ 691442 h 5550115"/>
              <a:gd name="connsiteX35" fmla="*/ 2528902 w 5563679"/>
              <a:gd name="connsiteY35" fmla="*/ 770246 h 5550115"/>
              <a:gd name="connsiteX36" fmla="*/ 2531092 w 5563679"/>
              <a:gd name="connsiteY36" fmla="*/ 781090 h 5550115"/>
              <a:gd name="connsiteX37" fmla="*/ 2531092 w 5563679"/>
              <a:gd name="connsiteY37" fmla="*/ 1021960 h 5550115"/>
              <a:gd name="connsiteX38" fmla="*/ 2609895 w 5563679"/>
              <a:gd name="connsiteY38" fmla="*/ 1140848 h 5550115"/>
              <a:gd name="connsiteX39" fmla="*/ 2657965 w 5563679"/>
              <a:gd name="connsiteY39" fmla="*/ 1150552 h 5550115"/>
              <a:gd name="connsiteX40" fmla="*/ 2657965 w 5563679"/>
              <a:gd name="connsiteY40" fmla="*/ 1151290 h 5550115"/>
              <a:gd name="connsiteX41" fmla="*/ 2681445 w 5563679"/>
              <a:gd name="connsiteY41" fmla="*/ 1153657 h 5550115"/>
              <a:gd name="connsiteX42" fmla="*/ 2781174 w 5563679"/>
              <a:gd name="connsiteY42" fmla="*/ 1239606 h 5550115"/>
              <a:gd name="connsiteX43" fmla="*/ 2781426 w 5563679"/>
              <a:gd name="connsiteY43" fmla="*/ 1241035 h 5550115"/>
              <a:gd name="connsiteX44" fmla="*/ 2781426 w 5563679"/>
              <a:gd name="connsiteY44" fmla="*/ 1345676 h 5550115"/>
              <a:gd name="connsiteX45" fmla="*/ 2910453 w 5563679"/>
              <a:gd name="connsiteY45" fmla="*/ 1474703 h 5550115"/>
              <a:gd name="connsiteX46" fmla="*/ 2910452 w 5563679"/>
              <a:gd name="connsiteY46" fmla="*/ 1474702 h 5550115"/>
              <a:gd name="connsiteX47" fmla="*/ 3039479 w 5563679"/>
              <a:gd name="connsiteY47" fmla="*/ 1345675 h 5550115"/>
              <a:gd name="connsiteX48" fmla="*/ 3039480 w 5563679"/>
              <a:gd name="connsiteY48" fmla="*/ 1362198 h 5550115"/>
              <a:gd name="connsiteX49" fmla="*/ 3049618 w 5563679"/>
              <a:gd name="connsiteY49" fmla="*/ 1311979 h 5550115"/>
              <a:gd name="connsiteX50" fmla="*/ 3168506 w 5563679"/>
              <a:gd name="connsiteY50" fmla="*/ 1233175 h 5550115"/>
              <a:gd name="connsiteX51" fmla="*/ 3287393 w 5563679"/>
              <a:gd name="connsiteY51" fmla="*/ 1311979 h 5550115"/>
              <a:gd name="connsiteX52" fmla="*/ 3297157 w 5563679"/>
              <a:gd name="connsiteY52" fmla="*/ 1360339 h 5550115"/>
              <a:gd name="connsiteX53" fmla="*/ 3297157 w 5563679"/>
              <a:gd name="connsiteY53" fmla="*/ 1946741 h 5550115"/>
              <a:gd name="connsiteX54" fmla="*/ 3426184 w 5563679"/>
              <a:gd name="connsiteY54" fmla="*/ 2075768 h 5550115"/>
              <a:gd name="connsiteX55" fmla="*/ 3426183 w 5563679"/>
              <a:gd name="connsiteY55" fmla="*/ 2075767 h 5550115"/>
              <a:gd name="connsiteX56" fmla="*/ 3555210 w 5563679"/>
              <a:gd name="connsiteY56" fmla="*/ 1946740 h 5550115"/>
              <a:gd name="connsiteX57" fmla="*/ 3555211 w 5563679"/>
              <a:gd name="connsiteY57" fmla="*/ 1049778 h 5550115"/>
              <a:gd name="connsiteX58" fmla="*/ 3565349 w 5563679"/>
              <a:gd name="connsiteY58" fmla="*/ 999559 h 5550115"/>
              <a:gd name="connsiteX59" fmla="*/ 3684237 w 5563679"/>
              <a:gd name="connsiteY59" fmla="*/ 920755 h 5550115"/>
              <a:gd name="connsiteX60" fmla="*/ 3803124 w 5563679"/>
              <a:gd name="connsiteY60" fmla="*/ 999559 h 5550115"/>
              <a:gd name="connsiteX61" fmla="*/ 3806722 w 5563679"/>
              <a:gd name="connsiteY61" fmla="*/ 1017378 h 5550115"/>
              <a:gd name="connsiteX62" fmla="*/ 3806722 w 5563679"/>
              <a:gd name="connsiteY62" fmla="*/ 1326324 h 5550115"/>
              <a:gd name="connsiteX63" fmla="*/ 3935749 w 5563679"/>
              <a:gd name="connsiteY63" fmla="*/ 1455351 h 5550115"/>
              <a:gd name="connsiteX64" fmla="*/ 3935748 w 5563679"/>
              <a:gd name="connsiteY64" fmla="*/ 1455350 h 5550115"/>
              <a:gd name="connsiteX65" fmla="*/ 4064775 w 5563679"/>
              <a:gd name="connsiteY65" fmla="*/ 1326323 h 5550115"/>
              <a:gd name="connsiteX66" fmla="*/ 4064775 w 5563679"/>
              <a:gd name="connsiteY66" fmla="*/ 1279585 h 5550115"/>
              <a:gd name="connsiteX67" fmla="*/ 4083444 w 5563679"/>
              <a:gd name="connsiteY67" fmla="*/ 1247043 h 5550115"/>
              <a:gd name="connsiteX68" fmla="*/ 4160509 w 5563679"/>
              <a:gd name="connsiteY68" fmla="*/ 1200599 h 5550115"/>
              <a:gd name="connsiteX69" fmla="*/ 4183989 w 5563679"/>
              <a:gd name="connsiteY69" fmla="*/ 1198232 h 5550115"/>
              <a:gd name="connsiteX70" fmla="*/ 4183989 w 5563679"/>
              <a:gd name="connsiteY70" fmla="*/ 1197494 h 5550115"/>
              <a:gd name="connsiteX71" fmla="*/ 4232059 w 5563679"/>
              <a:gd name="connsiteY71" fmla="*/ 1187790 h 5550115"/>
              <a:gd name="connsiteX72" fmla="*/ 4310862 w 5563679"/>
              <a:gd name="connsiteY72" fmla="*/ 1068902 h 5550115"/>
              <a:gd name="connsiteX73" fmla="*/ 4310862 w 5563679"/>
              <a:gd name="connsiteY73" fmla="*/ 954918 h 5550115"/>
              <a:gd name="connsiteX74" fmla="*/ 4319251 w 5563679"/>
              <a:gd name="connsiteY74" fmla="*/ 913368 h 5550115"/>
              <a:gd name="connsiteX75" fmla="*/ 4438138 w 5563679"/>
              <a:gd name="connsiteY75" fmla="*/ 834564 h 5550115"/>
              <a:gd name="connsiteX76" fmla="*/ 4557025 w 5563679"/>
              <a:gd name="connsiteY76" fmla="*/ 913368 h 5550115"/>
              <a:gd name="connsiteX77" fmla="*/ 4559215 w 5563679"/>
              <a:gd name="connsiteY77" fmla="*/ 924213 h 5550115"/>
              <a:gd name="connsiteX78" fmla="*/ 4559215 w 5563679"/>
              <a:gd name="connsiteY78" fmla="*/ 1077616 h 5550115"/>
              <a:gd name="connsiteX79" fmla="*/ 4638018 w 5563679"/>
              <a:gd name="connsiteY79" fmla="*/ 1196504 h 5550115"/>
              <a:gd name="connsiteX80" fmla="*/ 4686088 w 5563679"/>
              <a:gd name="connsiteY80" fmla="*/ 1206208 h 5550115"/>
              <a:gd name="connsiteX81" fmla="*/ 4686088 w 5563679"/>
              <a:gd name="connsiteY81" fmla="*/ 1206946 h 5550115"/>
              <a:gd name="connsiteX82" fmla="*/ 4709568 w 5563679"/>
              <a:gd name="connsiteY82" fmla="*/ 1209313 h 5550115"/>
              <a:gd name="connsiteX83" fmla="*/ 4809296 w 5563679"/>
              <a:gd name="connsiteY83" fmla="*/ 1295262 h 5550115"/>
              <a:gd name="connsiteX84" fmla="*/ 4811500 w 5563679"/>
              <a:gd name="connsiteY84" fmla="*/ 1307752 h 5550115"/>
              <a:gd name="connsiteX85" fmla="*/ 4811500 w 5563679"/>
              <a:gd name="connsiteY85" fmla="*/ 1441660 h 5550115"/>
              <a:gd name="connsiteX86" fmla="*/ 4940527 w 5563679"/>
              <a:gd name="connsiteY86" fmla="*/ 1570687 h 5550115"/>
              <a:gd name="connsiteX87" fmla="*/ 4940526 w 5563679"/>
              <a:gd name="connsiteY87" fmla="*/ 1570686 h 5550115"/>
              <a:gd name="connsiteX88" fmla="*/ 5069553 w 5563679"/>
              <a:gd name="connsiteY88" fmla="*/ 1441659 h 5550115"/>
              <a:gd name="connsiteX89" fmla="*/ 5069553 w 5563679"/>
              <a:gd name="connsiteY89" fmla="*/ 1076405 h 5550115"/>
              <a:gd name="connsiteX90" fmla="*/ 5071757 w 5563679"/>
              <a:gd name="connsiteY90" fmla="*/ 1063915 h 5550115"/>
              <a:gd name="connsiteX91" fmla="*/ 5171486 w 5563679"/>
              <a:gd name="connsiteY91" fmla="*/ 977966 h 5550115"/>
              <a:gd name="connsiteX92" fmla="*/ 5194966 w 5563679"/>
              <a:gd name="connsiteY92" fmla="*/ 975599 h 5550115"/>
              <a:gd name="connsiteX93" fmla="*/ 5194966 w 5563679"/>
              <a:gd name="connsiteY93" fmla="*/ 974861 h 5550115"/>
              <a:gd name="connsiteX94" fmla="*/ 5243036 w 5563679"/>
              <a:gd name="connsiteY94" fmla="*/ 965157 h 5550115"/>
              <a:gd name="connsiteX95" fmla="*/ 5321839 w 5563679"/>
              <a:gd name="connsiteY95" fmla="*/ 846269 h 5550115"/>
              <a:gd name="connsiteX96" fmla="*/ 5321839 w 5563679"/>
              <a:gd name="connsiteY96" fmla="*/ 469894 h 5550115"/>
              <a:gd name="connsiteX97" fmla="*/ 5330228 w 5563679"/>
              <a:gd name="connsiteY97" fmla="*/ 428344 h 5550115"/>
              <a:gd name="connsiteX98" fmla="*/ 5449115 w 5563679"/>
              <a:gd name="connsiteY98" fmla="*/ 349540 h 5550115"/>
              <a:gd name="connsiteX99" fmla="*/ 5548678 w 5563679"/>
              <a:gd name="connsiteY99" fmla="*/ 396494 h 5550115"/>
              <a:gd name="connsiteX100" fmla="*/ 5562692 w 5563679"/>
              <a:gd name="connsiteY100" fmla="*/ 419592 h 5550115"/>
              <a:gd name="connsiteX101" fmla="*/ 5562692 w 5563679"/>
              <a:gd name="connsiteY101" fmla="*/ 2265528 h 5550115"/>
              <a:gd name="connsiteX102" fmla="*/ 5563679 w 5563679"/>
              <a:gd name="connsiteY102" fmla="*/ 2265528 h 5550115"/>
              <a:gd name="connsiteX103" fmla="*/ 5563679 w 5563679"/>
              <a:gd name="connsiteY103" fmla="*/ 3341998 h 5550115"/>
              <a:gd name="connsiteX104" fmla="*/ 5484876 w 5563679"/>
              <a:gd name="connsiteY104" fmla="*/ 3460886 h 5550115"/>
              <a:gd name="connsiteX105" fmla="*/ 5436806 w 5563679"/>
              <a:gd name="connsiteY105" fmla="*/ 3470590 h 5550115"/>
              <a:gd name="connsiteX106" fmla="*/ 5436806 w 5563679"/>
              <a:gd name="connsiteY106" fmla="*/ 3471328 h 5550115"/>
              <a:gd name="connsiteX107" fmla="*/ 5413326 w 5563679"/>
              <a:gd name="connsiteY107" fmla="*/ 3473695 h 5550115"/>
              <a:gd name="connsiteX108" fmla="*/ 5336262 w 5563679"/>
              <a:gd name="connsiteY108" fmla="*/ 3520139 h 5550115"/>
              <a:gd name="connsiteX109" fmla="*/ 5315097 w 5563679"/>
              <a:gd name="connsiteY109" fmla="*/ 3557030 h 5550115"/>
              <a:gd name="connsiteX110" fmla="*/ 5315097 w 5563679"/>
              <a:gd name="connsiteY110" fmla="*/ 3620344 h 5550115"/>
              <a:gd name="connsiteX111" fmla="*/ 5236294 w 5563679"/>
              <a:gd name="connsiteY111" fmla="*/ 3739232 h 5550115"/>
              <a:gd name="connsiteX112" fmla="*/ 5188224 w 5563679"/>
              <a:gd name="connsiteY112" fmla="*/ 3748936 h 5550115"/>
              <a:gd name="connsiteX113" fmla="*/ 5188224 w 5563679"/>
              <a:gd name="connsiteY113" fmla="*/ 3749674 h 5550115"/>
              <a:gd name="connsiteX114" fmla="*/ 5164744 w 5563679"/>
              <a:gd name="connsiteY114" fmla="*/ 3752041 h 5550115"/>
              <a:gd name="connsiteX115" fmla="*/ 5065015 w 5563679"/>
              <a:gd name="connsiteY115" fmla="*/ 3837990 h 5550115"/>
              <a:gd name="connsiteX116" fmla="*/ 5064995 w 5563679"/>
              <a:gd name="connsiteY116" fmla="*/ 3838103 h 5550115"/>
              <a:gd name="connsiteX117" fmla="*/ 5064995 w 5563679"/>
              <a:gd name="connsiteY117" fmla="*/ 4397896 h 5550115"/>
              <a:gd name="connsiteX118" fmla="*/ 4986192 w 5563679"/>
              <a:gd name="connsiteY118" fmla="*/ 4516784 h 5550115"/>
              <a:gd name="connsiteX119" fmla="*/ 4938122 w 5563679"/>
              <a:gd name="connsiteY119" fmla="*/ 4526488 h 5550115"/>
              <a:gd name="connsiteX120" fmla="*/ 4938122 w 5563679"/>
              <a:gd name="connsiteY120" fmla="*/ 4527226 h 5550115"/>
              <a:gd name="connsiteX121" fmla="*/ 4914642 w 5563679"/>
              <a:gd name="connsiteY121" fmla="*/ 4529593 h 5550115"/>
              <a:gd name="connsiteX122" fmla="*/ 4814913 w 5563679"/>
              <a:gd name="connsiteY122" fmla="*/ 4615542 h 5550115"/>
              <a:gd name="connsiteX123" fmla="*/ 4814662 w 5563679"/>
              <a:gd name="connsiteY123" fmla="*/ 4616965 h 5550115"/>
              <a:gd name="connsiteX124" fmla="*/ 4814662 w 5563679"/>
              <a:gd name="connsiteY124" fmla="*/ 4885290 h 5550115"/>
              <a:gd name="connsiteX125" fmla="*/ 4685635 w 5563679"/>
              <a:gd name="connsiteY125" fmla="*/ 5014317 h 5550115"/>
              <a:gd name="connsiteX126" fmla="*/ 4685636 w 5563679"/>
              <a:gd name="connsiteY126" fmla="*/ 5014316 h 5550115"/>
              <a:gd name="connsiteX127" fmla="*/ 4556609 w 5563679"/>
              <a:gd name="connsiteY127" fmla="*/ 4885289 h 5550115"/>
              <a:gd name="connsiteX128" fmla="*/ 4556609 w 5563679"/>
              <a:gd name="connsiteY128" fmla="*/ 4605270 h 5550115"/>
              <a:gd name="connsiteX129" fmla="*/ 4554606 w 5563679"/>
              <a:gd name="connsiteY129" fmla="*/ 4593919 h 5550115"/>
              <a:gd name="connsiteX130" fmla="*/ 4454877 w 5563679"/>
              <a:gd name="connsiteY130" fmla="*/ 4507970 h 5550115"/>
              <a:gd name="connsiteX131" fmla="*/ 4431397 w 5563679"/>
              <a:gd name="connsiteY131" fmla="*/ 4505603 h 5550115"/>
              <a:gd name="connsiteX132" fmla="*/ 4431397 w 5563679"/>
              <a:gd name="connsiteY132" fmla="*/ 4504865 h 5550115"/>
              <a:gd name="connsiteX133" fmla="*/ 4383327 w 5563679"/>
              <a:gd name="connsiteY133" fmla="*/ 4495161 h 5550115"/>
              <a:gd name="connsiteX134" fmla="*/ 4304524 w 5563679"/>
              <a:gd name="connsiteY134" fmla="*/ 4376273 h 5550115"/>
              <a:gd name="connsiteX135" fmla="*/ 4304524 w 5563679"/>
              <a:gd name="connsiteY135" fmla="*/ 4286143 h 5550115"/>
              <a:gd name="connsiteX136" fmla="*/ 4296135 w 5563679"/>
              <a:gd name="connsiteY136" fmla="*/ 4244593 h 5550115"/>
              <a:gd name="connsiteX137" fmla="*/ 4177248 w 5563679"/>
              <a:gd name="connsiteY137" fmla="*/ 4165789 h 5550115"/>
              <a:gd name="connsiteX138" fmla="*/ 4058361 w 5563679"/>
              <a:gd name="connsiteY138" fmla="*/ 4244593 h 5550115"/>
              <a:gd name="connsiteX139" fmla="*/ 4056171 w 5563679"/>
              <a:gd name="connsiteY139" fmla="*/ 4255437 h 5550115"/>
              <a:gd name="connsiteX140" fmla="*/ 4056171 w 5563679"/>
              <a:gd name="connsiteY140" fmla="*/ 4496307 h 5550115"/>
              <a:gd name="connsiteX141" fmla="*/ 3977368 w 5563679"/>
              <a:gd name="connsiteY141" fmla="*/ 4615195 h 5550115"/>
              <a:gd name="connsiteX142" fmla="*/ 3929298 w 5563679"/>
              <a:gd name="connsiteY142" fmla="*/ 4624899 h 5550115"/>
              <a:gd name="connsiteX143" fmla="*/ 3929298 w 5563679"/>
              <a:gd name="connsiteY143" fmla="*/ 4625637 h 5550115"/>
              <a:gd name="connsiteX144" fmla="*/ 3905818 w 5563679"/>
              <a:gd name="connsiteY144" fmla="*/ 4628004 h 5550115"/>
              <a:gd name="connsiteX145" fmla="*/ 3806089 w 5563679"/>
              <a:gd name="connsiteY145" fmla="*/ 4713953 h 5550115"/>
              <a:gd name="connsiteX146" fmla="*/ 3805837 w 5563679"/>
              <a:gd name="connsiteY146" fmla="*/ 4715382 h 5550115"/>
              <a:gd name="connsiteX147" fmla="*/ 3805837 w 5563679"/>
              <a:gd name="connsiteY147" fmla="*/ 4820023 h 5550115"/>
              <a:gd name="connsiteX148" fmla="*/ 3676810 w 5563679"/>
              <a:gd name="connsiteY148" fmla="*/ 4949050 h 5550115"/>
              <a:gd name="connsiteX149" fmla="*/ 3676811 w 5563679"/>
              <a:gd name="connsiteY149" fmla="*/ 4949049 h 5550115"/>
              <a:gd name="connsiteX150" fmla="*/ 3547784 w 5563679"/>
              <a:gd name="connsiteY150" fmla="*/ 4820022 h 5550115"/>
              <a:gd name="connsiteX151" fmla="*/ 3547783 w 5563679"/>
              <a:gd name="connsiteY151" fmla="*/ 4836545 h 5550115"/>
              <a:gd name="connsiteX152" fmla="*/ 3537645 w 5563679"/>
              <a:gd name="connsiteY152" fmla="*/ 4786326 h 5550115"/>
              <a:gd name="connsiteX153" fmla="*/ 3418757 w 5563679"/>
              <a:gd name="connsiteY153" fmla="*/ 4707522 h 5550115"/>
              <a:gd name="connsiteX154" fmla="*/ 3299870 w 5563679"/>
              <a:gd name="connsiteY154" fmla="*/ 4786326 h 5550115"/>
              <a:gd name="connsiteX155" fmla="*/ 3290106 w 5563679"/>
              <a:gd name="connsiteY155" fmla="*/ 4834686 h 5550115"/>
              <a:gd name="connsiteX156" fmla="*/ 3290106 w 5563679"/>
              <a:gd name="connsiteY156" fmla="*/ 5421088 h 5550115"/>
              <a:gd name="connsiteX157" fmla="*/ 3161079 w 5563679"/>
              <a:gd name="connsiteY157" fmla="*/ 5550115 h 5550115"/>
              <a:gd name="connsiteX158" fmla="*/ 3161080 w 5563679"/>
              <a:gd name="connsiteY158" fmla="*/ 5550114 h 5550115"/>
              <a:gd name="connsiteX159" fmla="*/ 3032053 w 5563679"/>
              <a:gd name="connsiteY159" fmla="*/ 5421087 h 5550115"/>
              <a:gd name="connsiteX160" fmla="*/ 3032053 w 5563679"/>
              <a:gd name="connsiteY160" fmla="*/ 2265528 h 5550115"/>
              <a:gd name="connsiteX161" fmla="*/ 3032052 w 5563679"/>
              <a:gd name="connsiteY161" fmla="*/ 4524125 h 5550115"/>
              <a:gd name="connsiteX162" fmla="*/ 3021914 w 5563679"/>
              <a:gd name="connsiteY162" fmla="*/ 4473906 h 5550115"/>
              <a:gd name="connsiteX163" fmla="*/ 2903026 w 5563679"/>
              <a:gd name="connsiteY163" fmla="*/ 4395102 h 5550115"/>
              <a:gd name="connsiteX164" fmla="*/ 2784139 w 5563679"/>
              <a:gd name="connsiteY164" fmla="*/ 4473906 h 5550115"/>
              <a:gd name="connsiteX165" fmla="*/ 2780541 w 5563679"/>
              <a:gd name="connsiteY165" fmla="*/ 4491725 h 5550115"/>
              <a:gd name="connsiteX166" fmla="*/ 2780541 w 5563679"/>
              <a:gd name="connsiteY166" fmla="*/ 4800671 h 5550115"/>
              <a:gd name="connsiteX167" fmla="*/ 2651514 w 5563679"/>
              <a:gd name="connsiteY167" fmla="*/ 4929698 h 5550115"/>
              <a:gd name="connsiteX168" fmla="*/ 2651515 w 5563679"/>
              <a:gd name="connsiteY168" fmla="*/ 4929697 h 5550115"/>
              <a:gd name="connsiteX169" fmla="*/ 2522488 w 5563679"/>
              <a:gd name="connsiteY169" fmla="*/ 4800670 h 5550115"/>
              <a:gd name="connsiteX170" fmla="*/ 2522488 w 5563679"/>
              <a:gd name="connsiteY170" fmla="*/ 4753932 h 5550115"/>
              <a:gd name="connsiteX171" fmla="*/ 2503819 w 5563679"/>
              <a:gd name="connsiteY171" fmla="*/ 4721390 h 5550115"/>
              <a:gd name="connsiteX172" fmla="*/ 2426754 w 5563679"/>
              <a:gd name="connsiteY172" fmla="*/ 4674946 h 5550115"/>
              <a:gd name="connsiteX173" fmla="*/ 2403274 w 5563679"/>
              <a:gd name="connsiteY173" fmla="*/ 4672579 h 5550115"/>
              <a:gd name="connsiteX174" fmla="*/ 2403274 w 5563679"/>
              <a:gd name="connsiteY174" fmla="*/ 4671841 h 5550115"/>
              <a:gd name="connsiteX175" fmla="*/ 2355204 w 5563679"/>
              <a:gd name="connsiteY175" fmla="*/ 4662137 h 5550115"/>
              <a:gd name="connsiteX176" fmla="*/ 2276401 w 5563679"/>
              <a:gd name="connsiteY176" fmla="*/ 4543249 h 5550115"/>
              <a:gd name="connsiteX177" fmla="*/ 2276401 w 5563679"/>
              <a:gd name="connsiteY177" fmla="*/ 4429265 h 5550115"/>
              <a:gd name="connsiteX178" fmla="*/ 2268012 w 5563679"/>
              <a:gd name="connsiteY178" fmla="*/ 4387715 h 5550115"/>
              <a:gd name="connsiteX179" fmla="*/ 2149125 w 5563679"/>
              <a:gd name="connsiteY179" fmla="*/ 4308911 h 5550115"/>
              <a:gd name="connsiteX180" fmla="*/ 2030238 w 5563679"/>
              <a:gd name="connsiteY180" fmla="*/ 4387715 h 5550115"/>
              <a:gd name="connsiteX181" fmla="*/ 2028048 w 5563679"/>
              <a:gd name="connsiteY181" fmla="*/ 4398560 h 5550115"/>
              <a:gd name="connsiteX182" fmla="*/ 2028048 w 5563679"/>
              <a:gd name="connsiteY182" fmla="*/ 4551963 h 5550115"/>
              <a:gd name="connsiteX183" fmla="*/ 1949245 w 5563679"/>
              <a:gd name="connsiteY183" fmla="*/ 4670851 h 5550115"/>
              <a:gd name="connsiteX184" fmla="*/ 1901175 w 5563679"/>
              <a:gd name="connsiteY184" fmla="*/ 4680555 h 5550115"/>
              <a:gd name="connsiteX185" fmla="*/ 1901175 w 5563679"/>
              <a:gd name="connsiteY185" fmla="*/ 4681293 h 5550115"/>
              <a:gd name="connsiteX186" fmla="*/ 1877695 w 5563679"/>
              <a:gd name="connsiteY186" fmla="*/ 4683660 h 5550115"/>
              <a:gd name="connsiteX187" fmla="*/ 1777966 w 5563679"/>
              <a:gd name="connsiteY187" fmla="*/ 4769609 h 5550115"/>
              <a:gd name="connsiteX188" fmla="*/ 1775762 w 5563679"/>
              <a:gd name="connsiteY188" fmla="*/ 4782099 h 5550115"/>
              <a:gd name="connsiteX189" fmla="*/ 1775762 w 5563679"/>
              <a:gd name="connsiteY189" fmla="*/ 4916007 h 5550115"/>
              <a:gd name="connsiteX190" fmla="*/ 1646735 w 5563679"/>
              <a:gd name="connsiteY190" fmla="*/ 5045034 h 5550115"/>
              <a:gd name="connsiteX191" fmla="*/ 1646736 w 5563679"/>
              <a:gd name="connsiteY191" fmla="*/ 5045033 h 5550115"/>
              <a:gd name="connsiteX192" fmla="*/ 1517709 w 5563679"/>
              <a:gd name="connsiteY192" fmla="*/ 4916006 h 5550115"/>
              <a:gd name="connsiteX193" fmla="*/ 1517709 w 5563679"/>
              <a:gd name="connsiteY193" fmla="*/ 4550752 h 5550115"/>
              <a:gd name="connsiteX194" fmla="*/ 1515505 w 5563679"/>
              <a:gd name="connsiteY194" fmla="*/ 4538262 h 5550115"/>
              <a:gd name="connsiteX195" fmla="*/ 1415776 w 5563679"/>
              <a:gd name="connsiteY195" fmla="*/ 4452313 h 5550115"/>
              <a:gd name="connsiteX196" fmla="*/ 1392296 w 5563679"/>
              <a:gd name="connsiteY196" fmla="*/ 4449946 h 5550115"/>
              <a:gd name="connsiteX197" fmla="*/ 1392296 w 5563679"/>
              <a:gd name="connsiteY197" fmla="*/ 4449208 h 5550115"/>
              <a:gd name="connsiteX198" fmla="*/ 1344226 w 5563679"/>
              <a:gd name="connsiteY198" fmla="*/ 4439504 h 5550115"/>
              <a:gd name="connsiteX199" fmla="*/ 1265423 w 5563679"/>
              <a:gd name="connsiteY199" fmla="*/ 4320616 h 5550115"/>
              <a:gd name="connsiteX200" fmla="*/ 1265423 w 5563679"/>
              <a:gd name="connsiteY200" fmla="*/ 3944241 h 5550115"/>
              <a:gd name="connsiteX201" fmla="*/ 1257034 w 5563679"/>
              <a:gd name="connsiteY201" fmla="*/ 3902691 h 5550115"/>
              <a:gd name="connsiteX202" fmla="*/ 1138147 w 5563679"/>
              <a:gd name="connsiteY202" fmla="*/ 3823887 h 5550115"/>
              <a:gd name="connsiteX203" fmla="*/ 1019260 w 5563679"/>
              <a:gd name="connsiteY203" fmla="*/ 3902691 h 5550115"/>
              <a:gd name="connsiteX204" fmla="*/ 1016586 w 5563679"/>
              <a:gd name="connsiteY204" fmla="*/ 3915934 h 5550115"/>
              <a:gd name="connsiteX205" fmla="*/ 1016586 w 5563679"/>
              <a:gd name="connsiteY205" fmla="*/ 3976598 h 5550115"/>
              <a:gd name="connsiteX206" fmla="*/ 887559 w 5563679"/>
              <a:gd name="connsiteY206" fmla="*/ 4105625 h 5550115"/>
              <a:gd name="connsiteX207" fmla="*/ 887560 w 5563679"/>
              <a:gd name="connsiteY207" fmla="*/ 4105624 h 5550115"/>
              <a:gd name="connsiteX208" fmla="*/ 758533 w 5563679"/>
              <a:gd name="connsiteY208" fmla="*/ 3976597 h 5550115"/>
              <a:gd name="connsiteX209" fmla="*/ 758533 w 5563679"/>
              <a:gd name="connsiteY209" fmla="*/ 3835817 h 5550115"/>
              <a:gd name="connsiteX210" fmla="*/ 737116 w 5563679"/>
              <a:gd name="connsiteY210" fmla="*/ 3798485 h 5550115"/>
              <a:gd name="connsiteX211" fmla="*/ 660051 w 5563679"/>
              <a:gd name="connsiteY211" fmla="*/ 3752041 h 5550115"/>
              <a:gd name="connsiteX212" fmla="*/ 636571 w 5563679"/>
              <a:gd name="connsiteY212" fmla="*/ 3749674 h 5550115"/>
              <a:gd name="connsiteX213" fmla="*/ 636571 w 5563679"/>
              <a:gd name="connsiteY213" fmla="*/ 3748936 h 5550115"/>
              <a:gd name="connsiteX214" fmla="*/ 588501 w 5563679"/>
              <a:gd name="connsiteY214" fmla="*/ 3739232 h 5550115"/>
              <a:gd name="connsiteX215" fmla="*/ 509698 w 5563679"/>
              <a:gd name="connsiteY215" fmla="*/ 3620344 h 5550115"/>
              <a:gd name="connsiteX216" fmla="*/ 509698 w 5563679"/>
              <a:gd name="connsiteY216" fmla="*/ 2675086 h 5550115"/>
              <a:gd name="connsiteX217" fmla="*/ 501309 w 5563679"/>
              <a:gd name="connsiteY217" fmla="*/ 2633537 h 5550115"/>
              <a:gd name="connsiteX218" fmla="*/ 382422 w 5563679"/>
              <a:gd name="connsiteY218" fmla="*/ 2554733 h 5550115"/>
              <a:gd name="connsiteX219" fmla="*/ 263535 w 5563679"/>
              <a:gd name="connsiteY219" fmla="*/ 2633537 h 5550115"/>
              <a:gd name="connsiteX220" fmla="*/ 258053 w 5563679"/>
              <a:gd name="connsiteY220" fmla="*/ 2660688 h 5550115"/>
              <a:gd name="connsiteX221" fmla="*/ 258053 w 5563679"/>
              <a:gd name="connsiteY221" fmla="*/ 2715723 h 5550115"/>
              <a:gd name="connsiteX222" fmla="*/ 129026 w 5563679"/>
              <a:gd name="connsiteY222" fmla="*/ 2844750 h 5550115"/>
              <a:gd name="connsiteX223" fmla="*/ 129027 w 5563679"/>
              <a:gd name="connsiteY223" fmla="*/ 2844749 h 5550115"/>
              <a:gd name="connsiteX224" fmla="*/ 0 w 5563679"/>
              <a:gd name="connsiteY224" fmla="*/ 2715722 h 5550115"/>
              <a:gd name="connsiteX225" fmla="*/ 0 w 5563679"/>
              <a:gd name="connsiteY225" fmla="*/ 2265528 h 5550115"/>
              <a:gd name="connsiteX226" fmla="*/ 0 w 5563679"/>
              <a:gd name="connsiteY226" fmla="*/ 546839 h 5550115"/>
              <a:gd name="connsiteX227" fmla="*/ 12233 w 5563679"/>
              <a:gd name="connsiteY227" fmla="*/ 526676 h 5550115"/>
              <a:gd name="connsiteX228" fmla="*/ 111797 w 5563679"/>
              <a:gd name="connsiteY228" fmla="*/ 479722 h 5550115"/>
              <a:gd name="connsiteX229" fmla="*/ 230684 w 5563679"/>
              <a:gd name="connsiteY229" fmla="*/ 558526 h 5550115"/>
              <a:gd name="connsiteX230" fmla="*/ 232874 w 5563679"/>
              <a:gd name="connsiteY230" fmla="*/ 569371 h 5550115"/>
              <a:gd name="connsiteX231" fmla="*/ 232874 w 5563679"/>
              <a:gd name="connsiteY231" fmla="*/ 722774 h 5550115"/>
              <a:gd name="connsiteX232" fmla="*/ 311677 w 5563679"/>
              <a:gd name="connsiteY232" fmla="*/ 841662 h 5550115"/>
              <a:gd name="connsiteX233" fmla="*/ 359747 w 5563679"/>
              <a:gd name="connsiteY233" fmla="*/ 851366 h 5550115"/>
              <a:gd name="connsiteX234" fmla="*/ 359747 w 5563679"/>
              <a:gd name="connsiteY234" fmla="*/ 852104 h 5550115"/>
              <a:gd name="connsiteX235" fmla="*/ 383227 w 5563679"/>
              <a:gd name="connsiteY235" fmla="*/ 854471 h 5550115"/>
              <a:gd name="connsiteX236" fmla="*/ 482956 w 5563679"/>
              <a:gd name="connsiteY236" fmla="*/ 940420 h 5550115"/>
              <a:gd name="connsiteX237" fmla="*/ 485160 w 5563679"/>
              <a:gd name="connsiteY237" fmla="*/ 952910 h 5550115"/>
              <a:gd name="connsiteX238" fmla="*/ 485160 w 5563679"/>
              <a:gd name="connsiteY238" fmla="*/ 1086818 h 5550115"/>
              <a:gd name="connsiteX239" fmla="*/ 614186 w 5563679"/>
              <a:gd name="connsiteY239" fmla="*/ 1215845 h 5550115"/>
              <a:gd name="connsiteX240" fmla="*/ 614185 w 5563679"/>
              <a:gd name="connsiteY240" fmla="*/ 1215844 h 5550115"/>
              <a:gd name="connsiteX241" fmla="*/ 743212 w 5563679"/>
              <a:gd name="connsiteY241" fmla="*/ 1086817 h 5550115"/>
              <a:gd name="connsiteX242" fmla="*/ 743212 w 5563679"/>
              <a:gd name="connsiteY242" fmla="*/ 721563 h 5550115"/>
              <a:gd name="connsiteX243" fmla="*/ 745416 w 5563679"/>
              <a:gd name="connsiteY243" fmla="*/ 709073 h 5550115"/>
              <a:gd name="connsiteX244" fmla="*/ 845145 w 5563679"/>
              <a:gd name="connsiteY244" fmla="*/ 623124 h 5550115"/>
              <a:gd name="connsiteX245" fmla="*/ 868625 w 5563679"/>
              <a:gd name="connsiteY245" fmla="*/ 620757 h 5550115"/>
              <a:gd name="connsiteX246" fmla="*/ 868625 w 5563679"/>
              <a:gd name="connsiteY246" fmla="*/ 620019 h 5550115"/>
              <a:gd name="connsiteX247" fmla="*/ 916695 w 5563679"/>
              <a:gd name="connsiteY247" fmla="*/ 610315 h 5550115"/>
              <a:gd name="connsiteX248" fmla="*/ 995498 w 5563679"/>
              <a:gd name="connsiteY248" fmla="*/ 491427 h 5550115"/>
              <a:gd name="connsiteX249" fmla="*/ 995498 w 5563679"/>
              <a:gd name="connsiteY249" fmla="*/ 115052 h 5550115"/>
              <a:gd name="connsiteX250" fmla="*/ 1003887 w 5563679"/>
              <a:gd name="connsiteY250" fmla="*/ 73502 h 5550115"/>
              <a:gd name="connsiteX251" fmla="*/ 1084406 w 5563679"/>
              <a:gd name="connsiteY251" fmla="*/ 499 h 5550115"/>
              <a:gd name="connsiteX252" fmla="*/ 1087705 w 5563679"/>
              <a:gd name="connsiteY252" fmla="*/ 0 h 5550115"/>
              <a:gd name="connsiteX0" fmla="*/ 1087705 w 5563679"/>
              <a:gd name="connsiteY0" fmla="*/ 0 h 5550115"/>
              <a:gd name="connsiteX1" fmla="*/ 1157844 w 5563679"/>
              <a:gd name="connsiteY1" fmla="*/ 0 h 5550115"/>
              <a:gd name="connsiteX2" fmla="*/ 1161143 w 5563679"/>
              <a:gd name="connsiteY2" fmla="*/ 499 h 5550115"/>
              <a:gd name="connsiteX3" fmla="*/ 1241661 w 5563679"/>
              <a:gd name="connsiteY3" fmla="*/ 73502 h 5550115"/>
              <a:gd name="connsiteX4" fmla="*/ 1244335 w 5563679"/>
              <a:gd name="connsiteY4" fmla="*/ 86745 h 5550115"/>
              <a:gd name="connsiteX5" fmla="*/ 1244335 w 5563679"/>
              <a:gd name="connsiteY5" fmla="*/ 147409 h 5550115"/>
              <a:gd name="connsiteX6" fmla="*/ 1373362 w 5563679"/>
              <a:gd name="connsiteY6" fmla="*/ 276436 h 5550115"/>
              <a:gd name="connsiteX7" fmla="*/ 1373361 w 5563679"/>
              <a:gd name="connsiteY7" fmla="*/ 276435 h 5550115"/>
              <a:gd name="connsiteX8" fmla="*/ 1390772 w 5563679"/>
              <a:gd name="connsiteY8" fmla="*/ 272920 h 5550115"/>
              <a:gd name="connsiteX9" fmla="*/ 1399039 w 5563679"/>
              <a:gd name="connsiteY9" fmla="*/ 274589 h 5550115"/>
              <a:gd name="connsiteX10" fmla="*/ 1399039 w 5563679"/>
              <a:gd name="connsiteY10" fmla="*/ 275327 h 5550115"/>
              <a:gd name="connsiteX11" fmla="*/ 1422519 w 5563679"/>
              <a:gd name="connsiteY11" fmla="*/ 277694 h 5550115"/>
              <a:gd name="connsiteX12" fmla="*/ 1522248 w 5563679"/>
              <a:gd name="connsiteY12" fmla="*/ 363643 h 5550115"/>
              <a:gd name="connsiteX13" fmla="*/ 1522268 w 5563679"/>
              <a:gd name="connsiteY13" fmla="*/ 363756 h 5550115"/>
              <a:gd name="connsiteX14" fmla="*/ 1522268 w 5563679"/>
              <a:gd name="connsiteY14" fmla="*/ 923549 h 5550115"/>
              <a:gd name="connsiteX15" fmla="*/ 1601071 w 5563679"/>
              <a:gd name="connsiteY15" fmla="*/ 1042437 h 5550115"/>
              <a:gd name="connsiteX16" fmla="*/ 1649141 w 5563679"/>
              <a:gd name="connsiteY16" fmla="*/ 1052141 h 5550115"/>
              <a:gd name="connsiteX17" fmla="*/ 1649141 w 5563679"/>
              <a:gd name="connsiteY17" fmla="*/ 1052879 h 5550115"/>
              <a:gd name="connsiteX18" fmla="*/ 1672621 w 5563679"/>
              <a:gd name="connsiteY18" fmla="*/ 1055246 h 5550115"/>
              <a:gd name="connsiteX19" fmla="*/ 1772350 w 5563679"/>
              <a:gd name="connsiteY19" fmla="*/ 1141195 h 5550115"/>
              <a:gd name="connsiteX20" fmla="*/ 1772601 w 5563679"/>
              <a:gd name="connsiteY20" fmla="*/ 1142618 h 5550115"/>
              <a:gd name="connsiteX21" fmla="*/ 1772601 w 5563679"/>
              <a:gd name="connsiteY21" fmla="*/ 1410943 h 5550115"/>
              <a:gd name="connsiteX22" fmla="*/ 1901628 w 5563679"/>
              <a:gd name="connsiteY22" fmla="*/ 1539970 h 5550115"/>
              <a:gd name="connsiteX23" fmla="*/ 1901627 w 5563679"/>
              <a:gd name="connsiteY23" fmla="*/ 1539969 h 5550115"/>
              <a:gd name="connsiteX24" fmla="*/ 2030654 w 5563679"/>
              <a:gd name="connsiteY24" fmla="*/ 1410942 h 5550115"/>
              <a:gd name="connsiteX25" fmla="*/ 2030654 w 5563679"/>
              <a:gd name="connsiteY25" fmla="*/ 1130923 h 5550115"/>
              <a:gd name="connsiteX26" fmla="*/ 2032657 w 5563679"/>
              <a:gd name="connsiteY26" fmla="*/ 1119572 h 5550115"/>
              <a:gd name="connsiteX27" fmla="*/ 2132386 w 5563679"/>
              <a:gd name="connsiteY27" fmla="*/ 1033623 h 5550115"/>
              <a:gd name="connsiteX28" fmla="*/ 2155866 w 5563679"/>
              <a:gd name="connsiteY28" fmla="*/ 1031256 h 5550115"/>
              <a:gd name="connsiteX29" fmla="*/ 2155866 w 5563679"/>
              <a:gd name="connsiteY29" fmla="*/ 1030518 h 5550115"/>
              <a:gd name="connsiteX30" fmla="*/ 2203936 w 5563679"/>
              <a:gd name="connsiteY30" fmla="*/ 1020814 h 5550115"/>
              <a:gd name="connsiteX31" fmla="*/ 2282739 w 5563679"/>
              <a:gd name="connsiteY31" fmla="*/ 901926 h 5550115"/>
              <a:gd name="connsiteX32" fmla="*/ 2282739 w 5563679"/>
              <a:gd name="connsiteY32" fmla="*/ 811796 h 5550115"/>
              <a:gd name="connsiteX33" fmla="*/ 2291128 w 5563679"/>
              <a:gd name="connsiteY33" fmla="*/ 770246 h 5550115"/>
              <a:gd name="connsiteX34" fmla="*/ 2410015 w 5563679"/>
              <a:gd name="connsiteY34" fmla="*/ 691442 h 5550115"/>
              <a:gd name="connsiteX35" fmla="*/ 2528902 w 5563679"/>
              <a:gd name="connsiteY35" fmla="*/ 770246 h 5550115"/>
              <a:gd name="connsiteX36" fmla="*/ 2531092 w 5563679"/>
              <a:gd name="connsiteY36" fmla="*/ 781090 h 5550115"/>
              <a:gd name="connsiteX37" fmla="*/ 2531092 w 5563679"/>
              <a:gd name="connsiteY37" fmla="*/ 1021960 h 5550115"/>
              <a:gd name="connsiteX38" fmla="*/ 2609895 w 5563679"/>
              <a:gd name="connsiteY38" fmla="*/ 1140848 h 5550115"/>
              <a:gd name="connsiteX39" fmla="*/ 2657965 w 5563679"/>
              <a:gd name="connsiteY39" fmla="*/ 1150552 h 5550115"/>
              <a:gd name="connsiteX40" fmla="*/ 2657965 w 5563679"/>
              <a:gd name="connsiteY40" fmla="*/ 1151290 h 5550115"/>
              <a:gd name="connsiteX41" fmla="*/ 2681445 w 5563679"/>
              <a:gd name="connsiteY41" fmla="*/ 1153657 h 5550115"/>
              <a:gd name="connsiteX42" fmla="*/ 2781174 w 5563679"/>
              <a:gd name="connsiteY42" fmla="*/ 1239606 h 5550115"/>
              <a:gd name="connsiteX43" fmla="*/ 2781426 w 5563679"/>
              <a:gd name="connsiteY43" fmla="*/ 1241035 h 5550115"/>
              <a:gd name="connsiteX44" fmla="*/ 2781426 w 5563679"/>
              <a:gd name="connsiteY44" fmla="*/ 1345676 h 5550115"/>
              <a:gd name="connsiteX45" fmla="*/ 2910453 w 5563679"/>
              <a:gd name="connsiteY45" fmla="*/ 1474703 h 5550115"/>
              <a:gd name="connsiteX46" fmla="*/ 2910452 w 5563679"/>
              <a:gd name="connsiteY46" fmla="*/ 1474702 h 5550115"/>
              <a:gd name="connsiteX47" fmla="*/ 3039479 w 5563679"/>
              <a:gd name="connsiteY47" fmla="*/ 1345675 h 5550115"/>
              <a:gd name="connsiteX48" fmla="*/ 3039480 w 5563679"/>
              <a:gd name="connsiteY48" fmla="*/ 1362198 h 5550115"/>
              <a:gd name="connsiteX49" fmla="*/ 3049618 w 5563679"/>
              <a:gd name="connsiteY49" fmla="*/ 1311979 h 5550115"/>
              <a:gd name="connsiteX50" fmla="*/ 3168506 w 5563679"/>
              <a:gd name="connsiteY50" fmla="*/ 1233175 h 5550115"/>
              <a:gd name="connsiteX51" fmla="*/ 3287393 w 5563679"/>
              <a:gd name="connsiteY51" fmla="*/ 1311979 h 5550115"/>
              <a:gd name="connsiteX52" fmla="*/ 3297157 w 5563679"/>
              <a:gd name="connsiteY52" fmla="*/ 1360339 h 5550115"/>
              <a:gd name="connsiteX53" fmla="*/ 3297157 w 5563679"/>
              <a:gd name="connsiteY53" fmla="*/ 1946741 h 5550115"/>
              <a:gd name="connsiteX54" fmla="*/ 3426184 w 5563679"/>
              <a:gd name="connsiteY54" fmla="*/ 2075768 h 5550115"/>
              <a:gd name="connsiteX55" fmla="*/ 3426183 w 5563679"/>
              <a:gd name="connsiteY55" fmla="*/ 2075767 h 5550115"/>
              <a:gd name="connsiteX56" fmla="*/ 3555210 w 5563679"/>
              <a:gd name="connsiteY56" fmla="*/ 1946740 h 5550115"/>
              <a:gd name="connsiteX57" fmla="*/ 3555211 w 5563679"/>
              <a:gd name="connsiteY57" fmla="*/ 1049778 h 5550115"/>
              <a:gd name="connsiteX58" fmla="*/ 3565349 w 5563679"/>
              <a:gd name="connsiteY58" fmla="*/ 999559 h 5550115"/>
              <a:gd name="connsiteX59" fmla="*/ 3684237 w 5563679"/>
              <a:gd name="connsiteY59" fmla="*/ 920755 h 5550115"/>
              <a:gd name="connsiteX60" fmla="*/ 3803124 w 5563679"/>
              <a:gd name="connsiteY60" fmla="*/ 999559 h 5550115"/>
              <a:gd name="connsiteX61" fmla="*/ 3806722 w 5563679"/>
              <a:gd name="connsiteY61" fmla="*/ 1017378 h 5550115"/>
              <a:gd name="connsiteX62" fmla="*/ 3806722 w 5563679"/>
              <a:gd name="connsiteY62" fmla="*/ 1326324 h 5550115"/>
              <a:gd name="connsiteX63" fmla="*/ 3935749 w 5563679"/>
              <a:gd name="connsiteY63" fmla="*/ 1455351 h 5550115"/>
              <a:gd name="connsiteX64" fmla="*/ 3935748 w 5563679"/>
              <a:gd name="connsiteY64" fmla="*/ 1455350 h 5550115"/>
              <a:gd name="connsiteX65" fmla="*/ 4064775 w 5563679"/>
              <a:gd name="connsiteY65" fmla="*/ 1326323 h 5550115"/>
              <a:gd name="connsiteX66" fmla="*/ 4064775 w 5563679"/>
              <a:gd name="connsiteY66" fmla="*/ 1279585 h 5550115"/>
              <a:gd name="connsiteX67" fmla="*/ 4083444 w 5563679"/>
              <a:gd name="connsiteY67" fmla="*/ 1247043 h 5550115"/>
              <a:gd name="connsiteX68" fmla="*/ 4160509 w 5563679"/>
              <a:gd name="connsiteY68" fmla="*/ 1200599 h 5550115"/>
              <a:gd name="connsiteX69" fmla="*/ 4183989 w 5563679"/>
              <a:gd name="connsiteY69" fmla="*/ 1198232 h 5550115"/>
              <a:gd name="connsiteX70" fmla="*/ 4183989 w 5563679"/>
              <a:gd name="connsiteY70" fmla="*/ 1197494 h 5550115"/>
              <a:gd name="connsiteX71" fmla="*/ 4232059 w 5563679"/>
              <a:gd name="connsiteY71" fmla="*/ 1187790 h 5550115"/>
              <a:gd name="connsiteX72" fmla="*/ 4310862 w 5563679"/>
              <a:gd name="connsiteY72" fmla="*/ 1068902 h 5550115"/>
              <a:gd name="connsiteX73" fmla="*/ 4310862 w 5563679"/>
              <a:gd name="connsiteY73" fmla="*/ 954918 h 5550115"/>
              <a:gd name="connsiteX74" fmla="*/ 4319251 w 5563679"/>
              <a:gd name="connsiteY74" fmla="*/ 913368 h 5550115"/>
              <a:gd name="connsiteX75" fmla="*/ 4438138 w 5563679"/>
              <a:gd name="connsiteY75" fmla="*/ 834564 h 5550115"/>
              <a:gd name="connsiteX76" fmla="*/ 4557025 w 5563679"/>
              <a:gd name="connsiteY76" fmla="*/ 913368 h 5550115"/>
              <a:gd name="connsiteX77" fmla="*/ 4559215 w 5563679"/>
              <a:gd name="connsiteY77" fmla="*/ 924213 h 5550115"/>
              <a:gd name="connsiteX78" fmla="*/ 4559215 w 5563679"/>
              <a:gd name="connsiteY78" fmla="*/ 1077616 h 5550115"/>
              <a:gd name="connsiteX79" fmla="*/ 4638018 w 5563679"/>
              <a:gd name="connsiteY79" fmla="*/ 1196504 h 5550115"/>
              <a:gd name="connsiteX80" fmla="*/ 4686088 w 5563679"/>
              <a:gd name="connsiteY80" fmla="*/ 1206208 h 5550115"/>
              <a:gd name="connsiteX81" fmla="*/ 4686088 w 5563679"/>
              <a:gd name="connsiteY81" fmla="*/ 1206946 h 5550115"/>
              <a:gd name="connsiteX82" fmla="*/ 4709568 w 5563679"/>
              <a:gd name="connsiteY82" fmla="*/ 1209313 h 5550115"/>
              <a:gd name="connsiteX83" fmla="*/ 4809296 w 5563679"/>
              <a:gd name="connsiteY83" fmla="*/ 1295262 h 5550115"/>
              <a:gd name="connsiteX84" fmla="*/ 4811500 w 5563679"/>
              <a:gd name="connsiteY84" fmla="*/ 1307752 h 5550115"/>
              <a:gd name="connsiteX85" fmla="*/ 4811500 w 5563679"/>
              <a:gd name="connsiteY85" fmla="*/ 1441660 h 5550115"/>
              <a:gd name="connsiteX86" fmla="*/ 4940527 w 5563679"/>
              <a:gd name="connsiteY86" fmla="*/ 1570687 h 5550115"/>
              <a:gd name="connsiteX87" fmla="*/ 4940526 w 5563679"/>
              <a:gd name="connsiteY87" fmla="*/ 1570686 h 5550115"/>
              <a:gd name="connsiteX88" fmla="*/ 5069553 w 5563679"/>
              <a:gd name="connsiteY88" fmla="*/ 1441659 h 5550115"/>
              <a:gd name="connsiteX89" fmla="*/ 5069553 w 5563679"/>
              <a:gd name="connsiteY89" fmla="*/ 1076405 h 5550115"/>
              <a:gd name="connsiteX90" fmla="*/ 5071757 w 5563679"/>
              <a:gd name="connsiteY90" fmla="*/ 1063915 h 5550115"/>
              <a:gd name="connsiteX91" fmla="*/ 5171486 w 5563679"/>
              <a:gd name="connsiteY91" fmla="*/ 977966 h 5550115"/>
              <a:gd name="connsiteX92" fmla="*/ 5194966 w 5563679"/>
              <a:gd name="connsiteY92" fmla="*/ 975599 h 5550115"/>
              <a:gd name="connsiteX93" fmla="*/ 5194966 w 5563679"/>
              <a:gd name="connsiteY93" fmla="*/ 974861 h 5550115"/>
              <a:gd name="connsiteX94" fmla="*/ 5243036 w 5563679"/>
              <a:gd name="connsiteY94" fmla="*/ 965157 h 5550115"/>
              <a:gd name="connsiteX95" fmla="*/ 5321839 w 5563679"/>
              <a:gd name="connsiteY95" fmla="*/ 846269 h 5550115"/>
              <a:gd name="connsiteX96" fmla="*/ 5321839 w 5563679"/>
              <a:gd name="connsiteY96" fmla="*/ 469894 h 5550115"/>
              <a:gd name="connsiteX97" fmla="*/ 5330228 w 5563679"/>
              <a:gd name="connsiteY97" fmla="*/ 428344 h 5550115"/>
              <a:gd name="connsiteX98" fmla="*/ 5449115 w 5563679"/>
              <a:gd name="connsiteY98" fmla="*/ 349540 h 5550115"/>
              <a:gd name="connsiteX99" fmla="*/ 5548678 w 5563679"/>
              <a:gd name="connsiteY99" fmla="*/ 396494 h 5550115"/>
              <a:gd name="connsiteX100" fmla="*/ 5562692 w 5563679"/>
              <a:gd name="connsiteY100" fmla="*/ 419592 h 5550115"/>
              <a:gd name="connsiteX101" fmla="*/ 5562692 w 5563679"/>
              <a:gd name="connsiteY101" fmla="*/ 2265528 h 5550115"/>
              <a:gd name="connsiteX102" fmla="*/ 5563679 w 5563679"/>
              <a:gd name="connsiteY102" fmla="*/ 2265528 h 5550115"/>
              <a:gd name="connsiteX103" fmla="*/ 5563679 w 5563679"/>
              <a:gd name="connsiteY103" fmla="*/ 3341998 h 5550115"/>
              <a:gd name="connsiteX104" fmla="*/ 5484876 w 5563679"/>
              <a:gd name="connsiteY104" fmla="*/ 3460886 h 5550115"/>
              <a:gd name="connsiteX105" fmla="*/ 5436806 w 5563679"/>
              <a:gd name="connsiteY105" fmla="*/ 3470590 h 5550115"/>
              <a:gd name="connsiteX106" fmla="*/ 5436806 w 5563679"/>
              <a:gd name="connsiteY106" fmla="*/ 3471328 h 5550115"/>
              <a:gd name="connsiteX107" fmla="*/ 5413326 w 5563679"/>
              <a:gd name="connsiteY107" fmla="*/ 3473695 h 5550115"/>
              <a:gd name="connsiteX108" fmla="*/ 5336262 w 5563679"/>
              <a:gd name="connsiteY108" fmla="*/ 3520139 h 5550115"/>
              <a:gd name="connsiteX109" fmla="*/ 5315097 w 5563679"/>
              <a:gd name="connsiteY109" fmla="*/ 3557030 h 5550115"/>
              <a:gd name="connsiteX110" fmla="*/ 5315097 w 5563679"/>
              <a:gd name="connsiteY110" fmla="*/ 3620344 h 5550115"/>
              <a:gd name="connsiteX111" fmla="*/ 5236294 w 5563679"/>
              <a:gd name="connsiteY111" fmla="*/ 3739232 h 5550115"/>
              <a:gd name="connsiteX112" fmla="*/ 5188224 w 5563679"/>
              <a:gd name="connsiteY112" fmla="*/ 3748936 h 5550115"/>
              <a:gd name="connsiteX113" fmla="*/ 5188224 w 5563679"/>
              <a:gd name="connsiteY113" fmla="*/ 3749674 h 5550115"/>
              <a:gd name="connsiteX114" fmla="*/ 5164744 w 5563679"/>
              <a:gd name="connsiteY114" fmla="*/ 3752041 h 5550115"/>
              <a:gd name="connsiteX115" fmla="*/ 5065015 w 5563679"/>
              <a:gd name="connsiteY115" fmla="*/ 3837990 h 5550115"/>
              <a:gd name="connsiteX116" fmla="*/ 5064995 w 5563679"/>
              <a:gd name="connsiteY116" fmla="*/ 3838103 h 5550115"/>
              <a:gd name="connsiteX117" fmla="*/ 5064995 w 5563679"/>
              <a:gd name="connsiteY117" fmla="*/ 4397896 h 5550115"/>
              <a:gd name="connsiteX118" fmla="*/ 4986192 w 5563679"/>
              <a:gd name="connsiteY118" fmla="*/ 4516784 h 5550115"/>
              <a:gd name="connsiteX119" fmla="*/ 4938122 w 5563679"/>
              <a:gd name="connsiteY119" fmla="*/ 4526488 h 5550115"/>
              <a:gd name="connsiteX120" fmla="*/ 4938122 w 5563679"/>
              <a:gd name="connsiteY120" fmla="*/ 4527226 h 5550115"/>
              <a:gd name="connsiteX121" fmla="*/ 4914642 w 5563679"/>
              <a:gd name="connsiteY121" fmla="*/ 4529593 h 5550115"/>
              <a:gd name="connsiteX122" fmla="*/ 4814913 w 5563679"/>
              <a:gd name="connsiteY122" fmla="*/ 4615542 h 5550115"/>
              <a:gd name="connsiteX123" fmla="*/ 4814662 w 5563679"/>
              <a:gd name="connsiteY123" fmla="*/ 4616965 h 5550115"/>
              <a:gd name="connsiteX124" fmla="*/ 4814662 w 5563679"/>
              <a:gd name="connsiteY124" fmla="*/ 4885290 h 5550115"/>
              <a:gd name="connsiteX125" fmla="*/ 4685635 w 5563679"/>
              <a:gd name="connsiteY125" fmla="*/ 5014317 h 5550115"/>
              <a:gd name="connsiteX126" fmla="*/ 4685636 w 5563679"/>
              <a:gd name="connsiteY126" fmla="*/ 5014316 h 5550115"/>
              <a:gd name="connsiteX127" fmla="*/ 4556609 w 5563679"/>
              <a:gd name="connsiteY127" fmla="*/ 4885289 h 5550115"/>
              <a:gd name="connsiteX128" fmla="*/ 4556609 w 5563679"/>
              <a:gd name="connsiteY128" fmla="*/ 4605270 h 5550115"/>
              <a:gd name="connsiteX129" fmla="*/ 4554606 w 5563679"/>
              <a:gd name="connsiteY129" fmla="*/ 4593919 h 5550115"/>
              <a:gd name="connsiteX130" fmla="*/ 4454877 w 5563679"/>
              <a:gd name="connsiteY130" fmla="*/ 4507970 h 5550115"/>
              <a:gd name="connsiteX131" fmla="*/ 4431397 w 5563679"/>
              <a:gd name="connsiteY131" fmla="*/ 4505603 h 5550115"/>
              <a:gd name="connsiteX132" fmla="*/ 4431397 w 5563679"/>
              <a:gd name="connsiteY132" fmla="*/ 4504865 h 5550115"/>
              <a:gd name="connsiteX133" fmla="*/ 4383327 w 5563679"/>
              <a:gd name="connsiteY133" fmla="*/ 4495161 h 5550115"/>
              <a:gd name="connsiteX134" fmla="*/ 4304524 w 5563679"/>
              <a:gd name="connsiteY134" fmla="*/ 4376273 h 5550115"/>
              <a:gd name="connsiteX135" fmla="*/ 4304524 w 5563679"/>
              <a:gd name="connsiteY135" fmla="*/ 4286143 h 5550115"/>
              <a:gd name="connsiteX136" fmla="*/ 4296135 w 5563679"/>
              <a:gd name="connsiteY136" fmla="*/ 4244593 h 5550115"/>
              <a:gd name="connsiteX137" fmla="*/ 4177248 w 5563679"/>
              <a:gd name="connsiteY137" fmla="*/ 4165789 h 5550115"/>
              <a:gd name="connsiteX138" fmla="*/ 4058361 w 5563679"/>
              <a:gd name="connsiteY138" fmla="*/ 4244593 h 5550115"/>
              <a:gd name="connsiteX139" fmla="*/ 4056171 w 5563679"/>
              <a:gd name="connsiteY139" fmla="*/ 4255437 h 5550115"/>
              <a:gd name="connsiteX140" fmla="*/ 4056171 w 5563679"/>
              <a:gd name="connsiteY140" fmla="*/ 4496307 h 5550115"/>
              <a:gd name="connsiteX141" fmla="*/ 3977368 w 5563679"/>
              <a:gd name="connsiteY141" fmla="*/ 4615195 h 5550115"/>
              <a:gd name="connsiteX142" fmla="*/ 3929298 w 5563679"/>
              <a:gd name="connsiteY142" fmla="*/ 4624899 h 5550115"/>
              <a:gd name="connsiteX143" fmla="*/ 3929298 w 5563679"/>
              <a:gd name="connsiteY143" fmla="*/ 4625637 h 5550115"/>
              <a:gd name="connsiteX144" fmla="*/ 3905818 w 5563679"/>
              <a:gd name="connsiteY144" fmla="*/ 4628004 h 5550115"/>
              <a:gd name="connsiteX145" fmla="*/ 3806089 w 5563679"/>
              <a:gd name="connsiteY145" fmla="*/ 4713953 h 5550115"/>
              <a:gd name="connsiteX146" fmla="*/ 3805837 w 5563679"/>
              <a:gd name="connsiteY146" fmla="*/ 4715382 h 5550115"/>
              <a:gd name="connsiteX147" fmla="*/ 3805837 w 5563679"/>
              <a:gd name="connsiteY147" fmla="*/ 4820023 h 5550115"/>
              <a:gd name="connsiteX148" fmla="*/ 3676810 w 5563679"/>
              <a:gd name="connsiteY148" fmla="*/ 4949050 h 5550115"/>
              <a:gd name="connsiteX149" fmla="*/ 3676811 w 5563679"/>
              <a:gd name="connsiteY149" fmla="*/ 4949049 h 5550115"/>
              <a:gd name="connsiteX150" fmla="*/ 3547784 w 5563679"/>
              <a:gd name="connsiteY150" fmla="*/ 4820022 h 5550115"/>
              <a:gd name="connsiteX151" fmla="*/ 3547783 w 5563679"/>
              <a:gd name="connsiteY151" fmla="*/ 4836545 h 5550115"/>
              <a:gd name="connsiteX152" fmla="*/ 3537645 w 5563679"/>
              <a:gd name="connsiteY152" fmla="*/ 4786326 h 5550115"/>
              <a:gd name="connsiteX153" fmla="*/ 3418757 w 5563679"/>
              <a:gd name="connsiteY153" fmla="*/ 4707522 h 5550115"/>
              <a:gd name="connsiteX154" fmla="*/ 3299870 w 5563679"/>
              <a:gd name="connsiteY154" fmla="*/ 4786326 h 5550115"/>
              <a:gd name="connsiteX155" fmla="*/ 3290106 w 5563679"/>
              <a:gd name="connsiteY155" fmla="*/ 4834686 h 5550115"/>
              <a:gd name="connsiteX156" fmla="*/ 3290106 w 5563679"/>
              <a:gd name="connsiteY156" fmla="*/ 5421088 h 5550115"/>
              <a:gd name="connsiteX157" fmla="*/ 3161079 w 5563679"/>
              <a:gd name="connsiteY157" fmla="*/ 5550115 h 5550115"/>
              <a:gd name="connsiteX158" fmla="*/ 3161080 w 5563679"/>
              <a:gd name="connsiteY158" fmla="*/ 5550114 h 5550115"/>
              <a:gd name="connsiteX159" fmla="*/ 3032053 w 5563679"/>
              <a:gd name="connsiteY159" fmla="*/ 5421087 h 5550115"/>
              <a:gd name="connsiteX160" fmla="*/ 3032052 w 5563679"/>
              <a:gd name="connsiteY160" fmla="*/ 4524125 h 5550115"/>
              <a:gd name="connsiteX161" fmla="*/ 3021914 w 5563679"/>
              <a:gd name="connsiteY161" fmla="*/ 4473906 h 5550115"/>
              <a:gd name="connsiteX162" fmla="*/ 2903026 w 5563679"/>
              <a:gd name="connsiteY162" fmla="*/ 4395102 h 5550115"/>
              <a:gd name="connsiteX163" fmla="*/ 2784139 w 5563679"/>
              <a:gd name="connsiteY163" fmla="*/ 4473906 h 5550115"/>
              <a:gd name="connsiteX164" fmla="*/ 2780541 w 5563679"/>
              <a:gd name="connsiteY164" fmla="*/ 4491725 h 5550115"/>
              <a:gd name="connsiteX165" fmla="*/ 2780541 w 5563679"/>
              <a:gd name="connsiteY165" fmla="*/ 4800671 h 5550115"/>
              <a:gd name="connsiteX166" fmla="*/ 2651514 w 5563679"/>
              <a:gd name="connsiteY166" fmla="*/ 4929698 h 5550115"/>
              <a:gd name="connsiteX167" fmla="*/ 2651515 w 5563679"/>
              <a:gd name="connsiteY167" fmla="*/ 4929697 h 5550115"/>
              <a:gd name="connsiteX168" fmla="*/ 2522488 w 5563679"/>
              <a:gd name="connsiteY168" fmla="*/ 4800670 h 5550115"/>
              <a:gd name="connsiteX169" fmla="*/ 2522488 w 5563679"/>
              <a:gd name="connsiteY169" fmla="*/ 4753932 h 5550115"/>
              <a:gd name="connsiteX170" fmla="*/ 2503819 w 5563679"/>
              <a:gd name="connsiteY170" fmla="*/ 4721390 h 5550115"/>
              <a:gd name="connsiteX171" fmla="*/ 2426754 w 5563679"/>
              <a:gd name="connsiteY171" fmla="*/ 4674946 h 5550115"/>
              <a:gd name="connsiteX172" fmla="*/ 2403274 w 5563679"/>
              <a:gd name="connsiteY172" fmla="*/ 4672579 h 5550115"/>
              <a:gd name="connsiteX173" fmla="*/ 2403274 w 5563679"/>
              <a:gd name="connsiteY173" fmla="*/ 4671841 h 5550115"/>
              <a:gd name="connsiteX174" fmla="*/ 2355204 w 5563679"/>
              <a:gd name="connsiteY174" fmla="*/ 4662137 h 5550115"/>
              <a:gd name="connsiteX175" fmla="*/ 2276401 w 5563679"/>
              <a:gd name="connsiteY175" fmla="*/ 4543249 h 5550115"/>
              <a:gd name="connsiteX176" fmla="*/ 2276401 w 5563679"/>
              <a:gd name="connsiteY176" fmla="*/ 4429265 h 5550115"/>
              <a:gd name="connsiteX177" fmla="*/ 2268012 w 5563679"/>
              <a:gd name="connsiteY177" fmla="*/ 4387715 h 5550115"/>
              <a:gd name="connsiteX178" fmla="*/ 2149125 w 5563679"/>
              <a:gd name="connsiteY178" fmla="*/ 4308911 h 5550115"/>
              <a:gd name="connsiteX179" fmla="*/ 2030238 w 5563679"/>
              <a:gd name="connsiteY179" fmla="*/ 4387715 h 5550115"/>
              <a:gd name="connsiteX180" fmla="*/ 2028048 w 5563679"/>
              <a:gd name="connsiteY180" fmla="*/ 4398560 h 5550115"/>
              <a:gd name="connsiteX181" fmla="*/ 2028048 w 5563679"/>
              <a:gd name="connsiteY181" fmla="*/ 4551963 h 5550115"/>
              <a:gd name="connsiteX182" fmla="*/ 1949245 w 5563679"/>
              <a:gd name="connsiteY182" fmla="*/ 4670851 h 5550115"/>
              <a:gd name="connsiteX183" fmla="*/ 1901175 w 5563679"/>
              <a:gd name="connsiteY183" fmla="*/ 4680555 h 5550115"/>
              <a:gd name="connsiteX184" fmla="*/ 1901175 w 5563679"/>
              <a:gd name="connsiteY184" fmla="*/ 4681293 h 5550115"/>
              <a:gd name="connsiteX185" fmla="*/ 1877695 w 5563679"/>
              <a:gd name="connsiteY185" fmla="*/ 4683660 h 5550115"/>
              <a:gd name="connsiteX186" fmla="*/ 1777966 w 5563679"/>
              <a:gd name="connsiteY186" fmla="*/ 4769609 h 5550115"/>
              <a:gd name="connsiteX187" fmla="*/ 1775762 w 5563679"/>
              <a:gd name="connsiteY187" fmla="*/ 4782099 h 5550115"/>
              <a:gd name="connsiteX188" fmla="*/ 1775762 w 5563679"/>
              <a:gd name="connsiteY188" fmla="*/ 4916007 h 5550115"/>
              <a:gd name="connsiteX189" fmla="*/ 1646735 w 5563679"/>
              <a:gd name="connsiteY189" fmla="*/ 5045034 h 5550115"/>
              <a:gd name="connsiteX190" fmla="*/ 1646736 w 5563679"/>
              <a:gd name="connsiteY190" fmla="*/ 5045033 h 5550115"/>
              <a:gd name="connsiteX191" fmla="*/ 1517709 w 5563679"/>
              <a:gd name="connsiteY191" fmla="*/ 4916006 h 5550115"/>
              <a:gd name="connsiteX192" fmla="*/ 1517709 w 5563679"/>
              <a:gd name="connsiteY192" fmla="*/ 4550752 h 5550115"/>
              <a:gd name="connsiteX193" fmla="*/ 1515505 w 5563679"/>
              <a:gd name="connsiteY193" fmla="*/ 4538262 h 5550115"/>
              <a:gd name="connsiteX194" fmla="*/ 1415776 w 5563679"/>
              <a:gd name="connsiteY194" fmla="*/ 4452313 h 5550115"/>
              <a:gd name="connsiteX195" fmla="*/ 1392296 w 5563679"/>
              <a:gd name="connsiteY195" fmla="*/ 4449946 h 5550115"/>
              <a:gd name="connsiteX196" fmla="*/ 1392296 w 5563679"/>
              <a:gd name="connsiteY196" fmla="*/ 4449208 h 5550115"/>
              <a:gd name="connsiteX197" fmla="*/ 1344226 w 5563679"/>
              <a:gd name="connsiteY197" fmla="*/ 4439504 h 5550115"/>
              <a:gd name="connsiteX198" fmla="*/ 1265423 w 5563679"/>
              <a:gd name="connsiteY198" fmla="*/ 4320616 h 5550115"/>
              <a:gd name="connsiteX199" fmla="*/ 1265423 w 5563679"/>
              <a:gd name="connsiteY199" fmla="*/ 3944241 h 5550115"/>
              <a:gd name="connsiteX200" fmla="*/ 1257034 w 5563679"/>
              <a:gd name="connsiteY200" fmla="*/ 3902691 h 5550115"/>
              <a:gd name="connsiteX201" fmla="*/ 1138147 w 5563679"/>
              <a:gd name="connsiteY201" fmla="*/ 3823887 h 5550115"/>
              <a:gd name="connsiteX202" fmla="*/ 1019260 w 5563679"/>
              <a:gd name="connsiteY202" fmla="*/ 3902691 h 5550115"/>
              <a:gd name="connsiteX203" fmla="*/ 1016586 w 5563679"/>
              <a:gd name="connsiteY203" fmla="*/ 3915934 h 5550115"/>
              <a:gd name="connsiteX204" fmla="*/ 1016586 w 5563679"/>
              <a:gd name="connsiteY204" fmla="*/ 3976598 h 5550115"/>
              <a:gd name="connsiteX205" fmla="*/ 887559 w 5563679"/>
              <a:gd name="connsiteY205" fmla="*/ 4105625 h 5550115"/>
              <a:gd name="connsiteX206" fmla="*/ 887560 w 5563679"/>
              <a:gd name="connsiteY206" fmla="*/ 4105624 h 5550115"/>
              <a:gd name="connsiteX207" fmla="*/ 758533 w 5563679"/>
              <a:gd name="connsiteY207" fmla="*/ 3976597 h 5550115"/>
              <a:gd name="connsiteX208" fmla="*/ 758533 w 5563679"/>
              <a:gd name="connsiteY208" fmla="*/ 3835817 h 5550115"/>
              <a:gd name="connsiteX209" fmla="*/ 737116 w 5563679"/>
              <a:gd name="connsiteY209" fmla="*/ 3798485 h 5550115"/>
              <a:gd name="connsiteX210" fmla="*/ 660051 w 5563679"/>
              <a:gd name="connsiteY210" fmla="*/ 3752041 h 5550115"/>
              <a:gd name="connsiteX211" fmla="*/ 636571 w 5563679"/>
              <a:gd name="connsiteY211" fmla="*/ 3749674 h 5550115"/>
              <a:gd name="connsiteX212" fmla="*/ 636571 w 5563679"/>
              <a:gd name="connsiteY212" fmla="*/ 3748936 h 5550115"/>
              <a:gd name="connsiteX213" fmla="*/ 588501 w 5563679"/>
              <a:gd name="connsiteY213" fmla="*/ 3739232 h 5550115"/>
              <a:gd name="connsiteX214" fmla="*/ 509698 w 5563679"/>
              <a:gd name="connsiteY214" fmla="*/ 3620344 h 5550115"/>
              <a:gd name="connsiteX215" fmla="*/ 509698 w 5563679"/>
              <a:gd name="connsiteY215" fmla="*/ 2675086 h 5550115"/>
              <a:gd name="connsiteX216" fmla="*/ 501309 w 5563679"/>
              <a:gd name="connsiteY216" fmla="*/ 2633537 h 5550115"/>
              <a:gd name="connsiteX217" fmla="*/ 382422 w 5563679"/>
              <a:gd name="connsiteY217" fmla="*/ 2554733 h 5550115"/>
              <a:gd name="connsiteX218" fmla="*/ 263535 w 5563679"/>
              <a:gd name="connsiteY218" fmla="*/ 2633537 h 5550115"/>
              <a:gd name="connsiteX219" fmla="*/ 258053 w 5563679"/>
              <a:gd name="connsiteY219" fmla="*/ 2660688 h 5550115"/>
              <a:gd name="connsiteX220" fmla="*/ 258053 w 5563679"/>
              <a:gd name="connsiteY220" fmla="*/ 2715723 h 5550115"/>
              <a:gd name="connsiteX221" fmla="*/ 129026 w 5563679"/>
              <a:gd name="connsiteY221" fmla="*/ 2844750 h 5550115"/>
              <a:gd name="connsiteX222" fmla="*/ 129027 w 5563679"/>
              <a:gd name="connsiteY222" fmla="*/ 2844749 h 5550115"/>
              <a:gd name="connsiteX223" fmla="*/ 0 w 5563679"/>
              <a:gd name="connsiteY223" fmla="*/ 2715722 h 5550115"/>
              <a:gd name="connsiteX224" fmla="*/ 0 w 5563679"/>
              <a:gd name="connsiteY224" fmla="*/ 2265528 h 5550115"/>
              <a:gd name="connsiteX225" fmla="*/ 0 w 5563679"/>
              <a:gd name="connsiteY225" fmla="*/ 546839 h 5550115"/>
              <a:gd name="connsiteX226" fmla="*/ 12233 w 5563679"/>
              <a:gd name="connsiteY226" fmla="*/ 526676 h 5550115"/>
              <a:gd name="connsiteX227" fmla="*/ 111797 w 5563679"/>
              <a:gd name="connsiteY227" fmla="*/ 479722 h 5550115"/>
              <a:gd name="connsiteX228" fmla="*/ 230684 w 5563679"/>
              <a:gd name="connsiteY228" fmla="*/ 558526 h 5550115"/>
              <a:gd name="connsiteX229" fmla="*/ 232874 w 5563679"/>
              <a:gd name="connsiteY229" fmla="*/ 569371 h 5550115"/>
              <a:gd name="connsiteX230" fmla="*/ 232874 w 5563679"/>
              <a:gd name="connsiteY230" fmla="*/ 722774 h 5550115"/>
              <a:gd name="connsiteX231" fmla="*/ 311677 w 5563679"/>
              <a:gd name="connsiteY231" fmla="*/ 841662 h 5550115"/>
              <a:gd name="connsiteX232" fmla="*/ 359747 w 5563679"/>
              <a:gd name="connsiteY232" fmla="*/ 851366 h 5550115"/>
              <a:gd name="connsiteX233" fmla="*/ 359747 w 5563679"/>
              <a:gd name="connsiteY233" fmla="*/ 852104 h 5550115"/>
              <a:gd name="connsiteX234" fmla="*/ 383227 w 5563679"/>
              <a:gd name="connsiteY234" fmla="*/ 854471 h 5550115"/>
              <a:gd name="connsiteX235" fmla="*/ 482956 w 5563679"/>
              <a:gd name="connsiteY235" fmla="*/ 940420 h 5550115"/>
              <a:gd name="connsiteX236" fmla="*/ 485160 w 5563679"/>
              <a:gd name="connsiteY236" fmla="*/ 952910 h 5550115"/>
              <a:gd name="connsiteX237" fmla="*/ 485160 w 5563679"/>
              <a:gd name="connsiteY237" fmla="*/ 1086818 h 5550115"/>
              <a:gd name="connsiteX238" fmla="*/ 614186 w 5563679"/>
              <a:gd name="connsiteY238" fmla="*/ 1215845 h 5550115"/>
              <a:gd name="connsiteX239" fmla="*/ 614185 w 5563679"/>
              <a:gd name="connsiteY239" fmla="*/ 1215844 h 5550115"/>
              <a:gd name="connsiteX240" fmla="*/ 743212 w 5563679"/>
              <a:gd name="connsiteY240" fmla="*/ 1086817 h 5550115"/>
              <a:gd name="connsiteX241" fmla="*/ 743212 w 5563679"/>
              <a:gd name="connsiteY241" fmla="*/ 721563 h 5550115"/>
              <a:gd name="connsiteX242" fmla="*/ 745416 w 5563679"/>
              <a:gd name="connsiteY242" fmla="*/ 709073 h 5550115"/>
              <a:gd name="connsiteX243" fmla="*/ 845145 w 5563679"/>
              <a:gd name="connsiteY243" fmla="*/ 623124 h 5550115"/>
              <a:gd name="connsiteX244" fmla="*/ 868625 w 5563679"/>
              <a:gd name="connsiteY244" fmla="*/ 620757 h 5550115"/>
              <a:gd name="connsiteX245" fmla="*/ 868625 w 5563679"/>
              <a:gd name="connsiteY245" fmla="*/ 620019 h 5550115"/>
              <a:gd name="connsiteX246" fmla="*/ 916695 w 5563679"/>
              <a:gd name="connsiteY246" fmla="*/ 610315 h 5550115"/>
              <a:gd name="connsiteX247" fmla="*/ 995498 w 5563679"/>
              <a:gd name="connsiteY247" fmla="*/ 491427 h 5550115"/>
              <a:gd name="connsiteX248" fmla="*/ 995498 w 5563679"/>
              <a:gd name="connsiteY248" fmla="*/ 115052 h 5550115"/>
              <a:gd name="connsiteX249" fmla="*/ 1003887 w 5563679"/>
              <a:gd name="connsiteY249" fmla="*/ 73502 h 5550115"/>
              <a:gd name="connsiteX250" fmla="*/ 1084406 w 5563679"/>
              <a:gd name="connsiteY250" fmla="*/ 499 h 5550115"/>
              <a:gd name="connsiteX251" fmla="*/ 1087705 w 5563679"/>
              <a:gd name="connsiteY251" fmla="*/ 0 h 5550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Lst>
            <a:rect l="l" t="t" r="r" b="b"/>
            <a:pathLst>
              <a:path w="5563679" h="5550115">
                <a:moveTo>
                  <a:pt x="1087705" y="0"/>
                </a:moveTo>
                <a:lnTo>
                  <a:pt x="1157844" y="0"/>
                </a:lnTo>
                <a:lnTo>
                  <a:pt x="1161143" y="499"/>
                </a:lnTo>
                <a:cubicBezTo>
                  <a:pt x="1197505" y="11809"/>
                  <a:pt x="1226971" y="38770"/>
                  <a:pt x="1241661" y="73502"/>
                </a:cubicBezTo>
                <a:lnTo>
                  <a:pt x="1244335" y="86745"/>
                </a:lnTo>
                <a:lnTo>
                  <a:pt x="1244335" y="147409"/>
                </a:lnTo>
                <a:cubicBezTo>
                  <a:pt x="1244335" y="218669"/>
                  <a:pt x="1302102" y="276436"/>
                  <a:pt x="1373362" y="276436"/>
                </a:cubicBezTo>
                <a:lnTo>
                  <a:pt x="1373361" y="276435"/>
                </a:lnTo>
                <a:lnTo>
                  <a:pt x="1390772" y="272920"/>
                </a:lnTo>
                <a:lnTo>
                  <a:pt x="1399039" y="274589"/>
                </a:lnTo>
                <a:lnTo>
                  <a:pt x="1399039" y="275327"/>
                </a:lnTo>
                <a:lnTo>
                  <a:pt x="1422519" y="277694"/>
                </a:lnTo>
                <a:cubicBezTo>
                  <a:pt x="1468717" y="287147"/>
                  <a:pt x="1506329" y="320167"/>
                  <a:pt x="1522248" y="363643"/>
                </a:cubicBezTo>
                <a:cubicBezTo>
                  <a:pt x="1522255" y="363681"/>
                  <a:pt x="1522261" y="363718"/>
                  <a:pt x="1522268" y="363756"/>
                </a:cubicBezTo>
                <a:lnTo>
                  <a:pt x="1522268" y="923549"/>
                </a:lnTo>
                <a:cubicBezTo>
                  <a:pt x="1522268" y="976994"/>
                  <a:pt x="1554762" y="1022849"/>
                  <a:pt x="1601071" y="1042437"/>
                </a:cubicBezTo>
                <a:lnTo>
                  <a:pt x="1649141" y="1052141"/>
                </a:lnTo>
                <a:lnTo>
                  <a:pt x="1649141" y="1052879"/>
                </a:lnTo>
                <a:lnTo>
                  <a:pt x="1672621" y="1055246"/>
                </a:lnTo>
                <a:cubicBezTo>
                  <a:pt x="1718819" y="1064699"/>
                  <a:pt x="1756431" y="1097719"/>
                  <a:pt x="1772350" y="1141195"/>
                </a:cubicBezTo>
                <a:cubicBezTo>
                  <a:pt x="1772434" y="1141669"/>
                  <a:pt x="1772517" y="1142144"/>
                  <a:pt x="1772601" y="1142618"/>
                </a:cubicBezTo>
                <a:lnTo>
                  <a:pt x="1772601" y="1410943"/>
                </a:lnTo>
                <a:cubicBezTo>
                  <a:pt x="1772601" y="1482203"/>
                  <a:pt x="1830368" y="1539970"/>
                  <a:pt x="1901628" y="1539970"/>
                </a:cubicBezTo>
                <a:lnTo>
                  <a:pt x="1901627" y="1539969"/>
                </a:lnTo>
                <a:cubicBezTo>
                  <a:pt x="1972887" y="1539969"/>
                  <a:pt x="2030654" y="1482202"/>
                  <a:pt x="2030654" y="1410942"/>
                </a:cubicBezTo>
                <a:lnTo>
                  <a:pt x="2030654" y="1130923"/>
                </a:lnTo>
                <a:lnTo>
                  <a:pt x="2032657" y="1119572"/>
                </a:lnTo>
                <a:cubicBezTo>
                  <a:pt x="2048576" y="1076096"/>
                  <a:pt x="2086188" y="1043076"/>
                  <a:pt x="2132386" y="1033623"/>
                </a:cubicBezTo>
                <a:lnTo>
                  <a:pt x="2155866" y="1031256"/>
                </a:lnTo>
                <a:lnTo>
                  <a:pt x="2155866" y="1030518"/>
                </a:lnTo>
                <a:lnTo>
                  <a:pt x="2203936" y="1020814"/>
                </a:lnTo>
                <a:cubicBezTo>
                  <a:pt x="2250245" y="1001226"/>
                  <a:pt x="2282739" y="955371"/>
                  <a:pt x="2282739" y="901926"/>
                </a:cubicBezTo>
                <a:lnTo>
                  <a:pt x="2282739" y="811796"/>
                </a:lnTo>
                <a:lnTo>
                  <a:pt x="2291128" y="770246"/>
                </a:lnTo>
                <a:cubicBezTo>
                  <a:pt x="2310715" y="723936"/>
                  <a:pt x="2356570" y="691442"/>
                  <a:pt x="2410015" y="691442"/>
                </a:cubicBezTo>
                <a:cubicBezTo>
                  <a:pt x="2463460" y="691442"/>
                  <a:pt x="2509315" y="723936"/>
                  <a:pt x="2528902" y="770246"/>
                </a:cubicBezTo>
                <a:lnTo>
                  <a:pt x="2531092" y="781090"/>
                </a:lnTo>
                <a:lnTo>
                  <a:pt x="2531092" y="1021960"/>
                </a:lnTo>
                <a:cubicBezTo>
                  <a:pt x="2531092" y="1075405"/>
                  <a:pt x="2563586" y="1121260"/>
                  <a:pt x="2609895" y="1140848"/>
                </a:cubicBezTo>
                <a:lnTo>
                  <a:pt x="2657965" y="1150552"/>
                </a:lnTo>
                <a:lnTo>
                  <a:pt x="2657965" y="1151290"/>
                </a:lnTo>
                <a:lnTo>
                  <a:pt x="2681445" y="1153657"/>
                </a:lnTo>
                <a:cubicBezTo>
                  <a:pt x="2727642" y="1163110"/>
                  <a:pt x="2765255" y="1196130"/>
                  <a:pt x="2781174" y="1239606"/>
                </a:cubicBezTo>
                <a:lnTo>
                  <a:pt x="2781426" y="1241035"/>
                </a:lnTo>
                <a:lnTo>
                  <a:pt x="2781426" y="1345676"/>
                </a:lnTo>
                <a:cubicBezTo>
                  <a:pt x="2781426" y="1416936"/>
                  <a:pt x="2839193" y="1474703"/>
                  <a:pt x="2910453" y="1474703"/>
                </a:cubicBezTo>
                <a:lnTo>
                  <a:pt x="2910452" y="1474702"/>
                </a:lnTo>
                <a:cubicBezTo>
                  <a:pt x="2981712" y="1474702"/>
                  <a:pt x="3039479" y="1416935"/>
                  <a:pt x="3039479" y="1345675"/>
                </a:cubicBezTo>
                <a:cubicBezTo>
                  <a:pt x="3039479" y="1351183"/>
                  <a:pt x="3039480" y="1356690"/>
                  <a:pt x="3039480" y="1362198"/>
                </a:cubicBezTo>
                <a:lnTo>
                  <a:pt x="3049618" y="1311979"/>
                </a:lnTo>
                <a:cubicBezTo>
                  <a:pt x="3069206" y="1265669"/>
                  <a:pt x="3115061" y="1233175"/>
                  <a:pt x="3168506" y="1233175"/>
                </a:cubicBezTo>
                <a:cubicBezTo>
                  <a:pt x="3221951" y="1233175"/>
                  <a:pt x="3267806" y="1265669"/>
                  <a:pt x="3287393" y="1311979"/>
                </a:cubicBezTo>
                <a:lnTo>
                  <a:pt x="3297157" y="1360339"/>
                </a:lnTo>
                <a:lnTo>
                  <a:pt x="3297157" y="1946741"/>
                </a:lnTo>
                <a:cubicBezTo>
                  <a:pt x="3297157" y="2018001"/>
                  <a:pt x="3354924" y="2075768"/>
                  <a:pt x="3426184" y="2075768"/>
                </a:cubicBezTo>
                <a:lnTo>
                  <a:pt x="3426183" y="2075767"/>
                </a:lnTo>
                <a:cubicBezTo>
                  <a:pt x="3497443" y="2075767"/>
                  <a:pt x="3555210" y="2018000"/>
                  <a:pt x="3555210" y="1946740"/>
                </a:cubicBezTo>
                <a:cubicBezTo>
                  <a:pt x="3555210" y="1647753"/>
                  <a:pt x="3555211" y="1348765"/>
                  <a:pt x="3555211" y="1049778"/>
                </a:cubicBezTo>
                <a:lnTo>
                  <a:pt x="3565349" y="999559"/>
                </a:lnTo>
                <a:cubicBezTo>
                  <a:pt x="3584937" y="953249"/>
                  <a:pt x="3630792" y="920755"/>
                  <a:pt x="3684237" y="920755"/>
                </a:cubicBezTo>
                <a:cubicBezTo>
                  <a:pt x="3737682" y="920755"/>
                  <a:pt x="3783537" y="953249"/>
                  <a:pt x="3803124" y="999559"/>
                </a:cubicBezTo>
                <a:lnTo>
                  <a:pt x="3806722" y="1017378"/>
                </a:lnTo>
                <a:lnTo>
                  <a:pt x="3806722" y="1326324"/>
                </a:lnTo>
                <a:cubicBezTo>
                  <a:pt x="3806722" y="1397584"/>
                  <a:pt x="3864489" y="1455351"/>
                  <a:pt x="3935749" y="1455351"/>
                </a:cubicBezTo>
                <a:lnTo>
                  <a:pt x="3935748" y="1455350"/>
                </a:lnTo>
                <a:cubicBezTo>
                  <a:pt x="4007008" y="1455350"/>
                  <a:pt x="4064775" y="1397583"/>
                  <a:pt x="4064775" y="1326323"/>
                </a:cubicBezTo>
                <a:lnTo>
                  <a:pt x="4064775" y="1279585"/>
                </a:lnTo>
                <a:lnTo>
                  <a:pt x="4083444" y="1247043"/>
                </a:lnTo>
                <a:cubicBezTo>
                  <a:pt x="4102728" y="1223677"/>
                  <a:pt x="4129710" y="1206901"/>
                  <a:pt x="4160509" y="1200599"/>
                </a:cubicBezTo>
                <a:lnTo>
                  <a:pt x="4183989" y="1198232"/>
                </a:lnTo>
                <a:lnTo>
                  <a:pt x="4183989" y="1197494"/>
                </a:lnTo>
                <a:lnTo>
                  <a:pt x="4232059" y="1187790"/>
                </a:lnTo>
                <a:cubicBezTo>
                  <a:pt x="4278368" y="1168202"/>
                  <a:pt x="4310862" y="1122347"/>
                  <a:pt x="4310862" y="1068902"/>
                </a:cubicBezTo>
                <a:lnTo>
                  <a:pt x="4310862" y="954918"/>
                </a:lnTo>
                <a:lnTo>
                  <a:pt x="4319251" y="913368"/>
                </a:lnTo>
                <a:cubicBezTo>
                  <a:pt x="4338838" y="867058"/>
                  <a:pt x="4384693" y="834564"/>
                  <a:pt x="4438138" y="834564"/>
                </a:cubicBezTo>
                <a:cubicBezTo>
                  <a:pt x="4491583" y="834564"/>
                  <a:pt x="4537438" y="867058"/>
                  <a:pt x="4557025" y="913368"/>
                </a:cubicBezTo>
                <a:lnTo>
                  <a:pt x="4559215" y="924213"/>
                </a:lnTo>
                <a:lnTo>
                  <a:pt x="4559215" y="1077616"/>
                </a:lnTo>
                <a:cubicBezTo>
                  <a:pt x="4559215" y="1131061"/>
                  <a:pt x="4591709" y="1176916"/>
                  <a:pt x="4638018" y="1196504"/>
                </a:cubicBezTo>
                <a:lnTo>
                  <a:pt x="4686088" y="1206208"/>
                </a:lnTo>
                <a:lnTo>
                  <a:pt x="4686088" y="1206946"/>
                </a:lnTo>
                <a:lnTo>
                  <a:pt x="4709568" y="1209313"/>
                </a:lnTo>
                <a:cubicBezTo>
                  <a:pt x="4755766" y="1218766"/>
                  <a:pt x="4793378" y="1251786"/>
                  <a:pt x="4809296" y="1295262"/>
                </a:cubicBezTo>
                <a:lnTo>
                  <a:pt x="4811500" y="1307752"/>
                </a:lnTo>
                <a:lnTo>
                  <a:pt x="4811500" y="1441660"/>
                </a:lnTo>
                <a:cubicBezTo>
                  <a:pt x="4811500" y="1512920"/>
                  <a:pt x="4869267" y="1570687"/>
                  <a:pt x="4940527" y="1570687"/>
                </a:cubicBezTo>
                <a:lnTo>
                  <a:pt x="4940526" y="1570686"/>
                </a:lnTo>
                <a:cubicBezTo>
                  <a:pt x="5011786" y="1570686"/>
                  <a:pt x="5069553" y="1512919"/>
                  <a:pt x="5069553" y="1441659"/>
                </a:cubicBezTo>
                <a:lnTo>
                  <a:pt x="5069553" y="1076405"/>
                </a:lnTo>
                <a:lnTo>
                  <a:pt x="5071757" y="1063915"/>
                </a:lnTo>
                <a:cubicBezTo>
                  <a:pt x="5087676" y="1020439"/>
                  <a:pt x="5125288" y="987419"/>
                  <a:pt x="5171486" y="977966"/>
                </a:cubicBezTo>
                <a:lnTo>
                  <a:pt x="5194966" y="975599"/>
                </a:lnTo>
                <a:lnTo>
                  <a:pt x="5194966" y="974861"/>
                </a:lnTo>
                <a:lnTo>
                  <a:pt x="5243036" y="965157"/>
                </a:lnTo>
                <a:cubicBezTo>
                  <a:pt x="5289345" y="945569"/>
                  <a:pt x="5321839" y="899714"/>
                  <a:pt x="5321839" y="846269"/>
                </a:cubicBezTo>
                <a:lnTo>
                  <a:pt x="5321839" y="469894"/>
                </a:lnTo>
                <a:lnTo>
                  <a:pt x="5330228" y="428344"/>
                </a:lnTo>
                <a:cubicBezTo>
                  <a:pt x="5349815" y="382034"/>
                  <a:pt x="5395670" y="349540"/>
                  <a:pt x="5449115" y="349540"/>
                </a:cubicBezTo>
                <a:cubicBezTo>
                  <a:pt x="5489199" y="349540"/>
                  <a:pt x="5525013" y="367818"/>
                  <a:pt x="5548678" y="396494"/>
                </a:cubicBezTo>
                <a:lnTo>
                  <a:pt x="5562692" y="419592"/>
                </a:lnTo>
                <a:lnTo>
                  <a:pt x="5562692" y="2265528"/>
                </a:lnTo>
                <a:lnTo>
                  <a:pt x="5563679" y="2265528"/>
                </a:lnTo>
                <a:lnTo>
                  <a:pt x="5563679" y="3341998"/>
                </a:lnTo>
                <a:cubicBezTo>
                  <a:pt x="5563679" y="3395443"/>
                  <a:pt x="5531185" y="3441298"/>
                  <a:pt x="5484876" y="3460886"/>
                </a:cubicBezTo>
                <a:lnTo>
                  <a:pt x="5436806" y="3470590"/>
                </a:lnTo>
                <a:lnTo>
                  <a:pt x="5436806" y="3471328"/>
                </a:lnTo>
                <a:lnTo>
                  <a:pt x="5413326" y="3473695"/>
                </a:lnTo>
                <a:cubicBezTo>
                  <a:pt x="5382527" y="3479997"/>
                  <a:pt x="5355545" y="3496773"/>
                  <a:pt x="5336262" y="3520139"/>
                </a:cubicBezTo>
                <a:lnTo>
                  <a:pt x="5315097" y="3557030"/>
                </a:lnTo>
                <a:lnTo>
                  <a:pt x="5315097" y="3620344"/>
                </a:lnTo>
                <a:cubicBezTo>
                  <a:pt x="5315097" y="3673789"/>
                  <a:pt x="5282603" y="3719644"/>
                  <a:pt x="5236294" y="3739232"/>
                </a:cubicBezTo>
                <a:lnTo>
                  <a:pt x="5188224" y="3748936"/>
                </a:lnTo>
                <a:lnTo>
                  <a:pt x="5188224" y="3749674"/>
                </a:lnTo>
                <a:lnTo>
                  <a:pt x="5164744" y="3752041"/>
                </a:lnTo>
                <a:cubicBezTo>
                  <a:pt x="5118546" y="3761494"/>
                  <a:pt x="5080934" y="3794514"/>
                  <a:pt x="5065015" y="3837990"/>
                </a:cubicBezTo>
                <a:cubicBezTo>
                  <a:pt x="5065008" y="3838028"/>
                  <a:pt x="5065002" y="3838065"/>
                  <a:pt x="5064995" y="3838103"/>
                </a:cubicBezTo>
                <a:lnTo>
                  <a:pt x="5064995" y="4397896"/>
                </a:lnTo>
                <a:cubicBezTo>
                  <a:pt x="5064995" y="4451341"/>
                  <a:pt x="5032501" y="4497196"/>
                  <a:pt x="4986192" y="4516784"/>
                </a:cubicBezTo>
                <a:lnTo>
                  <a:pt x="4938122" y="4526488"/>
                </a:lnTo>
                <a:lnTo>
                  <a:pt x="4938122" y="4527226"/>
                </a:lnTo>
                <a:lnTo>
                  <a:pt x="4914642" y="4529593"/>
                </a:lnTo>
                <a:cubicBezTo>
                  <a:pt x="4868444" y="4539046"/>
                  <a:pt x="4830832" y="4572066"/>
                  <a:pt x="4814913" y="4615542"/>
                </a:cubicBezTo>
                <a:cubicBezTo>
                  <a:pt x="4814829" y="4616016"/>
                  <a:pt x="4814746" y="4616491"/>
                  <a:pt x="4814662" y="4616965"/>
                </a:cubicBezTo>
                <a:lnTo>
                  <a:pt x="4814662" y="4885290"/>
                </a:lnTo>
                <a:cubicBezTo>
                  <a:pt x="4814662" y="4956550"/>
                  <a:pt x="4756895" y="5014317"/>
                  <a:pt x="4685635" y="5014317"/>
                </a:cubicBezTo>
                <a:lnTo>
                  <a:pt x="4685636" y="5014316"/>
                </a:lnTo>
                <a:cubicBezTo>
                  <a:pt x="4614376" y="5014316"/>
                  <a:pt x="4556609" y="4956549"/>
                  <a:pt x="4556609" y="4885289"/>
                </a:cubicBezTo>
                <a:lnTo>
                  <a:pt x="4556609" y="4605270"/>
                </a:lnTo>
                <a:lnTo>
                  <a:pt x="4554606" y="4593919"/>
                </a:lnTo>
                <a:cubicBezTo>
                  <a:pt x="4538687" y="4550443"/>
                  <a:pt x="4501075" y="4517423"/>
                  <a:pt x="4454877" y="4507970"/>
                </a:cubicBezTo>
                <a:lnTo>
                  <a:pt x="4431397" y="4505603"/>
                </a:lnTo>
                <a:lnTo>
                  <a:pt x="4431397" y="4504865"/>
                </a:lnTo>
                <a:lnTo>
                  <a:pt x="4383327" y="4495161"/>
                </a:lnTo>
                <a:cubicBezTo>
                  <a:pt x="4337018" y="4475573"/>
                  <a:pt x="4304524" y="4429718"/>
                  <a:pt x="4304524" y="4376273"/>
                </a:cubicBezTo>
                <a:lnTo>
                  <a:pt x="4304524" y="4286143"/>
                </a:lnTo>
                <a:lnTo>
                  <a:pt x="4296135" y="4244593"/>
                </a:lnTo>
                <a:cubicBezTo>
                  <a:pt x="4276548" y="4198283"/>
                  <a:pt x="4230693" y="4165789"/>
                  <a:pt x="4177248" y="4165789"/>
                </a:cubicBezTo>
                <a:cubicBezTo>
                  <a:pt x="4123803" y="4165789"/>
                  <a:pt x="4077948" y="4198283"/>
                  <a:pt x="4058361" y="4244593"/>
                </a:cubicBezTo>
                <a:lnTo>
                  <a:pt x="4056171" y="4255437"/>
                </a:lnTo>
                <a:lnTo>
                  <a:pt x="4056171" y="4496307"/>
                </a:lnTo>
                <a:cubicBezTo>
                  <a:pt x="4056171" y="4549752"/>
                  <a:pt x="4023677" y="4595607"/>
                  <a:pt x="3977368" y="4615195"/>
                </a:cubicBezTo>
                <a:lnTo>
                  <a:pt x="3929298" y="4624899"/>
                </a:lnTo>
                <a:lnTo>
                  <a:pt x="3929298" y="4625637"/>
                </a:lnTo>
                <a:lnTo>
                  <a:pt x="3905818" y="4628004"/>
                </a:lnTo>
                <a:cubicBezTo>
                  <a:pt x="3859621" y="4637457"/>
                  <a:pt x="3822008" y="4670477"/>
                  <a:pt x="3806089" y="4713953"/>
                </a:cubicBezTo>
                <a:lnTo>
                  <a:pt x="3805837" y="4715382"/>
                </a:lnTo>
                <a:lnTo>
                  <a:pt x="3805837" y="4820023"/>
                </a:lnTo>
                <a:cubicBezTo>
                  <a:pt x="3805837" y="4891283"/>
                  <a:pt x="3748070" y="4949050"/>
                  <a:pt x="3676810" y="4949050"/>
                </a:cubicBezTo>
                <a:lnTo>
                  <a:pt x="3676811" y="4949049"/>
                </a:lnTo>
                <a:cubicBezTo>
                  <a:pt x="3605551" y="4949049"/>
                  <a:pt x="3547784" y="4891282"/>
                  <a:pt x="3547784" y="4820022"/>
                </a:cubicBezTo>
                <a:cubicBezTo>
                  <a:pt x="3547784" y="4825530"/>
                  <a:pt x="3547783" y="4831037"/>
                  <a:pt x="3547783" y="4836545"/>
                </a:cubicBezTo>
                <a:lnTo>
                  <a:pt x="3537645" y="4786326"/>
                </a:lnTo>
                <a:cubicBezTo>
                  <a:pt x="3518057" y="4740016"/>
                  <a:pt x="3472202" y="4707522"/>
                  <a:pt x="3418757" y="4707522"/>
                </a:cubicBezTo>
                <a:cubicBezTo>
                  <a:pt x="3365312" y="4707522"/>
                  <a:pt x="3319457" y="4740016"/>
                  <a:pt x="3299870" y="4786326"/>
                </a:cubicBezTo>
                <a:lnTo>
                  <a:pt x="3290106" y="4834686"/>
                </a:lnTo>
                <a:lnTo>
                  <a:pt x="3290106" y="5421088"/>
                </a:lnTo>
                <a:cubicBezTo>
                  <a:pt x="3290106" y="5492348"/>
                  <a:pt x="3232339" y="5550115"/>
                  <a:pt x="3161079" y="5550115"/>
                </a:cubicBezTo>
                <a:lnTo>
                  <a:pt x="3161080" y="5550114"/>
                </a:lnTo>
                <a:cubicBezTo>
                  <a:pt x="3089820" y="5550114"/>
                  <a:pt x="3032053" y="5492347"/>
                  <a:pt x="3032053" y="5421087"/>
                </a:cubicBezTo>
                <a:cubicBezTo>
                  <a:pt x="3032053" y="5122100"/>
                  <a:pt x="3032052" y="4823112"/>
                  <a:pt x="3032052" y="4524125"/>
                </a:cubicBezTo>
                <a:lnTo>
                  <a:pt x="3021914" y="4473906"/>
                </a:lnTo>
                <a:cubicBezTo>
                  <a:pt x="3002326" y="4427596"/>
                  <a:pt x="2956471" y="4395102"/>
                  <a:pt x="2903026" y="4395102"/>
                </a:cubicBezTo>
                <a:cubicBezTo>
                  <a:pt x="2849581" y="4395102"/>
                  <a:pt x="2803726" y="4427596"/>
                  <a:pt x="2784139" y="4473906"/>
                </a:cubicBezTo>
                <a:lnTo>
                  <a:pt x="2780541" y="4491725"/>
                </a:lnTo>
                <a:lnTo>
                  <a:pt x="2780541" y="4800671"/>
                </a:lnTo>
                <a:cubicBezTo>
                  <a:pt x="2780541" y="4871931"/>
                  <a:pt x="2722774" y="4929698"/>
                  <a:pt x="2651514" y="4929698"/>
                </a:cubicBezTo>
                <a:lnTo>
                  <a:pt x="2651515" y="4929697"/>
                </a:lnTo>
                <a:cubicBezTo>
                  <a:pt x="2580255" y="4929697"/>
                  <a:pt x="2522488" y="4871930"/>
                  <a:pt x="2522488" y="4800670"/>
                </a:cubicBezTo>
                <a:lnTo>
                  <a:pt x="2522488" y="4753932"/>
                </a:lnTo>
                <a:lnTo>
                  <a:pt x="2503819" y="4721390"/>
                </a:lnTo>
                <a:cubicBezTo>
                  <a:pt x="2484535" y="4698024"/>
                  <a:pt x="2457553" y="4681248"/>
                  <a:pt x="2426754" y="4674946"/>
                </a:cubicBezTo>
                <a:lnTo>
                  <a:pt x="2403274" y="4672579"/>
                </a:lnTo>
                <a:lnTo>
                  <a:pt x="2403274" y="4671841"/>
                </a:lnTo>
                <a:lnTo>
                  <a:pt x="2355204" y="4662137"/>
                </a:lnTo>
                <a:cubicBezTo>
                  <a:pt x="2308895" y="4642549"/>
                  <a:pt x="2276401" y="4596694"/>
                  <a:pt x="2276401" y="4543249"/>
                </a:cubicBezTo>
                <a:lnTo>
                  <a:pt x="2276401" y="4429265"/>
                </a:lnTo>
                <a:lnTo>
                  <a:pt x="2268012" y="4387715"/>
                </a:lnTo>
                <a:cubicBezTo>
                  <a:pt x="2248425" y="4341405"/>
                  <a:pt x="2202570" y="4308911"/>
                  <a:pt x="2149125" y="4308911"/>
                </a:cubicBezTo>
                <a:cubicBezTo>
                  <a:pt x="2095680" y="4308911"/>
                  <a:pt x="2049825" y="4341405"/>
                  <a:pt x="2030238" y="4387715"/>
                </a:cubicBezTo>
                <a:lnTo>
                  <a:pt x="2028048" y="4398560"/>
                </a:lnTo>
                <a:lnTo>
                  <a:pt x="2028048" y="4551963"/>
                </a:lnTo>
                <a:cubicBezTo>
                  <a:pt x="2028048" y="4605408"/>
                  <a:pt x="1995554" y="4651263"/>
                  <a:pt x="1949245" y="4670851"/>
                </a:cubicBezTo>
                <a:lnTo>
                  <a:pt x="1901175" y="4680555"/>
                </a:lnTo>
                <a:lnTo>
                  <a:pt x="1901175" y="4681293"/>
                </a:lnTo>
                <a:lnTo>
                  <a:pt x="1877695" y="4683660"/>
                </a:lnTo>
                <a:cubicBezTo>
                  <a:pt x="1831497" y="4693113"/>
                  <a:pt x="1793885" y="4726133"/>
                  <a:pt x="1777966" y="4769609"/>
                </a:cubicBezTo>
                <a:lnTo>
                  <a:pt x="1775762" y="4782099"/>
                </a:lnTo>
                <a:lnTo>
                  <a:pt x="1775762" y="4916007"/>
                </a:lnTo>
                <a:cubicBezTo>
                  <a:pt x="1775762" y="4987267"/>
                  <a:pt x="1717995" y="5045034"/>
                  <a:pt x="1646735" y="5045034"/>
                </a:cubicBezTo>
                <a:lnTo>
                  <a:pt x="1646736" y="5045033"/>
                </a:lnTo>
                <a:cubicBezTo>
                  <a:pt x="1575476" y="5045033"/>
                  <a:pt x="1517709" y="4987266"/>
                  <a:pt x="1517709" y="4916006"/>
                </a:cubicBezTo>
                <a:lnTo>
                  <a:pt x="1517709" y="4550752"/>
                </a:lnTo>
                <a:lnTo>
                  <a:pt x="1515505" y="4538262"/>
                </a:lnTo>
                <a:cubicBezTo>
                  <a:pt x="1499586" y="4494786"/>
                  <a:pt x="1461974" y="4461766"/>
                  <a:pt x="1415776" y="4452313"/>
                </a:cubicBezTo>
                <a:lnTo>
                  <a:pt x="1392296" y="4449946"/>
                </a:lnTo>
                <a:lnTo>
                  <a:pt x="1392296" y="4449208"/>
                </a:lnTo>
                <a:lnTo>
                  <a:pt x="1344226" y="4439504"/>
                </a:lnTo>
                <a:cubicBezTo>
                  <a:pt x="1297917" y="4419916"/>
                  <a:pt x="1265423" y="4374061"/>
                  <a:pt x="1265423" y="4320616"/>
                </a:cubicBezTo>
                <a:lnTo>
                  <a:pt x="1265423" y="3944241"/>
                </a:lnTo>
                <a:lnTo>
                  <a:pt x="1257034" y="3902691"/>
                </a:lnTo>
                <a:cubicBezTo>
                  <a:pt x="1237447" y="3856381"/>
                  <a:pt x="1191592" y="3823887"/>
                  <a:pt x="1138147" y="3823887"/>
                </a:cubicBezTo>
                <a:cubicBezTo>
                  <a:pt x="1084702" y="3823887"/>
                  <a:pt x="1038847" y="3856381"/>
                  <a:pt x="1019260" y="3902691"/>
                </a:cubicBezTo>
                <a:lnTo>
                  <a:pt x="1016586" y="3915934"/>
                </a:lnTo>
                <a:lnTo>
                  <a:pt x="1016586" y="3976598"/>
                </a:lnTo>
                <a:cubicBezTo>
                  <a:pt x="1016586" y="4047858"/>
                  <a:pt x="958819" y="4105625"/>
                  <a:pt x="887559" y="4105625"/>
                </a:cubicBezTo>
                <a:lnTo>
                  <a:pt x="887560" y="4105624"/>
                </a:lnTo>
                <a:cubicBezTo>
                  <a:pt x="816300" y="4105624"/>
                  <a:pt x="758533" y="4047857"/>
                  <a:pt x="758533" y="3976597"/>
                </a:cubicBezTo>
                <a:lnTo>
                  <a:pt x="758533" y="3835817"/>
                </a:lnTo>
                <a:lnTo>
                  <a:pt x="737116" y="3798485"/>
                </a:lnTo>
                <a:cubicBezTo>
                  <a:pt x="717833" y="3775119"/>
                  <a:pt x="690850" y="3758343"/>
                  <a:pt x="660051" y="3752041"/>
                </a:cubicBezTo>
                <a:lnTo>
                  <a:pt x="636571" y="3749674"/>
                </a:lnTo>
                <a:lnTo>
                  <a:pt x="636571" y="3748936"/>
                </a:lnTo>
                <a:lnTo>
                  <a:pt x="588501" y="3739232"/>
                </a:lnTo>
                <a:cubicBezTo>
                  <a:pt x="542192" y="3719644"/>
                  <a:pt x="509698" y="3673789"/>
                  <a:pt x="509698" y="3620344"/>
                </a:cubicBezTo>
                <a:lnTo>
                  <a:pt x="509698" y="2675086"/>
                </a:lnTo>
                <a:lnTo>
                  <a:pt x="501309" y="2633537"/>
                </a:lnTo>
                <a:cubicBezTo>
                  <a:pt x="481722" y="2587227"/>
                  <a:pt x="435867" y="2554733"/>
                  <a:pt x="382422" y="2554733"/>
                </a:cubicBezTo>
                <a:cubicBezTo>
                  <a:pt x="328977" y="2554733"/>
                  <a:pt x="283122" y="2587227"/>
                  <a:pt x="263535" y="2633537"/>
                </a:cubicBezTo>
                <a:lnTo>
                  <a:pt x="258053" y="2660688"/>
                </a:lnTo>
                <a:lnTo>
                  <a:pt x="258053" y="2715723"/>
                </a:lnTo>
                <a:cubicBezTo>
                  <a:pt x="258053" y="2786983"/>
                  <a:pt x="200286" y="2844750"/>
                  <a:pt x="129026" y="2844750"/>
                </a:cubicBezTo>
                <a:lnTo>
                  <a:pt x="129027" y="2844749"/>
                </a:lnTo>
                <a:cubicBezTo>
                  <a:pt x="57767" y="2844749"/>
                  <a:pt x="0" y="2786982"/>
                  <a:pt x="0" y="2715722"/>
                </a:cubicBezTo>
                <a:lnTo>
                  <a:pt x="0" y="2265528"/>
                </a:lnTo>
                <a:lnTo>
                  <a:pt x="0" y="546839"/>
                </a:lnTo>
                <a:lnTo>
                  <a:pt x="12233" y="526676"/>
                </a:lnTo>
                <a:cubicBezTo>
                  <a:pt x="35899" y="498000"/>
                  <a:pt x="71713" y="479722"/>
                  <a:pt x="111797" y="479722"/>
                </a:cubicBezTo>
                <a:cubicBezTo>
                  <a:pt x="165242" y="479722"/>
                  <a:pt x="211097" y="512216"/>
                  <a:pt x="230684" y="558526"/>
                </a:cubicBezTo>
                <a:lnTo>
                  <a:pt x="232874" y="569371"/>
                </a:lnTo>
                <a:lnTo>
                  <a:pt x="232874" y="722774"/>
                </a:lnTo>
                <a:cubicBezTo>
                  <a:pt x="232874" y="776219"/>
                  <a:pt x="265368" y="822074"/>
                  <a:pt x="311677" y="841662"/>
                </a:cubicBezTo>
                <a:lnTo>
                  <a:pt x="359747" y="851366"/>
                </a:lnTo>
                <a:lnTo>
                  <a:pt x="359747" y="852104"/>
                </a:lnTo>
                <a:lnTo>
                  <a:pt x="383227" y="854471"/>
                </a:lnTo>
                <a:cubicBezTo>
                  <a:pt x="429425" y="863924"/>
                  <a:pt x="467037" y="896944"/>
                  <a:pt x="482956" y="940420"/>
                </a:cubicBezTo>
                <a:lnTo>
                  <a:pt x="485160" y="952910"/>
                </a:lnTo>
                <a:lnTo>
                  <a:pt x="485160" y="1086818"/>
                </a:lnTo>
                <a:cubicBezTo>
                  <a:pt x="485160" y="1158078"/>
                  <a:pt x="542926" y="1215845"/>
                  <a:pt x="614186" y="1215845"/>
                </a:cubicBezTo>
                <a:lnTo>
                  <a:pt x="614185" y="1215844"/>
                </a:lnTo>
                <a:cubicBezTo>
                  <a:pt x="685445" y="1215844"/>
                  <a:pt x="743212" y="1158077"/>
                  <a:pt x="743212" y="1086817"/>
                </a:cubicBezTo>
                <a:lnTo>
                  <a:pt x="743212" y="721563"/>
                </a:lnTo>
                <a:lnTo>
                  <a:pt x="745416" y="709073"/>
                </a:lnTo>
                <a:cubicBezTo>
                  <a:pt x="761335" y="665597"/>
                  <a:pt x="798947" y="632577"/>
                  <a:pt x="845145" y="623124"/>
                </a:cubicBezTo>
                <a:lnTo>
                  <a:pt x="868625" y="620757"/>
                </a:lnTo>
                <a:lnTo>
                  <a:pt x="868625" y="620019"/>
                </a:lnTo>
                <a:lnTo>
                  <a:pt x="916695" y="610315"/>
                </a:lnTo>
                <a:cubicBezTo>
                  <a:pt x="963004" y="590727"/>
                  <a:pt x="995498" y="544872"/>
                  <a:pt x="995498" y="491427"/>
                </a:cubicBezTo>
                <a:lnTo>
                  <a:pt x="995498" y="115052"/>
                </a:lnTo>
                <a:lnTo>
                  <a:pt x="1003887" y="73502"/>
                </a:lnTo>
                <a:cubicBezTo>
                  <a:pt x="1018578" y="38770"/>
                  <a:pt x="1048044" y="11809"/>
                  <a:pt x="1084406" y="499"/>
                </a:cubicBezTo>
                <a:lnTo>
                  <a:pt x="1087705" y="0"/>
                </a:lnTo>
                <a:close/>
              </a:path>
            </a:pathLst>
          </a:custGeom>
        </p:spPr>
        <p:txBody>
          <a:bodyPr wrap="square" anchor="ctr">
            <a:noAutofit/>
          </a:bodyPr>
          <a:lstStyle>
            <a:lvl1pPr marL="0" indent="0" algn="ctr">
              <a:buNone/>
              <a:defRPr sz="1200"/>
            </a:lvl1pPr>
          </a:lstStyle>
          <a:p>
            <a:endParaRPr lang="es-ES_tradnl" dirty="0"/>
          </a:p>
        </p:txBody>
      </p:sp>
      <p:sp>
        <p:nvSpPr>
          <p:cNvPr id="3" name="Marcador de texto 2"/>
          <p:cNvSpPr>
            <a:spLocks noGrp="1"/>
          </p:cNvSpPr>
          <p:nvPr>
            <p:ph type="body" sz="quarter" idx="12" hasCustomPrompt="1"/>
          </p:nvPr>
        </p:nvSpPr>
        <p:spPr>
          <a:xfrm>
            <a:off x="468313" y="742321"/>
            <a:ext cx="4103688" cy="576956"/>
          </a:xfrm>
          <a:prstGeom prst="rect">
            <a:avLst/>
          </a:prstGeom>
        </p:spPr>
        <p:txBody>
          <a:bodyPr lIns="0"/>
          <a:lstStyle>
            <a:lvl1pPr marL="0" indent="0">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5" name="Marcador de texto 2"/>
          <p:cNvSpPr>
            <a:spLocks noGrp="1"/>
          </p:cNvSpPr>
          <p:nvPr>
            <p:ph type="body" sz="quarter" idx="13" hasCustomPrompt="1"/>
          </p:nvPr>
        </p:nvSpPr>
        <p:spPr>
          <a:xfrm>
            <a:off x="468313" y="1363757"/>
            <a:ext cx="4103688" cy="221850"/>
          </a:xfrm>
          <a:prstGeom prst="rect">
            <a:avLst/>
          </a:prstGeom>
        </p:spPr>
        <p:txBody>
          <a:bodyPr lIns="0"/>
          <a:lstStyle>
            <a:lvl1pPr marL="0" indent="0">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2415002300"/>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Graphic with title 3">
    <p:spTree>
      <p:nvGrpSpPr>
        <p:cNvPr id="1" name=""/>
        <p:cNvGrpSpPr/>
        <p:nvPr/>
      </p:nvGrpSpPr>
      <p:grpSpPr>
        <a:xfrm>
          <a:off x="0" y="0"/>
          <a:ext cx="0" cy="0"/>
          <a:chOff x="0" y="0"/>
          <a:chExt cx="0" cy="0"/>
        </a:xfrm>
      </p:grpSpPr>
      <p:sp>
        <p:nvSpPr>
          <p:cNvPr id="6" name="Marcador de imagen 5"/>
          <p:cNvSpPr>
            <a:spLocks noGrp="1"/>
          </p:cNvSpPr>
          <p:nvPr>
            <p:ph type="pic" sz="quarter" idx="10"/>
          </p:nvPr>
        </p:nvSpPr>
        <p:spPr>
          <a:xfrm>
            <a:off x="3581309" y="0"/>
            <a:ext cx="5563679" cy="4850718"/>
          </a:xfrm>
          <a:custGeom>
            <a:avLst/>
            <a:gdLst>
              <a:gd name="connsiteX0" fmla="*/ 0 w 5563679"/>
              <a:gd name="connsiteY0" fmla="*/ 0 h 4850718"/>
              <a:gd name="connsiteX1" fmla="*/ 5562692 w 5563679"/>
              <a:gd name="connsiteY1" fmla="*/ 0 h 4850718"/>
              <a:gd name="connsiteX2" fmla="*/ 5562692 w 5563679"/>
              <a:gd name="connsiteY2" fmla="*/ 1566131 h 4850718"/>
              <a:gd name="connsiteX3" fmla="*/ 5563679 w 5563679"/>
              <a:gd name="connsiteY3" fmla="*/ 1566131 h 4850718"/>
              <a:gd name="connsiteX4" fmla="*/ 5563679 w 5563679"/>
              <a:gd name="connsiteY4" fmla="*/ 2642601 h 4850718"/>
              <a:gd name="connsiteX5" fmla="*/ 5484876 w 5563679"/>
              <a:gd name="connsiteY5" fmla="*/ 2761489 h 4850718"/>
              <a:gd name="connsiteX6" fmla="*/ 5436806 w 5563679"/>
              <a:gd name="connsiteY6" fmla="*/ 2771193 h 4850718"/>
              <a:gd name="connsiteX7" fmla="*/ 5436806 w 5563679"/>
              <a:gd name="connsiteY7" fmla="*/ 2771931 h 4850718"/>
              <a:gd name="connsiteX8" fmla="*/ 5413326 w 5563679"/>
              <a:gd name="connsiteY8" fmla="*/ 2774298 h 4850718"/>
              <a:gd name="connsiteX9" fmla="*/ 5336262 w 5563679"/>
              <a:gd name="connsiteY9" fmla="*/ 2820742 h 4850718"/>
              <a:gd name="connsiteX10" fmla="*/ 5315097 w 5563679"/>
              <a:gd name="connsiteY10" fmla="*/ 2857633 h 4850718"/>
              <a:gd name="connsiteX11" fmla="*/ 5315097 w 5563679"/>
              <a:gd name="connsiteY11" fmla="*/ 2920947 h 4850718"/>
              <a:gd name="connsiteX12" fmla="*/ 5236294 w 5563679"/>
              <a:gd name="connsiteY12" fmla="*/ 3039835 h 4850718"/>
              <a:gd name="connsiteX13" fmla="*/ 5188224 w 5563679"/>
              <a:gd name="connsiteY13" fmla="*/ 3049539 h 4850718"/>
              <a:gd name="connsiteX14" fmla="*/ 5188224 w 5563679"/>
              <a:gd name="connsiteY14" fmla="*/ 3050277 h 4850718"/>
              <a:gd name="connsiteX15" fmla="*/ 5164744 w 5563679"/>
              <a:gd name="connsiteY15" fmla="*/ 3052644 h 4850718"/>
              <a:gd name="connsiteX16" fmla="*/ 5065015 w 5563679"/>
              <a:gd name="connsiteY16" fmla="*/ 3138593 h 4850718"/>
              <a:gd name="connsiteX17" fmla="*/ 5064995 w 5563679"/>
              <a:gd name="connsiteY17" fmla="*/ 3138706 h 4850718"/>
              <a:gd name="connsiteX18" fmla="*/ 5064995 w 5563679"/>
              <a:gd name="connsiteY18" fmla="*/ 3698499 h 4850718"/>
              <a:gd name="connsiteX19" fmla="*/ 4986192 w 5563679"/>
              <a:gd name="connsiteY19" fmla="*/ 3817387 h 4850718"/>
              <a:gd name="connsiteX20" fmla="*/ 4938122 w 5563679"/>
              <a:gd name="connsiteY20" fmla="*/ 3827091 h 4850718"/>
              <a:gd name="connsiteX21" fmla="*/ 4938122 w 5563679"/>
              <a:gd name="connsiteY21" fmla="*/ 3827829 h 4850718"/>
              <a:gd name="connsiteX22" fmla="*/ 4914642 w 5563679"/>
              <a:gd name="connsiteY22" fmla="*/ 3830196 h 4850718"/>
              <a:gd name="connsiteX23" fmla="*/ 4814913 w 5563679"/>
              <a:gd name="connsiteY23" fmla="*/ 3916145 h 4850718"/>
              <a:gd name="connsiteX24" fmla="*/ 4814662 w 5563679"/>
              <a:gd name="connsiteY24" fmla="*/ 3917568 h 4850718"/>
              <a:gd name="connsiteX25" fmla="*/ 4814662 w 5563679"/>
              <a:gd name="connsiteY25" fmla="*/ 4185893 h 4850718"/>
              <a:gd name="connsiteX26" fmla="*/ 4685635 w 5563679"/>
              <a:gd name="connsiteY26" fmla="*/ 4314920 h 4850718"/>
              <a:gd name="connsiteX27" fmla="*/ 4685636 w 5563679"/>
              <a:gd name="connsiteY27" fmla="*/ 4314919 h 4850718"/>
              <a:gd name="connsiteX28" fmla="*/ 4556609 w 5563679"/>
              <a:gd name="connsiteY28" fmla="*/ 4185892 h 4850718"/>
              <a:gd name="connsiteX29" fmla="*/ 4556609 w 5563679"/>
              <a:gd name="connsiteY29" fmla="*/ 3905873 h 4850718"/>
              <a:gd name="connsiteX30" fmla="*/ 4554606 w 5563679"/>
              <a:gd name="connsiteY30" fmla="*/ 3894522 h 4850718"/>
              <a:gd name="connsiteX31" fmla="*/ 4454877 w 5563679"/>
              <a:gd name="connsiteY31" fmla="*/ 3808573 h 4850718"/>
              <a:gd name="connsiteX32" fmla="*/ 4431397 w 5563679"/>
              <a:gd name="connsiteY32" fmla="*/ 3806206 h 4850718"/>
              <a:gd name="connsiteX33" fmla="*/ 4431397 w 5563679"/>
              <a:gd name="connsiteY33" fmla="*/ 3805468 h 4850718"/>
              <a:gd name="connsiteX34" fmla="*/ 4383327 w 5563679"/>
              <a:gd name="connsiteY34" fmla="*/ 3795764 h 4850718"/>
              <a:gd name="connsiteX35" fmla="*/ 4304524 w 5563679"/>
              <a:gd name="connsiteY35" fmla="*/ 3676876 h 4850718"/>
              <a:gd name="connsiteX36" fmla="*/ 4304524 w 5563679"/>
              <a:gd name="connsiteY36" fmla="*/ 3586746 h 4850718"/>
              <a:gd name="connsiteX37" fmla="*/ 4296135 w 5563679"/>
              <a:gd name="connsiteY37" fmla="*/ 3545196 h 4850718"/>
              <a:gd name="connsiteX38" fmla="*/ 4177248 w 5563679"/>
              <a:gd name="connsiteY38" fmla="*/ 3466392 h 4850718"/>
              <a:gd name="connsiteX39" fmla="*/ 4058361 w 5563679"/>
              <a:gd name="connsiteY39" fmla="*/ 3545196 h 4850718"/>
              <a:gd name="connsiteX40" fmla="*/ 4056171 w 5563679"/>
              <a:gd name="connsiteY40" fmla="*/ 3556040 h 4850718"/>
              <a:gd name="connsiteX41" fmla="*/ 4056171 w 5563679"/>
              <a:gd name="connsiteY41" fmla="*/ 3796910 h 4850718"/>
              <a:gd name="connsiteX42" fmla="*/ 3977368 w 5563679"/>
              <a:gd name="connsiteY42" fmla="*/ 3915798 h 4850718"/>
              <a:gd name="connsiteX43" fmla="*/ 3929298 w 5563679"/>
              <a:gd name="connsiteY43" fmla="*/ 3925502 h 4850718"/>
              <a:gd name="connsiteX44" fmla="*/ 3929298 w 5563679"/>
              <a:gd name="connsiteY44" fmla="*/ 3926240 h 4850718"/>
              <a:gd name="connsiteX45" fmla="*/ 3905818 w 5563679"/>
              <a:gd name="connsiteY45" fmla="*/ 3928607 h 4850718"/>
              <a:gd name="connsiteX46" fmla="*/ 3806089 w 5563679"/>
              <a:gd name="connsiteY46" fmla="*/ 4014556 h 4850718"/>
              <a:gd name="connsiteX47" fmla="*/ 3805837 w 5563679"/>
              <a:gd name="connsiteY47" fmla="*/ 4015985 h 4850718"/>
              <a:gd name="connsiteX48" fmla="*/ 3805837 w 5563679"/>
              <a:gd name="connsiteY48" fmla="*/ 4120626 h 4850718"/>
              <a:gd name="connsiteX49" fmla="*/ 3676810 w 5563679"/>
              <a:gd name="connsiteY49" fmla="*/ 4249653 h 4850718"/>
              <a:gd name="connsiteX50" fmla="*/ 3676811 w 5563679"/>
              <a:gd name="connsiteY50" fmla="*/ 4249652 h 4850718"/>
              <a:gd name="connsiteX51" fmla="*/ 3547784 w 5563679"/>
              <a:gd name="connsiteY51" fmla="*/ 4120625 h 4850718"/>
              <a:gd name="connsiteX52" fmla="*/ 3547784 w 5563679"/>
              <a:gd name="connsiteY52" fmla="*/ 1566131 h 4850718"/>
              <a:gd name="connsiteX53" fmla="*/ 3547783 w 5563679"/>
              <a:gd name="connsiteY53" fmla="*/ 4137148 h 4850718"/>
              <a:gd name="connsiteX54" fmla="*/ 3537645 w 5563679"/>
              <a:gd name="connsiteY54" fmla="*/ 4086929 h 4850718"/>
              <a:gd name="connsiteX55" fmla="*/ 3418757 w 5563679"/>
              <a:gd name="connsiteY55" fmla="*/ 4008125 h 4850718"/>
              <a:gd name="connsiteX56" fmla="*/ 3299870 w 5563679"/>
              <a:gd name="connsiteY56" fmla="*/ 4086929 h 4850718"/>
              <a:gd name="connsiteX57" fmla="*/ 3290106 w 5563679"/>
              <a:gd name="connsiteY57" fmla="*/ 4135289 h 4850718"/>
              <a:gd name="connsiteX58" fmla="*/ 3290106 w 5563679"/>
              <a:gd name="connsiteY58" fmla="*/ 4721691 h 4850718"/>
              <a:gd name="connsiteX59" fmla="*/ 3161079 w 5563679"/>
              <a:gd name="connsiteY59" fmla="*/ 4850718 h 4850718"/>
              <a:gd name="connsiteX60" fmla="*/ 3161080 w 5563679"/>
              <a:gd name="connsiteY60" fmla="*/ 4850717 h 4850718"/>
              <a:gd name="connsiteX61" fmla="*/ 3032053 w 5563679"/>
              <a:gd name="connsiteY61" fmla="*/ 4721690 h 4850718"/>
              <a:gd name="connsiteX62" fmla="*/ 3032053 w 5563679"/>
              <a:gd name="connsiteY62" fmla="*/ 1566131 h 4850718"/>
              <a:gd name="connsiteX63" fmla="*/ 3032052 w 5563679"/>
              <a:gd name="connsiteY63" fmla="*/ 3824728 h 4850718"/>
              <a:gd name="connsiteX64" fmla="*/ 3021914 w 5563679"/>
              <a:gd name="connsiteY64" fmla="*/ 3774509 h 4850718"/>
              <a:gd name="connsiteX65" fmla="*/ 2903026 w 5563679"/>
              <a:gd name="connsiteY65" fmla="*/ 3695705 h 4850718"/>
              <a:gd name="connsiteX66" fmla="*/ 2784139 w 5563679"/>
              <a:gd name="connsiteY66" fmla="*/ 3774509 h 4850718"/>
              <a:gd name="connsiteX67" fmla="*/ 2780541 w 5563679"/>
              <a:gd name="connsiteY67" fmla="*/ 3792328 h 4850718"/>
              <a:gd name="connsiteX68" fmla="*/ 2780541 w 5563679"/>
              <a:gd name="connsiteY68" fmla="*/ 4101274 h 4850718"/>
              <a:gd name="connsiteX69" fmla="*/ 2651514 w 5563679"/>
              <a:gd name="connsiteY69" fmla="*/ 4230301 h 4850718"/>
              <a:gd name="connsiteX70" fmla="*/ 2651515 w 5563679"/>
              <a:gd name="connsiteY70" fmla="*/ 4230300 h 4850718"/>
              <a:gd name="connsiteX71" fmla="*/ 2522488 w 5563679"/>
              <a:gd name="connsiteY71" fmla="*/ 4101273 h 4850718"/>
              <a:gd name="connsiteX72" fmla="*/ 2522488 w 5563679"/>
              <a:gd name="connsiteY72" fmla="*/ 4054535 h 4850718"/>
              <a:gd name="connsiteX73" fmla="*/ 2503819 w 5563679"/>
              <a:gd name="connsiteY73" fmla="*/ 4021993 h 4850718"/>
              <a:gd name="connsiteX74" fmla="*/ 2426754 w 5563679"/>
              <a:gd name="connsiteY74" fmla="*/ 3975549 h 4850718"/>
              <a:gd name="connsiteX75" fmla="*/ 2403274 w 5563679"/>
              <a:gd name="connsiteY75" fmla="*/ 3973182 h 4850718"/>
              <a:gd name="connsiteX76" fmla="*/ 2403274 w 5563679"/>
              <a:gd name="connsiteY76" fmla="*/ 3972444 h 4850718"/>
              <a:gd name="connsiteX77" fmla="*/ 2355204 w 5563679"/>
              <a:gd name="connsiteY77" fmla="*/ 3962740 h 4850718"/>
              <a:gd name="connsiteX78" fmla="*/ 2276401 w 5563679"/>
              <a:gd name="connsiteY78" fmla="*/ 3843852 h 4850718"/>
              <a:gd name="connsiteX79" fmla="*/ 2276401 w 5563679"/>
              <a:gd name="connsiteY79" fmla="*/ 3729868 h 4850718"/>
              <a:gd name="connsiteX80" fmla="*/ 2268012 w 5563679"/>
              <a:gd name="connsiteY80" fmla="*/ 3688318 h 4850718"/>
              <a:gd name="connsiteX81" fmla="*/ 2149125 w 5563679"/>
              <a:gd name="connsiteY81" fmla="*/ 3609514 h 4850718"/>
              <a:gd name="connsiteX82" fmla="*/ 2030238 w 5563679"/>
              <a:gd name="connsiteY82" fmla="*/ 3688318 h 4850718"/>
              <a:gd name="connsiteX83" fmla="*/ 2028048 w 5563679"/>
              <a:gd name="connsiteY83" fmla="*/ 3699163 h 4850718"/>
              <a:gd name="connsiteX84" fmla="*/ 2028048 w 5563679"/>
              <a:gd name="connsiteY84" fmla="*/ 3852566 h 4850718"/>
              <a:gd name="connsiteX85" fmla="*/ 1949245 w 5563679"/>
              <a:gd name="connsiteY85" fmla="*/ 3971454 h 4850718"/>
              <a:gd name="connsiteX86" fmla="*/ 1901175 w 5563679"/>
              <a:gd name="connsiteY86" fmla="*/ 3981158 h 4850718"/>
              <a:gd name="connsiteX87" fmla="*/ 1901175 w 5563679"/>
              <a:gd name="connsiteY87" fmla="*/ 3981896 h 4850718"/>
              <a:gd name="connsiteX88" fmla="*/ 1877695 w 5563679"/>
              <a:gd name="connsiteY88" fmla="*/ 3984263 h 4850718"/>
              <a:gd name="connsiteX89" fmla="*/ 1777966 w 5563679"/>
              <a:gd name="connsiteY89" fmla="*/ 4070212 h 4850718"/>
              <a:gd name="connsiteX90" fmla="*/ 1775762 w 5563679"/>
              <a:gd name="connsiteY90" fmla="*/ 4082702 h 4850718"/>
              <a:gd name="connsiteX91" fmla="*/ 1775762 w 5563679"/>
              <a:gd name="connsiteY91" fmla="*/ 4216610 h 4850718"/>
              <a:gd name="connsiteX92" fmla="*/ 1646735 w 5563679"/>
              <a:gd name="connsiteY92" fmla="*/ 4345637 h 4850718"/>
              <a:gd name="connsiteX93" fmla="*/ 1646736 w 5563679"/>
              <a:gd name="connsiteY93" fmla="*/ 4345636 h 4850718"/>
              <a:gd name="connsiteX94" fmla="*/ 1517709 w 5563679"/>
              <a:gd name="connsiteY94" fmla="*/ 4216609 h 4850718"/>
              <a:gd name="connsiteX95" fmla="*/ 1517709 w 5563679"/>
              <a:gd name="connsiteY95" fmla="*/ 3851355 h 4850718"/>
              <a:gd name="connsiteX96" fmla="*/ 1515505 w 5563679"/>
              <a:gd name="connsiteY96" fmla="*/ 3838865 h 4850718"/>
              <a:gd name="connsiteX97" fmla="*/ 1415776 w 5563679"/>
              <a:gd name="connsiteY97" fmla="*/ 3752916 h 4850718"/>
              <a:gd name="connsiteX98" fmla="*/ 1392296 w 5563679"/>
              <a:gd name="connsiteY98" fmla="*/ 3750549 h 4850718"/>
              <a:gd name="connsiteX99" fmla="*/ 1392296 w 5563679"/>
              <a:gd name="connsiteY99" fmla="*/ 3749811 h 4850718"/>
              <a:gd name="connsiteX100" fmla="*/ 1344226 w 5563679"/>
              <a:gd name="connsiteY100" fmla="*/ 3740107 h 4850718"/>
              <a:gd name="connsiteX101" fmla="*/ 1265423 w 5563679"/>
              <a:gd name="connsiteY101" fmla="*/ 3621219 h 4850718"/>
              <a:gd name="connsiteX102" fmla="*/ 1265423 w 5563679"/>
              <a:gd name="connsiteY102" fmla="*/ 3244844 h 4850718"/>
              <a:gd name="connsiteX103" fmla="*/ 1257034 w 5563679"/>
              <a:gd name="connsiteY103" fmla="*/ 3203294 h 4850718"/>
              <a:gd name="connsiteX104" fmla="*/ 1138147 w 5563679"/>
              <a:gd name="connsiteY104" fmla="*/ 3124490 h 4850718"/>
              <a:gd name="connsiteX105" fmla="*/ 1019260 w 5563679"/>
              <a:gd name="connsiteY105" fmla="*/ 3203294 h 4850718"/>
              <a:gd name="connsiteX106" fmla="*/ 1016586 w 5563679"/>
              <a:gd name="connsiteY106" fmla="*/ 3216537 h 4850718"/>
              <a:gd name="connsiteX107" fmla="*/ 1016586 w 5563679"/>
              <a:gd name="connsiteY107" fmla="*/ 3277201 h 4850718"/>
              <a:gd name="connsiteX108" fmla="*/ 887559 w 5563679"/>
              <a:gd name="connsiteY108" fmla="*/ 3406228 h 4850718"/>
              <a:gd name="connsiteX109" fmla="*/ 887560 w 5563679"/>
              <a:gd name="connsiteY109" fmla="*/ 3406227 h 4850718"/>
              <a:gd name="connsiteX110" fmla="*/ 758533 w 5563679"/>
              <a:gd name="connsiteY110" fmla="*/ 3277200 h 4850718"/>
              <a:gd name="connsiteX111" fmla="*/ 758533 w 5563679"/>
              <a:gd name="connsiteY111" fmla="*/ 3136420 h 4850718"/>
              <a:gd name="connsiteX112" fmla="*/ 737116 w 5563679"/>
              <a:gd name="connsiteY112" fmla="*/ 3099088 h 4850718"/>
              <a:gd name="connsiteX113" fmla="*/ 660051 w 5563679"/>
              <a:gd name="connsiteY113" fmla="*/ 3052644 h 4850718"/>
              <a:gd name="connsiteX114" fmla="*/ 636571 w 5563679"/>
              <a:gd name="connsiteY114" fmla="*/ 3050277 h 4850718"/>
              <a:gd name="connsiteX115" fmla="*/ 636571 w 5563679"/>
              <a:gd name="connsiteY115" fmla="*/ 3049539 h 4850718"/>
              <a:gd name="connsiteX116" fmla="*/ 588501 w 5563679"/>
              <a:gd name="connsiteY116" fmla="*/ 3039835 h 4850718"/>
              <a:gd name="connsiteX117" fmla="*/ 509698 w 5563679"/>
              <a:gd name="connsiteY117" fmla="*/ 2920947 h 4850718"/>
              <a:gd name="connsiteX118" fmla="*/ 509698 w 5563679"/>
              <a:gd name="connsiteY118" fmla="*/ 1975689 h 4850718"/>
              <a:gd name="connsiteX119" fmla="*/ 501309 w 5563679"/>
              <a:gd name="connsiteY119" fmla="*/ 1934140 h 4850718"/>
              <a:gd name="connsiteX120" fmla="*/ 382422 w 5563679"/>
              <a:gd name="connsiteY120" fmla="*/ 1855336 h 4850718"/>
              <a:gd name="connsiteX121" fmla="*/ 263535 w 5563679"/>
              <a:gd name="connsiteY121" fmla="*/ 1934140 h 4850718"/>
              <a:gd name="connsiteX122" fmla="*/ 258053 w 5563679"/>
              <a:gd name="connsiteY122" fmla="*/ 1961291 h 4850718"/>
              <a:gd name="connsiteX123" fmla="*/ 258053 w 5563679"/>
              <a:gd name="connsiteY123" fmla="*/ 2016326 h 4850718"/>
              <a:gd name="connsiteX124" fmla="*/ 129026 w 5563679"/>
              <a:gd name="connsiteY124" fmla="*/ 2145353 h 4850718"/>
              <a:gd name="connsiteX125" fmla="*/ 129027 w 5563679"/>
              <a:gd name="connsiteY125" fmla="*/ 2145352 h 4850718"/>
              <a:gd name="connsiteX126" fmla="*/ 0 w 5563679"/>
              <a:gd name="connsiteY126" fmla="*/ 2016325 h 4850718"/>
              <a:gd name="connsiteX127" fmla="*/ 0 w 5563679"/>
              <a:gd name="connsiteY127" fmla="*/ 1566131 h 4850718"/>
              <a:gd name="connsiteX0" fmla="*/ 0 w 5563679"/>
              <a:gd name="connsiteY0" fmla="*/ 0 h 4850718"/>
              <a:gd name="connsiteX1" fmla="*/ 5562692 w 5563679"/>
              <a:gd name="connsiteY1" fmla="*/ 0 h 4850718"/>
              <a:gd name="connsiteX2" fmla="*/ 5562692 w 5563679"/>
              <a:gd name="connsiteY2" fmla="*/ 1566131 h 4850718"/>
              <a:gd name="connsiteX3" fmla="*/ 5563679 w 5563679"/>
              <a:gd name="connsiteY3" fmla="*/ 1566131 h 4850718"/>
              <a:gd name="connsiteX4" fmla="*/ 5563679 w 5563679"/>
              <a:gd name="connsiteY4" fmla="*/ 2642601 h 4850718"/>
              <a:gd name="connsiteX5" fmla="*/ 5484876 w 5563679"/>
              <a:gd name="connsiteY5" fmla="*/ 2761489 h 4850718"/>
              <a:gd name="connsiteX6" fmla="*/ 5436806 w 5563679"/>
              <a:gd name="connsiteY6" fmla="*/ 2771193 h 4850718"/>
              <a:gd name="connsiteX7" fmla="*/ 5436806 w 5563679"/>
              <a:gd name="connsiteY7" fmla="*/ 2771931 h 4850718"/>
              <a:gd name="connsiteX8" fmla="*/ 5413326 w 5563679"/>
              <a:gd name="connsiteY8" fmla="*/ 2774298 h 4850718"/>
              <a:gd name="connsiteX9" fmla="*/ 5336262 w 5563679"/>
              <a:gd name="connsiteY9" fmla="*/ 2820742 h 4850718"/>
              <a:gd name="connsiteX10" fmla="*/ 5315097 w 5563679"/>
              <a:gd name="connsiteY10" fmla="*/ 2857633 h 4850718"/>
              <a:gd name="connsiteX11" fmla="*/ 5315097 w 5563679"/>
              <a:gd name="connsiteY11" fmla="*/ 2920947 h 4850718"/>
              <a:gd name="connsiteX12" fmla="*/ 5236294 w 5563679"/>
              <a:gd name="connsiteY12" fmla="*/ 3039835 h 4850718"/>
              <a:gd name="connsiteX13" fmla="*/ 5188224 w 5563679"/>
              <a:gd name="connsiteY13" fmla="*/ 3049539 h 4850718"/>
              <a:gd name="connsiteX14" fmla="*/ 5188224 w 5563679"/>
              <a:gd name="connsiteY14" fmla="*/ 3050277 h 4850718"/>
              <a:gd name="connsiteX15" fmla="*/ 5164744 w 5563679"/>
              <a:gd name="connsiteY15" fmla="*/ 3052644 h 4850718"/>
              <a:gd name="connsiteX16" fmla="*/ 5065015 w 5563679"/>
              <a:gd name="connsiteY16" fmla="*/ 3138593 h 4850718"/>
              <a:gd name="connsiteX17" fmla="*/ 5064995 w 5563679"/>
              <a:gd name="connsiteY17" fmla="*/ 3138706 h 4850718"/>
              <a:gd name="connsiteX18" fmla="*/ 5064995 w 5563679"/>
              <a:gd name="connsiteY18" fmla="*/ 3698499 h 4850718"/>
              <a:gd name="connsiteX19" fmla="*/ 4986192 w 5563679"/>
              <a:gd name="connsiteY19" fmla="*/ 3817387 h 4850718"/>
              <a:gd name="connsiteX20" fmla="*/ 4938122 w 5563679"/>
              <a:gd name="connsiteY20" fmla="*/ 3827091 h 4850718"/>
              <a:gd name="connsiteX21" fmla="*/ 4938122 w 5563679"/>
              <a:gd name="connsiteY21" fmla="*/ 3827829 h 4850718"/>
              <a:gd name="connsiteX22" fmla="*/ 4914642 w 5563679"/>
              <a:gd name="connsiteY22" fmla="*/ 3830196 h 4850718"/>
              <a:gd name="connsiteX23" fmla="*/ 4814913 w 5563679"/>
              <a:gd name="connsiteY23" fmla="*/ 3916145 h 4850718"/>
              <a:gd name="connsiteX24" fmla="*/ 4814662 w 5563679"/>
              <a:gd name="connsiteY24" fmla="*/ 3917568 h 4850718"/>
              <a:gd name="connsiteX25" fmla="*/ 4814662 w 5563679"/>
              <a:gd name="connsiteY25" fmla="*/ 4185893 h 4850718"/>
              <a:gd name="connsiteX26" fmla="*/ 4685635 w 5563679"/>
              <a:gd name="connsiteY26" fmla="*/ 4314920 h 4850718"/>
              <a:gd name="connsiteX27" fmla="*/ 4685636 w 5563679"/>
              <a:gd name="connsiteY27" fmla="*/ 4314919 h 4850718"/>
              <a:gd name="connsiteX28" fmla="*/ 4556609 w 5563679"/>
              <a:gd name="connsiteY28" fmla="*/ 4185892 h 4850718"/>
              <a:gd name="connsiteX29" fmla="*/ 4556609 w 5563679"/>
              <a:gd name="connsiteY29" fmla="*/ 3905873 h 4850718"/>
              <a:gd name="connsiteX30" fmla="*/ 4554606 w 5563679"/>
              <a:gd name="connsiteY30" fmla="*/ 3894522 h 4850718"/>
              <a:gd name="connsiteX31" fmla="*/ 4454877 w 5563679"/>
              <a:gd name="connsiteY31" fmla="*/ 3808573 h 4850718"/>
              <a:gd name="connsiteX32" fmla="*/ 4431397 w 5563679"/>
              <a:gd name="connsiteY32" fmla="*/ 3806206 h 4850718"/>
              <a:gd name="connsiteX33" fmla="*/ 4431397 w 5563679"/>
              <a:gd name="connsiteY33" fmla="*/ 3805468 h 4850718"/>
              <a:gd name="connsiteX34" fmla="*/ 4383327 w 5563679"/>
              <a:gd name="connsiteY34" fmla="*/ 3795764 h 4850718"/>
              <a:gd name="connsiteX35" fmla="*/ 4304524 w 5563679"/>
              <a:gd name="connsiteY35" fmla="*/ 3676876 h 4850718"/>
              <a:gd name="connsiteX36" fmla="*/ 4304524 w 5563679"/>
              <a:gd name="connsiteY36" fmla="*/ 3586746 h 4850718"/>
              <a:gd name="connsiteX37" fmla="*/ 4296135 w 5563679"/>
              <a:gd name="connsiteY37" fmla="*/ 3545196 h 4850718"/>
              <a:gd name="connsiteX38" fmla="*/ 4177248 w 5563679"/>
              <a:gd name="connsiteY38" fmla="*/ 3466392 h 4850718"/>
              <a:gd name="connsiteX39" fmla="*/ 4058361 w 5563679"/>
              <a:gd name="connsiteY39" fmla="*/ 3545196 h 4850718"/>
              <a:gd name="connsiteX40" fmla="*/ 4056171 w 5563679"/>
              <a:gd name="connsiteY40" fmla="*/ 3556040 h 4850718"/>
              <a:gd name="connsiteX41" fmla="*/ 4056171 w 5563679"/>
              <a:gd name="connsiteY41" fmla="*/ 3796910 h 4850718"/>
              <a:gd name="connsiteX42" fmla="*/ 3977368 w 5563679"/>
              <a:gd name="connsiteY42" fmla="*/ 3915798 h 4850718"/>
              <a:gd name="connsiteX43" fmla="*/ 3929298 w 5563679"/>
              <a:gd name="connsiteY43" fmla="*/ 3925502 h 4850718"/>
              <a:gd name="connsiteX44" fmla="*/ 3929298 w 5563679"/>
              <a:gd name="connsiteY44" fmla="*/ 3926240 h 4850718"/>
              <a:gd name="connsiteX45" fmla="*/ 3905818 w 5563679"/>
              <a:gd name="connsiteY45" fmla="*/ 3928607 h 4850718"/>
              <a:gd name="connsiteX46" fmla="*/ 3806089 w 5563679"/>
              <a:gd name="connsiteY46" fmla="*/ 4014556 h 4850718"/>
              <a:gd name="connsiteX47" fmla="*/ 3805837 w 5563679"/>
              <a:gd name="connsiteY47" fmla="*/ 4015985 h 4850718"/>
              <a:gd name="connsiteX48" fmla="*/ 3805837 w 5563679"/>
              <a:gd name="connsiteY48" fmla="*/ 4120626 h 4850718"/>
              <a:gd name="connsiteX49" fmla="*/ 3676810 w 5563679"/>
              <a:gd name="connsiteY49" fmla="*/ 4249653 h 4850718"/>
              <a:gd name="connsiteX50" fmla="*/ 3676811 w 5563679"/>
              <a:gd name="connsiteY50" fmla="*/ 4249652 h 4850718"/>
              <a:gd name="connsiteX51" fmla="*/ 3547784 w 5563679"/>
              <a:gd name="connsiteY51" fmla="*/ 4120625 h 4850718"/>
              <a:gd name="connsiteX52" fmla="*/ 3547784 w 5563679"/>
              <a:gd name="connsiteY52" fmla="*/ 1566131 h 4850718"/>
              <a:gd name="connsiteX53" fmla="*/ 3547783 w 5563679"/>
              <a:gd name="connsiteY53" fmla="*/ 4137148 h 4850718"/>
              <a:gd name="connsiteX54" fmla="*/ 3537645 w 5563679"/>
              <a:gd name="connsiteY54" fmla="*/ 4086929 h 4850718"/>
              <a:gd name="connsiteX55" fmla="*/ 3418757 w 5563679"/>
              <a:gd name="connsiteY55" fmla="*/ 4008125 h 4850718"/>
              <a:gd name="connsiteX56" fmla="*/ 3299870 w 5563679"/>
              <a:gd name="connsiteY56" fmla="*/ 4086929 h 4850718"/>
              <a:gd name="connsiteX57" fmla="*/ 3290106 w 5563679"/>
              <a:gd name="connsiteY57" fmla="*/ 4135289 h 4850718"/>
              <a:gd name="connsiteX58" fmla="*/ 3290106 w 5563679"/>
              <a:gd name="connsiteY58" fmla="*/ 4721691 h 4850718"/>
              <a:gd name="connsiteX59" fmla="*/ 3161079 w 5563679"/>
              <a:gd name="connsiteY59" fmla="*/ 4850718 h 4850718"/>
              <a:gd name="connsiteX60" fmla="*/ 3161080 w 5563679"/>
              <a:gd name="connsiteY60" fmla="*/ 4850717 h 4850718"/>
              <a:gd name="connsiteX61" fmla="*/ 3032053 w 5563679"/>
              <a:gd name="connsiteY61" fmla="*/ 4721690 h 4850718"/>
              <a:gd name="connsiteX62" fmla="*/ 3032052 w 5563679"/>
              <a:gd name="connsiteY62" fmla="*/ 3824728 h 4850718"/>
              <a:gd name="connsiteX63" fmla="*/ 3021914 w 5563679"/>
              <a:gd name="connsiteY63" fmla="*/ 3774509 h 4850718"/>
              <a:gd name="connsiteX64" fmla="*/ 2903026 w 5563679"/>
              <a:gd name="connsiteY64" fmla="*/ 3695705 h 4850718"/>
              <a:gd name="connsiteX65" fmla="*/ 2784139 w 5563679"/>
              <a:gd name="connsiteY65" fmla="*/ 3774509 h 4850718"/>
              <a:gd name="connsiteX66" fmla="*/ 2780541 w 5563679"/>
              <a:gd name="connsiteY66" fmla="*/ 3792328 h 4850718"/>
              <a:gd name="connsiteX67" fmla="*/ 2780541 w 5563679"/>
              <a:gd name="connsiteY67" fmla="*/ 4101274 h 4850718"/>
              <a:gd name="connsiteX68" fmla="*/ 2651514 w 5563679"/>
              <a:gd name="connsiteY68" fmla="*/ 4230301 h 4850718"/>
              <a:gd name="connsiteX69" fmla="*/ 2651515 w 5563679"/>
              <a:gd name="connsiteY69" fmla="*/ 4230300 h 4850718"/>
              <a:gd name="connsiteX70" fmla="*/ 2522488 w 5563679"/>
              <a:gd name="connsiteY70" fmla="*/ 4101273 h 4850718"/>
              <a:gd name="connsiteX71" fmla="*/ 2522488 w 5563679"/>
              <a:gd name="connsiteY71" fmla="*/ 4054535 h 4850718"/>
              <a:gd name="connsiteX72" fmla="*/ 2503819 w 5563679"/>
              <a:gd name="connsiteY72" fmla="*/ 4021993 h 4850718"/>
              <a:gd name="connsiteX73" fmla="*/ 2426754 w 5563679"/>
              <a:gd name="connsiteY73" fmla="*/ 3975549 h 4850718"/>
              <a:gd name="connsiteX74" fmla="*/ 2403274 w 5563679"/>
              <a:gd name="connsiteY74" fmla="*/ 3973182 h 4850718"/>
              <a:gd name="connsiteX75" fmla="*/ 2403274 w 5563679"/>
              <a:gd name="connsiteY75" fmla="*/ 3972444 h 4850718"/>
              <a:gd name="connsiteX76" fmla="*/ 2355204 w 5563679"/>
              <a:gd name="connsiteY76" fmla="*/ 3962740 h 4850718"/>
              <a:gd name="connsiteX77" fmla="*/ 2276401 w 5563679"/>
              <a:gd name="connsiteY77" fmla="*/ 3843852 h 4850718"/>
              <a:gd name="connsiteX78" fmla="*/ 2276401 w 5563679"/>
              <a:gd name="connsiteY78" fmla="*/ 3729868 h 4850718"/>
              <a:gd name="connsiteX79" fmla="*/ 2268012 w 5563679"/>
              <a:gd name="connsiteY79" fmla="*/ 3688318 h 4850718"/>
              <a:gd name="connsiteX80" fmla="*/ 2149125 w 5563679"/>
              <a:gd name="connsiteY80" fmla="*/ 3609514 h 4850718"/>
              <a:gd name="connsiteX81" fmla="*/ 2030238 w 5563679"/>
              <a:gd name="connsiteY81" fmla="*/ 3688318 h 4850718"/>
              <a:gd name="connsiteX82" fmla="*/ 2028048 w 5563679"/>
              <a:gd name="connsiteY82" fmla="*/ 3699163 h 4850718"/>
              <a:gd name="connsiteX83" fmla="*/ 2028048 w 5563679"/>
              <a:gd name="connsiteY83" fmla="*/ 3852566 h 4850718"/>
              <a:gd name="connsiteX84" fmla="*/ 1949245 w 5563679"/>
              <a:gd name="connsiteY84" fmla="*/ 3971454 h 4850718"/>
              <a:gd name="connsiteX85" fmla="*/ 1901175 w 5563679"/>
              <a:gd name="connsiteY85" fmla="*/ 3981158 h 4850718"/>
              <a:gd name="connsiteX86" fmla="*/ 1901175 w 5563679"/>
              <a:gd name="connsiteY86" fmla="*/ 3981896 h 4850718"/>
              <a:gd name="connsiteX87" fmla="*/ 1877695 w 5563679"/>
              <a:gd name="connsiteY87" fmla="*/ 3984263 h 4850718"/>
              <a:gd name="connsiteX88" fmla="*/ 1777966 w 5563679"/>
              <a:gd name="connsiteY88" fmla="*/ 4070212 h 4850718"/>
              <a:gd name="connsiteX89" fmla="*/ 1775762 w 5563679"/>
              <a:gd name="connsiteY89" fmla="*/ 4082702 h 4850718"/>
              <a:gd name="connsiteX90" fmla="*/ 1775762 w 5563679"/>
              <a:gd name="connsiteY90" fmla="*/ 4216610 h 4850718"/>
              <a:gd name="connsiteX91" fmla="*/ 1646735 w 5563679"/>
              <a:gd name="connsiteY91" fmla="*/ 4345637 h 4850718"/>
              <a:gd name="connsiteX92" fmla="*/ 1646736 w 5563679"/>
              <a:gd name="connsiteY92" fmla="*/ 4345636 h 4850718"/>
              <a:gd name="connsiteX93" fmla="*/ 1517709 w 5563679"/>
              <a:gd name="connsiteY93" fmla="*/ 4216609 h 4850718"/>
              <a:gd name="connsiteX94" fmla="*/ 1517709 w 5563679"/>
              <a:gd name="connsiteY94" fmla="*/ 3851355 h 4850718"/>
              <a:gd name="connsiteX95" fmla="*/ 1515505 w 5563679"/>
              <a:gd name="connsiteY95" fmla="*/ 3838865 h 4850718"/>
              <a:gd name="connsiteX96" fmla="*/ 1415776 w 5563679"/>
              <a:gd name="connsiteY96" fmla="*/ 3752916 h 4850718"/>
              <a:gd name="connsiteX97" fmla="*/ 1392296 w 5563679"/>
              <a:gd name="connsiteY97" fmla="*/ 3750549 h 4850718"/>
              <a:gd name="connsiteX98" fmla="*/ 1392296 w 5563679"/>
              <a:gd name="connsiteY98" fmla="*/ 3749811 h 4850718"/>
              <a:gd name="connsiteX99" fmla="*/ 1344226 w 5563679"/>
              <a:gd name="connsiteY99" fmla="*/ 3740107 h 4850718"/>
              <a:gd name="connsiteX100" fmla="*/ 1265423 w 5563679"/>
              <a:gd name="connsiteY100" fmla="*/ 3621219 h 4850718"/>
              <a:gd name="connsiteX101" fmla="*/ 1265423 w 5563679"/>
              <a:gd name="connsiteY101" fmla="*/ 3244844 h 4850718"/>
              <a:gd name="connsiteX102" fmla="*/ 1257034 w 5563679"/>
              <a:gd name="connsiteY102" fmla="*/ 3203294 h 4850718"/>
              <a:gd name="connsiteX103" fmla="*/ 1138147 w 5563679"/>
              <a:gd name="connsiteY103" fmla="*/ 3124490 h 4850718"/>
              <a:gd name="connsiteX104" fmla="*/ 1019260 w 5563679"/>
              <a:gd name="connsiteY104" fmla="*/ 3203294 h 4850718"/>
              <a:gd name="connsiteX105" fmla="*/ 1016586 w 5563679"/>
              <a:gd name="connsiteY105" fmla="*/ 3216537 h 4850718"/>
              <a:gd name="connsiteX106" fmla="*/ 1016586 w 5563679"/>
              <a:gd name="connsiteY106" fmla="*/ 3277201 h 4850718"/>
              <a:gd name="connsiteX107" fmla="*/ 887559 w 5563679"/>
              <a:gd name="connsiteY107" fmla="*/ 3406228 h 4850718"/>
              <a:gd name="connsiteX108" fmla="*/ 887560 w 5563679"/>
              <a:gd name="connsiteY108" fmla="*/ 3406227 h 4850718"/>
              <a:gd name="connsiteX109" fmla="*/ 758533 w 5563679"/>
              <a:gd name="connsiteY109" fmla="*/ 3277200 h 4850718"/>
              <a:gd name="connsiteX110" fmla="*/ 758533 w 5563679"/>
              <a:gd name="connsiteY110" fmla="*/ 3136420 h 4850718"/>
              <a:gd name="connsiteX111" fmla="*/ 737116 w 5563679"/>
              <a:gd name="connsiteY111" fmla="*/ 3099088 h 4850718"/>
              <a:gd name="connsiteX112" fmla="*/ 660051 w 5563679"/>
              <a:gd name="connsiteY112" fmla="*/ 3052644 h 4850718"/>
              <a:gd name="connsiteX113" fmla="*/ 636571 w 5563679"/>
              <a:gd name="connsiteY113" fmla="*/ 3050277 h 4850718"/>
              <a:gd name="connsiteX114" fmla="*/ 636571 w 5563679"/>
              <a:gd name="connsiteY114" fmla="*/ 3049539 h 4850718"/>
              <a:gd name="connsiteX115" fmla="*/ 588501 w 5563679"/>
              <a:gd name="connsiteY115" fmla="*/ 3039835 h 4850718"/>
              <a:gd name="connsiteX116" fmla="*/ 509698 w 5563679"/>
              <a:gd name="connsiteY116" fmla="*/ 2920947 h 4850718"/>
              <a:gd name="connsiteX117" fmla="*/ 509698 w 5563679"/>
              <a:gd name="connsiteY117" fmla="*/ 1975689 h 4850718"/>
              <a:gd name="connsiteX118" fmla="*/ 501309 w 5563679"/>
              <a:gd name="connsiteY118" fmla="*/ 1934140 h 4850718"/>
              <a:gd name="connsiteX119" fmla="*/ 382422 w 5563679"/>
              <a:gd name="connsiteY119" fmla="*/ 1855336 h 4850718"/>
              <a:gd name="connsiteX120" fmla="*/ 263535 w 5563679"/>
              <a:gd name="connsiteY120" fmla="*/ 1934140 h 4850718"/>
              <a:gd name="connsiteX121" fmla="*/ 258053 w 5563679"/>
              <a:gd name="connsiteY121" fmla="*/ 1961291 h 4850718"/>
              <a:gd name="connsiteX122" fmla="*/ 258053 w 5563679"/>
              <a:gd name="connsiteY122" fmla="*/ 2016326 h 4850718"/>
              <a:gd name="connsiteX123" fmla="*/ 129026 w 5563679"/>
              <a:gd name="connsiteY123" fmla="*/ 2145353 h 4850718"/>
              <a:gd name="connsiteX124" fmla="*/ 129027 w 5563679"/>
              <a:gd name="connsiteY124" fmla="*/ 2145352 h 4850718"/>
              <a:gd name="connsiteX125" fmla="*/ 0 w 5563679"/>
              <a:gd name="connsiteY125" fmla="*/ 2016325 h 4850718"/>
              <a:gd name="connsiteX126" fmla="*/ 0 w 5563679"/>
              <a:gd name="connsiteY126" fmla="*/ 1566131 h 4850718"/>
              <a:gd name="connsiteX127" fmla="*/ 0 w 5563679"/>
              <a:gd name="connsiteY127" fmla="*/ 0 h 4850718"/>
              <a:gd name="connsiteX0" fmla="*/ 0 w 5563679"/>
              <a:gd name="connsiteY0" fmla="*/ 0 h 4850718"/>
              <a:gd name="connsiteX1" fmla="*/ 5562692 w 5563679"/>
              <a:gd name="connsiteY1" fmla="*/ 0 h 4850718"/>
              <a:gd name="connsiteX2" fmla="*/ 5562692 w 5563679"/>
              <a:gd name="connsiteY2" fmla="*/ 1566131 h 4850718"/>
              <a:gd name="connsiteX3" fmla="*/ 5563679 w 5563679"/>
              <a:gd name="connsiteY3" fmla="*/ 1566131 h 4850718"/>
              <a:gd name="connsiteX4" fmla="*/ 5563679 w 5563679"/>
              <a:gd name="connsiteY4" fmla="*/ 2642601 h 4850718"/>
              <a:gd name="connsiteX5" fmla="*/ 5484876 w 5563679"/>
              <a:gd name="connsiteY5" fmla="*/ 2761489 h 4850718"/>
              <a:gd name="connsiteX6" fmla="*/ 5436806 w 5563679"/>
              <a:gd name="connsiteY6" fmla="*/ 2771193 h 4850718"/>
              <a:gd name="connsiteX7" fmla="*/ 5436806 w 5563679"/>
              <a:gd name="connsiteY7" fmla="*/ 2771931 h 4850718"/>
              <a:gd name="connsiteX8" fmla="*/ 5413326 w 5563679"/>
              <a:gd name="connsiteY8" fmla="*/ 2774298 h 4850718"/>
              <a:gd name="connsiteX9" fmla="*/ 5336262 w 5563679"/>
              <a:gd name="connsiteY9" fmla="*/ 2820742 h 4850718"/>
              <a:gd name="connsiteX10" fmla="*/ 5315097 w 5563679"/>
              <a:gd name="connsiteY10" fmla="*/ 2857633 h 4850718"/>
              <a:gd name="connsiteX11" fmla="*/ 5315097 w 5563679"/>
              <a:gd name="connsiteY11" fmla="*/ 2920947 h 4850718"/>
              <a:gd name="connsiteX12" fmla="*/ 5236294 w 5563679"/>
              <a:gd name="connsiteY12" fmla="*/ 3039835 h 4850718"/>
              <a:gd name="connsiteX13" fmla="*/ 5188224 w 5563679"/>
              <a:gd name="connsiteY13" fmla="*/ 3049539 h 4850718"/>
              <a:gd name="connsiteX14" fmla="*/ 5188224 w 5563679"/>
              <a:gd name="connsiteY14" fmla="*/ 3050277 h 4850718"/>
              <a:gd name="connsiteX15" fmla="*/ 5164744 w 5563679"/>
              <a:gd name="connsiteY15" fmla="*/ 3052644 h 4850718"/>
              <a:gd name="connsiteX16" fmla="*/ 5065015 w 5563679"/>
              <a:gd name="connsiteY16" fmla="*/ 3138593 h 4850718"/>
              <a:gd name="connsiteX17" fmla="*/ 5064995 w 5563679"/>
              <a:gd name="connsiteY17" fmla="*/ 3138706 h 4850718"/>
              <a:gd name="connsiteX18" fmla="*/ 5064995 w 5563679"/>
              <a:gd name="connsiteY18" fmla="*/ 3698499 h 4850718"/>
              <a:gd name="connsiteX19" fmla="*/ 4986192 w 5563679"/>
              <a:gd name="connsiteY19" fmla="*/ 3817387 h 4850718"/>
              <a:gd name="connsiteX20" fmla="*/ 4938122 w 5563679"/>
              <a:gd name="connsiteY20" fmla="*/ 3827091 h 4850718"/>
              <a:gd name="connsiteX21" fmla="*/ 4938122 w 5563679"/>
              <a:gd name="connsiteY21" fmla="*/ 3827829 h 4850718"/>
              <a:gd name="connsiteX22" fmla="*/ 4914642 w 5563679"/>
              <a:gd name="connsiteY22" fmla="*/ 3830196 h 4850718"/>
              <a:gd name="connsiteX23" fmla="*/ 4814913 w 5563679"/>
              <a:gd name="connsiteY23" fmla="*/ 3916145 h 4850718"/>
              <a:gd name="connsiteX24" fmla="*/ 4814662 w 5563679"/>
              <a:gd name="connsiteY24" fmla="*/ 3917568 h 4850718"/>
              <a:gd name="connsiteX25" fmla="*/ 4814662 w 5563679"/>
              <a:gd name="connsiteY25" fmla="*/ 4185893 h 4850718"/>
              <a:gd name="connsiteX26" fmla="*/ 4685635 w 5563679"/>
              <a:gd name="connsiteY26" fmla="*/ 4314920 h 4850718"/>
              <a:gd name="connsiteX27" fmla="*/ 4685636 w 5563679"/>
              <a:gd name="connsiteY27" fmla="*/ 4314919 h 4850718"/>
              <a:gd name="connsiteX28" fmla="*/ 4556609 w 5563679"/>
              <a:gd name="connsiteY28" fmla="*/ 4185892 h 4850718"/>
              <a:gd name="connsiteX29" fmla="*/ 4556609 w 5563679"/>
              <a:gd name="connsiteY29" fmla="*/ 3905873 h 4850718"/>
              <a:gd name="connsiteX30" fmla="*/ 4554606 w 5563679"/>
              <a:gd name="connsiteY30" fmla="*/ 3894522 h 4850718"/>
              <a:gd name="connsiteX31" fmla="*/ 4454877 w 5563679"/>
              <a:gd name="connsiteY31" fmla="*/ 3808573 h 4850718"/>
              <a:gd name="connsiteX32" fmla="*/ 4431397 w 5563679"/>
              <a:gd name="connsiteY32" fmla="*/ 3806206 h 4850718"/>
              <a:gd name="connsiteX33" fmla="*/ 4431397 w 5563679"/>
              <a:gd name="connsiteY33" fmla="*/ 3805468 h 4850718"/>
              <a:gd name="connsiteX34" fmla="*/ 4383327 w 5563679"/>
              <a:gd name="connsiteY34" fmla="*/ 3795764 h 4850718"/>
              <a:gd name="connsiteX35" fmla="*/ 4304524 w 5563679"/>
              <a:gd name="connsiteY35" fmla="*/ 3676876 h 4850718"/>
              <a:gd name="connsiteX36" fmla="*/ 4304524 w 5563679"/>
              <a:gd name="connsiteY36" fmla="*/ 3586746 h 4850718"/>
              <a:gd name="connsiteX37" fmla="*/ 4296135 w 5563679"/>
              <a:gd name="connsiteY37" fmla="*/ 3545196 h 4850718"/>
              <a:gd name="connsiteX38" fmla="*/ 4177248 w 5563679"/>
              <a:gd name="connsiteY38" fmla="*/ 3466392 h 4850718"/>
              <a:gd name="connsiteX39" fmla="*/ 4058361 w 5563679"/>
              <a:gd name="connsiteY39" fmla="*/ 3545196 h 4850718"/>
              <a:gd name="connsiteX40" fmla="*/ 4056171 w 5563679"/>
              <a:gd name="connsiteY40" fmla="*/ 3556040 h 4850718"/>
              <a:gd name="connsiteX41" fmla="*/ 4056171 w 5563679"/>
              <a:gd name="connsiteY41" fmla="*/ 3796910 h 4850718"/>
              <a:gd name="connsiteX42" fmla="*/ 3977368 w 5563679"/>
              <a:gd name="connsiteY42" fmla="*/ 3915798 h 4850718"/>
              <a:gd name="connsiteX43" fmla="*/ 3929298 w 5563679"/>
              <a:gd name="connsiteY43" fmla="*/ 3925502 h 4850718"/>
              <a:gd name="connsiteX44" fmla="*/ 3929298 w 5563679"/>
              <a:gd name="connsiteY44" fmla="*/ 3926240 h 4850718"/>
              <a:gd name="connsiteX45" fmla="*/ 3905818 w 5563679"/>
              <a:gd name="connsiteY45" fmla="*/ 3928607 h 4850718"/>
              <a:gd name="connsiteX46" fmla="*/ 3806089 w 5563679"/>
              <a:gd name="connsiteY46" fmla="*/ 4014556 h 4850718"/>
              <a:gd name="connsiteX47" fmla="*/ 3805837 w 5563679"/>
              <a:gd name="connsiteY47" fmla="*/ 4015985 h 4850718"/>
              <a:gd name="connsiteX48" fmla="*/ 3805837 w 5563679"/>
              <a:gd name="connsiteY48" fmla="*/ 4120626 h 4850718"/>
              <a:gd name="connsiteX49" fmla="*/ 3676810 w 5563679"/>
              <a:gd name="connsiteY49" fmla="*/ 4249653 h 4850718"/>
              <a:gd name="connsiteX50" fmla="*/ 3676811 w 5563679"/>
              <a:gd name="connsiteY50" fmla="*/ 4249652 h 4850718"/>
              <a:gd name="connsiteX51" fmla="*/ 3547784 w 5563679"/>
              <a:gd name="connsiteY51" fmla="*/ 4120625 h 4850718"/>
              <a:gd name="connsiteX52" fmla="*/ 3547783 w 5563679"/>
              <a:gd name="connsiteY52" fmla="*/ 4137148 h 4850718"/>
              <a:gd name="connsiteX53" fmla="*/ 3537645 w 5563679"/>
              <a:gd name="connsiteY53" fmla="*/ 4086929 h 4850718"/>
              <a:gd name="connsiteX54" fmla="*/ 3418757 w 5563679"/>
              <a:gd name="connsiteY54" fmla="*/ 4008125 h 4850718"/>
              <a:gd name="connsiteX55" fmla="*/ 3299870 w 5563679"/>
              <a:gd name="connsiteY55" fmla="*/ 4086929 h 4850718"/>
              <a:gd name="connsiteX56" fmla="*/ 3290106 w 5563679"/>
              <a:gd name="connsiteY56" fmla="*/ 4135289 h 4850718"/>
              <a:gd name="connsiteX57" fmla="*/ 3290106 w 5563679"/>
              <a:gd name="connsiteY57" fmla="*/ 4721691 h 4850718"/>
              <a:gd name="connsiteX58" fmla="*/ 3161079 w 5563679"/>
              <a:gd name="connsiteY58" fmla="*/ 4850718 h 4850718"/>
              <a:gd name="connsiteX59" fmla="*/ 3161080 w 5563679"/>
              <a:gd name="connsiteY59" fmla="*/ 4850717 h 4850718"/>
              <a:gd name="connsiteX60" fmla="*/ 3032053 w 5563679"/>
              <a:gd name="connsiteY60" fmla="*/ 4721690 h 4850718"/>
              <a:gd name="connsiteX61" fmla="*/ 3032052 w 5563679"/>
              <a:gd name="connsiteY61" fmla="*/ 3824728 h 4850718"/>
              <a:gd name="connsiteX62" fmla="*/ 3021914 w 5563679"/>
              <a:gd name="connsiteY62" fmla="*/ 3774509 h 4850718"/>
              <a:gd name="connsiteX63" fmla="*/ 2903026 w 5563679"/>
              <a:gd name="connsiteY63" fmla="*/ 3695705 h 4850718"/>
              <a:gd name="connsiteX64" fmla="*/ 2784139 w 5563679"/>
              <a:gd name="connsiteY64" fmla="*/ 3774509 h 4850718"/>
              <a:gd name="connsiteX65" fmla="*/ 2780541 w 5563679"/>
              <a:gd name="connsiteY65" fmla="*/ 3792328 h 4850718"/>
              <a:gd name="connsiteX66" fmla="*/ 2780541 w 5563679"/>
              <a:gd name="connsiteY66" fmla="*/ 4101274 h 4850718"/>
              <a:gd name="connsiteX67" fmla="*/ 2651514 w 5563679"/>
              <a:gd name="connsiteY67" fmla="*/ 4230301 h 4850718"/>
              <a:gd name="connsiteX68" fmla="*/ 2651515 w 5563679"/>
              <a:gd name="connsiteY68" fmla="*/ 4230300 h 4850718"/>
              <a:gd name="connsiteX69" fmla="*/ 2522488 w 5563679"/>
              <a:gd name="connsiteY69" fmla="*/ 4101273 h 4850718"/>
              <a:gd name="connsiteX70" fmla="*/ 2522488 w 5563679"/>
              <a:gd name="connsiteY70" fmla="*/ 4054535 h 4850718"/>
              <a:gd name="connsiteX71" fmla="*/ 2503819 w 5563679"/>
              <a:gd name="connsiteY71" fmla="*/ 4021993 h 4850718"/>
              <a:gd name="connsiteX72" fmla="*/ 2426754 w 5563679"/>
              <a:gd name="connsiteY72" fmla="*/ 3975549 h 4850718"/>
              <a:gd name="connsiteX73" fmla="*/ 2403274 w 5563679"/>
              <a:gd name="connsiteY73" fmla="*/ 3973182 h 4850718"/>
              <a:gd name="connsiteX74" fmla="*/ 2403274 w 5563679"/>
              <a:gd name="connsiteY74" fmla="*/ 3972444 h 4850718"/>
              <a:gd name="connsiteX75" fmla="*/ 2355204 w 5563679"/>
              <a:gd name="connsiteY75" fmla="*/ 3962740 h 4850718"/>
              <a:gd name="connsiteX76" fmla="*/ 2276401 w 5563679"/>
              <a:gd name="connsiteY76" fmla="*/ 3843852 h 4850718"/>
              <a:gd name="connsiteX77" fmla="*/ 2276401 w 5563679"/>
              <a:gd name="connsiteY77" fmla="*/ 3729868 h 4850718"/>
              <a:gd name="connsiteX78" fmla="*/ 2268012 w 5563679"/>
              <a:gd name="connsiteY78" fmla="*/ 3688318 h 4850718"/>
              <a:gd name="connsiteX79" fmla="*/ 2149125 w 5563679"/>
              <a:gd name="connsiteY79" fmla="*/ 3609514 h 4850718"/>
              <a:gd name="connsiteX80" fmla="*/ 2030238 w 5563679"/>
              <a:gd name="connsiteY80" fmla="*/ 3688318 h 4850718"/>
              <a:gd name="connsiteX81" fmla="*/ 2028048 w 5563679"/>
              <a:gd name="connsiteY81" fmla="*/ 3699163 h 4850718"/>
              <a:gd name="connsiteX82" fmla="*/ 2028048 w 5563679"/>
              <a:gd name="connsiteY82" fmla="*/ 3852566 h 4850718"/>
              <a:gd name="connsiteX83" fmla="*/ 1949245 w 5563679"/>
              <a:gd name="connsiteY83" fmla="*/ 3971454 h 4850718"/>
              <a:gd name="connsiteX84" fmla="*/ 1901175 w 5563679"/>
              <a:gd name="connsiteY84" fmla="*/ 3981158 h 4850718"/>
              <a:gd name="connsiteX85" fmla="*/ 1901175 w 5563679"/>
              <a:gd name="connsiteY85" fmla="*/ 3981896 h 4850718"/>
              <a:gd name="connsiteX86" fmla="*/ 1877695 w 5563679"/>
              <a:gd name="connsiteY86" fmla="*/ 3984263 h 4850718"/>
              <a:gd name="connsiteX87" fmla="*/ 1777966 w 5563679"/>
              <a:gd name="connsiteY87" fmla="*/ 4070212 h 4850718"/>
              <a:gd name="connsiteX88" fmla="*/ 1775762 w 5563679"/>
              <a:gd name="connsiteY88" fmla="*/ 4082702 h 4850718"/>
              <a:gd name="connsiteX89" fmla="*/ 1775762 w 5563679"/>
              <a:gd name="connsiteY89" fmla="*/ 4216610 h 4850718"/>
              <a:gd name="connsiteX90" fmla="*/ 1646735 w 5563679"/>
              <a:gd name="connsiteY90" fmla="*/ 4345637 h 4850718"/>
              <a:gd name="connsiteX91" fmla="*/ 1646736 w 5563679"/>
              <a:gd name="connsiteY91" fmla="*/ 4345636 h 4850718"/>
              <a:gd name="connsiteX92" fmla="*/ 1517709 w 5563679"/>
              <a:gd name="connsiteY92" fmla="*/ 4216609 h 4850718"/>
              <a:gd name="connsiteX93" fmla="*/ 1517709 w 5563679"/>
              <a:gd name="connsiteY93" fmla="*/ 3851355 h 4850718"/>
              <a:gd name="connsiteX94" fmla="*/ 1515505 w 5563679"/>
              <a:gd name="connsiteY94" fmla="*/ 3838865 h 4850718"/>
              <a:gd name="connsiteX95" fmla="*/ 1415776 w 5563679"/>
              <a:gd name="connsiteY95" fmla="*/ 3752916 h 4850718"/>
              <a:gd name="connsiteX96" fmla="*/ 1392296 w 5563679"/>
              <a:gd name="connsiteY96" fmla="*/ 3750549 h 4850718"/>
              <a:gd name="connsiteX97" fmla="*/ 1392296 w 5563679"/>
              <a:gd name="connsiteY97" fmla="*/ 3749811 h 4850718"/>
              <a:gd name="connsiteX98" fmla="*/ 1344226 w 5563679"/>
              <a:gd name="connsiteY98" fmla="*/ 3740107 h 4850718"/>
              <a:gd name="connsiteX99" fmla="*/ 1265423 w 5563679"/>
              <a:gd name="connsiteY99" fmla="*/ 3621219 h 4850718"/>
              <a:gd name="connsiteX100" fmla="*/ 1265423 w 5563679"/>
              <a:gd name="connsiteY100" fmla="*/ 3244844 h 4850718"/>
              <a:gd name="connsiteX101" fmla="*/ 1257034 w 5563679"/>
              <a:gd name="connsiteY101" fmla="*/ 3203294 h 4850718"/>
              <a:gd name="connsiteX102" fmla="*/ 1138147 w 5563679"/>
              <a:gd name="connsiteY102" fmla="*/ 3124490 h 4850718"/>
              <a:gd name="connsiteX103" fmla="*/ 1019260 w 5563679"/>
              <a:gd name="connsiteY103" fmla="*/ 3203294 h 4850718"/>
              <a:gd name="connsiteX104" fmla="*/ 1016586 w 5563679"/>
              <a:gd name="connsiteY104" fmla="*/ 3216537 h 4850718"/>
              <a:gd name="connsiteX105" fmla="*/ 1016586 w 5563679"/>
              <a:gd name="connsiteY105" fmla="*/ 3277201 h 4850718"/>
              <a:gd name="connsiteX106" fmla="*/ 887559 w 5563679"/>
              <a:gd name="connsiteY106" fmla="*/ 3406228 h 4850718"/>
              <a:gd name="connsiteX107" fmla="*/ 887560 w 5563679"/>
              <a:gd name="connsiteY107" fmla="*/ 3406227 h 4850718"/>
              <a:gd name="connsiteX108" fmla="*/ 758533 w 5563679"/>
              <a:gd name="connsiteY108" fmla="*/ 3277200 h 4850718"/>
              <a:gd name="connsiteX109" fmla="*/ 758533 w 5563679"/>
              <a:gd name="connsiteY109" fmla="*/ 3136420 h 4850718"/>
              <a:gd name="connsiteX110" fmla="*/ 737116 w 5563679"/>
              <a:gd name="connsiteY110" fmla="*/ 3099088 h 4850718"/>
              <a:gd name="connsiteX111" fmla="*/ 660051 w 5563679"/>
              <a:gd name="connsiteY111" fmla="*/ 3052644 h 4850718"/>
              <a:gd name="connsiteX112" fmla="*/ 636571 w 5563679"/>
              <a:gd name="connsiteY112" fmla="*/ 3050277 h 4850718"/>
              <a:gd name="connsiteX113" fmla="*/ 636571 w 5563679"/>
              <a:gd name="connsiteY113" fmla="*/ 3049539 h 4850718"/>
              <a:gd name="connsiteX114" fmla="*/ 588501 w 5563679"/>
              <a:gd name="connsiteY114" fmla="*/ 3039835 h 4850718"/>
              <a:gd name="connsiteX115" fmla="*/ 509698 w 5563679"/>
              <a:gd name="connsiteY115" fmla="*/ 2920947 h 4850718"/>
              <a:gd name="connsiteX116" fmla="*/ 509698 w 5563679"/>
              <a:gd name="connsiteY116" fmla="*/ 1975689 h 4850718"/>
              <a:gd name="connsiteX117" fmla="*/ 501309 w 5563679"/>
              <a:gd name="connsiteY117" fmla="*/ 1934140 h 4850718"/>
              <a:gd name="connsiteX118" fmla="*/ 382422 w 5563679"/>
              <a:gd name="connsiteY118" fmla="*/ 1855336 h 4850718"/>
              <a:gd name="connsiteX119" fmla="*/ 263535 w 5563679"/>
              <a:gd name="connsiteY119" fmla="*/ 1934140 h 4850718"/>
              <a:gd name="connsiteX120" fmla="*/ 258053 w 5563679"/>
              <a:gd name="connsiteY120" fmla="*/ 1961291 h 4850718"/>
              <a:gd name="connsiteX121" fmla="*/ 258053 w 5563679"/>
              <a:gd name="connsiteY121" fmla="*/ 2016326 h 4850718"/>
              <a:gd name="connsiteX122" fmla="*/ 129026 w 5563679"/>
              <a:gd name="connsiteY122" fmla="*/ 2145353 h 4850718"/>
              <a:gd name="connsiteX123" fmla="*/ 129027 w 5563679"/>
              <a:gd name="connsiteY123" fmla="*/ 2145352 h 4850718"/>
              <a:gd name="connsiteX124" fmla="*/ 0 w 5563679"/>
              <a:gd name="connsiteY124" fmla="*/ 2016325 h 4850718"/>
              <a:gd name="connsiteX125" fmla="*/ 0 w 5563679"/>
              <a:gd name="connsiteY125" fmla="*/ 1566131 h 4850718"/>
              <a:gd name="connsiteX126" fmla="*/ 0 w 5563679"/>
              <a:gd name="connsiteY126" fmla="*/ 0 h 4850718"/>
              <a:gd name="connsiteX0" fmla="*/ 0 w 5563679"/>
              <a:gd name="connsiteY0" fmla="*/ 0 h 4850718"/>
              <a:gd name="connsiteX1" fmla="*/ 5562692 w 5563679"/>
              <a:gd name="connsiteY1" fmla="*/ 0 h 4850718"/>
              <a:gd name="connsiteX2" fmla="*/ 5562692 w 5563679"/>
              <a:gd name="connsiteY2" fmla="*/ 1566131 h 4850718"/>
              <a:gd name="connsiteX3" fmla="*/ 5563679 w 5563679"/>
              <a:gd name="connsiteY3" fmla="*/ 2642601 h 4850718"/>
              <a:gd name="connsiteX4" fmla="*/ 5484876 w 5563679"/>
              <a:gd name="connsiteY4" fmla="*/ 2761489 h 4850718"/>
              <a:gd name="connsiteX5" fmla="*/ 5436806 w 5563679"/>
              <a:gd name="connsiteY5" fmla="*/ 2771193 h 4850718"/>
              <a:gd name="connsiteX6" fmla="*/ 5436806 w 5563679"/>
              <a:gd name="connsiteY6" fmla="*/ 2771931 h 4850718"/>
              <a:gd name="connsiteX7" fmla="*/ 5413326 w 5563679"/>
              <a:gd name="connsiteY7" fmla="*/ 2774298 h 4850718"/>
              <a:gd name="connsiteX8" fmla="*/ 5336262 w 5563679"/>
              <a:gd name="connsiteY8" fmla="*/ 2820742 h 4850718"/>
              <a:gd name="connsiteX9" fmla="*/ 5315097 w 5563679"/>
              <a:gd name="connsiteY9" fmla="*/ 2857633 h 4850718"/>
              <a:gd name="connsiteX10" fmla="*/ 5315097 w 5563679"/>
              <a:gd name="connsiteY10" fmla="*/ 2920947 h 4850718"/>
              <a:gd name="connsiteX11" fmla="*/ 5236294 w 5563679"/>
              <a:gd name="connsiteY11" fmla="*/ 3039835 h 4850718"/>
              <a:gd name="connsiteX12" fmla="*/ 5188224 w 5563679"/>
              <a:gd name="connsiteY12" fmla="*/ 3049539 h 4850718"/>
              <a:gd name="connsiteX13" fmla="*/ 5188224 w 5563679"/>
              <a:gd name="connsiteY13" fmla="*/ 3050277 h 4850718"/>
              <a:gd name="connsiteX14" fmla="*/ 5164744 w 5563679"/>
              <a:gd name="connsiteY14" fmla="*/ 3052644 h 4850718"/>
              <a:gd name="connsiteX15" fmla="*/ 5065015 w 5563679"/>
              <a:gd name="connsiteY15" fmla="*/ 3138593 h 4850718"/>
              <a:gd name="connsiteX16" fmla="*/ 5064995 w 5563679"/>
              <a:gd name="connsiteY16" fmla="*/ 3138706 h 4850718"/>
              <a:gd name="connsiteX17" fmla="*/ 5064995 w 5563679"/>
              <a:gd name="connsiteY17" fmla="*/ 3698499 h 4850718"/>
              <a:gd name="connsiteX18" fmla="*/ 4986192 w 5563679"/>
              <a:gd name="connsiteY18" fmla="*/ 3817387 h 4850718"/>
              <a:gd name="connsiteX19" fmla="*/ 4938122 w 5563679"/>
              <a:gd name="connsiteY19" fmla="*/ 3827091 h 4850718"/>
              <a:gd name="connsiteX20" fmla="*/ 4938122 w 5563679"/>
              <a:gd name="connsiteY20" fmla="*/ 3827829 h 4850718"/>
              <a:gd name="connsiteX21" fmla="*/ 4914642 w 5563679"/>
              <a:gd name="connsiteY21" fmla="*/ 3830196 h 4850718"/>
              <a:gd name="connsiteX22" fmla="*/ 4814913 w 5563679"/>
              <a:gd name="connsiteY22" fmla="*/ 3916145 h 4850718"/>
              <a:gd name="connsiteX23" fmla="*/ 4814662 w 5563679"/>
              <a:gd name="connsiteY23" fmla="*/ 3917568 h 4850718"/>
              <a:gd name="connsiteX24" fmla="*/ 4814662 w 5563679"/>
              <a:gd name="connsiteY24" fmla="*/ 4185893 h 4850718"/>
              <a:gd name="connsiteX25" fmla="*/ 4685635 w 5563679"/>
              <a:gd name="connsiteY25" fmla="*/ 4314920 h 4850718"/>
              <a:gd name="connsiteX26" fmla="*/ 4685636 w 5563679"/>
              <a:gd name="connsiteY26" fmla="*/ 4314919 h 4850718"/>
              <a:gd name="connsiteX27" fmla="*/ 4556609 w 5563679"/>
              <a:gd name="connsiteY27" fmla="*/ 4185892 h 4850718"/>
              <a:gd name="connsiteX28" fmla="*/ 4556609 w 5563679"/>
              <a:gd name="connsiteY28" fmla="*/ 3905873 h 4850718"/>
              <a:gd name="connsiteX29" fmla="*/ 4554606 w 5563679"/>
              <a:gd name="connsiteY29" fmla="*/ 3894522 h 4850718"/>
              <a:gd name="connsiteX30" fmla="*/ 4454877 w 5563679"/>
              <a:gd name="connsiteY30" fmla="*/ 3808573 h 4850718"/>
              <a:gd name="connsiteX31" fmla="*/ 4431397 w 5563679"/>
              <a:gd name="connsiteY31" fmla="*/ 3806206 h 4850718"/>
              <a:gd name="connsiteX32" fmla="*/ 4431397 w 5563679"/>
              <a:gd name="connsiteY32" fmla="*/ 3805468 h 4850718"/>
              <a:gd name="connsiteX33" fmla="*/ 4383327 w 5563679"/>
              <a:gd name="connsiteY33" fmla="*/ 3795764 h 4850718"/>
              <a:gd name="connsiteX34" fmla="*/ 4304524 w 5563679"/>
              <a:gd name="connsiteY34" fmla="*/ 3676876 h 4850718"/>
              <a:gd name="connsiteX35" fmla="*/ 4304524 w 5563679"/>
              <a:gd name="connsiteY35" fmla="*/ 3586746 h 4850718"/>
              <a:gd name="connsiteX36" fmla="*/ 4296135 w 5563679"/>
              <a:gd name="connsiteY36" fmla="*/ 3545196 h 4850718"/>
              <a:gd name="connsiteX37" fmla="*/ 4177248 w 5563679"/>
              <a:gd name="connsiteY37" fmla="*/ 3466392 h 4850718"/>
              <a:gd name="connsiteX38" fmla="*/ 4058361 w 5563679"/>
              <a:gd name="connsiteY38" fmla="*/ 3545196 h 4850718"/>
              <a:gd name="connsiteX39" fmla="*/ 4056171 w 5563679"/>
              <a:gd name="connsiteY39" fmla="*/ 3556040 h 4850718"/>
              <a:gd name="connsiteX40" fmla="*/ 4056171 w 5563679"/>
              <a:gd name="connsiteY40" fmla="*/ 3796910 h 4850718"/>
              <a:gd name="connsiteX41" fmla="*/ 3977368 w 5563679"/>
              <a:gd name="connsiteY41" fmla="*/ 3915798 h 4850718"/>
              <a:gd name="connsiteX42" fmla="*/ 3929298 w 5563679"/>
              <a:gd name="connsiteY42" fmla="*/ 3925502 h 4850718"/>
              <a:gd name="connsiteX43" fmla="*/ 3929298 w 5563679"/>
              <a:gd name="connsiteY43" fmla="*/ 3926240 h 4850718"/>
              <a:gd name="connsiteX44" fmla="*/ 3905818 w 5563679"/>
              <a:gd name="connsiteY44" fmla="*/ 3928607 h 4850718"/>
              <a:gd name="connsiteX45" fmla="*/ 3806089 w 5563679"/>
              <a:gd name="connsiteY45" fmla="*/ 4014556 h 4850718"/>
              <a:gd name="connsiteX46" fmla="*/ 3805837 w 5563679"/>
              <a:gd name="connsiteY46" fmla="*/ 4015985 h 4850718"/>
              <a:gd name="connsiteX47" fmla="*/ 3805837 w 5563679"/>
              <a:gd name="connsiteY47" fmla="*/ 4120626 h 4850718"/>
              <a:gd name="connsiteX48" fmla="*/ 3676810 w 5563679"/>
              <a:gd name="connsiteY48" fmla="*/ 4249653 h 4850718"/>
              <a:gd name="connsiteX49" fmla="*/ 3676811 w 5563679"/>
              <a:gd name="connsiteY49" fmla="*/ 4249652 h 4850718"/>
              <a:gd name="connsiteX50" fmla="*/ 3547784 w 5563679"/>
              <a:gd name="connsiteY50" fmla="*/ 4120625 h 4850718"/>
              <a:gd name="connsiteX51" fmla="*/ 3547783 w 5563679"/>
              <a:gd name="connsiteY51" fmla="*/ 4137148 h 4850718"/>
              <a:gd name="connsiteX52" fmla="*/ 3537645 w 5563679"/>
              <a:gd name="connsiteY52" fmla="*/ 4086929 h 4850718"/>
              <a:gd name="connsiteX53" fmla="*/ 3418757 w 5563679"/>
              <a:gd name="connsiteY53" fmla="*/ 4008125 h 4850718"/>
              <a:gd name="connsiteX54" fmla="*/ 3299870 w 5563679"/>
              <a:gd name="connsiteY54" fmla="*/ 4086929 h 4850718"/>
              <a:gd name="connsiteX55" fmla="*/ 3290106 w 5563679"/>
              <a:gd name="connsiteY55" fmla="*/ 4135289 h 4850718"/>
              <a:gd name="connsiteX56" fmla="*/ 3290106 w 5563679"/>
              <a:gd name="connsiteY56" fmla="*/ 4721691 h 4850718"/>
              <a:gd name="connsiteX57" fmla="*/ 3161079 w 5563679"/>
              <a:gd name="connsiteY57" fmla="*/ 4850718 h 4850718"/>
              <a:gd name="connsiteX58" fmla="*/ 3161080 w 5563679"/>
              <a:gd name="connsiteY58" fmla="*/ 4850717 h 4850718"/>
              <a:gd name="connsiteX59" fmla="*/ 3032053 w 5563679"/>
              <a:gd name="connsiteY59" fmla="*/ 4721690 h 4850718"/>
              <a:gd name="connsiteX60" fmla="*/ 3032052 w 5563679"/>
              <a:gd name="connsiteY60" fmla="*/ 3824728 h 4850718"/>
              <a:gd name="connsiteX61" fmla="*/ 3021914 w 5563679"/>
              <a:gd name="connsiteY61" fmla="*/ 3774509 h 4850718"/>
              <a:gd name="connsiteX62" fmla="*/ 2903026 w 5563679"/>
              <a:gd name="connsiteY62" fmla="*/ 3695705 h 4850718"/>
              <a:gd name="connsiteX63" fmla="*/ 2784139 w 5563679"/>
              <a:gd name="connsiteY63" fmla="*/ 3774509 h 4850718"/>
              <a:gd name="connsiteX64" fmla="*/ 2780541 w 5563679"/>
              <a:gd name="connsiteY64" fmla="*/ 3792328 h 4850718"/>
              <a:gd name="connsiteX65" fmla="*/ 2780541 w 5563679"/>
              <a:gd name="connsiteY65" fmla="*/ 4101274 h 4850718"/>
              <a:gd name="connsiteX66" fmla="*/ 2651514 w 5563679"/>
              <a:gd name="connsiteY66" fmla="*/ 4230301 h 4850718"/>
              <a:gd name="connsiteX67" fmla="*/ 2651515 w 5563679"/>
              <a:gd name="connsiteY67" fmla="*/ 4230300 h 4850718"/>
              <a:gd name="connsiteX68" fmla="*/ 2522488 w 5563679"/>
              <a:gd name="connsiteY68" fmla="*/ 4101273 h 4850718"/>
              <a:gd name="connsiteX69" fmla="*/ 2522488 w 5563679"/>
              <a:gd name="connsiteY69" fmla="*/ 4054535 h 4850718"/>
              <a:gd name="connsiteX70" fmla="*/ 2503819 w 5563679"/>
              <a:gd name="connsiteY70" fmla="*/ 4021993 h 4850718"/>
              <a:gd name="connsiteX71" fmla="*/ 2426754 w 5563679"/>
              <a:gd name="connsiteY71" fmla="*/ 3975549 h 4850718"/>
              <a:gd name="connsiteX72" fmla="*/ 2403274 w 5563679"/>
              <a:gd name="connsiteY72" fmla="*/ 3973182 h 4850718"/>
              <a:gd name="connsiteX73" fmla="*/ 2403274 w 5563679"/>
              <a:gd name="connsiteY73" fmla="*/ 3972444 h 4850718"/>
              <a:gd name="connsiteX74" fmla="*/ 2355204 w 5563679"/>
              <a:gd name="connsiteY74" fmla="*/ 3962740 h 4850718"/>
              <a:gd name="connsiteX75" fmla="*/ 2276401 w 5563679"/>
              <a:gd name="connsiteY75" fmla="*/ 3843852 h 4850718"/>
              <a:gd name="connsiteX76" fmla="*/ 2276401 w 5563679"/>
              <a:gd name="connsiteY76" fmla="*/ 3729868 h 4850718"/>
              <a:gd name="connsiteX77" fmla="*/ 2268012 w 5563679"/>
              <a:gd name="connsiteY77" fmla="*/ 3688318 h 4850718"/>
              <a:gd name="connsiteX78" fmla="*/ 2149125 w 5563679"/>
              <a:gd name="connsiteY78" fmla="*/ 3609514 h 4850718"/>
              <a:gd name="connsiteX79" fmla="*/ 2030238 w 5563679"/>
              <a:gd name="connsiteY79" fmla="*/ 3688318 h 4850718"/>
              <a:gd name="connsiteX80" fmla="*/ 2028048 w 5563679"/>
              <a:gd name="connsiteY80" fmla="*/ 3699163 h 4850718"/>
              <a:gd name="connsiteX81" fmla="*/ 2028048 w 5563679"/>
              <a:gd name="connsiteY81" fmla="*/ 3852566 h 4850718"/>
              <a:gd name="connsiteX82" fmla="*/ 1949245 w 5563679"/>
              <a:gd name="connsiteY82" fmla="*/ 3971454 h 4850718"/>
              <a:gd name="connsiteX83" fmla="*/ 1901175 w 5563679"/>
              <a:gd name="connsiteY83" fmla="*/ 3981158 h 4850718"/>
              <a:gd name="connsiteX84" fmla="*/ 1901175 w 5563679"/>
              <a:gd name="connsiteY84" fmla="*/ 3981896 h 4850718"/>
              <a:gd name="connsiteX85" fmla="*/ 1877695 w 5563679"/>
              <a:gd name="connsiteY85" fmla="*/ 3984263 h 4850718"/>
              <a:gd name="connsiteX86" fmla="*/ 1777966 w 5563679"/>
              <a:gd name="connsiteY86" fmla="*/ 4070212 h 4850718"/>
              <a:gd name="connsiteX87" fmla="*/ 1775762 w 5563679"/>
              <a:gd name="connsiteY87" fmla="*/ 4082702 h 4850718"/>
              <a:gd name="connsiteX88" fmla="*/ 1775762 w 5563679"/>
              <a:gd name="connsiteY88" fmla="*/ 4216610 h 4850718"/>
              <a:gd name="connsiteX89" fmla="*/ 1646735 w 5563679"/>
              <a:gd name="connsiteY89" fmla="*/ 4345637 h 4850718"/>
              <a:gd name="connsiteX90" fmla="*/ 1646736 w 5563679"/>
              <a:gd name="connsiteY90" fmla="*/ 4345636 h 4850718"/>
              <a:gd name="connsiteX91" fmla="*/ 1517709 w 5563679"/>
              <a:gd name="connsiteY91" fmla="*/ 4216609 h 4850718"/>
              <a:gd name="connsiteX92" fmla="*/ 1517709 w 5563679"/>
              <a:gd name="connsiteY92" fmla="*/ 3851355 h 4850718"/>
              <a:gd name="connsiteX93" fmla="*/ 1515505 w 5563679"/>
              <a:gd name="connsiteY93" fmla="*/ 3838865 h 4850718"/>
              <a:gd name="connsiteX94" fmla="*/ 1415776 w 5563679"/>
              <a:gd name="connsiteY94" fmla="*/ 3752916 h 4850718"/>
              <a:gd name="connsiteX95" fmla="*/ 1392296 w 5563679"/>
              <a:gd name="connsiteY95" fmla="*/ 3750549 h 4850718"/>
              <a:gd name="connsiteX96" fmla="*/ 1392296 w 5563679"/>
              <a:gd name="connsiteY96" fmla="*/ 3749811 h 4850718"/>
              <a:gd name="connsiteX97" fmla="*/ 1344226 w 5563679"/>
              <a:gd name="connsiteY97" fmla="*/ 3740107 h 4850718"/>
              <a:gd name="connsiteX98" fmla="*/ 1265423 w 5563679"/>
              <a:gd name="connsiteY98" fmla="*/ 3621219 h 4850718"/>
              <a:gd name="connsiteX99" fmla="*/ 1265423 w 5563679"/>
              <a:gd name="connsiteY99" fmla="*/ 3244844 h 4850718"/>
              <a:gd name="connsiteX100" fmla="*/ 1257034 w 5563679"/>
              <a:gd name="connsiteY100" fmla="*/ 3203294 h 4850718"/>
              <a:gd name="connsiteX101" fmla="*/ 1138147 w 5563679"/>
              <a:gd name="connsiteY101" fmla="*/ 3124490 h 4850718"/>
              <a:gd name="connsiteX102" fmla="*/ 1019260 w 5563679"/>
              <a:gd name="connsiteY102" fmla="*/ 3203294 h 4850718"/>
              <a:gd name="connsiteX103" fmla="*/ 1016586 w 5563679"/>
              <a:gd name="connsiteY103" fmla="*/ 3216537 h 4850718"/>
              <a:gd name="connsiteX104" fmla="*/ 1016586 w 5563679"/>
              <a:gd name="connsiteY104" fmla="*/ 3277201 h 4850718"/>
              <a:gd name="connsiteX105" fmla="*/ 887559 w 5563679"/>
              <a:gd name="connsiteY105" fmla="*/ 3406228 h 4850718"/>
              <a:gd name="connsiteX106" fmla="*/ 887560 w 5563679"/>
              <a:gd name="connsiteY106" fmla="*/ 3406227 h 4850718"/>
              <a:gd name="connsiteX107" fmla="*/ 758533 w 5563679"/>
              <a:gd name="connsiteY107" fmla="*/ 3277200 h 4850718"/>
              <a:gd name="connsiteX108" fmla="*/ 758533 w 5563679"/>
              <a:gd name="connsiteY108" fmla="*/ 3136420 h 4850718"/>
              <a:gd name="connsiteX109" fmla="*/ 737116 w 5563679"/>
              <a:gd name="connsiteY109" fmla="*/ 3099088 h 4850718"/>
              <a:gd name="connsiteX110" fmla="*/ 660051 w 5563679"/>
              <a:gd name="connsiteY110" fmla="*/ 3052644 h 4850718"/>
              <a:gd name="connsiteX111" fmla="*/ 636571 w 5563679"/>
              <a:gd name="connsiteY111" fmla="*/ 3050277 h 4850718"/>
              <a:gd name="connsiteX112" fmla="*/ 636571 w 5563679"/>
              <a:gd name="connsiteY112" fmla="*/ 3049539 h 4850718"/>
              <a:gd name="connsiteX113" fmla="*/ 588501 w 5563679"/>
              <a:gd name="connsiteY113" fmla="*/ 3039835 h 4850718"/>
              <a:gd name="connsiteX114" fmla="*/ 509698 w 5563679"/>
              <a:gd name="connsiteY114" fmla="*/ 2920947 h 4850718"/>
              <a:gd name="connsiteX115" fmla="*/ 509698 w 5563679"/>
              <a:gd name="connsiteY115" fmla="*/ 1975689 h 4850718"/>
              <a:gd name="connsiteX116" fmla="*/ 501309 w 5563679"/>
              <a:gd name="connsiteY116" fmla="*/ 1934140 h 4850718"/>
              <a:gd name="connsiteX117" fmla="*/ 382422 w 5563679"/>
              <a:gd name="connsiteY117" fmla="*/ 1855336 h 4850718"/>
              <a:gd name="connsiteX118" fmla="*/ 263535 w 5563679"/>
              <a:gd name="connsiteY118" fmla="*/ 1934140 h 4850718"/>
              <a:gd name="connsiteX119" fmla="*/ 258053 w 5563679"/>
              <a:gd name="connsiteY119" fmla="*/ 1961291 h 4850718"/>
              <a:gd name="connsiteX120" fmla="*/ 258053 w 5563679"/>
              <a:gd name="connsiteY120" fmla="*/ 2016326 h 4850718"/>
              <a:gd name="connsiteX121" fmla="*/ 129026 w 5563679"/>
              <a:gd name="connsiteY121" fmla="*/ 2145353 h 4850718"/>
              <a:gd name="connsiteX122" fmla="*/ 129027 w 5563679"/>
              <a:gd name="connsiteY122" fmla="*/ 2145352 h 4850718"/>
              <a:gd name="connsiteX123" fmla="*/ 0 w 5563679"/>
              <a:gd name="connsiteY123" fmla="*/ 2016325 h 4850718"/>
              <a:gd name="connsiteX124" fmla="*/ 0 w 5563679"/>
              <a:gd name="connsiteY124" fmla="*/ 1566131 h 4850718"/>
              <a:gd name="connsiteX125" fmla="*/ 0 w 5563679"/>
              <a:gd name="connsiteY125" fmla="*/ 0 h 4850718"/>
              <a:gd name="connsiteX0" fmla="*/ 0 w 5563679"/>
              <a:gd name="connsiteY0" fmla="*/ 0 h 4850718"/>
              <a:gd name="connsiteX1" fmla="*/ 5562692 w 5563679"/>
              <a:gd name="connsiteY1" fmla="*/ 0 h 4850718"/>
              <a:gd name="connsiteX2" fmla="*/ 5563679 w 5563679"/>
              <a:gd name="connsiteY2" fmla="*/ 2642601 h 4850718"/>
              <a:gd name="connsiteX3" fmla="*/ 5484876 w 5563679"/>
              <a:gd name="connsiteY3" fmla="*/ 2761489 h 4850718"/>
              <a:gd name="connsiteX4" fmla="*/ 5436806 w 5563679"/>
              <a:gd name="connsiteY4" fmla="*/ 2771193 h 4850718"/>
              <a:gd name="connsiteX5" fmla="*/ 5436806 w 5563679"/>
              <a:gd name="connsiteY5" fmla="*/ 2771931 h 4850718"/>
              <a:gd name="connsiteX6" fmla="*/ 5413326 w 5563679"/>
              <a:gd name="connsiteY6" fmla="*/ 2774298 h 4850718"/>
              <a:gd name="connsiteX7" fmla="*/ 5336262 w 5563679"/>
              <a:gd name="connsiteY7" fmla="*/ 2820742 h 4850718"/>
              <a:gd name="connsiteX8" fmla="*/ 5315097 w 5563679"/>
              <a:gd name="connsiteY8" fmla="*/ 2857633 h 4850718"/>
              <a:gd name="connsiteX9" fmla="*/ 5315097 w 5563679"/>
              <a:gd name="connsiteY9" fmla="*/ 2920947 h 4850718"/>
              <a:gd name="connsiteX10" fmla="*/ 5236294 w 5563679"/>
              <a:gd name="connsiteY10" fmla="*/ 3039835 h 4850718"/>
              <a:gd name="connsiteX11" fmla="*/ 5188224 w 5563679"/>
              <a:gd name="connsiteY11" fmla="*/ 3049539 h 4850718"/>
              <a:gd name="connsiteX12" fmla="*/ 5188224 w 5563679"/>
              <a:gd name="connsiteY12" fmla="*/ 3050277 h 4850718"/>
              <a:gd name="connsiteX13" fmla="*/ 5164744 w 5563679"/>
              <a:gd name="connsiteY13" fmla="*/ 3052644 h 4850718"/>
              <a:gd name="connsiteX14" fmla="*/ 5065015 w 5563679"/>
              <a:gd name="connsiteY14" fmla="*/ 3138593 h 4850718"/>
              <a:gd name="connsiteX15" fmla="*/ 5064995 w 5563679"/>
              <a:gd name="connsiteY15" fmla="*/ 3138706 h 4850718"/>
              <a:gd name="connsiteX16" fmla="*/ 5064995 w 5563679"/>
              <a:gd name="connsiteY16" fmla="*/ 3698499 h 4850718"/>
              <a:gd name="connsiteX17" fmla="*/ 4986192 w 5563679"/>
              <a:gd name="connsiteY17" fmla="*/ 3817387 h 4850718"/>
              <a:gd name="connsiteX18" fmla="*/ 4938122 w 5563679"/>
              <a:gd name="connsiteY18" fmla="*/ 3827091 h 4850718"/>
              <a:gd name="connsiteX19" fmla="*/ 4938122 w 5563679"/>
              <a:gd name="connsiteY19" fmla="*/ 3827829 h 4850718"/>
              <a:gd name="connsiteX20" fmla="*/ 4914642 w 5563679"/>
              <a:gd name="connsiteY20" fmla="*/ 3830196 h 4850718"/>
              <a:gd name="connsiteX21" fmla="*/ 4814913 w 5563679"/>
              <a:gd name="connsiteY21" fmla="*/ 3916145 h 4850718"/>
              <a:gd name="connsiteX22" fmla="*/ 4814662 w 5563679"/>
              <a:gd name="connsiteY22" fmla="*/ 3917568 h 4850718"/>
              <a:gd name="connsiteX23" fmla="*/ 4814662 w 5563679"/>
              <a:gd name="connsiteY23" fmla="*/ 4185893 h 4850718"/>
              <a:gd name="connsiteX24" fmla="*/ 4685635 w 5563679"/>
              <a:gd name="connsiteY24" fmla="*/ 4314920 h 4850718"/>
              <a:gd name="connsiteX25" fmla="*/ 4685636 w 5563679"/>
              <a:gd name="connsiteY25" fmla="*/ 4314919 h 4850718"/>
              <a:gd name="connsiteX26" fmla="*/ 4556609 w 5563679"/>
              <a:gd name="connsiteY26" fmla="*/ 4185892 h 4850718"/>
              <a:gd name="connsiteX27" fmla="*/ 4556609 w 5563679"/>
              <a:gd name="connsiteY27" fmla="*/ 3905873 h 4850718"/>
              <a:gd name="connsiteX28" fmla="*/ 4554606 w 5563679"/>
              <a:gd name="connsiteY28" fmla="*/ 3894522 h 4850718"/>
              <a:gd name="connsiteX29" fmla="*/ 4454877 w 5563679"/>
              <a:gd name="connsiteY29" fmla="*/ 3808573 h 4850718"/>
              <a:gd name="connsiteX30" fmla="*/ 4431397 w 5563679"/>
              <a:gd name="connsiteY30" fmla="*/ 3806206 h 4850718"/>
              <a:gd name="connsiteX31" fmla="*/ 4431397 w 5563679"/>
              <a:gd name="connsiteY31" fmla="*/ 3805468 h 4850718"/>
              <a:gd name="connsiteX32" fmla="*/ 4383327 w 5563679"/>
              <a:gd name="connsiteY32" fmla="*/ 3795764 h 4850718"/>
              <a:gd name="connsiteX33" fmla="*/ 4304524 w 5563679"/>
              <a:gd name="connsiteY33" fmla="*/ 3676876 h 4850718"/>
              <a:gd name="connsiteX34" fmla="*/ 4304524 w 5563679"/>
              <a:gd name="connsiteY34" fmla="*/ 3586746 h 4850718"/>
              <a:gd name="connsiteX35" fmla="*/ 4296135 w 5563679"/>
              <a:gd name="connsiteY35" fmla="*/ 3545196 h 4850718"/>
              <a:gd name="connsiteX36" fmla="*/ 4177248 w 5563679"/>
              <a:gd name="connsiteY36" fmla="*/ 3466392 h 4850718"/>
              <a:gd name="connsiteX37" fmla="*/ 4058361 w 5563679"/>
              <a:gd name="connsiteY37" fmla="*/ 3545196 h 4850718"/>
              <a:gd name="connsiteX38" fmla="*/ 4056171 w 5563679"/>
              <a:gd name="connsiteY38" fmla="*/ 3556040 h 4850718"/>
              <a:gd name="connsiteX39" fmla="*/ 4056171 w 5563679"/>
              <a:gd name="connsiteY39" fmla="*/ 3796910 h 4850718"/>
              <a:gd name="connsiteX40" fmla="*/ 3977368 w 5563679"/>
              <a:gd name="connsiteY40" fmla="*/ 3915798 h 4850718"/>
              <a:gd name="connsiteX41" fmla="*/ 3929298 w 5563679"/>
              <a:gd name="connsiteY41" fmla="*/ 3925502 h 4850718"/>
              <a:gd name="connsiteX42" fmla="*/ 3929298 w 5563679"/>
              <a:gd name="connsiteY42" fmla="*/ 3926240 h 4850718"/>
              <a:gd name="connsiteX43" fmla="*/ 3905818 w 5563679"/>
              <a:gd name="connsiteY43" fmla="*/ 3928607 h 4850718"/>
              <a:gd name="connsiteX44" fmla="*/ 3806089 w 5563679"/>
              <a:gd name="connsiteY44" fmla="*/ 4014556 h 4850718"/>
              <a:gd name="connsiteX45" fmla="*/ 3805837 w 5563679"/>
              <a:gd name="connsiteY45" fmla="*/ 4015985 h 4850718"/>
              <a:gd name="connsiteX46" fmla="*/ 3805837 w 5563679"/>
              <a:gd name="connsiteY46" fmla="*/ 4120626 h 4850718"/>
              <a:gd name="connsiteX47" fmla="*/ 3676810 w 5563679"/>
              <a:gd name="connsiteY47" fmla="*/ 4249653 h 4850718"/>
              <a:gd name="connsiteX48" fmla="*/ 3676811 w 5563679"/>
              <a:gd name="connsiteY48" fmla="*/ 4249652 h 4850718"/>
              <a:gd name="connsiteX49" fmla="*/ 3547784 w 5563679"/>
              <a:gd name="connsiteY49" fmla="*/ 4120625 h 4850718"/>
              <a:gd name="connsiteX50" fmla="*/ 3547783 w 5563679"/>
              <a:gd name="connsiteY50" fmla="*/ 4137148 h 4850718"/>
              <a:gd name="connsiteX51" fmla="*/ 3537645 w 5563679"/>
              <a:gd name="connsiteY51" fmla="*/ 4086929 h 4850718"/>
              <a:gd name="connsiteX52" fmla="*/ 3418757 w 5563679"/>
              <a:gd name="connsiteY52" fmla="*/ 4008125 h 4850718"/>
              <a:gd name="connsiteX53" fmla="*/ 3299870 w 5563679"/>
              <a:gd name="connsiteY53" fmla="*/ 4086929 h 4850718"/>
              <a:gd name="connsiteX54" fmla="*/ 3290106 w 5563679"/>
              <a:gd name="connsiteY54" fmla="*/ 4135289 h 4850718"/>
              <a:gd name="connsiteX55" fmla="*/ 3290106 w 5563679"/>
              <a:gd name="connsiteY55" fmla="*/ 4721691 h 4850718"/>
              <a:gd name="connsiteX56" fmla="*/ 3161079 w 5563679"/>
              <a:gd name="connsiteY56" fmla="*/ 4850718 h 4850718"/>
              <a:gd name="connsiteX57" fmla="*/ 3161080 w 5563679"/>
              <a:gd name="connsiteY57" fmla="*/ 4850717 h 4850718"/>
              <a:gd name="connsiteX58" fmla="*/ 3032053 w 5563679"/>
              <a:gd name="connsiteY58" fmla="*/ 4721690 h 4850718"/>
              <a:gd name="connsiteX59" fmla="*/ 3032052 w 5563679"/>
              <a:gd name="connsiteY59" fmla="*/ 3824728 h 4850718"/>
              <a:gd name="connsiteX60" fmla="*/ 3021914 w 5563679"/>
              <a:gd name="connsiteY60" fmla="*/ 3774509 h 4850718"/>
              <a:gd name="connsiteX61" fmla="*/ 2903026 w 5563679"/>
              <a:gd name="connsiteY61" fmla="*/ 3695705 h 4850718"/>
              <a:gd name="connsiteX62" fmla="*/ 2784139 w 5563679"/>
              <a:gd name="connsiteY62" fmla="*/ 3774509 h 4850718"/>
              <a:gd name="connsiteX63" fmla="*/ 2780541 w 5563679"/>
              <a:gd name="connsiteY63" fmla="*/ 3792328 h 4850718"/>
              <a:gd name="connsiteX64" fmla="*/ 2780541 w 5563679"/>
              <a:gd name="connsiteY64" fmla="*/ 4101274 h 4850718"/>
              <a:gd name="connsiteX65" fmla="*/ 2651514 w 5563679"/>
              <a:gd name="connsiteY65" fmla="*/ 4230301 h 4850718"/>
              <a:gd name="connsiteX66" fmla="*/ 2651515 w 5563679"/>
              <a:gd name="connsiteY66" fmla="*/ 4230300 h 4850718"/>
              <a:gd name="connsiteX67" fmla="*/ 2522488 w 5563679"/>
              <a:gd name="connsiteY67" fmla="*/ 4101273 h 4850718"/>
              <a:gd name="connsiteX68" fmla="*/ 2522488 w 5563679"/>
              <a:gd name="connsiteY68" fmla="*/ 4054535 h 4850718"/>
              <a:gd name="connsiteX69" fmla="*/ 2503819 w 5563679"/>
              <a:gd name="connsiteY69" fmla="*/ 4021993 h 4850718"/>
              <a:gd name="connsiteX70" fmla="*/ 2426754 w 5563679"/>
              <a:gd name="connsiteY70" fmla="*/ 3975549 h 4850718"/>
              <a:gd name="connsiteX71" fmla="*/ 2403274 w 5563679"/>
              <a:gd name="connsiteY71" fmla="*/ 3973182 h 4850718"/>
              <a:gd name="connsiteX72" fmla="*/ 2403274 w 5563679"/>
              <a:gd name="connsiteY72" fmla="*/ 3972444 h 4850718"/>
              <a:gd name="connsiteX73" fmla="*/ 2355204 w 5563679"/>
              <a:gd name="connsiteY73" fmla="*/ 3962740 h 4850718"/>
              <a:gd name="connsiteX74" fmla="*/ 2276401 w 5563679"/>
              <a:gd name="connsiteY74" fmla="*/ 3843852 h 4850718"/>
              <a:gd name="connsiteX75" fmla="*/ 2276401 w 5563679"/>
              <a:gd name="connsiteY75" fmla="*/ 3729868 h 4850718"/>
              <a:gd name="connsiteX76" fmla="*/ 2268012 w 5563679"/>
              <a:gd name="connsiteY76" fmla="*/ 3688318 h 4850718"/>
              <a:gd name="connsiteX77" fmla="*/ 2149125 w 5563679"/>
              <a:gd name="connsiteY77" fmla="*/ 3609514 h 4850718"/>
              <a:gd name="connsiteX78" fmla="*/ 2030238 w 5563679"/>
              <a:gd name="connsiteY78" fmla="*/ 3688318 h 4850718"/>
              <a:gd name="connsiteX79" fmla="*/ 2028048 w 5563679"/>
              <a:gd name="connsiteY79" fmla="*/ 3699163 h 4850718"/>
              <a:gd name="connsiteX80" fmla="*/ 2028048 w 5563679"/>
              <a:gd name="connsiteY80" fmla="*/ 3852566 h 4850718"/>
              <a:gd name="connsiteX81" fmla="*/ 1949245 w 5563679"/>
              <a:gd name="connsiteY81" fmla="*/ 3971454 h 4850718"/>
              <a:gd name="connsiteX82" fmla="*/ 1901175 w 5563679"/>
              <a:gd name="connsiteY82" fmla="*/ 3981158 h 4850718"/>
              <a:gd name="connsiteX83" fmla="*/ 1901175 w 5563679"/>
              <a:gd name="connsiteY83" fmla="*/ 3981896 h 4850718"/>
              <a:gd name="connsiteX84" fmla="*/ 1877695 w 5563679"/>
              <a:gd name="connsiteY84" fmla="*/ 3984263 h 4850718"/>
              <a:gd name="connsiteX85" fmla="*/ 1777966 w 5563679"/>
              <a:gd name="connsiteY85" fmla="*/ 4070212 h 4850718"/>
              <a:gd name="connsiteX86" fmla="*/ 1775762 w 5563679"/>
              <a:gd name="connsiteY86" fmla="*/ 4082702 h 4850718"/>
              <a:gd name="connsiteX87" fmla="*/ 1775762 w 5563679"/>
              <a:gd name="connsiteY87" fmla="*/ 4216610 h 4850718"/>
              <a:gd name="connsiteX88" fmla="*/ 1646735 w 5563679"/>
              <a:gd name="connsiteY88" fmla="*/ 4345637 h 4850718"/>
              <a:gd name="connsiteX89" fmla="*/ 1646736 w 5563679"/>
              <a:gd name="connsiteY89" fmla="*/ 4345636 h 4850718"/>
              <a:gd name="connsiteX90" fmla="*/ 1517709 w 5563679"/>
              <a:gd name="connsiteY90" fmla="*/ 4216609 h 4850718"/>
              <a:gd name="connsiteX91" fmla="*/ 1517709 w 5563679"/>
              <a:gd name="connsiteY91" fmla="*/ 3851355 h 4850718"/>
              <a:gd name="connsiteX92" fmla="*/ 1515505 w 5563679"/>
              <a:gd name="connsiteY92" fmla="*/ 3838865 h 4850718"/>
              <a:gd name="connsiteX93" fmla="*/ 1415776 w 5563679"/>
              <a:gd name="connsiteY93" fmla="*/ 3752916 h 4850718"/>
              <a:gd name="connsiteX94" fmla="*/ 1392296 w 5563679"/>
              <a:gd name="connsiteY94" fmla="*/ 3750549 h 4850718"/>
              <a:gd name="connsiteX95" fmla="*/ 1392296 w 5563679"/>
              <a:gd name="connsiteY95" fmla="*/ 3749811 h 4850718"/>
              <a:gd name="connsiteX96" fmla="*/ 1344226 w 5563679"/>
              <a:gd name="connsiteY96" fmla="*/ 3740107 h 4850718"/>
              <a:gd name="connsiteX97" fmla="*/ 1265423 w 5563679"/>
              <a:gd name="connsiteY97" fmla="*/ 3621219 h 4850718"/>
              <a:gd name="connsiteX98" fmla="*/ 1265423 w 5563679"/>
              <a:gd name="connsiteY98" fmla="*/ 3244844 h 4850718"/>
              <a:gd name="connsiteX99" fmla="*/ 1257034 w 5563679"/>
              <a:gd name="connsiteY99" fmla="*/ 3203294 h 4850718"/>
              <a:gd name="connsiteX100" fmla="*/ 1138147 w 5563679"/>
              <a:gd name="connsiteY100" fmla="*/ 3124490 h 4850718"/>
              <a:gd name="connsiteX101" fmla="*/ 1019260 w 5563679"/>
              <a:gd name="connsiteY101" fmla="*/ 3203294 h 4850718"/>
              <a:gd name="connsiteX102" fmla="*/ 1016586 w 5563679"/>
              <a:gd name="connsiteY102" fmla="*/ 3216537 h 4850718"/>
              <a:gd name="connsiteX103" fmla="*/ 1016586 w 5563679"/>
              <a:gd name="connsiteY103" fmla="*/ 3277201 h 4850718"/>
              <a:gd name="connsiteX104" fmla="*/ 887559 w 5563679"/>
              <a:gd name="connsiteY104" fmla="*/ 3406228 h 4850718"/>
              <a:gd name="connsiteX105" fmla="*/ 887560 w 5563679"/>
              <a:gd name="connsiteY105" fmla="*/ 3406227 h 4850718"/>
              <a:gd name="connsiteX106" fmla="*/ 758533 w 5563679"/>
              <a:gd name="connsiteY106" fmla="*/ 3277200 h 4850718"/>
              <a:gd name="connsiteX107" fmla="*/ 758533 w 5563679"/>
              <a:gd name="connsiteY107" fmla="*/ 3136420 h 4850718"/>
              <a:gd name="connsiteX108" fmla="*/ 737116 w 5563679"/>
              <a:gd name="connsiteY108" fmla="*/ 3099088 h 4850718"/>
              <a:gd name="connsiteX109" fmla="*/ 660051 w 5563679"/>
              <a:gd name="connsiteY109" fmla="*/ 3052644 h 4850718"/>
              <a:gd name="connsiteX110" fmla="*/ 636571 w 5563679"/>
              <a:gd name="connsiteY110" fmla="*/ 3050277 h 4850718"/>
              <a:gd name="connsiteX111" fmla="*/ 636571 w 5563679"/>
              <a:gd name="connsiteY111" fmla="*/ 3049539 h 4850718"/>
              <a:gd name="connsiteX112" fmla="*/ 588501 w 5563679"/>
              <a:gd name="connsiteY112" fmla="*/ 3039835 h 4850718"/>
              <a:gd name="connsiteX113" fmla="*/ 509698 w 5563679"/>
              <a:gd name="connsiteY113" fmla="*/ 2920947 h 4850718"/>
              <a:gd name="connsiteX114" fmla="*/ 509698 w 5563679"/>
              <a:gd name="connsiteY114" fmla="*/ 1975689 h 4850718"/>
              <a:gd name="connsiteX115" fmla="*/ 501309 w 5563679"/>
              <a:gd name="connsiteY115" fmla="*/ 1934140 h 4850718"/>
              <a:gd name="connsiteX116" fmla="*/ 382422 w 5563679"/>
              <a:gd name="connsiteY116" fmla="*/ 1855336 h 4850718"/>
              <a:gd name="connsiteX117" fmla="*/ 263535 w 5563679"/>
              <a:gd name="connsiteY117" fmla="*/ 1934140 h 4850718"/>
              <a:gd name="connsiteX118" fmla="*/ 258053 w 5563679"/>
              <a:gd name="connsiteY118" fmla="*/ 1961291 h 4850718"/>
              <a:gd name="connsiteX119" fmla="*/ 258053 w 5563679"/>
              <a:gd name="connsiteY119" fmla="*/ 2016326 h 4850718"/>
              <a:gd name="connsiteX120" fmla="*/ 129026 w 5563679"/>
              <a:gd name="connsiteY120" fmla="*/ 2145353 h 4850718"/>
              <a:gd name="connsiteX121" fmla="*/ 129027 w 5563679"/>
              <a:gd name="connsiteY121" fmla="*/ 2145352 h 4850718"/>
              <a:gd name="connsiteX122" fmla="*/ 0 w 5563679"/>
              <a:gd name="connsiteY122" fmla="*/ 2016325 h 4850718"/>
              <a:gd name="connsiteX123" fmla="*/ 0 w 5563679"/>
              <a:gd name="connsiteY123" fmla="*/ 1566131 h 4850718"/>
              <a:gd name="connsiteX124" fmla="*/ 0 w 5563679"/>
              <a:gd name="connsiteY124" fmla="*/ 0 h 4850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Lst>
            <a:rect l="l" t="t" r="r" b="b"/>
            <a:pathLst>
              <a:path w="5563679" h="4850718">
                <a:moveTo>
                  <a:pt x="0" y="0"/>
                </a:moveTo>
                <a:lnTo>
                  <a:pt x="5562692" y="0"/>
                </a:lnTo>
                <a:lnTo>
                  <a:pt x="5563679" y="2642601"/>
                </a:lnTo>
                <a:cubicBezTo>
                  <a:pt x="5563679" y="2696046"/>
                  <a:pt x="5531185" y="2741901"/>
                  <a:pt x="5484876" y="2761489"/>
                </a:cubicBezTo>
                <a:lnTo>
                  <a:pt x="5436806" y="2771193"/>
                </a:lnTo>
                <a:lnTo>
                  <a:pt x="5436806" y="2771931"/>
                </a:lnTo>
                <a:lnTo>
                  <a:pt x="5413326" y="2774298"/>
                </a:lnTo>
                <a:cubicBezTo>
                  <a:pt x="5382527" y="2780600"/>
                  <a:pt x="5355545" y="2797376"/>
                  <a:pt x="5336262" y="2820742"/>
                </a:cubicBezTo>
                <a:lnTo>
                  <a:pt x="5315097" y="2857633"/>
                </a:lnTo>
                <a:lnTo>
                  <a:pt x="5315097" y="2920947"/>
                </a:lnTo>
                <a:cubicBezTo>
                  <a:pt x="5315097" y="2974392"/>
                  <a:pt x="5282603" y="3020247"/>
                  <a:pt x="5236294" y="3039835"/>
                </a:cubicBezTo>
                <a:lnTo>
                  <a:pt x="5188224" y="3049539"/>
                </a:lnTo>
                <a:lnTo>
                  <a:pt x="5188224" y="3050277"/>
                </a:lnTo>
                <a:lnTo>
                  <a:pt x="5164744" y="3052644"/>
                </a:lnTo>
                <a:cubicBezTo>
                  <a:pt x="5118546" y="3062097"/>
                  <a:pt x="5080934" y="3095117"/>
                  <a:pt x="5065015" y="3138593"/>
                </a:cubicBezTo>
                <a:cubicBezTo>
                  <a:pt x="5065008" y="3138631"/>
                  <a:pt x="5065002" y="3138668"/>
                  <a:pt x="5064995" y="3138706"/>
                </a:cubicBezTo>
                <a:lnTo>
                  <a:pt x="5064995" y="3698499"/>
                </a:lnTo>
                <a:cubicBezTo>
                  <a:pt x="5064995" y="3751944"/>
                  <a:pt x="5032501" y="3797799"/>
                  <a:pt x="4986192" y="3817387"/>
                </a:cubicBezTo>
                <a:lnTo>
                  <a:pt x="4938122" y="3827091"/>
                </a:lnTo>
                <a:lnTo>
                  <a:pt x="4938122" y="3827829"/>
                </a:lnTo>
                <a:lnTo>
                  <a:pt x="4914642" y="3830196"/>
                </a:lnTo>
                <a:cubicBezTo>
                  <a:pt x="4868444" y="3839649"/>
                  <a:pt x="4830832" y="3872669"/>
                  <a:pt x="4814913" y="3916145"/>
                </a:cubicBezTo>
                <a:cubicBezTo>
                  <a:pt x="4814829" y="3916619"/>
                  <a:pt x="4814746" y="3917094"/>
                  <a:pt x="4814662" y="3917568"/>
                </a:cubicBezTo>
                <a:lnTo>
                  <a:pt x="4814662" y="4185893"/>
                </a:lnTo>
                <a:cubicBezTo>
                  <a:pt x="4814662" y="4257153"/>
                  <a:pt x="4756895" y="4314920"/>
                  <a:pt x="4685635" y="4314920"/>
                </a:cubicBezTo>
                <a:lnTo>
                  <a:pt x="4685636" y="4314919"/>
                </a:lnTo>
                <a:cubicBezTo>
                  <a:pt x="4614376" y="4314919"/>
                  <a:pt x="4556609" y="4257152"/>
                  <a:pt x="4556609" y="4185892"/>
                </a:cubicBezTo>
                <a:lnTo>
                  <a:pt x="4556609" y="3905873"/>
                </a:lnTo>
                <a:lnTo>
                  <a:pt x="4554606" y="3894522"/>
                </a:lnTo>
                <a:cubicBezTo>
                  <a:pt x="4538687" y="3851046"/>
                  <a:pt x="4501075" y="3818026"/>
                  <a:pt x="4454877" y="3808573"/>
                </a:cubicBezTo>
                <a:lnTo>
                  <a:pt x="4431397" y="3806206"/>
                </a:lnTo>
                <a:lnTo>
                  <a:pt x="4431397" y="3805468"/>
                </a:lnTo>
                <a:lnTo>
                  <a:pt x="4383327" y="3795764"/>
                </a:lnTo>
                <a:cubicBezTo>
                  <a:pt x="4337018" y="3776176"/>
                  <a:pt x="4304524" y="3730321"/>
                  <a:pt x="4304524" y="3676876"/>
                </a:cubicBezTo>
                <a:lnTo>
                  <a:pt x="4304524" y="3586746"/>
                </a:lnTo>
                <a:lnTo>
                  <a:pt x="4296135" y="3545196"/>
                </a:lnTo>
                <a:cubicBezTo>
                  <a:pt x="4276548" y="3498886"/>
                  <a:pt x="4230693" y="3466392"/>
                  <a:pt x="4177248" y="3466392"/>
                </a:cubicBezTo>
                <a:cubicBezTo>
                  <a:pt x="4123803" y="3466392"/>
                  <a:pt x="4077948" y="3498886"/>
                  <a:pt x="4058361" y="3545196"/>
                </a:cubicBezTo>
                <a:lnTo>
                  <a:pt x="4056171" y="3556040"/>
                </a:lnTo>
                <a:lnTo>
                  <a:pt x="4056171" y="3796910"/>
                </a:lnTo>
                <a:cubicBezTo>
                  <a:pt x="4056171" y="3850355"/>
                  <a:pt x="4023677" y="3896210"/>
                  <a:pt x="3977368" y="3915798"/>
                </a:cubicBezTo>
                <a:lnTo>
                  <a:pt x="3929298" y="3925502"/>
                </a:lnTo>
                <a:lnTo>
                  <a:pt x="3929298" y="3926240"/>
                </a:lnTo>
                <a:lnTo>
                  <a:pt x="3905818" y="3928607"/>
                </a:lnTo>
                <a:cubicBezTo>
                  <a:pt x="3859621" y="3938060"/>
                  <a:pt x="3822008" y="3971080"/>
                  <a:pt x="3806089" y="4014556"/>
                </a:cubicBezTo>
                <a:lnTo>
                  <a:pt x="3805837" y="4015985"/>
                </a:lnTo>
                <a:lnTo>
                  <a:pt x="3805837" y="4120626"/>
                </a:lnTo>
                <a:cubicBezTo>
                  <a:pt x="3805837" y="4191886"/>
                  <a:pt x="3748070" y="4249653"/>
                  <a:pt x="3676810" y="4249653"/>
                </a:cubicBezTo>
                <a:lnTo>
                  <a:pt x="3676811" y="4249652"/>
                </a:lnTo>
                <a:cubicBezTo>
                  <a:pt x="3605551" y="4249652"/>
                  <a:pt x="3547784" y="4191885"/>
                  <a:pt x="3547784" y="4120625"/>
                </a:cubicBezTo>
                <a:cubicBezTo>
                  <a:pt x="3547784" y="4126133"/>
                  <a:pt x="3547783" y="4131640"/>
                  <a:pt x="3547783" y="4137148"/>
                </a:cubicBezTo>
                <a:lnTo>
                  <a:pt x="3537645" y="4086929"/>
                </a:lnTo>
                <a:cubicBezTo>
                  <a:pt x="3518057" y="4040619"/>
                  <a:pt x="3472202" y="4008125"/>
                  <a:pt x="3418757" y="4008125"/>
                </a:cubicBezTo>
                <a:cubicBezTo>
                  <a:pt x="3365312" y="4008125"/>
                  <a:pt x="3319457" y="4040619"/>
                  <a:pt x="3299870" y="4086929"/>
                </a:cubicBezTo>
                <a:lnTo>
                  <a:pt x="3290106" y="4135289"/>
                </a:lnTo>
                <a:lnTo>
                  <a:pt x="3290106" y="4721691"/>
                </a:lnTo>
                <a:cubicBezTo>
                  <a:pt x="3290106" y="4792951"/>
                  <a:pt x="3232339" y="4850718"/>
                  <a:pt x="3161079" y="4850718"/>
                </a:cubicBezTo>
                <a:lnTo>
                  <a:pt x="3161080" y="4850717"/>
                </a:lnTo>
                <a:cubicBezTo>
                  <a:pt x="3089820" y="4850717"/>
                  <a:pt x="3032053" y="4792950"/>
                  <a:pt x="3032053" y="4721690"/>
                </a:cubicBezTo>
                <a:cubicBezTo>
                  <a:pt x="3032053" y="4422703"/>
                  <a:pt x="3032052" y="4123715"/>
                  <a:pt x="3032052" y="3824728"/>
                </a:cubicBezTo>
                <a:lnTo>
                  <a:pt x="3021914" y="3774509"/>
                </a:lnTo>
                <a:cubicBezTo>
                  <a:pt x="3002326" y="3728199"/>
                  <a:pt x="2956471" y="3695705"/>
                  <a:pt x="2903026" y="3695705"/>
                </a:cubicBezTo>
                <a:cubicBezTo>
                  <a:pt x="2849581" y="3695705"/>
                  <a:pt x="2803726" y="3728199"/>
                  <a:pt x="2784139" y="3774509"/>
                </a:cubicBezTo>
                <a:lnTo>
                  <a:pt x="2780541" y="3792328"/>
                </a:lnTo>
                <a:lnTo>
                  <a:pt x="2780541" y="4101274"/>
                </a:lnTo>
                <a:cubicBezTo>
                  <a:pt x="2780541" y="4172534"/>
                  <a:pt x="2722774" y="4230301"/>
                  <a:pt x="2651514" y="4230301"/>
                </a:cubicBezTo>
                <a:lnTo>
                  <a:pt x="2651515" y="4230300"/>
                </a:lnTo>
                <a:cubicBezTo>
                  <a:pt x="2580255" y="4230300"/>
                  <a:pt x="2522488" y="4172533"/>
                  <a:pt x="2522488" y="4101273"/>
                </a:cubicBezTo>
                <a:lnTo>
                  <a:pt x="2522488" y="4054535"/>
                </a:lnTo>
                <a:lnTo>
                  <a:pt x="2503819" y="4021993"/>
                </a:lnTo>
                <a:cubicBezTo>
                  <a:pt x="2484535" y="3998627"/>
                  <a:pt x="2457553" y="3981851"/>
                  <a:pt x="2426754" y="3975549"/>
                </a:cubicBezTo>
                <a:lnTo>
                  <a:pt x="2403274" y="3973182"/>
                </a:lnTo>
                <a:lnTo>
                  <a:pt x="2403274" y="3972444"/>
                </a:lnTo>
                <a:lnTo>
                  <a:pt x="2355204" y="3962740"/>
                </a:lnTo>
                <a:cubicBezTo>
                  <a:pt x="2308895" y="3943152"/>
                  <a:pt x="2276401" y="3897297"/>
                  <a:pt x="2276401" y="3843852"/>
                </a:cubicBezTo>
                <a:lnTo>
                  <a:pt x="2276401" y="3729868"/>
                </a:lnTo>
                <a:lnTo>
                  <a:pt x="2268012" y="3688318"/>
                </a:lnTo>
                <a:cubicBezTo>
                  <a:pt x="2248425" y="3642008"/>
                  <a:pt x="2202570" y="3609514"/>
                  <a:pt x="2149125" y="3609514"/>
                </a:cubicBezTo>
                <a:cubicBezTo>
                  <a:pt x="2095680" y="3609514"/>
                  <a:pt x="2049825" y="3642008"/>
                  <a:pt x="2030238" y="3688318"/>
                </a:cubicBezTo>
                <a:lnTo>
                  <a:pt x="2028048" y="3699163"/>
                </a:lnTo>
                <a:lnTo>
                  <a:pt x="2028048" y="3852566"/>
                </a:lnTo>
                <a:cubicBezTo>
                  <a:pt x="2028048" y="3906011"/>
                  <a:pt x="1995554" y="3951866"/>
                  <a:pt x="1949245" y="3971454"/>
                </a:cubicBezTo>
                <a:lnTo>
                  <a:pt x="1901175" y="3981158"/>
                </a:lnTo>
                <a:lnTo>
                  <a:pt x="1901175" y="3981896"/>
                </a:lnTo>
                <a:lnTo>
                  <a:pt x="1877695" y="3984263"/>
                </a:lnTo>
                <a:cubicBezTo>
                  <a:pt x="1831497" y="3993716"/>
                  <a:pt x="1793885" y="4026736"/>
                  <a:pt x="1777966" y="4070212"/>
                </a:cubicBezTo>
                <a:lnTo>
                  <a:pt x="1775762" y="4082702"/>
                </a:lnTo>
                <a:lnTo>
                  <a:pt x="1775762" y="4216610"/>
                </a:lnTo>
                <a:cubicBezTo>
                  <a:pt x="1775762" y="4287870"/>
                  <a:pt x="1717995" y="4345637"/>
                  <a:pt x="1646735" y="4345637"/>
                </a:cubicBezTo>
                <a:lnTo>
                  <a:pt x="1646736" y="4345636"/>
                </a:lnTo>
                <a:cubicBezTo>
                  <a:pt x="1575476" y="4345636"/>
                  <a:pt x="1517709" y="4287869"/>
                  <a:pt x="1517709" y="4216609"/>
                </a:cubicBezTo>
                <a:lnTo>
                  <a:pt x="1517709" y="3851355"/>
                </a:lnTo>
                <a:lnTo>
                  <a:pt x="1515505" y="3838865"/>
                </a:lnTo>
                <a:cubicBezTo>
                  <a:pt x="1499586" y="3795389"/>
                  <a:pt x="1461974" y="3762369"/>
                  <a:pt x="1415776" y="3752916"/>
                </a:cubicBezTo>
                <a:lnTo>
                  <a:pt x="1392296" y="3750549"/>
                </a:lnTo>
                <a:lnTo>
                  <a:pt x="1392296" y="3749811"/>
                </a:lnTo>
                <a:lnTo>
                  <a:pt x="1344226" y="3740107"/>
                </a:lnTo>
                <a:cubicBezTo>
                  <a:pt x="1297917" y="3720519"/>
                  <a:pt x="1265423" y="3674664"/>
                  <a:pt x="1265423" y="3621219"/>
                </a:cubicBezTo>
                <a:lnTo>
                  <a:pt x="1265423" y="3244844"/>
                </a:lnTo>
                <a:lnTo>
                  <a:pt x="1257034" y="3203294"/>
                </a:lnTo>
                <a:cubicBezTo>
                  <a:pt x="1237447" y="3156984"/>
                  <a:pt x="1191592" y="3124490"/>
                  <a:pt x="1138147" y="3124490"/>
                </a:cubicBezTo>
                <a:cubicBezTo>
                  <a:pt x="1084702" y="3124490"/>
                  <a:pt x="1038847" y="3156984"/>
                  <a:pt x="1019260" y="3203294"/>
                </a:cubicBezTo>
                <a:lnTo>
                  <a:pt x="1016586" y="3216537"/>
                </a:lnTo>
                <a:lnTo>
                  <a:pt x="1016586" y="3277201"/>
                </a:lnTo>
                <a:cubicBezTo>
                  <a:pt x="1016586" y="3348461"/>
                  <a:pt x="958819" y="3406228"/>
                  <a:pt x="887559" y="3406228"/>
                </a:cubicBezTo>
                <a:lnTo>
                  <a:pt x="887560" y="3406227"/>
                </a:lnTo>
                <a:cubicBezTo>
                  <a:pt x="816300" y="3406227"/>
                  <a:pt x="758533" y="3348460"/>
                  <a:pt x="758533" y="3277200"/>
                </a:cubicBezTo>
                <a:lnTo>
                  <a:pt x="758533" y="3136420"/>
                </a:lnTo>
                <a:lnTo>
                  <a:pt x="737116" y="3099088"/>
                </a:lnTo>
                <a:cubicBezTo>
                  <a:pt x="717833" y="3075722"/>
                  <a:pt x="690850" y="3058946"/>
                  <a:pt x="660051" y="3052644"/>
                </a:cubicBezTo>
                <a:lnTo>
                  <a:pt x="636571" y="3050277"/>
                </a:lnTo>
                <a:lnTo>
                  <a:pt x="636571" y="3049539"/>
                </a:lnTo>
                <a:lnTo>
                  <a:pt x="588501" y="3039835"/>
                </a:lnTo>
                <a:cubicBezTo>
                  <a:pt x="542192" y="3020247"/>
                  <a:pt x="509698" y="2974392"/>
                  <a:pt x="509698" y="2920947"/>
                </a:cubicBezTo>
                <a:lnTo>
                  <a:pt x="509698" y="1975689"/>
                </a:lnTo>
                <a:lnTo>
                  <a:pt x="501309" y="1934140"/>
                </a:lnTo>
                <a:cubicBezTo>
                  <a:pt x="481722" y="1887830"/>
                  <a:pt x="435867" y="1855336"/>
                  <a:pt x="382422" y="1855336"/>
                </a:cubicBezTo>
                <a:cubicBezTo>
                  <a:pt x="328977" y="1855336"/>
                  <a:pt x="283122" y="1887830"/>
                  <a:pt x="263535" y="1934140"/>
                </a:cubicBezTo>
                <a:lnTo>
                  <a:pt x="258053" y="1961291"/>
                </a:lnTo>
                <a:lnTo>
                  <a:pt x="258053" y="2016326"/>
                </a:lnTo>
                <a:cubicBezTo>
                  <a:pt x="258053" y="2087586"/>
                  <a:pt x="200286" y="2145353"/>
                  <a:pt x="129026" y="2145353"/>
                </a:cubicBezTo>
                <a:lnTo>
                  <a:pt x="129027" y="2145352"/>
                </a:lnTo>
                <a:cubicBezTo>
                  <a:pt x="57767" y="2145352"/>
                  <a:pt x="0" y="2087585"/>
                  <a:pt x="0" y="2016325"/>
                </a:cubicBezTo>
                <a:lnTo>
                  <a:pt x="0" y="1566131"/>
                </a:lnTo>
                <a:lnTo>
                  <a:pt x="0" y="0"/>
                </a:lnTo>
                <a:close/>
              </a:path>
            </a:pathLst>
          </a:custGeom>
        </p:spPr>
        <p:txBody>
          <a:bodyPr wrap="square" anchor="ctr">
            <a:noAutofit/>
          </a:bodyPr>
          <a:lstStyle>
            <a:lvl1pPr marL="0" indent="0" algn="ctr">
              <a:buNone/>
              <a:defRPr sz="1200"/>
            </a:lvl1pPr>
          </a:lstStyle>
          <a:p>
            <a:endParaRPr lang="es-ES_tradnl" dirty="0"/>
          </a:p>
        </p:txBody>
      </p:sp>
      <p:sp>
        <p:nvSpPr>
          <p:cNvPr id="3" name="Marcador de texto 2"/>
          <p:cNvSpPr>
            <a:spLocks noGrp="1"/>
          </p:cNvSpPr>
          <p:nvPr>
            <p:ph type="body" sz="quarter" idx="12" hasCustomPrompt="1"/>
          </p:nvPr>
        </p:nvSpPr>
        <p:spPr>
          <a:xfrm>
            <a:off x="468313" y="742321"/>
            <a:ext cx="4103688" cy="576956"/>
          </a:xfrm>
          <a:prstGeom prst="rect">
            <a:avLst/>
          </a:prstGeom>
        </p:spPr>
        <p:txBody>
          <a:bodyPr lIns="0"/>
          <a:lstStyle>
            <a:lvl1pPr marL="0" indent="0">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3" hasCustomPrompt="1"/>
          </p:nvPr>
        </p:nvSpPr>
        <p:spPr>
          <a:xfrm>
            <a:off x="468313" y="1363757"/>
            <a:ext cx="4103688" cy="221850"/>
          </a:xfrm>
          <a:prstGeom prst="rect">
            <a:avLst/>
          </a:prstGeom>
        </p:spPr>
        <p:txBody>
          <a:bodyPr lIns="0"/>
          <a:lstStyle>
            <a:lvl1pPr marL="0" indent="0">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920655131"/>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Graphic with title 4">
    <p:spTree>
      <p:nvGrpSpPr>
        <p:cNvPr id="1" name=""/>
        <p:cNvGrpSpPr/>
        <p:nvPr/>
      </p:nvGrpSpPr>
      <p:grpSpPr>
        <a:xfrm>
          <a:off x="0" y="0"/>
          <a:ext cx="0" cy="0"/>
          <a:chOff x="0" y="0"/>
          <a:chExt cx="0" cy="0"/>
        </a:xfrm>
      </p:grpSpPr>
      <p:sp>
        <p:nvSpPr>
          <p:cNvPr id="8" name="Marcador de imagen 7"/>
          <p:cNvSpPr>
            <a:spLocks noGrp="1"/>
          </p:cNvSpPr>
          <p:nvPr>
            <p:ph type="pic" sz="quarter" idx="12"/>
          </p:nvPr>
        </p:nvSpPr>
        <p:spPr>
          <a:xfrm>
            <a:off x="3673775" y="-346183"/>
            <a:ext cx="5563679" cy="5550115"/>
          </a:xfrm>
          <a:custGeom>
            <a:avLst/>
            <a:gdLst>
              <a:gd name="connsiteX0" fmla="*/ 1087705 w 5563679"/>
              <a:gd name="connsiteY0" fmla="*/ 0 h 5550115"/>
              <a:gd name="connsiteX1" fmla="*/ 1157844 w 5563679"/>
              <a:gd name="connsiteY1" fmla="*/ 0 h 5550115"/>
              <a:gd name="connsiteX2" fmla="*/ 1161143 w 5563679"/>
              <a:gd name="connsiteY2" fmla="*/ 499 h 5550115"/>
              <a:gd name="connsiteX3" fmla="*/ 1241661 w 5563679"/>
              <a:gd name="connsiteY3" fmla="*/ 73502 h 5550115"/>
              <a:gd name="connsiteX4" fmla="*/ 1244335 w 5563679"/>
              <a:gd name="connsiteY4" fmla="*/ 86745 h 5550115"/>
              <a:gd name="connsiteX5" fmla="*/ 1244335 w 5563679"/>
              <a:gd name="connsiteY5" fmla="*/ 147409 h 5550115"/>
              <a:gd name="connsiteX6" fmla="*/ 1373362 w 5563679"/>
              <a:gd name="connsiteY6" fmla="*/ 276436 h 5550115"/>
              <a:gd name="connsiteX7" fmla="*/ 1373361 w 5563679"/>
              <a:gd name="connsiteY7" fmla="*/ 276435 h 5550115"/>
              <a:gd name="connsiteX8" fmla="*/ 1390772 w 5563679"/>
              <a:gd name="connsiteY8" fmla="*/ 272920 h 5550115"/>
              <a:gd name="connsiteX9" fmla="*/ 1399039 w 5563679"/>
              <a:gd name="connsiteY9" fmla="*/ 274589 h 5550115"/>
              <a:gd name="connsiteX10" fmla="*/ 1399039 w 5563679"/>
              <a:gd name="connsiteY10" fmla="*/ 275327 h 5550115"/>
              <a:gd name="connsiteX11" fmla="*/ 1422519 w 5563679"/>
              <a:gd name="connsiteY11" fmla="*/ 277694 h 5550115"/>
              <a:gd name="connsiteX12" fmla="*/ 1522248 w 5563679"/>
              <a:gd name="connsiteY12" fmla="*/ 363643 h 5550115"/>
              <a:gd name="connsiteX13" fmla="*/ 1522268 w 5563679"/>
              <a:gd name="connsiteY13" fmla="*/ 363756 h 5550115"/>
              <a:gd name="connsiteX14" fmla="*/ 1522268 w 5563679"/>
              <a:gd name="connsiteY14" fmla="*/ 923549 h 5550115"/>
              <a:gd name="connsiteX15" fmla="*/ 1601071 w 5563679"/>
              <a:gd name="connsiteY15" fmla="*/ 1042437 h 5550115"/>
              <a:gd name="connsiteX16" fmla="*/ 1649141 w 5563679"/>
              <a:gd name="connsiteY16" fmla="*/ 1052141 h 5550115"/>
              <a:gd name="connsiteX17" fmla="*/ 1649141 w 5563679"/>
              <a:gd name="connsiteY17" fmla="*/ 1052879 h 5550115"/>
              <a:gd name="connsiteX18" fmla="*/ 1672621 w 5563679"/>
              <a:gd name="connsiteY18" fmla="*/ 1055246 h 5550115"/>
              <a:gd name="connsiteX19" fmla="*/ 1772350 w 5563679"/>
              <a:gd name="connsiteY19" fmla="*/ 1141195 h 5550115"/>
              <a:gd name="connsiteX20" fmla="*/ 1772601 w 5563679"/>
              <a:gd name="connsiteY20" fmla="*/ 1142618 h 5550115"/>
              <a:gd name="connsiteX21" fmla="*/ 1772601 w 5563679"/>
              <a:gd name="connsiteY21" fmla="*/ 1410943 h 5550115"/>
              <a:gd name="connsiteX22" fmla="*/ 1901628 w 5563679"/>
              <a:gd name="connsiteY22" fmla="*/ 1539970 h 5550115"/>
              <a:gd name="connsiteX23" fmla="*/ 1901627 w 5563679"/>
              <a:gd name="connsiteY23" fmla="*/ 1539969 h 5550115"/>
              <a:gd name="connsiteX24" fmla="*/ 2030654 w 5563679"/>
              <a:gd name="connsiteY24" fmla="*/ 1410942 h 5550115"/>
              <a:gd name="connsiteX25" fmla="*/ 2030654 w 5563679"/>
              <a:gd name="connsiteY25" fmla="*/ 1130923 h 5550115"/>
              <a:gd name="connsiteX26" fmla="*/ 2032657 w 5563679"/>
              <a:gd name="connsiteY26" fmla="*/ 1119572 h 5550115"/>
              <a:gd name="connsiteX27" fmla="*/ 2132386 w 5563679"/>
              <a:gd name="connsiteY27" fmla="*/ 1033623 h 5550115"/>
              <a:gd name="connsiteX28" fmla="*/ 2155866 w 5563679"/>
              <a:gd name="connsiteY28" fmla="*/ 1031256 h 5550115"/>
              <a:gd name="connsiteX29" fmla="*/ 2155866 w 5563679"/>
              <a:gd name="connsiteY29" fmla="*/ 1030518 h 5550115"/>
              <a:gd name="connsiteX30" fmla="*/ 2203936 w 5563679"/>
              <a:gd name="connsiteY30" fmla="*/ 1020814 h 5550115"/>
              <a:gd name="connsiteX31" fmla="*/ 2282739 w 5563679"/>
              <a:gd name="connsiteY31" fmla="*/ 901926 h 5550115"/>
              <a:gd name="connsiteX32" fmla="*/ 2282739 w 5563679"/>
              <a:gd name="connsiteY32" fmla="*/ 811796 h 5550115"/>
              <a:gd name="connsiteX33" fmla="*/ 2291128 w 5563679"/>
              <a:gd name="connsiteY33" fmla="*/ 770246 h 5550115"/>
              <a:gd name="connsiteX34" fmla="*/ 2410015 w 5563679"/>
              <a:gd name="connsiteY34" fmla="*/ 691442 h 5550115"/>
              <a:gd name="connsiteX35" fmla="*/ 2528902 w 5563679"/>
              <a:gd name="connsiteY35" fmla="*/ 770246 h 5550115"/>
              <a:gd name="connsiteX36" fmla="*/ 2531092 w 5563679"/>
              <a:gd name="connsiteY36" fmla="*/ 781090 h 5550115"/>
              <a:gd name="connsiteX37" fmla="*/ 2531092 w 5563679"/>
              <a:gd name="connsiteY37" fmla="*/ 1021960 h 5550115"/>
              <a:gd name="connsiteX38" fmla="*/ 2609895 w 5563679"/>
              <a:gd name="connsiteY38" fmla="*/ 1140848 h 5550115"/>
              <a:gd name="connsiteX39" fmla="*/ 2657965 w 5563679"/>
              <a:gd name="connsiteY39" fmla="*/ 1150552 h 5550115"/>
              <a:gd name="connsiteX40" fmla="*/ 2657965 w 5563679"/>
              <a:gd name="connsiteY40" fmla="*/ 1151290 h 5550115"/>
              <a:gd name="connsiteX41" fmla="*/ 2681445 w 5563679"/>
              <a:gd name="connsiteY41" fmla="*/ 1153657 h 5550115"/>
              <a:gd name="connsiteX42" fmla="*/ 2781174 w 5563679"/>
              <a:gd name="connsiteY42" fmla="*/ 1239606 h 5550115"/>
              <a:gd name="connsiteX43" fmla="*/ 2781426 w 5563679"/>
              <a:gd name="connsiteY43" fmla="*/ 1241035 h 5550115"/>
              <a:gd name="connsiteX44" fmla="*/ 2781426 w 5563679"/>
              <a:gd name="connsiteY44" fmla="*/ 1345676 h 5550115"/>
              <a:gd name="connsiteX45" fmla="*/ 2910453 w 5563679"/>
              <a:gd name="connsiteY45" fmla="*/ 1474703 h 5550115"/>
              <a:gd name="connsiteX46" fmla="*/ 2910452 w 5563679"/>
              <a:gd name="connsiteY46" fmla="*/ 1474702 h 5550115"/>
              <a:gd name="connsiteX47" fmla="*/ 3039479 w 5563679"/>
              <a:gd name="connsiteY47" fmla="*/ 1345675 h 5550115"/>
              <a:gd name="connsiteX48" fmla="*/ 3039479 w 5563679"/>
              <a:gd name="connsiteY48" fmla="*/ 0 h 5550115"/>
              <a:gd name="connsiteX49" fmla="*/ 3039480 w 5563679"/>
              <a:gd name="connsiteY49" fmla="*/ 0 h 5550115"/>
              <a:gd name="connsiteX50" fmla="*/ 3039480 w 5563679"/>
              <a:gd name="connsiteY50" fmla="*/ 1362198 h 5550115"/>
              <a:gd name="connsiteX51" fmla="*/ 3049618 w 5563679"/>
              <a:gd name="connsiteY51" fmla="*/ 1311979 h 5550115"/>
              <a:gd name="connsiteX52" fmla="*/ 3168506 w 5563679"/>
              <a:gd name="connsiteY52" fmla="*/ 1233175 h 5550115"/>
              <a:gd name="connsiteX53" fmla="*/ 3287393 w 5563679"/>
              <a:gd name="connsiteY53" fmla="*/ 1311979 h 5550115"/>
              <a:gd name="connsiteX54" fmla="*/ 3297157 w 5563679"/>
              <a:gd name="connsiteY54" fmla="*/ 1360339 h 5550115"/>
              <a:gd name="connsiteX55" fmla="*/ 3297157 w 5563679"/>
              <a:gd name="connsiteY55" fmla="*/ 1946741 h 5550115"/>
              <a:gd name="connsiteX56" fmla="*/ 3426184 w 5563679"/>
              <a:gd name="connsiteY56" fmla="*/ 2075768 h 5550115"/>
              <a:gd name="connsiteX57" fmla="*/ 3426183 w 5563679"/>
              <a:gd name="connsiteY57" fmla="*/ 2075767 h 5550115"/>
              <a:gd name="connsiteX58" fmla="*/ 3555210 w 5563679"/>
              <a:gd name="connsiteY58" fmla="*/ 1946740 h 5550115"/>
              <a:gd name="connsiteX59" fmla="*/ 3555210 w 5563679"/>
              <a:gd name="connsiteY59" fmla="*/ 0 h 5550115"/>
              <a:gd name="connsiteX60" fmla="*/ 3555211 w 5563679"/>
              <a:gd name="connsiteY60" fmla="*/ 1049778 h 5550115"/>
              <a:gd name="connsiteX61" fmla="*/ 3565349 w 5563679"/>
              <a:gd name="connsiteY61" fmla="*/ 999559 h 5550115"/>
              <a:gd name="connsiteX62" fmla="*/ 3684237 w 5563679"/>
              <a:gd name="connsiteY62" fmla="*/ 920755 h 5550115"/>
              <a:gd name="connsiteX63" fmla="*/ 3803124 w 5563679"/>
              <a:gd name="connsiteY63" fmla="*/ 999559 h 5550115"/>
              <a:gd name="connsiteX64" fmla="*/ 3806722 w 5563679"/>
              <a:gd name="connsiteY64" fmla="*/ 1017378 h 5550115"/>
              <a:gd name="connsiteX65" fmla="*/ 3806722 w 5563679"/>
              <a:gd name="connsiteY65" fmla="*/ 1326324 h 5550115"/>
              <a:gd name="connsiteX66" fmla="*/ 3935749 w 5563679"/>
              <a:gd name="connsiteY66" fmla="*/ 1455351 h 5550115"/>
              <a:gd name="connsiteX67" fmla="*/ 3935748 w 5563679"/>
              <a:gd name="connsiteY67" fmla="*/ 1455350 h 5550115"/>
              <a:gd name="connsiteX68" fmla="*/ 4064775 w 5563679"/>
              <a:gd name="connsiteY68" fmla="*/ 1326323 h 5550115"/>
              <a:gd name="connsiteX69" fmla="*/ 4064775 w 5563679"/>
              <a:gd name="connsiteY69" fmla="*/ 1279585 h 5550115"/>
              <a:gd name="connsiteX70" fmla="*/ 4083444 w 5563679"/>
              <a:gd name="connsiteY70" fmla="*/ 1247043 h 5550115"/>
              <a:gd name="connsiteX71" fmla="*/ 4160509 w 5563679"/>
              <a:gd name="connsiteY71" fmla="*/ 1200599 h 5550115"/>
              <a:gd name="connsiteX72" fmla="*/ 4183989 w 5563679"/>
              <a:gd name="connsiteY72" fmla="*/ 1198232 h 5550115"/>
              <a:gd name="connsiteX73" fmla="*/ 4183989 w 5563679"/>
              <a:gd name="connsiteY73" fmla="*/ 1197494 h 5550115"/>
              <a:gd name="connsiteX74" fmla="*/ 4232059 w 5563679"/>
              <a:gd name="connsiteY74" fmla="*/ 1187790 h 5550115"/>
              <a:gd name="connsiteX75" fmla="*/ 4310862 w 5563679"/>
              <a:gd name="connsiteY75" fmla="*/ 1068902 h 5550115"/>
              <a:gd name="connsiteX76" fmla="*/ 4310862 w 5563679"/>
              <a:gd name="connsiteY76" fmla="*/ 954918 h 5550115"/>
              <a:gd name="connsiteX77" fmla="*/ 4319251 w 5563679"/>
              <a:gd name="connsiteY77" fmla="*/ 913368 h 5550115"/>
              <a:gd name="connsiteX78" fmla="*/ 4438138 w 5563679"/>
              <a:gd name="connsiteY78" fmla="*/ 834564 h 5550115"/>
              <a:gd name="connsiteX79" fmla="*/ 4557025 w 5563679"/>
              <a:gd name="connsiteY79" fmla="*/ 913368 h 5550115"/>
              <a:gd name="connsiteX80" fmla="*/ 4559215 w 5563679"/>
              <a:gd name="connsiteY80" fmla="*/ 924213 h 5550115"/>
              <a:gd name="connsiteX81" fmla="*/ 4559215 w 5563679"/>
              <a:gd name="connsiteY81" fmla="*/ 1077616 h 5550115"/>
              <a:gd name="connsiteX82" fmla="*/ 4638018 w 5563679"/>
              <a:gd name="connsiteY82" fmla="*/ 1196504 h 5550115"/>
              <a:gd name="connsiteX83" fmla="*/ 4686088 w 5563679"/>
              <a:gd name="connsiteY83" fmla="*/ 1206208 h 5550115"/>
              <a:gd name="connsiteX84" fmla="*/ 4686088 w 5563679"/>
              <a:gd name="connsiteY84" fmla="*/ 1206946 h 5550115"/>
              <a:gd name="connsiteX85" fmla="*/ 4709568 w 5563679"/>
              <a:gd name="connsiteY85" fmla="*/ 1209313 h 5550115"/>
              <a:gd name="connsiteX86" fmla="*/ 4809296 w 5563679"/>
              <a:gd name="connsiteY86" fmla="*/ 1295262 h 5550115"/>
              <a:gd name="connsiteX87" fmla="*/ 4811500 w 5563679"/>
              <a:gd name="connsiteY87" fmla="*/ 1307752 h 5550115"/>
              <a:gd name="connsiteX88" fmla="*/ 4811500 w 5563679"/>
              <a:gd name="connsiteY88" fmla="*/ 1441660 h 5550115"/>
              <a:gd name="connsiteX89" fmla="*/ 4940527 w 5563679"/>
              <a:gd name="connsiteY89" fmla="*/ 1570687 h 5550115"/>
              <a:gd name="connsiteX90" fmla="*/ 4940526 w 5563679"/>
              <a:gd name="connsiteY90" fmla="*/ 1570686 h 5550115"/>
              <a:gd name="connsiteX91" fmla="*/ 5069553 w 5563679"/>
              <a:gd name="connsiteY91" fmla="*/ 1441659 h 5550115"/>
              <a:gd name="connsiteX92" fmla="*/ 5069553 w 5563679"/>
              <a:gd name="connsiteY92" fmla="*/ 1076405 h 5550115"/>
              <a:gd name="connsiteX93" fmla="*/ 5071757 w 5563679"/>
              <a:gd name="connsiteY93" fmla="*/ 1063915 h 5550115"/>
              <a:gd name="connsiteX94" fmla="*/ 5171486 w 5563679"/>
              <a:gd name="connsiteY94" fmla="*/ 977966 h 5550115"/>
              <a:gd name="connsiteX95" fmla="*/ 5194966 w 5563679"/>
              <a:gd name="connsiteY95" fmla="*/ 975599 h 5550115"/>
              <a:gd name="connsiteX96" fmla="*/ 5194966 w 5563679"/>
              <a:gd name="connsiteY96" fmla="*/ 974861 h 5550115"/>
              <a:gd name="connsiteX97" fmla="*/ 5243036 w 5563679"/>
              <a:gd name="connsiteY97" fmla="*/ 965157 h 5550115"/>
              <a:gd name="connsiteX98" fmla="*/ 5321839 w 5563679"/>
              <a:gd name="connsiteY98" fmla="*/ 846269 h 5550115"/>
              <a:gd name="connsiteX99" fmla="*/ 5321839 w 5563679"/>
              <a:gd name="connsiteY99" fmla="*/ 469894 h 5550115"/>
              <a:gd name="connsiteX100" fmla="*/ 5330228 w 5563679"/>
              <a:gd name="connsiteY100" fmla="*/ 428344 h 5550115"/>
              <a:gd name="connsiteX101" fmla="*/ 5449115 w 5563679"/>
              <a:gd name="connsiteY101" fmla="*/ 349540 h 5550115"/>
              <a:gd name="connsiteX102" fmla="*/ 5548678 w 5563679"/>
              <a:gd name="connsiteY102" fmla="*/ 396494 h 5550115"/>
              <a:gd name="connsiteX103" fmla="*/ 5562692 w 5563679"/>
              <a:gd name="connsiteY103" fmla="*/ 419592 h 5550115"/>
              <a:gd name="connsiteX104" fmla="*/ 5562692 w 5563679"/>
              <a:gd name="connsiteY104" fmla="*/ 2265528 h 5550115"/>
              <a:gd name="connsiteX105" fmla="*/ 5563679 w 5563679"/>
              <a:gd name="connsiteY105" fmla="*/ 2265528 h 5550115"/>
              <a:gd name="connsiteX106" fmla="*/ 5563679 w 5563679"/>
              <a:gd name="connsiteY106" fmla="*/ 3341998 h 5550115"/>
              <a:gd name="connsiteX107" fmla="*/ 5484876 w 5563679"/>
              <a:gd name="connsiteY107" fmla="*/ 3460886 h 5550115"/>
              <a:gd name="connsiteX108" fmla="*/ 5436806 w 5563679"/>
              <a:gd name="connsiteY108" fmla="*/ 3470590 h 5550115"/>
              <a:gd name="connsiteX109" fmla="*/ 5436806 w 5563679"/>
              <a:gd name="connsiteY109" fmla="*/ 3471328 h 5550115"/>
              <a:gd name="connsiteX110" fmla="*/ 5413326 w 5563679"/>
              <a:gd name="connsiteY110" fmla="*/ 3473695 h 5550115"/>
              <a:gd name="connsiteX111" fmla="*/ 5336262 w 5563679"/>
              <a:gd name="connsiteY111" fmla="*/ 3520139 h 5550115"/>
              <a:gd name="connsiteX112" fmla="*/ 5315097 w 5563679"/>
              <a:gd name="connsiteY112" fmla="*/ 3557030 h 5550115"/>
              <a:gd name="connsiteX113" fmla="*/ 5315097 w 5563679"/>
              <a:gd name="connsiteY113" fmla="*/ 3620344 h 5550115"/>
              <a:gd name="connsiteX114" fmla="*/ 5236294 w 5563679"/>
              <a:gd name="connsiteY114" fmla="*/ 3739232 h 5550115"/>
              <a:gd name="connsiteX115" fmla="*/ 5188224 w 5563679"/>
              <a:gd name="connsiteY115" fmla="*/ 3748936 h 5550115"/>
              <a:gd name="connsiteX116" fmla="*/ 5188224 w 5563679"/>
              <a:gd name="connsiteY116" fmla="*/ 3749674 h 5550115"/>
              <a:gd name="connsiteX117" fmla="*/ 5164744 w 5563679"/>
              <a:gd name="connsiteY117" fmla="*/ 3752041 h 5550115"/>
              <a:gd name="connsiteX118" fmla="*/ 5065015 w 5563679"/>
              <a:gd name="connsiteY118" fmla="*/ 3837990 h 5550115"/>
              <a:gd name="connsiteX119" fmla="*/ 5064995 w 5563679"/>
              <a:gd name="connsiteY119" fmla="*/ 3838103 h 5550115"/>
              <a:gd name="connsiteX120" fmla="*/ 5064995 w 5563679"/>
              <a:gd name="connsiteY120" fmla="*/ 4397896 h 5550115"/>
              <a:gd name="connsiteX121" fmla="*/ 4986192 w 5563679"/>
              <a:gd name="connsiteY121" fmla="*/ 4516784 h 5550115"/>
              <a:gd name="connsiteX122" fmla="*/ 4938122 w 5563679"/>
              <a:gd name="connsiteY122" fmla="*/ 4526488 h 5550115"/>
              <a:gd name="connsiteX123" fmla="*/ 4938122 w 5563679"/>
              <a:gd name="connsiteY123" fmla="*/ 4527226 h 5550115"/>
              <a:gd name="connsiteX124" fmla="*/ 4914642 w 5563679"/>
              <a:gd name="connsiteY124" fmla="*/ 4529593 h 5550115"/>
              <a:gd name="connsiteX125" fmla="*/ 4814913 w 5563679"/>
              <a:gd name="connsiteY125" fmla="*/ 4615542 h 5550115"/>
              <a:gd name="connsiteX126" fmla="*/ 4814662 w 5563679"/>
              <a:gd name="connsiteY126" fmla="*/ 4616965 h 5550115"/>
              <a:gd name="connsiteX127" fmla="*/ 4814662 w 5563679"/>
              <a:gd name="connsiteY127" fmla="*/ 4885290 h 5550115"/>
              <a:gd name="connsiteX128" fmla="*/ 4685635 w 5563679"/>
              <a:gd name="connsiteY128" fmla="*/ 5014317 h 5550115"/>
              <a:gd name="connsiteX129" fmla="*/ 4685636 w 5563679"/>
              <a:gd name="connsiteY129" fmla="*/ 5014316 h 5550115"/>
              <a:gd name="connsiteX130" fmla="*/ 4556609 w 5563679"/>
              <a:gd name="connsiteY130" fmla="*/ 4885289 h 5550115"/>
              <a:gd name="connsiteX131" fmla="*/ 4556609 w 5563679"/>
              <a:gd name="connsiteY131" fmla="*/ 4605270 h 5550115"/>
              <a:gd name="connsiteX132" fmla="*/ 4554606 w 5563679"/>
              <a:gd name="connsiteY132" fmla="*/ 4593919 h 5550115"/>
              <a:gd name="connsiteX133" fmla="*/ 4454877 w 5563679"/>
              <a:gd name="connsiteY133" fmla="*/ 4507970 h 5550115"/>
              <a:gd name="connsiteX134" fmla="*/ 4431397 w 5563679"/>
              <a:gd name="connsiteY134" fmla="*/ 4505603 h 5550115"/>
              <a:gd name="connsiteX135" fmla="*/ 4431397 w 5563679"/>
              <a:gd name="connsiteY135" fmla="*/ 4504865 h 5550115"/>
              <a:gd name="connsiteX136" fmla="*/ 4383327 w 5563679"/>
              <a:gd name="connsiteY136" fmla="*/ 4495161 h 5550115"/>
              <a:gd name="connsiteX137" fmla="*/ 4304524 w 5563679"/>
              <a:gd name="connsiteY137" fmla="*/ 4376273 h 5550115"/>
              <a:gd name="connsiteX138" fmla="*/ 4304524 w 5563679"/>
              <a:gd name="connsiteY138" fmla="*/ 4286143 h 5550115"/>
              <a:gd name="connsiteX139" fmla="*/ 4296135 w 5563679"/>
              <a:gd name="connsiteY139" fmla="*/ 4244593 h 5550115"/>
              <a:gd name="connsiteX140" fmla="*/ 4177248 w 5563679"/>
              <a:gd name="connsiteY140" fmla="*/ 4165789 h 5550115"/>
              <a:gd name="connsiteX141" fmla="*/ 4058361 w 5563679"/>
              <a:gd name="connsiteY141" fmla="*/ 4244593 h 5550115"/>
              <a:gd name="connsiteX142" fmla="*/ 4056171 w 5563679"/>
              <a:gd name="connsiteY142" fmla="*/ 4255437 h 5550115"/>
              <a:gd name="connsiteX143" fmla="*/ 4056171 w 5563679"/>
              <a:gd name="connsiteY143" fmla="*/ 4496307 h 5550115"/>
              <a:gd name="connsiteX144" fmla="*/ 3977368 w 5563679"/>
              <a:gd name="connsiteY144" fmla="*/ 4615195 h 5550115"/>
              <a:gd name="connsiteX145" fmla="*/ 3929298 w 5563679"/>
              <a:gd name="connsiteY145" fmla="*/ 4624899 h 5550115"/>
              <a:gd name="connsiteX146" fmla="*/ 3929298 w 5563679"/>
              <a:gd name="connsiteY146" fmla="*/ 4625637 h 5550115"/>
              <a:gd name="connsiteX147" fmla="*/ 3905818 w 5563679"/>
              <a:gd name="connsiteY147" fmla="*/ 4628004 h 5550115"/>
              <a:gd name="connsiteX148" fmla="*/ 3806089 w 5563679"/>
              <a:gd name="connsiteY148" fmla="*/ 4713953 h 5550115"/>
              <a:gd name="connsiteX149" fmla="*/ 3805837 w 5563679"/>
              <a:gd name="connsiteY149" fmla="*/ 4715382 h 5550115"/>
              <a:gd name="connsiteX150" fmla="*/ 3805837 w 5563679"/>
              <a:gd name="connsiteY150" fmla="*/ 4820023 h 5550115"/>
              <a:gd name="connsiteX151" fmla="*/ 3676810 w 5563679"/>
              <a:gd name="connsiteY151" fmla="*/ 4949050 h 5550115"/>
              <a:gd name="connsiteX152" fmla="*/ 3676811 w 5563679"/>
              <a:gd name="connsiteY152" fmla="*/ 4949049 h 5550115"/>
              <a:gd name="connsiteX153" fmla="*/ 3547784 w 5563679"/>
              <a:gd name="connsiteY153" fmla="*/ 4820022 h 5550115"/>
              <a:gd name="connsiteX154" fmla="*/ 3547784 w 5563679"/>
              <a:gd name="connsiteY154" fmla="*/ 2265528 h 5550115"/>
              <a:gd name="connsiteX155" fmla="*/ 3547783 w 5563679"/>
              <a:gd name="connsiteY155" fmla="*/ 4836545 h 5550115"/>
              <a:gd name="connsiteX156" fmla="*/ 3537645 w 5563679"/>
              <a:gd name="connsiteY156" fmla="*/ 4786326 h 5550115"/>
              <a:gd name="connsiteX157" fmla="*/ 3418757 w 5563679"/>
              <a:gd name="connsiteY157" fmla="*/ 4707522 h 5550115"/>
              <a:gd name="connsiteX158" fmla="*/ 3299870 w 5563679"/>
              <a:gd name="connsiteY158" fmla="*/ 4786326 h 5550115"/>
              <a:gd name="connsiteX159" fmla="*/ 3290106 w 5563679"/>
              <a:gd name="connsiteY159" fmla="*/ 4834686 h 5550115"/>
              <a:gd name="connsiteX160" fmla="*/ 3290106 w 5563679"/>
              <a:gd name="connsiteY160" fmla="*/ 5421088 h 5550115"/>
              <a:gd name="connsiteX161" fmla="*/ 3161079 w 5563679"/>
              <a:gd name="connsiteY161" fmla="*/ 5550115 h 5550115"/>
              <a:gd name="connsiteX162" fmla="*/ 3161080 w 5563679"/>
              <a:gd name="connsiteY162" fmla="*/ 5550114 h 5550115"/>
              <a:gd name="connsiteX163" fmla="*/ 3032053 w 5563679"/>
              <a:gd name="connsiteY163" fmla="*/ 5421087 h 5550115"/>
              <a:gd name="connsiteX164" fmla="*/ 3032053 w 5563679"/>
              <a:gd name="connsiteY164" fmla="*/ 2265528 h 5550115"/>
              <a:gd name="connsiteX165" fmla="*/ 3032052 w 5563679"/>
              <a:gd name="connsiteY165" fmla="*/ 4524125 h 5550115"/>
              <a:gd name="connsiteX166" fmla="*/ 3021914 w 5563679"/>
              <a:gd name="connsiteY166" fmla="*/ 4473906 h 5550115"/>
              <a:gd name="connsiteX167" fmla="*/ 2903026 w 5563679"/>
              <a:gd name="connsiteY167" fmla="*/ 4395102 h 5550115"/>
              <a:gd name="connsiteX168" fmla="*/ 2784139 w 5563679"/>
              <a:gd name="connsiteY168" fmla="*/ 4473906 h 5550115"/>
              <a:gd name="connsiteX169" fmla="*/ 2780541 w 5563679"/>
              <a:gd name="connsiteY169" fmla="*/ 4491725 h 5550115"/>
              <a:gd name="connsiteX170" fmla="*/ 2780541 w 5563679"/>
              <a:gd name="connsiteY170" fmla="*/ 4800671 h 5550115"/>
              <a:gd name="connsiteX171" fmla="*/ 2651514 w 5563679"/>
              <a:gd name="connsiteY171" fmla="*/ 4929698 h 5550115"/>
              <a:gd name="connsiteX172" fmla="*/ 2651515 w 5563679"/>
              <a:gd name="connsiteY172" fmla="*/ 4929697 h 5550115"/>
              <a:gd name="connsiteX173" fmla="*/ 2522488 w 5563679"/>
              <a:gd name="connsiteY173" fmla="*/ 4800670 h 5550115"/>
              <a:gd name="connsiteX174" fmla="*/ 2522488 w 5563679"/>
              <a:gd name="connsiteY174" fmla="*/ 4753932 h 5550115"/>
              <a:gd name="connsiteX175" fmla="*/ 2503819 w 5563679"/>
              <a:gd name="connsiteY175" fmla="*/ 4721390 h 5550115"/>
              <a:gd name="connsiteX176" fmla="*/ 2426754 w 5563679"/>
              <a:gd name="connsiteY176" fmla="*/ 4674946 h 5550115"/>
              <a:gd name="connsiteX177" fmla="*/ 2403274 w 5563679"/>
              <a:gd name="connsiteY177" fmla="*/ 4672579 h 5550115"/>
              <a:gd name="connsiteX178" fmla="*/ 2403274 w 5563679"/>
              <a:gd name="connsiteY178" fmla="*/ 4671841 h 5550115"/>
              <a:gd name="connsiteX179" fmla="*/ 2355204 w 5563679"/>
              <a:gd name="connsiteY179" fmla="*/ 4662137 h 5550115"/>
              <a:gd name="connsiteX180" fmla="*/ 2276401 w 5563679"/>
              <a:gd name="connsiteY180" fmla="*/ 4543249 h 5550115"/>
              <a:gd name="connsiteX181" fmla="*/ 2276401 w 5563679"/>
              <a:gd name="connsiteY181" fmla="*/ 4429265 h 5550115"/>
              <a:gd name="connsiteX182" fmla="*/ 2268012 w 5563679"/>
              <a:gd name="connsiteY182" fmla="*/ 4387715 h 5550115"/>
              <a:gd name="connsiteX183" fmla="*/ 2149125 w 5563679"/>
              <a:gd name="connsiteY183" fmla="*/ 4308911 h 5550115"/>
              <a:gd name="connsiteX184" fmla="*/ 2030238 w 5563679"/>
              <a:gd name="connsiteY184" fmla="*/ 4387715 h 5550115"/>
              <a:gd name="connsiteX185" fmla="*/ 2028048 w 5563679"/>
              <a:gd name="connsiteY185" fmla="*/ 4398560 h 5550115"/>
              <a:gd name="connsiteX186" fmla="*/ 2028048 w 5563679"/>
              <a:gd name="connsiteY186" fmla="*/ 4551963 h 5550115"/>
              <a:gd name="connsiteX187" fmla="*/ 1949245 w 5563679"/>
              <a:gd name="connsiteY187" fmla="*/ 4670851 h 5550115"/>
              <a:gd name="connsiteX188" fmla="*/ 1901175 w 5563679"/>
              <a:gd name="connsiteY188" fmla="*/ 4680555 h 5550115"/>
              <a:gd name="connsiteX189" fmla="*/ 1901175 w 5563679"/>
              <a:gd name="connsiteY189" fmla="*/ 4681293 h 5550115"/>
              <a:gd name="connsiteX190" fmla="*/ 1877695 w 5563679"/>
              <a:gd name="connsiteY190" fmla="*/ 4683660 h 5550115"/>
              <a:gd name="connsiteX191" fmla="*/ 1777966 w 5563679"/>
              <a:gd name="connsiteY191" fmla="*/ 4769609 h 5550115"/>
              <a:gd name="connsiteX192" fmla="*/ 1775762 w 5563679"/>
              <a:gd name="connsiteY192" fmla="*/ 4782099 h 5550115"/>
              <a:gd name="connsiteX193" fmla="*/ 1775762 w 5563679"/>
              <a:gd name="connsiteY193" fmla="*/ 4916007 h 5550115"/>
              <a:gd name="connsiteX194" fmla="*/ 1646735 w 5563679"/>
              <a:gd name="connsiteY194" fmla="*/ 5045034 h 5550115"/>
              <a:gd name="connsiteX195" fmla="*/ 1646736 w 5563679"/>
              <a:gd name="connsiteY195" fmla="*/ 5045033 h 5550115"/>
              <a:gd name="connsiteX196" fmla="*/ 1517709 w 5563679"/>
              <a:gd name="connsiteY196" fmla="*/ 4916006 h 5550115"/>
              <a:gd name="connsiteX197" fmla="*/ 1517709 w 5563679"/>
              <a:gd name="connsiteY197" fmla="*/ 4550752 h 5550115"/>
              <a:gd name="connsiteX198" fmla="*/ 1515505 w 5563679"/>
              <a:gd name="connsiteY198" fmla="*/ 4538262 h 5550115"/>
              <a:gd name="connsiteX199" fmla="*/ 1415776 w 5563679"/>
              <a:gd name="connsiteY199" fmla="*/ 4452313 h 5550115"/>
              <a:gd name="connsiteX200" fmla="*/ 1392296 w 5563679"/>
              <a:gd name="connsiteY200" fmla="*/ 4449946 h 5550115"/>
              <a:gd name="connsiteX201" fmla="*/ 1392296 w 5563679"/>
              <a:gd name="connsiteY201" fmla="*/ 4449208 h 5550115"/>
              <a:gd name="connsiteX202" fmla="*/ 1344226 w 5563679"/>
              <a:gd name="connsiteY202" fmla="*/ 4439504 h 5550115"/>
              <a:gd name="connsiteX203" fmla="*/ 1265423 w 5563679"/>
              <a:gd name="connsiteY203" fmla="*/ 4320616 h 5550115"/>
              <a:gd name="connsiteX204" fmla="*/ 1265423 w 5563679"/>
              <a:gd name="connsiteY204" fmla="*/ 3944241 h 5550115"/>
              <a:gd name="connsiteX205" fmla="*/ 1257034 w 5563679"/>
              <a:gd name="connsiteY205" fmla="*/ 3902691 h 5550115"/>
              <a:gd name="connsiteX206" fmla="*/ 1138147 w 5563679"/>
              <a:gd name="connsiteY206" fmla="*/ 3823887 h 5550115"/>
              <a:gd name="connsiteX207" fmla="*/ 1019260 w 5563679"/>
              <a:gd name="connsiteY207" fmla="*/ 3902691 h 5550115"/>
              <a:gd name="connsiteX208" fmla="*/ 1016586 w 5563679"/>
              <a:gd name="connsiteY208" fmla="*/ 3915934 h 5550115"/>
              <a:gd name="connsiteX209" fmla="*/ 1016586 w 5563679"/>
              <a:gd name="connsiteY209" fmla="*/ 3976598 h 5550115"/>
              <a:gd name="connsiteX210" fmla="*/ 887559 w 5563679"/>
              <a:gd name="connsiteY210" fmla="*/ 4105625 h 5550115"/>
              <a:gd name="connsiteX211" fmla="*/ 887560 w 5563679"/>
              <a:gd name="connsiteY211" fmla="*/ 4105624 h 5550115"/>
              <a:gd name="connsiteX212" fmla="*/ 758533 w 5563679"/>
              <a:gd name="connsiteY212" fmla="*/ 3976597 h 5550115"/>
              <a:gd name="connsiteX213" fmla="*/ 758533 w 5563679"/>
              <a:gd name="connsiteY213" fmla="*/ 3835817 h 5550115"/>
              <a:gd name="connsiteX214" fmla="*/ 737116 w 5563679"/>
              <a:gd name="connsiteY214" fmla="*/ 3798485 h 5550115"/>
              <a:gd name="connsiteX215" fmla="*/ 660051 w 5563679"/>
              <a:gd name="connsiteY215" fmla="*/ 3752041 h 5550115"/>
              <a:gd name="connsiteX216" fmla="*/ 636571 w 5563679"/>
              <a:gd name="connsiteY216" fmla="*/ 3749674 h 5550115"/>
              <a:gd name="connsiteX217" fmla="*/ 636571 w 5563679"/>
              <a:gd name="connsiteY217" fmla="*/ 3748936 h 5550115"/>
              <a:gd name="connsiteX218" fmla="*/ 588501 w 5563679"/>
              <a:gd name="connsiteY218" fmla="*/ 3739232 h 5550115"/>
              <a:gd name="connsiteX219" fmla="*/ 509698 w 5563679"/>
              <a:gd name="connsiteY219" fmla="*/ 3620344 h 5550115"/>
              <a:gd name="connsiteX220" fmla="*/ 509698 w 5563679"/>
              <a:gd name="connsiteY220" fmla="*/ 2675086 h 5550115"/>
              <a:gd name="connsiteX221" fmla="*/ 501309 w 5563679"/>
              <a:gd name="connsiteY221" fmla="*/ 2633537 h 5550115"/>
              <a:gd name="connsiteX222" fmla="*/ 382422 w 5563679"/>
              <a:gd name="connsiteY222" fmla="*/ 2554733 h 5550115"/>
              <a:gd name="connsiteX223" fmla="*/ 263535 w 5563679"/>
              <a:gd name="connsiteY223" fmla="*/ 2633537 h 5550115"/>
              <a:gd name="connsiteX224" fmla="*/ 258053 w 5563679"/>
              <a:gd name="connsiteY224" fmla="*/ 2660688 h 5550115"/>
              <a:gd name="connsiteX225" fmla="*/ 258053 w 5563679"/>
              <a:gd name="connsiteY225" fmla="*/ 2715723 h 5550115"/>
              <a:gd name="connsiteX226" fmla="*/ 129026 w 5563679"/>
              <a:gd name="connsiteY226" fmla="*/ 2844750 h 5550115"/>
              <a:gd name="connsiteX227" fmla="*/ 129027 w 5563679"/>
              <a:gd name="connsiteY227" fmla="*/ 2844749 h 5550115"/>
              <a:gd name="connsiteX228" fmla="*/ 0 w 5563679"/>
              <a:gd name="connsiteY228" fmla="*/ 2715722 h 5550115"/>
              <a:gd name="connsiteX229" fmla="*/ 0 w 5563679"/>
              <a:gd name="connsiteY229" fmla="*/ 2265528 h 5550115"/>
              <a:gd name="connsiteX230" fmla="*/ 0 w 5563679"/>
              <a:gd name="connsiteY230" fmla="*/ 546839 h 5550115"/>
              <a:gd name="connsiteX231" fmla="*/ 12233 w 5563679"/>
              <a:gd name="connsiteY231" fmla="*/ 526676 h 5550115"/>
              <a:gd name="connsiteX232" fmla="*/ 111797 w 5563679"/>
              <a:gd name="connsiteY232" fmla="*/ 479722 h 5550115"/>
              <a:gd name="connsiteX233" fmla="*/ 230684 w 5563679"/>
              <a:gd name="connsiteY233" fmla="*/ 558526 h 5550115"/>
              <a:gd name="connsiteX234" fmla="*/ 232874 w 5563679"/>
              <a:gd name="connsiteY234" fmla="*/ 569371 h 5550115"/>
              <a:gd name="connsiteX235" fmla="*/ 232874 w 5563679"/>
              <a:gd name="connsiteY235" fmla="*/ 722774 h 5550115"/>
              <a:gd name="connsiteX236" fmla="*/ 311677 w 5563679"/>
              <a:gd name="connsiteY236" fmla="*/ 841662 h 5550115"/>
              <a:gd name="connsiteX237" fmla="*/ 359747 w 5563679"/>
              <a:gd name="connsiteY237" fmla="*/ 851366 h 5550115"/>
              <a:gd name="connsiteX238" fmla="*/ 359747 w 5563679"/>
              <a:gd name="connsiteY238" fmla="*/ 852104 h 5550115"/>
              <a:gd name="connsiteX239" fmla="*/ 383227 w 5563679"/>
              <a:gd name="connsiteY239" fmla="*/ 854471 h 5550115"/>
              <a:gd name="connsiteX240" fmla="*/ 482956 w 5563679"/>
              <a:gd name="connsiteY240" fmla="*/ 940420 h 5550115"/>
              <a:gd name="connsiteX241" fmla="*/ 485160 w 5563679"/>
              <a:gd name="connsiteY241" fmla="*/ 952910 h 5550115"/>
              <a:gd name="connsiteX242" fmla="*/ 485160 w 5563679"/>
              <a:gd name="connsiteY242" fmla="*/ 1086818 h 5550115"/>
              <a:gd name="connsiteX243" fmla="*/ 614186 w 5563679"/>
              <a:gd name="connsiteY243" fmla="*/ 1215845 h 5550115"/>
              <a:gd name="connsiteX244" fmla="*/ 614185 w 5563679"/>
              <a:gd name="connsiteY244" fmla="*/ 1215844 h 5550115"/>
              <a:gd name="connsiteX245" fmla="*/ 743212 w 5563679"/>
              <a:gd name="connsiteY245" fmla="*/ 1086817 h 5550115"/>
              <a:gd name="connsiteX246" fmla="*/ 743212 w 5563679"/>
              <a:gd name="connsiteY246" fmla="*/ 721563 h 5550115"/>
              <a:gd name="connsiteX247" fmla="*/ 745416 w 5563679"/>
              <a:gd name="connsiteY247" fmla="*/ 709073 h 5550115"/>
              <a:gd name="connsiteX248" fmla="*/ 845145 w 5563679"/>
              <a:gd name="connsiteY248" fmla="*/ 623124 h 5550115"/>
              <a:gd name="connsiteX249" fmla="*/ 868625 w 5563679"/>
              <a:gd name="connsiteY249" fmla="*/ 620757 h 5550115"/>
              <a:gd name="connsiteX250" fmla="*/ 868625 w 5563679"/>
              <a:gd name="connsiteY250" fmla="*/ 620019 h 5550115"/>
              <a:gd name="connsiteX251" fmla="*/ 916695 w 5563679"/>
              <a:gd name="connsiteY251" fmla="*/ 610315 h 5550115"/>
              <a:gd name="connsiteX252" fmla="*/ 995498 w 5563679"/>
              <a:gd name="connsiteY252" fmla="*/ 491427 h 5550115"/>
              <a:gd name="connsiteX253" fmla="*/ 995498 w 5563679"/>
              <a:gd name="connsiteY253" fmla="*/ 115052 h 5550115"/>
              <a:gd name="connsiteX254" fmla="*/ 1003887 w 5563679"/>
              <a:gd name="connsiteY254" fmla="*/ 73502 h 5550115"/>
              <a:gd name="connsiteX255" fmla="*/ 1084406 w 5563679"/>
              <a:gd name="connsiteY255" fmla="*/ 499 h 5550115"/>
              <a:gd name="connsiteX0" fmla="*/ 1087705 w 5563679"/>
              <a:gd name="connsiteY0" fmla="*/ 0 h 5550115"/>
              <a:gd name="connsiteX1" fmla="*/ 1157844 w 5563679"/>
              <a:gd name="connsiteY1" fmla="*/ 0 h 5550115"/>
              <a:gd name="connsiteX2" fmla="*/ 1161143 w 5563679"/>
              <a:gd name="connsiteY2" fmla="*/ 499 h 5550115"/>
              <a:gd name="connsiteX3" fmla="*/ 1241661 w 5563679"/>
              <a:gd name="connsiteY3" fmla="*/ 73502 h 5550115"/>
              <a:gd name="connsiteX4" fmla="*/ 1244335 w 5563679"/>
              <a:gd name="connsiteY4" fmla="*/ 86745 h 5550115"/>
              <a:gd name="connsiteX5" fmla="*/ 1244335 w 5563679"/>
              <a:gd name="connsiteY5" fmla="*/ 147409 h 5550115"/>
              <a:gd name="connsiteX6" fmla="*/ 1373362 w 5563679"/>
              <a:gd name="connsiteY6" fmla="*/ 276436 h 5550115"/>
              <a:gd name="connsiteX7" fmla="*/ 1373361 w 5563679"/>
              <a:gd name="connsiteY7" fmla="*/ 276435 h 5550115"/>
              <a:gd name="connsiteX8" fmla="*/ 1390772 w 5563679"/>
              <a:gd name="connsiteY8" fmla="*/ 272920 h 5550115"/>
              <a:gd name="connsiteX9" fmla="*/ 1399039 w 5563679"/>
              <a:gd name="connsiteY9" fmla="*/ 274589 h 5550115"/>
              <a:gd name="connsiteX10" fmla="*/ 1399039 w 5563679"/>
              <a:gd name="connsiteY10" fmla="*/ 275327 h 5550115"/>
              <a:gd name="connsiteX11" fmla="*/ 1422519 w 5563679"/>
              <a:gd name="connsiteY11" fmla="*/ 277694 h 5550115"/>
              <a:gd name="connsiteX12" fmla="*/ 1522248 w 5563679"/>
              <a:gd name="connsiteY12" fmla="*/ 363643 h 5550115"/>
              <a:gd name="connsiteX13" fmla="*/ 1522268 w 5563679"/>
              <a:gd name="connsiteY13" fmla="*/ 363756 h 5550115"/>
              <a:gd name="connsiteX14" fmla="*/ 1522268 w 5563679"/>
              <a:gd name="connsiteY14" fmla="*/ 923549 h 5550115"/>
              <a:gd name="connsiteX15" fmla="*/ 1601071 w 5563679"/>
              <a:gd name="connsiteY15" fmla="*/ 1042437 h 5550115"/>
              <a:gd name="connsiteX16" fmla="*/ 1649141 w 5563679"/>
              <a:gd name="connsiteY16" fmla="*/ 1052141 h 5550115"/>
              <a:gd name="connsiteX17" fmla="*/ 1649141 w 5563679"/>
              <a:gd name="connsiteY17" fmla="*/ 1052879 h 5550115"/>
              <a:gd name="connsiteX18" fmla="*/ 1672621 w 5563679"/>
              <a:gd name="connsiteY18" fmla="*/ 1055246 h 5550115"/>
              <a:gd name="connsiteX19" fmla="*/ 1772350 w 5563679"/>
              <a:gd name="connsiteY19" fmla="*/ 1141195 h 5550115"/>
              <a:gd name="connsiteX20" fmla="*/ 1772601 w 5563679"/>
              <a:gd name="connsiteY20" fmla="*/ 1142618 h 5550115"/>
              <a:gd name="connsiteX21" fmla="*/ 1772601 w 5563679"/>
              <a:gd name="connsiteY21" fmla="*/ 1410943 h 5550115"/>
              <a:gd name="connsiteX22" fmla="*/ 1901628 w 5563679"/>
              <a:gd name="connsiteY22" fmla="*/ 1539970 h 5550115"/>
              <a:gd name="connsiteX23" fmla="*/ 1901627 w 5563679"/>
              <a:gd name="connsiteY23" fmla="*/ 1539969 h 5550115"/>
              <a:gd name="connsiteX24" fmla="*/ 2030654 w 5563679"/>
              <a:gd name="connsiteY24" fmla="*/ 1410942 h 5550115"/>
              <a:gd name="connsiteX25" fmla="*/ 2030654 w 5563679"/>
              <a:gd name="connsiteY25" fmla="*/ 1130923 h 5550115"/>
              <a:gd name="connsiteX26" fmla="*/ 2032657 w 5563679"/>
              <a:gd name="connsiteY26" fmla="*/ 1119572 h 5550115"/>
              <a:gd name="connsiteX27" fmla="*/ 2132386 w 5563679"/>
              <a:gd name="connsiteY27" fmla="*/ 1033623 h 5550115"/>
              <a:gd name="connsiteX28" fmla="*/ 2155866 w 5563679"/>
              <a:gd name="connsiteY28" fmla="*/ 1031256 h 5550115"/>
              <a:gd name="connsiteX29" fmla="*/ 2155866 w 5563679"/>
              <a:gd name="connsiteY29" fmla="*/ 1030518 h 5550115"/>
              <a:gd name="connsiteX30" fmla="*/ 2203936 w 5563679"/>
              <a:gd name="connsiteY30" fmla="*/ 1020814 h 5550115"/>
              <a:gd name="connsiteX31" fmla="*/ 2282739 w 5563679"/>
              <a:gd name="connsiteY31" fmla="*/ 901926 h 5550115"/>
              <a:gd name="connsiteX32" fmla="*/ 2282739 w 5563679"/>
              <a:gd name="connsiteY32" fmla="*/ 811796 h 5550115"/>
              <a:gd name="connsiteX33" fmla="*/ 2291128 w 5563679"/>
              <a:gd name="connsiteY33" fmla="*/ 770246 h 5550115"/>
              <a:gd name="connsiteX34" fmla="*/ 2410015 w 5563679"/>
              <a:gd name="connsiteY34" fmla="*/ 691442 h 5550115"/>
              <a:gd name="connsiteX35" fmla="*/ 2528902 w 5563679"/>
              <a:gd name="connsiteY35" fmla="*/ 770246 h 5550115"/>
              <a:gd name="connsiteX36" fmla="*/ 2531092 w 5563679"/>
              <a:gd name="connsiteY36" fmla="*/ 781090 h 5550115"/>
              <a:gd name="connsiteX37" fmla="*/ 2531092 w 5563679"/>
              <a:gd name="connsiteY37" fmla="*/ 1021960 h 5550115"/>
              <a:gd name="connsiteX38" fmla="*/ 2609895 w 5563679"/>
              <a:gd name="connsiteY38" fmla="*/ 1140848 h 5550115"/>
              <a:gd name="connsiteX39" fmla="*/ 2657965 w 5563679"/>
              <a:gd name="connsiteY39" fmla="*/ 1150552 h 5550115"/>
              <a:gd name="connsiteX40" fmla="*/ 2657965 w 5563679"/>
              <a:gd name="connsiteY40" fmla="*/ 1151290 h 5550115"/>
              <a:gd name="connsiteX41" fmla="*/ 2681445 w 5563679"/>
              <a:gd name="connsiteY41" fmla="*/ 1153657 h 5550115"/>
              <a:gd name="connsiteX42" fmla="*/ 2781174 w 5563679"/>
              <a:gd name="connsiteY42" fmla="*/ 1239606 h 5550115"/>
              <a:gd name="connsiteX43" fmla="*/ 2781426 w 5563679"/>
              <a:gd name="connsiteY43" fmla="*/ 1241035 h 5550115"/>
              <a:gd name="connsiteX44" fmla="*/ 2781426 w 5563679"/>
              <a:gd name="connsiteY44" fmla="*/ 1345676 h 5550115"/>
              <a:gd name="connsiteX45" fmla="*/ 2910453 w 5563679"/>
              <a:gd name="connsiteY45" fmla="*/ 1474703 h 5550115"/>
              <a:gd name="connsiteX46" fmla="*/ 2910452 w 5563679"/>
              <a:gd name="connsiteY46" fmla="*/ 1474702 h 5550115"/>
              <a:gd name="connsiteX47" fmla="*/ 3039479 w 5563679"/>
              <a:gd name="connsiteY47" fmla="*/ 1345675 h 5550115"/>
              <a:gd name="connsiteX48" fmla="*/ 3039479 w 5563679"/>
              <a:gd name="connsiteY48" fmla="*/ 0 h 5550115"/>
              <a:gd name="connsiteX49" fmla="*/ 3039480 w 5563679"/>
              <a:gd name="connsiteY49" fmla="*/ 0 h 5550115"/>
              <a:gd name="connsiteX50" fmla="*/ 3039480 w 5563679"/>
              <a:gd name="connsiteY50" fmla="*/ 1362198 h 5550115"/>
              <a:gd name="connsiteX51" fmla="*/ 3049618 w 5563679"/>
              <a:gd name="connsiteY51" fmla="*/ 1311979 h 5550115"/>
              <a:gd name="connsiteX52" fmla="*/ 3168506 w 5563679"/>
              <a:gd name="connsiteY52" fmla="*/ 1233175 h 5550115"/>
              <a:gd name="connsiteX53" fmla="*/ 3287393 w 5563679"/>
              <a:gd name="connsiteY53" fmla="*/ 1311979 h 5550115"/>
              <a:gd name="connsiteX54" fmla="*/ 3297157 w 5563679"/>
              <a:gd name="connsiteY54" fmla="*/ 1360339 h 5550115"/>
              <a:gd name="connsiteX55" fmla="*/ 3297157 w 5563679"/>
              <a:gd name="connsiteY55" fmla="*/ 1946741 h 5550115"/>
              <a:gd name="connsiteX56" fmla="*/ 3426184 w 5563679"/>
              <a:gd name="connsiteY56" fmla="*/ 2075768 h 5550115"/>
              <a:gd name="connsiteX57" fmla="*/ 3426183 w 5563679"/>
              <a:gd name="connsiteY57" fmla="*/ 2075767 h 5550115"/>
              <a:gd name="connsiteX58" fmla="*/ 3555210 w 5563679"/>
              <a:gd name="connsiteY58" fmla="*/ 1946740 h 5550115"/>
              <a:gd name="connsiteX59" fmla="*/ 3555211 w 5563679"/>
              <a:gd name="connsiteY59" fmla="*/ 1049778 h 5550115"/>
              <a:gd name="connsiteX60" fmla="*/ 3565349 w 5563679"/>
              <a:gd name="connsiteY60" fmla="*/ 999559 h 5550115"/>
              <a:gd name="connsiteX61" fmla="*/ 3684237 w 5563679"/>
              <a:gd name="connsiteY61" fmla="*/ 920755 h 5550115"/>
              <a:gd name="connsiteX62" fmla="*/ 3803124 w 5563679"/>
              <a:gd name="connsiteY62" fmla="*/ 999559 h 5550115"/>
              <a:gd name="connsiteX63" fmla="*/ 3806722 w 5563679"/>
              <a:gd name="connsiteY63" fmla="*/ 1017378 h 5550115"/>
              <a:gd name="connsiteX64" fmla="*/ 3806722 w 5563679"/>
              <a:gd name="connsiteY64" fmla="*/ 1326324 h 5550115"/>
              <a:gd name="connsiteX65" fmla="*/ 3935749 w 5563679"/>
              <a:gd name="connsiteY65" fmla="*/ 1455351 h 5550115"/>
              <a:gd name="connsiteX66" fmla="*/ 3935748 w 5563679"/>
              <a:gd name="connsiteY66" fmla="*/ 1455350 h 5550115"/>
              <a:gd name="connsiteX67" fmla="*/ 4064775 w 5563679"/>
              <a:gd name="connsiteY67" fmla="*/ 1326323 h 5550115"/>
              <a:gd name="connsiteX68" fmla="*/ 4064775 w 5563679"/>
              <a:gd name="connsiteY68" fmla="*/ 1279585 h 5550115"/>
              <a:gd name="connsiteX69" fmla="*/ 4083444 w 5563679"/>
              <a:gd name="connsiteY69" fmla="*/ 1247043 h 5550115"/>
              <a:gd name="connsiteX70" fmla="*/ 4160509 w 5563679"/>
              <a:gd name="connsiteY70" fmla="*/ 1200599 h 5550115"/>
              <a:gd name="connsiteX71" fmla="*/ 4183989 w 5563679"/>
              <a:gd name="connsiteY71" fmla="*/ 1198232 h 5550115"/>
              <a:gd name="connsiteX72" fmla="*/ 4183989 w 5563679"/>
              <a:gd name="connsiteY72" fmla="*/ 1197494 h 5550115"/>
              <a:gd name="connsiteX73" fmla="*/ 4232059 w 5563679"/>
              <a:gd name="connsiteY73" fmla="*/ 1187790 h 5550115"/>
              <a:gd name="connsiteX74" fmla="*/ 4310862 w 5563679"/>
              <a:gd name="connsiteY74" fmla="*/ 1068902 h 5550115"/>
              <a:gd name="connsiteX75" fmla="*/ 4310862 w 5563679"/>
              <a:gd name="connsiteY75" fmla="*/ 954918 h 5550115"/>
              <a:gd name="connsiteX76" fmla="*/ 4319251 w 5563679"/>
              <a:gd name="connsiteY76" fmla="*/ 913368 h 5550115"/>
              <a:gd name="connsiteX77" fmla="*/ 4438138 w 5563679"/>
              <a:gd name="connsiteY77" fmla="*/ 834564 h 5550115"/>
              <a:gd name="connsiteX78" fmla="*/ 4557025 w 5563679"/>
              <a:gd name="connsiteY78" fmla="*/ 913368 h 5550115"/>
              <a:gd name="connsiteX79" fmla="*/ 4559215 w 5563679"/>
              <a:gd name="connsiteY79" fmla="*/ 924213 h 5550115"/>
              <a:gd name="connsiteX80" fmla="*/ 4559215 w 5563679"/>
              <a:gd name="connsiteY80" fmla="*/ 1077616 h 5550115"/>
              <a:gd name="connsiteX81" fmla="*/ 4638018 w 5563679"/>
              <a:gd name="connsiteY81" fmla="*/ 1196504 h 5550115"/>
              <a:gd name="connsiteX82" fmla="*/ 4686088 w 5563679"/>
              <a:gd name="connsiteY82" fmla="*/ 1206208 h 5550115"/>
              <a:gd name="connsiteX83" fmla="*/ 4686088 w 5563679"/>
              <a:gd name="connsiteY83" fmla="*/ 1206946 h 5550115"/>
              <a:gd name="connsiteX84" fmla="*/ 4709568 w 5563679"/>
              <a:gd name="connsiteY84" fmla="*/ 1209313 h 5550115"/>
              <a:gd name="connsiteX85" fmla="*/ 4809296 w 5563679"/>
              <a:gd name="connsiteY85" fmla="*/ 1295262 h 5550115"/>
              <a:gd name="connsiteX86" fmla="*/ 4811500 w 5563679"/>
              <a:gd name="connsiteY86" fmla="*/ 1307752 h 5550115"/>
              <a:gd name="connsiteX87" fmla="*/ 4811500 w 5563679"/>
              <a:gd name="connsiteY87" fmla="*/ 1441660 h 5550115"/>
              <a:gd name="connsiteX88" fmla="*/ 4940527 w 5563679"/>
              <a:gd name="connsiteY88" fmla="*/ 1570687 h 5550115"/>
              <a:gd name="connsiteX89" fmla="*/ 4940526 w 5563679"/>
              <a:gd name="connsiteY89" fmla="*/ 1570686 h 5550115"/>
              <a:gd name="connsiteX90" fmla="*/ 5069553 w 5563679"/>
              <a:gd name="connsiteY90" fmla="*/ 1441659 h 5550115"/>
              <a:gd name="connsiteX91" fmla="*/ 5069553 w 5563679"/>
              <a:gd name="connsiteY91" fmla="*/ 1076405 h 5550115"/>
              <a:gd name="connsiteX92" fmla="*/ 5071757 w 5563679"/>
              <a:gd name="connsiteY92" fmla="*/ 1063915 h 5550115"/>
              <a:gd name="connsiteX93" fmla="*/ 5171486 w 5563679"/>
              <a:gd name="connsiteY93" fmla="*/ 977966 h 5550115"/>
              <a:gd name="connsiteX94" fmla="*/ 5194966 w 5563679"/>
              <a:gd name="connsiteY94" fmla="*/ 975599 h 5550115"/>
              <a:gd name="connsiteX95" fmla="*/ 5194966 w 5563679"/>
              <a:gd name="connsiteY95" fmla="*/ 974861 h 5550115"/>
              <a:gd name="connsiteX96" fmla="*/ 5243036 w 5563679"/>
              <a:gd name="connsiteY96" fmla="*/ 965157 h 5550115"/>
              <a:gd name="connsiteX97" fmla="*/ 5321839 w 5563679"/>
              <a:gd name="connsiteY97" fmla="*/ 846269 h 5550115"/>
              <a:gd name="connsiteX98" fmla="*/ 5321839 w 5563679"/>
              <a:gd name="connsiteY98" fmla="*/ 469894 h 5550115"/>
              <a:gd name="connsiteX99" fmla="*/ 5330228 w 5563679"/>
              <a:gd name="connsiteY99" fmla="*/ 428344 h 5550115"/>
              <a:gd name="connsiteX100" fmla="*/ 5449115 w 5563679"/>
              <a:gd name="connsiteY100" fmla="*/ 349540 h 5550115"/>
              <a:gd name="connsiteX101" fmla="*/ 5548678 w 5563679"/>
              <a:gd name="connsiteY101" fmla="*/ 396494 h 5550115"/>
              <a:gd name="connsiteX102" fmla="*/ 5562692 w 5563679"/>
              <a:gd name="connsiteY102" fmla="*/ 419592 h 5550115"/>
              <a:gd name="connsiteX103" fmla="*/ 5562692 w 5563679"/>
              <a:gd name="connsiteY103" fmla="*/ 2265528 h 5550115"/>
              <a:gd name="connsiteX104" fmla="*/ 5563679 w 5563679"/>
              <a:gd name="connsiteY104" fmla="*/ 2265528 h 5550115"/>
              <a:gd name="connsiteX105" fmla="*/ 5563679 w 5563679"/>
              <a:gd name="connsiteY105" fmla="*/ 3341998 h 5550115"/>
              <a:gd name="connsiteX106" fmla="*/ 5484876 w 5563679"/>
              <a:gd name="connsiteY106" fmla="*/ 3460886 h 5550115"/>
              <a:gd name="connsiteX107" fmla="*/ 5436806 w 5563679"/>
              <a:gd name="connsiteY107" fmla="*/ 3470590 h 5550115"/>
              <a:gd name="connsiteX108" fmla="*/ 5436806 w 5563679"/>
              <a:gd name="connsiteY108" fmla="*/ 3471328 h 5550115"/>
              <a:gd name="connsiteX109" fmla="*/ 5413326 w 5563679"/>
              <a:gd name="connsiteY109" fmla="*/ 3473695 h 5550115"/>
              <a:gd name="connsiteX110" fmla="*/ 5336262 w 5563679"/>
              <a:gd name="connsiteY110" fmla="*/ 3520139 h 5550115"/>
              <a:gd name="connsiteX111" fmla="*/ 5315097 w 5563679"/>
              <a:gd name="connsiteY111" fmla="*/ 3557030 h 5550115"/>
              <a:gd name="connsiteX112" fmla="*/ 5315097 w 5563679"/>
              <a:gd name="connsiteY112" fmla="*/ 3620344 h 5550115"/>
              <a:gd name="connsiteX113" fmla="*/ 5236294 w 5563679"/>
              <a:gd name="connsiteY113" fmla="*/ 3739232 h 5550115"/>
              <a:gd name="connsiteX114" fmla="*/ 5188224 w 5563679"/>
              <a:gd name="connsiteY114" fmla="*/ 3748936 h 5550115"/>
              <a:gd name="connsiteX115" fmla="*/ 5188224 w 5563679"/>
              <a:gd name="connsiteY115" fmla="*/ 3749674 h 5550115"/>
              <a:gd name="connsiteX116" fmla="*/ 5164744 w 5563679"/>
              <a:gd name="connsiteY116" fmla="*/ 3752041 h 5550115"/>
              <a:gd name="connsiteX117" fmla="*/ 5065015 w 5563679"/>
              <a:gd name="connsiteY117" fmla="*/ 3837990 h 5550115"/>
              <a:gd name="connsiteX118" fmla="*/ 5064995 w 5563679"/>
              <a:gd name="connsiteY118" fmla="*/ 3838103 h 5550115"/>
              <a:gd name="connsiteX119" fmla="*/ 5064995 w 5563679"/>
              <a:gd name="connsiteY119" fmla="*/ 4397896 h 5550115"/>
              <a:gd name="connsiteX120" fmla="*/ 4986192 w 5563679"/>
              <a:gd name="connsiteY120" fmla="*/ 4516784 h 5550115"/>
              <a:gd name="connsiteX121" fmla="*/ 4938122 w 5563679"/>
              <a:gd name="connsiteY121" fmla="*/ 4526488 h 5550115"/>
              <a:gd name="connsiteX122" fmla="*/ 4938122 w 5563679"/>
              <a:gd name="connsiteY122" fmla="*/ 4527226 h 5550115"/>
              <a:gd name="connsiteX123" fmla="*/ 4914642 w 5563679"/>
              <a:gd name="connsiteY123" fmla="*/ 4529593 h 5550115"/>
              <a:gd name="connsiteX124" fmla="*/ 4814913 w 5563679"/>
              <a:gd name="connsiteY124" fmla="*/ 4615542 h 5550115"/>
              <a:gd name="connsiteX125" fmla="*/ 4814662 w 5563679"/>
              <a:gd name="connsiteY125" fmla="*/ 4616965 h 5550115"/>
              <a:gd name="connsiteX126" fmla="*/ 4814662 w 5563679"/>
              <a:gd name="connsiteY126" fmla="*/ 4885290 h 5550115"/>
              <a:gd name="connsiteX127" fmla="*/ 4685635 w 5563679"/>
              <a:gd name="connsiteY127" fmla="*/ 5014317 h 5550115"/>
              <a:gd name="connsiteX128" fmla="*/ 4685636 w 5563679"/>
              <a:gd name="connsiteY128" fmla="*/ 5014316 h 5550115"/>
              <a:gd name="connsiteX129" fmla="*/ 4556609 w 5563679"/>
              <a:gd name="connsiteY129" fmla="*/ 4885289 h 5550115"/>
              <a:gd name="connsiteX130" fmla="*/ 4556609 w 5563679"/>
              <a:gd name="connsiteY130" fmla="*/ 4605270 h 5550115"/>
              <a:gd name="connsiteX131" fmla="*/ 4554606 w 5563679"/>
              <a:gd name="connsiteY131" fmla="*/ 4593919 h 5550115"/>
              <a:gd name="connsiteX132" fmla="*/ 4454877 w 5563679"/>
              <a:gd name="connsiteY132" fmla="*/ 4507970 h 5550115"/>
              <a:gd name="connsiteX133" fmla="*/ 4431397 w 5563679"/>
              <a:gd name="connsiteY133" fmla="*/ 4505603 h 5550115"/>
              <a:gd name="connsiteX134" fmla="*/ 4431397 w 5563679"/>
              <a:gd name="connsiteY134" fmla="*/ 4504865 h 5550115"/>
              <a:gd name="connsiteX135" fmla="*/ 4383327 w 5563679"/>
              <a:gd name="connsiteY135" fmla="*/ 4495161 h 5550115"/>
              <a:gd name="connsiteX136" fmla="*/ 4304524 w 5563679"/>
              <a:gd name="connsiteY136" fmla="*/ 4376273 h 5550115"/>
              <a:gd name="connsiteX137" fmla="*/ 4304524 w 5563679"/>
              <a:gd name="connsiteY137" fmla="*/ 4286143 h 5550115"/>
              <a:gd name="connsiteX138" fmla="*/ 4296135 w 5563679"/>
              <a:gd name="connsiteY138" fmla="*/ 4244593 h 5550115"/>
              <a:gd name="connsiteX139" fmla="*/ 4177248 w 5563679"/>
              <a:gd name="connsiteY139" fmla="*/ 4165789 h 5550115"/>
              <a:gd name="connsiteX140" fmla="*/ 4058361 w 5563679"/>
              <a:gd name="connsiteY140" fmla="*/ 4244593 h 5550115"/>
              <a:gd name="connsiteX141" fmla="*/ 4056171 w 5563679"/>
              <a:gd name="connsiteY141" fmla="*/ 4255437 h 5550115"/>
              <a:gd name="connsiteX142" fmla="*/ 4056171 w 5563679"/>
              <a:gd name="connsiteY142" fmla="*/ 4496307 h 5550115"/>
              <a:gd name="connsiteX143" fmla="*/ 3977368 w 5563679"/>
              <a:gd name="connsiteY143" fmla="*/ 4615195 h 5550115"/>
              <a:gd name="connsiteX144" fmla="*/ 3929298 w 5563679"/>
              <a:gd name="connsiteY144" fmla="*/ 4624899 h 5550115"/>
              <a:gd name="connsiteX145" fmla="*/ 3929298 w 5563679"/>
              <a:gd name="connsiteY145" fmla="*/ 4625637 h 5550115"/>
              <a:gd name="connsiteX146" fmla="*/ 3905818 w 5563679"/>
              <a:gd name="connsiteY146" fmla="*/ 4628004 h 5550115"/>
              <a:gd name="connsiteX147" fmla="*/ 3806089 w 5563679"/>
              <a:gd name="connsiteY147" fmla="*/ 4713953 h 5550115"/>
              <a:gd name="connsiteX148" fmla="*/ 3805837 w 5563679"/>
              <a:gd name="connsiteY148" fmla="*/ 4715382 h 5550115"/>
              <a:gd name="connsiteX149" fmla="*/ 3805837 w 5563679"/>
              <a:gd name="connsiteY149" fmla="*/ 4820023 h 5550115"/>
              <a:gd name="connsiteX150" fmla="*/ 3676810 w 5563679"/>
              <a:gd name="connsiteY150" fmla="*/ 4949050 h 5550115"/>
              <a:gd name="connsiteX151" fmla="*/ 3676811 w 5563679"/>
              <a:gd name="connsiteY151" fmla="*/ 4949049 h 5550115"/>
              <a:gd name="connsiteX152" fmla="*/ 3547784 w 5563679"/>
              <a:gd name="connsiteY152" fmla="*/ 4820022 h 5550115"/>
              <a:gd name="connsiteX153" fmla="*/ 3547784 w 5563679"/>
              <a:gd name="connsiteY153" fmla="*/ 2265528 h 5550115"/>
              <a:gd name="connsiteX154" fmla="*/ 3547783 w 5563679"/>
              <a:gd name="connsiteY154" fmla="*/ 4836545 h 5550115"/>
              <a:gd name="connsiteX155" fmla="*/ 3537645 w 5563679"/>
              <a:gd name="connsiteY155" fmla="*/ 4786326 h 5550115"/>
              <a:gd name="connsiteX156" fmla="*/ 3418757 w 5563679"/>
              <a:gd name="connsiteY156" fmla="*/ 4707522 h 5550115"/>
              <a:gd name="connsiteX157" fmla="*/ 3299870 w 5563679"/>
              <a:gd name="connsiteY157" fmla="*/ 4786326 h 5550115"/>
              <a:gd name="connsiteX158" fmla="*/ 3290106 w 5563679"/>
              <a:gd name="connsiteY158" fmla="*/ 4834686 h 5550115"/>
              <a:gd name="connsiteX159" fmla="*/ 3290106 w 5563679"/>
              <a:gd name="connsiteY159" fmla="*/ 5421088 h 5550115"/>
              <a:gd name="connsiteX160" fmla="*/ 3161079 w 5563679"/>
              <a:gd name="connsiteY160" fmla="*/ 5550115 h 5550115"/>
              <a:gd name="connsiteX161" fmla="*/ 3161080 w 5563679"/>
              <a:gd name="connsiteY161" fmla="*/ 5550114 h 5550115"/>
              <a:gd name="connsiteX162" fmla="*/ 3032053 w 5563679"/>
              <a:gd name="connsiteY162" fmla="*/ 5421087 h 5550115"/>
              <a:gd name="connsiteX163" fmla="*/ 3032053 w 5563679"/>
              <a:gd name="connsiteY163" fmla="*/ 2265528 h 5550115"/>
              <a:gd name="connsiteX164" fmla="*/ 3032052 w 5563679"/>
              <a:gd name="connsiteY164" fmla="*/ 4524125 h 5550115"/>
              <a:gd name="connsiteX165" fmla="*/ 3021914 w 5563679"/>
              <a:gd name="connsiteY165" fmla="*/ 4473906 h 5550115"/>
              <a:gd name="connsiteX166" fmla="*/ 2903026 w 5563679"/>
              <a:gd name="connsiteY166" fmla="*/ 4395102 h 5550115"/>
              <a:gd name="connsiteX167" fmla="*/ 2784139 w 5563679"/>
              <a:gd name="connsiteY167" fmla="*/ 4473906 h 5550115"/>
              <a:gd name="connsiteX168" fmla="*/ 2780541 w 5563679"/>
              <a:gd name="connsiteY168" fmla="*/ 4491725 h 5550115"/>
              <a:gd name="connsiteX169" fmla="*/ 2780541 w 5563679"/>
              <a:gd name="connsiteY169" fmla="*/ 4800671 h 5550115"/>
              <a:gd name="connsiteX170" fmla="*/ 2651514 w 5563679"/>
              <a:gd name="connsiteY170" fmla="*/ 4929698 h 5550115"/>
              <a:gd name="connsiteX171" fmla="*/ 2651515 w 5563679"/>
              <a:gd name="connsiteY171" fmla="*/ 4929697 h 5550115"/>
              <a:gd name="connsiteX172" fmla="*/ 2522488 w 5563679"/>
              <a:gd name="connsiteY172" fmla="*/ 4800670 h 5550115"/>
              <a:gd name="connsiteX173" fmla="*/ 2522488 w 5563679"/>
              <a:gd name="connsiteY173" fmla="*/ 4753932 h 5550115"/>
              <a:gd name="connsiteX174" fmla="*/ 2503819 w 5563679"/>
              <a:gd name="connsiteY174" fmla="*/ 4721390 h 5550115"/>
              <a:gd name="connsiteX175" fmla="*/ 2426754 w 5563679"/>
              <a:gd name="connsiteY175" fmla="*/ 4674946 h 5550115"/>
              <a:gd name="connsiteX176" fmla="*/ 2403274 w 5563679"/>
              <a:gd name="connsiteY176" fmla="*/ 4672579 h 5550115"/>
              <a:gd name="connsiteX177" fmla="*/ 2403274 w 5563679"/>
              <a:gd name="connsiteY177" fmla="*/ 4671841 h 5550115"/>
              <a:gd name="connsiteX178" fmla="*/ 2355204 w 5563679"/>
              <a:gd name="connsiteY178" fmla="*/ 4662137 h 5550115"/>
              <a:gd name="connsiteX179" fmla="*/ 2276401 w 5563679"/>
              <a:gd name="connsiteY179" fmla="*/ 4543249 h 5550115"/>
              <a:gd name="connsiteX180" fmla="*/ 2276401 w 5563679"/>
              <a:gd name="connsiteY180" fmla="*/ 4429265 h 5550115"/>
              <a:gd name="connsiteX181" fmla="*/ 2268012 w 5563679"/>
              <a:gd name="connsiteY181" fmla="*/ 4387715 h 5550115"/>
              <a:gd name="connsiteX182" fmla="*/ 2149125 w 5563679"/>
              <a:gd name="connsiteY182" fmla="*/ 4308911 h 5550115"/>
              <a:gd name="connsiteX183" fmla="*/ 2030238 w 5563679"/>
              <a:gd name="connsiteY183" fmla="*/ 4387715 h 5550115"/>
              <a:gd name="connsiteX184" fmla="*/ 2028048 w 5563679"/>
              <a:gd name="connsiteY184" fmla="*/ 4398560 h 5550115"/>
              <a:gd name="connsiteX185" fmla="*/ 2028048 w 5563679"/>
              <a:gd name="connsiteY185" fmla="*/ 4551963 h 5550115"/>
              <a:gd name="connsiteX186" fmla="*/ 1949245 w 5563679"/>
              <a:gd name="connsiteY186" fmla="*/ 4670851 h 5550115"/>
              <a:gd name="connsiteX187" fmla="*/ 1901175 w 5563679"/>
              <a:gd name="connsiteY187" fmla="*/ 4680555 h 5550115"/>
              <a:gd name="connsiteX188" fmla="*/ 1901175 w 5563679"/>
              <a:gd name="connsiteY188" fmla="*/ 4681293 h 5550115"/>
              <a:gd name="connsiteX189" fmla="*/ 1877695 w 5563679"/>
              <a:gd name="connsiteY189" fmla="*/ 4683660 h 5550115"/>
              <a:gd name="connsiteX190" fmla="*/ 1777966 w 5563679"/>
              <a:gd name="connsiteY190" fmla="*/ 4769609 h 5550115"/>
              <a:gd name="connsiteX191" fmla="*/ 1775762 w 5563679"/>
              <a:gd name="connsiteY191" fmla="*/ 4782099 h 5550115"/>
              <a:gd name="connsiteX192" fmla="*/ 1775762 w 5563679"/>
              <a:gd name="connsiteY192" fmla="*/ 4916007 h 5550115"/>
              <a:gd name="connsiteX193" fmla="*/ 1646735 w 5563679"/>
              <a:gd name="connsiteY193" fmla="*/ 5045034 h 5550115"/>
              <a:gd name="connsiteX194" fmla="*/ 1646736 w 5563679"/>
              <a:gd name="connsiteY194" fmla="*/ 5045033 h 5550115"/>
              <a:gd name="connsiteX195" fmla="*/ 1517709 w 5563679"/>
              <a:gd name="connsiteY195" fmla="*/ 4916006 h 5550115"/>
              <a:gd name="connsiteX196" fmla="*/ 1517709 w 5563679"/>
              <a:gd name="connsiteY196" fmla="*/ 4550752 h 5550115"/>
              <a:gd name="connsiteX197" fmla="*/ 1515505 w 5563679"/>
              <a:gd name="connsiteY197" fmla="*/ 4538262 h 5550115"/>
              <a:gd name="connsiteX198" fmla="*/ 1415776 w 5563679"/>
              <a:gd name="connsiteY198" fmla="*/ 4452313 h 5550115"/>
              <a:gd name="connsiteX199" fmla="*/ 1392296 w 5563679"/>
              <a:gd name="connsiteY199" fmla="*/ 4449946 h 5550115"/>
              <a:gd name="connsiteX200" fmla="*/ 1392296 w 5563679"/>
              <a:gd name="connsiteY200" fmla="*/ 4449208 h 5550115"/>
              <a:gd name="connsiteX201" fmla="*/ 1344226 w 5563679"/>
              <a:gd name="connsiteY201" fmla="*/ 4439504 h 5550115"/>
              <a:gd name="connsiteX202" fmla="*/ 1265423 w 5563679"/>
              <a:gd name="connsiteY202" fmla="*/ 4320616 h 5550115"/>
              <a:gd name="connsiteX203" fmla="*/ 1265423 w 5563679"/>
              <a:gd name="connsiteY203" fmla="*/ 3944241 h 5550115"/>
              <a:gd name="connsiteX204" fmla="*/ 1257034 w 5563679"/>
              <a:gd name="connsiteY204" fmla="*/ 3902691 h 5550115"/>
              <a:gd name="connsiteX205" fmla="*/ 1138147 w 5563679"/>
              <a:gd name="connsiteY205" fmla="*/ 3823887 h 5550115"/>
              <a:gd name="connsiteX206" fmla="*/ 1019260 w 5563679"/>
              <a:gd name="connsiteY206" fmla="*/ 3902691 h 5550115"/>
              <a:gd name="connsiteX207" fmla="*/ 1016586 w 5563679"/>
              <a:gd name="connsiteY207" fmla="*/ 3915934 h 5550115"/>
              <a:gd name="connsiteX208" fmla="*/ 1016586 w 5563679"/>
              <a:gd name="connsiteY208" fmla="*/ 3976598 h 5550115"/>
              <a:gd name="connsiteX209" fmla="*/ 887559 w 5563679"/>
              <a:gd name="connsiteY209" fmla="*/ 4105625 h 5550115"/>
              <a:gd name="connsiteX210" fmla="*/ 887560 w 5563679"/>
              <a:gd name="connsiteY210" fmla="*/ 4105624 h 5550115"/>
              <a:gd name="connsiteX211" fmla="*/ 758533 w 5563679"/>
              <a:gd name="connsiteY211" fmla="*/ 3976597 h 5550115"/>
              <a:gd name="connsiteX212" fmla="*/ 758533 w 5563679"/>
              <a:gd name="connsiteY212" fmla="*/ 3835817 h 5550115"/>
              <a:gd name="connsiteX213" fmla="*/ 737116 w 5563679"/>
              <a:gd name="connsiteY213" fmla="*/ 3798485 h 5550115"/>
              <a:gd name="connsiteX214" fmla="*/ 660051 w 5563679"/>
              <a:gd name="connsiteY214" fmla="*/ 3752041 h 5550115"/>
              <a:gd name="connsiteX215" fmla="*/ 636571 w 5563679"/>
              <a:gd name="connsiteY215" fmla="*/ 3749674 h 5550115"/>
              <a:gd name="connsiteX216" fmla="*/ 636571 w 5563679"/>
              <a:gd name="connsiteY216" fmla="*/ 3748936 h 5550115"/>
              <a:gd name="connsiteX217" fmla="*/ 588501 w 5563679"/>
              <a:gd name="connsiteY217" fmla="*/ 3739232 h 5550115"/>
              <a:gd name="connsiteX218" fmla="*/ 509698 w 5563679"/>
              <a:gd name="connsiteY218" fmla="*/ 3620344 h 5550115"/>
              <a:gd name="connsiteX219" fmla="*/ 509698 w 5563679"/>
              <a:gd name="connsiteY219" fmla="*/ 2675086 h 5550115"/>
              <a:gd name="connsiteX220" fmla="*/ 501309 w 5563679"/>
              <a:gd name="connsiteY220" fmla="*/ 2633537 h 5550115"/>
              <a:gd name="connsiteX221" fmla="*/ 382422 w 5563679"/>
              <a:gd name="connsiteY221" fmla="*/ 2554733 h 5550115"/>
              <a:gd name="connsiteX222" fmla="*/ 263535 w 5563679"/>
              <a:gd name="connsiteY222" fmla="*/ 2633537 h 5550115"/>
              <a:gd name="connsiteX223" fmla="*/ 258053 w 5563679"/>
              <a:gd name="connsiteY223" fmla="*/ 2660688 h 5550115"/>
              <a:gd name="connsiteX224" fmla="*/ 258053 w 5563679"/>
              <a:gd name="connsiteY224" fmla="*/ 2715723 h 5550115"/>
              <a:gd name="connsiteX225" fmla="*/ 129026 w 5563679"/>
              <a:gd name="connsiteY225" fmla="*/ 2844750 h 5550115"/>
              <a:gd name="connsiteX226" fmla="*/ 129027 w 5563679"/>
              <a:gd name="connsiteY226" fmla="*/ 2844749 h 5550115"/>
              <a:gd name="connsiteX227" fmla="*/ 0 w 5563679"/>
              <a:gd name="connsiteY227" fmla="*/ 2715722 h 5550115"/>
              <a:gd name="connsiteX228" fmla="*/ 0 w 5563679"/>
              <a:gd name="connsiteY228" fmla="*/ 2265528 h 5550115"/>
              <a:gd name="connsiteX229" fmla="*/ 0 w 5563679"/>
              <a:gd name="connsiteY229" fmla="*/ 546839 h 5550115"/>
              <a:gd name="connsiteX230" fmla="*/ 12233 w 5563679"/>
              <a:gd name="connsiteY230" fmla="*/ 526676 h 5550115"/>
              <a:gd name="connsiteX231" fmla="*/ 111797 w 5563679"/>
              <a:gd name="connsiteY231" fmla="*/ 479722 h 5550115"/>
              <a:gd name="connsiteX232" fmla="*/ 230684 w 5563679"/>
              <a:gd name="connsiteY232" fmla="*/ 558526 h 5550115"/>
              <a:gd name="connsiteX233" fmla="*/ 232874 w 5563679"/>
              <a:gd name="connsiteY233" fmla="*/ 569371 h 5550115"/>
              <a:gd name="connsiteX234" fmla="*/ 232874 w 5563679"/>
              <a:gd name="connsiteY234" fmla="*/ 722774 h 5550115"/>
              <a:gd name="connsiteX235" fmla="*/ 311677 w 5563679"/>
              <a:gd name="connsiteY235" fmla="*/ 841662 h 5550115"/>
              <a:gd name="connsiteX236" fmla="*/ 359747 w 5563679"/>
              <a:gd name="connsiteY236" fmla="*/ 851366 h 5550115"/>
              <a:gd name="connsiteX237" fmla="*/ 359747 w 5563679"/>
              <a:gd name="connsiteY237" fmla="*/ 852104 h 5550115"/>
              <a:gd name="connsiteX238" fmla="*/ 383227 w 5563679"/>
              <a:gd name="connsiteY238" fmla="*/ 854471 h 5550115"/>
              <a:gd name="connsiteX239" fmla="*/ 482956 w 5563679"/>
              <a:gd name="connsiteY239" fmla="*/ 940420 h 5550115"/>
              <a:gd name="connsiteX240" fmla="*/ 485160 w 5563679"/>
              <a:gd name="connsiteY240" fmla="*/ 952910 h 5550115"/>
              <a:gd name="connsiteX241" fmla="*/ 485160 w 5563679"/>
              <a:gd name="connsiteY241" fmla="*/ 1086818 h 5550115"/>
              <a:gd name="connsiteX242" fmla="*/ 614186 w 5563679"/>
              <a:gd name="connsiteY242" fmla="*/ 1215845 h 5550115"/>
              <a:gd name="connsiteX243" fmla="*/ 614185 w 5563679"/>
              <a:gd name="connsiteY243" fmla="*/ 1215844 h 5550115"/>
              <a:gd name="connsiteX244" fmla="*/ 743212 w 5563679"/>
              <a:gd name="connsiteY244" fmla="*/ 1086817 h 5550115"/>
              <a:gd name="connsiteX245" fmla="*/ 743212 w 5563679"/>
              <a:gd name="connsiteY245" fmla="*/ 721563 h 5550115"/>
              <a:gd name="connsiteX246" fmla="*/ 745416 w 5563679"/>
              <a:gd name="connsiteY246" fmla="*/ 709073 h 5550115"/>
              <a:gd name="connsiteX247" fmla="*/ 845145 w 5563679"/>
              <a:gd name="connsiteY247" fmla="*/ 623124 h 5550115"/>
              <a:gd name="connsiteX248" fmla="*/ 868625 w 5563679"/>
              <a:gd name="connsiteY248" fmla="*/ 620757 h 5550115"/>
              <a:gd name="connsiteX249" fmla="*/ 868625 w 5563679"/>
              <a:gd name="connsiteY249" fmla="*/ 620019 h 5550115"/>
              <a:gd name="connsiteX250" fmla="*/ 916695 w 5563679"/>
              <a:gd name="connsiteY250" fmla="*/ 610315 h 5550115"/>
              <a:gd name="connsiteX251" fmla="*/ 995498 w 5563679"/>
              <a:gd name="connsiteY251" fmla="*/ 491427 h 5550115"/>
              <a:gd name="connsiteX252" fmla="*/ 995498 w 5563679"/>
              <a:gd name="connsiteY252" fmla="*/ 115052 h 5550115"/>
              <a:gd name="connsiteX253" fmla="*/ 1003887 w 5563679"/>
              <a:gd name="connsiteY253" fmla="*/ 73502 h 5550115"/>
              <a:gd name="connsiteX254" fmla="*/ 1084406 w 5563679"/>
              <a:gd name="connsiteY254" fmla="*/ 499 h 5550115"/>
              <a:gd name="connsiteX255" fmla="*/ 1087705 w 5563679"/>
              <a:gd name="connsiteY255" fmla="*/ 0 h 5550115"/>
              <a:gd name="connsiteX0" fmla="*/ 1087705 w 5563679"/>
              <a:gd name="connsiteY0" fmla="*/ 0 h 5550115"/>
              <a:gd name="connsiteX1" fmla="*/ 1157844 w 5563679"/>
              <a:gd name="connsiteY1" fmla="*/ 0 h 5550115"/>
              <a:gd name="connsiteX2" fmla="*/ 1161143 w 5563679"/>
              <a:gd name="connsiteY2" fmla="*/ 499 h 5550115"/>
              <a:gd name="connsiteX3" fmla="*/ 1241661 w 5563679"/>
              <a:gd name="connsiteY3" fmla="*/ 73502 h 5550115"/>
              <a:gd name="connsiteX4" fmla="*/ 1244335 w 5563679"/>
              <a:gd name="connsiteY4" fmla="*/ 86745 h 5550115"/>
              <a:gd name="connsiteX5" fmla="*/ 1244335 w 5563679"/>
              <a:gd name="connsiteY5" fmla="*/ 147409 h 5550115"/>
              <a:gd name="connsiteX6" fmla="*/ 1373362 w 5563679"/>
              <a:gd name="connsiteY6" fmla="*/ 276436 h 5550115"/>
              <a:gd name="connsiteX7" fmla="*/ 1373361 w 5563679"/>
              <a:gd name="connsiteY7" fmla="*/ 276435 h 5550115"/>
              <a:gd name="connsiteX8" fmla="*/ 1390772 w 5563679"/>
              <a:gd name="connsiteY8" fmla="*/ 272920 h 5550115"/>
              <a:gd name="connsiteX9" fmla="*/ 1399039 w 5563679"/>
              <a:gd name="connsiteY9" fmla="*/ 274589 h 5550115"/>
              <a:gd name="connsiteX10" fmla="*/ 1399039 w 5563679"/>
              <a:gd name="connsiteY10" fmla="*/ 275327 h 5550115"/>
              <a:gd name="connsiteX11" fmla="*/ 1422519 w 5563679"/>
              <a:gd name="connsiteY11" fmla="*/ 277694 h 5550115"/>
              <a:gd name="connsiteX12" fmla="*/ 1522248 w 5563679"/>
              <a:gd name="connsiteY12" fmla="*/ 363643 h 5550115"/>
              <a:gd name="connsiteX13" fmla="*/ 1522268 w 5563679"/>
              <a:gd name="connsiteY13" fmla="*/ 363756 h 5550115"/>
              <a:gd name="connsiteX14" fmla="*/ 1522268 w 5563679"/>
              <a:gd name="connsiteY14" fmla="*/ 923549 h 5550115"/>
              <a:gd name="connsiteX15" fmla="*/ 1601071 w 5563679"/>
              <a:gd name="connsiteY15" fmla="*/ 1042437 h 5550115"/>
              <a:gd name="connsiteX16" fmla="*/ 1649141 w 5563679"/>
              <a:gd name="connsiteY16" fmla="*/ 1052141 h 5550115"/>
              <a:gd name="connsiteX17" fmla="*/ 1649141 w 5563679"/>
              <a:gd name="connsiteY17" fmla="*/ 1052879 h 5550115"/>
              <a:gd name="connsiteX18" fmla="*/ 1672621 w 5563679"/>
              <a:gd name="connsiteY18" fmla="*/ 1055246 h 5550115"/>
              <a:gd name="connsiteX19" fmla="*/ 1772350 w 5563679"/>
              <a:gd name="connsiteY19" fmla="*/ 1141195 h 5550115"/>
              <a:gd name="connsiteX20" fmla="*/ 1772601 w 5563679"/>
              <a:gd name="connsiteY20" fmla="*/ 1142618 h 5550115"/>
              <a:gd name="connsiteX21" fmla="*/ 1772601 w 5563679"/>
              <a:gd name="connsiteY21" fmla="*/ 1410943 h 5550115"/>
              <a:gd name="connsiteX22" fmla="*/ 1901628 w 5563679"/>
              <a:gd name="connsiteY22" fmla="*/ 1539970 h 5550115"/>
              <a:gd name="connsiteX23" fmla="*/ 1901627 w 5563679"/>
              <a:gd name="connsiteY23" fmla="*/ 1539969 h 5550115"/>
              <a:gd name="connsiteX24" fmla="*/ 2030654 w 5563679"/>
              <a:gd name="connsiteY24" fmla="*/ 1410942 h 5550115"/>
              <a:gd name="connsiteX25" fmla="*/ 2030654 w 5563679"/>
              <a:gd name="connsiteY25" fmla="*/ 1130923 h 5550115"/>
              <a:gd name="connsiteX26" fmla="*/ 2032657 w 5563679"/>
              <a:gd name="connsiteY26" fmla="*/ 1119572 h 5550115"/>
              <a:gd name="connsiteX27" fmla="*/ 2132386 w 5563679"/>
              <a:gd name="connsiteY27" fmla="*/ 1033623 h 5550115"/>
              <a:gd name="connsiteX28" fmla="*/ 2155866 w 5563679"/>
              <a:gd name="connsiteY28" fmla="*/ 1031256 h 5550115"/>
              <a:gd name="connsiteX29" fmla="*/ 2155866 w 5563679"/>
              <a:gd name="connsiteY29" fmla="*/ 1030518 h 5550115"/>
              <a:gd name="connsiteX30" fmla="*/ 2203936 w 5563679"/>
              <a:gd name="connsiteY30" fmla="*/ 1020814 h 5550115"/>
              <a:gd name="connsiteX31" fmla="*/ 2282739 w 5563679"/>
              <a:gd name="connsiteY31" fmla="*/ 901926 h 5550115"/>
              <a:gd name="connsiteX32" fmla="*/ 2282739 w 5563679"/>
              <a:gd name="connsiteY32" fmla="*/ 811796 h 5550115"/>
              <a:gd name="connsiteX33" fmla="*/ 2291128 w 5563679"/>
              <a:gd name="connsiteY33" fmla="*/ 770246 h 5550115"/>
              <a:gd name="connsiteX34" fmla="*/ 2410015 w 5563679"/>
              <a:gd name="connsiteY34" fmla="*/ 691442 h 5550115"/>
              <a:gd name="connsiteX35" fmla="*/ 2528902 w 5563679"/>
              <a:gd name="connsiteY35" fmla="*/ 770246 h 5550115"/>
              <a:gd name="connsiteX36" fmla="*/ 2531092 w 5563679"/>
              <a:gd name="connsiteY36" fmla="*/ 781090 h 5550115"/>
              <a:gd name="connsiteX37" fmla="*/ 2531092 w 5563679"/>
              <a:gd name="connsiteY37" fmla="*/ 1021960 h 5550115"/>
              <a:gd name="connsiteX38" fmla="*/ 2609895 w 5563679"/>
              <a:gd name="connsiteY38" fmla="*/ 1140848 h 5550115"/>
              <a:gd name="connsiteX39" fmla="*/ 2657965 w 5563679"/>
              <a:gd name="connsiteY39" fmla="*/ 1150552 h 5550115"/>
              <a:gd name="connsiteX40" fmla="*/ 2657965 w 5563679"/>
              <a:gd name="connsiteY40" fmla="*/ 1151290 h 5550115"/>
              <a:gd name="connsiteX41" fmla="*/ 2681445 w 5563679"/>
              <a:gd name="connsiteY41" fmla="*/ 1153657 h 5550115"/>
              <a:gd name="connsiteX42" fmla="*/ 2781174 w 5563679"/>
              <a:gd name="connsiteY42" fmla="*/ 1239606 h 5550115"/>
              <a:gd name="connsiteX43" fmla="*/ 2781426 w 5563679"/>
              <a:gd name="connsiteY43" fmla="*/ 1241035 h 5550115"/>
              <a:gd name="connsiteX44" fmla="*/ 2781426 w 5563679"/>
              <a:gd name="connsiteY44" fmla="*/ 1345676 h 5550115"/>
              <a:gd name="connsiteX45" fmla="*/ 2910453 w 5563679"/>
              <a:gd name="connsiteY45" fmla="*/ 1474703 h 5550115"/>
              <a:gd name="connsiteX46" fmla="*/ 2910452 w 5563679"/>
              <a:gd name="connsiteY46" fmla="*/ 1474702 h 5550115"/>
              <a:gd name="connsiteX47" fmla="*/ 3039479 w 5563679"/>
              <a:gd name="connsiteY47" fmla="*/ 1345675 h 5550115"/>
              <a:gd name="connsiteX48" fmla="*/ 3039479 w 5563679"/>
              <a:gd name="connsiteY48" fmla="*/ 0 h 5550115"/>
              <a:gd name="connsiteX49" fmla="*/ 3039480 w 5563679"/>
              <a:gd name="connsiteY49" fmla="*/ 1362198 h 5550115"/>
              <a:gd name="connsiteX50" fmla="*/ 3049618 w 5563679"/>
              <a:gd name="connsiteY50" fmla="*/ 1311979 h 5550115"/>
              <a:gd name="connsiteX51" fmla="*/ 3168506 w 5563679"/>
              <a:gd name="connsiteY51" fmla="*/ 1233175 h 5550115"/>
              <a:gd name="connsiteX52" fmla="*/ 3287393 w 5563679"/>
              <a:gd name="connsiteY52" fmla="*/ 1311979 h 5550115"/>
              <a:gd name="connsiteX53" fmla="*/ 3297157 w 5563679"/>
              <a:gd name="connsiteY53" fmla="*/ 1360339 h 5550115"/>
              <a:gd name="connsiteX54" fmla="*/ 3297157 w 5563679"/>
              <a:gd name="connsiteY54" fmla="*/ 1946741 h 5550115"/>
              <a:gd name="connsiteX55" fmla="*/ 3426184 w 5563679"/>
              <a:gd name="connsiteY55" fmla="*/ 2075768 h 5550115"/>
              <a:gd name="connsiteX56" fmla="*/ 3426183 w 5563679"/>
              <a:gd name="connsiteY56" fmla="*/ 2075767 h 5550115"/>
              <a:gd name="connsiteX57" fmla="*/ 3555210 w 5563679"/>
              <a:gd name="connsiteY57" fmla="*/ 1946740 h 5550115"/>
              <a:gd name="connsiteX58" fmla="*/ 3555211 w 5563679"/>
              <a:gd name="connsiteY58" fmla="*/ 1049778 h 5550115"/>
              <a:gd name="connsiteX59" fmla="*/ 3565349 w 5563679"/>
              <a:gd name="connsiteY59" fmla="*/ 999559 h 5550115"/>
              <a:gd name="connsiteX60" fmla="*/ 3684237 w 5563679"/>
              <a:gd name="connsiteY60" fmla="*/ 920755 h 5550115"/>
              <a:gd name="connsiteX61" fmla="*/ 3803124 w 5563679"/>
              <a:gd name="connsiteY61" fmla="*/ 999559 h 5550115"/>
              <a:gd name="connsiteX62" fmla="*/ 3806722 w 5563679"/>
              <a:gd name="connsiteY62" fmla="*/ 1017378 h 5550115"/>
              <a:gd name="connsiteX63" fmla="*/ 3806722 w 5563679"/>
              <a:gd name="connsiteY63" fmla="*/ 1326324 h 5550115"/>
              <a:gd name="connsiteX64" fmla="*/ 3935749 w 5563679"/>
              <a:gd name="connsiteY64" fmla="*/ 1455351 h 5550115"/>
              <a:gd name="connsiteX65" fmla="*/ 3935748 w 5563679"/>
              <a:gd name="connsiteY65" fmla="*/ 1455350 h 5550115"/>
              <a:gd name="connsiteX66" fmla="*/ 4064775 w 5563679"/>
              <a:gd name="connsiteY66" fmla="*/ 1326323 h 5550115"/>
              <a:gd name="connsiteX67" fmla="*/ 4064775 w 5563679"/>
              <a:gd name="connsiteY67" fmla="*/ 1279585 h 5550115"/>
              <a:gd name="connsiteX68" fmla="*/ 4083444 w 5563679"/>
              <a:gd name="connsiteY68" fmla="*/ 1247043 h 5550115"/>
              <a:gd name="connsiteX69" fmla="*/ 4160509 w 5563679"/>
              <a:gd name="connsiteY69" fmla="*/ 1200599 h 5550115"/>
              <a:gd name="connsiteX70" fmla="*/ 4183989 w 5563679"/>
              <a:gd name="connsiteY70" fmla="*/ 1198232 h 5550115"/>
              <a:gd name="connsiteX71" fmla="*/ 4183989 w 5563679"/>
              <a:gd name="connsiteY71" fmla="*/ 1197494 h 5550115"/>
              <a:gd name="connsiteX72" fmla="*/ 4232059 w 5563679"/>
              <a:gd name="connsiteY72" fmla="*/ 1187790 h 5550115"/>
              <a:gd name="connsiteX73" fmla="*/ 4310862 w 5563679"/>
              <a:gd name="connsiteY73" fmla="*/ 1068902 h 5550115"/>
              <a:gd name="connsiteX74" fmla="*/ 4310862 w 5563679"/>
              <a:gd name="connsiteY74" fmla="*/ 954918 h 5550115"/>
              <a:gd name="connsiteX75" fmla="*/ 4319251 w 5563679"/>
              <a:gd name="connsiteY75" fmla="*/ 913368 h 5550115"/>
              <a:gd name="connsiteX76" fmla="*/ 4438138 w 5563679"/>
              <a:gd name="connsiteY76" fmla="*/ 834564 h 5550115"/>
              <a:gd name="connsiteX77" fmla="*/ 4557025 w 5563679"/>
              <a:gd name="connsiteY77" fmla="*/ 913368 h 5550115"/>
              <a:gd name="connsiteX78" fmla="*/ 4559215 w 5563679"/>
              <a:gd name="connsiteY78" fmla="*/ 924213 h 5550115"/>
              <a:gd name="connsiteX79" fmla="*/ 4559215 w 5563679"/>
              <a:gd name="connsiteY79" fmla="*/ 1077616 h 5550115"/>
              <a:gd name="connsiteX80" fmla="*/ 4638018 w 5563679"/>
              <a:gd name="connsiteY80" fmla="*/ 1196504 h 5550115"/>
              <a:gd name="connsiteX81" fmla="*/ 4686088 w 5563679"/>
              <a:gd name="connsiteY81" fmla="*/ 1206208 h 5550115"/>
              <a:gd name="connsiteX82" fmla="*/ 4686088 w 5563679"/>
              <a:gd name="connsiteY82" fmla="*/ 1206946 h 5550115"/>
              <a:gd name="connsiteX83" fmla="*/ 4709568 w 5563679"/>
              <a:gd name="connsiteY83" fmla="*/ 1209313 h 5550115"/>
              <a:gd name="connsiteX84" fmla="*/ 4809296 w 5563679"/>
              <a:gd name="connsiteY84" fmla="*/ 1295262 h 5550115"/>
              <a:gd name="connsiteX85" fmla="*/ 4811500 w 5563679"/>
              <a:gd name="connsiteY85" fmla="*/ 1307752 h 5550115"/>
              <a:gd name="connsiteX86" fmla="*/ 4811500 w 5563679"/>
              <a:gd name="connsiteY86" fmla="*/ 1441660 h 5550115"/>
              <a:gd name="connsiteX87" fmla="*/ 4940527 w 5563679"/>
              <a:gd name="connsiteY87" fmla="*/ 1570687 h 5550115"/>
              <a:gd name="connsiteX88" fmla="*/ 4940526 w 5563679"/>
              <a:gd name="connsiteY88" fmla="*/ 1570686 h 5550115"/>
              <a:gd name="connsiteX89" fmla="*/ 5069553 w 5563679"/>
              <a:gd name="connsiteY89" fmla="*/ 1441659 h 5550115"/>
              <a:gd name="connsiteX90" fmla="*/ 5069553 w 5563679"/>
              <a:gd name="connsiteY90" fmla="*/ 1076405 h 5550115"/>
              <a:gd name="connsiteX91" fmla="*/ 5071757 w 5563679"/>
              <a:gd name="connsiteY91" fmla="*/ 1063915 h 5550115"/>
              <a:gd name="connsiteX92" fmla="*/ 5171486 w 5563679"/>
              <a:gd name="connsiteY92" fmla="*/ 977966 h 5550115"/>
              <a:gd name="connsiteX93" fmla="*/ 5194966 w 5563679"/>
              <a:gd name="connsiteY93" fmla="*/ 975599 h 5550115"/>
              <a:gd name="connsiteX94" fmla="*/ 5194966 w 5563679"/>
              <a:gd name="connsiteY94" fmla="*/ 974861 h 5550115"/>
              <a:gd name="connsiteX95" fmla="*/ 5243036 w 5563679"/>
              <a:gd name="connsiteY95" fmla="*/ 965157 h 5550115"/>
              <a:gd name="connsiteX96" fmla="*/ 5321839 w 5563679"/>
              <a:gd name="connsiteY96" fmla="*/ 846269 h 5550115"/>
              <a:gd name="connsiteX97" fmla="*/ 5321839 w 5563679"/>
              <a:gd name="connsiteY97" fmla="*/ 469894 h 5550115"/>
              <a:gd name="connsiteX98" fmla="*/ 5330228 w 5563679"/>
              <a:gd name="connsiteY98" fmla="*/ 428344 h 5550115"/>
              <a:gd name="connsiteX99" fmla="*/ 5449115 w 5563679"/>
              <a:gd name="connsiteY99" fmla="*/ 349540 h 5550115"/>
              <a:gd name="connsiteX100" fmla="*/ 5548678 w 5563679"/>
              <a:gd name="connsiteY100" fmla="*/ 396494 h 5550115"/>
              <a:gd name="connsiteX101" fmla="*/ 5562692 w 5563679"/>
              <a:gd name="connsiteY101" fmla="*/ 419592 h 5550115"/>
              <a:gd name="connsiteX102" fmla="*/ 5562692 w 5563679"/>
              <a:gd name="connsiteY102" fmla="*/ 2265528 h 5550115"/>
              <a:gd name="connsiteX103" fmla="*/ 5563679 w 5563679"/>
              <a:gd name="connsiteY103" fmla="*/ 2265528 h 5550115"/>
              <a:gd name="connsiteX104" fmla="*/ 5563679 w 5563679"/>
              <a:gd name="connsiteY104" fmla="*/ 3341998 h 5550115"/>
              <a:gd name="connsiteX105" fmla="*/ 5484876 w 5563679"/>
              <a:gd name="connsiteY105" fmla="*/ 3460886 h 5550115"/>
              <a:gd name="connsiteX106" fmla="*/ 5436806 w 5563679"/>
              <a:gd name="connsiteY106" fmla="*/ 3470590 h 5550115"/>
              <a:gd name="connsiteX107" fmla="*/ 5436806 w 5563679"/>
              <a:gd name="connsiteY107" fmla="*/ 3471328 h 5550115"/>
              <a:gd name="connsiteX108" fmla="*/ 5413326 w 5563679"/>
              <a:gd name="connsiteY108" fmla="*/ 3473695 h 5550115"/>
              <a:gd name="connsiteX109" fmla="*/ 5336262 w 5563679"/>
              <a:gd name="connsiteY109" fmla="*/ 3520139 h 5550115"/>
              <a:gd name="connsiteX110" fmla="*/ 5315097 w 5563679"/>
              <a:gd name="connsiteY110" fmla="*/ 3557030 h 5550115"/>
              <a:gd name="connsiteX111" fmla="*/ 5315097 w 5563679"/>
              <a:gd name="connsiteY111" fmla="*/ 3620344 h 5550115"/>
              <a:gd name="connsiteX112" fmla="*/ 5236294 w 5563679"/>
              <a:gd name="connsiteY112" fmla="*/ 3739232 h 5550115"/>
              <a:gd name="connsiteX113" fmla="*/ 5188224 w 5563679"/>
              <a:gd name="connsiteY113" fmla="*/ 3748936 h 5550115"/>
              <a:gd name="connsiteX114" fmla="*/ 5188224 w 5563679"/>
              <a:gd name="connsiteY114" fmla="*/ 3749674 h 5550115"/>
              <a:gd name="connsiteX115" fmla="*/ 5164744 w 5563679"/>
              <a:gd name="connsiteY115" fmla="*/ 3752041 h 5550115"/>
              <a:gd name="connsiteX116" fmla="*/ 5065015 w 5563679"/>
              <a:gd name="connsiteY116" fmla="*/ 3837990 h 5550115"/>
              <a:gd name="connsiteX117" fmla="*/ 5064995 w 5563679"/>
              <a:gd name="connsiteY117" fmla="*/ 3838103 h 5550115"/>
              <a:gd name="connsiteX118" fmla="*/ 5064995 w 5563679"/>
              <a:gd name="connsiteY118" fmla="*/ 4397896 h 5550115"/>
              <a:gd name="connsiteX119" fmla="*/ 4986192 w 5563679"/>
              <a:gd name="connsiteY119" fmla="*/ 4516784 h 5550115"/>
              <a:gd name="connsiteX120" fmla="*/ 4938122 w 5563679"/>
              <a:gd name="connsiteY120" fmla="*/ 4526488 h 5550115"/>
              <a:gd name="connsiteX121" fmla="*/ 4938122 w 5563679"/>
              <a:gd name="connsiteY121" fmla="*/ 4527226 h 5550115"/>
              <a:gd name="connsiteX122" fmla="*/ 4914642 w 5563679"/>
              <a:gd name="connsiteY122" fmla="*/ 4529593 h 5550115"/>
              <a:gd name="connsiteX123" fmla="*/ 4814913 w 5563679"/>
              <a:gd name="connsiteY123" fmla="*/ 4615542 h 5550115"/>
              <a:gd name="connsiteX124" fmla="*/ 4814662 w 5563679"/>
              <a:gd name="connsiteY124" fmla="*/ 4616965 h 5550115"/>
              <a:gd name="connsiteX125" fmla="*/ 4814662 w 5563679"/>
              <a:gd name="connsiteY125" fmla="*/ 4885290 h 5550115"/>
              <a:gd name="connsiteX126" fmla="*/ 4685635 w 5563679"/>
              <a:gd name="connsiteY126" fmla="*/ 5014317 h 5550115"/>
              <a:gd name="connsiteX127" fmla="*/ 4685636 w 5563679"/>
              <a:gd name="connsiteY127" fmla="*/ 5014316 h 5550115"/>
              <a:gd name="connsiteX128" fmla="*/ 4556609 w 5563679"/>
              <a:gd name="connsiteY128" fmla="*/ 4885289 h 5550115"/>
              <a:gd name="connsiteX129" fmla="*/ 4556609 w 5563679"/>
              <a:gd name="connsiteY129" fmla="*/ 4605270 h 5550115"/>
              <a:gd name="connsiteX130" fmla="*/ 4554606 w 5563679"/>
              <a:gd name="connsiteY130" fmla="*/ 4593919 h 5550115"/>
              <a:gd name="connsiteX131" fmla="*/ 4454877 w 5563679"/>
              <a:gd name="connsiteY131" fmla="*/ 4507970 h 5550115"/>
              <a:gd name="connsiteX132" fmla="*/ 4431397 w 5563679"/>
              <a:gd name="connsiteY132" fmla="*/ 4505603 h 5550115"/>
              <a:gd name="connsiteX133" fmla="*/ 4431397 w 5563679"/>
              <a:gd name="connsiteY133" fmla="*/ 4504865 h 5550115"/>
              <a:gd name="connsiteX134" fmla="*/ 4383327 w 5563679"/>
              <a:gd name="connsiteY134" fmla="*/ 4495161 h 5550115"/>
              <a:gd name="connsiteX135" fmla="*/ 4304524 w 5563679"/>
              <a:gd name="connsiteY135" fmla="*/ 4376273 h 5550115"/>
              <a:gd name="connsiteX136" fmla="*/ 4304524 w 5563679"/>
              <a:gd name="connsiteY136" fmla="*/ 4286143 h 5550115"/>
              <a:gd name="connsiteX137" fmla="*/ 4296135 w 5563679"/>
              <a:gd name="connsiteY137" fmla="*/ 4244593 h 5550115"/>
              <a:gd name="connsiteX138" fmla="*/ 4177248 w 5563679"/>
              <a:gd name="connsiteY138" fmla="*/ 4165789 h 5550115"/>
              <a:gd name="connsiteX139" fmla="*/ 4058361 w 5563679"/>
              <a:gd name="connsiteY139" fmla="*/ 4244593 h 5550115"/>
              <a:gd name="connsiteX140" fmla="*/ 4056171 w 5563679"/>
              <a:gd name="connsiteY140" fmla="*/ 4255437 h 5550115"/>
              <a:gd name="connsiteX141" fmla="*/ 4056171 w 5563679"/>
              <a:gd name="connsiteY141" fmla="*/ 4496307 h 5550115"/>
              <a:gd name="connsiteX142" fmla="*/ 3977368 w 5563679"/>
              <a:gd name="connsiteY142" fmla="*/ 4615195 h 5550115"/>
              <a:gd name="connsiteX143" fmla="*/ 3929298 w 5563679"/>
              <a:gd name="connsiteY143" fmla="*/ 4624899 h 5550115"/>
              <a:gd name="connsiteX144" fmla="*/ 3929298 w 5563679"/>
              <a:gd name="connsiteY144" fmla="*/ 4625637 h 5550115"/>
              <a:gd name="connsiteX145" fmla="*/ 3905818 w 5563679"/>
              <a:gd name="connsiteY145" fmla="*/ 4628004 h 5550115"/>
              <a:gd name="connsiteX146" fmla="*/ 3806089 w 5563679"/>
              <a:gd name="connsiteY146" fmla="*/ 4713953 h 5550115"/>
              <a:gd name="connsiteX147" fmla="*/ 3805837 w 5563679"/>
              <a:gd name="connsiteY147" fmla="*/ 4715382 h 5550115"/>
              <a:gd name="connsiteX148" fmla="*/ 3805837 w 5563679"/>
              <a:gd name="connsiteY148" fmla="*/ 4820023 h 5550115"/>
              <a:gd name="connsiteX149" fmla="*/ 3676810 w 5563679"/>
              <a:gd name="connsiteY149" fmla="*/ 4949050 h 5550115"/>
              <a:gd name="connsiteX150" fmla="*/ 3676811 w 5563679"/>
              <a:gd name="connsiteY150" fmla="*/ 4949049 h 5550115"/>
              <a:gd name="connsiteX151" fmla="*/ 3547784 w 5563679"/>
              <a:gd name="connsiteY151" fmla="*/ 4820022 h 5550115"/>
              <a:gd name="connsiteX152" fmla="*/ 3547784 w 5563679"/>
              <a:gd name="connsiteY152" fmla="*/ 2265528 h 5550115"/>
              <a:gd name="connsiteX153" fmla="*/ 3547783 w 5563679"/>
              <a:gd name="connsiteY153" fmla="*/ 4836545 h 5550115"/>
              <a:gd name="connsiteX154" fmla="*/ 3537645 w 5563679"/>
              <a:gd name="connsiteY154" fmla="*/ 4786326 h 5550115"/>
              <a:gd name="connsiteX155" fmla="*/ 3418757 w 5563679"/>
              <a:gd name="connsiteY155" fmla="*/ 4707522 h 5550115"/>
              <a:gd name="connsiteX156" fmla="*/ 3299870 w 5563679"/>
              <a:gd name="connsiteY156" fmla="*/ 4786326 h 5550115"/>
              <a:gd name="connsiteX157" fmla="*/ 3290106 w 5563679"/>
              <a:gd name="connsiteY157" fmla="*/ 4834686 h 5550115"/>
              <a:gd name="connsiteX158" fmla="*/ 3290106 w 5563679"/>
              <a:gd name="connsiteY158" fmla="*/ 5421088 h 5550115"/>
              <a:gd name="connsiteX159" fmla="*/ 3161079 w 5563679"/>
              <a:gd name="connsiteY159" fmla="*/ 5550115 h 5550115"/>
              <a:gd name="connsiteX160" fmla="*/ 3161080 w 5563679"/>
              <a:gd name="connsiteY160" fmla="*/ 5550114 h 5550115"/>
              <a:gd name="connsiteX161" fmla="*/ 3032053 w 5563679"/>
              <a:gd name="connsiteY161" fmla="*/ 5421087 h 5550115"/>
              <a:gd name="connsiteX162" fmla="*/ 3032053 w 5563679"/>
              <a:gd name="connsiteY162" fmla="*/ 2265528 h 5550115"/>
              <a:gd name="connsiteX163" fmla="*/ 3032052 w 5563679"/>
              <a:gd name="connsiteY163" fmla="*/ 4524125 h 5550115"/>
              <a:gd name="connsiteX164" fmla="*/ 3021914 w 5563679"/>
              <a:gd name="connsiteY164" fmla="*/ 4473906 h 5550115"/>
              <a:gd name="connsiteX165" fmla="*/ 2903026 w 5563679"/>
              <a:gd name="connsiteY165" fmla="*/ 4395102 h 5550115"/>
              <a:gd name="connsiteX166" fmla="*/ 2784139 w 5563679"/>
              <a:gd name="connsiteY166" fmla="*/ 4473906 h 5550115"/>
              <a:gd name="connsiteX167" fmla="*/ 2780541 w 5563679"/>
              <a:gd name="connsiteY167" fmla="*/ 4491725 h 5550115"/>
              <a:gd name="connsiteX168" fmla="*/ 2780541 w 5563679"/>
              <a:gd name="connsiteY168" fmla="*/ 4800671 h 5550115"/>
              <a:gd name="connsiteX169" fmla="*/ 2651514 w 5563679"/>
              <a:gd name="connsiteY169" fmla="*/ 4929698 h 5550115"/>
              <a:gd name="connsiteX170" fmla="*/ 2651515 w 5563679"/>
              <a:gd name="connsiteY170" fmla="*/ 4929697 h 5550115"/>
              <a:gd name="connsiteX171" fmla="*/ 2522488 w 5563679"/>
              <a:gd name="connsiteY171" fmla="*/ 4800670 h 5550115"/>
              <a:gd name="connsiteX172" fmla="*/ 2522488 w 5563679"/>
              <a:gd name="connsiteY172" fmla="*/ 4753932 h 5550115"/>
              <a:gd name="connsiteX173" fmla="*/ 2503819 w 5563679"/>
              <a:gd name="connsiteY173" fmla="*/ 4721390 h 5550115"/>
              <a:gd name="connsiteX174" fmla="*/ 2426754 w 5563679"/>
              <a:gd name="connsiteY174" fmla="*/ 4674946 h 5550115"/>
              <a:gd name="connsiteX175" fmla="*/ 2403274 w 5563679"/>
              <a:gd name="connsiteY175" fmla="*/ 4672579 h 5550115"/>
              <a:gd name="connsiteX176" fmla="*/ 2403274 w 5563679"/>
              <a:gd name="connsiteY176" fmla="*/ 4671841 h 5550115"/>
              <a:gd name="connsiteX177" fmla="*/ 2355204 w 5563679"/>
              <a:gd name="connsiteY177" fmla="*/ 4662137 h 5550115"/>
              <a:gd name="connsiteX178" fmla="*/ 2276401 w 5563679"/>
              <a:gd name="connsiteY178" fmla="*/ 4543249 h 5550115"/>
              <a:gd name="connsiteX179" fmla="*/ 2276401 w 5563679"/>
              <a:gd name="connsiteY179" fmla="*/ 4429265 h 5550115"/>
              <a:gd name="connsiteX180" fmla="*/ 2268012 w 5563679"/>
              <a:gd name="connsiteY180" fmla="*/ 4387715 h 5550115"/>
              <a:gd name="connsiteX181" fmla="*/ 2149125 w 5563679"/>
              <a:gd name="connsiteY181" fmla="*/ 4308911 h 5550115"/>
              <a:gd name="connsiteX182" fmla="*/ 2030238 w 5563679"/>
              <a:gd name="connsiteY182" fmla="*/ 4387715 h 5550115"/>
              <a:gd name="connsiteX183" fmla="*/ 2028048 w 5563679"/>
              <a:gd name="connsiteY183" fmla="*/ 4398560 h 5550115"/>
              <a:gd name="connsiteX184" fmla="*/ 2028048 w 5563679"/>
              <a:gd name="connsiteY184" fmla="*/ 4551963 h 5550115"/>
              <a:gd name="connsiteX185" fmla="*/ 1949245 w 5563679"/>
              <a:gd name="connsiteY185" fmla="*/ 4670851 h 5550115"/>
              <a:gd name="connsiteX186" fmla="*/ 1901175 w 5563679"/>
              <a:gd name="connsiteY186" fmla="*/ 4680555 h 5550115"/>
              <a:gd name="connsiteX187" fmla="*/ 1901175 w 5563679"/>
              <a:gd name="connsiteY187" fmla="*/ 4681293 h 5550115"/>
              <a:gd name="connsiteX188" fmla="*/ 1877695 w 5563679"/>
              <a:gd name="connsiteY188" fmla="*/ 4683660 h 5550115"/>
              <a:gd name="connsiteX189" fmla="*/ 1777966 w 5563679"/>
              <a:gd name="connsiteY189" fmla="*/ 4769609 h 5550115"/>
              <a:gd name="connsiteX190" fmla="*/ 1775762 w 5563679"/>
              <a:gd name="connsiteY190" fmla="*/ 4782099 h 5550115"/>
              <a:gd name="connsiteX191" fmla="*/ 1775762 w 5563679"/>
              <a:gd name="connsiteY191" fmla="*/ 4916007 h 5550115"/>
              <a:gd name="connsiteX192" fmla="*/ 1646735 w 5563679"/>
              <a:gd name="connsiteY192" fmla="*/ 5045034 h 5550115"/>
              <a:gd name="connsiteX193" fmla="*/ 1646736 w 5563679"/>
              <a:gd name="connsiteY193" fmla="*/ 5045033 h 5550115"/>
              <a:gd name="connsiteX194" fmla="*/ 1517709 w 5563679"/>
              <a:gd name="connsiteY194" fmla="*/ 4916006 h 5550115"/>
              <a:gd name="connsiteX195" fmla="*/ 1517709 w 5563679"/>
              <a:gd name="connsiteY195" fmla="*/ 4550752 h 5550115"/>
              <a:gd name="connsiteX196" fmla="*/ 1515505 w 5563679"/>
              <a:gd name="connsiteY196" fmla="*/ 4538262 h 5550115"/>
              <a:gd name="connsiteX197" fmla="*/ 1415776 w 5563679"/>
              <a:gd name="connsiteY197" fmla="*/ 4452313 h 5550115"/>
              <a:gd name="connsiteX198" fmla="*/ 1392296 w 5563679"/>
              <a:gd name="connsiteY198" fmla="*/ 4449946 h 5550115"/>
              <a:gd name="connsiteX199" fmla="*/ 1392296 w 5563679"/>
              <a:gd name="connsiteY199" fmla="*/ 4449208 h 5550115"/>
              <a:gd name="connsiteX200" fmla="*/ 1344226 w 5563679"/>
              <a:gd name="connsiteY200" fmla="*/ 4439504 h 5550115"/>
              <a:gd name="connsiteX201" fmla="*/ 1265423 w 5563679"/>
              <a:gd name="connsiteY201" fmla="*/ 4320616 h 5550115"/>
              <a:gd name="connsiteX202" fmla="*/ 1265423 w 5563679"/>
              <a:gd name="connsiteY202" fmla="*/ 3944241 h 5550115"/>
              <a:gd name="connsiteX203" fmla="*/ 1257034 w 5563679"/>
              <a:gd name="connsiteY203" fmla="*/ 3902691 h 5550115"/>
              <a:gd name="connsiteX204" fmla="*/ 1138147 w 5563679"/>
              <a:gd name="connsiteY204" fmla="*/ 3823887 h 5550115"/>
              <a:gd name="connsiteX205" fmla="*/ 1019260 w 5563679"/>
              <a:gd name="connsiteY205" fmla="*/ 3902691 h 5550115"/>
              <a:gd name="connsiteX206" fmla="*/ 1016586 w 5563679"/>
              <a:gd name="connsiteY206" fmla="*/ 3915934 h 5550115"/>
              <a:gd name="connsiteX207" fmla="*/ 1016586 w 5563679"/>
              <a:gd name="connsiteY207" fmla="*/ 3976598 h 5550115"/>
              <a:gd name="connsiteX208" fmla="*/ 887559 w 5563679"/>
              <a:gd name="connsiteY208" fmla="*/ 4105625 h 5550115"/>
              <a:gd name="connsiteX209" fmla="*/ 887560 w 5563679"/>
              <a:gd name="connsiteY209" fmla="*/ 4105624 h 5550115"/>
              <a:gd name="connsiteX210" fmla="*/ 758533 w 5563679"/>
              <a:gd name="connsiteY210" fmla="*/ 3976597 h 5550115"/>
              <a:gd name="connsiteX211" fmla="*/ 758533 w 5563679"/>
              <a:gd name="connsiteY211" fmla="*/ 3835817 h 5550115"/>
              <a:gd name="connsiteX212" fmla="*/ 737116 w 5563679"/>
              <a:gd name="connsiteY212" fmla="*/ 3798485 h 5550115"/>
              <a:gd name="connsiteX213" fmla="*/ 660051 w 5563679"/>
              <a:gd name="connsiteY213" fmla="*/ 3752041 h 5550115"/>
              <a:gd name="connsiteX214" fmla="*/ 636571 w 5563679"/>
              <a:gd name="connsiteY214" fmla="*/ 3749674 h 5550115"/>
              <a:gd name="connsiteX215" fmla="*/ 636571 w 5563679"/>
              <a:gd name="connsiteY215" fmla="*/ 3748936 h 5550115"/>
              <a:gd name="connsiteX216" fmla="*/ 588501 w 5563679"/>
              <a:gd name="connsiteY216" fmla="*/ 3739232 h 5550115"/>
              <a:gd name="connsiteX217" fmla="*/ 509698 w 5563679"/>
              <a:gd name="connsiteY217" fmla="*/ 3620344 h 5550115"/>
              <a:gd name="connsiteX218" fmla="*/ 509698 w 5563679"/>
              <a:gd name="connsiteY218" fmla="*/ 2675086 h 5550115"/>
              <a:gd name="connsiteX219" fmla="*/ 501309 w 5563679"/>
              <a:gd name="connsiteY219" fmla="*/ 2633537 h 5550115"/>
              <a:gd name="connsiteX220" fmla="*/ 382422 w 5563679"/>
              <a:gd name="connsiteY220" fmla="*/ 2554733 h 5550115"/>
              <a:gd name="connsiteX221" fmla="*/ 263535 w 5563679"/>
              <a:gd name="connsiteY221" fmla="*/ 2633537 h 5550115"/>
              <a:gd name="connsiteX222" fmla="*/ 258053 w 5563679"/>
              <a:gd name="connsiteY222" fmla="*/ 2660688 h 5550115"/>
              <a:gd name="connsiteX223" fmla="*/ 258053 w 5563679"/>
              <a:gd name="connsiteY223" fmla="*/ 2715723 h 5550115"/>
              <a:gd name="connsiteX224" fmla="*/ 129026 w 5563679"/>
              <a:gd name="connsiteY224" fmla="*/ 2844750 h 5550115"/>
              <a:gd name="connsiteX225" fmla="*/ 129027 w 5563679"/>
              <a:gd name="connsiteY225" fmla="*/ 2844749 h 5550115"/>
              <a:gd name="connsiteX226" fmla="*/ 0 w 5563679"/>
              <a:gd name="connsiteY226" fmla="*/ 2715722 h 5550115"/>
              <a:gd name="connsiteX227" fmla="*/ 0 w 5563679"/>
              <a:gd name="connsiteY227" fmla="*/ 2265528 h 5550115"/>
              <a:gd name="connsiteX228" fmla="*/ 0 w 5563679"/>
              <a:gd name="connsiteY228" fmla="*/ 546839 h 5550115"/>
              <a:gd name="connsiteX229" fmla="*/ 12233 w 5563679"/>
              <a:gd name="connsiteY229" fmla="*/ 526676 h 5550115"/>
              <a:gd name="connsiteX230" fmla="*/ 111797 w 5563679"/>
              <a:gd name="connsiteY230" fmla="*/ 479722 h 5550115"/>
              <a:gd name="connsiteX231" fmla="*/ 230684 w 5563679"/>
              <a:gd name="connsiteY231" fmla="*/ 558526 h 5550115"/>
              <a:gd name="connsiteX232" fmla="*/ 232874 w 5563679"/>
              <a:gd name="connsiteY232" fmla="*/ 569371 h 5550115"/>
              <a:gd name="connsiteX233" fmla="*/ 232874 w 5563679"/>
              <a:gd name="connsiteY233" fmla="*/ 722774 h 5550115"/>
              <a:gd name="connsiteX234" fmla="*/ 311677 w 5563679"/>
              <a:gd name="connsiteY234" fmla="*/ 841662 h 5550115"/>
              <a:gd name="connsiteX235" fmla="*/ 359747 w 5563679"/>
              <a:gd name="connsiteY235" fmla="*/ 851366 h 5550115"/>
              <a:gd name="connsiteX236" fmla="*/ 359747 w 5563679"/>
              <a:gd name="connsiteY236" fmla="*/ 852104 h 5550115"/>
              <a:gd name="connsiteX237" fmla="*/ 383227 w 5563679"/>
              <a:gd name="connsiteY237" fmla="*/ 854471 h 5550115"/>
              <a:gd name="connsiteX238" fmla="*/ 482956 w 5563679"/>
              <a:gd name="connsiteY238" fmla="*/ 940420 h 5550115"/>
              <a:gd name="connsiteX239" fmla="*/ 485160 w 5563679"/>
              <a:gd name="connsiteY239" fmla="*/ 952910 h 5550115"/>
              <a:gd name="connsiteX240" fmla="*/ 485160 w 5563679"/>
              <a:gd name="connsiteY240" fmla="*/ 1086818 h 5550115"/>
              <a:gd name="connsiteX241" fmla="*/ 614186 w 5563679"/>
              <a:gd name="connsiteY241" fmla="*/ 1215845 h 5550115"/>
              <a:gd name="connsiteX242" fmla="*/ 614185 w 5563679"/>
              <a:gd name="connsiteY242" fmla="*/ 1215844 h 5550115"/>
              <a:gd name="connsiteX243" fmla="*/ 743212 w 5563679"/>
              <a:gd name="connsiteY243" fmla="*/ 1086817 h 5550115"/>
              <a:gd name="connsiteX244" fmla="*/ 743212 w 5563679"/>
              <a:gd name="connsiteY244" fmla="*/ 721563 h 5550115"/>
              <a:gd name="connsiteX245" fmla="*/ 745416 w 5563679"/>
              <a:gd name="connsiteY245" fmla="*/ 709073 h 5550115"/>
              <a:gd name="connsiteX246" fmla="*/ 845145 w 5563679"/>
              <a:gd name="connsiteY246" fmla="*/ 623124 h 5550115"/>
              <a:gd name="connsiteX247" fmla="*/ 868625 w 5563679"/>
              <a:gd name="connsiteY247" fmla="*/ 620757 h 5550115"/>
              <a:gd name="connsiteX248" fmla="*/ 868625 w 5563679"/>
              <a:gd name="connsiteY248" fmla="*/ 620019 h 5550115"/>
              <a:gd name="connsiteX249" fmla="*/ 916695 w 5563679"/>
              <a:gd name="connsiteY249" fmla="*/ 610315 h 5550115"/>
              <a:gd name="connsiteX250" fmla="*/ 995498 w 5563679"/>
              <a:gd name="connsiteY250" fmla="*/ 491427 h 5550115"/>
              <a:gd name="connsiteX251" fmla="*/ 995498 w 5563679"/>
              <a:gd name="connsiteY251" fmla="*/ 115052 h 5550115"/>
              <a:gd name="connsiteX252" fmla="*/ 1003887 w 5563679"/>
              <a:gd name="connsiteY252" fmla="*/ 73502 h 5550115"/>
              <a:gd name="connsiteX253" fmla="*/ 1084406 w 5563679"/>
              <a:gd name="connsiteY253" fmla="*/ 499 h 5550115"/>
              <a:gd name="connsiteX254" fmla="*/ 1087705 w 5563679"/>
              <a:gd name="connsiteY254" fmla="*/ 0 h 5550115"/>
              <a:gd name="connsiteX0" fmla="*/ 1087705 w 5563679"/>
              <a:gd name="connsiteY0" fmla="*/ 0 h 5550115"/>
              <a:gd name="connsiteX1" fmla="*/ 1157844 w 5563679"/>
              <a:gd name="connsiteY1" fmla="*/ 0 h 5550115"/>
              <a:gd name="connsiteX2" fmla="*/ 1161143 w 5563679"/>
              <a:gd name="connsiteY2" fmla="*/ 499 h 5550115"/>
              <a:gd name="connsiteX3" fmla="*/ 1241661 w 5563679"/>
              <a:gd name="connsiteY3" fmla="*/ 73502 h 5550115"/>
              <a:gd name="connsiteX4" fmla="*/ 1244335 w 5563679"/>
              <a:gd name="connsiteY4" fmla="*/ 86745 h 5550115"/>
              <a:gd name="connsiteX5" fmla="*/ 1244335 w 5563679"/>
              <a:gd name="connsiteY5" fmla="*/ 147409 h 5550115"/>
              <a:gd name="connsiteX6" fmla="*/ 1373362 w 5563679"/>
              <a:gd name="connsiteY6" fmla="*/ 276436 h 5550115"/>
              <a:gd name="connsiteX7" fmla="*/ 1373361 w 5563679"/>
              <a:gd name="connsiteY7" fmla="*/ 276435 h 5550115"/>
              <a:gd name="connsiteX8" fmla="*/ 1390772 w 5563679"/>
              <a:gd name="connsiteY8" fmla="*/ 272920 h 5550115"/>
              <a:gd name="connsiteX9" fmla="*/ 1399039 w 5563679"/>
              <a:gd name="connsiteY9" fmla="*/ 274589 h 5550115"/>
              <a:gd name="connsiteX10" fmla="*/ 1399039 w 5563679"/>
              <a:gd name="connsiteY10" fmla="*/ 275327 h 5550115"/>
              <a:gd name="connsiteX11" fmla="*/ 1422519 w 5563679"/>
              <a:gd name="connsiteY11" fmla="*/ 277694 h 5550115"/>
              <a:gd name="connsiteX12" fmla="*/ 1522248 w 5563679"/>
              <a:gd name="connsiteY12" fmla="*/ 363643 h 5550115"/>
              <a:gd name="connsiteX13" fmla="*/ 1522268 w 5563679"/>
              <a:gd name="connsiteY13" fmla="*/ 363756 h 5550115"/>
              <a:gd name="connsiteX14" fmla="*/ 1522268 w 5563679"/>
              <a:gd name="connsiteY14" fmla="*/ 923549 h 5550115"/>
              <a:gd name="connsiteX15" fmla="*/ 1601071 w 5563679"/>
              <a:gd name="connsiteY15" fmla="*/ 1042437 h 5550115"/>
              <a:gd name="connsiteX16" fmla="*/ 1649141 w 5563679"/>
              <a:gd name="connsiteY16" fmla="*/ 1052141 h 5550115"/>
              <a:gd name="connsiteX17" fmla="*/ 1649141 w 5563679"/>
              <a:gd name="connsiteY17" fmla="*/ 1052879 h 5550115"/>
              <a:gd name="connsiteX18" fmla="*/ 1672621 w 5563679"/>
              <a:gd name="connsiteY18" fmla="*/ 1055246 h 5550115"/>
              <a:gd name="connsiteX19" fmla="*/ 1772350 w 5563679"/>
              <a:gd name="connsiteY19" fmla="*/ 1141195 h 5550115"/>
              <a:gd name="connsiteX20" fmla="*/ 1772601 w 5563679"/>
              <a:gd name="connsiteY20" fmla="*/ 1142618 h 5550115"/>
              <a:gd name="connsiteX21" fmla="*/ 1772601 w 5563679"/>
              <a:gd name="connsiteY21" fmla="*/ 1410943 h 5550115"/>
              <a:gd name="connsiteX22" fmla="*/ 1901628 w 5563679"/>
              <a:gd name="connsiteY22" fmla="*/ 1539970 h 5550115"/>
              <a:gd name="connsiteX23" fmla="*/ 1901627 w 5563679"/>
              <a:gd name="connsiteY23" fmla="*/ 1539969 h 5550115"/>
              <a:gd name="connsiteX24" fmla="*/ 2030654 w 5563679"/>
              <a:gd name="connsiteY24" fmla="*/ 1410942 h 5550115"/>
              <a:gd name="connsiteX25" fmla="*/ 2030654 w 5563679"/>
              <a:gd name="connsiteY25" fmla="*/ 1130923 h 5550115"/>
              <a:gd name="connsiteX26" fmla="*/ 2032657 w 5563679"/>
              <a:gd name="connsiteY26" fmla="*/ 1119572 h 5550115"/>
              <a:gd name="connsiteX27" fmla="*/ 2132386 w 5563679"/>
              <a:gd name="connsiteY27" fmla="*/ 1033623 h 5550115"/>
              <a:gd name="connsiteX28" fmla="*/ 2155866 w 5563679"/>
              <a:gd name="connsiteY28" fmla="*/ 1031256 h 5550115"/>
              <a:gd name="connsiteX29" fmla="*/ 2155866 w 5563679"/>
              <a:gd name="connsiteY29" fmla="*/ 1030518 h 5550115"/>
              <a:gd name="connsiteX30" fmla="*/ 2203936 w 5563679"/>
              <a:gd name="connsiteY30" fmla="*/ 1020814 h 5550115"/>
              <a:gd name="connsiteX31" fmla="*/ 2282739 w 5563679"/>
              <a:gd name="connsiteY31" fmla="*/ 901926 h 5550115"/>
              <a:gd name="connsiteX32" fmla="*/ 2282739 w 5563679"/>
              <a:gd name="connsiteY32" fmla="*/ 811796 h 5550115"/>
              <a:gd name="connsiteX33" fmla="*/ 2291128 w 5563679"/>
              <a:gd name="connsiteY33" fmla="*/ 770246 h 5550115"/>
              <a:gd name="connsiteX34" fmla="*/ 2410015 w 5563679"/>
              <a:gd name="connsiteY34" fmla="*/ 691442 h 5550115"/>
              <a:gd name="connsiteX35" fmla="*/ 2528902 w 5563679"/>
              <a:gd name="connsiteY35" fmla="*/ 770246 h 5550115"/>
              <a:gd name="connsiteX36" fmla="*/ 2531092 w 5563679"/>
              <a:gd name="connsiteY36" fmla="*/ 781090 h 5550115"/>
              <a:gd name="connsiteX37" fmla="*/ 2531092 w 5563679"/>
              <a:gd name="connsiteY37" fmla="*/ 1021960 h 5550115"/>
              <a:gd name="connsiteX38" fmla="*/ 2609895 w 5563679"/>
              <a:gd name="connsiteY38" fmla="*/ 1140848 h 5550115"/>
              <a:gd name="connsiteX39" fmla="*/ 2657965 w 5563679"/>
              <a:gd name="connsiteY39" fmla="*/ 1150552 h 5550115"/>
              <a:gd name="connsiteX40" fmla="*/ 2657965 w 5563679"/>
              <a:gd name="connsiteY40" fmla="*/ 1151290 h 5550115"/>
              <a:gd name="connsiteX41" fmla="*/ 2681445 w 5563679"/>
              <a:gd name="connsiteY41" fmla="*/ 1153657 h 5550115"/>
              <a:gd name="connsiteX42" fmla="*/ 2781174 w 5563679"/>
              <a:gd name="connsiteY42" fmla="*/ 1239606 h 5550115"/>
              <a:gd name="connsiteX43" fmla="*/ 2781426 w 5563679"/>
              <a:gd name="connsiteY43" fmla="*/ 1241035 h 5550115"/>
              <a:gd name="connsiteX44" fmla="*/ 2781426 w 5563679"/>
              <a:gd name="connsiteY44" fmla="*/ 1345676 h 5550115"/>
              <a:gd name="connsiteX45" fmla="*/ 2910453 w 5563679"/>
              <a:gd name="connsiteY45" fmla="*/ 1474703 h 5550115"/>
              <a:gd name="connsiteX46" fmla="*/ 2910452 w 5563679"/>
              <a:gd name="connsiteY46" fmla="*/ 1474702 h 5550115"/>
              <a:gd name="connsiteX47" fmla="*/ 3039479 w 5563679"/>
              <a:gd name="connsiteY47" fmla="*/ 1345675 h 5550115"/>
              <a:gd name="connsiteX48" fmla="*/ 3039480 w 5563679"/>
              <a:gd name="connsiteY48" fmla="*/ 1362198 h 5550115"/>
              <a:gd name="connsiteX49" fmla="*/ 3049618 w 5563679"/>
              <a:gd name="connsiteY49" fmla="*/ 1311979 h 5550115"/>
              <a:gd name="connsiteX50" fmla="*/ 3168506 w 5563679"/>
              <a:gd name="connsiteY50" fmla="*/ 1233175 h 5550115"/>
              <a:gd name="connsiteX51" fmla="*/ 3287393 w 5563679"/>
              <a:gd name="connsiteY51" fmla="*/ 1311979 h 5550115"/>
              <a:gd name="connsiteX52" fmla="*/ 3297157 w 5563679"/>
              <a:gd name="connsiteY52" fmla="*/ 1360339 h 5550115"/>
              <a:gd name="connsiteX53" fmla="*/ 3297157 w 5563679"/>
              <a:gd name="connsiteY53" fmla="*/ 1946741 h 5550115"/>
              <a:gd name="connsiteX54" fmla="*/ 3426184 w 5563679"/>
              <a:gd name="connsiteY54" fmla="*/ 2075768 h 5550115"/>
              <a:gd name="connsiteX55" fmla="*/ 3426183 w 5563679"/>
              <a:gd name="connsiteY55" fmla="*/ 2075767 h 5550115"/>
              <a:gd name="connsiteX56" fmla="*/ 3555210 w 5563679"/>
              <a:gd name="connsiteY56" fmla="*/ 1946740 h 5550115"/>
              <a:gd name="connsiteX57" fmla="*/ 3555211 w 5563679"/>
              <a:gd name="connsiteY57" fmla="*/ 1049778 h 5550115"/>
              <a:gd name="connsiteX58" fmla="*/ 3565349 w 5563679"/>
              <a:gd name="connsiteY58" fmla="*/ 999559 h 5550115"/>
              <a:gd name="connsiteX59" fmla="*/ 3684237 w 5563679"/>
              <a:gd name="connsiteY59" fmla="*/ 920755 h 5550115"/>
              <a:gd name="connsiteX60" fmla="*/ 3803124 w 5563679"/>
              <a:gd name="connsiteY60" fmla="*/ 999559 h 5550115"/>
              <a:gd name="connsiteX61" fmla="*/ 3806722 w 5563679"/>
              <a:gd name="connsiteY61" fmla="*/ 1017378 h 5550115"/>
              <a:gd name="connsiteX62" fmla="*/ 3806722 w 5563679"/>
              <a:gd name="connsiteY62" fmla="*/ 1326324 h 5550115"/>
              <a:gd name="connsiteX63" fmla="*/ 3935749 w 5563679"/>
              <a:gd name="connsiteY63" fmla="*/ 1455351 h 5550115"/>
              <a:gd name="connsiteX64" fmla="*/ 3935748 w 5563679"/>
              <a:gd name="connsiteY64" fmla="*/ 1455350 h 5550115"/>
              <a:gd name="connsiteX65" fmla="*/ 4064775 w 5563679"/>
              <a:gd name="connsiteY65" fmla="*/ 1326323 h 5550115"/>
              <a:gd name="connsiteX66" fmla="*/ 4064775 w 5563679"/>
              <a:gd name="connsiteY66" fmla="*/ 1279585 h 5550115"/>
              <a:gd name="connsiteX67" fmla="*/ 4083444 w 5563679"/>
              <a:gd name="connsiteY67" fmla="*/ 1247043 h 5550115"/>
              <a:gd name="connsiteX68" fmla="*/ 4160509 w 5563679"/>
              <a:gd name="connsiteY68" fmla="*/ 1200599 h 5550115"/>
              <a:gd name="connsiteX69" fmla="*/ 4183989 w 5563679"/>
              <a:gd name="connsiteY69" fmla="*/ 1198232 h 5550115"/>
              <a:gd name="connsiteX70" fmla="*/ 4183989 w 5563679"/>
              <a:gd name="connsiteY70" fmla="*/ 1197494 h 5550115"/>
              <a:gd name="connsiteX71" fmla="*/ 4232059 w 5563679"/>
              <a:gd name="connsiteY71" fmla="*/ 1187790 h 5550115"/>
              <a:gd name="connsiteX72" fmla="*/ 4310862 w 5563679"/>
              <a:gd name="connsiteY72" fmla="*/ 1068902 h 5550115"/>
              <a:gd name="connsiteX73" fmla="*/ 4310862 w 5563679"/>
              <a:gd name="connsiteY73" fmla="*/ 954918 h 5550115"/>
              <a:gd name="connsiteX74" fmla="*/ 4319251 w 5563679"/>
              <a:gd name="connsiteY74" fmla="*/ 913368 h 5550115"/>
              <a:gd name="connsiteX75" fmla="*/ 4438138 w 5563679"/>
              <a:gd name="connsiteY75" fmla="*/ 834564 h 5550115"/>
              <a:gd name="connsiteX76" fmla="*/ 4557025 w 5563679"/>
              <a:gd name="connsiteY76" fmla="*/ 913368 h 5550115"/>
              <a:gd name="connsiteX77" fmla="*/ 4559215 w 5563679"/>
              <a:gd name="connsiteY77" fmla="*/ 924213 h 5550115"/>
              <a:gd name="connsiteX78" fmla="*/ 4559215 w 5563679"/>
              <a:gd name="connsiteY78" fmla="*/ 1077616 h 5550115"/>
              <a:gd name="connsiteX79" fmla="*/ 4638018 w 5563679"/>
              <a:gd name="connsiteY79" fmla="*/ 1196504 h 5550115"/>
              <a:gd name="connsiteX80" fmla="*/ 4686088 w 5563679"/>
              <a:gd name="connsiteY80" fmla="*/ 1206208 h 5550115"/>
              <a:gd name="connsiteX81" fmla="*/ 4686088 w 5563679"/>
              <a:gd name="connsiteY81" fmla="*/ 1206946 h 5550115"/>
              <a:gd name="connsiteX82" fmla="*/ 4709568 w 5563679"/>
              <a:gd name="connsiteY82" fmla="*/ 1209313 h 5550115"/>
              <a:gd name="connsiteX83" fmla="*/ 4809296 w 5563679"/>
              <a:gd name="connsiteY83" fmla="*/ 1295262 h 5550115"/>
              <a:gd name="connsiteX84" fmla="*/ 4811500 w 5563679"/>
              <a:gd name="connsiteY84" fmla="*/ 1307752 h 5550115"/>
              <a:gd name="connsiteX85" fmla="*/ 4811500 w 5563679"/>
              <a:gd name="connsiteY85" fmla="*/ 1441660 h 5550115"/>
              <a:gd name="connsiteX86" fmla="*/ 4940527 w 5563679"/>
              <a:gd name="connsiteY86" fmla="*/ 1570687 h 5550115"/>
              <a:gd name="connsiteX87" fmla="*/ 4940526 w 5563679"/>
              <a:gd name="connsiteY87" fmla="*/ 1570686 h 5550115"/>
              <a:gd name="connsiteX88" fmla="*/ 5069553 w 5563679"/>
              <a:gd name="connsiteY88" fmla="*/ 1441659 h 5550115"/>
              <a:gd name="connsiteX89" fmla="*/ 5069553 w 5563679"/>
              <a:gd name="connsiteY89" fmla="*/ 1076405 h 5550115"/>
              <a:gd name="connsiteX90" fmla="*/ 5071757 w 5563679"/>
              <a:gd name="connsiteY90" fmla="*/ 1063915 h 5550115"/>
              <a:gd name="connsiteX91" fmla="*/ 5171486 w 5563679"/>
              <a:gd name="connsiteY91" fmla="*/ 977966 h 5550115"/>
              <a:gd name="connsiteX92" fmla="*/ 5194966 w 5563679"/>
              <a:gd name="connsiteY92" fmla="*/ 975599 h 5550115"/>
              <a:gd name="connsiteX93" fmla="*/ 5194966 w 5563679"/>
              <a:gd name="connsiteY93" fmla="*/ 974861 h 5550115"/>
              <a:gd name="connsiteX94" fmla="*/ 5243036 w 5563679"/>
              <a:gd name="connsiteY94" fmla="*/ 965157 h 5550115"/>
              <a:gd name="connsiteX95" fmla="*/ 5321839 w 5563679"/>
              <a:gd name="connsiteY95" fmla="*/ 846269 h 5550115"/>
              <a:gd name="connsiteX96" fmla="*/ 5321839 w 5563679"/>
              <a:gd name="connsiteY96" fmla="*/ 469894 h 5550115"/>
              <a:gd name="connsiteX97" fmla="*/ 5330228 w 5563679"/>
              <a:gd name="connsiteY97" fmla="*/ 428344 h 5550115"/>
              <a:gd name="connsiteX98" fmla="*/ 5449115 w 5563679"/>
              <a:gd name="connsiteY98" fmla="*/ 349540 h 5550115"/>
              <a:gd name="connsiteX99" fmla="*/ 5548678 w 5563679"/>
              <a:gd name="connsiteY99" fmla="*/ 396494 h 5550115"/>
              <a:gd name="connsiteX100" fmla="*/ 5562692 w 5563679"/>
              <a:gd name="connsiteY100" fmla="*/ 419592 h 5550115"/>
              <a:gd name="connsiteX101" fmla="*/ 5562692 w 5563679"/>
              <a:gd name="connsiteY101" fmla="*/ 2265528 h 5550115"/>
              <a:gd name="connsiteX102" fmla="*/ 5563679 w 5563679"/>
              <a:gd name="connsiteY102" fmla="*/ 2265528 h 5550115"/>
              <a:gd name="connsiteX103" fmla="*/ 5563679 w 5563679"/>
              <a:gd name="connsiteY103" fmla="*/ 3341998 h 5550115"/>
              <a:gd name="connsiteX104" fmla="*/ 5484876 w 5563679"/>
              <a:gd name="connsiteY104" fmla="*/ 3460886 h 5550115"/>
              <a:gd name="connsiteX105" fmla="*/ 5436806 w 5563679"/>
              <a:gd name="connsiteY105" fmla="*/ 3470590 h 5550115"/>
              <a:gd name="connsiteX106" fmla="*/ 5436806 w 5563679"/>
              <a:gd name="connsiteY106" fmla="*/ 3471328 h 5550115"/>
              <a:gd name="connsiteX107" fmla="*/ 5413326 w 5563679"/>
              <a:gd name="connsiteY107" fmla="*/ 3473695 h 5550115"/>
              <a:gd name="connsiteX108" fmla="*/ 5336262 w 5563679"/>
              <a:gd name="connsiteY108" fmla="*/ 3520139 h 5550115"/>
              <a:gd name="connsiteX109" fmla="*/ 5315097 w 5563679"/>
              <a:gd name="connsiteY109" fmla="*/ 3557030 h 5550115"/>
              <a:gd name="connsiteX110" fmla="*/ 5315097 w 5563679"/>
              <a:gd name="connsiteY110" fmla="*/ 3620344 h 5550115"/>
              <a:gd name="connsiteX111" fmla="*/ 5236294 w 5563679"/>
              <a:gd name="connsiteY111" fmla="*/ 3739232 h 5550115"/>
              <a:gd name="connsiteX112" fmla="*/ 5188224 w 5563679"/>
              <a:gd name="connsiteY112" fmla="*/ 3748936 h 5550115"/>
              <a:gd name="connsiteX113" fmla="*/ 5188224 w 5563679"/>
              <a:gd name="connsiteY113" fmla="*/ 3749674 h 5550115"/>
              <a:gd name="connsiteX114" fmla="*/ 5164744 w 5563679"/>
              <a:gd name="connsiteY114" fmla="*/ 3752041 h 5550115"/>
              <a:gd name="connsiteX115" fmla="*/ 5065015 w 5563679"/>
              <a:gd name="connsiteY115" fmla="*/ 3837990 h 5550115"/>
              <a:gd name="connsiteX116" fmla="*/ 5064995 w 5563679"/>
              <a:gd name="connsiteY116" fmla="*/ 3838103 h 5550115"/>
              <a:gd name="connsiteX117" fmla="*/ 5064995 w 5563679"/>
              <a:gd name="connsiteY117" fmla="*/ 4397896 h 5550115"/>
              <a:gd name="connsiteX118" fmla="*/ 4986192 w 5563679"/>
              <a:gd name="connsiteY118" fmla="*/ 4516784 h 5550115"/>
              <a:gd name="connsiteX119" fmla="*/ 4938122 w 5563679"/>
              <a:gd name="connsiteY119" fmla="*/ 4526488 h 5550115"/>
              <a:gd name="connsiteX120" fmla="*/ 4938122 w 5563679"/>
              <a:gd name="connsiteY120" fmla="*/ 4527226 h 5550115"/>
              <a:gd name="connsiteX121" fmla="*/ 4914642 w 5563679"/>
              <a:gd name="connsiteY121" fmla="*/ 4529593 h 5550115"/>
              <a:gd name="connsiteX122" fmla="*/ 4814913 w 5563679"/>
              <a:gd name="connsiteY122" fmla="*/ 4615542 h 5550115"/>
              <a:gd name="connsiteX123" fmla="*/ 4814662 w 5563679"/>
              <a:gd name="connsiteY123" fmla="*/ 4616965 h 5550115"/>
              <a:gd name="connsiteX124" fmla="*/ 4814662 w 5563679"/>
              <a:gd name="connsiteY124" fmla="*/ 4885290 h 5550115"/>
              <a:gd name="connsiteX125" fmla="*/ 4685635 w 5563679"/>
              <a:gd name="connsiteY125" fmla="*/ 5014317 h 5550115"/>
              <a:gd name="connsiteX126" fmla="*/ 4685636 w 5563679"/>
              <a:gd name="connsiteY126" fmla="*/ 5014316 h 5550115"/>
              <a:gd name="connsiteX127" fmla="*/ 4556609 w 5563679"/>
              <a:gd name="connsiteY127" fmla="*/ 4885289 h 5550115"/>
              <a:gd name="connsiteX128" fmla="*/ 4556609 w 5563679"/>
              <a:gd name="connsiteY128" fmla="*/ 4605270 h 5550115"/>
              <a:gd name="connsiteX129" fmla="*/ 4554606 w 5563679"/>
              <a:gd name="connsiteY129" fmla="*/ 4593919 h 5550115"/>
              <a:gd name="connsiteX130" fmla="*/ 4454877 w 5563679"/>
              <a:gd name="connsiteY130" fmla="*/ 4507970 h 5550115"/>
              <a:gd name="connsiteX131" fmla="*/ 4431397 w 5563679"/>
              <a:gd name="connsiteY131" fmla="*/ 4505603 h 5550115"/>
              <a:gd name="connsiteX132" fmla="*/ 4431397 w 5563679"/>
              <a:gd name="connsiteY132" fmla="*/ 4504865 h 5550115"/>
              <a:gd name="connsiteX133" fmla="*/ 4383327 w 5563679"/>
              <a:gd name="connsiteY133" fmla="*/ 4495161 h 5550115"/>
              <a:gd name="connsiteX134" fmla="*/ 4304524 w 5563679"/>
              <a:gd name="connsiteY134" fmla="*/ 4376273 h 5550115"/>
              <a:gd name="connsiteX135" fmla="*/ 4304524 w 5563679"/>
              <a:gd name="connsiteY135" fmla="*/ 4286143 h 5550115"/>
              <a:gd name="connsiteX136" fmla="*/ 4296135 w 5563679"/>
              <a:gd name="connsiteY136" fmla="*/ 4244593 h 5550115"/>
              <a:gd name="connsiteX137" fmla="*/ 4177248 w 5563679"/>
              <a:gd name="connsiteY137" fmla="*/ 4165789 h 5550115"/>
              <a:gd name="connsiteX138" fmla="*/ 4058361 w 5563679"/>
              <a:gd name="connsiteY138" fmla="*/ 4244593 h 5550115"/>
              <a:gd name="connsiteX139" fmla="*/ 4056171 w 5563679"/>
              <a:gd name="connsiteY139" fmla="*/ 4255437 h 5550115"/>
              <a:gd name="connsiteX140" fmla="*/ 4056171 w 5563679"/>
              <a:gd name="connsiteY140" fmla="*/ 4496307 h 5550115"/>
              <a:gd name="connsiteX141" fmla="*/ 3977368 w 5563679"/>
              <a:gd name="connsiteY141" fmla="*/ 4615195 h 5550115"/>
              <a:gd name="connsiteX142" fmla="*/ 3929298 w 5563679"/>
              <a:gd name="connsiteY142" fmla="*/ 4624899 h 5550115"/>
              <a:gd name="connsiteX143" fmla="*/ 3929298 w 5563679"/>
              <a:gd name="connsiteY143" fmla="*/ 4625637 h 5550115"/>
              <a:gd name="connsiteX144" fmla="*/ 3905818 w 5563679"/>
              <a:gd name="connsiteY144" fmla="*/ 4628004 h 5550115"/>
              <a:gd name="connsiteX145" fmla="*/ 3806089 w 5563679"/>
              <a:gd name="connsiteY145" fmla="*/ 4713953 h 5550115"/>
              <a:gd name="connsiteX146" fmla="*/ 3805837 w 5563679"/>
              <a:gd name="connsiteY146" fmla="*/ 4715382 h 5550115"/>
              <a:gd name="connsiteX147" fmla="*/ 3805837 w 5563679"/>
              <a:gd name="connsiteY147" fmla="*/ 4820023 h 5550115"/>
              <a:gd name="connsiteX148" fmla="*/ 3676810 w 5563679"/>
              <a:gd name="connsiteY148" fmla="*/ 4949050 h 5550115"/>
              <a:gd name="connsiteX149" fmla="*/ 3676811 w 5563679"/>
              <a:gd name="connsiteY149" fmla="*/ 4949049 h 5550115"/>
              <a:gd name="connsiteX150" fmla="*/ 3547784 w 5563679"/>
              <a:gd name="connsiteY150" fmla="*/ 4820022 h 5550115"/>
              <a:gd name="connsiteX151" fmla="*/ 3547784 w 5563679"/>
              <a:gd name="connsiteY151" fmla="*/ 2265528 h 5550115"/>
              <a:gd name="connsiteX152" fmla="*/ 3547783 w 5563679"/>
              <a:gd name="connsiteY152" fmla="*/ 4836545 h 5550115"/>
              <a:gd name="connsiteX153" fmla="*/ 3537645 w 5563679"/>
              <a:gd name="connsiteY153" fmla="*/ 4786326 h 5550115"/>
              <a:gd name="connsiteX154" fmla="*/ 3418757 w 5563679"/>
              <a:gd name="connsiteY154" fmla="*/ 4707522 h 5550115"/>
              <a:gd name="connsiteX155" fmla="*/ 3299870 w 5563679"/>
              <a:gd name="connsiteY155" fmla="*/ 4786326 h 5550115"/>
              <a:gd name="connsiteX156" fmla="*/ 3290106 w 5563679"/>
              <a:gd name="connsiteY156" fmla="*/ 4834686 h 5550115"/>
              <a:gd name="connsiteX157" fmla="*/ 3290106 w 5563679"/>
              <a:gd name="connsiteY157" fmla="*/ 5421088 h 5550115"/>
              <a:gd name="connsiteX158" fmla="*/ 3161079 w 5563679"/>
              <a:gd name="connsiteY158" fmla="*/ 5550115 h 5550115"/>
              <a:gd name="connsiteX159" fmla="*/ 3161080 w 5563679"/>
              <a:gd name="connsiteY159" fmla="*/ 5550114 h 5550115"/>
              <a:gd name="connsiteX160" fmla="*/ 3032053 w 5563679"/>
              <a:gd name="connsiteY160" fmla="*/ 5421087 h 5550115"/>
              <a:gd name="connsiteX161" fmla="*/ 3032053 w 5563679"/>
              <a:gd name="connsiteY161" fmla="*/ 2265528 h 5550115"/>
              <a:gd name="connsiteX162" fmla="*/ 3032052 w 5563679"/>
              <a:gd name="connsiteY162" fmla="*/ 4524125 h 5550115"/>
              <a:gd name="connsiteX163" fmla="*/ 3021914 w 5563679"/>
              <a:gd name="connsiteY163" fmla="*/ 4473906 h 5550115"/>
              <a:gd name="connsiteX164" fmla="*/ 2903026 w 5563679"/>
              <a:gd name="connsiteY164" fmla="*/ 4395102 h 5550115"/>
              <a:gd name="connsiteX165" fmla="*/ 2784139 w 5563679"/>
              <a:gd name="connsiteY165" fmla="*/ 4473906 h 5550115"/>
              <a:gd name="connsiteX166" fmla="*/ 2780541 w 5563679"/>
              <a:gd name="connsiteY166" fmla="*/ 4491725 h 5550115"/>
              <a:gd name="connsiteX167" fmla="*/ 2780541 w 5563679"/>
              <a:gd name="connsiteY167" fmla="*/ 4800671 h 5550115"/>
              <a:gd name="connsiteX168" fmla="*/ 2651514 w 5563679"/>
              <a:gd name="connsiteY168" fmla="*/ 4929698 h 5550115"/>
              <a:gd name="connsiteX169" fmla="*/ 2651515 w 5563679"/>
              <a:gd name="connsiteY169" fmla="*/ 4929697 h 5550115"/>
              <a:gd name="connsiteX170" fmla="*/ 2522488 w 5563679"/>
              <a:gd name="connsiteY170" fmla="*/ 4800670 h 5550115"/>
              <a:gd name="connsiteX171" fmla="*/ 2522488 w 5563679"/>
              <a:gd name="connsiteY171" fmla="*/ 4753932 h 5550115"/>
              <a:gd name="connsiteX172" fmla="*/ 2503819 w 5563679"/>
              <a:gd name="connsiteY172" fmla="*/ 4721390 h 5550115"/>
              <a:gd name="connsiteX173" fmla="*/ 2426754 w 5563679"/>
              <a:gd name="connsiteY173" fmla="*/ 4674946 h 5550115"/>
              <a:gd name="connsiteX174" fmla="*/ 2403274 w 5563679"/>
              <a:gd name="connsiteY174" fmla="*/ 4672579 h 5550115"/>
              <a:gd name="connsiteX175" fmla="*/ 2403274 w 5563679"/>
              <a:gd name="connsiteY175" fmla="*/ 4671841 h 5550115"/>
              <a:gd name="connsiteX176" fmla="*/ 2355204 w 5563679"/>
              <a:gd name="connsiteY176" fmla="*/ 4662137 h 5550115"/>
              <a:gd name="connsiteX177" fmla="*/ 2276401 w 5563679"/>
              <a:gd name="connsiteY177" fmla="*/ 4543249 h 5550115"/>
              <a:gd name="connsiteX178" fmla="*/ 2276401 w 5563679"/>
              <a:gd name="connsiteY178" fmla="*/ 4429265 h 5550115"/>
              <a:gd name="connsiteX179" fmla="*/ 2268012 w 5563679"/>
              <a:gd name="connsiteY179" fmla="*/ 4387715 h 5550115"/>
              <a:gd name="connsiteX180" fmla="*/ 2149125 w 5563679"/>
              <a:gd name="connsiteY180" fmla="*/ 4308911 h 5550115"/>
              <a:gd name="connsiteX181" fmla="*/ 2030238 w 5563679"/>
              <a:gd name="connsiteY181" fmla="*/ 4387715 h 5550115"/>
              <a:gd name="connsiteX182" fmla="*/ 2028048 w 5563679"/>
              <a:gd name="connsiteY182" fmla="*/ 4398560 h 5550115"/>
              <a:gd name="connsiteX183" fmla="*/ 2028048 w 5563679"/>
              <a:gd name="connsiteY183" fmla="*/ 4551963 h 5550115"/>
              <a:gd name="connsiteX184" fmla="*/ 1949245 w 5563679"/>
              <a:gd name="connsiteY184" fmla="*/ 4670851 h 5550115"/>
              <a:gd name="connsiteX185" fmla="*/ 1901175 w 5563679"/>
              <a:gd name="connsiteY185" fmla="*/ 4680555 h 5550115"/>
              <a:gd name="connsiteX186" fmla="*/ 1901175 w 5563679"/>
              <a:gd name="connsiteY186" fmla="*/ 4681293 h 5550115"/>
              <a:gd name="connsiteX187" fmla="*/ 1877695 w 5563679"/>
              <a:gd name="connsiteY187" fmla="*/ 4683660 h 5550115"/>
              <a:gd name="connsiteX188" fmla="*/ 1777966 w 5563679"/>
              <a:gd name="connsiteY188" fmla="*/ 4769609 h 5550115"/>
              <a:gd name="connsiteX189" fmla="*/ 1775762 w 5563679"/>
              <a:gd name="connsiteY189" fmla="*/ 4782099 h 5550115"/>
              <a:gd name="connsiteX190" fmla="*/ 1775762 w 5563679"/>
              <a:gd name="connsiteY190" fmla="*/ 4916007 h 5550115"/>
              <a:gd name="connsiteX191" fmla="*/ 1646735 w 5563679"/>
              <a:gd name="connsiteY191" fmla="*/ 5045034 h 5550115"/>
              <a:gd name="connsiteX192" fmla="*/ 1646736 w 5563679"/>
              <a:gd name="connsiteY192" fmla="*/ 5045033 h 5550115"/>
              <a:gd name="connsiteX193" fmla="*/ 1517709 w 5563679"/>
              <a:gd name="connsiteY193" fmla="*/ 4916006 h 5550115"/>
              <a:gd name="connsiteX194" fmla="*/ 1517709 w 5563679"/>
              <a:gd name="connsiteY194" fmla="*/ 4550752 h 5550115"/>
              <a:gd name="connsiteX195" fmla="*/ 1515505 w 5563679"/>
              <a:gd name="connsiteY195" fmla="*/ 4538262 h 5550115"/>
              <a:gd name="connsiteX196" fmla="*/ 1415776 w 5563679"/>
              <a:gd name="connsiteY196" fmla="*/ 4452313 h 5550115"/>
              <a:gd name="connsiteX197" fmla="*/ 1392296 w 5563679"/>
              <a:gd name="connsiteY197" fmla="*/ 4449946 h 5550115"/>
              <a:gd name="connsiteX198" fmla="*/ 1392296 w 5563679"/>
              <a:gd name="connsiteY198" fmla="*/ 4449208 h 5550115"/>
              <a:gd name="connsiteX199" fmla="*/ 1344226 w 5563679"/>
              <a:gd name="connsiteY199" fmla="*/ 4439504 h 5550115"/>
              <a:gd name="connsiteX200" fmla="*/ 1265423 w 5563679"/>
              <a:gd name="connsiteY200" fmla="*/ 4320616 h 5550115"/>
              <a:gd name="connsiteX201" fmla="*/ 1265423 w 5563679"/>
              <a:gd name="connsiteY201" fmla="*/ 3944241 h 5550115"/>
              <a:gd name="connsiteX202" fmla="*/ 1257034 w 5563679"/>
              <a:gd name="connsiteY202" fmla="*/ 3902691 h 5550115"/>
              <a:gd name="connsiteX203" fmla="*/ 1138147 w 5563679"/>
              <a:gd name="connsiteY203" fmla="*/ 3823887 h 5550115"/>
              <a:gd name="connsiteX204" fmla="*/ 1019260 w 5563679"/>
              <a:gd name="connsiteY204" fmla="*/ 3902691 h 5550115"/>
              <a:gd name="connsiteX205" fmla="*/ 1016586 w 5563679"/>
              <a:gd name="connsiteY205" fmla="*/ 3915934 h 5550115"/>
              <a:gd name="connsiteX206" fmla="*/ 1016586 w 5563679"/>
              <a:gd name="connsiteY206" fmla="*/ 3976598 h 5550115"/>
              <a:gd name="connsiteX207" fmla="*/ 887559 w 5563679"/>
              <a:gd name="connsiteY207" fmla="*/ 4105625 h 5550115"/>
              <a:gd name="connsiteX208" fmla="*/ 887560 w 5563679"/>
              <a:gd name="connsiteY208" fmla="*/ 4105624 h 5550115"/>
              <a:gd name="connsiteX209" fmla="*/ 758533 w 5563679"/>
              <a:gd name="connsiteY209" fmla="*/ 3976597 h 5550115"/>
              <a:gd name="connsiteX210" fmla="*/ 758533 w 5563679"/>
              <a:gd name="connsiteY210" fmla="*/ 3835817 h 5550115"/>
              <a:gd name="connsiteX211" fmla="*/ 737116 w 5563679"/>
              <a:gd name="connsiteY211" fmla="*/ 3798485 h 5550115"/>
              <a:gd name="connsiteX212" fmla="*/ 660051 w 5563679"/>
              <a:gd name="connsiteY212" fmla="*/ 3752041 h 5550115"/>
              <a:gd name="connsiteX213" fmla="*/ 636571 w 5563679"/>
              <a:gd name="connsiteY213" fmla="*/ 3749674 h 5550115"/>
              <a:gd name="connsiteX214" fmla="*/ 636571 w 5563679"/>
              <a:gd name="connsiteY214" fmla="*/ 3748936 h 5550115"/>
              <a:gd name="connsiteX215" fmla="*/ 588501 w 5563679"/>
              <a:gd name="connsiteY215" fmla="*/ 3739232 h 5550115"/>
              <a:gd name="connsiteX216" fmla="*/ 509698 w 5563679"/>
              <a:gd name="connsiteY216" fmla="*/ 3620344 h 5550115"/>
              <a:gd name="connsiteX217" fmla="*/ 509698 w 5563679"/>
              <a:gd name="connsiteY217" fmla="*/ 2675086 h 5550115"/>
              <a:gd name="connsiteX218" fmla="*/ 501309 w 5563679"/>
              <a:gd name="connsiteY218" fmla="*/ 2633537 h 5550115"/>
              <a:gd name="connsiteX219" fmla="*/ 382422 w 5563679"/>
              <a:gd name="connsiteY219" fmla="*/ 2554733 h 5550115"/>
              <a:gd name="connsiteX220" fmla="*/ 263535 w 5563679"/>
              <a:gd name="connsiteY220" fmla="*/ 2633537 h 5550115"/>
              <a:gd name="connsiteX221" fmla="*/ 258053 w 5563679"/>
              <a:gd name="connsiteY221" fmla="*/ 2660688 h 5550115"/>
              <a:gd name="connsiteX222" fmla="*/ 258053 w 5563679"/>
              <a:gd name="connsiteY222" fmla="*/ 2715723 h 5550115"/>
              <a:gd name="connsiteX223" fmla="*/ 129026 w 5563679"/>
              <a:gd name="connsiteY223" fmla="*/ 2844750 h 5550115"/>
              <a:gd name="connsiteX224" fmla="*/ 129027 w 5563679"/>
              <a:gd name="connsiteY224" fmla="*/ 2844749 h 5550115"/>
              <a:gd name="connsiteX225" fmla="*/ 0 w 5563679"/>
              <a:gd name="connsiteY225" fmla="*/ 2715722 h 5550115"/>
              <a:gd name="connsiteX226" fmla="*/ 0 w 5563679"/>
              <a:gd name="connsiteY226" fmla="*/ 2265528 h 5550115"/>
              <a:gd name="connsiteX227" fmla="*/ 0 w 5563679"/>
              <a:gd name="connsiteY227" fmla="*/ 546839 h 5550115"/>
              <a:gd name="connsiteX228" fmla="*/ 12233 w 5563679"/>
              <a:gd name="connsiteY228" fmla="*/ 526676 h 5550115"/>
              <a:gd name="connsiteX229" fmla="*/ 111797 w 5563679"/>
              <a:gd name="connsiteY229" fmla="*/ 479722 h 5550115"/>
              <a:gd name="connsiteX230" fmla="*/ 230684 w 5563679"/>
              <a:gd name="connsiteY230" fmla="*/ 558526 h 5550115"/>
              <a:gd name="connsiteX231" fmla="*/ 232874 w 5563679"/>
              <a:gd name="connsiteY231" fmla="*/ 569371 h 5550115"/>
              <a:gd name="connsiteX232" fmla="*/ 232874 w 5563679"/>
              <a:gd name="connsiteY232" fmla="*/ 722774 h 5550115"/>
              <a:gd name="connsiteX233" fmla="*/ 311677 w 5563679"/>
              <a:gd name="connsiteY233" fmla="*/ 841662 h 5550115"/>
              <a:gd name="connsiteX234" fmla="*/ 359747 w 5563679"/>
              <a:gd name="connsiteY234" fmla="*/ 851366 h 5550115"/>
              <a:gd name="connsiteX235" fmla="*/ 359747 w 5563679"/>
              <a:gd name="connsiteY235" fmla="*/ 852104 h 5550115"/>
              <a:gd name="connsiteX236" fmla="*/ 383227 w 5563679"/>
              <a:gd name="connsiteY236" fmla="*/ 854471 h 5550115"/>
              <a:gd name="connsiteX237" fmla="*/ 482956 w 5563679"/>
              <a:gd name="connsiteY237" fmla="*/ 940420 h 5550115"/>
              <a:gd name="connsiteX238" fmla="*/ 485160 w 5563679"/>
              <a:gd name="connsiteY238" fmla="*/ 952910 h 5550115"/>
              <a:gd name="connsiteX239" fmla="*/ 485160 w 5563679"/>
              <a:gd name="connsiteY239" fmla="*/ 1086818 h 5550115"/>
              <a:gd name="connsiteX240" fmla="*/ 614186 w 5563679"/>
              <a:gd name="connsiteY240" fmla="*/ 1215845 h 5550115"/>
              <a:gd name="connsiteX241" fmla="*/ 614185 w 5563679"/>
              <a:gd name="connsiteY241" fmla="*/ 1215844 h 5550115"/>
              <a:gd name="connsiteX242" fmla="*/ 743212 w 5563679"/>
              <a:gd name="connsiteY242" fmla="*/ 1086817 h 5550115"/>
              <a:gd name="connsiteX243" fmla="*/ 743212 w 5563679"/>
              <a:gd name="connsiteY243" fmla="*/ 721563 h 5550115"/>
              <a:gd name="connsiteX244" fmla="*/ 745416 w 5563679"/>
              <a:gd name="connsiteY244" fmla="*/ 709073 h 5550115"/>
              <a:gd name="connsiteX245" fmla="*/ 845145 w 5563679"/>
              <a:gd name="connsiteY245" fmla="*/ 623124 h 5550115"/>
              <a:gd name="connsiteX246" fmla="*/ 868625 w 5563679"/>
              <a:gd name="connsiteY246" fmla="*/ 620757 h 5550115"/>
              <a:gd name="connsiteX247" fmla="*/ 868625 w 5563679"/>
              <a:gd name="connsiteY247" fmla="*/ 620019 h 5550115"/>
              <a:gd name="connsiteX248" fmla="*/ 916695 w 5563679"/>
              <a:gd name="connsiteY248" fmla="*/ 610315 h 5550115"/>
              <a:gd name="connsiteX249" fmla="*/ 995498 w 5563679"/>
              <a:gd name="connsiteY249" fmla="*/ 491427 h 5550115"/>
              <a:gd name="connsiteX250" fmla="*/ 995498 w 5563679"/>
              <a:gd name="connsiteY250" fmla="*/ 115052 h 5550115"/>
              <a:gd name="connsiteX251" fmla="*/ 1003887 w 5563679"/>
              <a:gd name="connsiteY251" fmla="*/ 73502 h 5550115"/>
              <a:gd name="connsiteX252" fmla="*/ 1084406 w 5563679"/>
              <a:gd name="connsiteY252" fmla="*/ 499 h 5550115"/>
              <a:gd name="connsiteX253" fmla="*/ 1087705 w 5563679"/>
              <a:gd name="connsiteY253" fmla="*/ 0 h 5550115"/>
              <a:gd name="connsiteX0" fmla="*/ 1087705 w 5563679"/>
              <a:gd name="connsiteY0" fmla="*/ 0 h 5550115"/>
              <a:gd name="connsiteX1" fmla="*/ 1157844 w 5563679"/>
              <a:gd name="connsiteY1" fmla="*/ 0 h 5550115"/>
              <a:gd name="connsiteX2" fmla="*/ 1161143 w 5563679"/>
              <a:gd name="connsiteY2" fmla="*/ 499 h 5550115"/>
              <a:gd name="connsiteX3" fmla="*/ 1241661 w 5563679"/>
              <a:gd name="connsiteY3" fmla="*/ 73502 h 5550115"/>
              <a:gd name="connsiteX4" fmla="*/ 1244335 w 5563679"/>
              <a:gd name="connsiteY4" fmla="*/ 86745 h 5550115"/>
              <a:gd name="connsiteX5" fmla="*/ 1244335 w 5563679"/>
              <a:gd name="connsiteY5" fmla="*/ 147409 h 5550115"/>
              <a:gd name="connsiteX6" fmla="*/ 1373362 w 5563679"/>
              <a:gd name="connsiteY6" fmla="*/ 276436 h 5550115"/>
              <a:gd name="connsiteX7" fmla="*/ 1373361 w 5563679"/>
              <a:gd name="connsiteY7" fmla="*/ 276435 h 5550115"/>
              <a:gd name="connsiteX8" fmla="*/ 1390772 w 5563679"/>
              <a:gd name="connsiteY8" fmla="*/ 272920 h 5550115"/>
              <a:gd name="connsiteX9" fmla="*/ 1399039 w 5563679"/>
              <a:gd name="connsiteY9" fmla="*/ 274589 h 5550115"/>
              <a:gd name="connsiteX10" fmla="*/ 1399039 w 5563679"/>
              <a:gd name="connsiteY10" fmla="*/ 275327 h 5550115"/>
              <a:gd name="connsiteX11" fmla="*/ 1422519 w 5563679"/>
              <a:gd name="connsiteY11" fmla="*/ 277694 h 5550115"/>
              <a:gd name="connsiteX12" fmla="*/ 1522248 w 5563679"/>
              <a:gd name="connsiteY12" fmla="*/ 363643 h 5550115"/>
              <a:gd name="connsiteX13" fmla="*/ 1522268 w 5563679"/>
              <a:gd name="connsiteY13" fmla="*/ 363756 h 5550115"/>
              <a:gd name="connsiteX14" fmla="*/ 1522268 w 5563679"/>
              <a:gd name="connsiteY14" fmla="*/ 923549 h 5550115"/>
              <a:gd name="connsiteX15" fmla="*/ 1601071 w 5563679"/>
              <a:gd name="connsiteY15" fmla="*/ 1042437 h 5550115"/>
              <a:gd name="connsiteX16" fmla="*/ 1649141 w 5563679"/>
              <a:gd name="connsiteY16" fmla="*/ 1052141 h 5550115"/>
              <a:gd name="connsiteX17" fmla="*/ 1649141 w 5563679"/>
              <a:gd name="connsiteY17" fmla="*/ 1052879 h 5550115"/>
              <a:gd name="connsiteX18" fmla="*/ 1672621 w 5563679"/>
              <a:gd name="connsiteY18" fmla="*/ 1055246 h 5550115"/>
              <a:gd name="connsiteX19" fmla="*/ 1772350 w 5563679"/>
              <a:gd name="connsiteY19" fmla="*/ 1141195 h 5550115"/>
              <a:gd name="connsiteX20" fmla="*/ 1772601 w 5563679"/>
              <a:gd name="connsiteY20" fmla="*/ 1142618 h 5550115"/>
              <a:gd name="connsiteX21" fmla="*/ 1772601 w 5563679"/>
              <a:gd name="connsiteY21" fmla="*/ 1410943 h 5550115"/>
              <a:gd name="connsiteX22" fmla="*/ 1901628 w 5563679"/>
              <a:gd name="connsiteY22" fmla="*/ 1539970 h 5550115"/>
              <a:gd name="connsiteX23" fmla="*/ 1901627 w 5563679"/>
              <a:gd name="connsiteY23" fmla="*/ 1539969 h 5550115"/>
              <a:gd name="connsiteX24" fmla="*/ 2030654 w 5563679"/>
              <a:gd name="connsiteY24" fmla="*/ 1410942 h 5550115"/>
              <a:gd name="connsiteX25" fmla="*/ 2030654 w 5563679"/>
              <a:gd name="connsiteY25" fmla="*/ 1130923 h 5550115"/>
              <a:gd name="connsiteX26" fmla="*/ 2032657 w 5563679"/>
              <a:gd name="connsiteY26" fmla="*/ 1119572 h 5550115"/>
              <a:gd name="connsiteX27" fmla="*/ 2132386 w 5563679"/>
              <a:gd name="connsiteY27" fmla="*/ 1033623 h 5550115"/>
              <a:gd name="connsiteX28" fmla="*/ 2155866 w 5563679"/>
              <a:gd name="connsiteY28" fmla="*/ 1031256 h 5550115"/>
              <a:gd name="connsiteX29" fmla="*/ 2155866 w 5563679"/>
              <a:gd name="connsiteY29" fmla="*/ 1030518 h 5550115"/>
              <a:gd name="connsiteX30" fmla="*/ 2203936 w 5563679"/>
              <a:gd name="connsiteY30" fmla="*/ 1020814 h 5550115"/>
              <a:gd name="connsiteX31" fmla="*/ 2282739 w 5563679"/>
              <a:gd name="connsiteY31" fmla="*/ 901926 h 5550115"/>
              <a:gd name="connsiteX32" fmla="*/ 2282739 w 5563679"/>
              <a:gd name="connsiteY32" fmla="*/ 811796 h 5550115"/>
              <a:gd name="connsiteX33" fmla="*/ 2291128 w 5563679"/>
              <a:gd name="connsiteY33" fmla="*/ 770246 h 5550115"/>
              <a:gd name="connsiteX34" fmla="*/ 2410015 w 5563679"/>
              <a:gd name="connsiteY34" fmla="*/ 691442 h 5550115"/>
              <a:gd name="connsiteX35" fmla="*/ 2528902 w 5563679"/>
              <a:gd name="connsiteY35" fmla="*/ 770246 h 5550115"/>
              <a:gd name="connsiteX36" fmla="*/ 2531092 w 5563679"/>
              <a:gd name="connsiteY36" fmla="*/ 781090 h 5550115"/>
              <a:gd name="connsiteX37" fmla="*/ 2531092 w 5563679"/>
              <a:gd name="connsiteY37" fmla="*/ 1021960 h 5550115"/>
              <a:gd name="connsiteX38" fmla="*/ 2609895 w 5563679"/>
              <a:gd name="connsiteY38" fmla="*/ 1140848 h 5550115"/>
              <a:gd name="connsiteX39" fmla="*/ 2657965 w 5563679"/>
              <a:gd name="connsiteY39" fmla="*/ 1150552 h 5550115"/>
              <a:gd name="connsiteX40" fmla="*/ 2657965 w 5563679"/>
              <a:gd name="connsiteY40" fmla="*/ 1151290 h 5550115"/>
              <a:gd name="connsiteX41" fmla="*/ 2681445 w 5563679"/>
              <a:gd name="connsiteY41" fmla="*/ 1153657 h 5550115"/>
              <a:gd name="connsiteX42" fmla="*/ 2781174 w 5563679"/>
              <a:gd name="connsiteY42" fmla="*/ 1239606 h 5550115"/>
              <a:gd name="connsiteX43" fmla="*/ 2781426 w 5563679"/>
              <a:gd name="connsiteY43" fmla="*/ 1241035 h 5550115"/>
              <a:gd name="connsiteX44" fmla="*/ 2781426 w 5563679"/>
              <a:gd name="connsiteY44" fmla="*/ 1345676 h 5550115"/>
              <a:gd name="connsiteX45" fmla="*/ 2910453 w 5563679"/>
              <a:gd name="connsiteY45" fmla="*/ 1474703 h 5550115"/>
              <a:gd name="connsiteX46" fmla="*/ 2910452 w 5563679"/>
              <a:gd name="connsiteY46" fmla="*/ 1474702 h 5550115"/>
              <a:gd name="connsiteX47" fmla="*/ 3039479 w 5563679"/>
              <a:gd name="connsiteY47" fmla="*/ 1345675 h 5550115"/>
              <a:gd name="connsiteX48" fmla="*/ 3039480 w 5563679"/>
              <a:gd name="connsiteY48" fmla="*/ 1362198 h 5550115"/>
              <a:gd name="connsiteX49" fmla="*/ 3049618 w 5563679"/>
              <a:gd name="connsiteY49" fmla="*/ 1311979 h 5550115"/>
              <a:gd name="connsiteX50" fmla="*/ 3168506 w 5563679"/>
              <a:gd name="connsiteY50" fmla="*/ 1233175 h 5550115"/>
              <a:gd name="connsiteX51" fmla="*/ 3287393 w 5563679"/>
              <a:gd name="connsiteY51" fmla="*/ 1311979 h 5550115"/>
              <a:gd name="connsiteX52" fmla="*/ 3297157 w 5563679"/>
              <a:gd name="connsiteY52" fmla="*/ 1360339 h 5550115"/>
              <a:gd name="connsiteX53" fmla="*/ 3297157 w 5563679"/>
              <a:gd name="connsiteY53" fmla="*/ 1946741 h 5550115"/>
              <a:gd name="connsiteX54" fmla="*/ 3426184 w 5563679"/>
              <a:gd name="connsiteY54" fmla="*/ 2075768 h 5550115"/>
              <a:gd name="connsiteX55" fmla="*/ 3426183 w 5563679"/>
              <a:gd name="connsiteY55" fmla="*/ 2075767 h 5550115"/>
              <a:gd name="connsiteX56" fmla="*/ 3555210 w 5563679"/>
              <a:gd name="connsiteY56" fmla="*/ 1946740 h 5550115"/>
              <a:gd name="connsiteX57" fmla="*/ 3555211 w 5563679"/>
              <a:gd name="connsiteY57" fmla="*/ 1049778 h 5550115"/>
              <a:gd name="connsiteX58" fmla="*/ 3565349 w 5563679"/>
              <a:gd name="connsiteY58" fmla="*/ 999559 h 5550115"/>
              <a:gd name="connsiteX59" fmla="*/ 3684237 w 5563679"/>
              <a:gd name="connsiteY59" fmla="*/ 920755 h 5550115"/>
              <a:gd name="connsiteX60" fmla="*/ 3803124 w 5563679"/>
              <a:gd name="connsiteY60" fmla="*/ 999559 h 5550115"/>
              <a:gd name="connsiteX61" fmla="*/ 3806722 w 5563679"/>
              <a:gd name="connsiteY61" fmla="*/ 1017378 h 5550115"/>
              <a:gd name="connsiteX62" fmla="*/ 3806722 w 5563679"/>
              <a:gd name="connsiteY62" fmla="*/ 1326324 h 5550115"/>
              <a:gd name="connsiteX63" fmla="*/ 3935749 w 5563679"/>
              <a:gd name="connsiteY63" fmla="*/ 1455351 h 5550115"/>
              <a:gd name="connsiteX64" fmla="*/ 3935748 w 5563679"/>
              <a:gd name="connsiteY64" fmla="*/ 1455350 h 5550115"/>
              <a:gd name="connsiteX65" fmla="*/ 4064775 w 5563679"/>
              <a:gd name="connsiteY65" fmla="*/ 1326323 h 5550115"/>
              <a:gd name="connsiteX66" fmla="*/ 4064775 w 5563679"/>
              <a:gd name="connsiteY66" fmla="*/ 1279585 h 5550115"/>
              <a:gd name="connsiteX67" fmla="*/ 4083444 w 5563679"/>
              <a:gd name="connsiteY67" fmla="*/ 1247043 h 5550115"/>
              <a:gd name="connsiteX68" fmla="*/ 4160509 w 5563679"/>
              <a:gd name="connsiteY68" fmla="*/ 1200599 h 5550115"/>
              <a:gd name="connsiteX69" fmla="*/ 4183989 w 5563679"/>
              <a:gd name="connsiteY69" fmla="*/ 1198232 h 5550115"/>
              <a:gd name="connsiteX70" fmla="*/ 4183989 w 5563679"/>
              <a:gd name="connsiteY70" fmla="*/ 1197494 h 5550115"/>
              <a:gd name="connsiteX71" fmla="*/ 4232059 w 5563679"/>
              <a:gd name="connsiteY71" fmla="*/ 1187790 h 5550115"/>
              <a:gd name="connsiteX72" fmla="*/ 4310862 w 5563679"/>
              <a:gd name="connsiteY72" fmla="*/ 1068902 h 5550115"/>
              <a:gd name="connsiteX73" fmla="*/ 4310862 w 5563679"/>
              <a:gd name="connsiteY73" fmla="*/ 954918 h 5550115"/>
              <a:gd name="connsiteX74" fmla="*/ 4319251 w 5563679"/>
              <a:gd name="connsiteY74" fmla="*/ 913368 h 5550115"/>
              <a:gd name="connsiteX75" fmla="*/ 4438138 w 5563679"/>
              <a:gd name="connsiteY75" fmla="*/ 834564 h 5550115"/>
              <a:gd name="connsiteX76" fmla="*/ 4557025 w 5563679"/>
              <a:gd name="connsiteY76" fmla="*/ 913368 h 5550115"/>
              <a:gd name="connsiteX77" fmla="*/ 4559215 w 5563679"/>
              <a:gd name="connsiteY77" fmla="*/ 924213 h 5550115"/>
              <a:gd name="connsiteX78" fmla="*/ 4559215 w 5563679"/>
              <a:gd name="connsiteY78" fmla="*/ 1077616 h 5550115"/>
              <a:gd name="connsiteX79" fmla="*/ 4638018 w 5563679"/>
              <a:gd name="connsiteY79" fmla="*/ 1196504 h 5550115"/>
              <a:gd name="connsiteX80" fmla="*/ 4686088 w 5563679"/>
              <a:gd name="connsiteY80" fmla="*/ 1206208 h 5550115"/>
              <a:gd name="connsiteX81" fmla="*/ 4686088 w 5563679"/>
              <a:gd name="connsiteY81" fmla="*/ 1206946 h 5550115"/>
              <a:gd name="connsiteX82" fmla="*/ 4709568 w 5563679"/>
              <a:gd name="connsiteY82" fmla="*/ 1209313 h 5550115"/>
              <a:gd name="connsiteX83" fmla="*/ 4809296 w 5563679"/>
              <a:gd name="connsiteY83" fmla="*/ 1295262 h 5550115"/>
              <a:gd name="connsiteX84" fmla="*/ 4811500 w 5563679"/>
              <a:gd name="connsiteY84" fmla="*/ 1307752 h 5550115"/>
              <a:gd name="connsiteX85" fmla="*/ 4811500 w 5563679"/>
              <a:gd name="connsiteY85" fmla="*/ 1441660 h 5550115"/>
              <a:gd name="connsiteX86" fmla="*/ 4940527 w 5563679"/>
              <a:gd name="connsiteY86" fmla="*/ 1570687 h 5550115"/>
              <a:gd name="connsiteX87" fmla="*/ 4940526 w 5563679"/>
              <a:gd name="connsiteY87" fmla="*/ 1570686 h 5550115"/>
              <a:gd name="connsiteX88" fmla="*/ 5069553 w 5563679"/>
              <a:gd name="connsiteY88" fmla="*/ 1441659 h 5550115"/>
              <a:gd name="connsiteX89" fmla="*/ 5069553 w 5563679"/>
              <a:gd name="connsiteY89" fmla="*/ 1076405 h 5550115"/>
              <a:gd name="connsiteX90" fmla="*/ 5071757 w 5563679"/>
              <a:gd name="connsiteY90" fmla="*/ 1063915 h 5550115"/>
              <a:gd name="connsiteX91" fmla="*/ 5171486 w 5563679"/>
              <a:gd name="connsiteY91" fmla="*/ 977966 h 5550115"/>
              <a:gd name="connsiteX92" fmla="*/ 5194966 w 5563679"/>
              <a:gd name="connsiteY92" fmla="*/ 975599 h 5550115"/>
              <a:gd name="connsiteX93" fmla="*/ 5194966 w 5563679"/>
              <a:gd name="connsiteY93" fmla="*/ 974861 h 5550115"/>
              <a:gd name="connsiteX94" fmla="*/ 5243036 w 5563679"/>
              <a:gd name="connsiteY94" fmla="*/ 965157 h 5550115"/>
              <a:gd name="connsiteX95" fmla="*/ 5321839 w 5563679"/>
              <a:gd name="connsiteY95" fmla="*/ 846269 h 5550115"/>
              <a:gd name="connsiteX96" fmla="*/ 5321839 w 5563679"/>
              <a:gd name="connsiteY96" fmla="*/ 469894 h 5550115"/>
              <a:gd name="connsiteX97" fmla="*/ 5330228 w 5563679"/>
              <a:gd name="connsiteY97" fmla="*/ 428344 h 5550115"/>
              <a:gd name="connsiteX98" fmla="*/ 5449115 w 5563679"/>
              <a:gd name="connsiteY98" fmla="*/ 349540 h 5550115"/>
              <a:gd name="connsiteX99" fmla="*/ 5548678 w 5563679"/>
              <a:gd name="connsiteY99" fmla="*/ 396494 h 5550115"/>
              <a:gd name="connsiteX100" fmla="*/ 5562692 w 5563679"/>
              <a:gd name="connsiteY100" fmla="*/ 419592 h 5550115"/>
              <a:gd name="connsiteX101" fmla="*/ 5562692 w 5563679"/>
              <a:gd name="connsiteY101" fmla="*/ 2265528 h 5550115"/>
              <a:gd name="connsiteX102" fmla="*/ 5563679 w 5563679"/>
              <a:gd name="connsiteY102" fmla="*/ 2265528 h 5550115"/>
              <a:gd name="connsiteX103" fmla="*/ 5563679 w 5563679"/>
              <a:gd name="connsiteY103" fmla="*/ 3341998 h 5550115"/>
              <a:gd name="connsiteX104" fmla="*/ 5484876 w 5563679"/>
              <a:gd name="connsiteY104" fmla="*/ 3460886 h 5550115"/>
              <a:gd name="connsiteX105" fmla="*/ 5436806 w 5563679"/>
              <a:gd name="connsiteY105" fmla="*/ 3470590 h 5550115"/>
              <a:gd name="connsiteX106" fmla="*/ 5436806 w 5563679"/>
              <a:gd name="connsiteY106" fmla="*/ 3471328 h 5550115"/>
              <a:gd name="connsiteX107" fmla="*/ 5413326 w 5563679"/>
              <a:gd name="connsiteY107" fmla="*/ 3473695 h 5550115"/>
              <a:gd name="connsiteX108" fmla="*/ 5336262 w 5563679"/>
              <a:gd name="connsiteY108" fmla="*/ 3520139 h 5550115"/>
              <a:gd name="connsiteX109" fmla="*/ 5315097 w 5563679"/>
              <a:gd name="connsiteY109" fmla="*/ 3557030 h 5550115"/>
              <a:gd name="connsiteX110" fmla="*/ 5315097 w 5563679"/>
              <a:gd name="connsiteY110" fmla="*/ 3620344 h 5550115"/>
              <a:gd name="connsiteX111" fmla="*/ 5236294 w 5563679"/>
              <a:gd name="connsiteY111" fmla="*/ 3739232 h 5550115"/>
              <a:gd name="connsiteX112" fmla="*/ 5188224 w 5563679"/>
              <a:gd name="connsiteY112" fmla="*/ 3748936 h 5550115"/>
              <a:gd name="connsiteX113" fmla="*/ 5188224 w 5563679"/>
              <a:gd name="connsiteY113" fmla="*/ 3749674 h 5550115"/>
              <a:gd name="connsiteX114" fmla="*/ 5164744 w 5563679"/>
              <a:gd name="connsiteY114" fmla="*/ 3752041 h 5550115"/>
              <a:gd name="connsiteX115" fmla="*/ 5065015 w 5563679"/>
              <a:gd name="connsiteY115" fmla="*/ 3837990 h 5550115"/>
              <a:gd name="connsiteX116" fmla="*/ 5064995 w 5563679"/>
              <a:gd name="connsiteY116" fmla="*/ 3838103 h 5550115"/>
              <a:gd name="connsiteX117" fmla="*/ 5064995 w 5563679"/>
              <a:gd name="connsiteY117" fmla="*/ 4397896 h 5550115"/>
              <a:gd name="connsiteX118" fmla="*/ 4986192 w 5563679"/>
              <a:gd name="connsiteY118" fmla="*/ 4516784 h 5550115"/>
              <a:gd name="connsiteX119" fmla="*/ 4938122 w 5563679"/>
              <a:gd name="connsiteY119" fmla="*/ 4526488 h 5550115"/>
              <a:gd name="connsiteX120" fmla="*/ 4938122 w 5563679"/>
              <a:gd name="connsiteY120" fmla="*/ 4527226 h 5550115"/>
              <a:gd name="connsiteX121" fmla="*/ 4914642 w 5563679"/>
              <a:gd name="connsiteY121" fmla="*/ 4529593 h 5550115"/>
              <a:gd name="connsiteX122" fmla="*/ 4814913 w 5563679"/>
              <a:gd name="connsiteY122" fmla="*/ 4615542 h 5550115"/>
              <a:gd name="connsiteX123" fmla="*/ 4814662 w 5563679"/>
              <a:gd name="connsiteY123" fmla="*/ 4616965 h 5550115"/>
              <a:gd name="connsiteX124" fmla="*/ 4814662 w 5563679"/>
              <a:gd name="connsiteY124" fmla="*/ 4885290 h 5550115"/>
              <a:gd name="connsiteX125" fmla="*/ 4685635 w 5563679"/>
              <a:gd name="connsiteY125" fmla="*/ 5014317 h 5550115"/>
              <a:gd name="connsiteX126" fmla="*/ 4685636 w 5563679"/>
              <a:gd name="connsiteY126" fmla="*/ 5014316 h 5550115"/>
              <a:gd name="connsiteX127" fmla="*/ 4556609 w 5563679"/>
              <a:gd name="connsiteY127" fmla="*/ 4885289 h 5550115"/>
              <a:gd name="connsiteX128" fmla="*/ 4556609 w 5563679"/>
              <a:gd name="connsiteY128" fmla="*/ 4605270 h 5550115"/>
              <a:gd name="connsiteX129" fmla="*/ 4554606 w 5563679"/>
              <a:gd name="connsiteY129" fmla="*/ 4593919 h 5550115"/>
              <a:gd name="connsiteX130" fmla="*/ 4454877 w 5563679"/>
              <a:gd name="connsiteY130" fmla="*/ 4507970 h 5550115"/>
              <a:gd name="connsiteX131" fmla="*/ 4431397 w 5563679"/>
              <a:gd name="connsiteY131" fmla="*/ 4505603 h 5550115"/>
              <a:gd name="connsiteX132" fmla="*/ 4431397 w 5563679"/>
              <a:gd name="connsiteY132" fmla="*/ 4504865 h 5550115"/>
              <a:gd name="connsiteX133" fmla="*/ 4383327 w 5563679"/>
              <a:gd name="connsiteY133" fmla="*/ 4495161 h 5550115"/>
              <a:gd name="connsiteX134" fmla="*/ 4304524 w 5563679"/>
              <a:gd name="connsiteY134" fmla="*/ 4376273 h 5550115"/>
              <a:gd name="connsiteX135" fmla="*/ 4304524 w 5563679"/>
              <a:gd name="connsiteY135" fmla="*/ 4286143 h 5550115"/>
              <a:gd name="connsiteX136" fmla="*/ 4296135 w 5563679"/>
              <a:gd name="connsiteY136" fmla="*/ 4244593 h 5550115"/>
              <a:gd name="connsiteX137" fmla="*/ 4177248 w 5563679"/>
              <a:gd name="connsiteY137" fmla="*/ 4165789 h 5550115"/>
              <a:gd name="connsiteX138" fmla="*/ 4058361 w 5563679"/>
              <a:gd name="connsiteY138" fmla="*/ 4244593 h 5550115"/>
              <a:gd name="connsiteX139" fmla="*/ 4056171 w 5563679"/>
              <a:gd name="connsiteY139" fmla="*/ 4255437 h 5550115"/>
              <a:gd name="connsiteX140" fmla="*/ 4056171 w 5563679"/>
              <a:gd name="connsiteY140" fmla="*/ 4496307 h 5550115"/>
              <a:gd name="connsiteX141" fmla="*/ 3977368 w 5563679"/>
              <a:gd name="connsiteY141" fmla="*/ 4615195 h 5550115"/>
              <a:gd name="connsiteX142" fmla="*/ 3929298 w 5563679"/>
              <a:gd name="connsiteY142" fmla="*/ 4624899 h 5550115"/>
              <a:gd name="connsiteX143" fmla="*/ 3929298 w 5563679"/>
              <a:gd name="connsiteY143" fmla="*/ 4625637 h 5550115"/>
              <a:gd name="connsiteX144" fmla="*/ 3905818 w 5563679"/>
              <a:gd name="connsiteY144" fmla="*/ 4628004 h 5550115"/>
              <a:gd name="connsiteX145" fmla="*/ 3806089 w 5563679"/>
              <a:gd name="connsiteY145" fmla="*/ 4713953 h 5550115"/>
              <a:gd name="connsiteX146" fmla="*/ 3805837 w 5563679"/>
              <a:gd name="connsiteY146" fmla="*/ 4715382 h 5550115"/>
              <a:gd name="connsiteX147" fmla="*/ 3805837 w 5563679"/>
              <a:gd name="connsiteY147" fmla="*/ 4820023 h 5550115"/>
              <a:gd name="connsiteX148" fmla="*/ 3676810 w 5563679"/>
              <a:gd name="connsiteY148" fmla="*/ 4949050 h 5550115"/>
              <a:gd name="connsiteX149" fmla="*/ 3676811 w 5563679"/>
              <a:gd name="connsiteY149" fmla="*/ 4949049 h 5550115"/>
              <a:gd name="connsiteX150" fmla="*/ 3547784 w 5563679"/>
              <a:gd name="connsiteY150" fmla="*/ 4820022 h 5550115"/>
              <a:gd name="connsiteX151" fmla="*/ 3547783 w 5563679"/>
              <a:gd name="connsiteY151" fmla="*/ 4836545 h 5550115"/>
              <a:gd name="connsiteX152" fmla="*/ 3537645 w 5563679"/>
              <a:gd name="connsiteY152" fmla="*/ 4786326 h 5550115"/>
              <a:gd name="connsiteX153" fmla="*/ 3418757 w 5563679"/>
              <a:gd name="connsiteY153" fmla="*/ 4707522 h 5550115"/>
              <a:gd name="connsiteX154" fmla="*/ 3299870 w 5563679"/>
              <a:gd name="connsiteY154" fmla="*/ 4786326 h 5550115"/>
              <a:gd name="connsiteX155" fmla="*/ 3290106 w 5563679"/>
              <a:gd name="connsiteY155" fmla="*/ 4834686 h 5550115"/>
              <a:gd name="connsiteX156" fmla="*/ 3290106 w 5563679"/>
              <a:gd name="connsiteY156" fmla="*/ 5421088 h 5550115"/>
              <a:gd name="connsiteX157" fmla="*/ 3161079 w 5563679"/>
              <a:gd name="connsiteY157" fmla="*/ 5550115 h 5550115"/>
              <a:gd name="connsiteX158" fmla="*/ 3161080 w 5563679"/>
              <a:gd name="connsiteY158" fmla="*/ 5550114 h 5550115"/>
              <a:gd name="connsiteX159" fmla="*/ 3032053 w 5563679"/>
              <a:gd name="connsiteY159" fmla="*/ 5421087 h 5550115"/>
              <a:gd name="connsiteX160" fmla="*/ 3032053 w 5563679"/>
              <a:gd name="connsiteY160" fmla="*/ 2265528 h 5550115"/>
              <a:gd name="connsiteX161" fmla="*/ 3032052 w 5563679"/>
              <a:gd name="connsiteY161" fmla="*/ 4524125 h 5550115"/>
              <a:gd name="connsiteX162" fmla="*/ 3021914 w 5563679"/>
              <a:gd name="connsiteY162" fmla="*/ 4473906 h 5550115"/>
              <a:gd name="connsiteX163" fmla="*/ 2903026 w 5563679"/>
              <a:gd name="connsiteY163" fmla="*/ 4395102 h 5550115"/>
              <a:gd name="connsiteX164" fmla="*/ 2784139 w 5563679"/>
              <a:gd name="connsiteY164" fmla="*/ 4473906 h 5550115"/>
              <a:gd name="connsiteX165" fmla="*/ 2780541 w 5563679"/>
              <a:gd name="connsiteY165" fmla="*/ 4491725 h 5550115"/>
              <a:gd name="connsiteX166" fmla="*/ 2780541 w 5563679"/>
              <a:gd name="connsiteY166" fmla="*/ 4800671 h 5550115"/>
              <a:gd name="connsiteX167" fmla="*/ 2651514 w 5563679"/>
              <a:gd name="connsiteY167" fmla="*/ 4929698 h 5550115"/>
              <a:gd name="connsiteX168" fmla="*/ 2651515 w 5563679"/>
              <a:gd name="connsiteY168" fmla="*/ 4929697 h 5550115"/>
              <a:gd name="connsiteX169" fmla="*/ 2522488 w 5563679"/>
              <a:gd name="connsiteY169" fmla="*/ 4800670 h 5550115"/>
              <a:gd name="connsiteX170" fmla="*/ 2522488 w 5563679"/>
              <a:gd name="connsiteY170" fmla="*/ 4753932 h 5550115"/>
              <a:gd name="connsiteX171" fmla="*/ 2503819 w 5563679"/>
              <a:gd name="connsiteY171" fmla="*/ 4721390 h 5550115"/>
              <a:gd name="connsiteX172" fmla="*/ 2426754 w 5563679"/>
              <a:gd name="connsiteY172" fmla="*/ 4674946 h 5550115"/>
              <a:gd name="connsiteX173" fmla="*/ 2403274 w 5563679"/>
              <a:gd name="connsiteY173" fmla="*/ 4672579 h 5550115"/>
              <a:gd name="connsiteX174" fmla="*/ 2403274 w 5563679"/>
              <a:gd name="connsiteY174" fmla="*/ 4671841 h 5550115"/>
              <a:gd name="connsiteX175" fmla="*/ 2355204 w 5563679"/>
              <a:gd name="connsiteY175" fmla="*/ 4662137 h 5550115"/>
              <a:gd name="connsiteX176" fmla="*/ 2276401 w 5563679"/>
              <a:gd name="connsiteY176" fmla="*/ 4543249 h 5550115"/>
              <a:gd name="connsiteX177" fmla="*/ 2276401 w 5563679"/>
              <a:gd name="connsiteY177" fmla="*/ 4429265 h 5550115"/>
              <a:gd name="connsiteX178" fmla="*/ 2268012 w 5563679"/>
              <a:gd name="connsiteY178" fmla="*/ 4387715 h 5550115"/>
              <a:gd name="connsiteX179" fmla="*/ 2149125 w 5563679"/>
              <a:gd name="connsiteY179" fmla="*/ 4308911 h 5550115"/>
              <a:gd name="connsiteX180" fmla="*/ 2030238 w 5563679"/>
              <a:gd name="connsiteY180" fmla="*/ 4387715 h 5550115"/>
              <a:gd name="connsiteX181" fmla="*/ 2028048 w 5563679"/>
              <a:gd name="connsiteY181" fmla="*/ 4398560 h 5550115"/>
              <a:gd name="connsiteX182" fmla="*/ 2028048 w 5563679"/>
              <a:gd name="connsiteY182" fmla="*/ 4551963 h 5550115"/>
              <a:gd name="connsiteX183" fmla="*/ 1949245 w 5563679"/>
              <a:gd name="connsiteY183" fmla="*/ 4670851 h 5550115"/>
              <a:gd name="connsiteX184" fmla="*/ 1901175 w 5563679"/>
              <a:gd name="connsiteY184" fmla="*/ 4680555 h 5550115"/>
              <a:gd name="connsiteX185" fmla="*/ 1901175 w 5563679"/>
              <a:gd name="connsiteY185" fmla="*/ 4681293 h 5550115"/>
              <a:gd name="connsiteX186" fmla="*/ 1877695 w 5563679"/>
              <a:gd name="connsiteY186" fmla="*/ 4683660 h 5550115"/>
              <a:gd name="connsiteX187" fmla="*/ 1777966 w 5563679"/>
              <a:gd name="connsiteY187" fmla="*/ 4769609 h 5550115"/>
              <a:gd name="connsiteX188" fmla="*/ 1775762 w 5563679"/>
              <a:gd name="connsiteY188" fmla="*/ 4782099 h 5550115"/>
              <a:gd name="connsiteX189" fmla="*/ 1775762 w 5563679"/>
              <a:gd name="connsiteY189" fmla="*/ 4916007 h 5550115"/>
              <a:gd name="connsiteX190" fmla="*/ 1646735 w 5563679"/>
              <a:gd name="connsiteY190" fmla="*/ 5045034 h 5550115"/>
              <a:gd name="connsiteX191" fmla="*/ 1646736 w 5563679"/>
              <a:gd name="connsiteY191" fmla="*/ 5045033 h 5550115"/>
              <a:gd name="connsiteX192" fmla="*/ 1517709 w 5563679"/>
              <a:gd name="connsiteY192" fmla="*/ 4916006 h 5550115"/>
              <a:gd name="connsiteX193" fmla="*/ 1517709 w 5563679"/>
              <a:gd name="connsiteY193" fmla="*/ 4550752 h 5550115"/>
              <a:gd name="connsiteX194" fmla="*/ 1515505 w 5563679"/>
              <a:gd name="connsiteY194" fmla="*/ 4538262 h 5550115"/>
              <a:gd name="connsiteX195" fmla="*/ 1415776 w 5563679"/>
              <a:gd name="connsiteY195" fmla="*/ 4452313 h 5550115"/>
              <a:gd name="connsiteX196" fmla="*/ 1392296 w 5563679"/>
              <a:gd name="connsiteY196" fmla="*/ 4449946 h 5550115"/>
              <a:gd name="connsiteX197" fmla="*/ 1392296 w 5563679"/>
              <a:gd name="connsiteY197" fmla="*/ 4449208 h 5550115"/>
              <a:gd name="connsiteX198" fmla="*/ 1344226 w 5563679"/>
              <a:gd name="connsiteY198" fmla="*/ 4439504 h 5550115"/>
              <a:gd name="connsiteX199" fmla="*/ 1265423 w 5563679"/>
              <a:gd name="connsiteY199" fmla="*/ 4320616 h 5550115"/>
              <a:gd name="connsiteX200" fmla="*/ 1265423 w 5563679"/>
              <a:gd name="connsiteY200" fmla="*/ 3944241 h 5550115"/>
              <a:gd name="connsiteX201" fmla="*/ 1257034 w 5563679"/>
              <a:gd name="connsiteY201" fmla="*/ 3902691 h 5550115"/>
              <a:gd name="connsiteX202" fmla="*/ 1138147 w 5563679"/>
              <a:gd name="connsiteY202" fmla="*/ 3823887 h 5550115"/>
              <a:gd name="connsiteX203" fmla="*/ 1019260 w 5563679"/>
              <a:gd name="connsiteY203" fmla="*/ 3902691 h 5550115"/>
              <a:gd name="connsiteX204" fmla="*/ 1016586 w 5563679"/>
              <a:gd name="connsiteY204" fmla="*/ 3915934 h 5550115"/>
              <a:gd name="connsiteX205" fmla="*/ 1016586 w 5563679"/>
              <a:gd name="connsiteY205" fmla="*/ 3976598 h 5550115"/>
              <a:gd name="connsiteX206" fmla="*/ 887559 w 5563679"/>
              <a:gd name="connsiteY206" fmla="*/ 4105625 h 5550115"/>
              <a:gd name="connsiteX207" fmla="*/ 887560 w 5563679"/>
              <a:gd name="connsiteY207" fmla="*/ 4105624 h 5550115"/>
              <a:gd name="connsiteX208" fmla="*/ 758533 w 5563679"/>
              <a:gd name="connsiteY208" fmla="*/ 3976597 h 5550115"/>
              <a:gd name="connsiteX209" fmla="*/ 758533 w 5563679"/>
              <a:gd name="connsiteY209" fmla="*/ 3835817 h 5550115"/>
              <a:gd name="connsiteX210" fmla="*/ 737116 w 5563679"/>
              <a:gd name="connsiteY210" fmla="*/ 3798485 h 5550115"/>
              <a:gd name="connsiteX211" fmla="*/ 660051 w 5563679"/>
              <a:gd name="connsiteY211" fmla="*/ 3752041 h 5550115"/>
              <a:gd name="connsiteX212" fmla="*/ 636571 w 5563679"/>
              <a:gd name="connsiteY212" fmla="*/ 3749674 h 5550115"/>
              <a:gd name="connsiteX213" fmla="*/ 636571 w 5563679"/>
              <a:gd name="connsiteY213" fmla="*/ 3748936 h 5550115"/>
              <a:gd name="connsiteX214" fmla="*/ 588501 w 5563679"/>
              <a:gd name="connsiteY214" fmla="*/ 3739232 h 5550115"/>
              <a:gd name="connsiteX215" fmla="*/ 509698 w 5563679"/>
              <a:gd name="connsiteY215" fmla="*/ 3620344 h 5550115"/>
              <a:gd name="connsiteX216" fmla="*/ 509698 w 5563679"/>
              <a:gd name="connsiteY216" fmla="*/ 2675086 h 5550115"/>
              <a:gd name="connsiteX217" fmla="*/ 501309 w 5563679"/>
              <a:gd name="connsiteY217" fmla="*/ 2633537 h 5550115"/>
              <a:gd name="connsiteX218" fmla="*/ 382422 w 5563679"/>
              <a:gd name="connsiteY218" fmla="*/ 2554733 h 5550115"/>
              <a:gd name="connsiteX219" fmla="*/ 263535 w 5563679"/>
              <a:gd name="connsiteY219" fmla="*/ 2633537 h 5550115"/>
              <a:gd name="connsiteX220" fmla="*/ 258053 w 5563679"/>
              <a:gd name="connsiteY220" fmla="*/ 2660688 h 5550115"/>
              <a:gd name="connsiteX221" fmla="*/ 258053 w 5563679"/>
              <a:gd name="connsiteY221" fmla="*/ 2715723 h 5550115"/>
              <a:gd name="connsiteX222" fmla="*/ 129026 w 5563679"/>
              <a:gd name="connsiteY222" fmla="*/ 2844750 h 5550115"/>
              <a:gd name="connsiteX223" fmla="*/ 129027 w 5563679"/>
              <a:gd name="connsiteY223" fmla="*/ 2844749 h 5550115"/>
              <a:gd name="connsiteX224" fmla="*/ 0 w 5563679"/>
              <a:gd name="connsiteY224" fmla="*/ 2715722 h 5550115"/>
              <a:gd name="connsiteX225" fmla="*/ 0 w 5563679"/>
              <a:gd name="connsiteY225" fmla="*/ 2265528 h 5550115"/>
              <a:gd name="connsiteX226" fmla="*/ 0 w 5563679"/>
              <a:gd name="connsiteY226" fmla="*/ 546839 h 5550115"/>
              <a:gd name="connsiteX227" fmla="*/ 12233 w 5563679"/>
              <a:gd name="connsiteY227" fmla="*/ 526676 h 5550115"/>
              <a:gd name="connsiteX228" fmla="*/ 111797 w 5563679"/>
              <a:gd name="connsiteY228" fmla="*/ 479722 h 5550115"/>
              <a:gd name="connsiteX229" fmla="*/ 230684 w 5563679"/>
              <a:gd name="connsiteY229" fmla="*/ 558526 h 5550115"/>
              <a:gd name="connsiteX230" fmla="*/ 232874 w 5563679"/>
              <a:gd name="connsiteY230" fmla="*/ 569371 h 5550115"/>
              <a:gd name="connsiteX231" fmla="*/ 232874 w 5563679"/>
              <a:gd name="connsiteY231" fmla="*/ 722774 h 5550115"/>
              <a:gd name="connsiteX232" fmla="*/ 311677 w 5563679"/>
              <a:gd name="connsiteY232" fmla="*/ 841662 h 5550115"/>
              <a:gd name="connsiteX233" fmla="*/ 359747 w 5563679"/>
              <a:gd name="connsiteY233" fmla="*/ 851366 h 5550115"/>
              <a:gd name="connsiteX234" fmla="*/ 359747 w 5563679"/>
              <a:gd name="connsiteY234" fmla="*/ 852104 h 5550115"/>
              <a:gd name="connsiteX235" fmla="*/ 383227 w 5563679"/>
              <a:gd name="connsiteY235" fmla="*/ 854471 h 5550115"/>
              <a:gd name="connsiteX236" fmla="*/ 482956 w 5563679"/>
              <a:gd name="connsiteY236" fmla="*/ 940420 h 5550115"/>
              <a:gd name="connsiteX237" fmla="*/ 485160 w 5563679"/>
              <a:gd name="connsiteY237" fmla="*/ 952910 h 5550115"/>
              <a:gd name="connsiteX238" fmla="*/ 485160 w 5563679"/>
              <a:gd name="connsiteY238" fmla="*/ 1086818 h 5550115"/>
              <a:gd name="connsiteX239" fmla="*/ 614186 w 5563679"/>
              <a:gd name="connsiteY239" fmla="*/ 1215845 h 5550115"/>
              <a:gd name="connsiteX240" fmla="*/ 614185 w 5563679"/>
              <a:gd name="connsiteY240" fmla="*/ 1215844 h 5550115"/>
              <a:gd name="connsiteX241" fmla="*/ 743212 w 5563679"/>
              <a:gd name="connsiteY241" fmla="*/ 1086817 h 5550115"/>
              <a:gd name="connsiteX242" fmla="*/ 743212 w 5563679"/>
              <a:gd name="connsiteY242" fmla="*/ 721563 h 5550115"/>
              <a:gd name="connsiteX243" fmla="*/ 745416 w 5563679"/>
              <a:gd name="connsiteY243" fmla="*/ 709073 h 5550115"/>
              <a:gd name="connsiteX244" fmla="*/ 845145 w 5563679"/>
              <a:gd name="connsiteY244" fmla="*/ 623124 h 5550115"/>
              <a:gd name="connsiteX245" fmla="*/ 868625 w 5563679"/>
              <a:gd name="connsiteY245" fmla="*/ 620757 h 5550115"/>
              <a:gd name="connsiteX246" fmla="*/ 868625 w 5563679"/>
              <a:gd name="connsiteY246" fmla="*/ 620019 h 5550115"/>
              <a:gd name="connsiteX247" fmla="*/ 916695 w 5563679"/>
              <a:gd name="connsiteY247" fmla="*/ 610315 h 5550115"/>
              <a:gd name="connsiteX248" fmla="*/ 995498 w 5563679"/>
              <a:gd name="connsiteY248" fmla="*/ 491427 h 5550115"/>
              <a:gd name="connsiteX249" fmla="*/ 995498 w 5563679"/>
              <a:gd name="connsiteY249" fmla="*/ 115052 h 5550115"/>
              <a:gd name="connsiteX250" fmla="*/ 1003887 w 5563679"/>
              <a:gd name="connsiteY250" fmla="*/ 73502 h 5550115"/>
              <a:gd name="connsiteX251" fmla="*/ 1084406 w 5563679"/>
              <a:gd name="connsiteY251" fmla="*/ 499 h 5550115"/>
              <a:gd name="connsiteX252" fmla="*/ 1087705 w 5563679"/>
              <a:gd name="connsiteY252" fmla="*/ 0 h 5550115"/>
              <a:gd name="connsiteX0" fmla="*/ 1087705 w 5563679"/>
              <a:gd name="connsiteY0" fmla="*/ 0 h 5550115"/>
              <a:gd name="connsiteX1" fmla="*/ 1157844 w 5563679"/>
              <a:gd name="connsiteY1" fmla="*/ 0 h 5550115"/>
              <a:gd name="connsiteX2" fmla="*/ 1161143 w 5563679"/>
              <a:gd name="connsiteY2" fmla="*/ 499 h 5550115"/>
              <a:gd name="connsiteX3" fmla="*/ 1241661 w 5563679"/>
              <a:gd name="connsiteY3" fmla="*/ 73502 h 5550115"/>
              <a:gd name="connsiteX4" fmla="*/ 1244335 w 5563679"/>
              <a:gd name="connsiteY4" fmla="*/ 86745 h 5550115"/>
              <a:gd name="connsiteX5" fmla="*/ 1244335 w 5563679"/>
              <a:gd name="connsiteY5" fmla="*/ 147409 h 5550115"/>
              <a:gd name="connsiteX6" fmla="*/ 1373362 w 5563679"/>
              <a:gd name="connsiteY6" fmla="*/ 276436 h 5550115"/>
              <a:gd name="connsiteX7" fmla="*/ 1373361 w 5563679"/>
              <a:gd name="connsiteY7" fmla="*/ 276435 h 5550115"/>
              <a:gd name="connsiteX8" fmla="*/ 1390772 w 5563679"/>
              <a:gd name="connsiteY8" fmla="*/ 272920 h 5550115"/>
              <a:gd name="connsiteX9" fmla="*/ 1399039 w 5563679"/>
              <a:gd name="connsiteY9" fmla="*/ 274589 h 5550115"/>
              <a:gd name="connsiteX10" fmla="*/ 1399039 w 5563679"/>
              <a:gd name="connsiteY10" fmla="*/ 275327 h 5550115"/>
              <a:gd name="connsiteX11" fmla="*/ 1422519 w 5563679"/>
              <a:gd name="connsiteY11" fmla="*/ 277694 h 5550115"/>
              <a:gd name="connsiteX12" fmla="*/ 1522248 w 5563679"/>
              <a:gd name="connsiteY12" fmla="*/ 363643 h 5550115"/>
              <a:gd name="connsiteX13" fmla="*/ 1522268 w 5563679"/>
              <a:gd name="connsiteY13" fmla="*/ 363756 h 5550115"/>
              <a:gd name="connsiteX14" fmla="*/ 1522268 w 5563679"/>
              <a:gd name="connsiteY14" fmla="*/ 923549 h 5550115"/>
              <a:gd name="connsiteX15" fmla="*/ 1601071 w 5563679"/>
              <a:gd name="connsiteY15" fmla="*/ 1042437 h 5550115"/>
              <a:gd name="connsiteX16" fmla="*/ 1649141 w 5563679"/>
              <a:gd name="connsiteY16" fmla="*/ 1052141 h 5550115"/>
              <a:gd name="connsiteX17" fmla="*/ 1649141 w 5563679"/>
              <a:gd name="connsiteY17" fmla="*/ 1052879 h 5550115"/>
              <a:gd name="connsiteX18" fmla="*/ 1672621 w 5563679"/>
              <a:gd name="connsiteY18" fmla="*/ 1055246 h 5550115"/>
              <a:gd name="connsiteX19" fmla="*/ 1772350 w 5563679"/>
              <a:gd name="connsiteY19" fmla="*/ 1141195 h 5550115"/>
              <a:gd name="connsiteX20" fmla="*/ 1772601 w 5563679"/>
              <a:gd name="connsiteY20" fmla="*/ 1142618 h 5550115"/>
              <a:gd name="connsiteX21" fmla="*/ 1772601 w 5563679"/>
              <a:gd name="connsiteY21" fmla="*/ 1410943 h 5550115"/>
              <a:gd name="connsiteX22" fmla="*/ 1901628 w 5563679"/>
              <a:gd name="connsiteY22" fmla="*/ 1539970 h 5550115"/>
              <a:gd name="connsiteX23" fmla="*/ 1901627 w 5563679"/>
              <a:gd name="connsiteY23" fmla="*/ 1539969 h 5550115"/>
              <a:gd name="connsiteX24" fmla="*/ 2030654 w 5563679"/>
              <a:gd name="connsiteY24" fmla="*/ 1410942 h 5550115"/>
              <a:gd name="connsiteX25" fmla="*/ 2030654 w 5563679"/>
              <a:gd name="connsiteY25" fmla="*/ 1130923 h 5550115"/>
              <a:gd name="connsiteX26" fmla="*/ 2032657 w 5563679"/>
              <a:gd name="connsiteY26" fmla="*/ 1119572 h 5550115"/>
              <a:gd name="connsiteX27" fmla="*/ 2132386 w 5563679"/>
              <a:gd name="connsiteY27" fmla="*/ 1033623 h 5550115"/>
              <a:gd name="connsiteX28" fmla="*/ 2155866 w 5563679"/>
              <a:gd name="connsiteY28" fmla="*/ 1031256 h 5550115"/>
              <a:gd name="connsiteX29" fmla="*/ 2155866 w 5563679"/>
              <a:gd name="connsiteY29" fmla="*/ 1030518 h 5550115"/>
              <a:gd name="connsiteX30" fmla="*/ 2203936 w 5563679"/>
              <a:gd name="connsiteY30" fmla="*/ 1020814 h 5550115"/>
              <a:gd name="connsiteX31" fmla="*/ 2282739 w 5563679"/>
              <a:gd name="connsiteY31" fmla="*/ 901926 h 5550115"/>
              <a:gd name="connsiteX32" fmla="*/ 2282739 w 5563679"/>
              <a:gd name="connsiteY32" fmla="*/ 811796 h 5550115"/>
              <a:gd name="connsiteX33" fmla="*/ 2291128 w 5563679"/>
              <a:gd name="connsiteY33" fmla="*/ 770246 h 5550115"/>
              <a:gd name="connsiteX34" fmla="*/ 2410015 w 5563679"/>
              <a:gd name="connsiteY34" fmla="*/ 691442 h 5550115"/>
              <a:gd name="connsiteX35" fmla="*/ 2528902 w 5563679"/>
              <a:gd name="connsiteY35" fmla="*/ 770246 h 5550115"/>
              <a:gd name="connsiteX36" fmla="*/ 2531092 w 5563679"/>
              <a:gd name="connsiteY36" fmla="*/ 781090 h 5550115"/>
              <a:gd name="connsiteX37" fmla="*/ 2531092 w 5563679"/>
              <a:gd name="connsiteY37" fmla="*/ 1021960 h 5550115"/>
              <a:gd name="connsiteX38" fmla="*/ 2609895 w 5563679"/>
              <a:gd name="connsiteY38" fmla="*/ 1140848 h 5550115"/>
              <a:gd name="connsiteX39" fmla="*/ 2657965 w 5563679"/>
              <a:gd name="connsiteY39" fmla="*/ 1150552 h 5550115"/>
              <a:gd name="connsiteX40" fmla="*/ 2657965 w 5563679"/>
              <a:gd name="connsiteY40" fmla="*/ 1151290 h 5550115"/>
              <a:gd name="connsiteX41" fmla="*/ 2681445 w 5563679"/>
              <a:gd name="connsiteY41" fmla="*/ 1153657 h 5550115"/>
              <a:gd name="connsiteX42" fmla="*/ 2781174 w 5563679"/>
              <a:gd name="connsiteY42" fmla="*/ 1239606 h 5550115"/>
              <a:gd name="connsiteX43" fmla="*/ 2781426 w 5563679"/>
              <a:gd name="connsiteY43" fmla="*/ 1241035 h 5550115"/>
              <a:gd name="connsiteX44" fmla="*/ 2781426 w 5563679"/>
              <a:gd name="connsiteY44" fmla="*/ 1345676 h 5550115"/>
              <a:gd name="connsiteX45" fmla="*/ 2910453 w 5563679"/>
              <a:gd name="connsiteY45" fmla="*/ 1474703 h 5550115"/>
              <a:gd name="connsiteX46" fmla="*/ 2910452 w 5563679"/>
              <a:gd name="connsiteY46" fmla="*/ 1474702 h 5550115"/>
              <a:gd name="connsiteX47" fmla="*/ 3039479 w 5563679"/>
              <a:gd name="connsiteY47" fmla="*/ 1345675 h 5550115"/>
              <a:gd name="connsiteX48" fmla="*/ 3039480 w 5563679"/>
              <a:gd name="connsiteY48" fmla="*/ 1362198 h 5550115"/>
              <a:gd name="connsiteX49" fmla="*/ 3049618 w 5563679"/>
              <a:gd name="connsiteY49" fmla="*/ 1311979 h 5550115"/>
              <a:gd name="connsiteX50" fmla="*/ 3168506 w 5563679"/>
              <a:gd name="connsiteY50" fmla="*/ 1233175 h 5550115"/>
              <a:gd name="connsiteX51" fmla="*/ 3287393 w 5563679"/>
              <a:gd name="connsiteY51" fmla="*/ 1311979 h 5550115"/>
              <a:gd name="connsiteX52" fmla="*/ 3297157 w 5563679"/>
              <a:gd name="connsiteY52" fmla="*/ 1360339 h 5550115"/>
              <a:gd name="connsiteX53" fmla="*/ 3297157 w 5563679"/>
              <a:gd name="connsiteY53" fmla="*/ 1946741 h 5550115"/>
              <a:gd name="connsiteX54" fmla="*/ 3426184 w 5563679"/>
              <a:gd name="connsiteY54" fmla="*/ 2075768 h 5550115"/>
              <a:gd name="connsiteX55" fmla="*/ 3426183 w 5563679"/>
              <a:gd name="connsiteY55" fmla="*/ 2075767 h 5550115"/>
              <a:gd name="connsiteX56" fmla="*/ 3555210 w 5563679"/>
              <a:gd name="connsiteY56" fmla="*/ 1946740 h 5550115"/>
              <a:gd name="connsiteX57" fmla="*/ 3555211 w 5563679"/>
              <a:gd name="connsiteY57" fmla="*/ 1049778 h 5550115"/>
              <a:gd name="connsiteX58" fmla="*/ 3565349 w 5563679"/>
              <a:gd name="connsiteY58" fmla="*/ 999559 h 5550115"/>
              <a:gd name="connsiteX59" fmla="*/ 3684237 w 5563679"/>
              <a:gd name="connsiteY59" fmla="*/ 920755 h 5550115"/>
              <a:gd name="connsiteX60" fmla="*/ 3803124 w 5563679"/>
              <a:gd name="connsiteY60" fmla="*/ 999559 h 5550115"/>
              <a:gd name="connsiteX61" fmla="*/ 3806722 w 5563679"/>
              <a:gd name="connsiteY61" fmla="*/ 1017378 h 5550115"/>
              <a:gd name="connsiteX62" fmla="*/ 3806722 w 5563679"/>
              <a:gd name="connsiteY62" fmla="*/ 1326324 h 5550115"/>
              <a:gd name="connsiteX63" fmla="*/ 3935749 w 5563679"/>
              <a:gd name="connsiteY63" fmla="*/ 1455351 h 5550115"/>
              <a:gd name="connsiteX64" fmla="*/ 3935748 w 5563679"/>
              <a:gd name="connsiteY64" fmla="*/ 1455350 h 5550115"/>
              <a:gd name="connsiteX65" fmla="*/ 4064775 w 5563679"/>
              <a:gd name="connsiteY65" fmla="*/ 1326323 h 5550115"/>
              <a:gd name="connsiteX66" fmla="*/ 4064775 w 5563679"/>
              <a:gd name="connsiteY66" fmla="*/ 1279585 h 5550115"/>
              <a:gd name="connsiteX67" fmla="*/ 4083444 w 5563679"/>
              <a:gd name="connsiteY67" fmla="*/ 1247043 h 5550115"/>
              <a:gd name="connsiteX68" fmla="*/ 4160509 w 5563679"/>
              <a:gd name="connsiteY68" fmla="*/ 1200599 h 5550115"/>
              <a:gd name="connsiteX69" fmla="*/ 4183989 w 5563679"/>
              <a:gd name="connsiteY69" fmla="*/ 1198232 h 5550115"/>
              <a:gd name="connsiteX70" fmla="*/ 4183989 w 5563679"/>
              <a:gd name="connsiteY70" fmla="*/ 1197494 h 5550115"/>
              <a:gd name="connsiteX71" fmla="*/ 4232059 w 5563679"/>
              <a:gd name="connsiteY71" fmla="*/ 1187790 h 5550115"/>
              <a:gd name="connsiteX72" fmla="*/ 4310862 w 5563679"/>
              <a:gd name="connsiteY72" fmla="*/ 1068902 h 5550115"/>
              <a:gd name="connsiteX73" fmla="*/ 4310862 w 5563679"/>
              <a:gd name="connsiteY73" fmla="*/ 954918 h 5550115"/>
              <a:gd name="connsiteX74" fmla="*/ 4319251 w 5563679"/>
              <a:gd name="connsiteY74" fmla="*/ 913368 h 5550115"/>
              <a:gd name="connsiteX75" fmla="*/ 4438138 w 5563679"/>
              <a:gd name="connsiteY75" fmla="*/ 834564 h 5550115"/>
              <a:gd name="connsiteX76" fmla="*/ 4557025 w 5563679"/>
              <a:gd name="connsiteY76" fmla="*/ 913368 h 5550115"/>
              <a:gd name="connsiteX77" fmla="*/ 4559215 w 5563679"/>
              <a:gd name="connsiteY77" fmla="*/ 924213 h 5550115"/>
              <a:gd name="connsiteX78" fmla="*/ 4559215 w 5563679"/>
              <a:gd name="connsiteY78" fmla="*/ 1077616 h 5550115"/>
              <a:gd name="connsiteX79" fmla="*/ 4638018 w 5563679"/>
              <a:gd name="connsiteY79" fmla="*/ 1196504 h 5550115"/>
              <a:gd name="connsiteX80" fmla="*/ 4686088 w 5563679"/>
              <a:gd name="connsiteY80" fmla="*/ 1206208 h 5550115"/>
              <a:gd name="connsiteX81" fmla="*/ 4686088 w 5563679"/>
              <a:gd name="connsiteY81" fmla="*/ 1206946 h 5550115"/>
              <a:gd name="connsiteX82" fmla="*/ 4709568 w 5563679"/>
              <a:gd name="connsiteY82" fmla="*/ 1209313 h 5550115"/>
              <a:gd name="connsiteX83" fmla="*/ 4809296 w 5563679"/>
              <a:gd name="connsiteY83" fmla="*/ 1295262 h 5550115"/>
              <a:gd name="connsiteX84" fmla="*/ 4811500 w 5563679"/>
              <a:gd name="connsiteY84" fmla="*/ 1307752 h 5550115"/>
              <a:gd name="connsiteX85" fmla="*/ 4811500 w 5563679"/>
              <a:gd name="connsiteY85" fmla="*/ 1441660 h 5550115"/>
              <a:gd name="connsiteX86" fmla="*/ 4940527 w 5563679"/>
              <a:gd name="connsiteY86" fmla="*/ 1570687 h 5550115"/>
              <a:gd name="connsiteX87" fmla="*/ 4940526 w 5563679"/>
              <a:gd name="connsiteY87" fmla="*/ 1570686 h 5550115"/>
              <a:gd name="connsiteX88" fmla="*/ 5069553 w 5563679"/>
              <a:gd name="connsiteY88" fmla="*/ 1441659 h 5550115"/>
              <a:gd name="connsiteX89" fmla="*/ 5069553 w 5563679"/>
              <a:gd name="connsiteY89" fmla="*/ 1076405 h 5550115"/>
              <a:gd name="connsiteX90" fmla="*/ 5071757 w 5563679"/>
              <a:gd name="connsiteY90" fmla="*/ 1063915 h 5550115"/>
              <a:gd name="connsiteX91" fmla="*/ 5171486 w 5563679"/>
              <a:gd name="connsiteY91" fmla="*/ 977966 h 5550115"/>
              <a:gd name="connsiteX92" fmla="*/ 5194966 w 5563679"/>
              <a:gd name="connsiteY92" fmla="*/ 975599 h 5550115"/>
              <a:gd name="connsiteX93" fmla="*/ 5194966 w 5563679"/>
              <a:gd name="connsiteY93" fmla="*/ 974861 h 5550115"/>
              <a:gd name="connsiteX94" fmla="*/ 5243036 w 5563679"/>
              <a:gd name="connsiteY94" fmla="*/ 965157 h 5550115"/>
              <a:gd name="connsiteX95" fmla="*/ 5321839 w 5563679"/>
              <a:gd name="connsiteY95" fmla="*/ 846269 h 5550115"/>
              <a:gd name="connsiteX96" fmla="*/ 5321839 w 5563679"/>
              <a:gd name="connsiteY96" fmla="*/ 469894 h 5550115"/>
              <a:gd name="connsiteX97" fmla="*/ 5330228 w 5563679"/>
              <a:gd name="connsiteY97" fmla="*/ 428344 h 5550115"/>
              <a:gd name="connsiteX98" fmla="*/ 5449115 w 5563679"/>
              <a:gd name="connsiteY98" fmla="*/ 349540 h 5550115"/>
              <a:gd name="connsiteX99" fmla="*/ 5548678 w 5563679"/>
              <a:gd name="connsiteY99" fmla="*/ 396494 h 5550115"/>
              <a:gd name="connsiteX100" fmla="*/ 5562692 w 5563679"/>
              <a:gd name="connsiteY100" fmla="*/ 419592 h 5550115"/>
              <a:gd name="connsiteX101" fmla="*/ 5562692 w 5563679"/>
              <a:gd name="connsiteY101" fmla="*/ 2265528 h 5550115"/>
              <a:gd name="connsiteX102" fmla="*/ 5563679 w 5563679"/>
              <a:gd name="connsiteY102" fmla="*/ 2265528 h 5550115"/>
              <a:gd name="connsiteX103" fmla="*/ 5563679 w 5563679"/>
              <a:gd name="connsiteY103" fmla="*/ 3341998 h 5550115"/>
              <a:gd name="connsiteX104" fmla="*/ 5484876 w 5563679"/>
              <a:gd name="connsiteY104" fmla="*/ 3460886 h 5550115"/>
              <a:gd name="connsiteX105" fmla="*/ 5436806 w 5563679"/>
              <a:gd name="connsiteY105" fmla="*/ 3470590 h 5550115"/>
              <a:gd name="connsiteX106" fmla="*/ 5436806 w 5563679"/>
              <a:gd name="connsiteY106" fmla="*/ 3471328 h 5550115"/>
              <a:gd name="connsiteX107" fmla="*/ 5413326 w 5563679"/>
              <a:gd name="connsiteY107" fmla="*/ 3473695 h 5550115"/>
              <a:gd name="connsiteX108" fmla="*/ 5336262 w 5563679"/>
              <a:gd name="connsiteY108" fmla="*/ 3520139 h 5550115"/>
              <a:gd name="connsiteX109" fmla="*/ 5315097 w 5563679"/>
              <a:gd name="connsiteY109" fmla="*/ 3557030 h 5550115"/>
              <a:gd name="connsiteX110" fmla="*/ 5315097 w 5563679"/>
              <a:gd name="connsiteY110" fmla="*/ 3620344 h 5550115"/>
              <a:gd name="connsiteX111" fmla="*/ 5236294 w 5563679"/>
              <a:gd name="connsiteY111" fmla="*/ 3739232 h 5550115"/>
              <a:gd name="connsiteX112" fmla="*/ 5188224 w 5563679"/>
              <a:gd name="connsiteY112" fmla="*/ 3748936 h 5550115"/>
              <a:gd name="connsiteX113" fmla="*/ 5188224 w 5563679"/>
              <a:gd name="connsiteY113" fmla="*/ 3749674 h 5550115"/>
              <a:gd name="connsiteX114" fmla="*/ 5164744 w 5563679"/>
              <a:gd name="connsiteY114" fmla="*/ 3752041 h 5550115"/>
              <a:gd name="connsiteX115" fmla="*/ 5065015 w 5563679"/>
              <a:gd name="connsiteY115" fmla="*/ 3837990 h 5550115"/>
              <a:gd name="connsiteX116" fmla="*/ 5064995 w 5563679"/>
              <a:gd name="connsiteY116" fmla="*/ 3838103 h 5550115"/>
              <a:gd name="connsiteX117" fmla="*/ 5064995 w 5563679"/>
              <a:gd name="connsiteY117" fmla="*/ 4397896 h 5550115"/>
              <a:gd name="connsiteX118" fmla="*/ 4986192 w 5563679"/>
              <a:gd name="connsiteY118" fmla="*/ 4516784 h 5550115"/>
              <a:gd name="connsiteX119" fmla="*/ 4938122 w 5563679"/>
              <a:gd name="connsiteY119" fmla="*/ 4526488 h 5550115"/>
              <a:gd name="connsiteX120" fmla="*/ 4938122 w 5563679"/>
              <a:gd name="connsiteY120" fmla="*/ 4527226 h 5550115"/>
              <a:gd name="connsiteX121" fmla="*/ 4914642 w 5563679"/>
              <a:gd name="connsiteY121" fmla="*/ 4529593 h 5550115"/>
              <a:gd name="connsiteX122" fmla="*/ 4814913 w 5563679"/>
              <a:gd name="connsiteY122" fmla="*/ 4615542 h 5550115"/>
              <a:gd name="connsiteX123" fmla="*/ 4814662 w 5563679"/>
              <a:gd name="connsiteY123" fmla="*/ 4616965 h 5550115"/>
              <a:gd name="connsiteX124" fmla="*/ 4814662 w 5563679"/>
              <a:gd name="connsiteY124" fmla="*/ 4885290 h 5550115"/>
              <a:gd name="connsiteX125" fmla="*/ 4685635 w 5563679"/>
              <a:gd name="connsiteY125" fmla="*/ 5014317 h 5550115"/>
              <a:gd name="connsiteX126" fmla="*/ 4685636 w 5563679"/>
              <a:gd name="connsiteY126" fmla="*/ 5014316 h 5550115"/>
              <a:gd name="connsiteX127" fmla="*/ 4556609 w 5563679"/>
              <a:gd name="connsiteY127" fmla="*/ 4885289 h 5550115"/>
              <a:gd name="connsiteX128" fmla="*/ 4556609 w 5563679"/>
              <a:gd name="connsiteY128" fmla="*/ 4605270 h 5550115"/>
              <a:gd name="connsiteX129" fmla="*/ 4554606 w 5563679"/>
              <a:gd name="connsiteY129" fmla="*/ 4593919 h 5550115"/>
              <a:gd name="connsiteX130" fmla="*/ 4454877 w 5563679"/>
              <a:gd name="connsiteY130" fmla="*/ 4507970 h 5550115"/>
              <a:gd name="connsiteX131" fmla="*/ 4431397 w 5563679"/>
              <a:gd name="connsiteY131" fmla="*/ 4505603 h 5550115"/>
              <a:gd name="connsiteX132" fmla="*/ 4431397 w 5563679"/>
              <a:gd name="connsiteY132" fmla="*/ 4504865 h 5550115"/>
              <a:gd name="connsiteX133" fmla="*/ 4383327 w 5563679"/>
              <a:gd name="connsiteY133" fmla="*/ 4495161 h 5550115"/>
              <a:gd name="connsiteX134" fmla="*/ 4304524 w 5563679"/>
              <a:gd name="connsiteY134" fmla="*/ 4376273 h 5550115"/>
              <a:gd name="connsiteX135" fmla="*/ 4304524 w 5563679"/>
              <a:gd name="connsiteY135" fmla="*/ 4286143 h 5550115"/>
              <a:gd name="connsiteX136" fmla="*/ 4296135 w 5563679"/>
              <a:gd name="connsiteY136" fmla="*/ 4244593 h 5550115"/>
              <a:gd name="connsiteX137" fmla="*/ 4177248 w 5563679"/>
              <a:gd name="connsiteY137" fmla="*/ 4165789 h 5550115"/>
              <a:gd name="connsiteX138" fmla="*/ 4058361 w 5563679"/>
              <a:gd name="connsiteY138" fmla="*/ 4244593 h 5550115"/>
              <a:gd name="connsiteX139" fmla="*/ 4056171 w 5563679"/>
              <a:gd name="connsiteY139" fmla="*/ 4255437 h 5550115"/>
              <a:gd name="connsiteX140" fmla="*/ 4056171 w 5563679"/>
              <a:gd name="connsiteY140" fmla="*/ 4496307 h 5550115"/>
              <a:gd name="connsiteX141" fmla="*/ 3977368 w 5563679"/>
              <a:gd name="connsiteY141" fmla="*/ 4615195 h 5550115"/>
              <a:gd name="connsiteX142" fmla="*/ 3929298 w 5563679"/>
              <a:gd name="connsiteY142" fmla="*/ 4624899 h 5550115"/>
              <a:gd name="connsiteX143" fmla="*/ 3929298 w 5563679"/>
              <a:gd name="connsiteY143" fmla="*/ 4625637 h 5550115"/>
              <a:gd name="connsiteX144" fmla="*/ 3905818 w 5563679"/>
              <a:gd name="connsiteY144" fmla="*/ 4628004 h 5550115"/>
              <a:gd name="connsiteX145" fmla="*/ 3806089 w 5563679"/>
              <a:gd name="connsiteY145" fmla="*/ 4713953 h 5550115"/>
              <a:gd name="connsiteX146" fmla="*/ 3805837 w 5563679"/>
              <a:gd name="connsiteY146" fmla="*/ 4715382 h 5550115"/>
              <a:gd name="connsiteX147" fmla="*/ 3805837 w 5563679"/>
              <a:gd name="connsiteY147" fmla="*/ 4820023 h 5550115"/>
              <a:gd name="connsiteX148" fmla="*/ 3676810 w 5563679"/>
              <a:gd name="connsiteY148" fmla="*/ 4949050 h 5550115"/>
              <a:gd name="connsiteX149" fmla="*/ 3676811 w 5563679"/>
              <a:gd name="connsiteY149" fmla="*/ 4949049 h 5550115"/>
              <a:gd name="connsiteX150" fmla="*/ 3547784 w 5563679"/>
              <a:gd name="connsiteY150" fmla="*/ 4820022 h 5550115"/>
              <a:gd name="connsiteX151" fmla="*/ 3547783 w 5563679"/>
              <a:gd name="connsiteY151" fmla="*/ 4836545 h 5550115"/>
              <a:gd name="connsiteX152" fmla="*/ 3537645 w 5563679"/>
              <a:gd name="connsiteY152" fmla="*/ 4786326 h 5550115"/>
              <a:gd name="connsiteX153" fmla="*/ 3418757 w 5563679"/>
              <a:gd name="connsiteY153" fmla="*/ 4707522 h 5550115"/>
              <a:gd name="connsiteX154" fmla="*/ 3299870 w 5563679"/>
              <a:gd name="connsiteY154" fmla="*/ 4786326 h 5550115"/>
              <a:gd name="connsiteX155" fmla="*/ 3290106 w 5563679"/>
              <a:gd name="connsiteY155" fmla="*/ 4834686 h 5550115"/>
              <a:gd name="connsiteX156" fmla="*/ 3290106 w 5563679"/>
              <a:gd name="connsiteY156" fmla="*/ 5421088 h 5550115"/>
              <a:gd name="connsiteX157" fmla="*/ 3161079 w 5563679"/>
              <a:gd name="connsiteY157" fmla="*/ 5550115 h 5550115"/>
              <a:gd name="connsiteX158" fmla="*/ 3161080 w 5563679"/>
              <a:gd name="connsiteY158" fmla="*/ 5550114 h 5550115"/>
              <a:gd name="connsiteX159" fmla="*/ 3032053 w 5563679"/>
              <a:gd name="connsiteY159" fmla="*/ 5421087 h 5550115"/>
              <a:gd name="connsiteX160" fmla="*/ 3032052 w 5563679"/>
              <a:gd name="connsiteY160" fmla="*/ 4524125 h 5550115"/>
              <a:gd name="connsiteX161" fmla="*/ 3021914 w 5563679"/>
              <a:gd name="connsiteY161" fmla="*/ 4473906 h 5550115"/>
              <a:gd name="connsiteX162" fmla="*/ 2903026 w 5563679"/>
              <a:gd name="connsiteY162" fmla="*/ 4395102 h 5550115"/>
              <a:gd name="connsiteX163" fmla="*/ 2784139 w 5563679"/>
              <a:gd name="connsiteY163" fmla="*/ 4473906 h 5550115"/>
              <a:gd name="connsiteX164" fmla="*/ 2780541 w 5563679"/>
              <a:gd name="connsiteY164" fmla="*/ 4491725 h 5550115"/>
              <a:gd name="connsiteX165" fmla="*/ 2780541 w 5563679"/>
              <a:gd name="connsiteY165" fmla="*/ 4800671 h 5550115"/>
              <a:gd name="connsiteX166" fmla="*/ 2651514 w 5563679"/>
              <a:gd name="connsiteY166" fmla="*/ 4929698 h 5550115"/>
              <a:gd name="connsiteX167" fmla="*/ 2651515 w 5563679"/>
              <a:gd name="connsiteY167" fmla="*/ 4929697 h 5550115"/>
              <a:gd name="connsiteX168" fmla="*/ 2522488 w 5563679"/>
              <a:gd name="connsiteY168" fmla="*/ 4800670 h 5550115"/>
              <a:gd name="connsiteX169" fmla="*/ 2522488 w 5563679"/>
              <a:gd name="connsiteY169" fmla="*/ 4753932 h 5550115"/>
              <a:gd name="connsiteX170" fmla="*/ 2503819 w 5563679"/>
              <a:gd name="connsiteY170" fmla="*/ 4721390 h 5550115"/>
              <a:gd name="connsiteX171" fmla="*/ 2426754 w 5563679"/>
              <a:gd name="connsiteY171" fmla="*/ 4674946 h 5550115"/>
              <a:gd name="connsiteX172" fmla="*/ 2403274 w 5563679"/>
              <a:gd name="connsiteY172" fmla="*/ 4672579 h 5550115"/>
              <a:gd name="connsiteX173" fmla="*/ 2403274 w 5563679"/>
              <a:gd name="connsiteY173" fmla="*/ 4671841 h 5550115"/>
              <a:gd name="connsiteX174" fmla="*/ 2355204 w 5563679"/>
              <a:gd name="connsiteY174" fmla="*/ 4662137 h 5550115"/>
              <a:gd name="connsiteX175" fmla="*/ 2276401 w 5563679"/>
              <a:gd name="connsiteY175" fmla="*/ 4543249 h 5550115"/>
              <a:gd name="connsiteX176" fmla="*/ 2276401 w 5563679"/>
              <a:gd name="connsiteY176" fmla="*/ 4429265 h 5550115"/>
              <a:gd name="connsiteX177" fmla="*/ 2268012 w 5563679"/>
              <a:gd name="connsiteY177" fmla="*/ 4387715 h 5550115"/>
              <a:gd name="connsiteX178" fmla="*/ 2149125 w 5563679"/>
              <a:gd name="connsiteY178" fmla="*/ 4308911 h 5550115"/>
              <a:gd name="connsiteX179" fmla="*/ 2030238 w 5563679"/>
              <a:gd name="connsiteY179" fmla="*/ 4387715 h 5550115"/>
              <a:gd name="connsiteX180" fmla="*/ 2028048 w 5563679"/>
              <a:gd name="connsiteY180" fmla="*/ 4398560 h 5550115"/>
              <a:gd name="connsiteX181" fmla="*/ 2028048 w 5563679"/>
              <a:gd name="connsiteY181" fmla="*/ 4551963 h 5550115"/>
              <a:gd name="connsiteX182" fmla="*/ 1949245 w 5563679"/>
              <a:gd name="connsiteY182" fmla="*/ 4670851 h 5550115"/>
              <a:gd name="connsiteX183" fmla="*/ 1901175 w 5563679"/>
              <a:gd name="connsiteY183" fmla="*/ 4680555 h 5550115"/>
              <a:gd name="connsiteX184" fmla="*/ 1901175 w 5563679"/>
              <a:gd name="connsiteY184" fmla="*/ 4681293 h 5550115"/>
              <a:gd name="connsiteX185" fmla="*/ 1877695 w 5563679"/>
              <a:gd name="connsiteY185" fmla="*/ 4683660 h 5550115"/>
              <a:gd name="connsiteX186" fmla="*/ 1777966 w 5563679"/>
              <a:gd name="connsiteY186" fmla="*/ 4769609 h 5550115"/>
              <a:gd name="connsiteX187" fmla="*/ 1775762 w 5563679"/>
              <a:gd name="connsiteY187" fmla="*/ 4782099 h 5550115"/>
              <a:gd name="connsiteX188" fmla="*/ 1775762 w 5563679"/>
              <a:gd name="connsiteY188" fmla="*/ 4916007 h 5550115"/>
              <a:gd name="connsiteX189" fmla="*/ 1646735 w 5563679"/>
              <a:gd name="connsiteY189" fmla="*/ 5045034 h 5550115"/>
              <a:gd name="connsiteX190" fmla="*/ 1646736 w 5563679"/>
              <a:gd name="connsiteY190" fmla="*/ 5045033 h 5550115"/>
              <a:gd name="connsiteX191" fmla="*/ 1517709 w 5563679"/>
              <a:gd name="connsiteY191" fmla="*/ 4916006 h 5550115"/>
              <a:gd name="connsiteX192" fmla="*/ 1517709 w 5563679"/>
              <a:gd name="connsiteY192" fmla="*/ 4550752 h 5550115"/>
              <a:gd name="connsiteX193" fmla="*/ 1515505 w 5563679"/>
              <a:gd name="connsiteY193" fmla="*/ 4538262 h 5550115"/>
              <a:gd name="connsiteX194" fmla="*/ 1415776 w 5563679"/>
              <a:gd name="connsiteY194" fmla="*/ 4452313 h 5550115"/>
              <a:gd name="connsiteX195" fmla="*/ 1392296 w 5563679"/>
              <a:gd name="connsiteY195" fmla="*/ 4449946 h 5550115"/>
              <a:gd name="connsiteX196" fmla="*/ 1392296 w 5563679"/>
              <a:gd name="connsiteY196" fmla="*/ 4449208 h 5550115"/>
              <a:gd name="connsiteX197" fmla="*/ 1344226 w 5563679"/>
              <a:gd name="connsiteY197" fmla="*/ 4439504 h 5550115"/>
              <a:gd name="connsiteX198" fmla="*/ 1265423 w 5563679"/>
              <a:gd name="connsiteY198" fmla="*/ 4320616 h 5550115"/>
              <a:gd name="connsiteX199" fmla="*/ 1265423 w 5563679"/>
              <a:gd name="connsiteY199" fmla="*/ 3944241 h 5550115"/>
              <a:gd name="connsiteX200" fmla="*/ 1257034 w 5563679"/>
              <a:gd name="connsiteY200" fmla="*/ 3902691 h 5550115"/>
              <a:gd name="connsiteX201" fmla="*/ 1138147 w 5563679"/>
              <a:gd name="connsiteY201" fmla="*/ 3823887 h 5550115"/>
              <a:gd name="connsiteX202" fmla="*/ 1019260 w 5563679"/>
              <a:gd name="connsiteY202" fmla="*/ 3902691 h 5550115"/>
              <a:gd name="connsiteX203" fmla="*/ 1016586 w 5563679"/>
              <a:gd name="connsiteY203" fmla="*/ 3915934 h 5550115"/>
              <a:gd name="connsiteX204" fmla="*/ 1016586 w 5563679"/>
              <a:gd name="connsiteY204" fmla="*/ 3976598 h 5550115"/>
              <a:gd name="connsiteX205" fmla="*/ 887559 w 5563679"/>
              <a:gd name="connsiteY205" fmla="*/ 4105625 h 5550115"/>
              <a:gd name="connsiteX206" fmla="*/ 887560 w 5563679"/>
              <a:gd name="connsiteY206" fmla="*/ 4105624 h 5550115"/>
              <a:gd name="connsiteX207" fmla="*/ 758533 w 5563679"/>
              <a:gd name="connsiteY207" fmla="*/ 3976597 h 5550115"/>
              <a:gd name="connsiteX208" fmla="*/ 758533 w 5563679"/>
              <a:gd name="connsiteY208" fmla="*/ 3835817 h 5550115"/>
              <a:gd name="connsiteX209" fmla="*/ 737116 w 5563679"/>
              <a:gd name="connsiteY209" fmla="*/ 3798485 h 5550115"/>
              <a:gd name="connsiteX210" fmla="*/ 660051 w 5563679"/>
              <a:gd name="connsiteY210" fmla="*/ 3752041 h 5550115"/>
              <a:gd name="connsiteX211" fmla="*/ 636571 w 5563679"/>
              <a:gd name="connsiteY211" fmla="*/ 3749674 h 5550115"/>
              <a:gd name="connsiteX212" fmla="*/ 636571 w 5563679"/>
              <a:gd name="connsiteY212" fmla="*/ 3748936 h 5550115"/>
              <a:gd name="connsiteX213" fmla="*/ 588501 w 5563679"/>
              <a:gd name="connsiteY213" fmla="*/ 3739232 h 5550115"/>
              <a:gd name="connsiteX214" fmla="*/ 509698 w 5563679"/>
              <a:gd name="connsiteY214" fmla="*/ 3620344 h 5550115"/>
              <a:gd name="connsiteX215" fmla="*/ 509698 w 5563679"/>
              <a:gd name="connsiteY215" fmla="*/ 2675086 h 5550115"/>
              <a:gd name="connsiteX216" fmla="*/ 501309 w 5563679"/>
              <a:gd name="connsiteY216" fmla="*/ 2633537 h 5550115"/>
              <a:gd name="connsiteX217" fmla="*/ 382422 w 5563679"/>
              <a:gd name="connsiteY217" fmla="*/ 2554733 h 5550115"/>
              <a:gd name="connsiteX218" fmla="*/ 263535 w 5563679"/>
              <a:gd name="connsiteY218" fmla="*/ 2633537 h 5550115"/>
              <a:gd name="connsiteX219" fmla="*/ 258053 w 5563679"/>
              <a:gd name="connsiteY219" fmla="*/ 2660688 h 5550115"/>
              <a:gd name="connsiteX220" fmla="*/ 258053 w 5563679"/>
              <a:gd name="connsiteY220" fmla="*/ 2715723 h 5550115"/>
              <a:gd name="connsiteX221" fmla="*/ 129026 w 5563679"/>
              <a:gd name="connsiteY221" fmla="*/ 2844750 h 5550115"/>
              <a:gd name="connsiteX222" fmla="*/ 129027 w 5563679"/>
              <a:gd name="connsiteY222" fmla="*/ 2844749 h 5550115"/>
              <a:gd name="connsiteX223" fmla="*/ 0 w 5563679"/>
              <a:gd name="connsiteY223" fmla="*/ 2715722 h 5550115"/>
              <a:gd name="connsiteX224" fmla="*/ 0 w 5563679"/>
              <a:gd name="connsiteY224" fmla="*/ 2265528 h 5550115"/>
              <a:gd name="connsiteX225" fmla="*/ 0 w 5563679"/>
              <a:gd name="connsiteY225" fmla="*/ 546839 h 5550115"/>
              <a:gd name="connsiteX226" fmla="*/ 12233 w 5563679"/>
              <a:gd name="connsiteY226" fmla="*/ 526676 h 5550115"/>
              <a:gd name="connsiteX227" fmla="*/ 111797 w 5563679"/>
              <a:gd name="connsiteY227" fmla="*/ 479722 h 5550115"/>
              <a:gd name="connsiteX228" fmla="*/ 230684 w 5563679"/>
              <a:gd name="connsiteY228" fmla="*/ 558526 h 5550115"/>
              <a:gd name="connsiteX229" fmla="*/ 232874 w 5563679"/>
              <a:gd name="connsiteY229" fmla="*/ 569371 h 5550115"/>
              <a:gd name="connsiteX230" fmla="*/ 232874 w 5563679"/>
              <a:gd name="connsiteY230" fmla="*/ 722774 h 5550115"/>
              <a:gd name="connsiteX231" fmla="*/ 311677 w 5563679"/>
              <a:gd name="connsiteY231" fmla="*/ 841662 h 5550115"/>
              <a:gd name="connsiteX232" fmla="*/ 359747 w 5563679"/>
              <a:gd name="connsiteY232" fmla="*/ 851366 h 5550115"/>
              <a:gd name="connsiteX233" fmla="*/ 359747 w 5563679"/>
              <a:gd name="connsiteY233" fmla="*/ 852104 h 5550115"/>
              <a:gd name="connsiteX234" fmla="*/ 383227 w 5563679"/>
              <a:gd name="connsiteY234" fmla="*/ 854471 h 5550115"/>
              <a:gd name="connsiteX235" fmla="*/ 482956 w 5563679"/>
              <a:gd name="connsiteY235" fmla="*/ 940420 h 5550115"/>
              <a:gd name="connsiteX236" fmla="*/ 485160 w 5563679"/>
              <a:gd name="connsiteY236" fmla="*/ 952910 h 5550115"/>
              <a:gd name="connsiteX237" fmla="*/ 485160 w 5563679"/>
              <a:gd name="connsiteY237" fmla="*/ 1086818 h 5550115"/>
              <a:gd name="connsiteX238" fmla="*/ 614186 w 5563679"/>
              <a:gd name="connsiteY238" fmla="*/ 1215845 h 5550115"/>
              <a:gd name="connsiteX239" fmla="*/ 614185 w 5563679"/>
              <a:gd name="connsiteY239" fmla="*/ 1215844 h 5550115"/>
              <a:gd name="connsiteX240" fmla="*/ 743212 w 5563679"/>
              <a:gd name="connsiteY240" fmla="*/ 1086817 h 5550115"/>
              <a:gd name="connsiteX241" fmla="*/ 743212 w 5563679"/>
              <a:gd name="connsiteY241" fmla="*/ 721563 h 5550115"/>
              <a:gd name="connsiteX242" fmla="*/ 745416 w 5563679"/>
              <a:gd name="connsiteY242" fmla="*/ 709073 h 5550115"/>
              <a:gd name="connsiteX243" fmla="*/ 845145 w 5563679"/>
              <a:gd name="connsiteY243" fmla="*/ 623124 h 5550115"/>
              <a:gd name="connsiteX244" fmla="*/ 868625 w 5563679"/>
              <a:gd name="connsiteY244" fmla="*/ 620757 h 5550115"/>
              <a:gd name="connsiteX245" fmla="*/ 868625 w 5563679"/>
              <a:gd name="connsiteY245" fmla="*/ 620019 h 5550115"/>
              <a:gd name="connsiteX246" fmla="*/ 916695 w 5563679"/>
              <a:gd name="connsiteY246" fmla="*/ 610315 h 5550115"/>
              <a:gd name="connsiteX247" fmla="*/ 995498 w 5563679"/>
              <a:gd name="connsiteY247" fmla="*/ 491427 h 5550115"/>
              <a:gd name="connsiteX248" fmla="*/ 995498 w 5563679"/>
              <a:gd name="connsiteY248" fmla="*/ 115052 h 5550115"/>
              <a:gd name="connsiteX249" fmla="*/ 1003887 w 5563679"/>
              <a:gd name="connsiteY249" fmla="*/ 73502 h 5550115"/>
              <a:gd name="connsiteX250" fmla="*/ 1084406 w 5563679"/>
              <a:gd name="connsiteY250" fmla="*/ 499 h 5550115"/>
              <a:gd name="connsiteX251" fmla="*/ 1087705 w 5563679"/>
              <a:gd name="connsiteY251" fmla="*/ 0 h 5550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Lst>
            <a:rect l="l" t="t" r="r" b="b"/>
            <a:pathLst>
              <a:path w="5563679" h="5550115">
                <a:moveTo>
                  <a:pt x="1087705" y="0"/>
                </a:moveTo>
                <a:lnTo>
                  <a:pt x="1157844" y="0"/>
                </a:lnTo>
                <a:lnTo>
                  <a:pt x="1161143" y="499"/>
                </a:lnTo>
                <a:cubicBezTo>
                  <a:pt x="1197505" y="11809"/>
                  <a:pt x="1226971" y="38770"/>
                  <a:pt x="1241661" y="73502"/>
                </a:cubicBezTo>
                <a:lnTo>
                  <a:pt x="1244335" y="86745"/>
                </a:lnTo>
                <a:lnTo>
                  <a:pt x="1244335" y="147409"/>
                </a:lnTo>
                <a:cubicBezTo>
                  <a:pt x="1244335" y="218669"/>
                  <a:pt x="1302102" y="276436"/>
                  <a:pt x="1373362" y="276436"/>
                </a:cubicBezTo>
                <a:lnTo>
                  <a:pt x="1373361" y="276435"/>
                </a:lnTo>
                <a:lnTo>
                  <a:pt x="1390772" y="272920"/>
                </a:lnTo>
                <a:lnTo>
                  <a:pt x="1399039" y="274589"/>
                </a:lnTo>
                <a:lnTo>
                  <a:pt x="1399039" y="275327"/>
                </a:lnTo>
                <a:lnTo>
                  <a:pt x="1422519" y="277694"/>
                </a:lnTo>
                <a:cubicBezTo>
                  <a:pt x="1468717" y="287147"/>
                  <a:pt x="1506329" y="320167"/>
                  <a:pt x="1522248" y="363643"/>
                </a:cubicBezTo>
                <a:cubicBezTo>
                  <a:pt x="1522255" y="363681"/>
                  <a:pt x="1522261" y="363718"/>
                  <a:pt x="1522268" y="363756"/>
                </a:cubicBezTo>
                <a:lnTo>
                  <a:pt x="1522268" y="923549"/>
                </a:lnTo>
                <a:cubicBezTo>
                  <a:pt x="1522268" y="976994"/>
                  <a:pt x="1554762" y="1022849"/>
                  <a:pt x="1601071" y="1042437"/>
                </a:cubicBezTo>
                <a:lnTo>
                  <a:pt x="1649141" y="1052141"/>
                </a:lnTo>
                <a:lnTo>
                  <a:pt x="1649141" y="1052879"/>
                </a:lnTo>
                <a:lnTo>
                  <a:pt x="1672621" y="1055246"/>
                </a:lnTo>
                <a:cubicBezTo>
                  <a:pt x="1718819" y="1064699"/>
                  <a:pt x="1756431" y="1097719"/>
                  <a:pt x="1772350" y="1141195"/>
                </a:cubicBezTo>
                <a:cubicBezTo>
                  <a:pt x="1772434" y="1141669"/>
                  <a:pt x="1772517" y="1142144"/>
                  <a:pt x="1772601" y="1142618"/>
                </a:cubicBezTo>
                <a:lnTo>
                  <a:pt x="1772601" y="1410943"/>
                </a:lnTo>
                <a:cubicBezTo>
                  <a:pt x="1772601" y="1482203"/>
                  <a:pt x="1830368" y="1539970"/>
                  <a:pt x="1901628" y="1539970"/>
                </a:cubicBezTo>
                <a:lnTo>
                  <a:pt x="1901627" y="1539969"/>
                </a:lnTo>
                <a:cubicBezTo>
                  <a:pt x="1972887" y="1539969"/>
                  <a:pt x="2030654" y="1482202"/>
                  <a:pt x="2030654" y="1410942"/>
                </a:cubicBezTo>
                <a:lnTo>
                  <a:pt x="2030654" y="1130923"/>
                </a:lnTo>
                <a:lnTo>
                  <a:pt x="2032657" y="1119572"/>
                </a:lnTo>
                <a:cubicBezTo>
                  <a:pt x="2048576" y="1076096"/>
                  <a:pt x="2086188" y="1043076"/>
                  <a:pt x="2132386" y="1033623"/>
                </a:cubicBezTo>
                <a:lnTo>
                  <a:pt x="2155866" y="1031256"/>
                </a:lnTo>
                <a:lnTo>
                  <a:pt x="2155866" y="1030518"/>
                </a:lnTo>
                <a:lnTo>
                  <a:pt x="2203936" y="1020814"/>
                </a:lnTo>
                <a:cubicBezTo>
                  <a:pt x="2250245" y="1001226"/>
                  <a:pt x="2282739" y="955371"/>
                  <a:pt x="2282739" y="901926"/>
                </a:cubicBezTo>
                <a:lnTo>
                  <a:pt x="2282739" y="811796"/>
                </a:lnTo>
                <a:lnTo>
                  <a:pt x="2291128" y="770246"/>
                </a:lnTo>
                <a:cubicBezTo>
                  <a:pt x="2310715" y="723936"/>
                  <a:pt x="2356570" y="691442"/>
                  <a:pt x="2410015" y="691442"/>
                </a:cubicBezTo>
                <a:cubicBezTo>
                  <a:pt x="2463460" y="691442"/>
                  <a:pt x="2509315" y="723936"/>
                  <a:pt x="2528902" y="770246"/>
                </a:cubicBezTo>
                <a:lnTo>
                  <a:pt x="2531092" y="781090"/>
                </a:lnTo>
                <a:lnTo>
                  <a:pt x="2531092" y="1021960"/>
                </a:lnTo>
                <a:cubicBezTo>
                  <a:pt x="2531092" y="1075405"/>
                  <a:pt x="2563586" y="1121260"/>
                  <a:pt x="2609895" y="1140848"/>
                </a:cubicBezTo>
                <a:lnTo>
                  <a:pt x="2657965" y="1150552"/>
                </a:lnTo>
                <a:lnTo>
                  <a:pt x="2657965" y="1151290"/>
                </a:lnTo>
                <a:lnTo>
                  <a:pt x="2681445" y="1153657"/>
                </a:lnTo>
                <a:cubicBezTo>
                  <a:pt x="2727642" y="1163110"/>
                  <a:pt x="2765255" y="1196130"/>
                  <a:pt x="2781174" y="1239606"/>
                </a:cubicBezTo>
                <a:lnTo>
                  <a:pt x="2781426" y="1241035"/>
                </a:lnTo>
                <a:lnTo>
                  <a:pt x="2781426" y="1345676"/>
                </a:lnTo>
                <a:cubicBezTo>
                  <a:pt x="2781426" y="1416936"/>
                  <a:pt x="2839193" y="1474703"/>
                  <a:pt x="2910453" y="1474703"/>
                </a:cubicBezTo>
                <a:lnTo>
                  <a:pt x="2910452" y="1474702"/>
                </a:lnTo>
                <a:cubicBezTo>
                  <a:pt x="2981712" y="1474702"/>
                  <a:pt x="3039479" y="1416935"/>
                  <a:pt x="3039479" y="1345675"/>
                </a:cubicBezTo>
                <a:cubicBezTo>
                  <a:pt x="3039479" y="1351183"/>
                  <a:pt x="3039480" y="1356690"/>
                  <a:pt x="3039480" y="1362198"/>
                </a:cubicBezTo>
                <a:lnTo>
                  <a:pt x="3049618" y="1311979"/>
                </a:lnTo>
                <a:cubicBezTo>
                  <a:pt x="3069206" y="1265669"/>
                  <a:pt x="3115061" y="1233175"/>
                  <a:pt x="3168506" y="1233175"/>
                </a:cubicBezTo>
                <a:cubicBezTo>
                  <a:pt x="3221951" y="1233175"/>
                  <a:pt x="3267806" y="1265669"/>
                  <a:pt x="3287393" y="1311979"/>
                </a:cubicBezTo>
                <a:lnTo>
                  <a:pt x="3297157" y="1360339"/>
                </a:lnTo>
                <a:lnTo>
                  <a:pt x="3297157" y="1946741"/>
                </a:lnTo>
                <a:cubicBezTo>
                  <a:pt x="3297157" y="2018001"/>
                  <a:pt x="3354924" y="2075768"/>
                  <a:pt x="3426184" y="2075768"/>
                </a:cubicBezTo>
                <a:lnTo>
                  <a:pt x="3426183" y="2075767"/>
                </a:lnTo>
                <a:cubicBezTo>
                  <a:pt x="3497443" y="2075767"/>
                  <a:pt x="3555210" y="2018000"/>
                  <a:pt x="3555210" y="1946740"/>
                </a:cubicBezTo>
                <a:cubicBezTo>
                  <a:pt x="3555210" y="1647753"/>
                  <a:pt x="3555211" y="1348765"/>
                  <a:pt x="3555211" y="1049778"/>
                </a:cubicBezTo>
                <a:lnTo>
                  <a:pt x="3565349" y="999559"/>
                </a:lnTo>
                <a:cubicBezTo>
                  <a:pt x="3584937" y="953249"/>
                  <a:pt x="3630792" y="920755"/>
                  <a:pt x="3684237" y="920755"/>
                </a:cubicBezTo>
                <a:cubicBezTo>
                  <a:pt x="3737682" y="920755"/>
                  <a:pt x="3783537" y="953249"/>
                  <a:pt x="3803124" y="999559"/>
                </a:cubicBezTo>
                <a:lnTo>
                  <a:pt x="3806722" y="1017378"/>
                </a:lnTo>
                <a:lnTo>
                  <a:pt x="3806722" y="1326324"/>
                </a:lnTo>
                <a:cubicBezTo>
                  <a:pt x="3806722" y="1397584"/>
                  <a:pt x="3864489" y="1455351"/>
                  <a:pt x="3935749" y="1455351"/>
                </a:cubicBezTo>
                <a:lnTo>
                  <a:pt x="3935748" y="1455350"/>
                </a:lnTo>
                <a:cubicBezTo>
                  <a:pt x="4007008" y="1455350"/>
                  <a:pt x="4064775" y="1397583"/>
                  <a:pt x="4064775" y="1326323"/>
                </a:cubicBezTo>
                <a:lnTo>
                  <a:pt x="4064775" y="1279585"/>
                </a:lnTo>
                <a:lnTo>
                  <a:pt x="4083444" y="1247043"/>
                </a:lnTo>
                <a:cubicBezTo>
                  <a:pt x="4102728" y="1223677"/>
                  <a:pt x="4129710" y="1206901"/>
                  <a:pt x="4160509" y="1200599"/>
                </a:cubicBezTo>
                <a:lnTo>
                  <a:pt x="4183989" y="1198232"/>
                </a:lnTo>
                <a:lnTo>
                  <a:pt x="4183989" y="1197494"/>
                </a:lnTo>
                <a:lnTo>
                  <a:pt x="4232059" y="1187790"/>
                </a:lnTo>
                <a:cubicBezTo>
                  <a:pt x="4278368" y="1168202"/>
                  <a:pt x="4310862" y="1122347"/>
                  <a:pt x="4310862" y="1068902"/>
                </a:cubicBezTo>
                <a:lnTo>
                  <a:pt x="4310862" y="954918"/>
                </a:lnTo>
                <a:lnTo>
                  <a:pt x="4319251" y="913368"/>
                </a:lnTo>
                <a:cubicBezTo>
                  <a:pt x="4338838" y="867058"/>
                  <a:pt x="4384693" y="834564"/>
                  <a:pt x="4438138" y="834564"/>
                </a:cubicBezTo>
                <a:cubicBezTo>
                  <a:pt x="4491583" y="834564"/>
                  <a:pt x="4537438" y="867058"/>
                  <a:pt x="4557025" y="913368"/>
                </a:cubicBezTo>
                <a:lnTo>
                  <a:pt x="4559215" y="924213"/>
                </a:lnTo>
                <a:lnTo>
                  <a:pt x="4559215" y="1077616"/>
                </a:lnTo>
                <a:cubicBezTo>
                  <a:pt x="4559215" y="1131061"/>
                  <a:pt x="4591709" y="1176916"/>
                  <a:pt x="4638018" y="1196504"/>
                </a:cubicBezTo>
                <a:lnTo>
                  <a:pt x="4686088" y="1206208"/>
                </a:lnTo>
                <a:lnTo>
                  <a:pt x="4686088" y="1206946"/>
                </a:lnTo>
                <a:lnTo>
                  <a:pt x="4709568" y="1209313"/>
                </a:lnTo>
                <a:cubicBezTo>
                  <a:pt x="4755766" y="1218766"/>
                  <a:pt x="4793378" y="1251786"/>
                  <a:pt x="4809296" y="1295262"/>
                </a:cubicBezTo>
                <a:lnTo>
                  <a:pt x="4811500" y="1307752"/>
                </a:lnTo>
                <a:lnTo>
                  <a:pt x="4811500" y="1441660"/>
                </a:lnTo>
                <a:cubicBezTo>
                  <a:pt x="4811500" y="1512920"/>
                  <a:pt x="4869267" y="1570687"/>
                  <a:pt x="4940527" y="1570687"/>
                </a:cubicBezTo>
                <a:lnTo>
                  <a:pt x="4940526" y="1570686"/>
                </a:lnTo>
                <a:cubicBezTo>
                  <a:pt x="5011786" y="1570686"/>
                  <a:pt x="5069553" y="1512919"/>
                  <a:pt x="5069553" y="1441659"/>
                </a:cubicBezTo>
                <a:lnTo>
                  <a:pt x="5069553" y="1076405"/>
                </a:lnTo>
                <a:lnTo>
                  <a:pt x="5071757" y="1063915"/>
                </a:lnTo>
                <a:cubicBezTo>
                  <a:pt x="5087676" y="1020439"/>
                  <a:pt x="5125288" y="987419"/>
                  <a:pt x="5171486" y="977966"/>
                </a:cubicBezTo>
                <a:lnTo>
                  <a:pt x="5194966" y="975599"/>
                </a:lnTo>
                <a:lnTo>
                  <a:pt x="5194966" y="974861"/>
                </a:lnTo>
                <a:lnTo>
                  <a:pt x="5243036" y="965157"/>
                </a:lnTo>
                <a:cubicBezTo>
                  <a:pt x="5289345" y="945569"/>
                  <a:pt x="5321839" y="899714"/>
                  <a:pt x="5321839" y="846269"/>
                </a:cubicBezTo>
                <a:lnTo>
                  <a:pt x="5321839" y="469894"/>
                </a:lnTo>
                <a:lnTo>
                  <a:pt x="5330228" y="428344"/>
                </a:lnTo>
                <a:cubicBezTo>
                  <a:pt x="5349815" y="382034"/>
                  <a:pt x="5395670" y="349540"/>
                  <a:pt x="5449115" y="349540"/>
                </a:cubicBezTo>
                <a:cubicBezTo>
                  <a:pt x="5489199" y="349540"/>
                  <a:pt x="5525013" y="367818"/>
                  <a:pt x="5548678" y="396494"/>
                </a:cubicBezTo>
                <a:lnTo>
                  <a:pt x="5562692" y="419592"/>
                </a:lnTo>
                <a:lnTo>
                  <a:pt x="5562692" y="2265528"/>
                </a:lnTo>
                <a:lnTo>
                  <a:pt x="5563679" y="2265528"/>
                </a:lnTo>
                <a:lnTo>
                  <a:pt x="5563679" y="3341998"/>
                </a:lnTo>
                <a:cubicBezTo>
                  <a:pt x="5563679" y="3395443"/>
                  <a:pt x="5531185" y="3441298"/>
                  <a:pt x="5484876" y="3460886"/>
                </a:cubicBezTo>
                <a:lnTo>
                  <a:pt x="5436806" y="3470590"/>
                </a:lnTo>
                <a:lnTo>
                  <a:pt x="5436806" y="3471328"/>
                </a:lnTo>
                <a:lnTo>
                  <a:pt x="5413326" y="3473695"/>
                </a:lnTo>
                <a:cubicBezTo>
                  <a:pt x="5382527" y="3479997"/>
                  <a:pt x="5355545" y="3496773"/>
                  <a:pt x="5336262" y="3520139"/>
                </a:cubicBezTo>
                <a:lnTo>
                  <a:pt x="5315097" y="3557030"/>
                </a:lnTo>
                <a:lnTo>
                  <a:pt x="5315097" y="3620344"/>
                </a:lnTo>
                <a:cubicBezTo>
                  <a:pt x="5315097" y="3673789"/>
                  <a:pt x="5282603" y="3719644"/>
                  <a:pt x="5236294" y="3739232"/>
                </a:cubicBezTo>
                <a:lnTo>
                  <a:pt x="5188224" y="3748936"/>
                </a:lnTo>
                <a:lnTo>
                  <a:pt x="5188224" y="3749674"/>
                </a:lnTo>
                <a:lnTo>
                  <a:pt x="5164744" y="3752041"/>
                </a:lnTo>
                <a:cubicBezTo>
                  <a:pt x="5118546" y="3761494"/>
                  <a:pt x="5080934" y="3794514"/>
                  <a:pt x="5065015" y="3837990"/>
                </a:cubicBezTo>
                <a:cubicBezTo>
                  <a:pt x="5065008" y="3838028"/>
                  <a:pt x="5065002" y="3838065"/>
                  <a:pt x="5064995" y="3838103"/>
                </a:cubicBezTo>
                <a:lnTo>
                  <a:pt x="5064995" y="4397896"/>
                </a:lnTo>
                <a:cubicBezTo>
                  <a:pt x="5064995" y="4451341"/>
                  <a:pt x="5032501" y="4497196"/>
                  <a:pt x="4986192" y="4516784"/>
                </a:cubicBezTo>
                <a:lnTo>
                  <a:pt x="4938122" y="4526488"/>
                </a:lnTo>
                <a:lnTo>
                  <a:pt x="4938122" y="4527226"/>
                </a:lnTo>
                <a:lnTo>
                  <a:pt x="4914642" y="4529593"/>
                </a:lnTo>
                <a:cubicBezTo>
                  <a:pt x="4868444" y="4539046"/>
                  <a:pt x="4830832" y="4572066"/>
                  <a:pt x="4814913" y="4615542"/>
                </a:cubicBezTo>
                <a:cubicBezTo>
                  <a:pt x="4814829" y="4616016"/>
                  <a:pt x="4814746" y="4616491"/>
                  <a:pt x="4814662" y="4616965"/>
                </a:cubicBezTo>
                <a:lnTo>
                  <a:pt x="4814662" y="4885290"/>
                </a:lnTo>
                <a:cubicBezTo>
                  <a:pt x="4814662" y="4956550"/>
                  <a:pt x="4756895" y="5014317"/>
                  <a:pt x="4685635" y="5014317"/>
                </a:cubicBezTo>
                <a:lnTo>
                  <a:pt x="4685636" y="5014316"/>
                </a:lnTo>
                <a:cubicBezTo>
                  <a:pt x="4614376" y="5014316"/>
                  <a:pt x="4556609" y="4956549"/>
                  <a:pt x="4556609" y="4885289"/>
                </a:cubicBezTo>
                <a:lnTo>
                  <a:pt x="4556609" y="4605270"/>
                </a:lnTo>
                <a:lnTo>
                  <a:pt x="4554606" y="4593919"/>
                </a:lnTo>
                <a:cubicBezTo>
                  <a:pt x="4538687" y="4550443"/>
                  <a:pt x="4501075" y="4517423"/>
                  <a:pt x="4454877" y="4507970"/>
                </a:cubicBezTo>
                <a:lnTo>
                  <a:pt x="4431397" y="4505603"/>
                </a:lnTo>
                <a:lnTo>
                  <a:pt x="4431397" y="4504865"/>
                </a:lnTo>
                <a:lnTo>
                  <a:pt x="4383327" y="4495161"/>
                </a:lnTo>
                <a:cubicBezTo>
                  <a:pt x="4337018" y="4475573"/>
                  <a:pt x="4304524" y="4429718"/>
                  <a:pt x="4304524" y="4376273"/>
                </a:cubicBezTo>
                <a:lnTo>
                  <a:pt x="4304524" y="4286143"/>
                </a:lnTo>
                <a:lnTo>
                  <a:pt x="4296135" y="4244593"/>
                </a:lnTo>
                <a:cubicBezTo>
                  <a:pt x="4276548" y="4198283"/>
                  <a:pt x="4230693" y="4165789"/>
                  <a:pt x="4177248" y="4165789"/>
                </a:cubicBezTo>
                <a:cubicBezTo>
                  <a:pt x="4123803" y="4165789"/>
                  <a:pt x="4077948" y="4198283"/>
                  <a:pt x="4058361" y="4244593"/>
                </a:cubicBezTo>
                <a:lnTo>
                  <a:pt x="4056171" y="4255437"/>
                </a:lnTo>
                <a:lnTo>
                  <a:pt x="4056171" y="4496307"/>
                </a:lnTo>
                <a:cubicBezTo>
                  <a:pt x="4056171" y="4549752"/>
                  <a:pt x="4023677" y="4595607"/>
                  <a:pt x="3977368" y="4615195"/>
                </a:cubicBezTo>
                <a:lnTo>
                  <a:pt x="3929298" y="4624899"/>
                </a:lnTo>
                <a:lnTo>
                  <a:pt x="3929298" y="4625637"/>
                </a:lnTo>
                <a:lnTo>
                  <a:pt x="3905818" y="4628004"/>
                </a:lnTo>
                <a:cubicBezTo>
                  <a:pt x="3859621" y="4637457"/>
                  <a:pt x="3822008" y="4670477"/>
                  <a:pt x="3806089" y="4713953"/>
                </a:cubicBezTo>
                <a:lnTo>
                  <a:pt x="3805837" y="4715382"/>
                </a:lnTo>
                <a:lnTo>
                  <a:pt x="3805837" y="4820023"/>
                </a:lnTo>
                <a:cubicBezTo>
                  <a:pt x="3805837" y="4891283"/>
                  <a:pt x="3748070" y="4949050"/>
                  <a:pt x="3676810" y="4949050"/>
                </a:cubicBezTo>
                <a:lnTo>
                  <a:pt x="3676811" y="4949049"/>
                </a:lnTo>
                <a:cubicBezTo>
                  <a:pt x="3605551" y="4949049"/>
                  <a:pt x="3547784" y="4891282"/>
                  <a:pt x="3547784" y="4820022"/>
                </a:cubicBezTo>
                <a:cubicBezTo>
                  <a:pt x="3547784" y="4825530"/>
                  <a:pt x="3547783" y="4831037"/>
                  <a:pt x="3547783" y="4836545"/>
                </a:cubicBezTo>
                <a:lnTo>
                  <a:pt x="3537645" y="4786326"/>
                </a:lnTo>
                <a:cubicBezTo>
                  <a:pt x="3518057" y="4740016"/>
                  <a:pt x="3472202" y="4707522"/>
                  <a:pt x="3418757" y="4707522"/>
                </a:cubicBezTo>
                <a:cubicBezTo>
                  <a:pt x="3365312" y="4707522"/>
                  <a:pt x="3319457" y="4740016"/>
                  <a:pt x="3299870" y="4786326"/>
                </a:cubicBezTo>
                <a:lnTo>
                  <a:pt x="3290106" y="4834686"/>
                </a:lnTo>
                <a:lnTo>
                  <a:pt x="3290106" y="5421088"/>
                </a:lnTo>
                <a:cubicBezTo>
                  <a:pt x="3290106" y="5492348"/>
                  <a:pt x="3232339" y="5550115"/>
                  <a:pt x="3161079" y="5550115"/>
                </a:cubicBezTo>
                <a:lnTo>
                  <a:pt x="3161080" y="5550114"/>
                </a:lnTo>
                <a:cubicBezTo>
                  <a:pt x="3089820" y="5550114"/>
                  <a:pt x="3032053" y="5492347"/>
                  <a:pt x="3032053" y="5421087"/>
                </a:cubicBezTo>
                <a:cubicBezTo>
                  <a:pt x="3032053" y="5122100"/>
                  <a:pt x="3032052" y="4823112"/>
                  <a:pt x="3032052" y="4524125"/>
                </a:cubicBezTo>
                <a:lnTo>
                  <a:pt x="3021914" y="4473906"/>
                </a:lnTo>
                <a:cubicBezTo>
                  <a:pt x="3002326" y="4427596"/>
                  <a:pt x="2956471" y="4395102"/>
                  <a:pt x="2903026" y="4395102"/>
                </a:cubicBezTo>
                <a:cubicBezTo>
                  <a:pt x="2849581" y="4395102"/>
                  <a:pt x="2803726" y="4427596"/>
                  <a:pt x="2784139" y="4473906"/>
                </a:cubicBezTo>
                <a:lnTo>
                  <a:pt x="2780541" y="4491725"/>
                </a:lnTo>
                <a:lnTo>
                  <a:pt x="2780541" y="4800671"/>
                </a:lnTo>
                <a:cubicBezTo>
                  <a:pt x="2780541" y="4871931"/>
                  <a:pt x="2722774" y="4929698"/>
                  <a:pt x="2651514" y="4929698"/>
                </a:cubicBezTo>
                <a:lnTo>
                  <a:pt x="2651515" y="4929697"/>
                </a:lnTo>
                <a:cubicBezTo>
                  <a:pt x="2580255" y="4929697"/>
                  <a:pt x="2522488" y="4871930"/>
                  <a:pt x="2522488" y="4800670"/>
                </a:cubicBezTo>
                <a:lnTo>
                  <a:pt x="2522488" y="4753932"/>
                </a:lnTo>
                <a:lnTo>
                  <a:pt x="2503819" y="4721390"/>
                </a:lnTo>
                <a:cubicBezTo>
                  <a:pt x="2484535" y="4698024"/>
                  <a:pt x="2457553" y="4681248"/>
                  <a:pt x="2426754" y="4674946"/>
                </a:cubicBezTo>
                <a:lnTo>
                  <a:pt x="2403274" y="4672579"/>
                </a:lnTo>
                <a:lnTo>
                  <a:pt x="2403274" y="4671841"/>
                </a:lnTo>
                <a:lnTo>
                  <a:pt x="2355204" y="4662137"/>
                </a:lnTo>
                <a:cubicBezTo>
                  <a:pt x="2308895" y="4642549"/>
                  <a:pt x="2276401" y="4596694"/>
                  <a:pt x="2276401" y="4543249"/>
                </a:cubicBezTo>
                <a:lnTo>
                  <a:pt x="2276401" y="4429265"/>
                </a:lnTo>
                <a:lnTo>
                  <a:pt x="2268012" y="4387715"/>
                </a:lnTo>
                <a:cubicBezTo>
                  <a:pt x="2248425" y="4341405"/>
                  <a:pt x="2202570" y="4308911"/>
                  <a:pt x="2149125" y="4308911"/>
                </a:cubicBezTo>
                <a:cubicBezTo>
                  <a:pt x="2095680" y="4308911"/>
                  <a:pt x="2049825" y="4341405"/>
                  <a:pt x="2030238" y="4387715"/>
                </a:cubicBezTo>
                <a:lnTo>
                  <a:pt x="2028048" y="4398560"/>
                </a:lnTo>
                <a:lnTo>
                  <a:pt x="2028048" y="4551963"/>
                </a:lnTo>
                <a:cubicBezTo>
                  <a:pt x="2028048" y="4605408"/>
                  <a:pt x="1995554" y="4651263"/>
                  <a:pt x="1949245" y="4670851"/>
                </a:cubicBezTo>
                <a:lnTo>
                  <a:pt x="1901175" y="4680555"/>
                </a:lnTo>
                <a:lnTo>
                  <a:pt x="1901175" y="4681293"/>
                </a:lnTo>
                <a:lnTo>
                  <a:pt x="1877695" y="4683660"/>
                </a:lnTo>
                <a:cubicBezTo>
                  <a:pt x="1831497" y="4693113"/>
                  <a:pt x="1793885" y="4726133"/>
                  <a:pt x="1777966" y="4769609"/>
                </a:cubicBezTo>
                <a:lnTo>
                  <a:pt x="1775762" y="4782099"/>
                </a:lnTo>
                <a:lnTo>
                  <a:pt x="1775762" y="4916007"/>
                </a:lnTo>
                <a:cubicBezTo>
                  <a:pt x="1775762" y="4987267"/>
                  <a:pt x="1717995" y="5045034"/>
                  <a:pt x="1646735" y="5045034"/>
                </a:cubicBezTo>
                <a:lnTo>
                  <a:pt x="1646736" y="5045033"/>
                </a:lnTo>
                <a:cubicBezTo>
                  <a:pt x="1575476" y="5045033"/>
                  <a:pt x="1517709" y="4987266"/>
                  <a:pt x="1517709" y="4916006"/>
                </a:cubicBezTo>
                <a:lnTo>
                  <a:pt x="1517709" y="4550752"/>
                </a:lnTo>
                <a:lnTo>
                  <a:pt x="1515505" y="4538262"/>
                </a:lnTo>
                <a:cubicBezTo>
                  <a:pt x="1499586" y="4494786"/>
                  <a:pt x="1461974" y="4461766"/>
                  <a:pt x="1415776" y="4452313"/>
                </a:cubicBezTo>
                <a:lnTo>
                  <a:pt x="1392296" y="4449946"/>
                </a:lnTo>
                <a:lnTo>
                  <a:pt x="1392296" y="4449208"/>
                </a:lnTo>
                <a:lnTo>
                  <a:pt x="1344226" y="4439504"/>
                </a:lnTo>
                <a:cubicBezTo>
                  <a:pt x="1297917" y="4419916"/>
                  <a:pt x="1265423" y="4374061"/>
                  <a:pt x="1265423" y="4320616"/>
                </a:cubicBezTo>
                <a:lnTo>
                  <a:pt x="1265423" y="3944241"/>
                </a:lnTo>
                <a:lnTo>
                  <a:pt x="1257034" y="3902691"/>
                </a:lnTo>
                <a:cubicBezTo>
                  <a:pt x="1237447" y="3856381"/>
                  <a:pt x="1191592" y="3823887"/>
                  <a:pt x="1138147" y="3823887"/>
                </a:cubicBezTo>
                <a:cubicBezTo>
                  <a:pt x="1084702" y="3823887"/>
                  <a:pt x="1038847" y="3856381"/>
                  <a:pt x="1019260" y="3902691"/>
                </a:cubicBezTo>
                <a:lnTo>
                  <a:pt x="1016586" y="3915934"/>
                </a:lnTo>
                <a:lnTo>
                  <a:pt x="1016586" y="3976598"/>
                </a:lnTo>
                <a:cubicBezTo>
                  <a:pt x="1016586" y="4047858"/>
                  <a:pt x="958819" y="4105625"/>
                  <a:pt x="887559" y="4105625"/>
                </a:cubicBezTo>
                <a:lnTo>
                  <a:pt x="887560" y="4105624"/>
                </a:lnTo>
                <a:cubicBezTo>
                  <a:pt x="816300" y="4105624"/>
                  <a:pt x="758533" y="4047857"/>
                  <a:pt x="758533" y="3976597"/>
                </a:cubicBezTo>
                <a:lnTo>
                  <a:pt x="758533" y="3835817"/>
                </a:lnTo>
                <a:lnTo>
                  <a:pt x="737116" y="3798485"/>
                </a:lnTo>
                <a:cubicBezTo>
                  <a:pt x="717833" y="3775119"/>
                  <a:pt x="690850" y="3758343"/>
                  <a:pt x="660051" y="3752041"/>
                </a:cubicBezTo>
                <a:lnTo>
                  <a:pt x="636571" y="3749674"/>
                </a:lnTo>
                <a:lnTo>
                  <a:pt x="636571" y="3748936"/>
                </a:lnTo>
                <a:lnTo>
                  <a:pt x="588501" y="3739232"/>
                </a:lnTo>
                <a:cubicBezTo>
                  <a:pt x="542192" y="3719644"/>
                  <a:pt x="509698" y="3673789"/>
                  <a:pt x="509698" y="3620344"/>
                </a:cubicBezTo>
                <a:lnTo>
                  <a:pt x="509698" y="2675086"/>
                </a:lnTo>
                <a:lnTo>
                  <a:pt x="501309" y="2633537"/>
                </a:lnTo>
                <a:cubicBezTo>
                  <a:pt x="481722" y="2587227"/>
                  <a:pt x="435867" y="2554733"/>
                  <a:pt x="382422" y="2554733"/>
                </a:cubicBezTo>
                <a:cubicBezTo>
                  <a:pt x="328977" y="2554733"/>
                  <a:pt x="283122" y="2587227"/>
                  <a:pt x="263535" y="2633537"/>
                </a:cubicBezTo>
                <a:lnTo>
                  <a:pt x="258053" y="2660688"/>
                </a:lnTo>
                <a:lnTo>
                  <a:pt x="258053" y="2715723"/>
                </a:lnTo>
                <a:cubicBezTo>
                  <a:pt x="258053" y="2786983"/>
                  <a:pt x="200286" y="2844750"/>
                  <a:pt x="129026" y="2844750"/>
                </a:cubicBezTo>
                <a:lnTo>
                  <a:pt x="129027" y="2844749"/>
                </a:lnTo>
                <a:cubicBezTo>
                  <a:pt x="57767" y="2844749"/>
                  <a:pt x="0" y="2786982"/>
                  <a:pt x="0" y="2715722"/>
                </a:cubicBezTo>
                <a:lnTo>
                  <a:pt x="0" y="2265528"/>
                </a:lnTo>
                <a:lnTo>
                  <a:pt x="0" y="546839"/>
                </a:lnTo>
                <a:lnTo>
                  <a:pt x="12233" y="526676"/>
                </a:lnTo>
                <a:cubicBezTo>
                  <a:pt x="35899" y="498000"/>
                  <a:pt x="71713" y="479722"/>
                  <a:pt x="111797" y="479722"/>
                </a:cubicBezTo>
                <a:cubicBezTo>
                  <a:pt x="165242" y="479722"/>
                  <a:pt x="211097" y="512216"/>
                  <a:pt x="230684" y="558526"/>
                </a:cubicBezTo>
                <a:lnTo>
                  <a:pt x="232874" y="569371"/>
                </a:lnTo>
                <a:lnTo>
                  <a:pt x="232874" y="722774"/>
                </a:lnTo>
                <a:cubicBezTo>
                  <a:pt x="232874" y="776219"/>
                  <a:pt x="265368" y="822074"/>
                  <a:pt x="311677" y="841662"/>
                </a:cubicBezTo>
                <a:lnTo>
                  <a:pt x="359747" y="851366"/>
                </a:lnTo>
                <a:lnTo>
                  <a:pt x="359747" y="852104"/>
                </a:lnTo>
                <a:lnTo>
                  <a:pt x="383227" y="854471"/>
                </a:lnTo>
                <a:cubicBezTo>
                  <a:pt x="429425" y="863924"/>
                  <a:pt x="467037" y="896944"/>
                  <a:pt x="482956" y="940420"/>
                </a:cubicBezTo>
                <a:lnTo>
                  <a:pt x="485160" y="952910"/>
                </a:lnTo>
                <a:lnTo>
                  <a:pt x="485160" y="1086818"/>
                </a:lnTo>
                <a:cubicBezTo>
                  <a:pt x="485160" y="1158078"/>
                  <a:pt x="542926" y="1215845"/>
                  <a:pt x="614186" y="1215845"/>
                </a:cubicBezTo>
                <a:lnTo>
                  <a:pt x="614185" y="1215844"/>
                </a:lnTo>
                <a:cubicBezTo>
                  <a:pt x="685445" y="1215844"/>
                  <a:pt x="743212" y="1158077"/>
                  <a:pt x="743212" y="1086817"/>
                </a:cubicBezTo>
                <a:lnTo>
                  <a:pt x="743212" y="721563"/>
                </a:lnTo>
                <a:lnTo>
                  <a:pt x="745416" y="709073"/>
                </a:lnTo>
                <a:cubicBezTo>
                  <a:pt x="761335" y="665597"/>
                  <a:pt x="798947" y="632577"/>
                  <a:pt x="845145" y="623124"/>
                </a:cubicBezTo>
                <a:lnTo>
                  <a:pt x="868625" y="620757"/>
                </a:lnTo>
                <a:lnTo>
                  <a:pt x="868625" y="620019"/>
                </a:lnTo>
                <a:lnTo>
                  <a:pt x="916695" y="610315"/>
                </a:lnTo>
                <a:cubicBezTo>
                  <a:pt x="963004" y="590727"/>
                  <a:pt x="995498" y="544872"/>
                  <a:pt x="995498" y="491427"/>
                </a:cubicBezTo>
                <a:lnTo>
                  <a:pt x="995498" y="115052"/>
                </a:lnTo>
                <a:lnTo>
                  <a:pt x="1003887" y="73502"/>
                </a:lnTo>
                <a:cubicBezTo>
                  <a:pt x="1018578" y="38770"/>
                  <a:pt x="1048044" y="11809"/>
                  <a:pt x="1084406" y="499"/>
                </a:cubicBezTo>
                <a:lnTo>
                  <a:pt x="1087705" y="0"/>
                </a:lnTo>
                <a:close/>
              </a:path>
            </a:pathLst>
          </a:custGeom>
        </p:spPr>
        <p:txBody>
          <a:bodyPr wrap="square" anchor="ctr">
            <a:noAutofit/>
          </a:bodyPr>
          <a:lstStyle>
            <a:lvl1pPr marL="0" indent="0" algn="ctr">
              <a:buNone/>
              <a:defRPr sz="1200"/>
            </a:lvl1pPr>
          </a:lstStyle>
          <a:p>
            <a:endParaRPr lang="es-ES_tradnl" dirty="0"/>
          </a:p>
        </p:txBody>
      </p:sp>
      <p:sp>
        <p:nvSpPr>
          <p:cNvPr id="3" name="Marcador de texto 2"/>
          <p:cNvSpPr>
            <a:spLocks noGrp="1"/>
          </p:cNvSpPr>
          <p:nvPr>
            <p:ph type="body" sz="quarter" idx="10" hasCustomPrompt="1"/>
          </p:nvPr>
        </p:nvSpPr>
        <p:spPr>
          <a:xfrm>
            <a:off x="472328" y="372954"/>
            <a:ext cx="4163457" cy="576956"/>
          </a:xfrm>
          <a:prstGeom prst="rect">
            <a:avLst/>
          </a:prstGeom>
        </p:spPr>
        <p:txBody>
          <a:bodyPr lIns="0"/>
          <a:lstStyle>
            <a:lvl1pPr marL="0" indent="0">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472328" y="994390"/>
            <a:ext cx="4163457" cy="221850"/>
          </a:xfrm>
          <a:prstGeom prst="rect">
            <a:avLst/>
          </a:prstGeom>
        </p:spPr>
        <p:txBody>
          <a:bodyPr lIns="0"/>
          <a:lstStyle>
            <a:lvl1pPr marL="0" indent="0">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2679994352"/>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Concept graphic 1">
    <p:spTree>
      <p:nvGrpSpPr>
        <p:cNvPr id="1" name=""/>
        <p:cNvGrpSpPr/>
        <p:nvPr/>
      </p:nvGrpSpPr>
      <p:grpSpPr>
        <a:xfrm>
          <a:off x="0" y="0"/>
          <a:ext cx="0" cy="0"/>
          <a:chOff x="0" y="0"/>
          <a:chExt cx="0" cy="0"/>
        </a:xfrm>
      </p:grpSpPr>
      <p:sp>
        <p:nvSpPr>
          <p:cNvPr id="6" name="Marcador de imagen 5"/>
          <p:cNvSpPr>
            <a:spLocks noGrp="1"/>
          </p:cNvSpPr>
          <p:nvPr>
            <p:ph type="pic" sz="quarter" idx="10"/>
          </p:nvPr>
        </p:nvSpPr>
        <p:spPr>
          <a:xfrm>
            <a:off x="-9557" y="-614340"/>
            <a:ext cx="9127247" cy="5587836"/>
          </a:xfrm>
          <a:custGeom>
            <a:avLst/>
            <a:gdLst>
              <a:gd name="connsiteX0" fmla="*/ 3416214 w 9117690"/>
              <a:gd name="connsiteY0" fmla="*/ 4559601 h 5941133"/>
              <a:gd name="connsiteX1" fmla="*/ 3418663 w 9117690"/>
              <a:gd name="connsiteY1" fmla="*/ 4560435 h 5941133"/>
              <a:gd name="connsiteX2" fmla="*/ 3419057 w 9117690"/>
              <a:gd name="connsiteY2" fmla="*/ 4560469 h 5941133"/>
              <a:gd name="connsiteX3" fmla="*/ 3416214 w 9117690"/>
              <a:gd name="connsiteY3" fmla="*/ 1838253 h 5941133"/>
              <a:gd name="connsiteX4" fmla="*/ 3419057 w 9117690"/>
              <a:gd name="connsiteY4" fmla="*/ 1839121 h 5941133"/>
              <a:gd name="connsiteX5" fmla="*/ 3418663 w 9117690"/>
              <a:gd name="connsiteY5" fmla="*/ 1839087 h 5941133"/>
              <a:gd name="connsiteX6" fmla="*/ 2554390 w 9117690"/>
              <a:gd name="connsiteY6" fmla="*/ 0 h 5941133"/>
              <a:gd name="connsiteX7" fmla="*/ 2554391 w 9117690"/>
              <a:gd name="connsiteY7" fmla="*/ 0 h 5941133"/>
              <a:gd name="connsiteX8" fmla="*/ 2554391 w 9117690"/>
              <a:gd name="connsiteY8" fmla="*/ 2318411 h 5941133"/>
              <a:gd name="connsiteX9" fmla="*/ 2683417 w 9117690"/>
              <a:gd name="connsiteY9" fmla="*/ 2447438 h 5941133"/>
              <a:gd name="connsiteX10" fmla="*/ 2683416 w 9117690"/>
              <a:gd name="connsiteY10" fmla="*/ 2447439 h 5941133"/>
              <a:gd name="connsiteX11" fmla="*/ 2812443 w 9117690"/>
              <a:gd name="connsiteY11" fmla="*/ 2318412 h 5941133"/>
              <a:gd name="connsiteX12" fmla="*/ 2812443 w 9117690"/>
              <a:gd name="connsiteY12" fmla="*/ 1810690 h 5941133"/>
              <a:gd name="connsiteX13" fmla="*/ 2814899 w 9117690"/>
              <a:gd name="connsiteY13" fmla="*/ 1798530 h 5941133"/>
              <a:gd name="connsiteX14" fmla="*/ 2933786 w 9117690"/>
              <a:gd name="connsiteY14" fmla="*/ 1719726 h 5941133"/>
              <a:gd name="connsiteX15" fmla="*/ 3033349 w 9117690"/>
              <a:gd name="connsiteY15" fmla="*/ 1766680 h 5941133"/>
              <a:gd name="connsiteX16" fmla="*/ 3049366 w 9117690"/>
              <a:gd name="connsiteY16" fmla="*/ 1793079 h 5941133"/>
              <a:gd name="connsiteX17" fmla="*/ 3049366 w 9117690"/>
              <a:gd name="connsiteY17" fmla="*/ 2445224 h 5941133"/>
              <a:gd name="connsiteX18" fmla="*/ 3178393 w 9117690"/>
              <a:gd name="connsiteY18" fmla="*/ 2574251 h 5941133"/>
              <a:gd name="connsiteX19" fmla="*/ 3178392 w 9117690"/>
              <a:gd name="connsiteY19" fmla="*/ 2574250 h 5941133"/>
              <a:gd name="connsiteX20" fmla="*/ 3307419 w 9117690"/>
              <a:gd name="connsiteY20" fmla="*/ 2445223 h 5941133"/>
              <a:gd name="connsiteX21" fmla="*/ 3307419 w 9117690"/>
              <a:gd name="connsiteY21" fmla="*/ 1978054 h 5941133"/>
              <a:gd name="connsiteX22" fmla="*/ 3315620 w 9117690"/>
              <a:gd name="connsiteY22" fmla="*/ 1931583 h 5941133"/>
              <a:gd name="connsiteX23" fmla="*/ 3415349 w 9117690"/>
              <a:gd name="connsiteY23" fmla="*/ 1845634 h 5941133"/>
              <a:gd name="connsiteX24" fmla="*/ 3438829 w 9117690"/>
              <a:gd name="connsiteY24" fmla="*/ 1843267 h 5941133"/>
              <a:gd name="connsiteX25" fmla="*/ 3438829 w 9117690"/>
              <a:gd name="connsiteY25" fmla="*/ 1841901 h 5941133"/>
              <a:gd name="connsiteX26" fmla="*/ 3482629 w 9117690"/>
              <a:gd name="connsiteY26" fmla="*/ 1833059 h 5941133"/>
              <a:gd name="connsiteX27" fmla="*/ 3561433 w 9117690"/>
              <a:gd name="connsiteY27" fmla="*/ 1714171 h 5941133"/>
              <a:gd name="connsiteX28" fmla="*/ 3561433 w 9117690"/>
              <a:gd name="connsiteY28" fmla="*/ 1459030 h 5941133"/>
              <a:gd name="connsiteX29" fmla="*/ 3561920 w 9117690"/>
              <a:gd name="connsiteY29" fmla="*/ 1456620 h 5941133"/>
              <a:gd name="connsiteX30" fmla="*/ 3680807 w 9117690"/>
              <a:gd name="connsiteY30" fmla="*/ 1377816 h 5941133"/>
              <a:gd name="connsiteX31" fmla="*/ 3799694 w 9117690"/>
              <a:gd name="connsiteY31" fmla="*/ 1456620 h 5941133"/>
              <a:gd name="connsiteX32" fmla="*/ 3808082 w 9117690"/>
              <a:gd name="connsiteY32" fmla="*/ 1498170 h 5941133"/>
              <a:gd name="connsiteX33" fmla="*/ 3808082 w 9117690"/>
              <a:gd name="connsiteY33" fmla="*/ 1990915 h 5941133"/>
              <a:gd name="connsiteX34" fmla="*/ 3937109 w 9117690"/>
              <a:gd name="connsiteY34" fmla="*/ 2119942 h 5941133"/>
              <a:gd name="connsiteX35" fmla="*/ 3937109 w 9117690"/>
              <a:gd name="connsiteY35" fmla="*/ 2119943 h 5941133"/>
              <a:gd name="connsiteX36" fmla="*/ 4066135 w 9117690"/>
              <a:gd name="connsiteY36" fmla="*/ 1990916 h 5941133"/>
              <a:gd name="connsiteX37" fmla="*/ 4066135 w 9117690"/>
              <a:gd name="connsiteY37" fmla="*/ 1833147 h 5941133"/>
              <a:gd name="connsiteX38" fmla="*/ 4087274 w 9117690"/>
              <a:gd name="connsiteY38" fmla="*/ 1796301 h 5941133"/>
              <a:gd name="connsiteX39" fmla="*/ 4164338 w 9117690"/>
              <a:gd name="connsiteY39" fmla="*/ 1749857 h 5941133"/>
              <a:gd name="connsiteX40" fmla="*/ 4187818 w 9117690"/>
              <a:gd name="connsiteY40" fmla="*/ 1747490 h 5941133"/>
              <a:gd name="connsiteX41" fmla="*/ 4187818 w 9117690"/>
              <a:gd name="connsiteY41" fmla="*/ 1746752 h 5941133"/>
              <a:gd name="connsiteX42" fmla="*/ 4235886 w 9117690"/>
              <a:gd name="connsiteY42" fmla="*/ 1737048 h 5941133"/>
              <a:gd name="connsiteX43" fmla="*/ 4314689 w 9117690"/>
              <a:gd name="connsiteY43" fmla="*/ 1618160 h 5941133"/>
              <a:gd name="connsiteX44" fmla="*/ 4314689 w 9117690"/>
              <a:gd name="connsiteY44" fmla="*/ 1482548 h 5941133"/>
              <a:gd name="connsiteX45" fmla="*/ 4335596 w 9117690"/>
              <a:gd name="connsiteY45" fmla="*/ 1446105 h 5941133"/>
              <a:gd name="connsiteX46" fmla="*/ 4412661 w 9117690"/>
              <a:gd name="connsiteY46" fmla="*/ 1399661 h 5941133"/>
              <a:gd name="connsiteX47" fmla="*/ 4436141 w 9117690"/>
              <a:gd name="connsiteY47" fmla="*/ 1397294 h 5941133"/>
              <a:gd name="connsiteX48" fmla="*/ 4436141 w 9117690"/>
              <a:gd name="connsiteY48" fmla="*/ 1396556 h 5941133"/>
              <a:gd name="connsiteX49" fmla="*/ 4484211 w 9117690"/>
              <a:gd name="connsiteY49" fmla="*/ 1386852 h 5941133"/>
              <a:gd name="connsiteX50" fmla="*/ 4563014 w 9117690"/>
              <a:gd name="connsiteY50" fmla="*/ 1267964 h 5941133"/>
              <a:gd name="connsiteX51" fmla="*/ 4563015 w 9117690"/>
              <a:gd name="connsiteY51" fmla="*/ 0 h 5941133"/>
              <a:gd name="connsiteX52" fmla="*/ 4563130 w 9117690"/>
              <a:gd name="connsiteY52" fmla="*/ 0 h 5941133"/>
              <a:gd name="connsiteX53" fmla="*/ 4563130 w 9117690"/>
              <a:gd name="connsiteY53" fmla="*/ 964211 h 5941133"/>
              <a:gd name="connsiteX54" fmla="*/ 4692157 w 9117690"/>
              <a:gd name="connsiteY54" fmla="*/ 835184 h 5941133"/>
              <a:gd name="connsiteX55" fmla="*/ 4811044 w 9117690"/>
              <a:gd name="connsiteY55" fmla="*/ 913988 h 5941133"/>
              <a:gd name="connsiteX56" fmla="*/ 4819433 w 9117690"/>
              <a:gd name="connsiteY56" fmla="*/ 955537 h 5941133"/>
              <a:gd name="connsiteX57" fmla="*/ 4819433 w 9117690"/>
              <a:gd name="connsiteY57" fmla="*/ 1331913 h 5941133"/>
              <a:gd name="connsiteX58" fmla="*/ 4898236 w 9117690"/>
              <a:gd name="connsiteY58" fmla="*/ 1450801 h 5941133"/>
              <a:gd name="connsiteX59" fmla="*/ 4946306 w 9117690"/>
              <a:gd name="connsiteY59" fmla="*/ 1460505 h 5941133"/>
              <a:gd name="connsiteX60" fmla="*/ 4946306 w 9117690"/>
              <a:gd name="connsiteY60" fmla="*/ 1461243 h 5941133"/>
              <a:gd name="connsiteX61" fmla="*/ 4969786 w 9117690"/>
              <a:gd name="connsiteY61" fmla="*/ 1463610 h 5941133"/>
              <a:gd name="connsiteX62" fmla="*/ 5069515 w 9117690"/>
              <a:gd name="connsiteY62" fmla="*/ 1549559 h 5941133"/>
              <a:gd name="connsiteX63" fmla="*/ 5071719 w 9117690"/>
              <a:gd name="connsiteY63" fmla="*/ 1562049 h 5941133"/>
              <a:gd name="connsiteX64" fmla="*/ 5071719 w 9117690"/>
              <a:gd name="connsiteY64" fmla="*/ 1927303 h 5941133"/>
              <a:gd name="connsiteX65" fmla="*/ 5200746 w 9117690"/>
              <a:gd name="connsiteY65" fmla="*/ 2056330 h 5941133"/>
              <a:gd name="connsiteX66" fmla="*/ 5200745 w 9117690"/>
              <a:gd name="connsiteY66" fmla="*/ 2056331 h 5941133"/>
              <a:gd name="connsiteX67" fmla="*/ 5329772 w 9117690"/>
              <a:gd name="connsiteY67" fmla="*/ 1927304 h 5941133"/>
              <a:gd name="connsiteX68" fmla="*/ 5329772 w 9117690"/>
              <a:gd name="connsiteY68" fmla="*/ 1793396 h 5941133"/>
              <a:gd name="connsiteX69" fmla="*/ 5331976 w 9117690"/>
              <a:gd name="connsiteY69" fmla="*/ 1780906 h 5941133"/>
              <a:gd name="connsiteX70" fmla="*/ 5431705 w 9117690"/>
              <a:gd name="connsiteY70" fmla="*/ 1694957 h 5941133"/>
              <a:gd name="connsiteX71" fmla="*/ 5455185 w 9117690"/>
              <a:gd name="connsiteY71" fmla="*/ 1692590 h 5941133"/>
              <a:gd name="connsiteX72" fmla="*/ 5455185 w 9117690"/>
              <a:gd name="connsiteY72" fmla="*/ 1691852 h 5941133"/>
              <a:gd name="connsiteX73" fmla="*/ 5503255 w 9117690"/>
              <a:gd name="connsiteY73" fmla="*/ 1682148 h 5941133"/>
              <a:gd name="connsiteX74" fmla="*/ 5582058 w 9117690"/>
              <a:gd name="connsiteY74" fmla="*/ 1563260 h 5941133"/>
              <a:gd name="connsiteX75" fmla="*/ 5582058 w 9117690"/>
              <a:gd name="connsiteY75" fmla="*/ 1409856 h 5941133"/>
              <a:gd name="connsiteX76" fmla="*/ 5584247 w 9117690"/>
              <a:gd name="connsiteY76" fmla="*/ 1399012 h 5941133"/>
              <a:gd name="connsiteX77" fmla="*/ 5703135 w 9117690"/>
              <a:gd name="connsiteY77" fmla="*/ 1320208 h 5941133"/>
              <a:gd name="connsiteX78" fmla="*/ 5822022 w 9117690"/>
              <a:gd name="connsiteY78" fmla="*/ 1399012 h 5941133"/>
              <a:gd name="connsiteX79" fmla="*/ 5830411 w 9117690"/>
              <a:gd name="connsiteY79" fmla="*/ 1440562 h 5941133"/>
              <a:gd name="connsiteX80" fmla="*/ 5830411 w 9117690"/>
              <a:gd name="connsiteY80" fmla="*/ 1554546 h 5941133"/>
              <a:gd name="connsiteX81" fmla="*/ 5909214 w 9117690"/>
              <a:gd name="connsiteY81" fmla="*/ 1673434 h 5941133"/>
              <a:gd name="connsiteX82" fmla="*/ 5957284 w 9117690"/>
              <a:gd name="connsiteY82" fmla="*/ 1683138 h 5941133"/>
              <a:gd name="connsiteX83" fmla="*/ 5957284 w 9117690"/>
              <a:gd name="connsiteY83" fmla="*/ 1683876 h 5941133"/>
              <a:gd name="connsiteX84" fmla="*/ 5980764 w 9117690"/>
              <a:gd name="connsiteY84" fmla="*/ 1686243 h 5941133"/>
              <a:gd name="connsiteX85" fmla="*/ 6057828 w 9117690"/>
              <a:gd name="connsiteY85" fmla="*/ 1732687 h 5941133"/>
              <a:gd name="connsiteX86" fmla="*/ 6076498 w 9117690"/>
              <a:gd name="connsiteY86" fmla="*/ 1765229 h 5941133"/>
              <a:gd name="connsiteX87" fmla="*/ 6076498 w 9117690"/>
              <a:gd name="connsiteY87" fmla="*/ 1811967 h 5941133"/>
              <a:gd name="connsiteX88" fmla="*/ 6205525 w 9117690"/>
              <a:gd name="connsiteY88" fmla="*/ 1940994 h 5941133"/>
              <a:gd name="connsiteX89" fmla="*/ 6205524 w 9117690"/>
              <a:gd name="connsiteY89" fmla="*/ 1940995 h 5941133"/>
              <a:gd name="connsiteX90" fmla="*/ 6334551 w 9117690"/>
              <a:gd name="connsiteY90" fmla="*/ 1811968 h 5941133"/>
              <a:gd name="connsiteX91" fmla="*/ 6334551 w 9117690"/>
              <a:gd name="connsiteY91" fmla="*/ 1503022 h 5941133"/>
              <a:gd name="connsiteX92" fmla="*/ 6338149 w 9117690"/>
              <a:gd name="connsiteY92" fmla="*/ 1485203 h 5941133"/>
              <a:gd name="connsiteX93" fmla="*/ 6457036 w 9117690"/>
              <a:gd name="connsiteY93" fmla="*/ 1406399 h 5941133"/>
              <a:gd name="connsiteX94" fmla="*/ 6575924 w 9117690"/>
              <a:gd name="connsiteY94" fmla="*/ 1485203 h 5941133"/>
              <a:gd name="connsiteX95" fmla="*/ 6586062 w 9117690"/>
              <a:gd name="connsiteY95" fmla="*/ 1535422 h 5941133"/>
              <a:gd name="connsiteX96" fmla="*/ 6586063 w 9117690"/>
              <a:gd name="connsiteY96" fmla="*/ 0 h 5941133"/>
              <a:gd name="connsiteX97" fmla="*/ 6586063 w 9117690"/>
              <a:gd name="connsiteY97" fmla="*/ 2432384 h 5941133"/>
              <a:gd name="connsiteX98" fmla="*/ 6715090 w 9117690"/>
              <a:gd name="connsiteY98" fmla="*/ 2561411 h 5941133"/>
              <a:gd name="connsiteX99" fmla="*/ 6715089 w 9117690"/>
              <a:gd name="connsiteY99" fmla="*/ 2561412 h 5941133"/>
              <a:gd name="connsiteX100" fmla="*/ 6844116 w 9117690"/>
              <a:gd name="connsiteY100" fmla="*/ 2432385 h 5941133"/>
              <a:gd name="connsiteX101" fmla="*/ 6844116 w 9117690"/>
              <a:gd name="connsiteY101" fmla="*/ 1845983 h 5941133"/>
              <a:gd name="connsiteX102" fmla="*/ 6853880 w 9117690"/>
              <a:gd name="connsiteY102" fmla="*/ 1797623 h 5941133"/>
              <a:gd name="connsiteX103" fmla="*/ 6972767 w 9117690"/>
              <a:gd name="connsiteY103" fmla="*/ 1718819 h 5941133"/>
              <a:gd name="connsiteX104" fmla="*/ 7091655 w 9117690"/>
              <a:gd name="connsiteY104" fmla="*/ 1797623 h 5941133"/>
              <a:gd name="connsiteX105" fmla="*/ 7101793 w 9117690"/>
              <a:gd name="connsiteY105" fmla="*/ 1847842 h 5941133"/>
              <a:gd name="connsiteX106" fmla="*/ 7101794 w 9117690"/>
              <a:gd name="connsiteY106" fmla="*/ 0 h 5941133"/>
              <a:gd name="connsiteX107" fmla="*/ 7101794 w 9117690"/>
              <a:gd name="connsiteY107" fmla="*/ 1831319 h 5941133"/>
              <a:gd name="connsiteX108" fmla="*/ 7230821 w 9117690"/>
              <a:gd name="connsiteY108" fmla="*/ 1960346 h 5941133"/>
              <a:gd name="connsiteX109" fmla="*/ 7230820 w 9117690"/>
              <a:gd name="connsiteY109" fmla="*/ 1960347 h 5941133"/>
              <a:gd name="connsiteX110" fmla="*/ 7359847 w 9117690"/>
              <a:gd name="connsiteY110" fmla="*/ 1831320 h 5941133"/>
              <a:gd name="connsiteX111" fmla="*/ 7359847 w 9117690"/>
              <a:gd name="connsiteY111" fmla="*/ 1726679 h 5941133"/>
              <a:gd name="connsiteX112" fmla="*/ 7360099 w 9117690"/>
              <a:gd name="connsiteY112" fmla="*/ 1725250 h 5941133"/>
              <a:gd name="connsiteX113" fmla="*/ 7459828 w 9117690"/>
              <a:gd name="connsiteY113" fmla="*/ 1639301 h 5941133"/>
              <a:gd name="connsiteX114" fmla="*/ 7483308 w 9117690"/>
              <a:gd name="connsiteY114" fmla="*/ 1636934 h 5941133"/>
              <a:gd name="connsiteX115" fmla="*/ 7483308 w 9117690"/>
              <a:gd name="connsiteY115" fmla="*/ 1636196 h 5941133"/>
              <a:gd name="connsiteX116" fmla="*/ 7531378 w 9117690"/>
              <a:gd name="connsiteY116" fmla="*/ 1626492 h 5941133"/>
              <a:gd name="connsiteX117" fmla="*/ 7610181 w 9117690"/>
              <a:gd name="connsiteY117" fmla="*/ 1507604 h 5941133"/>
              <a:gd name="connsiteX118" fmla="*/ 7610181 w 9117690"/>
              <a:gd name="connsiteY118" fmla="*/ 1266735 h 5941133"/>
              <a:gd name="connsiteX119" fmla="*/ 7612370 w 9117690"/>
              <a:gd name="connsiteY119" fmla="*/ 1255890 h 5941133"/>
              <a:gd name="connsiteX120" fmla="*/ 7731258 w 9117690"/>
              <a:gd name="connsiteY120" fmla="*/ 1177086 h 5941133"/>
              <a:gd name="connsiteX121" fmla="*/ 7850145 w 9117690"/>
              <a:gd name="connsiteY121" fmla="*/ 1255890 h 5941133"/>
              <a:gd name="connsiteX122" fmla="*/ 7858534 w 9117690"/>
              <a:gd name="connsiteY122" fmla="*/ 1297440 h 5941133"/>
              <a:gd name="connsiteX123" fmla="*/ 7858534 w 9117690"/>
              <a:gd name="connsiteY123" fmla="*/ 1387570 h 5941133"/>
              <a:gd name="connsiteX124" fmla="*/ 7937337 w 9117690"/>
              <a:gd name="connsiteY124" fmla="*/ 1506458 h 5941133"/>
              <a:gd name="connsiteX125" fmla="*/ 7985407 w 9117690"/>
              <a:gd name="connsiteY125" fmla="*/ 1516162 h 5941133"/>
              <a:gd name="connsiteX126" fmla="*/ 7985407 w 9117690"/>
              <a:gd name="connsiteY126" fmla="*/ 1516900 h 5941133"/>
              <a:gd name="connsiteX127" fmla="*/ 8008887 w 9117690"/>
              <a:gd name="connsiteY127" fmla="*/ 1519267 h 5941133"/>
              <a:gd name="connsiteX128" fmla="*/ 8108616 w 9117690"/>
              <a:gd name="connsiteY128" fmla="*/ 1605216 h 5941133"/>
              <a:gd name="connsiteX129" fmla="*/ 8110619 w 9117690"/>
              <a:gd name="connsiteY129" fmla="*/ 1616566 h 5941133"/>
              <a:gd name="connsiteX130" fmla="*/ 8110619 w 9117690"/>
              <a:gd name="connsiteY130" fmla="*/ 1896586 h 5941133"/>
              <a:gd name="connsiteX131" fmla="*/ 8239646 w 9117690"/>
              <a:gd name="connsiteY131" fmla="*/ 2025613 h 5941133"/>
              <a:gd name="connsiteX132" fmla="*/ 8239645 w 9117690"/>
              <a:gd name="connsiteY132" fmla="*/ 2025614 h 5941133"/>
              <a:gd name="connsiteX133" fmla="*/ 8368672 w 9117690"/>
              <a:gd name="connsiteY133" fmla="*/ 1896587 h 5941133"/>
              <a:gd name="connsiteX134" fmla="*/ 8368672 w 9117690"/>
              <a:gd name="connsiteY134" fmla="*/ 1628262 h 5941133"/>
              <a:gd name="connsiteX135" fmla="*/ 8368923 w 9117690"/>
              <a:gd name="connsiteY135" fmla="*/ 1626839 h 5941133"/>
              <a:gd name="connsiteX136" fmla="*/ 8468652 w 9117690"/>
              <a:gd name="connsiteY136" fmla="*/ 1540890 h 5941133"/>
              <a:gd name="connsiteX137" fmla="*/ 8492132 w 9117690"/>
              <a:gd name="connsiteY137" fmla="*/ 1538523 h 5941133"/>
              <a:gd name="connsiteX138" fmla="*/ 8492132 w 9117690"/>
              <a:gd name="connsiteY138" fmla="*/ 1537785 h 5941133"/>
              <a:gd name="connsiteX139" fmla="*/ 8540202 w 9117690"/>
              <a:gd name="connsiteY139" fmla="*/ 1528081 h 5941133"/>
              <a:gd name="connsiteX140" fmla="*/ 8619005 w 9117690"/>
              <a:gd name="connsiteY140" fmla="*/ 1409193 h 5941133"/>
              <a:gd name="connsiteX141" fmla="*/ 8619005 w 9117690"/>
              <a:gd name="connsiteY141" fmla="*/ 849400 h 5941133"/>
              <a:gd name="connsiteX142" fmla="*/ 8619025 w 9117690"/>
              <a:gd name="connsiteY142" fmla="*/ 849287 h 5941133"/>
              <a:gd name="connsiteX143" fmla="*/ 8718754 w 9117690"/>
              <a:gd name="connsiteY143" fmla="*/ 763338 h 5941133"/>
              <a:gd name="connsiteX144" fmla="*/ 8742234 w 9117690"/>
              <a:gd name="connsiteY144" fmla="*/ 760971 h 5941133"/>
              <a:gd name="connsiteX145" fmla="*/ 8742234 w 9117690"/>
              <a:gd name="connsiteY145" fmla="*/ 760233 h 5941133"/>
              <a:gd name="connsiteX146" fmla="*/ 8790304 w 9117690"/>
              <a:gd name="connsiteY146" fmla="*/ 750529 h 5941133"/>
              <a:gd name="connsiteX147" fmla="*/ 8869107 w 9117690"/>
              <a:gd name="connsiteY147" fmla="*/ 631641 h 5941133"/>
              <a:gd name="connsiteX148" fmla="*/ 8869107 w 9117690"/>
              <a:gd name="connsiteY148" fmla="*/ 568327 h 5941133"/>
              <a:gd name="connsiteX149" fmla="*/ 8890272 w 9117690"/>
              <a:gd name="connsiteY149" fmla="*/ 531436 h 5941133"/>
              <a:gd name="connsiteX150" fmla="*/ 8967336 w 9117690"/>
              <a:gd name="connsiteY150" fmla="*/ 484992 h 5941133"/>
              <a:gd name="connsiteX151" fmla="*/ 8990816 w 9117690"/>
              <a:gd name="connsiteY151" fmla="*/ 482625 h 5941133"/>
              <a:gd name="connsiteX152" fmla="*/ 8990816 w 9117690"/>
              <a:gd name="connsiteY152" fmla="*/ 481887 h 5941133"/>
              <a:gd name="connsiteX153" fmla="*/ 9038886 w 9117690"/>
              <a:gd name="connsiteY153" fmla="*/ 472183 h 5941133"/>
              <a:gd name="connsiteX154" fmla="*/ 9117689 w 9117690"/>
              <a:gd name="connsiteY154" fmla="*/ 353297 h 5941133"/>
              <a:gd name="connsiteX155" fmla="*/ 9117689 w 9117690"/>
              <a:gd name="connsiteY155" fmla="*/ 556639 h 5941133"/>
              <a:gd name="connsiteX156" fmla="*/ 9117690 w 9117690"/>
              <a:gd name="connsiteY156" fmla="*/ 556644 h 5941133"/>
              <a:gd name="connsiteX157" fmla="*/ 9117689 w 9117690"/>
              <a:gd name="connsiteY157" fmla="*/ 3074645 h 5941133"/>
              <a:gd name="connsiteX158" fmla="*/ 9038886 w 9117690"/>
              <a:gd name="connsiteY158" fmla="*/ 3193531 h 5941133"/>
              <a:gd name="connsiteX159" fmla="*/ 8990816 w 9117690"/>
              <a:gd name="connsiteY159" fmla="*/ 3203235 h 5941133"/>
              <a:gd name="connsiteX160" fmla="*/ 8990816 w 9117690"/>
              <a:gd name="connsiteY160" fmla="*/ 3203973 h 5941133"/>
              <a:gd name="connsiteX161" fmla="*/ 8967336 w 9117690"/>
              <a:gd name="connsiteY161" fmla="*/ 3206340 h 5941133"/>
              <a:gd name="connsiteX162" fmla="*/ 8890272 w 9117690"/>
              <a:gd name="connsiteY162" fmla="*/ 3252784 h 5941133"/>
              <a:gd name="connsiteX163" fmla="*/ 8869107 w 9117690"/>
              <a:gd name="connsiteY163" fmla="*/ 3289675 h 5941133"/>
              <a:gd name="connsiteX164" fmla="*/ 8869107 w 9117690"/>
              <a:gd name="connsiteY164" fmla="*/ 3352989 h 5941133"/>
              <a:gd name="connsiteX165" fmla="*/ 8790304 w 9117690"/>
              <a:gd name="connsiteY165" fmla="*/ 3471877 h 5941133"/>
              <a:gd name="connsiteX166" fmla="*/ 8742234 w 9117690"/>
              <a:gd name="connsiteY166" fmla="*/ 3481581 h 5941133"/>
              <a:gd name="connsiteX167" fmla="*/ 8742234 w 9117690"/>
              <a:gd name="connsiteY167" fmla="*/ 3482319 h 5941133"/>
              <a:gd name="connsiteX168" fmla="*/ 8718754 w 9117690"/>
              <a:gd name="connsiteY168" fmla="*/ 3484686 h 5941133"/>
              <a:gd name="connsiteX169" fmla="*/ 8619025 w 9117690"/>
              <a:gd name="connsiteY169" fmla="*/ 3570635 h 5941133"/>
              <a:gd name="connsiteX170" fmla="*/ 8619005 w 9117690"/>
              <a:gd name="connsiteY170" fmla="*/ 3570748 h 5941133"/>
              <a:gd name="connsiteX171" fmla="*/ 8619005 w 9117690"/>
              <a:gd name="connsiteY171" fmla="*/ 4130541 h 5941133"/>
              <a:gd name="connsiteX172" fmla="*/ 8540202 w 9117690"/>
              <a:gd name="connsiteY172" fmla="*/ 4249429 h 5941133"/>
              <a:gd name="connsiteX173" fmla="*/ 8492132 w 9117690"/>
              <a:gd name="connsiteY173" fmla="*/ 4259133 h 5941133"/>
              <a:gd name="connsiteX174" fmla="*/ 8492132 w 9117690"/>
              <a:gd name="connsiteY174" fmla="*/ 4259871 h 5941133"/>
              <a:gd name="connsiteX175" fmla="*/ 8468652 w 9117690"/>
              <a:gd name="connsiteY175" fmla="*/ 4262238 h 5941133"/>
              <a:gd name="connsiteX176" fmla="*/ 8368923 w 9117690"/>
              <a:gd name="connsiteY176" fmla="*/ 4348187 h 5941133"/>
              <a:gd name="connsiteX177" fmla="*/ 8368672 w 9117690"/>
              <a:gd name="connsiteY177" fmla="*/ 4349610 h 5941133"/>
              <a:gd name="connsiteX178" fmla="*/ 8368672 w 9117690"/>
              <a:gd name="connsiteY178" fmla="*/ 4617935 h 5941133"/>
              <a:gd name="connsiteX179" fmla="*/ 8239645 w 9117690"/>
              <a:gd name="connsiteY179" fmla="*/ 4746962 h 5941133"/>
              <a:gd name="connsiteX180" fmla="*/ 8239646 w 9117690"/>
              <a:gd name="connsiteY180" fmla="*/ 4746961 h 5941133"/>
              <a:gd name="connsiteX181" fmla="*/ 8110619 w 9117690"/>
              <a:gd name="connsiteY181" fmla="*/ 4617934 h 5941133"/>
              <a:gd name="connsiteX182" fmla="*/ 8110619 w 9117690"/>
              <a:gd name="connsiteY182" fmla="*/ 4337914 h 5941133"/>
              <a:gd name="connsiteX183" fmla="*/ 8108616 w 9117690"/>
              <a:gd name="connsiteY183" fmla="*/ 4326564 h 5941133"/>
              <a:gd name="connsiteX184" fmla="*/ 8008887 w 9117690"/>
              <a:gd name="connsiteY184" fmla="*/ 4240615 h 5941133"/>
              <a:gd name="connsiteX185" fmla="*/ 7985407 w 9117690"/>
              <a:gd name="connsiteY185" fmla="*/ 4238248 h 5941133"/>
              <a:gd name="connsiteX186" fmla="*/ 7985407 w 9117690"/>
              <a:gd name="connsiteY186" fmla="*/ 4237510 h 5941133"/>
              <a:gd name="connsiteX187" fmla="*/ 7937337 w 9117690"/>
              <a:gd name="connsiteY187" fmla="*/ 4227806 h 5941133"/>
              <a:gd name="connsiteX188" fmla="*/ 7858534 w 9117690"/>
              <a:gd name="connsiteY188" fmla="*/ 4108918 h 5941133"/>
              <a:gd name="connsiteX189" fmla="*/ 7858534 w 9117690"/>
              <a:gd name="connsiteY189" fmla="*/ 4018788 h 5941133"/>
              <a:gd name="connsiteX190" fmla="*/ 7850145 w 9117690"/>
              <a:gd name="connsiteY190" fmla="*/ 3977238 h 5941133"/>
              <a:gd name="connsiteX191" fmla="*/ 7731258 w 9117690"/>
              <a:gd name="connsiteY191" fmla="*/ 3898434 h 5941133"/>
              <a:gd name="connsiteX192" fmla="*/ 7612370 w 9117690"/>
              <a:gd name="connsiteY192" fmla="*/ 3977238 h 5941133"/>
              <a:gd name="connsiteX193" fmla="*/ 7610181 w 9117690"/>
              <a:gd name="connsiteY193" fmla="*/ 3988083 h 5941133"/>
              <a:gd name="connsiteX194" fmla="*/ 7610181 w 9117690"/>
              <a:gd name="connsiteY194" fmla="*/ 4228952 h 5941133"/>
              <a:gd name="connsiteX195" fmla="*/ 7531378 w 9117690"/>
              <a:gd name="connsiteY195" fmla="*/ 4347840 h 5941133"/>
              <a:gd name="connsiteX196" fmla="*/ 7483308 w 9117690"/>
              <a:gd name="connsiteY196" fmla="*/ 4357544 h 5941133"/>
              <a:gd name="connsiteX197" fmla="*/ 7483308 w 9117690"/>
              <a:gd name="connsiteY197" fmla="*/ 4358282 h 5941133"/>
              <a:gd name="connsiteX198" fmla="*/ 7459828 w 9117690"/>
              <a:gd name="connsiteY198" fmla="*/ 4360649 h 5941133"/>
              <a:gd name="connsiteX199" fmla="*/ 7360099 w 9117690"/>
              <a:gd name="connsiteY199" fmla="*/ 4446598 h 5941133"/>
              <a:gd name="connsiteX200" fmla="*/ 7359847 w 9117690"/>
              <a:gd name="connsiteY200" fmla="*/ 4448027 h 5941133"/>
              <a:gd name="connsiteX201" fmla="*/ 7359847 w 9117690"/>
              <a:gd name="connsiteY201" fmla="*/ 4552668 h 5941133"/>
              <a:gd name="connsiteX202" fmla="*/ 7230820 w 9117690"/>
              <a:gd name="connsiteY202" fmla="*/ 4681695 h 5941133"/>
              <a:gd name="connsiteX203" fmla="*/ 7230821 w 9117690"/>
              <a:gd name="connsiteY203" fmla="*/ 4681694 h 5941133"/>
              <a:gd name="connsiteX204" fmla="*/ 7101794 w 9117690"/>
              <a:gd name="connsiteY204" fmla="*/ 4552667 h 5941133"/>
              <a:gd name="connsiteX205" fmla="*/ 7101794 w 9117690"/>
              <a:gd name="connsiteY205" fmla="*/ 2721348 h 5941133"/>
              <a:gd name="connsiteX206" fmla="*/ 7101793 w 9117690"/>
              <a:gd name="connsiteY206" fmla="*/ 4569190 h 5941133"/>
              <a:gd name="connsiteX207" fmla="*/ 7091655 w 9117690"/>
              <a:gd name="connsiteY207" fmla="*/ 4518971 h 5941133"/>
              <a:gd name="connsiteX208" fmla="*/ 6972767 w 9117690"/>
              <a:gd name="connsiteY208" fmla="*/ 4440167 h 5941133"/>
              <a:gd name="connsiteX209" fmla="*/ 6853880 w 9117690"/>
              <a:gd name="connsiteY209" fmla="*/ 4518971 h 5941133"/>
              <a:gd name="connsiteX210" fmla="*/ 6844116 w 9117690"/>
              <a:gd name="connsiteY210" fmla="*/ 4567331 h 5941133"/>
              <a:gd name="connsiteX211" fmla="*/ 6844116 w 9117690"/>
              <a:gd name="connsiteY211" fmla="*/ 5153733 h 5941133"/>
              <a:gd name="connsiteX212" fmla="*/ 6715089 w 9117690"/>
              <a:gd name="connsiteY212" fmla="*/ 5282760 h 5941133"/>
              <a:gd name="connsiteX213" fmla="*/ 6715090 w 9117690"/>
              <a:gd name="connsiteY213" fmla="*/ 5282759 h 5941133"/>
              <a:gd name="connsiteX214" fmla="*/ 6586063 w 9117690"/>
              <a:gd name="connsiteY214" fmla="*/ 5153732 h 5941133"/>
              <a:gd name="connsiteX215" fmla="*/ 6586063 w 9117690"/>
              <a:gd name="connsiteY215" fmla="*/ 2721348 h 5941133"/>
              <a:gd name="connsiteX216" fmla="*/ 6586062 w 9117690"/>
              <a:gd name="connsiteY216" fmla="*/ 4256770 h 5941133"/>
              <a:gd name="connsiteX217" fmla="*/ 6575924 w 9117690"/>
              <a:gd name="connsiteY217" fmla="*/ 4206551 h 5941133"/>
              <a:gd name="connsiteX218" fmla="*/ 6457036 w 9117690"/>
              <a:gd name="connsiteY218" fmla="*/ 4127747 h 5941133"/>
              <a:gd name="connsiteX219" fmla="*/ 6338149 w 9117690"/>
              <a:gd name="connsiteY219" fmla="*/ 4206551 h 5941133"/>
              <a:gd name="connsiteX220" fmla="*/ 6334551 w 9117690"/>
              <a:gd name="connsiteY220" fmla="*/ 4224370 h 5941133"/>
              <a:gd name="connsiteX221" fmla="*/ 6334551 w 9117690"/>
              <a:gd name="connsiteY221" fmla="*/ 4533316 h 5941133"/>
              <a:gd name="connsiteX222" fmla="*/ 6205524 w 9117690"/>
              <a:gd name="connsiteY222" fmla="*/ 4662343 h 5941133"/>
              <a:gd name="connsiteX223" fmla="*/ 6205525 w 9117690"/>
              <a:gd name="connsiteY223" fmla="*/ 4662342 h 5941133"/>
              <a:gd name="connsiteX224" fmla="*/ 6076498 w 9117690"/>
              <a:gd name="connsiteY224" fmla="*/ 4533315 h 5941133"/>
              <a:gd name="connsiteX225" fmla="*/ 6076498 w 9117690"/>
              <a:gd name="connsiteY225" fmla="*/ 4486577 h 5941133"/>
              <a:gd name="connsiteX226" fmla="*/ 6057828 w 9117690"/>
              <a:gd name="connsiteY226" fmla="*/ 4454035 h 5941133"/>
              <a:gd name="connsiteX227" fmla="*/ 5980764 w 9117690"/>
              <a:gd name="connsiteY227" fmla="*/ 4407591 h 5941133"/>
              <a:gd name="connsiteX228" fmla="*/ 5957284 w 9117690"/>
              <a:gd name="connsiteY228" fmla="*/ 4405224 h 5941133"/>
              <a:gd name="connsiteX229" fmla="*/ 5957284 w 9117690"/>
              <a:gd name="connsiteY229" fmla="*/ 4404486 h 5941133"/>
              <a:gd name="connsiteX230" fmla="*/ 5909214 w 9117690"/>
              <a:gd name="connsiteY230" fmla="*/ 4394782 h 5941133"/>
              <a:gd name="connsiteX231" fmla="*/ 5830411 w 9117690"/>
              <a:gd name="connsiteY231" fmla="*/ 4275894 h 5941133"/>
              <a:gd name="connsiteX232" fmla="*/ 5830411 w 9117690"/>
              <a:gd name="connsiteY232" fmla="*/ 4161910 h 5941133"/>
              <a:gd name="connsiteX233" fmla="*/ 5822022 w 9117690"/>
              <a:gd name="connsiteY233" fmla="*/ 4120360 h 5941133"/>
              <a:gd name="connsiteX234" fmla="*/ 5703135 w 9117690"/>
              <a:gd name="connsiteY234" fmla="*/ 4041556 h 5941133"/>
              <a:gd name="connsiteX235" fmla="*/ 5584247 w 9117690"/>
              <a:gd name="connsiteY235" fmla="*/ 4120360 h 5941133"/>
              <a:gd name="connsiteX236" fmla="*/ 5582058 w 9117690"/>
              <a:gd name="connsiteY236" fmla="*/ 4131204 h 5941133"/>
              <a:gd name="connsiteX237" fmla="*/ 5582058 w 9117690"/>
              <a:gd name="connsiteY237" fmla="*/ 4284608 h 5941133"/>
              <a:gd name="connsiteX238" fmla="*/ 5503255 w 9117690"/>
              <a:gd name="connsiteY238" fmla="*/ 4403496 h 5941133"/>
              <a:gd name="connsiteX239" fmla="*/ 5455185 w 9117690"/>
              <a:gd name="connsiteY239" fmla="*/ 4413200 h 5941133"/>
              <a:gd name="connsiteX240" fmla="*/ 5455185 w 9117690"/>
              <a:gd name="connsiteY240" fmla="*/ 4413938 h 5941133"/>
              <a:gd name="connsiteX241" fmla="*/ 5431705 w 9117690"/>
              <a:gd name="connsiteY241" fmla="*/ 4416305 h 5941133"/>
              <a:gd name="connsiteX242" fmla="*/ 5331976 w 9117690"/>
              <a:gd name="connsiteY242" fmla="*/ 4502254 h 5941133"/>
              <a:gd name="connsiteX243" fmla="*/ 5329772 w 9117690"/>
              <a:gd name="connsiteY243" fmla="*/ 4514744 h 5941133"/>
              <a:gd name="connsiteX244" fmla="*/ 5329772 w 9117690"/>
              <a:gd name="connsiteY244" fmla="*/ 4648652 h 5941133"/>
              <a:gd name="connsiteX245" fmla="*/ 5200745 w 9117690"/>
              <a:gd name="connsiteY245" fmla="*/ 4777679 h 5941133"/>
              <a:gd name="connsiteX246" fmla="*/ 5200746 w 9117690"/>
              <a:gd name="connsiteY246" fmla="*/ 4777678 h 5941133"/>
              <a:gd name="connsiteX247" fmla="*/ 5071719 w 9117690"/>
              <a:gd name="connsiteY247" fmla="*/ 4648651 h 5941133"/>
              <a:gd name="connsiteX248" fmla="*/ 5071719 w 9117690"/>
              <a:gd name="connsiteY248" fmla="*/ 4283397 h 5941133"/>
              <a:gd name="connsiteX249" fmla="*/ 5069515 w 9117690"/>
              <a:gd name="connsiteY249" fmla="*/ 4270907 h 5941133"/>
              <a:gd name="connsiteX250" fmla="*/ 4969786 w 9117690"/>
              <a:gd name="connsiteY250" fmla="*/ 4184958 h 5941133"/>
              <a:gd name="connsiteX251" fmla="*/ 4946306 w 9117690"/>
              <a:gd name="connsiteY251" fmla="*/ 4182591 h 5941133"/>
              <a:gd name="connsiteX252" fmla="*/ 4946306 w 9117690"/>
              <a:gd name="connsiteY252" fmla="*/ 4181853 h 5941133"/>
              <a:gd name="connsiteX253" fmla="*/ 4898236 w 9117690"/>
              <a:gd name="connsiteY253" fmla="*/ 4172149 h 5941133"/>
              <a:gd name="connsiteX254" fmla="*/ 4819433 w 9117690"/>
              <a:gd name="connsiteY254" fmla="*/ 4053261 h 5941133"/>
              <a:gd name="connsiteX255" fmla="*/ 4819433 w 9117690"/>
              <a:gd name="connsiteY255" fmla="*/ 3676885 h 5941133"/>
              <a:gd name="connsiteX256" fmla="*/ 4811044 w 9117690"/>
              <a:gd name="connsiteY256" fmla="*/ 3635336 h 5941133"/>
              <a:gd name="connsiteX257" fmla="*/ 4692157 w 9117690"/>
              <a:gd name="connsiteY257" fmla="*/ 3556532 h 5941133"/>
              <a:gd name="connsiteX258" fmla="*/ 4563130 w 9117690"/>
              <a:gd name="connsiteY258" fmla="*/ 3685559 h 5941133"/>
              <a:gd name="connsiteX259" fmla="*/ 4563130 w 9117690"/>
              <a:gd name="connsiteY259" fmla="*/ 2721348 h 5941133"/>
              <a:gd name="connsiteX260" fmla="*/ 4563015 w 9117690"/>
              <a:gd name="connsiteY260" fmla="*/ 2721348 h 5941133"/>
              <a:gd name="connsiteX261" fmla="*/ 4563014 w 9117690"/>
              <a:gd name="connsiteY261" fmla="*/ 3989312 h 5941133"/>
              <a:gd name="connsiteX262" fmla="*/ 4484211 w 9117690"/>
              <a:gd name="connsiteY262" fmla="*/ 4108200 h 5941133"/>
              <a:gd name="connsiteX263" fmla="*/ 4436141 w 9117690"/>
              <a:gd name="connsiteY263" fmla="*/ 4117904 h 5941133"/>
              <a:gd name="connsiteX264" fmla="*/ 4436141 w 9117690"/>
              <a:gd name="connsiteY264" fmla="*/ 4118642 h 5941133"/>
              <a:gd name="connsiteX265" fmla="*/ 4412661 w 9117690"/>
              <a:gd name="connsiteY265" fmla="*/ 4121009 h 5941133"/>
              <a:gd name="connsiteX266" fmla="*/ 4335596 w 9117690"/>
              <a:gd name="connsiteY266" fmla="*/ 4167453 h 5941133"/>
              <a:gd name="connsiteX267" fmla="*/ 4314689 w 9117690"/>
              <a:gd name="connsiteY267" fmla="*/ 4203896 h 5941133"/>
              <a:gd name="connsiteX268" fmla="*/ 4314689 w 9117690"/>
              <a:gd name="connsiteY268" fmla="*/ 4339508 h 5941133"/>
              <a:gd name="connsiteX269" fmla="*/ 4235886 w 9117690"/>
              <a:gd name="connsiteY269" fmla="*/ 4458396 h 5941133"/>
              <a:gd name="connsiteX270" fmla="*/ 4187818 w 9117690"/>
              <a:gd name="connsiteY270" fmla="*/ 4468100 h 5941133"/>
              <a:gd name="connsiteX271" fmla="*/ 4187818 w 9117690"/>
              <a:gd name="connsiteY271" fmla="*/ 4468838 h 5941133"/>
              <a:gd name="connsiteX272" fmla="*/ 4164338 w 9117690"/>
              <a:gd name="connsiteY272" fmla="*/ 4471205 h 5941133"/>
              <a:gd name="connsiteX273" fmla="*/ 4087274 w 9117690"/>
              <a:gd name="connsiteY273" fmla="*/ 4517649 h 5941133"/>
              <a:gd name="connsiteX274" fmla="*/ 4066135 w 9117690"/>
              <a:gd name="connsiteY274" fmla="*/ 4554495 h 5941133"/>
              <a:gd name="connsiteX275" fmla="*/ 4066135 w 9117690"/>
              <a:gd name="connsiteY275" fmla="*/ 4712264 h 5941133"/>
              <a:gd name="connsiteX276" fmla="*/ 3937109 w 9117690"/>
              <a:gd name="connsiteY276" fmla="*/ 4841291 h 5941133"/>
              <a:gd name="connsiteX277" fmla="*/ 3937109 w 9117690"/>
              <a:gd name="connsiteY277" fmla="*/ 4841290 h 5941133"/>
              <a:gd name="connsiteX278" fmla="*/ 3808082 w 9117690"/>
              <a:gd name="connsiteY278" fmla="*/ 4712263 h 5941133"/>
              <a:gd name="connsiteX279" fmla="*/ 3808082 w 9117690"/>
              <a:gd name="connsiteY279" fmla="*/ 4219518 h 5941133"/>
              <a:gd name="connsiteX280" fmla="*/ 3799694 w 9117690"/>
              <a:gd name="connsiteY280" fmla="*/ 4177968 h 5941133"/>
              <a:gd name="connsiteX281" fmla="*/ 3680807 w 9117690"/>
              <a:gd name="connsiteY281" fmla="*/ 4099164 h 5941133"/>
              <a:gd name="connsiteX282" fmla="*/ 3561920 w 9117690"/>
              <a:gd name="connsiteY282" fmla="*/ 4177968 h 5941133"/>
              <a:gd name="connsiteX283" fmla="*/ 3561433 w 9117690"/>
              <a:gd name="connsiteY283" fmla="*/ 4180378 h 5941133"/>
              <a:gd name="connsiteX284" fmla="*/ 3561433 w 9117690"/>
              <a:gd name="connsiteY284" fmla="*/ 4435519 h 5941133"/>
              <a:gd name="connsiteX285" fmla="*/ 3482629 w 9117690"/>
              <a:gd name="connsiteY285" fmla="*/ 4554407 h 5941133"/>
              <a:gd name="connsiteX286" fmla="*/ 3438829 w 9117690"/>
              <a:gd name="connsiteY286" fmla="*/ 4563249 h 5941133"/>
              <a:gd name="connsiteX287" fmla="*/ 3438829 w 9117690"/>
              <a:gd name="connsiteY287" fmla="*/ 4564615 h 5941133"/>
              <a:gd name="connsiteX288" fmla="*/ 3415349 w 9117690"/>
              <a:gd name="connsiteY288" fmla="*/ 4566982 h 5941133"/>
              <a:gd name="connsiteX289" fmla="*/ 3315620 w 9117690"/>
              <a:gd name="connsiteY289" fmla="*/ 4652931 h 5941133"/>
              <a:gd name="connsiteX290" fmla="*/ 3307419 w 9117690"/>
              <a:gd name="connsiteY290" fmla="*/ 4699402 h 5941133"/>
              <a:gd name="connsiteX291" fmla="*/ 3307419 w 9117690"/>
              <a:gd name="connsiteY291" fmla="*/ 5166571 h 5941133"/>
              <a:gd name="connsiteX292" fmla="*/ 3178392 w 9117690"/>
              <a:gd name="connsiteY292" fmla="*/ 5295598 h 5941133"/>
              <a:gd name="connsiteX293" fmla="*/ 3178393 w 9117690"/>
              <a:gd name="connsiteY293" fmla="*/ 5295599 h 5941133"/>
              <a:gd name="connsiteX294" fmla="*/ 3049366 w 9117690"/>
              <a:gd name="connsiteY294" fmla="*/ 5166572 h 5941133"/>
              <a:gd name="connsiteX295" fmla="*/ 3049366 w 9117690"/>
              <a:gd name="connsiteY295" fmla="*/ 4514427 h 5941133"/>
              <a:gd name="connsiteX296" fmla="*/ 3033349 w 9117690"/>
              <a:gd name="connsiteY296" fmla="*/ 4488028 h 5941133"/>
              <a:gd name="connsiteX297" fmla="*/ 2933786 w 9117690"/>
              <a:gd name="connsiteY297" fmla="*/ 4441074 h 5941133"/>
              <a:gd name="connsiteX298" fmla="*/ 2814899 w 9117690"/>
              <a:gd name="connsiteY298" fmla="*/ 4519878 h 5941133"/>
              <a:gd name="connsiteX299" fmla="*/ 2812443 w 9117690"/>
              <a:gd name="connsiteY299" fmla="*/ 4532038 h 5941133"/>
              <a:gd name="connsiteX300" fmla="*/ 2812443 w 9117690"/>
              <a:gd name="connsiteY300" fmla="*/ 5039760 h 5941133"/>
              <a:gd name="connsiteX301" fmla="*/ 2683416 w 9117690"/>
              <a:gd name="connsiteY301" fmla="*/ 5168787 h 5941133"/>
              <a:gd name="connsiteX302" fmla="*/ 2683417 w 9117690"/>
              <a:gd name="connsiteY302" fmla="*/ 5168786 h 5941133"/>
              <a:gd name="connsiteX303" fmla="*/ 2554391 w 9117690"/>
              <a:gd name="connsiteY303" fmla="*/ 5039759 h 5941133"/>
              <a:gd name="connsiteX304" fmla="*/ 2554391 w 9117690"/>
              <a:gd name="connsiteY304" fmla="*/ 2721348 h 5941133"/>
              <a:gd name="connsiteX305" fmla="*/ 2554390 w 9117690"/>
              <a:gd name="connsiteY305" fmla="*/ 2721348 h 5941133"/>
              <a:gd name="connsiteX306" fmla="*/ 2554389 w 9117690"/>
              <a:gd name="connsiteY306" fmla="*/ 5014630 h 5941133"/>
              <a:gd name="connsiteX307" fmla="*/ 2544250 w 9117690"/>
              <a:gd name="connsiteY307" fmla="*/ 4964412 h 5941133"/>
              <a:gd name="connsiteX308" fmla="*/ 2425363 w 9117690"/>
              <a:gd name="connsiteY308" fmla="*/ 4885608 h 5941133"/>
              <a:gd name="connsiteX309" fmla="*/ 2296336 w 9117690"/>
              <a:gd name="connsiteY309" fmla="*/ 5014635 h 5941133"/>
              <a:gd name="connsiteX310" fmla="*/ 2296336 w 9117690"/>
              <a:gd name="connsiteY310" fmla="*/ 5812106 h 5941133"/>
              <a:gd name="connsiteX311" fmla="*/ 2167309 w 9117690"/>
              <a:gd name="connsiteY311" fmla="*/ 5941133 h 5941133"/>
              <a:gd name="connsiteX312" fmla="*/ 2167310 w 9117690"/>
              <a:gd name="connsiteY312" fmla="*/ 5941132 h 5941133"/>
              <a:gd name="connsiteX313" fmla="*/ 2038282 w 9117690"/>
              <a:gd name="connsiteY313" fmla="*/ 5812105 h 5941133"/>
              <a:gd name="connsiteX314" fmla="*/ 2038282 w 9117690"/>
              <a:gd name="connsiteY314" fmla="*/ 3090757 h 5941133"/>
              <a:gd name="connsiteX315" fmla="*/ 2167310 w 9117690"/>
              <a:gd name="connsiteY315" fmla="*/ 3219784 h 5941133"/>
              <a:gd name="connsiteX316" fmla="*/ 2167309 w 9117690"/>
              <a:gd name="connsiteY316" fmla="*/ 3219785 h 5941133"/>
              <a:gd name="connsiteX317" fmla="*/ 2296336 w 9117690"/>
              <a:gd name="connsiteY317" fmla="*/ 3090758 h 5941133"/>
              <a:gd name="connsiteX318" fmla="*/ 2296336 w 9117690"/>
              <a:gd name="connsiteY318" fmla="*/ 2293287 h 5941133"/>
              <a:gd name="connsiteX319" fmla="*/ 2425363 w 9117690"/>
              <a:gd name="connsiteY319" fmla="*/ 2164260 h 5941133"/>
              <a:gd name="connsiteX320" fmla="*/ 2544250 w 9117690"/>
              <a:gd name="connsiteY320" fmla="*/ 2243064 h 5941133"/>
              <a:gd name="connsiteX321" fmla="*/ 2554389 w 9117690"/>
              <a:gd name="connsiteY321" fmla="*/ 2293282 h 5941133"/>
              <a:gd name="connsiteX322" fmla="*/ 0 w 9117690"/>
              <a:gd name="connsiteY322" fmla="*/ 0 h 5941133"/>
              <a:gd name="connsiteX323" fmla="*/ 1 w 9117690"/>
              <a:gd name="connsiteY323" fmla="*/ 0 h 5941133"/>
              <a:gd name="connsiteX324" fmla="*/ 1 w 9117690"/>
              <a:gd name="connsiteY324" fmla="*/ 2022823 h 5941133"/>
              <a:gd name="connsiteX325" fmla="*/ 129028 w 9117690"/>
              <a:gd name="connsiteY325" fmla="*/ 2151850 h 5941133"/>
              <a:gd name="connsiteX326" fmla="*/ 129027 w 9117690"/>
              <a:gd name="connsiteY326" fmla="*/ 2151851 h 5941133"/>
              <a:gd name="connsiteX327" fmla="*/ 258054 w 9117690"/>
              <a:gd name="connsiteY327" fmla="*/ 2022824 h 5941133"/>
              <a:gd name="connsiteX328" fmla="*/ 258054 w 9117690"/>
              <a:gd name="connsiteY328" fmla="*/ 1933906 h 5941133"/>
              <a:gd name="connsiteX329" fmla="*/ 261652 w 9117690"/>
              <a:gd name="connsiteY329" fmla="*/ 1916087 h 5941133"/>
              <a:gd name="connsiteX330" fmla="*/ 380539 w 9117690"/>
              <a:gd name="connsiteY330" fmla="*/ 1837283 h 5941133"/>
              <a:gd name="connsiteX331" fmla="*/ 499427 w 9117690"/>
              <a:gd name="connsiteY331" fmla="*/ 1916087 h 5941133"/>
              <a:gd name="connsiteX332" fmla="*/ 509565 w 9117690"/>
              <a:gd name="connsiteY332" fmla="*/ 1966306 h 5941133"/>
              <a:gd name="connsiteX333" fmla="*/ 509566 w 9117690"/>
              <a:gd name="connsiteY333" fmla="*/ 0 h 5941133"/>
              <a:gd name="connsiteX334" fmla="*/ 509566 w 9117690"/>
              <a:gd name="connsiteY334" fmla="*/ 2560326 h 5941133"/>
              <a:gd name="connsiteX335" fmla="*/ 638593 w 9117690"/>
              <a:gd name="connsiteY335" fmla="*/ 2689353 h 5941133"/>
              <a:gd name="connsiteX336" fmla="*/ 638592 w 9117690"/>
              <a:gd name="connsiteY336" fmla="*/ 2689354 h 5941133"/>
              <a:gd name="connsiteX337" fmla="*/ 767619 w 9117690"/>
              <a:gd name="connsiteY337" fmla="*/ 2560327 h 5941133"/>
              <a:gd name="connsiteX338" fmla="*/ 767619 w 9117690"/>
              <a:gd name="connsiteY338" fmla="*/ 2474988 h 5941133"/>
              <a:gd name="connsiteX339" fmla="*/ 777383 w 9117690"/>
              <a:gd name="connsiteY339" fmla="*/ 2426627 h 5941133"/>
              <a:gd name="connsiteX340" fmla="*/ 896270 w 9117690"/>
              <a:gd name="connsiteY340" fmla="*/ 2347823 h 5941133"/>
              <a:gd name="connsiteX341" fmla="*/ 1015158 w 9117690"/>
              <a:gd name="connsiteY341" fmla="*/ 2426627 h 5941133"/>
              <a:gd name="connsiteX342" fmla="*/ 1025296 w 9117690"/>
              <a:gd name="connsiteY342" fmla="*/ 2476846 h 5941133"/>
              <a:gd name="connsiteX343" fmla="*/ 1025297 w 9117690"/>
              <a:gd name="connsiteY343" fmla="*/ 0 h 5941133"/>
              <a:gd name="connsiteX344" fmla="*/ 1025297 w 9117690"/>
              <a:gd name="connsiteY344" fmla="*/ 2460323 h 5941133"/>
              <a:gd name="connsiteX345" fmla="*/ 1154325 w 9117690"/>
              <a:gd name="connsiteY345" fmla="*/ 2589350 h 5941133"/>
              <a:gd name="connsiteX346" fmla="*/ 1154325 w 9117690"/>
              <a:gd name="connsiteY346" fmla="*/ 2589351 h 5941133"/>
              <a:gd name="connsiteX347" fmla="*/ 1283351 w 9117690"/>
              <a:gd name="connsiteY347" fmla="*/ 2460324 h 5941133"/>
              <a:gd name="connsiteX348" fmla="*/ 1283351 w 9117690"/>
              <a:gd name="connsiteY348" fmla="*/ 2199627 h 5941133"/>
              <a:gd name="connsiteX349" fmla="*/ 1284065 w 9117690"/>
              <a:gd name="connsiteY349" fmla="*/ 2196094 h 5941133"/>
              <a:gd name="connsiteX350" fmla="*/ 1402953 w 9117690"/>
              <a:gd name="connsiteY350" fmla="*/ 2117290 h 5941133"/>
              <a:gd name="connsiteX351" fmla="*/ 1521839 w 9117690"/>
              <a:gd name="connsiteY351" fmla="*/ 2196094 h 5941133"/>
              <a:gd name="connsiteX352" fmla="*/ 1522552 w 9117690"/>
              <a:gd name="connsiteY352" fmla="*/ 2199625 h 5941133"/>
              <a:gd name="connsiteX353" fmla="*/ 1522552 w 9117690"/>
              <a:gd name="connsiteY353" fmla="*/ 2372515 h 5941133"/>
              <a:gd name="connsiteX354" fmla="*/ 1651578 w 9117690"/>
              <a:gd name="connsiteY354" fmla="*/ 2501542 h 5941133"/>
              <a:gd name="connsiteX355" fmla="*/ 1651577 w 9117690"/>
              <a:gd name="connsiteY355" fmla="*/ 2501543 h 5941133"/>
              <a:gd name="connsiteX356" fmla="*/ 1780604 w 9117690"/>
              <a:gd name="connsiteY356" fmla="*/ 2372516 h 5941133"/>
              <a:gd name="connsiteX357" fmla="*/ 1780604 w 9117690"/>
              <a:gd name="connsiteY357" fmla="*/ 2041714 h 5941133"/>
              <a:gd name="connsiteX358" fmla="*/ 1790368 w 9117690"/>
              <a:gd name="connsiteY358" fmla="*/ 1993354 h 5941133"/>
              <a:gd name="connsiteX359" fmla="*/ 1909255 w 9117690"/>
              <a:gd name="connsiteY359" fmla="*/ 1914550 h 5941133"/>
              <a:gd name="connsiteX360" fmla="*/ 2028143 w 9117690"/>
              <a:gd name="connsiteY360" fmla="*/ 1993354 h 5941133"/>
              <a:gd name="connsiteX361" fmla="*/ 2038281 w 9117690"/>
              <a:gd name="connsiteY361" fmla="*/ 2043573 h 5941133"/>
              <a:gd name="connsiteX362" fmla="*/ 2038282 w 9117690"/>
              <a:gd name="connsiteY362" fmla="*/ 0 h 5941133"/>
              <a:gd name="connsiteX363" fmla="*/ 2038282 w 9117690"/>
              <a:gd name="connsiteY363" fmla="*/ 2721348 h 5941133"/>
              <a:gd name="connsiteX364" fmla="*/ 2038281 w 9117690"/>
              <a:gd name="connsiteY364" fmla="*/ 4764921 h 5941133"/>
              <a:gd name="connsiteX365" fmla="*/ 2028143 w 9117690"/>
              <a:gd name="connsiteY365" fmla="*/ 4714702 h 5941133"/>
              <a:gd name="connsiteX366" fmla="*/ 1909255 w 9117690"/>
              <a:gd name="connsiteY366" fmla="*/ 4635898 h 5941133"/>
              <a:gd name="connsiteX367" fmla="*/ 1790368 w 9117690"/>
              <a:gd name="connsiteY367" fmla="*/ 4714702 h 5941133"/>
              <a:gd name="connsiteX368" fmla="*/ 1780604 w 9117690"/>
              <a:gd name="connsiteY368" fmla="*/ 4763062 h 5941133"/>
              <a:gd name="connsiteX369" fmla="*/ 1780604 w 9117690"/>
              <a:gd name="connsiteY369" fmla="*/ 5093864 h 5941133"/>
              <a:gd name="connsiteX370" fmla="*/ 1651577 w 9117690"/>
              <a:gd name="connsiteY370" fmla="*/ 5222891 h 5941133"/>
              <a:gd name="connsiteX371" fmla="*/ 1651578 w 9117690"/>
              <a:gd name="connsiteY371" fmla="*/ 5222890 h 5941133"/>
              <a:gd name="connsiteX372" fmla="*/ 1522552 w 9117690"/>
              <a:gd name="connsiteY372" fmla="*/ 5093863 h 5941133"/>
              <a:gd name="connsiteX373" fmla="*/ 1522552 w 9117690"/>
              <a:gd name="connsiteY373" fmla="*/ 4920973 h 5941133"/>
              <a:gd name="connsiteX374" fmla="*/ 1521839 w 9117690"/>
              <a:gd name="connsiteY374" fmla="*/ 4917442 h 5941133"/>
              <a:gd name="connsiteX375" fmla="*/ 1402953 w 9117690"/>
              <a:gd name="connsiteY375" fmla="*/ 4838638 h 5941133"/>
              <a:gd name="connsiteX376" fmla="*/ 1284065 w 9117690"/>
              <a:gd name="connsiteY376" fmla="*/ 4917442 h 5941133"/>
              <a:gd name="connsiteX377" fmla="*/ 1283351 w 9117690"/>
              <a:gd name="connsiteY377" fmla="*/ 4920975 h 5941133"/>
              <a:gd name="connsiteX378" fmla="*/ 1283351 w 9117690"/>
              <a:gd name="connsiteY378" fmla="*/ 5181672 h 5941133"/>
              <a:gd name="connsiteX379" fmla="*/ 1154325 w 9117690"/>
              <a:gd name="connsiteY379" fmla="*/ 5310699 h 5941133"/>
              <a:gd name="connsiteX380" fmla="*/ 1154325 w 9117690"/>
              <a:gd name="connsiteY380" fmla="*/ 5310698 h 5941133"/>
              <a:gd name="connsiteX381" fmla="*/ 1025297 w 9117690"/>
              <a:gd name="connsiteY381" fmla="*/ 5181671 h 5941133"/>
              <a:gd name="connsiteX382" fmla="*/ 1025297 w 9117690"/>
              <a:gd name="connsiteY382" fmla="*/ 2721348 h 5941133"/>
              <a:gd name="connsiteX383" fmla="*/ 1025296 w 9117690"/>
              <a:gd name="connsiteY383" fmla="*/ 5198194 h 5941133"/>
              <a:gd name="connsiteX384" fmla="*/ 1015158 w 9117690"/>
              <a:gd name="connsiteY384" fmla="*/ 5147975 h 5941133"/>
              <a:gd name="connsiteX385" fmla="*/ 896270 w 9117690"/>
              <a:gd name="connsiteY385" fmla="*/ 5069171 h 5941133"/>
              <a:gd name="connsiteX386" fmla="*/ 777383 w 9117690"/>
              <a:gd name="connsiteY386" fmla="*/ 5147975 h 5941133"/>
              <a:gd name="connsiteX387" fmla="*/ 767619 w 9117690"/>
              <a:gd name="connsiteY387" fmla="*/ 5196336 h 5941133"/>
              <a:gd name="connsiteX388" fmla="*/ 767619 w 9117690"/>
              <a:gd name="connsiteY388" fmla="*/ 5281675 h 5941133"/>
              <a:gd name="connsiteX389" fmla="*/ 638592 w 9117690"/>
              <a:gd name="connsiteY389" fmla="*/ 5410702 h 5941133"/>
              <a:gd name="connsiteX390" fmla="*/ 638593 w 9117690"/>
              <a:gd name="connsiteY390" fmla="*/ 5410701 h 5941133"/>
              <a:gd name="connsiteX391" fmla="*/ 509566 w 9117690"/>
              <a:gd name="connsiteY391" fmla="*/ 5281674 h 5941133"/>
              <a:gd name="connsiteX392" fmla="*/ 509566 w 9117690"/>
              <a:gd name="connsiteY392" fmla="*/ 2721348 h 5941133"/>
              <a:gd name="connsiteX393" fmla="*/ 509565 w 9117690"/>
              <a:gd name="connsiteY393" fmla="*/ 4687654 h 5941133"/>
              <a:gd name="connsiteX394" fmla="*/ 499427 w 9117690"/>
              <a:gd name="connsiteY394" fmla="*/ 4637435 h 5941133"/>
              <a:gd name="connsiteX395" fmla="*/ 380539 w 9117690"/>
              <a:gd name="connsiteY395" fmla="*/ 4558631 h 5941133"/>
              <a:gd name="connsiteX396" fmla="*/ 261652 w 9117690"/>
              <a:gd name="connsiteY396" fmla="*/ 4637435 h 5941133"/>
              <a:gd name="connsiteX397" fmla="*/ 258054 w 9117690"/>
              <a:gd name="connsiteY397" fmla="*/ 4655254 h 5941133"/>
              <a:gd name="connsiteX398" fmla="*/ 258054 w 9117690"/>
              <a:gd name="connsiteY398" fmla="*/ 4744172 h 5941133"/>
              <a:gd name="connsiteX399" fmla="*/ 129027 w 9117690"/>
              <a:gd name="connsiteY399" fmla="*/ 4873199 h 5941133"/>
              <a:gd name="connsiteX400" fmla="*/ 129028 w 9117690"/>
              <a:gd name="connsiteY400" fmla="*/ 4873198 h 5941133"/>
              <a:gd name="connsiteX401" fmla="*/ 1 w 9117690"/>
              <a:gd name="connsiteY401" fmla="*/ 4744171 h 5941133"/>
              <a:gd name="connsiteX402" fmla="*/ 1 w 9117690"/>
              <a:gd name="connsiteY402" fmla="*/ 2721348 h 5941133"/>
              <a:gd name="connsiteX403" fmla="*/ 0 w 9117690"/>
              <a:gd name="connsiteY403" fmla="*/ 2721348 h 5941133"/>
              <a:gd name="connsiteX0" fmla="*/ 3416214 w 9117690"/>
              <a:gd name="connsiteY0" fmla="*/ 4559601 h 5941133"/>
              <a:gd name="connsiteX1" fmla="*/ 3418663 w 9117690"/>
              <a:gd name="connsiteY1" fmla="*/ 4560435 h 5941133"/>
              <a:gd name="connsiteX2" fmla="*/ 3419057 w 9117690"/>
              <a:gd name="connsiteY2" fmla="*/ 4560469 h 5941133"/>
              <a:gd name="connsiteX3" fmla="*/ 3416214 w 9117690"/>
              <a:gd name="connsiteY3" fmla="*/ 4559601 h 5941133"/>
              <a:gd name="connsiteX4" fmla="*/ 3416214 w 9117690"/>
              <a:gd name="connsiteY4" fmla="*/ 1838253 h 5941133"/>
              <a:gd name="connsiteX5" fmla="*/ 3419057 w 9117690"/>
              <a:gd name="connsiteY5" fmla="*/ 1839121 h 5941133"/>
              <a:gd name="connsiteX6" fmla="*/ 3418663 w 9117690"/>
              <a:gd name="connsiteY6" fmla="*/ 1839087 h 5941133"/>
              <a:gd name="connsiteX7" fmla="*/ 3416214 w 9117690"/>
              <a:gd name="connsiteY7" fmla="*/ 1838253 h 5941133"/>
              <a:gd name="connsiteX8" fmla="*/ 2554390 w 9117690"/>
              <a:gd name="connsiteY8" fmla="*/ 0 h 5941133"/>
              <a:gd name="connsiteX9" fmla="*/ 2554391 w 9117690"/>
              <a:gd name="connsiteY9" fmla="*/ 0 h 5941133"/>
              <a:gd name="connsiteX10" fmla="*/ 2554391 w 9117690"/>
              <a:gd name="connsiteY10" fmla="*/ 2318411 h 5941133"/>
              <a:gd name="connsiteX11" fmla="*/ 2683417 w 9117690"/>
              <a:gd name="connsiteY11" fmla="*/ 2447438 h 5941133"/>
              <a:gd name="connsiteX12" fmla="*/ 2683416 w 9117690"/>
              <a:gd name="connsiteY12" fmla="*/ 2447439 h 5941133"/>
              <a:gd name="connsiteX13" fmla="*/ 2812443 w 9117690"/>
              <a:gd name="connsiteY13" fmla="*/ 2318412 h 5941133"/>
              <a:gd name="connsiteX14" fmla="*/ 2812443 w 9117690"/>
              <a:gd name="connsiteY14" fmla="*/ 1810690 h 5941133"/>
              <a:gd name="connsiteX15" fmla="*/ 2814899 w 9117690"/>
              <a:gd name="connsiteY15" fmla="*/ 1798530 h 5941133"/>
              <a:gd name="connsiteX16" fmla="*/ 2933786 w 9117690"/>
              <a:gd name="connsiteY16" fmla="*/ 1719726 h 5941133"/>
              <a:gd name="connsiteX17" fmla="*/ 3033349 w 9117690"/>
              <a:gd name="connsiteY17" fmla="*/ 1766680 h 5941133"/>
              <a:gd name="connsiteX18" fmla="*/ 3049366 w 9117690"/>
              <a:gd name="connsiteY18" fmla="*/ 1793079 h 5941133"/>
              <a:gd name="connsiteX19" fmla="*/ 3049366 w 9117690"/>
              <a:gd name="connsiteY19" fmla="*/ 2445224 h 5941133"/>
              <a:gd name="connsiteX20" fmla="*/ 3178393 w 9117690"/>
              <a:gd name="connsiteY20" fmla="*/ 2574251 h 5941133"/>
              <a:gd name="connsiteX21" fmla="*/ 3178392 w 9117690"/>
              <a:gd name="connsiteY21" fmla="*/ 2574250 h 5941133"/>
              <a:gd name="connsiteX22" fmla="*/ 3307419 w 9117690"/>
              <a:gd name="connsiteY22" fmla="*/ 2445223 h 5941133"/>
              <a:gd name="connsiteX23" fmla="*/ 3307419 w 9117690"/>
              <a:gd name="connsiteY23" fmla="*/ 1978054 h 5941133"/>
              <a:gd name="connsiteX24" fmla="*/ 3315620 w 9117690"/>
              <a:gd name="connsiteY24" fmla="*/ 1931583 h 5941133"/>
              <a:gd name="connsiteX25" fmla="*/ 3415349 w 9117690"/>
              <a:gd name="connsiteY25" fmla="*/ 1845634 h 5941133"/>
              <a:gd name="connsiteX26" fmla="*/ 3438829 w 9117690"/>
              <a:gd name="connsiteY26" fmla="*/ 1843267 h 5941133"/>
              <a:gd name="connsiteX27" fmla="*/ 3438829 w 9117690"/>
              <a:gd name="connsiteY27" fmla="*/ 1841901 h 5941133"/>
              <a:gd name="connsiteX28" fmla="*/ 3482629 w 9117690"/>
              <a:gd name="connsiteY28" fmla="*/ 1833059 h 5941133"/>
              <a:gd name="connsiteX29" fmla="*/ 3561433 w 9117690"/>
              <a:gd name="connsiteY29" fmla="*/ 1714171 h 5941133"/>
              <a:gd name="connsiteX30" fmla="*/ 3561433 w 9117690"/>
              <a:gd name="connsiteY30" fmla="*/ 1459030 h 5941133"/>
              <a:gd name="connsiteX31" fmla="*/ 3561920 w 9117690"/>
              <a:gd name="connsiteY31" fmla="*/ 1456620 h 5941133"/>
              <a:gd name="connsiteX32" fmla="*/ 3680807 w 9117690"/>
              <a:gd name="connsiteY32" fmla="*/ 1377816 h 5941133"/>
              <a:gd name="connsiteX33" fmla="*/ 3799694 w 9117690"/>
              <a:gd name="connsiteY33" fmla="*/ 1456620 h 5941133"/>
              <a:gd name="connsiteX34" fmla="*/ 3808082 w 9117690"/>
              <a:gd name="connsiteY34" fmla="*/ 1498170 h 5941133"/>
              <a:gd name="connsiteX35" fmla="*/ 3808082 w 9117690"/>
              <a:gd name="connsiteY35" fmla="*/ 1990915 h 5941133"/>
              <a:gd name="connsiteX36" fmla="*/ 3937109 w 9117690"/>
              <a:gd name="connsiteY36" fmla="*/ 2119942 h 5941133"/>
              <a:gd name="connsiteX37" fmla="*/ 3937109 w 9117690"/>
              <a:gd name="connsiteY37" fmla="*/ 2119943 h 5941133"/>
              <a:gd name="connsiteX38" fmla="*/ 4066135 w 9117690"/>
              <a:gd name="connsiteY38" fmla="*/ 1990916 h 5941133"/>
              <a:gd name="connsiteX39" fmla="*/ 4066135 w 9117690"/>
              <a:gd name="connsiteY39" fmla="*/ 1833147 h 5941133"/>
              <a:gd name="connsiteX40" fmla="*/ 4087274 w 9117690"/>
              <a:gd name="connsiteY40" fmla="*/ 1796301 h 5941133"/>
              <a:gd name="connsiteX41" fmla="*/ 4164338 w 9117690"/>
              <a:gd name="connsiteY41" fmla="*/ 1749857 h 5941133"/>
              <a:gd name="connsiteX42" fmla="*/ 4187818 w 9117690"/>
              <a:gd name="connsiteY42" fmla="*/ 1747490 h 5941133"/>
              <a:gd name="connsiteX43" fmla="*/ 4187818 w 9117690"/>
              <a:gd name="connsiteY43" fmla="*/ 1746752 h 5941133"/>
              <a:gd name="connsiteX44" fmla="*/ 4235886 w 9117690"/>
              <a:gd name="connsiteY44" fmla="*/ 1737048 h 5941133"/>
              <a:gd name="connsiteX45" fmla="*/ 4314689 w 9117690"/>
              <a:gd name="connsiteY45" fmla="*/ 1618160 h 5941133"/>
              <a:gd name="connsiteX46" fmla="*/ 4314689 w 9117690"/>
              <a:gd name="connsiteY46" fmla="*/ 1482548 h 5941133"/>
              <a:gd name="connsiteX47" fmla="*/ 4335596 w 9117690"/>
              <a:gd name="connsiteY47" fmla="*/ 1446105 h 5941133"/>
              <a:gd name="connsiteX48" fmla="*/ 4412661 w 9117690"/>
              <a:gd name="connsiteY48" fmla="*/ 1399661 h 5941133"/>
              <a:gd name="connsiteX49" fmla="*/ 4436141 w 9117690"/>
              <a:gd name="connsiteY49" fmla="*/ 1397294 h 5941133"/>
              <a:gd name="connsiteX50" fmla="*/ 4436141 w 9117690"/>
              <a:gd name="connsiteY50" fmla="*/ 1396556 h 5941133"/>
              <a:gd name="connsiteX51" fmla="*/ 4484211 w 9117690"/>
              <a:gd name="connsiteY51" fmla="*/ 1386852 h 5941133"/>
              <a:gd name="connsiteX52" fmla="*/ 4563014 w 9117690"/>
              <a:gd name="connsiteY52" fmla="*/ 1267964 h 5941133"/>
              <a:gd name="connsiteX53" fmla="*/ 4563015 w 9117690"/>
              <a:gd name="connsiteY53" fmla="*/ 0 h 5941133"/>
              <a:gd name="connsiteX54" fmla="*/ 4563130 w 9117690"/>
              <a:gd name="connsiteY54" fmla="*/ 0 h 5941133"/>
              <a:gd name="connsiteX55" fmla="*/ 4563130 w 9117690"/>
              <a:gd name="connsiteY55" fmla="*/ 964211 h 5941133"/>
              <a:gd name="connsiteX56" fmla="*/ 4692157 w 9117690"/>
              <a:gd name="connsiteY56" fmla="*/ 835184 h 5941133"/>
              <a:gd name="connsiteX57" fmla="*/ 4811044 w 9117690"/>
              <a:gd name="connsiteY57" fmla="*/ 913988 h 5941133"/>
              <a:gd name="connsiteX58" fmla="*/ 4819433 w 9117690"/>
              <a:gd name="connsiteY58" fmla="*/ 955537 h 5941133"/>
              <a:gd name="connsiteX59" fmla="*/ 4819433 w 9117690"/>
              <a:gd name="connsiteY59" fmla="*/ 1331913 h 5941133"/>
              <a:gd name="connsiteX60" fmla="*/ 4898236 w 9117690"/>
              <a:gd name="connsiteY60" fmla="*/ 1450801 h 5941133"/>
              <a:gd name="connsiteX61" fmla="*/ 4946306 w 9117690"/>
              <a:gd name="connsiteY61" fmla="*/ 1460505 h 5941133"/>
              <a:gd name="connsiteX62" fmla="*/ 4946306 w 9117690"/>
              <a:gd name="connsiteY62" fmla="*/ 1461243 h 5941133"/>
              <a:gd name="connsiteX63" fmla="*/ 4969786 w 9117690"/>
              <a:gd name="connsiteY63" fmla="*/ 1463610 h 5941133"/>
              <a:gd name="connsiteX64" fmla="*/ 5069515 w 9117690"/>
              <a:gd name="connsiteY64" fmla="*/ 1549559 h 5941133"/>
              <a:gd name="connsiteX65" fmla="*/ 5071719 w 9117690"/>
              <a:gd name="connsiteY65" fmla="*/ 1562049 h 5941133"/>
              <a:gd name="connsiteX66" fmla="*/ 5071719 w 9117690"/>
              <a:gd name="connsiteY66" fmla="*/ 1927303 h 5941133"/>
              <a:gd name="connsiteX67" fmla="*/ 5200746 w 9117690"/>
              <a:gd name="connsiteY67" fmla="*/ 2056330 h 5941133"/>
              <a:gd name="connsiteX68" fmla="*/ 5200745 w 9117690"/>
              <a:gd name="connsiteY68" fmla="*/ 2056331 h 5941133"/>
              <a:gd name="connsiteX69" fmla="*/ 5329772 w 9117690"/>
              <a:gd name="connsiteY69" fmla="*/ 1927304 h 5941133"/>
              <a:gd name="connsiteX70" fmla="*/ 5329772 w 9117690"/>
              <a:gd name="connsiteY70" fmla="*/ 1793396 h 5941133"/>
              <a:gd name="connsiteX71" fmla="*/ 5331976 w 9117690"/>
              <a:gd name="connsiteY71" fmla="*/ 1780906 h 5941133"/>
              <a:gd name="connsiteX72" fmla="*/ 5431705 w 9117690"/>
              <a:gd name="connsiteY72" fmla="*/ 1694957 h 5941133"/>
              <a:gd name="connsiteX73" fmla="*/ 5455185 w 9117690"/>
              <a:gd name="connsiteY73" fmla="*/ 1692590 h 5941133"/>
              <a:gd name="connsiteX74" fmla="*/ 5455185 w 9117690"/>
              <a:gd name="connsiteY74" fmla="*/ 1691852 h 5941133"/>
              <a:gd name="connsiteX75" fmla="*/ 5503255 w 9117690"/>
              <a:gd name="connsiteY75" fmla="*/ 1682148 h 5941133"/>
              <a:gd name="connsiteX76" fmla="*/ 5582058 w 9117690"/>
              <a:gd name="connsiteY76" fmla="*/ 1563260 h 5941133"/>
              <a:gd name="connsiteX77" fmla="*/ 5582058 w 9117690"/>
              <a:gd name="connsiteY77" fmla="*/ 1409856 h 5941133"/>
              <a:gd name="connsiteX78" fmla="*/ 5584247 w 9117690"/>
              <a:gd name="connsiteY78" fmla="*/ 1399012 h 5941133"/>
              <a:gd name="connsiteX79" fmla="*/ 5703135 w 9117690"/>
              <a:gd name="connsiteY79" fmla="*/ 1320208 h 5941133"/>
              <a:gd name="connsiteX80" fmla="*/ 5822022 w 9117690"/>
              <a:gd name="connsiteY80" fmla="*/ 1399012 h 5941133"/>
              <a:gd name="connsiteX81" fmla="*/ 5830411 w 9117690"/>
              <a:gd name="connsiteY81" fmla="*/ 1440562 h 5941133"/>
              <a:gd name="connsiteX82" fmla="*/ 5830411 w 9117690"/>
              <a:gd name="connsiteY82" fmla="*/ 1554546 h 5941133"/>
              <a:gd name="connsiteX83" fmla="*/ 5909214 w 9117690"/>
              <a:gd name="connsiteY83" fmla="*/ 1673434 h 5941133"/>
              <a:gd name="connsiteX84" fmla="*/ 5957284 w 9117690"/>
              <a:gd name="connsiteY84" fmla="*/ 1683138 h 5941133"/>
              <a:gd name="connsiteX85" fmla="*/ 5957284 w 9117690"/>
              <a:gd name="connsiteY85" fmla="*/ 1683876 h 5941133"/>
              <a:gd name="connsiteX86" fmla="*/ 5980764 w 9117690"/>
              <a:gd name="connsiteY86" fmla="*/ 1686243 h 5941133"/>
              <a:gd name="connsiteX87" fmla="*/ 6057828 w 9117690"/>
              <a:gd name="connsiteY87" fmla="*/ 1732687 h 5941133"/>
              <a:gd name="connsiteX88" fmla="*/ 6076498 w 9117690"/>
              <a:gd name="connsiteY88" fmla="*/ 1765229 h 5941133"/>
              <a:gd name="connsiteX89" fmla="*/ 6076498 w 9117690"/>
              <a:gd name="connsiteY89" fmla="*/ 1811967 h 5941133"/>
              <a:gd name="connsiteX90" fmla="*/ 6205525 w 9117690"/>
              <a:gd name="connsiteY90" fmla="*/ 1940994 h 5941133"/>
              <a:gd name="connsiteX91" fmla="*/ 6205524 w 9117690"/>
              <a:gd name="connsiteY91" fmla="*/ 1940995 h 5941133"/>
              <a:gd name="connsiteX92" fmla="*/ 6334551 w 9117690"/>
              <a:gd name="connsiteY92" fmla="*/ 1811968 h 5941133"/>
              <a:gd name="connsiteX93" fmla="*/ 6334551 w 9117690"/>
              <a:gd name="connsiteY93" fmla="*/ 1503022 h 5941133"/>
              <a:gd name="connsiteX94" fmla="*/ 6338149 w 9117690"/>
              <a:gd name="connsiteY94" fmla="*/ 1485203 h 5941133"/>
              <a:gd name="connsiteX95" fmla="*/ 6457036 w 9117690"/>
              <a:gd name="connsiteY95" fmla="*/ 1406399 h 5941133"/>
              <a:gd name="connsiteX96" fmla="*/ 6575924 w 9117690"/>
              <a:gd name="connsiteY96" fmla="*/ 1485203 h 5941133"/>
              <a:gd name="connsiteX97" fmla="*/ 6586062 w 9117690"/>
              <a:gd name="connsiteY97" fmla="*/ 1535422 h 5941133"/>
              <a:gd name="connsiteX98" fmla="*/ 6586063 w 9117690"/>
              <a:gd name="connsiteY98" fmla="*/ 0 h 5941133"/>
              <a:gd name="connsiteX99" fmla="*/ 6586063 w 9117690"/>
              <a:gd name="connsiteY99" fmla="*/ 2432384 h 5941133"/>
              <a:gd name="connsiteX100" fmla="*/ 6715090 w 9117690"/>
              <a:gd name="connsiteY100" fmla="*/ 2561411 h 5941133"/>
              <a:gd name="connsiteX101" fmla="*/ 6715089 w 9117690"/>
              <a:gd name="connsiteY101" fmla="*/ 2561412 h 5941133"/>
              <a:gd name="connsiteX102" fmla="*/ 6844116 w 9117690"/>
              <a:gd name="connsiteY102" fmla="*/ 2432385 h 5941133"/>
              <a:gd name="connsiteX103" fmla="*/ 6844116 w 9117690"/>
              <a:gd name="connsiteY103" fmla="*/ 1845983 h 5941133"/>
              <a:gd name="connsiteX104" fmla="*/ 6853880 w 9117690"/>
              <a:gd name="connsiteY104" fmla="*/ 1797623 h 5941133"/>
              <a:gd name="connsiteX105" fmla="*/ 6972767 w 9117690"/>
              <a:gd name="connsiteY105" fmla="*/ 1718819 h 5941133"/>
              <a:gd name="connsiteX106" fmla="*/ 7091655 w 9117690"/>
              <a:gd name="connsiteY106" fmla="*/ 1797623 h 5941133"/>
              <a:gd name="connsiteX107" fmla="*/ 7101793 w 9117690"/>
              <a:gd name="connsiteY107" fmla="*/ 1847842 h 5941133"/>
              <a:gd name="connsiteX108" fmla="*/ 7101794 w 9117690"/>
              <a:gd name="connsiteY108" fmla="*/ 0 h 5941133"/>
              <a:gd name="connsiteX109" fmla="*/ 7101794 w 9117690"/>
              <a:gd name="connsiteY109" fmla="*/ 1831319 h 5941133"/>
              <a:gd name="connsiteX110" fmla="*/ 7230821 w 9117690"/>
              <a:gd name="connsiteY110" fmla="*/ 1960346 h 5941133"/>
              <a:gd name="connsiteX111" fmla="*/ 7230820 w 9117690"/>
              <a:gd name="connsiteY111" fmla="*/ 1960347 h 5941133"/>
              <a:gd name="connsiteX112" fmla="*/ 7359847 w 9117690"/>
              <a:gd name="connsiteY112" fmla="*/ 1831320 h 5941133"/>
              <a:gd name="connsiteX113" fmla="*/ 7359847 w 9117690"/>
              <a:gd name="connsiteY113" fmla="*/ 1726679 h 5941133"/>
              <a:gd name="connsiteX114" fmla="*/ 7360099 w 9117690"/>
              <a:gd name="connsiteY114" fmla="*/ 1725250 h 5941133"/>
              <a:gd name="connsiteX115" fmla="*/ 7459828 w 9117690"/>
              <a:gd name="connsiteY115" fmla="*/ 1639301 h 5941133"/>
              <a:gd name="connsiteX116" fmla="*/ 7483308 w 9117690"/>
              <a:gd name="connsiteY116" fmla="*/ 1636934 h 5941133"/>
              <a:gd name="connsiteX117" fmla="*/ 7483308 w 9117690"/>
              <a:gd name="connsiteY117" fmla="*/ 1636196 h 5941133"/>
              <a:gd name="connsiteX118" fmla="*/ 7531378 w 9117690"/>
              <a:gd name="connsiteY118" fmla="*/ 1626492 h 5941133"/>
              <a:gd name="connsiteX119" fmla="*/ 7610181 w 9117690"/>
              <a:gd name="connsiteY119" fmla="*/ 1507604 h 5941133"/>
              <a:gd name="connsiteX120" fmla="*/ 7610181 w 9117690"/>
              <a:gd name="connsiteY120" fmla="*/ 1266735 h 5941133"/>
              <a:gd name="connsiteX121" fmla="*/ 7612370 w 9117690"/>
              <a:gd name="connsiteY121" fmla="*/ 1255890 h 5941133"/>
              <a:gd name="connsiteX122" fmla="*/ 7731258 w 9117690"/>
              <a:gd name="connsiteY122" fmla="*/ 1177086 h 5941133"/>
              <a:gd name="connsiteX123" fmla="*/ 7850145 w 9117690"/>
              <a:gd name="connsiteY123" fmla="*/ 1255890 h 5941133"/>
              <a:gd name="connsiteX124" fmla="*/ 7858534 w 9117690"/>
              <a:gd name="connsiteY124" fmla="*/ 1297440 h 5941133"/>
              <a:gd name="connsiteX125" fmla="*/ 7858534 w 9117690"/>
              <a:gd name="connsiteY125" fmla="*/ 1387570 h 5941133"/>
              <a:gd name="connsiteX126" fmla="*/ 7937337 w 9117690"/>
              <a:gd name="connsiteY126" fmla="*/ 1506458 h 5941133"/>
              <a:gd name="connsiteX127" fmla="*/ 7985407 w 9117690"/>
              <a:gd name="connsiteY127" fmla="*/ 1516162 h 5941133"/>
              <a:gd name="connsiteX128" fmla="*/ 7985407 w 9117690"/>
              <a:gd name="connsiteY128" fmla="*/ 1516900 h 5941133"/>
              <a:gd name="connsiteX129" fmla="*/ 8008887 w 9117690"/>
              <a:gd name="connsiteY129" fmla="*/ 1519267 h 5941133"/>
              <a:gd name="connsiteX130" fmla="*/ 8108616 w 9117690"/>
              <a:gd name="connsiteY130" fmla="*/ 1605216 h 5941133"/>
              <a:gd name="connsiteX131" fmla="*/ 8110619 w 9117690"/>
              <a:gd name="connsiteY131" fmla="*/ 1616566 h 5941133"/>
              <a:gd name="connsiteX132" fmla="*/ 8110619 w 9117690"/>
              <a:gd name="connsiteY132" fmla="*/ 1896586 h 5941133"/>
              <a:gd name="connsiteX133" fmla="*/ 8239646 w 9117690"/>
              <a:gd name="connsiteY133" fmla="*/ 2025613 h 5941133"/>
              <a:gd name="connsiteX134" fmla="*/ 8239645 w 9117690"/>
              <a:gd name="connsiteY134" fmla="*/ 2025614 h 5941133"/>
              <a:gd name="connsiteX135" fmla="*/ 8368672 w 9117690"/>
              <a:gd name="connsiteY135" fmla="*/ 1896587 h 5941133"/>
              <a:gd name="connsiteX136" fmla="*/ 8368672 w 9117690"/>
              <a:gd name="connsiteY136" fmla="*/ 1628262 h 5941133"/>
              <a:gd name="connsiteX137" fmla="*/ 8368923 w 9117690"/>
              <a:gd name="connsiteY137" fmla="*/ 1626839 h 5941133"/>
              <a:gd name="connsiteX138" fmla="*/ 8468652 w 9117690"/>
              <a:gd name="connsiteY138" fmla="*/ 1540890 h 5941133"/>
              <a:gd name="connsiteX139" fmla="*/ 8492132 w 9117690"/>
              <a:gd name="connsiteY139" fmla="*/ 1538523 h 5941133"/>
              <a:gd name="connsiteX140" fmla="*/ 8492132 w 9117690"/>
              <a:gd name="connsiteY140" fmla="*/ 1537785 h 5941133"/>
              <a:gd name="connsiteX141" fmla="*/ 8540202 w 9117690"/>
              <a:gd name="connsiteY141" fmla="*/ 1528081 h 5941133"/>
              <a:gd name="connsiteX142" fmla="*/ 8619005 w 9117690"/>
              <a:gd name="connsiteY142" fmla="*/ 1409193 h 5941133"/>
              <a:gd name="connsiteX143" fmla="*/ 8619005 w 9117690"/>
              <a:gd name="connsiteY143" fmla="*/ 849400 h 5941133"/>
              <a:gd name="connsiteX144" fmla="*/ 8619025 w 9117690"/>
              <a:gd name="connsiteY144" fmla="*/ 849287 h 5941133"/>
              <a:gd name="connsiteX145" fmla="*/ 8718754 w 9117690"/>
              <a:gd name="connsiteY145" fmla="*/ 763338 h 5941133"/>
              <a:gd name="connsiteX146" fmla="*/ 8742234 w 9117690"/>
              <a:gd name="connsiteY146" fmla="*/ 760971 h 5941133"/>
              <a:gd name="connsiteX147" fmla="*/ 8742234 w 9117690"/>
              <a:gd name="connsiteY147" fmla="*/ 760233 h 5941133"/>
              <a:gd name="connsiteX148" fmla="*/ 8790304 w 9117690"/>
              <a:gd name="connsiteY148" fmla="*/ 750529 h 5941133"/>
              <a:gd name="connsiteX149" fmla="*/ 8869107 w 9117690"/>
              <a:gd name="connsiteY149" fmla="*/ 631641 h 5941133"/>
              <a:gd name="connsiteX150" fmla="*/ 8869107 w 9117690"/>
              <a:gd name="connsiteY150" fmla="*/ 568327 h 5941133"/>
              <a:gd name="connsiteX151" fmla="*/ 8890272 w 9117690"/>
              <a:gd name="connsiteY151" fmla="*/ 531436 h 5941133"/>
              <a:gd name="connsiteX152" fmla="*/ 8967336 w 9117690"/>
              <a:gd name="connsiteY152" fmla="*/ 484992 h 5941133"/>
              <a:gd name="connsiteX153" fmla="*/ 8990816 w 9117690"/>
              <a:gd name="connsiteY153" fmla="*/ 482625 h 5941133"/>
              <a:gd name="connsiteX154" fmla="*/ 8990816 w 9117690"/>
              <a:gd name="connsiteY154" fmla="*/ 481887 h 5941133"/>
              <a:gd name="connsiteX155" fmla="*/ 9038886 w 9117690"/>
              <a:gd name="connsiteY155" fmla="*/ 472183 h 5941133"/>
              <a:gd name="connsiteX156" fmla="*/ 9117689 w 9117690"/>
              <a:gd name="connsiteY156" fmla="*/ 353297 h 5941133"/>
              <a:gd name="connsiteX157" fmla="*/ 9117689 w 9117690"/>
              <a:gd name="connsiteY157" fmla="*/ 556639 h 5941133"/>
              <a:gd name="connsiteX158" fmla="*/ 9117690 w 9117690"/>
              <a:gd name="connsiteY158" fmla="*/ 556644 h 5941133"/>
              <a:gd name="connsiteX159" fmla="*/ 9117689 w 9117690"/>
              <a:gd name="connsiteY159" fmla="*/ 3074645 h 5941133"/>
              <a:gd name="connsiteX160" fmla="*/ 9038886 w 9117690"/>
              <a:gd name="connsiteY160" fmla="*/ 3193531 h 5941133"/>
              <a:gd name="connsiteX161" fmla="*/ 8990816 w 9117690"/>
              <a:gd name="connsiteY161" fmla="*/ 3203235 h 5941133"/>
              <a:gd name="connsiteX162" fmla="*/ 8990816 w 9117690"/>
              <a:gd name="connsiteY162" fmla="*/ 3203973 h 5941133"/>
              <a:gd name="connsiteX163" fmla="*/ 8967336 w 9117690"/>
              <a:gd name="connsiteY163" fmla="*/ 3206340 h 5941133"/>
              <a:gd name="connsiteX164" fmla="*/ 8890272 w 9117690"/>
              <a:gd name="connsiteY164" fmla="*/ 3252784 h 5941133"/>
              <a:gd name="connsiteX165" fmla="*/ 8869107 w 9117690"/>
              <a:gd name="connsiteY165" fmla="*/ 3289675 h 5941133"/>
              <a:gd name="connsiteX166" fmla="*/ 8869107 w 9117690"/>
              <a:gd name="connsiteY166" fmla="*/ 3352989 h 5941133"/>
              <a:gd name="connsiteX167" fmla="*/ 8790304 w 9117690"/>
              <a:gd name="connsiteY167" fmla="*/ 3471877 h 5941133"/>
              <a:gd name="connsiteX168" fmla="*/ 8742234 w 9117690"/>
              <a:gd name="connsiteY168" fmla="*/ 3481581 h 5941133"/>
              <a:gd name="connsiteX169" fmla="*/ 8742234 w 9117690"/>
              <a:gd name="connsiteY169" fmla="*/ 3482319 h 5941133"/>
              <a:gd name="connsiteX170" fmla="*/ 8718754 w 9117690"/>
              <a:gd name="connsiteY170" fmla="*/ 3484686 h 5941133"/>
              <a:gd name="connsiteX171" fmla="*/ 8619025 w 9117690"/>
              <a:gd name="connsiteY171" fmla="*/ 3570635 h 5941133"/>
              <a:gd name="connsiteX172" fmla="*/ 8619005 w 9117690"/>
              <a:gd name="connsiteY172" fmla="*/ 3570748 h 5941133"/>
              <a:gd name="connsiteX173" fmla="*/ 8619005 w 9117690"/>
              <a:gd name="connsiteY173" fmla="*/ 4130541 h 5941133"/>
              <a:gd name="connsiteX174" fmla="*/ 8540202 w 9117690"/>
              <a:gd name="connsiteY174" fmla="*/ 4249429 h 5941133"/>
              <a:gd name="connsiteX175" fmla="*/ 8492132 w 9117690"/>
              <a:gd name="connsiteY175" fmla="*/ 4259133 h 5941133"/>
              <a:gd name="connsiteX176" fmla="*/ 8492132 w 9117690"/>
              <a:gd name="connsiteY176" fmla="*/ 4259871 h 5941133"/>
              <a:gd name="connsiteX177" fmla="*/ 8468652 w 9117690"/>
              <a:gd name="connsiteY177" fmla="*/ 4262238 h 5941133"/>
              <a:gd name="connsiteX178" fmla="*/ 8368923 w 9117690"/>
              <a:gd name="connsiteY178" fmla="*/ 4348187 h 5941133"/>
              <a:gd name="connsiteX179" fmla="*/ 8368672 w 9117690"/>
              <a:gd name="connsiteY179" fmla="*/ 4349610 h 5941133"/>
              <a:gd name="connsiteX180" fmla="*/ 8368672 w 9117690"/>
              <a:gd name="connsiteY180" fmla="*/ 4617935 h 5941133"/>
              <a:gd name="connsiteX181" fmla="*/ 8239645 w 9117690"/>
              <a:gd name="connsiteY181" fmla="*/ 4746962 h 5941133"/>
              <a:gd name="connsiteX182" fmla="*/ 8239646 w 9117690"/>
              <a:gd name="connsiteY182" fmla="*/ 4746961 h 5941133"/>
              <a:gd name="connsiteX183" fmla="*/ 8110619 w 9117690"/>
              <a:gd name="connsiteY183" fmla="*/ 4617934 h 5941133"/>
              <a:gd name="connsiteX184" fmla="*/ 8110619 w 9117690"/>
              <a:gd name="connsiteY184" fmla="*/ 4337914 h 5941133"/>
              <a:gd name="connsiteX185" fmla="*/ 8108616 w 9117690"/>
              <a:gd name="connsiteY185" fmla="*/ 4326564 h 5941133"/>
              <a:gd name="connsiteX186" fmla="*/ 8008887 w 9117690"/>
              <a:gd name="connsiteY186" fmla="*/ 4240615 h 5941133"/>
              <a:gd name="connsiteX187" fmla="*/ 7985407 w 9117690"/>
              <a:gd name="connsiteY187" fmla="*/ 4238248 h 5941133"/>
              <a:gd name="connsiteX188" fmla="*/ 7985407 w 9117690"/>
              <a:gd name="connsiteY188" fmla="*/ 4237510 h 5941133"/>
              <a:gd name="connsiteX189" fmla="*/ 7937337 w 9117690"/>
              <a:gd name="connsiteY189" fmla="*/ 4227806 h 5941133"/>
              <a:gd name="connsiteX190" fmla="*/ 7858534 w 9117690"/>
              <a:gd name="connsiteY190" fmla="*/ 4108918 h 5941133"/>
              <a:gd name="connsiteX191" fmla="*/ 7858534 w 9117690"/>
              <a:gd name="connsiteY191" fmla="*/ 4018788 h 5941133"/>
              <a:gd name="connsiteX192" fmla="*/ 7850145 w 9117690"/>
              <a:gd name="connsiteY192" fmla="*/ 3977238 h 5941133"/>
              <a:gd name="connsiteX193" fmla="*/ 7731258 w 9117690"/>
              <a:gd name="connsiteY193" fmla="*/ 3898434 h 5941133"/>
              <a:gd name="connsiteX194" fmla="*/ 7612370 w 9117690"/>
              <a:gd name="connsiteY194" fmla="*/ 3977238 h 5941133"/>
              <a:gd name="connsiteX195" fmla="*/ 7610181 w 9117690"/>
              <a:gd name="connsiteY195" fmla="*/ 3988083 h 5941133"/>
              <a:gd name="connsiteX196" fmla="*/ 7610181 w 9117690"/>
              <a:gd name="connsiteY196" fmla="*/ 4228952 h 5941133"/>
              <a:gd name="connsiteX197" fmla="*/ 7531378 w 9117690"/>
              <a:gd name="connsiteY197" fmla="*/ 4347840 h 5941133"/>
              <a:gd name="connsiteX198" fmla="*/ 7483308 w 9117690"/>
              <a:gd name="connsiteY198" fmla="*/ 4357544 h 5941133"/>
              <a:gd name="connsiteX199" fmla="*/ 7483308 w 9117690"/>
              <a:gd name="connsiteY199" fmla="*/ 4358282 h 5941133"/>
              <a:gd name="connsiteX200" fmla="*/ 7459828 w 9117690"/>
              <a:gd name="connsiteY200" fmla="*/ 4360649 h 5941133"/>
              <a:gd name="connsiteX201" fmla="*/ 7360099 w 9117690"/>
              <a:gd name="connsiteY201" fmla="*/ 4446598 h 5941133"/>
              <a:gd name="connsiteX202" fmla="*/ 7359847 w 9117690"/>
              <a:gd name="connsiteY202" fmla="*/ 4448027 h 5941133"/>
              <a:gd name="connsiteX203" fmla="*/ 7359847 w 9117690"/>
              <a:gd name="connsiteY203" fmla="*/ 4552668 h 5941133"/>
              <a:gd name="connsiteX204" fmla="*/ 7230820 w 9117690"/>
              <a:gd name="connsiteY204" fmla="*/ 4681695 h 5941133"/>
              <a:gd name="connsiteX205" fmla="*/ 7230821 w 9117690"/>
              <a:gd name="connsiteY205" fmla="*/ 4681694 h 5941133"/>
              <a:gd name="connsiteX206" fmla="*/ 7101794 w 9117690"/>
              <a:gd name="connsiteY206" fmla="*/ 4552667 h 5941133"/>
              <a:gd name="connsiteX207" fmla="*/ 7101794 w 9117690"/>
              <a:gd name="connsiteY207" fmla="*/ 2721348 h 5941133"/>
              <a:gd name="connsiteX208" fmla="*/ 7101793 w 9117690"/>
              <a:gd name="connsiteY208" fmla="*/ 4569190 h 5941133"/>
              <a:gd name="connsiteX209" fmla="*/ 7091655 w 9117690"/>
              <a:gd name="connsiteY209" fmla="*/ 4518971 h 5941133"/>
              <a:gd name="connsiteX210" fmla="*/ 6972767 w 9117690"/>
              <a:gd name="connsiteY210" fmla="*/ 4440167 h 5941133"/>
              <a:gd name="connsiteX211" fmla="*/ 6853880 w 9117690"/>
              <a:gd name="connsiteY211" fmla="*/ 4518971 h 5941133"/>
              <a:gd name="connsiteX212" fmla="*/ 6844116 w 9117690"/>
              <a:gd name="connsiteY212" fmla="*/ 4567331 h 5941133"/>
              <a:gd name="connsiteX213" fmla="*/ 6844116 w 9117690"/>
              <a:gd name="connsiteY213" fmla="*/ 5153733 h 5941133"/>
              <a:gd name="connsiteX214" fmla="*/ 6715089 w 9117690"/>
              <a:gd name="connsiteY214" fmla="*/ 5282760 h 5941133"/>
              <a:gd name="connsiteX215" fmla="*/ 6715090 w 9117690"/>
              <a:gd name="connsiteY215" fmla="*/ 5282759 h 5941133"/>
              <a:gd name="connsiteX216" fmla="*/ 6586063 w 9117690"/>
              <a:gd name="connsiteY216" fmla="*/ 5153732 h 5941133"/>
              <a:gd name="connsiteX217" fmla="*/ 6586063 w 9117690"/>
              <a:gd name="connsiteY217" fmla="*/ 2721348 h 5941133"/>
              <a:gd name="connsiteX218" fmla="*/ 6586062 w 9117690"/>
              <a:gd name="connsiteY218" fmla="*/ 4256770 h 5941133"/>
              <a:gd name="connsiteX219" fmla="*/ 6575924 w 9117690"/>
              <a:gd name="connsiteY219" fmla="*/ 4206551 h 5941133"/>
              <a:gd name="connsiteX220" fmla="*/ 6457036 w 9117690"/>
              <a:gd name="connsiteY220" fmla="*/ 4127747 h 5941133"/>
              <a:gd name="connsiteX221" fmla="*/ 6338149 w 9117690"/>
              <a:gd name="connsiteY221" fmla="*/ 4206551 h 5941133"/>
              <a:gd name="connsiteX222" fmla="*/ 6334551 w 9117690"/>
              <a:gd name="connsiteY222" fmla="*/ 4224370 h 5941133"/>
              <a:gd name="connsiteX223" fmla="*/ 6334551 w 9117690"/>
              <a:gd name="connsiteY223" fmla="*/ 4533316 h 5941133"/>
              <a:gd name="connsiteX224" fmla="*/ 6205524 w 9117690"/>
              <a:gd name="connsiteY224" fmla="*/ 4662343 h 5941133"/>
              <a:gd name="connsiteX225" fmla="*/ 6205525 w 9117690"/>
              <a:gd name="connsiteY225" fmla="*/ 4662342 h 5941133"/>
              <a:gd name="connsiteX226" fmla="*/ 6076498 w 9117690"/>
              <a:gd name="connsiteY226" fmla="*/ 4533315 h 5941133"/>
              <a:gd name="connsiteX227" fmla="*/ 6076498 w 9117690"/>
              <a:gd name="connsiteY227" fmla="*/ 4486577 h 5941133"/>
              <a:gd name="connsiteX228" fmla="*/ 6057828 w 9117690"/>
              <a:gd name="connsiteY228" fmla="*/ 4454035 h 5941133"/>
              <a:gd name="connsiteX229" fmla="*/ 5980764 w 9117690"/>
              <a:gd name="connsiteY229" fmla="*/ 4407591 h 5941133"/>
              <a:gd name="connsiteX230" fmla="*/ 5957284 w 9117690"/>
              <a:gd name="connsiteY230" fmla="*/ 4405224 h 5941133"/>
              <a:gd name="connsiteX231" fmla="*/ 5957284 w 9117690"/>
              <a:gd name="connsiteY231" fmla="*/ 4404486 h 5941133"/>
              <a:gd name="connsiteX232" fmla="*/ 5909214 w 9117690"/>
              <a:gd name="connsiteY232" fmla="*/ 4394782 h 5941133"/>
              <a:gd name="connsiteX233" fmla="*/ 5830411 w 9117690"/>
              <a:gd name="connsiteY233" fmla="*/ 4275894 h 5941133"/>
              <a:gd name="connsiteX234" fmla="*/ 5830411 w 9117690"/>
              <a:gd name="connsiteY234" fmla="*/ 4161910 h 5941133"/>
              <a:gd name="connsiteX235" fmla="*/ 5822022 w 9117690"/>
              <a:gd name="connsiteY235" fmla="*/ 4120360 h 5941133"/>
              <a:gd name="connsiteX236" fmla="*/ 5703135 w 9117690"/>
              <a:gd name="connsiteY236" fmla="*/ 4041556 h 5941133"/>
              <a:gd name="connsiteX237" fmla="*/ 5584247 w 9117690"/>
              <a:gd name="connsiteY237" fmla="*/ 4120360 h 5941133"/>
              <a:gd name="connsiteX238" fmla="*/ 5582058 w 9117690"/>
              <a:gd name="connsiteY238" fmla="*/ 4131204 h 5941133"/>
              <a:gd name="connsiteX239" fmla="*/ 5582058 w 9117690"/>
              <a:gd name="connsiteY239" fmla="*/ 4284608 h 5941133"/>
              <a:gd name="connsiteX240" fmla="*/ 5503255 w 9117690"/>
              <a:gd name="connsiteY240" fmla="*/ 4403496 h 5941133"/>
              <a:gd name="connsiteX241" fmla="*/ 5455185 w 9117690"/>
              <a:gd name="connsiteY241" fmla="*/ 4413200 h 5941133"/>
              <a:gd name="connsiteX242" fmla="*/ 5455185 w 9117690"/>
              <a:gd name="connsiteY242" fmla="*/ 4413938 h 5941133"/>
              <a:gd name="connsiteX243" fmla="*/ 5431705 w 9117690"/>
              <a:gd name="connsiteY243" fmla="*/ 4416305 h 5941133"/>
              <a:gd name="connsiteX244" fmla="*/ 5331976 w 9117690"/>
              <a:gd name="connsiteY244" fmla="*/ 4502254 h 5941133"/>
              <a:gd name="connsiteX245" fmla="*/ 5329772 w 9117690"/>
              <a:gd name="connsiteY245" fmla="*/ 4514744 h 5941133"/>
              <a:gd name="connsiteX246" fmla="*/ 5329772 w 9117690"/>
              <a:gd name="connsiteY246" fmla="*/ 4648652 h 5941133"/>
              <a:gd name="connsiteX247" fmla="*/ 5200745 w 9117690"/>
              <a:gd name="connsiteY247" fmla="*/ 4777679 h 5941133"/>
              <a:gd name="connsiteX248" fmla="*/ 5200746 w 9117690"/>
              <a:gd name="connsiteY248" fmla="*/ 4777678 h 5941133"/>
              <a:gd name="connsiteX249" fmla="*/ 5071719 w 9117690"/>
              <a:gd name="connsiteY249" fmla="*/ 4648651 h 5941133"/>
              <a:gd name="connsiteX250" fmla="*/ 5071719 w 9117690"/>
              <a:gd name="connsiteY250" fmla="*/ 4283397 h 5941133"/>
              <a:gd name="connsiteX251" fmla="*/ 5069515 w 9117690"/>
              <a:gd name="connsiteY251" fmla="*/ 4270907 h 5941133"/>
              <a:gd name="connsiteX252" fmla="*/ 4969786 w 9117690"/>
              <a:gd name="connsiteY252" fmla="*/ 4184958 h 5941133"/>
              <a:gd name="connsiteX253" fmla="*/ 4946306 w 9117690"/>
              <a:gd name="connsiteY253" fmla="*/ 4182591 h 5941133"/>
              <a:gd name="connsiteX254" fmla="*/ 4946306 w 9117690"/>
              <a:gd name="connsiteY254" fmla="*/ 4181853 h 5941133"/>
              <a:gd name="connsiteX255" fmla="*/ 4898236 w 9117690"/>
              <a:gd name="connsiteY255" fmla="*/ 4172149 h 5941133"/>
              <a:gd name="connsiteX256" fmla="*/ 4819433 w 9117690"/>
              <a:gd name="connsiteY256" fmla="*/ 4053261 h 5941133"/>
              <a:gd name="connsiteX257" fmla="*/ 4819433 w 9117690"/>
              <a:gd name="connsiteY257" fmla="*/ 3676885 h 5941133"/>
              <a:gd name="connsiteX258" fmla="*/ 4811044 w 9117690"/>
              <a:gd name="connsiteY258" fmla="*/ 3635336 h 5941133"/>
              <a:gd name="connsiteX259" fmla="*/ 4692157 w 9117690"/>
              <a:gd name="connsiteY259" fmla="*/ 3556532 h 5941133"/>
              <a:gd name="connsiteX260" fmla="*/ 4563130 w 9117690"/>
              <a:gd name="connsiteY260" fmla="*/ 3685559 h 5941133"/>
              <a:gd name="connsiteX261" fmla="*/ 4563130 w 9117690"/>
              <a:gd name="connsiteY261" fmla="*/ 2721348 h 5941133"/>
              <a:gd name="connsiteX262" fmla="*/ 4563015 w 9117690"/>
              <a:gd name="connsiteY262" fmla="*/ 2721348 h 5941133"/>
              <a:gd name="connsiteX263" fmla="*/ 4563014 w 9117690"/>
              <a:gd name="connsiteY263" fmla="*/ 3989312 h 5941133"/>
              <a:gd name="connsiteX264" fmla="*/ 4484211 w 9117690"/>
              <a:gd name="connsiteY264" fmla="*/ 4108200 h 5941133"/>
              <a:gd name="connsiteX265" fmla="*/ 4436141 w 9117690"/>
              <a:gd name="connsiteY265" fmla="*/ 4117904 h 5941133"/>
              <a:gd name="connsiteX266" fmla="*/ 4436141 w 9117690"/>
              <a:gd name="connsiteY266" fmla="*/ 4118642 h 5941133"/>
              <a:gd name="connsiteX267" fmla="*/ 4412661 w 9117690"/>
              <a:gd name="connsiteY267" fmla="*/ 4121009 h 5941133"/>
              <a:gd name="connsiteX268" fmla="*/ 4335596 w 9117690"/>
              <a:gd name="connsiteY268" fmla="*/ 4167453 h 5941133"/>
              <a:gd name="connsiteX269" fmla="*/ 4314689 w 9117690"/>
              <a:gd name="connsiteY269" fmla="*/ 4203896 h 5941133"/>
              <a:gd name="connsiteX270" fmla="*/ 4314689 w 9117690"/>
              <a:gd name="connsiteY270" fmla="*/ 4339508 h 5941133"/>
              <a:gd name="connsiteX271" fmla="*/ 4235886 w 9117690"/>
              <a:gd name="connsiteY271" fmla="*/ 4458396 h 5941133"/>
              <a:gd name="connsiteX272" fmla="*/ 4187818 w 9117690"/>
              <a:gd name="connsiteY272" fmla="*/ 4468100 h 5941133"/>
              <a:gd name="connsiteX273" fmla="*/ 4187818 w 9117690"/>
              <a:gd name="connsiteY273" fmla="*/ 4468838 h 5941133"/>
              <a:gd name="connsiteX274" fmla="*/ 4164338 w 9117690"/>
              <a:gd name="connsiteY274" fmla="*/ 4471205 h 5941133"/>
              <a:gd name="connsiteX275" fmla="*/ 4087274 w 9117690"/>
              <a:gd name="connsiteY275" fmla="*/ 4517649 h 5941133"/>
              <a:gd name="connsiteX276" fmla="*/ 4066135 w 9117690"/>
              <a:gd name="connsiteY276" fmla="*/ 4554495 h 5941133"/>
              <a:gd name="connsiteX277" fmla="*/ 4066135 w 9117690"/>
              <a:gd name="connsiteY277" fmla="*/ 4712264 h 5941133"/>
              <a:gd name="connsiteX278" fmla="*/ 3937109 w 9117690"/>
              <a:gd name="connsiteY278" fmla="*/ 4841291 h 5941133"/>
              <a:gd name="connsiteX279" fmla="*/ 3937109 w 9117690"/>
              <a:gd name="connsiteY279" fmla="*/ 4841290 h 5941133"/>
              <a:gd name="connsiteX280" fmla="*/ 3808082 w 9117690"/>
              <a:gd name="connsiteY280" fmla="*/ 4712263 h 5941133"/>
              <a:gd name="connsiteX281" fmla="*/ 3808082 w 9117690"/>
              <a:gd name="connsiteY281" fmla="*/ 4219518 h 5941133"/>
              <a:gd name="connsiteX282" fmla="*/ 3799694 w 9117690"/>
              <a:gd name="connsiteY282" fmla="*/ 4177968 h 5941133"/>
              <a:gd name="connsiteX283" fmla="*/ 3680807 w 9117690"/>
              <a:gd name="connsiteY283" fmla="*/ 4099164 h 5941133"/>
              <a:gd name="connsiteX284" fmla="*/ 3561920 w 9117690"/>
              <a:gd name="connsiteY284" fmla="*/ 4177968 h 5941133"/>
              <a:gd name="connsiteX285" fmla="*/ 3561433 w 9117690"/>
              <a:gd name="connsiteY285" fmla="*/ 4180378 h 5941133"/>
              <a:gd name="connsiteX286" fmla="*/ 3561433 w 9117690"/>
              <a:gd name="connsiteY286" fmla="*/ 4435519 h 5941133"/>
              <a:gd name="connsiteX287" fmla="*/ 3482629 w 9117690"/>
              <a:gd name="connsiteY287" fmla="*/ 4554407 h 5941133"/>
              <a:gd name="connsiteX288" fmla="*/ 3438829 w 9117690"/>
              <a:gd name="connsiteY288" fmla="*/ 4563249 h 5941133"/>
              <a:gd name="connsiteX289" fmla="*/ 3438829 w 9117690"/>
              <a:gd name="connsiteY289" fmla="*/ 4564615 h 5941133"/>
              <a:gd name="connsiteX290" fmla="*/ 3415349 w 9117690"/>
              <a:gd name="connsiteY290" fmla="*/ 4566982 h 5941133"/>
              <a:gd name="connsiteX291" fmla="*/ 3315620 w 9117690"/>
              <a:gd name="connsiteY291" fmla="*/ 4652931 h 5941133"/>
              <a:gd name="connsiteX292" fmla="*/ 3307419 w 9117690"/>
              <a:gd name="connsiteY292" fmla="*/ 4699402 h 5941133"/>
              <a:gd name="connsiteX293" fmla="*/ 3307419 w 9117690"/>
              <a:gd name="connsiteY293" fmla="*/ 5166571 h 5941133"/>
              <a:gd name="connsiteX294" fmla="*/ 3178392 w 9117690"/>
              <a:gd name="connsiteY294" fmla="*/ 5295598 h 5941133"/>
              <a:gd name="connsiteX295" fmla="*/ 3178393 w 9117690"/>
              <a:gd name="connsiteY295" fmla="*/ 5295599 h 5941133"/>
              <a:gd name="connsiteX296" fmla="*/ 3049366 w 9117690"/>
              <a:gd name="connsiteY296" fmla="*/ 5166572 h 5941133"/>
              <a:gd name="connsiteX297" fmla="*/ 3049366 w 9117690"/>
              <a:gd name="connsiteY297" fmla="*/ 4514427 h 5941133"/>
              <a:gd name="connsiteX298" fmla="*/ 3033349 w 9117690"/>
              <a:gd name="connsiteY298" fmla="*/ 4488028 h 5941133"/>
              <a:gd name="connsiteX299" fmla="*/ 2933786 w 9117690"/>
              <a:gd name="connsiteY299" fmla="*/ 4441074 h 5941133"/>
              <a:gd name="connsiteX300" fmla="*/ 2814899 w 9117690"/>
              <a:gd name="connsiteY300" fmla="*/ 4519878 h 5941133"/>
              <a:gd name="connsiteX301" fmla="*/ 2812443 w 9117690"/>
              <a:gd name="connsiteY301" fmla="*/ 4532038 h 5941133"/>
              <a:gd name="connsiteX302" fmla="*/ 2812443 w 9117690"/>
              <a:gd name="connsiteY302" fmla="*/ 5039760 h 5941133"/>
              <a:gd name="connsiteX303" fmla="*/ 2683416 w 9117690"/>
              <a:gd name="connsiteY303" fmla="*/ 5168787 h 5941133"/>
              <a:gd name="connsiteX304" fmla="*/ 2683417 w 9117690"/>
              <a:gd name="connsiteY304" fmla="*/ 5168786 h 5941133"/>
              <a:gd name="connsiteX305" fmla="*/ 2554391 w 9117690"/>
              <a:gd name="connsiteY305" fmla="*/ 5039759 h 5941133"/>
              <a:gd name="connsiteX306" fmla="*/ 2554391 w 9117690"/>
              <a:gd name="connsiteY306" fmla="*/ 2721348 h 5941133"/>
              <a:gd name="connsiteX307" fmla="*/ 2554390 w 9117690"/>
              <a:gd name="connsiteY307" fmla="*/ 2721348 h 5941133"/>
              <a:gd name="connsiteX308" fmla="*/ 2554389 w 9117690"/>
              <a:gd name="connsiteY308" fmla="*/ 5014630 h 5941133"/>
              <a:gd name="connsiteX309" fmla="*/ 2544250 w 9117690"/>
              <a:gd name="connsiteY309" fmla="*/ 4964412 h 5941133"/>
              <a:gd name="connsiteX310" fmla="*/ 2425363 w 9117690"/>
              <a:gd name="connsiteY310" fmla="*/ 4885608 h 5941133"/>
              <a:gd name="connsiteX311" fmla="*/ 2296336 w 9117690"/>
              <a:gd name="connsiteY311" fmla="*/ 5014635 h 5941133"/>
              <a:gd name="connsiteX312" fmla="*/ 2296336 w 9117690"/>
              <a:gd name="connsiteY312" fmla="*/ 5812106 h 5941133"/>
              <a:gd name="connsiteX313" fmla="*/ 2167309 w 9117690"/>
              <a:gd name="connsiteY313" fmla="*/ 5941133 h 5941133"/>
              <a:gd name="connsiteX314" fmla="*/ 2167310 w 9117690"/>
              <a:gd name="connsiteY314" fmla="*/ 5941132 h 5941133"/>
              <a:gd name="connsiteX315" fmla="*/ 2038282 w 9117690"/>
              <a:gd name="connsiteY315" fmla="*/ 5812105 h 5941133"/>
              <a:gd name="connsiteX316" fmla="*/ 2038282 w 9117690"/>
              <a:gd name="connsiteY316" fmla="*/ 3090757 h 5941133"/>
              <a:gd name="connsiteX317" fmla="*/ 2167310 w 9117690"/>
              <a:gd name="connsiteY317" fmla="*/ 3219784 h 5941133"/>
              <a:gd name="connsiteX318" fmla="*/ 2167309 w 9117690"/>
              <a:gd name="connsiteY318" fmla="*/ 3219785 h 5941133"/>
              <a:gd name="connsiteX319" fmla="*/ 2296336 w 9117690"/>
              <a:gd name="connsiteY319" fmla="*/ 3090758 h 5941133"/>
              <a:gd name="connsiteX320" fmla="*/ 2296336 w 9117690"/>
              <a:gd name="connsiteY320" fmla="*/ 2293287 h 5941133"/>
              <a:gd name="connsiteX321" fmla="*/ 2425363 w 9117690"/>
              <a:gd name="connsiteY321" fmla="*/ 2164260 h 5941133"/>
              <a:gd name="connsiteX322" fmla="*/ 2544250 w 9117690"/>
              <a:gd name="connsiteY322" fmla="*/ 2243064 h 5941133"/>
              <a:gd name="connsiteX323" fmla="*/ 2554389 w 9117690"/>
              <a:gd name="connsiteY323" fmla="*/ 2293282 h 5941133"/>
              <a:gd name="connsiteX324" fmla="*/ 2554390 w 9117690"/>
              <a:gd name="connsiteY324" fmla="*/ 0 h 5941133"/>
              <a:gd name="connsiteX325" fmla="*/ 0 w 9117690"/>
              <a:gd name="connsiteY325" fmla="*/ 0 h 5941133"/>
              <a:gd name="connsiteX326" fmla="*/ 1 w 9117690"/>
              <a:gd name="connsiteY326" fmla="*/ 0 h 5941133"/>
              <a:gd name="connsiteX327" fmla="*/ 1 w 9117690"/>
              <a:gd name="connsiteY327" fmla="*/ 2022823 h 5941133"/>
              <a:gd name="connsiteX328" fmla="*/ 129028 w 9117690"/>
              <a:gd name="connsiteY328" fmla="*/ 2151850 h 5941133"/>
              <a:gd name="connsiteX329" fmla="*/ 129027 w 9117690"/>
              <a:gd name="connsiteY329" fmla="*/ 2151851 h 5941133"/>
              <a:gd name="connsiteX330" fmla="*/ 258054 w 9117690"/>
              <a:gd name="connsiteY330" fmla="*/ 2022824 h 5941133"/>
              <a:gd name="connsiteX331" fmla="*/ 258054 w 9117690"/>
              <a:gd name="connsiteY331" fmla="*/ 1933906 h 5941133"/>
              <a:gd name="connsiteX332" fmla="*/ 261652 w 9117690"/>
              <a:gd name="connsiteY332" fmla="*/ 1916087 h 5941133"/>
              <a:gd name="connsiteX333" fmla="*/ 380539 w 9117690"/>
              <a:gd name="connsiteY333" fmla="*/ 1837283 h 5941133"/>
              <a:gd name="connsiteX334" fmla="*/ 499427 w 9117690"/>
              <a:gd name="connsiteY334" fmla="*/ 1916087 h 5941133"/>
              <a:gd name="connsiteX335" fmla="*/ 509565 w 9117690"/>
              <a:gd name="connsiteY335" fmla="*/ 1966306 h 5941133"/>
              <a:gd name="connsiteX336" fmla="*/ 509566 w 9117690"/>
              <a:gd name="connsiteY336" fmla="*/ 2560326 h 5941133"/>
              <a:gd name="connsiteX337" fmla="*/ 638593 w 9117690"/>
              <a:gd name="connsiteY337" fmla="*/ 2689353 h 5941133"/>
              <a:gd name="connsiteX338" fmla="*/ 638592 w 9117690"/>
              <a:gd name="connsiteY338" fmla="*/ 2689354 h 5941133"/>
              <a:gd name="connsiteX339" fmla="*/ 767619 w 9117690"/>
              <a:gd name="connsiteY339" fmla="*/ 2560327 h 5941133"/>
              <a:gd name="connsiteX340" fmla="*/ 767619 w 9117690"/>
              <a:gd name="connsiteY340" fmla="*/ 2474988 h 5941133"/>
              <a:gd name="connsiteX341" fmla="*/ 777383 w 9117690"/>
              <a:gd name="connsiteY341" fmla="*/ 2426627 h 5941133"/>
              <a:gd name="connsiteX342" fmla="*/ 896270 w 9117690"/>
              <a:gd name="connsiteY342" fmla="*/ 2347823 h 5941133"/>
              <a:gd name="connsiteX343" fmla="*/ 1015158 w 9117690"/>
              <a:gd name="connsiteY343" fmla="*/ 2426627 h 5941133"/>
              <a:gd name="connsiteX344" fmla="*/ 1025296 w 9117690"/>
              <a:gd name="connsiteY344" fmla="*/ 2476846 h 5941133"/>
              <a:gd name="connsiteX345" fmla="*/ 1025297 w 9117690"/>
              <a:gd name="connsiteY345" fmla="*/ 0 h 5941133"/>
              <a:gd name="connsiteX346" fmla="*/ 1025297 w 9117690"/>
              <a:gd name="connsiteY346" fmla="*/ 2460323 h 5941133"/>
              <a:gd name="connsiteX347" fmla="*/ 1154325 w 9117690"/>
              <a:gd name="connsiteY347" fmla="*/ 2589350 h 5941133"/>
              <a:gd name="connsiteX348" fmla="*/ 1154325 w 9117690"/>
              <a:gd name="connsiteY348" fmla="*/ 2589351 h 5941133"/>
              <a:gd name="connsiteX349" fmla="*/ 1283351 w 9117690"/>
              <a:gd name="connsiteY349" fmla="*/ 2460324 h 5941133"/>
              <a:gd name="connsiteX350" fmla="*/ 1283351 w 9117690"/>
              <a:gd name="connsiteY350" fmla="*/ 2199627 h 5941133"/>
              <a:gd name="connsiteX351" fmla="*/ 1284065 w 9117690"/>
              <a:gd name="connsiteY351" fmla="*/ 2196094 h 5941133"/>
              <a:gd name="connsiteX352" fmla="*/ 1402953 w 9117690"/>
              <a:gd name="connsiteY352" fmla="*/ 2117290 h 5941133"/>
              <a:gd name="connsiteX353" fmla="*/ 1521839 w 9117690"/>
              <a:gd name="connsiteY353" fmla="*/ 2196094 h 5941133"/>
              <a:gd name="connsiteX354" fmla="*/ 1522552 w 9117690"/>
              <a:gd name="connsiteY354" fmla="*/ 2199625 h 5941133"/>
              <a:gd name="connsiteX355" fmla="*/ 1522552 w 9117690"/>
              <a:gd name="connsiteY355" fmla="*/ 2372515 h 5941133"/>
              <a:gd name="connsiteX356" fmla="*/ 1651578 w 9117690"/>
              <a:gd name="connsiteY356" fmla="*/ 2501542 h 5941133"/>
              <a:gd name="connsiteX357" fmla="*/ 1651577 w 9117690"/>
              <a:gd name="connsiteY357" fmla="*/ 2501543 h 5941133"/>
              <a:gd name="connsiteX358" fmla="*/ 1780604 w 9117690"/>
              <a:gd name="connsiteY358" fmla="*/ 2372516 h 5941133"/>
              <a:gd name="connsiteX359" fmla="*/ 1780604 w 9117690"/>
              <a:gd name="connsiteY359" fmla="*/ 2041714 h 5941133"/>
              <a:gd name="connsiteX360" fmla="*/ 1790368 w 9117690"/>
              <a:gd name="connsiteY360" fmla="*/ 1993354 h 5941133"/>
              <a:gd name="connsiteX361" fmla="*/ 1909255 w 9117690"/>
              <a:gd name="connsiteY361" fmla="*/ 1914550 h 5941133"/>
              <a:gd name="connsiteX362" fmla="*/ 2028143 w 9117690"/>
              <a:gd name="connsiteY362" fmla="*/ 1993354 h 5941133"/>
              <a:gd name="connsiteX363" fmla="*/ 2038281 w 9117690"/>
              <a:gd name="connsiteY363" fmla="*/ 2043573 h 5941133"/>
              <a:gd name="connsiteX364" fmla="*/ 2038282 w 9117690"/>
              <a:gd name="connsiteY364" fmla="*/ 0 h 5941133"/>
              <a:gd name="connsiteX365" fmla="*/ 2038282 w 9117690"/>
              <a:gd name="connsiteY365" fmla="*/ 2721348 h 5941133"/>
              <a:gd name="connsiteX366" fmla="*/ 2038281 w 9117690"/>
              <a:gd name="connsiteY366" fmla="*/ 4764921 h 5941133"/>
              <a:gd name="connsiteX367" fmla="*/ 2028143 w 9117690"/>
              <a:gd name="connsiteY367" fmla="*/ 4714702 h 5941133"/>
              <a:gd name="connsiteX368" fmla="*/ 1909255 w 9117690"/>
              <a:gd name="connsiteY368" fmla="*/ 4635898 h 5941133"/>
              <a:gd name="connsiteX369" fmla="*/ 1790368 w 9117690"/>
              <a:gd name="connsiteY369" fmla="*/ 4714702 h 5941133"/>
              <a:gd name="connsiteX370" fmla="*/ 1780604 w 9117690"/>
              <a:gd name="connsiteY370" fmla="*/ 4763062 h 5941133"/>
              <a:gd name="connsiteX371" fmla="*/ 1780604 w 9117690"/>
              <a:gd name="connsiteY371" fmla="*/ 5093864 h 5941133"/>
              <a:gd name="connsiteX372" fmla="*/ 1651577 w 9117690"/>
              <a:gd name="connsiteY372" fmla="*/ 5222891 h 5941133"/>
              <a:gd name="connsiteX373" fmla="*/ 1651578 w 9117690"/>
              <a:gd name="connsiteY373" fmla="*/ 5222890 h 5941133"/>
              <a:gd name="connsiteX374" fmla="*/ 1522552 w 9117690"/>
              <a:gd name="connsiteY374" fmla="*/ 5093863 h 5941133"/>
              <a:gd name="connsiteX375" fmla="*/ 1522552 w 9117690"/>
              <a:gd name="connsiteY375" fmla="*/ 4920973 h 5941133"/>
              <a:gd name="connsiteX376" fmla="*/ 1521839 w 9117690"/>
              <a:gd name="connsiteY376" fmla="*/ 4917442 h 5941133"/>
              <a:gd name="connsiteX377" fmla="*/ 1402953 w 9117690"/>
              <a:gd name="connsiteY377" fmla="*/ 4838638 h 5941133"/>
              <a:gd name="connsiteX378" fmla="*/ 1284065 w 9117690"/>
              <a:gd name="connsiteY378" fmla="*/ 4917442 h 5941133"/>
              <a:gd name="connsiteX379" fmla="*/ 1283351 w 9117690"/>
              <a:gd name="connsiteY379" fmla="*/ 4920975 h 5941133"/>
              <a:gd name="connsiteX380" fmla="*/ 1283351 w 9117690"/>
              <a:gd name="connsiteY380" fmla="*/ 5181672 h 5941133"/>
              <a:gd name="connsiteX381" fmla="*/ 1154325 w 9117690"/>
              <a:gd name="connsiteY381" fmla="*/ 5310699 h 5941133"/>
              <a:gd name="connsiteX382" fmla="*/ 1154325 w 9117690"/>
              <a:gd name="connsiteY382" fmla="*/ 5310698 h 5941133"/>
              <a:gd name="connsiteX383" fmla="*/ 1025297 w 9117690"/>
              <a:gd name="connsiteY383" fmla="*/ 5181671 h 5941133"/>
              <a:gd name="connsiteX384" fmla="*/ 1025297 w 9117690"/>
              <a:gd name="connsiteY384" fmla="*/ 2721348 h 5941133"/>
              <a:gd name="connsiteX385" fmla="*/ 1025296 w 9117690"/>
              <a:gd name="connsiteY385" fmla="*/ 5198194 h 5941133"/>
              <a:gd name="connsiteX386" fmla="*/ 1015158 w 9117690"/>
              <a:gd name="connsiteY386" fmla="*/ 5147975 h 5941133"/>
              <a:gd name="connsiteX387" fmla="*/ 896270 w 9117690"/>
              <a:gd name="connsiteY387" fmla="*/ 5069171 h 5941133"/>
              <a:gd name="connsiteX388" fmla="*/ 777383 w 9117690"/>
              <a:gd name="connsiteY388" fmla="*/ 5147975 h 5941133"/>
              <a:gd name="connsiteX389" fmla="*/ 767619 w 9117690"/>
              <a:gd name="connsiteY389" fmla="*/ 5196336 h 5941133"/>
              <a:gd name="connsiteX390" fmla="*/ 767619 w 9117690"/>
              <a:gd name="connsiteY390" fmla="*/ 5281675 h 5941133"/>
              <a:gd name="connsiteX391" fmla="*/ 638592 w 9117690"/>
              <a:gd name="connsiteY391" fmla="*/ 5410702 h 5941133"/>
              <a:gd name="connsiteX392" fmla="*/ 638593 w 9117690"/>
              <a:gd name="connsiteY392" fmla="*/ 5410701 h 5941133"/>
              <a:gd name="connsiteX393" fmla="*/ 509566 w 9117690"/>
              <a:gd name="connsiteY393" fmla="*/ 5281674 h 5941133"/>
              <a:gd name="connsiteX394" fmla="*/ 509566 w 9117690"/>
              <a:gd name="connsiteY394" fmla="*/ 2721348 h 5941133"/>
              <a:gd name="connsiteX395" fmla="*/ 509565 w 9117690"/>
              <a:gd name="connsiteY395" fmla="*/ 4687654 h 5941133"/>
              <a:gd name="connsiteX396" fmla="*/ 499427 w 9117690"/>
              <a:gd name="connsiteY396" fmla="*/ 4637435 h 5941133"/>
              <a:gd name="connsiteX397" fmla="*/ 380539 w 9117690"/>
              <a:gd name="connsiteY397" fmla="*/ 4558631 h 5941133"/>
              <a:gd name="connsiteX398" fmla="*/ 261652 w 9117690"/>
              <a:gd name="connsiteY398" fmla="*/ 4637435 h 5941133"/>
              <a:gd name="connsiteX399" fmla="*/ 258054 w 9117690"/>
              <a:gd name="connsiteY399" fmla="*/ 4655254 h 5941133"/>
              <a:gd name="connsiteX400" fmla="*/ 258054 w 9117690"/>
              <a:gd name="connsiteY400" fmla="*/ 4744172 h 5941133"/>
              <a:gd name="connsiteX401" fmla="*/ 129027 w 9117690"/>
              <a:gd name="connsiteY401" fmla="*/ 4873199 h 5941133"/>
              <a:gd name="connsiteX402" fmla="*/ 129028 w 9117690"/>
              <a:gd name="connsiteY402" fmla="*/ 4873198 h 5941133"/>
              <a:gd name="connsiteX403" fmla="*/ 1 w 9117690"/>
              <a:gd name="connsiteY403" fmla="*/ 4744171 h 5941133"/>
              <a:gd name="connsiteX404" fmla="*/ 1 w 9117690"/>
              <a:gd name="connsiteY404" fmla="*/ 2721348 h 5941133"/>
              <a:gd name="connsiteX405" fmla="*/ 0 w 9117690"/>
              <a:gd name="connsiteY405" fmla="*/ 2721348 h 5941133"/>
              <a:gd name="connsiteX406" fmla="*/ 0 w 9117690"/>
              <a:gd name="connsiteY406" fmla="*/ 0 h 5941133"/>
              <a:gd name="connsiteX0" fmla="*/ 3416214 w 9117690"/>
              <a:gd name="connsiteY0" fmla="*/ 4559601 h 5941133"/>
              <a:gd name="connsiteX1" fmla="*/ 3418663 w 9117690"/>
              <a:gd name="connsiteY1" fmla="*/ 4560435 h 5941133"/>
              <a:gd name="connsiteX2" fmla="*/ 3419057 w 9117690"/>
              <a:gd name="connsiteY2" fmla="*/ 4560469 h 5941133"/>
              <a:gd name="connsiteX3" fmla="*/ 3416214 w 9117690"/>
              <a:gd name="connsiteY3" fmla="*/ 4559601 h 5941133"/>
              <a:gd name="connsiteX4" fmla="*/ 3416214 w 9117690"/>
              <a:gd name="connsiteY4" fmla="*/ 1838253 h 5941133"/>
              <a:gd name="connsiteX5" fmla="*/ 3419057 w 9117690"/>
              <a:gd name="connsiteY5" fmla="*/ 1839121 h 5941133"/>
              <a:gd name="connsiteX6" fmla="*/ 3418663 w 9117690"/>
              <a:gd name="connsiteY6" fmla="*/ 1839087 h 5941133"/>
              <a:gd name="connsiteX7" fmla="*/ 3416214 w 9117690"/>
              <a:gd name="connsiteY7" fmla="*/ 1838253 h 5941133"/>
              <a:gd name="connsiteX8" fmla="*/ 2554390 w 9117690"/>
              <a:gd name="connsiteY8" fmla="*/ 0 h 5941133"/>
              <a:gd name="connsiteX9" fmla="*/ 2554391 w 9117690"/>
              <a:gd name="connsiteY9" fmla="*/ 0 h 5941133"/>
              <a:gd name="connsiteX10" fmla="*/ 2554391 w 9117690"/>
              <a:gd name="connsiteY10" fmla="*/ 2318411 h 5941133"/>
              <a:gd name="connsiteX11" fmla="*/ 2683417 w 9117690"/>
              <a:gd name="connsiteY11" fmla="*/ 2447438 h 5941133"/>
              <a:gd name="connsiteX12" fmla="*/ 2683416 w 9117690"/>
              <a:gd name="connsiteY12" fmla="*/ 2447439 h 5941133"/>
              <a:gd name="connsiteX13" fmla="*/ 2812443 w 9117690"/>
              <a:gd name="connsiteY13" fmla="*/ 2318412 h 5941133"/>
              <a:gd name="connsiteX14" fmla="*/ 2812443 w 9117690"/>
              <a:gd name="connsiteY14" fmla="*/ 1810690 h 5941133"/>
              <a:gd name="connsiteX15" fmla="*/ 2814899 w 9117690"/>
              <a:gd name="connsiteY15" fmla="*/ 1798530 h 5941133"/>
              <a:gd name="connsiteX16" fmla="*/ 2933786 w 9117690"/>
              <a:gd name="connsiteY16" fmla="*/ 1719726 h 5941133"/>
              <a:gd name="connsiteX17" fmla="*/ 3033349 w 9117690"/>
              <a:gd name="connsiteY17" fmla="*/ 1766680 h 5941133"/>
              <a:gd name="connsiteX18" fmla="*/ 3049366 w 9117690"/>
              <a:gd name="connsiteY18" fmla="*/ 1793079 h 5941133"/>
              <a:gd name="connsiteX19" fmla="*/ 3049366 w 9117690"/>
              <a:gd name="connsiteY19" fmla="*/ 2445224 h 5941133"/>
              <a:gd name="connsiteX20" fmla="*/ 3178393 w 9117690"/>
              <a:gd name="connsiteY20" fmla="*/ 2574251 h 5941133"/>
              <a:gd name="connsiteX21" fmla="*/ 3178392 w 9117690"/>
              <a:gd name="connsiteY21" fmla="*/ 2574250 h 5941133"/>
              <a:gd name="connsiteX22" fmla="*/ 3307419 w 9117690"/>
              <a:gd name="connsiteY22" fmla="*/ 2445223 h 5941133"/>
              <a:gd name="connsiteX23" fmla="*/ 3307419 w 9117690"/>
              <a:gd name="connsiteY23" fmla="*/ 1978054 h 5941133"/>
              <a:gd name="connsiteX24" fmla="*/ 3315620 w 9117690"/>
              <a:gd name="connsiteY24" fmla="*/ 1931583 h 5941133"/>
              <a:gd name="connsiteX25" fmla="*/ 3415349 w 9117690"/>
              <a:gd name="connsiteY25" fmla="*/ 1845634 h 5941133"/>
              <a:gd name="connsiteX26" fmla="*/ 3438829 w 9117690"/>
              <a:gd name="connsiteY26" fmla="*/ 1843267 h 5941133"/>
              <a:gd name="connsiteX27" fmla="*/ 3438829 w 9117690"/>
              <a:gd name="connsiteY27" fmla="*/ 1841901 h 5941133"/>
              <a:gd name="connsiteX28" fmla="*/ 3482629 w 9117690"/>
              <a:gd name="connsiteY28" fmla="*/ 1833059 h 5941133"/>
              <a:gd name="connsiteX29" fmla="*/ 3561433 w 9117690"/>
              <a:gd name="connsiteY29" fmla="*/ 1714171 h 5941133"/>
              <a:gd name="connsiteX30" fmla="*/ 3561433 w 9117690"/>
              <a:gd name="connsiteY30" fmla="*/ 1459030 h 5941133"/>
              <a:gd name="connsiteX31" fmla="*/ 3561920 w 9117690"/>
              <a:gd name="connsiteY31" fmla="*/ 1456620 h 5941133"/>
              <a:gd name="connsiteX32" fmla="*/ 3680807 w 9117690"/>
              <a:gd name="connsiteY32" fmla="*/ 1377816 h 5941133"/>
              <a:gd name="connsiteX33" fmla="*/ 3799694 w 9117690"/>
              <a:gd name="connsiteY33" fmla="*/ 1456620 h 5941133"/>
              <a:gd name="connsiteX34" fmla="*/ 3808082 w 9117690"/>
              <a:gd name="connsiteY34" fmla="*/ 1498170 h 5941133"/>
              <a:gd name="connsiteX35" fmla="*/ 3808082 w 9117690"/>
              <a:gd name="connsiteY35" fmla="*/ 1990915 h 5941133"/>
              <a:gd name="connsiteX36" fmla="*/ 3937109 w 9117690"/>
              <a:gd name="connsiteY36" fmla="*/ 2119942 h 5941133"/>
              <a:gd name="connsiteX37" fmla="*/ 3937109 w 9117690"/>
              <a:gd name="connsiteY37" fmla="*/ 2119943 h 5941133"/>
              <a:gd name="connsiteX38" fmla="*/ 4066135 w 9117690"/>
              <a:gd name="connsiteY38" fmla="*/ 1990916 h 5941133"/>
              <a:gd name="connsiteX39" fmla="*/ 4066135 w 9117690"/>
              <a:gd name="connsiteY39" fmla="*/ 1833147 h 5941133"/>
              <a:gd name="connsiteX40" fmla="*/ 4087274 w 9117690"/>
              <a:gd name="connsiteY40" fmla="*/ 1796301 h 5941133"/>
              <a:gd name="connsiteX41" fmla="*/ 4164338 w 9117690"/>
              <a:gd name="connsiteY41" fmla="*/ 1749857 h 5941133"/>
              <a:gd name="connsiteX42" fmla="*/ 4187818 w 9117690"/>
              <a:gd name="connsiteY42" fmla="*/ 1747490 h 5941133"/>
              <a:gd name="connsiteX43" fmla="*/ 4187818 w 9117690"/>
              <a:gd name="connsiteY43" fmla="*/ 1746752 h 5941133"/>
              <a:gd name="connsiteX44" fmla="*/ 4235886 w 9117690"/>
              <a:gd name="connsiteY44" fmla="*/ 1737048 h 5941133"/>
              <a:gd name="connsiteX45" fmla="*/ 4314689 w 9117690"/>
              <a:gd name="connsiteY45" fmla="*/ 1618160 h 5941133"/>
              <a:gd name="connsiteX46" fmla="*/ 4314689 w 9117690"/>
              <a:gd name="connsiteY46" fmla="*/ 1482548 h 5941133"/>
              <a:gd name="connsiteX47" fmla="*/ 4335596 w 9117690"/>
              <a:gd name="connsiteY47" fmla="*/ 1446105 h 5941133"/>
              <a:gd name="connsiteX48" fmla="*/ 4412661 w 9117690"/>
              <a:gd name="connsiteY48" fmla="*/ 1399661 h 5941133"/>
              <a:gd name="connsiteX49" fmla="*/ 4436141 w 9117690"/>
              <a:gd name="connsiteY49" fmla="*/ 1397294 h 5941133"/>
              <a:gd name="connsiteX50" fmla="*/ 4436141 w 9117690"/>
              <a:gd name="connsiteY50" fmla="*/ 1396556 h 5941133"/>
              <a:gd name="connsiteX51" fmla="*/ 4484211 w 9117690"/>
              <a:gd name="connsiteY51" fmla="*/ 1386852 h 5941133"/>
              <a:gd name="connsiteX52" fmla="*/ 4563014 w 9117690"/>
              <a:gd name="connsiteY52" fmla="*/ 1267964 h 5941133"/>
              <a:gd name="connsiteX53" fmla="*/ 4563015 w 9117690"/>
              <a:gd name="connsiteY53" fmla="*/ 0 h 5941133"/>
              <a:gd name="connsiteX54" fmla="*/ 4563130 w 9117690"/>
              <a:gd name="connsiteY54" fmla="*/ 0 h 5941133"/>
              <a:gd name="connsiteX55" fmla="*/ 4563130 w 9117690"/>
              <a:gd name="connsiteY55" fmla="*/ 964211 h 5941133"/>
              <a:gd name="connsiteX56" fmla="*/ 4692157 w 9117690"/>
              <a:gd name="connsiteY56" fmla="*/ 835184 h 5941133"/>
              <a:gd name="connsiteX57" fmla="*/ 4811044 w 9117690"/>
              <a:gd name="connsiteY57" fmla="*/ 913988 h 5941133"/>
              <a:gd name="connsiteX58" fmla="*/ 4819433 w 9117690"/>
              <a:gd name="connsiteY58" fmla="*/ 955537 h 5941133"/>
              <a:gd name="connsiteX59" fmla="*/ 4819433 w 9117690"/>
              <a:gd name="connsiteY59" fmla="*/ 1331913 h 5941133"/>
              <a:gd name="connsiteX60" fmla="*/ 4898236 w 9117690"/>
              <a:gd name="connsiteY60" fmla="*/ 1450801 h 5941133"/>
              <a:gd name="connsiteX61" fmla="*/ 4946306 w 9117690"/>
              <a:gd name="connsiteY61" fmla="*/ 1460505 h 5941133"/>
              <a:gd name="connsiteX62" fmla="*/ 4946306 w 9117690"/>
              <a:gd name="connsiteY62" fmla="*/ 1461243 h 5941133"/>
              <a:gd name="connsiteX63" fmla="*/ 4969786 w 9117690"/>
              <a:gd name="connsiteY63" fmla="*/ 1463610 h 5941133"/>
              <a:gd name="connsiteX64" fmla="*/ 5069515 w 9117690"/>
              <a:gd name="connsiteY64" fmla="*/ 1549559 h 5941133"/>
              <a:gd name="connsiteX65" fmla="*/ 5071719 w 9117690"/>
              <a:gd name="connsiteY65" fmla="*/ 1562049 h 5941133"/>
              <a:gd name="connsiteX66" fmla="*/ 5071719 w 9117690"/>
              <a:gd name="connsiteY66" fmla="*/ 1927303 h 5941133"/>
              <a:gd name="connsiteX67" fmla="*/ 5200746 w 9117690"/>
              <a:gd name="connsiteY67" fmla="*/ 2056330 h 5941133"/>
              <a:gd name="connsiteX68" fmla="*/ 5200745 w 9117690"/>
              <a:gd name="connsiteY68" fmla="*/ 2056331 h 5941133"/>
              <a:gd name="connsiteX69" fmla="*/ 5329772 w 9117690"/>
              <a:gd name="connsiteY69" fmla="*/ 1927304 h 5941133"/>
              <a:gd name="connsiteX70" fmla="*/ 5329772 w 9117690"/>
              <a:gd name="connsiteY70" fmla="*/ 1793396 h 5941133"/>
              <a:gd name="connsiteX71" fmla="*/ 5331976 w 9117690"/>
              <a:gd name="connsiteY71" fmla="*/ 1780906 h 5941133"/>
              <a:gd name="connsiteX72" fmla="*/ 5431705 w 9117690"/>
              <a:gd name="connsiteY72" fmla="*/ 1694957 h 5941133"/>
              <a:gd name="connsiteX73" fmla="*/ 5455185 w 9117690"/>
              <a:gd name="connsiteY73" fmla="*/ 1692590 h 5941133"/>
              <a:gd name="connsiteX74" fmla="*/ 5455185 w 9117690"/>
              <a:gd name="connsiteY74" fmla="*/ 1691852 h 5941133"/>
              <a:gd name="connsiteX75" fmla="*/ 5503255 w 9117690"/>
              <a:gd name="connsiteY75" fmla="*/ 1682148 h 5941133"/>
              <a:gd name="connsiteX76" fmla="*/ 5582058 w 9117690"/>
              <a:gd name="connsiteY76" fmla="*/ 1563260 h 5941133"/>
              <a:gd name="connsiteX77" fmla="*/ 5582058 w 9117690"/>
              <a:gd name="connsiteY77" fmla="*/ 1409856 h 5941133"/>
              <a:gd name="connsiteX78" fmla="*/ 5584247 w 9117690"/>
              <a:gd name="connsiteY78" fmla="*/ 1399012 h 5941133"/>
              <a:gd name="connsiteX79" fmla="*/ 5703135 w 9117690"/>
              <a:gd name="connsiteY79" fmla="*/ 1320208 h 5941133"/>
              <a:gd name="connsiteX80" fmla="*/ 5822022 w 9117690"/>
              <a:gd name="connsiteY80" fmla="*/ 1399012 h 5941133"/>
              <a:gd name="connsiteX81" fmla="*/ 5830411 w 9117690"/>
              <a:gd name="connsiteY81" fmla="*/ 1440562 h 5941133"/>
              <a:gd name="connsiteX82" fmla="*/ 5830411 w 9117690"/>
              <a:gd name="connsiteY82" fmla="*/ 1554546 h 5941133"/>
              <a:gd name="connsiteX83" fmla="*/ 5909214 w 9117690"/>
              <a:gd name="connsiteY83" fmla="*/ 1673434 h 5941133"/>
              <a:gd name="connsiteX84" fmla="*/ 5957284 w 9117690"/>
              <a:gd name="connsiteY84" fmla="*/ 1683138 h 5941133"/>
              <a:gd name="connsiteX85" fmla="*/ 5957284 w 9117690"/>
              <a:gd name="connsiteY85" fmla="*/ 1683876 h 5941133"/>
              <a:gd name="connsiteX86" fmla="*/ 5980764 w 9117690"/>
              <a:gd name="connsiteY86" fmla="*/ 1686243 h 5941133"/>
              <a:gd name="connsiteX87" fmla="*/ 6057828 w 9117690"/>
              <a:gd name="connsiteY87" fmla="*/ 1732687 h 5941133"/>
              <a:gd name="connsiteX88" fmla="*/ 6076498 w 9117690"/>
              <a:gd name="connsiteY88" fmla="*/ 1765229 h 5941133"/>
              <a:gd name="connsiteX89" fmla="*/ 6076498 w 9117690"/>
              <a:gd name="connsiteY89" fmla="*/ 1811967 h 5941133"/>
              <a:gd name="connsiteX90" fmla="*/ 6205525 w 9117690"/>
              <a:gd name="connsiteY90" fmla="*/ 1940994 h 5941133"/>
              <a:gd name="connsiteX91" fmla="*/ 6205524 w 9117690"/>
              <a:gd name="connsiteY91" fmla="*/ 1940995 h 5941133"/>
              <a:gd name="connsiteX92" fmla="*/ 6334551 w 9117690"/>
              <a:gd name="connsiteY92" fmla="*/ 1811968 h 5941133"/>
              <a:gd name="connsiteX93" fmla="*/ 6334551 w 9117690"/>
              <a:gd name="connsiteY93" fmla="*/ 1503022 h 5941133"/>
              <a:gd name="connsiteX94" fmla="*/ 6338149 w 9117690"/>
              <a:gd name="connsiteY94" fmla="*/ 1485203 h 5941133"/>
              <a:gd name="connsiteX95" fmla="*/ 6457036 w 9117690"/>
              <a:gd name="connsiteY95" fmla="*/ 1406399 h 5941133"/>
              <a:gd name="connsiteX96" fmla="*/ 6575924 w 9117690"/>
              <a:gd name="connsiteY96" fmla="*/ 1485203 h 5941133"/>
              <a:gd name="connsiteX97" fmla="*/ 6586062 w 9117690"/>
              <a:gd name="connsiteY97" fmla="*/ 1535422 h 5941133"/>
              <a:gd name="connsiteX98" fmla="*/ 6586063 w 9117690"/>
              <a:gd name="connsiteY98" fmla="*/ 0 h 5941133"/>
              <a:gd name="connsiteX99" fmla="*/ 6586063 w 9117690"/>
              <a:gd name="connsiteY99" fmla="*/ 2432384 h 5941133"/>
              <a:gd name="connsiteX100" fmla="*/ 6715090 w 9117690"/>
              <a:gd name="connsiteY100" fmla="*/ 2561411 h 5941133"/>
              <a:gd name="connsiteX101" fmla="*/ 6715089 w 9117690"/>
              <a:gd name="connsiteY101" fmla="*/ 2561412 h 5941133"/>
              <a:gd name="connsiteX102" fmla="*/ 6844116 w 9117690"/>
              <a:gd name="connsiteY102" fmla="*/ 2432385 h 5941133"/>
              <a:gd name="connsiteX103" fmla="*/ 6844116 w 9117690"/>
              <a:gd name="connsiteY103" fmla="*/ 1845983 h 5941133"/>
              <a:gd name="connsiteX104" fmla="*/ 6853880 w 9117690"/>
              <a:gd name="connsiteY104" fmla="*/ 1797623 h 5941133"/>
              <a:gd name="connsiteX105" fmla="*/ 6972767 w 9117690"/>
              <a:gd name="connsiteY105" fmla="*/ 1718819 h 5941133"/>
              <a:gd name="connsiteX106" fmla="*/ 7091655 w 9117690"/>
              <a:gd name="connsiteY106" fmla="*/ 1797623 h 5941133"/>
              <a:gd name="connsiteX107" fmla="*/ 7101793 w 9117690"/>
              <a:gd name="connsiteY107" fmla="*/ 1847842 h 5941133"/>
              <a:gd name="connsiteX108" fmla="*/ 7101794 w 9117690"/>
              <a:gd name="connsiteY108" fmla="*/ 0 h 5941133"/>
              <a:gd name="connsiteX109" fmla="*/ 7101794 w 9117690"/>
              <a:gd name="connsiteY109" fmla="*/ 1831319 h 5941133"/>
              <a:gd name="connsiteX110" fmla="*/ 7230821 w 9117690"/>
              <a:gd name="connsiteY110" fmla="*/ 1960346 h 5941133"/>
              <a:gd name="connsiteX111" fmla="*/ 7230820 w 9117690"/>
              <a:gd name="connsiteY111" fmla="*/ 1960347 h 5941133"/>
              <a:gd name="connsiteX112" fmla="*/ 7359847 w 9117690"/>
              <a:gd name="connsiteY112" fmla="*/ 1831320 h 5941133"/>
              <a:gd name="connsiteX113" fmla="*/ 7359847 w 9117690"/>
              <a:gd name="connsiteY113" fmla="*/ 1726679 h 5941133"/>
              <a:gd name="connsiteX114" fmla="*/ 7360099 w 9117690"/>
              <a:gd name="connsiteY114" fmla="*/ 1725250 h 5941133"/>
              <a:gd name="connsiteX115" fmla="*/ 7459828 w 9117690"/>
              <a:gd name="connsiteY115" fmla="*/ 1639301 h 5941133"/>
              <a:gd name="connsiteX116" fmla="*/ 7483308 w 9117690"/>
              <a:gd name="connsiteY116" fmla="*/ 1636934 h 5941133"/>
              <a:gd name="connsiteX117" fmla="*/ 7483308 w 9117690"/>
              <a:gd name="connsiteY117" fmla="*/ 1636196 h 5941133"/>
              <a:gd name="connsiteX118" fmla="*/ 7531378 w 9117690"/>
              <a:gd name="connsiteY118" fmla="*/ 1626492 h 5941133"/>
              <a:gd name="connsiteX119" fmla="*/ 7610181 w 9117690"/>
              <a:gd name="connsiteY119" fmla="*/ 1507604 h 5941133"/>
              <a:gd name="connsiteX120" fmla="*/ 7610181 w 9117690"/>
              <a:gd name="connsiteY120" fmla="*/ 1266735 h 5941133"/>
              <a:gd name="connsiteX121" fmla="*/ 7612370 w 9117690"/>
              <a:gd name="connsiteY121" fmla="*/ 1255890 h 5941133"/>
              <a:gd name="connsiteX122" fmla="*/ 7731258 w 9117690"/>
              <a:gd name="connsiteY122" fmla="*/ 1177086 h 5941133"/>
              <a:gd name="connsiteX123" fmla="*/ 7850145 w 9117690"/>
              <a:gd name="connsiteY123" fmla="*/ 1255890 h 5941133"/>
              <a:gd name="connsiteX124" fmla="*/ 7858534 w 9117690"/>
              <a:gd name="connsiteY124" fmla="*/ 1297440 h 5941133"/>
              <a:gd name="connsiteX125" fmla="*/ 7858534 w 9117690"/>
              <a:gd name="connsiteY125" fmla="*/ 1387570 h 5941133"/>
              <a:gd name="connsiteX126" fmla="*/ 7937337 w 9117690"/>
              <a:gd name="connsiteY126" fmla="*/ 1506458 h 5941133"/>
              <a:gd name="connsiteX127" fmla="*/ 7985407 w 9117690"/>
              <a:gd name="connsiteY127" fmla="*/ 1516162 h 5941133"/>
              <a:gd name="connsiteX128" fmla="*/ 7985407 w 9117690"/>
              <a:gd name="connsiteY128" fmla="*/ 1516900 h 5941133"/>
              <a:gd name="connsiteX129" fmla="*/ 8008887 w 9117690"/>
              <a:gd name="connsiteY129" fmla="*/ 1519267 h 5941133"/>
              <a:gd name="connsiteX130" fmla="*/ 8108616 w 9117690"/>
              <a:gd name="connsiteY130" fmla="*/ 1605216 h 5941133"/>
              <a:gd name="connsiteX131" fmla="*/ 8110619 w 9117690"/>
              <a:gd name="connsiteY131" fmla="*/ 1616566 h 5941133"/>
              <a:gd name="connsiteX132" fmla="*/ 8110619 w 9117690"/>
              <a:gd name="connsiteY132" fmla="*/ 1896586 h 5941133"/>
              <a:gd name="connsiteX133" fmla="*/ 8239646 w 9117690"/>
              <a:gd name="connsiteY133" fmla="*/ 2025613 h 5941133"/>
              <a:gd name="connsiteX134" fmla="*/ 8239645 w 9117690"/>
              <a:gd name="connsiteY134" fmla="*/ 2025614 h 5941133"/>
              <a:gd name="connsiteX135" fmla="*/ 8368672 w 9117690"/>
              <a:gd name="connsiteY135" fmla="*/ 1896587 h 5941133"/>
              <a:gd name="connsiteX136" fmla="*/ 8368672 w 9117690"/>
              <a:gd name="connsiteY136" fmla="*/ 1628262 h 5941133"/>
              <a:gd name="connsiteX137" fmla="*/ 8368923 w 9117690"/>
              <a:gd name="connsiteY137" fmla="*/ 1626839 h 5941133"/>
              <a:gd name="connsiteX138" fmla="*/ 8468652 w 9117690"/>
              <a:gd name="connsiteY138" fmla="*/ 1540890 h 5941133"/>
              <a:gd name="connsiteX139" fmla="*/ 8492132 w 9117690"/>
              <a:gd name="connsiteY139" fmla="*/ 1538523 h 5941133"/>
              <a:gd name="connsiteX140" fmla="*/ 8492132 w 9117690"/>
              <a:gd name="connsiteY140" fmla="*/ 1537785 h 5941133"/>
              <a:gd name="connsiteX141" fmla="*/ 8540202 w 9117690"/>
              <a:gd name="connsiteY141" fmla="*/ 1528081 h 5941133"/>
              <a:gd name="connsiteX142" fmla="*/ 8619005 w 9117690"/>
              <a:gd name="connsiteY142" fmla="*/ 1409193 h 5941133"/>
              <a:gd name="connsiteX143" fmla="*/ 8619005 w 9117690"/>
              <a:gd name="connsiteY143" fmla="*/ 849400 h 5941133"/>
              <a:gd name="connsiteX144" fmla="*/ 8619025 w 9117690"/>
              <a:gd name="connsiteY144" fmla="*/ 849287 h 5941133"/>
              <a:gd name="connsiteX145" fmla="*/ 8718754 w 9117690"/>
              <a:gd name="connsiteY145" fmla="*/ 763338 h 5941133"/>
              <a:gd name="connsiteX146" fmla="*/ 8742234 w 9117690"/>
              <a:gd name="connsiteY146" fmla="*/ 760971 h 5941133"/>
              <a:gd name="connsiteX147" fmla="*/ 8742234 w 9117690"/>
              <a:gd name="connsiteY147" fmla="*/ 760233 h 5941133"/>
              <a:gd name="connsiteX148" fmla="*/ 8790304 w 9117690"/>
              <a:gd name="connsiteY148" fmla="*/ 750529 h 5941133"/>
              <a:gd name="connsiteX149" fmla="*/ 8869107 w 9117690"/>
              <a:gd name="connsiteY149" fmla="*/ 631641 h 5941133"/>
              <a:gd name="connsiteX150" fmla="*/ 8869107 w 9117690"/>
              <a:gd name="connsiteY150" fmla="*/ 568327 h 5941133"/>
              <a:gd name="connsiteX151" fmla="*/ 8890272 w 9117690"/>
              <a:gd name="connsiteY151" fmla="*/ 531436 h 5941133"/>
              <a:gd name="connsiteX152" fmla="*/ 8967336 w 9117690"/>
              <a:gd name="connsiteY152" fmla="*/ 484992 h 5941133"/>
              <a:gd name="connsiteX153" fmla="*/ 8990816 w 9117690"/>
              <a:gd name="connsiteY153" fmla="*/ 482625 h 5941133"/>
              <a:gd name="connsiteX154" fmla="*/ 8990816 w 9117690"/>
              <a:gd name="connsiteY154" fmla="*/ 481887 h 5941133"/>
              <a:gd name="connsiteX155" fmla="*/ 9038886 w 9117690"/>
              <a:gd name="connsiteY155" fmla="*/ 472183 h 5941133"/>
              <a:gd name="connsiteX156" fmla="*/ 9117689 w 9117690"/>
              <a:gd name="connsiteY156" fmla="*/ 353297 h 5941133"/>
              <a:gd name="connsiteX157" fmla="*/ 9117689 w 9117690"/>
              <a:gd name="connsiteY157" fmla="*/ 556639 h 5941133"/>
              <a:gd name="connsiteX158" fmla="*/ 9117690 w 9117690"/>
              <a:gd name="connsiteY158" fmla="*/ 556644 h 5941133"/>
              <a:gd name="connsiteX159" fmla="*/ 9117689 w 9117690"/>
              <a:gd name="connsiteY159" fmla="*/ 3074645 h 5941133"/>
              <a:gd name="connsiteX160" fmla="*/ 9038886 w 9117690"/>
              <a:gd name="connsiteY160" fmla="*/ 3193531 h 5941133"/>
              <a:gd name="connsiteX161" fmla="*/ 8990816 w 9117690"/>
              <a:gd name="connsiteY161" fmla="*/ 3203235 h 5941133"/>
              <a:gd name="connsiteX162" fmla="*/ 8990816 w 9117690"/>
              <a:gd name="connsiteY162" fmla="*/ 3203973 h 5941133"/>
              <a:gd name="connsiteX163" fmla="*/ 8967336 w 9117690"/>
              <a:gd name="connsiteY163" fmla="*/ 3206340 h 5941133"/>
              <a:gd name="connsiteX164" fmla="*/ 8890272 w 9117690"/>
              <a:gd name="connsiteY164" fmla="*/ 3252784 h 5941133"/>
              <a:gd name="connsiteX165" fmla="*/ 8869107 w 9117690"/>
              <a:gd name="connsiteY165" fmla="*/ 3289675 h 5941133"/>
              <a:gd name="connsiteX166" fmla="*/ 8869107 w 9117690"/>
              <a:gd name="connsiteY166" fmla="*/ 3352989 h 5941133"/>
              <a:gd name="connsiteX167" fmla="*/ 8790304 w 9117690"/>
              <a:gd name="connsiteY167" fmla="*/ 3471877 h 5941133"/>
              <a:gd name="connsiteX168" fmla="*/ 8742234 w 9117690"/>
              <a:gd name="connsiteY168" fmla="*/ 3481581 h 5941133"/>
              <a:gd name="connsiteX169" fmla="*/ 8742234 w 9117690"/>
              <a:gd name="connsiteY169" fmla="*/ 3482319 h 5941133"/>
              <a:gd name="connsiteX170" fmla="*/ 8718754 w 9117690"/>
              <a:gd name="connsiteY170" fmla="*/ 3484686 h 5941133"/>
              <a:gd name="connsiteX171" fmla="*/ 8619025 w 9117690"/>
              <a:gd name="connsiteY171" fmla="*/ 3570635 h 5941133"/>
              <a:gd name="connsiteX172" fmla="*/ 8619005 w 9117690"/>
              <a:gd name="connsiteY172" fmla="*/ 3570748 h 5941133"/>
              <a:gd name="connsiteX173" fmla="*/ 8619005 w 9117690"/>
              <a:gd name="connsiteY173" fmla="*/ 4130541 h 5941133"/>
              <a:gd name="connsiteX174" fmla="*/ 8540202 w 9117690"/>
              <a:gd name="connsiteY174" fmla="*/ 4249429 h 5941133"/>
              <a:gd name="connsiteX175" fmla="*/ 8492132 w 9117690"/>
              <a:gd name="connsiteY175" fmla="*/ 4259133 h 5941133"/>
              <a:gd name="connsiteX176" fmla="*/ 8492132 w 9117690"/>
              <a:gd name="connsiteY176" fmla="*/ 4259871 h 5941133"/>
              <a:gd name="connsiteX177" fmla="*/ 8468652 w 9117690"/>
              <a:gd name="connsiteY177" fmla="*/ 4262238 h 5941133"/>
              <a:gd name="connsiteX178" fmla="*/ 8368923 w 9117690"/>
              <a:gd name="connsiteY178" fmla="*/ 4348187 h 5941133"/>
              <a:gd name="connsiteX179" fmla="*/ 8368672 w 9117690"/>
              <a:gd name="connsiteY179" fmla="*/ 4349610 h 5941133"/>
              <a:gd name="connsiteX180" fmla="*/ 8368672 w 9117690"/>
              <a:gd name="connsiteY180" fmla="*/ 4617935 h 5941133"/>
              <a:gd name="connsiteX181" fmla="*/ 8239645 w 9117690"/>
              <a:gd name="connsiteY181" fmla="*/ 4746962 h 5941133"/>
              <a:gd name="connsiteX182" fmla="*/ 8239646 w 9117690"/>
              <a:gd name="connsiteY182" fmla="*/ 4746961 h 5941133"/>
              <a:gd name="connsiteX183" fmla="*/ 8110619 w 9117690"/>
              <a:gd name="connsiteY183" fmla="*/ 4617934 h 5941133"/>
              <a:gd name="connsiteX184" fmla="*/ 8110619 w 9117690"/>
              <a:gd name="connsiteY184" fmla="*/ 4337914 h 5941133"/>
              <a:gd name="connsiteX185" fmla="*/ 8108616 w 9117690"/>
              <a:gd name="connsiteY185" fmla="*/ 4326564 h 5941133"/>
              <a:gd name="connsiteX186" fmla="*/ 8008887 w 9117690"/>
              <a:gd name="connsiteY186" fmla="*/ 4240615 h 5941133"/>
              <a:gd name="connsiteX187" fmla="*/ 7985407 w 9117690"/>
              <a:gd name="connsiteY187" fmla="*/ 4238248 h 5941133"/>
              <a:gd name="connsiteX188" fmla="*/ 7985407 w 9117690"/>
              <a:gd name="connsiteY188" fmla="*/ 4237510 h 5941133"/>
              <a:gd name="connsiteX189" fmla="*/ 7937337 w 9117690"/>
              <a:gd name="connsiteY189" fmla="*/ 4227806 h 5941133"/>
              <a:gd name="connsiteX190" fmla="*/ 7858534 w 9117690"/>
              <a:gd name="connsiteY190" fmla="*/ 4108918 h 5941133"/>
              <a:gd name="connsiteX191" fmla="*/ 7858534 w 9117690"/>
              <a:gd name="connsiteY191" fmla="*/ 4018788 h 5941133"/>
              <a:gd name="connsiteX192" fmla="*/ 7850145 w 9117690"/>
              <a:gd name="connsiteY192" fmla="*/ 3977238 h 5941133"/>
              <a:gd name="connsiteX193" fmla="*/ 7731258 w 9117690"/>
              <a:gd name="connsiteY193" fmla="*/ 3898434 h 5941133"/>
              <a:gd name="connsiteX194" fmla="*/ 7612370 w 9117690"/>
              <a:gd name="connsiteY194" fmla="*/ 3977238 h 5941133"/>
              <a:gd name="connsiteX195" fmla="*/ 7610181 w 9117690"/>
              <a:gd name="connsiteY195" fmla="*/ 3988083 h 5941133"/>
              <a:gd name="connsiteX196" fmla="*/ 7610181 w 9117690"/>
              <a:gd name="connsiteY196" fmla="*/ 4228952 h 5941133"/>
              <a:gd name="connsiteX197" fmla="*/ 7531378 w 9117690"/>
              <a:gd name="connsiteY197" fmla="*/ 4347840 h 5941133"/>
              <a:gd name="connsiteX198" fmla="*/ 7483308 w 9117690"/>
              <a:gd name="connsiteY198" fmla="*/ 4357544 h 5941133"/>
              <a:gd name="connsiteX199" fmla="*/ 7483308 w 9117690"/>
              <a:gd name="connsiteY199" fmla="*/ 4358282 h 5941133"/>
              <a:gd name="connsiteX200" fmla="*/ 7459828 w 9117690"/>
              <a:gd name="connsiteY200" fmla="*/ 4360649 h 5941133"/>
              <a:gd name="connsiteX201" fmla="*/ 7360099 w 9117690"/>
              <a:gd name="connsiteY201" fmla="*/ 4446598 h 5941133"/>
              <a:gd name="connsiteX202" fmla="*/ 7359847 w 9117690"/>
              <a:gd name="connsiteY202" fmla="*/ 4448027 h 5941133"/>
              <a:gd name="connsiteX203" fmla="*/ 7359847 w 9117690"/>
              <a:gd name="connsiteY203" fmla="*/ 4552668 h 5941133"/>
              <a:gd name="connsiteX204" fmla="*/ 7230820 w 9117690"/>
              <a:gd name="connsiteY204" fmla="*/ 4681695 h 5941133"/>
              <a:gd name="connsiteX205" fmla="*/ 7230821 w 9117690"/>
              <a:gd name="connsiteY205" fmla="*/ 4681694 h 5941133"/>
              <a:gd name="connsiteX206" fmla="*/ 7101794 w 9117690"/>
              <a:gd name="connsiteY206" fmla="*/ 4552667 h 5941133"/>
              <a:gd name="connsiteX207" fmla="*/ 7101794 w 9117690"/>
              <a:gd name="connsiteY207" fmla="*/ 2721348 h 5941133"/>
              <a:gd name="connsiteX208" fmla="*/ 7101793 w 9117690"/>
              <a:gd name="connsiteY208" fmla="*/ 4569190 h 5941133"/>
              <a:gd name="connsiteX209" fmla="*/ 7091655 w 9117690"/>
              <a:gd name="connsiteY209" fmla="*/ 4518971 h 5941133"/>
              <a:gd name="connsiteX210" fmla="*/ 6972767 w 9117690"/>
              <a:gd name="connsiteY210" fmla="*/ 4440167 h 5941133"/>
              <a:gd name="connsiteX211" fmla="*/ 6853880 w 9117690"/>
              <a:gd name="connsiteY211" fmla="*/ 4518971 h 5941133"/>
              <a:gd name="connsiteX212" fmla="*/ 6844116 w 9117690"/>
              <a:gd name="connsiteY212" fmla="*/ 4567331 h 5941133"/>
              <a:gd name="connsiteX213" fmla="*/ 6844116 w 9117690"/>
              <a:gd name="connsiteY213" fmla="*/ 5153733 h 5941133"/>
              <a:gd name="connsiteX214" fmla="*/ 6715089 w 9117690"/>
              <a:gd name="connsiteY214" fmla="*/ 5282760 h 5941133"/>
              <a:gd name="connsiteX215" fmla="*/ 6715090 w 9117690"/>
              <a:gd name="connsiteY215" fmla="*/ 5282759 h 5941133"/>
              <a:gd name="connsiteX216" fmla="*/ 6586063 w 9117690"/>
              <a:gd name="connsiteY216" fmla="*/ 5153732 h 5941133"/>
              <a:gd name="connsiteX217" fmla="*/ 6586063 w 9117690"/>
              <a:gd name="connsiteY217" fmla="*/ 2721348 h 5941133"/>
              <a:gd name="connsiteX218" fmla="*/ 6586062 w 9117690"/>
              <a:gd name="connsiteY218" fmla="*/ 4256770 h 5941133"/>
              <a:gd name="connsiteX219" fmla="*/ 6575924 w 9117690"/>
              <a:gd name="connsiteY219" fmla="*/ 4206551 h 5941133"/>
              <a:gd name="connsiteX220" fmla="*/ 6457036 w 9117690"/>
              <a:gd name="connsiteY220" fmla="*/ 4127747 h 5941133"/>
              <a:gd name="connsiteX221" fmla="*/ 6338149 w 9117690"/>
              <a:gd name="connsiteY221" fmla="*/ 4206551 h 5941133"/>
              <a:gd name="connsiteX222" fmla="*/ 6334551 w 9117690"/>
              <a:gd name="connsiteY222" fmla="*/ 4224370 h 5941133"/>
              <a:gd name="connsiteX223" fmla="*/ 6334551 w 9117690"/>
              <a:gd name="connsiteY223" fmla="*/ 4533316 h 5941133"/>
              <a:gd name="connsiteX224" fmla="*/ 6205524 w 9117690"/>
              <a:gd name="connsiteY224" fmla="*/ 4662343 h 5941133"/>
              <a:gd name="connsiteX225" fmla="*/ 6205525 w 9117690"/>
              <a:gd name="connsiteY225" fmla="*/ 4662342 h 5941133"/>
              <a:gd name="connsiteX226" fmla="*/ 6076498 w 9117690"/>
              <a:gd name="connsiteY226" fmla="*/ 4533315 h 5941133"/>
              <a:gd name="connsiteX227" fmla="*/ 6076498 w 9117690"/>
              <a:gd name="connsiteY227" fmla="*/ 4486577 h 5941133"/>
              <a:gd name="connsiteX228" fmla="*/ 6057828 w 9117690"/>
              <a:gd name="connsiteY228" fmla="*/ 4454035 h 5941133"/>
              <a:gd name="connsiteX229" fmla="*/ 5980764 w 9117690"/>
              <a:gd name="connsiteY229" fmla="*/ 4407591 h 5941133"/>
              <a:gd name="connsiteX230" fmla="*/ 5957284 w 9117690"/>
              <a:gd name="connsiteY230" fmla="*/ 4405224 h 5941133"/>
              <a:gd name="connsiteX231" fmla="*/ 5957284 w 9117690"/>
              <a:gd name="connsiteY231" fmla="*/ 4404486 h 5941133"/>
              <a:gd name="connsiteX232" fmla="*/ 5909214 w 9117690"/>
              <a:gd name="connsiteY232" fmla="*/ 4394782 h 5941133"/>
              <a:gd name="connsiteX233" fmla="*/ 5830411 w 9117690"/>
              <a:gd name="connsiteY233" fmla="*/ 4275894 h 5941133"/>
              <a:gd name="connsiteX234" fmla="*/ 5830411 w 9117690"/>
              <a:gd name="connsiteY234" fmla="*/ 4161910 h 5941133"/>
              <a:gd name="connsiteX235" fmla="*/ 5822022 w 9117690"/>
              <a:gd name="connsiteY235" fmla="*/ 4120360 h 5941133"/>
              <a:gd name="connsiteX236" fmla="*/ 5703135 w 9117690"/>
              <a:gd name="connsiteY236" fmla="*/ 4041556 h 5941133"/>
              <a:gd name="connsiteX237" fmla="*/ 5584247 w 9117690"/>
              <a:gd name="connsiteY237" fmla="*/ 4120360 h 5941133"/>
              <a:gd name="connsiteX238" fmla="*/ 5582058 w 9117690"/>
              <a:gd name="connsiteY238" fmla="*/ 4131204 h 5941133"/>
              <a:gd name="connsiteX239" fmla="*/ 5582058 w 9117690"/>
              <a:gd name="connsiteY239" fmla="*/ 4284608 h 5941133"/>
              <a:gd name="connsiteX240" fmla="*/ 5503255 w 9117690"/>
              <a:gd name="connsiteY240" fmla="*/ 4403496 h 5941133"/>
              <a:gd name="connsiteX241" fmla="*/ 5455185 w 9117690"/>
              <a:gd name="connsiteY241" fmla="*/ 4413200 h 5941133"/>
              <a:gd name="connsiteX242" fmla="*/ 5455185 w 9117690"/>
              <a:gd name="connsiteY242" fmla="*/ 4413938 h 5941133"/>
              <a:gd name="connsiteX243" fmla="*/ 5431705 w 9117690"/>
              <a:gd name="connsiteY243" fmla="*/ 4416305 h 5941133"/>
              <a:gd name="connsiteX244" fmla="*/ 5331976 w 9117690"/>
              <a:gd name="connsiteY244" fmla="*/ 4502254 h 5941133"/>
              <a:gd name="connsiteX245" fmla="*/ 5329772 w 9117690"/>
              <a:gd name="connsiteY245" fmla="*/ 4514744 h 5941133"/>
              <a:gd name="connsiteX246" fmla="*/ 5329772 w 9117690"/>
              <a:gd name="connsiteY246" fmla="*/ 4648652 h 5941133"/>
              <a:gd name="connsiteX247" fmla="*/ 5200745 w 9117690"/>
              <a:gd name="connsiteY247" fmla="*/ 4777679 h 5941133"/>
              <a:gd name="connsiteX248" fmla="*/ 5200746 w 9117690"/>
              <a:gd name="connsiteY248" fmla="*/ 4777678 h 5941133"/>
              <a:gd name="connsiteX249" fmla="*/ 5071719 w 9117690"/>
              <a:gd name="connsiteY249" fmla="*/ 4648651 h 5941133"/>
              <a:gd name="connsiteX250" fmla="*/ 5071719 w 9117690"/>
              <a:gd name="connsiteY250" fmla="*/ 4283397 h 5941133"/>
              <a:gd name="connsiteX251" fmla="*/ 5069515 w 9117690"/>
              <a:gd name="connsiteY251" fmla="*/ 4270907 h 5941133"/>
              <a:gd name="connsiteX252" fmla="*/ 4969786 w 9117690"/>
              <a:gd name="connsiteY252" fmla="*/ 4184958 h 5941133"/>
              <a:gd name="connsiteX253" fmla="*/ 4946306 w 9117690"/>
              <a:gd name="connsiteY253" fmla="*/ 4182591 h 5941133"/>
              <a:gd name="connsiteX254" fmla="*/ 4946306 w 9117690"/>
              <a:gd name="connsiteY254" fmla="*/ 4181853 h 5941133"/>
              <a:gd name="connsiteX255" fmla="*/ 4898236 w 9117690"/>
              <a:gd name="connsiteY255" fmla="*/ 4172149 h 5941133"/>
              <a:gd name="connsiteX256" fmla="*/ 4819433 w 9117690"/>
              <a:gd name="connsiteY256" fmla="*/ 4053261 h 5941133"/>
              <a:gd name="connsiteX257" fmla="*/ 4819433 w 9117690"/>
              <a:gd name="connsiteY257" fmla="*/ 3676885 h 5941133"/>
              <a:gd name="connsiteX258" fmla="*/ 4811044 w 9117690"/>
              <a:gd name="connsiteY258" fmla="*/ 3635336 h 5941133"/>
              <a:gd name="connsiteX259" fmla="*/ 4692157 w 9117690"/>
              <a:gd name="connsiteY259" fmla="*/ 3556532 h 5941133"/>
              <a:gd name="connsiteX260" fmla="*/ 4563130 w 9117690"/>
              <a:gd name="connsiteY260" fmla="*/ 3685559 h 5941133"/>
              <a:gd name="connsiteX261" fmla="*/ 4563130 w 9117690"/>
              <a:gd name="connsiteY261" fmla="*/ 2721348 h 5941133"/>
              <a:gd name="connsiteX262" fmla="*/ 4563015 w 9117690"/>
              <a:gd name="connsiteY262" fmla="*/ 2721348 h 5941133"/>
              <a:gd name="connsiteX263" fmla="*/ 4563014 w 9117690"/>
              <a:gd name="connsiteY263" fmla="*/ 3989312 h 5941133"/>
              <a:gd name="connsiteX264" fmla="*/ 4484211 w 9117690"/>
              <a:gd name="connsiteY264" fmla="*/ 4108200 h 5941133"/>
              <a:gd name="connsiteX265" fmla="*/ 4436141 w 9117690"/>
              <a:gd name="connsiteY265" fmla="*/ 4117904 h 5941133"/>
              <a:gd name="connsiteX266" fmla="*/ 4436141 w 9117690"/>
              <a:gd name="connsiteY266" fmla="*/ 4118642 h 5941133"/>
              <a:gd name="connsiteX267" fmla="*/ 4412661 w 9117690"/>
              <a:gd name="connsiteY267" fmla="*/ 4121009 h 5941133"/>
              <a:gd name="connsiteX268" fmla="*/ 4335596 w 9117690"/>
              <a:gd name="connsiteY268" fmla="*/ 4167453 h 5941133"/>
              <a:gd name="connsiteX269" fmla="*/ 4314689 w 9117690"/>
              <a:gd name="connsiteY269" fmla="*/ 4203896 h 5941133"/>
              <a:gd name="connsiteX270" fmla="*/ 4314689 w 9117690"/>
              <a:gd name="connsiteY270" fmla="*/ 4339508 h 5941133"/>
              <a:gd name="connsiteX271" fmla="*/ 4235886 w 9117690"/>
              <a:gd name="connsiteY271" fmla="*/ 4458396 h 5941133"/>
              <a:gd name="connsiteX272" fmla="*/ 4187818 w 9117690"/>
              <a:gd name="connsiteY272" fmla="*/ 4468100 h 5941133"/>
              <a:gd name="connsiteX273" fmla="*/ 4187818 w 9117690"/>
              <a:gd name="connsiteY273" fmla="*/ 4468838 h 5941133"/>
              <a:gd name="connsiteX274" fmla="*/ 4164338 w 9117690"/>
              <a:gd name="connsiteY274" fmla="*/ 4471205 h 5941133"/>
              <a:gd name="connsiteX275" fmla="*/ 4087274 w 9117690"/>
              <a:gd name="connsiteY275" fmla="*/ 4517649 h 5941133"/>
              <a:gd name="connsiteX276" fmla="*/ 4066135 w 9117690"/>
              <a:gd name="connsiteY276" fmla="*/ 4554495 h 5941133"/>
              <a:gd name="connsiteX277" fmla="*/ 4066135 w 9117690"/>
              <a:gd name="connsiteY277" fmla="*/ 4712264 h 5941133"/>
              <a:gd name="connsiteX278" fmla="*/ 3937109 w 9117690"/>
              <a:gd name="connsiteY278" fmla="*/ 4841291 h 5941133"/>
              <a:gd name="connsiteX279" fmla="*/ 3937109 w 9117690"/>
              <a:gd name="connsiteY279" fmla="*/ 4841290 h 5941133"/>
              <a:gd name="connsiteX280" fmla="*/ 3808082 w 9117690"/>
              <a:gd name="connsiteY280" fmla="*/ 4712263 h 5941133"/>
              <a:gd name="connsiteX281" fmla="*/ 3808082 w 9117690"/>
              <a:gd name="connsiteY281" fmla="*/ 4219518 h 5941133"/>
              <a:gd name="connsiteX282" fmla="*/ 3799694 w 9117690"/>
              <a:gd name="connsiteY282" fmla="*/ 4177968 h 5941133"/>
              <a:gd name="connsiteX283" fmla="*/ 3680807 w 9117690"/>
              <a:gd name="connsiteY283" fmla="*/ 4099164 h 5941133"/>
              <a:gd name="connsiteX284" fmla="*/ 3561920 w 9117690"/>
              <a:gd name="connsiteY284" fmla="*/ 4177968 h 5941133"/>
              <a:gd name="connsiteX285" fmla="*/ 3561433 w 9117690"/>
              <a:gd name="connsiteY285" fmla="*/ 4180378 h 5941133"/>
              <a:gd name="connsiteX286" fmla="*/ 3561433 w 9117690"/>
              <a:gd name="connsiteY286" fmla="*/ 4435519 h 5941133"/>
              <a:gd name="connsiteX287" fmla="*/ 3482629 w 9117690"/>
              <a:gd name="connsiteY287" fmla="*/ 4554407 h 5941133"/>
              <a:gd name="connsiteX288" fmla="*/ 3438829 w 9117690"/>
              <a:gd name="connsiteY288" fmla="*/ 4563249 h 5941133"/>
              <a:gd name="connsiteX289" fmla="*/ 3438829 w 9117690"/>
              <a:gd name="connsiteY289" fmla="*/ 4564615 h 5941133"/>
              <a:gd name="connsiteX290" fmla="*/ 3415349 w 9117690"/>
              <a:gd name="connsiteY290" fmla="*/ 4566982 h 5941133"/>
              <a:gd name="connsiteX291" fmla="*/ 3315620 w 9117690"/>
              <a:gd name="connsiteY291" fmla="*/ 4652931 h 5941133"/>
              <a:gd name="connsiteX292" fmla="*/ 3307419 w 9117690"/>
              <a:gd name="connsiteY292" fmla="*/ 4699402 h 5941133"/>
              <a:gd name="connsiteX293" fmla="*/ 3307419 w 9117690"/>
              <a:gd name="connsiteY293" fmla="*/ 5166571 h 5941133"/>
              <a:gd name="connsiteX294" fmla="*/ 3178392 w 9117690"/>
              <a:gd name="connsiteY294" fmla="*/ 5295598 h 5941133"/>
              <a:gd name="connsiteX295" fmla="*/ 3178393 w 9117690"/>
              <a:gd name="connsiteY295" fmla="*/ 5295599 h 5941133"/>
              <a:gd name="connsiteX296" fmla="*/ 3049366 w 9117690"/>
              <a:gd name="connsiteY296" fmla="*/ 5166572 h 5941133"/>
              <a:gd name="connsiteX297" fmla="*/ 3049366 w 9117690"/>
              <a:gd name="connsiteY297" fmla="*/ 4514427 h 5941133"/>
              <a:gd name="connsiteX298" fmla="*/ 3033349 w 9117690"/>
              <a:gd name="connsiteY298" fmla="*/ 4488028 h 5941133"/>
              <a:gd name="connsiteX299" fmla="*/ 2933786 w 9117690"/>
              <a:gd name="connsiteY299" fmla="*/ 4441074 h 5941133"/>
              <a:gd name="connsiteX300" fmla="*/ 2814899 w 9117690"/>
              <a:gd name="connsiteY300" fmla="*/ 4519878 h 5941133"/>
              <a:gd name="connsiteX301" fmla="*/ 2812443 w 9117690"/>
              <a:gd name="connsiteY301" fmla="*/ 4532038 h 5941133"/>
              <a:gd name="connsiteX302" fmla="*/ 2812443 w 9117690"/>
              <a:gd name="connsiteY302" fmla="*/ 5039760 h 5941133"/>
              <a:gd name="connsiteX303" fmla="*/ 2683416 w 9117690"/>
              <a:gd name="connsiteY303" fmla="*/ 5168787 h 5941133"/>
              <a:gd name="connsiteX304" fmla="*/ 2683417 w 9117690"/>
              <a:gd name="connsiteY304" fmla="*/ 5168786 h 5941133"/>
              <a:gd name="connsiteX305" fmla="*/ 2554391 w 9117690"/>
              <a:gd name="connsiteY305" fmla="*/ 5039759 h 5941133"/>
              <a:gd name="connsiteX306" fmla="*/ 2554391 w 9117690"/>
              <a:gd name="connsiteY306" fmla="*/ 2721348 h 5941133"/>
              <a:gd name="connsiteX307" fmla="*/ 2554390 w 9117690"/>
              <a:gd name="connsiteY307" fmla="*/ 2721348 h 5941133"/>
              <a:gd name="connsiteX308" fmla="*/ 2554389 w 9117690"/>
              <a:gd name="connsiteY308" fmla="*/ 5014630 h 5941133"/>
              <a:gd name="connsiteX309" fmla="*/ 2544250 w 9117690"/>
              <a:gd name="connsiteY309" fmla="*/ 4964412 h 5941133"/>
              <a:gd name="connsiteX310" fmla="*/ 2425363 w 9117690"/>
              <a:gd name="connsiteY310" fmla="*/ 4885608 h 5941133"/>
              <a:gd name="connsiteX311" fmla="*/ 2296336 w 9117690"/>
              <a:gd name="connsiteY311" fmla="*/ 5014635 h 5941133"/>
              <a:gd name="connsiteX312" fmla="*/ 2296336 w 9117690"/>
              <a:gd name="connsiteY312" fmla="*/ 5812106 h 5941133"/>
              <a:gd name="connsiteX313" fmla="*/ 2167309 w 9117690"/>
              <a:gd name="connsiteY313" fmla="*/ 5941133 h 5941133"/>
              <a:gd name="connsiteX314" fmla="*/ 2167310 w 9117690"/>
              <a:gd name="connsiteY314" fmla="*/ 5941132 h 5941133"/>
              <a:gd name="connsiteX315" fmla="*/ 2038282 w 9117690"/>
              <a:gd name="connsiteY315" fmla="*/ 5812105 h 5941133"/>
              <a:gd name="connsiteX316" fmla="*/ 2038282 w 9117690"/>
              <a:gd name="connsiteY316" fmla="*/ 3090757 h 5941133"/>
              <a:gd name="connsiteX317" fmla="*/ 2167310 w 9117690"/>
              <a:gd name="connsiteY317" fmla="*/ 3219784 h 5941133"/>
              <a:gd name="connsiteX318" fmla="*/ 2167309 w 9117690"/>
              <a:gd name="connsiteY318" fmla="*/ 3219785 h 5941133"/>
              <a:gd name="connsiteX319" fmla="*/ 2296336 w 9117690"/>
              <a:gd name="connsiteY319" fmla="*/ 3090758 h 5941133"/>
              <a:gd name="connsiteX320" fmla="*/ 2296336 w 9117690"/>
              <a:gd name="connsiteY320" fmla="*/ 2293287 h 5941133"/>
              <a:gd name="connsiteX321" fmla="*/ 2425363 w 9117690"/>
              <a:gd name="connsiteY321" fmla="*/ 2164260 h 5941133"/>
              <a:gd name="connsiteX322" fmla="*/ 2544250 w 9117690"/>
              <a:gd name="connsiteY322" fmla="*/ 2243064 h 5941133"/>
              <a:gd name="connsiteX323" fmla="*/ 2554389 w 9117690"/>
              <a:gd name="connsiteY323" fmla="*/ 2293282 h 5941133"/>
              <a:gd name="connsiteX324" fmla="*/ 2554390 w 9117690"/>
              <a:gd name="connsiteY324" fmla="*/ 0 h 5941133"/>
              <a:gd name="connsiteX325" fmla="*/ 0 w 9117690"/>
              <a:gd name="connsiteY325" fmla="*/ 0 h 5941133"/>
              <a:gd name="connsiteX326" fmla="*/ 1 w 9117690"/>
              <a:gd name="connsiteY326" fmla="*/ 0 h 5941133"/>
              <a:gd name="connsiteX327" fmla="*/ 1 w 9117690"/>
              <a:gd name="connsiteY327" fmla="*/ 2022823 h 5941133"/>
              <a:gd name="connsiteX328" fmla="*/ 129028 w 9117690"/>
              <a:gd name="connsiteY328" fmla="*/ 2151850 h 5941133"/>
              <a:gd name="connsiteX329" fmla="*/ 129027 w 9117690"/>
              <a:gd name="connsiteY329" fmla="*/ 2151851 h 5941133"/>
              <a:gd name="connsiteX330" fmla="*/ 258054 w 9117690"/>
              <a:gd name="connsiteY330" fmla="*/ 2022824 h 5941133"/>
              <a:gd name="connsiteX331" fmla="*/ 258054 w 9117690"/>
              <a:gd name="connsiteY331" fmla="*/ 1933906 h 5941133"/>
              <a:gd name="connsiteX332" fmla="*/ 261652 w 9117690"/>
              <a:gd name="connsiteY332" fmla="*/ 1916087 h 5941133"/>
              <a:gd name="connsiteX333" fmla="*/ 380539 w 9117690"/>
              <a:gd name="connsiteY333" fmla="*/ 1837283 h 5941133"/>
              <a:gd name="connsiteX334" fmla="*/ 499427 w 9117690"/>
              <a:gd name="connsiteY334" fmla="*/ 1916087 h 5941133"/>
              <a:gd name="connsiteX335" fmla="*/ 509565 w 9117690"/>
              <a:gd name="connsiteY335" fmla="*/ 1966306 h 5941133"/>
              <a:gd name="connsiteX336" fmla="*/ 509566 w 9117690"/>
              <a:gd name="connsiteY336" fmla="*/ 2560326 h 5941133"/>
              <a:gd name="connsiteX337" fmla="*/ 638593 w 9117690"/>
              <a:gd name="connsiteY337" fmla="*/ 2689353 h 5941133"/>
              <a:gd name="connsiteX338" fmla="*/ 638592 w 9117690"/>
              <a:gd name="connsiteY338" fmla="*/ 2689354 h 5941133"/>
              <a:gd name="connsiteX339" fmla="*/ 767619 w 9117690"/>
              <a:gd name="connsiteY339" fmla="*/ 2560327 h 5941133"/>
              <a:gd name="connsiteX340" fmla="*/ 767619 w 9117690"/>
              <a:gd name="connsiteY340" fmla="*/ 2474988 h 5941133"/>
              <a:gd name="connsiteX341" fmla="*/ 777383 w 9117690"/>
              <a:gd name="connsiteY341" fmla="*/ 2426627 h 5941133"/>
              <a:gd name="connsiteX342" fmla="*/ 896270 w 9117690"/>
              <a:gd name="connsiteY342" fmla="*/ 2347823 h 5941133"/>
              <a:gd name="connsiteX343" fmla="*/ 1015158 w 9117690"/>
              <a:gd name="connsiteY343" fmla="*/ 2426627 h 5941133"/>
              <a:gd name="connsiteX344" fmla="*/ 1025296 w 9117690"/>
              <a:gd name="connsiteY344" fmla="*/ 2476846 h 5941133"/>
              <a:gd name="connsiteX345" fmla="*/ 1025297 w 9117690"/>
              <a:gd name="connsiteY345" fmla="*/ 2460323 h 5941133"/>
              <a:gd name="connsiteX346" fmla="*/ 1154325 w 9117690"/>
              <a:gd name="connsiteY346" fmla="*/ 2589350 h 5941133"/>
              <a:gd name="connsiteX347" fmla="*/ 1154325 w 9117690"/>
              <a:gd name="connsiteY347" fmla="*/ 2589351 h 5941133"/>
              <a:gd name="connsiteX348" fmla="*/ 1283351 w 9117690"/>
              <a:gd name="connsiteY348" fmla="*/ 2460324 h 5941133"/>
              <a:gd name="connsiteX349" fmla="*/ 1283351 w 9117690"/>
              <a:gd name="connsiteY349" fmla="*/ 2199627 h 5941133"/>
              <a:gd name="connsiteX350" fmla="*/ 1284065 w 9117690"/>
              <a:gd name="connsiteY350" fmla="*/ 2196094 h 5941133"/>
              <a:gd name="connsiteX351" fmla="*/ 1402953 w 9117690"/>
              <a:gd name="connsiteY351" fmla="*/ 2117290 h 5941133"/>
              <a:gd name="connsiteX352" fmla="*/ 1521839 w 9117690"/>
              <a:gd name="connsiteY352" fmla="*/ 2196094 h 5941133"/>
              <a:gd name="connsiteX353" fmla="*/ 1522552 w 9117690"/>
              <a:gd name="connsiteY353" fmla="*/ 2199625 h 5941133"/>
              <a:gd name="connsiteX354" fmla="*/ 1522552 w 9117690"/>
              <a:gd name="connsiteY354" fmla="*/ 2372515 h 5941133"/>
              <a:gd name="connsiteX355" fmla="*/ 1651578 w 9117690"/>
              <a:gd name="connsiteY355" fmla="*/ 2501542 h 5941133"/>
              <a:gd name="connsiteX356" fmla="*/ 1651577 w 9117690"/>
              <a:gd name="connsiteY356" fmla="*/ 2501543 h 5941133"/>
              <a:gd name="connsiteX357" fmla="*/ 1780604 w 9117690"/>
              <a:gd name="connsiteY357" fmla="*/ 2372516 h 5941133"/>
              <a:gd name="connsiteX358" fmla="*/ 1780604 w 9117690"/>
              <a:gd name="connsiteY358" fmla="*/ 2041714 h 5941133"/>
              <a:gd name="connsiteX359" fmla="*/ 1790368 w 9117690"/>
              <a:gd name="connsiteY359" fmla="*/ 1993354 h 5941133"/>
              <a:gd name="connsiteX360" fmla="*/ 1909255 w 9117690"/>
              <a:gd name="connsiteY360" fmla="*/ 1914550 h 5941133"/>
              <a:gd name="connsiteX361" fmla="*/ 2028143 w 9117690"/>
              <a:gd name="connsiteY361" fmla="*/ 1993354 h 5941133"/>
              <a:gd name="connsiteX362" fmla="*/ 2038281 w 9117690"/>
              <a:gd name="connsiteY362" fmla="*/ 2043573 h 5941133"/>
              <a:gd name="connsiteX363" fmla="*/ 2038282 w 9117690"/>
              <a:gd name="connsiteY363" fmla="*/ 0 h 5941133"/>
              <a:gd name="connsiteX364" fmla="*/ 2038282 w 9117690"/>
              <a:gd name="connsiteY364" fmla="*/ 2721348 h 5941133"/>
              <a:gd name="connsiteX365" fmla="*/ 2038281 w 9117690"/>
              <a:gd name="connsiteY365" fmla="*/ 4764921 h 5941133"/>
              <a:gd name="connsiteX366" fmla="*/ 2028143 w 9117690"/>
              <a:gd name="connsiteY366" fmla="*/ 4714702 h 5941133"/>
              <a:gd name="connsiteX367" fmla="*/ 1909255 w 9117690"/>
              <a:gd name="connsiteY367" fmla="*/ 4635898 h 5941133"/>
              <a:gd name="connsiteX368" fmla="*/ 1790368 w 9117690"/>
              <a:gd name="connsiteY368" fmla="*/ 4714702 h 5941133"/>
              <a:gd name="connsiteX369" fmla="*/ 1780604 w 9117690"/>
              <a:gd name="connsiteY369" fmla="*/ 4763062 h 5941133"/>
              <a:gd name="connsiteX370" fmla="*/ 1780604 w 9117690"/>
              <a:gd name="connsiteY370" fmla="*/ 5093864 h 5941133"/>
              <a:gd name="connsiteX371" fmla="*/ 1651577 w 9117690"/>
              <a:gd name="connsiteY371" fmla="*/ 5222891 h 5941133"/>
              <a:gd name="connsiteX372" fmla="*/ 1651578 w 9117690"/>
              <a:gd name="connsiteY372" fmla="*/ 5222890 h 5941133"/>
              <a:gd name="connsiteX373" fmla="*/ 1522552 w 9117690"/>
              <a:gd name="connsiteY373" fmla="*/ 5093863 h 5941133"/>
              <a:gd name="connsiteX374" fmla="*/ 1522552 w 9117690"/>
              <a:gd name="connsiteY374" fmla="*/ 4920973 h 5941133"/>
              <a:gd name="connsiteX375" fmla="*/ 1521839 w 9117690"/>
              <a:gd name="connsiteY375" fmla="*/ 4917442 h 5941133"/>
              <a:gd name="connsiteX376" fmla="*/ 1402953 w 9117690"/>
              <a:gd name="connsiteY376" fmla="*/ 4838638 h 5941133"/>
              <a:gd name="connsiteX377" fmla="*/ 1284065 w 9117690"/>
              <a:gd name="connsiteY377" fmla="*/ 4917442 h 5941133"/>
              <a:gd name="connsiteX378" fmla="*/ 1283351 w 9117690"/>
              <a:gd name="connsiteY378" fmla="*/ 4920975 h 5941133"/>
              <a:gd name="connsiteX379" fmla="*/ 1283351 w 9117690"/>
              <a:gd name="connsiteY379" fmla="*/ 5181672 h 5941133"/>
              <a:gd name="connsiteX380" fmla="*/ 1154325 w 9117690"/>
              <a:gd name="connsiteY380" fmla="*/ 5310699 h 5941133"/>
              <a:gd name="connsiteX381" fmla="*/ 1154325 w 9117690"/>
              <a:gd name="connsiteY381" fmla="*/ 5310698 h 5941133"/>
              <a:gd name="connsiteX382" fmla="*/ 1025297 w 9117690"/>
              <a:gd name="connsiteY382" fmla="*/ 5181671 h 5941133"/>
              <a:gd name="connsiteX383" fmla="*/ 1025297 w 9117690"/>
              <a:gd name="connsiteY383" fmla="*/ 2721348 h 5941133"/>
              <a:gd name="connsiteX384" fmla="*/ 1025296 w 9117690"/>
              <a:gd name="connsiteY384" fmla="*/ 5198194 h 5941133"/>
              <a:gd name="connsiteX385" fmla="*/ 1015158 w 9117690"/>
              <a:gd name="connsiteY385" fmla="*/ 5147975 h 5941133"/>
              <a:gd name="connsiteX386" fmla="*/ 896270 w 9117690"/>
              <a:gd name="connsiteY386" fmla="*/ 5069171 h 5941133"/>
              <a:gd name="connsiteX387" fmla="*/ 777383 w 9117690"/>
              <a:gd name="connsiteY387" fmla="*/ 5147975 h 5941133"/>
              <a:gd name="connsiteX388" fmla="*/ 767619 w 9117690"/>
              <a:gd name="connsiteY388" fmla="*/ 5196336 h 5941133"/>
              <a:gd name="connsiteX389" fmla="*/ 767619 w 9117690"/>
              <a:gd name="connsiteY389" fmla="*/ 5281675 h 5941133"/>
              <a:gd name="connsiteX390" fmla="*/ 638592 w 9117690"/>
              <a:gd name="connsiteY390" fmla="*/ 5410702 h 5941133"/>
              <a:gd name="connsiteX391" fmla="*/ 638593 w 9117690"/>
              <a:gd name="connsiteY391" fmla="*/ 5410701 h 5941133"/>
              <a:gd name="connsiteX392" fmla="*/ 509566 w 9117690"/>
              <a:gd name="connsiteY392" fmla="*/ 5281674 h 5941133"/>
              <a:gd name="connsiteX393" fmla="*/ 509566 w 9117690"/>
              <a:gd name="connsiteY393" fmla="*/ 2721348 h 5941133"/>
              <a:gd name="connsiteX394" fmla="*/ 509565 w 9117690"/>
              <a:gd name="connsiteY394" fmla="*/ 4687654 h 5941133"/>
              <a:gd name="connsiteX395" fmla="*/ 499427 w 9117690"/>
              <a:gd name="connsiteY395" fmla="*/ 4637435 h 5941133"/>
              <a:gd name="connsiteX396" fmla="*/ 380539 w 9117690"/>
              <a:gd name="connsiteY396" fmla="*/ 4558631 h 5941133"/>
              <a:gd name="connsiteX397" fmla="*/ 261652 w 9117690"/>
              <a:gd name="connsiteY397" fmla="*/ 4637435 h 5941133"/>
              <a:gd name="connsiteX398" fmla="*/ 258054 w 9117690"/>
              <a:gd name="connsiteY398" fmla="*/ 4655254 h 5941133"/>
              <a:gd name="connsiteX399" fmla="*/ 258054 w 9117690"/>
              <a:gd name="connsiteY399" fmla="*/ 4744172 h 5941133"/>
              <a:gd name="connsiteX400" fmla="*/ 129027 w 9117690"/>
              <a:gd name="connsiteY400" fmla="*/ 4873199 h 5941133"/>
              <a:gd name="connsiteX401" fmla="*/ 129028 w 9117690"/>
              <a:gd name="connsiteY401" fmla="*/ 4873198 h 5941133"/>
              <a:gd name="connsiteX402" fmla="*/ 1 w 9117690"/>
              <a:gd name="connsiteY402" fmla="*/ 4744171 h 5941133"/>
              <a:gd name="connsiteX403" fmla="*/ 1 w 9117690"/>
              <a:gd name="connsiteY403" fmla="*/ 2721348 h 5941133"/>
              <a:gd name="connsiteX404" fmla="*/ 0 w 9117690"/>
              <a:gd name="connsiteY404" fmla="*/ 2721348 h 5941133"/>
              <a:gd name="connsiteX405" fmla="*/ 0 w 9117690"/>
              <a:gd name="connsiteY405" fmla="*/ 0 h 5941133"/>
              <a:gd name="connsiteX0" fmla="*/ 3416214 w 9117690"/>
              <a:gd name="connsiteY0" fmla="*/ 4559601 h 5941133"/>
              <a:gd name="connsiteX1" fmla="*/ 3418663 w 9117690"/>
              <a:gd name="connsiteY1" fmla="*/ 4560435 h 5941133"/>
              <a:gd name="connsiteX2" fmla="*/ 3419057 w 9117690"/>
              <a:gd name="connsiteY2" fmla="*/ 4560469 h 5941133"/>
              <a:gd name="connsiteX3" fmla="*/ 3416214 w 9117690"/>
              <a:gd name="connsiteY3" fmla="*/ 4559601 h 5941133"/>
              <a:gd name="connsiteX4" fmla="*/ 3416214 w 9117690"/>
              <a:gd name="connsiteY4" fmla="*/ 1838253 h 5941133"/>
              <a:gd name="connsiteX5" fmla="*/ 3419057 w 9117690"/>
              <a:gd name="connsiteY5" fmla="*/ 1839121 h 5941133"/>
              <a:gd name="connsiteX6" fmla="*/ 3418663 w 9117690"/>
              <a:gd name="connsiteY6" fmla="*/ 1839087 h 5941133"/>
              <a:gd name="connsiteX7" fmla="*/ 3416214 w 9117690"/>
              <a:gd name="connsiteY7" fmla="*/ 1838253 h 5941133"/>
              <a:gd name="connsiteX8" fmla="*/ 2554390 w 9117690"/>
              <a:gd name="connsiteY8" fmla="*/ 0 h 5941133"/>
              <a:gd name="connsiteX9" fmla="*/ 2554391 w 9117690"/>
              <a:gd name="connsiteY9" fmla="*/ 0 h 5941133"/>
              <a:gd name="connsiteX10" fmla="*/ 2554391 w 9117690"/>
              <a:gd name="connsiteY10" fmla="*/ 2318411 h 5941133"/>
              <a:gd name="connsiteX11" fmla="*/ 2683417 w 9117690"/>
              <a:gd name="connsiteY11" fmla="*/ 2447438 h 5941133"/>
              <a:gd name="connsiteX12" fmla="*/ 2683416 w 9117690"/>
              <a:gd name="connsiteY12" fmla="*/ 2447439 h 5941133"/>
              <a:gd name="connsiteX13" fmla="*/ 2812443 w 9117690"/>
              <a:gd name="connsiteY13" fmla="*/ 2318412 h 5941133"/>
              <a:gd name="connsiteX14" fmla="*/ 2812443 w 9117690"/>
              <a:gd name="connsiteY14" fmla="*/ 1810690 h 5941133"/>
              <a:gd name="connsiteX15" fmla="*/ 2814899 w 9117690"/>
              <a:gd name="connsiteY15" fmla="*/ 1798530 h 5941133"/>
              <a:gd name="connsiteX16" fmla="*/ 2933786 w 9117690"/>
              <a:gd name="connsiteY16" fmla="*/ 1719726 h 5941133"/>
              <a:gd name="connsiteX17" fmla="*/ 3033349 w 9117690"/>
              <a:gd name="connsiteY17" fmla="*/ 1766680 h 5941133"/>
              <a:gd name="connsiteX18" fmla="*/ 3049366 w 9117690"/>
              <a:gd name="connsiteY18" fmla="*/ 1793079 h 5941133"/>
              <a:gd name="connsiteX19" fmla="*/ 3049366 w 9117690"/>
              <a:gd name="connsiteY19" fmla="*/ 2445224 h 5941133"/>
              <a:gd name="connsiteX20" fmla="*/ 3178393 w 9117690"/>
              <a:gd name="connsiteY20" fmla="*/ 2574251 h 5941133"/>
              <a:gd name="connsiteX21" fmla="*/ 3178392 w 9117690"/>
              <a:gd name="connsiteY21" fmla="*/ 2574250 h 5941133"/>
              <a:gd name="connsiteX22" fmla="*/ 3307419 w 9117690"/>
              <a:gd name="connsiteY22" fmla="*/ 2445223 h 5941133"/>
              <a:gd name="connsiteX23" fmla="*/ 3307419 w 9117690"/>
              <a:gd name="connsiteY23" fmla="*/ 1978054 h 5941133"/>
              <a:gd name="connsiteX24" fmla="*/ 3315620 w 9117690"/>
              <a:gd name="connsiteY24" fmla="*/ 1931583 h 5941133"/>
              <a:gd name="connsiteX25" fmla="*/ 3415349 w 9117690"/>
              <a:gd name="connsiteY25" fmla="*/ 1845634 h 5941133"/>
              <a:gd name="connsiteX26" fmla="*/ 3438829 w 9117690"/>
              <a:gd name="connsiteY26" fmla="*/ 1843267 h 5941133"/>
              <a:gd name="connsiteX27" fmla="*/ 3438829 w 9117690"/>
              <a:gd name="connsiteY27" fmla="*/ 1841901 h 5941133"/>
              <a:gd name="connsiteX28" fmla="*/ 3482629 w 9117690"/>
              <a:gd name="connsiteY28" fmla="*/ 1833059 h 5941133"/>
              <a:gd name="connsiteX29" fmla="*/ 3561433 w 9117690"/>
              <a:gd name="connsiteY29" fmla="*/ 1714171 h 5941133"/>
              <a:gd name="connsiteX30" fmla="*/ 3561433 w 9117690"/>
              <a:gd name="connsiteY30" fmla="*/ 1459030 h 5941133"/>
              <a:gd name="connsiteX31" fmla="*/ 3561920 w 9117690"/>
              <a:gd name="connsiteY31" fmla="*/ 1456620 h 5941133"/>
              <a:gd name="connsiteX32" fmla="*/ 3680807 w 9117690"/>
              <a:gd name="connsiteY32" fmla="*/ 1377816 h 5941133"/>
              <a:gd name="connsiteX33" fmla="*/ 3799694 w 9117690"/>
              <a:gd name="connsiteY33" fmla="*/ 1456620 h 5941133"/>
              <a:gd name="connsiteX34" fmla="*/ 3808082 w 9117690"/>
              <a:gd name="connsiteY34" fmla="*/ 1498170 h 5941133"/>
              <a:gd name="connsiteX35" fmla="*/ 3808082 w 9117690"/>
              <a:gd name="connsiteY35" fmla="*/ 1990915 h 5941133"/>
              <a:gd name="connsiteX36" fmla="*/ 3937109 w 9117690"/>
              <a:gd name="connsiteY36" fmla="*/ 2119942 h 5941133"/>
              <a:gd name="connsiteX37" fmla="*/ 3937109 w 9117690"/>
              <a:gd name="connsiteY37" fmla="*/ 2119943 h 5941133"/>
              <a:gd name="connsiteX38" fmla="*/ 4066135 w 9117690"/>
              <a:gd name="connsiteY38" fmla="*/ 1990916 h 5941133"/>
              <a:gd name="connsiteX39" fmla="*/ 4066135 w 9117690"/>
              <a:gd name="connsiteY39" fmla="*/ 1833147 h 5941133"/>
              <a:gd name="connsiteX40" fmla="*/ 4087274 w 9117690"/>
              <a:gd name="connsiteY40" fmla="*/ 1796301 h 5941133"/>
              <a:gd name="connsiteX41" fmla="*/ 4164338 w 9117690"/>
              <a:gd name="connsiteY41" fmla="*/ 1749857 h 5941133"/>
              <a:gd name="connsiteX42" fmla="*/ 4187818 w 9117690"/>
              <a:gd name="connsiteY42" fmla="*/ 1747490 h 5941133"/>
              <a:gd name="connsiteX43" fmla="*/ 4187818 w 9117690"/>
              <a:gd name="connsiteY43" fmla="*/ 1746752 h 5941133"/>
              <a:gd name="connsiteX44" fmla="*/ 4235886 w 9117690"/>
              <a:gd name="connsiteY44" fmla="*/ 1737048 h 5941133"/>
              <a:gd name="connsiteX45" fmla="*/ 4314689 w 9117690"/>
              <a:gd name="connsiteY45" fmla="*/ 1618160 h 5941133"/>
              <a:gd name="connsiteX46" fmla="*/ 4314689 w 9117690"/>
              <a:gd name="connsiteY46" fmla="*/ 1482548 h 5941133"/>
              <a:gd name="connsiteX47" fmla="*/ 4335596 w 9117690"/>
              <a:gd name="connsiteY47" fmla="*/ 1446105 h 5941133"/>
              <a:gd name="connsiteX48" fmla="*/ 4412661 w 9117690"/>
              <a:gd name="connsiteY48" fmla="*/ 1399661 h 5941133"/>
              <a:gd name="connsiteX49" fmla="*/ 4436141 w 9117690"/>
              <a:gd name="connsiteY49" fmla="*/ 1397294 h 5941133"/>
              <a:gd name="connsiteX50" fmla="*/ 4436141 w 9117690"/>
              <a:gd name="connsiteY50" fmla="*/ 1396556 h 5941133"/>
              <a:gd name="connsiteX51" fmla="*/ 4484211 w 9117690"/>
              <a:gd name="connsiteY51" fmla="*/ 1386852 h 5941133"/>
              <a:gd name="connsiteX52" fmla="*/ 4563014 w 9117690"/>
              <a:gd name="connsiteY52" fmla="*/ 1267964 h 5941133"/>
              <a:gd name="connsiteX53" fmla="*/ 4563015 w 9117690"/>
              <a:gd name="connsiteY53" fmla="*/ 0 h 5941133"/>
              <a:gd name="connsiteX54" fmla="*/ 4563130 w 9117690"/>
              <a:gd name="connsiteY54" fmla="*/ 0 h 5941133"/>
              <a:gd name="connsiteX55" fmla="*/ 4563130 w 9117690"/>
              <a:gd name="connsiteY55" fmla="*/ 964211 h 5941133"/>
              <a:gd name="connsiteX56" fmla="*/ 4692157 w 9117690"/>
              <a:gd name="connsiteY56" fmla="*/ 835184 h 5941133"/>
              <a:gd name="connsiteX57" fmla="*/ 4811044 w 9117690"/>
              <a:gd name="connsiteY57" fmla="*/ 913988 h 5941133"/>
              <a:gd name="connsiteX58" fmla="*/ 4819433 w 9117690"/>
              <a:gd name="connsiteY58" fmla="*/ 955537 h 5941133"/>
              <a:gd name="connsiteX59" fmla="*/ 4819433 w 9117690"/>
              <a:gd name="connsiteY59" fmla="*/ 1331913 h 5941133"/>
              <a:gd name="connsiteX60" fmla="*/ 4898236 w 9117690"/>
              <a:gd name="connsiteY60" fmla="*/ 1450801 h 5941133"/>
              <a:gd name="connsiteX61" fmla="*/ 4946306 w 9117690"/>
              <a:gd name="connsiteY61" fmla="*/ 1460505 h 5941133"/>
              <a:gd name="connsiteX62" fmla="*/ 4946306 w 9117690"/>
              <a:gd name="connsiteY62" fmla="*/ 1461243 h 5941133"/>
              <a:gd name="connsiteX63" fmla="*/ 4969786 w 9117690"/>
              <a:gd name="connsiteY63" fmla="*/ 1463610 h 5941133"/>
              <a:gd name="connsiteX64" fmla="*/ 5069515 w 9117690"/>
              <a:gd name="connsiteY64" fmla="*/ 1549559 h 5941133"/>
              <a:gd name="connsiteX65" fmla="*/ 5071719 w 9117690"/>
              <a:gd name="connsiteY65" fmla="*/ 1562049 h 5941133"/>
              <a:gd name="connsiteX66" fmla="*/ 5071719 w 9117690"/>
              <a:gd name="connsiteY66" fmla="*/ 1927303 h 5941133"/>
              <a:gd name="connsiteX67" fmla="*/ 5200746 w 9117690"/>
              <a:gd name="connsiteY67" fmla="*/ 2056330 h 5941133"/>
              <a:gd name="connsiteX68" fmla="*/ 5200745 w 9117690"/>
              <a:gd name="connsiteY68" fmla="*/ 2056331 h 5941133"/>
              <a:gd name="connsiteX69" fmla="*/ 5329772 w 9117690"/>
              <a:gd name="connsiteY69" fmla="*/ 1927304 h 5941133"/>
              <a:gd name="connsiteX70" fmla="*/ 5329772 w 9117690"/>
              <a:gd name="connsiteY70" fmla="*/ 1793396 h 5941133"/>
              <a:gd name="connsiteX71" fmla="*/ 5331976 w 9117690"/>
              <a:gd name="connsiteY71" fmla="*/ 1780906 h 5941133"/>
              <a:gd name="connsiteX72" fmla="*/ 5431705 w 9117690"/>
              <a:gd name="connsiteY72" fmla="*/ 1694957 h 5941133"/>
              <a:gd name="connsiteX73" fmla="*/ 5455185 w 9117690"/>
              <a:gd name="connsiteY73" fmla="*/ 1692590 h 5941133"/>
              <a:gd name="connsiteX74" fmla="*/ 5455185 w 9117690"/>
              <a:gd name="connsiteY74" fmla="*/ 1691852 h 5941133"/>
              <a:gd name="connsiteX75" fmla="*/ 5503255 w 9117690"/>
              <a:gd name="connsiteY75" fmla="*/ 1682148 h 5941133"/>
              <a:gd name="connsiteX76" fmla="*/ 5582058 w 9117690"/>
              <a:gd name="connsiteY76" fmla="*/ 1563260 h 5941133"/>
              <a:gd name="connsiteX77" fmla="*/ 5582058 w 9117690"/>
              <a:gd name="connsiteY77" fmla="*/ 1409856 h 5941133"/>
              <a:gd name="connsiteX78" fmla="*/ 5584247 w 9117690"/>
              <a:gd name="connsiteY78" fmla="*/ 1399012 h 5941133"/>
              <a:gd name="connsiteX79" fmla="*/ 5703135 w 9117690"/>
              <a:gd name="connsiteY79" fmla="*/ 1320208 h 5941133"/>
              <a:gd name="connsiteX80" fmla="*/ 5822022 w 9117690"/>
              <a:gd name="connsiteY80" fmla="*/ 1399012 h 5941133"/>
              <a:gd name="connsiteX81" fmla="*/ 5830411 w 9117690"/>
              <a:gd name="connsiteY81" fmla="*/ 1440562 h 5941133"/>
              <a:gd name="connsiteX82" fmla="*/ 5830411 w 9117690"/>
              <a:gd name="connsiteY82" fmla="*/ 1554546 h 5941133"/>
              <a:gd name="connsiteX83" fmla="*/ 5909214 w 9117690"/>
              <a:gd name="connsiteY83" fmla="*/ 1673434 h 5941133"/>
              <a:gd name="connsiteX84" fmla="*/ 5957284 w 9117690"/>
              <a:gd name="connsiteY84" fmla="*/ 1683138 h 5941133"/>
              <a:gd name="connsiteX85" fmla="*/ 5957284 w 9117690"/>
              <a:gd name="connsiteY85" fmla="*/ 1683876 h 5941133"/>
              <a:gd name="connsiteX86" fmla="*/ 5980764 w 9117690"/>
              <a:gd name="connsiteY86" fmla="*/ 1686243 h 5941133"/>
              <a:gd name="connsiteX87" fmla="*/ 6057828 w 9117690"/>
              <a:gd name="connsiteY87" fmla="*/ 1732687 h 5941133"/>
              <a:gd name="connsiteX88" fmla="*/ 6076498 w 9117690"/>
              <a:gd name="connsiteY88" fmla="*/ 1765229 h 5941133"/>
              <a:gd name="connsiteX89" fmla="*/ 6076498 w 9117690"/>
              <a:gd name="connsiteY89" fmla="*/ 1811967 h 5941133"/>
              <a:gd name="connsiteX90" fmla="*/ 6205525 w 9117690"/>
              <a:gd name="connsiteY90" fmla="*/ 1940994 h 5941133"/>
              <a:gd name="connsiteX91" fmla="*/ 6205524 w 9117690"/>
              <a:gd name="connsiteY91" fmla="*/ 1940995 h 5941133"/>
              <a:gd name="connsiteX92" fmla="*/ 6334551 w 9117690"/>
              <a:gd name="connsiteY92" fmla="*/ 1811968 h 5941133"/>
              <a:gd name="connsiteX93" fmla="*/ 6334551 w 9117690"/>
              <a:gd name="connsiteY93" fmla="*/ 1503022 h 5941133"/>
              <a:gd name="connsiteX94" fmla="*/ 6338149 w 9117690"/>
              <a:gd name="connsiteY94" fmla="*/ 1485203 h 5941133"/>
              <a:gd name="connsiteX95" fmla="*/ 6457036 w 9117690"/>
              <a:gd name="connsiteY95" fmla="*/ 1406399 h 5941133"/>
              <a:gd name="connsiteX96" fmla="*/ 6575924 w 9117690"/>
              <a:gd name="connsiteY96" fmla="*/ 1485203 h 5941133"/>
              <a:gd name="connsiteX97" fmla="*/ 6586062 w 9117690"/>
              <a:gd name="connsiteY97" fmla="*/ 1535422 h 5941133"/>
              <a:gd name="connsiteX98" fmla="*/ 6586063 w 9117690"/>
              <a:gd name="connsiteY98" fmla="*/ 0 h 5941133"/>
              <a:gd name="connsiteX99" fmla="*/ 6586063 w 9117690"/>
              <a:gd name="connsiteY99" fmla="*/ 2432384 h 5941133"/>
              <a:gd name="connsiteX100" fmla="*/ 6715090 w 9117690"/>
              <a:gd name="connsiteY100" fmla="*/ 2561411 h 5941133"/>
              <a:gd name="connsiteX101" fmla="*/ 6715089 w 9117690"/>
              <a:gd name="connsiteY101" fmla="*/ 2561412 h 5941133"/>
              <a:gd name="connsiteX102" fmla="*/ 6844116 w 9117690"/>
              <a:gd name="connsiteY102" fmla="*/ 2432385 h 5941133"/>
              <a:gd name="connsiteX103" fmla="*/ 6844116 w 9117690"/>
              <a:gd name="connsiteY103" fmla="*/ 1845983 h 5941133"/>
              <a:gd name="connsiteX104" fmla="*/ 6853880 w 9117690"/>
              <a:gd name="connsiteY104" fmla="*/ 1797623 h 5941133"/>
              <a:gd name="connsiteX105" fmla="*/ 6972767 w 9117690"/>
              <a:gd name="connsiteY105" fmla="*/ 1718819 h 5941133"/>
              <a:gd name="connsiteX106" fmla="*/ 7091655 w 9117690"/>
              <a:gd name="connsiteY106" fmla="*/ 1797623 h 5941133"/>
              <a:gd name="connsiteX107" fmla="*/ 7101793 w 9117690"/>
              <a:gd name="connsiteY107" fmla="*/ 1847842 h 5941133"/>
              <a:gd name="connsiteX108" fmla="*/ 7101794 w 9117690"/>
              <a:gd name="connsiteY108" fmla="*/ 0 h 5941133"/>
              <a:gd name="connsiteX109" fmla="*/ 7101794 w 9117690"/>
              <a:gd name="connsiteY109" fmla="*/ 1831319 h 5941133"/>
              <a:gd name="connsiteX110" fmla="*/ 7230821 w 9117690"/>
              <a:gd name="connsiteY110" fmla="*/ 1960346 h 5941133"/>
              <a:gd name="connsiteX111" fmla="*/ 7230820 w 9117690"/>
              <a:gd name="connsiteY111" fmla="*/ 1960347 h 5941133"/>
              <a:gd name="connsiteX112" fmla="*/ 7359847 w 9117690"/>
              <a:gd name="connsiteY112" fmla="*/ 1831320 h 5941133"/>
              <a:gd name="connsiteX113" fmla="*/ 7359847 w 9117690"/>
              <a:gd name="connsiteY113" fmla="*/ 1726679 h 5941133"/>
              <a:gd name="connsiteX114" fmla="*/ 7360099 w 9117690"/>
              <a:gd name="connsiteY114" fmla="*/ 1725250 h 5941133"/>
              <a:gd name="connsiteX115" fmla="*/ 7459828 w 9117690"/>
              <a:gd name="connsiteY115" fmla="*/ 1639301 h 5941133"/>
              <a:gd name="connsiteX116" fmla="*/ 7483308 w 9117690"/>
              <a:gd name="connsiteY116" fmla="*/ 1636934 h 5941133"/>
              <a:gd name="connsiteX117" fmla="*/ 7483308 w 9117690"/>
              <a:gd name="connsiteY117" fmla="*/ 1636196 h 5941133"/>
              <a:gd name="connsiteX118" fmla="*/ 7531378 w 9117690"/>
              <a:gd name="connsiteY118" fmla="*/ 1626492 h 5941133"/>
              <a:gd name="connsiteX119" fmla="*/ 7610181 w 9117690"/>
              <a:gd name="connsiteY119" fmla="*/ 1507604 h 5941133"/>
              <a:gd name="connsiteX120" fmla="*/ 7610181 w 9117690"/>
              <a:gd name="connsiteY120" fmla="*/ 1266735 h 5941133"/>
              <a:gd name="connsiteX121" fmla="*/ 7612370 w 9117690"/>
              <a:gd name="connsiteY121" fmla="*/ 1255890 h 5941133"/>
              <a:gd name="connsiteX122" fmla="*/ 7731258 w 9117690"/>
              <a:gd name="connsiteY122" fmla="*/ 1177086 h 5941133"/>
              <a:gd name="connsiteX123" fmla="*/ 7850145 w 9117690"/>
              <a:gd name="connsiteY123" fmla="*/ 1255890 h 5941133"/>
              <a:gd name="connsiteX124" fmla="*/ 7858534 w 9117690"/>
              <a:gd name="connsiteY124" fmla="*/ 1297440 h 5941133"/>
              <a:gd name="connsiteX125" fmla="*/ 7858534 w 9117690"/>
              <a:gd name="connsiteY125" fmla="*/ 1387570 h 5941133"/>
              <a:gd name="connsiteX126" fmla="*/ 7937337 w 9117690"/>
              <a:gd name="connsiteY126" fmla="*/ 1506458 h 5941133"/>
              <a:gd name="connsiteX127" fmla="*/ 7985407 w 9117690"/>
              <a:gd name="connsiteY127" fmla="*/ 1516162 h 5941133"/>
              <a:gd name="connsiteX128" fmla="*/ 7985407 w 9117690"/>
              <a:gd name="connsiteY128" fmla="*/ 1516900 h 5941133"/>
              <a:gd name="connsiteX129" fmla="*/ 8008887 w 9117690"/>
              <a:gd name="connsiteY129" fmla="*/ 1519267 h 5941133"/>
              <a:gd name="connsiteX130" fmla="*/ 8108616 w 9117690"/>
              <a:gd name="connsiteY130" fmla="*/ 1605216 h 5941133"/>
              <a:gd name="connsiteX131" fmla="*/ 8110619 w 9117690"/>
              <a:gd name="connsiteY131" fmla="*/ 1616566 h 5941133"/>
              <a:gd name="connsiteX132" fmla="*/ 8110619 w 9117690"/>
              <a:gd name="connsiteY132" fmla="*/ 1896586 h 5941133"/>
              <a:gd name="connsiteX133" fmla="*/ 8239646 w 9117690"/>
              <a:gd name="connsiteY133" fmla="*/ 2025613 h 5941133"/>
              <a:gd name="connsiteX134" fmla="*/ 8239645 w 9117690"/>
              <a:gd name="connsiteY134" fmla="*/ 2025614 h 5941133"/>
              <a:gd name="connsiteX135" fmla="*/ 8368672 w 9117690"/>
              <a:gd name="connsiteY135" fmla="*/ 1896587 h 5941133"/>
              <a:gd name="connsiteX136" fmla="*/ 8368672 w 9117690"/>
              <a:gd name="connsiteY136" fmla="*/ 1628262 h 5941133"/>
              <a:gd name="connsiteX137" fmla="*/ 8368923 w 9117690"/>
              <a:gd name="connsiteY137" fmla="*/ 1626839 h 5941133"/>
              <a:gd name="connsiteX138" fmla="*/ 8468652 w 9117690"/>
              <a:gd name="connsiteY138" fmla="*/ 1540890 h 5941133"/>
              <a:gd name="connsiteX139" fmla="*/ 8492132 w 9117690"/>
              <a:gd name="connsiteY139" fmla="*/ 1538523 h 5941133"/>
              <a:gd name="connsiteX140" fmla="*/ 8492132 w 9117690"/>
              <a:gd name="connsiteY140" fmla="*/ 1537785 h 5941133"/>
              <a:gd name="connsiteX141" fmla="*/ 8540202 w 9117690"/>
              <a:gd name="connsiteY141" fmla="*/ 1528081 h 5941133"/>
              <a:gd name="connsiteX142" fmla="*/ 8619005 w 9117690"/>
              <a:gd name="connsiteY142" fmla="*/ 1409193 h 5941133"/>
              <a:gd name="connsiteX143" fmla="*/ 8619005 w 9117690"/>
              <a:gd name="connsiteY143" fmla="*/ 849400 h 5941133"/>
              <a:gd name="connsiteX144" fmla="*/ 8619025 w 9117690"/>
              <a:gd name="connsiteY144" fmla="*/ 849287 h 5941133"/>
              <a:gd name="connsiteX145" fmla="*/ 8718754 w 9117690"/>
              <a:gd name="connsiteY145" fmla="*/ 763338 h 5941133"/>
              <a:gd name="connsiteX146" fmla="*/ 8742234 w 9117690"/>
              <a:gd name="connsiteY146" fmla="*/ 760971 h 5941133"/>
              <a:gd name="connsiteX147" fmla="*/ 8742234 w 9117690"/>
              <a:gd name="connsiteY147" fmla="*/ 760233 h 5941133"/>
              <a:gd name="connsiteX148" fmla="*/ 8790304 w 9117690"/>
              <a:gd name="connsiteY148" fmla="*/ 750529 h 5941133"/>
              <a:gd name="connsiteX149" fmla="*/ 8869107 w 9117690"/>
              <a:gd name="connsiteY149" fmla="*/ 631641 h 5941133"/>
              <a:gd name="connsiteX150" fmla="*/ 8869107 w 9117690"/>
              <a:gd name="connsiteY150" fmla="*/ 568327 h 5941133"/>
              <a:gd name="connsiteX151" fmla="*/ 8890272 w 9117690"/>
              <a:gd name="connsiteY151" fmla="*/ 531436 h 5941133"/>
              <a:gd name="connsiteX152" fmla="*/ 8967336 w 9117690"/>
              <a:gd name="connsiteY152" fmla="*/ 484992 h 5941133"/>
              <a:gd name="connsiteX153" fmla="*/ 8990816 w 9117690"/>
              <a:gd name="connsiteY153" fmla="*/ 482625 h 5941133"/>
              <a:gd name="connsiteX154" fmla="*/ 8990816 w 9117690"/>
              <a:gd name="connsiteY154" fmla="*/ 481887 h 5941133"/>
              <a:gd name="connsiteX155" fmla="*/ 9038886 w 9117690"/>
              <a:gd name="connsiteY155" fmla="*/ 472183 h 5941133"/>
              <a:gd name="connsiteX156" fmla="*/ 9117689 w 9117690"/>
              <a:gd name="connsiteY156" fmla="*/ 353297 h 5941133"/>
              <a:gd name="connsiteX157" fmla="*/ 9117689 w 9117690"/>
              <a:gd name="connsiteY157" fmla="*/ 556639 h 5941133"/>
              <a:gd name="connsiteX158" fmla="*/ 9117690 w 9117690"/>
              <a:gd name="connsiteY158" fmla="*/ 556644 h 5941133"/>
              <a:gd name="connsiteX159" fmla="*/ 9117689 w 9117690"/>
              <a:gd name="connsiteY159" fmla="*/ 3074645 h 5941133"/>
              <a:gd name="connsiteX160" fmla="*/ 9038886 w 9117690"/>
              <a:gd name="connsiteY160" fmla="*/ 3193531 h 5941133"/>
              <a:gd name="connsiteX161" fmla="*/ 8990816 w 9117690"/>
              <a:gd name="connsiteY161" fmla="*/ 3203235 h 5941133"/>
              <a:gd name="connsiteX162" fmla="*/ 8990816 w 9117690"/>
              <a:gd name="connsiteY162" fmla="*/ 3203973 h 5941133"/>
              <a:gd name="connsiteX163" fmla="*/ 8967336 w 9117690"/>
              <a:gd name="connsiteY163" fmla="*/ 3206340 h 5941133"/>
              <a:gd name="connsiteX164" fmla="*/ 8890272 w 9117690"/>
              <a:gd name="connsiteY164" fmla="*/ 3252784 h 5941133"/>
              <a:gd name="connsiteX165" fmla="*/ 8869107 w 9117690"/>
              <a:gd name="connsiteY165" fmla="*/ 3289675 h 5941133"/>
              <a:gd name="connsiteX166" fmla="*/ 8869107 w 9117690"/>
              <a:gd name="connsiteY166" fmla="*/ 3352989 h 5941133"/>
              <a:gd name="connsiteX167" fmla="*/ 8790304 w 9117690"/>
              <a:gd name="connsiteY167" fmla="*/ 3471877 h 5941133"/>
              <a:gd name="connsiteX168" fmla="*/ 8742234 w 9117690"/>
              <a:gd name="connsiteY168" fmla="*/ 3481581 h 5941133"/>
              <a:gd name="connsiteX169" fmla="*/ 8742234 w 9117690"/>
              <a:gd name="connsiteY169" fmla="*/ 3482319 h 5941133"/>
              <a:gd name="connsiteX170" fmla="*/ 8718754 w 9117690"/>
              <a:gd name="connsiteY170" fmla="*/ 3484686 h 5941133"/>
              <a:gd name="connsiteX171" fmla="*/ 8619025 w 9117690"/>
              <a:gd name="connsiteY171" fmla="*/ 3570635 h 5941133"/>
              <a:gd name="connsiteX172" fmla="*/ 8619005 w 9117690"/>
              <a:gd name="connsiteY172" fmla="*/ 3570748 h 5941133"/>
              <a:gd name="connsiteX173" fmla="*/ 8619005 w 9117690"/>
              <a:gd name="connsiteY173" fmla="*/ 4130541 h 5941133"/>
              <a:gd name="connsiteX174" fmla="*/ 8540202 w 9117690"/>
              <a:gd name="connsiteY174" fmla="*/ 4249429 h 5941133"/>
              <a:gd name="connsiteX175" fmla="*/ 8492132 w 9117690"/>
              <a:gd name="connsiteY175" fmla="*/ 4259133 h 5941133"/>
              <a:gd name="connsiteX176" fmla="*/ 8492132 w 9117690"/>
              <a:gd name="connsiteY176" fmla="*/ 4259871 h 5941133"/>
              <a:gd name="connsiteX177" fmla="*/ 8468652 w 9117690"/>
              <a:gd name="connsiteY177" fmla="*/ 4262238 h 5941133"/>
              <a:gd name="connsiteX178" fmla="*/ 8368923 w 9117690"/>
              <a:gd name="connsiteY178" fmla="*/ 4348187 h 5941133"/>
              <a:gd name="connsiteX179" fmla="*/ 8368672 w 9117690"/>
              <a:gd name="connsiteY179" fmla="*/ 4349610 h 5941133"/>
              <a:gd name="connsiteX180" fmla="*/ 8368672 w 9117690"/>
              <a:gd name="connsiteY180" fmla="*/ 4617935 h 5941133"/>
              <a:gd name="connsiteX181" fmla="*/ 8239645 w 9117690"/>
              <a:gd name="connsiteY181" fmla="*/ 4746962 h 5941133"/>
              <a:gd name="connsiteX182" fmla="*/ 8239646 w 9117690"/>
              <a:gd name="connsiteY182" fmla="*/ 4746961 h 5941133"/>
              <a:gd name="connsiteX183" fmla="*/ 8110619 w 9117690"/>
              <a:gd name="connsiteY183" fmla="*/ 4617934 h 5941133"/>
              <a:gd name="connsiteX184" fmla="*/ 8110619 w 9117690"/>
              <a:gd name="connsiteY184" fmla="*/ 4337914 h 5941133"/>
              <a:gd name="connsiteX185" fmla="*/ 8108616 w 9117690"/>
              <a:gd name="connsiteY185" fmla="*/ 4326564 h 5941133"/>
              <a:gd name="connsiteX186" fmla="*/ 8008887 w 9117690"/>
              <a:gd name="connsiteY186" fmla="*/ 4240615 h 5941133"/>
              <a:gd name="connsiteX187" fmla="*/ 7985407 w 9117690"/>
              <a:gd name="connsiteY187" fmla="*/ 4238248 h 5941133"/>
              <a:gd name="connsiteX188" fmla="*/ 7985407 w 9117690"/>
              <a:gd name="connsiteY188" fmla="*/ 4237510 h 5941133"/>
              <a:gd name="connsiteX189" fmla="*/ 7937337 w 9117690"/>
              <a:gd name="connsiteY189" fmla="*/ 4227806 h 5941133"/>
              <a:gd name="connsiteX190" fmla="*/ 7858534 w 9117690"/>
              <a:gd name="connsiteY190" fmla="*/ 4108918 h 5941133"/>
              <a:gd name="connsiteX191" fmla="*/ 7858534 w 9117690"/>
              <a:gd name="connsiteY191" fmla="*/ 4018788 h 5941133"/>
              <a:gd name="connsiteX192" fmla="*/ 7850145 w 9117690"/>
              <a:gd name="connsiteY192" fmla="*/ 3977238 h 5941133"/>
              <a:gd name="connsiteX193" fmla="*/ 7731258 w 9117690"/>
              <a:gd name="connsiteY193" fmla="*/ 3898434 h 5941133"/>
              <a:gd name="connsiteX194" fmla="*/ 7612370 w 9117690"/>
              <a:gd name="connsiteY194" fmla="*/ 3977238 h 5941133"/>
              <a:gd name="connsiteX195" fmla="*/ 7610181 w 9117690"/>
              <a:gd name="connsiteY195" fmla="*/ 3988083 h 5941133"/>
              <a:gd name="connsiteX196" fmla="*/ 7610181 w 9117690"/>
              <a:gd name="connsiteY196" fmla="*/ 4228952 h 5941133"/>
              <a:gd name="connsiteX197" fmla="*/ 7531378 w 9117690"/>
              <a:gd name="connsiteY197" fmla="*/ 4347840 h 5941133"/>
              <a:gd name="connsiteX198" fmla="*/ 7483308 w 9117690"/>
              <a:gd name="connsiteY198" fmla="*/ 4357544 h 5941133"/>
              <a:gd name="connsiteX199" fmla="*/ 7483308 w 9117690"/>
              <a:gd name="connsiteY199" fmla="*/ 4358282 h 5941133"/>
              <a:gd name="connsiteX200" fmla="*/ 7459828 w 9117690"/>
              <a:gd name="connsiteY200" fmla="*/ 4360649 h 5941133"/>
              <a:gd name="connsiteX201" fmla="*/ 7360099 w 9117690"/>
              <a:gd name="connsiteY201" fmla="*/ 4446598 h 5941133"/>
              <a:gd name="connsiteX202" fmla="*/ 7359847 w 9117690"/>
              <a:gd name="connsiteY202" fmla="*/ 4448027 h 5941133"/>
              <a:gd name="connsiteX203" fmla="*/ 7359847 w 9117690"/>
              <a:gd name="connsiteY203" fmla="*/ 4552668 h 5941133"/>
              <a:gd name="connsiteX204" fmla="*/ 7230820 w 9117690"/>
              <a:gd name="connsiteY204" fmla="*/ 4681695 h 5941133"/>
              <a:gd name="connsiteX205" fmla="*/ 7230821 w 9117690"/>
              <a:gd name="connsiteY205" fmla="*/ 4681694 h 5941133"/>
              <a:gd name="connsiteX206" fmla="*/ 7101794 w 9117690"/>
              <a:gd name="connsiteY206" fmla="*/ 4552667 h 5941133"/>
              <a:gd name="connsiteX207" fmla="*/ 7101794 w 9117690"/>
              <a:gd name="connsiteY207" fmla="*/ 2721348 h 5941133"/>
              <a:gd name="connsiteX208" fmla="*/ 7101793 w 9117690"/>
              <a:gd name="connsiteY208" fmla="*/ 4569190 h 5941133"/>
              <a:gd name="connsiteX209" fmla="*/ 7091655 w 9117690"/>
              <a:gd name="connsiteY209" fmla="*/ 4518971 h 5941133"/>
              <a:gd name="connsiteX210" fmla="*/ 6972767 w 9117690"/>
              <a:gd name="connsiteY210" fmla="*/ 4440167 h 5941133"/>
              <a:gd name="connsiteX211" fmla="*/ 6853880 w 9117690"/>
              <a:gd name="connsiteY211" fmla="*/ 4518971 h 5941133"/>
              <a:gd name="connsiteX212" fmla="*/ 6844116 w 9117690"/>
              <a:gd name="connsiteY212" fmla="*/ 4567331 h 5941133"/>
              <a:gd name="connsiteX213" fmla="*/ 6844116 w 9117690"/>
              <a:gd name="connsiteY213" fmla="*/ 5153733 h 5941133"/>
              <a:gd name="connsiteX214" fmla="*/ 6715089 w 9117690"/>
              <a:gd name="connsiteY214" fmla="*/ 5282760 h 5941133"/>
              <a:gd name="connsiteX215" fmla="*/ 6715090 w 9117690"/>
              <a:gd name="connsiteY215" fmla="*/ 5282759 h 5941133"/>
              <a:gd name="connsiteX216" fmla="*/ 6586063 w 9117690"/>
              <a:gd name="connsiteY216" fmla="*/ 5153732 h 5941133"/>
              <a:gd name="connsiteX217" fmla="*/ 6586063 w 9117690"/>
              <a:gd name="connsiteY217" fmla="*/ 2721348 h 5941133"/>
              <a:gd name="connsiteX218" fmla="*/ 6586062 w 9117690"/>
              <a:gd name="connsiteY218" fmla="*/ 4256770 h 5941133"/>
              <a:gd name="connsiteX219" fmla="*/ 6575924 w 9117690"/>
              <a:gd name="connsiteY219" fmla="*/ 4206551 h 5941133"/>
              <a:gd name="connsiteX220" fmla="*/ 6457036 w 9117690"/>
              <a:gd name="connsiteY220" fmla="*/ 4127747 h 5941133"/>
              <a:gd name="connsiteX221" fmla="*/ 6338149 w 9117690"/>
              <a:gd name="connsiteY221" fmla="*/ 4206551 h 5941133"/>
              <a:gd name="connsiteX222" fmla="*/ 6334551 w 9117690"/>
              <a:gd name="connsiteY222" fmla="*/ 4224370 h 5941133"/>
              <a:gd name="connsiteX223" fmla="*/ 6334551 w 9117690"/>
              <a:gd name="connsiteY223" fmla="*/ 4533316 h 5941133"/>
              <a:gd name="connsiteX224" fmla="*/ 6205524 w 9117690"/>
              <a:gd name="connsiteY224" fmla="*/ 4662343 h 5941133"/>
              <a:gd name="connsiteX225" fmla="*/ 6205525 w 9117690"/>
              <a:gd name="connsiteY225" fmla="*/ 4662342 h 5941133"/>
              <a:gd name="connsiteX226" fmla="*/ 6076498 w 9117690"/>
              <a:gd name="connsiteY226" fmla="*/ 4533315 h 5941133"/>
              <a:gd name="connsiteX227" fmla="*/ 6076498 w 9117690"/>
              <a:gd name="connsiteY227" fmla="*/ 4486577 h 5941133"/>
              <a:gd name="connsiteX228" fmla="*/ 6057828 w 9117690"/>
              <a:gd name="connsiteY228" fmla="*/ 4454035 h 5941133"/>
              <a:gd name="connsiteX229" fmla="*/ 5980764 w 9117690"/>
              <a:gd name="connsiteY229" fmla="*/ 4407591 h 5941133"/>
              <a:gd name="connsiteX230" fmla="*/ 5957284 w 9117690"/>
              <a:gd name="connsiteY230" fmla="*/ 4405224 h 5941133"/>
              <a:gd name="connsiteX231" fmla="*/ 5957284 w 9117690"/>
              <a:gd name="connsiteY231" fmla="*/ 4404486 h 5941133"/>
              <a:gd name="connsiteX232" fmla="*/ 5909214 w 9117690"/>
              <a:gd name="connsiteY232" fmla="*/ 4394782 h 5941133"/>
              <a:gd name="connsiteX233" fmla="*/ 5830411 w 9117690"/>
              <a:gd name="connsiteY233" fmla="*/ 4275894 h 5941133"/>
              <a:gd name="connsiteX234" fmla="*/ 5830411 w 9117690"/>
              <a:gd name="connsiteY234" fmla="*/ 4161910 h 5941133"/>
              <a:gd name="connsiteX235" fmla="*/ 5822022 w 9117690"/>
              <a:gd name="connsiteY235" fmla="*/ 4120360 h 5941133"/>
              <a:gd name="connsiteX236" fmla="*/ 5703135 w 9117690"/>
              <a:gd name="connsiteY236" fmla="*/ 4041556 h 5941133"/>
              <a:gd name="connsiteX237" fmla="*/ 5584247 w 9117690"/>
              <a:gd name="connsiteY237" fmla="*/ 4120360 h 5941133"/>
              <a:gd name="connsiteX238" fmla="*/ 5582058 w 9117690"/>
              <a:gd name="connsiteY238" fmla="*/ 4131204 h 5941133"/>
              <a:gd name="connsiteX239" fmla="*/ 5582058 w 9117690"/>
              <a:gd name="connsiteY239" fmla="*/ 4284608 h 5941133"/>
              <a:gd name="connsiteX240" fmla="*/ 5503255 w 9117690"/>
              <a:gd name="connsiteY240" fmla="*/ 4403496 h 5941133"/>
              <a:gd name="connsiteX241" fmla="*/ 5455185 w 9117690"/>
              <a:gd name="connsiteY241" fmla="*/ 4413200 h 5941133"/>
              <a:gd name="connsiteX242" fmla="*/ 5455185 w 9117690"/>
              <a:gd name="connsiteY242" fmla="*/ 4413938 h 5941133"/>
              <a:gd name="connsiteX243" fmla="*/ 5431705 w 9117690"/>
              <a:gd name="connsiteY243" fmla="*/ 4416305 h 5941133"/>
              <a:gd name="connsiteX244" fmla="*/ 5331976 w 9117690"/>
              <a:gd name="connsiteY244" fmla="*/ 4502254 h 5941133"/>
              <a:gd name="connsiteX245" fmla="*/ 5329772 w 9117690"/>
              <a:gd name="connsiteY245" fmla="*/ 4514744 h 5941133"/>
              <a:gd name="connsiteX246" fmla="*/ 5329772 w 9117690"/>
              <a:gd name="connsiteY246" fmla="*/ 4648652 h 5941133"/>
              <a:gd name="connsiteX247" fmla="*/ 5200745 w 9117690"/>
              <a:gd name="connsiteY247" fmla="*/ 4777679 h 5941133"/>
              <a:gd name="connsiteX248" fmla="*/ 5200746 w 9117690"/>
              <a:gd name="connsiteY248" fmla="*/ 4777678 h 5941133"/>
              <a:gd name="connsiteX249" fmla="*/ 5071719 w 9117690"/>
              <a:gd name="connsiteY249" fmla="*/ 4648651 h 5941133"/>
              <a:gd name="connsiteX250" fmla="*/ 5071719 w 9117690"/>
              <a:gd name="connsiteY250" fmla="*/ 4283397 h 5941133"/>
              <a:gd name="connsiteX251" fmla="*/ 5069515 w 9117690"/>
              <a:gd name="connsiteY251" fmla="*/ 4270907 h 5941133"/>
              <a:gd name="connsiteX252" fmla="*/ 4969786 w 9117690"/>
              <a:gd name="connsiteY252" fmla="*/ 4184958 h 5941133"/>
              <a:gd name="connsiteX253" fmla="*/ 4946306 w 9117690"/>
              <a:gd name="connsiteY253" fmla="*/ 4182591 h 5941133"/>
              <a:gd name="connsiteX254" fmla="*/ 4946306 w 9117690"/>
              <a:gd name="connsiteY254" fmla="*/ 4181853 h 5941133"/>
              <a:gd name="connsiteX255" fmla="*/ 4898236 w 9117690"/>
              <a:gd name="connsiteY255" fmla="*/ 4172149 h 5941133"/>
              <a:gd name="connsiteX256" fmla="*/ 4819433 w 9117690"/>
              <a:gd name="connsiteY256" fmla="*/ 4053261 h 5941133"/>
              <a:gd name="connsiteX257" fmla="*/ 4819433 w 9117690"/>
              <a:gd name="connsiteY257" fmla="*/ 3676885 h 5941133"/>
              <a:gd name="connsiteX258" fmla="*/ 4811044 w 9117690"/>
              <a:gd name="connsiteY258" fmla="*/ 3635336 h 5941133"/>
              <a:gd name="connsiteX259" fmla="*/ 4692157 w 9117690"/>
              <a:gd name="connsiteY259" fmla="*/ 3556532 h 5941133"/>
              <a:gd name="connsiteX260" fmla="*/ 4563130 w 9117690"/>
              <a:gd name="connsiteY260" fmla="*/ 3685559 h 5941133"/>
              <a:gd name="connsiteX261" fmla="*/ 4563130 w 9117690"/>
              <a:gd name="connsiteY261" fmla="*/ 2721348 h 5941133"/>
              <a:gd name="connsiteX262" fmla="*/ 4563015 w 9117690"/>
              <a:gd name="connsiteY262" fmla="*/ 2721348 h 5941133"/>
              <a:gd name="connsiteX263" fmla="*/ 4563014 w 9117690"/>
              <a:gd name="connsiteY263" fmla="*/ 3989312 h 5941133"/>
              <a:gd name="connsiteX264" fmla="*/ 4484211 w 9117690"/>
              <a:gd name="connsiteY264" fmla="*/ 4108200 h 5941133"/>
              <a:gd name="connsiteX265" fmla="*/ 4436141 w 9117690"/>
              <a:gd name="connsiteY265" fmla="*/ 4117904 h 5941133"/>
              <a:gd name="connsiteX266" fmla="*/ 4436141 w 9117690"/>
              <a:gd name="connsiteY266" fmla="*/ 4118642 h 5941133"/>
              <a:gd name="connsiteX267" fmla="*/ 4412661 w 9117690"/>
              <a:gd name="connsiteY267" fmla="*/ 4121009 h 5941133"/>
              <a:gd name="connsiteX268" fmla="*/ 4335596 w 9117690"/>
              <a:gd name="connsiteY268" fmla="*/ 4167453 h 5941133"/>
              <a:gd name="connsiteX269" fmla="*/ 4314689 w 9117690"/>
              <a:gd name="connsiteY269" fmla="*/ 4203896 h 5941133"/>
              <a:gd name="connsiteX270" fmla="*/ 4314689 w 9117690"/>
              <a:gd name="connsiteY270" fmla="*/ 4339508 h 5941133"/>
              <a:gd name="connsiteX271" fmla="*/ 4235886 w 9117690"/>
              <a:gd name="connsiteY271" fmla="*/ 4458396 h 5941133"/>
              <a:gd name="connsiteX272" fmla="*/ 4187818 w 9117690"/>
              <a:gd name="connsiteY272" fmla="*/ 4468100 h 5941133"/>
              <a:gd name="connsiteX273" fmla="*/ 4187818 w 9117690"/>
              <a:gd name="connsiteY273" fmla="*/ 4468838 h 5941133"/>
              <a:gd name="connsiteX274" fmla="*/ 4164338 w 9117690"/>
              <a:gd name="connsiteY274" fmla="*/ 4471205 h 5941133"/>
              <a:gd name="connsiteX275" fmla="*/ 4087274 w 9117690"/>
              <a:gd name="connsiteY275" fmla="*/ 4517649 h 5941133"/>
              <a:gd name="connsiteX276" fmla="*/ 4066135 w 9117690"/>
              <a:gd name="connsiteY276" fmla="*/ 4554495 h 5941133"/>
              <a:gd name="connsiteX277" fmla="*/ 4066135 w 9117690"/>
              <a:gd name="connsiteY277" fmla="*/ 4712264 h 5941133"/>
              <a:gd name="connsiteX278" fmla="*/ 3937109 w 9117690"/>
              <a:gd name="connsiteY278" fmla="*/ 4841291 h 5941133"/>
              <a:gd name="connsiteX279" fmla="*/ 3937109 w 9117690"/>
              <a:gd name="connsiteY279" fmla="*/ 4841290 h 5941133"/>
              <a:gd name="connsiteX280" fmla="*/ 3808082 w 9117690"/>
              <a:gd name="connsiteY280" fmla="*/ 4712263 h 5941133"/>
              <a:gd name="connsiteX281" fmla="*/ 3808082 w 9117690"/>
              <a:gd name="connsiteY281" fmla="*/ 4219518 h 5941133"/>
              <a:gd name="connsiteX282" fmla="*/ 3799694 w 9117690"/>
              <a:gd name="connsiteY282" fmla="*/ 4177968 h 5941133"/>
              <a:gd name="connsiteX283" fmla="*/ 3680807 w 9117690"/>
              <a:gd name="connsiteY283" fmla="*/ 4099164 h 5941133"/>
              <a:gd name="connsiteX284" fmla="*/ 3561920 w 9117690"/>
              <a:gd name="connsiteY284" fmla="*/ 4177968 h 5941133"/>
              <a:gd name="connsiteX285" fmla="*/ 3561433 w 9117690"/>
              <a:gd name="connsiteY285" fmla="*/ 4180378 h 5941133"/>
              <a:gd name="connsiteX286" fmla="*/ 3561433 w 9117690"/>
              <a:gd name="connsiteY286" fmla="*/ 4435519 h 5941133"/>
              <a:gd name="connsiteX287" fmla="*/ 3482629 w 9117690"/>
              <a:gd name="connsiteY287" fmla="*/ 4554407 h 5941133"/>
              <a:gd name="connsiteX288" fmla="*/ 3438829 w 9117690"/>
              <a:gd name="connsiteY288" fmla="*/ 4563249 h 5941133"/>
              <a:gd name="connsiteX289" fmla="*/ 3438829 w 9117690"/>
              <a:gd name="connsiteY289" fmla="*/ 4564615 h 5941133"/>
              <a:gd name="connsiteX290" fmla="*/ 3415349 w 9117690"/>
              <a:gd name="connsiteY290" fmla="*/ 4566982 h 5941133"/>
              <a:gd name="connsiteX291" fmla="*/ 3315620 w 9117690"/>
              <a:gd name="connsiteY291" fmla="*/ 4652931 h 5941133"/>
              <a:gd name="connsiteX292" fmla="*/ 3307419 w 9117690"/>
              <a:gd name="connsiteY292" fmla="*/ 4699402 h 5941133"/>
              <a:gd name="connsiteX293" fmla="*/ 3307419 w 9117690"/>
              <a:gd name="connsiteY293" fmla="*/ 5166571 h 5941133"/>
              <a:gd name="connsiteX294" fmla="*/ 3178392 w 9117690"/>
              <a:gd name="connsiteY294" fmla="*/ 5295598 h 5941133"/>
              <a:gd name="connsiteX295" fmla="*/ 3178393 w 9117690"/>
              <a:gd name="connsiteY295" fmla="*/ 5295599 h 5941133"/>
              <a:gd name="connsiteX296" fmla="*/ 3049366 w 9117690"/>
              <a:gd name="connsiteY296" fmla="*/ 5166572 h 5941133"/>
              <a:gd name="connsiteX297" fmla="*/ 3049366 w 9117690"/>
              <a:gd name="connsiteY297" fmla="*/ 4514427 h 5941133"/>
              <a:gd name="connsiteX298" fmla="*/ 3033349 w 9117690"/>
              <a:gd name="connsiteY298" fmla="*/ 4488028 h 5941133"/>
              <a:gd name="connsiteX299" fmla="*/ 2933786 w 9117690"/>
              <a:gd name="connsiteY299" fmla="*/ 4441074 h 5941133"/>
              <a:gd name="connsiteX300" fmla="*/ 2814899 w 9117690"/>
              <a:gd name="connsiteY300" fmla="*/ 4519878 h 5941133"/>
              <a:gd name="connsiteX301" fmla="*/ 2812443 w 9117690"/>
              <a:gd name="connsiteY301" fmla="*/ 4532038 h 5941133"/>
              <a:gd name="connsiteX302" fmla="*/ 2812443 w 9117690"/>
              <a:gd name="connsiteY302" fmla="*/ 5039760 h 5941133"/>
              <a:gd name="connsiteX303" fmla="*/ 2683416 w 9117690"/>
              <a:gd name="connsiteY303" fmla="*/ 5168787 h 5941133"/>
              <a:gd name="connsiteX304" fmla="*/ 2683417 w 9117690"/>
              <a:gd name="connsiteY304" fmla="*/ 5168786 h 5941133"/>
              <a:gd name="connsiteX305" fmla="*/ 2554391 w 9117690"/>
              <a:gd name="connsiteY305" fmla="*/ 5039759 h 5941133"/>
              <a:gd name="connsiteX306" fmla="*/ 2554391 w 9117690"/>
              <a:gd name="connsiteY306" fmla="*/ 2721348 h 5941133"/>
              <a:gd name="connsiteX307" fmla="*/ 2554390 w 9117690"/>
              <a:gd name="connsiteY307" fmla="*/ 2721348 h 5941133"/>
              <a:gd name="connsiteX308" fmla="*/ 2554389 w 9117690"/>
              <a:gd name="connsiteY308" fmla="*/ 5014630 h 5941133"/>
              <a:gd name="connsiteX309" fmla="*/ 2544250 w 9117690"/>
              <a:gd name="connsiteY309" fmla="*/ 4964412 h 5941133"/>
              <a:gd name="connsiteX310" fmla="*/ 2425363 w 9117690"/>
              <a:gd name="connsiteY310" fmla="*/ 4885608 h 5941133"/>
              <a:gd name="connsiteX311" fmla="*/ 2296336 w 9117690"/>
              <a:gd name="connsiteY311" fmla="*/ 5014635 h 5941133"/>
              <a:gd name="connsiteX312" fmla="*/ 2296336 w 9117690"/>
              <a:gd name="connsiteY312" fmla="*/ 5812106 h 5941133"/>
              <a:gd name="connsiteX313" fmla="*/ 2167309 w 9117690"/>
              <a:gd name="connsiteY313" fmla="*/ 5941133 h 5941133"/>
              <a:gd name="connsiteX314" fmla="*/ 2167310 w 9117690"/>
              <a:gd name="connsiteY314" fmla="*/ 5941132 h 5941133"/>
              <a:gd name="connsiteX315" fmla="*/ 2038282 w 9117690"/>
              <a:gd name="connsiteY315" fmla="*/ 5812105 h 5941133"/>
              <a:gd name="connsiteX316" fmla="*/ 2038282 w 9117690"/>
              <a:gd name="connsiteY316" fmla="*/ 3090757 h 5941133"/>
              <a:gd name="connsiteX317" fmla="*/ 2167310 w 9117690"/>
              <a:gd name="connsiteY317" fmla="*/ 3219784 h 5941133"/>
              <a:gd name="connsiteX318" fmla="*/ 2167309 w 9117690"/>
              <a:gd name="connsiteY318" fmla="*/ 3219785 h 5941133"/>
              <a:gd name="connsiteX319" fmla="*/ 2296336 w 9117690"/>
              <a:gd name="connsiteY319" fmla="*/ 3090758 h 5941133"/>
              <a:gd name="connsiteX320" fmla="*/ 2296336 w 9117690"/>
              <a:gd name="connsiteY320" fmla="*/ 2293287 h 5941133"/>
              <a:gd name="connsiteX321" fmla="*/ 2425363 w 9117690"/>
              <a:gd name="connsiteY321" fmla="*/ 2164260 h 5941133"/>
              <a:gd name="connsiteX322" fmla="*/ 2544250 w 9117690"/>
              <a:gd name="connsiteY322" fmla="*/ 2243064 h 5941133"/>
              <a:gd name="connsiteX323" fmla="*/ 2554389 w 9117690"/>
              <a:gd name="connsiteY323" fmla="*/ 2293282 h 5941133"/>
              <a:gd name="connsiteX324" fmla="*/ 2554390 w 9117690"/>
              <a:gd name="connsiteY324" fmla="*/ 0 h 5941133"/>
              <a:gd name="connsiteX325" fmla="*/ 0 w 9117690"/>
              <a:gd name="connsiteY325" fmla="*/ 0 h 5941133"/>
              <a:gd name="connsiteX326" fmla="*/ 1 w 9117690"/>
              <a:gd name="connsiteY326" fmla="*/ 0 h 5941133"/>
              <a:gd name="connsiteX327" fmla="*/ 1 w 9117690"/>
              <a:gd name="connsiteY327" fmla="*/ 2022823 h 5941133"/>
              <a:gd name="connsiteX328" fmla="*/ 129028 w 9117690"/>
              <a:gd name="connsiteY328" fmla="*/ 2151850 h 5941133"/>
              <a:gd name="connsiteX329" fmla="*/ 129027 w 9117690"/>
              <a:gd name="connsiteY329" fmla="*/ 2151851 h 5941133"/>
              <a:gd name="connsiteX330" fmla="*/ 258054 w 9117690"/>
              <a:gd name="connsiteY330" fmla="*/ 2022824 h 5941133"/>
              <a:gd name="connsiteX331" fmla="*/ 258054 w 9117690"/>
              <a:gd name="connsiteY331" fmla="*/ 1933906 h 5941133"/>
              <a:gd name="connsiteX332" fmla="*/ 261652 w 9117690"/>
              <a:gd name="connsiteY332" fmla="*/ 1916087 h 5941133"/>
              <a:gd name="connsiteX333" fmla="*/ 380539 w 9117690"/>
              <a:gd name="connsiteY333" fmla="*/ 1837283 h 5941133"/>
              <a:gd name="connsiteX334" fmla="*/ 499427 w 9117690"/>
              <a:gd name="connsiteY334" fmla="*/ 1916087 h 5941133"/>
              <a:gd name="connsiteX335" fmla="*/ 509565 w 9117690"/>
              <a:gd name="connsiteY335" fmla="*/ 1966306 h 5941133"/>
              <a:gd name="connsiteX336" fmla="*/ 509566 w 9117690"/>
              <a:gd name="connsiteY336" fmla="*/ 2560326 h 5941133"/>
              <a:gd name="connsiteX337" fmla="*/ 638593 w 9117690"/>
              <a:gd name="connsiteY337" fmla="*/ 2689353 h 5941133"/>
              <a:gd name="connsiteX338" fmla="*/ 638592 w 9117690"/>
              <a:gd name="connsiteY338" fmla="*/ 2689354 h 5941133"/>
              <a:gd name="connsiteX339" fmla="*/ 767619 w 9117690"/>
              <a:gd name="connsiteY339" fmla="*/ 2560327 h 5941133"/>
              <a:gd name="connsiteX340" fmla="*/ 767619 w 9117690"/>
              <a:gd name="connsiteY340" fmla="*/ 2474988 h 5941133"/>
              <a:gd name="connsiteX341" fmla="*/ 777383 w 9117690"/>
              <a:gd name="connsiteY341" fmla="*/ 2426627 h 5941133"/>
              <a:gd name="connsiteX342" fmla="*/ 896270 w 9117690"/>
              <a:gd name="connsiteY342" fmla="*/ 2347823 h 5941133"/>
              <a:gd name="connsiteX343" fmla="*/ 1015158 w 9117690"/>
              <a:gd name="connsiteY343" fmla="*/ 2426627 h 5941133"/>
              <a:gd name="connsiteX344" fmla="*/ 1025296 w 9117690"/>
              <a:gd name="connsiteY344" fmla="*/ 2476846 h 5941133"/>
              <a:gd name="connsiteX345" fmla="*/ 1025297 w 9117690"/>
              <a:gd name="connsiteY345" fmla="*/ 2460323 h 5941133"/>
              <a:gd name="connsiteX346" fmla="*/ 1154325 w 9117690"/>
              <a:gd name="connsiteY346" fmla="*/ 2589350 h 5941133"/>
              <a:gd name="connsiteX347" fmla="*/ 1154325 w 9117690"/>
              <a:gd name="connsiteY347" fmla="*/ 2589351 h 5941133"/>
              <a:gd name="connsiteX348" fmla="*/ 1283351 w 9117690"/>
              <a:gd name="connsiteY348" fmla="*/ 2460324 h 5941133"/>
              <a:gd name="connsiteX349" fmla="*/ 1283351 w 9117690"/>
              <a:gd name="connsiteY349" fmla="*/ 2199627 h 5941133"/>
              <a:gd name="connsiteX350" fmla="*/ 1284065 w 9117690"/>
              <a:gd name="connsiteY350" fmla="*/ 2196094 h 5941133"/>
              <a:gd name="connsiteX351" fmla="*/ 1402953 w 9117690"/>
              <a:gd name="connsiteY351" fmla="*/ 2117290 h 5941133"/>
              <a:gd name="connsiteX352" fmla="*/ 1521839 w 9117690"/>
              <a:gd name="connsiteY352" fmla="*/ 2196094 h 5941133"/>
              <a:gd name="connsiteX353" fmla="*/ 1522552 w 9117690"/>
              <a:gd name="connsiteY353" fmla="*/ 2199625 h 5941133"/>
              <a:gd name="connsiteX354" fmla="*/ 1522552 w 9117690"/>
              <a:gd name="connsiteY354" fmla="*/ 2372515 h 5941133"/>
              <a:gd name="connsiteX355" fmla="*/ 1651578 w 9117690"/>
              <a:gd name="connsiteY355" fmla="*/ 2501542 h 5941133"/>
              <a:gd name="connsiteX356" fmla="*/ 1651577 w 9117690"/>
              <a:gd name="connsiteY356" fmla="*/ 2501543 h 5941133"/>
              <a:gd name="connsiteX357" fmla="*/ 1780604 w 9117690"/>
              <a:gd name="connsiteY357" fmla="*/ 2372516 h 5941133"/>
              <a:gd name="connsiteX358" fmla="*/ 1780604 w 9117690"/>
              <a:gd name="connsiteY358" fmla="*/ 2041714 h 5941133"/>
              <a:gd name="connsiteX359" fmla="*/ 1790368 w 9117690"/>
              <a:gd name="connsiteY359" fmla="*/ 1993354 h 5941133"/>
              <a:gd name="connsiteX360" fmla="*/ 1909255 w 9117690"/>
              <a:gd name="connsiteY360" fmla="*/ 1914550 h 5941133"/>
              <a:gd name="connsiteX361" fmla="*/ 2028143 w 9117690"/>
              <a:gd name="connsiteY361" fmla="*/ 1993354 h 5941133"/>
              <a:gd name="connsiteX362" fmla="*/ 2038281 w 9117690"/>
              <a:gd name="connsiteY362" fmla="*/ 2043573 h 5941133"/>
              <a:gd name="connsiteX363" fmla="*/ 2038282 w 9117690"/>
              <a:gd name="connsiteY363" fmla="*/ 2721348 h 5941133"/>
              <a:gd name="connsiteX364" fmla="*/ 2038281 w 9117690"/>
              <a:gd name="connsiteY364" fmla="*/ 4764921 h 5941133"/>
              <a:gd name="connsiteX365" fmla="*/ 2028143 w 9117690"/>
              <a:gd name="connsiteY365" fmla="*/ 4714702 h 5941133"/>
              <a:gd name="connsiteX366" fmla="*/ 1909255 w 9117690"/>
              <a:gd name="connsiteY366" fmla="*/ 4635898 h 5941133"/>
              <a:gd name="connsiteX367" fmla="*/ 1790368 w 9117690"/>
              <a:gd name="connsiteY367" fmla="*/ 4714702 h 5941133"/>
              <a:gd name="connsiteX368" fmla="*/ 1780604 w 9117690"/>
              <a:gd name="connsiteY368" fmla="*/ 4763062 h 5941133"/>
              <a:gd name="connsiteX369" fmla="*/ 1780604 w 9117690"/>
              <a:gd name="connsiteY369" fmla="*/ 5093864 h 5941133"/>
              <a:gd name="connsiteX370" fmla="*/ 1651577 w 9117690"/>
              <a:gd name="connsiteY370" fmla="*/ 5222891 h 5941133"/>
              <a:gd name="connsiteX371" fmla="*/ 1651578 w 9117690"/>
              <a:gd name="connsiteY371" fmla="*/ 5222890 h 5941133"/>
              <a:gd name="connsiteX372" fmla="*/ 1522552 w 9117690"/>
              <a:gd name="connsiteY372" fmla="*/ 5093863 h 5941133"/>
              <a:gd name="connsiteX373" fmla="*/ 1522552 w 9117690"/>
              <a:gd name="connsiteY373" fmla="*/ 4920973 h 5941133"/>
              <a:gd name="connsiteX374" fmla="*/ 1521839 w 9117690"/>
              <a:gd name="connsiteY374" fmla="*/ 4917442 h 5941133"/>
              <a:gd name="connsiteX375" fmla="*/ 1402953 w 9117690"/>
              <a:gd name="connsiteY375" fmla="*/ 4838638 h 5941133"/>
              <a:gd name="connsiteX376" fmla="*/ 1284065 w 9117690"/>
              <a:gd name="connsiteY376" fmla="*/ 4917442 h 5941133"/>
              <a:gd name="connsiteX377" fmla="*/ 1283351 w 9117690"/>
              <a:gd name="connsiteY377" fmla="*/ 4920975 h 5941133"/>
              <a:gd name="connsiteX378" fmla="*/ 1283351 w 9117690"/>
              <a:gd name="connsiteY378" fmla="*/ 5181672 h 5941133"/>
              <a:gd name="connsiteX379" fmla="*/ 1154325 w 9117690"/>
              <a:gd name="connsiteY379" fmla="*/ 5310699 h 5941133"/>
              <a:gd name="connsiteX380" fmla="*/ 1154325 w 9117690"/>
              <a:gd name="connsiteY380" fmla="*/ 5310698 h 5941133"/>
              <a:gd name="connsiteX381" fmla="*/ 1025297 w 9117690"/>
              <a:gd name="connsiteY381" fmla="*/ 5181671 h 5941133"/>
              <a:gd name="connsiteX382" fmla="*/ 1025297 w 9117690"/>
              <a:gd name="connsiteY382" fmla="*/ 2721348 h 5941133"/>
              <a:gd name="connsiteX383" fmla="*/ 1025296 w 9117690"/>
              <a:gd name="connsiteY383" fmla="*/ 5198194 h 5941133"/>
              <a:gd name="connsiteX384" fmla="*/ 1015158 w 9117690"/>
              <a:gd name="connsiteY384" fmla="*/ 5147975 h 5941133"/>
              <a:gd name="connsiteX385" fmla="*/ 896270 w 9117690"/>
              <a:gd name="connsiteY385" fmla="*/ 5069171 h 5941133"/>
              <a:gd name="connsiteX386" fmla="*/ 777383 w 9117690"/>
              <a:gd name="connsiteY386" fmla="*/ 5147975 h 5941133"/>
              <a:gd name="connsiteX387" fmla="*/ 767619 w 9117690"/>
              <a:gd name="connsiteY387" fmla="*/ 5196336 h 5941133"/>
              <a:gd name="connsiteX388" fmla="*/ 767619 w 9117690"/>
              <a:gd name="connsiteY388" fmla="*/ 5281675 h 5941133"/>
              <a:gd name="connsiteX389" fmla="*/ 638592 w 9117690"/>
              <a:gd name="connsiteY389" fmla="*/ 5410702 h 5941133"/>
              <a:gd name="connsiteX390" fmla="*/ 638593 w 9117690"/>
              <a:gd name="connsiteY390" fmla="*/ 5410701 h 5941133"/>
              <a:gd name="connsiteX391" fmla="*/ 509566 w 9117690"/>
              <a:gd name="connsiteY391" fmla="*/ 5281674 h 5941133"/>
              <a:gd name="connsiteX392" fmla="*/ 509566 w 9117690"/>
              <a:gd name="connsiteY392" fmla="*/ 2721348 h 5941133"/>
              <a:gd name="connsiteX393" fmla="*/ 509565 w 9117690"/>
              <a:gd name="connsiteY393" fmla="*/ 4687654 h 5941133"/>
              <a:gd name="connsiteX394" fmla="*/ 499427 w 9117690"/>
              <a:gd name="connsiteY394" fmla="*/ 4637435 h 5941133"/>
              <a:gd name="connsiteX395" fmla="*/ 380539 w 9117690"/>
              <a:gd name="connsiteY395" fmla="*/ 4558631 h 5941133"/>
              <a:gd name="connsiteX396" fmla="*/ 261652 w 9117690"/>
              <a:gd name="connsiteY396" fmla="*/ 4637435 h 5941133"/>
              <a:gd name="connsiteX397" fmla="*/ 258054 w 9117690"/>
              <a:gd name="connsiteY397" fmla="*/ 4655254 h 5941133"/>
              <a:gd name="connsiteX398" fmla="*/ 258054 w 9117690"/>
              <a:gd name="connsiteY398" fmla="*/ 4744172 h 5941133"/>
              <a:gd name="connsiteX399" fmla="*/ 129027 w 9117690"/>
              <a:gd name="connsiteY399" fmla="*/ 4873199 h 5941133"/>
              <a:gd name="connsiteX400" fmla="*/ 129028 w 9117690"/>
              <a:gd name="connsiteY400" fmla="*/ 4873198 h 5941133"/>
              <a:gd name="connsiteX401" fmla="*/ 1 w 9117690"/>
              <a:gd name="connsiteY401" fmla="*/ 4744171 h 5941133"/>
              <a:gd name="connsiteX402" fmla="*/ 1 w 9117690"/>
              <a:gd name="connsiteY402" fmla="*/ 2721348 h 5941133"/>
              <a:gd name="connsiteX403" fmla="*/ 0 w 9117690"/>
              <a:gd name="connsiteY403" fmla="*/ 2721348 h 5941133"/>
              <a:gd name="connsiteX404" fmla="*/ 0 w 9117690"/>
              <a:gd name="connsiteY404" fmla="*/ 0 h 5941133"/>
              <a:gd name="connsiteX0" fmla="*/ 3416214 w 9117690"/>
              <a:gd name="connsiteY0" fmla="*/ 4559607 h 5941139"/>
              <a:gd name="connsiteX1" fmla="*/ 3418663 w 9117690"/>
              <a:gd name="connsiteY1" fmla="*/ 4560441 h 5941139"/>
              <a:gd name="connsiteX2" fmla="*/ 3419057 w 9117690"/>
              <a:gd name="connsiteY2" fmla="*/ 4560475 h 5941139"/>
              <a:gd name="connsiteX3" fmla="*/ 3416214 w 9117690"/>
              <a:gd name="connsiteY3" fmla="*/ 4559607 h 5941139"/>
              <a:gd name="connsiteX4" fmla="*/ 3416214 w 9117690"/>
              <a:gd name="connsiteY4" fmla="*/ 1838259 h 5941139"/>
              <a:gd name="connsiteX5" fmla="*/ 3419057 w 9117690"/>
              <a:gd name="connsiteY5" fmla="*/ 1839127 h 5941139"/>
              <a:gd name="connsiteX6" fmla="*/ 3418663 w 9117690"/>
              <a:gd name="connsiteY6" fmla="*/ 1839093 h 5941139"/>
              <a:gd name="connsiteX7" fmla="*/ 3416214 w 9117690"/>
              <a:gd name="connsiteY7" fmla="*/ 1838259 h 5941139"/>
              <a:gd name="connsiteX8" fmla="*/ 2554389 w 9117690"/>
              <a:gd name="connsiteY8" fmla="*/ 2293288 h 5941139"/>
              <a:gd name="connsiteX9" fmla="*/ 2554391 w 9117690"/>
              <a:gd name="connsiteY9" fmla="*/ 6 h 5941139"/>
              <a:gd name="connsiteX10" fmla="*/ 2554391 w 9117690"/>
              <a:gd name="connsiteY10" fmla="*/ 2318417 h 5941139"/>
              <a:gd name="connsiteX11" fmla="*/ 2683417 w 9117690"/>
              <a:gd name="connsiteY11" fmla="*/ 2447444 h 5941139"/>
              <a:gd name="connsiteX12" fmla="*/ 2683416 w 9117690"/>
              <a:gd name="connsiteY12" fmla="*/ 2447445 h 5941139"/>
              <a:gd name="connsiteX13" fmla="*/ 2812443 w 9117690"/>
              <a:gd name="connsiteY13" fmla="*/ 2318418 h 5941139"/>
              <a:gd name="connsiteX14" fmla="*/ 2812443 w 9117690"/>
              <a:gd name="connsiteY14" fmla="*/ 1810696 h 5941139"/>
              <a:gd name="connsiteX15" fmla="*/ 2814899 w 9117690"/>
              <a:gd name="connsiteY15" fmla="*/ 1798536 h 5941139"/>
              <a:gd name="connsiteX16" fmla="*/ 2933786 w 9117690"/>
              <a:gd name="connsiteY16" fmla="*/ 1719732 h 5941139"/>
              <a:gd name="connsiteX17" fmla="*/ 3033349 w 9117690"/>
              <a:gd name="connsiteY17" fmla="*/ 1766686 h 5941139"/>
              <a:gd name="connsiteX18" fmla="*/ 3049366 w 9117690"/>
              <a:gd name="connsiteY18" fmla="*/ 1793085 h 5941139"/>
              <a:gd name="connsiteX19" fmla="*/ 3049366 w 9117690"/>
              <a:gd name="connsiteY19" fmla="*/ 2445230 h 5941139"/>
              <a:gd name="connsiteX20" fmla="*/ 3178393 w 9117690"/>
              <a:gd name="connsiteY20" fmla="*/ 2574257 h 5941139"/>
              <a:gd name="connsiteX21" fmla="*/ 3178392 w 9117690"/>
              <a:gd name="connsiteY21" fmla="*/ 2574256 h 5941139"/>
              <a:gd name="connsiteX22" fmla="*/ 3307419 w 9117690"/>
              <a:gd name="connsiteY22" fmla="*/ 2445229 h 5941139"/>
              <a:gd name="connsiteX23" fmla="*/ 3307419 w 9117690"/>
              <a:gd name="connsiteY23" fmla="*/ 1978060 h 5941139"/>
              <a:gd name="connsiteX24" fmla="*/ 3315620 w 9117690"/>
              <a:gd name="connsiteY24" fmla="*/ 1931589 h 5941139"/>
              <a:gd name="connsiteX25" fmla="*/ 3415349 w 9117690"/>
              <a:gd name="connsiteY25" fmla="*/ 1845640 h 5941139"/>
              <a:gd name="connsiteX26" fmla="*/ 3438829 w 9117690"/>
              <a:gd name="connsiteY26" fmla="*/ 1843273 h 5941139"/>
              <a:gd name="connsiteX27" fmla="*/ 3438829 w 9117690"/>
              <a:gd name="connsiteY27" fmla="*/ 1841907 h 5941139"/>
              <a:gd name="connsiteX28" fmla="*/ 3482629 w 9117690"/>
              <a:gd name="connsiteY28" fmla="*/ 1833065 h 5941139"/>
              <a:gd name="connsiteX29" fmla="*/ 3561433 w 9117690"/>
              <a:gd name="connsiteY29" fmla="*/ 1714177 h 5941139"/>
              <a:gd name="connsiteX30" fmla="*/ 3561433 w 9117690"/>
              <a:gd name="connsiteY30" fmla="*/ 1459036 h 5941139"/>
              <a:gd name="connsiteX31" fmla="*/ 3561920 w 9117690"/>
              <a:gd name="connsiteY31" fmla="*/ 1456626 h 5941139"/>
              <a:gd name="connsiteX32" fmla="*/ 3680807 w 9117690"/>
              <a:gd name="connsiteY32" fmla="*/ 1377822 h 5941139"/>
              <a:gd name="connsiteX33" fmla="*/ 3799694 w 9117690"/>
              <a:gd name="connsiteY33" fmla="*/ 1456626 h 5941139"/>
              <a:gd name="connsiteX34" fmla="*/ 3808082 w 9117690"/>
              <a:gd name="connsiteY34" fmla="*/ 1498176 h 5941139"/>
              <a:gd name="connsiteX35" fmla="*/ 3808082 w 9117690"/>
              <a:gd name="connsiteY35" fmla="*/ 1990921 h 5941139"/>
              <a:gd name="connsiteX36" fmla="*/ 3937109 w 9117690"/>
              <a:gd name="connsiteY36" fmla="*/ 2119948 h 5941139"/>
              <a:gd name="connsiteX37" fmla="*/ 3937109 w 9117690"/>
              <a:gd name="connsiteY37" fmla="*/ 2119949 h 5941139"/>
              <a:gd name="connsiteX38" fmla="*/ 4066135 w 9117690"/>
              <a:gd name="connsiteY38" fmla="*/ 1990922 h 5941139"/>
              <a:gd name="connsiteX39" fmla="*/ 4066135 w 9117690"/>
              <a:gd name="connsiteY39" fmla="*/ 1833153 h 5941139"/>
              <a:gd name="connsiteX40" fmla="*/ 4087274 w 9117690"/>
              <a:gd name="connsiteY40" fmla="*/ 1796307 h 5941139"/>
              <a:gd name="connsiteX41" fmla="*/ 4164338 w 9117690"/>
              <a:gd name="connsiteY41" fmla="*/ 1749863 h 5941139"/>
              <a:gd name="connsiteX42" fmla="*/ 4187818 w 9117690"/>
              <a:gd name="connsiteY42" fmla="*/ 1747496 h 5941139"/>
              <a:gd name="connsiteX43" fmla="*/ 4187818 w 9117690"/>
              <a:gd name="connsiteY43" fmla="*/ 1746758 h 5941139"/>
              <a:gd name="connsiteX44" fmla="*/ 4235886 w 9117690"/>
              <a:gd name="connsiteY44" fmla="*/ 1737054 h 5941139"/>
              <a:gd name="connsiteX45" fmla="*/ 4314689 w 9117690"/>
              <a:gd name="connsiteY45" fmla="*/ 1618166 h 5941139"/>
              <a:gd name="connsiteX46" fmla="*/ 4314689 w 9117690"/>
              <a:gd name="connsiteY46" fmla="*/ 1482554 h 5941139"/>
              <a:gd name="connsiteX47" fmla="*/ 4335596 w 9117690"/>
              <a:gd name="connsiteY47" fmla="*/ 1446111 h 5941139"/>
              <a:gd name="connsiteX48" fmla="*/ 4412661 w 9117690"/>
              <a:gd name="connsiteY48" fmla="*/ 1399667 h 5941139"/>
              <a:gd name="connsiteX49" fmla="*/ 4436141 w 9117690"/>
              <a:gd name="connsiteY49" fmla="*/ 1397300 h 5941139"/>
              <a:gd name="connsiteX50" fmla="*/ 4436141 w 9117690"/>
              <a:gd name="connsiteY50" fmla="*/ 1396562 h 5941139"/>
              <a:gd name="connsiteX51" fmla="*/ 4484211 w 9117690"/>
              <a:gd name="connsiteY51" fmla="*/ 1386858 h 5941139"/>
              <a:gd name="connsiteX52" fmla="*/ 4563014 w 9117690"/>
              <a:gd name="connsiteY52" fmla="*/ 1267970 h 5941139"/>
              <a:gd name="connsiteX53" fmla="*/ 4563015 w 9117690"/>
              <a:gd name="connsiteY53" fmla="*/ 6 h 5941139"/>
              <a:gd name="connsiteX54" fmla="*/ 4563130 w 9117690"/>
              <a:gd name="connsiteY54" fmla="*/ 6 h 5941139"/>
              <a:gd name="connsiteX55" fmla="*/ 4563130 w 9117690"/>
              <a:gd name="connsiteY55" fmla="*/ 964217 h 5941139"/>
              <a:gd name="connsiteX56" fmla="*/ 4692157 w 9117690"/>
              <a:gd name="connsiteY56" fmla="*/ 835190 h 5941139"/>
              <a:gd name="connsiteX57" fmla="*/ 4811044 w 9117690"/>
              <a:gd name="connsiteY57" fmla="*/ 913994 h 5941139"/>
              <a:gd name="connsiteX58" fmla="*/ 4819433 w 9117690"/>
              <a:gd name="connsiteY58" fmla="*/ 955543 h 5941139"/>
              <a:gd name="connsiteX59" fmla="*/ 4819433 w 9117690"/>
              <a:gd name="connsiteY59" fmla="*/ 1331919 h 5941139"/>
              <a:gd name="connsiteX60" fmla="*/ 4898236 w 9117690"/>
              <a:gd name="connsiteY60" fmla="*/ 1450807 h 5941139"/>
              <a:gd name="connsiteX61" fmla="*/ 4946306 w 9117690"/>
              <a:gd name="connsiteY61" fmla="*/ 1460511 h 5941139"/>
              <a:gd name="connsiteX62" fmla="*/ 4946306 w 9117690"/>
              <a:gd name="connsiteY62" fmla="*/ 1461249 h 5941139"/>
              <a:gd name="connsiteX63" fmla="*/ 4969786 w 9117690"/>
              <a:gd name="connsiteY63" fmla="*/ 1463616 h 5941139"/>
              <a:gd name="connsiteX64" fmla="*/ 5069515 w 9117690"/>
              <a:gd name="connsiteY64" fmla="*/ 1549565 h 5941139"/>
              <a:gd name="connsiteX65" fmla="*/ 5071719 w 9117690"/>
              <a:gd name="connsiteY65" fmla="*/ 1562055 h 5941139"/>
              <a:gd name="connsiteX66" fmla="*/ 5071719 w 9117690"/>
              <a:gd name="connsiteY66" fmla="*/ 1927309 h 5941139"/>
              <a:gd name="connsiteX67" fmla="*/ 5200746 w 9117690"/>
              <a:gd name="connsiteY67" fmla="*/ 2056336 h 5941139"/>
              <a:gd name="connsiteX68" fmla="*/ 5200745 w 9117690"/>
              <a:gd name="connsiteY68" fmla="*/ 2056337 h 5941139"/>
              <a:gd name="connsiteX69" fmla="*/ 5329772 w 9117690"/>
              <a:gd name="connsiteY69" fmla="*/ 1927310 h 5941139"/>
              <a:gd name="connsiteX70" fmla="*/ 5329772 w 9117690"/>
              <a:gd name="connsiteY70" fmla="*/ 1793402 h 5941139"/>
              <a:gd name="connsiteX71" fmla="*/ 5331976 w 9117690"/>
              <a:gd name="connsiteY71" fmla="*/ 1780912 h 5941139"/>
              <a:gd name="connsiteX72" fmla="*/ 5431705 w 9117690"/>
              <a:gd name="connsiteY72" fmla="*/ 1694963 h 5941139"/>
              <a:gd name="connsiteX73" fmla="*/ 5455185 w 9117690"/>
              <a:gd name="connsiteY73" fmla="*/ 1692596 h 5941139"/>
              <a:gd name="connsiteX74" fmla="*/ 5455185 w 9117690"/>
              <a:gd name="connsiteY74" fmla="*/ 1691858 h 5941139"/>
              <a:gd name="connsiteX75" fmla="*/ 5503255 w 9117690"/>
              <a:gd name="connsiteY75" fmla="*/ 1682154 h 5941139"/>
              <a:gd name="connsiteX76" fmla="*/ 5582058 w 9117690"/>
              <a:gd name="connsiteY76" fmla="*/ 1563266 h 5941139"/>
              <a:gd name="connsiteX77" fmla="*/ 5582058 w 9117690"/>
              <a:gd name="connsiteY77" fmla="*/ 1409862 h 5941139"/>
              <a:gd name="connsiteX78" fmla="*/ 5584247 w 9117690"/>
              <a:gd name="connsiteY78" fmla="*/ 1399018 h 5941139"/>
              <a:gd name="connsiteX79" fmla="*/ 5703135 w 9117690"/>
              <a:gd name="connsiteY79" fmla="*/ 1320214 h 5941139"/>
              <a:gd name="connsiteX80" fmla="*/ 5822022 w 9117690"/>
              <a:gd name="connsiteY80" fmla="*/ 1399018 h 5941139"/>
              <a:gd name="connsiteX81" fmla="*/ 5830411 w 9117690"/>
              <a:gd name="connsiteY81" fmla="*/ 1440568 h 5941139"/>
              <a:gd name="connsiteX82" fmla="*/ 5830411 w 9117690"/>
              <a:gd name="connsiteY82" fmla="*/ 1554552 h 5941139"/>
              <a:gd name="connsiteX83" fmla="*/ 5909214 w 9117690"/>
              <a:gd name="connsiteY83" fmla="*/ 1673440 h 5941139"/>
              <a:gd name="connsiteX84" fmla="*/ 5957284 w 9117690"/>
              <a:gd name="connsiteY84" fmla="*/ 1683144 h 5941139"/>
              <a:gd name="connsiteX85" fmla="*/ 5957284 w 9117690"/>
              <a:gd name="connsiteY85" fmla="*/ 1683882 h 5941139"/>
              <a:gd name="connsiteX86" fmla="*/ 5980764 w 9117690"/>
              <a:gd name="connsiteY86" fmla="*/ 1686249 h 5941139"/>
              <a:gd name="connsiteX87" fmla="*/ 6057828 w 9117690"/>
              <a:gd name="connsiteY87" fmla="*/ 1732693 h 5941139"/>
              <a:gd name="connsiteX88" fmla="*/ 6076498 w 9117690"/>
              <a:gd name="connsiteY88" fmla="*/ 1765235 h 5941139"/>
              <a:gd name="connsiteX89" fmla="*/ 6076498 w 9117690"/>
              <a:gd name="connsiteY89" fmla="*/ 1811973 h 5941139"/>
              <a:gd name="connsiteX90" fmla="*/ 6205525 w 9117690"/>
              <a:gd name="connsiteY90" fmla="*/ 1941000 h 5941139"/>
              <a:gd name="connsiteX91" fmla="*/ 6205524 w 9117690"/>
              <a:gd name="connsiteY91" fmla="*/ 1941001 h 5941139"/>
              <a:gd name="connsiteX92" fmla="*/ 6334551 w 9117690"/>
              <a:gd name="connsiteY92" fmla="*/ 1811974 h 5941139"/>
              <a:gd name="connsiteX93" fmla="*/ 6334551 w 9117690"/>
              <a:gd name="connsiteY93" fmla="*/ 1503028 h 5941139"/>
              <a:gd name="connsiteX94" fmla="*/ 6338149 w 9117690"/>
              <a:gd name="connsiteY94" fmla="*/ 1485209 h 5941139"/>
              <a:gd name="connsiteX95" fmla="*/ 6457036 w 9117690"/>
              <a:gd name="connsiteY95" fmla="*/ 1406405 h 5941139"/>
              <a:gd name="connsiteX96" fmla="*/ 6575924 w 9117690"/>
              <a:gd name="connsiteY96" fmla="*/ 1485209 h 5941139"/>
              <a:gd name="connsiteX97" fmla="*/ 6586062 w 9117690"/>
              <a:gd name="connsiteY97" fmla="*/ 1535428 h 5941139"/>
              <a:gd name="connsiteX98" fmla="*/ 6586063 w 9117690"/>
              <a:gd name="connsiteY98" fmla="*/ 6 h 5941139"/>
              <a:gd name="connsiteX99" fmla="*/ 6586063 w 9117690"/>
              <a:gd name="connsiteY99" fmla="*/ 2432390 h 5941139"/>
              <a:gd name="connsiteX100" fmla="*/ 6715090 w 9117690"/>
              <a:gd name="connsiteY100" fmla="*/ 2561417 h 5941139"/>
              <a:gd name="connsiteX101" fmla="*/ 6715089 w 9117690"/>
              <a:gd name="connsiteY101" fmla="*/ 2561418 h 5941139"/>
              <a:gd name="connsiteX102" fmla="*/ 6844116 w 9117690"/>
              <a:gd name="connsiteY102" fmla="*/ 2432391 h 5941139"/>
              <a:gd name="connsiteX103" fmla="*/ 6844116 w 9117690"/>
              <a:gd name="connsiteY103" fmla="*/ 1845989 h 5941139"/>
              <a:gd name="connsiteX104" fmla="*/ 6853880 w 9117690"/>
              <a:gd name="connsiteY104" fmla="*/ 1797629 h 5941139"/>
              <a:gd name="connsiteX105" fmla="*/ 6972767 w 9117690"/>
              <a:gd name="connsiteY105" fmla="*/ 1718825 h 5941139"/>
              <a:gd name="connsiteX106" fmla="*/ 7091655 w 9117690"/>
              <a:gd name="connsiteY106" fmla="*/ 1797629 h 5941139"/>
              <a:gd name="connsiteX107" fmla="*/ 7101793 w 9117690"/>
              <a:gd name="connsiteY107" fmla="*/ 1847848 h 5941139"/>
              <a:gd name="connsiteX108" fmla="*/ 7101794 w 9117690"/>
              <a:gd name="connsiteY108" fmla="*/ 6 h 5941139"/>
              <a:gd name="connsiteX109" fmla="*/ 7101794 w 9117690"/>
              <a:gd name="connsiteY109" fmla="*/ 1831325 h 5941139"/>
              <a:gd name="connsiteX110" fmla="*/ 7230821 w 9117690"/>
              <a:gd name="connsiteY110" fmla="*/ 1960352 h 5941139"/>
              <a:gd name="connsiteX111" fmla="*/ 7230820 w 9117690"/>
              <a:gd name="connsiteY111" fmla="*/ 1960353 h 5941139"/>
              <a:gd name="connsiteX112" fmla="*/ 7359847 w 9117690"/>
              <a:gd name="connsiteY112" fmla="*/ 1831326 h 5941139"/>
              <a:gd name="connsiteX113" fmla="*/ 7359847 w 9117690"/>
              <a:gd name="connsiteY113" fmla="*/ 1726685 h 5941139"/>
              <a:gd name="connsiteX114" fmla="*/ 7360099 w 9117690"/>
              <a:gd name="connsiteY114" fmla="*/ 1725256 h 5941139"/>
              <a:gd name="connsiteX115" fmla="*/ 7459828 w 9117690"/>
              <a:gd name="connsiteY115" fmla="*/ 1639307 h 5941139"/>
              <a:gd name="connsiteX116" fmla="*/ 7483308 w 9117690"/>
              <a:gd name="connsiteY116" fmla="*/ 1636940 h 5941139"/>
              <a:gd name="connsiteX117" fmla="*/ 7483308 w 9117690"/>
              <a:gd name="connsiteY117" fmla="*/ 1636202 h 5941139"/>
              <a:gd name="connsiteX118" fmla="*/ 7531378 w 9117690"/>
              <a:gd name="connsiteY118" fmla="*/ 1626498 h 5941139"/>
              <a:gd name="connsiteX119" fmla="*/ 7610181 w 9117690"/>
              <a:gd name="connsiteY119" fmla="*/ 1507610 h 5941139"/>
              <a:gd name="connsiteX120" fmla="*/ 7610181 w 9117690"/>
              <a:gd name="connsiteY120" fmla="*/ 1266741 h 5941139"/>
              <a:gd name="connsiteX121" fmla="*/ 7612370 w 9117690"/>
              <a:gd name="connsiteY121" fmla="*/ 1255896 h 5941139"/>
              <a:gd name="connsiteX122" fmla="*/ 7731258 w 9117690"/>
              <a:gd name="connsiteY122" fmla="*/ 1177092 h 5941139"/>
              <a:gd name="connsiteX123" fmla="*/ 7850145 w 9117690"/>
              <a:gd name="connsiteY123" fmla="*/ 1255896 h 5941139"/>
              <a:gd name="connsiteX124" fmla="*/ 7858534 w 9117690"/>
              <a:gd name="connsiteY124" fmla="*/ 1297446 h 5941139"/>
              <a:gd name="connsiteX125" fmla="*/ 7858534 w 9117690"/>
              <a:gd name="connsiteY125" fmla="*/ 1387576 h 5941139"/>
              <a:gd name="connsiteX126" fmla="*/ 7937337 w 9117690"/>
              <a:gd name="connsiteY126" fmla="*/ 1506464 h 5941139"/>
              <a:gd name="connsiteX127" fmla="*/ 7985407 w 9117690"/>
              <a:gd name="connsiteY127" fmla="*/ 1516168 h 5941139"/>
              <a:gd name="connsiteX128" fmla="*/ 7985407 w 9117690"/>
              <a:gd name="connsiteY128" fmla="*/ 1516906 h 5941139"/>
              <a:gd name="connsiteX129" fmla="*/ 8008887 w 9117690"/>
              <a:gd name="connsiteY129" fmla="*/ 1519273 h 5941139"/>
              <a:gd name="connsiteX130" fmla="*/ 8108616 w 9117690"/>
              <a:gd name="connsiteY130" fmla="*/ 1605222 h 5941139"/>
              <a:gd name="connsiteX131" fmla="*/ 8110619 w 9117690"/>
              <a:gd name="connsiteY131" fmla="*/ 1616572 h 5941139"/>
              <a:gd name="connsiteX132" fmla="*/ 8110619 w 9117690"/>
              <a:gd name="connsiteY132" fmla="*/ 1896592 h 5941139"/>
              <a:gd name="connsiteX133" fmla="*/ 8239646 w 9117690"/>
              <a:gd name="connsiteY133" fmla="*/ 2025619 h 5941139"/>
              <a:gd name="connsiteX134" fmla="*/ 8239645 w 9117690"/>
              <a:gd name="connsiteY134" fmla="*/ 2025620 h 5941139"/>
              <a:gd name="connsiteX135" fmla="*/ 8368672 w 9117690"/>
              <a:gd name="connsiteY135" fmla="*/ 1896593 h 5941139"/>
              <a:gd name="connsiteX136" fmla="*/ 8368672 w 9117690"/>
              <a:gd name="connsiteY136" fmla="*/ 1628268 h 5941139"/>
              <a:gd name="connsiteX137" fmla="*/ 8368923 w 9117690"/>
              <a:gd name="connsiteY137" fmla="*/ 1626845 h 5941139"/>
              <a:gd name="connsiteX138" fmla="*/ 8468652 w 9117690"/>
              <a:gd name="connsiteY138" fmla="*/ 1540896 h 5941139"/>
              <a:gd name="connsiteX139" fmla="*/ 8492132 w 9117690"/>
              <a:gd name="connsiteY139" fmla="*/ 1538529 h 5941139"/>
              <a:gd name="connsiteX140" fmla="*/ 8492132 w 9117690"/>
              <a:gd name="connsiteY140" fmla="*/ 1537791 h 5941139"/>
              <a:gd name="connsiteX141" fmla="*/ 8540202 w 9117690"/>
              <a:gd name="connsiteY141" fmla="*/ 1528087 h 5941139"/>
              <a:gd name="connsiteX142" fmla="*/ 8619005 w 9117690"/>
              <a:gd name="connsiteY142" fmla="*/ 1409199 h 5941139"/>
              <a:gd name="connsiteX143" fmla="*/ 8619005 w 9117690"/>
              <a:gd name="connsiteY143" fmla="*/ 849406 h 5941139"/>
              <a:gd name="connsiteX144" fmla="*/ 8619025 w 9117690"/>
              <a:gd name="connsiteY144" fmla="*/ 849293 h 5941139"/>
              <a:gd name="connsiteX145" fmla="*/ 8718754 w 9117690"/>
              <a:gd name="connsiteY145" fmla="*/ 763344 h 5941139"/>
              <a:gd name="connsiteX146" fmla="*/ 8742234 w 9117690"/>
              <a:gd name="connsiteY146" fmla="*/ 760977 h 5941139"/>
              <a:gd name="connsiteX147" fmla="*/ 8742234 w 9117690"/>
              <a:gd name="connsiteY147" fmla="*/ 760239 h 5941139"/>
              <a:gd name="connsiteX148" fmla="*/ 8790304 w 9117690"/>
              <a:gd name="connsiteY148" fmla="*/ 750535 h 5941139"/>
              <a:gd name="connsiteX149" fmla="*/ 8869107 w 9117690"/>
              <a:gd name="connsiteY149" fmla="*/ 631647 h 5941139"/>
              <a:gd name="connsiteX150" fmla="*/ 8869107 w 9117690"/>
              <a:gd name="connsiteY150" fmla="*/ 568333 h 5941139"/>
              <a:gd name="connsiteX151" fmla="*/ 8890272 w 9117690"/>
              <a:gd name="connsiteY151" fmla="*/ 531442 h 5941139"/>
              <a:gd name="connsiteX152" fmla="*/ 8967336 w 9117690"/>
              <a:gd name="connsiteY152" fmla="*/ 484998 h 5941139"/>
              <a:gd name="connsiteX153" fmla="*/ 8990816 w 9117690"/>
              <a:gd name="connsiteY153" fmla="*/ 482631 h 5941139"/>
              <a:gd name="connsiteX154" fmla="*/ 8990816 w 9117690"/>
              <a:gd name="connsiteY154" fmla="*/ 481893 h 5941139"/>
              <a:gd name="connsiteX155" fmla="*/ 9038886 w 9117690"/>
              <a:gd name="connsiteY155" fmla="*/ 472189 h 5941139"/>
              <a:gd name="connsiteX156" fmla="*/ 9117689 w 9117690"/>
              <a:gd name="connsiteY156" fmla="*/ 353303 h 5941139"/>
              <a:gd name="connsiteX157" fmla="*/ 9117689 w 9117690"/>
              <a:gd name="connsiteY157" fmla="*/ 556645 h 5941139"/>
              <a:gd name="connsiteX158" fmla="*/ 9117690 w 9117690"/>
              <a:gd name="connsiteY158" fmla="*/ 556650 h 5941139"/>
              <a:gd name="connsiteX159" fmla="*/ 9117689 w 9117690"/>
              <a:gd name="connsiteY159" fmla="*/ 3074651 h 5941139"/>
              <a:gd name="connsiteX160" fmla="*/ 9038886 w 9117690"/>
              <a:gd name="connsiteY160" fmla="*/ 3193537 h 5941139"/>
              <a:gd name="connsiteX161" fmla="*/ 8990816 w 9117690"/>
              <a:gd name="connsiteY161" fmla="*/ 3203241 h 5941139"/>
              <a:gd name="connsiteX162" fmla="*/ 8990816 w 9117690"/>
              <a:gd name="connsiteY162" fmla="*/ 3203979 h 5941139"/>
              <a:gd name="connsiteX163" fmla="*/ 8967336 w 9117690"/>
              <a:gd name="connsiteY163" fmla="*/ 3206346 h 5941139"/>
              <a:gd name="connsiteX164" fmla="*/ 8890272 w 9117690"/>
              <a:gd name="connsiteY164" fmla="*/ 3252790 h 5941139"/>
              <a:gd name="connsiteX165" fmla="*/ 8869107 w 9117690"/>
              <a:gd name="connsiteY165" fmla="*/ 3289681 h 5941139"/>
              <a:gd name="connsiteX166" fmla="*/ 8869107 w 9117690"/>
              <a:gd name="connsiteY166" fmla="*/ 3352995 h 5941139"/>
              <a:gd name="connsiteX167" fmla="*/ 8790304 w 9117690"/>
              <a:gd name="connsiteY167" fmla="*/ 3471883 h 5941139"/>
              <a:gd name="connsiteX168" fmla="*/ 8742234 w 9117690"/>
              <a:gd name="connsiteY168" fmla="*/ 3481587 h 5941139"/>
              <a:gd name="connsiteX169" fmla="*/ 8742234 w 9117690"/>
              <a:gd name="connsiteY169" fmla="*/ 3482325 h 5941139"/>
              <a:gd name="connsiteX170" fmla="*/ 8718754 w 9117690"/>
              <a:gd name="connsiteY170" fmla="*/ 3484692 h 5941139"/>
              <a:gd name="connsiteX171" fmla="*/ 8619025 w 9117690"/>
              <a:gd name="connsiteY171" fmla="*/ 3570641 h 5941139"/>
              <a:gd name="connsiteX172" fmla="*/ 8619005 w 9117690"/>
              <a:gd name="connsiteY172" fmla="*/ 3570754 h 5941139"/>
              <a:gd name="connsiteX173" fmla="*/ 8619005 w 9117690"/>
              <a:gd name="connsiteY173" fmla="*/ 4130547 h 5941139"/>
              <a:gd name="connsiteX174" fmla="*/ 8540202 w 9117690"/>
              <a:gd name="connsiteY174" fmla="*/ 4249435 h 5941139"/>
              <a:gd name="connsiteX175" fmla="*/ 8492132 w 9117690"/>
              <a:gd name="connsiteY175" fmla="*/ 4259139 h 5941139"/>
              <a:gd name="connsiteX176" fmla="*/ 8492132 w 9117690"/>
              <a:gd name="connsiteY176" fmla="*/ 4259877 h 5941139"/>
              <a:gd name="connsiteX177" fmla="*/ 8468652 w 9117690"/>
              <a:gd name="connsiteY177" fmla="*/ 4262244 h 5941139"/>
              <a:gd name="connsiteX178" fmla="*/ 8368923 w 9117690"/>
              <a:gd name="connsiteY178" fmla="*/ 4348193 h 5941139"/>
              <a:gd name="connsiteX179" fmla="*/ 8368672 w 9117690"/>
              <a:gd name="connsiteY179" fmla="*/ 4349616 h 5941139"/>
              <a:gd name="connsiteX180" fmla="*/ 8368672 w 9117690"/>
              <a:gd name="connsiteY180" fmla="*/ 4617941 h 5941139"/>
              <a:gd name="connsiteX181" fmla="*/ 8239645 w 9117690"/>
              <a:gd name="connsiteY181" fmla="*/ 4746968 h 5941139"/>
              <a:gd name="connsiteX182" fmla="*/ 8239646 w 9117690"/>
              <a:gd name="connsiteY182" fmla="*/ 4746967 h 5941139"/>
              <a:gd name="connsiteX183" fmla="*/ 8110619 w 9117690"/>
              <a:gd name="connsiteY183" fmla="*/ 4617940 h 5941139"/>
              <a:gd name="connsiteX184" fmla="*/ 8110619 w 9117690"/>
              <a:gd name="connsiteY184" fmla="*/ 4337920 h 5941139"/>
              <a:gd name="connsiteX185" fmla="*/ 8108616 w 9117690"/>
              <a:gd name="connsiteY185" fmla="*/ 4326570 h 5941139"/>
              <a:gd name="connsiteX186" fmla="*/ 8008887 w 9117690"/>
              <a:gd name="connsiteY186" fmla="*/ 4240621 h 5941139"/>
              <a:gd name="connsiteX187" fmla="*/ 7985407 w 9117690"/>
              <a:gd name="connsiteY187" fmla="*/ 4238254 h 5941139"/>
              <a:gd name="connsiteX188" fmla="*/ 7985407 w 9117690"/>
              <a:gd name="connsiteY188" fmla="*/ 4237516 h 5941139"/>
              <a:gd name="connsiteX189" fmla="*/ 7937337 w 9117690"/>
              <a:gd name="connsiteY189" fmla="*/ 4227812 h 5941139"/>
              <a:gd name="connsiteX190" fmla="*/ 7858534 w 9117690"/>
              <a:gd name="connsiteY190" fmla="*/ 4108924 h 5941139"/>
              <a:gd name="connsiteX191" fmla="*/ 7858534 w 9117690"/>
              <a:gd name="connsiteY191" fmla="*/ 4018794 h 5941139"/>
              <a:gd name="connsiteX192" fmla="*/ 7850145 w 9117690"/>
              <a:gd name="connsiteY192" fmla="*/ 3977244 h 5941139"/>
              <a:gd name="connsiteX193" fmla="*/ 7731258 w 9117690"/>
              <a:gd name="connsiteY193" fmla="*/ 3898440 h 5941139"/>
              <a:gd name="connsiteX194" fmla="*/ 7612370 w 9117690"/>
              <a:gd name="connsiteY194" fmla="*/ 3977244 h 5941139"/>
              <a:gd name="connsiteX195" fmla="*/ 7610181 w 9117690"/>
              <a:gd name="connsiteY195" fmla="*/ 3988089 h 5941139"/>
              <a:gd name="connsiteX196" fmla="*/ 7610181 w 9117690"/>
              <a:gd name="connsiteY196" fmla="*/ 4228958 h 5941139"/>
              <a:gd name="connsiteX197" fmla="*/ 7531378 w 9117690"/>
              <a:gd name="connsiteY197" fmla="*/ 4347846 h 5941139"/>
              <a:gd name="connsiteX198" fmla="*/ 7483308 w 9117690"/>
              <a:gd name="connsiteY198" fmla="*/ 4357550 h 5941139"/>
              <a:gd name="connsiteX199" fmla="*/ 7483308 w 9117690"/>
              <a:gd name="connsiteY199" fmla="*/ 4358288 h 5941139"/>
              <a:gd name="connsiteX200" fmla="*/ 7459828 w 9117690"/>
              <a:gd name="connsiteY200" fmla="*/ 4360655 h 5941139"/>
              <a:gd name="connsiteX201" fmla="*/ 7360099 w 9117690"/>
              <a:gd name="connsiteY201" fmla="*/ 4446604 h 5941139"/>
              <a:gd name="connsiteX202" fmla="*/ 7359847 w 9117690"/>
              <a:gd name="connsiteY202" fmla="*/ 4448033 h 5941139"/>
              <a:gd name="connsiteX203" fmla="*/ 7359847 w 9117690"/>
              <a:gd name="connsiteY203" fmla="*/ 4552674 h 5941139"/>
              <a:gd name="connsiteX204" fmla="*/ 7230820 w 9117690"/>
              <a:gd name="connsiteY204" fmla="*/ 4681701 h 5941139"/>
              <a:gd name="connsiteX205" fmla="*/ 7230821 w 9117690"/>
              <a:gd name="connsiteY205" fmla="*/ 4681700 h 5941139"/>
              <a:gd name="connsiteX206" fmla="*/ 7101794 w 9117690"/>
              <a:gd name="connsiteY206" fmla="*/ 4552673 h 5941139"/>
              <a:gd name="connsiteX207" fmla="*/ 7101794 w 9117690"/>
              <a:gd name="connsiteY207" fmla="*/ 2721354 h 5941139"/>
              <a:gd name="connsiteX208" fmla="*/ 7101793 w 9117690"/>
              <a:gd name="connsiteY208" fmla="*/ 4569196 h 5941139"/>
              <a:gd name="connsiteX209" fmla="*/ 7091655 w 9117690"/>
              <a:gd name="connsiteY209" fmla="*/ 4518977 h 5941139"/>
              <a:gd name="connsiteX210" fmla="*/ 6972767 w 9117690"/>
              <a:gd name="connsiteY210" fmla="*/ 4440173 h 5941139"/>
              <a:gd name="connsiteX211" fmla="*/ 6853880 w 9117690"/>
              <a:gd name="connsiteY211" fmla="*/ 4518977 h 5941139"/>
              <a:gd name="connsiteX212" fmla="*/ 6844116 w 9117690"/>
              <a:gd name="connsiteY212" fmla="*/ 4567337 h 5941139"/>
              <a:gd name="connsiteX213" fmla="*/ 6844116 w 9117690"/>
              <a:gd name="connsiteY213" fmla="*/ 5153739 h 5941139"/>
              <a:gd name="connsiteX214" fmla="*/ 6715089 w 9117690"/>
              <a:gd name="connsiteY214" fmla="*/ 5282766 h 5941139"/>
              <a:gd name="connsiteX215" fmla="*/ 6715090 w 9117690"/>
              <a:gd name="connsiteY215" fmla="*/ 5282765 h 5941139"/>
              <a:gd name="connsiteX216" fmla="*/ 6586063 w 9117690"/>
              <a:gd name="connsiteY216" fmla="*/ 5153738 h 5941139"/>
              <a:gd name="connsiteX217" fmla="*/ 6586063 w 9117690"/>
              <a:gd name="connsiteY217" fmla="*/ 2721354 h 5941139"/>
              <a:gd name="connsiteX218" fmla="*/ 6586062 w 9117690"/>
              <a:gd name="connsiteY218" fmla="*/ 4256776 h 5941139"/>
              <a:gd name="connsiteX219" fmla="*/ 6575924 w 9117690"/>
              <a:gd name="connsiteY219" fmla="*/ 4206557 h 5941139"/>
              <a:gd name="connsiteX220" fmla="*/ 6457036 w 9117690"/>
              <a:gd name="connsiteY220" fmla="*/ 4127753 h 5941139"/>
              <a:gd name="connsiteX221" fmla="*/ 6338149 w 9117690"/>
              <a:gd name="connsiteY221" fmla="*/ 4206557 h 5941139"/>
              <a:gd name="connsiteX222" fmla="*/ 6334551 w 9117690"/>
              <a:gd name="connsiteY222" fmla="*/ 4224376 h 5941139"/>
              <a:gd name="connsiteX223" fmla="*/ 6334551 w 9117690"/>
              <a:gd name="connsiteY223" fmla="*/ 4533322 h 5941139"/>
              <a:gd name="connsiteX224" fmla="*/ 6205524 w 9117690"/>
              <a:gd name="connsiteY224" fmla="*/ 4662349 h 5941139"/>
              <a:gd name="connsiteX225" fmla="*/ 6205525 w 9117690"/>
              <a:gd name="connsiteY225" fmla="*/ 4662348 h 5941139"/>
              <a:gd name="connsiteX226" fmla="*/ 6076498 w 9117690"/>
              <a:gd name="connsiteY226" fmla="*/ 4533321 h 5941139"/>
              <a:gd name="connsiteX227" fmla="*/ 6076498 w 9117690"/>
              <a:gd name="connsiteY227" fmla="*/ 4486583 h 5941139"/>
              <a:gd name="connsiteX228" fmla="*/ 6057828 w 9117690"/>
              <a:gd name="connsiteY228" fmla="*/ 4454041 h 5941139"/>
              <a:gd name="connsiteX229" fmla="*/ 5980764 w 9117690"/>
              <a:gd name="connsiteY229" fmla="*/ 4407597 h 5941139"/>
              <a:gd name="connsiteX230" fmla="*/ 5957284 w 9117690"/>
              <a:gd name="connsiteY230" fmla="*/ 4405230 h 5941139"/>
              <a:gd name="connsiteX231" fmla="*/ 5957284 w 9117690"/>
              <a:gd name="connsiteY231" fmla="*/ 4404492 h 5941139"/>
              <a:gd name="connsiteX232" fmla="*/ 5909214 w 9117690"/>
              <a:gd name="connsiteY232" fmla="*/ 4394788 h 5941139"/>
              <a:gd name="connsiteX233" fmla="*/ 5830411 w 9117690"/>
              <a:gd name="connsiteY233" fmla="*/ 4275900 h 5941139"/>
              <a:gd name="connsiteX234" fmla="*/ 5830411 w 9117690"/>
              <a:gd name="connsiteY234" fmla="*/ 4161916 h 5941139"/>
              <a:gd name="connsiteX235" fmla="*/ 5822022 w 9117690"/>
              <a:gd name="connsiteY235" fmla="*/ 4120366 h 5941139"/>
              <a:gd name="connsiteX236" fmla="*/ 5703135 w 9117690"/>
              <a:gd name="connsiteY236" fmla="*/ 4041562 h 5941139"/>
              <a:gd name="connsiteX237" fmla="*/ 5584247 w 9117690"/>
              <a:gd name="connsiteY237" fmla="*/ 4120366 h 5941139"/>
              <a:gd name="connsiteX238" fmla="*/ 5582058 w 9117690"/>
              <a:gd name="connsiteY238" fmla="*/ 4131210 h 5941139"/>
              <a:gd name="connsiteX239" fmla="*/ 5582058 w 9117690"/>
              <a:gd name="connsiteY239" fmla="*/ 4284614 h 5941139"/>
              <a:gd name="connsiteX240" fmla="*/ 5503255 w 9117690"/>
              <a:gd name="connsiteY240" fmla="*/ 4403502 h 5941139"/>
              <a:gd name="connsiteX241" fmla="*/ 5455185 w 9117690"/>
              <a:gd name="connsiteY241" fmla="*/ 4413206 h 5941139"/>
              <a:gd name="connsiteX242" fmla="*/ 5455185 w 9117690"/>
              <a:gd name="connsiteY242" fmla="*/ 4413944 h 5941139"/>
              <a:gd name="connsiteX243" fmla="*/ 5431705 w 9117690"/>
              <a:gd name="connsiteY243" fmla="*/ 4416311 h 5941139"/>
              <a:gd name="connsiteX244" fmla="*/ 5331976 w 9117690"/>
              <a:gd name="connsiteY244" fmla="*/ 4502260 h 5941139"/>
              <a:gd name="connsiteX245" fmla="*/ 5329772 w 9117690"/>
              <a:gd name="connsiteY245" fmla="*/ 4514750 h 5941139"/>
              <a:gd name="connsiteX246" fmla="*/ 5329772 w 9117690"/>
              <a:gd name="connsiteY246" fmla="*/ 4648658 h 5941139"/>
              <a:gd name="connsiteX247" fmla="*/ 5200745 w 9117690"/>
              <a:gd name="connsiteY247" fmla="*/ 4777685 h 5941139"/>
              <a:gd name="connsiteX248" fmla="*/ 5200746 w 9117690"/>
              <a:gd name="connsiteY248" fmla="*/ 4777684 h 5941139"/>
              <a:gd name="connsiteX249" fmla="*/ 5071719 w 9117690"/>
              <a:gd name="connsiteY249" fmla="*/ 4648657 h 5941139"/>
              <a:gd name="connsiteX250" fmla="*/ 5071719 w 9117690"/>
              <a:gd name="connsiteY250" fmla="*/ 4283403 h 5941139"/>
              <a:gd name="connsiteX251" fmla="*/ 5069515 w 9117690"/>
              <a:gd name="connsiteY251" fmla="*/ 4270913 h 5941139"/>
              <a:gd name="connsiteX252" fmla="*/ 4969786 w 9117690"/>
              <a:gd name="connsiteY252" fmla="*/ 4184964 h 5941139"/>
              <a:gd name="connsiteX253" fmla="*/ 4946306 w 9117690"/>
              <a:gd name="connsiteY253" fmla="*/ 4182597 h 5941139"/>
              <a:gd name="connsiteX254" fmla="*/ 4946306 w 9117690"/>
              <a:gd name="connsiteY254" fmla="*/ 4181859 h 5941139"/>
              <a:gd name="connsiteX255" fmla="*/ 4898236 w 9117690"/>
              <a:gd name="connsiteY255" fmla="*/ 4172155 h 5941139"/>
              <a:gd name="connsiteX256" fmla="*/ 4819433 w 9117690"/>
              <a:gd name="connsiteY256" fmla="*/ 4053267 h 5941139"/>
              <a:gd name="connsiteX257" fmla="*/ 4819433 w 9117690"/>
              <a:gd name="connsiteY257" fmla="*/ 3676891 h 5941139"/>
              <a:gd name="connsiteX258" fmla="*/ 4811044 w 9117690"/>
              <a:gd name="connsiteY258" fmla="*/ 3635342 h 5941139"/>
              <a:gd name="connsiteX259" fmla="*/ 4692157 w 9117690"/>
              <a:gd name="connsiteY259" fmla="*/ 3556538 h 5941139"/>
              <a:gd name="connsiteX260" fmla="*/ 4563130 w 9117690"/>
              <a:gd name="connsiteY260" fmla="*/ 3685565 h 5941139"/>
              <a:gd name="connsiteX261" fmla="*/ 4563130 w 9117690"/>
              <a:gd name="connsiteY261" fmla="*/ 2721354 h 5941139"/>
              <a:gd name="connsiteX262" fmla="*/ 4563015 w 9117690"/>
              <a:gd name="connsiteY262" fmla="*/ 2721354 h 5941139"/>
              <a:gd name="connsiteX263" fmla="*/ 4563014 w 9117690"/>
              <a:gd name="connsiteY263" fmla="*/ 3989318 h 5941139"/>
              <a:gd name="connsiteX264" fmla="*/ 4484211 w 9117690"/>
              <a:gd name="connsiteY264" fmla="*/ 4108206 h 5941139"/>
              <a:gd name="connsiteX265" fmla="*/ 4436141 w 9117690"/>
              <a:gd name="connsiteY265" fmla="*/ 4117910 h 5941139"/>
              <a:gd name="connsiteX266" fmla="*/ 4436141 w 9117690"/>
              <a:gd name="connsiteY266" fmla="*/ 4118648 h 5941139"/>
              <a:gd name="connsiteX267" fmla="*/ 4412661 w 9117690"/>
              <a:gd name="connsiteY267" fmla="*/ 4121015 h 5941139"/>
              <a:gd name="connsiteX268" fmla="*/ 4335596 w 9117690"/>
              <a:gd name="connsiteY268" fmla="*/ 4167459 h 5941139"/>
              <a:gd name="connsiteX269" fmla="*/ 4314689 w 9117690"/>
              <a:gd name="connsiteY269" fmla="*/ 4203902 h 5941139"/>
              <a:gd name="connsiteX270" fmla="*/ 4314689 w 9117690"/>
              <a:gd name="connsiteY270" fmla="*/ 4339514 h 5941139"/>
              <a:gd name="connsiteX271" fmla="*/ 4235886 w 9117690"/>
              <a:gd name="connsiteY271" fmla="*/ 4458402 h 5941139"/>
              <a:gd name="connsiteX272" fmla="*/ 4187818 w 9117690"/>
              <a:gd name="connsiteY272" fmla="*/ 4468106 h 5941139"/>
              <a:gd name="connsiteX273" fmla="*/ 4187818 w 9117690"/>
              <a:gd name="connsiteY273" fmla="*/ 4468844 h 5941139"/>
              <a:gd name="connsiteX274" fmla="*/ 4164338 w 9117690"/>
              <a:gd name="connsiteY274" fmla="*/ 4471211 h 5941139"/>
              <a:gd name="connsiteX275" fmla="*/ 4087274 w 9117690"/>
              <a:gd name="connsiteY275" fmla="*/ 4517655 h 5941139"/>
              <a:gd name="connsiteX276" fmla="*/ 4066135 w 9117690"/>
              <a:gd name="connsiteY276" fmla="*/ 4554501 h 5941139"/>
              <a:gd name="connsiteX277" fmla="*/ 4066135 w 9117690"/>
              <a:gd name="connsiteY277" fmla="*/ 4712270 h 5941139"/>
              <a:gd name="connsiteX278" fmla="*/ 3937109 w 9117690"/>
              <a:gd name="connsiteY278" fmla="*/ 4841297 h 5941139"/>
              <a:gd name="connsiteX279" fmla="*/ 3937109 w 9117690"/>
              <a:gd name="connsiteY279" fmla="*/ 4841296 h 5941139"/>
              <a:gd name="connsiteX280" fmla="*/ 3808082 w 9117690"/>
              <a:gd name="connsiteY280" fmla="*/ 4712269 h 5941139"/>
              <a:gd name="connsiteX281" fmla="*/ 3808082 w 9117690"/>
              <a:gd name="connsiteY281" fmla="*/ 4219524 h 5941139"/>
              <a:gd name="connsiteX282" fmla="*/ 3799694 w 9117690"/>
              <a:gd name="connsiteY282" fmla="*/ 4177974 h 5941139"/>
              <a:gd name="connsiteX283" fmla="*/ 3680807 w 9117690"/>
              <a:gd name="connsiteY283" fmla="*/ 4099170 h 5941139"/>
              <a:gd name="connsiteX284" fmla="*/ 3561920 w 9117690"/>
              <a:gd name="connsiteY284" fmla="*/ 4177974 h 5941139"/>
              <a:gd name="connsiteX285" fmla="*/ 3561433 w 9117690"/>
              <a:gd name="connsiteY285" fmla="*/ 4180384 h 5941139"/>
              <a:gd name="connsiteX286" fmla="*/ 3561433 w 9117690"/>
              <a:gd name="connsiteY286" fmla="*/ 4435525 h 5941139"/>
              <a:gd name="connsiteX287" fmla="*/ 3482629 w 9117690"/>
              <a:gd name="connsiteY287" fmla="*/ 4554413 h 5941139"/>
              <a:gd name="connsiteX288" fmla="*/ 3438829 w 9117690"/>
              <a:gd name="connsiteY288" fmla="*/ 4563255 h 5941139"/>
              <a:gd name="connsiteX289" fmla="*/ 3438829 w 9117690"/>
              <a:gd name="connsiteY289" fmla="*/ 4564621 h 5941139"/>
              <a:gd name="connsiteX290" fmla="*/ 3415349 w 9117690"/>
              <a:gd name="connsiteY290" fmla="*/ 4566988 h 5941139"/>
              <a:gd name="connsiteX291" fmla="*/ 3315620 w 9117690"/>
              <a:gd name="connsiteY291" fmla="*/ 4652937 h 5941139"/>
              <a:gd name="connsiteX292" fmla="*/ 3307419 w 9117690"/>
              <a:gd name="connsiteY292" fmla="*/ 4699408 h 5941139"/>
              <a:gd name="connsiteX293" fmla="*/ 3307419 w 9117690"/>
              <a:gd name="connsiteY293" fmla="*/ 5166577 h 5941139"/>
              <a:gd name="connsiteX294" fmla="*/ 3178392 w 9117690"/>
              <a:gd name="connsiteY294" fmla="*/ 5295604 h 5941139"/>
              <a:gd name="connsiteX295" fmla="*/ 3178393 w 9117690"/>
              <a:gd name="connsiteY295" fmla="*/ 5295605 h 5941139"/>
              <a:gd name="connsiteX296" fmla="*/ 3049366 w 9117690"/>
              <a:gd name="connsiteY296" fmla="*/ 5166578 h 5941139"/>
              <a:gd name="connsiteX297" fmla="*/ 3049366 w 9117690"/>
              <a:gd name="connsiteY297" fmla="*/ 4514433 h 5941139"/>
              <a:gd name="connsiteX298" fmla="*/ 3033349 w 9117690"/>
              <a:gd name="connsiteY298" fmla="*/ 4488034 h 5941139"/>
              <a:gd name="connsiteX299" fmla="*/ 2933786 w 9117690"/>
              <a:gd name="connsiteY299" fmla="*/ 4441080 h 5941139"/>
              <a:gd name="connsiteX300" fmla="*/ 2814899 w 9117690"/>
              <a:gd name="connsiteY300" fmla="*/ 4519884 h 5941139"/>
              <a:gd name="connsiteX301" fmla="*/ 2812443 w 9117690"/>
              <a:gd name="connsiteY301" fmla="*/ 4532044 h 5941139"/>
              <a:gd name="connsiteX302" fmla="*/ 2812443 w 9117690"/>
              <a:gd name="connsiteY302" fmla="*/ 5039766 h 5941139"/>
              <a:gd name="connsiteX303" fmla="*/ 2683416 w 9117690"/>
              <a:gd name="connsiteY303" fmla="*/ 5168793 h 5941139"/>
              <a:gd name="connsiteX304" fmla="*/ 2683417 w 9117690"/>
              <a:gd name="connsiteY304" fmla="*/ 5168792 h 5941139"/>
              <a:gd name="connsiteX305" fmla="*/ 2554391 w 9117690"/>
              <a:gd name="connsiteY305" fmla="*/ 5039765 h 5941139"/>
              <a:gd name="connsiteX306" fmla="*/ 2554391 w 9117690"/>
              <a:gd name="connsiteY306" fmla="*/ 2721354 h 5941139"/>
              <a:gd name="connsiteX307" fmla="*/ 2554390 w 9117690"/>
              <a:gd name="connsiteY307" fmla="*/ 2721354 h 5941139"/>
              <a:gd name="connsiteX308" fmla="*/ 2554389 w 9117690"/>
              <a:gd name="connsiteY308" fmla="*/ 5014636 h 5941139"/>
              <a:gd name="connsiteX309" fmla="*/ 2544250 w 9117690"/>
              <a:gd name="connsiteY309" fmla="*/ 4964418 h 5941139"/>
              <a:gd name="connsiteX310" fmla="*/ 2425363 w 9117690"/>
              <a:gd name="connsiteY310" fmla="*/ 4885614 h 5941139"/>
              <a:gd name="connsiteX311" fmla="*/ 2296336 w 9117690"/>
              <a:gd name="connsiteY311" fmla="*/ 5014641 h 5941139"/>
              <a:gd name="connsiteX312" fmla="*/ 2296336 w 9117690"/>
              <a:gd name="connsiteY312" fmla="*/ 5812112 h 5941139"/>
              <a:gd name="connsiteX313" fmla="*/ 2167309 w 9117690"/>
              <a:gd name="connsiteY313" fmla="*/ 5941139 h 5941139"/>
              <a:gd name="connsiteX314" fmla="*/ 2167310 w 9117690"/>
              <a:gd name="connsiteY314" fmla="*/ 5941138 h 5941139"/>
              <a:gd name="connsiteX315" fmla="*/ 2038282 w 9117690"/>
              <a:gd name="connsiteY315" fmla="*/ 5812111 h 5941139"/>
              <a:gd name="connsiteX316" fmla="*/ 2038282 w 9117690"/>
              <a:gd name="connsiteY316" fmla="*/ 3090763 h 5941139"/>
              <a:gd name="connsiteX317" fmla="*/ 2167310 w 9117690"/>
              <a:gd name="connsiteY317" fmla="*/ 3219790 h 5941139"/>
              <a:gd name="connsiteX318" fmla="*/ 2167309 w 9117690"/>
              <a:gd name="connsiteY318" fmla="*/ 3219791 h 5941139"/>
              <a:gd name="connsiteX319" fmla="*/ 2296336 w 9117690"/>
              <a:gd name="connsiteY319" fmla="*/ 3090764 h 5941139"/>
              <a:gd name="connsiteX320" fmla="*/ 2296336 w 9117690"/>
              <a:gd name="connsiteY320" fmla="*/ 2293293 h 5941139"/>
              <a:gd name="connsiteX321" fmla="*/ 2425363 w 9117690"/>
              <a:gd name="connsiteY321" fmla="*/ 2164266 h 5941139"/>
              <a:gd name="connsiteX322" fmla="*/ 2544250 w 9117690"/>
              <a:gd name="connsiteY322" fmla="*/ 2243070 h 5941139"/>
              <a:gd name="connsiteX323" fmla="*/ 2554389 w 9117690"/>
              <a:gd name="connsiteY323" fmla="*/ 2293288 h 5941139"/>
              <a:gd name="connsiteX324" fmla="*/ 0 w 9117690"/>
              <a:gd name="connsiteY324" fmla="*/ 6 h 5941139"/>
              <a:gd name="connsiteX325" fmla="*/ 1 w 9117690"/>
              <a:gd name="connsiteY325" fmla="*/ 6 h 5941139"/>
              <a:gd name="connsiteX326" fmla="*/ 1 w 9117690"/>
              <a:gd name="connsiteY326" fmla="*/ 2022829 h 5941139"/>
              <a:gd name="connsiteX327" fmla="*/ 129028 w 9117690"/>
              <a:gd name="connsiteY327" fmla="*/ 2151856 h 5941139"/>
              <a:gd name="connsiteX328" fmla="*/ 129027 w 9117690"/>
              <a:gd name="connsiteY328" fmla="*/ 2151857 h 5941139"/>
              <a:gd name="connsiteX329" fmla="*/ 258054 w 9117690"/>
              <a:gd name="connsiteY329" fmla="*/ 2022830 h 5941139"/>
              <a:gd name="connsiteX330" fmla="*/ 258054 w 9117690"/>
              <a:gd name="connsiteY330" fmla="*/ 1933912 h 5941139"/>
              <a:gd name="connsiteX331" fmla="*/ 261652 w 9117690"/>
              <a:gd name="connsiteY331" fmla="*/ 1916093 h 5941139"/>
              <a:gd name="connsiteX332" fmla="*/ 380539 w 9117690"/>
              <a:gd name="connsiteY332" fmla="*/ 1837289 h 5941139"/>
              <a:gd name="connsiteX333" fmla="*/ 499427 w 9117690"/>
              <a:gd name="connsiteY333" fmla="*/ 1916093 h 5941139"/>
              <a:gd name="connsiteX334" fmla="*/ 509565 w 9117690"/>
              <a:gd name="connsiteY334" fmla="*/ 1966312 h 5941139"/>
              <a:gd name="connsiteX335" fmla="*/ 509566 w 9117690"/>
              <a:gd name="connsiteY335" fmla="*/ 2560332 h 5941139"/>
              <a:gd name="connsiteX336" fmla="*/ 638593 w 9117690"/>
              <a:gd name="connsiteY336" fmla="*/ 2689359 h 5941139"/>
              <a:gd name="connsiteX337" fmla="*/ 638592 w 9117690"/>
              <a:gd name="connsiteY337" fmla="*/ 2689360 h 5941139"/>
              <a:gd name="connsiteX338" fmla="*/ 767619 w 9117690"/>
              <a:gd name="connsiteY338" fmla="*/ 2560333 h 5941139"/>
              <a:gd name="connsiteX339" fmla="*/ 767619 w 9117690"/>
              <a:gd name="connsiteY339" fmla="*/ 2474994 h 5941139"/>
              <a:gd name="connsiteX340" fmla="*/ 777383 w 9117690"/>
              <a:gd name="connsiteY340" fmla="*/ 2426633 h 5941139"/>
              <a:gd name="connsiteX341" fmla="*/ 896270 w 9117690"/>
              <a:gd name="connsiteY341" fmla="*/ 2347829 h 5941139"/>
              <a:gd name="connsiteX342" fmla="*/ 1015158 w 9117690"/>
              <a:gd name="connsiteY342" fmla="*/ 2426633 h 5941139"/>
              <a:gd name="connsiteX343" fmla="*/ 1025296 w 9117690"/>
              <a:gd name="connsiteY343" fmla="*/ 2476852 h 5941139"/>
              <a:gd name="connsiteX344" fmla="*/ 1025297 w 9117690"/>
              <a:gd name="connsiteY344" fmla="*/ 2460329 h 5941139"/>
              <a:gd name="connsiteX345" fmla="*/ 1154325 w 9117690"/>
              <a:gd name="connsiteY345" fmla="*/ 2589356 h 5941139"/>
              <a:gd name="connsiteX346" fmla="*/ 1154325 w 9117690"/>
              <a:gd name="connsiteY346" fmla="*/ 2589357 h 5941139"/>
              <a:gd name="connsiteX347" fmla="*/ 1283351 w 9117690"/>
              <a:gd name="connsiteY347" fmla="*/ 2460330 h 5941139"/>
              <a:gd name="connsiteX348" fmla="*/ 1283351 w 9117690"/>
              <a:gd name="connsiteY348" fmla="*/ 2199633 h 5941139"/>
              <a:gd name="connsiteX349" fmla="*/ 1284065 w 9117690"/>
              <a:gd name="connsiteY349" fmla="*/ 2196100 h 5941139"/>
              <a:gd name="connsiteX350" fmla="*/ 1402953 w 9117690"/>
              <a:gd name="connsiteY350" fmla="*/ 2117296 h 5941139"/>
              <a:gd name="connsiteX351" fmla="*/ 1521839 w 9117690"/>
              <a:gd name="connsiteY351" fmla="*/ 2196100 h 5941139"/>
              <a:gd name="connsiteX352" fmla="*/ 1522552 w 9117690"/>
              <a:gd name="connsiteY352" fmla="*/ 2199631 h 5941139"/>
              <a:gd name="connsiteX353" fmla="*/ 1522552 w 9117690"/>
              <a:gd name="connsiteY353" fmla="*/ 2372521 h 5941139"/>
              <a:gd name="connsiteX354" fmla="*/ 1651578 w 9117690"/>
              <a:gd name="connsiteY354" fmla="*/ 2501548 h 5941139"/>
              <a:gd name="connsiteX355" fmla="*/ 1651577 w 9117690"/>
              <a:gd name="connsiteY355" fmla="*/ 2501549 h 5941139"/>
              <a:gd name="connsiteX356" fmla="*/ 1780604 w 9117690"/>
              <a:gd name="connsiteY356" fmla="*/ 2372522 h 5941139"/>
              <a:gd name="connsiteX357" fmla="*/ 1780604 w 9117690"/>
              <a:gd name="connsiteY357" fmla="*/ 2041720 h 5941139"/>
              <a:gd name="connsiteX358" fmla="*/ 1790368 w 9117690"/>
              <a:gd name="connsiteY358" fmla="*/ 1993360 h 5941139"/>
              <a:gd name="connsiteX359" fmla="*/ 1909255 w 9117690"/>
              <a:gd name="connsiteY359" fmla="*/ 1914556 h 5941139"/>
              <a:gd name="connsiteX360" fmla="*/ 2028143 w 9117690"/>
              <a:gd name="connsiteY360" fmla="*/ 1993360 h 5941139"/>
              <a:gd name="connsiteX361" fmla="*/ 2038281 w 9117690"/>
              <a:gd name="connsiteY361" fmla="*/ 2043579 h 5941139"/>
              <a:gd name="connsiteX362" fmla="*/ 2038282 w 9117690"/>
              <a:gd name="connsiteY362" fmla="*/ 2721354 h 5941139"/>
              <a:gd name="connsiteX363" fmla="*/ 2038281 w 9117690"/>
              <a:gd name="connsiteY363" fmla="*/ 4764927 h 5941139"/>
              <a:gd name="connsiteX364" fmla="*/ 2028143 w 9117690"/>
              <a:gd name="connsiteY364" fmla="*/ 4714708 h 5941139"/>
              <a:gd name="connsiteX365" fmla="*/ 1909255 w 9117690"/>
              <a:gd name="connsiteY365" fmla="*/ 4635904 h 5941139"/>
              <a:gd name="connsiteX366" fmla="*/ 1790368 w 9117690"/>
              <a:gd name="connsiteY366" fmla="*/ 4714708 h 5941139"/>
              <a:gd name="connsiteX367" fmla="*/ 1780604 w 9117690"/>
              <a:gd name="connsiteY367" fmla="*/ 4763068 h 5941139"/>
              <a:gd name="connsiteX368" fmla="*/ 1780604 w 9117690"/>
              <a:gd name="connsiteY368" fmla="*/ 5093870 h 5941139"/>
              <a:gd name="connsiteX369" fmla="*/ 1651577 w 9117690"/>
              <a:gd name="connsiteY369" fmla="*/ 5222897 h 5941139"/>
              <a:gd name="connsiteX370" fmla="*/ 1651578 w 9117690"/>
              <a:gd name="connsiteY370" fmla="*/ 5222896 h 5941139"/>
              <a:gd name="connsiteX371" fmla="*/ 1522552 w 9117690"/>
              <a:gd name="connsiteY371" fmla="*/ 5093869 h 5941139"/>
              <a:gd name="connsiteX372" fmla="*/ 1522552 w 9117690"/>
              <a:gd name="connsiteY372" fmla="*/ 4920979 h 5941139"/>
              <a:gd name="connsiteX373" fmla="*/ 1521839 w 9117690"/>
              <a:gd name="connsiteY373" fmla="*/ 4917448 h 5941139"/>
              <a:gd name="connsiteX374" fmla="*/ 1402953 w 9117690"/>
              <a:gd name="connsiteY374" fmla="*/ 4838644 h 5941139"/>
              <a:gd name="connsiteX375" fmla="*/ 1284065 w 9117690"/>
              <a:gd name="connsiteY375" fmla="*/ 4917448 h 5941139"/>
              <a:gd name="connsiteX376" fmla="*/ 1283351 w 9117690"/>
              <a:gd name="connsiteY376" fmla="*/ 4920981 h 5941139"/>
              <a:gd name="connsiteX377" fmla="*/ 1283351 w 9117690"/>
              <a:gd name="connsiteY377" fmla="*/ 5181678 h 5941139"/>
              <a:gd name="connsiteX378" fmla="*/ 1154325 w 9117690"/>
              <a:gd name="connsiteY378" fmla="*/ 5310705 h 5941139"/>
              <a:gd name="connsiteX379" fmla="*/ 1154325 w 9117690"/>
              <a:gd name="connsiteY379" fmla="*/ 5310704 h 5941139"/>
              <a:gd name="connsiteX380" fmla="*/ 1025297 w 9117690"/>
              <a:gd name="connsiteY380" fmla="*/ 5181677 h 5941139"/>
              <a:gd name="connsiteX381" fmla="*/ 1025297 w 9117690"/>
              <a:gd name="connsiteY381" fmla="*/ 2721354 h 5941139"/>
              <a:gd name="connsiteX382" fmla="*/ 1025296 w 9117690"/>
              <a:gd name="connsiteY382" fmla="*/ 5198200 h 5941139"/>
              <a:gd name="connsiteX383" fmla="*/ 1015158 w 9117690"/>
              <a:gd name="connsiteY383" fmla="*/ 5147981 h 5941139"/>
              <a:gd name="connsiteX384" fmla="*/ 896270 w 9117690"/>
              <a:gd name="connsiteY384" fmla="*/ 5069177 h 5941139"/>
              <a:gd name="connsiteX385" fmla="*/ 777383 w 9117690"/>
              <a:gd name="connsiteY385" fmla="*/ 5147981 h 5941139"/>
              <a:gd name="connsiteX386" fmla="*/ 767619 w 9117690"/>
              <a:gd name="connsiteY386" fmla="*/ 5196342 h 5941139"/>
              <a:gd name="connsiteX387" fmla="*/ 767619 w 9117690"/>
              <a:gd name="connsiteY387" fmla="*/ 5281681 h 5941139"/>
              <a:gd name="connsiteX388" fmla="*/ 638592 w 9117690"/>
              <a:gd name="connsiteY388" fmla="*/ 5410708 h 5941139"/>
              <a:gd name="connsiteX389" fmla="*/ 638593 w 9117690"/>
              <a:gd name="connsiteY389" fmla="*/ 5410707 h 5941139"/>
              <a:gd name="connsiteX390" fmla="*/ 509566 w 9117690"/>
              <a:gd name="connsiteY390" fmla="*/ 5281680 h 5941139"/>
              <a:gd name="connsiteX391" fmla="*/ 509566 w 9117690"/>
              <a:gd name="connsiteY391" fmla="*/ 2721354 h 5941139"/>
              <a:gd name="connsiteX392" fmla="*/ 509565 w 9117690"/>
              <a:gd name="connsiteY392" fmla="*/ 4687660 h 5941139"/>
              <a:gd name="connsiteX393" fmla="*/ 499427 w 9117690"/>
              <a:gd name="connsiteY393" fmla="*/ 4637441 h 5941139"/>
              <a:gd name="connsiteX394" fmla="*/ 380539 w 9117690"/>
              <a:gd name="connsiteY394" fmla="*/ 4558637 h 5941139"/>
              <a:gd name="connsiteX395" fmla="*/ 261652 w 9117690"/>
              <a:gd name="connsiteY395" fmla="*/ 4637441 h 5941139"/>
              <a:gd name="connsiteX396" fmla="*/ 258054 w 9117690"/>
              <a:gd name="connsiteY396" fmla="*/ 4655260 h 5941139"/>
              <a:gd name="connsiteX397" fmla="*/ 258054 w 9117690"/>
              <a:gd name="connsiteY397" fmla="*/ 4744178 h 5941139"/>
              <a:gd name="connsiteX398" fmla="*/ 129027 w 9117690"/>
              <a:gd name="connsiteY398" fmla="*/ 4873205 h 5941139"/>
              <a:gd name="connsiteX399" fmla="*/ 129028 w 9117690"/>
              <a:gd name="connsiteY399" fmla="*/ 4873204 h 5941139"/>
              <a:gd name="connsiteX400" fmla="*/ 1 w 9117690"/>
              <a:gd name="connsiteY400" fmla="*/ 4744177 h 5941139"/>
              <a:gd name="connsiteX401" fmla="*/ 1 w 9117690"/>
              <a:gd name="connsiteY401" fmla="*/ 2721354 h 5941139"/>
              <a:gd name="connsiteX402" fmla="*/ 0 w 9117690"/>
              <a:gd name="connsiteY402" fmla="*/ 2721354 h 5941139"/>
              <a:gd name="connsiteX403" fmla="*/ 0 w 9117690"/>
              <a:gd name="connsiteY403" fmla="*/ 6 h 5941139"/>
              <a:gd name="connsiteX0" fmla="*/ 3416214 w 9117690"/>
              <a:gd name="connsiteY0" fmla="*/ 4559601 h 5941133"/>
              <a:gd name="connsiteX1" fmla="*/ 3418663 w 9117690"/>
              <a:gd name="connsiteY1" fmla="*/ 4560435 h 5941133"/>
              <a:gd name="connsiteX2" fmla="*/ 3419057 w 9117690"/>
              <a:gd name="connsiteY2" fmla="*/ 4560469 h 5941133"/>
              <a:gd name="connsiteX3" fmla="*/ 3416214 w 9117690"/>
              <a:gd name="connsiteY3" fmla="*/ 4559601 h 5941133"/>
              <a:gd name="connsiteX4" fmla="*/ 3416214 w 9117690"/>
              <a:gd name="connsiteY4" fmla="*/ 1838253 h 5941133"/>
              <a:gd name="connsiteX5" fmla="*/ 3419057 w 9117690"/>
              <a:gd name="connsiteY5" fmla="*/ 1839121 h 5941133"/>
              <a:gd name="connsiteX6" fmla="*/ 3418663 w 9117690"/>
              <a:gd name="connsiteY6" fmla="*/ 1839087 h 5941133"/>
              <a:gd name="connsiteX7" fmla="*/ 3416214 w 9117690"/>
              <a:gd name="connsiteY7" fmla="*/ 1838253 h 5941133"/>
              <a:gd name="connsiteX8" fmla="*/ 2554389 w 9117690"/>
              <a:gd name="connsiteY8" fmla="*/ 2293282 h 5941133"/>
              <a:gd name="connsiteX9" fmla="*/ 2554391 w 9117690"/>
              <a:gd name="connsiteY9" fmla="*/ 2318411 h 5941133"/>
              <a:gd name="connsiteX10" fmla="*/ 2683417 w 9117690"/>
              <a:gd name="connsiteY10" fmla="*/ 2447438 h 5941133"/>
              <a:gd name="connsiteX11" fmla="*/ 2683416 w 9117690"/>
              <a:gd name="connsiteY11" fmla="*/ 2447439 h 5941133"/>
              <a:gd name="connsiteX12" fmla="*/ 2812443 w 9117690"/>
              <a:gd name="connsiteY12" fmla="*/ 2318412 h 5941133"/>
              <a:gd name="connsiteX13" fmla="*/ 2812443 w 9117690"/>
              <a:gd name="connsiteY13" fmla="*/ 1810690 h 5941133"/>
              <a:gd name="connsiteX14" fmla="*/ 2814899 w 9117690"/>
              <a:gd name="connsiteY14" fmla="*/ 1798530 h 5941133"/>
              <a:gd name="connsiteX15" fmla="*/ 2933786 w 9117690"/>
              <a:gd name="connsiteY15" fmla="*/ 1719726 h 5941133"/>
              <a:gd name="connsiteX16" fmla="*/ 3033349 w 9117690"/>
              <a:gd name="connsiteY16" fmla="*/ 1766680 h 5941133"/>
              <a:gd name="connsiteX17" fmla="*/ 3049366 w 9117690"/>
              <a:gd name="connsiteY17" fmla="*/ 1793079 h 5941133"/>
              <a:gd name="connsiteX18" fmla="*/ 3049366 w 9117690"/>
              <a:gd name="connsiteY18" fmla="*/ 2445224 h 5941133"/>
              <a:gd name="connsiteX19" fmla="*/ 3178393 w 9117690"/>
              <a:gd name="connsiteY19" fmla="*/ 2574251 h 5941133"/>
              <a:gd name="connsiteX20" fmla="*/ 3178392 w 9117690"/>
              <a:gd name="connsiteY20" fmla="*/ 2574250 h 5941133"/>
              <a:gd name="connsiteX21" fmla="*/ 3307419 w 9117690"/>
              <a:gd name="connsiteY21" fmla="*/ 2445223 h 5941133"/>
              <a:gd name="connsiteX22" fmla="*/ 3307419 w 9117690"/>
              <a:gd name="connsiteY22" fmla="*/ 1978054 h 5941133"/>
              <a:gd name="connsiteX23" fmla="*/ 3315620 w 9117690"/>
              <a:gd name="connsiteY23" fmla="*/ 1931583 h 5941133"/>
              <a:gd name="connsiteX24" fmla="*/ 3415349 w 9117690"/>
              <a:gd name="connsiteY24" fmla="*/ 1845634 h 5941133"/>
              <a:gd name="connsiteX25" fmla="*/ 3438829 w 9117690"/>
              <a:gd name="connsiteY25" fmla="*/ 1843267 h 5941133"/>
              <a:gd name="connsiteX26" fmla="*/ 3438829 w 9117690"/>
              <a:gd name="connsiteY26" fmla="*/ 1841901 h 5941133"/>
              <a:gd name="connsiteX27" fmla="*/ 3482629 w 9117690"/>
              <a:gd name="connsiteY27" fmla="*/ 1833059 h 5941133"/>
              <a:gd name="connsiteX28" fmla="*/ 3561433 w 9117690"/>
              <a:gd name="connsiteY28" fmla="*/ 1714171 h 5941133"/>
              <a:gd name="connsiteX29" fmla="*/ 3561433 w 9117690"/>
              <a:gd name="connsiteY29" fmla="*/ 1459030 h 5941133"/>
              <a:gd name="connsiteX30" fmla="*/ 3561920 w 9117690"/>
              <a:gd name="connsiteY30" fmla="*/ 1456620 h 5941133"/>
              <a:gd name="connsiteX31" fmla="*/ 3680807 w 9117690"/>
              <a:gd name="connsiteY31" fmla="*/ 1377816 h 5941133"/>
              <a:gd name="connsiteX32" fmla="*/ 3799694 w 9117690"/>
              <a:gd name="connsiteY32" fmla="*/ 1456620 h 5941133"/>
              <a:gd name="connsiteX33" fmla="*/ 3808082 w 9117690"/>
              <a:gd name="connsiteY33" fmla="*/ 1498170 h 5941133"/>
              <a:gd name="connsiteX34" fmla="*/ 3808082 w 9117690"/>
              <a:gd name="connsiteY34" fmla="*/ 1990915 h 5941133"/>
              <a:gd name="connsiteX35" fmla="*/ 3937109 w 9117690"/>
              <a:gd name="connsiteY35" fmla="*/ 2119942 h 5941133"/>
              <a:gd name="connsiteX36" fmla="*/ 3937109 w 9117690"/>
              <a:gd name="connsiteY36" fmla="*/ 2119943 h 5941133"/>
              <a:gd name="connsiteX37" fmla="*/ 4066135 w 9117690"/>
              <a:gd name="connsiteY37" fmla="*/ 1990916 h 5941133"/>
              <a:gd name="connsiteX38" fmla="*/ 4066135 w 9117690"/>
              <a:gd name="connsiteY38" fmla="*/ 1833147 h 5941133"/>
              <a:gd name="connsiteX39" fmla="*/ 4087274 w 9117690"/>
              <a:gd name="connsiteY39" fmla="*/ 1796301 h 5941133"/>
              <a:gd name="connsiteX40" fmla="*/ 4164338 w 9117690"/>
              <a:gd name="connsiteY40" fmla="*/ 1749857 h 5941133"/>
              <a:gd name="connsiteX41" fmla="*/ 4187818 w 9117690"/>
              <a:gd name="connsiteY41" fmla="*/ 1747490 h 5941133"/>
              <a:gd name="connsiteX42" fmla="*/ 4187818 w 9117690"/>
              <a:gd name="connsiteY42" fmla="*/ 1746752 h 5941133"/>
              <a:gd name="connsiteX43" fmla="*/ 4235886 w 9117690"/>
              <a:gd name="connsiteY43" fmla="*/ 1737048 h 5941133"/>
              <a:gd name="connsiteX44" fmla="*/ 4314689 w 9117690"/>
              <a:gd name="connsiteY44" fmla="*/ 1618160 h 5941133"/>
              <a:gd name="connsiteX45" fmla="*/ 4314689 w 9117690"/>
              <a:gd name="connsiteY45" fmla="*/ 1482548 h 5941133"/>
              <a:gd name="connsiteX46" fmla="*/ 4335596 w 9117690"/>
              <a:gd name="connsiteY46" fmla="*/ 1446105 h 5941133"/>
              <a:gd name="connsiteX47" fmla="*/ 4412661 w 9117690"/>
              <a:gd name="connsiteY47" fmla="*/ 1399661 h 5941133"/>
              <a:gd name="connsiteX48" fmla="*/ 4436141 w 9117690"/>
              <a:gd name="connsiteY48" fmla="*/ 1397294 h 5941133"/>
              <a:gd name="connsiteX49" fmla="*/ 4436141 w 9117690"/>
              <a:gd name="connsiteY49" fmla="*/ 1396556 h 5941133"/>
              <a:gd name="connsiteX50" fmla="*/ 4484211 w 9117690"/>
              <a:gd name="connsiteY50" fmla="*/ 1386852 h 5941133"/>
              <a:gd name="connsiteX51" fmla="*/ 4563014 w 9117690"/>
              <a:gd name="connsiteY51" fmla="*/ 1267964 h 5941133"/>
              <a:gd name="connsiteX52" fmla="*/ 4563015 w 9117690"/>
              <a:gd name="connsiteY52" fmla="*/ 0 h 5941133"/>
              <a:gd name="connsiteX53" fmla="*/ 4563130 w 9117690"/>
              <a:gd name="connsiteY53" fmla="*/ 0 h 5941133"/>
              <a:gd name="connsiteX54" fmla="*/ 4563130 w 9117690"/>
              <a:gd name="connsiteY54" fmla="*/ 964211 h 5941133"/>
              <a:gd name="connsiteX55" fmla="*/ 4692157 w 9117690"/>
              <a:gd name="connsiteY55" fmla="*/ 835184 h 5941133"/>
              <a:gd name="connsiteX56" fmla="*/ 4811044 w 9117690"/>
              <a:gd name="connsiteY56" fmla="*/ 913988 h 5941133"/>
              <a:gd name="connsiteX57" fmla="*/ 4819433 w 9117690"/>
              <a:gd name="connsiteY57" fmla="*/ 955537 h 5941133"/>
              <a:gd name="connsiteX58" fmla="*/ 4819433 w 9117690"/>
              <a:gd name="connsiteY58" fmla="*/ 1331913 h 5941133"/>
              <a:gd name="connsiteX59" fmla="*/ 4898236 w 9117690"/>
              <a:gd name="connsiteY59" fmla="*/ 1450801 h 5941133"/>
              <a:gd name="connsiteX60" fmla="*/ 4946306 w 9117690"/>
              <a:gd name="connsiteY60" fmla="*/ 1460505 h 5941133"/>
              <a:gd name="connsiteX61" fmla="*/ 4946306 w 9117690"/>
              <a:gd name="connsiteY61" fmla="*/ 1461243 h 5941133"/>
              <a:gd name="connsiteX62" fmla="*/ 4969786 w 9117690"/>
              <a:gd name="connsiteY62" fmla="*/ 1463610 h 5941133"/>
              <a:gd name="connsiteX63" fmla="*/ 5069515 w 9117690"/>
              <a:gd name="connsiteY63" fmla="*/ 1549559 h 5941133"/>
              <a:gd name="connsiteX64" fmla="*/ 5071719 w 9117690"/>
              <a:gd name="connsiteY64" fmla="*/ 1562049 h 5941133"/>
              <a:gd name="connsiteX65" fmla="*/ 5071719 w 9117690"/>
              <a:gd name="connsiteY65" fmla="*/ 1927303 h 5941133"/>
              <a:gd name="connsiteX66" fmla="*/ 5200746 w 9117690"/>
              <a:gd name="connsiteY66" fmla="*/ 2056330 h 5941133"/>
              <a:gd name="connsiteX67" fmla="*/ 5200745 w 9117690"/>
              <a:gd name="connsiteY67" fmla="*/ 2056331 h 5941133"/>
              <a:gd name="connsiteX68" fmla="*/ 5329772 w 9117690"/>
              <a:gd name="connsiteY68" fmla="*/ 1927304 h 5941133"/>
              <a:gd name="connsiteX69" fmla="*/ 5329772 w 9117690"/>
              <a:gd name="connsiteY69" fmla="*/ 1793396 h 5941133"/>
              <a:gd name="connsiteX70" fmla="*/ 5331976 w 9117690"/>
              <a:gd name="connsiteY70" fmla="*/ 1780906 h 5941133"/>
              <a:gd name="connsiteX71" fmla="*/ 5431705 w 9117690"/>
              <a:gd name="connsiteY71" fmla="*/ 1694957 h 5941133"/>
              <a:gd name="connsiteX72" fmla="*/ 5455185 w 9117690"/>
              <a:gd name="connsiteY72" fmla="*/ 1692590 h 5941133"/>
              <a:gd name="connsiteX73" fmla="*/ 5455185 w 9117690"/>
              <a:gd name="connsiteY73" fmla="*/ 1691852 h 5941133"/>
              <a:gd name="connsiteX74" fmla="*/ 5503255 w 9117690"/>
              <a:gd name="connsiteY74" fmla="*/ 1682148 h 5941133"/>
              <a:gd name="connsiteX75" fmla="*/ 5582058 w 9117690"/>
              <a:gd name="connsiteY75" fmla="*/ 1563260 h 5941133"/>
              <a:gd name="connsiteX76" fmla="*/ 5582058 w 9117690"/>
              <a:gd name="connsiteY76" fmla="*/ 1409856 h 5941133"/>
              <a:gd name="connsiteX77" fmla="*/ 5584247 w 9117690"/>
              <a:gd name="connsiteY77" fmla="*/ 1399012 h 5941133"/>
              <a:gd name="connsiteX78" fmla="*/ 5703135 w 9117690"/>
              <a:gd name="connsiteY78" fmla="*/ 1320208 h 5941133"/>
              <a:gd name="connsiteX79" fmla="*/ 5822022 w 9117690"/>
              <a:gd name="connsiteY79" fmla="*/ 1399012 h 5941133"/>
              <a:gd name="connsiteX80" fmla="*/ 5830411 w 9117690"/>
              <a:gd name="connsiteY80" fmla="*/ 1440562 h 5941133"/>
              <a:gd name="connsiteX81" fmla="*/ 5830411 w 9117690"/>
              <a:gd name="connsiteY81" fmla="*/ 1554546 h 5941133"/>
              <a:gd name="connsiteX82" fmla="*/ 5909214 w 9117690"/>
              <a:gd name="connsiteY82" fmla="*/ 1673434 h 5941133"/>
              <a:gd name="connsiteX83" fmla="*/ 5957284 w 9117690"/>
              <a:gd name="connsiteY83" fmla="*/ 1683138 h 5941133"/>
              <a:gd name="connsiteX84" fmla="*/ 5957284 w 9117690"/>
              <a:gd name="connsiteY84" fmla="*/ 1683876 h 5941133"/>
              <a:gd name="connsiteX85" fmla="*/ 5980764 w 9117690"/>
              <a:gd name="connsiteY85" fmla="*/ 1686243 h 5941133"/>
              <a:gd name="connsiteX86" fmla="*/ 6057828 w 9117690"/>
              <a:gd name="connsiteY86" fmla="*/ 1732687 h 5941133"/>
              <a:gd name="connsiteX87" fmla="*/ 6076498 w 9117690"/>
              <a:gd name="connsiteY87" fmla="*/ 1765229 h 5941133"/>
              <a:gd name="connsiteX88" fmla="*/ 6076498 w 9117690"/>
              <a:gd name="connsiteY88" fmla="*/ 1811967 h 5941133"/>
              <a:gd name="connsiteX89" fmla="*/ 6205525 w 9117690"/>
              <a:gd name="connsiteY89" fmla="*/ 1940994 h 5941133"/>
              <a:gd name="connsiteX90" fmla="*/ 6205524 w 9117690"/>
              <a:gd name="connsiteY90" fmla="*/ 1940995 h 5941133"/>
              <a:gd name="connsiteX91" fmla="*/ 6334551 w 9117690"/>
              <a:gd name="connsiteY91" fmla="*/ 1811968 h 5941133"/>
              <a:gd name="connsiteX92" fmla="*/ 6334551 w 9117690"/>
              <a:gd name="connsiteY92" fmla="*/ 1503022 h 5941133"/>
              <a:gd name="connsiteX93" fmla="*/ 6338149 w 9117690"/>
              <a:gd name="connsiteY93" fmla="*/ 1485203 h 5941133"/>
              <a:gd name="connsiteX94" fmla="*/ 6457036 w 9117690"/>
              <a:gd name="connsiteY94" fmla="*/ 1406399 h 5941133"/>
              <a:gd name="connsiteX95" fmla="*/ 6575924 w 9117690"/>
              <a:gd name="connsiteY95" fmla="*/ 1485203 h 5941133"/>
              <a:gd name="connsiteX96" fmla="*/ 6586062 w 9117690"/>
              <a:gd name="connsiteY96" fmla="*/ 1535422 h 5941133"/>
              <a:gd name="connsiteX97" fmla="*/ 6586063 w 9117690"/>
              <a:gd name="connsiteY97" fmla="*/ 0 h 5941133"/>
              <a:gd name="connsiteX98" fmla="*/ 6586063 w 9117690"/>
              <a:gd name="connsiteY98" fmla="*/ 2432384 h 5941133"/>
              <a:gd name="connsiteX99" fmla="*/ 6715090 w 9117690"/>
              <a:gd name="connsiteY99" fmla="*/ 2561411 h 5941133"/>
              <a:gd name="connsiteX100" fmla="*/ 6715089 w 9117690"/>
              <a:gd name="connsiteY100" fmla="*/ 2561412 h 5941133"/>
              <a:gd name="connsiteX101" fmla="*/ 6844116 w 9117690"/>
              <a:gd name="connsiteY101" fmla="*/ 2432385 h 5941133"/>
              <a:gd name="connsiteX102" fmla="*/ 6844116 w 9117690"/>
              <a:gd name="connsiteY102" fmla="*/ 1845983 h 5941133"/>
              <a:gd name="connsiteX103" fmla="*/ 6853880 w 9117690"/>
              <a:gd name="connsiteY103" fmla="*/ 1797623 h 5941133"/>
              <a:gd name="connsiteX104" fmla="*/ 6972767 w 9117690"/>
              <a:gd name="connsiteY104" fmla="*/ 1718819 h 5941133"/>
              <a:gd name="connsiteX105" fmla="*/ 7091655 w 9117690"/>
              <a:gd name="connsiteY105" fmla="*/ 1797623 h 5941133"/>
              <a:gd name="connsiteX106" fmla="*/ 7101793 w 9117690"/>
              <a:gd name="connsiteY106" fmla="*/ 1847842 h 5941133"/>
              <a:gd name="connsiteX107" fmla="*/ 7101794 w 9117690"/>
              <a:gd name="connsiteY107" fmla="*/ 0 h 5941133"/>
              <a:gd name="connsiteX108" fmla="*/ 7101794 w 9117690"/>
              <a:gd name="connsiteY108" fmla="*/ 1831319 h 5941133"/>
              <a:gd name="connsiteX109" fmla="*/ 7230821 w 9117690"/>
              <a:gd name="connsiteY109" fmla="*/ 1960346 h 5941133"/>
              <a:gd name="connsiteX110" fmla="*/ 7230820 w 9117690"/>
              <a:gd name="connsiteY110" fmla="*/ 1960347 h 5941133"/>
              <a:gd name="connsiteX111" fmla="*/ 7359847 w 9117690"/>
              <a:gd name="connsiteY111" fmla="*/ 1831320 h 5941133"/>
              <a:gd name="connsiteX112" fmla="*/ 7359847 w 9117690"/>
              <a:gd name="connsiteY112" fmla="*/ 1726679 h 5941133"/>
              <a:gd name="connsiteX113" fmla="*/ 7360099 w 9117690"/>
              <a:gd name="connsiteY113" fmla="*/ 1725250 h 5941133"/>
              <a:gd name="connsiteX114" fmla="*/ 7459828 w 9117690"/>
              <a:gd name="connsiteY114" fmla="*/ 1639301 h 5941133"/>
              <a:gd name="connsiteX115" fmla="*/ 7483308 w 9117690"/>
              <a:gd name="connsiteY115" fmla="*/ 1636934 h 5941133"/>
              <a:gd name="connsiteX116" fmla="*/ 7483308 w 9117690"/>
              <a:gd name="connsiteY116" fmla="*/ 1636196 h 5941133"/>
              <a:gd name="connsiteX117" fmla="*/ 7531378 w 9117690"/>
              <a:gd name="connsiteY117" fmla="*/ 1626492 h 5941133"/>
              <a:gd name="connsiteX118" fmla="*/ 7610181 w 9117690"/>
              <a:gd name="connsiteY118" fmla="*/ 1507604 h 5941133"/>
              <a:gd name="connsiteX119" fmla="*/ 7610181 w 9117690"/>
              <a:gd name="connsiteY119" fmla="*/ 1266735 h 5941133"/>
              <a:gd name="connsiteX120" fmla="*/ 7612370 w 9117690"/>
              <a:gd name="connsiteY120" fmla="*/ 1255890 h 5941133"/>
              <a:gd name="connsiteX121" fmla="*/ 7731258 w 9117690"/>
              <a:gd name="connsiteY121" fmla="*/ 1177086 h 5941133"/>
              <a:gd name="connsiteX122" fmla="*/ 7850145 w 9117690"/>
              <a:gd name="connsiteY122" fmla="*/ 1255890 h 5941133"/>
              <a:gd name="connsiteX123" fmla="*/ 7858534 w 9117690"/>
              <a:gd name="connsiteY123" fmla="*/ 1297440 h 5941133"/>
              <a:gd name="connsiteX124" fmla="*/ 7858534 w 9117690"/>
              <a:gd name="connsiteY124" fmla="*/ 1387570 h 5941133"/>
              <a:gd name="connsiteX125" fmla="*/ 7937337 w 9117690"/>
              <a:gd name="connsiteY125" fmla="*/ 1506458 h 5941133"/>
              <a:gd name="connsiteX126" fmla="*/ 7985407 w 9117690"/>
              <a:gd name="connsiteY126" fmla="*/ 1516162 h 5941133"/>
              <a:gd name="connsiteX127" fmla="*/ 7985407 w 9117690"/>
              <a:gd name="connsiteY127" fmla="*/ 1516900 h 5941133"/>
              <a:gd name="connsiteX128" fmla="*/ 8008887 w 9117690"/>
              <a:gd name="connsiteY128" fmla="*/ 1519267 h 5941133"/>
              <a:gd name="connsiteX129" fmla="*/ 8108616 w 9117690"/>
              <a:gd name="connsiteY129" fmla="*/ 1605216 h 5941133"/>
              <a:gd name="connsiteX130" fmla="*/ 8110619 w 9117690"/>
              <a:gd name="connsiteY130" fmla="*/ 1616566 h 5941133"/>
              <a:gd name="connsiteX131" fmla="*/ 8110619 w 9117690"/>
              <a:gd name="connsiteY131" fmla="*/ 1896586 h 5941133"/>
              <a:gd name="connsiteX132" fmla="*/ 8239646 w 9117690"/>
              <a:gd name="connsiteY132" fmla="*/ 2025613 h 5941133"/>
              <a:gd name="connsiteX133" fmla="*/ 8239645 w 9117690"/>
              <a:gd name="connsiteY133" fmla="*/ 2025614 h 5941133"/>
              <a:gd name="connsiteX134" fmla="*/ 8368672 w 9117690"/>
              <a:gd name="connsiteY134" fmla="*/ 1896587 h 5941133"/>
              <a:gd name="connsiteX135" fmla="*/ 8368672 w 9117690"/>
              <a:gd name="connsiteY135" fmla="*/ 1628262 h 5941133"/>
              <a:gd name="connsiteX136" fmla="*/ 8368923 w 9117690"/>
              <a:gd name="connsiteY136" fmla="*/ 1626839 h 5941133"/>
              <a:gd name="connsiteX137" fmla="*/ 8468652 w 9117690"/>
              <a:gd name="connsiteY137" fmla="*/ 1540890 h 5941133"/>
              <a:gd name="connsiteX138" fmla="*/ 8492132 w 9117690"/>
              <a:gd name="connsiteY138" fmla="*/ 1538523 h 5941133"/>
              <a:gd name="connsiteX139" fmla="*/ 8492132 w 9117690"/>
              <a:gd name="connsiteY139" fmla="*/ 1537785 h 5941133"/>
              <a:gd name="connsiteX140" fmla="*/ 8540202 w 9117690"/>
              <a:gd name="connsiteY140" fmla="*/ 1528081 h 5941133"/>
              <a:gd name="connsiteX141" fmla="*/ 8619005 w 9117690"/>
              <a:gd name="connsiteY141" fmla="*/ 1409193 h 5941133"/>
              <a:gd name="connsiteX142" fmla="*/ 8619005 w 9117690"/>
              <a:gd name="connsiteY142" fmla="*/ 849400 h 5941133"/>
              <a:gd name="connsiteX143" fmla="*/ 8619025 w 9117690"/>
              <a:gd name="connsiteY143" fmla="*/ 849287 h 5941133"/>
              <a:gd name="connsiteX144" fmla="*/ 8718754 w 9117690"/>
              <a:gd name="connsiteY144" fmla="*/ 763338 h 5941133"/>
              <a:gd name="connsiteX145" fmla="*/ 8742234 w 9117690"/>
              <a:gd name="connsiteY145" fmla="*/ 760971 h 5941133"/>
              <a:gd name="connsiteX146" fmla="*/ 8742234 w 9117690"/>
              <a:gd name="connsiteY146" fmla="*/ 760233 h 5941133"/>
              <a:gd name="connsiteX147" fmla="*/ 8790304 w 9117690"/>
              <a:gd name="connsiteY147" fmla="*/ 750529 h 5941133"/>
              <a:gd name="connsiteX148" fmla="*/ 8869107 w 9117690"/>
              <a:gd name="connsiteY148" fmla="*/ 631641 h 5941133"/>
              <a:gd name="connsiteX149" fmla="*/ 8869107 w 9117690"/>
              <a:gd name="connsiteY149" fmla="*/ 568327 h 5941133"/>
              <a:gd name="connsiteX150" fmla="*/ 8890272 w 9117690"/>
              <a:gd name="connsiteY150" fmla="*/ 531436 h 5941133"/>
              <a:gd name="connsiteX151" fmla="*/ 8967336 w 9117690"/>
              <a:gd name="connsiteY151" fmla="*/ 484992 h 5941133"/>
              <a:gd name="connsiteX152" fmla="*/ 8990816 w 9117690"/>
              <a:gd name="connsiteY152" fmla="*/ 482625 h 5941133"/>
              <a:gd name="connsiteX153" fmla="*/ 8990816 w 9117690"/>
              <a:gd name="connsiteY153" fmla="*/ 481887 h 5941133"/>
              <a:gd name="connsiteX154" fmla="*/ 9038886 w 9117690"/>
              <a:gd name="connsiteY154" fmla="*/ 472183 h 5941133"/>
              <a:gd name="connsiteX155" fmla="*/ 9117689 w 9117690"/>
              <a:gd name="connsiteY155" fmla="*/ 353297 h 5941133"/>
              <a:gd name="connsiteX156" fmla="*/ 9117689 w 9117690"/>
              <a:gd name="connsiteY156" fmla="*/ 556639 h 5941133"/>
              <a:gd name="connsiteX157" fmla="*/ 9117690 w 9117690"/>
              <a:gd name="connsiteY157" fmla="*/ 556644 h 5941133"/>
              <a:gd name="connsiteX158" fmla="*/ 9117689 w 9117690"/>
              <a:gd name="connsiteY158" fmla="*/ 3074645 h 5941133"/>
              <a:gd name="connsiteX159" fmla="*/ 9038886 w 9117690"/>
              <a:gd name="connsiteY159" fmla="*/ 3193531 h 5941133"/>
              <a:gd name="connsiteX160" fmla="*/ 8990816 w 9117690"/>
              <a:gd name="connsiteY160" fmla="*/ 3203235 h 5941133"/>
              <a:gd name="connsiteX161" fmla="*/ 8990816 w 9117690"/>
              <a:gd name="connsiteY161" fmla="*/ 3203973 h 5941133"/>
              <a:gd name="connsiteX162" fmla="*/ 8967336 w 9117690"/>
              <a:gd name="connsiteY162" fmla="*/ 3206340 h 5941133"/>
              <a:gd name="connsiteX163" fmla="*/ 8890272 w 9117690"/>
              <a:gd name="connsiteY163" fmla="*/ 3252784 h 5941133"/>
              <a:gd name="connsiteX164" fmla="*/ 8869107 w 9117690"/>
              <a:gd name="connsiteY164" fmla="*/ 3289675 h 5941133"/>
              <a:gd name="connsiteX165" fmla="*/ 8869107 w 9117690"/>
              <a:gd name="connsiteY165" fmla="*/ 3352989 h 5941133"/>
              <a:gd name="connsiteX166" fmla="*/ 8790304 w 9117690"/>
              <a:gd name="connsiteY166" fmla="*/ 3471877 h 5941133"/>
              <a:gd name="connsiteX167" fmla="*/ 8742234 w 9117690"/>
              <a:gd name="connsiteY167" fmla="*/ 3481581 h 5941133"/>
              <a:gd name="connsiteX168" fmla="*/ 8742234 w 9117690"/>
              <a:gd name="connsiteY168" fmla="*/ 3482319 h 5941133"/>
              <a:gd name="connsiteX169" fmla="*/ 8718754 w 9117690"/>
              <a:gd name="connsiteY169" fmla="*/ 3484686 h 5941133"/>
              <a:gd name="connsiteX170" fmla="*/ 8619025 w 9117690"/>
              <a:gd name="connsiteY170" fmla="*/ 3570635 h 5941133"/>
              <a:gd name="connsiteX171" fmla="*/ 8619005 w 9117690"/>
              <a:gd name="connsiteY171" fmla="*/ 3570748 h 5941133"/>
              <a:gd name="connsiteX172" fmla="*/ 8619005 w 9117690"/>
              <a:gd name="connsiteY172" fmla="*/ 4130541 h 5941133"/>
              <a:gd name="connsiteX173" fmla="*/ 8540202 w 9117690"/>
              <a:gd name="connsiteY173" fmla="*/ 4249429 h 5941133"/>
              <a:gd name="connsiteX174" fmla="*/ 8492132 w 9117690"/>
              <a:gd name="connsiteY174" fmla="*/ 4259133 h 5941133"/>
              <a:gd name="connsiteX175" fmla="*/ 8492132 w 9117690"/>
              <a:gd name="connsiteY175" fmla="*/ 4259871 h 5941133"/>
              <a:gd name="connsiteX176" fmla="*/ 8468652 w 9117690"/>
              <a:gd name="connsiteY176" fmla="*/ 4262238 h 5941133"/>
              <a:gd name="connsiteX177" fmla="*/ 8368923 w 9117690"/>
              <a:gd name="connsiteY177" fmla="*/ 4348187 h 5941133"/>
              <a:gd name="connsiteX178" fmla="*/ 8368672 w 9117690"/>
              <a:gd name="connsiteY178" fmla="*/ 4349610 h 5941133"/>
              <a:gd name="connsiteX179" fmla="*/ 8368672 w 9117690"/>
              <a:gd name="connsiteY179" fmla="*/ 4617935 h 5941133"/>
              <a:gd name="connsiteX180" fmla="*/ 8239645 w 9117690"/>
              <a:gd name="connsiteY180" fmla="*/ 4746962 h 5941133"/>
              <a:gd name="connsiteX181" fmla="*/ 8239646 w 9117690"/>
              <a:gd name="connsiteY181" fmla="*/ 4746961 h 5941133"/>
              <a:gd name="connsiteX182" fmla="*/ 8110619 w 9117690"/>
              <a:gd name="connsiteY182" fmla="*/ 4617934 h 5941133"/>
              <a:gd name="connsiteX183" fmla="*/ 8110619 w 9117690"/>
              <a:gd name="connsiteY183" fmla="*/ 4337914 h 5941133"/>
              <a:gd name="connsiteX184" fmla="*/ 8108616 w 9117690"/>
              <a:gd name="connsiteY184" fmla="*/ 4326564 h 5941133"/>
              <a:gd name="connsiteX185" fmla="*/ 8008887 w 9117690"/>
              <a:gd name="connsiteY185" fmla="*/ 4240615 h 5941133"/>
              <a:gd name="connsiteX186" fmla="*/ 7985407 w 9117690"/>
              <a:gd name="connsiteY186" fmla="*/ 4238248 h 5941133"/>
              <a:gd name="connsiteX187" fmla="*/ 7985407 w 9117690"/>
              <a:gd name="connsiteY187" fmla="*/ 4237510 h 5941133"/>
              <a:gd name="connsiteX188" fmla="*/ 7937337 w 9117690"/>
              <a:gd name="connsiteY188" fmla="*/ 4227806 h 5941133"/>
              <a:gd name="connsiteX189" fmla="*/ 7858534 w 9117690"/>
              <a:gd name="connsiteY189" fmla="*/ 4108918 h 5941133"/>
              <a:gd name="connsiteX190" fmla="*/ 7858534 w 9117690"/>
              <a:gd name="connsiteY190" fmla="*/ 4018788 h 5941133"/>
              <a:gd name="connsiteX191" fmla="*/ 7850145 w 9117690"/>
              <a:gd name="connsiteY191" fmla="*/ 3977238 h 5941133"/>
              <a:gd name="connsiteX192" fmla="*/ 7731258 w 9117690"/>
              <a:gd name="connsiteY192" fmla="*/ 3898434 h 5941133"/>
              <a:gd name="connsiteX193" fmla="*/ 7612370 w 9117690"/>
              <a:gd name="connsiteY193" fmla="*/ 3977238 h 5941133"/>
              <a:gd name="connsiteX194" fmla="*/ 7610181 w 9117690"/>
              <a:gd name="connsiteY194" fmla="*/ 3988083 h 5941133"/>
              <a:gd name="connsiteX195" fmla="*/ 7610181 w 9117690"/>
              <a:gd name="connsiteY195" fmla="*/ 4228952 h 5941133"/>
              <a:gd name="connsiteX196" fmla="*/ 7531378 w 9117690"/>
              <a:gd name="connsiteY196" fmla="*/ 4347840 h 5941133"/>
              <a:gd name="connsiteX197" fmla="*/ 7483308 w 9117690"/>
              <a:gd name="connsiteY197" fmla="*/ 4357544 h 5941133"/>
              <a:gd name="connsiteX198" fmla="*/ 7483308 w 9117690"/>
              <a:gd name="connsiteY198" fmla="*/ 4358282 h 5941133"/>
              <a:gd name="connsiteX199" fmla="*/ 7459828 w 9117690"/>
              <a:gd name="connsiteY199" fmla="*/ 4360649 h 5941133"/>
              <a:gd name="connsiteX200" fmla="*/ 7360099 w 9117690"/>
              <a:gd name="connsiteY200" fmla="*/ 4446598 h 5941133"/>
              <a:gd name="connsiteX201" fmla="*/ 7359847 w 9117690"/>
              <a:gd name="connsiteY201" fmla="*/ 4448027 h 5941133"/>
              <a:gd name="connsiteX202" fmla="*/ 7359847 w 9117690"/>
              <a:gd name="connsiteY202" fmla="*/ 4552668 h 5941133"/>
              <a:gd name="connsiteX203" fmla="*/ 7230820 w 9117690"/>
              <a:gd name="connsiteY203" fmla="*/ 4681695 h 5941133"/>
              <a:gd name="connsiteX204" fmla="*/ 7230821 w 9117690"/>
              <a:gd name="connsiteY204" fmla="*/ 4681694 h 5941133"/>
              <a:gd name="connsiteX205" fmla="*/ 7101794 w 9117690"/>
              <a:gd name="connsiteY205" fmla="*/ 4552667 h 5941133"/>
              <a:gd name="connsiteX206" fmla="*/ 7101794 w 9117690"/>
              <a:gd name="connsiteY206" fmla="*/ 2721348 h 5941133"/>
              <a:gd name="connsiteX207" fmla="*/ 7101793 w 9117690"/>
              <a:gd name="connsiteY207" fmla="*/ 4569190 h 5941133"/>
              <a:gd name="connsiteX208" fmla="*/ 7091655 w 9117690"/>
              <a:gd name="connsiteY208" fmla="*/ 4518971 h 5941133"/>
              <a:gd name="connsiteX209" fmla="*/ 6972767 w 9117690"/>
              <a:gd name="connsiteY209" fmla="*/ 4440167 h 5941133"/>
              <a:gd name="connsiteX210" fmla="*/ 6853880 w 9117690"/>
              <a:gd name="connsiteY210" fmla="*/ 4518971 h 5941133"/>
              <a:gd name="connsiteX211" fmla="*/ 6844116 w 9117690"/>
              <a:gd name="connsiteY211" fmla="*/ 4567331 h 5941133"/>
              <a:gd name="connsiteX212" fmla="*/ 6844116 w 9117690"/>
              <a:gd name="connsiteY212" fmla="*/ 5153733 h 5941133"/>
              <a:gd name="connsiteX213" fmla="*/ 6715089 w 9117690"/>
              <a:gd name="connsiteY213" fmla="*/ 5282760 h 5941133"/>
              <a:gd name="connsiteX214" fmla="*/ 6715090 w 9117690"/>
              <a:gd name="connsiteY214" fmla="*/ 5282759 h 5941133"/>
              <a:gd name="connsiteX215" fmla="*/ 6586063 w 9117690"/>
              <a:gd name="connsiteY215" fmla="*/ 5153732 h 5941133"/>
              <a:gd name="connsiteX216" fmla="*/ 6586063 w 9117690"/>
              <a:gd name="connsiteY216" fmla="*/ 2721348 h 5941133"/>
              <a:gd name="connsiteX217" fmla="*/ 6586062 w 9117690"/>
              <a:gd name="connsiteY217" fmla="*/ 4256770 h 5941133"/>
              <a:gd name="connsiteX218" fmla="*/ 6575924 w 9117690"/>
              <a:gd name="connsiteY218" fmla="*/ 4206551 h 5941133"/>
              <a:gd name="connsiteX219" fmla="*/ 6457036 w 9117690"/>
              <a:gd name="connsiteY219" fmla="*/ 4127747 h 5941133"/>
              <a:gd name="connsiteX220" fmla="*/ 6338149 w 9117690"/>
              <a:gd name="connsiteY220" fmla="*/ 4206551 h 5941133"/>
              <a:gd name="connsiteX221" fmla="*/ 6334551 w 9117690"/>
              <a:gd name="connsiteY221" fmla="*/ 4224370 h 5941133"/>
              <a:gd name="connsiteX222" fmla="*/ 6334551 w 9117690"/>
              <a:gd name="connsiteY222" fmla="*/ 4533316 h 5941133"/>
              <a:gd name="connsiteX223" fmla="*/ 6205524 w 9117690"/>
              <a:gd name="connsiteY223" fmla="*/ 4662343 h 5941133"/>
              <a:gd name="connsiteX224" fmla="*/ 6205525 w 9117690"/>
              <a:gd name="connsiteY224" fmla="*/ 4662342 h 5941133"/>
              <a:gd name="connsiteX225" fmla="*/ 6076498 w 9117690"/>
              <a:gd name="connsiteY225" fmla="*/ 4533315 h 5941133"/>
              <a:gd name="connsiteX226" fmla="*/ 6076498 w 9117690"/>
              <a:gd name="connsiteY226" fmla="*/ 4486577 h 5941133"/>
              <a:gd name="connsiteX227" fmla="*/ 6057828 w 9117690"/>
              <a:gd name="connsiteY227" fmla="*/ 4454035 h 5941133"/>
              <a:gd name="connsiteX228" fmla="*/ 5980764 w 9117690"/>
              <a:gd name="connsiteY228" fmla="*/ 4407591 h 5941133"/>
              <a:gd name="connsiteX229" fmla="*/ 5957284 w 9117690"/>
              <a:gd name="connsiteY229" fmla="*/ 4405224 h 5941133"/>
              <a:gd name="connsiteX230" fmla="*/ 5957284 w 9117690"/>
              <a:gd name="connsiteY230" fmla="*/ 4404486 h 5941133"/>
              <a:gd name="connsiteX231" fmla="*/ 5909214 w 9117690"/>
              <a:gd name="connsiteY231" fmla="*/ 4394782 h 5941133"/>
              <a:gd name="connsiteX232" fmla="*/ 5830411 w 9117690"/>
              <a:gd name="connsiteY232" fmla="*/ 4275894 h 5941133"/>
              <a:gd name="connsiteX233" fmla="*/ 5830411 w 9117690"/>
              <a:gd name="connsiteY233" fmla="*/ 4161910 h 5941133"/>
              <a:gd name="connsiteX234" fmla="*/ 5822022 w 9117690"/>
              <a:gd name="connsiteY234" fmla="*/ 4120360 h 5941133"/>
              <a:gd name="connsiteX235" fmla="*/ 5703135 w 9117690"/>
              <a:gd name="connsiteY235" fmla="*/ 4041556 h 5941133"/>
              <a:gd name="connsiteX236" fmla="*/ 5584247 w 9117690"/>
              <a:gd name="connsiteY236" fmla="*/ 4120360 h 5941133"/>
              <a:gd name="connsiteX237" fmla="*/ 5582058 w 9117690"/>
              <a:gd name="connsiteY237" fmla="*/ 4131204 h 5941133"/>
              <a:gd name="connsiteX238" fmla="*/ 5582058 w 9117690"/>
              <a:gd name="connsiteY238" fmla="*/ 4284608 h 5941133"/>
              <a:gd name="connsiteX239" fmla="*/ 5503255 w 9117690"/>
              <a:gd name="connsiteY239" fmla="*/ 4403496 h 5941133"/>
              <a:gd name="connsiteX240" fmla="*/ 5455185 w 9117690"/>
              <a:gd name="connsiteY240" fmla="*/ 4413200 h 5941133"/>
              <a:gd name="connsiteX241" fmla="*/ 5455185 w 9117690"/>
              <a:gd name="connsiteY241" fmla="*/ 4413938 h 5941133"/>
              <a:gd name="connsiteX242" fmla="*/ 5431705 w 9117690"/>
              <a:gd name="connsiteY242" fmla="*/ 4416305 h 5941133"/>
              <a:gd name="connsiteX243" fmla="*/ 5331976 w 9117690"/>
              <a:gd name="connsiteY243" fmla="*/ 4502254 h 5941133"/>
              <a:gd name="connsiteX244" fmla="*/ 5329772 w 9117690"/>
              <a:gd name="connsiteY244" fmla="*/ 4514744 h 5941133"/>
              <a:gd name="connsiteX245" fmla="*/ 5329772 w 9117690"/>
              <a:gd name="connsiteY245" fmla="*/ 4648652 h 5941133"/>
              <a:gd name="connsiteX246" fmla="*/ 5200745 w 9117690"/>
              <a:gd name="connsiteY246" fmla="*/ 4777679 h 5941133"/>
              <a:gd name="connsiteX247" fmla="*/ 5200746 w 9117690"/>
              <a:gd name="connsiteY247" fmla="*/ 4777678 h 5941133"/>
              <a:gd name="connsiteX248" fmla="*/ 5071719 w 9117690"/>
              <a:gd name="connsiteY248" fmla="*/ 4648651 h 5941133"/>
              <a:gd name="connsiteX249" fmla="*/ 5071719 w 9117690"/>
              <a:gd name="connsiteY249" fmla="*/ 4283397 h 5941133"/>
              <a:gd name="connsiteX250" fmla="*/ 5069515 w 9117690"/>
              <a:gd name="connsiteY250" fmla="*/ 4270907 h 5941133"/>
              <a:gd name="connsiteX251" fmla="*/ 4969786 w 9117690"/>
              <a:gd name="connsiteY251" fmla="*/ 4184958 h 5941133"/>
              <a:gd name="connsiteX252" fmla="*/ 4946306 w 9117690"/>
              <a:gd name="connsiteY252" fmla="*/ 4182591 h 5941133"/>
              <a:gd name="connsiteX253" fmla="*/ 4946306 w 9117690"/>
              <a:gd name="connsiteY253" fmla="*/ 4181853 h 5941133"/>
              <a:gd name="connsiteX254" fmla="*/ 4898236 w 9117690"/>
              <a:gd name="connsiteY254" fmla="*/ 4172149 h 5941133"/>
              <a:gd name="connsiteX255" fmla="*/ 4819433 w 9117690"/>
              <a:gd name="connsiteY255" fmla="*/ 4053261 h 5941133"/>
              <a:gd name="connsiteX256" fmla="*/ 4819433 w 9117690"/>
              <a:gd name="connsiteY256" fmla="*/ 3676885 h 5941133"/>
              <a:gd name="connsiteX257" fmla="*/ 4811044 w 9117690"/>
              <a:gd name="connsiteY257" fmla="*/ 3635336 h 5941133"/>
              <a:gd name="connsiteX258" fmla="*/ 4692157 w 9117690"/>
              <a:gd name="connsiteY258" fmla="*/ 3556532 h 5941133"/>
              <a:gd name="connsiteX259" fmla="*/ 4563130 w 9117690"/>
              <a:gd name="connsiteY259" fmla="*/ 3685559 h 5941133"/>
              <a:gd name="connsiteX260" fmla="*/ 4563130 w 9117690"/>
              <a:gd name="connsiteY260" fmla="*/ 2721348 h 5941133"/>
              <a:gd name="connsiteX261" fmla="*/ 4563015 w 9117690"/>
              <a:gd name="connsiteY261" fmla="*/ 2721348 h 5941133"/>
              <a:gd name="connsiteX262" fmla="*/ 4563014 w 9117690"/>
              <a:gd name="connsiteY262" fmla="*/ 3989312 h 5941133"/>
              <a:gd name="connsiteX263" fmla="*/ 4484211 w 9117690"/>
              <a:gd name="connsiteY263" fmla="*/ 4108200 h 5941133"/>
              <a:gd name="connsiteX264" fmla="*/ 4436141 w 9117690"/>
              <a:gd name="connsiteY264" fmla="*/ 4117904 h 5941133"/>
              <a:gd name="connsiteX265" fmla="*/ 4436141 w 9117690"/>
              <a:gd name="connsiteY265" fmla="*/ 4118642 h 5941133"/>
              <a:gd name="connsiteX266" fmla="*/ 4412661 w 9117690"/>
              <a:gd name="connsiteY266" fmla="*/ 4121009 h 5941133"/>
              <a:gd name="connsiteX267" fmla="*/ 4335596 w 9117690"/>
              <a:gd name="connsiteY267" fmla="*/ 4167453 h 5941133"/>
              <a:gd name="connsiteX268" fmla="*/ 4314689 w 9117690"/>
              <a:gd name="connsiteY268" fmla="*/ 4203896 h 5941133"/>
              <a:gd name="connsiteX269" fmla="*/ 4314689 w 9117690"/>
              <a:gd name="connsiteY269" fmla="*/ 4339508 h 5941133"/>
              <a:gd name="connsiteX270" fmla="*/ 4235886 w 9117690"/>
              <a:gd name="connsiteY270" fmla="*/ 4458396 h 5941133"/>
              <a:gd name="connsiteX271" fmla="*/ 4187818 w 9117690"/>
              <a:gd name="connsiteY271" fmla="*/ 4468100 h 5941133"/>
              <a:gd name="connsiteX272" fmla="*/ 4187818 w 9117690"/>
              <a:gd name="connsiteY272" fmla="*/ 4468838 h 5941133"/>
              <a:gd name="connsiteX273" fmla="*/ 4164338 w 9117690"/>
              <a:gd name="connsiteY273" fmla="*/ 4471205 h 5941133"/>
              <a:gd name="connsiteX274" fmla="*/ 4087274 w 9117690"/>
              <a:gd name="connsiteY274" fmla="*/ 4517649 h 5941133"/>
              <a:gd name="connsiteX275" fmla="*/ 4066135 w 9117690"/>
              <a:gd name="connsiteY275" fmla="*/ 4554495 h 5941133"/>
              <a:gd name="connsiteX276" fmla="*/ 4066135 w 9117690"/>
              <a:gd name="connsiteY276" fmla="*/ 4712264 h 5941133"/>
              <a:gd name="connsiteX277" fmla="*/ 3937109 w 9117690"/>
              <a:gd name="connsiteY277" fmla="*/ 4841291 h 5941133"/>
              <a:gd name="connsiteX278" fmla="*/ 3937109 w 9117690"/>
              <a:gd name="connsiteY278" fmla="*/ 4841290 h 5941133"/>
              <a:gd name="connsiteX279" fmla="*/ 3808082 w 9117690"/>
              <a:gd name="connsiteY279" fmla="*/ 4712263 h 5941133"/>
              <a:gd name="connsiteX280" fmla="*/ 3808082 w 9117690"/>
              <a:gd name="connsiteY280" fmla="*/ 4219518 h 5941133"/>
              <a:gd name="connsiteX281" fmla="*/ 3799694 w 9117690"/>
              <a:gd name="connsiteY281" fmla="*/ 4177968 h 5941133"/>
              <a:gd name="connsiteX282" fmla="*/ 3680807 w 9117690"/>
              <a:gd name="connsiteY282" fmla="*/ 4099164 h 5941133"/>
              <a:gd name="connsiteX283" fmla="*/ 3561920 w 9117690"/>
              <a:gd name="connsiteY283" fmla="*/ 4177968 h 5941133"/>
              <a:gd name="connsiteX284" fmla="*/ 3561433 w 9117690"/>
              <a:gd name="connsiteY284" fmla="*/ 4180378 h 5941133"/>
              <a:gd name="connsiteX285" fmla="*/ 3561433 w 9117690"/>
              <a:gd name="connsiteY285" fmla="*/ 4435519 h 5941133"/>
              <a:gd name="connsiteX286" fmla="*/ 3482629 w 9117690"/>
              <a:gd name="connsiteY286" fmla="*/ 4554407 h 5941133"/>
              <a:gd name="connsiteX287" fmla="*/ 3438829 w 9117690"/>
              <a:gd name="connsiteY287" fmla="*/ 4563249 h 5941133"/>
              <a:gd name="connsiteX288" fmla="*/ 3438829 w 9117690"/>
              <a:gd name="connsiteY288" fmla="*/ 4564615 h 5941133"/>
              <a:gd name="connsiteX289" fmla="*/ 3415349 w 9117690"/>
              <a:gd name="connsiteY289" fmla="*/ 4566982 h 5941133"/>
              <a:gd name="connsiteX290" fmla="*/ 3315620 w 9117690"/>
              <a:gd name="connsiteY290" fmla="*/ 4652931 h 5941133"/>
              <a:gd name="connsiteX291" fmla="*/ 3307419 w 9117690"/>
              <a:gd name="connsiteY291" fmla="*/ 4699402 h 5941133"/>
              <a:gd name="connsiteX292" fmla="*/ 3307419 w 9117690"/>
              <a:gd name="connsiteY292" fmla="*/ 5166571 h 5941133"/>
              <a:gd name="connsiteX293" fmla="*/ 3178392 w 9117690"/>
              <a:gd name="connsiteY293" fmla="*/ 5295598 h 5941133"/>
              <a:gd name="connsiteX294" fmla="*/ 3178393 w 9117690"/>
              <a:gd name="connsiteY294" fmla="*/ 5295599 h 5941133"/>
              <a:gd name="connsiteX295" fmla="*/ 3049366 w 9117690"/>
              <a:gd name="connsiteY295" fmla="*/ 5166572 h 5941133"/>
              <a:gd name="connsiteX296" fmla="*/ 3049366 w 9117690"/>
              <a:gd name="connsiteY296" fmla="*/ 4514427 h 5941133"/>
              <a:gd name="connsiteX297" fmla="*/ 3033349 w 9117690"/>
              <a:gd name="connsiteY297" fmla="*/ 4488028 h 5941133"/>
              <a:gd name="connsiteX298" fmla="*/ 2933786 w 9117690"/>
              <a:gd name="connsiteY298" fmla="*/ 4441074 h 5941133"/>
              <a:gd name="connsiteX299" fmla="*/ 2814899 w 9117690"/>
              <a:gd name="connsiteY299" fmla="*/ 4519878 h 5941133"/>
              <a:gd name="connsiteX300" fmla="*/ 2812443 w 9117690"/>
              <a:gd name="connsiteY300" fmla="*/ 4532038 h 5941133"/>
              <a:gd name="connsiteX301" fmla="*/ 2812443 w 9117690"/>
              <a:gd name="connsiteY301" fmla="*/ 5039760 h 5941133"/>
              <a:gd name="connsiteX302" fmla="*/ 2683416 w 9117690"/>
              <a:gd name="connsiteY302" fmla="*/ 5168787 h 5941133"/>
              <a:gd name="connsiteX303" fmla="*/ 2683417 w 9117690"/>
              <a:gd name="connsiteY303" fmla="*/ 5168786 h 5941133"/>
              <a:gd name="connsiteX304" fmla="*/ 2554391 w 9117690"/>
              <a:gd name="connsiteY304" fmla="*/ 5039759 h 5941133"/>
              <a:gd name="connsiteX305" fmla="*/ 2554391 w 9117690"/>
              <a:gd name="connsiteY305" fmla="*/ 2721348 h 5941133"/>
              <a:gd name="connsiteX306" fmla="*/ 2554390 w 9117690"/>
              <a:gd name="connsiteY306" fmla="*/ 2721348 h 5941133"/>
              <a:gd name="connsiteX307" fmla="*/ 2554389 w 9117690"/>
              <a:gd name="connsiteY307" fmla="*/ 5014630 h 5941133"/>
              <a:gd name="connsiteX308" fmla="*/ 2544250 w 9117690"/>
              <a:gd name="connsiteY308" fmla="*/ 4964412 h 5941133"/>
              <a:gd name="connsiteX309" fmla="*/ 2425363 w 9117690"/>
              <a:gd name="connsiteY309" fmla="*/ 4885608 h 5941133"/>
              <a:gd name="connsiteX310" fmla="*/ 2296336 w 9117690"/>
              <a:gd name="connsiteY310" fmla="*/ 5014635 h 5941133"/>
              <a:gd name="connsiteX311" fmla="*/ 2296336 w 9117690"/>
              <a:gd name="connsiteY311" fmla="*/ 5812106 h 5941133"/>
              <a:gd name="connsiteX312" fmla="*/ 2167309 w 9117690"/>
              <a:gd name="connsiteY312" fmla="*/ 5941133 h 5941133"/>
              <a:gd name="connsiteX313" fmla="*/ 2167310 w 9117690"/>
              <a:gd name="connsiteY313" fmla="*/ 5941132 h 5941133"/>
              <a:gd name="connsiteX314" fmla="*/ 2038282 w 9117690"/>
              <a:gd name="connsiteY314" fmla="*/ 5812105 h 5941133"/>
              <a:gd name="connsiteX315" fmla="*/ 2038282 w 9117690"/>
              <a:gd name="connsiteY315" fmla="*/ 3090757 h 5941133"/>
              <a:gd name="connsiteX316" fmla="*/ 2167310 w 9117690"/>
              <a:gd name="connsiteY316" fmla="*/ 3219784 h 5941133"/>
              <a:gd name="connsiteX317" fmla="*/ 2167309 w 9117690"/>
              <a:gd name="connsiteY317" fmla="*/ 3219785 h 5941133"/>
              <a:gd name="connsiteX318" fmla="*/ 2296336 w 9117690"/>
              <a:gd name="connsiteY318" fmla="*/ 3090758 h 5941133"/>
              <a:gd name="connsiteX319" fmla="*/ 2296336 w 9117690"/>
              <a:gd name="connsiteY319" fmla="*/ 2293287 h 5941133"/>
              <a:gd name="connsiteX320" fmla="*/ 2425363 w 9117690"/>
              <a:gd name="connsiteY320" fmla="*/ 2164260 h 5941133"/>
              <a:gd name="connsiteX321" fmla="*/ 2544250 w 9117690"/>
              <a:gd name="connsiteY321" fmla="*/ 2243064 h 5941133"/>
              <a:gd name="connsiteX322" fmla="*/ 2554389 w 9117690"/>
              <a:gd name="connsiteY322" fmla="*/ 2293282 h 5941133"/>
              <a:gd name="connsiteX323" fmla="*/ 0 w 9117690"/>
              <a:gd name="connsiteY323" fmla="*/ 0 h 5941133"/>
              <a:gd name="connsiteX324" fmla="*/ 1 w 9117690"/>
              <a:gd name="connsiteY324" fmla="*/ 0 h 5941133"/>
              <a:gd name="connsiteX325" fmla="*/ 1 w 9117690"/>
              <a:gd name="connsiteY325" fmla="*/ 2022823 h 5941133"/>
              <a:gd name="connsiteX326" fmla="*/ 129028 w 9117690"/>
              <a:gd name="connsiteY326" fmla="*/ 2151850 h 5941133"/>
              <a:gd name="connsiteX327" fmla="*/ 129027 w 9117690"/>
              <a:gd name="connsiteY327" fmla="*/ 2151851 h 5941133"/>
              <a:gd name="connsiteX328" fmla="*/ 258054 w 9117690"/>
              <a:gd name="connsiteY328" fmla="*/ 2022824 h 5941133"/>
              <a:gd name="connsiteX329" fmla="*/ 258054 w 9117690"/>
              <a:gd name="connsiteY329" fmla="*/ 1933906 h 5941133"/>
              <a:gd name="connsiteX330" fmla="*/ 261652 w 9117690"/>
              <a:gd name="connsiteY330" fmla="*/ 1916087 h 5941133"/>
              <a:gd name="connsiteX331" fmla="*/ 380539 w 9117690"/>
              <a:gd name="connsiteY331" fmla="*/ 1837283 h 5941133"/>
              <a:gd name="connsiteX332" fmla="*/ 499427 w 9117690"/>
              <a:gd name="connsiteY332" fmla="*/ 1916087 h 5941133"/>
              <a:gd name="connsiteX333" fmla="*/ 509565 w 9117690"/>
              <a:gd name="connsiteY333" fmla="*/ 1966306 h 5941133"/>
              <a:gd name="connsiteX334" fmla="*/ 509566 w 9117690"/>
              <a:gd name="connsiteY334" fmla="*/ 2560326 h 5941133"/>
              <a:gd name="connsiteX335" fmla="*/ 638593 w 9117690"/>
              <a:gd name="connsiteY335" fmla="*/ 2689353 h 5941133"/>
              <a:gd name="connsiteX336" fmla="*/ 638592 w 9117690"/>
              <a:gd name="connsiteY336" fmla="*/ 2689354 h 5941133"/>
              <a:gd name="connsiteX337" fmla="*/ 767619 w 9117690"/>
              <a:gd name="connsiteY337" fmla="*/ 2560327 h 5941133"/>
              <a:gd name="connsiteX338" fmla="*/ 767619 w 9117690"/>
              <a:gd name="connsiteY338" fmla="*/ 2474988 h 5941133"/>
              <a:gd name="connsiteX339" fmla="*/ 777383 w 9117690"/>
              <a:gd name="connsiteY339" fmla="*/ 2426627 h 5941133"/>
              <a:gd name="connsiteX340" fmla="*/ 896270 w 9117690"/>
              <a:gd name="connsiteY340" fmla="*/ 2347823 h 5941133"/>
              <a:gd name="connsiteX341" fmla="*/ 1015158 w 9117690"/>
              <a:gd name="connsiteY341" fmla="*/ 2426627 h 5941133"/>
              <a:gd name="connsiteX342" fmla="*/ 1025296 w 9117690"/>
              <a:gd name="connsiteY342" fmla="*/ 2476846 h 5941133"/>
              <a:gd name="connsiteX343" fmla="*/ 1025297 w 9117690"/>
              <a:gd name="connsiteY343" fmla="*/ 2460323 h 5941133"/>
              <a:gd name="connsiteX344" fmla="*/ 1154325 w 9117690"/>
              <a:gd name="connsiteY344" fmla="*/ 2589350 h 5941133"/>
              <a:gd name="connsiteX345" fmla="*/ 1154325 w 9117690"/>
              <a:gd name="connsiteY345" fmla="*/ 2589351 h 5941133"/>
              <a:gd name="connsiteX346" fmla="*/ 1283351 w 9117690"/>
              <a:gd name="connsiteY346" fmla="*/ 2460324 h 5941133"/>
              <a:gd name="connsiteX347" fmla="*/ 1283351 w 9117690"/>
              <a:gd name="connsiteY347" fmla="*/ 2199627 h 5941133"/>
              <a:gd name="connsiteX348" fmla="*/ 1284065 w 9117690"/>
              <a:gd name="connsiteY348" fmla="*/ 2196094 h 5941133"/>
              <a:gd name="connsiteX349" fmla="*/ 1402953 w 9117690"/>
              <a:gd name="connsiteY349" fmla="*/ 2117290 h 5941133"/>
              <a:gd name="connsiteX350" fmla="*/ 1521839 w 9117690"/>
              <a:gd name="connsiteY350" fmla="*/ 2196094 h 5941133"/>
              <a:gd name="connsiteX351" fmla="*/ 1522552 w 9117690"/>
              <a:gd name="connsiteY351" fmla="*/ 2199625 h 5941133"/>
              <a:gd name="connsiteX352" fmla="*/ 1522552 w 9117690"/>
              <a:gd name="connsiteY352" fmla="*/ 2372515 h 5941133"/>
              <a:gd name="connsiteX353" fmla="*/ 1651578 w 9117690"/>
              <a:gd name="connsiteY353" fmla="*/ 2501542 h 5941133"/>
              <a:gd name="connsiteX354" fmla="*/ 1651577 w 9117690"/>
              <a:gd name="connsiteY354" fmla="*/ 2501543 h 5941133"/>
              <a:gd name="connsiteX355" fmla="*/ 1780604 w 9117690"/>
              <a:gd name="connsiteY355" fmla="*/ 2372516 h 5941133"/>
              <a:gd name="connsiteX356" fmla="*/ 1780604 w 9117690"/>
              <a:gd name="connsiteY356" fmla="*/ 2041714 h 5941133"/>
              <a:gd name="connsiteX357" fmla="*/ 1790368 w 9117690"/>
              <a:gd name="connsiteY357" fmla="*/ 1993354 h 5941133"/>
              <a:gd name="connsiteX358" fmla="*/ 1909255 w 9117690"/>
              <a:gd name="connsiteY358" fmla="*/ 1914550 h 5941133"/>
              <a:gd name="connsiteX359" fmla="*/ 2028143 w 9117690"/>
              <a:gd name="connsiteY359" fmla="*/ 1993354 h 5941133"/>
              <a:gd name="connsiteX360" fmla="*/ 2038281 w 9117690"/>
              <a:gd name="connsiteY360" fmla="*/ 2043573 h 5941133"/>
              <a:gd name="connsiteX361" fmla="*/ 2038282 w 9117690"/>
              <a:gd name="connsiteY361" fmla="*/ 2721348 h 5941133"/>
              <a:gd name="connsiteX362" fmla="*/ 2038281 w 9117690"/>
              <a:gd name="connsiteY362" fmla="*/ 4764921 h 5941133"/>
              <a:gd name="connsiteX363" fmla="*/ 2028143 w 9117690"/>
              <a:gd name="connsiteY363" fmla="*/ 4714702 h 5941133"/>
              <a:gd name="connsiteX364" fmla="*/ 1909255 w 9117690"/>
              <a:gd name="connsiteY364" fmla="*/ 4635898 h 5941133"/>
              <a:gd name="connsiteX365" fmla="*/ 1790368 w 9117690"/>
              <a:gd name="connsiteY365" fmla="*/ 4714702 h 5941133"/>
              <a:gd name="connsiteX366" fmla="*/ 1780604 w 9117690"/>
              <a:gd name="connsiteY366" fmla="*/ 4763062 h 5941133"/>
              <a:gd name="connsiteX367" fmla="*/ 1780604 w 9117690"/>
              <a:gd name="connsiteY367" fmla="*/ 5093864 h 5941133"/>
              <a:gd name="connsiteX368" fmla="*/ 1651577 w 9117690"/>
              <a:gd name="connsiteY368" fmla="*/ 5222891 h 5941133"/>
              <a:gd name="connsiteX369" fmla="*/ 1651578 w 9117690"/>
              <a:gd name="connsiteY369" fmla="*/ 5222890 h 5941133"/>
              <a:gd name="connsiteX370" fmla="*/ 1522552 w 9117690"/>
              <a:gd name="connsiteY370" fmla="*/ 5093863 h 5941133"/>
              <a:gd name="connsiteX371" fmla="*/ 1522552 w 9117690"/>
              <a:gd name="connsiteY371" fmla="*/ 4920973 h 5941133"/>
              <a:gd name="connsiteX372" fmla="*/ 1521839 w 9117690"/>
              <a:gd name="connsiteY372" fmla="*/ 4917442 h 5941133"/>
              <a:gd name="connsiteX373" fmla="*/ 1402953 w 9117690"/>
              <a:gd name="connsiteY373" fmla="*/ 4838638 h 5941133"/>
              <a:gd name="connsiteX374" fmla="*/ 1284065 w 9117690"/>
              <a:gd name="connsiteY374" fmla="*/ 4917442 h 5941133"/>
              <a:gd name="connsiteX375" fmla="*/ 1283351 w 9117690"/>
              <a:gd name="connsiteY375" fmla="*/ 4920975 h 5941133"/>
              <a:gd name="connsiteX376" fmla="*/ 1283351 w 9117690"/>
              <a:gd name="connsiteY376" fmla="*/ 5181672 h 5941133"/>
              <a:gd name="connsiteX377" fmla="*/ 1154325 w 9117690"/>
              <a:gd name="connsiteY377" fmla="*/ 5310699 h 5941133"/>
              <a:gd name="connsiteX378" fmla="*/ 1154325 w 9117690"/>
              <a:gd name="connsiteY378" fmla="*/ 5310698 h 5941133"/>
              <a:gd name="connsiteX379" fmla="*/ 1025297 w 9117690"/>
              <a:gd name="connsiteY379" fmla="*/ 5181671 h 5941133"/>
              <a:gd name="connsiteX380" fmla="*/ 1025297 w 9117690"/>
              <a:gd name="connsiteY380" fmla="*/ 2721348 h 5941133"/>
              <a:gd name="connsiteX381" fmla="*/ 1025296 w 9117690"/>
              <a:gd name="connsiteY381" fmla="*/ 5198194 h 5941133"/>
              <a:gd name="connsiteX382" fmla="*/ 1015158 w 9117690"/>
              <a:gd name="connsiteY382" fmla="*/ 5147975 h 5941133"/>
              <a:gd name="connsiteX383" fmla="*/ 896270 w 9117690"/>
              <a:gd name="connsiteY383" fmla="*/ 5069171 h 5941133"/>
              <a:gd name="connsiteX384" fmla="*/ 777383 w 9117690"/>
              <a:gd name="connsiteY384" fmla="*/ 5147975 h 5941133"/>
              <a:gd name="connsiteX385" fmla="*/ 767619 w 9117690"/>
              <a:gd name="connsiteY385" fmla="*/ 5196336 h 5941133"/>
              <a:gd name="connsiteX386" fmla="*/ 767619 w 9117690"/>
              <a:gd name="connsiteY386" fmla="*/ 5281675 h 5941133"/>
              <a:gd name="connsiteX387" fmla="*/ 638592 w 9117690"/>
              <a:gd name="connsiteY387" fmla="*/ 5410702 h 5941133"/>
              <a:gd name="connsiteX388" fmla="*/ 638593 w 9117690"/>
              <a:gd name="connsiteY388" fmla="*/ 5410701 h 5941133"/>
              <a:gd name="connsiteX389" fmla="*/ 509566 w 9117690"/>
              <a:gd name="connsiteY389" fmla="*/ 5281674 h 5941133"/>
              <a:gd name="connsiteX390" fmla="*/ 509566 w 9117690"/>
              <a:gd name="connsiteY390" fmla="*/ 2721348 h 5941133"/>
              <a:gd name="connsiteX391" fmla="*/ 509565 w 9117690"/>
              <a:gd name="connsiteY391" fmla="*/ 4687654 h 5941133"/>
              <a:gd name="connsiteX392" fmla="*/ 499427 w 9117690"/>
              <a:gd name="connsiteY392" fmla="*/ 4637435 h 5941133"/>
              <a:gd name="connsiteX393" fmla="*/ 380539 w 9117690"/>
              <a:gd name="connsiteY393" fmla="*/ 4558631 h 5941133"/>
              <a:gd name="connsiteX394" fmla="*/ 261652 w 9117690"/>
              <a:gd name="connsiteY394" fmla="*/ 4637435 h 5941133"/>
              <a:gd name="connsiteX395" fmla="*/ 258054 w 9117690"/>
              <a:gd name="connsiteY395" fmla="*/ 4655254 h 5941133"/>
              <a:gd name="connsiteX396" fmla="*/ 258054 w 9117690"/>
              <a:gd name="connsiteY396" fmla="*/ 4744172 h 5941133"/>
              <a:gd name="connsiteX397" fmla="*/ 129027 w 9117690"/>
              <a:gd name="connsiteY397" fmla="*/ 4873199 h 5941133"/>
              <a:gd name="connsiteX398" fmla="*/ 129028 w 9117690"/>
              <a:gd name="connsiteY398" fmla="*/ 4873198 h 5941133"/>
              <a:gd name="connsiteX399" fmla="*/ 1 w 9117690"/>
              <a:gd name="connsiteY399" fmla="*/ 4744171 h 5941133"/>
              <a:gd name="connsiteX400" fmla="*/ 1 w 9117690"/>
              <a:gd name="connsiteY400" fmla="*/ 2721348 h 5941133"/>
              <a:gd name="connsiteX401" fmla="*/ 0 w 9117690"/>
              <a:gd name="connsiteY401" fmla="*/ 2721348 h 5941133"/>
              <a:gd name="connsiteX402" fmla="*/ 0 w 9117690"/>
              <a:gd name="connsiteY402" fmla="*/ 0 h 5941133"/>
              <a:gd name="connsiteX0" fmla="*/ 3416214 w 9117690"/>
              <a:gd name="connsiteY0" fmla="*/ 4559601 h 5941133"/>
              <a:gd name="connsiteX1" fmla="*/ 3418663 w 9117690"/>
              <a:gd name="connsiteY1" fmla="*/ 4560435 h 5941133"/>
              <a:gd name="connsiteX2" fmla="*/ 3419057 w 9117690"/>
              <a:gd name="connsiteY2" fmla="*/ 4560469 h 5941133"/>
              <a:gd name="connsiteX3" fmla="*/ 3416214 w 9117690"/>
              <a:gd name="connsiteY3" fmla="*/ 4559601 h 5941133"/>
              <a:gd name="connsiteX4" fmla="*/ 3416214 w 9117690"/>
              <a:gd name="connsiteY4" fmla="*/ 1838253 h 5941133"/>
              <a:gd name="connsiteX5" fmla="*/ 3419057 w 9117690"/>
              <a:gd name="connsiteY5" fmla="*/ 1839121 h 5941133"/>
              <a:gd name="connsiteX6" fmla="*/ 3418663 w 9117690"/>
              <a:gd name="connsiteY6" fmla="*/ 1839087 h 5941133"/>
              <a:gd name="connsiteX7" fmla="*/ 3416214 w 9117690"/>
              <a:gd name="connsiteY7" fmla="*/ 1838253 h 5941133"/>
              <a:gd name="connsiteX8" fmla="*/ 2554389 w 9117690"/>
              <a:gd name="connsiteY8" fmla="*/ 2293282 h 5941133"/>
              <a:gd name="connsiteX9" fmla="*/ 2554391 w 9117690"/>
              <a:gd name="connsiteY9" fmla="*/ 2318411 h 5941133"/>
              <a:gd name="connsiteX10" fmla="*/ 2683417 w 9117690"/>
              <a:gd name="connsiteY10" fmla="*/ 2447438 h 5941133"/>
              <a:gd name="connsiteX11" fmla="*/ 2683416 w 9117690"/>
              <a:gd name="connsiteY11" fmla="*/ 2447439 h 5941133"/>
              <a:gd name="connsiteX12" fmla="*/ 2812443 w 9117690"/>
              <a:gd name="connsiteY12" fmla="*/ 2318412 h 5941133"/>
              <a:gd name="connsiteX13" fmla="*/ 2812443 w 9117690"/>
              <a:gd name="connsiteY13" fmla="*/ 1810690 h 5941133"/>
              <a:gd name="connsiteX14" fmla="*/ 2814899 w 9117690"/>
              <a:gd name="connsiteY14" fmla="*/ 1798530 h 5941133"/>
              <a:gd name="connsiteX15" fmla="*/ 2933786 w 9117690"/>
              <a:gd name="connsiteY15" fmla="*/ 1719726 h 5941133"/>
              <a:gd name="connsiteX16" fmla="*/ 3033349 w 9117690"/>
              <a:gd name="connsiteY16" fmla="*/ 1766680 h 5941133"/>
              <a:gd name="connsiteX17" fmla="*/ 3049366 w 9117690"/>
              <a:gd name="connsiteY17" fmla="*/ 1793079 h 5941133"/>
              <a:gd name="connsiteX18" fmla="*/ 3049366 w 9117690"/>
              <a:gd name="connsiteY18" fmla="*/ 2445224 h 5941133"/>
              <a:gd name="connsiteX19" fmla="*/ 3178393 w 9117690"/>
              <a:gd name="connsiteY19" fmla="*/ 2574251 h 5941133"/>
              <a:gd name="connsiteX20" fmla="*/ 3178392 w 9117690"/>
              <a:gd name="connsiteY20" fmla="*/ 2574250 h 5941133"/>
              <a:gd name="connsiteX21" fmla="*/ 3307419 w 9117690"/>
              <a:gd name="connsiteY21" fmla="*/ 2445223 h 5941133"/>
              <a:gd name="connsiteX22" fmla="*/ 3307419 w 9117690"/>
              <a:gd name="connsiteY22" fmla="*/ 1978054 h 5941133"/>
              <a:gd name="connsiteX23" fmla="*/ 3315620 w 9117690"/>
              <a:gd name="connsiteY23" fmla="*/ 1931583 h 5941133"/>
              <a:gd name="connsiteX24" fmla="*/ 3415349 w 9117690"/>
              <a:gd name="connsiteY24" fmla="*/ 1845634 h 5941133"/>
              <a:gd name="connsiteX25" fmla="*/ 3438829 w 9117690"/>
              <a:gd name="connsiteY25" fmla="*/ 1843267 h 5941133"/>
              <a:gd name="connsiteX26" fmla="*/ 3438829 w 9117690"/>
              <a:gd name="connsiteY26" fmla="*/ 1841901 h 5941133"/>
              <a:gd name="connsiteX27" fmla="*/ 3482629 w 9117690"/>
              <a:gd name="connsiteY27" fmla="*/ 1833059 h 5941133"/>
              <a:gd name="connsiteX28" fmla="*/ 3561433 w 9117690"/>
              <a:gd name="connsiteY28" fmla="*/ 1714171 h 5941133"/>
              <a:gd name="connsiteX29" fmla="*/ 3561433 w 9117690"/>
              <a:gd name="connsiteY29" fmla="*/ 1459030 h 5941133"/>
              <a:gd name="connsiteX30" fmla="*/ 3561920 w 9117690"/>
              <a:gd name="connsiteY30" fmla="*/ 1456620 h 5941133"/>
              <a:gd name="connsiteX31" fmla="*/ 3680807 w 9117690"/>
              <a:gd name="connsiteY31" fmla="*/ 1377816 h 5941133"/>
              <a:gd name="connsiteX32" fmla="*/ 3799694 w 9117690"/>
              <a:gd name="connsiteY32" fmla="*/ 1456620 h 5941133"/>
              <a:gd name="connsiteX33" fmla="*/ 3808082 w 9117690"/>
              <a:gd name="connsiteY33" fmla="*/ 1498170 h 5941133"/>
              <a:gd name="connsiteX34" fmla="*/ 3808082 w 9117690"/>
              <a:gd name="connsiteY34" fmla="*/ 1990915 h 5941133"/>
              <a:gd name="connsiteX35" fmla="*/ 3937109 w 9117690"/>
              <a:gd name="connsiteY35" fmla="*/ 2119942 h 5941133"/>
              <a:gd name="connsiteX36" fmla="*/ 3937109 w 9117690"/>
              <a:gd name="connsiteY36" fmla="*/ 2119943 h 5941133"/>
              <a:gd name="connsiteX37" fmla="*/ 4066135 w 9117690"/>
              <a:gd name="connsiteY37" fmla="*/ 1990916 h 5941133"/>
              <a:gd name="connsiteX38" fmla="*/ 4066135 w 9117690"/>
              <a:gd name="connsiteY38" fmla="*/ 1833147 h 5941133"/>
              <a:gd name="connsiteX39" fmla="*/ 4087274 w 9117690"/>
              <a:gd name="connsiteY39" fmla="*/ 1796301 h 5941133"/>
              <a:gd name="connsiteX40" fmla="*/ 4164338 w 9117690"/>
              <a:gd name="connsiteY40" fmla="*/ 1749857 h 5941133"/>
              <a:gd name="connsiteX41" fmla="*/ 4187818 w 9117690"/>
              <a:gd name="connsiteY41" fmla="*/ 1747490 h 5941133"/>
              <a:gd name="connsiteX42" fmla="*/ 4187818 w 9117690"/>
              <a:gd name="connsiteY42" fmla="*/ 1746752 h 5941133"/>
              <a:gd name="connsiteX43" fmla="*/ 4235886 w 9117690"/>
              <a:gd name="connsiteY43" fmla="*/ 1737048 h 5941133"/>
              <a:gd name="connsiteX44" fmla="*/ 4314689 w 9117690"/>
              <a:gd name="connsiteY44" fmla="*/ 1618160 h 5941133"/>
              <a:gd name="connsiteX45" fmla="*/ 4314689 w 9117690"/>
              <a:gd name="connsiteY45" fmla="*/ 1482548 h 5941133"/>
              <a:gd name="connsiteX46" fmla="*/ 4335596 w 9117690"/>
              <a:gd name="connsiteY46" fmla="*/ 1446105 h 5941133"/>
              <a:gd name="connsiteX47" fmla="*/ 4412661 w 9117690"/>
              <a:gd name="connsiteY47" fmla="*/ 1399661 h 5941133"/>
              <a:gd name="connsiteX48" fmla="*/ 4436141 w 9117690"/>
              <a:gd name="connsiteY48" fmla="*/ 1397294 h 5941133"/>
              <a:gd name="connsiteX49" fmla="*/ 4436141 w 9117690"/>
              <a:gd name="connsiteY49" fmla="*/ 1396556 h 5941133"/>
              <a:gd name="connsiteX50" fmla="*/ 4484211 w 9117690"/>
              <a:gd name="connsiteY50" fmla="*/ 1386852 h 5941133"/>
              <a:gd name="connsiteX51" fmla="*/ 4563014 w 9117690"/>
              <a:gd name="connsiteY51" fmla="*/ 1267964 h 5941133"/>
              <a:gd name="connsiteX52" fmla="*/ 4563015 w 9117690"/>
              <a:gd name="connsiteY52" fmla="*/ 0 h 5941133"/>
              <a:gd name="connsiteX53" fmla="*/ 4563130 w 9117690"/>
              <a:gd name="connsiteY53" fmla="*/ 964211 h 5941133"/>
              <a:gd name="connsiteX54" fmla="*/ 4692157 w 9117690"/>
              <a:gd name="connsiteY54" fmla="*/ 835184 h 5941133"/>
              <a:gd name="connsiteX55" fmla="*/ 4811044 w 9117690"/>
              <a:gd name="connsiteY55" fmla="*/ 913988 h 5941133"/>
              <a:gd name="connsiteX56" fmla="*/ 4819433 w 9117690"/>
              <a:gd name="connsiteY56" fmla="*/ 955537 h 5941133"/>
              <a:gd name="connsiteX57" fmla="*/ 4819433 w 9117690"/>
              <a:gd name="connsiteY57" fmla="*/ 1331913 h 5941133"/>
              <a:gd name="connsiteX58" fmla="*/ 4898236 w 9117690"/>
              <a:gd name="connsiteY58" fmla="*/ 1450801 h 5941133"/>
              <a:gd name="connsiteX59" fmla="*/ 4946306 w 9117690"/>
              <a:gd name="connsiteY59" fmla="*/ 1460505 h 5941133"/>
              <a:gd name="connsiteX60" fmla="*/ 4946306 w 9117690"/>
              <a:gd name="connsiteY60" fmla="*/ 1461243 h 5941133"/>
              <a:gd name="connsiteX61" fmla="*/ 4969786 w 9117690"/>
              <a:gd name="connsiteY61" fmla="*/ 1463610 h 5941133"/>
              <a:gd name="connsiteX62" fmla="*/ 5069515 w 9117690"/>
              <a:gd name="connsiteY62" fmla="*/ 1549559 h 5941133"/>
              <a:gd name="connsiteX63" fmla="*/ 5071719 w 9117690"/>
              <a:gd name="connsiteY63" fmla="*/ 1562049 h 5941133"/>
              <a:gd name="connsiteX64" fmla="*/ 5071719 w 9117690"/>
              <a:gd name="connsiteY64" fmla="*/ 1927303 h 5941133"/>
              <a:gd name="connsiteX65" fmla="*/ 5200746 w 9117690"/>
              <a:gd name="connsiteY65" fmla="*/ 2056330 h 5941133"/>
              <a:gd name="connsiteX66" fmla="*/ 5200745 w 9117690"/>
              <a:gd name="connsiteY66" fmla="*/ 2056331 h 5941133"/>
              <a:gd name="connsiteX67" fmla="*/ 5329772 w 9117690"/>
              <a:gd name="connsiteY67" fmla="*/ 1927304 h 5941133"/>
              <a:gd name="connsiteX68" fmla="*/ 5329772 w 9117690"/>
              <a:gd name="connsiteY68" fmla="*/ 1793396 h 5941133"/>
              <a:gd name="connsiteX69" fmla="*/ 5331976 w 9117690"/>
              <a:gd name="connsiteY69" fmla="*/ 1780906 h 5941133"/>
              <a:gd name="connsiteX70" fmla="*/ 5431705 w 9117690"/>
              <a:gd name="connsiteY70" fmla="*/ 1694957 h 5941133"/>
              <a:gd name="connsiteX71" fmla="*/ 5455185 w 9117690"/>
              <a:gd name="connsiteY71" fmla="*/ 1692590 h 5941133"/>
              <a:gd name="connsiteX72" fmla="*/ 5455185 w 9117690"/>
              <a:gd name="connsiteY72" fmla="*/ 1691852 h 5941133"/>
              <a:gd name="connsiteX73" fmla="*/ 5503255 w 9117690"/>
              <a:gd name="connsiteY73" fmla="*/ 1682148 h 5941133"/>
              <a:gd name="connsiteX74" fmla="*/ 5582058 w 9117690"/>
              <a:gd name="connsiteY74" fmla="*/ 1563260 h 5941133"/>
              <a:gd name="connsiteX75" fmla="*/ 5582058 w 9117690"/>
              <a:gd name="connsiteY75" fmla="*/ 1409856 h 5941133"/>
              <a:gd name="connsiteX76" fmla="*/ 5584247 w 9117690"/>
              <a:gd name="connsiteY76" fmla="*/ 1399012 h 5941133"/>
              <a:gd name="connsiteX77" fmla="*/ 5703135 w 9117690"/>
              <a:gd name="connsiteY77" fmla="*/ 1320208 h 5941133"/>
              <a:gd name="connsiteX78" fmla="*/ 5822022 w 9117690"/>
              <a:gd name="connsiteY78" fmla="*/ 1399012 h 5941133"/>
              <a:gd name="connsiteX79" fmla="*/ 5830411 w 9117690"/>
              <a:gd name="connsiteY79" fmla="*/ 1440562 h 5941133"/>
              <a:gd name="connsiteX80" fmla="*/ 5830411 w 9117690"/>
              <a:gd name="connsiteY80" fmla="*/ 1554546 h 5941133"/>
              <a:gd name="connsiteX81" fmla="*/ 5909214 w 9117690"/>
              <a:gd name="connsiteY81" fmla="*/ 1673434 h 5941133"/>
              <a:gd name="connsiteX82" fmla="*/ 5957284 w 9117690"/>
              <a:gd name="connsiteY82" fmla="*/ 1683138 h 5941133"/>
              <a:gd name="connsiteX83" fmla="*/ 5957284 w 9117690"/>
              <a:gd name="connsiteY83" fmla="*/ 1683876 h 5941133"/>
              <a:gd name="connsiteX84" fmla="*/ 5980764 w 9117690"/>
              <a:gd name="connsiteY84" fmla="*/ 1686243 h 5941133"/>
              <a:gd name="connsiteX85" fmla="*/ 6057828 w 9117690"/>
              <a:gd name="connsiteY85" fmla="*/ 1732687 h 5941133"/>
              <a:gd name="connsiteX86" fmla="*/ 6076498 w 9117690"/>
              <a:gd name="connsiteY86" fmla="*/ 1765229 h 5941133"/>
              <a:gd name="connsiteX87" fmla="*/ 6076498 w 9117690"/>
              <a:gd name="connsiteY87" fmla="*/ 1811967 h 5941133"/>
              <a:gd name="connsiteX88" fmla="*/ 6205525 w 9117690"/>
              <a:gd name="connsiteY88" fmla="*/ 1940994 h 5941133"/>
              <a:gd name="connsiteX89" fmla="*/ 6205524 w 9117690"/>
              <a:gd name="connsiteY89" fmla="*/ 1940995 h 5941133"/>
              <a:gd name="connsiteX90" fmla="*/ 6334551 w 9117690"/>
              <a:gd name="connsiteY90" fmla="*/ 1811968 h 5941133"/>
              <a:gd name="connsiteX91" fmla="*/ 6334551 w 9117690"/>
              <a:gd name="connsiteY91" fmla="*/ 1503022 h 5941133"/>
              <a:gd name="connsiteX92" fmla="*/ 6338149 w 9117690"/>
              <a:gd name="connsiteY92" fmla="*/ 1485203 h 5941133"/>
              <a:gd name="connsiteX93" fmla="*/ 6457036 w 9117690"/>
              <a:gd name="connsiteY93" fmla="*/ 1406399 h 5941133"/>
              <a:gd name="connsiteX94" fmla="*/ 6575924 w 9117690"/>
              <a:gd name="connsiteY94" fmla="*/ 1485203 h 5941133"/>
              <a:gd name="connsiteX95" fmla="*/ 6586062 w 9117690"/>
              <a:gd name="connsiteY95" fmla="*/ 1535422 h 5941133"/>
              <a:gd name="connsiteX96" fmla="*/ 6586063 w 9117690"/>
              <a:gd name="connsiteY96" fmla="*/ 0 h 5941133"/>
              <a:gd name="connsiteX97" fmla="*/ 6586063 w 9117690"/>
              <a:gd name="connsiteY97" fmla="*/ 2432384 h 5941133"/>
              <a:gd name="connsiteX98" fmla="*/ 6715090 w 9117690"/>
              <a:gd name="connsiteY98" fmla="*/ 2561411 h 5941133"/>
              <a:gd name="connsiteX99" fmla="*/ 6715089 w 9117690"/>
              <a:gd name="connsiteY99" fmla="*/ 2561412 h 5941133"/>
              <a:gd name="connsiteX100" fmla="*/ 6844116 w 9117690"/>
              <a:gd name="connsiteY100" fmla="*/ 2432385 h 5941133"/>
              <a:gd name="connsiteX101" fmla="*/ 6844116 w 9117690"/>
              <a:gd name="connsiteY101" fmla="*/ 1845983 h 5941133"/>
              <a:gd name="connsiteX102" fmla="*/ 6853880 w 9117690"/>
              <a:gd name="connsiteY102" fmla="*/ 1797623 h 5941133"/>
              <a:gd name="connsiteX103" fmla="*/ 6972767 w 9117690"/>
              <a:gd name="connsiteY103" fmla="*/ 1718819 h 5941133"/>
              <a:gd name="connsiteX104" fmla="*/ 7091655 w 9117690"/>
              <a:gd name="connsiteY104" fmla="*/ 1797623 h 5941133"/>
              <a:gd name="connsiteX105" fmla="*/ 7101793 w 9117690"/>
              <a:gd name="connsiteY105" fmla="*/ 1847842 h 5941133"/>
              <a:gd name="connsiteX106" fmla="*/ 7101794 w 9117690"/>
              <a:gd name="connsiteY106" fmla="*/ 0 h 5941133"/>
              <a:gd name="connsiteX107" fmla="*/ 7101794 w 9117690"/>
              <a:gd name="connsiteY107" fmla="*/ 1831319 h 5941133"/>
              <a:gd name="connsiteX108" fmla="*/ 7230821 w 9117690"/>
              <a:gd name="connsiteY108" fmla="*/ 1960346 h 5941133"/>
              <a:gd name="connsiteX109" fmla="*/ 7230820 w 9117690"/>
              <a:gd name="connsiteY109" fmla="*/ 1960347 h 5941133"/>
              <a:gd name="connsiteX110" fmla="*/ 7359847 w 9117690"/>
              <a:gd name="connsiteY110" fmla="*/ 1831320 h 5941133"/>
              <a:gd name="connsiteX111" fmla="*/ 7359847 w 9117690"/>
              <a:gd name="connsiteY111" fmla="*/ 1726679 h 5941133"/>
              <a:gd name="connsiteX112" fmla="*/ 7360099 w 9117690"/>
              <a:gd name="connsiteY112" fmla="*/ 1725250 h 5941133"/>
              <a:gd name="connsiteX113" fmla="*/ 7459828 w 9117690"/>
              <a:gd name="connsiteY113" fmla="*/ 1639301 h 5941133"/>
              <a:gd name="connsiteX114" fmla="*/ 7483308 w 9117690"/>
              <a:gd name="connsiteY114" fmla="*/ 1636934 h 5941133"/>
              <a:gd name="connsiteX115" fmla="*/ 7483308 w 9117690"/>
              <a:gd name="connsiteY115" fmla="*/ 1636196 h 5941133"/>
              <a:gd name="connsiteX116" fmla="*/ 7531378 w 9117690"/>
              <a:gd name="connsiteY116" fmla="*/ 1626492 h 5941133"/>
              <a:gd name="connsiteX117" fmla="*/ 7610181 w 9117690"/>
              <a:gd name="connsiteY117" fmla="*/ 1507604 h 5941133"/>
              <a:gd name="connsiteX118" fmla="*/ 7610181 w 9117690"/>
              <a:gd name="connsiteY118" fmla="*/ 1266735 h 5941133"/>
              <a:gd name="connsiteX119" fmla="*/ 7612370 w 9117690"/>
              <a:gd name="connsiteY119" fmla="*/ 1255890 h 5941133"/>
              <a:gd name="connsiteX120" fmla="*/ 7731258 w 9117690"/>
              <a:gd name="connsiteY120" fmla="*/ 1177086 h 5941133"/>
              <a:gd name="connsiteX121" fmla="*/ 7850145 w 9117690"/>
              <a:gd name="connsiteY121" fmla="*/ 1255890 h 5941133"/>
              <a:gd name="connsiteX122" fmla="*/ 7858534 w 9117690"/>
              <a:gd name="connsiteY122" fmla="*/ 1297440 h 5941133"/>
              <a:gd name="connsiteX123" fmla="*/ 7858534 w 9117690"/>
              <a:gd name="connsiteY123" fmla="*/ 1387570 h 5941133"/>
              <a:gd name="connsiteX124" fmla="*/ 7937337 w 9117690"/>
              <a:gd name="connsiteY124" fmla="*/ 1506458 h 5941133"/>
              <a:gd name="connsiteX125" fmla="*/ 7985407 w 9117690"/>
              <a:gd name="connsiteY125" fmla="*/ 1516162 h 5941133"/>
              <a:gd name="connsiteX126" fmla="*/ 7985407 w 9117690"/>
              <a:gd name="connsiteY126" fmla="*/ 1516900 h 5941133"/>
              <a:gd name="connsiteX127" fmla="*/ 8008887 w 9117690"/>
              <a:gd name="connsiteY127" fmla="*/ 1519267 h 5941133"/>
              <a:gd name="connsiteX128" fmla="*/ 8108616 w 9117690"/>
              <a:gd name="connsiteY128" fmla="*/ 1605216 h 5941133"/>
              <a:gd name="connsiteX129" fmla="*/ 8110619 w 9117690"/>
              <a:gd name="connsiteY129" fmla="*/ 1616566 h 5941133"/>
              <a:gd name="connsiteX130" fmla="*/ 8110619 w 9117690"/>
              <a:gd name="connsiteY130" fmla="*/ 1896586 h 5941133"/>
              <a:gd name="connsiteX131" fmla="*/ 8239646 w 9117690"/>
              <a:gd name="connsiteY131" fmla="*/ 2025613 h 5941133"/>
              <a:gd name="connsiteX132" fmla="*/ 8239645 w 9117690"/>
              <a:gd name="connsiteY132" fmla="*/ 2025614 h 5941133"/>
              <a:gd name="connsiteX133" fmla="*/ 8368672 w 9117690"/>
              <a:gd name="connsiteY133" fmla="*/ 1896587 h 5941133"/>
              <a:gd name="connsiteX134" fmla="*/ 8368672 w 9117690"/>
              <a:gd name="connsiteY134" fmla="*/ 1628262 h 5941133"/>
              <a:gd name="connsiteX135" fmla="*/ 8368923 w 9117690"/>
              <a:gd name="connsiteY135" fmla="*/ 1626839 h 5941133"/>
              <a:gd name="connsiteX136" fmla="*/ 8468652 w 9117690"/>
              <a:gd name="connsiteY136" fmla="*/ 1540890 h 5941133"/>
              <a:gd name="connsiteX137" fmla="*/ 8492132 w 9117690"/>
              <a:gd name="connsiteY137" fmla="*/ 1538523 h 5941133"/>
              <a:gd name="connsiteX138" fmla="*/ 8492132 w 9117690"/>
              <a:gd name="connsiteY138" fmla="*/ 1537785 h 5941133"/>
              <a:gd name="connsiteX139" fmla="*/ 8540202 w 9117690"/>
              <a:gd name="connsiteY139" fmla="*/ 1528081 h 5941133"/>
              <a:gd name="connsiteX140" fmla="*/ 8619005 w 9117690"/>
              <a:gd name="connsiteY140" fmla="*/ 1409193 h 5941133"/>
              <a:gd name="connsiteX141" fmla="*/ 8619005 w 9117690"/>
              <a:gd name="connsiteY141" fmla="*/ 849400 h 5941133"/>
              <a:gd name="connsiteX142" fmla="*/ 8619025 w 9117690"/>
              <a:gd name="connsiteY142" fmla="*/ 849287 h 5941133"/>
              <a:gd name="connsiteX143" fmla="*/ 8718754 w 9117690"/>
              <a:gd name="connsiteY143" fmla="*/ 763338 h 5941133"/>
              <a:gd name="connsiteX144" fmla="*/ 8742234 w 9117690"/>
              <a:gd name="connsiteY144" fmla="*/ 760971 h 5941133"/>
              <a:gd name="connsiteX145" fmla="*/ 8742234 w 9117690"/>
              <a:gd name="connsiteY145" fmla="*/ 760233 h 5941133"/>
              <a:gd name="connsiteX146" fmla="*/ 8790304 w 9117690"/>
              <a:gd name="connsiteY146" fmla="*/ 750529 h 5941133"/>
              <a:gd name="connsiteX147" fmla="*/ 8869107 w 9117690"/>
              <a:gd name="connsiteY147" fmla="*/ 631641 h 5941133"/>
              <a:gd name="connsiteX148" fmla="*/ 8869107 w 9117690"/>
              <a:gd name="connsiteY148" fmla="*/ 568327 h 5941133"/>
              <a:gd name="connsiteX149" fmla="*/ 8890272 w 9117690"/>
              <a:gd name="connsiteY149" fmla="*/ 531436 h 5941133"/>
              <a:gd name="connsiteX150" fmla="*/ 8967336 w 9117690"/>
              <a:gd name="connsiteY150" fmla="*/ 484992 h 5941133"/>
              <a:gd name="connsiteX151" fmla="*/ 8990816 w 9117690"/>
              <a:gd name="connsiteY151" fmla="*/ 482625 h 5941133"/>
              <a:gd name="connsiteX152" fmla="*/ 8990816 w 9117690"/>
              <a:gd name="connsiteY152" fmla="*/ 481887 h 5941133"/>
              <a:gd name="connsiteX153" fmla="*/ 9038886 w 9117690"/>
              <a:gd name="connsiteY153" fmla="*/ 472183 h 5941133"/>
              <a:gd name="connsiteX154" fmla="*/ 9117689 w 9117690"/>
              <a:gd name="connsiteY154" fmla="*/ 353297 h 5941133"/>
              <a:gd name="connsiteX155" fmla="*/ 9117689 w 9117690"/>
              <a:gd name="connsiteY155" fmla="*/ 556639 h 5941133"/>
              <a:gd name="connsiteX156" fmla="*/ 9117690 w 9117690"/>
              <a:gd name="connsiteY156" fmla="*/ 556644 h 5941133"/>
              <a:gd name="connsiteX157" fmla="*/ 9117689 w 9117690"/>
              <a:gd name="connsiteY157" fmla="*/ 3074645 h 5941133"/>
              <a:gd name="connsiteX158" fmla="*/ 9038886 w 9117690"/>
              <a:gd name="connsiteY158" fmla="*/ 3193531 h 5941133"/>
              <a:gd name="connsiteX159" fmla="*/ 8990816 w 9117690"/>
              <a:gd name="connsiteY159" fmla="*/ 3203235 h 5941133"/>
              <a:gd name="connsiteX160" fmla="*/ 8990816 w 9117690"/>
              <a:gd name="connsiteY160" fmla="*/ 3203973 h 5941133"/>
              <a:gd name="connsiteX161" fmla="*/ 8967336 w 9117690"/>
              <a:gd name="connsiteY161" fmla="*/ 3206340 h 5941133"/>
              <a:gd name="connsiteX162" fmla="*/ 8890272 w 9117690"/>
              <a:gd name="connsiteY162" fmla="*/ 3252784 h 5941133"/>
              <a:gd name="connsiteX163" fmla="*/ 8869107 w 9117690"/>
              <a:gd name="connsiteY163" fmla="*/ 3289675 h 5941133"/>
              <a:gd name="connsiteX164" fmla="*/ 8869107 w 9117690"/>
              <a:gd name="connsiteY164" fmla="*/ 3352989 h 5941133"/>
              <a:gd name="connsiteX165" fmla="*/ 8790304 w 9117690"/>
              <a:gd name="connsiteY165" fmla="*/ 3471877 h 5941133"/>
              <a:gd name="connsiteX166" fmla="*/ 8742234 w 9117690"/>
              <a:gd name="connsiteY166" fmla="*/ 3481581 h 5941133"/>
              <a:gd name="connsiteX167" fmla="*/ 8742234 w 9117690"/>
              <a:gd name="connsiteY167" fmla="*/ 3482319 h 5941133"/>
              <a:gd name="connsiteX168" fmla="*/ 8718754 w 9117690"/>
              <a:gd name="connsiteY168" fmla="*/ 3484686 h 5941133"/>
              <a:gd name="connsiteX169" fmla="*/ 8619025 w 9117690"/>
              <a:gd name="connsiteY169" fmla="*/ 3570635 h 5941133"/>
              <a:gd name="connsiteX170" fmla="*/ 8619005 w 9117690"/>
              <a:gd name="connsiteY170" fmla="*/ 3570748 h 5941133"/>
              <a:gd name="connsiteX171" fmla="*/ 8619005 w 9117690"/>
              <a:gd name="connsiteY171" fmla="*/ 4130541 h 5941133"/>
              <a:gd name="connsiteX172" fmla="*/ 8540202 w 9117690"/>
              <a:gd name="connsiteY172" fmla="*/ 4249429 h 5941133"/>
              <a:gd name="connsiteX173" fmla="*/ 8492132 w 9117690"/>
              <a:gd name="connsiteY173" fmla="*/ 4259133 h 5941133"/>
              <a:gd name="connsiteX174" fmla="*/ 8492132 w 9117690"/>
              <a:gd name="connsiteY174" fmla="*/ 4259871 h 5941133"/>
              <a:gd name="connsiteX175" fmla="*/ 8468652 w 9117690"/>
              <a:gd name="connsiteY175" fmla="*/ 4262238 h 5941133"/>
              <a:gd name="connsiteX176" fmla="*/ 8368923 w 9117690"/>
              <a:gd name="connsiteY176" fmla="*/ 4348187 h 5941133"/>
              <a:gd name="connsiteX177" fmla="*/ 8368672 w 9117690"/>
              <a:gd name="connsiteY177" fmla="*/ 4349610 h 5941133"/>
              <a:gd name="connsiteX178" fmla="*/ 8368672 w 9117690"/>
              <a:gd name="connsiteY178" fmla="*/ 4617935 h 5941133"/>
              <a:gd name="connsiteX179" fmla="*/ 8239645 w 9117690"/>
              <a:gd name="connsiteY179" fmla="*/ 4746962 h 5941133"/>
              <a:gd name="connsiteX180" fmla="*/ 8239646 w 9117690"/>
              <a:gd name="connsiteY180" fmla="*/ 4746961 h 5941133"/>
              <a:gd name="connsiteX181" fmla="*/ 8110619 w 9117690"/>
              <a:gd name="connsiteY181" fmla="*/ 4617934 h 5941133"/>
              <a:gd name="connsiteX182" fmla="*/ 8110619 w 9117690"/>
              <a:gd name="connsiteY182" fmla="*/ 4337914 h 5941133"/>
              <a:gd name="connsiteX183" fmla="*/ 8108616 w 9117690"/>
              <a:gd name="connsiteY183" fmla="*/ 4326564 h 5941133"/>
              <a:gd name="connsiteX184" fmla="*/ 8008887 w 9117690"/>
              <a:gd name="connsiteY184" fmla="*/ 4240615 h 5941133"/>
              <a:gd name="connsiteX185" fmla="*/ 7985407 w 9117690"/>
              <a:gd name="connsiteY185" fmla="*/ 4238248 h 5941133"/>
              <a:gd name="connsiteX186" fmla="*/ 7985407 w 9117690"/>
              <a:gd name="connsiteY186" fmla="*/ 4237510 h 5941133"/>
              <a:gd name="connsiteX187" fmla="*/ 7937337 w 9117690"/>
              <a:gd name="connsiteY187" fmla="*/ 4227806 h 5941133"/>
              <a:gd name="connsiteX188" fmla="*/ 7858534 w 9117690"/>
              <a:gd name="connsiteY188" fmla="*/ 4108918 h 5941133"/>
              <a:gd name="connsiteX189" fmla="*/ 7858534 w 9117690"/>
              <a:gd name="connsiteY189" fmla="*/ 4018788 h 5941133"/>
              <a:gd name="connsiteX190" fmla="*/ 7850145 w 9117690"/>
              <a:gd name="connsiteY190" fmla="*/ 3977238 h 5941133"/>
              <a:gd name="connsiteX191" fmla="*/ 7731258 w 9117690"/>
              <a:gd name="connsiteY191" fmla="*/ 3898434 h 5941133"/>
              <a:gd name="connsiteX192" fmla="*/ 7612370 w 9117690"/>
              <a:gd name="connsiteY192" fmla="*/ 3977238 h 5941133"/>
              <a:gd name="connsiteX193" fmla="*/ 7610181 w 9117690"/>
              <a:gd name="connsiteY193" fmla="*/ 3988083 h 5941133"/>
              <a:gd name="connsiteX194" fmla="*/ 7610181 w 9117690"/>
              <a:gd name="connsiteY194" fmla="*/ 4228952 h 5941133"/>
              <a:gd name="connsiteX195" fmla="*/ 7531378 w 9117690"/>
              <a:gd name="connsiteY195" fmla="*/ 4347840 h 5941133"/>
              <a:gd name="connsiteX196" fmla="*/ 7483308 w 9117690"/>
              <a:gd name="connsiteY196" fmla="*/ 4357544 h 5941133"/>
              <a:gd name="connsiteX197" fmla="*/ 7483308 w 9117690"/>
              <a:gd name="connsiteY197" fmla="*/ 4358282 h 5941133"/>
              <a:gd name="connsiteX198" fmla="*/ 7459828 w 9117690"/>
              <a:gd name="connsiteY198" fmla="*/ 4360649 h 5941133"/>
              <a:gd name="connsiteX199" fmla="*/ 7360099 w 9117690"/>
              <a:gd name="connsiteY199" fmla="*/ 4446598 h 5941133"/>
              <a:gd name="connsiteX200" fmla="*/ 7359847 w 9117690"/>
              <a:gd name="connsiteY200" fmla="*/ 4448027 h 5941133"/>
              <a:gd name="connsiteX201" fmla="*/ 7359847 w 9117690"/>
              <a:gd name="connsiteY201" fmla="*/ 4552668 h 5941133"/>
              <a:gd name="connsiteX202" fmla="*/ 7230820 w 9117690"/>
              <a:gd name="connsiteY202" fmla="*/ 4681695 h 5941133"/>
              <a:gd name="connsiteX203" fmla="*/ 7230821 w 9117690"/>
              <a:gd name="connsiteY203" fmla="*/ 4681694 h 5941133"/>
              <a:gd name="connsiteX204" fmla="*/ 7101794 w 9117690"/>
              <a:gd name="connsiteY204" fmla="*/ 4552667 h 5941133"/>
              <a:gd name="connsiteX205" fmla="*/ 7101794 w 9117690"/>
              <a:gd name="connsiteY205" fmla="*/ 2721348 h 5941133"/>
              <a:gd name="connsiteX206" fmla="*/ 7101793 w 9117690"/>
              <a:gd name="connsiteY206" fmla="*/ 4569190 h 5941133"/>
              <a:gd name="connsiteX207" fmla="*/ 7091655 w 9117690"/>
              <a:gd name="connsiteY207" fmla="*/ 4518971 h 5941133"/>
              <a:gd name="connsiteX208" fmla="*/ 6972767 w 9117690"/>
              <a:gd name="connsiteY208" fmla="*/ 4440167 h 5941133"/>
              <a:gd name="connsiteX209" fmla="*/ 6853880 w 9117690"/>
              <a:gd name="connsiteY209" fmla="*/ 4518971 h 5941133"/>
              <a:gd name="connsiteX210" fmla="*/ 6844116 w 9117690"/>
              <a:gd name="connsiteY210" fmla="*/ 4567331 h 5941133"/>
              <a:gd name="connsiteX211" fmla="*/ 6844116 w 9117690"/>
              <a:gd name="connsiteY211" fmla="*/ 5153733 h 5941133"/>
              <a:gd name="connsiteX212" fmla="*/ 6715089 w 9117690"/>
              <a:gd name="connsiteY212" fmla="*/ 5282760 h 5941133"/>
              <a:gd name="connsiteX213" fmla="*/ 6715090 w 9117690"/>
              <a:gd name="connsiteY213" fmla="*/ 5282759 h 5941133"/>
              <a:gd name="connsiteX214" fmla="*/ 6586063 w 9117690"/>
              <a:gd name="connsiteY214" fmla="*/ 5153732 h 5941133"/>
              <a:gd name="connsiteX215" fmla="*/ 6586063 w 9117690"/>
              <a:gd name="connsiteY215" fmla="*/ 2721348 h 5941133"/>
              <a:gd name="connsiteX216" fmla="*/ 6586062 w 9117690"/>
              <a:gd name="connsiteY216" fmla="*/ 4256770 h 5941133"/>
              <a:gd name="connsiteX217" fmla="*/ 6575924 w 9117690"/>
              <a:gd name="connsiteY217" fmla="*/ 4206551 h 5941133"/>
              <a:gd name="connsiteX218" fmla="*/ 6457036 w 9117690"/>
              <a:gd name="connsiteY218" fmla="*/ 4127747 h 5941133"/>
              <a:gd name="connsiteX219" fmla="*/ 6338149 w 9117690"/>
              <a:gd name="connsiteY219" fmla="*/ 4206551 h 5941133"/>
              <a:gd name="connsiteX220" fmla="*/ 6334551 w 9117690"/>
              <a:gd name="connsiteY220" fmla="*/ 4224370 h 5941133"/>
              <a:gd name="connsiteX221" fmla="*/ 6334551 w 9117690"/>
              <a:gd name="connsiteY221" fmla="*/ 4533316 h 5941133"/>
              <a:gd name="connsiteX222" fmla="*/ 6205524 w 9117690"/>
              <a:gd name="connsiteY222" fmla="*/ 4662343 h 5941133"/>
              <a:gd name="connsiteX223" fmla="*/ 6205525 w 9117690"/>
              <a:gd name="connsiteY223" fmla="*/ 4662342 h 5941133"/>
              <a:gd name="connsiteX224" fmla="*/ 6076498 w 9117690"/>
              <a:gd name="connsiteY224" fmla="*/ 4533315 h 5941133"/>
              <a:gd name="connsiteX225" fmla="*/ 6076498 w 9117690"/>
              <a:gd name="connsiteY225" fmla="*/ 4486577 h 5941133"/>
              <a:gd name="connsiteX226" fmla="*/ 6057828 w 9117690"/>
              <a:gd name="connsiteY226" fmla="*/ 4454035 h 5941133"/>
              <a:gd name="connsiteX227" fmla="*/ 5980764 w 9117690"/>
              <a:gd name="connsiteY227" fmla="*/ 4407591 h 5941133"/>
              <a:gd name="connsiteX228" fmla="*/ 5957284 w 9117690"/>
              <a:gd name="connsiteY228" fmla="*/ 4405224 h 5941133"/>
              <a:gd name="connsiteX229" fmla="*/ 5957284 w 9117690"/>
              <a:gd name="connsiteY229" fmla="*/ 4404486 h 5941133"/>
              <a:gd name="connsiteX230" fmla="*/ 5909214 w 9117690"/>
              <a:gd name="connsiteY230" fmla="*/ 4394782 h 5941133"/>
              <a:gd name="connsiteX231" fmla="*/ 5830411 w 9117690"/>
              <a:gd name="connsiteY231" fmla="*/ 4275894 h 5941133"/>
              <a:gd name="connsiteX232" fmla="*/ 5830411 w 9117690"/>
              <a:gd name="connsiteY232" fmla="*/ 4161910 h 5941133"/>
              <a:gd name="connsiteX233" fmla="*/ 5822022 w 9117690"/>
              <a:gd name="connsiteY233" fmla="*/ 4120360 h 5941133"/>
              <a:gd name="connsiteX234" fmla="*/ 5703135 w 9117690"/>
              <a:gd name="connsiteY234" fmla="*/ 4041556 h 5941133"/>
              <a:gd name="connsiteX235" fmla="*/ 5584247 w 9117690"/>
              <a:gd name="connsiteY235" fmla="*/ 4120360 h 5941133"/>
              <a:gd name="connsiteX236" fmla="*/ 5582058 w 9117690"/>
              <a:gd name="connsiteY236" fmla="*/ 4131204 h 5941133"/>
              <a:gd name="connsiteX237" fmla="*/ 5582058 w 9117690"/>
              <a:gd name="connsiteY237" fmla="*/ 4284608 h 5941133"/>
              <a:gd name="connsiteX238" fmla="*/ 5503255 w 9117690"/>
              <a:gd name="connsiteY238" fmla="*/ 4403496 h 5941133"/>
              <a:gd name="connsiteX239" fmla="*/ 5455185 w 9117690"/>
              <a:gd name="connsiteY239" fmla="*/ 4413200 h 5941133"/>
              <a:gd name="connsiteX240" fmla="*/ 5455185 w 9117690"/>
              <a:gd name="connsiteY240" fmla="*/ 4413938 h 5941133"/>
              <a:gd name="connsiteX241" fmla="*/ 5431705 w 9117690"/>
              <a:gd name="connsiteY241" fmla="*/ 4416305 h 5941133"/>
              <a:gd name="connsiteX242" fmla="*/ 5331976 w 9117690"/>
              <a:gd name="connsiteY242" fmla="*/ 4502254 h 5941133"/>
              <a:gd name="connsiteX243" fmla="*/ 5329772 w 9117690"/>
              <a:gd name="connsiteY243" fmla="*/ 4514744 h 5941133"/>
              <a:gd name="connsiteX244" fmla="*/ 5329772 w 9117690"/>
              <a:gd name="connsiteY244" fmla="*/ 4648652 h 5941133"/>
              <a:gd name="connsiteX245" fmla="*/ 5200745 w 9117690"/>
              <a:gd name="connsiteY245" fmla="*/ 4777679 h 5941133"/>
              <a:gd name="connsiteX246" fmla="*/ 5200746 w 9117690"/>
              <a:gd name="connsiteY246" fmla="*/ 4777678 h 5941133"/>
              <a:gd name="connsiteX247" fmla="*/ 5071719 w 9117690"/>
              <a:gd name="connsiteY247" fmla="*/ 4648651 h 5941133"/>
              <a:gd name="connsiteX248" fmla="*/ 5071719 w 9117690"/>
              <a:gd name="connsiteY248" fmla="*/ 4283397 h 5941133"/>
              <a:gd name="connsiteX249" fmla="*/ 5069515 w 9117690"/>
              <a:gd name="connsiteY249" fmla="*/ 4270907 h 5941133"/>
              <a:gd name="connsiteX250" fmla="*/ 4969786 w 9117690"/>
              <a:gd name="connsiteY250" fmla="*/ 4184958 h 5941133"/>
              <a:gd name="connsiteX251" fmla="*/ 4946306 w 9117690"/>
              <a:gd name="connsiteY251" fmla="*/ 4182591 h 5941133"/>
              <a:gd name="connsiteX252" fmla="*/ 4946306 w 9117690"/>
              <a:gd name="connsiteY252" fmla="*/ 4181853 h 5941133"/>
              <a:gd name="connsiteX253" fmla="*/ 4898236 w 9117690"/>
              <a:gd name="connsiteY253" fmla="*/ 4172149 h 5941133"/>
              <a:gd name="connsiteX254" fmla="*/ 4819433 w 9117690"/>
              <a:gd name="connsiteY254" fmla="*/ 4053261 h 5941133"/>
              <a:gd name="connsiteX255" fmla="*/ 4819433 w 9117690"/>
              <a:gd name="connsiteY255" fmla="*/ 3676885 h 5941133"/>
              <a:gd name="connsiteX256" fmla="*/ 4811044 w 9117690"/>
              <a:gd name="connsiteY256" fmla="*/ 3635336 h 5941133"/>
              <a:gd name="connsiteX257" fmla="*/ 4692157 w 9117690"/>
              <a:gd name="connsiteY257" fmla="*/ 3556532 h 5941133"/>
              <a:gd name="connsiteX258" fmla="*/ 4563130 w 9117690"/>
              <a:gd name="connsiteY258" fmla="*/ 3685559 h 5941133"/>
              <a:gd name="connsiteX259" fmla="*/ 4563130 w 9117690"/>
              <a:gd name="connsiteY259" fmla="*/ 2721348 h 5941133"/>
              <a:gd name="connsiteX260" fmla="*/ 4563015 w 9117690"/>
              <a:gd name="connsiteY260" fmla="*/ 2721348 h 5941133"/>
              <a:gd name="connsiteX261" fmla="*/ 4563014 w 9117690"/>
              <a:gd name="connsiteY261" fmla="*/ 3989312 h 5941133"/>
              <a:gd name="connsiteX262" fmla="*/ 4484211 w 9117690"/>
              <a:gd name="connsiteY262" fmla="*/ 4108200 h 5941133"/>
              <a:gd name="connsiteX263" fmla="*/ 4436141 w 9117690"/>
              <a:gd name="connsiteY263" fmla="*/ 4117904 h 5941133"/>
              <a:gd name="connsiteX264" fmla="*/ 4436141 w 9117690"/>
              <a:gd name="connsiteY264" fmla="*/ 4118642 h 5941133"/>
              <a:gd name="connsiteX265" fmla="*/ 4412661 w 9117690"/>
              <a:gd name="connsiteY265" fmla="*/ 4121009 h 5941133"/>
              <a:gd name="connsiteX266" fmla="*/ 4335596 w 9117690"/>
              <a:gd name="connsiteY266" fmla="*/ 4167453 h 5941133"/>
              <a:gd name="connsiteX267" fmla="*/ 4314689 w 9117690"/>
              <a:gd name="connsiteY267" fmla="*/ 4203896 h 5941133"/>
              <a:gd name="connsiteX268" fmla="*/ 4314689 w 9117690"/>
              <a:gd name="connsiteY268" fmla="*/ 4339508 h 5941133"/>
              <a:gd name="connsiteX269" fmla="*/ 4235886 w 9117690"/>
              <a:gd name="connsiteY269" fmla="*/ 4458396 h 5941133"/>
              <a:gd name="connsiteX270" fmla="*/ 4187818 w 9117690"/>
              <a:gd name="connsiteY270" fmla="*/ 4468100 h 5941133"/>
              <a:gd name="connsiteX271" fmla="*/ 4187818 w 9117690"/>
              <a:gd name="connsiteY271" fmla="*/ 4468838 h 5941133"/>
              <a:gd name="connsiteX272" fmla="*/ 4164338 w 9117690"/>
              <a:gd name="connsiteY272" fmla="*/ 4471205 h 5941133"/>
              <a:gd name="connsiteX273" fmla="*/ 4087274 w 9117690"/>
              <a:gd name="connsiteY273" fmla="*/ 4517649 h 5941133"/>
              <a:gd name="connsiteX274" fmla="*/ 4066135 w 9117690"/>
              <a:gd name="connsiteY274" fmla="*/ 4554495 h 5941133"/>
              <a:gd name="connsiteX275" fmla="*/ 4066135 w 9117690"/>
              <a:gd name="connsiteY275" fmla="*/ 4712264 h 5941133"/>
              <a:gd name="connsiteX276" fmla="*/ 3937109 w 9117690"/>
              <a:gd name="connsiteY276" fmla="*/ 4841291 h 5941133"/>
              <a:gd name="connsiteX277" fmla="*/ 3937109 w 9117690"/>
              <a:gd name="connsiteY277" fmla="*/ 4841290 h 5941133"/>
              <a:gd name="connsiteX278" fmla="*/ 3808082 w 9117690"/>
              <a:gd name="connsiteY278" fmla="*/ 4712263 h 5941133"/>
              <a:gd name="connsiteX279" fmla="*/ 3808082 w 9117690"/>
              <a:gd name="connsiteY279" fmla="*/ 4219518 h 5941133"/>
              <a:gd name="connsiteX280" fmla="*/ 3799694 w 9117690"/>
              <a:gd name="connsiteY280" fmla="*/ 4177968 h 5941133"/>
              <a:gd name="connsiteX281" fmla="*/ 3680807 w 9117690"/>
              <a:gd name="connsiteY281" fmla="*/ 4099164 h 5941133"/>
              <a:gd name="connsiteX282" fmla="*/ 3561920 w 9117690"/>
              <a:gd name="connsiteY282" fmla="*/ 4177968 h 5941133"/>
              <a:gd name="connsiteX283" fmla="*/ 3561433 w 9117690"/>
              <a:gd name="connsiteY283" fmla="*/ 4180378 h 5941133"/>
              <a:gd name="connsiteX284" fmla="*/ 3561433 w 9117690"/>
              <a:gd name="connsiteY284" fmla="*/ 4435519 h 5941133"/>
              <a:gd name="connsiteX285" fmla="*/ 3482629 w 9117690"/>
              <a:gd name="connsiteY285" fmla="*/ 4554407 h 5941133"/>
              <a:gd name="connsiteX286" fmla="*/ 3438829 w 9117690"/>
              <a:gd name="connsiteY286" fmla="*/ 4563249 h 5941133"/>
              <a:gd name="connsiteX287" fmla="*/ 3438829 w 9117690"/>
              <a:gd name="connsiteY287" fmla="*/ 4564615 h 5941133"/>
              <a:gd name="connsiteX288" fmla="*/ 3415349 w 9117690"/>
              <a:gd name="connsiteY288" fmla="*/ 4566982 h 5941133"/>
              <a:gd name="connsiteX289" fmla="*/ 3315620 w 9117690"/>
              <a:gd name="connsiteY289" fmla="*/ 4652931 h 5941133"/>
              <a:gd name="connsiteX290" fmla="*/ 3307419 w 9117690"/>
              <a:gd name="connsiteY290" fmla="*/ 4699402 h 5941133"/>
              <a:gd name="connsiteX291" fmla="*/ 3307419 w 9117690"/>
              <a:gd name="connsiteY291" fmla="*/ 5166571 h 5941133"/>
              <a:gd name="connsiteX292" fmla="*/ 3178392 w 9117690"/>
              <a:gd name="connsiteY292" fmla="*/ 5295598 h 5941133"/>
              <a:gd name="connsiteX293" fmla="*/ 3178393 w 9117690"/>
              <a:gd name="connsiteY293" fmla="*/ 5295599 h 5941133"/>
              <a:gd name="connsiteX294" fmla="*/ 3049366 w 9117690"/>
              <a:gd name="connsiteY294" fmla="*/ 5166572 h 5941133"/>
              <a:gd name="connsiteX295" fmla="*/ 3049366 w 9117690"/>
              <a:gd name="connsiteY295" fmla="*/ 4514427 h 5941133"/>
              <a:gd name="connsiteX296" fmla="*/ 3033349 w 9117690"/>
              <a:gd name="connsiteY296" fmla="*/ 4488028 h 5941133"/>
              <a:gd name="connsiteX297" fmla="*/ 2933786 w 9117690"/>
              <a:gd name="connsiteY297" fmla="*/ 4441074 h 5941133"/>
              <a:gd name="connsiteX298" fmla="*/ 2814899 w 9117690"/>
              <a:gd name="connsiteY298" fmla="*/ 4519878 h 5941133"/>
              <a:gd name="connsiteX299" fmla="*/ 2812443 w 9117690"/>
              <a:gd name="connsiteY299" fmla="*/ 4532038 h 5941133"/>
              <a:gd name="connsiteX300" fmla="*/ 2812443 w 9117690"/>
              <a:gd name="connsiteY300" fmla="*/ 5039760 h 5941133"/>
              <a:gd name="connsiteX301" fmla="*/ 2683416 w 9117690"/>
              <a:gd name="connsiteY301" fmla="*/ 5168787 h 5941133"/>
              <a:gd name="connsiteX302" fmla="*/ 2683417 w 9117690"/>
              <a:gd name="connsiteY302" fmla="*/ 5168786 h 5941133"/>
              <a:gd name="connsiteX303" fmla="*/ 2554391 w 9117690"/>
              <a:gd name="connsiteY303" fmla="*/ 5039759 h 5941133"/>
              <a:gd name="connsiteX304" fmla="*/ 2554391 w 9117690"/>
              <a:gd name="connsiteY304" fmla="*/ 2721348 h 5941133"/>
              <a:gd name="connsiteX305" fmla="*/ 2554390 w 9117690"/>
              <a:gd name="connsiteY305" fmla="*/ 2721348 h 5941133"/>
              <a:gd name="connsiteX306" fmla="*/ 2554389 w 9117690"/>
              <a:gd name="connsiteY306" fmla="*/ 5014630 h 5941133"/>
              <a:gd name="connsiteX307" fmla="*/ 2544250 w 9117690"/>
              <a:gd name="connsiteY307" fmla="*/ 4964412 h 5941133"/>
              <a:gd name="connsiteX308" fmla="*/ 2425363 w 9117690"/>
              <a:gd name="connsiteY308" fmla="*/ 4885608 h 5941133"/>
              <a:gd name="connsiteX309" fmla="*/ 2296336 w 9117690"/>
              <a:gd name="connsiteY309" fmla="*/ 5014635 h 5941133"/>
              <a:gd name="connsiteX310" fmla="*/ 2296336 w 9117690"/>
              <a:gd name="connsiteY310" fmla="*/ 5812106 h 5941133"/>
              <a:gd name="connsiteX311" fmla="*/ 2167309 w 9117690"/>
              <a:gd name="connsiteY311" fmla="*/ 5941133 h 5941133"/>
              <a:gd name="connsiteX312" fmla="*/ 2167310 w 9117690"/>
              <a:gd name="connsiteY312" fmla="*/ 5941132 h 5941133"/>
              <a:gd name="connsiteX313" fmla="*/ 2038282 w 9117690"/>
              <a:gd name="connsiteY313" fmla="*/ 5812105 h 5941133"/>
              <a:gd name="connsiteX314" fmla="*/ 2038282 w 9117690"/>
              <a:gd name="connsiteY314" fmla="*/ 3090757 h 5941133"/>
              <a:gd name="connsiteX315" fmla="*/ 2167310 w 9117690"/>
              <a:gd name="connsiteY315" fmla="*/ 3219784 h 5941133"/>
              <a:gd name="connsiteX316" fmla="*/ 2167309 w 9117690"/>
              <a:gd name="connsiteY316" fmla="*/ 3219785 h 5941133"/>
              <a:gd name="connsiteX317" fmla="*/ 2296336 w 9117690"/>
              <a:gd name="connsiteY317" fmla="*/ 3090758 h 5941133"/>
              <a:gd name="connsiteX318" fmla="*/ 2296336 w 9117690"/>
              <a:gd name="connsiteY318" fmla="*/ 2293287 h 5941133"/>
              <a:gd name="connsiteX319" fmla="*/ 2425363 w 9117690"/>
              <a:gd name="connsiteY319" fmla="*/ 2164260 h 5941133"/>
              <a:gd name="connsiteX320" fmla="*/ 2544250 w 9117690"/>
              <a:gd name="connsiteY320" fmla="*/ 2243064 h 5941133"/>
              <a:gd name="connsiteX321" fmla="*/ 2554389 w 9117690"/>
              <a:gd name="connsiteY321" fmla="*/ 2293282 h 5941133"/>
              <a:gd name="connsiteX322" fmla="*/ 0 w 9117690"/>
              <a:gd name="connsiteY322" fmla="*/ 0 h 5941133"/>
              <a:gd name="connsiteX323" fmla="*/ 1 w 9117690"/>
              <a:gd name="connsiteY323" fmla="*/ 0 h 5941133"/>
              <a:gd name="connsiteX324" fmla="*/ 1 w 9117690"/>
              <a:gd name="connsiteY324" fmla="*/ 2022823 h 5941133"/>
              <a:gd name="connsiteX325" fmla="*/ 129028 w 9117690"/>
              <a:gd name="connsiteY325" fmla="*/ 2151850 h 5941133"/>
              <a:gd name="connsiteX326" fmla="*/ 129027 w 9117690"/>
              <a:gd name="connsiteY326" fmla="*/ 2151851 h 5941133"/>
              <a:gd name="connsiteX327" fmla="*/ 258054 w 9117690"/>
              <a:gd name="connsiteY327" fmla="*/ 2022824 h 5941133"/>
              <a:gd name="connsiteX328" fmla="*/ 258054 w 9117690"/>
              <a:gd name="connsiteY328" fmla="*/ 1933906 h 5941133"/>
              <a:gd name="connsiteX329" fmla="*/ 261652 w 9117690"/>
              <a:gd name="connsiteY329" fmla="*/ 1916087 h 5941133"/>
              <a:gd name="connsiteX330" fmla="*/ 380539 w 9117690"/>
              <a:gd name="connsiteY330" fmla="*/ 1837283 h 5941133"/>
              <a:gd name="connsiteX331" fmla="*/ 499427 w 9117690"/>
              <a:gd name="connsiteY331" fmla="*/ 1916087 h 5941133"/>
              <a:gd name="connsiteX332" fmla="*/ 509565 w 9117690"/>
              <a:gd name="connsiteY332" fmla="*/ 1966306 h 5941133"/>
              <a:gd name="connsiteX333" fmla="*/ 509566 w 9117690"/>
              <a:gd name="connsiteY333" fmla="*/ 2560326 h 5941133"/>
              <a:gd name="connsiteX334" fmla="*/ 638593 w 9117690"/>
              <a:gd name="connsiteY334" fmla="*/ 2689353 h 5941133"/>
              <a:gd name="connsiteX335" fmla="*/ 638592 w 9117690"/>
              <a:gd name="connsiteY335" fmla="*/ 2689354 h 5941133"/>
              <a:gd name="connsiteX336" fmla="*/ 767619 w 9117690"/>
              <a:gd name="connsiteY336" fmla="*/ 2560327 h 5941133"/>
              <a:gd name="connsiteX337" fmla="*/ 767619 w 9117690"/>
              <a:gd name="connsiteY337" fmla="*/ 2474988 h 5941133"/>
              <a:gd name="connsiteX338" fmla="*/ 777383 w 9117690"/>
              <a:gd name="connsiteY338" fmla="*/ 2426627 h 5941133"/>
              <a:gd name="connsiteX339" fmla="*/ 896270 w 9117690"/>
              <a:gd name="connsiteY339" fmla="*/ 2347823 h 5941133"/>
              <a:gd name="connsiteX340" fmla="*/ 1015158 w 9117690"/>
              <a:gd name="connsiteY340" fmla="*/ 2426627 h 5941133"/>
              <a:gd name="connsiteX341" fmla="*/ 1025296 w 9117690"/>
              <a:gd name="connsiteY341" fmla="*/ 2476846 h 5941133"/>
              <a:gd name="connsiteX342" fmla="*/ 1025297 w 9117690"/>
              <a:gd name="connsiteY342" fmla="*/ 2460323 h 5941133"/>
              <a:gd name="connsiteX343" fmla="*/ 1154325 w 9117690"/>
              <a:gd name="connsiteY343" fmla="*/ 2589350 h 5941133"/>
              <a:gd name="connsiteX344" fmla="*/ 1154325 w 9117690"/>
              <a:gd name="connsiteY344" fmla="*/ 2589351 h 5941133"/>
              <a:gd name="connsiteX345" fmla="*/ 1283351 w 9117690"/>
              <a:gd name="connsiteY345" fmla="*/ 2460324 h 5941133"/>
              <a:gd name="connsiteX346" fmla="*/ 1283351 w 9117690"/>
              <a:gd name="connsiteY346" fmla="*/ 2199627 h 5941133"/>
              <a:gd name="connsiteX347" fmla="*/ 1284065 w 9117690"/>
              <a:gd name="connsiteY347" fmla="*/ 2196094 h 5941133"/>
              <a:gd name="connsiteX348" fmla="*/ 1402953 w 9117690"/>
              <a:gd name="connsiteY348" fmla="*/ 2117290 h 5941133"/>
              <a:gd name="connsiteX349" fmla="*/ 1521839 w 9117690"/>
              <a:gd name="connsiteY349" fmla="*/ 2196094 h 5941133"/>
              <a:gd name="connsiteX350" fmla="*/ 1522552 w 9117690"/>
              <a:gd name="connsiteY350" fmla="*/ 2199625 h 5941133"/>
              <a:gd name="connsiteX351" fmla="*/ 1522552 w 9117690"/>
              <a:gd name="connsiteY351" fmla="*/ 2372515 h 5941133"/>
              <a:gd name="connsiteX352" fmla="*/ 1651578 w 9117690"/>
              <a:gd name="connsiteY352" fmla="*/ 2501542 h 5941133"/>
              <a:gd name="connsiteX353" fmla="*/ 1651577 w 9117690"/>
              <a:gd name="connsiteY353" fmla="*/ 2501543 h 5941133"/>
              <a:gd name="connsiteX354" fmla="*/ 1780604 w 9117690"/>
              <a:gd name="connsiteY354" fmla="*/ 2372516 h 5941133"/>
              <a:gd name="connsiteX355" fmla="*/ 1780604 w 9117690"/>
              <a:gd name="connsiteY355" fmla="*/ 2041714 h 5941133"/>
              <a:gd name="connsiteX356" fmla="*/ 1790368 w 9117690"/>
              <a:gd name="connsiteY356" fmla="*/ 1993354 h 5941133"/>
              <a:gd name="connsiteX357" fmla="*/ 1909255 w 9117690"/>
              <a:gd name="connsiteY357" fmla="*/ 1914550 h 5941133"/>
              <a:gd name="connsiteX358" fmla="*/ 2028143 w 9117690"/>
              <a:gd name="connsiteY358" fmla="*/ 1993354 h 5941133"/>
              <a:gd name="connsiteX359" fmla="*/ 2038281 w 9117690"/>
              <a:gd name="connsiteY359" fmla="*/ 2043573 h 5941133"/>
              <a:gd name="connsiteX360" fmla="*/ 2038282 w 9117690"/>
              <a:gd name="connsiteY360" fmla="*/ 2721348 h 5941133"/>
              <a:gd name="connsiteX361" fmla="*/ 2038281 w 9117690"/>
              <a:gd name="connsiteY361" fmla="*/ 4764921 h 5941133"/>
              <a:gd name="connsiteX362" fmla="*/ 2028143 w 9117690"/>
              <a:gd name="connsiteY362" fmla="*/ 4714702 h 5941133"/>
              <a:gd name="connsiteX363" fmla="*/ 1909255 w 9117690"/>
              <a:gd name="connsiteY363" fmla="*/ 4635898 h 5941133"/>
              <a:gd name="connsiteX364" fmla="*/ 1790368 w 9117690"/>
              <a:gd name="connsiteY364" fmla="*/ 4714702 h 5941133"/>
              <a:gd name="connsiteX365" fmla="*/ 1780604 w 9117690"/>
              <a:gd name="connsiteY365" fmla="*/ 4763062 h 5941133"/>
              <a:gd name="connsiteX366" fmla="*/ 1780604 w 9117690"/>
              <a:gd name="connsiteY366" fmla="*/ 5093864 h 5941133"/>
              <a:gd name="connsiteX367" fmla="*/ 1651577 w 9117690"/>
              <a:gd name="connsiteY367" fmla="*/ 5222891 h 5941133"/>
              <a:gd name="connsiteX368" fmla="*/ 1651578 w 9117690"/>
              <a:gd name="connsiteY368" fmla="*/ 5222890 h 5941133"/>
              <a:gd name="connsiteX369" fmla="*/ 1522552 w 9117690"/>
              <a:gd name="connsiteY369" fmla="*/ 5093863 h 5941133"/>
              <a:gd name="connsiteX370" fmla="*/ 1522552 w 9117690"/>
              <a:gd name="connsiteY370" fmla="*/ 4920973 h 5941133"/>
              <a:gd name="connsiteX371" fmla="*/ 1521839 w 9117690"/>
              <a:gd name="connsiteY371" fmla="*/ 4917442 h 5941133"/>
              <a:gd name="connsiteX372" fmla="*/ 1402953 w 9117690"/>
              <a:gd name="connsiteY372" fmla="*/ 4838638 h 5941133"/>
              <a:gd name="connsiteX373" fmla="*/ 1284065 w 9117690"/>
              <a:gd name="connsiteY373" fmla="*/ 4917442 h 5941133"/>
              <a:gd name="connsiteX374" fmla="*/ 1283351 w 9117690"/>
              <a:gd name="connsiteY374" fmla="*/ 4920975 h 5941133"/>
              <a:gd name="connsiteX375" fmla="*/ 1283351 w 9117690"/>
              <a:gd name="connsiteY375" fmla="*/ 5181672 h 5941133"/>
              <a:gd name="connsiteX376" fmla="*/ 1154325 w 9117690"/>
              <a:gd name="connsiteY376" fmla="*/ 5310699 h 5941133"/>
              <a:gd name="connsiteX377" fmla="*/ 1154325 w 9117690"/>
              <a:gd name="connsiteY377" fmla="*/ 5310698 h 5941133"/>
              <a:gd name="connsiteX378" fmla="*/ 1025297 w 9117690"/>
              <a:gd name="connsiteY378" fmla="*/ 5181671 h 5941133"/>
              <a:gd name="connsiteX379" fmla="*/ 1025297 w 9117690"/>
              <a:gd name="connsiteY379" fmla="*/ 2721348 h 5941133"/>
              <a:gd name="connsiteX380" fmla="*/ 1025296 w 9117690"/>
              <a:gd name="connsiteY380" fmla="*/ 5198194 h 5941133"/>
              <a:gd name="connsiteX381" fmla="*/ 1015158 w 9117690"/>
              <a:gd name="connsiteY381" fmla="*/ 5147975 h 5941133"/>
              <a:gd name="connsiteX382" fmla="*/ 896270 w 9117690"/>
              <a:gd name="connsiteY382" fmla="*/ 5069171 h 5941133"/>
              <a:gd name="connsiteX383" fmla="*/ 777383 w 9117690"/>
              <a:gd name="connsiteY383" fmla="*/ 5147975 h 5941133"/>
              <a:gd name="connsiteX384" fmla="*/ 767619 w 9117690"/>
              <a:gd name="connsiteY384" fmla="*/ 5196336 h 5941133"/>
              <a:gd name="connsiteX385" fmla="*/ 767619 w 9117690"/>
              <a:gd name="connsiteY385" fmla="*/ 5281675 h 5941133"/>
              <a:gd name="connsiteX386" fmla="*/ 638592 w 9117690"/>
              <a:gd name="connsiteY386" fmla="*/ 5410702 h 5941133"/>
              <a:gd name="connsiteX387" fmla="*/ 638593 w 9117690"/>
              <a:gd name="connsiteY387" fmla="*/ 5410701 h 5941133"/>
              <a:gd name="connsiteX388" fmla="*/ 509566 w 9117690"/>
              <a:gd name="connsiteY388" fmla="*/ 5281674 h 5941133"/>
              <a:gd name="connsiteX389" fmla="*/ 509566 w 9117690"/>
              <a:gd name="connsiteY389" fmla="*/ 2721348 h 5941133"/>
              <a:gd name="connsiteX390" fmla="*/ 509565 w 9117690"/>
              <a:gd name="connsiteY390" fmla="*/ 4687654 h 5941133"/>
              <a:gd name="connsiteX391" fmla="*/ 499427 w 9117690"/>
              <a:gd name="connsiteY391" fmla="*/ 4637435 h 5941133"/>
              <a:gd name="connsiteX392" fmla="*/ 380539 w 9117690"/>
              <a:gd name="connsiteY392" fmla="*/ 4558631 h 5941133"/>
              <a:gd name="connsiteX393" fmla="*/ 261652 w 9117690"/>
              <a:gd name="connsiteY393" fmla="*/ 4637435 h 5941133"/>
              <a:gd name="connsiteX394" fmla="*/ 258054 w 9117690"/>
              <a:gd name="connsiteY394" fmla="*/ 4655254 h 5941133"/>
              <a:gd name="connsiteX395" fmla="*/ 258054 w 9117690"/>
              <a:gd name="connsiteY395" fmla="*/ 4744172 h 5941133"/>
              <a:gd name="connsiteX396" fmla="*/ 129027 w 9117690"/>
              <a:gd name="connsiteY396" fmla="*/ 4873199 h 5941133"/>
              <a:gd name="connsiteX397" fmla="*/ 129028 w 9117690"/>
              <a:gd name="connsiteY397" fmla="*/ 4873198 h 5941133"/>
              <a:gd name="connsiteX398" fmla="*/ 1 w 9117690"/>
              <a:gd name="connsiteY398" fmla="*/ 4744171 h 5941133"/>
              <a:gd name="connsiteX399" fmla="*/ 1 w 9117690"/>
              <a:gd name="connsiteY399" fmla="*/ 2721348 h 5941133"/>
              <a:gd name="connsiteX400" fmla="*/ 0 w 9117690"/>
              <a:gd name="connsiteY400" fmla="*/ 2721348 h 5941133"/>
              <a:gd name="connsiteX401" fmla="*/ 0 w 9117690"/>
              <a:gd name="connsiteY401" fmla="*/ 0 h 5941133"/>
              <a:gd name="connsiteX0" fmla="*/ 3416214 w 9117690"/>
              <a:gd name="connsiteY0" fmla="*/ 4559601 h 5941133"/>
              <a:gd name="connsiteX1" fmla="*/ 3418663 w 9117690"/>
              <a:gd name="connsiteY1" fmla="*/ 4560435 h 5941133"/>
              <a:gd name="connsiteX2" fmla="*/ 3419057 w 9117690"/>
              <a:gd name="connsiteY2" fmla="*/ 4560469 h 5941133"/>
              <a:gd name="connsiteX3" fmla="*/ 3416214 w 9117690"/>
              <a:gd name="connsiteY3" fmla="*/ 4559601 h 5941133"/>
              <a:gd name="connsiteX4" fmla="*/ 3416214 w 9117690"/>
              <a:gd name="connsiteY4" fmla="*/ 1838253 h 5941133"/>
              <a:gd name="connsiteX5" fmla="*/ 3419057 w 9117690"/>
              <a:gd name="connsiteY5" fmla="*/ 1839121 h 5941133"/>
              <a:gd name="connsiteX6" fmla="*/ 3418663 w 9117690"/>
              <a:gd name="connsiteY6" fmla="*/ 1839087 h 5941133"/>
              <a:gd name="connsiteX7" fmla="*/ 3416214 w 9117690"/>
              <a:gd name="connsiteY7" fmla="*/ 1838253 h 5941133"/>
              <a:gd name="connsiteX8" fmla="*/ 2554389 w 9117690"/>
              <a:gd name="connsiteY8" fmla="*/ 2293282 h 5941133"/>
              <a:gd name="connsiteX9" fmla="*/ 2554391 w 9117690"/>
              <a:gd name="connsiteY9" fmla="*/ 2318411 h 5941133"/>
              <a:gd name="connsiteX10" fmla="*/ 2683417 w 9117690"/>
              <a:gd name="connsiteY10" fmla="*/ 2447438 h 5941133"/>
              <a:gd name="connsiteX11" fmla="*/ 2683416 w 9117690"/>
              <a:gd name="connsiteY11" fmla="*/ 2447439 h 5941133"/>
              <a:gd name="connsiteX12" fmla="*/ 2812443 w 9117690"/>
              <a:gd name="connsiteY12" fmla="*/ 2318412 h 5941133"/>
              <a:gd name="connsiteX13" fmla="*/ 2812443 w 9117690"/>
              <a:gd name="connsiteY13" fmla="*/ 1810690 h 5941133"/>
              <a:gd name="connsiteX14" fmla="*/ 2814899 w 9117690"/>
              <a:gd name="connsiteY14" fmla="*/ 1798530 h 5941133"/>
              <a:gd name="connsiteX15" fmla="*/ 2933786 w 9117690"/>
              <a:gd name="connsiteY15" fmla="*/ 1719726 h 5941133"/>
              <a:gd name="connsiteX16" fmla="*/ 3033349 w 9117690"/>
              <a:gd name="connsiteY16" fmla="*/ 1766680 h 5941133"/>
              <a:gd name="connsiteX17" fmla="*/ 3049366 w 9117690"/>
              <a:gd name="connsiteY17" fmla="*/ 1793079 h 5941133"/>
              <a:gd name="connsiteX18" fmla="*/ 3049366 w 9117690"/>
              <a:gd name="connsiteY18" fmla="*/ 2445224 h 5941133"/>
              <a:gd name="connsiteX19" fmla="*/ 3178393 w 9117690"/>
              <a:gd name="connsiteY19" fmla="*/ 2574251 h 5941133"/>
              <a:gd name="connsiteX20" fmla="*/ 3178392 w 9117690"/>
              <a:gd name="connsiteY20" fmla="*/ 2574250 h 5941133"/>
              <a:gd name="connsiteX21" fmla="*/ 3307419 w 9117690"/>
              <a:gd name="connsiteY21" fmla="*/ 2445223 h 5941133"/>
              <a:gd name="connsiteX22" fmla="*/ 3307419 w 9117690"/>
              <a:gd name="connsiteY22" fmla="*/ 1978054 h 5941133"/>
              <a:gd name="connsiteX23" fmla="*/ 3315620 w 9117690"/>
              <a:gd name="connsiteY23" fmla="*/ 1931583 h 5941133"/>
              <a:gd name="connsiteX24" fmla="*/ 3415349 w 9117690"/>
              <a:gd name="connsiteY24" fmla="*/ 1845634 h 5941133"/>
              <a:gd name="connsiteX25" fmla="*/ 3438829 w 9117690"/>
              <a:gd name="connsiteY25" fmla="*/ 1843267 h 5941133"/>
              <a:gd name="connsiteX26" fmla="*/ 3438829 w 9117690"/>
              <a:gd name="connsiteY26" fmla="*/ 1841901 h 5941133"/>
              <a:gd name="connsiteX27" fmla="*/ 3482629 w 9117690"/>
              <a:gd name="connsiteY27" fmla="*/ 1833059 h 5941133"/>
              <a:gd name="connsiteX28" fmla="*/ 3561433 w 9117690"/>
              <a:gd name="connsiteY28" fmla="*/ 1714171 h 5941133"/>
              <a:gd name="connsiteX29" fmla="*/ 3561433 w 9117690"/>
              <a:gd name="connsiteY29" fmla="*/ 1459030 h 5941133"/>
              <a:gd name="connsiteX30" fmla="*/ 3561920 w 9117690"/>
              <a:gd name="connsiteY30" fmla="*/ 1456620 h 5941133"/>
              <a:gd name="connsiteX31" fmla="*/ 3680807 w 9117690"/>
              <a:gd name="connsiteY31" fmla="*/ 1377816 h 5941133"/>
              <a:gd name="connsiteX32" fmla="*/ 3799694 w 9117690"/>
              <a:gd name="connsiteY32" fmla="*/ 1456620 h 5941133"/>
              <a:gd name="connsiteX33" fmla="*/ 3808082 w 9117690"/>
              <a:gd name="connsiteY33" fmla="*/ 1498170 h 5941133"/>
              <a:gd name="connsiteX34" fmla="*/ 3808082 w 9117690"/>
              <a:gd name="connsiteY34" fmla="*/ 1990915 h 5941133"/>
              <a:gd name="connsiteX35" fmla="*/ 3937109 w 9117690"/>
              <a:gd name="connsiteY35" fmla="*/ 2119942 h 5941133"/>
              <a:gd name="connsiteX36" fmla="*/ 3937109 w 9117690"/>
              <a:gd name="connsiteY36" fmla="*/ 2119943 h 5941133"/>
              <a:gd name="connsiteX37" fmla="*/ 4066135 w 9117690"/>
              <a:gd name="connsiteY37" fmla="*/ 1990916 h 5941133"/>
              <a:gd name="connsiteX38" fmla="*/ 4066135 w 9117690"/>
              <a:gd name="connsiteY38" fmla="*/ 1833147 h 5941133"/>
              <a:gd name="connsiteX39" fmla="*/ 4087274 w 9117690"/>
              <a:gd name="connsiteY39" fmla="*/ 1796301 h 5941133"/>
              <a:gd name="connsiteX40" fmla="*/ 4164338 w 9117690"/>
              <a:gd name="connsiteY40" fmla="*/ 1749857 h 5941133"/>
              <a:gd name="connsiteX41" fmla="*/ 4187818 w 9117690"/>
              <a:gd name="connsiteY41" fmla="*/ 1747490 h 5941133"/>
              <a:gd name="connsiteX42" fmla="*/ 4187818 w 9117690"/>
              <a:gd name="connsiteY42" fmla="*/ 1746752 h 5941133"/>
              <a:gd name="connsiteX43" fmla="*/ 4235886 w 9117690"/>
              <a:gd name="connsiteY43" fmla="*/ 1737048 h 5941133"/>
              <a:gd name="connsiteX44" fmla="*/ 4314689 w 9117690"/>
              <a:gd name="connsiteY44" fmla="*/ 1618160 h 5941133"/>
              <a:gd name="connsiteX45" fmla="*/ 4314689 w 9117690"/>
              <a:gd name="connsiteY45" fmla="*/ 1482548 h 5941133"/>
              <a:gd name="connsiteX46" fmla="*/ 4335596 w 9117690"/>
              <a:gd name="connsiteY46" fmla="*/ 1446105 h 5941133"/>
              <a:gd name="connsiteX47" fmla="*/ 4412661 w 9117690"/>
              <a:gd name="connsiteY47" fmla="*/ 1399661 h 5941133"/>
              <a:gd name="connsiteX48" fmla="*/ 4436141 w 9117690"/>
              <a:gd name="connsiteY48" fmla="*/ 1397294 h 5941133"/>
              <a:gd name="connsiteX49" fmla="*/ 4436141 w 9117690"/>
              <a:gd name="connsiteY49" fmla="*/ 1396556 h 5941133"/>
              <a:gd name="connsiteX50" fmla="*/ 4484211 w 9117690"/>
              <a:gd name="connsiteY50" fmla="*/ 1386852 h 5941133"/>
              <a:gd name="connsiteX51" fmla="*/ 4563014 w 9117690"/>
              <a:gd name="connsiteY51" fmla="*/ 1267964 h 5941133"/>
              <a:gd name="connsiteX52" fmla="*/ 4563130 w 9117690"/>
              <a:gd name="connsiteY52" fmla="*/ 964211 h 5941133"/>
              <a:gd name="connsiteX53" fmla="*/ 4692157 w 9117690"/>
              <a:gd name="connsiteY53" fmla="*/ 835184 h 5941133"/>
              <a:gd name="connsiteX54" fmla="*/ 4811044 w 9117690"/>
              <a:gd name="connsiteY54" fmla="*/ 913988 h 5941133"/>
              <a:gd name="connsiteX55" fmla="*/ 4819433 w 9117690"/>
              <a:gd name="connsiteY55" fmla="*/ 955537 h 5941133"/>
              <a:gd name="connsiteX56" fmla="*/ 4819433 w 9117690"/>
              <a:gd name="connsiteY56" fmla="*/ 1331913 h 5941133"/>
              <a:gd name="connsiteX57" fmla="*/ 4898236 w 9117690"/>
              <a:gd name="connsiteY57" fmla="*/ 1450801 h 5941133"/>
              <a:gd name="connsiteX58" fmla="*/ 4946306 w 9117690"/>
              <a:gd name="connsiteY58" fmla="*/ 1460505 h 5941133"/>
              <a:gd name="connsiteX59" fmla="*/ 4946306 w 9117690"/>
              <a:gd name="connsiteY59" fmla="*/ 1461243 h 5941133"/>
              <a:gd name="connsiteX60" fmla="*/ 4969786 w 9117690"/>
              <a:gd name="connsiteY60" fmla="*/ 1463610 h 5941133"/>
              <a:gd name="connsiteX61" fmla="*/ 5069515 w 9117690"/>
              <a:gd name="connsiteY61" fmla="*/ 1549559 h 5941133"/>
              <a:gd name="connsiteX62" fmla="*/ 5071719 w 9117690"/>
              <a:gd name="connsiteY62" fmla="*/ 1562049 h 5941133"/>
              <a:gd name="connsiteX63" fmla="*/ 5071719 w 9117690"/>
              <a:gd name="connsiteY63" fmla="*/ 1927303 h 5941133"/>
              <a:gd name="connsiteX64" fmla="*/ 5200746 w 9117690"/>
              <a:gd name="connsiteY64" fmla="*/ 2056330 h 5941133"/>
              <a:gd name="connsiteX65" fmla="*/ 5200745 w 9117690"/>
              <a:gd name="connsiteY65" fmla="*/ 2056331 h 5941133"/>
              <a:gd name="connsiteX66" fmla="*/ 5329772 w 9117690"/>
              <a:gd name="connsiteY66" fmla="*/ 1927304 h 5941133"/>
              <a:gd name="connsiteX67" fmla="*/ 5329772 w 9117690"/>
              <a:gd name="connsiteY67" fmla="*/ 1793396 h 5941133"/>
              <a:gd name="connsiteX68" fmla="*/ 5331976 w 9117690"/>
              <a:gd name="connsiteY68" fmla="*/ 1780906 h 5941133"/>
              <a:gd name="connsiteX69" fmla="*/ 5431705 w 9117690"/>
              <a:gd name="connsiteY69" fmla="*/ 1694957 h 5941133"/>
              <a:gd name="connsiteX70" fmla="*/ 5455185 w 9117690"/>
              <a:gd name="connsiteY70" fmla="*/ 1692590 h 5941133"/>
              <a:gd name="connsiteX71" fmla="*/ 5455185 w 9117690"/>
              <a:gd name="connsiteY71" fmla="*/ 1691852 h 5941133"/>
              <a:gd name="connsiteX72" fmla="*/ 5503255 w 9117690"/>
              <a:gd name="connsiteY72" fmla="*/ 1682148 h 5941133"/>
              <a:gd name="connsiteX73" fmla="*/ 5582058 w 9117690"/>
              <a:gd name="connsiteY73" fmla="*/ 1563260 h 5941133"/>
              <a:gd name="connsiteX74" fmla="*/ 5582058 w 9117690"/>
              <a:gd name="connsiteY74" fmla="*/ 1409856 h 5941133"/>
              <a:gd name="connsiteX75" fmla="*/ 5584247 w 9117690"/>
              <a:gd name="connsiteY75" fmla="*/ 1399012 h 5941133"/>
              <a:gd name="connsiteX76" fmla="*/ 5703135 w 9117690"/>
              <a:gd name="connsiteY76" fmla="*/ 1320208 h 5941133"/>
              <a:gd name="connsiteX77" fmla="*/ 5822022 w 9117690"/>
              <a:gd name="connsiteY77" fmla="*/ 1399012 h 5941133"/>
              <a:gd name="connsiteX78" fmla="*/ 5830411 w 9117690"/>
              <a:gd name="connsiteY78" fmla="*/ 1440562 h 5941133"/>
              <a:gd name="connsiteX79" fmla="*/ 5830411 w 9117690"/>
              <a:gd name="connsiteY79" fmla="*/ 1554546 h 5941133"/>
              <a:gd name="connsiteX80" fmla="*/ 5909214 w 9117690"/>
              <a:gd name="connsiteY80" fmla="*/ 1673434 h 5941133"/>
              <a:gd name="connsiteX81" fmla="*/ 5957284 w 9117690"/>
              <a:gd name="connsiteY81" fmla="*/ 1683138 h 5941133"/>
              <a:gd name="connsiteX82" fmla="*/ 5957284 w 9117690"/>
              <a:gd name="connsiteY82" fmla="*/ 1683876 h 5941133"/>
              <a:gd name="connsiteX83" fmla="*/ 5980764 w 9117690"/>
              <a:gd name="connsiteY83" fmla="*/ 1686243 h 5941133"/>
              <a:gd name="connsiteX84" fmla="*/ 6057828 w 9117690"/>
              <a:gd name="connsiteY84" fmla="*/ 1732687 h 5941133"/>
              <a:gd name="connsiteX85" fmla="*/ 6076498 w 9117690"/>
              <a:gd name="connsiteY85" fmla="*/ 1765229 h 5941133"/>
              <a:gd name="connsiteX86" fmla="*/ 6076498 w 9117690"/>
              <a:gd name="connsiteY86" fmla="*/ 1811967 h 5941133"/>
              <a:gd name="connsiteX87" fmla="*/ 6205525 w 9117690"/>
              <a:gd name="connsiteY87" fmla="*/ 1940994 h 5941133"/>
              <a:gd name="connsiteX88" fmla="*/ 6205524 w 9117690"/>
              <a:gd name="connsiteY88" fmla="*/ 1940995 h 5941133"/>
              <a:gd name="connsiteX89" fmla="*/ 6334551 w 9117690"/>
              <a:gd name="connsiteY89" fmla="*/ 1811968 h 5941133"/>
              <a:gd name="connsiteX90" fmla="*/ 6334551 w 9117690"/>
              <a:gd name="connsiteY90" fmla="*/ 1503022 h 5941133"/>
              <a:gd name="connsiteX91" fmla="*/ 6338149 w 9117690"/>
              <a:gd name="connsiteY91" fmla="*/ 1485203 h 5941133"/>
              <a:gd name="connsiteX92" fmla="*/ 6457036 w 9117690"/>
              <a:gd name="connsiteY92" fmla="*/ 1406399 h 5941133"/>
              <a:gd name="connsiteX93" fmla="*/ 6575924 w 9117690"/>
              <a:gd name="connsiteY93" fmla="*/ 1485203 h 5941133"/>
              <a:gd name="connsiteX94" fmla="*/ 6586062 w 9117690"/>
              <a:gd name="connsiteY94" fmla="*/ 1535422 h 5941133"/>
              <a:gd name="connsiteX95" fmla="*/ 6586063 w 9117690"/>
              <a:gd name="connsiteY95" fmla="*/ 0 h 5941133"/>
              <a:gd name="connsiteX96" fmla="*/ 6586063 w 9117690"/>
              <a:gd name="connsiteY96" fmla="*/ 2432384 h 5941133"/>
              <a:gd name="connsiteX97" fmla="*/ 6715090 w 9117690"/>
              <a:gd name="connsiteY97" fmla="*/ 2561411 h 5941133"/>
              <a:gd name="connsiteX98" fmla="*/ 6715089 w 9117690"/>
              <a:gd name="connsiteY98" fmla="*/ 2561412 h 5941133"/>
              <a:gd name="connsiteX99" fmla="*/ 6844116 w 9117690"/>
              <a:gd name="connsiteY99" fmla="*/ 2432385 h 5941133"/>
              <a:gd name="connsiteX100" fmla="*/ 6844116 w 9117690"/>
              <a:gd name="connsiteY100" fmla="*/ 1845983 h 5941133"/>
              <a:gd name="connsiteX101" fmla="*/ 6853880 w 9117690"/>
              <a:gd name="connsiteY101" fmla="*/ 1797623 h 5941133"/>
              <a:gd name="connsiteX102" fmla="*/ 6972767 w 9117690"/>
              <a:gd name="connsiteY102" fmla="*/ 1718819 h 5941133"/>
              <a:gd name="connsiteX103" fmla="*/ 7091655 w 9117690"/>
              <a:gd name="connsiteY103" fmla="*/ 1797623 h 5941133"/>
              <a:gd name="connsiteX104" fmla="*/ 7101793 w 9117690"/>
              <a:gd name="connsiteY104" fmla="*/ 1847842 h 5941133"/>
              <a:gd name="connsiteX105" fmla="*/ 7101794 w 9117690"/>
              <a:gd name="connsiteY105" fmla="*/ 0 h 5941133"/>
              <a:gd name="connsiteX106" fmla="*/ 7101794 w 9117690"/>
              <a:gd name="connsiteY106" fmla="*/ 1831319 h 5941133"/>
              <a:gd name="connsiteX107" fmla="*/ 7230821 w 9117690"/>
              <a:gd name="connsiteY107" fmla="*/ 1960346 h 5941133"/>
              <a:gd name="connsiteX108" fmla="*/ 7230820 w 9117690"/>
              <a:gd name="connsiteY108" fmla="*/ 1960347 h 5941133"/>
              <a:gd name="connsiteX109" fmla="*/ 7359847 w 9117690"/>
              <a:gd name="connsiteY109" fmla="*/ 1831320 h 5941133"/>
              <a:gd name="connsiteX110" fmla="*/ 7359847 w 9117690"/>
              <a:gd name="connsiteY110" fmla="*/ 1726679 h 5941133"/>
              <a:gd name="connsiteX111" fmla="*/ 7360099 w 9117690"/>
              <a:gd name="connsiteY111" fmla="*/ 1725250 h 5941133"/>
              <a:gd name="connsiteX112" fmla="*/ 7459828 w 9117690"/>
              <a:gd name="connsiteY112" fmla="*/ 1639301 h 5941133"/>
              <a:gd name="connsiteX113" fmla="*/ 7483308 w 9117690"/>
              <a:gd name="connsiteY113" fmla="*/ 1636934 h 5941133"/>
              <a:gd name="connsiteX114" fmla="*/ 7483308 w 9117690"/>
              <a:gd name="connsiteY114" fmla="*/ 1636196 h 5941133"/>
              <a:gd name="connsiteX115" fmla="*/ 7531378 w 9117690"/>
              <a:gd name="connsiteY115" fmla="*/ 1626492 h 5941133"/>
              <a:gd name="connsiteX116" fmla="*/ 7610181 w 9117690"/>
              <a:gd name="connsiteY116" fmla="*/ 1507604 h 5941133"/>
              <a:gd name="connsiteX117" fmla="*/ 7610181 w 9117690"/>
              <a:gd name="connsiteY117" fmla="*/ 1266735 h 5941133"/>
              <a:gd name="connsiteX118" fmla="*/ 7612370 w 9117690"/>
              <a:gd name="connsiteY118" fmla="*/ 1255890 h 5941133"/>
              <a:gd name="connsiteX119" fmla="*/ 7731258 w 9117690"/>
              <a:gd name="connsiteY119" fmla="*/ 1177086 h 5941133"/>
              <a:gd name="connsiteX120" fmla="*/ 7850145 w 9117690"/>
              <a:gd name="connsiteY120" fmla="*/ 1255890 h 5941133"/>
              <a:gd name="connsiteX121" fmla="*/ 7858534 w 9117690"/>
              <a:gd name="connsiteY121" fmla="*/ 1297440 h 5941133"/>
              <a:gd name="connsiteX122" fmla="*/ 7858534 w 9117690"/>
              <a:gd name="connsiteY122" fmla="*/ 1387570 h 5941133"/>
              <a:gd name="connsiteX123" fmla="*/ 7937337 w 9117690"/>
              <a:gd name="connsiteY123" fmla="*/ 1506458 h 5941133"/>
              <a:gd name="connsiteX124" fmla="*/ 7985407 w 9117690"/>
              <a:gd name="connsiteY124" fmla="*/ 1516162 h 5941133"/>
              <a:gd name="connsiteX125" fmla="*/ 7985407 w 9117690"/>
              <a:gd name="connsiteY125" fmla="*/ 1516900 h 5941133"/>
              <a:gd name="connsiteX126" fmla="*/ 8008887 w 9117690"/>
              <a:gd name="connsiteY126" fmla="*/ 1519267 h 5941133"/>
              <a:gd name="connsiteX127" fmla="*/ 8108616 w 9117690"/>
              <a:gd name="connsiteY127" fmla="*/ 1605216 h 5941133"/>
              <a:gd name="connsiteX128" fmla="*/ 8110619 w 9117690"/>
              <a:gd name="connsiteY128" fmla="*/ 1616566 h 5941133"/>
              <a:gd name="connsiteX129" fmla="*/ 8110619 w 9117690"/>
              <a:gd name="connsiteY129" fmla="*/ 1896586 h 5941133"/>
              <a:gd name="connsiteX130" fmla="*/ 8239646 w 9117690"/>
              <a:gd name="connsiteY130" fmla="*/ 2025613 h 5941133"/>
              <a:gd name="connsiteX131" fmla="*/ 8239645 w 9117690"/>
              <a:gd name="connsiteY131" fmla="*/ 2025614 h 5941133"/>
              <a:gd name="connsiteX132" fmla="*/ 8368672 w 9117690"/>
              <a:gd name="connsiteY132" fmla="*/ 1896587 h 5941133"/>
              <a:gd name="connsiteX133" fmla="*/ 8368672 w 9117690"/>
              <a:gd name="connsiteY133" fmla="*/ 1628262 h 5941133"/>
              <a:gd name="connsiteX134" fmla="*/ 8368923 w 9117690"/>
              <a:gd name="connsiteY134" fmla="*/ 1626839 h 5941133"/>
              <a:gd name="connsiteX135" fmla="*/ 8468652 w 9117690"/>
              <a:gd name="connsiteY135" fmla="*/ 1540890 h 5941133"/>
              <a:gd name="connsiteX136" fmla="*/ 8492132 w 9117690"/>
              <a:gd name="connsiteY136" fmla="*/ 1538523 h 5941133"/>
              <a:gd name="connsiteX137" fmla="*/ 8492132 w 9117690"/>
              <a:gd name="connsiteY137" fmla="*/ 1537785 h 5941133"/>
              <a:gd name="connsiteX138" fmla="*/ 8540202 w 9117690"/>
              <a:gd name="connsiteY138" fmla="*/ 1528081 h 5941133"/>
              <a:gd name="connsiteX139" fmla="*/ 8619005 w 9117690"/>
              <a:gd name="connsiteY139" fmla="*/ 1409193 h 5941133"/>
              <a:gd name="connsiteX140" fmla="*/ 8619005 w 9117690"/>
              <a:gd name="connsiteY140" fmla="*/ 849400 h 5941133"/>
              <a:gd name="connsiteX141" fmla="*/ 8619025 w 9117690"/>
              <a:gd name="connsiteY141" fmla="*/ 849287 h 5941133"/>
              <a:gd name="connsiteX142" fmla="*/ 8718754 w 9117690"/>
              <a:gd name="connsiteY142" fmla="*/ 763338 h 5941133"/>
              <a:gd name="connsiteX143" fmla="*/ 8742234 w 9117690"/>
              <a:gd name="connsiteY143" fmla="*/ 760971 h 5941133"/>
              <a:gd name="connsiteX144" fmla="*/ 8742234 w 9117690"/>
              <a:gd name="connsiteY144" fmla="*/ 760233 h 5941133"/>
              <a:gd name="connsiteX145" fmla="*/ 8790304 w 9117690"/>
              <a:gd name="connsiteY145" fmla="*/ 750529 h 5941133"/>
              <a:gd name="connsiteX146" fmla="*/ 8869107 w 9117690"/>
              <a:gd name="connsiteY146" fmla="*/ 631641 h 5941133"/>
              <a:gd name="connsiteX147" fmla="*/ 8869107 w 9117690"/>
              <a:gd name="connsiteY147" fmla="*/ 568327 h 5941133"/>
              <a:gd name="connsiteX148" fmla="*/ 8890272 w 9117690"/>
              <a:gd name="connsiteY148" fmla="*/ 531436 h 5941133"/>
              <a:gd name="connsiteX149" fmla="*/ 8967336 w 9117690"/>
              <a:gd name="connsiteY149" fmla="*/ 484992 h 5941133"/>
              <a:gd name="connsiteX150" fmla="*/ 8990816 w 9117690"/>
              <a:gd name="connsiteY150" fmla="*/ 482625 h 5941133"/>
              <a:gd name="connsiteX151" fmla="*/ 8990816 w 9117690"/>
              <a:gd name="connsiteY151" fmla="*/ 481887 h 5941133"/>
              <a:gd name="connsiteX152" fmla="*/ 9038886 w 9117690"/>
              <a:gd name="connsiteY152" fmla="*/ 472183 h 5941133"/>
              <a:gd name="connsiteX153" fmla="*/ 9117689 w 9117690"/>
              <a:gd name="connsiteY153" fmla="*/ 353297 h 5941133"/>
              <a:gd name="connsiteX154" fmla="*/ 9117689 w 9117690"/>
              <a:gd name="connsiteY154" fmla="*/ 556639 h 5941133"/>
              <a:gd name="connsiteX155" fmla="*/ 9117690 w 9117690"/>
              <a:gd name="connsiteY155" fmla="*/ 556644 h 5941133"/>
              <a:gd name="connsiteX156" fmla="*/ 9117689 w 9117690"/>
              <a:gd name="connsiteY156" fmla="*/ 3074645 h 5941133"/>
              <a:gd name="connsiteX157" fmla="*/ 9038886 w 9117690"/>
              <a:gd name="connsiteY157" fmla="*/ 3193531 h 5941133"/>
              <a:gd name="connsiteX158" fmla="*/ 8990816 w 9117690"/>
              <a:gd name="connsiteY158" fmla="*/ 3203235 h 5941133"/>
              <a:gd name="connsiteX159" fmla="*/ 8990816 w 9117690"/>
              <a:gd name="connsiteY159" fmla="*/ 3203973 h 5941133"/>
              <a:gd name="connsiteX160" fmla="*/ 8967336 w 9117690"/>
              <a:gd name="connsiteY160" fmla="*/ 3206340 h 5941133"/>
              <a:gd name="connsiteX161" fmla="*/ 8890272 w 9117690"/>
              <a:gd name="connsiteY161" fmla="*/ 3252784 h 5941133"/>
              <a:gd name="connsiteX162" fmla="*/ 8869107 w 9117690"/>
              <a:gd name="connsiteY162" fmla="*/ 3289675 h 5941133"/>
              <a:gd name="connsiteX163" fmla="*/ 8869107 w 9117690"/>
              <a:gd name="connsiteY163" fmla="*/ 3352989 h 5941133"/>
              <a:gd name="connsiteX164" fmla="*/ 8790304 w 9117690"/>
              <a:gd name="connsiteY164" fmla="*/ 3471877 h 5941133"/>
              <a:gd name="connsiteX165" fmla="*/ 8742234 w 9117690"/>
              <a:gd name="connsiteY165" fmla="*/ 3481581 h 5941133"/>
              <a:gd name="connsiteX166" fmla="*/ 8742234 w 9117690"/>
              <a:gd name="connsiteY166" fmla="*/ 3482319 h 5941133"/>
              <a:gd name="connsiteX167" fmla="*/ 8718754 w 9117690"/>
              <a:gd name="connsiteY167" fmla="*/ 3484686 h 5941133"/>
              <a:gd name="connsiteX168" fmla="*/ 8619025 w 9117690"/>
              <a:gd name="connsiteY168" fmla="*/ 3570635 h 5941133"/>
              <a:gd name="connsiteX169" fmla="*/ 8619005 w 9117690"/>
              <a:gd name="connsiteY169" fmla="*/ 3570748 h 5941133"/>
              <a:gd name="connsiteX170" fmla="*/ 8619005 w 9117690"/>
              <a:gd name="connsiteY170" fmla="*/ 4130541 h 5941133"/>
              <a:gd name="connsiteX171" fmla="*/ 8540202 w 9117690"/>
              <a:gd name="connsiteY171" fmla="*/ 4249429 h 5941133"/>
              <a:gd name="connsiteX172" fmla="*/ 8492132 w 9117690"/>
              <a:gd name="connsiteY172" fmla="*/ 4259133 h 5941133"/>
              <a:gd name="connsiteX173" fmla="*/ 8492132 w 9117690"/>
              <a:gd name="connsiteY173" fmla="*/ 4259871 h 5941133"/>
              <a:gd name="connsiteX174" fmla="*/ 8468652 w 9117690"/>
              <a:gd name="connsiteY174" fmla="*/ 4262238 h 5941133"/>
              <a:gd name="connsiteX175" fmla="*/ 8368923 w 9117690"/>
              <a:gd name="connsiteY175" fmla="*/ 4348187 h 5941133"/>
              <a:gd name="connsiteX176" fmla="*/ 8368672 w 9117690"/>
              <a:gd name="connsiteY176" fmla="*/ 4349610 h 5941133"/>
              <a:gd name="connsiteX177" fmla="*/ 8368672 w 9117690"/>
              <a:gd name="connsiteY177" fmla="*/ 4617935 h 5941133"/>
              <a:gd name="connsiteX178" fmla="*/ 8239645 w 9117690"/>
              <a:gd name="connsiteY178" fmla="*/ 4746962 h 5941133"/>
              <a:gd name="connsiteX179" fmla="*/ 8239646 w 9117690"/>
              <a:gd name="connsiteY179" fmla="*/ 4746961 h 5941133"/>
              <a:gd name="connsiteX180" fmla="*/ 8110619 w 9117690"/>
              <a:gd name="connsiteY180" fmla="*/ 4617934 h 5941133"/>
              <a:gd name="connsiteX181" fmla="*/ 8110619 w 9117690"/>
              <a:gd name="connsiteY181" fmla="*/ 4337914 h 5941133"/>
              <a:gd name="connsiteX182" fmla="*/ 8108616 w 9117690"/>
              <a:gd name="connsiteY182" fmla="*/ 4326564 h 5941133"/>
              <a:gd name="connsiteX183" fmla="*/ 8008887 w 9117690"/>
              <a:gd name="connsiteY183" fmla="*/ 4240615 h 5941133"/>
              <a:gd name="connsiteX184" fmla="*/ 7985407 w 9117690"/>
              <a:gd name="connsiteY184" fmla="*/ 4238248 h 5941133"/>
              <a:gd name="connsiteX185" fmla="*/ 7985407 w 9117690"/>
              <a:gd name="connsiteY185" fmla="*/ 4237510 h 5941133"/>
              <a:gd name="connsiteX186" fmla="*/ 7937337 w 9117690"/>
              <a:gd name="connsiteY186" fmla="*/ 4227806 h 5941133"/>
              <a:gd name="connsiteX187" fmla="*/ 7858534 w 9117690"/>
              <a:gd name="connsiteY187" fmla="*/ 4108918 h 5941133"/>
              <a:gd name="connsiteX188" fmla="*/ 7858534 w 9117690"/>
              <a:gd name="connsiteY188" fmla="*/ 4018788 h 5941133"/>
              <a:gd name="connsiteX189" fmla="*/ 7850145 w 9117690"/>
              <a:gd name="connsiteY189" fmla="*/ 3977238 h 5941133"/>
              <a:gd name="connsiteX190" fmla="*/ 7731258 w 9117690"/>
              <a:gd name="connsiteY190" fmla="*/ 3898434 h 5941133"/>
              <a:gd name="connsiteX191" fmla="*/ 7612370 w 9117690"/>
              <a:gd name="connsiteY191" fmla="*/ 3977238 h 5941133"/>
              <a:gd name="connsiteX192" fmla="*/ 7610181 w 9117690"/>
              <a:gd name="connsiteY192" fmla="*/ 3988083 h 5941133"/>
              <a:gd name="connsiteX193" fmla="*/ 7610181 w 9117690"/>
              <a:gd name="connsiteY193" fmla="*/ 4228952 h 5941133"/>
              <a:gd name="connsiteX194" fmla="*/ 7531378 w 9117690"/>
              <a:gd name="connsiteY194" fmla="*/ 4347840 h 5941133"/>
              <a:gd name="connsiteX195" fmla="*/ 7483308 w 9117690"/>
              <a:gd name="connsiteY195" fmla="*/ 4357544 h 5941133"/>
              <a:gd name="connsiteX196" fmla="*/ 7483308 w 9117690"/>
              <a:gd name="connsiteY196" fmla="*/ 4358282 h 5941133"/>
              <a:gd name="connsiteX197" fmla="*/ 7459828 w 9117690"/>
              <a:gd name="connsiteY197" fmla="*/ 4360649 h 5941133"/>
              <a:gd name="connsiteX198" fmla="*/ 7360099 w 9117690"/>
              <a:gd name="connsiteY198" fmla="*/ 4446598 h 5941133"/>
              <a:gd name="connsiteX199" fmla="*/ 7359847 w 9117690"/>
              <a:gd name="connsiteY199" fmla="*/ 4448027 h 5941133"/>
              <a:gd name="connsiteX200" fmla="*/ 7359847 w 9117690"/>
              <a:gd name="connsiteY200" fmla="*/ 4552668 h 5941133"/>
              <a:gd name="connsiteX201" fmla="*/ 7230820 w 9117690"/>
              <a:gd name="connsiteY201" fmla="*/ 4681695 h 5941133"/>
              <a:gd name="connsiteX202" fmla="*/ 7230821 w 9117690"/>
              <a:gd name="connsiteY202" fmla="*/ 4681694 h 5941133"/>
              <a:gd name="connsiteX203" fmla="*/ 7101794 w 9117690"/>
              <a:gd name="connsiteY203" fmla="*/ 4552667 h 5941133"/>
              <a:gd name="connsiteX204" fmla="*/ 7101794 w 9117690"/>
              <a:gd name="connsiteY204" fmla="*/ 2721348 h 5941133"/>
              <a:gd name="connsiteX205" fmla="*/ 7101793 w 9117690"/>
              <a:gd name="connsiteY205" fmla="*/ 4569190 h 5941133"/>
              <a:gd name="connsiteX206" fmla="*/ 7091655 w 9117690"/>
              <a:gd name="connsiteY206" fmla="*/ 4518971 h 5941133"/>
              <a:gd name="connsiteX207" fmla="*/ 6972767 w 9117690"/>
              <a:gd name="connsiteY207" fmla="*/ 4440167 h 5941133"/>
              <a:gd name="connsiteX208" fmla="*/ 6853880 w 9117690"/>
              <a:gd name="connsiteY208" fmla="*/ 4518971 h 5941133"/>
              <a:gd name="connsiteX209" fmla="*/ 6844116 w 9117690"/>
              <a:gd name="connsiteY209" fmla="*/ 4567331 h 5941133"/>
              <a:gd name="connsiteX210" fmla="*/ 6844116 w 9117690"/>
              <a:gd name="connsiteY210" fmla="*/ 5153733 h 5941133"/>
              <a:gd name="connsiteX211" fmla="*/ 6715089 w 9117690"/>
              <a:gd name="connsiteY211" fmla="*/ 5282760 h 5941133"/>
              <a:gd name="connsiteX212" fmla="*/ 6715090 w 9117690"/>
              <a:gd name="connsiteY212" fmla="*/ 5282759 h 5941133"/>
              <a:gd name="connsiteX213" fmla="*/ 6586063 w 9117690"/>
              <a:gd name="connsiteY213" fmla="*/ 5153732 h 5941133"/>
              <a:gd name="connsiteX214" fmla="*/ 6586063 w 9117690"/>
              <a:gd name="connsiteY214" fmla="*/ 2721348 h 5941133"/>
              <a:gd name="connsiteX215" fmla="*/ 6586062 w 9117690"/>
              <a:gd name="connsiteY215" fmla="*/ 4256770 h 5941133"/>
              <a:gd name="connsiteX216" fmla="*/ 6575924 w 9117690"/>
              <a:gd name="connsiteY216" fmla="*/ 4206551 h 5941133"/>
              <a:gd name="connsiteX217" fmla="*/ 6457036 w 9117690"/>
              <a:gd name="connsiteY217" fmla="*/ 4127747 h 5941133"/>
              <a:gd name="connsiteX218" fmla="*/ 6338149 w 9117690"/>
              <a:gd name="connsiteY218" fmla="*/ 4206551 h 5941133"/>
              <a:gd name="connsiteX219" fmla="*/ 6334551 w 9117690"/>
              <a:gd name="connsiteY219" fmla="*/ 4224370 h 5941133"/>
              <a:gd name="connsiteX220" fmla="*/ 6334551 w 9117690"/>
              <a:gd name="connsiteY220" fmla="*/ 4533316 h 5941133"/>
              <a:gd name="connsiteX221" fmla="*/ 6205524 w 9117690"/>
              <a:gd name="connsiteY221" fmla="*/ 4662343 h 5941133"/>
              <a:gd name="connsiteX222" fmla="*/ 6205525 w 9117690"/>
              <a:gd name="connsiteY222" fmla="*/ 4662342 h 5941133"/>
              <a:gd name="connsiteX223" fmla="*/ 6076498 w 9117690"/>
              <a:gd name="connsiteY223" fmla="*/ 4533315 h 5941133"/>
              <a:gd name="connsiteX224" fmla="*/ 6076498 w 9117690"/>
              <a:gd name="connsiteY224" fmla="*/ 4486577 h 5941133"/>
              <a:gd name="connsiteX225" fmla="*/ 6057828 w 9117690"/>
              <a:gd name="connsiteY225" fmla="*/ 4454035 h 5941133"/>
              <a:gd name="connsiteX226" fmla="*/ 5980764 w 9117690"/>
              <a:gd name="connsiteY226" fmla="*/ 4407591 h 5941133"/>
              <a:gd name="connsiteX227" fmla="*/ 5957284 w 9117690"/>
              <a:gd name="connsiteY227" fmla="*/ 4405224 h 5941133"/>
              <a:gd name="connsiteX228" fmla="*/ 5957284 w 9117690"/>
              <a:gd name="connsiteY228" fmla="*/ 4404486 h 5941133"/>
              <a:gd name="connsiteX229" fmla="*/ 5909214 w 9117690"/>
              <a:gd name="connsiteY229" fmla="*/ 4394782 h 5941133"/>
              <a:gd name="connsiteX230" fmla="*/ 5830411 w 9117690"/>
              <a:gd name="connsiteY230" fmla="*/ 4275894 h 5941133"/>
              <a:gd name="connsiteX231" fmla="*/ 5830411 w 9117690"/>
              <a:gd name="connsiteY231" fmla="*/ 4161910 h 5941133"/>
              <a:gd name="connsiteX232" fmla="*/ 5822022 w 9117690"/>
              <a:gd name="connsiteY232" fmla="*/ 4120360 h 5941133"/>
              <a:gd name="connsiteX233" fmla="*/ 5703135 w 9117690"/>
              <a:gd name="connsiteY233" fmla="*/ 4041556 h 5941133"/>
              <a:gd name="connsiteX234" fmla="*/ 5584247 w 9117690"/>
              <a:gd name="connsiteY234" fmla="*/ 4120360 h 5941133"/>
              <a:gd name="connsiteX235" fmla="*/ 5582058 w 9117690"/>
              <a:gd name="connsiteY235" fmla="*/ 4131204 h 5941133"/>
              <a:gd name="connsiteX236" fmla="*/ 5582058 w 9117690"/>
              <a:gd name="connsiteY236" fmla="*/ 4284608 h 5941133"/>
              <a:gd name="connsiteX237" fmla="*/ 5503255 w 9117690"/>
              <a:gd name="connsiteY237" fmla="*/ 4403496 h 5941133"/>
              <a:gd name="connsiteX238" fmla="*/ 5455185 w 9117690"/>
              <a:gd name="connsiteY238" fmla="*/ 4413200 h 5941133"/>
              <a:gd name="connsiteX239" fmla="*/ 5455185 w 9117690"/>
              <a:gd name="connsiteY239" fmla="*/ 4413938 h 5941133"/>
              <a:gd name="connsiteX240" fmla="*/ 5431705 w 9117690"/>
              <a:gd name="connsiteY240" fmla="*/ 4416305 h 5941133"/>
              <a:gd name="connsiteX241" fmla="*/ 5331976 w 9117690"/>
              <a:gd name="connsiteY241" fmla="*/ 4502254 h 5941133"/>
              <a:gd name="connsiteX242" fmla="*/ 5329772 w 9117690"/>
              <a:gd name="connsiteY242" fmla="*/ 4514744 h 5941133"/>
              <a:gd name="connsiteX243" fmla="*/ 5329772 w 9117690"/>
              <a:gd name="connsiteY243" fmla="*/ 4648652 h 5941133"/>
              <a:gd name="connsiteX244" fmla="*/ 5200745 w 9117690"/>
              <a:gd name="connsiteY244" fmla="*/ 4777679 h 5941133"/>
              <a:gd name="connsiteX245" fmla="*/ 5200746 w 9117690"/>
              <a:gd name="connsiteY245" fmla="*/ 4777678 h 5941133"/>
              <a:gd name="connsiteX246" fmla="*/ 5071719 w 9117690"/>
              <a:gd name="connsiteY246" fmla="*/ 4648651 h 5941133"/>
              <a:gd name="connsiteX247" fmla="*/ 5071719 w 9117690"/>
              <a:gd name="connsiteY247" fmla="*/ 4283397 h 5941133"/>
              <a:gd name="connsiteX248" fmla="*/ 5069515 w 9117690"/>
              <a:gd name="connsiteY248" fmla="*/ 4270907 h 5941133"/>
              <a:gd name="connsiteX249" fmla="*/ 4969786 w 9117690"/>
              <a:gd name="connsiteY249" fmla="*/ 4184958 h 5941133"/>
              <a:gd name="connsiteX250" fmla="*/ 4946306 w 9117690"/>
              <a:gd name="connsiteY250" fmla="*/ 4182591 h 5941133"/>
              <a:gd name="connsiteX251" fmla="*/ 4946306 w 9117690"/>
              <a:gd name="connsiteY251" fmla="*/ 4181853 h 5941133"/>
              <a:gd name="connsiteX252" fmla="*/ 4898236 w 9117690"/>
              <a:gd name="connsiteY252" fmla="*/ 4172149 h 5941133"/>
              <a:gd name="connsiteX253" fmla="*/ 4819433 w 9117690"/>
              <a:gd name="connsiteY253" fmla="*/ 4053261 h 5941133"/>
              <a:gd name="connsiteX254" fmla="*/ 4819433 w 9117690"/>
              <a:gd name="connsiteY254" fmla="*/ 3676885 h 5941133"/>
              <a:gd name="connsiteX255" fmla="*/ 4811044 w 9117690"/>
              <a:gd name="connsiteY255" fmla="*/ 3635336 h 5941133"/>
              <a:gd name="connsiteX256" fmla="*/ 4692157 w 9117690"/>
              <a:gd name="connsiteY256" fmla="*/ 3556532 h 5941133"/>
              <a:gd name="connsiteX257" fmla="*/ 4563130 w 9117690"/>
              <a:gd name="connsiteY257" fmla="*/ 3685559 h 5941133"/>
              <a:gd name="connsiteX258" fmla="*/ 4563130 w 9117690"/>
              <a:gd name="connsiteY258" fmla="*/ 2721348 h 5941133"/>
              <a:gd name="connsiteX259" fmla="*/ 4563015 w 9117690"/>
              <a:gd name="connsiteY259" fmla="*/ 2721348 h 5941133"/>
              <a:gd name="connsiteX260" fmla="*/ 4563014 w 9117690"/>
              <a:gd name="connsiteY260" fmla="*/ 3989312 h 5941133"/>
              <a:gd name="connsiteX261" fmla="*/ 4484211 w 9117690"/>
              <a:gd name="connsiteY261" fmla="*/ 4108200 h 5941133"/>
              <a:gd name="connsiteX262" fmla="*/ 4436141 w 9117690"/>
              <a:gd name="connsiteY262" fmla="*/ 4117904 h 5941133"/>
              <a:gd name="connsiteX263" fmla="*/ 4436141 w 9117690"/>
              <a:gd name="connsiteY263" fmla="*/ 4118642 h 5941133"/>
              <a:gd name="connsiteX264" fmla="*/ 4412661 w 9117690"/>
              <a:gd name="connsiteY264" fmla="*/ 4121009 h 5941133"/>
              <a:gd name="connsiteX265" fmla="*/ 4335596 w 9117690"/>
              <a:gd name="connsiteY265" fmla="*/ 4167453 h 5941133"/>
              <a:gd name="connsiteX266" fmla="*/ 4314689 w 9117690"/>
              <a:gd name="connsiteY266" fmla="*/ 4203896 h 5941133"/>
              <a:gd name="connsiteX267" fmla="*/ 4314689 w 9117690"/>
              <a:gd name="connsiteY267" fmla="*/ 4339508 h 5941133"/>
              <a:gd name="connsiteX268" fmla="*/ 4235886 w 9117690"/>
              <a:gd name="connsiteY268" fmla="*/ 4458396 h 5941133"/>
              <a:gd name="connsiteX269" fmla="*/ 4187818 w 9117690"/>
              <a:gd name="connsiteY269" fmla="*/ 4468100 h 5941133"/>
              <a:gd name="connsiteX270" fmla="*/ 4187818 w 9117690"/>
              <a:gd name="connsiteY270" fmla="*/ 4468838 h 5941133"/>
              <a:gd name="connsiteX271" fmla="*/ 4164338 w 9117690"/>
              <a:gd name="connsiteY271" fmla="*/ 4471205 h 5941133"/>
              <a:gd name="connsiteX272" fmla="*/ 4087274 w 9117690"/>
              <a:gd name="connsiteY272" fmla="*/ 4517649 h 5941133"/>
              <a:gd name="connsiteX273" fmla="*/ 4066135 w 9117690"/>
              <a:gd name="connsiteY273" fmla="*/ 4554495 h 5941133"/>
              <a:gd name="connsiteX274" fmla="*/ 4066135 w 9117690"/>
              <a:gd name="connsiteY274" fmla="*/ 4712264 h 5941133"/>
              <a:gd name="connsiteX275" fmla="*/ 3937109 w 9117690"/>
              <a:gd name="connsiteY275" fmla="*/ 4841291 h 5941133"/>
              <a:gd name="connsiteX276" fmla="*/ 3937109 w 9117690"/>
              <a:gd name="connsiteY276" fmla="*/ 4841290 h 5941133"/>
              <a:gd name="connsiteX277" fmla="*/ 3808082 w 9117690"/>
              <a:gd name="connsiteY277" fmla="*/ 4712263 h 5941133"/>
              <a:gd name="connsiteX278" fmla="*/ 3808082 w 9117690"/>
              <a:gd name="connsiteY278" fmla="*/ 4219518 h 5941133"/>
              <a:gd name="connsiteX279" fmla="*/ 3799694 w 9117690"/>
              <a:gd name="connsiteY279" fmla="*/ 4177968 h 5941133"/>
              <a:gd name="connsiteX280" fmla="*/ 3680807 w 9117690"/>
              <a:gd name="connsiteY280" fmla="*/ 4099164 h 5941133"/>
              <a:gd name="connsiteX281" fmla="*/ 3561920 w 9117690"/>
              <a:gd name="connsiteY281" fmla="*/ 4177968 h 5941133"/>
              <a:gd name="connsiteX282" fmla="*/ 3561433 w 9117690"/>
              <a:gd name="connsiteY282" fmla="*/ 4180378 h 5941133"/>
              <a:gd name="connsiteX283" fmla="*/ 3561433 w 9117690"/>
              <a:gd name="connsiteY283" fmla="*/ 4435519 h 5941133"/>
              <a:gd name="connsiteX284" fmla="*/ 3482629 w 9117690"/>
              <a:gd name="connsiteY284" fmla="*/ 4554407 h 5941133"/>
              <a:gd name="connsiteX285" fmla="*/ 3438829 w 9117690"/>
              <a:gd name="connsiteY285" fmla="*/ 4563249 h 5941133"/>
              <a:gd name="connsiteX286" fmla="*/ 3438829 w 9117690"/>
              <a:gd name="connsiteY286" fmla="*/ 4564615 h 5941133"/>
              <a:gd name="connsiteX287" fmla="*/ 3415349 w 9117690"/>
              <a:gd name="connsiteY287" fmla="*/ 4566982 h 5941133"/>
              <a:gd name="connsiteX288" fmla="*/ 3315620 w 9117690"/>
              <a:gd name="connsiteY288" fmla="*/ 4652931 h 5941133"/>
              <a:gd name="connsiteX289" fmla="*/ 3307419 w 9117690"/>
              <a:gd name="connsiteY289" fmla="*/ 4699402 h 5941133"/>
              <a:gd name="connsiteX290" fmla="*/ 3307419 w 9117690"/>
              <a:gd name="connsiteY290" fmla="*/ 5166571 h 5941133"/>
              <a:gd name="connsiteX291" fmla="*/ 3178392 w 9117690"/>
              <a:gd name="connsiteY291" fmla="*/ 5295598 h 5941133"/>
              <a:gd name="connsiteX292" fmla="*/ 3178393 w 9117690"/>
              <a:gd name="connsiteY292" fmla="*/ 5295599 h 5941133"/>
              <a:gd name="connsiteX293" fmla="*/ 3049366 w 9117690"/>
              <a:gd name="connsiteY293" fmla="*/ 5166572 h 5941133"/>
              <a:gd name="connsiteX294" fmla="*/ 3049366 w 9117690"/>
              <a:gd name="connsiteY294" fmla="*/ 4514427 h 5941133"/>
              <a:gd name="connsiteX295" fmla="*/ 3033349 w 9117690"/>
              <a:gd name="connsiteY295" fmla="*/ 4488028 h 5941133"/>
              <a:gd name="connsiteX296" fmla="*/ 2933786 w 9117690"/>
              <a:gd name="connsiteY296" fmla="*/ 4441074 h 5941133"/>
              <a:gd name="connsiteX297" fmla="*/ 2814899 w 9117690"/>
              <a:gd name="connsiteY297" fmla="*/ 4519878 h 5941133"/>
              <a:gd name="connsiteX298" fmla="*/ 2812443 w 9117690"/>
              <a:gd name="connsiteY298" fmla="*/ 4532038 h 5941133"/>
              <a:gd name="connsiteX299" fmla="*/ 2812443 w 9117690"/>
              <a:gd name="connsiteY299" fmla="*/ 5039760 h 5941133"/>
              <a:gd name="connsiteX300" fmla="*/ 2683416 w 9117690"/>
              <a:gd name="connsiteY300" fmla="*/ 5168787 h 5941133"/>
              <a:gd name="connsiteX301" fmla="*/ 2683417 w 9117690"/>
              <a:gd name="connsiteY301" fmla="*/ 5168786 h 5941133"/>
              <a:gd name="connsiteX302" fmla="*/ 2554391 w 9117690"/>
              <a:gd name="connsiteY302" fmla="*/ 5039759 h 5941133"/>
              <a:gd name="connsiteX303" fmla="*/ 2554391 w 9117690"/>
              <a:gd name="connsiteY303" fmla="*/ 2721348 h 5941133"/>
              <a:gd name="connsiteX304" fmla="*/ 2554390 w 9117690"/>
              <a:gd name="connsiteY304" fmla="*/ 2721348 h 5941133"/>
              <a:gd name="connsiteX305" fmla="*/ 2554389 w 9117690"/>
              <a:gd name="connsiteY305" fmla="*/ 5014630 h 5941133"/>
              <a:gd name="connsiteX306" fmla="*/ 2544250 w 9117690"/>
              <a:gd name="connsiteY306" fmla="*/ 4964412 h 5941133"/>
              <a:gd name="connsiteX307" fmla="*/ 2425363 w 9117690"/>
              <a:gd name="connsiteY307" fmla="*/ 4885608 h 5941133"/>
              <a:gd name="connsiteX308" fmla="*/ 2296336 w 9117690"/>
              <a:gd name="connsiteY308" fmla="*/ 5014635 h 5941133"/>
              <a:gd name="connsiteX309" fmla="*/ 2296336 w 9117690"/>
              <a:gd name="connsiteY309" fmla="*/ 5812106 h 5941133"/>
              <a:gd name="connsiteX310" fmla="*/ 2167309 w 9117690"/>
              <a:gd name="connsiteY310" fmla="*/ 5941133 h 5941133"/>
              <a:gd name="connsiteX311" fmla="*/ 2167310 w 9117690"/>
              <a:gd name="connsiteY311" fmla="*/ 5941132 h 5941133"/>
              <a:gd name="connsiteX312" fmla="*/ 2038282 w 9117690"/>
              <a:gd name="connsiteY312" fmla="*/ 5812105 h 5941133"/>
              <a:gd name="connsiteX313" fmla="*/ 2038282 w 9117690"/>
              <a:gd name="connsiteY313" fmla="*/ 3090757 h 5941133"/>
              <a:gd name="connsiteX314" fmla="*/ 2167310 w 9117690"/>
              <a:gd name="connsiteY314" fmla="*/ 3219784 h 5941133"/>
              <a:gd name="connsiteX315" fmla="*/ 2167309 w 9117690"/>
              <a:gd name="connsiteY315" fmla="*/ 3219785 h 5941133"/>
              <a:gd name="connsiteX316" fmla="*/ 2296336 w 9117690"/>
              <a:gd name="connsiteY316" fmla="*/ 3090758 h 5941133"/>
              <a:gd name="connsiteX317" fmla="*/ 2296336 w 9117690"/>
              <a:gd name="connsiteY317" fmla="*/ 2293287 h 5941133"/>
              <a:gd name="connsiteX318" fmla="*/ 2425363 w 9117690"/>
              <a:gd name="connsiteY318" fmla="*/ 2164260 h 5941133"/>
              <a:gd name="connsiteX319" fmla="*/ 2544250 w 9117690"/>
              <a:gd name="connsiteY319" fmla="*/ 2243064 h 5941133"/>
              <a:gd name="connsiteX320" fmla="*/ 2554389 w 9117690"/>
              <a:gd name="connsiteY320" fmla="*/ 2293282 h 5941133"/>
              <a:gd name="connsiteX321" fmla="*/ 0 w 9117690"/>
              <a:gd name="connsiteY321" fmla="*/ 0 h 5941133"/>
              <a:gd name="connsiteX322" fmla="*/ 1 w 9117690"/>
              <a:gd name="connsiteY322" fmla="*/ 0 h 5941133"/>
              <a:gd name="connsiteX323" fmla="*/ 1 w 9117690"/>
              <a:gd name="connsiteY323" fmla="*/ 2022823 h 5941133"/>
              <a:gd name="connsiteX324" fmla="*/ 129028 w 9117690"/>
              <a:gd name="connsiteY324" fmla="*/ 2151850 h 5941133"/>
              <a:gd name="connsiteX325" fmla="*/ 129027 w 9117690"/>
              <a:gd name="connsiteY325" fmla="*/ 2151851 h 5941133"/>
              <a:gd name="connsiteX326" fmla="*/ 258054 w 9117690"/>
              <a:gd name="connsiteY326" fmla="*/ 2022824 h 5941133"/>
              <a:gd name="connsiteX327" fmla="*/ 258054 w 9117690"/>
              <a:gd name="connsiteY327" fmla="*/ 1933906 h 5941133"/>
              <a:gd name="connsiteX328" fmla="*/ 261652 w 9117690"/>
              <a:gd name="connsiteY328" fmla="*/ 1916087 h 5941133"/>
              <a:gd name="connsiteX329" fmla="*/ 380539 w 9117690"/>
              <a:gd name="connsiteY329" fmla="*/ 1837283 h 5941133"/>
              <a:gd name="connsiteX330" fmla="*/ 499427 w 9117690"/>
              <a:gd name="connsiteY330" fmla="*/ 1916087 h 5941133"/>
              <a:gd name="connsiteX331" fmla="*/ 509565 w 9117690"/>
              <a:gd name="connsiteY331" fmla="*/ 1966306 h 5941133"/>
              <a:gd name="connsiteX332" fmla="*/ 509566 w 9117690"/>
              <a:gd name="connsiteY332" fmla="*/ 2560326 h 5941133"/>
              <a:gd name="connsiteX333" fmla="*/ 638593 w 9117690"/>
              <a:gd name="connsiteY333" fmla="*/ 2689353 h 5941133"/>
              <a:gd name="connsiteX334" fmla="*/ 638592 w 9117690"/>
              <a:gd name="connsiteY334" fmla="*/ 2689354 h 5941133"/>
              <a:gd name="connsiteX335" fmla="*/ 767619 w 9117690"/>
              <a:gd name="connsiteY335" fmla="*/ 2560327 h 5941133"/>
              <a:gd name="connsiteX336" fmla="*/ 767619 w 9117690"/>
              <a:gd name="connsiteY336" fmla="*/ 2474988 h 5941133"/>
              <a:gd name="connsiteX337" fmla="*/ 777383 w 9117690"/>
              <a:gd name="connsiteY337" fmla="*/ 2426627 h 5941133"/>
              <a:gd name="connsiteX338" fmla="*/ 896270 w 9117690"/>
              <a:gd name="connsiteY338" fmla="*/ 2347823 h 5941133"/>
              <a:gd name="connsiteX339" fmla="*/ 1015158 w 9117690"/>
              <a:gd name="connsiteY339" fmla="*/ 2426627 h 5941133"/>
              <a:gd name="connsiteX340" fmla="*/ 1025296 w 9117690"/>
              <a:gd name="connsiteY340" fmla="*/ 2476846 h 5941133"/>
              <a:gd name="connsiteX341" fmla="*/ 1025297 w 9117690"/>
              <a:gd name="connsiteY341" fmla="*/ 2460323 h 5941133"/>
              <a:gd name="connsiteX342" fmla="*/ 1154325 w 9117690"/>
              <a:gd name="connsiteY342" fmla="*/ 2589350 h 5941133"/>
              <a:gd name="connsiteX343" fmla="*/ 1154325 w 9117690"/>
              <a:gd name="connsiteY343" fmla="*/ 2589351 h 5941133"/>
              <a:gd name="connsiteX344" fmla="*/ 1283351 w 9117690"/>
              <a:gd name="connsiteY344" fmla="*/ 2460324 h 5941133"/>
              <a:gd name="connsiteX345" fmla="*/ 1283351 w 9117690"/>
              <a:gd name="connsiteY345" fmla="*/ 2199627 h 5941133"/>
              <a:gd name="connsiteX346" fmla="*/ 1284065 w 9117690"/>
              <a:gd name="connsiteY346" fmla="*/ 2196094 h 5941133"/>
              <a:gd name="connsiteX347" fmla="*/ 1402953 w 9117690"/>
              <a:gd name="connsiteY347" fmla="*/ 2117290 h 5941133"/>
              <a:gd name="connsiteX348" fmla="*/ 1521839 w 9117690"/>
              <a:gd name="connsiteY348" fmla="*/ 2196094 h 5941133"/>
              <a:gd name="connsiteX349" fmla="*/ 1522552 w 9117690"/>
              <a:gd name="connsiteY349" fmla="*/ 2199625 h 5941133"/>
              <a:gd name="connsiteX350" fmla="*/ 1522552 w 9117690"/>
              <a:gd name="connsiteY350" fmla="*/ 2372515 h 5941133"/>
              <a:gd name="connsiteX351" fmla="*/ 1651578 w 9117690"/>
              <a:gd name="connsiteY351" fmla="*/ 2501542 h 5941133"/>
              <a:gd name="connsiteX352" fmla="*/ 1651577 w 9117690"/>
              <a:gd name="connsiteY352" fmla="*/ 2501543 h 5941133"/>
              <a:gd name="connsiteX353" fmla="*/ 1780604 w 9117690"/>
              <a:gd name="connsiteY353" fmla="*/ 2372516 h 5941133"/>
              <a:gd name="connsiteX354" fmla="*/ 1780604 w 9117690"/>
              <a:gd name="connsiteY354" fmla="*/ 2041714 h 5941133"/>
              <a:gd name="connsiteX355" fmla="*/ 1790368 w 9117690"/>
              <a:gd name="connsiteY355" fmla="*/ 1993354 h 5941133"/>
              <a:gd name="connsiteX356" fmla="*/ 1909255 w 9117690"/>
              <a:gd name="connsiteY356" fmla="*/ 1914550 h 5941133"/>
              <a:gd name="connsiteX357" fmla="*/ 2028143 w 9117690"/>
              <a:gd name="connsiteY357" fmla="*/ 1993354 h 5941133"/>
              <a:gd name="connsiteX358" fmla="*/ 2038281 w 9117690"/>
              <a:gd name="connsiteY358" fmla="*/ 2043573 h 5941133"/>
              <a:gd name="connsiteX359" fmla="*/ 2038282 w 9117690"/>
              <a:gd name="connsiteY359" fmla="*/ 2721348 h 5941133"/>
              <a:gd name="connsiteX360" fmla="*/ 2038281 w 9117690"/>
              <a:gd name="connsiteY360" fmla="*/ 4764921 h 5941133"/>
              <a:gd name="connsiteX361" fmla="*/ 2028143 w 9117690"/>
              <a:gd name="connsiteY361" fmla="*/ 4714702 h 5941133"/>
              <a:gd name="connsiteX362" fmla="*/ 1909255 w 9117690"/>
              <a:gd name="connsiteY362" fmla="*/ 4635898 h 5941133"/>
              <a:gd name="connsiteX363" fmla="*/ 1790368 w 9117690"/>
              <a:gd name="connsiteY363" fmla="*/ 4714702 h 5941133"/>
              <a:gd name="connsiteX364" fmla="*/ 1780604 w 9117690"/>
              <a:gd name="connsiteY364" fmla="*/ 4763062 h 5941133"/>
              <a:gd name="connsiteX365" fmla="*/ 1780604 w 9117690"/>
              <a:gd name="connsiteY365" fmla="*/ 5093864 h 5941133"/>
              <a:gd name="connsiteX366" fmla="*/ 1651577 w 9117690"/>
              <a:gd name="connsiteY366" fmla="*/ 5222891 h 5941133"/>
              <a:gd name="connsiteX367" fmla="*/ 1651578 w 9117690"/>
              <a:gd name="connsiteY367" fmla="*/ 5222890 h 5941133"/>
              <a:gd name="connsiteX368" fmla="*/ 1522552 w 9117690"/>
              <a:gd name="connsiteY368" fmla="*/ 5093863 h 5941133"/>
              <a:gd name="connsiteX369" fmla="*/ 1522552 w 9117690"/>
              <a:gd name="connsiteY369" fmla="*/ 4920973 h 5941133"/>
              <a:gd name="connsiteX370" fmla="*/ 1521839 w 9117690"/>
              <a:gd name="connsiteY370" fmla="*/ 4917442 h 5941133"/>
              <a:gd name="connsiteX371" fmla="*/ 1402953 w 9117690"/>
              <a:gd name="connsiteY371" fmla="*/ 4838638 h 5941133"/>
              <a:gd name="connsiteX372" fmla="*/ 1284065 w 9117690"/>
              <a:gd name="connsiteY372" fmla="*/ 4917442 h 5941133"/>
              <a:gd name="connsiteX373" fmla="*/ 1283351 w 9117690"/>
              <a:gd name="connsiteY373" fmla="*/ 4920975 h 5941133"/>
              <a:gd name="connsiteX374" fmla="*/ 1283351 w 9117690"/>
              <a:gd name="connsiteY374" fmla="*/ 5181672 h 5941133"/>
              <a:gd name="connsiteX375" fmla="*/ 1154325 w 9117690"/>
              <a:gd name="connsiteY375" fmla="*/ 5310699 h 5941133"/>
              <a:gd name="connsiteX376" fmla="*/ 1154325 w 9117690"/>
              <a:gd name="connsiteY376" fmla="*/ 5310698 h 5941133"/>
              <a:gd name="connsiteX377" fmla="*/ 1025297 w 9117690"/>
              <a:gd name="connsiteY377" fmla="*/ 5181671 h 5941133"/>
              <a:gd name="connsiteX378" fmla="*/ 1025297 w 9117690"/>
              <a:gd name="connsiteY378" fmla="*/ 2721348 h 5941133"/>
              <a:gd name="connsiteX379" fmla="*/ 1025296 w 9117690"/>
              <a:gd name="connsiteY379" fmla="*/ 5198194 h 5941133"/>
              <a:gd name="connsiteX380" fmla="*/ 1015158 w 9117690"/>
              <a:gd name="connsiteY380" fmla="*/ 5147975 h 5941133"/>
              <a:gd name="connsiteX381" fmla="*/ 896270 w 9117690"/>
              <a:gd name="connsiteY381" fmla="*/ 5069171 h 5941133"/>
              <a:gd name="connsiteX382" fmla="*/ 777383 w 9117690"/>
              <a:gd name="connsiteY382" fmla="*/ 5147975 h 5941133"/>
              <a:gd name="connsiteX383" fmla="*/ 767619 w 9117690"/>
              <a:gd name="connsiteY383" fmla="*/ 5196336 h 5941133"/>
              <a:gd name="connsiteX384" fmla="*/ 767619 w 9117690"/>
              <a:gd name="connsiteY384" fmla="*/ 5281675 h 5941133"/>
              <a:gd name="connsiteX385" fmla="*/ 638592 w 9117690"/>
              <a:gd name="connsiteY385" fmla="*/ 5410702 h 5941133"/>
              <a:gd name="connsiteX386" fmla="*/ 638593 w 9117690"/>
              <a:gd name="connsiteY386" fmla="*/ 5410701 h 5941133"/>
              <a:gd name="connsiteX387" fmla="*/ 509566 w 9117690"/>
              <a:gd name="connsiteY387" fmla="*/ 5281674 h 5941133"/>
              <a:gd name="connsiteX388" fmla="*/ 509566 w 9117690"/>
              <a:gd name="connsiteY388" fmla="*/ 2721348 h 5941133"/>
              <a:gd name="connsiteX389" fmla="*/ 509565 w 9117690"/>
              <a:gd name="connsiteY389" fmla="*/ 4687654 h 5941133"/>
              <a:gd name="connsiteX390" fmla="*/ 499427 w 9117690"/>
              <a:gd name="connsiteY390" fmla="*/ 4637435 h 5941133"/>
              <a:gd name="connsiteX391" fmla="*/ 380539 w 9117690"/>
              <a:gd name="connsiteY391" fmla="*/ 4558631 h 5941133"/>
              <a:gd name="connsiteX392" fmla="*/ 261652 w 9117690"/>
              <a:gd name="connsiteY392" fmla="*/ 4637435 h 5941133"/>
              <a:gd name="connsiteX393" fmla="*/ 258054 w 9117690"/>
              <a:gd name="connsiteY393" fmla="*/ 4655254 h 5941133"/>
              <a:gd name="connsiteX394" fmla="*/ 258054 w 9117690"/>
              <a:gd name="connsiteY394" fmla="*/ 4744172 h 5941133"/>
              <a:gd name="connsiteX395" fmla="*/ 129027 w 9117690"/>
              <a:gd name="connsiteY395" fmla="*/ 4873199 h 5941133"/>
              <a:gd name="connsiteX396" fmla="*/ 129028 w 9117690"/>
              <a:gd name="connsiteY396" fmla="*/ 4873198 h 5941133"/>
              <a:gd name="connsiteX397" fmla="*/ 1 w 9117690"/>
              <a:gd name="connsiteY397" fmla="*/ 4744171 h 5941133"/>
              <a:gd name="connsiteX398" fmla="*/ 1 w 9117690"/>
              <a:gd name="connsiteY398" fmla="*/ 2721348 h 5941133"/>
              <a:gd name="connsiteX399" fmla="*/ 0 w 9117690"/>
              <a:gd name="connsiteY399" fmla="*/ 2721348 h 5941133"/>
              <a:gd name="connsiteX400" fmla="*/ 0 w 9117690"/>
              <a:gd name="connsiteY400" fmla="*/ 0 h 5941133"/>
              <a:gd name="connsiteX0" fmla="*/ 3416214 w 9117690"/>
              <a:gd name="connsiteY0" fmla="*/ 4559601 h 5941133"/>
              <a:gd name="connsiteX1" fmla="*/ 3418663 w 9117690"/>
              <a:gd name="connsiteY1" fmla="*/ 4560435 h 5941133"/>
              <a:gd name="connsiteX2" fmla="*/ 3419057 w 9117690"/>
              <a:gd name="connsiteY2" fmla="*/ 4560469 h 5941133"/>
              <a:gd name="connsiteX3" fmla="*/ 3416214 w 9117690"/>
              <a:gd name="connsiteY3" fmla="*/ 4559601 h 5941133"/>
              <a:gd name="connsiteX4" fmla="*/ 3416214 w 9117690"/>
              <a:gd name="connsiteY4" fmla="*/ 1838253 h 5941133"/>
              <a:gd name="connsiteX5" fmla="*/ 3419057 w 9117690"/>
              <a:gd name="connsiteY5" fmla="*/ 1839121 h 5941133"/>
              <a:gd name="connsiteX6" fmla="*/ 3418663 w 9117690"/>
              <a:gd name="connsiteY6" fmla="*/ 1839087 h 5941133"/>
              <a:gd name="connsiteX7" fmla="*/ 3416214 w 9117690"/>
              <a:gd name="connsiteY7" fmla="*/ 1838253 h 5941133"/>
              <a:gd name="connsiteX8" fmla="*/ 2554389 w 9117690"/>
              <a:gd name="connsiteY8" fmla="*/ 2293282 h 5941133"/>
              <a:gd name="connsiteX9" fmla="*/ 2554391 w 9117690"/>
              <a:gd name="connsiteY9" fmla="*/ 2318411 h 5941133"/>
              <a:gd name="connsiteX10" fmla="*/ 2683417 w 9117690"/>
              <a:gd name="connsiteY10" fmla="*/ 2447438 h 5941133"/>
              <a:gd name="connsiteX11" fmla="*/ 2683416 w 9117690"/>
              <a:gd name="connsiteY11" fmla="*/ 2447439 h 5941133"/>
              <a:gd name="connsiteX12" fmla="*/ 2812443 w 9117690"/>
              <a:gd name="connsiteY12" fmla="*/ 2318412 h 5941133"/>
              <a:gd name="connsiteX13" fmla="*/ 2812443 w 9117690"/>
              <a:gd name="connsiteY13" fmla="*/ 1810690 h 5941133"/>
              <a:gd name="connsiteX14" fmla="*/ 2814899 w 9117690"/>
              <a:gd name="connsiteY14" fmla="*/ 1798530 h 5941133"/>
              <a:gd name="connsiteX15" fmla="*/ 2933786 w 9117690"/>
              <a:gd name="connsiteY15" fmla="*/ 1719726 h 5941133"/>
              <a:gd name="connsiteX16" fmla="*/ 3033349 w 9117690"/>
              <a:gd name="connsiteY16" fmla="*/ 1766680 h 5941133"/>
              <a:gd name="connsiteX17" fmla="*/ 3049366 w 9117690"/>
              <a:gd name="connsiteY17" fmla="*/ 1793079 h 5941133"/>
              <a:gd name="connsiteX18" fmla="*/ 3049366 w 9117690"/>
              <a:gd name="connsiteY18" fmla="*/ 2445224 h 5941133"/>
              <a:gd name="connsiteX19" fmla="*/ 3178393 w 9117690"/>
              <a:gd name="connsiteY19" fmla="*/ 2574251 h 5941133"/>
              <a:gd name="connsiteX20" fmla="*/ 3178392 w 9117690"/>
              <a:gd name="connsiteY20" fmla="*/ 2574250 h 5941133"/>
              <a:gd name="connsiteX21" fmla="*/ 3307419 w 9117690"/>
              <a:gd name="connsiteY21" fmla="*/ 2445223 h 5941133"/>
              <a:gd name="connsiteX22" fmla="*/ 3307419 w 9117690"/>
              <a:gd name="connsiteY22" fmla="*/ 1978054 h 5941133"/>
              <a:gd name="connsiteX23" fmla="*/ 3315620 w 9117690"/>
              <a:gd name="connsiteY23" fmla="*/ 1931583 h 5941133"/>
              <a:gd name="connsiteX24" fmla="*/ 3415349 w 9117690"/>
              <a:gd name="connsiteY24" fmla="*/ 1845634 h 5941133"/>
              <a:gd name="connsiteX25" fmla="*/ 3438829 w 9117690"/>
              <a:gd name="connsiteY25" fmla="*/ 1843267 h 5941133"/>
              <a:gd name="connsiteX26" fmla="*/ 3438829 w 9117690"/>
              <a:gd name="connsiteY26" fmla="*/ 1841901 h 5941133"/>
              <a:gd name="connsiteX27" fmla="*/ 3482629 w 9117690"/>
              <a:gd name="connsiteY27" fmla="*/ 1833059 h 5941133"/>
              <a:gd name="connsiteX28" fmla="*/ 3561433 w 9117690"/>
              <a:gd name="connsiteY28" fmla="*/ 1714171 h 5941133"/>
              <a:gd name="connsiteX29" fmla="*/ 3561433 w 9117690"/>
              <a:gd name="connsiteY29" fmla="*/ 1459030 h 5941133"/>
              <a:gd name="connsiteX30" fmla="*/ 3561920 w 9117690"/>
              <a:gd name="connsiteY30" fmla="*/ 1456620 h 5941133"/>
              <a:gd name="connsiteX31" fmla="*/ 3680807 w 9117690"/>
              <a:gd name="connsiteY31" fmla="*/ 1377816 h 5941133"/>
              <a:gd name="connsiteX32" fmla="*/ 3799694 w 9117690"/>
              <a:gd name="connsiteY32" fmla="*/ 1456620 h 5941133"/>
              <a:gd name="connsiteX33" fmla="*/ 3808082 w 9117690"/>
              <a:gd name="connsiteY33" fmla="*/ 1498170 h 5941133"/>
              <a:gd name="connsiteX34" fmla="*/ 3808082 w 9117690"/>
              <a:gd name="connsiteY34" fmla="*/ 1990915 h 5941133"/>
              <a:gd name="connsiteX35" fmla="*/ 3937109 w 9117690"/>
              <a:gd name="connsiteY35" fmla="*/ 2119942 h 5941133"/>
              <a:gd name="connsiteX36" fmla="*/ 3937109 w 9117690"/>
              <a:gd name="connsiteY36" fmla="*/ 2119943 h 5941133"/>
              <a:gd name="connsiteX37" fmla="*/ 4066135 w 9117690"/>
              <a:gd name="connsiteY37" fmla="*/ 1990916 h 5941133"/>
              <a:gd name="connsiteX38" fmla="*/ 4066135 w 9117690"/>
              <a:gd name="connsiteY38" fmla="*/ 1833147 h 5941133"/>
              <a:gd name="connsiteX39" fmla="*/ 4087274 w 9117690"/>
              <a:gd name="connsiteY39" fmla="*/ 1796301 h 5941133"/>
              <a:gd name="connsiteX40" fmla="*/ 4164338 w 9117690"/>
              <a:gd name="connsiteY40" fmla="*/ 1749857 h 5941133"/>
              <a:gd name="connsiteX41" fmla="*/ 4187818 w 9117690"/>
              <a:gd name="connsiteY41" fmla="*/ 1747490 h 5941133"/>
              <a:gd name="connsiteX42" fmla="*/ 4187818 w 9117690"/>
              <a:gd name="connsiteY42" fmla="*/ 1746752 h 5941133"/>
              <a:gd name="connsiteX43" fmla="*/ 4235886 w 9117690"/>
              <a:gd name="connsiteY43" fmla="*/ 1737048 h 5941133"/>
              <a:gd name="connsiteX44" fmla="*/ 4314689 w 9117690"/>
              <a:gd name="connsiteY44" fmla="*/ 1618160 h 5941133"/>
              <a:gd name="connsiteX45" fmla="*/ 4314689 w 9117690"/>
              <a:gd name="connsiteY45" fmla="*/ 1482548 h 5941133"/>
              <a:gd name="connsiteX46" fmla="*/ 4335596 w 9117690"/>
              <a:gd name="connsiteY46" fmla="*/ 1446105 h 5941133"/>
              <a:gd name="connsiteX47" fmla="*/ 4412661 w 9117690"/>
              <a:gd name="connsiteY47" fmla="*/ 1399661 h 5941133"/>
              <a:gd name="connsiteX48" fmla="*/ 4436141 w 9117690"/>
              <a:gd name="connsiteY48" fmla="*/ 1397294 h 5941133"/>
              <a:gd name="connsiteX49" fmla="*/ 4436141 w 9117690"/>
              <a:gd name="connsiteY49" fmla="*/ 1396556 h 5941133"/>
              <a:gd name="connsiteX50" fmla="*/ 4484211 w 9117690"/>
              <a:gd name="connsiteY50" fmla="*/ 1386852 h 5941133"/>
              <a:gd name="connsiteX51" fmla="*/ 4563014 w 9117690"/>
              <a:gd name="connsiteY51" fmla="*/ 1267964 h 5941133"/>
              <a:gd name="connsiteX52" fmla="*/ 4563130 w 9117690"/>
              <a:gd name="connsiteY52" fmla="*/ 964211 h 5941133"/>
              <a:gd name="connsiteX53" fmla="*/ 4692157 w 9117690"/>
              <a:gd name="connsiteY53" fmla="*/ 835184 h 5941133"/>
              <a:gd name="connsiteX54" fmla="*/ 4811044 w 9117690"/>
              <a:gd name="connsiteY54" fmla="*/ 913988 h 5941133"/>
              <a:gd name="connsiteX55" fmla="*/ 4819433 w 9117690"/>
              <a:gd name="connsiteY55" fmla="*/ 955537 h 5941133"/>
              <a:gd name="connsiteX56" fmla="*/ 4819433 w 9117690"/>
              <a:gd name="connsiteY56" fmla="*/ 1331913 h 5941133"/>
              <a:gd name="connsiteX57" fmla="*/ 4898236 w 9117690"/>
              <a:gd name="connsiteY57" fmla="*/ 1450801 h 5941133"/>
              <a:gd name="connsiteX58" fmla="*/ 4946306 w 9117690"/>
              <a:gd name="connsiteY58" fmla="*/ 1460505 h 5941133"/>
              <a:gd name="connsiteX59" fmla="*/ 4946306 w 9117690"/>
              <a:gd name="connsiteY59" fmla="*/ 1461243 h 5941133"/>
              <a:gd name="connsiteX60" fmla="*/ 4969786 w 9117690"/>
              <a:gd name="connsiteY60" fmla="*/ 1463610 h 5941133"/>
              <a:gd name="connsiteX61" fmla="*/ 5069515 w 9117690"/>
              <a:gd name="connsiteY61" fmla="*/ 1549559 h 5941133"/>
              <a:gd name="connsiteX62" fmla="*/ 5071719 w 9117690"/>
              <a:gd name="connsiteY62" fmla="*/ 1562049 h 5941133"/>
              <a:gd name="connsiteX63" fmla="*/ 5071719 w 9117690"/>
              <a:gd name="connsiteY63" fmla="*/ 1927303 h 5941133"/>
              <a:gd name="connsiteX64" fmla="*/ 5200746 w 9117690"/>
              <a:gd name="connsiteY64" fmla="*/ 2056330 h 5941133"/>
              <a:gd name="connsiteX65" fmla="*/ 5200745 w 9117690"/>
              <a:gd name="connsiteY65" fmla="*/ 2056331 h 5941133"/>
              <a:gd name="connsiteX66" fmla="*/ 5329772 w 9117690"/>
              <a:gd name="connsiteY66" fmla="*/ 1927304 h 5941133"/>
              <a:gd name="connsiteX67" fmla="*/ 5329772 w 9117690"/>
              <a:gd name="connsiteY67" fmla="*/ 1793396 h 5941133"/>
              <a:gd name="connsiteX68" fmla="*/ 5331976 w 9117690"/>
              <a:gd name="connsiteY68" fmla="*/ 1780906 h 5941133"/>
              <a:gd name="connsiteX69" fmla="*/ 5431705 w 9117690"/>
              <a:gd name="connsiteY69" fmla="*/ 1694957 h 5941133"/>
              <a:gd name="connsiteX70" fmla="*/ 5455185 w 9117690"/>
              <a:gd name="connsiteY70" fmla="*/ 1692590 h 5941133"/>
              <a:gd name="connsiteX71" fmla="*/ 5455185 w 9117690"/>
              <a:gd name="connsiteY71" fmla="*/ 1691852 h 5941133"/>
              <a:gd name="connsiteX72" fmla="*/ 5503255 w 9117690"/>
              <a:gd name="connsiteY72" fmla="*/ 1682148 h 5941133"/>
              <a:gd name="connsiteX73" fmla="*/ 5582058 w 9117690"/>
              <a:gd name="connsiteY73" fmla="*/ 1563260 h 5941133"/>
              <a:gd name="connsiteX74" fmla="*/ 5582058 w 9117690"/>
              <a:gd name="connsiteY74" fmla="*/ 1409856 h 5941133"/>
              <a:gd name="connsiteX75" fmla="*/ 5584247 w 9117690"/>
              <a:gd name="connsiteY75" fmla="*/ 1399012 h 5941133"/>
              <a:gd name="connsiteX76" fmla="*/ 5703135 w 9117690"/>
              <a:gd name="connsiteY76" fmla="*/ 1320208 h 5941133"/>
              <a:gd name="connsiteX77" fmla="*/ 5822022 w 9117690"/>
              <a:gd name="connsiteY77" fmla="*/ 1399012 h 5941133"/>
              <a:gd name="connsiteX78" fmla="*/ 5830411 w 9117690"/>
              <a:gd name="connsiteY78" fmla="*/ 1440562 h 5941133"/>
              <a:gd name="connsiteX79" fmla="*/ 5830411 w 9117690"/>
              <a:gd name="connsiteY79" fmla="*/ 1554546 h 5941133"/>
              <a:gd name="connsiteX80" fmla="*/ 5909214 w 9117690"/>
              <a:gd name="connsiteY80" fmla="*/ 1673434 h 5941133"/>
              <a:gd name="connsiteX81" fmla="*/ 5957284 w 9117690"/>
              <a:gd name="connsiteY81" fmla="*/ 1683138 h 5941133"/>
              <a:gd name="connsiteX82" fmla="*/ 5957284 w 9117690"/>
              <a:gd name="connsiteY82" fmla="*/ 1683876 h 5941133"/>
              <a:gd name="connsiteX83" fmla="*/ 5980764 w 9117690"/>
              <a:gd name="connsiteY83" fmla="*/ 1686243 h 5941133"/>
              <a:gd name="connsiteX84" fmla="*/ 6057828 w 9117690"/>
              <a:gd name="connsiteY84" fmla="*/ 1732687 h 5941133"/>
              <a:gd name="connsiteX85" fmla="*/ 6076498 w 9117690"/>
              <a:gd name="connsiteY85" fmla="*/ 1765229 h 5941133"/>
              <a:gd name="connsiteX86" fmla="*/ 6076498 w 9117690"/>
              <a:gd name="connsiteY86" fmla="*/ 1811967 h 5941133"/>
              <a:gd name="connsiteX87" fmla="*/ 6205525 w 9117690"/>
              <a:gd name="connsiteY87" fmla="*/ 1940994 h 5941133"/>
              <a:gd name="connsiteX88" fmla="*/ 6205524 w 9117690"/>
              <a:gd name="connsiteY88" fmla="*/ 1940995 h 5941133"/>
              <a:gd name="connsiteX89" fmla="*/ 6334551 w 9117690"/>
              <a:gd name="connsiteY89" fmla="*/ 1811968 h 5941133"/>
              <a:gd name="connsiteX90" fmla="*/ 6334551 w 9117690"/>
              <a:gd name="connsiteY90" fmla="*/ 1503022 h 5941133"/>
              <a:gd name="connsiteX91" fmla="*/ 6338149 w 9117690"/>
              <a:gd name="connsiteY91" fmla="*/ 1485203 h 5941133"/>
              <a:gd name="connsiteX92" fmla="*/ 6457036 w 9117690"/>
              <a:gd name="connsiteY92" fmla="*/ 1406399 h 5941133"/>
              <a:gd name="connsiteX93" fmla="*/ 6575924 w 9117690"/>
              <a:gd name="connsiteY93" fmla="*/ 1485203 h 5941133"/>
              <a:gd name="connsiteX94" fmla="*/ 6586062 w 9117690"/>
              <a:gd name="connsiteY94" fmla="*/ 1535422 h 5941133"/>
              <a:gd name="connsiteX95" fmla="*/ 6586063 w 9117690"/>
              <a:gd name="connsiteY95" fmla="*/ 2432384 h 5941133"/>
              <a:gd name="connsiteX96" fmla="*/ 6715090 w 9117690"/>
              <a:gd name="connsiteY96" fmla="*/ 2561411 h 5941133"/>
              <a:gd name="connsiteX97" fmla="*/ 6715089 w 9117690"/>
              <a:gd name="connsiteY97" fmla="*/ 2561412 h 5941133"/>
              <a:gd name="connsiteX98" fmla="*/ 6844116 w 9117690"/>
              <a:gd name="connsiteY98" fmla="*/ 2432385 h 5941133"/>
              <a:gd name="connsiteX99" fmla="*/ 6844116 w 9117690"/>
              <a:gd name="connsiteY99" fmla="*/ 1845983 h 5941133"/>
              <a:gd name="connsiteX100" fmla="*/ 6853880 w 9117690"/>
              <a:gd name="connsiteY100" fmla="*/ 1797623 h 5941133"/>
              <a:gd name="connsiteX101" fmla="*/ 6972767 w 9117690"/>
              <a:gd name="connsiteY101" fmla="*/ 1718819 h 5941133"/>
              <a:gd name="connsiteX102" fmla="*/ 7091655 w 9117690"/>
              <a:gd name="connsiteY102" fmla="*/ 1797623 h 5941133"/>
              <a:gd name="connsiteX103" fmla="*/ 7101793 w 9117690"/>
              <a:gd name="connsiteY103" fmla="*/ 1847842 h 5941133"/>
              <a:gd name="connsiteX104" fmla="*/ 7101794 w 9117690"/>
              <a:gd name="connsiteY104" fmla="*/ 0 h 5941133"/>
              <a:gd name="connsiteX105" fmla="*/ 7101794 w 9117690"/>
              <a:gd name="connsiteY105" fmla="*/ 1831319 h 5941133"/>
              <a:gd name="connsiteX106" fmla="*/ 7230821 w 9117690"/>
              <a:gd name="connsiteY106" fmla="*/ 1960346 h 5941133"/>
              <a:gd name="connsiteX107" fmla="*/ 7230820 w 9117690"/>
              <a:gd name="connsiteY107" fmla="*/ 1960347 h 5941133"/>
              <a:gd name="connsiteX108" fmla="*/ 7359847 w 9117690"/>
              <a:gd name="connsiteY108" fmla="*/ 1831320 h 5941133"/>
              <a:gd name="connsiteX109" fmla="*/ 7359847 w 9117690"/>
              <a:gd name="connsiteY109" fmla="*/ 1726679 h 5941133"/>
              <a:gd name="connsiteX110" fmla="*/ 7360099 w 9117690"/>
              <a:gd name="connsiteY110" fmla="*/ 1725250 h 5941133"/>
              <a:gd name="connsiteX111" fmla="*/ 7459828 w 9117690"/>
              <a:gd name="connsiteY111" fmla="*/ 1639301 h 5941133"/>
              <a:gd name="connsiteX112" fmla="*/ 7483308 w 9117690"/>
              <a:gd name="connsiteY112" fmla="*/ 1636934 h 5941133"/>
              <a:gd name="connsiteX113" fmla="*/ 7483308 w 9117690"/>
              <a:gd name="connsiteY113" fmla="*/ 1636196 h 5941133"/>
              <a:gd name="connsiteX114" fmla="*/ 7531378 w 9117690"/>
              <a:gd name="connsiteY114" fmla="*/ 1626492 h 5941133"/>
              <a:gd name="connsiteX115" fmla="*/ 7610181 w 9117690"/>
              <a:gd name="connsiteY115" fmla="*/ 1507604 h 5941133"/>
              <a:gd name="connsiteX116" fmla="*/ 7610181 w 9117690"/>
              <a:gd name="connsiteY116" fmla="*/ 1266735 h 5941133"/>
              <a:gd name="connsiteX117" fmla="*/ 7612370 w 9117690"/>
              <a:gd name="connsiteY117" fmla="*/ 1255890 h 5941133"/>
              <a:gd name="connsiteX118" fmla="*/ 7731258 w 9117690"/>
              <a:gd name="connsiteY118" fmla="*/ 1177086 h 5941133"/>
              <a:gd name="connsiteX119" fmla="*/ 7850145 w 9117690"/>
              <a:gd name="connsiteY119" fmla="*/ 1255890 h 5941133"/>
              <a:gd name="connsiteX120" fmla="*/ 7858534 w 9117690"/>
              <a:gd name="connsiteY120" fmla="*/ 1297440 h 5941133"/>
              <a:gd name="connsiteX121" fmla="*/ 7858534 w 9117690"/>
              <a:gd name="connsiteY121" fmla="*/ 1387570 h 5941133"/>
              <a:gd name="connsiteX122" fmla="*/ 7937337 w 9117690"/>
              <a:gd name="connsiteY122" fmla="*/ 1506458 h 5941133"/>
              <a:gd name="connsiteX123" fmla="*/ 7985407 w 9117690"/>
              <a:gd name="connsiteY123" fmla="*/ 1516162 h 5941133"/>
              <a:gd name="connsiteX124" fmla="*/ 7985407 w 9117690"/>
              <a:gd name="connsiteY124" fmla="*/ 1516900 h 5941133"/>
              <a:gd name="connsiteX125" fmla="*/ 8008887 w 9117690"/>
              <a:gd name="connsiteY125" fmla="*/ 1519267 h 5941133"/>
              <a:gd name="connsiteX126" fmla="*/ 8108616 w 9117690"/>
              <a:gd name="connsiteY126" fmla="*/ 1605216 h 5941133"/>
              <a:gd name="connsiteX127" fmla="*/ 8110619 w 9117690"/>
              <a:gd name="connsiteY127" fmla="*/ 1616566 h 5941133"/>
              <a:gd name="connsiteX128" fmla="*/ 8110619 w 9117690"/>
              <a:gd name="connsiteY128" fmla="*/ 1896586 h 5941133"/>
              <a:gd name="connsiteX129" fmla="*/ 8239646 w 9117690"/>
              <a:gd name="connsiteY129" fmla="*/ 2025613 h 5941133"/>
              <a:gd name="connsiteX130" fmla="*/ 8239645 w 9117690"/>
              <a:gd name="connsiteY130" fmla="*/ 2025614 h 5941133"/>
              <a:gd name="connsiteX131" fmla="*/ 8368672 w 9117690"/>
              <a:gd name="connsiteY131" fmla="*/ 1896587 h 5941133"/>
              <a:gd name="connsiteX132" fmla="*/ 8368672 w 9117690"/>
              <a:gd name="connsiteY132" fmla="*/ 1628262 h 5941133"/>
              <a:gd name="connsiteX133" fmla="*/ 8368923 w 9117690"/>
              <a:gd name="connsiteY133" fmla="*/ 1626839 h 5941133"/>
              <a:gd name="connsiteX134" fmla="*/ 8468652 w 9117690"/>
              <a:gd name="connsiteY134" fmla="*/ 1540890 h 5941133"/>
              <a:gd name="connsiteX135" fmla="*/ 8492132 w 9117690"/>
              <a:gd name="connsiteY135" fmla="*/ 1538523 h 5941133"/>
              <a:gd name="connsiteX136" fmla="*/ 8492132 w 9117690"/>
              <a:gd name="connsiteY136" fmla="*/ 1537785 h 5941133"/>
              <a:gd name="connsiteX137" fmla="*/ 8540202 w 9117690"/>
              <a:gd name="connsiteY137" fmla="*/ 1528081 h 5941133"/>
              <a:gd name="connsiteX138" fmla="*/ 8619005 w 9117690"/>
              <a:gd name="connsiteY138" fmla="*/ 1409193 h 5941133"/>
              <a:gd name="connsiteX139" fmla="*/ 8619005 w 9117690"/>
              <a:gd name="connsiteY139" fmla="*/ 849400 h 5941133"/>
              <a:gd name="connsiteX140" fmla="*/ 8619025 w 9117690"/>
              <a:gd name="connsiteY140" fmla="*/ 849287 h 5941133"/>
              <a:gd name="connsiteX141" fmla="*/ 8718754 w 9117690"/>
              <a:gd name="connsiteY141" fmla="*/ 763338 h 5941133"/>
              <a:gd name="connsiteX142" fmla="*/ 8742234 w 9117690"/>
              <a:gd name="connsiteY142" fmla="*/ 760971 h 5941133"/>
              <a:gd name="connsiteX143" fmla="*/ 8742234 w 9117690"/>
              <a:gd name="connsiteY143" fmla="*/ 760233 h 5941133"/>
              <a:gd name="connsiteX144" fmla="*/ 8790304 w 9117690"/>
              <a:gd name="connsiteY144" fmla="*/ 750529 h 5941133"/>
              <a:gd name="connsiteX145" fmla="*/ 8869107 w 9117690"/>
              <a:gd name="connsiteY145" fmla="*/ 631641 h 5941133"/>
              <a:gd name="connsiteX146" fmla="*/ 8869107 w 9117690"/>
              <a:gd name="connsiteY146" fmla="*/ 568327 h 5941133"/>
              <a:gd name="connsiteX147" fmla="*/ 8890272 w 9117690"/>
              <a:gd name="connsiteY147" fmla="*/ 531436 h 5941133"/>
              <a:gd name="connsiteX148" fmla="*/ 8967336 w 9117690"/>
              <a:gd name="connsiteY148" fmla="*/ 484992 h 5941133"/>
              <a:gd name="connsiteX149" fmla="*/ 8990816 w 9117690"/>
              <a:gd name="connsiteY149" fmla="*/ 482625 h 5941133"/>
              <a:gd name="connsiteX150" fmla="*/ 8990816 w 9117690"/>
              <a:gd name="connsiteY150" fmla="*/ 481887 h 5941133"/>
              <a:gd name="connsiteX151" fmla="*/ 9038886 w 9117690"/>
              <a:gd name="connsiteY151" fmla="*/ 472183 h 5941133"/>
              <a:gd name="connsiteX152" fmla="*/ 9117689 w 9117690"/>
              <a:gd name="connsiteY152" fmla="*/ 353297 h 5941133"/>
              <a:gd name="connsiteX153" fmla="*/ 9117689 w 9117690"/>
              <a:gd name="connsiteY153" fmla="*/ 556639 h 5941133"/>
              <a:gd name="connsiteX154" fmla="*/ 9117690 w 9117690"/>
              <a:gd name="connsiteY154" fmla="*/ 556644 h 5941133"/>
              <a:gd name="connsiteX155" fmla="*/ 9117689 w 9117690"/>
              <a:gd name="connsiteY155" fmla="*/ 3074645 h 5941133"/>
              <a:gd name="connsiteX156" fmla="*/ 9038886 w 9117690"/>
              <a:gd name="connsiteY156" fmla="*/ 3193531 h 5941133"/>
              <a:gd name="connsiteX157" fmla="*/ 8990816 w 9117690"/>
              <a:gd name="connsiteY157" fmla="*/ 3203235 h 5941133"/>
              <a:gd name="connsiteX158" fmla="*/ 8990816 w 9117690"/>
              <a:gd name="connsiteY158" fmla="*/ 3203973 h 5941133"/>
              <a:gd name="connsiteX159" fmla="*/ 8967336 w 9117690"/>
              <a:gd name="connsiteY159" fmla="*/ 3206340 h 5941133"/>
              <a:gd name="connsiteX160" fmla="*/ 8890272 w 9117690"/>
              <a:gd name="connsiteY160" fmla="*/ 3252784 h 5941133"/>
              <a:gd name="connsiteX161" fmla="*/ 8869107 w 9117690"/>
              <a:gd name="connsiteY161" fmla="*/ 3289675 h 5941133"/>
              <a:gd name="connsiteX162" fmla="*/ 8869107 w 9117690"/>
              <a:gd name="connsiteY162" fmla="*/ 3352989 h 5941133"/>
              <a:gd name="connsiteX163" fmla="*/ 8790304 w 9117690"/>
              <a:gd name="connsiteY163" fmla="*/ 3471877 h 5941133"/>
              <a:gd name="connsiteX164" fmla="*/ 8742234 w 9117690"/>
              <a:gd name="connsiteY164" fmla="*/ 3481581 h 5941133"/>
              <a:gd name="connsiteX165" fmla="*/ 8742234 w 9117690"/>
              <a:gd name="connsiteY165" fmla="*/ 3482319 h 5941133"/>
              <a:gd name="connsiteX166" fmla="*/ 8718754 w 9117690"/>
              <a:gd name="connsiteY166" fmla="*/ 3484686 h 5941133"/>
              <a:gd name="connsiteX167" fmla="*/ 8619025 w 9117690"/>
              <a:gd name="connsiteY167" fmla="*/ 3570635 h 5941133"/>
              <a:gd name="connsiteX168" fmla="*/ 8619005 w 9117690"/>
              <a:gd name="connsiteY168" fmla="*/ 3570748 h 5941133"/>
              <a:gd name="connsiteX169" fmla="*/ 8619005 w 9117690"/>
              <a:gd name="connsiteY169" fmla="*/ 4130541 h 5941133"/>
              <a:gd name="connsiteX170" fmla="*/ 8540202 w 9117690"/>
              <a:gd name="connsiteY170" fmla="*/ 4249429 h 5941133"/>
              <a:gd name="connsiteX171" fmla="*/ 8492132 w 9117690"/>
              <a:gd name="connsiteY171" fmla="*/ 4259133 h 5941133"/>
              <a:gd name="connsiteX172" fmla="*/ 8492132 w 9117690"/>
              <a:gd name="connsiteY172" fmla="*/ 4259871 h 5941133"/>
              <a:gd name="connsiteX173" fmla="*/ 8468652 w 9117690"/>
              <a:gd name="connsiteY173" fmla="*/ 4262238 h 5941133"/>
              <a:gd name="connsiteX174" fmla="*/ 8368923 w 9117690"/>
              <a:gd name="connsiteY174" fmla="*/ 4348187 h 5941133"/>
              <a:gd name="connsiteX175" fmla="*/ 8368672 w 9117690"/>
              <a:gd name="connsiteY175" fmla="*/ 4349610 h 5941133"/>
              <a:gd name="connsiteX176" fmla="*/ 8368672 w 9117690"/>
              <a:gd name="connsiteY176" fmla="*/ 4617935 h 5941133"/>
              <a:gd name="connsiteX177" fmla="*/ 8239645 w 9117690"/>
              <a:gd name="connsiteY177" fmla="*/ 4746962 h 5941133"/>
              <a:gd name="connsiteX178" fmla="*/ 8239646 w 9117690"/>
              <a:gd name="connsiteY178" fmla="*/ 4746961 h 5941133"/>
              <a:gd name="connsiteX179" fmla="*/ 8110619 w 9117690"/>
              <a:gd name="connsiteY179" fmla="*/ 4617934 h 5941133"/>
              <a:gd name="connsiteX180" fmla="*/ 8110619 w 9117690"/>
              <a:gd name="connsiteY180" fmla="*/ 4337914 h 5941133"/>
              <a:gd name="connsiteX181" fmla="*/ 8108616 w 9117690"/>
              <a:gd name="connsiteY181" fmla="*/ 4326564 h 5941133"/>
              <a:gd name="connsiteX182" fmla="*/ 8008887 w 9117690"/>
              <a:gd name="connsiteY182" fmla="*/ 4240615 h 5941133"/>
              <a:gd name="connsiteX183" fmla="*/ 7985407 w 9117690"/>
              <a:gd name="connsiteY183" fmla="*/ 4238248 h 5941133"/>
              <a:gd name="connsiteX184" fmla="*/ 7985407 w 9117690"/>
              <a:gd name="connsiteY184" fmla="*/ 4237510 h 5941133"/>
              <a:gd name="connsiteX185" fmla="*/ 7937337 w 9117690"/>
              <a:gd name="connsiteY185" fmla="*/ 4227806 h 5941133"/>
              <a:gd name="connsiteX186" fmla="*/ 7858534 w 9117690"/>
              <a:gd name="connsiteY186" fmla="*/ 4108918 h 5941133"/>
              <a:gd name="connsiteX187" fmla="*/ 7858534 w 9117690"/>
              <a:gd name="connsiteY187" fmla="*/ 4018788 h 5941133"/>
              <a:gd name="connsiteX188" fmla="*/ 7850145 w 9117690"/>
              <a:gd name="connsiteY188" fmla="*/ 3977238 h 5941133"/>
              <a:gd name="connsiteX189" fmla="*/ 7731258 w 9117690"/>
              <a:gd name="connsiteY189" fmla="*/ 3898434 h 5941133"/>
              <a:gd name="connsiteX190" fmla="*/ 7612370 w 9117690"/>
              <a:gd name="connsiteY190" fmla="*/ 3977238 h 5941133"/>
              <a:gd name="connsiteX191" fmla="*/ 7610181 w 9117690"/>
              <a:gd name="connsiteY191" fmla="*/ 3988083 h 5941133"/>
              <a:gd name="connsiteX192" fmla="*/ 7610181 w 9117690"/>
              <a:gd name="connsiteY192" fmla="*/ 4228952 h 5941133"/>
              <a:gd name="connsiteX193" fmla="*/ 7531378 w 9117690"/>
              <a:gd name="connsiteY193" fmla="*/ 4347840 h 5941133"/>
              <a:gd name="connsiteX194" fmla="*/ 7483308 w 9117690"/>
              <a:gd name="connsiteY194" fmla="*/ 4357544 h 5941133"/>
              <a:gd name="connsiteX195" fmla="*/ 7483308 w 9117690"/>
              <a:gd name="connsiteY195" fmla="*/ 4358282 h 5941133"/>
              <a:gd name="connsiteX196" fmla="*/ 7459828 w 9117690"/>
              <a:gd name="connsiteY196" fmla="*/ 4360649 h 5941133"/>
              <a:gd name="connsiteX197" fmla="*/ 7360099 w 9117690"/>
              <a:gd name="connsiteY197" fmla="*/ 4446598 h 5941133"/>
              <a:gd name="connsiteX198" fmla="*/ 7359847 w 9117690"/>
              <a:gd name="connsiteY198" fmla="*/ 4448027 h 5941133"/>
              <a:gd name="connsiteX199" fmla="*/ 7359847 w 9117690"/>
              <a:gd name="connsiteY199" fmla="*/ 4552668 h 5941133"/>
              <a:gd name="connsiteX200" fmla="*/ 7230820 w 9117690"/>
              <a:gd name="connsiteY200" fmla="*/ 4681695 h 5941133"/>
              <a:gd name="connsiteX201" fmla="*/ 7230821 w 9117690"/>
              <a:gd name="connsiteY201" fmla="*/ 4681694 h 5941133"/>
              <a:gd name="connsiteX202" fmla="*/ 7101794 w 9117690"/>
              <a:gd name="connsiteY202" fmla="*/ 4552667 h 5941133"/>
              <a:gd name="connsiteX203" fmla="*/ 7101794 w 9117690"/>
              <a:gd name="connsiteY203" fmla="*/ 2721348 h 5941133"/>
              <a:gd name="connsiteX204" fmla="*/ 7101793 w 9117690"/>
              <a:gd name="connsiteY204" fmla="*/ 4569190 h 5941133"/>
              <a:gd name="connsiteX205" fmla="*/ 7091655 w 9117690"/>
              <a:gd name="connsiteY205" fmla="*/ 4518971 h 5941133"/>
              <a:gd name="connsiteX206" fmla="*/ 6972767 w 9117690"/>
              <a:gd name="connsiteY206" fmla="*/ 4440167 h 5941133"/>
              <a:gd name="connsiteX207" fmla="*/ 6853880 w 9117690"/>
              <a:gd name="connsiteY207" fmla="*/ 4518971 h 5941133"/>
              <a:gd name="connsiteX208" fmla="*/ 6844116 w 9117690"/>
              <a:gd name="connsiteY208" fmla="*/ 4567331 h 5941133"/>
              <a:gd name="connsiteX209" fmla="*/ 6844116 w 9117690"/>
              <a:gd name="connsiteY209" fmla="*/ 5153733 h 5941133"/>
              <a:gd name="connsiteX210" fmla="*/ 6715089 w 9117690"/>
              <a:gd name="connsiteY210" fmla="*/ 5282760 h 5941133"/>
              <a:gd name="connsiteX211" fmla="*/ 6715090 w 9117690"/>
              <a:gd name="connsiteY211" fmla="*/ 5282759 h 5941133"/>
              <a:gd name="connsiteX212" fmla="*/ 6586063 w 9117690"/>
              <a:gd name="connsiteY212" fmla="*/ 5153732 h 5941133"/>
              <a:gd name="connsiteX213" fmla="*/ 6586063 w 9117690"/>
              <a:gd name="connsiteY213" fmla="*/ 2721348 h 5941133"/>
              <a:gd name="connsiteX214" fmla="*/ 6586062 w 9117690"/>
              <a:gd name="connsiteY214" fmla="*/ 4256770 h 5941133"/>
              <a:gd name="connsiteX215" fmla="*/ 6575924 w 9117690"/>
              <a:gd name="connsiteY215" fmla="*/ 4206551 h 5941133"/>
              <a:gd name="connsiteX216" fmla="*/ 6457036 w 9117690"/>
              <a:gd name="connsiteY216" fmla="*/ 4127747 h 5941133"/>
              <a:gd name="connsiteX217" fmla="*/ 6338149 w 9117690"/>
              <a:gd name="connsiteY217" fmla="*/ 4206551 h 5941133"/>
              <a:gd name="connsiteX218" fmla="*/ 6334551 w 9117690"/>
              <a:gd name="connsiteY218" fmla="*/ 4224370 h 5941133"/>
              <a:gd name="connsiteX219" fmla="*/ 6334551 w 9117690"/>
              <a:gd name="connsiteY219" fmla="*/ 4533316 h 5941133"/>
              <a:gd name="connsiteX220" fmla="*/ 6205524 w 9117690"/>
              <a:gd name="connsiteY220" fmla="*/ 4662343 h 5941133"/>
              <a:gd name="connsiteX221" fmla="*/ 6205525 w 9117690"/>
              <a:gd name="connsiteY221" fmla="*/ 4662342 h 5941133"/>
              <a:gd name="connsiteX222" fmla="*/ 6076498 w 9117690"/>
              <a:gd name="connsiteY222" fmla="*/ 4533315 h 5941133"/>
              <a:gd name="connsiteX223" fmla="*/ 6076498 w 9117690"/>
              <a:gd name="connsiteY223" fmla="*/ 4486577 h 5941133"/>
              <a:gd name="connsiteX224" fmla="*/ 6057828 w 9117690"/>
              <a:gd name="connsiteY224" fmla="*/ 4454035 h 5941133"/>
              <a:gd name="connsiteX225" fmla="*/ 5980764 w 9117690"/>
              <a:gd name="connsiteY225" fmla="*/ 4407591 h 5941133"/>
              <a:gd name="connsiteX226" fmla="*/ 5957284 w 9117690"/>
              <a:gd name="connsiteY226" fmla="*/ 4405224 h 5941133"/>
              <a:gd name="connsiteX227" fmla="*/ 5957284 w 9117690"/>
              <a:gd name="connsiteY227" fmla="*/ 4404486 h 5941133"/>
              <a:gd name="connsiteX228" fmla="*/ 5909214 w 9117690"/>
              <a:gd name="connsiteY228" fmla="*/ 4394782 h 5941133"/>
              <a:gd name="connsiteX229" fmla="*/ 5830411 w 9117690"/>
              <a:gd name="connsiteY229" fmla="*/ 4275894 h 5941133"/>
              <a:gd name="connsiteX230" fmla="*/ 5830411 w 9117690"/>
              <a:gd name="connsiteY230" fmla="*/ 4161910 h 5941133"/>
              <a:gd name="connsiteX231" fmla="*/ 5822022 w 9117690"/>
              <a:gd name="connsiteY231" fmla="*/ 4120360 h 5941133"/>
              <a:gd name="connsiteX232" fmla="*/ 5703135 w 9117690"/>
              <a:gd name="connsiteY232" fmla="*/ 4041556 h 5941133"/>
              <a:gd name="connsiteX233" fmla="*/ 5584247 w 9117690"/>
              <a:gd name="connsiteY233" fmla="*/ 4120360 h 5941133"/>
              <a:gd name="connsiteX234" fmla="*/ 5582058 w 9117690"/>
              <a:gd name="connsiteY234" fmla="*/ 4131204 h 5941133"/>
              <a:gd name="connsiteX235" fmla="*/ 5582058 w 9117690"/>
              <a:gd name="connsiteY235" fmla="*/ 4284608 h 5941133"/>
              <a:gd name="connsiteX236" fmla="*/ 5503255 w 9117690"/>
              <a:gd name="connsiteY236" fmla="*/ 4403496 h 5941133"/>
              <a:gd name="connsiteX237" fmla="*/ 5455185 w 9117690"/>
              <a:gd name="connsiteY237" fmla="*/ 4413200 h 5941133"/>
              <a:gd name="connsiteX238" fmla="*/ 5455185 w 9117690"/>
              <a:gd name="connsiteY238" fmla="*/ 4413938 h 5941133"/>
              <a:gd name="connsiteX239" fmla="*/ 5431705 w 9117690"/>
              <a:gd name="connsiteY239" fmla="*/ 4416305 h 5941133"/>
              <a:gd name="connsiteX240" fmla="*/ 5331976 w 9117690"/>
              <a:gd name="connsiteY240" fmla="*/ 4502254 h 5941133"/>
              <a:gd name="connsiteX241" fmla="*/ 5329772 w 9117690"/>
              <a:gd name="connsiteY241" fmla="*/ 4514744 h 5941133"/>
              <a:gd name="connsiteX242" fmla="*/ 5329772 w 9117690"/>
              <a:gd name="connsiteY242" fmla="*/ 4648652 h 5941133"/>
              <a:gd name="connsiteX243" fmla="*/ 5200745 w 9117690"/>
              <a:gd name="connsiteY243" fmla="*/ 4777679 h 5941133"/>
              <a:gd name="connsiteX244" fmla="*/ 5200746 w 9117690"/>
              <a:gd name="connsiteY244" fmla="*/ 4777678 h 5941133"/>
              <a:gd name="connsiteX245" fmla="*/ 5071719 w 9117690"/>
              <a:gd name="connsiteY245" fmla="*/ 4648651 h 5941133"/>
              <a:gd name="connsiteX246" fmla="*/ 5071719 w 9117690"/>
              <a:gd name="connsiteY246" fmla="*/ 4283397 h 5941133"/>
              <a:gd name="connsiteX247" fmla="*/ 5069515 w 9117690"/>
              <a:gd name="connsiteY247" fmla="*/ 4270907 h 5941133"/>
              <a:gd name="connsiteX248" fmla="*/ 4969786 w 9117690"/>
              <a:gd name="connsiteY248" fmla="*/ 4184958 h 5941133"/>
              <a:gd name="connsiteX249" fmla="*/ 4946306 w 9117690"/>
              <a:gd name="connsiteY249" fmla="*/ 4182591 h 5941133"/>
              <a:gd name="connsiteX250" fmla="*/ 4946306 w 9117690"/>
              <a:gd name="connsiteY250" fmla="*/ 4181853 h 5941133"/>
              <a:gd name="connsiteX251" fmla="*/ 4898236 w 9117690"/>
              <a:gd name="connsiteY251" fmla="*/ 4172149 h 5941133"/>
              <a:gd name="connsiteX252" fmla="*/ 4819433 w 9117690"/>
              <a:gd name="connsiteY252" fmla="*/ 4053261 h 5941133"/>
              <a:gd name="connsiteX253" fmla="*/ 4819433 w 9117690"/>
              <a:gd name="connsiteY253" fmla="*/ 3676885 h 5941133"/>
              <a:gd name="connsiteX254" fmla="*/ 4811044 w 9117690"/>
              <a:gd name="connsiteY254" fmla="*/ 3635336 h 5941133"/>
              <a:gd name="connsiteX255" fmla="*/ 4692157 w 9117690"/>
              <a:gd name="connsiteY255" fmla="*/ 3556532 h 5941133"/>
              <a:gd name="connsiteX256" fmla="*/ 4563130 w 9117690"/>
              <a:gd name="connsiteY256" fmla="*/ 3685559 h 5941133"/>
              <a:gd name="connsiteX257" fmla="*/ 4563130 w 9117690"/>
              <a:gd name="connsiteY257" fmla="*/ 2721348 h 5941133"/>
              <a:gd name="connsiteX258" fmla="*/ 4563015 w 9117690"/>
              <a:gd name="connsiteY258" fmla="*/ 2721348 h 5941133"/>
              <a:gd name="connsiteX259" fmla="*/ 4563014 w 9117690"/>
              <a:gd name="connsiteY259" fmla="*/ 3989312 h 5941133"/>
              <a:gd name="connsiteX260" fmla="*/ 4484211 w 9117690"/>
              <a:gd name="connsiteY260" fmla="*/ 4108200 h 5941133"/>
              <a:gd name="connsiteX261" fmla="*/ 4436141 w 9117690"/>
              <a:gd name="connsiteY261" fmla="*/ 4117904 h 5941133"/>
              <a:gd name="connsiteX262" fmla="*/ 4436141 w 9117690"/>
              <a:gd name="connsiteY262" fmla="*/ 4118642 h 5941133"/>
              <a:gd name="connsiteX263" fmla="*/ 4412661 w 9117690"/>
              <a:gd name="connsiteY263" fmla="*/ 4121009 h 5941133"/>
              <a:gd name="connsiteX264" fmla="*/ 4335596 w 9117690"/>
              <a:gd name="connsiteY264" fmla="*/ 4167453 h 5941133"/>
              <a:gd name="connsiteX265" fmla="*/ 4314689 w 9117690"/>
              <a:gd name="connsiteY265" fmla="*/ 4203896 h 5941133"/>
              <a:gd name="connsiteX266" fmla="*/ 4314689 w 9117690"/>
              <a:gd name="connsiteY266" fmla="*/ 4339508 h 5941133"/>
              <a:gd name="connsiteX267" fmla="*/ 4235886 w 9117690"/>
              <a:gd name="connsiteY267" fmla="*/ 4458396 h 5941133"/>
              <a:gd name="connsiteX268" fmla="*/ 4187818 w 9117690"/>
              <a:gd name="connsiteY268" fmla="*/ 4468100 h 5941133"/>
              <a:gd name="connsiteX269" fmla="*/ 4187818 w 9117690"/>
              <a:gd name="connsiteY269" fmla="*/ 4468838 h 5941133"/>
              <a:gd name="connsiteX270" fmla="*/ 4164338 w 9117690"/>
              <a:gd name="connsiteY270" fmla="*/ 4471205 h 5941133"/>
              <a:gd name="connsiteX271" fmla="*/ 4087274 w 9117690"/>
              <a:gd name="connsiteY271" fmla="*/ 4517649 h 5941133"/>
              <a:gd name="connsiteX272" fmla="*/ 4066135 w 9117690"/>
              <a:gd name="connsiteY272" fmla="*/ 4554495 h 5941133"/>
              <a:gd name="connsiteX273" fmla="*/ 4066135 w 9117690"/>
              <a:gd name="connsiteY273" fmla="*/ 4712264 h 5941133"/>
              <a:gd name="connsiteX274" fmla="*/ 3937109 w 9117690"/>
              <a:gd name="connsiteY274" fmla="*/ 4841291 h 5941133"/>
              <a:gd name="connsiteX275" fmla="*/ 3937109 w 9117690"/>
              <a:gd name="connsiteY275" fmla="*/ 4841290 h 5941133"/>
              <a:gd name="connsiteX276" fmla="*/ 3808082 w 9117690"/>
              <a:gd name="connsiteY276" fmla="*/ 4712263 h 5941133"/>
              <a:gd name="connsiteX277" fmla="*/ 3808082 w 9117690"/>
              <a:gd name="connsiteY277" fmla="*/ 4219518 h 5941133"/>
              <a:gd name="connsiteX278" fmla="*/ 3799694 w 9117690"/>
              <a:gd name="connsiteY278" fmla="*/ 4177968 h 5941133"/>
              <a:gd name="connsiteX279" fmla="*/ 3680807 w 9117690"/>
              <a:gd name="connsiteY279" fmla="*/ 4099164 h 5941133"/>
              <a:gd name="connsiteX280" fmla="*/ 3561920 w 9117690"/>
              <a:gd name="connsiteY280" fmla="*/ 4177968 h 5941133"/>
              <a:gd name="connsiteX281" fmla="*/ 3561433 w 9117690"/>
              <a:gd name="connsiteY281" fmla="*/ 4180378 h 5941133"/>
              <a:gd name="connsiteX282" fmla="*/ 3561433 w 9117690"/>
              <a:gd name="connsiteY282" fmla="*/ 4435519 h 5941133"/>
              <a:gd name="connsiteX283" fmla="*/ 3482629 w 9117690"/>
              <a:gd name="connsiteY283" fmla="*/ 4554407 h 5941133"/>
              <a:gd name="connsiteX284" fmla="*/ 3438829 w 9117690"/>
              <a:gd name="connsiteY284" fmla="*/ 4563249 h 5941133"/>
              <a:gd name="connsiteX285" fmla="*/ 3438829 w 9117690"/>
              <a:gd name="connsiteY285" fmla="*/ 4564615 h 5941133"/>
              <a:gd name="connsiteX286" fmla="*/ 3415349 w 9117690"/>
              <a:gd name="connsiteY286" fmla="*/ 4566982 h 5941133"/>
              <a:gd name="connsiteX287" fmla="*/ 3315620 w 9117690"/>
              <a:gd name="connsiteY287" fmla="*/ 4652931 h 5941133"/>
              <a:gd name="connsiteX288" fmla="*/ 3307419 w 9117690"/>
              <a:gd name="connsiteY288" fmla="*/ 4699402 h 5941133"/>
              <a:gd name="connsiteX289" fmla="*/ 3307419 w 9117690"/>
              <a:gd name="connsiteY289" fmla="*/ 5166571 h 5941133"/>
              <a:gd name="connsiteX290" fmla="*/ 3178392 w 9117690"/>
              <a:gd name="connsiteY290" fmla="*/ 5295598 h 5941133"/>
              <a:gd name="connsiteX291" fmla="*/ 3178393 w 9117690"/>
              <a:gd name="connsiteY291" fmla="*/ 5295599 h 5941133"/>
              <a:gd name="connsiteX292" fmla="*/ 3049366 w 9117690"/>
              <a:gd name="connsiteY292" fmla="*/ 5166572 h 5941133"/>
              <a:gd name="connsiteX293" fmla="*/ 3049366 w 9117690"/>
              <a:gd name="connsiteY293" fmla="*/ 4514427 h 5941133"/>
              <a:gd name="connsiteX294" fmla="*/ 3033349 w 9117690"/>
              <a:gd name="connsiteY294" fmla="*/ 4488028 h 5941133"/>
              <a:gd name="connsiteX295" fmla="*/ 2933786 w 9117690"/>
              <a:gd name="connsiteY295" fmla="*/ 4441074 h 5941133"/>
              <a:gd name="connsiteX296" fmla="*/ 2814899 w 9117690"/>
              <a:gd name="connsiteY296" fmla="*/ 4519878 h 5941133"/>
              <a:gd name="connsiteX297" fmla="*/ 2812443 w 9117690"/>
              <a:gd name="connsiteY297" fmla="*/ 4532038 h 5941133"/>
              <a:gd name="connsiteX298" fmla="*/ 2812443 w 9117690"/>
              <a:gd name="connsiteY298" fmla="*/ 5039760 h 5941133"/>
              <a:gd name="connsiteX299" fmla="*/ 2683416 w 9117690"/>
              <a:gd name="connsiteY299" fmla="*/ 5168787 h 5941133"/>
              <a:gd name="connsiteX300" fmla="*/ 2683417 w 9117690"/>
              <a:gd name="connsiteY300" fmla="*/ 5168786 h 5941133"/>
              <a:gd name="connsiteX301" fmla="*/ 2554391 w 9117690"/>
              <a:gd name="connsiteY301" fmla="*/ 5039759 h 5941133"/>
              <a:gd name="connsiteX302" fmla="*/ 2554391 w 9117690"/>
              <a:gd name="connsiteY302" fmla="*/ 2721348 h 5941133"/>
              <a:gd name="connsiteX303" fmla="*/ 2554390 w 9117690"/>
              <a:gd name="connsiteY303" fmla="*/ 2721348 h 5941133"/>
              <a:gd name="connsiteX304" fmla="*/ 2554389 w 9117690"/>
              <a:gd name="connsiteY304" fmla="*/ 5014630 h 5941133"/>
              <a:gd name="connsiteX305" fmla="*/ 2544250 w 9117690"/>
              <a:gd name="connsiteY305" fmla="*/ 4964412 h 5941133"/>
              <a:gd name="connsiteX306" fmla="*/ 2425363 w 9117690"/>
              <a:gd name="connsiteY306" fmla="*/ 4885608 h 5941133"/>
              <a:gd name="connsiteX307" fmla="*/ 2296336 w 9117690"/>
              <a:gd name="connsiteY307" fmla="*/ 5014635 h 5941133"/>
              <a:gd name="connsiteX308" fmla="*/ 2296336 w 9117690"/>
              <a:gd name="connsiteY308" fmla="*/ 5812106 h 5941133"/>
              <a:gd name="connsiteX309" fmla="*/ 2167309 w 9117690"/>
              <a:gd name="connsiteY309" fmla="*/ 5941133 h 5941133"/>
              <a:gd name="connsiteX310" fmla="*/ 2167310 w 9117690"/>
              <a:gd name="connsiteY310" fmla="*/ 5941132 h 5941133"/>
              <a:gd name="connsiteX311" fmla="*/ 2038282 w 9117690"/>
              <a:gd name="connsiteY311" fmla="*/ 5812105 h 5941133"/>
              <a:gd name="connsiteX312" fmla="*/ 2038282 w 9117690"/>
              <a:gd name="connsiteY312" fmla="*/ 3090757 h 5941133"/>
              <a:gd name="connsiteX313" fmla="*/ 2167310 w 9117690"/>
              <a:gd name="connsiteY313" fmla="*/ 3219784 h 5941133"/>
              <a:gd name="connsiteX314" fmla="*/ 2167309 w 9117690"/>
              <a:gd name="connsiteY314" fmla="*/ 3219785 h 5941133"/>
              <a:gd name="connsiteX315" fmla="*/ 2296336 w 9117690"/>
              <a:gd name="connsiteY315" fmla="*/ 3090758 h 5941133"/>
              <a:gd name="connsiteX316" fmla="*/ 2296336 w 9117690"/>
              <a:gd name="connsiteY316" fmla="*/ 2293287 h 5941133"/>
              <a:gd name="connsiteX317" fmla="*/ 2425363 w 9117690"/>
              <a:gd name="connsiteY317" fmla="*/ 2164260 h 5941133"/>
              <a:gd name="connsiteX318" fmla="*/ 2544250 w 9117690"/>
              <a:gd name="connsiteY318" fmla="*/ 2243064 h 5941133"/>
              <a:gd name="connsiteX319" fmla="*/ 2554389 w 9117690"/>
              <a:gd name="connsiteY319" fmla="*/ 2293282 h 5941133"/>
              <a:gd name="connsiteX320" fmla="*/ 0 w 9117690"/>
              <a:gd name="connsiteY320" fmla="*/ 0 h 5941133"/>
              <a:gd name="connsiteX321" fmla="*/ 1 w 9117690"/>
              <a:gd name="connsiteY321" fmla="*/ 0 h 5941133"/>
              <a:gd name="connsiteX322" fmla="*/ 1 w 9117690"/>
              <a:gd name="connsiteY322" fmla="*/ 2022823 h 5941133"/>
              <a:gd name="connsiteX323" fmla="*/ 129028 w 9117690"/>
              <a:gd name="connsiteY323" fmla="*/ 2151850 h 5941133"/>
              <a:gd name="connsiteX324" fmla="*/ 129027 w 9117690"/>
              <a:gd name="connsiteY324" fmla="*/ 2151851 h 5941133"/>
              <a:gd name="connsiteX325" fmla="*/ 258054 w 9117690"/>
              <a:gd name="connsiteY325" fmla="*/ 2022824 h 5941133"/>
              <a:gd name="connsiteX326" fmla="*/ 258054 w 9117690"/>
              <a:gd name="connsiteY326" fmla="*/ 1933906 h 5941133"/>
              <a:gd name="connsiteX327" fmla="*/ 261652 w 9117690"/>
              <a:gd name="connsiteY327" fmla="*/ 1916087 h 5941133"/>
              <a:gd name="connsiteX328" fmla="*/ 380539 w 9117690"/>
              <a:gd name="connsiteY328" fmla="*/ 1837283 h 5941133"/>
              <a:gd name="connsiteX329" fmla="*/ 499427 w 9117690"/>
              <a:gd name="connsiteY329" fmla="*/ 1916087 h 5941133"/>
              <a:gd name="connsiteX330" fmla="*/ 509565 w 9117690"/>
              <a:gd name="connsiteY330" fmla="*/ 1966306 h 5941133"/>
              <a:gd name="connsiteX331" fmla="*/ 509566 w 9117690"/>
              <a:gd name="connsiteY331" fmla="*/ 2560326 h 5941133"/>
              <a:gd name="connsiteX332" fmla="*/ 638593 w 9117690"/>
              <a:gd name="connsiteY332" fmla="*/ 2689353 h 5941133"/>
              <a:gd name="connsiteX333" fmla="*/ 638592 w 9117690"/>
              <a:gd name="connsiteY333" fmla="*/ 2689354 h 5941133"/>
              <a:gd name="connsiteX334" fmla="*/ 767619 w 9117690"/>
              <a:gd name="connsiteY334" fmla="*/ 2560327 h 5941133"/>
              <a:gd name="connsiteX335" fmla="*/ 767619 w 9117690"/>
              <a:gd name="connsiteY335" fmla="*/ 2474988 h 5941133"/>
              <a:gd name="connsiteX336" fmla="*/ 777383 w 9117690"/>
              <a:gd name="connsiteY336" fmla="*/ 2426627 h 5941133"/>
              <a:gd name="connsiteX337" fmla="*/ 896270 w 9117690"/>
              <a:gd name="connsiteY337" fmla="*/ 2347823 h 5941133"/>
              <a:gd name="connsiteX338" fmla="*/ 1015158 w 9117690"/>
              <a:gd name="connsiteY338" fmla="*/ 2426627 h 5941133"/>
              <a:gd name="connsiteX339" fmla="*/ 1025296 w 9117690"/>
              <a:gd name="connsiteY339" fmla="*/ 2476846 h 5941133"/>
              <a:gd name="connsiteX340" fmla="*/ 1025297 w 9117690"/>
              <a:gd name="connsiteY340" fmla="*/ 2460323 h 5941133"/>
              <a:gd name="connsiteX341" fmla="*/ 1154325 w 9117690"/>
              <a:gd name="connsiteY341" fmla="*/ 2589350 h 5941133"/>
              <a:gd name="connsiteX342" fmla="*/ 1154325 w 9117690"/>
              <a:gd name="connsiteY342" fmla="*/ 2589351 h 5941133"/>
              <a:gd name="connsiteX343" fmla="*/ 1283351 w 9117690"/>
              <a:gd name="connsiteY343" fmla="*/ 2460324 h 5941133"/>
              <a:gd name="connsiteX344" fmla="*/ 1283351 w 9117690"/>
              <a:gd name="connsiteY344" fmla="*/ 2199627 h 5941133"/>
              <a:gd name="connsiteX345" fmla="*/ 1284065 w 9117690"/>
              <a:gd name="connsiteY345" fmla="*/ 2196094 h 5941133"/>
              <a:gd name="connsiteX346" fmla="*/ 1402953 w 9117690"/>
              <a:gd name="connsiteY346" fmla="*/ 2117290 h 5941133"/>
              <a:gd name="connsiteX347" fmla="*/ 1521839 w 9117690"/>
              <a:gd name="connsiteY347" fmla="*/ 2196094 h 5941133"/>
              <a:gd name="connsiteX348" fmla="*/ 1522552 w 9117690"/>
              <a:gd name="connsiteY348" fmla="*/ 2199625 h 5941133"/>
              <a:gd name="connsiteX349" fmla="*/ 1522552 w 9117690"/>
              <a:gd name="connsiteY349" fmla="*/ 2372515 h 5941133"/>
              <a:gd name="connsiteX350" fmla="*/ 1651578 w 9117690"/>
              <a:gd name="connsiteY350" fmla="*/ 2501542 h 5941133"/>
              <a:gd name="connsiteX351" fmla="*/ 1651577 w 9117690"/>
              <a:gd name="connsiteY351" fmla="*/ 2501543 h 5941133"/>
              <a:gd name="connsiteX352" fmla="*/ 1780604 w 9117690"/>
              <a:gd name="connsiteY352" fmla="*/ 2372516 h 5941133"/>
              <a:gd name="connsiteX353" fmla="*/ 1780604 w 9117690"/>
              <a:gd name="connsiteY353" fmla="*/ 2041714 h 5941133"/>
              <a:gd name="connsiteX354" fmla="*/ 1790368 w 9117690"/>
              <a:gd name="connsiteY354" fmla="*/ 1993354 h 5941133"/>
              <a:gd name="connsiteX355" fmla="*/ 1909255 w 9117690"/>
              <a:gd name="connsiteY355" fmla="*/ 1914550 h 5941133"/>
              <a:gd name="connsiteX356" fmla="*/ 2028143 w 9117690"/>
              <a:gd name="connsiteY356" fmla="*/ 1993354 h 5941133"/>
              <a:gd name="connsiteX357" fmla="*/ 2038281 w 9117690"/>
              <a:gd name="connsiteY357" fmla="*/ 2043573 h 5941133"/>
              <a:gd name="connsiteX358" fmla="*/ 2038282 w 9117690"/>
              <a:gd name="connsiteY358" fmla="*/ 2721348 h 5941133"/>
              <a:gd name="connsiteX359" fmla="*/ 2038281 w 9117690"/>
              <a:gd name="connsiteY359" fmla="*/ 4764921 h 5941133"/>
              <a:gd name="connsiteX360" fmla="*/ 2028143 w 9117690"/>
              <a:gd name="connsiteY360" fmla="*/ 4714702 h 5941133"/>
              <a:gd name="connsiteX361" fmla="*/ 1909255 w 9117690"/>
              <a:gd name="connsiteY361" fmla="*/ 4635898 h 5941133"/>
              <a:gd name="connsiteX362" fmla="*/ 1790368 w 9117690"/>
              <a:gd name="connsiteY362" fmla="*/ 4714702 h 5941133"/>
              <a:gd name="connsiteX363" fmla="*/ 1780604 w 9117690"/>
              <a:gd name="connsiteY363" fmla="*/ 4763062 h 5941133"/>
              <a:gd name="connsiteX364" fmla="*/ 1780604 w 9117690"/>
              <a:gd name="connsiteY364" fmla="*/ 5093864 h 5941133"/>
              <a:gd name="connsiteX365" fmla="*/ 1651577 w 9117690"/>
              <a:gd name="connsiteY365" fmla="*/ 5222891 h 5941133"/>
              <a:gd name="connsiteX366" fmla="*/ 1651578 w 9117690"/>
              <a:gd name="connsiteY366" fmla="*/ 5222890 h 5941133"/>
              <a:gd name="connsiteX367" fmla="*/ 1522552 w 9117690"/>
              <a:gd name="connsiteY367" fmla="*/ 5093863 h 5941133"/>
              <a:gd name="connsiteX368" fmla="*/ 1522552 w 9117690"/>
              <a:gd name="connsiteY368" fmla="*/ 4920973 h 5941133"/>
              <a:gd name="connsiteX369" fmla="*/ 1521839 w 9117690"/>
              <a:gd name="connsiteY369" fmla="*/ 4917442 h 5941133"/>
              <a:gd name="connsiteX370" fmla="*/ 1402953 w 9117690"/>
              <a:gd name="connsiteY370" fmla="*/ 4838638 h 5941133"/>
              <a:gd name="connsiteX371" fmla="*/ 1284065 w 9117690"/>
              <a:gd name="connsiteY371" fmla="*/ 4917442 h 5941133"/>
              <a:gd name="connsiteX372" fmla="*/ 1283351 w 9117690"/>
              <a:gd name="connsiteY372" fmla="*/ 4920975 h 5941133"/>
              <a:gd name="connsiteX373" fmla="*/ 1283351 w 9117690"/>
              <a:gd name="connsiteY373" fmla="*/ 5181672 h 5941133"/>
              <a:gd name="connsiteX374" fmla="*/ 1154325 w 9117690"/>
              <a:gd name="connsiteY374" fmla="*/ 5310699 h 5941133"/>
              <a:gd name="connsiteX375" fmla="*/ 1154325 w 9117690"/>
              <a:gd name="connsiteY375" fmla="*/ 5310698 h 5941133"/>
              <a:gd name="connsiteX376" fmla="*/ 1025297 w 9117690"/>
              <a:gd name="connsiteY376" fmla="*/ 5181671 h 5941133"/>
              <a:gd name="connsiteX377" fmla="*/ 1025297 w 9117690"/>
              <a:gd name="connsiteY377" fmla="*/ 2721348 h 5941133"/>
              <a:gd name="connsiteX378" fmla="*/ 1025296 w 9117690"/>
              <a:gd name="connsiteY378" fmla="*/ 5198194 h 5941133"/>
              <a:gd name="connsiteX379" fmla="*/ 1015158 w 9117690"/>
              <a:gd name="connsiteY379" fmla="*/ 5147975 h 5941133"/>
              <a:gd name="connsiteX380" fmla="*/ 896270 w 9117690"/>
              <a:gd name="connsiteY380" fmla="*/ 5069171 h 5941133"/>
              <a:gd name="connsiteX381" fmla="*/ 777383 w 9117690"/>
              <a:gd name="connsiteY381" fmla="*/ 5147975 h 5941133"/>
              <a:gd name="connsiteX382" fmla="*/ 767619 w 9117690"/>
              <a:gd name="connsiteY382" fmla="*/ 5196336 h 5941133"/>
              <a:gd name="connsiteX383" fmla="*/ 767619 w 9117690"/>
              <a:gd name="connsiteY383" fmla="*/ 5281675 h 5941133"/>
              <a:gd name="connsiteX384" fmla="*/ 638592 w 9117690"/>
              <a:gd name="connsiteY384" fmla="*/ 5410702 h 5941133"/>
              <a:gd name="connsiteX385" fmla="*/ 638593 w 9117690"/>
              <a:gd name="connsiteY385" fmla="*/ 5410701 h 5941133"/>
              <a:gd name="connsiteX386" fmla="*/ 509566 w 9117690"/>
              <a:gd name="connsiteY386" fmla="*/ 5281674 h 5941133"/>
              <a:gd name="connsiteX387" fmla="*/ 509566 w 9117690"/>
              <a:gd name="connsiteY387" fmla="*/ 2721348 h 5941133"/>
              <a:gd name="connsiteX388" fmla="*/ 509565 w 9117690"/>
              <a:gd name="connsiteY388" fmla="*/ 4687654 h 5941133"/>
              <a:gd name="connsiteX389" fmla="*/ 499427 w 9117690"/>
              <a:gd name="connsiteY389" fmla="*/ 4637435 h 5941133"/>
              <a:gd name="connsiteX390" fmla="*/ 380539 w 9117690"/>
              <a:gd name="connsiteY390" fmla="*/ 4558631 h 5941133"/>
              <a:gd name="connsiteX391" fmla="*/ 261652 w 9117690"/>
              <a:gd name="connsiteY391" fmla="*/ 4637435 h 5941133"/>
              <a:gd name="connsiteX392" fmla="*/ 258054 w 9117690"/>
              <a:gd name="connsiteY392" fmla="*/ 4655254 h 5941133"/>
              <a:gd name="connsiteX393" fmla="*/ 258054 w 9117690"/>
              <a:gd name="connsiteY393" fmla="*/ 4744172 h 5941133"/>
              <a:gd name="connsiteX394" fmla="*/ 129027 w 9117690"/>
              <a:gd name="connsiteY394" fmla="*/ 4873199 h 5941133"/>
              <a:gd name="connsiteX395" fmla="*/ 129028 w 9117690"/>
              <a:gd name="connsiteY395" fmla="*/ 4873198 h 5941133"/>
              <a:gd name="connsiteX396" fmla="*/ 1 w 9117690"/>
              <a:gd name="connsiteY396" fmla="*/ 4744171 h 5941133"/>
              <a:gd name="connsiteX397" fmla="*/ 1 w 9117690"/>
              <a:gd name="connsiteY397" fmla="*/ 2721348 h 5941133"/>
              <a:gd name="connsiteX398" fmla="*/ 0 w 9117690"/>
              <a:gd name="connsiteY398" fmla="*/ 2721348 h 5941133"/>
              <a:gd name="connsiteX399" fmla="*/ 0 w 9117690"/>
              <a:gd name="connsiteY399" fmla="*/ 0 h 5941133"/>
              <a:gd name="connsiteX0" fmla="*/ 3416214 w 9117690"/>
              <a:gd name="connsiteY0" fmla="*/ 4559601 h 5941133"/>
              <a:gd name="connsiteX1" fmla="*/ 3418663 w 9117690"/>
              <a:gd name="connsiteY1" fmla="*/ 4560435 h 5941133"/>
              <a:gd name="connsiteX2" fmla="*/ 3419057 w 9117690"/>
              <a:gd name="connsiteY2" fmla="*/ 4560469 h 5941133"/>
              <a:gd name="connsiteX3" fmla="*/ 3416214 w 9117690"/>
              <a:gd name="connsiteY3" fmla="*/ 4559601 h 5941133"/>
              <a:gd name="connsiteX4" fmla="*/ 3416214 w 9117690"/>
              <a:gd name="connsiteY4" fmla="*/ 1838253 h 5941133"/>
              <a:gd name="connsiteX5" fmla="*/ 3419057 w 9117690"/>
              <a:gd name="connsiteY5" fmla="*/ 1839121 h 5941133"/>
              <a:gd name="connsiteX6" fmla="*/ 3418663 w 9117690"/>
              <a:gd name="connsiteY6" fmla="*/ 1839087 h 5941133"/>
              <a:gd name="connsiteX7" fmla="*/ 3416214 w 9117690"/>
              <a:gd name="connsiteY7" fmla="*/ 1838253 h 5941133"/>
              <a:gd name="connsiteX8" fmla="*/ 2554389 w 9117690"/>
              <a:gd name="connsiteY8" fmla="*/ 2293282 h 5941133"/>
              <a:gd name="connsiteX9" fmla="*/ 2554391 w 9117690"/>
              <a:gd name="connsiteY9" fmla="*/ 2318411 h 5941133"/>
              <a:gd name="connsiteX10" fmla="*/ 2683417 w 9117690"/>
              <a:gd name="connsiteY10" fmla="*/ 2447438 h 5941133"/>
              <a:gd name="connsiteX11" fmla="*/ 2683416 w 9117690"/>
              <a:gd name="connsiteY11" fmla="*/ 2447439 h 5941133"/>
              <a:gd name="connsiteX12" fmla="*/ 2812443 w 9117690"/>
              <a:gd name="connsiteY12" fmla="*/ 2318412 h 5941133"/>
              <a:gd name="connsiteX13" fmla="*/ 2812443 w 9117690"/>
              <a:gd name="connsiteY13" fmla="*/ 1810690 h 5941133"/>
              <a:gd name="connsiteX14" fmla="*/ 2814899 w 9117690"/>
              <a:gd name="connsiteY14" fmla="*/ 1798530 h 5941133"/>
              <a:gd name="connsiteX15" fmla="*/ 2933786 w 9117690"/>
              <a:gd name="connsiteY15" fmla="*/ 1719726 h 5941133"/>
              <a:gd name="connsiteX16" fmla="*/ 3033349 w 9117690"/>
              <a:gd name="connsiteY16" fmla="*/ 1766680 h 5941133"/>
              <a:gd name="connsiteX17" fmla="*/ 3049366 w 9117690"/>
              <a:gd name="connsiteY17" fmla="*/ 1793079 h 5941133"/>
              <a:gd name="connsiteX18" fmla="*/ 3049366 w 9117690"/>
              <a:gd name="connsiteY18" fmla="*/ 2445224 h 5941133"/>
              <a:gd name="connsiteX19" fmla="*/ 3178393 w 9117690"/>
              <a:gd name="connsiteY19" fmla="*/ 2574251 h 5941133"/>
              <a:gd name="connsiteX20" fmla="*/ 3178392 w 9117690"/>
              <a:gd name="connsiteY20" fmla="*/ 2574250 h 5941133"/>
              <a:gd name="connsiteX21" fmla="*/ 3307419 w 9117690"/>
              <a:gd name="connsiteY21" fmla="*/ 2445223 h 5941133"/>
              <a:gd name="connsiteX22" fmla="*/ 3307419 w 9117690"/>
              <a:gd name="connsiteY22" fmla="*/ 1978054 h 5941133"/>
              <a:gd name="connsiteX23" fmla="*/ 3315620 w 9117690"/>
              <a:gd name="connsiteY23" fmla="*/ 1931583 h 5941133"/>
              <a:gd name="connsiteX24" fmla="*/ 3415349 w 9117690"/>
              <a:gd name="connsiteY24" fmla="*/ 1845634 h 5941133"/>
              <a:gd name="connsiteX25" fmla="*/ 3438829 w 9117690"/>
              <a:gd name="connsiteY25" fmla="*/ 1843267 h 5941133"/>
              <a:gd name="connsiteX26" fmla="*/ 3438829 w 9117690"/>
              <a:gd name="connsiteY26" fmla="*/ 1841901 h 5941133"/>
              <a:gd name="connsiteX27" fmla="*/ 3482629 w 9117690"/>
              <a:gd name="connsiteY27" fmla="*/ 1833059 h 5941133"/>
              <a:gd name="connsiteX28" fmla="*/ 3561433 w 9117690"/>
              <a:gd name="connsiteY28" fmla="*/ 1714171 h 5941133"/>
              <a:gd name="connsiteX29" fmla="*/ 3561433 w 9117690"/>
              <a:gd name="connsiteY29" fmla="*/ 1459030 h 5941133"/>
              <a:gd name="connsiteX30" fmla="*/ 3561920 w 9117690"/>
              <a:gd name="connsiteY30" fmla="*/ 1456620 h 5941133"/>
              <a:gd name="connsiteX31" fmla="*/ 3680807 w 9117690"/>
              <a:gd name="connsiteY31" fmla="*/ 1377816 h 5941133"/>
              <a:gd name="connsiteX32" fmla="*/ 3799694 w 9117690"/>
              <a:gd name="connsiteY32" fmla="*/ 1456620 h 5941133"/>
              <a:gd name="connsiteX33" fmla="*/ 3808082 w 9117690"/>
              <a:gd name="connsiteY33" fmla="*/ 1498170 h 5941133"/>
              <a:gd name="connsiteX34" fmla="*/ 3808082 w 9117690"/>
              <a:gd name="connsiteY34" fmla="*/ 1990915 h 5941133"/>
              <a:gd name="connsiteX35" fmla="*/ 3937109 w 9117690"/>
              <a:gd name="connsiteY35" fmla="*/ 2119942 h 5941133"/>
              <a:gd name="connsiteX36" fmla="*/ 3937109 w 9117690"/>
              <a:gd name="connsiteY36" fmla="*/ 2119943 h 5941133"/>
              <a:gd name="connsiteX37" fmla="*/ 4066135 w 9117690"/>
              <a:gd name="connsiteY37" fmla="*/ 1990916 h 5941133"/>
              <a:gd name="connsiteX38" fmla="*/ 4066135 w 9117690"/>
              <a:gd name="connsiteY38" fmla="*/ 1833147 h 5941133"/>
              <a:gd name="connsiteX39" fmla="*/ 4087274 w 9117690"/>
              <a:gd name="connsiteY39" fmla="*/ 1796301 h 5941133"/>
              <a:gd name="connsiteX40" fmla="*/ 4164338 w 9117690"/>
              <a:gd name="connsiteY40" fmla="*/ 1749857 h 5941133"/>
              <a:gd name="connsiteX41" fmla="*/ 4187818 w 9117690"/>
              <a:gd name="connsiteY41" fmla="*/ 1747490 h 5941133"/>
              <a:gd name="connsiteX42" fmla="*/ 4187818 w 9117690"/>
              <a:gd name="connsiteY42" fmla="*/ 1746752 h 5941133"/>
              <a:gd name="connsiteX43" fmla="*/ 4235886 w 9117690"/>
              <a:gd name="connsiteY43" fmla="*/ 1737048 h 5941133"/>
              <a:gd name="connsiteX44" fmla="*/ 4314689 w 9117690"/>
              <a:gd name="connsiteY44" fmla="*/ 1618160 h 5941133"/>
              <a:gd name="connsiteX45" fmla="*/ 4314689 w 9117690"/>
              <a:gd name="connsiteY45" fmla="*/ 1482548 h 5941133"/>
              <a:gd name="connsiteX46" fmla="*/ 4335596 w 9117690"/>
              <a:gd name="connsiteY46" fmla="*/ 1446105 h 5941133"/>
              <a:gd name="connsiteX47" fmla="*/ 4412661 w 9117690"/>
              <a:gd name="connsiteY47" fmla="*/ 1399661 h 5941133"/>
              <a:gd name="connsiteX48" fmla="*/ 4436141 w 9117690"/>
              <a:gd name="connsiteY48" fmla="*/ 1397294 h 5941133"/>
              <a:gd name="connsiteX49" fmla="*/ 4436141 w 9117690"/>
              <a:gd name="connsiteY49" fmla="*/ 1396556 h 5941133"/>
              <a:gd name="connsiteX50" fmla="*/ 4484211 w 9117690"/>
              <a:gd name="connsiteY50" fmla="*/ 1386852 h 5941133"/>
              <a:gd name="connsiteX51" fmla="*/ 4563014 w 9117690"/>
              <a:gd name="connsiteY51" fmla="*/ 1267964 h 5941133"/>
              <a:gd name="connsiteX52" fmla="*/ 4563130 w 9117690"/>
              <a:gd name="connsiteY52" fmla="*/ 964211 h 5941133"/>
              <a:gd name="connsiteX53" fmla="*/ 4692157 w 9117690"/>
              <a:gd name="connsiteY53" fmla="*/ 835184 h 5941133"/>
              <a:gd name="connsiteX54" fmla="*/ 4811044 w 9117690"/>
              <a:gd name="connsiteY54" fmla="*/ 913988 h 5941133"/>
              <a:gd name="connsiteX55" fmla="*/ 4819433 w 9117690"/>
              <a:gd name="connsiteY55" fmla="*/ 955537 h 5941133"/>
              <a:gd name="connsiteX56" fmla="*/ 4819433 w 9117690"/>
              <a:gd name="connsiteY56" fmla="*/ 1331913 h 5941133"/>
              <a:gd name="connsiteX57" fmla="*/ 4898236 w 9117690"/>
              <a:gd name="connsiteY57" fmla="*/ 1450801 h 5941133"/>
              <a:gd name="connsiteX58" fmla="*/ 4946306 w 9117690"/>
              <a:gd name="connsiteY58" fmla="*/ 1460505 h 5941133"/>
              <a:gd name="connsiteX59" fmla="*/ 4946306 w 9117690"/>
              <a:gd name="connsiteY59" fmla="*/ 1461243 h 5941133"/>
              <a:gd name="connsiteX60" fmla="*/ 4969786 w 9117690"/>
              <a:gd name="connsiteY60" fmla="*/ 1463610 h 5941133"/>
              <a:gd name="connsiteX61" fmla="*/ 5069515 w 9117690"/>
              <a:gd name="connsiteY61" fmla="*/ 1549559 h 5941133"/>
              <a:gd name="connsiteX62" fmla="*/ 5071719 w 9117690"/>
              <a:gd name="connsiteY62" fmla="*/ 1562049 h 5941133"/>
              <a:gd name="connsiteX63" fmla="*/ 5071719 w 9117690"/>
              <a:gd name="connsiteY63" fmla="*/ 1927303 h 5941133"/>
              <a:gd name="connsiteX64" fmla="*/ 5200746 w 9117690"/>
              <a:gd name="connsiteY64" fmla="*/ 2056330 h 5941133"/>
              <a:gd name="connsiteX65" fmla="*/ 5200745 w 9117690"/>
              <a:gd name="connsiteY65" fmla="*/ 2056331 h 5941133"/>
              <a:gd name="connsiteX66" fmla="*/ 5329772 w 9117690"/>
              <a:gd name="connsiteY66" fmla="*/ 1927304 h 5941133"/>
              <a:gd name="connsiteX67" fmla="*/ 5329772 w 9117690"/>
              <a:gd name="connsiteY67" fmla="*/ 1793396 h 5941133"/>
              <a:gd name="connsiteX68" fmla="*/ 5331976 w 9117690"/>
              <a:gd name="connsiteY68" fmla="*/ 1780906 h 5941133"/>
              <a:gd name="connsiteX69" fmla="*/ 5431705 w 9117690"/>
              <a:gd name="connsiteY69" fmla="*/ 1694957 h 5941133"/>
              <a:gd name="connsiteX70" fmla="*/ 5455185 w 9117690"/>
              <a:gd name="connsiteY70" fmla="*/ 1692590 h 5941133"/>
              <a:gd name="connsiteX71" fmla="*/ 5455185 w 9117690"/>
              <a:gd name="connsiteY71" fmla="*/ 1691852 h 5941133"/>
              <a:gd name="connsiteX72" fmla="*/ 5503255 w 9117690"/>
              <a:gd name="connsiteY72" fmla="*/ 1682148 h 5941133"/>
              <a:gd name="connsiteX73" fmla="*/ 5582058 w 9117690"/>
              <a:gd name="connsiteY73" fmla="*/ 1563260 h 5941133"/>
              <a:gd name="connsiteX74" fmla="*/ 5582058 w 9117690"/>
              <a:gd name="connsiteY74" fmla="*/ 1409856 h 5941133"/>
              <a:gd name="connsiteX75" fmla="*/ 5584247 w 9117690"/>
              <a:gd name="connsiteY75" fmla="*/ 1399012 h 5941133"/>
              <a:gd name="connsiteX76" fmla="*/ 5703135 w 9117690"/>
              <a:gd name="connsiteY76" fmla="*/ 1320208 h 5941133"/>
              <a:gd name="connsiteX77" fmla="*/ 5822022 w 9117690"/>
              <a:gd name="connsiteY77" fmla="*/ 1399012 h 5941133"/>
              <a:gd name="connsiteX78" fmla="*/ 5830411 w 9117690"/>
              <a:gd name="connsiteY78" fmla="*/ 1440562 h 5941133"/>
              <a:gd name="connsiteX79" fmla="*/ 5830411 w 9117690"/>
              <a:gd name="connsiteY79" fmla="*/ 1554546 h 5941133"/>
              <a:gd name="connsiteX80" fmla="*/ 5909214 w 9117690"/>
              <a:gd name="connsiteY80" fmla="*/ 1673434 h 5941133"/>
              <a:gd name="connsiteX81" fmla="*/ 5957284 w 9117690"/>
              <a:gd name="connsiteY81" fmla="*/ 1683138 h 5941133"/>
              <a:gd name="connsiteX82" fmla="*/ 5957284 w 9117690"/>
              <a:gd name="connsiteY82" fmla="*/ 1683876 h 5941133"/>
              <a:gd name="connsiteX83" fmla="*/ 5980764 w 9117690"/>
              <a:gd name="connsiteY83" fmla="*/ 1686243 h 5941133"/>
              <a:gd name="connsiteX84" fmla="*/ 6057828 w 9117690"/>
              <a:gd name="connsiteY84" fmla="*/ 1732687 h 5941133"/>
              <a:gd name="connsiteX85" fmla="*/ 6076498 w 9117690"/>
              <a:gd name="connsiteY85" fmla="*/ 1765229 h 5941133"/>
              <a:gd name="connsiteX86" fmla="*/ 6076498 w 9117690"/>
              <a:gd name="connsiteY86" fmla="*/ 1811967 h 5941133"/>
              <a:gd name="connsiteX87" fmla="*/ 6205525 w 9117690"/>
              <a:gd name="connsiteY87" fmla="*/ 1940994 h 5941133"/>
              <a:gd name="connsiteX88" fmla="*/ 6205524 w 9117690"/>
              <a:gd name="connsiteY88" fmla="*/ 1940995 h 5941133"/>
              <a:gd name="connsiteX89" fmla="*/ 6334551 w 9117690"/>
              <a:gd name="connsiteY89" fmla="*/ 1811968 h 5941133"/>
              <a:gd name="connsiteX90" fmla="*/ 6334551 w 9117690"/>
              <a:gd name="connsiteY90" fmla="*/ 1503022 h 5941133"/>
              <a:gd name="connsiteX91" fmla="*/ 6338149 w 9117690"/>
              <a:gd name="connsiteY91" fmla="*/ 1485203 h 5941133"/>
              <a:gd name="connsiteX92" fmla="*/ 6457036 w 9117690"/>
              <a:gd name="connsiteY92" fmla="*/ 1406399 h 5941133"/>
              <a:gd name="connsiteX93" fmla="*/ 6575924 w 9117690"/>
              <a:gd name="connsiteY93" fmla="*/ 1485203 h 5941133"/>
              <a:gd name="connsiteX94" fmla="*/ 6586062 w 9117690"/>
              <a:gd name="connsiteY94" fmla="*/ 1535422 h 5941133"/>
              <a:gd name="connsiteX95" fmla="*/ 6586063 w 9117690"/>
              <a:gd name="connsiteY95" fmla="*/ 2432384 h 5941133"/>
              <a:gd name="connsiteX96" fmla="*/ 6715090 w 9117690"/>
              <a:gd name="connsiteY96" fmla="*/ 2561411 h 5941133"/>
              <a:gd name="connsiteX97" fmla="*/ 6715089 w 9117690"/>
              <a:gd name="connsiteY97" fmla="*/ 2561412 h 5941133"/>
              <a:gd name="connsiteX98" fmla="*/ 6844116 w 9117690"/>
              <a:gd name="connsiteY98" fmla="*/ 2432385 h 5941133"/>
              <a:gd name="connsiteX99" fmla="*/ 6844116 w 9117690"/>
              <a:gd name="connsiteY99" fmla="*/ 1845983 h 5941133"/>
              <a:gd name="connsiteX100" fmla="*/ 6853880 w 9117690"/>
              <a:gd name="connsiteY100" fmla="*/ 1797623 h 5941133"/>
              <a:gd name="connsiteX101" fmla="*/ 6972767 w 9117690"/>
              <a:gd name="connsiteY101" fmla="*/ 1718819 h 5941133"/>
              <a:gd name="connsiteX102" fmla="*/ 7091655 w 9117690"/>
              <a:gd name="connsiteY102" fmla="*/ 1797623 h 5941133"/>
              <a:gd name="connsiteX103" fmla="*/ 7101793 w 9117690"/>
              <a:gd name="connsiteY103" fmla="*/ 1847842 h 5941133"/>
              <a:gd name="connsiteX104" fmla="*/ 7101794 w 9117690"/>
              <a:gd name="connsiteY104" fmla="*/ 1831319 h 5941133"/>
              <a:gd name="connsiteX105" fmla="*/ 7230821 w 9117690"/>
              <a:gd name="connsiteY105" fmla="*/ 1960346 h 5941133"/>
              <a:gd name="connsiteX106" fmla="*/ 7230820 w 9117690"/>
              <a:gd name="connsiteY106" fmla="*/ 1960347 h 5941133"/>
              <a:gd name="connsiteX107" fmla="*/ 7359847 w 9117690"/>
              <a:gd name="connsiteY107" fmla="*/ 1831320 h 5941133"/>
              <a:gd name="connsiteX108" fmla="*/ 7359847 w 9117690"/>
              <a:gd name="connsiteY108" fmla="*/ 1726679 h 5941133"/>
              <a:gd name="connsiteX109" fmla="*/ 7360099 w 9117690"/>
              <a:gd name="connsiteY109" fmla="*/ 1725250 h 5941133"/>
              <a:gd name="connsiteX110" fmla="*/ 7459828 w 9117690"/>
              <a:gd name="connsiteY110" fmla="*/ 1639301 h 5941133"/>
              <a:gd name="connsiteX111" fmla="*/ 7483308 w 9117690"/>
              <a:gd name="connsiteY111" fmla="*/ 1636934 h 5941133"/>
              <a:gd name="connsiteX112" fmla="*/ 7483308 w 9117690"/>
              <a:gd name="connsiteY112" fmla="*/ 1636196 h 5941133"/>
              <a:gd name="connsiteX113" fmla="*/ 7531378 w 9117690"/>
              <a:gd name="connsiteY113" fmla="*/ 1626492 h 5941133"/>
              <a:gd name="connsiteX114" fmla="*/ 7610181 w 9117690"/>
              <a:gd name="connsiteY114" fmla="*/ 1507604 h 5941133"/>
              <a:gd name="connsiteX115" fmla="*/ 7610181 w 9117690"/>
              <a:gd name="connsiteY115" fmla="*/ 1266735 h 5941133"/>
              <a:gd name="connsiteX116" fmla="*/ 7612370 w 9117690"/>
              <a:gd name="connsiteY116" fmla="*/ 1255890 h 5941133"/>
              <a:gd name="connsiteX117" fmla="*/ 7731258 w 9117690"/>
              <a:gd name="connsiteY117" fmla="*/ 1177086 h 5941133"/>
              <a:gd name="connsiteX118" fmla="*/ 7850145 w 9117690"/>
              <a:gd name="connsiteY118" fmla="*/ 1255890 h 5941133"/>
              <a:gd name="connsiteX119" fmla="*/ 7858534 w 9117690"/>
              <a:gd name="connsiteY119" fmla="*/ 1297440 h 5941133"/>
              <a:gd name="connsiteX120" fmla="*/ 7858534 w 9117690"/>
              <a:gd name="connsiteY120" fmla="*/ 1387570 h 5941133"/>
              <a:gd name="connsiteX121" fmla="*/ 7937337 w 9117690"/>
              <a:gd name="connsiteY121" fmla="*/ 1506458 h 5941133"/>
              <a:gd name="connsiteX122" fmla="*/ 7985407 w 9117690"/>
              <a:gd name="connsiteY122" fmla="*/ 1516162 h 5941133"/>
              <a:gd name="connsiteX123" fmla="*/ 7985407 w 9117690"/>
              <a:gd name="connsiteY123" fmla="*/ 1516900 h 5941133"/>
              <a:gd name="connsiteX124" fmla="*/ 8008887 w 9117690"/>
              <a:gd name="connsiteY124" fmla="*/ 1519267 h 5941133"/>
              <a:gd name="connsiteX125" fmla="*/ 8108616 w 9117690"/>
              <a:gd name="connsiteY125" fmla="*/ 1605216 h 5941133"/>
              <a:gd name="connsiteX126" fmla="*/ 8110619 w 9117690"/>
              <a:gd name="connsiteY126" fmla="*/ 1616566 h 5941133"/>
              <a:gd name="connsiteX127" fmla="*/ 8110619 w 9117690"/>
              <a:gd name="connsiteY127" fmla="*/ 1896586 h 5941133"/>
              <a:gd name="connsiteX128" fmla="*/ 8239646 w 9117690"/>
              <a:gd name="connsiteY128" fmla="*/ 2025613 h 5941133"/>
              <a:gd name="connsiteX129" fmla="*/ 8239645 w 9117690"/>
              <a:gd name="connsiteY129" fmla="*/ 2025614 h 5941133"/>
              <a:gd name="connsiteX130" fmla="*/ 8368672 w 9117690"/>
              <a:gd name="connsiteY130" fmla="*/ 1896587 h 5941133"/>
              <a:gd name="connsiteX131" fmla="*/ 8368672 w 9117690"/>
              <a:gd name="connsiteY131" fmla="*/ 1628262 h 5941133"/>
              <a:gd name="connsiteX132" fmla="*/ 8368923 w 9117690"/>
              <a:gd name="connsiteY132" fmla="*/ 1626839 h 5941133"/>
              <a:gd name="connsiteX133" fmla="*/ 8468652 w 9117690"/>
              <a:gd name="connsiteY133" fmla="*/ 1540890 h 5941133"/>
              <a:gd name="connsiteX134" fmla="*/ 8492132 w 9117690"/>
              <a:gd name="connsiteY134" fmla="*/ 1538523 h 5941133"/>
              <a:gd name="connsiteX135" fmla="*/ 8492132 w 9117690"/>
              <a:gd name="connsiteY135" fmla="*/ 1537785 h 5941133"/>
              <a:gd name="connsiteX136" fmla="*/ 8540202 w 9117690"/>
              <a:gd name="connsiteY136" fmla="*/ 1528081 h 5941133"/>
              <a:gd name="connsiteX137" fmla="*/ 8619005 w 9117690"/>
              <a:gd name="connsiteY137" fmla="*/ 1409193 h 5941133"/>
              <a:gd name="connsiteX138" fmla="*/ 8619005 w 9117690"/>
              <a:gd name="connsiteY138" fmla="*/ 849400 h 5941133"/>
              <a:gd name="connsiteX139" fmla="*/ 8619025 w 9117690"/>
              <a:gd name="connsiteY139" fmla="*/ 849287 h 5941133"/>
              <a:gd name="connsiteX140" fmla="*/ 8718754 w 9117690"/>
              <a:gd name="connsiteY140" fmla="*/ 763338 h 5941133"/>
              <a:gd name="connsiteX141" fmla="*/ 8742234 w 9117690"/>
              <a:gd name="connsiteY141" fmla="*/ 760971 h 5941133"/>
              <a:gd name="connsiteX142" fmla="*/ 8742234 w 9117690"/>
              <a:gd name="connsiteY142" fmla="*/ 760233 h 5941133"/>
              <a:gd name="connsiteX143" fmla="*/ 8790304 w 9117690"/>
              <a:gd name="connsiteY143" fmla="*/ 750529 h 5941133"/>
              <a:gd name="connsiteX144" fmla="*/ 8869107 w 9117690"/>
              <a:gd name="connsiteY144" fmla="*/ 631641 h 5941133"/>
              <a:gd name="connsiteX145" fmla="*/ 8869107 w 9117690"/>
              <a:gd name="connsiteY145" fmla="*/ 568327 h 5941133"/>
              <a:gd name="connsiteX146" fmla="*/ 8890272 w 9117690"/>
              <a:gd name="connsiteY146" fmla="*/ 531436 h 5941133"/>
              <a:gd name="connsiteX147" fmla="*/ 8967336 w 9117690"/>
              <a:gd name="connsiteY147" fmla="*/ 484992 h 5941133"/>
              <a:gd name="connsiteX148" fmla="*/ 8990816 w 9117690"/>
              <a:gd name="connsiteY148" fmla="*/ 482625 h 5941133"/>
              <a:gd name="connsiteX149" fmla="*/ 8990816 w 9117690"/>
              <a:gd name="connsiteY149" fmla="*/ 481887 h 5941133"/>
              <a:gd name="connsiteX150" fmla="*/ 9038886 w 9117690"/>
              <a:gd name="connsiteY150" fmla="*/ 472183 h 5941133"/>
              <a:gd name="connsiteX151" fmla="*/ 9117689 w 9117690"/>
              <a:gd name="connsiteY151" fmla="*/ 353297 h 5941133"/>
              <a:gd name="connsiteX152" fmla="*/ 9117689 w 9117690"/>
              <a:gd name="connsiteY152" fmla="*/ 556639 h 5941133"/>
              <a:gd name="connsiteX153" fmla="*/ 9117690 w 9117690"/>
              <a:gd name="connsiteY153" fmla="*/ 556644 h 5941133"/>
              <a:gd name="connsiteX154" fmla="*/ 9117689 w 9117690"/>
              <a:gd name="connsiteY154" fmla="*/ 3074645 h 5941133"/>
              <a:gd name="connsiteX155" fmla="*/ 9038886 w 9117690"/>
              <a:gd name="connsiteY155" fmla="*/ 3193531 h 5941133"/>
              <a:gd name="connsiteX156" fmla="*/ 8990816 w 9117690"/>
              <a:gd name="connsiteY156" fmla="*/ 3203235 h 5941133"/>
              <a:gd name="connsiteX157" fmla="*/ 8990816 w 9117690"/>
              <a:gd name="connsiteY157" fmla="*/ 3203973 h 5941133"/>
              <a:gd name="connsiteX158" fmla="*/ 8967336 w 9117690"/>
              <a:gd name="connsiteY158" fmla="*/ 3206340 h 5941133"/>
              <a:gd name="connsiteX159" fmla="*/ 8890272 w 9117690"/>
              <a:gd name="connsiteY159" fmla="*/ 3252784 h 5941133"/>
              <a:gd name="connsiteX160" fmla="*/ 8869107 w 9117690"/>
              <a:gd name="connsiteY160" fmla="*/ 3289675 h 5941133"/>
              <a:gd name="connsiteX161" fmla="*/ 8869107 w 9117690"/>
              <a:gd name="connsiteY161" fmla="*/ 3352989 h 5941133"/>
              <a:gd name="connsiteX162" fmla="*/ 8790304 w 9117690"/>
              <a:gd name="connsiteY162" fmla="*/ 3471877 h 5941133"/>
              <a:gd name="connsiteX163" fmla="*/ 8742234 w 9117690"/>
              <a:gd name="connsiteY163" fmla="*/ 3481581 h 5941133"/>
              <a:gd name="connsiteX164" fmla="*/ 8742234 w 9117690"/>
              <a:gd name="connsiteY164" fmla="*/ 3482319 h 5941133"/>
              <a:gd name="connsiteX165" fmla="*/ 8718754 w 9117690"/>
              <a:gd name="connsiteY165" fmla="*/ 3484686 h 5941133"/>
              <a:gd name="connsiteX166" fmla="*/ 8619025 w 9117690"/>
              <a:gd name="connsiteY166" fmla="*/ 3570635 h 5941133"/>
              <a:gd name="connsiteX167" fmla="*/ 8619005 w 9117690"/>
              <a:gd name="connsiteY167" fmla="*/ 3570748 h 5941133"/>
              <a:gd name="connsiteX168" fmla="*/ 8619005 w 9117690"/>
              <a:gd name="connsiteY168" fmla="*/ 4130541 h 5941133"/>
              <a:gd name="connsiteX169" fmla="*/ 8540202 w 9117690"/>
              <a:gd name="connsiteY169" fmla="*/ 4249429 h 5941133"/>
              <a:gd name="connsiteX170" fmla="*/ 8492132 w 9117690"/>
              <a:gd name="connsiteY170" fmla="*/ 4259133 h 5941133"/>
              <a:gd name="connsiteX171" fmla="*/ 8492132 w 9117690"/>
              <a:gd name="connsiteY171" fmla="*/ 4259871 h 5941133"/>
              <a:gd name="connsiteX172" fmla="*/ 8468652 w 9117690"/>
              <a:gd name="connsiteY172" fmla="*/ 4262238 h 5941133"/>
              <a:gd name="connsiteX173" fmla="*/ 8368923 w 9117690"/>
              <a:gd name="connsiteY173" fmla="*/ 4348187 h 5941133"/>
              <a:gd name="connsiteX174" fmla="*/ 8368672 w 9117690"/>
              <a:gd name="connsiteY174" fmla="*/ 4349610 h 5941133"/>
              <a:gd name="connsiteX175" fmla="*/ 8368672 w 9117690"/>
              <a:gd name="connsiteY175" fmla="*/ 4617935 h 5941133"/>
              <a:gd name="connsiteX176" fmla="*/ 8239645 w 9117690"/>
              <a:gd name="connsiteY176" fmla="*/ 4746962 h 5941133"/>
              <a:gd name="connsiteX177" fmla="*/ 8239646 w 9117690"/>
              <a:gd name="connsiteY177" fmla="*/ 4746961 h 5941133"/>
              <a:gd name="connsiteX178" fmla="*/ 8110619 w 9117690"/>
              <a:gd name="connsiteY178" fmla="*/ 4617934 h 5941133"/>
              <a:gd name="connsiteX179" fmla="*/ 8110619 w 9117690"/>
              <a:gd name="connsiteY179" fmla="*/ 4337914 h 5941133"/>
              <a:gd name="connsiteX180" fmla="*/ 8108616 w 9117690"/>
              <a:gd name="connsiteY180" fmla="*/ 4326564 h 5941133"/>
              <a:gd name="connsiteX181" fmla="*/ 8008887 w 9117690"/>
              <a:gd name="connsiteY181" fmla="*/ 4240615 h 5941133"/>
              <a:gd name="connsiteX182" fmla="*/ 7985407 w 9117690"/>
              <a:gd name="connsiteY182" fmla="*/ 4238248 h 5941133"/>
              <a:gd name="connsiteX183" fmla="*/ 7985407 w 9117690"/>
              <a:gd name="connsiteY183" fmla="*/ 4237510 h 5941133"/>
              <a:gd name="connsiteX184" fmla="*/ 7937337 w 9117690"/>
              <a:gd name="connsiteY184" fmla="*/ 4227806 h 5941133"/>
              <a:gd name="connsiteX185" fmla="*/ 7858534 w 9117690"/>
              <a:gd name="connsiteY185" fmla="*/ 4108918 h 5941133"/>
              <a:gd name="connsiteX186" fmla="*/ 7858534 w 9117690"/>
              <a:gd name="connsiteY186" fmla="*/ 4018788 h 5941133"/>
              <a:gd name="connsiteX187" fmla="*/ 7850145 w 9117690"/>
              <a:gd name="connsiteY187" fmla="*/ 3977238 h 5941133"/>
              <a:gd name="connsiteX188" fmla="*/ 7731258 w 9117690"/>
              <a:gd name="connsiteY188" fmla="*/ 3898434 h 5941133"/>
              <a:gd name="connsiteX189" fmla="*/ 7612370 w 9117690"/>
              <a:gd name="connsiteY189" fmla="*/ 3977238 h 5941133"/>
              <a:gd name="connsiteX190" fmla="*/ 7610181 w 9117690"/>
              <a:gd name="connsiteY190" fmla="*/ 3988083 h 5941133"/>
              <a:gd name="connsiteX191" fmla="*/ 7610181 w 9117690"/>
              <a:gd name="connsiteY191" fmla="*/ 4228952 h 5941133"/>
              <a:gd name="connsiteX192" fmla="*/ 7531378 w 9117690"/>
              <a:gd name="connsiteY192" fmla="*/ 4347840 h 5941133"/>
              <a:gd name="connsiteX193" fmla="*/ 7483308 w 9117690"/>
              <a:gd name="connsiteY193" fmla="*/ 4357544 h 5941133"/>
              <a:gd name="connsiteX194" fmla="*/ 7483308 w 9117690"/>
              <a:gd name="connsiteY194" fmla="*/ 4358282 h 5941133"/>
              <a:gd name="connsiteX195" fmla="*/ 7459828 w 9117690"/>
              <a:gd name="connsiteY195" fmla="*/ 4360649 h 5941133"/>
              <a:gd name="connsiteX196" fmla="*/ 7360099 w 9117690"/>
              <a:gd name="connsiteY196" fmla="*/ 4446598 h 5941133"/>
              <a:gd name="connsiteX197" fmla="*/ 7359847 w 9117690"/>
              <a:gd name="connsiteY197" fmla="*/ 4448027 h 5941133"/>
              <a:gd name="connsiteX198" fmla="*/ 7359847 w 9117690"/>
              <a:gd name="connsiteY198" fmla="*/ 4552668 h 5941133"/>
              <a:gd name="connsiteX199" fmla="*/ 7230820 w 9117690"/>
              <a:gd name="connsiteY199" fmla="*/ 4681695 h 5941133"/>
              <a:gd name="connsiteX200" fmla="*/ 7230821 w 9117690"/>
              <a:gd name="connsiteY200" fmla="*/ 4681694 h 5941133"/>
              <a:gd name="connsiteX201" fmla="*/ 7101794 w 9117690"/>
              <a:gd name="connsiteY201" fmla="*/ 4552667 h 5941133"/>
              <a:gd name="connsiteX202" fmla="*/ 7101794 w 9117690"/>
              <a:gd name="connsiteY202" fmla="*/ 2721348 h 5941133"/>
              <a:gd name="connsiteX203" fmla="*/ 7101793 w 9117690"/>
              <a:gd name="connsiteY203" fmla="*/ 4569190 h 5941133"/>
              <a:gd name="connsiteX204" fmla="*/ 7091655 w 9117690"/>
              <a:gd name="connsiteY204" fmla="*/ 4518971 h 5941133"/>
              <a:gd name="connsiteX205" fmla="*/ 6972767 w 9117690"/>
              <a:gd name="connsiteY205" fmla="*/ 4440167 h 5941133"/>
              <a:gd name="connsiteX206" fmla="*/ 6853880 w 9117690"/>
              <a:gd name="connsiteY206" fmla="*/ 4518971 h 5941133"/>
              <a:gd name="connsiteX207" fmla="*/ 6844116 w 9117690"/>
              <a:gd name="connsiteY207" fmla="*/ 4567331 h 5941133"/>
              <a:gd name="connsiteX208" fmla="*/ 6844116 w 9117690"/>
              <a:gd name="connsiteY208" fmla="*/ 5153733 h 5941133"/>
              <a:gd name="connsiteX209" fmla="*/ 6715089 w 9117690"/>
              <a:gd name="connsiteY209" fmla="*/ 5282760 h 5941133"/>
              <a:gd name="connsiteX210" fmla="*/ 6715090 w 9117690"/>
              <a:gd name="connsiteY210" fmla="*/ 5282759 h 5941133"/>
              <a:gd name="connsiteX211" fmla="*/ 6586063 w 9117690"/>
              <a:gd name="connsiteY211" fmla="*/ 5153732 h 5941133"/>
              <a:gd name="connsiteX212" fmla="*/ 6586063 w 9117690"/>
              <a:gd name="connsiteY212" fmla="*/ 2721348 h 5941133"/>
              <a:gd name="connsiteX213" fmla="*/ 6586062 w 9117690"/>
              <a:gd name="connsiteY213" fmla="*/ 4256770 h 5941133"/>
              <a:gd name="connsiteX214" fmla="*/ 6575924 w 9117690"/>
              <a:gd name="connsiteY214" fmla="*/ 4206551 h 5941133"/>
              <a:gd name="connsiteX215" fmla="*/ 6457036 w 9117690"/>
              <a:gd name="connsiteY215" fmla="*/ 4127747 h 5941133"/>
              <a:gd name="connsiteX216" fmla="*/ 6338149 w 9117690"/>
              <a:gd name="connsiteY216" fmla="*/ 4206551 h 5941133"/>
              <a:gd name="connsiteX217" fmla="*/ 6334551 w 9117690"/>
              <a:gd name="connsiteY217" fmla="*/ 4224370 h 5941133"/>
              <a:gd name="connsiteX218" fmla="*/ 6334551 w 9117690"/>
              <a:gd name="connsiteY218" fmla="*/ 4533316 h 5941133"/>
              <a:gd name="connsiteX219" fmla="*/ 6205524 w 9117690"/>
              <a:gd name="connsiteY219" fmla="*/ 4662343 h 5941133"/>
              <a:gd name="connsiteX220" fmla="*/ 6205525 w 9117690"/>
              <a:gd name="connsiteY220" fmla="*/ 4662342 h 5941133"/>
              <a:gd name="connsiteX221" fmla="*/ 6076498 w 9117690"/>
              <a:gd name="connsiteY221" fmla="*/ 4533315 h 5941133"/>
              <a:gd name="connsiteX222" fmla="*/ 6076498 w 9117690"/>
              <a:gd name="connsiteY222" fmla="*/ 4486577 h 5941133"/>
              <a:gd name="connsiteX223" fmla="*/ 6057828 w 9117690"/>
              <a:gd name="connsiteY223" fmla="*/ 4454035 h 5941133"/>
              <a:gd name="connsiteX224" fmla="*/ 5980764 w 9117690"/>
              <a:gd name="connsiteY224" fmla="*/ 4407591 h 5941133"/>
              <a:gd name="connsiteX225" fmla="*/ 5957284 w 9117690"/>
              <a:gd name="connsiteY225" fmla="*/ 4405224 h 5941133"/>
              <a:gd name="connsiteX226" fmla="*/ 5957284 w 9117690"/>
              <a:gd name="connsiteY226" fmla="*/ 4404486 h 5941133"/>
              <a:gd name="connsiteX227" fmla="*/ 5909214 w 9117690"/>
              <a:gd name="connsiteY227" fmla="*/ 4394782 h 5941133"/>
              <a:gd name="connsiteX228" fmla="*/ 5830411 w 9117690"/>
              <a:gd name="connsiteY228" fmla="*/ 4275894 h 5941133"/>
              <a:gd name="connsiteX229" fmla="*/ 5830411 w 9117690"/>
              <a:gd name="connsiteY229" fmla="*/ 4161910 h 5941133"/>
              <a:gd name="connsiteX230" fmla="*/ 5822022 w 9117690"/>
              <a:gd name="connsiteY230" fmla="*/ 4120360 h 5941133"/>
              <a:gd name="connsiteX231" fmla="*/ 5703135 w 9117690"/>
              <a:gd name="connsiteY231" fmla="*/ 4041556 h 5941133"/>
              <a:gd name="connsiteX232" fmla="*/ 5584247 w 9117690"/>
              <a:gd name="connsiteY232" fmla="*/ 4120360 h 5941133"/>
              <a:gd name="connsiteX233" fmla="*/ 5582058 w 9117690"/>
              <a:gd name="connsiteY233" fmla="*/ 4131204 h 5941133"/>
              <a:gd name="connsiteX234" fmla="*/ 5582058 w 9117690"/>
              <a:gd name="connsiteY234" fmla="*/ 4284608 h 5941133"/>
              <a:gd name="connsiteX235" fmla="*/ 5503255 w 9117690"/>
              <a:gd name="connsiteY235" fmla="*/ 4403496 h 5941133"/>
              <a:gd name="connsiteX236" fmla="*/ 5455185 w 9117690"/>
              <a:gd name="connsiteY236" fmla="*/ 4413200 h 5941133"/>
              <a:gd name="connsiteX237" fmla="*/ 5455185 w 9117690"/>
              <a:gd name="connsiteY237" fmla="*/ 4413938 h 5941133"/>
              <a:gd name="connsiteX238" fmla="*/ 5431705 w 9117690"/>
              <a:gd name="connsiteY238" fmla="*/ 4416305 h 5941133"/>
              <a:gd name="connsiteX239" fmla="*/ 5331976 w 9117690"/>
              <a:gd name="connsiteY239" fmla="*/ 4502254 h 5941133"/>
              <a:gd name="connsiteX240" fmla="*/ 5329772 w 9117690"/>
              <a:gd name="connsiteY240" fmla="*/ 4514744 h 5941133"/>
              <a:gd name="connsiteX241" fmla="*/ 5329772 w 9117690"/>
              <a:gd name="connsiteY241" fmla="*/ 4648652 h 5941133"/>
              <a:gd name="connsiteX242" fmla="*/ 5200745 w 9117690"/>
              <a:gd name="connsiteY242" fmla="*/ 4777679 h 5941133"/>
              <a:gd name="connsiteX243" fmla="*/ 5200746 w 9117690"/>
              <a:gd name="connsiteY243" fmla="*/ 4777678 h 5941133"/>
              <a:gd name="connsiteX244" fmla="*/ 5071719 w 9117690"/>
              <a:gd name="connsiteY244" fmla="*/ 4648651 h 5941133"/>
              <a:gd name="connsiteX245" fmla="*/ 5071719 w 9117690"/>
              <a:gd name="connsiteY245" fmla="*/ 4283397 h 5941133"/>
              <a:gd name="connsiteX246" fmla="*/ 5069515 w 9117690"/>
              <a:gd name="connsiteY246" fmla="*/ 4270907 h 5941133"/>
              <a:gd name="connsiteX247" fmla="*/ 4969786 w 9117690"/>
              <a:gd name="connsiteY247" fmla="*/ 4184958 h 5941133"/>
              <a:gd name="connsiteX248" fmla="*/ 4946306 w 9117690"/>
              <a:gd name="connsiteY248" fmla="*/ 4182591 h 5941133"/>
              <a:gd name="connsiteX249" fmla="*/ 4946306 w 9117690"/>
              <a:gd name="connsiteY249" fmla="*/ 4181853 h 5941133"/>
              <a:gd name="connsiteX250" fmla="*/ 4898236 w 9117690"/>
              <a:gd name="connsiteY250" fmla="*/ 4172149 h 5941133"/>
              <a:gd name="connsiteX251" fmla="*/ 4819433 w 9117690"/>
              <a:gd name="connsiteY251" fmla="*/ 4053261 h 5941133"/>
              <a:gd name="connsiteX252" fmla="*/ 4819433 w 9117690"/>
              <a:gd name="connsiteY252" fmla="*/ 3676885 h 5941133"/>
              <a:gd name="connsiteX253" fmla="*/ 4811044 w 9117690"/>
              <a:gd name="connsiteY253" fmla="*/ 3635336 h 5941133"/>
              <a:gd name="connsiteX254" fmla="*/ 4692157 w 9117690"/>
              <a:gd name="connsiteY254" fmla="*/ 3556532 h 5941133"/>
              <a:gd name="connsiteX255" fmla="*/ 4563130 w 9117690"/>
              <a:gd name="connsiteY255" fmla="*/ 3685559 h 5941133"/>
              <a:gd name="connsiteX256" fmla="*/ 4563130 w 9117690"/>
              <a:gd name="connsiteY256" fmla="*/ 2721348 h 5941133"/>
              <a:gd name="connsiteX257" fmla="*/ 4563015 w 9117690"/>
              <a:gd name="connsiteY257" fmla="*/ 2721348 h 5941133"/>
              <a:gd name="connsiteX258" fmla="*/ 4563014 w 9117690"/>
              <a:gd name="connsiteY258" fmla="*/ 3989312 h 5941133"/>
              <a:gd name="connsiteX259" fmla="*/ 4484211 w 9117690"/>
              <a:gd name="connsiteY259" fmla="*/ 4108200 h 5941133"/>
              <a:gd name="connsiteX260" fmla="*/ 4436141 w 9117690"/>
              <a:gd name="connsiteY260" fmla="*/ 4117904 h 5941133"/>
              <a:gd name="connsiteX261" fmla="*/ 4436141 w 9117690"/>
              <a:gd name="connsiteY261" fmla="*/ 4118642 h 5941133"/>
              <a:gd name="connsiteX262" fmla="*/ 4412661 w 9117690"/>
              <a:gd name="connsiteY262" fmla="*/ 4121009 h 5941133"/>
              <a:gd name="connsiteX263" fmla="*/ 4335596 w 9117690"/>
              <a:gd name="connsiteY263" fmla="*/ 4167453 h 5941133"/>
              <a:gd name="connsiteX264" fmla="*/ 4314689 w 9117690"/>
              <a:gd name="connsiteY264" fmla="*/ 4203896 h 5941133"/>
              <a:gd name="connsiteX265" fmla="*/ 4314689 w 9117690"/>
              <a:gd name="connsiteY265" fmla="*/ 4339508 h 5941133"/>
              <a:gd name="connsiteX266" fmla="*/ 4235886 w 9117690"/>
              <a:gd name="connsiteY266" fmla="*/ 4458396 h 5941133"/>
              <a:gd name="connsiteX267" fmla="*/ 4187818 w 9117690"/>
              <a:gd name="connsiteY267" fmla="*/ 4468100 h 5941133"/>
              <a:gd name="connsiteX268" fmla="*/ 4187818 w 9117690"/>
              <a:gd name="connsiteY268" fmla="*/ 4468838 h 5941133"/>
              <a:gd name="connsiteX269" fmla="*/ 4164338 w 9117690"/>
              <a:gd name="connsiteY269" fmla="*/ 4471205 h 5941133"/>
              <a:gd name="connsiteX270" fmla="*/ 4087274 w 9117690"/>
              <a:gd name="connsiteY270" fmla="*/ 4517649 h 5941133"/>
              <a:gd name="connsiteX271" fmla="*/ 4066135 w 9117690"/>
              <a:gd name="connsiteY271" fmla="*/ 4554495 h 5941133"/>
              <a:gd name="connsiteX272" fmla="*/ 4066135 w 9117690"/>
              <a:gd name="connsiteY272" fmla="*/ 4712264 h 5941133"/>
              <a:gd name="connsiteX273" fmla="*/ 3937109 w 9117690"/>
              <a:gd name="connsiteY273" fmla="*/ 4841291 h 5941133"/>
              <a:gd name="connsiteX274" fmla="*/ 3937109 w 9117690"/>
              <a:gd name="connsiteY274" fmla="*/ 4841290 h 5941133"/>
              <a:gd name="connsiteX275" fmla="*/ 3808082 w 9117690"/>
              <a:gd name="connsiteY275" fmla="*/ 4712263 h 5941133"/>
              <a:gd name="connsiteX276" fmla="*/ 3808082 w 9117690"/>
              <a:gd name="connsiteY276" fmla="*/ 4219518 h 5941133"/>
              <a:gd name="connsiteX277" fmla="*/ 3799694 w 9117690"/>
              <a:gd name="connsiteY277" fmla="*/ 4177968 h 5941133"/>
              <a:gd name="connsiteX278" fmla="*/ 3680807 w 9117690"/>
              <a:gd name="connsiteY278" fmla="*/ 4099164 h 5941133"/>
              <a:gd name="connsiteX279" fmla="*/ 3561920 w 9117690"/>
              <a:gd name="connsiteY279" fmla="*/ 4177968 h 5941133"/>
              <a:gd name="connsiteX280" fmla="*/ 3561433 w 9117690"/>
              <a:gd name="connsiteY280" fmla="*/ 4180378 h 5941133"/>
              <a:gd name="connsiteX281" fmla="*/ 3561433 w 9117690"/>
              <a:gd name="connsiteY281" fmla="*/ 4435519 h 5941133"/>
              <a:gd name="connsiteX282" fmla="*/ 3482629 w 9117690"/>
              <a:gd name="connsiteY282" fmla="*/ 4554407 h 5941133"/>
              <a:gd name="connsiteX283" fmla="*/ 3438829 w 9117690"/>
              <a:gd name="connsiteY283" fmla="*/ 4563249 h 5941133"/>
              <a:gd name="connsiteX284" fmla="*/ 3438829 w 9117690"/>
              <a:gd name="connsiteY284" fmla="*/ 4564615 h 5941133"/>
              <a:gd name="connsiteX285" fmla="*/ 3415349 w 9117690"/>
              <a:gd name="connsiteY285" fmla="*/ 4566982 h 5941133"/>
              <a:gd name="connsiteX286" fmla="*/ 3315620 w 9117690"/>
              <a:gd name="connsiteY286" fmla="*/ 4652931 h 5941133"/>
              <a:gd name="connsiteX287" fmla="*/ 3307419 w 9117690"/>
              <a:gd name="connsiteY287" fmla="*/ 4699402 h 5941133"/>
              <a:gd name="connsiteX288" fmla="*/ 3307419 w 9117690"/>
              <a:gd name="connsiteY288" fmla="*/ 5166571 h 5941133"/>
              <a:gd name="connsiteX289" fmla="*/ 3178392 w 9117690"/>
              <a:gd name="connsiteY289" fmla="*/ 5295598 h 5941133"/>
              <a:gd name="connsiteX290" fmla="*/ 3178393 w 9117690"/>
              <a:gd name="connsiteY290" fmla="*/ 5295599 h 5941133"/>
              <a:gd name="connsiteX291" fmla="*/ 3049366 w 9117690"/>
              <a:gd name="connsiteY291" fmla="*/ 5166572 h 5941133"/>
              <a:gd name="connsiteX292" fmla="*/ 3049366 w 9117690"/>
              <a:gd name="connsiteY292" fmla="*/ 4514427 h 5941133"/>
              <a:gd name="connsiteX293" fmla="*/ 3033349 w 9117690"/>
              <a:gd name="connsiteY293" fmla="*/ 4488028 h 5941133"/>
              <a:gd name="connsiteX294" fmla="*/ 2933786 w 9117690"/>
              <a:gd name="connsiteY294" fmla="*/ 4441074 h 5941133"/>
              <a:gd name="connsiteX295" fmla="*/ 2814899 w 9117690"/>
              <a:gd name="connsiteY295" fmla="*/ 4519878 h 5941133"/>
              <a:gd name="connsiteX296" fmla="*/ 2812443 w 9117690"/>
              <a:gd name="connsiteY296" fmla="*/ 4532038 h 5941133"/>
              <a:gd name="connsiteX297" fmla="*/ 2812443 w 9117690"/>
              <a:gd name="connsiteY297" fmla="*/ 5039760 h 5941133"/>
              <a:gd name="connsiteX298" fmla="*/ 2683416 w 9117690"/>
              <a:gd name="connsiteY298" fmla="*/ 5168787 h 5941133"/>
              <a:gd name="connsiteX299" fmla="*/ 2683417 w 9117690"/>
              <a:gd name="connsiteY299" fmla="*/ 5168786 h 5941133"/>
              <a:gd name="connsiteX300" fmla="*/ 2554391 w 9117690"/>
              <a:gd name="connsiteY300" fmla="*/ 5039759 h 5941133"/>
              <a:gd name="connsiteX301" fmla="*/ 2554391 w 9117690"/>
              <a:gd name="connsiteY301" fmla="*/ 2721348 h 5941133"/>
              <a:gd name="connsiteX302" fmla="*/ 2554390 w 9117690"/>
              <a:gd name="connsiteY302" fmla="*/ 2721348 h 5941133"/>
              <a:gd name="connsiteX303" fmla="*/ 2554389 w 9117690"/>
              <a:gd name="connsiteY303" fmla="*/ 5014630 h 5941133"/>
              <a:gd name="connsiteX304" fmla="*/ 2544250 w 9117690"/>
              <a:gd name="connsiteY304" fmla="*/ 4964412 h 5941133"/>
              <a:gd name="connsiteX305" fmla="*/ 2425363 w 9117690"/>
              <a:gd name="connsiteY305" fmla="*/ 4885608 h 5941133"/>
              <a:gd name="connsiteX306" fmla="*/ 2296336 w 9117690"/>
              <a:gd name="connsiteY306" fmla="*/ 5014635 h 5941133"/>
              <a:gd name="connsiteX307" fmla="*/ 2296336 w 9117690"/>
              <a:gd name="connsiteY307" fmla="*/ 5812106 h 5941133"/>
              <a:gd name="connsiteX308" fmla="*/ 2167309 w 9117690"/>
              <a:gd name="connsiteY308" fmla="*/ 5941133 h 5941133"/>
              <a:gd name="connsiteX309" fmla="*/ 2167310 w 9117690"/>
              <a:gd name="connsiteY309" fmla="*/ 5941132 h 5941133"/>
              <a:gd name="connsiteX310" fmla="*/ 2038282 w 9117690"/>
              <a:gd name="connsiteY310" fmla="*/ 5812105 h 5941133"/>
              <a:gd name="connsiteX311" fmla="*/ 2038282 w 9117690"/>
              <a:gd name="connsiteY311" fmla="*/ 3090757 h 5941133"/>
              <a:gd name="connsiteX312" fmla="*/ 2167310 w 9117690"/>
              <a:gd name="connsiteY312" fmla="*/ 3219784 h 5941133"/>
              <a:gd name="connsiteX313" fmla="*/ 2167309 w 9117690"/>
              <a:gd name="connsiteY313" fmla="*/ 3219785 h 5941133"/>
              <a:gd name="connsiteX314" fmla="*/ 2296336 w 9117690"/>
              <a:gd name="connsiteY314" fmla="*/ 3090758 h 5941133"/>
              <a:gd name="connsiteX315" fmla="*/ 2296336 w 9117690"/>
              <a:gd name="connsiteY315" fmla="*/ 2293287 h 5941133"/>
              <a:gd name="connsiteX316" fmla="*/ 2425363 w 9117690"/>
              <a:gd name="connsiteY316" fmla="*/ 2164260 h 5941133"/>
              <a:gd name="connsiteX317" fmla="*/ 2544250 w 9117690"/>
              <a:gd name="connsiteY317" fmla="*/ 2243064 h 5941133"/>
              <a:gd name="connsiteX318" fmla="*/ 2554389 w 9117690"/>
              <a:gd name="connsiteY318" fmla="*/ 2293282 h 5941133"/>
              <a:gd name="connsiteX319" fmla="*/ 0 w 9117690"/>
              <a:gd name="connsiteY319" fmla="*/ 0 h 5941133"/>
              <a:gd name="connsiteX320" fmla="*/ 1 w 9117690"/>
              <a:gd name="connsiteY320" fmla="*/ 0 h 5941133"/>
              <a:gd name="connsiteX321" fmla="*/ 1 w 9117690"/>
              <a:gd name="connsiteY321" fmla="*/ 2022823 h 5941133"/>
              <a:gd name="connsiteX322" fmla="*/ 129028 w 9117690"/>
              <a:gd name="connsiteY322" fmla="*/ 2151850 h 5941133"/>
              <a:gd name="connsiteX323" fmla="*/ 129027 w 9117690"/>
              <a:gd name="connsiteY323" fmla="*/ 2151851 h 5941133"/>
              <a:gd name="connsiteX324" fmla="*/ 258054 w 9117690"/>
              <a:gd name="connsiteY324" fmla="*/ 2022824 h 5941133"/>
              <a:gd name="connsiteX325" fmla="*/ 258054 w 9117690"/>
              <a:gd name="connsiteY325" fmla="*/ 1933906 h 5941133"/>
              <a:gd name="connsiteX326" fmla="*/ 261652 w 9117690"/>
              <a:gd name="connsiteY326" fmla="*/ 1916087 h 5941133"/>
              <a:gd name="connsiteX327" fmla="*/ 380539 w 9117690"/>
              <a:gd name="connsiteY327" fmla="*/ 1837283 h 5941133"/>
              <a:gd name="connsiteX328" fmla="*/ 499427 w 9117690"/>
              <a:gd name="connsiteY328" fmla="*/ 1916087 h 5941133"/>
              <a:gd name="connsiteX329" fmla="*/ 509565 w 9117690"/>
              <a:gd name="connsiteY329" fmla="*/ 1966306 h 5941133"/>
              <a:gd name="connsiteX330" fmla="*/ 509566 w 9117690"/>
              <a:gd name="connsiteY330" fmla="*/ 2560326 h 5941133"/>
              <a:gd name="connsiteX331" fmla="*/ 638593 w 9117690"/>
              <a:gd name="connsiteY331" fmla="*/ 2689353 h 5941133"/>
              <a:gd name="connsiteX332" fmla="*/ 638592 w 9117690"/>
              <a:gd name="connsiteY332" fmla="*/ 2689354 h 5941133"/>
              <a:gd name="connsiteX333" fmla="*/ 767619 w 9117690"/>
              <a:gd name="connsiteY333" fmla="*/ 2560327 h 5941133"/>
              <a:gd name="connsiteX334" fmla="*/ 767619 w 9117690"/>
              <a:gd name="connsiteY334" fmla="*/ 2474988 h 5941133"/>
              <a:gd name="connsiteX335" fmla="*/ 777383 w 9117690"/>
              <a:gd name="connsiteY335" fmla="*/ 2426627 h 5941133"/>
              <a:gd name="connsiteX336" fmla="*/ 896270 w 9117690"/>
              <a:gd name="connsiteY336" fmla="*/ 2347823 h 5941133"/>
              <a:gd name="connsiteX337" fmla="*/ 1015158 w 9117690"/>
              <a:gd name="connsiteY337" fmla="*/ 2426627 h 5941133"/>
              <a:gd name="connsiteX338" fmla="*/ 1025296 w 9117690"/>
              <a:gd name="connsiteY338" fmla="*/ 2476846 h 5941133"/>
              <a:gd name="connsiteX339" fmla="*/ 1025297 w 9117690"/>
              <a:gd name="connsiteY339" fmla="*/ 2460323 h 5941133"/>
              <a:gd name="connsiteX340" fmla="*/ 1154325 w 9117690"/>
              <a:gd name="connsiteY340" fmla="*/ 2589350 h 5941133"/>
              <a:gd name="connsiteX341" fmla="*/ 1154325 w 9117690"/>
              <a:gd name="connsiteY341" fmla="*/ 2589351 h 5941133"/>
              <a:gd name="connsiteX342" fmla="*/ 1283351 w 9117690"/>
              <a:gd name="connsiteY342" fmla="*/ 2460324 h 5941133"/>
              <a:gd name="connsiteX343" fmla="*/ 1283351 w 9117690"/>
              <a:gd name="connsiteY343" fmla="*/ 2199627 h 5941133"/>
              <a:gd name="connsiteX344" fmla="*/ 1284065 w 9117690"/>
              <a:gd name="connsiteY344" fmla="*/ 2196094 h 5941133"/>
              <a:gd name="connsiteX345" fmla="*/ 1402953 w 9117690"/>
              <a:gd name="connsiteY345" fmla="*/ 2117290 h 5941133"/>
              <a:gd name="connsiteX346" fmla="*/ 1521839 w 9117690"/>
              <a:gd name="connsiteY346" fmla="*/ 2196094 h 5941133"/>
              <a:gd name="connsiteX347" fmla="*/ 1522552 w 9117690"/>
              <a:gd name="connsiteY347" fmla="*/ 2199625 h 5941133"/>
              <a:gd name="connsiteX348" fmla="*/ 1522552 w 9117690"/>
              <a:gd name="connsiteY348" fmla="*/ 2372515 h 5941133"/>
              <a:gd name="connsiteX349" fmla="*/ 1651578 w 9117690"/>
              <a:gd name="connsiteY349" fmla="*/ 2501542 h 5941133"/>
              <a:gd name="connsiteX350" fmla="*/ 1651577 w 9117690"/>
              <a:gd name="connsiteY350" fmla="*/ 2501543 h 5941133"/>
              <a:gd name="connsiteX351" fmla="*/ 1780604 w 9117690"/>
              <a:gd name="connsiteY351" fmla="*/ 2372516 h 5941133"/>
              <a:gd name="connsiteX352" fmla="*/ 1780604 w 9117690"/>
              <a:gd name="connsiteY352" fmla="*/ 2041714 h 5941133"/>
              <a:gd name="connsiteX353" fmla="*/ 1790368 w 9117690"/>
              <a:gd name="connsiteY353" fmla="*/ 1993354 h 5941133"/>
              <a:gd name="connsiteX354" fmla="*/ 1909255 w 9117690"/>
              <a:gd name="connsiteY354" fmla="*/ 1914550 h 5941133"/>
              <a:gd name="connsiteX355" fmla="*/ 2028143 w 9117690"/>
              <a:gd name="connsiteY355" fmla="*/ 1993354 h 5941133"/>
              <a:gd name="connsiteX356" fmla="*/ 2038281 w 9117690"/>
              <a:gd name="connsiteY356" fmla="*/ 2043573 h 5941133"/>
              <a:gd name="connsiteX357" fmla="*/ 2038282 w 9117690"/>
              <a:gd name="connsiteY357" fmla="*/ 2721348 h 5941133"/>
              <a:gd name="connsiteX358" fmla="*/ 2038281 w 9117690"/>
              <a:gd name="connsiteY358" fmla="*/ 4764921 h 5941133"/>
              <a:gd name="connsiteX359" fmla="*/ 2028143 w 9117690"/>
              <a:gd name="connsiteY359" fmla="*/ 4714702 h 5941133"/>
              <a:gd name="connsiteX360" fmla="*/ 1909255 w 9117690"/>
              <a:gd name="connsiteY360" fmla="*/ 4635898 h 5941133"/>
              <a:gd name="connsiteX361" fmla="*/ 1790368 w 9117690"/>
              <a:gd name="connsiteY361" fmla="*/ 4714702 h 5941133"/>
              <a:gd name="connsiteX362" fmla="*/ 1780604 w 9117690"/>
              <a:gd name="connsiteY362" fmla="*/ 4763062 h 5941133"/>
              <a:gd name="connsiteX363" fmla="*/ 1780604 w 9117690"/>
              <a:gd name="connsiteY363" fmla="*/ 5093864 h 5941133"/>
              <a:gd name="connsiteX364" fmla="*/ 1651577 w 9117690"/>
              <a:gd name="connsiteY364" fmla="*/ 5222891 h 5941133"/>
              <a:gd name="connsiteX365" fmla="*/ 1651578 w 9117690"/>
              <a:gd name="connsiteY365" fmla="*/ 5222890 h 5941133"/>
              <a:gd name="connsiteX366" fmla="*/ 1522552 w 9117690"/>
              <a:gd name="connsiteY366" fmla="*/ 5093863 h 5941133"/>
              <a:gd name="connsiteX367" fmla="*/ 1522552 w 9117690"/>
              <a:gd name="connsiteY367" fmla="*/ 4920973 h 5941133"/>
              <a:gd name="connsiteX368" fmla="*/ 1521839 w 9117690"/>
              <a:gd name="connsiteY368" fmla="*/ 4917442 h 5941133"/>
              <a:gd name="connsiteX369" fmla="*/ 1402953 w 9117690"/>
              <a:gd name="connsiteY369" fmla="*/ 4838638 h 5941133"/>
              <a:gd name="connsiteX370" fmla="*/ 1284065 w 9117690"/>
              <a:gd name="connsiteY370" fmla="*/ 4917442 h 5941133"/>
              <a:gd name="connsiteX371" fmla="*/ 1283351 w 9117690"/>
              <a:gd name="connsiteY371" fmla="*/ 4920975 h 5941133"/>
              <a:gd name="connsiteX372" fmla="*/ 1283351 w 9117690"/>
              <a:gd name="connsiteY372" fmla="*/ 5181672 h 5941133"/>
              <a:gd name="connsiteX373" fmla="*/ 1154325 w 9117690"/>
              <a:gd name="connsiteY373" fmla="*/ 5310699 h 5941133"/>
              <a:gd name="connsiteX374" fmla="*/ 1154325 w 9117690"/>
              <a:gd name="connsiteY374" fmla="*/ 5310698 h 5941133"/>
              <a:gd name="connsiteX375" fmla="*/ 1025297 w 9117690"/>
              <a:gd name="connsiteY375" fmla="*/ 5181671 h 5941133"/>
              <a:gd name="connsiteX376" fmla="*/ 1025297 w 9117690"/>
              <a:gd name="connsiteY376" fmla="*/ 2721348 h 5941133"/>
              <a:gd name="connsiteX377" fmla="*/ 1025296 w 9117690"/>
              <a:gd name="connsiteY377" fmla="*/ 5198194 h 5941133"/>
              <a:gd name="connsiteX378" fmla="*/ 1015158 w 9117690"/>
              <a:gd name="connsiteY378" fmla="*/ 5147975 h 5941133"/>
              <a:gd name="connsiteX379" fmla="*/ 896270 w 9117690"/>
              <a:gd name="connsiteY379" fmla="*/ 5069171 h 5941133"/>
              <a:gd name="connsiteX380" fmla="*/ 777383 w 9117690"/>
              <a:gd name="connsiteY380" fmla="*/ 5147975 h 5941133"/>
              <a:gd name="connsiteX381" fmla="*/ 767619 w 9117690"/>
              <a:gd name="connsiteY381" fmla="*/ 5196336 h 5941133"/>
              <a:gd name="connsiteX382" fmla="*/ 767619 w 9117690"/>
              <a:gd name="connsiteY382" fmla="*/ 5281675 h 5941133"/>
              <a:gd name="connsiteX383" fmla="*/ 638592 w 9117690"/>
              <a:gd name="connsiteY383" fmla="*/ 5410702 h 5941133"/>
              <a:gd name="connsiteX384" fmla="*/ 638593 w 9117690"/>
              <a:gd name="connsiteY384" fmla="*/ 5410701 h 5941133"/>
              <a:gd name="connsiteX385" fmla="*/ 509566 w 9117690"/>
              <a:gd name="connsiteY385" fmla="*/ 5281674 h 5941133"/>
              <a:gd name="connsiteX386" fmla="*/ 509566 w 9117690"/>
              <a:gd name="connsiteY386" fmla="*/ 2721348 h 5941133"/>
              <a:gd name="connsiteX387" fmla="*/ 509565 w 9117690"/>
              <a:gd name="connsiteY387" fmla="*/ 4687654 h 5941133"/>
              <a:gd name="connsiteX388" fmla="*/ 499427 w 9117690"/>
              <a:gd name="connsiteY388" fmla="*/ 4637435 h 5941133"/>
              <a:gd name="connsiteX389" fmla="*/ 380539 w 9117690"/>
              <a:gd name="connsiteY389" fmla="*/ 4558631 h 5941133"/>
              <a:gd name="connsiteX390" fmla="*/ 261652 w 9117690"/>
              <a:gd name="connsiteY390" fmla="*/ 4637435 h 5941133"/>
              <a:gd name="connsiteX391" fmla="*/ 258054 w 9117690"/>
              <a:gd name="connsiteY391" fmla="*/ 4655254 h 5941133"/>
              <a:gd name="connsiteX392" fmla="*/ 258054 w 9117690"/>
              <a:gd name="connsiteY392" fmla="*/ 4744172 h 5941133"/>
              <a:gd name="connsiteX393" fmla="*/ 129027 w 9117690"/>
              <a:gd name="connsiteY393" fmla="*/ 4873199 h 5941133"/>
              <a:gd name="connsiteX394" fmla="*/ 129028 w 9117690"/>
              <a:gd name="connsiteY394" fmla="*/ 4873198 h 5941133"/>
              <a:gd name="connsiteX395" fmla="*/ 1 w 9117690"/>
              <a:gd name="connsiteY395" fmla="*/ 4744171 h 5941133"/>
              <a:gd name="connsiteX396" fmla="*/ 1 w 9117690"/>
              <a:gd name="connsiteY396" fmla="*/ 2721348 h 5941133"/>
              <a:gd name="connsiteX397" fmla="*/ 0 w 9117690"/>
              <a:gd name="connsiteY397" fmla="*/ 2721348 h 5941133"/>
              <a:gd name="connsiteX398" fmla="*/ 0 w 9117690"/>
              <a:gd name="connsiteY398" fmla="*/ 0 h 5941133"/>
              <a:gd name="connsiteX0" fmla="*/ 3416214 w 9117690"/>
              <a:gd name="connsiteY0" fmla="*/ 4559601 h 5941133"/>
              <a:gd name="connsiteX1" fmla="*/ 3418663 w 9117690"/>
              <a:gd name="connsiteY1" fmla="*/ 4560435 h 5941133"/>
              <a:gd name="connsiteX2" fmla="*/ 3419057 w 9117690"/>
              <a:gd name="connsiteY2" fmla="*/ 4560469 h 5941133"/>
              <a:gd name="connsiteX3" fmla="*/ 3416214 w 9117690"/>
              <a:gd name="connsiteY3" fmla="*/ 4559601 h 5941133"/>
              <a:gd name="connsiteX4" fmla="*/ 3416214 w 9117690"/>
              <a:gd name="connsiteY4" fmla="*/ 1838253 h 5941133"/>
              <a:gd name="connsiteX5" fmla="*/ 3419057 w 9117690"/>
              <a:gd name="connsiteY5" fmla="*/ 1839121 h 5941133"/>
              <a:gd name="connsiteX6" fmla="*/ 3418663 w 9117690"/>
              <a:gd name="connsiteY6" fmla="*/ 1839087 h 5941133"/>
              <a:gd name="connsiteX7" fmla="*/ 3416214 w 9117690"/>
              <a:gd name="connsiteY7" fmla="*/ 1838253 h 5941133"/>
              <a:gd name="connsiteX8" fmla="*/ 2554389 w 9117690"/>
              <a:gd name="connsiteY8" fmla="*/ 2293282 h 5941133"/>
              <a:gd name="connsiteX9" fmla="*/ 2554391 w 9117690"/>
              <a:gd name="connsiteY9" fmla="*/ 2318411 h 5941133"/>
              <a:gd name="connsiteX10" fmla="*/ 2683417 w 9117690"/>
              <a:gd name="connsiteY10" fmla="*/ 2447438 h 5941133"/>
              <a:gd name="connsiteX11" fmla="*/ 2683416 w 9117690"/>
              <a:gd name="connsiteY11" fmla="*/ 2447439 h 5941133"/>
              <a:gd name="connsiteX12" fmla="*/ 2812443 w 9117690"/>
              <a:gd name="connsiteY12" fmla="*/ 2318412 h 5941133"/>
              <a:gd name="connsiteX13" fmla="*/ 2812443 w 9117690"/>
              <a:gd name="connsiteY13" fmla="*/ 1810690 h 5941133"/>
              <a:gd name="connsiteX14" fmla="*/ 2814899 w 9117690"/>
              <a:gd name="connsiteY14" fmla="*/ 1798530 h 5941133"/>
              <a:gd name="connsiteX15" fmla="*/ 2933786 w 9117690"/>
              <a:gd name="connsiteY15" fmla="*/ 1719726 h 5941133"/>
              <a:gd name="connsiteX16" fmla="*/ 3033349 w 9117690"/>
              <a:gd name="connsiteY16" fmla="*/ 1766680 h 5941133"/>
              <a:gd name="connsiteX17" fmla="*/ 3049366 w 9117690"/>
              <a:gd name="connsiteY17" fmla="*/ 1793079 h 5941133"/>
              <a:gd name="connsiteX18" fmla="*/ 3049366 w 9117690"/>
              <a:gd name="connsiteY18" fmla="*/ 2445224 h 5941133"/>
              <a:gd name="connsiteX19" fmla="*/ 3178393 w 9117690"/>
              <a:gd name="connsiteY19" fmla="*/ 2574251 h 5941133"/>
              <a:gd name="connsiteX20" fmla="*/ 3178392 w 9117690"/>
              <a:gd name="connsiteY20" fmla="*/ 2574250 h 5941133"/>
              <a:gd name="connsiteX21" fmla="*/ 3307419 w 9117690"/>
              <a:gd name="connsiteY21" fmla="*/ 2445223 h 5941133"/>
              <a:gd name="connsiteX22" fmla="*/ 3307419 w 9117690"/>
              <a:gd name="connsiteY22" fmla="*/ 1978054 h 5941133"/>
              <a:gd name="connsiteX23" fmla="*/ 3315620 w 9117690"/>
              <a:gd name="connsiteY23" fmla="*/ 1931583 h 5941133"/>
              <a:gd name="connsiteX24" fmla="*/ 3415349 w 9117690"/>
              <a:gd name="connsiteY24" fmla="*/ 1845634 h 5941133"/>
              <a:gd name="connsiteX25" fmla="*/ 3438829 w 9117690"/>
              <a:gd name="connsiteY25" fmla="*/ 1843267 h 5941133"/>
              <a:gd name="connsiteX26" fmla="*/ 3438829 w 9117690"/>
              <a:gd name="connsiteY26" fmla="*/ 1841901 h 5941133"/>
              <a:gd name="connsiteX27" fmla="*/ 3482629 w 9117690"/>
              <a:gd name="connsiteY27" fmla="*/ 1833059 h 5941133"/>
              <a:gd name="connsiteX28" fmla="*/ 3561433 w 9117690"/>
              <a:gd name="connsiteY28" fmla="*/ 1714171 h 5941133"/>
              <a:gd name="connsiteX29" fmla="*/ 3561433 w 9117690"/>
              <a:gd name="connsiteY29" fmla="*/ 1459030 h 5941133"/>
              <a:gd name="connsiteX30" fmla="*/ 3561920 w 9117690"/>
              <a:gd name="connsiteY30" fmla="*/ 1456620 h 5941133"/>
              <a:gd name="connsiteX31" fmla="*/ 3680807 w 9117690"/>
              <a:gd name="connsiteY31" fmla="*/ 1377816 h 5941133"/>
              <a:gd name="connsiteX32" fmla="*/ 3799694 w 9117690"/>
              <a:gd name="connsiteY32" fmla="*/ 1456620 h 5941133"/>
              <a:gd name="connsiteX33" fmla="*/ 3808082 w 9117690"/>
              <a:gd name="connsiteY33" fmla="*/ 1498170 h 5941133"/>
              <a:gd name="connsiteX34" fmla="*/ 3808082 w 9117690"/>
              <a:gd name="connsiteY34" fmla="*/ 1990915 h 5941133"/>
              <a:gd name="connsiteX35" fmla="*/ 3937109 w 9117690"/>
              <a:gd name="connsiteY35" fmla="*/ 2119942 h 5941133"/>
              <a:gd name="connsiteX36" fmla="*/ 3937109 w 9117690"/>
              <a:gd name="connsiteY36" fmla="*/ 2119943 h 5941133"/>
              <a:gd name="connsiteX37" fmla="*/ 4066135 w 9117690"/>
              <a:gd name="connsiteY37" fmla="*/ 1990916 h 5941133"/>
              <a:gd name="connsiteX38" fmla="*/ 4066135 w 9117690"/>
              <a:gd name="connsiteY38" fmla="*/ 1833147 h 5941133"/>
              <a:gd name="connsiteX39" fmla="*/ 4087274 w 9117690"/>
              <a:gd name="connsiteY39" fmla="*/ 1796301 h 5941133"/>
              <a:gd name="connsiteX40" fmla="*/ 4164338 w 9117690"/>
              <a:gd name="connsiteY40" fmla="*/ 1749857 h 5941133"/>
              <a:gd name="connsiteX41" fmla="*/ 4187818 w 9117690"/>
              <a:gd name="connsiteY41" fmla="*/ 1747490 h 5941133"/>
              <a:gd name="connsiteX42" fmla="*/ 4187818 w 9117690"/>
              <a:gd name="connsiteY42" fmla="*/ 1746752 h 5941133"/>
              <a:gd name="connsiteX43" fmla="*/ 4235886 w 9117690"/>
              <a:gd name="connsiteY43" fmla="*/ 1737048 h 5941133"/>
              <a:gd name="connsiteX44" fmla="*/ 4314689 w 9117690"/>
              <a:gd name="connsiteY44" fmla="*/ 1618160 h 5941133"/>
              <a:gd name="connsiteX45" fmla="*/ 4314689 w 9117690"/>
              <a:gd name="connsiteY45" fmla="*/ 1482548 h 5941133"/>
              <a:gd name="connsiteX46" fmla="*/ 4335596 w 9117690"/>
              <a:gd name="connsiteY46" fmla="*/ 1446105 h 5941133"/>
              <a:gd name="connsiteX47" fmla="*/ 4412661 w 9117690"/>
              <a:gd name="connsiteY47" fmla="*/ 1399661 h 5941133"/>
              <a:gd name="connsiteX48" fmla="*/ 4436141 w 9117690"/>
              <a:gd name="connsiteY48" fmla="*/ 1397294 h 5941133"/>
              <a:gd name="connsiteX49" fmla="*/ 4436141 w 9117690"/>
              <a:gd name="connsiteY49" fmla="*/ 1396556 h 5941133"/>
              <a:gd name="connsiteX50" fmla="*/ 4484211 w 9117690"/>
              <a:gd name="connsiteY50" fmla="*/ 1386852 h 5941133"/>
              <a:gd name="connsiteX51" fmla="*/ 4563014 w 9117690"/>
              <a:gd name="connsiteY51" fmla="*/ 1267964 h 5941133"/>
              <a:gd name="connsiteX52" fmla="*/ 4563130 w 9117690"/>
              <a:gd name="connsiteY52" fmla="*/ 964211 h 5941133"/>
              <a:gd name="connsiteX53" fmla="*/ 4692157 w 9117690"/>
              <a:gd name="connsiteY53" fmla="*/ 835184 h 5941133"/>
              <a:gd name="connsiteX54" fmla="*/ 4811044 w 9117690"/>
              <a:gd name="connsiteY54" fmla="*/ 913988 h 5941133"/>
              <a:gd name="connsiteX55" fmla="*/ 4819433 w 9117690"/>
              <a:gd name="connsiteY55" fmla="*/ 955537 h 5941133"/>
              <a:gd name="connsiteX56" fmla="*/ 4819433 w 9117690"/>
              <a:gd name="connsiteY56" fmla="*/ 1331913 h 5941133"/>
              <a:gd name="connsiteX57" fmla="*/ 4898236 w 9117690"/>
              <a:gd name="connsiteY57" fmla="*/ 1450801 h 5941133"/>
              <a:gd name="connsiteX58" fmla="*/ 4946306 w 9117690"/>
              <a:gd name="connsiteY58" fmla="*/ 1460505 h 5941133"/>
              <a:gd name="connsiteX59" fmla="*/ 4946306 w 9117690"/>
              <a:gd name="connsiteY59" fmla="*/ 1461243 h 5941133"/>
              <a:gd name="connsiteX60" fmla="*/ 4969786 w 9117690"/>
              <a:gd name="connsiteY60" fmla="*/ 1463610 h 5941133"/>
              <a:gd name="connsiteX61" fmla="*/ 5069515 w 9117690"/>
              <a:gd name="connsiteY61" fmla="*/ 1549559 h 5941133"/>
              <a:gd name="connsiteX62" fmla="*/ 5071719 w 9117690"/>
              <a:gd name="connsiteY62" fmla="*/ 1562049 h 5941133"/>
              <a:gd name="connsiteX63" fmla="*/ 5071719 w 9117690"/>
              <a:gd name="connsiteY63" fmla="*/ 1927303 h 5941133"/>
              <a:gd name="connsiteX64" fmla="*/ 5200746 w 9117690"/>
              <a:gd name="connsiteY64" fmla="*/ 2056330 h 5941133"/>
              <a:gd name="connsiteX65" fmla="*/ 5200745 w 9117690"/>
              <a:gd name="connsiteY65" fmla="*/ 2056331 h 5941133"/>
              <a:gd name="connsiteX66" fmla="*/ 5329772 w 9117690"/>
              <a:gd name="connsiteY66" fmla="*/ 1927304 h 5941133"/>
              <a:gd name="connsiteX67" fmla="*/ 5329772 w 9117690"/>
              <a:gd name="connsiteY67" fmla="*/ 1793396 h 5941133"/>
              <a:gd name="connsiteX68" fmla="*/ 5331976 w 9117690"/>
              <a:gd name="connsiteY68" fmla="*/ 1780906 h 5941133"/>
              <a:gd name="connsiteX69" fmla="*/ 5431705 w 9117690"/>
              <a:gd name="connsiteY69" fmla="*/ 1694957 h 5941133"/>
              <a:gd name="connsiteX70" fmla="*/ 5455185 w 9117690"/>
              <a:gd name="connsiteY70" fmla="*/ 1692590 h 5941133"/>
              <a:gd name="connsiteX71" fmla="*/ 5455185 w 9117690"/>
              <a:gd name="connsiteY71" fmla="*/ 1691852 h 5941133"/>
              <a:gd name="connsiteX72" fmla="*/ 5503255 w 9117690"/>
              <a:gd name="connsiteY72" fmla="*/ 1682148 h 5941133"/>
              <a:gd name="connsiteX73" fmla="*/ 5582058 w 9117690"/>
              <a:gd name="connsiteY73" fmla="*/ 1563260 h 5941133"/>
              <a:gd name="connsiteX74" fmla="*/ 5582058 w 9117690"/>
              <a:gd name="connsiteY74" fmla="*/ 1409856 h 5941133"/>
              <a:gd name="connsiteX75" fmla="*/ 5584247 w 9117690"/>
              <a:gd name="connsiteY75" fmla="*/ 1399012 h 5941133"/>
              <a:gd name="connsiteX76" fmla="*/ 5703135 w 9117690"/>
              <a:gd name="connsiteY76" fmla="*/ 1320208 h 5941133"/>
              <a:gd name="connsiteX77" fmla="*/ 5822022 w 9117690"/>
              <a:gd name="connsiteY77" fmla="*/ 1399012 h 5941133"/>
              <a:gd name="connsiteX78" fmla="*/ 5830411 w 9117690"/>
              <a:gd name="connsiteY78" fmla="*/ 1440562 h 5941133"/>
              <a:gd name="connsiteX79" fmla="*/ 5830411 w 9117690"/>
              <a:gd name="connsiteY79" fmla="*/ 1554546 h 5941133"/>
              <a:gd name="connsiteX80" fmla="*/ 5909214 w 9117690"/>
              <a:gd name="connsiteY80" fmla="*/ 1673434 h 5941133"/>
              <a:gd name="connsiteX81" fmla="*/ 5957284 w 9117690"/>
              <a:gd name="connsiteY81" fmla="*/ 1683138 h 5941133"/>
              <a:gd name="connsiteX82" fmla="*/ 5957284 w 9117690"/>
              <a:gd name="connsiteY82" fmla="*/ 1683876 h 5941133"/>
              <a:gd name="connsiteX83" fmla="*/ 5980764 w 9117690"/>
              <a:gd name="connsiteY83" fmla="*/ 1686243 h 5941133"/>
              <a:gd name="connsiteX84" fmla="*/ 6057828 w 9117690"/>
              <a:gd name="connsiteY84" fmla="*/ 1732687 h 5941133"/>
              <a:gd name="connsiteX85" fmla="*/ 6076498 w 9117690"/>
              <a:gd name="connsiteY85" fmla="*/ 1765229 h 5941133"/>
              <a:gd name="connsiteX86" fmla="*/ 6076498 w 9117690"/>
              <a:gd name="connsiteY86" fmla="*/ 1811967 h 5941133"/>
              <a:gd name="connsiteX87" fmla="*/ 6205525 w 9117690"/>
              <a:gd name="connsiteY87" fmla="*/ 1940994 h 5941133"/>
              <a:gd name="connsiteX88" fmla="*/ 6205524 w 9117690"/>
              <a:gd name="connsiteY88" fmla="*/ 1940995 h 5941133"/>
              <a:gd name="connsiteX89" fmla="*/ 6334551 w 9117690"/>
              <a:gd name="connsiteY89" fmla="*/ 1811968 h 5941133"/>
              <a:gd name="connsiteX90" fmla="*/ 6334551 w 9117690"/>
              <a:gd name="connsiteY90" fmla="*/ 1503022 h 5941133"/>
              <a:gd name="connsiteX91" fmla="*/ 6338149 w 9117690"/>
              <a:gd name="connsiteY91" fmla="*/ 1485203 h 5941133"/>
              <a:gd name="connsiteX92" fmla="*/ 6457036 w 9117690"/>
              <a:gd name="connsiteY92" fmla="*/ 1406399 h 5941133"/>
              <a:gd name="connsiteX93" fmla="*/ 6575924 w 9117690"/>
              <a:gd name="connsiteY93" fmla="*/ 1485203 h 5941133"/>
              <a:gd name="connsiteX94" fmla="*/ 6586062 w 9117690"/>
              <a:gd name="connsiteY94" fmla="*/ 1535422 h 5941133"/>
              <a:gd name="connsiteX95" fmla="*/ 6586063 w 9117690"/>
              <a:gd name="connsiteY95" fmla="*/ 2432384 h 5941133"/>
              <a:gd name="connsiteX96" fmla="*/ 6715090 w 9117690"/>
              <a:gd name="connsiteY96" fmla="*/ 2561411 h 5941133"/>
              <a:gd name="connsiteX97" fmla="*/ 6715089 w 9117690"/>
              <a:gd name="connsiteY97" fmla="*/ 2561412 h 5941133"/>
              <a:gd name="connsiteX98" fmla="*/ 6844116 w 9117690"/>
              <a:gd name="connsiteY98" fmla="*/ 2432385 h 5941133"/>
              <a:gd name="connsiteX99" fmla="*/ 6844116 w 9117690"/>
              <a:gd name="connsiteY99" fmla="*/ 1845983 h 5941133"/>
              <a:gd name="connsiteX100" fmla="*/ 6853880 w 9117690"/>
              <a:gd name="connsiteY100" fmla="*/ 1797623 h 5941133"/>
              <a:gd name="connsiteX101" fmla="*/ 6972767 w 9117690"/>
              <a:gd name="connsiteY101" fmla="*/ 1718819 h 5941133"/>
              <a:gd name="connsiteX102" fmla="*/ 7091655 w 9117690"/>
              <a:gd name="connsiteY102" fmla="*/ 1797623 h 5941133"/>
              <a:gd name="connsiteX103" fmla="*/ 7101793 w 9117690"/>
              <a:gd name="connsiteY103" fmla="*/ 1847842 h 5941133"/>
              <a:gd name="connsiteX104" fmla="*/ 7101794 w 9117690"/>
              <a:gd name="connsiteY104" fmla="*/ 1831319 h 5941133"/>
              <a:gd name="connsiteX105" fmla="*/ 7230821 w 9117690"/>
              <a:gd name="connsiteY105" fmla="*/ 1960346 h 5941133"/>
              <a:gd name="connsiteX106" fmla="*/ 7230820 w 9117690"/>
              <a:gd name="connsiteY106" fmla="*/ 1960347 h 5941133"/>
              <a:gd name="connsiteX107" fmla="*/ 7359847 w 9117690"/>
              <a:gd name="connsiteY107" fmla="*/ 1831320 h 5941133"/>
              <a:gd name="connsiteX108" fmla="*/ 7359847 w 9117690"/>
              <a:gd name="connsiteY108" fmla="*/ 1726679 h 5941133"/>
              <a:gd name="connsiteX109" fmla="*/ 7360099 w 9117690"/>
              <a:gd name="connsiteY109" fmla="*/ 1725250 h 5941133"/>
              <a:gd name="connsiteX110" fmla="*/ 7459828 w 9117690"/>
              <a:gd name="connsiteY110" fmla="*/ 1639301 h 5941133"/>
              <a:gd name="connsiteX111" fmla="*/ 7483308 w 9117690"/>
              <a:gd name="connsiteY111" fmla="*/ 1636934 h 5941133"/>
              <a:gd name="connsiteX112" fmla="*/ 7483308 w 9117690"/>
              <a:gd name="connsiteY112" fmla="*/ 1636196 h 5941133"/>
              <a:gd name="connsiteX113" fmla="*/ 7531378 w 9117690"/>
              <a:gd name="connsiteY113" fmla="*/ 1626492 h 5941133"/>
              <a:gd name="connsiteX114" fmla="*/ 7610181 w 9117690"/>
              <a:gd name="connsiteY114" fmla="*/ 1507604 h 5941133"/>
              <a:gd name="connsiteX115" fmla="*/ 7610181 w 9117690"/>
              <a:gd name="connsiteY115" fmla="*/ 1266735 h 5941133"/>
              <a:gd name="connsiteX116" fmla="*/ 7612370 w 9117690"/>
              <a:gd name="connsiteY116" fmla="*/ 1255890 h 5941133"/>
              <a:gd name="connsiteX117" fmla="*/ 7731258 w 9117690"/>
              <a:gd name="connsiteY117" fmla="*/ 1177086 h 5941133"/>
              <a:gd name="connsiteX118" fmla="*/ 7850145 w 9117690"/>
              <a:gd name="connsiteY118" fmla="*/ 1255890 h 5941133"/>
              <a:gd name="connsiteX119" fmla="*/ 7858534 w 9117690"/>
              <a:gd name="connsiteY119" fmla="*/ 1297440 h 5941133"/>
              <a:gd name="connsiteX120" fmla="*/ 7858534 w 9117690"/>
              <a:gd name="connsiteY120" fmla="*/ 1387570 h 5941133"/>
              <a:gd name="connsiteX121" fmla="*/ 7937337 w 9117690"/>
              <a:gd name="connsiteY121" fmla="*/ 1506458 h 5941133"/>
              <a:gd name="connsiteX122" fmla="*/ 7985407 w 9117690"/>
              <a:gd name="connsiteY122" fmla="*/ 1516162 h 5941133"/>
              <a:gd name="connsiteX123" fmla="*/ 7985407 w 9117690"/>
              <a:gd name="connsiteY123" fmla="*/ 1516900 h 5941133"/>
              <a:gd name="connsiteX124" fmla="*/ 8008887 w 9117690"/>
              <a:gd name="connsiteY124" fmla="*/ 1519267 h 5941133"/>
              <a:gd name="connsiteX125" fmla="*/ 8108616 w 9117690"/>
              <a:gd name="connsiteY125" fmla="*/ 1605216 h 5941133"/>
              <a:gd name="connsiteX126" fmla="*/ 8110619 w 9117690"/>
              <a:gd name="connsiteY126" fmla="*/ 1616566 h 5941133"/>
              <a:gd name="connsiteX127" fmla="*/ 8110619 w 9117690"/>
              <a:gd name="connsiteY127" fmla="*/ 1896586 h 5941133"/>
              <a:gd name="connsiteX128" fmla="*/ 8239646 w 9117690"/>
              <a:gd name="connsiteY128" fmla="*/ 2025613 h 5941133"/>
              <a:gd name="connsiteX129" fmla="*/ 8239645 w 9117690"/>
              <a:gd name="connsiteY129" fmla="*/ 2025614 h 5941133"/>
              <a:gd name="connsiteX130" fmla="*/ 8368672 w 9117690"/>
              <a:gd name="connsiteY130" fmla="*/ 1896587 h 5941133"/>
              <a:gd name="connsiteX131" fmla="*/ 8368672 w 9117690"/>
              <a:gd name="connsiteY131" fmla="*/ 1628262 h 5941133"/>
              <a:gd name="connsiteX132" fmla="*/ 8368923 w 9117690"/>
              <a:gd name="connsiteY132" fmla="*/ 1626839 h 5941133"/>
              <a:gd name="connsiteX133" fmla="*/ 8468652 w 9117690"/>
              <a:gd name="connsiteY133" fmla="*/ 1540890 h 5941133"/>
              <a:gd name="connsiteX134" fmla="*/ 8492132 w 9117690"/>
              <a:gd name="connsiteY134" fmla="*/ 1538523 h 5941133"/>
              <a:gd name="connsiteX135" fmla="*/ 8492132 w 9117690"/>
              <a:gd name="connsiteY135" fmla="*/ 1537785 h 5941133"/>
              <a:gd name="connsiteX136" fmla="*/ 8540202 w 9117690"/>
              <a:gd name="connsiteY136" fmla="*/ 1528081 h 5941133"/>
              <a:gd name="connsiteX137" fmla="*/ 8619005 w 9117690"/>
              <a:gd name="connsiteY137" fmla="*/ 1409193 h 5941133"/>
              <a:gd name="connsiteX138" fmla="*/ 8619005 w 9117690"/>
              <a:gd name="connsiteY138" fmla="*/ 849400 h 5941133"/>
              <a:gd name="connsiteX139" fmla="*/ 8619025 w 9117690"/>
              <a:gd name="connsiteY139" fmla="*/ 849287 h 5941133"/>
              <a:gd name="connsiteX140" fmla="*/ 8718754 w 9117690"/>
              <a:gd name="connsiteY140" fmla="*/ 763338 h 5941133"/>
              <a:gd name="connsiteX141" fmla="*/ 8742234 w 9117690"/>
              <a:gd name="connsiteY141" fmla="*/ 760971 h 5941133"/>
              <a:gd name="connsiteX142" fmla="*/ 8742234 w 9117690"/>
              <a:gd name="connsiteY142" fmla="*/ 760233 h 5941133"/>
              <a:gd name="connsiteX143" fmla="*/ 8790304 w 9117690"/>
              <a:gd name="connsiteY143" fmla="*/ 750529 h 5941133"/>
              <a:gd name="connsiteX144" fmla="*/ 8869107 w 9117690"/>
              <a:gd name="connsiteY144" fmla="*/ 631641 h 5941133"/>
              <a:gd name="connsiteX145" fmla="*/ 8869107 w 9117690"/>
              <a:gd name="connsiteY145" fmla="*/ 568327 h 5941133"/>
              <a:gd name="connsiteX146" fmla="*/ 8890272 w 9117690"/>
              <a:gd name="connsiteY146" fmla="*/ 531436 h 5941133"/>
              <a:gd name="connsiteX147" fmla="*/ 8967336 w 9117690"/>
              <a:gd name="connsiteY147" fmla="*/ 484992 h 5941133"/>
              <a:gd name="connsiteX148" fmla="*/ 8990816 w 9117690"/>
              <a:gd name="connsiteY148" fmla="*/ 482625 h 5941133"/>
              <a:gd name="connsiteX149" fmla="*/ 8990816 w 9117690"/>
              <a:gd name="connsiteY149" fmla="*/ 481887 h 5941133"/>
              <a:gd name="connsiteX150" fmla="*/ 9038886 w 9117690"/>
              <a:gd name="connsiteY150" fmla="*/ 472183 h 5941133"/>
              <a:gd name="connsiteX151" fmla="*/ 9117689 w 9117690"/>
              <a:gd name="connsiteY151" fmla="*/ 353297 h 5941133"/>
              <a:gd name="connsiteX152" fmla="*/ 9117689 w 9117690"/>
              <a:gd name="connsiteY152" fmla="*/ 556639 h 5941133"/>
              <a:gd name="connsiteX153" fmla="*/ 9117690 w 9117690"/>
              <a:gd name="connsiteY153" fmla="*/ 556644 h 5941133"/>
              <a:gd name="connsiteX154" fmla="*/ 9117689 w 9117690"/>
              <a:gd name="connsiteY154" fmla="*/ 3074645 h 5941133"/>
              <a:gd name="connsiteX155" fmla="*/ 9038886 w 9117690"/>
              <a:gd name="connsiteY155" fmla="*/ 3193531 h 5941133"/>
              <a:gd name="connsiteX156" fmla="*/ 8990816 w 9117690"/>
              <a:gd name="connsiteY156" fmla="*/ 3203235 h 5941133"/>
              <a:gd name="connsiteX157" fmla="*/ 8990816 w 9117690"/>
              <a:gd name="connsiteY157" fmla="*/ 3203973 h 5941133"/>
              <a:gd name="connsiteX158" fmla="*/ 8967336 w 9117690"/>
              <a:gd name="connsiteY158" fmla="*/ 3206340 h 5941133"/>
              <a:gd name="connsiteX159" fmla="*/ 8890272 w 9117690"/>
              <a:gd name="connsiteY159" fmla="*/ 3252784 h 5941133"/>
              <a:gd name="connsiteX160" fmla="*/ 8869107 w 9117690"/>
              <a:gd name="connsiteY160" fmla="*/ 3289675 h 5941133"/>
              <a:gd name="connsiteX161" fmla="*/ 8869107 w 9117690"/>
              <a:gd name="connsiteY161" fmla="*/ 3352989 h 5941133"/>
              <a:gd name="connsiteX162" fmla="*/ 8790304 w 9117690"/>
              <a:gd name="connsiteY162" fmla="*/ 3471877 h 5941133"/>
              <a:gd name="connsiteX163" fmla="*/ 8742234 w 9117690"/>
              <a:gd name="connsiteY163" fmla="*/ 3481581 h 5941133"/>
              <a:gd name="connsiteX164" fmla="*/ 8742234 w 9117690"/>
              <a:gd name="connsiteY164" fmla="*/ 3482319 h 5941133"/>
              <a:gd name="connsiteX165" fmla="*/ 8718754 w 9117690"/>
              <a:gd name="connsiteY165" fmla="*/ 3484686 h 5941133"/>
              <a:gd name="connsiteX166" fmla="*/ 8619025 w 9117690"/>
              <a:gd name="connsiteY166" fmla="*/ 3570635 h 5941133"/>
              <a:gd name="connsiteX167" fmla="*/ 8619005 w 9117690"/>
              <a:gd name="connsiteY167" fmla="*/ 3570748 h 5941133"/>
              <a:gd name="connsiteX168" fmla="*/ 8619005 w 9117690"/>
              <a:gd name="connsiteY168" fmla="*/ 4130541 h 5941133"/>
              <a:gd name="connsiteX169" fmla="*/ 8540202 w 9117690"/>
              <a:gd name="connsiteY169" fmla="*/ 4249429 h 5941133"/>
              <a:gd name="connsiteX170" fmla="*/ 8492132 w 9117690"/>
              <a:gd name="connsiteY170" fmla="*/ 4259133 h 5941133"/>
              <a:gd name="connsiteX171" fmla="*/ 8492132 w 9117690"/>
              <a:gd name="connsiteY171" fmla="*/ 4259871 h 5941133"/>
              <a:gd name="connsiteX172" fmla="*/ 8468652 w 9117690"/>
              <a:gd name="connsiteY172" fmla="*/ 4262238 h 5941133"/>
              <a:gd name="connsiteX173" fmla="*/ 8368923 w 9117690"/>
              <a:gd name="connsiteY173" fmla="*/ 4348187 h 5941133"/>
              <a:gd name="connsiteX174" fmla="*/ 8368672 w 9117690"/>
              <a:gd name="connsiteY174" fmla="*/ 4349610 h 5941133"/>
              <a:gd name="connsiteX175" fmla="*/ 8368672 w 9117690"/>
              <a:gd name="connsiteY175" fmla="*/ 4617935 h 5941133"/>
              <a:gd name="connsiteX176" fmla="*/ 8239645 w 9117690"/>
              <a:gd name="connsiteY176" fmla="*/ 4746962 h 5941133"/>
              <a:gd name="connsiteX177" fmla="*/ 8239646 w 9117690"/>
              <a:gd name="connsiteY177" fmla="*/ 4746961 h 5941133"/>
              <a:gd name="connsiteX178" fmla="*/ 8110619 w 9117690"/>
              <a:gd name="connsiteY178" fmla="*/ 4617934 h 5941133"/>
              <a:gd name="connsiteX179" fmla="*/ 8110619 w 9117690"/>
              <a:gd name="connsiteY179" fmla="*/ 4337914 h 5941133"/>
              <a:gd name="connsiteX180" fmla="*/ 8108616 w 9117690"/>
              <a:gd name="connsiteY180" fmla="*/ 4326564 h 5941133"/>
              <a:gd name="connsiteX181" fmla="*/ 8008887 w 9117690"/>
              <a:gd name="connsiteY181" fmla="*/ 4240615 h 5941133"/>
              <a:gd name="connsiteX182" fmla="*/ 7985407 w 9117690"/>
              <a:gd name="connsiteY182" fmla="*/ 4238248 h 5941133"/>
              <a:gd name="connsiteX183" fmla="*/ 7985407 w 9117690"/>
              <a:gd name="connsiteY183" fmla="*/ 4237510 h 5941133"/>
              <a:gd name="connsiteX184" fmla="*/ 7937337 w 9117690"/>
              <a:gd name="connsiteY184" fmla="*/ 4227806 h 5941133"/>
              <a:gd name="connsiteX185" fmla="*/ 7858534 w 9117690"/>
              <a:gd name="connsiteY185" fmla="*/ 4108918 h 5941133"/>
              <a:gd name="connsiteX186" fmla="*/ 7858534 w 9117690"/>
              <a:gd name="connsiteY186" fmla="*/ 4018788 h 5941133"/>
              <a:gd name="connsiteX187" fmla="*/ 7850145 w 9117690"/>
              <a:gd name="connsiteY187" fmla="*/ 3977238 h 5941133"/>
              <a:gd name="connsiteX188" fmla="*/ 7731258 w 9117690"/>
              <a:gd name="connsiteY188" fmla="*/ 3898434 h 5941133"/>
              <a:gd name="connsiteX189" fmla="*/ 7612370 w 9117690"/>
              <a:gd name="connsiteY189" fmla="*/ 3977238 h 5941133"/>
              <a:gd name="connsiteX190" fmla="*/ 7610181 w 9117690"/>
              <a:gd name="connsiteY190" fmla="*/ 3988083 h 5941133"/>
              <a:gd name="connsiteX191" fmla="*/ 7610181 w 9117690"/>
              <a:gd name="connsiteY191" fmla="*/ 4228952 h 5941133"/>
              <a:gd name="connsiteX192" fmla="*/ 7531378 w 9117690"/>
              <a:gd name="connsiteY192" fmla="*/ 4347840 h 5941133"/>
              <a:gd name="connsiteX193" fmla="*/ 7483308 w 9117690"/>
              <a:gd name="connsiteY193" fmla="*/ 4357544 h 5941133"/>
              <a:gd name="connsiteX194" fmla="*/ 7483308 w 9117690"/>
              <a:gd name="connsiteY194" fmla="*/ 4358282 h 5941133"/>
              <a:gd name="connsiteX195" fmla="*/ 7459828 w 9117690"/>
              <a:gd name="connsiteY195" fmla="*/ 4360649 h 5941133"/>
              <a:gd name="connsiteX196" fmla="*/ 7360099 w 9117690"/>
              <a:gd name="connsiteY196" fmla="*/ 4446598 h 5941133"/>
              <a:gd name="connsiteX197" fmla="*/ 7359847 w 9117690"/>
              <a:gd name="connsiteY197" fmla="*/ 4448027 h 5941133"/>
              <a:gd name="connsiteX198" fmla="*/ 7359847 w 9117690"/>
              <a:gd name="connsiteY198" fmla="*/ 4552668 h 5941133"/>
              <a:gd name="connsiteX199" fmla="*/ 7230820 w 9117690"/>
              <a:gd name="connsiteY199" fmla="*/ 4681695 h 5941133"/>
              <a:gd name="connsiteX200" fmla="*/ 7230821 w 9117690"/>
              <a:gd name="connsiteY200" fmla="*/ 4681694 h 5941133"/>
              <a:gd name="connsiteX201" fmla="*/ 7101794 w 9117690"/>
              <a:gd name="connsiteY201" fmla="*/ 4552667 h 5941133"/>
              <a:gd name="connsiteX202" fmla="*/ 7101794 w 9117690"/>
              <a:gd name="connsiteY202" fmla="*/ 2721348 h 5941133"/>
              <a:gd name="connsiteX203" fmla="*/ 7101793 w 9117690"/>
              <a:gd name="connsiteY203" fmla="*/ 4569190 h 5941133"/>
              <a:gd name="connsiteX204" fmla="*/ 7091655 w 9117690"/>
              <a:gd name="connsiteY204" fmla="*/ 4518971 h 5941133"/>
              <a:gd name="connsiteX205" fmla="*/ 6972767 w 9117690"/>
              <a:gd name="connsiteY205" fmla="*/ 4440167 h 5941133"/>
              <a:gd name="connsiteX206" fmla="*/ 6853880 w 9117690"/>
              <a:gd name="connsiteY206" fmla="*/ 4518971 h 5941133"/>
              <a:gd name="connsiteX207" fmla="*/ 6844116 w 9117690"/>
              <a:gd name="connsiteY207" fmla="*/ 4567331 h 5941133"/>
              <a:gd name="connsiteX208" fmla="*/ 6844116 w 9117690"/>
              <a:gd name="connsiteY208" fmla="*/ 5153733 h 5941133"/>
              <a:gd name="connsiteX209" fmla="*/ 6715089 w 9117690"/>
              <a:gd name="connsiteY209" fmla="*/ 5282760 h 5941133"/>
              <a:gd name="connsiteX210" fmla="*/ 6715090 w 9117690"/>
              <a:gd name="connsiteY210" fmla="*/ 5282759 h 5941133"/>
              <a:gd name="connsiteX211" fmla="*/ 6586063 w 9117690"/>
              <a:gd name="connsiteY211" fmla="*/ 5153732 h 5941133"/>
              <a:gd name="connsiteX212" fmla="*/ 6586063 w 9117690"/>
              <a:gd name="connsiteY212" fmla="*/ 2721348 h 5941133"/>
              <a:gd name="connsiteX213" fmla="*/ 6586062 w 9117690"/>
              <a:gd name="connsiteY213" fmla="*/ 4256770 h 5941133"/>
              <a:gd name="connsiteX214" fmla="*/ 6575924 w 9117690"/>
              <a:gd name="connsiteY214" fmla="*/ 4206551 h 5941133"/>
              <a:gd name="connsiteX215" fmla="*/ 6457036 w 9117690"/>
              <a:gd name="connsiteY215" fmla="*/ 4127747 h 5941133"/>
              <a:gd name="connsiteX216" fmla="*/ 6338149 w 9117690"/>
              <a:gd name="connsiteY216" fmla="*/ 4206551 h 5941133"/>
              <a:gd name="connsiteX217" fmla="*/ 6334551 w 9117690"/>
              <a:gd name="connsiteY217" fmla="*/ 4224370 h 5941133"/>
              <a:gd name="connsiteX218" fmla="*/ 6334551 w 9117690"/>
              <a:gd name="connsiteY218" fmla="*/ 4533316 h 5941133"/>
              <a:gd name="connsiteX219" fmla="*/ 6205524 w 9117690"/>
              <a:gd name="connsiteY219" fmla="*/ 4662343 h 5941133"/>
              <a:gd name="connsiteX220" fmla="*/ 6205525 w 9117690"/>
              <a:gd name="connsiteY220" fmla="*/ 4662342 h 5941133"/>
              <a:gd name="connsiteX221" fmla="*/ 6076498 w 9117690"/>
              <a:gd name="connsiteY221" fmla="*/ 4533315 h 5941133"/>
              <a:gd name="connsiteX222" fmla="*/ 6076498 w 9117690"/>
              <a:gd name="connsiteY222" fmla="*/ 4486577 h 5941133"/>
              <a:gd name="connsiteX223" fmla="*/ 6057828 w 9117690"/>
              <a:gd name="connsiteY223" fmla="*/ 4454035 h 5941133"/>
              <a:gd name="connsiteX224" fmla="*/ 5980764 w 9117690"/>
              <a:gd name="connsiteY224" fmla="*/ 4407591 h 5941133"/>
              <a:gd name="connsiteX225" fmla="*/ 5957284 w 9117690"/>
              <a:gd name="connsiteY225" fmla="*/ 4405224 h 5941133"/>
              <a:gd name="connsiteX226" fmla="*/ 5957284 w 9117690"/>
              <a:gd name="connsiteY226" fmla="*/ 4404486 h 5941133"/>
              <a:gd name="connsiteX227" fmla="*/ 5909214 w 9117690"/>
              <a:gd name="connsiteY227" fmla="*/ 4394782 h 5941133"/>
              <a:gd name="connsiteX228" fmla="*/ 5830411 w 9117690"/>
              <a:gd name="connsiteY228" fmla="*/ 4275894 h 5941133"/>
              <a:gd name="connsiteX229" fmla="*/ 5830411 w 9117690"/>
              <a:gd name="connsiteY229" fmla="*/ 4161910 h 5941133"/>
              <a:gd name="connsiteX230" fmla="*/ 5822022 w 9117690"/>
              <a:gd name="connsiteY230" fmla="*/ 4120360 h 5941133"/>
              <a:gd name="connsiteX231" fmla="*/ 5703135 w 9117690"/>
              <a:gd name="connsiteY231" fmla="*/ 4041556 h 5941133"/>
              <a:gd name="connsiteX232" fmla="*/ 5584247 w 9117690"/>
              <a:gd name="connsiteY232" fmla="*/ 4120360 h 5941133"/>
              <a:gd name="connsiteX233" fmla="*/ 5582058 w 9117690"/>
              <a:gd name="connsiteY233" fmla="*/ 4131204 h 5941133"/>
              <a:gd name="connsiteX234" fmla="*/ 5582058 w 9117690"/>
              <a:gd name="connsiteY234" fmla="*/ 4284608 h 5941133"/>
              <a:gd name="connsiteX235" fmla="*/ 5503255 w 9117690"/>
              <a:gd name="connsiteY235" fmla="*/ 4403496 h 5941133"/>
              <a:gd name="connsiteX236" fmla="*/ 5455185 w 9117690"/>
              <a:gd name="connsiteY236" fmla="*/ 4413200 h 5941133"/>
              <a:gd name="connsiteX237" fmla="*/ 5455185 w 9117690"/>
              <a:gd name="connsiteY237" fmla="*/ 4413938 h 5941133"/>
              <a:gd name="connsiteX238" fmla="*/ 5431705 w 9117690"/>
              <a:gd name="connsiteY238" fmla="*/ 4416305 h 5941133"/>
              <a:gd name="connsiteX239" fmla="*/ 5331976 w 9117690"/>
              <a:gd name="connsiteY239" fmla="*/ 4502254 h 5941133"/>
              <a:gd name="connsiteX240" fmla="*/ 5329772 w 9117690"/>
              <a:gd name="connsiteY240" fmla="*/ 4514744 h 5941133"/>
              <a:gd name="connsiteX241" fmla="*/ 5329772 w 9117690"/>
              <a:gd name="connsiteY241" fmla="*/ 4648652 h 5941133"/>
              <a:gd name="connsiteX242" fmla="*/ 5200745 w 9117690"/>
              <a:gd name="connsiteY242" fmla="*/ 4777679 h 5941133"/>
              <a:gd name="connsiteX243" fmla="*/ 5200746 w 9117690"/>
              <a:gd name="connsiteY243" fmla="*/ 4777678 h 5941133"/>
              <a:gd name="connsiteX244" fmla="*/ 5071719 w 9117690"/>
              <a:gd name="connsiteY244" fmla="*/ 4648651 h 5941133"/>
              <a:gd name="connsiteX245" fmla="*/ 5071719 w 9117690"/>
              <a:gd name="connsiteY245" fmla="*/ 4283397 h 5941133"/>
              <a:gd name="connsiteX246" fmla="*/ 5069515 w 9117690"/>
              <a:gd name="connsiteY246" fmla="*/ 4270907 h 5941133"/>
              <a:gd name="connsiteX247" fmla="*/ 4969786 w 9117690"/>
              <a:gd name="connsiteY247" fmla="*/ 4184958 h 5941133"/>
              <a:gd name="connsiteX248" fmla="*/ 4946306 w 9117690"/>
              <a:gd name="connsiteY248" fmla="*/ 4182591 h 5941133"/>
              <a:gd name="connsiteX249" fmla="*/ 4946306 w 9117690"/>
              <a:gd name="connsiteY249" fmla="*/ 4181853 h 5941133"/>
              <a:gd name="connsiteX250" fmla="*/ 4898236 w 9117690"/>
              <a:gd name="connsiteY250" fmla="*/ 4172149 h 5941133"/>
              <a:gd name="connsiteX251" fmla="*/ 4819433 w 9117690"/>
              <a:gd name="connsiteY251" fmla="*/ 4053261 h 5941133"/>
              <a:gd name="connsiteX252" fmla="*/ 4819433 w 9117690"/>
              <a:gd name="connsiteY252" fmla="*/ 3676885 h 5941133"/>
              <a:gd name="connsiteX253" fmla="*/ 4811044 w 9117690"/>
              <a:gd name="connsiteY253" fmla="*/ 3635336 h 5941133"/>
              <a:gd name="connsiteX254" fmla="*/ 4692157 w 9117690"/>
              <a:gd name="connsiteY254" fmla="*/ 3556532 h 5941133"/>
              <a:gd name="connsiteX255" fmla="*/ 4563130 w 9117690"/>
              <a:gd name="connsiteY255" fmla="*/ 3685559 h 5941133"/>
              <a:gd name="connsiteX256" fmla="*/ 4563130 w 9117690"/>
              <a:gd name="connsiteY256" fmla="*/ 2721348 h 5941133"/>
              <a:gd name="connsiteX257" fmla="*/ 4563015 w 9117690"/>
              <a:gd name="connsiteY257" fmla="*/ 2721348 h 5941133"/>
              <a:gd name="connsiteX258" fmla="*/ 4563014 w 9117690"/>
              <a:gd name="connsiteY258" fmla="*/ 3989312 h 5941133"/>
              <a:gd name="connsiteX259" fmla="*/ 4484211 w 9117690"/>
              <a:gd name="connsiteY259" fmla="*/ 4108200 h 5941133"/>
              <a:gd name="connsiteX260" fmla="*/ 4436141 w 9117690"/>
              <a:gd name="connsiteY260" fmla="*/ 4117904 h 5941133"/>
              <a:gd name="connsiteX261" fmla="*/ 4436141 w 9117690"/>
              <a:gd name="connsiteY261" fmla="*/ 4118642 h 5941133"/>
              <a:gd name="connsiteX262" fmla="*/ 4412661 w 9117690"/>
              <a:gd name="connsiteY262" fmla="*/ 4121009 h 5941133"/>
              <a:gd name="connsiteX263" fmla="*/ 4335596 w 9117690"/>
              <a:gd name="connsiteY263" fmla="*/ 4167453 h 5941133"/>
              <a:gd name="connsiteX264" fmla="*/ 4314689 w 9117690"/>
              <a:gd name="connsiteY264" fmla="*/ 4203896 h 5941133"/>
              <a:gd name="connsiteX265" fmla="*/ 4314689 w 9117690"/>
              <a:gd name="connsiteY265" fmla="*/ 4339508 h 5941133"/>
              <a:gd name="connsiteX266" fmla="*/ 4235886 w 9117690"/>
              <a:gd name="connsiteY266" fmla="*/ 4458396 h 5941133"/>
              <a:gd name="connsiteX267" fmla="*/ 4187818 w 9117690"/>
              <a:gd name="connsiteY267" fmla="*/ 4468100 h 5941133"/>
              <a:gd name="connsiteX268" fmla="*/ 4187818 w 9117690"/>
              <a:gd name="connsiteY268" fmla="*/ 4468838 h 5941133"/>
              <a:gd name="connsiteX269" fmla="*/ 4164338 w 9117690"/>
              <a:gd name="connsiteY269" fmla="*/ 4471205 h 5941133"/>
              <a:gd name="connsiteX270" fmla="*/ 4087274 w 9117690"/>
              <a:gd name="connsiteY270" fmla="*/ 4517649 h 5941133"/>
              <a:gd name="connsiteX271" fmla="*/ 4066135 w 9117690"/>
              <a:gd name="connsiteY271" fmla="*/ 4554495 h 5941133"/>
              <a:gd name="connsiteX272" fmla="*/ 4066135 w 9117690"/>
              <a:gd name="connsiteY272" fmla="*/ 4712264 h 5941133"/>
              <a:gd name="connsiteX273" fmla="*/ 3937109 w 9117690"/>
              <a:gd name="connsiteY273" fmla="*/ 4841291 h 5941133"/>
              <a:gd name="connsiteX274" fmla="*/ 3937109 w 9117690"/>
              <a:gd name="connsiteY274" fmla="*/ 4841290 h 5941133"/>
              <a:gd name="connsiteX275" fmla="*/ 3808082 w 9117690"/>
              <a:gd name="connsiteY275" fmla="*/ 4712263 h 5941133"/>
              <a:gd name="connsiteX276" fmla="*/ 3808082 w 9117690"/>
              <a:gd name="connsiteY276" fmla="*/ 4219518 h 5941133"/>
              <a:gd name="connsiteX277" fmla="*/ 3799694 w 9117690"/>
              <a:gd name="connsiteY277" fmla="*/ 4177968 h 5941133"/>
              <a:gd name="connsiteX278" fmla="*/ 3680807 w 9117690"/>
              <a:gd name="connsiteY278" fmla="*/ 4099164 h 5941133"/>
              <a:gd name="connsiteX279" fmla="*/ 3561920 w 9117690"/>
              <a:gd name="connsiteY279" fmla="*/ 4177968 h 5941133"/>
              <a:gd name="connsiteX280" fmla="*/ 3561433 w 9117690"/>
              <a:gd name="connsiteY280" fmla="*/ 4180378 h 5941133"/>
              <a:gd name="connsiteX281" fmla="*/ 3561433 w 9117690"/>
              <a:gd name="connsiteY281" fmla="*/ 4435519 h 5941133"/>
              <a:gd name="connsiteX282" fmla="*/ 3482629 w 9117690"/>
              <a:gd name="connsiteY282" fmla="*/ 4554407 h 5941133"/>
              <a:gd name="connsiteX283" fmla="*/ 3438829 w 9117690"/>
              <a:gd name="connsiteY283" fmla="*/ 4563249 h 5941133"/>
              <a:gd name="connsiteX284" fmla="*/ 3438829 w 9117690"/>
              <a:gd name="connsiteY284" fmla="*/ 4564615 h 5941133"/>
              <a:gd name="connsiteX285" fmla="*/ 3415349 w 9117690"/>
              <a:gd name="connsiteY285" fmla="*/ 4566982 h 5941133"/>
              <a:gd name="connsiteX286" fmla="*/ 3315620 w 9117690"/>
              <a:gd name="connsiteY286" fmla="*/ 4652931 h 5941133"/>
              <a:gd name="connsiteX287" fmla="*/ 3307419 w 9117690"/>
              <a:gd name="connsiteY287" fmla="*/ 4699402 h 5941133"/>
              <a:gd name="connsiteX288" fmla="*/ 3307419 w 9117690"/>
              <a:gd name="connsiteY288" fmla="*/ 5166571 h 5941133"/>
              <a:gd name="connsiteX289" fmla="*/ 3178392 w 9117690"/>
              <a:gd name="connsiteY289" fmla="*/ 5295598 h 5941133"/>
              <a:gd name="connsiteX290" fmla="*/ 3178393 w 9117690"/>
              <a:gd name="connsiteY290" fmla="*/ 5295599 h 5941133"/>
              <a:gd name="connsiteX291" fmla="*/ 3049366 w 9117690"/>
              <a:gd name="connsiteY291" fmla="*/ 5166572 h 5941133"/>
              <a:gd name="connsiteX292" fmla="*/ 3049366 w 9117690"/>
              <a:gd name="connsiteY292" fmla="*/ 4514427 h 5941133"/>
              <a:gd name="connsiteX293" fmla="*/ 3033349 w 9117690"/>
              <a:gd name="connsiteY293" fmla="*/ 4488028 h 5941133"/>
              <a:gd name="connsiteX294" fmla="*/ 2933786 w 9117690"/>
              <a:gd name="connsiteY294" fmla="*/ 4441074 h 5941133"/>
              <a:gd name="connsiteX295" fmla="*/ 2814899 w 9117690"/>
              <a:gd name="connsiteY295" fmla="*/ 4519878 h 5941133"/>
              <a:gd name="connsiteX296" fmla="*/ 2812443 w 9117690"/>
              <a:gd name="connsiteY296" fmla="*/ 4532038 h 5941133"/>
              <a:gd name="connsiteX297" fmla="*/ 2812443 w 9117690"/>
              <a:gd name="connsiteY297" fmla="*/ 5039760 h 5941133"/>
              <a:gd name="connsiteX298" fmla="*/ 2683416 w 9117690"/>
              <a:gd name="connsiteY298" fmla="*/ 5168787 h 5941133"/>
              <a:gd name="connsiteX299" fmla="*/ 2683417 w 9117690"/>
              <a:gd name="connsiteY299" fmla="*/ 5168786 h 5941133"/>
              <a:gd name="connsiteX300" fmla="*/ 2554391 w 9117690"/>
              <a:gd name="connsiteY300" fmla="*/ 5039759 h 5941133"/>
              <a:gd name="connsiteX301" fmla="*/ 2554391 w 9117690"/>
              <a:gd name="connsiteY301" fmla="*/ 2721348 h 5941133"/>
              <a:gd name="connsiteX302" fmla="*/ 2554390 w 9117690"/>
              <a:gd name="connsiteY302" fmla="*/ 2721348 h 5941133"/>
              <a:gd name="connsiteX303" fmla="*/ 2554389 w 9117690"/>
              <a:gd name="connsiteY303" fmla="*/ 5014630 h 5941133"/>
              <a:gd name="connsiteX304" fmla="*/ 2544250 w 9117690"/>
              <a:gd name="connsiteY304" fmla="*/ 4964412 h 5941133"/>
              <a:gd name="connsiteX305" fmla="*/ 2425363 w 9117690"/>
              <a:gd name="connsiteY305" fmla="*/ 4885608 h 5941133"/>
              <a:gd name="connsiteX306" fmla="*/ 2296336 w 9117690"/>
              <a:gd name="connsiteY306" fmla="*/ 5014635 h 5941133"/>
              <a:gd name="connsiteX307" fmla="*/ 2296336 w 9117690"/>
              <a:gd name="connsiteY307" fmla="*/ 5812106 h 5941133"/>
              <a:gd name="connsiteX308" fmla="*/ 2167309 w 9117690"/>
              <a:gd name="connsiteY308" fmla="*/ 5941133 h 5941133"/>
              <a:gd name="connsiteX309" fmla="*/ 2167310 w 9117690"/>
              <a:gd name="connsiteY309" fmla="*/ 5941132 h 5941133"/>
              <a:gd name="connsiteX310" fmla="*/ 2038282 w 9117690"/>
              <a:gd name="connsiteY310" fmla="*/ 5812105 h 5941133"/>
              <a:gd name="connsiteX311" fmla="*/ 2038282 w 9117690"/>
              <a:gd name="connsiteY311" fmla="*/ 3090757 h 5941133"/>
              <a:gd name="connsiteX312" fmla="*/ 2167310 w 9117690"/>
              <a:gd name="connsiteY312" fmla="*/ 3219784 h 5941133"/>
              <a:gd name="connsiteX313" fmla="*/ 2167309 w 9117690"/>
              <a:gd name="connsiteY313" fmla="*/ 3219785 h 5941133"/>
              <a:gd name="connsiteX314" fmla="*/ 2296336 w 9117690"/>
              <a:gd name="connsiteY314" fmla="*/ 3090758 h 5941133"/>
              <a:gd name="connsiteX315" fmla="*/ 2296336 w 9117690"/>
              <a:gd name="connsiteY315" fmla="*/ 2293287 h 5941133"/>
              <a:gd name="connsiteX316" fmla="*/ 2425363 w 9117690"/>
              <a:gd name="connsiteY316" fmla="*/ 2164260 h 5941133"/>
              <a:gd name="connsiteX317" fmla="*/ 2544250 w 9117690"/>
              <a:gd name="connsiteY317" fmla="*/ 2243064 h 5941133"/>
              <a:gd name="connsiteX318" fmla="*/ 2554389 w 9117690"/>
              <a:gd name="connsiteY318" fmla="*/ 2293282 h 5941133"/>
              <a:gd name="connsiteX319" fmla="*/ 0 w 9117690"/>
              <a:gd name="connsiteY319" fmla="*/ 2721348 h 5941133"/>
              <a:gd name="connsiteX320" fmla="*/ 1 w 9117690"/>
              <a:gd name="connsiteY320" fmla="*/ 0 h 5941133"/>
              <a:gd name="connsiteX321" fmla="*/ 1 w 9117690"/>
              <a:gd name="connsiteY321" fmla="*/ 2022823 h 5941133"/>
              <a:gd name="connsiteX322" fmla="*/ 129028 w 9117690"/>
              <a:gd name="connsiteY322" fmla="*/ 2151850 h 5941133"/>
              <a:gd name="connsiteX323" fmla="*/ 129027 w 9117690"/>
              <a:gd name="connsiteY323" fmla="*/ 2151851 h 5941133"/>
              <a:gd name="connsiteX324" fmla="*/ 258054 w 9117690"/>
              <a:gd name="connsiteY324" fmla="*/ 2022824 h 5941133"/>
              <a:gd name="connsiteX325" fmla="*/ 258054 w 9117690"/>
              <a:gd name="connsiteY325" fmla="*/ 1933906 h 5941133"/>
              <a:gd name="connsiteX326" fmla="*/ 261652 w 9117690"/>
              <a:gd name="connsiteY326" fmla="*/ 1916087 h 5941133"/>
              <a:gd name="connsiteX327" fmla="*/ 380539 w 9117690"/>
              <a:gd name="connsiteY327" fmla="*/ 1837283 h 5941133"/>
              <a:gd name="connsiteX328" fmla="*/ 499427 w 9117690"/>
              <a:gd name="connsiteY328" fmla="*/ 1916087 h 5941133"/>
              <a:gd name="connsiteX329" fmla="*/ 509565 w 9117690"/>
              <a:gd name="connsiteY329" fmla="*/ 1966306 h 5941133"/>
              <a:gd name="connsiteX330" fmla="*/ 509566 w 9117690"/>
              <a:gd name="connsiteY330" fmla="*/ 2560326 h 5941133"/>
              <a:gd name="connsiteX331" fmla="*/ 638593 w 9117690"/>
              <a:gd name="connsiteY331" fmla="*/ 2689353 h 5941133"/>
              <a:gd name="connsiteX332" fmla="*/ 638592 w 9117690"/>
              <a:gd name="connsiteY332" fmla="*/ 2689354 h 5941133"/>
              <a:gd name="connsiteX333" fmla="*/ 767619 w 9117690"/>
              <a:gd name="connsiteY333" fmla="*/ 2560327 h 5941133"/>
              <a:gd name="connsiteX334" fmla="*/ 767619 w 9117690"/>
              <a:gd name="connsiteY334" fmla="*/ 2474988 h 5941133"/>
              <a:gd name="connsiteX335" fmla="*/ 777383 w 9117690"/>
              <a:gd name="connsiteY335" fmla="*/ 2426627 h 5941133"/>
              <a:gd name="connsiteX336" fmla="*/ 896270 w 9117690"/>
              <a:gd name="connsiteY336" fmla="*/ 2347823 h 5941133"/>
              <a:gd name="connsiteX337" fmla="*/ 1015158 w 9117690"/>
              <a:gd name="connsiteY337" fmla="*/ 2426627 h 5941133"/>
              <a:gd name="connsiteX338" fmla="*/ 1025296 w 9117690"/>
              <a:gd name="connsiteY338" fmla="*/ 2476846 h 5941133"/>
              <a:gd name="connsiteX339" fmla="*/ 1025297 w 9117690"/>
              <a:gd name="connsiteY339" fmla="*/ 2460323 h 5941133"/>
              <a:gd name="connsiteX340" fmla="*/ 1154325 w 9117690"/>
              <a:gd name="connsiteY340" fmla="*/ 2589350 h 5941133"/>
              <a:gd name="connsiteX341" fmla="*/ 1154325 w 9117690"/>
              <a:gd name="connsiteY341" fmla="*/ 2589351 h 5941133"/>
              <a:gd name="connsiteX342" fmla="*/ 1283351 w 9117690"/>
              <a:gd name="connsiteY342" fmla="*/ 2460324 h 5941133"/>
              <a:gd name="connsiteX343" fmla="*/ 1283351 w 9117690"/>
              <a:gd name="connsiteY343" fmla="*/ 2199627 h 5941133"/>
              <a:gd name="connsiteX344" fmla="*/ 1284065 w 9117690"/>
              <a:gd name="connsiteY344" fmla="*/ 2196094 h 5941133"/>
              <a:gd name="connsiteX345" fmla="*/ 1402953 w 9117690"/>
              <a:gd name="connsiteY345" fmla="*/ 2117290 h 5941133"/>
              <a:gd name="connsiteX346" fmla="*/ 1521839 w 9117690"/>
              <a:gd name="connsiteY346" fmla="*/ 2196094 h 5941133"/>
              <a:gd name="connsiteX347" fmla="*/ 1522552 w 9117690"/>
              <a:gd name="connsiteY347" fmla="*/ 2199625 h 5941133"/>
              <a:gd name="connsiteX348" fmla="*/ 1522552 w 9117690"/>
              <a:gd name="connsiteY348" fmla="*/ 2372515 h 5941133"/>
              <a:gd name="connsiteX349" fmla="*/ 1651578 w 9117690"/>
              <a:gd name="connsiteY349" fmla="*/ 2501542 h 5941133"/>
              <a:gd name="connsiteX350" fmla="*/ 1651577 w 9117690"/>
              <a:gd name="connsiteY350" fmla="*/ 2501543 h 5941133"/>
              <a:gd name="connsiteX351" fmla="*/ 1780604 w 9117690"/>
              <a:gd name="connsiteY351" fmla="*/ 2372516 h 5941133"/>
              <a:gd name="connsiteX352" fmla="*/ 1780604 w 9117690"/>
              <a:gd name="connsiteY352" fmla="*/ 2041714 h 5941133"/>
              <a:gd name="connsiteX353" fmla="*/ 1790368 w 9117690"/>
              <a:gd name="connsiteY353" fmla="*/ 1993354 h 5941133"/>
              <a:gd name="connsiteX354" fmla="*/ 1909255 w 9117690"/>
              <a:gd name="connsiteY354" fmla="*/ 1914550 h 5941133"/>
              <a:gd name="connsiteX355" fmla="*/ 2028143 w 9117690"/>
              <a:gd name="connsiteY355" fmla="*/ 1993354 h 5941133"/>
              <a:gd name="connsiteX356" fmla="*/ 2038281 w 9117690"/>
              <a:gd name="connsiteY356" fmla="*/ 2043573 h 5941133"/>
              <a:gd name="connsiteX357" fmla="*/ 2038282 w 9117690"/>
              <a:gd name="connsiteY357" fmla="*/ 2721348 h 5941133"/>
              <a:gd name="connsiteX358" fmla="*/ 2038281 w 9117690"/>
              <a:gd name="connsiteY358" fmla="*/ 4764921 h 5941133"/>
              <a:gd name="connsiteX359" fmla="*/ 2028143 w 9117690"/>
              <a:gd name="connsiteY359" fmla="*/ 4714702 h 5941133"/>
              <a:gd name="connsiteX360" fmla="*/ 1909255 w 9117690"/>
              <a:gd name="connsiteY360" fmla="*/ 4635898 h 5941133"/>
              <a:gd name="connsiteX361" fmla="*/ 1790368 w 9117690"/>
              <a:gd name="connsiteY361" fmla="*/ 4714702 h 5941133"/>
              <a:gd name="connsiteX362" fmla="*/ 1780604 w 9117690"/>
              <a:gd name="connsiteY362" fmla="*/ 4763062 h 5941133"/>
              <a:gd name="connsiteX363" fmla="*/ 1780604 w 9117690"/>
              <a:gd name="connsiteY363" fmla="*/ 5093864 h 5941133"/>
              <a:gd name="connsiteX364" fmla="*/ 1651577 w 9117690"/>
              <a:gd name="connsiteY364" fmla="*/ 5222891 h 5941133"/>
              <a:gd name="connsiteX365" fmla="*/ 1651578 w 9117690"/>
              <a:gd name="connsiteY365" fmla="*/ 5222890 h 5941133"/>
              <a:gd name="connsiteX366" fmla="*/ 1522552 w 9117690"/>
              <a:gd name="connsiteY366" fmla="*/ 5093863 h 5941133"/>
              <a:gd name="connsiteX367" fmla="*/ 1522552 w 9117690"/>
              <a:gd name="connsiteY367" fmla="*/ 4920973 h 5941133"/>
              <a:gd name="connsiteX368" fmla="*/ 1521839 w 9117690"/>
              <a:gd name="connsiteY368" fmla="*/ 4917442 h 5941133"/>
              <a:gd name="connsiteX369" fmla="*/ 1402953 w 9117690"/>
              <a:gd name="connsiteY369" fmla="*/ 4838638 h 5941133"/>
              <a:gd name="connsiteX370" fmla="*/ 1284065 w 9117690"/>
              <a:gd name="connsiteY370" fmla="*/ 4917442 h 5941133"/>
              <a:gd name="connsiteX371" fmla="*/ 1283351 w 9117690"/>
              <a:gd name="connsiteY371" fmla="*/ 4920975 h 5941133"/>
              <a:gd name="connsiteX372" fmla="*/ 1283351 w 9117690"/>
              <a:gd name="connsiteY372" fmla="*/ 5181672 h 5941133"/>
              <a:gd name="connsiteX373" fmla="*/ 1154325 w 9117690"/>
              <a:gd name="connsiteY373" fmla="*/ 5310699 h 5941133"/>
              <a:gd name="connsiteX374" fmla="*/ 1154325 w 9117690"/>
              <a:gd name="connsiteY374" fmla="*/ 5310698 h 5941133"/>
              <a:gd name="connsiteX375" fmla="*/ 1025297 w 9117690"/>
              <a:gd name="connsiteY375" fmla="*/ 5181671 h 5941133"/>
              <a:gd name="connsiteX376" fmla="*/ 1025297 w 9117690"/>
              <a:gd name="connsiteY376" fmla="*/ 2721348 h 5941133"/>
              <a:gd name="connsiteX377" fmla="*/ 1025296 w 9117690"/>
              <a:gd name="connsiteY377" fmla="*/ 5198194 h 5941133"/>
              <a:gd name="connsiteX378" fmla="*/ 1015158 w 9117690"/>
              <a:gd name="connsiteY378" fmla="*/ 5147975 h 5941133"/>
              <a:gd name="connsiteX379" fmla="*/ 896270 w 9117690"/>
              <a:gd name="connsiteY379" fmla="*/ 5069171 h 5941133"/>
              <a:gd name="connsiteX380" fmla="*/ 777383 w 9117690"/>
              <a:gd name="connsiteY380" fmla="*/ 5147975 h 5941133"/>
              <a:gd name="connsiteX381" fmla="*/ 767619 w 9117690"/>
              <a:gd name="connsiteY381" fmla="*/ 5196336 h 5941133"/>
              <a:gd name="connsiteX382" fmla="*/ 767619 w 9117690"/>
              <a:gd name="connsiteY382" fmla="*/ 5281675 h 5941133"/>
              <a:gd name="connsiteX383" fmla="*/ 638592 w 9117690"/>
              <a:gd name="connsiteY383" fmla="*/ 5410702 h 5941133"/>
              <a:gd name="connsiteX384" fmla="*/ 638593 w 9117690"/>
              <a:gd name="connsiteY384" fmla="*/ 5410701 h 5941133"/>
              <a:gd name="connsiteX385" fmla="*/ 509566 w 9117690"/>
              <a:gd name="connsiteY385" fmla="*/ 5281674 h 5941133"/>
              <a:gd name="connsiteX386" fmla="*/ 509566 w 9117690"/>
              <a:gd name="connsiteY386" fmla="*/ 2721348 h 5941133"/>
              <a:gd name="connsiteX387" fmla="*/ 509565 w 9117690"/>
              <a:gd name="connsiteY387" fmla="*/ 4687654 h 5941133"/>
              <a:gd name="connsiteX388" fmla="*/ 499427 w 9117690"/>
              <a:gd name="connsiteY388" fmla="*/ 4637435 h 5941133"/>
              <a:gd name="connsiteX389" fmla="*/ 380539 w 9117690"/>
              <a:gd name="connsiteY389" fmla="*/ 4558631 h 5941133"/>
              <a:gd name="connsiteX390" fmla="*/ 261652 w 9117690"/>
              <a:gd name="connsiteY390" fmla="*/ 4637435 h 5941133"/>
              <a:gd name="connsiteX391" fmla="*/ 258054 w 9117690"/>
              <a:gd name="connsiteY391" fmla="*/ 4655254 h 5941133"/>
              <a:gd name="connsiteX392" fmla="*/ 258054 w 9117690"/>
              <a:gd name="connsiteY392" fmla="*/ 4744172 h 5941133"/>
              <a:gd name="connsiteX393" fmla="*/ 129027 w 9117690"/>
              <a:gd name="connsiteY393" fmla="*/ 4873199 h 5941133"/>
              <a:gd name="connsiteX394" fmla="*/ 129028 w 9117690"/>
              <a:gd name="connsiteY394" fmla="*/ 4873198 h 5941133"/>
              <a:gd name="connsiteX395" fmla="*/ 1 w 9117690"/>
              <a:gd name="connsiteY395" fmla="*/ 4744171 h 5941133"/>
              <a:gd name="connsiteX396" fmla="*/ 1 w 9117690"/>
              <a:gd name="connsiteY396" fmla="*/ 2721348 h 5941133"/>
              <a:gd name="connsiteX397" fmla="*/ 0 w 9117690"/>
              <a:gd name="connsiteY397" fmla="*/ 2721348 h 5941133"/>
              <a:gd name="connsiteX0" fmla="*/ 3425771 w 9127247"/>
              <a:gd name="connsiteY0" fmla="*/ 4206304 h 5587836"/>
              <a:gd name="connsiteX1" fmla="*/ 3428220 w 9127247"/>
              <a:gd name="connsiteY1" fmla="*/ 4207138 h 5587836"/>
              <a:gd name="connsiteX2" fmla="*/ 3428614 w 9127247"/>
              <a:gd name="connsiteY2" fmla="*/ 4207172 h 5587836"/>
              <a:gd name="connsiteX3" fmla="*/ 3425771 w 9127247"/>
              <a:gd name="connsiteY3" fmla="*/ 4206304 h 5587836"/>
              <a:gd name="connsiteX4" fmla="*/ 3425771 w 9127247"/>
              <a:gd name="connsiteY4" fmla="*/ 1484956 h 5587836"/>
              <a:gd name="connsiteX5" fmla="*/ 3428614 w 9127247"/>
              <a:gd name="connsiteY5" fmla="*/ 1485824 h 5587836"/>
              <a:gd name="connsiteX6" fmla="*/ 3428220 w 9127247"/>
              <a:gd name="connsiteY6" fmla="*/ 1485790 h 5587836"/>
              <a:gd name="connsiteX7" fmla="*/ 3425771 w 9127247"/>
              <a:gd name="connsiteY7" fmla="*/ 1484956 h 5587836"/>
              <a:gd name="connsiteX8" fmla="*/ 2563946 w 9127247"/>
              <a:gd name="connsiteY8" fmla="*/ 1939985 h 5587836"/>
              <a:gd name="connsiteX9" fmla="*/ 2563948 w 9127247"/>
              <a:gd name="connsiteY9" fmla="*/ 1965114 h 5587836"/>
              <a:gd name="connsiteX10" fmla="*/ 2692974 w 9127247"/>
              <a:gd name="connsiteY10" fmla="*/ 2094141 h 5587836"/>
              <a:gd name="connsiteX11" fmla="*/ 2692973 w 9127247"/>
              <a:gd name="connsiteY11" fmla="*/ 2094142 h 5587836"/>
              <a:gd name="connsiteX12" fmla="*/ 2822000 w 9127247"/>
              <a:gd name="connsiteY12" fmla="*/ 1965115 h 5587836"/>
              <a:gd name="connsiteX13" fmla="*/ 2822000 w 9127247"/>
              <a:gd name="connsiteY13" fmla="*/ 1457393 h 5587836"/>
              <a:gd name="connsiteX14" fmla="*/ 2824456 w 9127247"/>
              <a:gd name="connsiteY14" fmla="*/ 1445233 h 5587836"/>
              <a:gd name="connsiteX15" fmla="*/ 2943343 w 9127247"/>
              <a:gd name="connsiteY15" fmla="*/ 1366429 h 5587836"/>
              <a:gd name="connsiteX16" fmla="*/ 3042906 w 9127247"/>
              <a:gd name="connsiteY16" fmla="*/ 1413383 h 5587836"/>
              <a:gd name="connsiteX17" fmla="*/ 3058923 w 9127247"/>
              <a:gd name="connsiteY17" fmla="*/ 1439782 h 5587836"/>
              <a:gd name="connsiteX18" fmla="*/ 3058923 w 9127247"/>
              <a:gd name="connsiteY18" fmla="*/ 2091927 h 5587836"/>
              <a:gd name="connsiteX19" fmla="*/ 3187950 w 9127247"/>
              <a:gd name="connsiteY19" fmla="*/ 2220954 h 5587836"/>
              <a:gd name="connsiteX20" fmla="*/ 3187949 w 9127247"/>
              <a:gd name="connsiteY20" fmla="*/ 2220953 h 5587836"/>
              <a:gd name="connsiteX21" fmla="*/ 3316976 w 9127247"/>
              <a:gd name="connsiteY21" fmla="*/ 2091926 h 5587836"/>
              <a:gd name="connsiteX22" fmla="*/ 3316976 w 9127247"/>
              <a:gd name="connsiteY22" fmla="*/ 1624757 h 5587836"/>
              <a:gd name="connsiteX23" fmla="*/ 3325177 w 9127247"/>
              <a:gd name="connsiteY23" fmla="*/ 1578286 h 5587836"/>
              <a:gd name="connsiteX24" fmla="*/ 3424906 w 9127247"/>
              <a:gd name="connsiteY24" fmla="*/ 1492337 h 5587836"/>
              <a:gd name="connsiteX25" fmla="*/ 3448386 w 9127247"/>
              <a:gd name="connsiteY25" fmla="*/ 1489970 h 5587836"/>
              <a:gd name="connsiteX26" fmla="*/ 3448386 w 9127247"/>
              <a:gd name="connsiteY26" fmla="*/ 1488604 h 5587836"/>
              <a:gd name="connsiteX27" fmla="*/ 3492186 w 9127247"/>
              <a:gd name="connsiteY27" fmla="*/ 1479762 h 5587836"/>
              <a:gd name="connsiteX28" fmla="*/ 3570990 w 9127247"/>
              <a:gd name="connsiteY28" fmla="*/ 1360874 h 5587836"/>
              <a:gd name="connsiteX29" fmla="*/ 3570990 w 9127247"/>
              <a:gd name="connsiteY29" fmla="*/ 1105733 h 5587836"/>
              <a:gd name="connsiteX30" fmla="*/ 3571477 w 9127247"/>
              <a:gd name="connsiteY30" fmla="*/ 1103323 h 5587836"/>
              <a:gd name="connsiteX31" fmla="*/ 3690364 w 9127247"/>
              <a:gd name="connsiteY31" fmla="*/ 1024519 h 5587836"/>
              <a:gd name="connsiteX32" fmla="*/ 3809251 w 9127247"/>
              <a:gd name="connsiteY32" fmla="*/ 1103323 h 5587836"/>
              <a:gd name="connsiteX33" fmla="*/ 3817639 w 9127247"/>
              <a:gd name="connsiteY33" fmla="*/ 1144873 h 5587836"/>
              <a:gd name="connsiteX34" fmla="*/ 3817639 w 9127247"/>
              <a:gd name="connsiteY34" fmla="*/ 1637618 h 5587836"/>
              <a:gd name="connsiteX35" fmla="*/ 3946666 w 9127247"/>
              <a:gd name="connsiteY35" fmla="*/ 1766645 h 5587836"/>
              <a:gd name="connsiteX36" fmla="*/ 3946666 w 9127247"/>
              <a:gd name="connsiteY36" fmla="*/ 1766646 h 5587836"/>
              <a:gd name="connsiteX37" fmla="*/ 4075692 w 9127247"/>
              <a:gd name="connsiteY37" fmla="*/ 1637619 h 5587836"/>
              <a:gd name="connsiteX38" fmla="*/ 4075692 w 9127247"/>
              <a:gd name="connsiteY38" fmla="*/ 1479850 h 5587836"/>
              <a:gd name="connsiteX39" fmla="*/ 4096831 w 9127247"/>
              <a:gd name="connsiteY39" fmla="*/ 1443004 h 5587836"/>
              <a:gd name="connsiteX40" fmla="*/ 4173895 w 9127247"/>
              <a:gd name="connsiteY40" fmla="*/ 1396560 h 5587836"/>
              <a:gd name="connsiteX41" fmla="*/ 4197375 w 9127247"/>
              <a:gd name="connsiteY41" fmla="*/ 1394193 h 5587836"/>
              <a:gd name="connsiteX42" fmla="*/ 4197375 w 9127247"/>
              <a:gd name="connsiteY42" fmla="*/ 1393455 h 5587836"/>
              <a:gd name="connsiteX43" fmla="*/ 4245443 w 9127247"/>
              <a:gd name="connsiteY43" fmla="*/ 1383751 h 5587836"/>
              <a:gd name="connsiteX44" fmla="*/ 4324246 w 9127247"/>
              <a:gd name="connsiteY44" fmla="*/ 1264863 h 5587836"/>
              <a:gd name="connsiteX45" fmla="*/ 4324246 w 9127247"/>
              <a:gd name="connsiteY45" fmla="*/ 1129251 h 5587836"/>
              <a:gd name="connsiteX46" fmla="*/ 4345153 w 9127247"/>
              <a:gd name="connsiteY46" fmla="*/ 1092808 h 5587836"/>
              <a:gd name="connsiteX47" fmla="*/ 4422218 w 9127247"/>
              <a:gd name="connsiteY47" fmla="*/ 1046364 h 5587836"/>
              <a:gd name="connsiteX48" fmla="*/ 4445698 w 9127247"/>
              <a:gd name="connsiteY48" fmla="*/ 1043997 h 5587836"/>
              <a:gd name="connsiteX49" fmla="*/ 4445698 w 9127247"/>
              <a:gd name="connsiteY49" fmla="*/ 1043259 h 5587836"/>
              <a:gd name="connsiteX50" fmla="*/ 4493768 w 9127247"/>
              <a:gd name="connsiteY50" fmla="*/ 1033555 h 5587836"/>
              <a:gd name="connsiteX51" fmla="*/ 4572571 w 9127247"/>
              <a:gd name="connsiteY51" fmla="*/ 914667 h 5587836"/>
              <a:gd name="connsiteX52" fmla="*/ 4572687 w 9127247"/>
              <a:gd name="connsiteY52" fmla="*/ 610914 h 5587836"/>
              <a:gd name="connsiteX53" fmla="*/ 4701714 w 9127247"/>
              <a:gd name="connsiteY53" fmla="*/ 481887 h 5587836"/>
              <a:gd name="connsiteX54" fmla="*/ 4820601 w 9127247"/>
              <a:gd name="connsiteY54" fmla="*/ 560691 h 5587836"/>
              <a:gd name="connsiteX55" fmla="*/ 4828990 w 9127247"/>
              <a:gd name="connsiteY55" fmla="*/ 602240 h 5587836"/>
              <a:gd name="connsiteX56" fmla="*/ 4828990 w 9127247"/>
              <a:gd name="connsiteY56" fmla="*/ 978616 h 5587836"/>
              <a:gd name="connsiteX57" fmla="*/ 4907793 w 9127247"/>
              <a:gd name="connsiteY57" fmla="*/ 1097504 h 5587836"/>
              <a:gd name="connsiteX58" fmla="*/ 4955863 w 9127247"/>
              <a:gd name="connsiteY58" fmla="*/ 1107208 h 5587836"/>
              <a:gd name="connsiteX59" fmla="*/ 4955863 w 9127247"/>
              <a:gd name="connsiteY59" fmla="*/ 1107946 h 5587836"/>
              <a:gd name="connsiteX60" fmla="*/ 4979343 w 9127247"/>
              <a:gd name="connsiteY60" fmla="*/ 1110313 h 5587836"/>
              <a:gd name="connsiteX61" fmla="*/ 5079072 w 9127247"/>
              <a:gd name="connsiteY61" fmla="*/ 1196262 h 5587836"/>
              <a:gd name="connsiteX62" fmla="*/ 5081276 w 9127247"/>
              <a:gd name="connsiteY62" fmla="*/ 1208752 h 5587836"/>
              <a:gd name="connsiteX63" fmla="*/ 5081276 w 9127247"/>
              <a:gd name="connsiteY63" fmla="*/ 1574006 h 5587836"/>
              <a:gd name="connsiteX64" fmla="*/ 5210303 w 9127247"/>
              <a:gd name="connsiteY64" fmla="*/ 1703033 h 5587836"/>
              <a:gd name="connsiteX65" fmla="*/ 5210302 w 9127247"/>
              <a:gd name="connsiteY65" fmla="*/ 1703034 h 5587836"/>
              <a:gd name="connsiteX66" fmla="*/ 5339329 w 9127247"/>
              <a:gd name="connsiteY66" fmla="*/ 1574007 h 5587836"/>
              <a:gd name="connsiteX67" fmla="*/ 5339329 w 9127247"/>
              <a:gd name="connsiteY67" fmla="*/ 1440099 h 5587836"/>
              <a:gd name="connsiteX68" fmla="*/ 5341533 w 9127247"/>
              <a:gd name="connsiteY68" fmla="*/ 1427609 h 5587836"/>
              <a:gd name="connsiteX69" fmla="*/ 5441262 w 9127247"/>
              <a:gd name="connsiteY69" fmla="*/ 1341660 h 5587836"/>
              <a:gd name="connsiteX70" fmla="*/ 5464742 w 9127247"/>
              <a:gd name="connsiteY70" fmla="*/ 1339293 h 5587836"/>
              <a:gd name="connsiteX71" fmla="*/ 5464742 w 9127247"/>
              <a:gd name="connsiteY71" fmla="*/ 1338555 h 5587836"/>
              <a:gd name="connsiteX72" fmla="*/ 5512812 w 9127247"/>
              <a:gd name="connsiteY72" fmla="*/ 1328851 h 5587836"/>
              <a:gd name="connsiteX73" fmla="*/ 5591615 w 9127247"/>
              <a:gd name="connsiteY73" fmla="*/ 1209963 h 5587836"/>
              <a:gd name="connsiteX74" fmla="*/ 5591615 w 9127247"/>
              <a:gd name="connsiteY74" fmla="*/ 1056559 h 5587836"/>
              <a:gd name="connsiteX75" fmla="*/ 5593804 w 9127247"/>
              <a:gd name="connsiteY75" fmla="*/ 1045715 h 5587836"/>
              <a:gd name="connsiteX76" fmla="*/ 5712692 w 9127247"/>
              <a:gd name="connsiteY76" fmla="*/ 966911 h 5587836"/>
              <a:gd name="connsiteX77" fmla="*/ 5831579 w 9127247"/>
              <a:gd name="connsiteY77" fmla="*/ 1045715 h 5587836"/>
              <a:gd name="connsiteX78" fmla="*/ 5839968 w 9127247"/>
              <a:gd name="connsiteY78" fmla="*/ 1087265 h 5587836"/>
              <a:gd name="connsiteX79" fmla="*/ 5839968 w 9127247"/>
              <a:gd name="connsiteY79" fmla="*/ 1201249 h 5587836"/>
              <a:gd name="connsiteX80" fmla="*/ 5918771 w 9127247"/>
              <a:gd name="connsiteY80" fmla="*/ 1320137 h 5587836"/>
              <a:gd name="connsiteX81" fmla="*/ 5966841 w 9127247"/>
              <a:gd name="connsiteY81" fmla="*/ 1329841 h 5587836"/>
              <a:gd name="connsiteX82" fmla="*/ 5966841 w 9127247"/>
              <a:gd name="connsiteY82" fmla="*/ 1330579 h 5587836"/>
              <a:gd name="connsiteX83" fmla="*/ 5990321 w 9127247"/>
              <a:gd name="connsiteY83" fmla="*/ 1332946 h 5587836"/>
              <a:gd name="connsiteX84" fmla="*/ 6067385 w 9127247"/>
              <a:gd name="connsiteY84" fmla="*/ 1379390 h 5587836"/>
              <a:gd name="connsiteX85" fmla="*/ 6086055 w 9127247"/>
              <a:gd name="connsiteY85" fmla="*/ 1411932 h 5587836"/>
              <a:gd name="connsiteX86" fmla="*/ 6086055 w 9127247"/>
              <a:gd name="connsiteY86" fmla="*/ 1458670 h 5587836"/>
              <a:gd name="connsiteX87" fmla="*/ 6215082 w 9127247"/>
              <a:gd name="connsiteY87" fmla="*/ 1587697 h 5587836"/>
              <a:gd name="connsiteX88" fmla="*/ 6215081 w 9127247"/>
              <a:gd name="connsiteY88" fmla="*/ 1587698 h 5587836"/>
              <a:gd name="connsiteX89" fmla="*/ 6344108 w 9127247"/>
              <a:gd name="connsiteY89" fmla="*/ 1458671 h 5587836"/>
              <a:gd name="connsiteX90" fmla="*/ 6344108 w 9127247"/>
              <a:gd name="connsiteY90" fmla="*/ 1149725 h 5587836"/>
              <a:gd name="connsiteX91" fmla="*/ 6347706 w 9127247"/>
              <a:gd name="connsiteY91" fmla="*/ 1131906 h 5587836"/>
              <a:gd name="connsiteX92" fmla="*/ 6466593 w 9127247"/>
              <a:gd name="connsiteY92" fmla="*/ 1053102 h 5587836"/>
              <a:gd name="connsiteX93" fmla="*/ 6585481 w 9127247"/>
              <a:gd name="connsiteY93" fmla="*/ 1131906 h 5587836"/>
              <a:gd name="connsiteX94" fmla="*/ 6595619 w 9127247"/>
              <a:gd name="connsiteY94" fmla="*/ 1182125 h 5587836"/>
              <a:gd name="connsiteX95" fmla="*/ 6595620 w 9127247"/>
              <a:gd name="connsiteY95" fmla="*/ 2079087 h 5587836"/>
              <a:gd name="connsiteX96" fmla="*/ 6724647 w 9127247"/>
              <a:gd name="connsiteY96" fmla="*/ 2208114 h 5587836"/>
              <a:gd name="connsiteX97" fmla="*/ 6724646 w 9127247"/>
              <a:gd name="connsiteY97" fmla="*/ 2208115 h 5587836"/>
              <a:gd name="connsiteX98" fmla="*/ 6853673 w 9127247"/>
              <a:gd name="connsiteY98" fmla="*/ 2079088 h 5587836"/>
              <a:gd name="connsiteX99" fmla="*/ 6853673 w 9127247"/>
              <a:gd name="connsiteY99" fmla="*/ 1492686 h 5587836"/>
              <a:gd name="connsiteX100" fmla="*/ 6863437 w 9127247"/>
              <a:gd name="connsiteY100" fmla="*/ 1444326 h 5587836"/>
              <a:gd name="connsiteX101" fmla="*/ 6982324 w 9127247"/>
              <a:gd name="connsiteY101" fmla="*/ 1365522 h 5587836"/>
              <a:gd name="connsiteX102" fmla="*/ 7101212 w 9127247"/>
              <a:gd name="connsiteY102" fmla="*/ 1444326 h 5587836"/>
              <a:gd name="connsiteX103" fmla="*/ 7111350 w 9127247"/>
              <a:gd name="connsiteY103" fmla="*/ 1494545 h 5587836"/>
              <a:gd name="connsiteX104" fmla="*/ 7111351 w 9127247"/>
              <a:gd name="connsiteY104" fmla="*/ 1478022 h 5587836"/>
              <a:gd name="connsiteX105" fmla="*/ 7240378 w 9127247"/>
              <a:gd name="connsiteY105" fmla="*/ 1607049 h 5587836"/>
              <a:gd name="connsiteX106" fmla="*/ 7240377 w 9127247"/>
              <a:gd name="connsiteY106" fmla="*/ 1607050 h 5587836"/>
              <a:gd name="connsiteX107" fmla="*/ 7369404 w 9127247"/>
              <a:gd name="connsiteY107" fmla="*/ 1478023 h 5587836"/>
              <a:gd name="connsiteX108" fmla="*/ 7369404 w 9127247"/>
              <a:gd name="connsiteY108" fmla="*/ 1373382 h 5587836"/>
              <a:gd name="connsiteX109" fmla="*/ 7369656 w 9127247"/>
              <a:gd name="connsiteY109" fmla="*/ 1371953 h 5587836"/>
              <a:gd name="connsiteX110" fmla="*/ 7469385 w 9127247"/>
              <a:gd name="connsiteY110" fmla="*/ 1286004 h 5587836"/>
              <a:gd name="connsiteX111" fmla="*/ 7492865 w 9127247"/>
              <a:gd name="connsiteY111" fmla="*/ 1283637 h 5587836"/>
              <a:gd name="connsiteX112" fmla="*/ 7492865 w 9127247"/>
              <a:gd name="connsiteY112" fmla="*/ 1282899 h 5587836"/>
              <a:gd name="connsiteX113" fmla="*/ 7540935 w 9127247"/>
              <a:gd name="connsiteY113" fmla="*/ 1273195 h 5587836"/>
              <a:gd name="connsiteX114" fmla="*/ 7619738 w 9127247"/>
              <a:gd name="connsiteY114" fmla="*/ 1154307 h 5587836"/>
              <a:gd name="connsiteX115" fmla="*/ 7619738 w 9127247"/>
              <a:gd name="connsiteY115" fmla="*/ 913438 h 5587836"/>
              <a:gd name="connsiteX116" fmla="*/ 7621927 w 9127247"/>
              <a:gd name="connsiteY116" fmla="*/ 902593 h 5587836"/>
              <a:gd name="connsiteX117" fmla="*/ 7740815 w 9127247"/>
              <a:gd name="connsiteY117" fmla="*/ 823789 h 5587836"/>
              <a:gd name="connsiteX118" fmla="*/ 7859702 w 9127247"/>
              <a:gd name="connsiteY118" fmla="*/ 902593 h 5587836"/>
              <a:gd name="connsiteX119" fmla="*/ 7868091 w 9127247"/>
              <a:gd name="connsiteY119" fmla="*/ 944143 h 5587836"/>
              <a:gd name="connsiteX120" fmla="*/ 7868091 w 9127247"/>
              <a:gd name="connsiteY120" fmla="*/ 1034273 h 5587836"/>
              <a:gd name="connsiteX121" fmla="*/ 7946894 w 9127247"/>
              <a:gd name="connsiteY121" fmla="*/ 1153161 h 5587836"/>
              <a:gd name="connsiteX122" fmla="*/ 7994964 w 9127247"/>
              <a:gd name="connsiteY122" fmla="*/ 1162865 h 5587836"/>
              <a:gd name="connsiteX123" fmla="*/ 7994964 w 9127247"/>
              <a:gd name="connsiteY123" fmla="*/ 1163603 h 5587836"/>
              <a:gd name="connsiteX124" fmla="*/ 8018444 w 9127247"/>
              <a:gd name="connsiteY124" fmla="*/ 1165970 h 5587836"/>
              <a:gd name="connsiteX125" fmla="*/ 8118173 w 9127247"/>
              <a:gd name="connsiteY125" fmla="*/ 1251919 h 5587836"/>
              <a:gd name="connsiteX126" fmla="*/ 8120176 w 9127247"/>
              <a:gd name="connsiteY126" fmla="*/ 1263269 h 5587836"/>
              <a:gd name="connsiteX127" fmla="*/ 8120176 w 9127247"/>
              <a:gd name="connsiteY127" fmla="*/ 1543289 h 5587836"/>
              <a:gd name="connsiteX128" fmla="*/ 8249203 w 9127247"/>
              <a:gd name="connsiteY128" fmla="*/ 1672316 h 5587836"/>
              <a:gd name="connsiteX129" fmla="*/ 8249202 w 9127247"/>
              <a:gd name="connsiteY129" fmla="*/ 1672317 h 5587836"/>
              <a:gd name="connsiteX130" fmla="*/ 8378229 w 9127247"/>
              <a:gd name="connsiteY130" fmla="*/ 1543290 h 5587836"/>
              <a:gd name="connsiteX131" fmla="*/ 8378229 w 9127247"/>
              <a:gd name="connsiteY131" fmla="*/ 1274965 h 5587836"/>
              <a:gd name="connsiteX132" fmla="*/ 8378480 w 9127247"/>
              <a:gd name="connsiteY132" fmla="*/ 1273542 h 5587836"/>
              <a:gd name="connsiteX133" fmla="*/ 8478209 w 9127247"/>
              <a:gd name="connsiteY133" fmla="*/ 1187593 h 5587836"/>
              <a:gd name="connsiteX134" fmla="*/ 8501689 w 9127247"/>
              <a:gd name="connsiteY134" fmla="*/ 1185226 h 5587836"/>
              <a:gd name="connsiteX135" fmla="*/ 8501689 w 9127247"/>
              <a:gd name="connsiteY135" fmla="*/ 1184488 h 5587836"/>
              <a:gd name="connsiteX136" fmla="*/ 8549759 w 9127247"/>
              <a:gd name="connsiteY136" fmla="*/ 1174784 h 5587836"/>
              <a:gd name="connsiteX137" fmla="*/ 8628562 w 9127247"/>
              <a:gd name="connsiteY137" fmla="*/ 1055896 h 5587836"/>
              <a:gd name="connsiteX138" fmla="*/ 8628562 w 9127247"/>
              <a:gd name="connsiteY138" fmla="*/ 496103 h 5587836"/>
              <a:gd name="connsiteX139" fmla="*/ 8628582 w 9127247"/>
              <a:gd name="connsiteY139" fmla="*/ 495990 h 5587836"/>
              <a:gd name="connsiteX140" fmla="*/ 8728311 w 9127247"/>
              <a:gd name="connsiteY140" fmla="*/ 410041 h 5587836"/>
              <a:gd name="connsiteX141" fmla="*/ 8751791 w 9127247"/>
              <a:gd name="connsiteY141" fmla="*/ 407674 h 5587836"/>
              <a:gd name="connsiteX142" fmla="*/ 8751791 w 9127247"/>
              <a:gd name="connsiteY142" fmla="*/ 406936 h 5587836"/>
              <a:gd name="connsiteX143" fmla="*/ 8799861 w 9127247"/>
              <a:gd name="connsiteY143" fmla="*/ 397232 h 5587836"/>
              <a:gd name="connsiteX144" fmla="*/ 8878664 w 9127247"/>
              <a:gd name="connsiteY144" fmla="*/ 278344 h 5587836"/>
              <a:gd name="connsiteX145" fmla="*/ 8878664 w 9127247"/>
              <a:gd name="connsiteY145" fmla="*/ 215030 h 5587836"/>
              <a:gd name="connsiteX146" fmla="*/ 8899829 w 9127247"/>
              <a:gd name="connsiteY146" fmla="*/ 178139 h 5587836"/>
              <a:gd name="connsiteX147" fmla="*/ 8976893 w 9127247"/>
              <a:gd name="connsiteY147" fmla="*/ 131695 h 5587836"/>
              <a:gd name="connsiteX148" fmla="*/ 9000373 w 9127247"/>
              <a:gd name="connsiteY148" fmla="*/ 129328 h 5587836"/>
              <a:gd name="connsiteX149" fmla="*/ 9000373 w 9127247"/>
              <a:gd name="connsiteY149" fmla="*/ 128590 h 5587836"/>
              <a:gd name="connsiteX150" fmla="*/ 9048443 w 9127247"/>
              <a:gd name="connsiteY150" fmla="*/ 118886 h 5587836"/>
              <a:gd name="connsiteX151" fmla="*/ 9127246 w 9127247"/>
              <a:gd name="connsiteY151" fmla="*/ 0 h 5587836"/>
              <a:gd name="connsiteX152" fmla="*/ 9127246 w 9127247"/>
              <a:gd name="connsiteY152" fmla="*/ 203342 h 5587836"/>
              <a:gd name="connsiteX153" fmla="*/ 9127247 w 9127247"/>
              <a:gd name="connsiteY153" fmla="*/ 203347 h 5587836"/>
              <a:gd name="connsiteX154" fmla="*/ 9127246 w 9127247"/>
              <a:gd name="connsiteY154" fmla="*/ 2721348 h 5587836"/>
              <a:gd name="connsiteX155" fmla="*/ 9048443 w 9127247"/>
              <a:gd name="connsiteY155" fmla="*/ 2840234 h 5587836"/>
              <a:gd name="connsiteX156" fmla="*/ 9000373 w 9127247"/>
              <a:gd name="connsiteY156" fmla="*/ 2849938 h 5587836"/>
              <a:gd name="connsiteX157" fmla="*/ 9000373 w 9127247"/>
              <a:gd name="connsiteY157" fmla="*/ 2850676 h 5587836"/>
              <a:gd name="connsiteX158" fmla="*/ 8976893 w 9127247"/>
              <a:gd name="connsiteY158" fmla="*/ 2853043 h 5587836"/>
              <a:gd name="connsiteX159" fmla="*/ 8899829 w 9127247"/>
              <a:gd name="connsiteY159" fmla="*/ 2899487 h 5587836"/>
              <a:gd name="connsiteX160" fmla="*/ 8878664 w 9127247"/>
              <a:gd name="connsiteY160" fmla="*/ 2936378 h 5587836"/>
              <a:gd name="connsiteX161" fmla="*/ 8878664 w 9127247"/>
              <a:gd name="connsiteY161" fmla="*/ 2999692 h 5587836"/>
              <a:gd name="connsiteX162" fmla="*/ 8799861 w 9127247"/>
              <a:gd name="connsiteY162" fmla="*/ 3118580 h 5587836"/>
              <a:gd name="connsiteX163" fmla="*/ 8751791 w 9127247"/>
              <a:gd name="connsiteY163" fmla="*/ 3128284 h 5587836"/>
              <a:gd name="connsiteX164" fmla="*/ 8751791 w 9127247"/>
              <a:gd name="connsiteY164" fmla="*/ 3129022 h 5587836"/>
              <a:gd name="connsiteX165" fmla="*/ 8728311 w 9127247"/>
              <a:gd name="connsiteY165" fmla="*/ 3131389 h 5587836"/>
              <a:gd name="connsiteX166" fmla="*/ 8628582 w 9127247"/>
              <a:gd name="connsiteY166" fmla="*/ 3217338 h 5587836"/>
              <a:gd name="connsiteX167" fmla="*/ 8628562 w 9127247"/>
              <a:gd name="connsiteY167" fmla="*/ 3217451 h 5587836"/>
              <a:gd name="connsiteX168" fmla="*/ 8628562 w 9127247"/>
              <a:gd name="connsiteY168" fmla="*/ 3777244 h 5587836"/>
              <a:gd name="connsiteX169" fmla="*/ 8549759 w 9127247"/>
              <a:gd name="connsiteY169" fmla="*/ 3896132 h 5587836"/>
              <a:gd name="connsiteX170" fmla="*/ 8501689 w 9127247"/>
              <a:gd name="connsiteY170" fmla="*/ 3905836 h 5587836"/>
              <a:gd name="connsiteX171" fmla="*/ 8501689 w 9127247"/>
              <a:gd name="connsiteY171" fmla="*/ 3906574 h 5587836"/>
              <a:gd name="connsiteX172" fmla="*/ 8478209 w 9127247"/>
              <a:gd name="connsiteY172" fmla="*/ 3908941 h 5587836"/>
              <a:gd name="connsiteX173" fmla="*/ 8378480 w 9127247"/>
              <a:gd name="connsiteY173" fmla="*/ 3994890 h 5587836"/>
              <a:gd name="connsiteX174" fmla="*/ 8378229 w 9127247"/>
              <a:gd name="connsiteY174" fmla="*/ 3996313 h 5587836"/>
              <a:gd name="connsiteX175" fmla="*/ 8378229 w 9127247"/>
              <a:gd name="connsiteY175" fmla="*/ 4264638 h 5587836"/>
              <a:gd name="connsiteX176" fmla="*/ 8249202 w 9127247"/>
              <a:gd name="connsiteY176" fmla="*/ 4393665 h 5587836"/>
              <a:gd name="connsiteX177" fmla="*/ 8249203 w 9127247"/>
              <a:gd name="connsiteY177" fmla="*/ 4393664 h 5587836"/>
              <a:gd name="connsiteX178" fmla="*/ 8120176 w 9127247"/>
              <a:gd name="connsiteY178" fmla="*/ 4264637 h 5587836"/>
              <a:gd name="connsiteX179" fmla="*/ 8120176 w 9127247"/>
              <a:gd name="connsiteY179" fmla="*/ 3984617 h 5587836"/>
              <a:gd name="connsiteX180" fmla="*/ 8118173 w 9127247"/>
              <a:gd name="connsiteY180" fmla="*/ 3973267 h 5587836"/>
              <a:gd name="connsiteX181" fmla="*/ 8018444 w 9127247"/>
              <a:gd name="connsiteY181" fmla="*/ 3887318 h 5587836"/>
              <a:gd name="connsiteX182" fmla="*/ 7994964 w 9127247"/>
              <a:gd name="connsiteY182" fmla="*/ 3884951 h 5587836"/>
              <a:gd name="connsiteX183" fmla="*/ 7994964 w 9127247"/>
              <a:gd name="connsiteY183" fmla="*/ 3884213 h 5587836"/>
              <a:gd name="connsiteX184" fmla="*/ 7946894 w 9127247"/>
              <a:gd name="connsiteY184" fmla="*/ 3874509 h 5587836"/>
              <a:gd name="connsiteX185" fmla="*/ 7868091 w 9127247"/>
              <a:gd name="connsiteY185" fmla="*/ 3755621 h 5587836"/>
              <a:gd name="connsiteX186" fmla="*/ 7868091 w 9127247"/>
              <a:gd name="connsiteY186" fmla="*/ 3665491 h 5587836"/>
              <a:gd name="connsiteX187" fmla="*/ 7859702 w 9127247"/>
              <a:gd name="connsiteY187" fmla="*/ 3623941 h 5587836"/>
              <a:gd name="connsiteX188" fmla="*/ 7740815 w 9127247"/>
              <a:gd name="connsiteY188" fmla="*/ 3545137 h 5587836"/>
              <a:gd name="connsiteX189" fmla="*/ 7621927 w 9127247"/>
              <a:gd name="connsiteY189" fmla="*/ 3623941 h 5587836"/>
              <a:gd name="connsiteX190" fmla="*/ 7619738 w 9127247"/>
              <a:gd name="connsiteY190" fmla="*/ 3634786 h 5587836"/>
              <a:gd name="connsiteX191" fmla="*/ 7619738 w 9127247"/>
              <a:gd name="connsiteY191" fmla="*/ 3875655 h 5587836"/>
              <a:gd name="connsiteX192" fmla="*/ 7540935 w 9127247"/>
              <a:gd name="connsiteY192" fmla="*/ 3994543 h 5587836"/>
              <a:gd name="connsiteX193" fmla="*/ 7492865 w 9127247"/>
              <a:gd name="connsiteY193" fmla="*/ 4004247 h 5587836"/>
              <a:gd name="connsiteX194" fmla="*/ 7492865 w 9127247"/>
              <a:gd name="connsiteY194" fmla="*/ 4004985 h 5587836"/>
              <a:gd name="connsiteX195" fmla="*/ 7469385 w 9127247"/>
              <a:gd name="connsiteY195" fmla="*/ 4007352 h 5587836"/>
              <a:gd name="connsiteX196" fmla="*/ 7369656 w 9127247"/>
              <a:gd name="connsiteY196" fmla="*/ 4093301 h 5587836"/>
              <a:gd name="connsiteX197" fmla="*/ 7369404 w 9127247"/>
              <a:gd name="connsiteY197" fmla="*/ 4094730 h 5587836"/>
              <a:gd name="connsiteX198" fmla="*/ 7369404 w 9127247"/>
              <a:gd name="connsiteY198" fmla="*/ 4199371 h 5587836"/>
              <a:gd name="connsiteX199" fmla="*/ 7240377 w 9127247"/>
              <a:gd name="connsiteY199" fmla="*/ 4328398 h 5587836"/>
              <a:gd name="connsiteX200" fmla="*/ 7240378 w 9127247"/>
              <a:gd name="connsiteY200" fmla="*/ 4328397 h 5587836"/>
              <a:gd name="connsiteX201" fmla="*/ 7111351 w 9127247"/>
              <a:gd name="connsiteY201" fmla="*/ 4199370 h 5587836"/>
              <a:gd name="connsiteX202" fmla="*/ 7111351 w 9127247"/>
              <a:gd name="connsiteY202" fmla="*/ 2368051 h 5587836"/>
              <a:gd name="connsiteX203" fmla="*/ 7111350 w 9127247"/>
              <a:gd name="connsiteY203" fmla="*/ 4215893 h 5587836"/>
              <a:gd name="connsiteX204" fmla="*/ 7101212 w 9127247"/>
              <a:gd name="connsiteY204" fmla="*/ 4165674 h 5587836"/>
              <a:gd name="connsiteX205" fmla="*/ 6982324 w 9127247"/>
              <a:gd name="connsiteY205" fmla="*/ 4086870 h 5587836"/>
              <a:gd name="connsiteX206" fmla="*/ 6863437 w 9127247"/>
              <a:gd name="connsiteY206" fmla="*/ 4165674 h 5587836"/>
              <a:gd name="connsiteX207" fmla="*/ 6853673 w 9127247"/>
              <a:gd name="connsiteY207" fmla="*/ 4214034 h 5587836"/>
              <a:gd name="connsiteX208" fmla="*/ 6853673 w 9127247"/>
              <a:gd name="connsiteY208" fmla="*/ 4800436 h 5587836"/>
              <a:gd name="connsiteX209" fmla="*/ 6724646 w 9127247"/>
              <a:gd name="connsiteY209" fmla="*/ 4929463 h 5587836"/>
              <a:gd name="connsiteX210" fmla="*/ 6724647 w 9127247"/>
              <a:gd name="connsiteY210" fmla="*/ 4929462 h 5587836"/>
              <a:gd name="connsiteX211" fmla="*/ 6595620 w 9127247"/>
              <a:gd name="connsiteY211" fmla="*/ 4800435 h 5587836"/>
              <a:gd name="connsiteX212" fmla="*/ 6595620 w 9127247"/>
              <a:gd name="connsiteY212" fmla="*/ 2368051 h 5587836"/>
              <a:gd name="connsiteX213" fmla="*/ 6595619 w 9127247"/>
              <a:gd name="connsiteY213" fmla="*/ 3903473 h 5587836"/>
              <a:gd name="connsiteX214" fmla="*/ 6585481 w 9127247"/>
              <a:gd name="connsiteY214" fmla="*/ 3853254 h 5587836"/>
              <a:gd name="connsiteX215" fmla="*/ 6466593 w 9127247"/>
              <a:gd name="connsiteY215" fmla="*/ 3774450 h 5587836"/>
              <a:gd name="connsiteX216" fmla="*/ 6347706 w 9127247"/>
              <a:gd name="connsiteY216" fmla="*/ 3853254 h 5587836"/>
              <a:gd name="connsiteX217" fmla="*/ 6344108 w 9127247"/>
              <a:gd name="connsiteY217" fmla="*/ 3871073 h 5587836"/>
              <a:gd name="connsiteX218" fmla="*/ 6344108 w 9127247"/>
              <a:gd name="connsiteY218" fmla="*/ 4180019 h 5587836"/>
              <a:gd name="connsiteX219" fmla="*/ 6215081 w 9127247"/>
              <a:gd name="connsiteY219" fmla="*/ 4309046 h 5587836"/>
              <a:gd name="connsiteX220" fmla="*/ 6215082 w 9127247"/>
              <a:gd name="connsiteY220" fmla="*/ 4309045 h 5587836"/>
              <a:gd name="connsiteX221" fmla="*/ 6086055 w 9127247"/>
              <a:gd name="connsiteY221" fmla="*/ 4180018 h 5587836"/>
              <a:gd name="connsiteX222" fmla="*/ 6086055 w 9127247"/>
              <a:gd name="connsiteY222" fmla="*/ 4133280 h 5587836"/>
              <a:gd name="connsiteX223" fmla="*/ 6067385 w 9127247"/>
              <a:gd name="connsiteY223" fmla="*/ 4100738 h 5587836"/>
              <a:gd name="connsiteX224" fmla="*/ 5990321 w 9127247"/>
              <a:gd name="connsiteY224" fmla="*/ 4054294 h 5587836"/>
              <a:gd name="connsiteX225" fmla="*/ 5966841 w 9127247"/>
              <a:gd name="connsiteY225" fmla="*/ 4051927 h 5587836"/>
              <a:gd name="connsiteX226" fmla="*/ 5966841 w 9127247"/>
              <a:gd name="connsiteY226" fmla="*/ 4051189 h 5587836"/>
              <a:gd name="connsiteX227" fmla="*/ 5918771 w 9127247"/>
              <a:gd name="connsiteY227" fmla="*/ 4041485 h 5587836"/>
              <a:gd name="connsiteX228" fmla="*/ 5839968 w 9127247"/>
              <a:gd name="connsiteY228" fmla="*/ 3922597 h 5587836"/>
              <a:gd name="connsiteX229" fmla="*/ 5839968 w 9127247"/>
              <a:gd name="connsiteY229" fmla="*/ 3808613 h 5587836"/>
              <a:gd name="connsiteX230" fmla="*/ 5831579 w 9127247"/>
              <a:gd name="connsiteY230" fmla="*/ 3767063 h 5587836"/>
              <a:gd name="connsiteX231" fmla="*/ 5712692 w 9127247"/>
              <a:gd name="connsiteY231" fmla="*/ 3688259 h 5587836"/>
              <a:gd name="connsiteX232" fmla="*/ 5593804 w 9127247"/>
              <a:gd name="connsiteY232" fmla="*/ 3767063 h 5587836"/>
              <a:gd name="connsiteX233" fmla="*/ 5591615 w 9127247"/>
              <a:gd name="connsiteY233" fmla="*/ 3777907 h 5587836"/>
              <a:gd name="connsiteX234" fmla="*/ 5591615 w 9127247"/>
              <a:gd name="connsiteY234" fmla="*/ 3931311 h 5587836"/>
              <a:gd name="connsiteX235" fmla="*/ 5512812 w 9127247"/>
              <a:gd name="connsiteY235" fmla="*/ 4050199 h 5587836"/>
              <a:gd name="connsiteX236" fmla="*/ 5464742 w 9127247"/>
              <a:gd name="connsiteY236" fmla="*/ 4059903 h 5587836"/>
              <a:gd name="connsiteX237" fmla="*/ 5464742 w 9127247"/>
              <a:gd name="connsiteY237" fmla="*/ 4060641 h 5587836"/>
              <a:gd name="connsiteX238" fmla="*/ 5441262 w 9127247"/>
              <a:gd name="connsiteY238" fmla="*/ 4063008 h 5587836"/>
              <a:gd name="connsiteX239" fmla="*/ 5341533 w 9127247"/>
              <a:gd name="connsiteY239" fmla="*/ 4148957 h 5587836"/>
              <a:gd name="connsiteX240" fmla="*/ 5339329 w 9127247"/>
              <a:gd name="connsiteY240" fmla="*/ 4161447 h 5587836"/>
              <a:gd name="connsiteX241" fmla="*/ 5339329 w 9127247"/>
              <a:gd name="connsiteY241" fmla="*/ 4295355 h 5587836"/>
              <a:gd name="connsiteX242" fmla="*/ 5210302 w 9127247"/>
              <a:gd name="connsiteY242" fmla="*/ 4424382 h 5587836"/>
              <a:gd name="connsiteX243" fmla="*/ 5210303 w 9127247"/>
              <a:gd name="connsiteY243" fmla="*/ 4424381 h 5587836"/>
              <a:gd name="connsiteX244" fmla="*/ 5081276 w 9127247"/>
              <a:gd name="connsiteY244" fmla="*/ 4295354 h 5587836"/>
              <a:gd name="connsiteX245" fmla="*/ 5081276 w 9127247"/>
              <a:gd name="connsiteY245" fmla="*/ 3930100 h 5587836"/>
              <a:gd name="connsiteX246" fmla="*/ 5079072 w 9127247"/>
              <a:gd name="connsiteY246" fmla="*/ 3917610 h 5587836"/>
              <a:gd name="connsiteX247" fmla="*/ 4979343 w 9127247"/>
              <a:gd name="connsiteY247" fmla="*/ 3831661 h 5587836"/>
              <a:gd name="connsiteX248" fmla="*/ 4955863 w 9127247"/>
              <a:gd name="connsiteY248" fmla="*/ 3829294 h 5587836"/>
              <a:gd name="connsiteX249" fmla="*/ 4955863 w 9127247"/>
              <a:gd name="connsiteY249" fmla="*/ 3828556 h 5587836"/>
              <a:gd name="connsiteX250" fmla="*/ 4907793 w 9127247"/>
              <a:gd name="connsiteY250" fmla="*/ 3818852 h 5587836"/>
              <a:gd name="connsiteX251" fmla="*/ 4828990 w 9127247"/>
              <a:gd name="connsiteY251" fmla="*/ 3699964 h 5587836"/>
              <a:gd name="connsiteX252" fmla="*/ 4828990 w 9127247"/>
              <a:gd name="connsiteY252" fmla="*/ 3323588 h 5587836"/>
              <a:gd name="connsiteX253" fmla="*/ 4820601 w 9127247"/>
              <a:gd name="connsiteY253" fmla="*/ 3282039 h 5587836"/>
              <a:gd name="connsiteX254" fmla="*/ 4701714 w 9127247"/>
              <a:gd name="connsiteY254" fmla="*/ 3203235 h 5587836"/>
              <a:gd name="connsiteX255" fmla="*/ 4572687 w 9127247"/>
              <a:gd name="connsiteY255" fmla="*/ 3332262 h 5587836"/>
              <a:gd name="connsiteX256" fmla="*/ 4572687 w 9127247"/>
              <a:gd name="connsiteY256" fmla="*/ 2368051 h 5587836"/>
              <a:gd name="connsiteX257" fmla="*/ 4572572 w 9127247"/>
              <a:gd name="connsiteY257" fmla="*/ 2368051 h 5587836"/>
              <a:gd name="connsiteX258" fmla="*/ 4572571 w 9127247"/>
              <a:gd name="connsiteY258" fmla="*/ 3636015 h 5587836"/>
              <a:gd name="connsiteX259" fmla="*/ 4493768 w 9127247"/>
              <a:gd name="connsiteY259" fmla="*/ 3754903 h 5587836"/>
              <a:gd name="connsiteX260" fmla="*/ 4445698 w 9127247"/>
              <a:gd name="connsiteY260" fmla="*/ 3764607 h 5587836"/>
              <a:gd name="connsiteX261" fmla="*/ 4445698 w 9127247"/>
              <a:gd name="connsiteY261" fmla="*/ 3765345 h 5587836"/>
              <a:gd name="connsiteX262" fmla="*/ 4422218 w 9127247"/>
              <a:gd name="connsiteY262" fmla="*/ 3767712 h 5587836"/>
              <a:gd name="connsiteX263" fmla="*/ 4345153 w 9127247"/>
              <a:gd name="connsiteY263" fmla="*/ 3814156 h 5587836"/>
              <a:gd name="connsiteX264" fmla="*/ 4324246 w 9127247"/>
              <a:gd name="connsiteY264" fmla="*/ 3850599 h 5587836"/>
              <a:gd name="connsiteX265" fmla="*/ 4324246 w 9127247"/>
              <a:gd name="connsiteY265" fmla="*/ 3986211 h 5587836"/>
              <a:gd name="connsiteX266" fmla="*/ 4245443 w 9127247"/>
              <a:gd name="connsiteY266" fmla="*/ 4105099 h 5587836"/>
              <a:gd name="connsiteX267" fmla="*/ 4197375 w 9127247"/>
              <a:gd name="connsiteY267" fmla="*/ 4114803 h 5587836"/>
              <a:gd name="connsiteX268" fmla="*/ 4197375 w 9127247"/>
              <a:gd name="connsiteY268" fmla="*/ 4115541 h 5587836"/>
              <a:gd name="connsiteX269" fmla="*/ 4173895 w 9127247"/>
              <a:gd name="connsiteY269" fmla="*/ 4117908 h 5587836"/>
              <a:gd name="connsiteX270" fmla="*/ 4096831 w 9127247"/>
              <a:gd name="connsiteY270" fmla="*/ 4164352 h 5587836"/>
              <a:gd name="connsiteX271" fmla="*/ 4075692 w 9127247"/>
              <a:gd name="connsiteY271" fmla="*/ 4201198 h 5587836"/>
              <a:gd name="connsiteX272" fmla="*/ 4075692 w 9127247"/>
              <a:gd name="connsiteY272" fmla="*/ 4358967 h 5587836"/>
              <a:gd name="connsiteX273" fmla="*/ 3946666 w 9127247"/>
              <a:gd name="connsiteY273" fmla="*/ 4487994 h 5587836"/>
              <a:gd name="connsiteX274" fmla="*/ 3946666 w 9127247"/>
              <a:gd name="connsiteY274" fmla="*/ 4487993 h 5587836"/>
              <a:gd name="connsiteX275" fmla="*/ 3817639 w 9127247"/>
              <a:gd name="connsiteY275" fmla="*/ 4358966 h 5587836"/>
              <a:gd name="connsiteX276" fmla="*/ 3817639 w 9127247"/>
              <a:gd name="connsiteY276" fmla="*/ 3866221 h 5587836"/>
              <a:gd name="connsiteX277" fmla="*/ 3809251 w 9127247"/>
              <a:gd name="connsiteY277" fmla="*/ 3824671 h 5587836"/>
              <a:gd name="connsiteX278" fmla="*/ 3690364 w 9127247"/>
              <a:gd name="connsiteY278" fmla="*/ 3745867 h 5587836"/>
              <a:gd name="connsiteX279" fmla="*/ 3571477 w 9127247"/>
              <a:gd name="connsiteY279" fmla="*/ 3824671 h 5587836"/>
              <a:gd name="connsiteX280" fmla="*/ 3570990 w 9127247"/>
              <a:gd name="connsiteY280" fmla="*/ 3827081 h 5587836"/>
              <a:gd name="connsiteX281" fmla="*/ 3570990 w 9127247"/>
              <a:gd name="connsiteY281" fmla="*/ 4082222 h 5587836"/>
              <a:gd name="connsiteX282" fmla="*/ 3492186 w 9127247"/>
              <a:gd name="connsiteY282" fmla="*/ 4201110 h 5587836"/>
              <a:gd name="connsiteX283" fmla="*/ 3448386 w 9127247"/>
              <a:gd name="connsiteY283" fmla="*/ 4209952 h 5587836"/>
              <a:gd name="connsiteX284" fmla="*/ 3448386 w 9127247"/>
              <a:gd name="connsiteY284" fmla="*/ 4211318 h 5587836"/>
              <a:gd name="connsiteX285" fmla="*/ 3424906 w 9127247"/>
              <a:gd name="connsiteY285" fmla="*/ 4213685 h 5587836"/>
              <a:gd name="connsiteX286" fmla="*/ 3325177 w 9127247"/>
              <a:gd name="connsiteY286" fmla="*/ 4299634 h 5587836"/>
              <a:gd name="connsiteX287" fmla="*/ 3316976 w 9127247"/>
              <a:gd name="connsiteY287" fmla="*/ 4346105 h 5587836"/>
              <a:gd name="connsiteX288" fmla="*/ 3316976 w 9127247"/>
              <a:gd name="connsiteY288" fmla="*/ 4813274 h 5587836"/>
              <a:gd name="connsiteX289" fmla="*/ 3187949 w 9127247"/>
              <a:gd name="connsiteY289" fmla="*/ 4942301 h 5587836"/>
              <a:gd name="connsiteX290" fmla="*/ 3187950 w 9127247"/>
              <a:gd name="connsiteY290" fmla="*/ 4942302 h 5587836"/>
              <a:gd name="connsiteX291" fmla="*/ 3058923 w 9127247"/>
              <a:gd name="connsiteY291" fmla="*/ 4813275 h 5587836"/>
              <a:gd name="connsiteX292" fmla="*/ 3058923 w 9127247"/>
              <a:gd name="connsiteY292" fmla="*/ 4161130 h 5587836"/>
              <a:gd name="connsiteX293" fmla="*/ 3042906 w 9127247"/>
              <a:gd name="connsiteY293" fmla="*/ 4134731 h 5587836"/>
              <a:gd name="connsiteX294" fmla="*/ 2943343 w 9127247"/>
              <a:gd name="connsiteY294" fmla="*/ 4087777 h 5587836"/>
              <a:gd name="connsiteX295" fmla="*/ 2824456 w 9127247"/>
              <a:gd name="connsiteY295" fmla="*/ 4166581 h 5587836"/>
              <a:gd name="connsiteX296" fmla="*/ 2822000 w 9127247"/>
              <a:gd name="connsiteY296" fmla="*/ 4178741 h 5587836"/>
              <a:gd name="connsiteX297" fmla="*/ 2822000 w 9127247"/>
              <a:gd name="connsiteY297" fmla="*/ 4686463 h 5587836"/>
              <a:gd name="connsiteX298" fmla="*/ 2692973 w 9127247"/>
              <a:gd name="connsiteY298" fmla="*/ 4815490 h 5587836"/>
              <a:gd name="connsiteX299" fmla="*/ 2692974 w 9127247"/>
              <a:gd name="connsiteY299" fmla="*/ 4815489 h 5587836"/>
              <a:gd name="connsiteX300" fmla="*/ 2563948 w 9127247"/>
              <a:gd name="connsiteY300" fmla="*/ 4686462 h 5587836"/>
              <a:gd name="connsiteX301" fmla="*/ 2563948 w 9127247"/>
              <a:gd name="connsiteY301" fmla="*/ 2368051 h 5587836"/>
              <a:gd name="connsiteX302" fmla="*/ 2563947 w 9127247"/>
              <a:gd name="connsiteY302" fmla="*/ 2368051 h 5587836"/>
              <a:gd name="connsiteX303" fmla="*/ 2563946 w 9127247"/>
              <a:gd name="connsiteY303" fmla="*/ 4661333 h 5587836"/>
              <a:gd name="connsiteX304" fmla="*/ 2553807 w 9127247"/>
              <a:gd name="connsiteY304" fmla="*/ 4611115 h 5587836"/>
              <a:gd name="connsiteX305" fmla="*/ 2434920 w 9127247"/>
              <a:gd name="connsiteY305" fmla="*/ 4532311 h 5587836"/>
              <a:gd name="connsiteX306" fmla="*/ 2305893 w 9127247"/>
              <a:gd name="connsiteY306" fmla="*/ 4661338 h 5587836"/>
              <a:gd name="connsiteX307" fmla="*/ 2305893 w 9127247"/>
              <a:gd name="connsiteY307" fmla="*/ 5458809 h 5587836"/>
              <a:gd name="connsiteX308" fmla="*/ 2176866 w 9127247"/>
              <a:gd name="connsiteY308" fmla="*/ 5587836 h 5587836"/>
              <a:gd name="connsiteX309" fmla="*/ 2176867 w 9127247"/>
              <a:gd name="connsiteY309" fmla="*/ 5587835 h 5587836"/>
              <a:gd name="connsiteX310" fmla="*/ 2047839 w 9127247"/>
              <a:gd name="connsiteY310" fmla="*/ 5458808 h 5587836"/>
              <a:gd name="connsiteX311" fmla="*/ 2047839 w 9127247"/>
              <a:gd name="connsiteY311" fmla="*/ 2737460 h 5587836"/>
              <a:gd name="connsiteX312" fmla="*/ 2176867 w 9127247"/>
              <a:gd name="connsiteY312" fmla="*/ 2866487 h 5587836"/>
              <a:gd name="connsiteX313" fmla="*/ 2176866 w 9127247"/>
              <a:gd name="connsiteY313" fmla="*/ 2866488 h 5587836"/>
              <a:gd name="connsiteX314" fmla="*/ 2305893 w 9127247"/>
              <a:gd name="connsiteY314" fmla="*/ 2737461 h 5587836"/>
              <a:gd name="connsiteX315" fmla="*/ 2305893 w 9127247"/>
              <a:gd name="connsiteY315" fmla="*/ 1939990 h 5587836"/>
              <a:gd name="connsiteX316" fmla="*/ 2434920 w 9127247"/>
              <a:gd name="connsiteY316" fmla="*/ 1810963 h 5587836"/>
              <a:gd name="connsiteX317" fmla="*/ 2553807 w 9127247"/>
              <a:gd name="connsiteY317" fmla="*/ 1889767 h 5587836"/>
              <a:gd name="connsiteX318" fmla="*/ 2563946 w 9127247"/>
              <a:gd name="connsiteY318" fmla="*/ 1939985 h 5587836"/>
              <a:gd name="connsiteX319" fmla="*/ 9557 w 9127247"/>
              <a:gd name="connsiteY319" fmla="*/ 2368051 h 5587836"/>
              <a:gd name="connsiteX320" fmla="*/ 9558 w 9127247"/>
              <a:gd name="connsiteY320" fmla="*/ 1669526 h 5587836"/>
              <a:gd name="connsiteX321" fmla="*/ 138585 w 9127247"/>
              <a:gd name="connsiteY321" fmla="*/ 1798553 h 5587836"/>
              <a:gd name="connsiteX322" fmla="*/ 138584 w 9127247"/>
              <a:gd name="connsiteY322" fmla="*/ 1798554 h 5587836"/>
              <a:gd name="connsiteX323" fmla="*/ 267611 w 9127247"/>
              <a:gd name="connsiteY323" fmla="*/ 1669527 h 5587836"/>
              <a:gd name="connsiteX324" fmla="*/ 267611 w 9127247"/>
              <a:gd name="connsiteY324" fmla="*/ 1580609 h 5587836"/>
              <a:gd name="connsiteX325" fmla="*/ 271209 w 9127247"/>
              <a:gd name="connsiteY325" fmla="*/ 1562790 h 5587836"/>
              <a:gd name="connsiteX326" fmla="*/ 390096 w 9127247"/>
              <a:gd name="connsiteY326" fmla="*/ 1483986 h 5587836"/>
              <a:gd name="connsiteX327" fmla="*/ 508984 w 9127247"/>
              <a:gd name="connsiteY327" fmla="*/ 1562790 h 5587836"/>
              <a:gd name="connsiteX328" fmla="*/ 519122 w 9127247"/>
              <a:gd name="connsiteY328" fmla="*/ 1613009 h 5587836"/>
              <a:gd name="connsiteX329" fmla="*/ 519123 w 9127247"/>
              <a:gd name="connsiteY329" fmla="*/ 2207029 h 5587836"/>
              <a:gd name="connsiteX330" fmla="*/ 648150 w 9127247"/>
              <a:gd name="connsiteY330" fmla="*/ 2336056 h 5587836"/>
              <a:gd name="connsiteX331" fmla="*/ 648149 w 9127247"/>
              <a:gd name="connsiteY331" fmla="*/ 2336057 h 5587836"/>
              <a:gd name="connsiteX332" fmla="*/ 777176 w 9127247"/>
              <a:gd name="connsiteY332" fmla="*/ 2207030 h 5587836"/>
              <a:gd name="connsiteX333" fmla="*/ 777176 w 9127247"/>
              <a:gd name="connsiteY333" fmla="*/ 2121691 h 5587836"/>
              <a:gd name="connsiteX334" fmla="*/ 786940 w 9127247"/>
              <a:gd name="connsiteY334" fmla="*/ 2073330 h 5587836"/>
              <a:gd name="connsiteX335" fmla="*/ 905827 w 9127247"/>
              <a:gd name="connsiteY335" fmla="*/ 1994526 h 5587836"/>
              <a:gd name="connsiteX336" fmla="*/ 1024715 w 9127247"/>
              <a:gd name="connsiteY336" fmla="*/ 2073330 h 5587836"/>
              <a:gd name="connsiteX337" fmla="*/ 1034853 w 9127247"/>
              <a:gd name="connsiteY337" fmla="*/ 2123549 h 5587836"/>
              <a:gd name="connsiteX338" fmla="*/ 1034854 w 9127247"/>
              <a:gd name="connsiteY338" fmla="*/ 2107026 h 5587836"/>
              <a:gd name="connsiteX339" fmla="*/ 1163882 w 9127247"/>
              <a:gd name="connsiteY339" fmla="*/ 2236053 h 5587836"/>
              <a:gd name="connsiteX340" fmla="*/ 1163882 w 9127247"/>
              <a:gd name="connsiteY340" fmla="*/ 2236054 h 5587836"/>
              <a:gd name="connsiteX341" fmla="*/ 1292908 w 9127247"/>
              <a:gd name="connsiteY341" fmla="*/ 2107027 h 5587836"/>
              <a:gd name="connsiteX342" fmla="*/ 1292908 w 9127247"/>
              <a:gd name="connsiteY342" fmla="*/ 1846330 h 5587836"/>
              <a:gd name="connsiteX343" fmla="*/ 1293622 w 9127247"/>
              <a:gd name="connsiteY343" fmla="*/ 1842797 h 5587836"/>
              <a:gd name="connsiteX344" fmla="*/ 1412510 w 9127247"/>
              <a:gd name="connsiteY344" fmla="*/ 1763993 h 5587836"/>
              <a:gd name="connsiteX345" fmla="*/ 1531396 w 9127247"/>
              <a:gd name="connsiteY345" fmla="*/ 1842797 h 5587836"/>
              <a:gd name="connsiteX346" fmla="*/ 1532109 w 9127247"/>
              <a:gd name="connsiteY346" fmla="*/ 1846328 h 5587836"/>
              <a:gd name="connsiteX347" fmla="*/ 1532109 w 9127247"/>
              <a:gd name="connsiteY347" fmla="*/ 2019218 h 5587836"/>
              <a:gd name="connsiteX348" fmla="*/ 1661135 w 9127247"/>
              <a:gd name="connsiteY348" fmla="*/ 2148245 h 5587836"/>
              <a:gd name="connsiteX349" fmla="*/ 1661134 w 9127247"/>
              <a:gd name="connsiteY349" fmla="*/ 2148246 h 5587836"/>
              <a:gd name="connsiteX350" fmla="*/ 1790161 w 9127247"/>
              <a:gd name="connsiteY350" fmla="*/ 2019219 h 5587836"/>
              <a:gd name="connsiteX351" fmla="*/ 1790161 w 9127247"/>
              <a:gd name="connsiteY351" fmla="*/ 1688417 h 5587836"/>
              <a:gd name="connsiteX352" fmla="*/ 1799925 w 9127247"/>
              <a:gd name="connsiteY352" fmla="*/ 1640057 h 5587836"/>
              <a:gd name="connsiteX353" fmla="*/ 1918812 w 9127247"/>
              <a:gd name="connsiteY353" fmla="*/ 1561253 h 5587836"/>
              <a:gd name="connsiteX354" fmla="*/ 2037700 w 9127247"/>
              <a:gd name="connsiteY354" fmla="*/ 1640057 h 5587836"/>
              <a:gd name="connsiteX355" fmla="*/ 2047838 w 9127247"/>
              <a:gd name="connsiteY355" fmla="*/ 1690276 h 5587836"/>
              <a:gd name="connsiteX356" fmla="*/ 2047839 w 9127247"/>
              <a:gd name="connsiteY356" fmla="*/ 2368051 h 5587836"/>
              <a:gd name="connsiteX357" fmla="*/ 2047838 w 9127247"/>
              <a:gd name="connsiteY357" fmla="*/ 4411624 h 5587836"/>
              <a:gd name="connsiteX358" fmla="*/ 2037700 w 9127247"/>
              <a:gd name="connsiteY358" fmla="*/ 4361405 h 5587836"/>
              <a:gd name="connsiteX359" fmla="*/ 1918812 w 9127247"/>
              <a:gd name="connsiteY359" fmla="*/ 4282601 h 5587836"/>
              <a:gd name="connsiteX360" fmla="*/ 1799925 w 9127247"/>
              <a:gd name="connsiteY360" fmla="*/ 4361405 h 5587836"/>
              <a:gd name="connsiteX361" fmla="*/ 1790161 w 9127247"/>
              <a:gd name="connsiteY361" fmla="*/ 4409765 h 5587836"/>
              <a:gd name="connsiteX362" fmla="*/ 1790161 w 9127247"/>
              <a:gd name="connsiteY362" fmla="*/ 4740567 h 5587836"/>
              <a:gd name="connsiteX363" fmla="*/ 1661134 w 9127247"/>
              <a:gd name="connsiteY363" fmla="*/ 4869594 h 5587836"/>
              <a:gd name="connsiteX364" fmla="*/ 1661135 w 9127247"/>
              <a:gd name="connsiteY364" fmla="*/ 4869593 h 5587836"/>
              <a:gd name="connsiteX365" fmla="*/ 1532109 w 9127247"/>
              <a:gd name="connsiteY365" fmla="*/ 4740566 h 5587836"/>
              <a:gd name="connsiteX366" fmla="*/ 1532109 w 9127247"/>
              <a:gd name="connsiteY366" fmla="*/ 4567676 h 5587836"/>
              <a:gd name="connsiteX367" fmla="*/ 1531396 w 9127247"/>
              <a:gd name="connsiteY367" fmla="*/ 4564145 h 5587836"/>
              <a:gd name="connsiteX368" fmla="*/ 1412510 w 9127247"/>
              <a:gd name="connsiteY368" fmla="*/ 4485341 h 5587836"/>
              <a:gd name="connsiteX369" fmla="*/ 1293622 w 9127247"/>
              <a:gd name="connsiteY369" fmla="*/ 4564145 h 5587836"/>
              <a:gd name="connsiteX370" fmla="*/ 1292908 w 9127247"/>
              <a:gd name="connsiteY370" fmla="*/ 4567678 h 5587836"/>
              <a:gd name="connsiteX371" fmla="*/ 1292908 w 9127247"/>
              <a:gd name="connsiteY371" fmla="*/ 4828375 h 5587836"/>
              <a:gd name="connsiteX372" fmla="*/ 1163882 w 9127247"/>
              <a:gd name="connsiteY372" fmla="*/ 4957402 h 5587836"/>
              <a:gd name="connsiteX373" fmla="*/ 1163882 w 9127247"/>
              <a:gd name="connsiteY373" fmla="*/ 4957401 h 5587836"/>
              <a:gd name="connsiteX374" fmla="*/ 1034854 w 9127247"/>
              <a:gd name="connsiteY374" fmla="*/ 4828374 h 5587836"/>
              <a:gd name="connsiteX375" fmla="*/ 1034854 w 9127247"/>
              <a:gd name="connsiteY375" fmla="*/ 2368051 h 5587836"/>
              <a:gd name="connsiteX376" fmla="*/ 1034853 w 9127247"/>
              <a:gd name="connsiteY376" fmla="*/ 4844897 h 5587836"/>
              <a:gd name="connsiteX377" fmla="*/ 1024715 w 9127247"/>
              <a:gd name="connsiteY377" fmla="*/ 4794678 h 5587836"/>
              <a:gd name="connsiteX378" fmla="*/ 905827 w 9127247"/>
              <a:gd name="connsiteY378" fmla="*/ 4715874 h 5587836"/>
              <a:gd name="connsiteX379" fmla="*/ 786940 w 9127247"/>
              <a:gd name="connsiteY379" fmla="*/ 4794678 h 5587836"/>
              <a:gd name="connsiteX380" fmla="*/ 777176 w 9127247"/>
              <a:gd name="connsiteY380" fmla="*/ 4843039 h 5587836"/>
              <a:gd name="connsiteX381" fmla="*/ 777176 w 9127247"/>
              <a:gd name="connsiteY381" fmla="*/ 4928378 h 5587836"/>
              <a:gd name="connsiteX382" fmla="*/ 648149 w 9127247"/>
              <a:gd name="connsiteY382" fmla="*/ 5057405 h 5587836"/>
              <a:gd name="connsiteX383" fmla="*/ 648150 w 9127247"/>
              <a:gd name="connsiteY383" fmla="*/ 5057404 h 5587836"/>
              <a:gd name="connsiteX384" fmla="*/ 519123 w 9127247"/>
              <a:gd name="connsiteY384" fmla="*/ 4928377 h 5587836"/>
              <a:gd name="connsiteX385" fmla="*/ 519123 w 9127247"/>
              <a:gd name="connsiteY385" fmla="*/ 2368051 h 5587836"/>
              <a:gd name="connsiteX386" fmla="*/ 519122 w 9127247"/>
              <a:gd name="connsiteY386" fmla="*/ 4334357 h 5587836"/>
              <a:gd name="connsiteX387" fmla="*/ 508984 w 9127247"/>
              <a:gd name="connsiteY387" fmla="*/ 4284138 h 5587836"/>
              <a:gd name="connsiteX388" fmla="*/ 390096 w 9127247"/>
              <a:gd name="connsiteY388" fmla="*/ 4205334 h 5587836"/>
              <a:gd name="connsiteX389" fmla="*/ 271209 w 9127247"/>
              <a:gd name="connsiteY389" fmla="*/ 4284138 h 5587836"/>
              <a:gd name="connsiteX390" fmla="*/ 267611 w 9127247"/>
              <a:gd name="connsiteY390" fmla="*/ 4301957 h 5587836"/>
              <a:gd name="connsiteX391" fmla="*/ 267611 w 9127247"/>
              <a:gd name="connsiteY391" fmla="*/ 4390875 h 5587836"/>
              <a:gd name="connsiteX392" fmla="*/ 138584 w 9127247"/>
              <a:gd name="connsiteY392" fmla="*/ 4519902 h 5587836"/>
              <a:gd name="connsiteX393" fmla="*/ 138585 w 9127247"/>
              <a:gd name="connsiteY393" fmla="*/ 4519901 h 5587836"/>
              <a:gd name="connsiteX394" fmla="*/ 9558 w 9127247"/>
              <a:gd name="connsiteY394" fmla="*/ 4390874 h 5587836"/>
              <a:gd name="connsiteX395" fmla="*/ 9558 w 9127247"/>
              <a:gd name="connsiteY395" fmla="*/ 2368051 h 5587836"/>
              <a:gd name="connsiteX396" fmla="*/ 9557 w 9127247"/>
              <a:gd name="connsiteY396" fmla="*/ 2368051 h 5587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Lst>
            <a:rect l="l" t="t" r="r" b="b"/>
            <a:pathLst>
              <a:path w="9127247" h="5587836">
                <a:moveTo>
                  <a:pt x="3425771" y="4206304"/>
                </a:moveTo>
                <a:lnTo>
                  <a:pt x="3428220" y="4207138"/>
                </a:lnTo>
                <a:lnTo>
                  <a:pt x="3428614" y="4207172"/>
                </a:lnTo>
                <a:lnTo>
                  <a:pt x="3425771" y="4206304"/>
                </a:lnTo>
                <a:close/>
                <a:moveTo>
                  <a:pt x="3425771" y="1484956"/>
                </a:moveTo>
                <a:lnTo>
                  <a:pt x="3428614" y="1485824"/>
                </a:lnTo>
                <a:lnTo>
                  <a:pt x="3428220" y="1485790"/>
                </a:lnTo>
                <a:lnTo>
                  <a:pt x="3425771" y="1484956"/>
                </a:lnTo>
                <a:close/>
                <a:moveTo>
                  <a:pt x="2563946" y="1939985"/>
                </a:moveTo>
                <a:cubicBezTo>
                  <a:pt x="2565636" y="1952543"/>
                  <a:pt x="2542443" y="1939421"/>
                  <a:pt x="2563948" y="1965114"/>
                </a:cubicBezTo>
                <a:cubicBezTo>
                  <a:pt x="2563948" y="2036374"/>
                  <a:pt x="2621714" y="2094141"/>
                  <a:pt x="2692974" y="2094141"/>
                </a:cubicBezTo>
                <a:lnTo>
                  <a:pt x="2692973" y="2094142"/>
                </a:lnTo>
                <a:cubicBezTo>
                  <a:pt x="2764233" y="2094142"/>
                  <a:pt x="2822000" y="2036375"/>
                  <a:pt x="2822000" y="1965115"/>
                </a:cubicBezTo>
                <a:lnTo>
                  <a:pt x="2822000" y="1457393"/>
                </a:lnTo>
                <a:lnTo>
                  <a:pt x="2824456" y="1445233"/>
                </a:lnTo>
                <a:cubicBezTo>
                  <a:pt x="2844043" y="1398923"/>
                  <a:pt x="2889899" y="1366429"/>
                  <a:pt x="2943343" y="1366429"/>
                </a:cubicBezTo>
                <a:cubicBezTo>
                  <a:pt x="2983427" y="1366429"/>
                  <a:pt x="3019241" y="1384707"/>
                  <a:pt x="3042906" y="1413383"/>
                </a:cubicBezTo>
                <a:lnTo>
                  <a:pt x="3058923" y="1439782"/>
                </a:lnTo>
                <a:lnTo>
                  <a:pt x="3058923" y="2091927"/>
                </a:lnTo>
                <a:cubicBezTo>
                  <a:pt x="3058923" y="2163187"/>
                  <a:pt x="3116689" y="2220954"/>
                  <a:pt x="3187950" y="2220954"/>
                </a:cubicBezTo>
                <a:lnTo>
                  <a:pt x="3187949" y="2220953"/>
                </a:lnTo>
                <a:cubicBezTo>
                  <a:pt x="3259209" y="2220953"/>
                  <a:pt x="3316976" y="2163186"/>
                  <a:pt x="3316976" y="2091926"/>
                </a:cubicBezTo>
                <a:lnTo>
                  <a:pt x="3316976" y="1624757"/>
                </a:lnTo>
                <a:lnTo>
                  <a:pt x="3325177" y="1578286"/>
                </a:lnTo>
                <a:cubicBezTo>
                  <a:pt x="3341096" y="1534810"/>
                  <a:pt x="3378708" y="1501790"/>
                  <a:pt x="3424906" y="1492337"/>
                </a:cubicBezTo>
                <a:lnTo>
                  <a:pt x="3448386" y="1489970"/>
                </a:lnTo>
                <a:lnTo>
                  <a:pt x="3448386" y="1488604"/>
                </a:lnTo>
                <a:lnTo>
                  <a:pt x="3492186" y="1479762"/>
                </a:lnTo>
                <a:cubicBezTo>
                  <a:pt x="3538496" y="1460174"/>
                  <a:pt x="3570990" y="1414319"/>
                  <a:pt x="3570990" y="1360874"/>
                </a:cubicBezTo>
                <a:lnTo>
                  <a:pt x="3570990" y="1105733"/>
                </a:lnTo>
                <a:lnTo>
                  <a:pt x="3571477" y="1103323"/>
                </a:lnTo>
                <a:cubicBezTo>
                  <a:pt x="3591064" y="1057013"/>
                  <a:pt x="3636919" y="1024519"/>
                  <a:pt x="3690364" y="1024519"/>
                </a:cubicBezTo>
                <a:cubicBezTo>
                  <a:pt x="3743809" y="1024519"/>
                  <a:pt x="3789664" y="1057013"/>
                  <a:pt x="3809251" y="1103323"/>
                </a:cubicBezTo>
                <a:lnTo>
                  <a:pt x="3817639" y="1144873"/>
                </a:lnTo>
                <a:lnTo>
                  <a:pt x="3817639" y="1637618"/>
                </a:lnTo>
                <a:cubicBezTo>
                  <a:pt x="3817639" y="1708878"/>
                  <a:pt x="3875407" y="1766645"/>
                  <a:pt x="3946666" y="1766645"/>
                </a:cubicBezTo>
                <a:lnTo>
                  <a:pt x="3946666" y="1766646"/>
                </a:lnTo>
                <a:cubicBezTo>
                  <a:pt x="4017925" y="1766646"/>
                  <a:pt x="4075692" y="1708879"/>
                  <a:pt x="4075692" y="1637619"/>
                </a:cubicBezTo>
                <a:lnTo>
                  <a:pt x="4075692" y="1479850"/>
                </a:lnTo>
                <a:lnTo>
                  <a:pt x="4096831" y="1443004"/>
                </a:lnTo>
                <a:cubicBezTo>
                  <a:pt x="4116114" y="1419638"/>
                  <a:pt x="4143097" y="1402862"/>
                  <a:pt x="4173895" y="1396560"/>
                </a:cubicBezTo>
                <a:lnTo>
                  <a:pt x="4197375" y="1394193"/>
                </a:lnTo>
                <a:lnTo>
                  <a:pt x="4197375" y="1393455"/>
                </a:lnTo>
                <a:lnTo>
                  <a:pt x="4245443" y="1383751"/>
                </a:lnTo>
                <a:cubicBezTo>
                  <a:pt x="4291752" y="1364163"/>
                  <a:pt x="4324246" y="1318308"/>
                  <a:pt x="4324246" y="1264863"/>
                </a:cubicBezTo>
                <a:lnTo>
                  <a:pt x="4324246" y="1129251"/>
                </a:lnTo>
                <a:lnTo>
                  <a:pt x="4345153" y="1092808"/>
                </a:lnTo>
                <a:cubicBezTo>
                  <a:pt x="4364437" y="1069442"/>
                  <a:pt x="4391419" y="1052666"/>
                  <a:pt x="4422218" y="1046364"/>
                </a:cubicBezTo>
                <a:lnTo>
                  <a:pt x="4445698" y="1043997"/>
                </a:lnTo>
                <a:lnTo>
                  <a:pt x="4445698" y="1043259"/>
                </a:lnTo>
                <a:lnTo>
                  <a:pt x="4493768" y="1033555"/>
                </a:lnTo>
                <a:cubicBezTo>
                  <a:pt x="4540077" y="1013967"/>
                  <a:pt x="4572571" y="968112"/>
                  <a:pt x="4572571" y="914667"/>
                </a:cubicBezTo>
                <a:cubicBezTo>
                  <a:pt x="4585724" y="844227"/>
                  <a:pt x="4551163" y="683044"/>
                  <a:pt x="4572687" y="610914"/>
                </a:cubicBezTo>
                <a:cubicBezTo>
                  <a:pt x="4572687" y="539654"/>
                  <a:pt x="4630454" y="481887"/>
                  <a:pt x="4701714" y="481887"/>
                </a:cubicBezTo>
                <a:cubicBezTo>
                  <a:pt x="4755159" y="481887"/>
                  <a:pt x="4801014" y="514381"/>
                  <a:pt x="4820601" y="560691"/>
                </a:cubicBezTo>
                <a:lnTo>
                  <a:pt x="4828990" y="602240"/>
                </a:lnTo>
                <a:lnTo>
                  <a:pt x="4828990" y="978616"/>
                </a:lnTo>
                <a:cubicBezTo>
                  <a:pt x="4828990" y="1032061"/>
                  <a:pt x="4861484" y="1077916"/>
                  <a:pt x="4907793" y="1097504"/>
                </a:cubicBezTo>
                <a:lnTo>
                  <a:pt x="4955863" y="1107208"/>
                </a:lnTo>
                <a:lnTo>
                  <a:pt x="4955863" y="1107946"/>
                </a:lnTo>
                <a:lnTo>
                  <a:pt x="4979343" y="1110313"/>
                </a:lnTo>
                <a:cubicBezTo>
                  <a:pt x="5025541" y="1119766"/>
                  <a:pt x="5063153" y="1152786"/>
                  <a:pt x="5079072" y="1196262"/>
                </a:cubicBezTo>
                <a:lnTo>
                  <a:pt x="5081276" y="1208752"/>
                </a:lnTo>
                <a:lnTo>
                  <a:pt x="5081276" y="1574006"/>
                </a:lnTo>
                <a:cubicBezTo>
                  <a:pt x="5081276" y="1645266"/>
                  <a:pt x="5139043" y="1703033"/>
                  <a:pt x="5210303" y="1703033"/>
                </a:cubicBezTo>
                <a:lnTo>
                  <a:pt x="5210302" y="1703034"/>
                </a:lnTo>
                <a:cubicBezTo>
                  <a:pt x="5281562" y="1703034"/>
                  <a:pt x="5339329" y="1645267"/>
                  <a:pt x="5339329" y="1574007"/>
                </a:cubicBezTo>
                <a:lnTo>
                  <a:pt x="5339329" y="1440099"/>
                </a:lnTo>
                <a:lnTo>
                  <a:pt x="5341533" y="1427609"/>
                </a:lnTo>
                <a:cubicBezTo>
                  <a:pt x="5357452" y="1384133"/>
                  <a:pt x="5395064" y="1351113"/>
                  <a:pt x="5441262" y="1341660"/>
                </a:cubicBezTo>
                <a:lnTo>
                  <a:pt x="5464742" y="1339293"/>
                </a:lnTo>
                <a:lnTo>
                  <a:pt x="5464742" y="1338555"/>
                </a:lnTo>
                <a:lnTo>
                  <a:pt x="5512812" y="1328851"/>
                </a:lnTo>
                <a:cubicBezTo>
                  <a:pt x="5559121" y="1309263"/>
                  <a:pt x="5591615" y="1263408"/>
                  <a:pt x="5591615" y="1209963"/>
                </a:cubicBezTo>
                <a:lnTo>
                  <a:pt x="5591615" y="1056559"/>
                </a:lnTo>
                <a:lnTo>
                  <a:pt x="5593804" y="1045715"/>
                </a:lnTo>
                <a:cubicBezTo>
                  <a:pt x="5613392" y="999405"/>
                  <a:pt x="5659247" y="966911"/>
                  <a:pt x="5712692" y="966911"/>
                </a:cubicBezTo>
                <a:cubicBezTo>
                  <a:pt x="5766137" y="966911"/>
                  <a:pt x="5811992" y="999405"/>
                  <a:pt x="5831579" y="1045715"/>
                </a:cubicBezTo>
                <a:lnTo>
                  <a:pt x="5839968" y="1087265"/>
                </a:lnTo>
                <a:lnTo>
                  <a:pt x="5839968" y="1201249"/>
                </a:lnTo>
                <a:cubicBezTo>
                  <a:pt x="5839968" y="1254694"/>
                  <a:pt x="5872462" y="1300549"/>
                  <a:pt x="5918771" y="1320137"/>
                </a:cubicBezTo>
                <a:lnTo>
                  <a:pt x="5966841" y="1329841"/>
                </a:lnTo>
                <a:lnTo>
                  <a:pt x="5966841" y="1330579"/>
                </a:lnTo>
                <a:lnTo>
                  <a:pt x="5990321" y="1332946"/>
                </a:lnTo>
                <a:cubicBezTo>
                  <a:pt x="6021119" y="1339248"/>
                  <a:pt x="6048102" y="1356024"/>
                  <a:pt x="6067385" y="1379390"/>
                </a:cubicBezTo>
                <a:lnTo>
                  <a:pt x="6086055" y="1411932"/>
                </a:lnTo>
                <a:lnTo>
                  <a:pt x="6086055" y="1458670"/>
                </a:lnTo>
                <a:cubicBezTo>
                  <a:pt x="6086055" y="1529930"/>
                  <a:pt x="6143822" y="1587697"/>
                  <a:pt x="6215082" y="1587697"/>
                </a:cubicBezTo>
                <a:lnTo>
                  <a:pt x="6215081" y="1587698"/>
                </a:lnTo>
                <a:cubicBezTo>
                  <a:pt x="6286341" y="1587698"/>
                  <a:pt x="6344108" y="1529931"/>
                  <a:pt x="6344108" y="1458671"/>
                </a:cubicBezTo>
                <a:lnTo>
                  <a:pt x="6344108" y="1149725"/>
                </a:lnTo>
                <a:lnTo>
                  <a:pt x="6347706" y="1131906"/>
                </a:lnTo>
                <a:cubicBezTo>
                  <a:pt x="6367293" y="1085596"/>
                  <a:pt x="6413148" y="1053102"/>
                  <a:pt x="6466593" y="1053102"/>
                </a:cubicBezTo>
                <a:cubicBezTo>
                  <a:pt x="6520038" y="1053102"/>
                  <a:pt x="6565893" y="1085596"/>
                  <a:pt x="6585481" y="1131906"/>
                </a:cubicBezTo>
                <a:lnTo>
                  <a:pt x="6595619" y="1182125"/>
                </a:lnTo>
                <a:cubicBezTo>
                  <a:pt x="6597309" y="1339988"/>
                  <a:pt x="6574115" y="1908089"/>
                  <a:pt x="6595620" y="2079087"/>
                </a:cubicBezTo>
                <a:cubicBezTo>
                  <a:pt x="6595620" y="2150347"/>
                  <a:pt x="6653387" y="2208114"/>
                  <a:pt x="6724647" y="2208114"/>
                </a:cubicBezTo>
                <a:lnTo>
                  <a:pt x="6724646" y="2208115"/>
                </a:lnTo>
                <a:cubicBezTo>
                  <a:pt x="6795906" y="2208115"/>
                  <a:pt x="6853673" y="2150348"/>
                  <a:pt x="6853673" y="2079088"/>
                </a:cubicBezTo>
                <a:lnTo>
                  <a:pt x="6853673" y="1492686"/>
                </a:lnTo>
                <a:lnTo>
                  <a:pt x="6863437" y="1444326"/>
                </a:lnTo>
                <a:cubicBezTo>
                  <a:pt x="6883024" y="1398016"/>
                  <a:pt x="6928879" y="1365522"/>
                  <a:pt x="6982324" y="1365522"/>
                </a:cubicBezTo>
                <a:cubicBezTo>
                  <a:pt x="7035769" y="1365522"/>
                  <a:pt x="7081624" y="1398016"/>
                  <a:pt x="7101212" y="1444326"/>
                </a:cubicBezTo>
                <a:lnTo>
                  <a:pt x="7111350" y="1494545"/>
                </a:lnTo>
                <a:cubicBezTo>
                  <a:pt x="7113040" y="1500161"/>
                  <a:pt x="7089846" y="1459271"/>
                  <a:pt x="7111351" y="1478022"/>
                </a:cubicBezTo>
                <a:cubicBezTo>
                  <a:pt x="7111351" y="1549282"/>
                  <a:pt x="7169118" y="1607049"/>
                  <a:pt x="7240378" y="1607049"/>
                </a:cubicBezTo>
                <a:lnTo>
                  <a:pt x="7240377" y="1607050"/>
                </a:lnTo>
                <a:cubicBezTo>
                  <a:pt x="7311637" y="1607050"/>
                  <a:pt x="7369404" y="1549283"/>
                  <a:pt x="7369404" y="1478023"/>
                </a:cubicBezTo>
                <a:lnTo>
                  <a:pt x="7369404" y="1373382"/>
                </a:lnTo>
                <a:lnTo>
                  <a:pt x="7369656" y="1371953"/>
                </a:lnTo>
                <a:cubicBezTo>
                  <a:pt x="7385575" y="1328477"/>
                  <a:pt x="7423187" y="1295457"/>
                  <a:pt x="7469385" y="1286004"/>
                </a:cubicBezTo>
                <a:lnTo>
                  <a:pt x="7492865" y="1283637"/>
                </a:lnTo>
                <a:lnTo>
                  <a:pt x="7492865" y="1282899"/>
                </a:lnTo>
                <a:lnTo>
                  <a:pt x="7540935" y="1273195"/>
                </a:lnTo>
                <a:cubicBezTo>
                  <a:pt x="7587244" y="1253607"/>
                  <a:pt x="7619738" y="1207752"/>
                  <a:pt x="7619738" y="1154307"/>
                </a:cubicBezTo>
                <a:lnTo>
                  <a:pt x="7619738" y="913438"/>
                </a:lnTo>
                <a:lnTo>
                  <a:pt x="7621927" y="902593"/>
                </a:lnTo>
                <a:cubicBezTo>
                  <a:pt x="7641515" y="856283"/>
                  <a:pt x="7687370" y="823789"/>
                  <a:pt x="7740815" y="823789"/>
                </a:cubicBezTo>
                <a:cubicBezTo>
                  <a:pt x="7794260" y="823789"/>
                  <a:pt x="7840115" y="856283"/>
                  <a:pt x="7859702" y="902593"/>
                </a:cubicBezTo>
                <a:lnTo>
                  <a:pt x="7868091" y="944143"/>
                </a:lnTo>
                <a:lnTo>
                  <a:pt x="7868091" y="1034273"/>
                </a:lnTo>
                <a:cubicBezTo>
                  <a:pt x="7868091" y="1087718"/>
                  <a:pt x="7900585" y="1133573"/>
                  <a:pt x="7946894" y="1153161"/>
                </a:cubicBezTo>
                <a:lnTo>
                  <a:pt x="7994964" y="1162865"/>
                </a:lnTo>
                <a:lnTo>
                  <a:pt x="7994964" y="1163603"/>
                </a:lnTo>
                <a:lnTo>
                  <a:pt x="8018444" y="1165970"/>
                </a:lnTo>
                <a:cubicBezTo>
                  <a:pt x="8064642" y="1175423"/>
                  <a:pt x="8102254" y="1208443"/>
                  <a:pt x="8118173" y="1251919"/>
                </a:cubicBezTo>
                <a:lnTo>
                  <a:pt x="8120176" y="1263269"/>
                </a:lnTo>
                <a:lnTo>
                  <a:pt x="8120176" y="1543289"/>
                </a:lnTo>
                <a:cubicBezTo>
                  <a:pt x="8120176" y="1614549"/>
                  <a:pt x="8177943" y="1672316"/>
                  <a:pt x="8249203" y="1672316"/>
                </a:cubicBezTo>
                <a:lnTo>
                  <a:pt x="8249202" y="1672317"/>
                </a:lnTo>
                <a:cubicBezTo>
                  <a:pt x="8320462" y="1672317"/>
                  <a:pt x="8378229" y="1614550"/>
                  <a:pt x="8378229" y="1543290"/>
                </a:cubicBezTo>
                <a:lnTo>
                  <a:pt x="8378229" y="1274965"/>
                </a:lnTo>
                <a:cubicBezTo>
                  <a:pt x="8378313" y="1274491"/>
                  <a:pt x="8378396" y="1274016"/>
                  <a:pt x="8378480" y="1273542"/>
                </a:cubicBezTo>
                <a:cubicBezTo>
                  <a:pt x="8394399" y="1230066"/>
                  <a:pt x="8432011" y="1197046"/>
                  <a:pt x="8478209" y="1187593"/>
                </a:cubicBezTo>
                <a:lnTo>
                  <a:pt x="8501689" y="1185226"/>
                </a:lnTo>
                <a:lnTo>
                  <a:pt x="8501689" y="1184488"/>
                </a:lnTo>
                <a:lnTo>
                  <a:pt x="8549759" y="1174784"/>
                </a:lnTo>
                <a:cubicBezTo>
                  <a:pt x="8596068" y="1155196"/>
                  <a:pt x="8628562" y="1109341"/>
                  <a:pt x="8628562" y="1055896"/>
                </a:cubicBezTo>
                <a:lnTo>
                  <a:pt x="8628562" y="496103"/>
                </a:lnTo>
                <a:cubicBezTo>
                  <a:pt x="8628569" y="496065"/>
                  <a:pt x="8628575" y="496028"/>
                  <a:pt x="8628582" y="495990"/>
                </a:cubicBezTo>
                <a:cubicBezTo>
                  <a:pt x="8644501" y="452514"/>
                  <a:pt x="8682113" y="419494"/>
                  <a:pt x="8728311" y="410041"/>
                </a:cubicBezTo>
                <a:lnTo>
                  <a:pt x="8751791" y="407674"/>
                </a:lnTo>
                <a:lnTo>
                  <a:pt x="8751791" y="406936"/>
                </a:lnTo>
                <a:lnTo>
                  <a:pt x="8799861" y="397232"/>
                </a:lnTo>
                <a:cubicBezTo>
                  <a:pt x="8846170" y="377644"/>
                  <a:pt x="8878664" y="331789"/>
                  <a:pt x="8878664" y="278344"/>
                </a:cubicBezTo>
                <a:lnTo>
                  <a:pt x="8878664" y="215030"/>
                </a:lnTo>
                <a:lnTo>
                  <a:pt x="8899829" y="178139"/>
                </a:lnTo>
                <a:cubicBezTo>
                  <a:pt x="8919112" y="154773"/>
                  <a:pt x="8946094" y="137997"/>
                  <a:pt x="8976893" y="131695"/>
                </a:cubicBezTo>
                <a:lnTo>
                  <a:pt x="9000373" y="129328"/>
                </a:lnTo>
                <a:lnTo>
                  <a:pt x="9000373" y="128590"/>
                </a:lnTo>
                <a:lnTo>
                  <a:pt x="9048443" y="118886"/>
                </a:lnTo>
                <a:cubicBezTo>
                  <a:pt x="9094752" y="99300"/>
                  <a:pt x="9127246" y="53445"/>
                  <a:pt x="9127246" y="0"/>
                </a:cubicBezTo>
                <a:lnTo>
                  <a:pt x="9127246" y="203342"/>
                </a:lnTo>
                <a:cubicBezTo>
                  <a:pt x="9127246" y="203344"/>
                  <a:pt x="9127247" y="203345"/>
                  <a:pt x="9127247" y="203347"/>
                </a:cubicBezTo>
                <a:cubicBezTo>
                  <a:pt x="9127247" y="1042680"/>
                  <a:pt x="9127246" y="1882015"/>
                  <a:pt x="9127246" y="2721348"/>
                </a:cubicBezTo>
                <a:cubicBezTo>
                  <a:pt x="9127246" y="2774793"/>
                  <a:pt x="9094752" y="2820648"/>
                  <a:pt x="9048443" y="2840234"/>
                </a:cubicBezTo>
                <a:lnTo>
                  <a:pt x="9000373" y="2849938"/>
                </a:lnTo>
                <a:lnTo>
                  <a:pt x="9000373" y="2850676"/>
                </a:lnTo>
                <a:lnTo>
                  <a:pt x="8976893" y="2853043"/>
                </a:lnTo>
                <a:cubicBezTo>
                  <a:pt x="8946094" y="2859345"/>
                  <a:pt x="8919112" y="2876121"/>
                  <a:pt x="8899829" y="2899487"/>
                </a:cubicBezTo>
                <a:lnTo>
                  <a:pt x="8878664" y="2936378"/>
                </a:lnTo>
                <a:lnTo>
                  <a:pt x="8878664" y="2999692"/>
                </a:lnTo>
                <a:cubicBezTo>
                  <a:pt x="8878664" y="3053137"/>
                  <a:pt x="8846170" y="3098992"/>
                  <a:pt x="8799861" y="3118580"/>
                </a:cubicBezTo>
                <a:lnTo>
                  <a:pt x="8751791" y="3128284"/>
                </a:lnTo>
                <a:lnTo>
                  <a:pt x="8751791" y="3129022"/>
                </a:lnTo>
                <a:lnTo>
                  <a:pt x="8728311" y="3131389"/>
                </a:lnTo>
                <a:cubicBezTo>
                  <a:pt x="8682113" y="3140842"/>
                  <a:pt x="8644501" y="3173862"/>
                  <a:pt x="8628582" y="3217338"/>
                </a:cubicBezTo>
                <a:cubicBezTo>
                  <a:pt x="8628575" y="3217376"/>
                  <a:pt x="8628569" y="3217413"/>
                  <a:pt x="8628562" y="3217451"/>
                </a:cubicBezTo>
                <a:lnTo>
                  <a:pt x="8628562" y="3777244"/>
                </a:lnTo>
                <a:cubicBezTo>
                  <a:pt x="8628562" y="3830689"/>
                  <a:pt x="8596068" y="3876544"/>
                  <a:pt x="8549759" y="3896132"/>
                </a:cubicBezTo>
                <a:lnTo>
                  <a:pt x="8501689" y="3905836"/>
                </a:lnTo>
                <a:lnTo>
                  <a:pt x="8501689" y="3906574"/>
                </a:lnTo>
                <a:lnTo>
                  <a:pt x="8478209" y="3908941"/>
                </a:lnTo>
                <a:cubicBezTo>
                  <a:pt x="8432011" y="3918394"/>
                  <a:pt x="8394399" y="3951414"/>
                  <a:pt x="8378480" y="3994890"/>
                </a:cubicBezTo>
                <a:cubicBezTo>
                  <a:pt x="8378396" y="3995364"/>
                  <a:pt x="8378313" y="3995839"/>
                  <a:pt x="8378229" y="3996313"/>
                </a:cubicBezTo>
                <a:lnTo>
                  <a:pt x="8378229" y="4264638"/>
                </a:lnTo>
                <a:cubicBezTo>
                  <a:pt x="8378229" y="4335898"/>
                  <a:pt x="8320462" y="4393665"/>
                  <a:pt x="8249202" y="4393665"/>
                </a:cubicBezTo>
                <a:lnTo>
                  <a:pt x="8249203" y="4393664"/>
                </a:lnTo>
                <a:cubicBezTo>
                  <a:pt x="8177943" y="4393664"/>
                  <a:pt x="8120176" y="4335897"/>
                  <a:pt x="8120176" y="4264637"/>
                </a:cubicBezTo>
                <a:lnTo>
                  <a:pt x="8120176" y="3984617"/>
                </a:lnTo>
                <a:lnTo>
                  <a:pt x="8118173" y="3973267"/>
                </a:lnTo>
                <a:cubicBezTo>
                  <a:pt x="8102254" y="3929791"/>
                  <a:pt x="8064642" y="3896771"/>
                  <a:pt x="8018444" y="3887318"/>
                </a:cubicBezTo>
                <a:lnTo>
                  <a:pt x="7994964" y="3884951"/>
                </a:lnTo>
                <a:lnTo>
                  <a:pt x="7994964" y="3884213"/>
                </a:lnTo>
                <a:lnTo>
                  <a:pt x="7946894" y="3874509"/>
                </a:lnTo>
                <a:cubicBezTo>
                  <a:pt x="7900585" y="3854921"/>
                  <a:pt x="7868091" y="3809066"/>
                  <a:pt x="7868091" y="3755621"/>
                </a:cubicBezTo>
                <a:lnTo>
                  <a:pt x="7868091" y="3665491"/>
                </a:lnTo>
                <a:lnTo>
                  <a:pt x="7859702" y="3623941"/>
                </a:lnTo>
                <a:cubicBezTo>
                  <a:pt x="7840115" y="3577631"/>
                  <a:pt x="7794260" y="3545137"/>
                  <a:pt x="7740815" y="3545137"/>
                </a:cubicBezTo>
                <a:cubicBezTo>
                  <a:pt x="7687370" y="3545137"/>
                  <a:pt x="7641515" y="3577631"/>
                  <a:pt x="7621927" y="3623941"/>
                </a:cubicBezTo>
                <a:lnTo>
                  <a:pt x="7619738" y="3634786"/>
                </a:lnTo>
                <a:lnTo>
                  <a:pt x="7619738" y="3875655"/>
                </a:lnTo>
                <a:cubicBezTo>
                  <a:pt x="7619738" y="3929100"/>
                  <a:pt x="7587244" y="3974955"/>
                  <a:pt x="7540935" y="3994543"/>
                </a:cubicBezTo>
                <a:lnTo>
                  <a:pt x="7492865" y="4004247"/>
                </a:lnTo>
                <a:lnTo>
                  <a:pt x="7492865" y="4004985"/>
                </a:lnTo>
                <a:lnTo>
                  <a:pt x="7469385" y="4007352"/>
                </a:lnTo>
                <a:cubicBezTo>
                  <a:pt x="7423187" y="4016805"/>
                  <a:pt x="7385575" y="4049825"/>
                  <a:pt x="7369656" y="4093301"/>
                </a:cubicBezTo>
                <a:lnTo>
                  <a:pt x="7369404" y="4094730"/>
                </a:lnTo>
                <a:lnTo>
                  <a:pt x="7369404" y="4199371"/>
                </a:lnTo>
                <a:cubicBezTo>
                  <a:pt x="7369404" y="4270631"/>
                  <a:pt x="7311637" y="4328398"/>
                  <a:pt x="7240377" y="4328398"/>
                </a:cubicBezTo>
                <a:lnTo>
                  <a:pt x="7240378" y="4328397"/>
                </a:lnTo>
                <a:cubicBezTo>
                  <a:pt x="7169118" y="4328397"/>
                  <a:pt x="7111351" y="4270630"/>
                  <a:pt x="7111351" y="4199370"/>
                </a:cubicBezTo>
                <a:lnTo>
                  <a:pt x="7111351" y="2368051"/>
                </a:lnTo>
                <a:cubicBezTo>
                  <a:pt x="7111351" y="2983998"/>
                  <a:pt x="7111350" y="3599946"/>
                  <a:pt x="7111350" y="4215893"/>
                </a:cubicBezTo>
                <a:lnTo>
                  <a:pt x="7101212" y="4165674"/>
                </a:lnTo>
                <a:cubicBezTo>
                  <a:pt x="7081624" y="4119364"/>
                  <a:pt x="7035769" y="4086870"/>
                  <a:pt x="6982324" y="4086870"/>
                </a:cubicBezTo>
                <a:cubicBezTo>
                  <a:pt x="6928879" y="4086870"/>
                  <a:pt x="6883024" y="4119364"/>
                  <a:pt x="6863437" y="4165674"/>
                </a:cubicBezTo>
                <a:lnTo>
                  <a:pt x="6853673" y="4214034"/>
                </a:lnTo>
                <a:lnTo>
                  <a:pt x="6853673" y="4800436"/>
                </a:lnTo>
                <a:cubicBezTo>
                  <a:pt x="6853673" y="4871696"/>
                  <a:pt x="6795906" y="4929463"/>
                  <a:pt x="6724646" y="4929463"/>
                </a:cubicBezTo>
                <a:lnTo>
                  <a:pt x="6724647" y="4929462"/>
                </a:lnTo>
                <a:cubicBezTo>
                  <a:pt x="6653387" y="4929462"/>
                  <a:pt x="6595620" y="4871695"/>
                  <a:pt x="6595620" y="4800435"/>
                </a:cubicBezTo>
                <a:lnTo>
                  <a:pt x="6595620" y="2368051"/>
                </a:lnTo>
                <a:cubicBezTo>
                  <a:pt x="6595620" y="2879858"/>
                  <a:pt x="6595619" y="3391666"/>
                  <a:pt x="6595619" y="3903473"/>
                </a:cubicBezTo>
                <a:lnTo>
                  <a:pt x="6585481" y="3853254"/>
                </a:lnTo>
                <a:cubicBezTo>
                  <a:pt x="6565893" y="3806944"/>
                  <a:pt x="6520038" y="3774450"/>
                  <a:pt x="6466593" y="3774450"/>
                </a:cubicBezTo>
                <a:cubicBezTo>
                  <a:pt x="6413148" y="3774450"/>
                  <a:pt x="6367293" y="3806944"/>
                  <a:pt x="6347706" y="3853254"/>
                </a:cubicBezTo>
                <a:lnTo>
                  <a:pt x="6344108" y="3871073"/>
                </a:lnTo>
                <a:lnTo>
                  <a:pt x="6344108" y="4180019"/>
                </a:lnTo>
                <a:cubicBezTo>
                  <a:pt x="6344108" y="4251279"/>
                  <a:pt x="6286341" y="4309046"/>
                  <a:pt x="6215081" y="4309046"/>
                </a:cubicBezTo>
                <a:lnTo>
                  <a:pt x="6215082" y="4309045"/>
                </a:lnTo>
                <a:cubicBezTo>
                  <a:pt x="6143822" y="4309045"/>
                  <a:pt x="6086055" y="4251278"/>
                  <a:pt x="6086055" y="4180018"/>
                </a:cubicBezTo>
                <a:lnTo>
                  <a:pt x="6086055" y="4133280"/>
                </a:lnTo>
                <a:lnTo>
                  <a:pt x="6067385" y="4100738"/>
                </a:lnTo>
                <a:cubicBezTo>
                  <a:pt x="6048102" y="4077372"/>
                  <a:pt x="6021119" y="4060596"/>
                  <a:pt x="5990321" y="4054294"/>
                </a:cubicBezTo>
                <a:lnTo>
                  <a:pt x="5966841" y="4051927"/>
                </a:lnTo>
                <a:lnTo>
                  <a:pt x="5966841" y="4051189"/>
                </a:lnTo>
                <a:lnTo>
                  <a:pt x="5918771" y="4041485"/>
                </a:lnTo>
                <a:cubicBezTo>
                  <a:pt x="5872462" y="4021897"/>
                  <a:pt x="5839968" y="3976042"/>
                  <a:pt x="5839968" y="3922597"/>
                </a:cubicBezTo>
                <a:lnTo>
                  <a:pt x="5839968" y="3808613"/>
                </a:lnTo>
                <a:lnTo>
                  <a:pt x="5831579" y="3767063"/>
                </a:lnTo>
                <a:cubicBezTo>
                  <a:pt x="5811992" y="3720753"/>
                  <a:pt x="5766137" y="3688259"/>
                  <a:pt x="5712692" y="3688259"/>
                </a:cubicBezTo>
                <a:cubicBezTo>
                  <a:pt x="5659247" y="3688259"/>
                  <a:pt x="5613392" y="3720753"/>
                  <a:pt x="5593804" y="3767063"/>
                </a:cubicBezTo>
                <a:lnTo>
                  <a:pt x="5591615" y="3777907"/>
                </a:lnTo>
                <a:lnTo>
                  <a:pt x="5591615" y="3931311"/>
                </a:lnTo>
                <a:cubicBezTo>
                  <a:pt x="5591615" y="3984756"/>
                  <a:pt x="5559121" y="4030611"/>
                  <a:pt x="5512812" y="4050199"/>
                </a:cubicBezTo>
                <a:lnTo>
                  <a:pt x="5464742" y="4059903"/>
                </a:lnTo>
                <a:lnTo>
                  <a:pt x="5464742" y="4060641"/>
                </a:lnTo>
                <a:lnTo>
                  <a:pt x="5441262" y="4063008"/>
                </a:lnTo>
                <a:cubicBezTo>
                  <a:pt x="5395064" y="4072461"/>
                  <a:pt x="5357452" y="4105481"/>
                  <a:pt x="5341533" y="4148957"/>
                </a:cubicBezTo>
                <a:lnTo>
                  <a:pt x="5339329" y="4161447"/>
                </a:lnTo>
                <a:lnTo>
                  <a:pt x="5339329" y="4295355"/>
                </a:lnTo>
                <a:cubicBezTo>
                  <a:pt x="5339329" y="4366615"/>
                  <a:pt x="5281562" y="4424382"/>
                  <a:pt x="5210302" y="4424382"/>
                </a:cubicBezTo>
                <a:lnTo>
                  <a:pt x="5210303" y="4424381"/>
                </a:lnTo>
                <a:cubicBezTo>
                  <a:pt x="5139043" y="4424381"/>
                  <a:pt x="5081276" y="4366614"/>
                  <a:pt x="5081276" y="4295354"/>
                </a:cubicBezTo>
                <a:lnTo>
                  <a:pt x="5081276" y="3930100"/>
                </a:lnTo>
                <a:lnTo>
                  <a:pt x="5079072" y="3917610"/>
                </a:lnTo>
                <a:cubicBezTo>
                  <a:pt x="5063153" y="3874134"/>
                  <a:pt x="5025541" y="3841114"/>
                  <a:pt x="4979343" y="3831661"/>
                </a:cubicBezTo>
                <a:lnTo>
                  <a:pt x="4955863" y="3829294"/>
                </a:lnTo>
                <a:lnTo>
                  <a:pt x="4955863" y="3828556"/>
                </a:lnTo>
                <a:lnTo>
                  <a:pt x="4907793" y="3818852"/>
                </a:lnTo>
                <a:cubicBezTo>
                  <a:pt x="4861484" y="3799264"/>
                  <a:pt x="4828990" y="3753409"/>
                  <a:pt x="4828990" y="3699964"/>
                </a:cubicBezTo>
                <a:lnTo>
                  <a:pt x="4828990" y="3323588"/>
                </a:lnTo>
                <a:lnTo>
                  <a:pt x="4820601" y="3282039"/>
                </a:lnTo>
                <a:cubicBezTo>
                  <a:pt x="4801014" y="3235729"/>
                  <a:pt x="4755159" y="3203235"/>
                  <a:pt x="4701714" y="3203235"/>
                </a:cubicBezTo>
                <a:cubicBezTo>
                  <a:pt x="4630454" y="3203235"/>
                  <a:pt x="4572687" y="3261002"/>
                  <a:pt x="4572687" y="3332262"/>
                </a:cubicBezTo>
                <a:lnTo>
                  <a:pt x="4572687" y="2368051"/>
                </a:lnTo>
                <a:lnTo>
                  <a:pt x="4572572" y="2368051"/>
                </a:lnTo>
                <a:cubicBezTo>
                  <a:pt x="4572572" y="2790706"/>
                  <a:pt x="4572571" y="3213360"/>
                  <a:pt x="4572571" y="3636015"/>
                </a:cubicBezTo>
                <a:cubicBezTo>
                  <a:pt x="4572571" y="3689460"/>
                  <a:pt x="4540077" y="3735315"/>
                  <a:pt x="4493768" y="3754903"/>
                </a:cubicBezTo>
                <a:lnTo>
                  <a:pt x="4445698" y="3764607"/>
                </a:lnTo>
                <a:lnTo>
                  <a:pt x="4445698" y="3765345"/>
                </a:lnTo>
                <a:lnTo>
                  <a:pt x="4422218" y="3767712"/>
                </a:lnTo>
                <a:cubicBezTo>
                  <a:pt x="4391419" y="3774014"/>
                  <a:pt x="4364437" y="3790790"/>
                  <a:pt x="4345153" y="3814156"/>
                </a:cubicBezTo>
                <a:lnTo>
                  <a:pt x="4324246" y="3850599"/>
                </a:lnTo>
                <a:lnTo>
                  <a:pt x="4324246" y="3986211"/>
                </a:lnTo>
                <a:cubicBezTo>
                  <a:pt x="4324246" y="4039656"/>
                  <a:pt x="4291752" y="4085511"/>
                  <a:pt x="4245443" y="4105099"/>
                </a:cubicBezTo>
                <a:lnTo>
                  <a:pt x="4197375" y="4114803"/>
                </a:lnTo>
                <a:lnTo>
                  <a:pt x="4197375" y="4115541"/>
                </a:lnTo>
                <a:lnTo>
                  <a:pt x="4173895" y="4117908"/>
                </a:lnTo>
                <a:cubicBezTo>
                  <a:pt x="4143097" y="4124210"/>
                  <a:pt x="4116114" y="4140986"/>
                  <a:pt x="4096831" y="4164352"/>
                </a:cubicBezTo>
                <a:lnTo>
                  <a:pt x="4075692" y="4201198"/>
                </a:lnTo>
                <a:lnTo>
                  <a:pt x="4075692" y="4358967"/>
                </a:lnTo>
                <a:cubicBezTo>
                  <a:pt x="4075692" y="4430227"/>
                  <a:pt x="4017925" y="4487994"/>
                  <a:pt x="3946666" y="4487994"/>
                </a:cubicBezTo>
                <a:lnTo>
                  <a:pt x="3946666" y="4487993"/>
                </a:lnTo>
                <a:cubicBezTo>
                  <a:pt x="3875407" y="4487993"/>
                  <a:pt x="3817639" y="4430226"/>
                  <a:pt x="3817639" y="4358966"/>
                </a:cubicBezTo>
                <a:lnTo>
                  <a:pt x="3817639" y="3866221"/>
                </a:lnTo>
                <a:lnTo>
                  <a:pt x="3809251" y="3824671"/>
                </a:lnTo>
                <a:cubicBezTo>
                  <a:pt x="3789664" y="3778361"/>
                  <a:pt x="3743809" y="3745867"/>
                  <a:pt x="3690364" y="3745867"/>
                </a:cubicBezTo>
                <a:cubicBezTo>
                  <a:pt x="3636919" y="3745867"/>
                  <a:pt x="3591064" y="3778361"/>
                  <a:pt x="3571477" y="3824671"/>
                </a:cubicBezTo>
                <a:lnTo>
                  <a:pt x="3570990" y="3827081"/>
                </a:lnTo>
                <a:lnTo>
                  <a:pt x="3570990" y="4082222"/>
                </a:lnTo>
                <a:cubicBezTo>
                  <a:pt x="3570990" y="4135667"/>
                  <a:pt x="3538496" y="4181522"/>
                  <a:pt x="3492186" y="4201110"/>
                </a:cubicBezTo>
                <a:lnTo>
                  <a:pt x="3448386" y="4209952"/>
                </a:lnTo>
                <a:lnTo>
                  <a:pt x="3448386" y="4211318"/>
                </a:lnTo>
                <a:lnTo>
                  <a:pt x="3424906" y="4213685"/>
                </a:lnTo>
                <a:cubicBezTo>
                  <a:pt x="3378708" y="4223138"/>
                  <a:pt x="3341096" y="4256158"/>
                  <a:pt x="3325177" y="4299634"/>
                </a:cubicBezTo>
                <a:lnTo>
                  <a:pt x="3316976" y="4346105"/>
                </a:lnTo>
                <a:lnTo>
                  <a:pt x="3316976" y="4813274"/>
                </a:lnTo>
                <a:cubicBezTo>
                  <a:pt x="3316976" y="4884534"/>
                  <a:pt x="3259209" y="4942301"/>
                  <a:pt x="3187949" y="4942301"/>
                </a:cubicBezTo>
                <a:lnTo>
                  <a:pt x="3187950" y="4942302"/>
                </a:lnTo>
                <a:cubicBezTo>
                  <a:pt x="3116689" y="4942302"/>
                  <a:pt x="3058923" y="4884535"/>
                  <a:pt x="3058923" y="4813275"/>
                </a:cubicBezTo>
                <a:lnTo>
                  <a:pt x="3058923" y="4161130"/>
                </a:lnTo>
                <a:lnTo>
                  <a:pt x="3042906" y="4134731"/>
                </a:lnTo>
                <a:cubicBezTo>
                  <a:pt x="3019241" y="4106055"/>
                  <a:pt x="2983427" y="4087777"/>
                  <a:pt x="2943343" y="4087777"/>
                </a:cubicBezTo>
                <a:cubicBezTo>
                  <a:pt x="2889899" y="4087777"/>
                  <a:pt x="2844043" y="4120271"/>
                  <a:pt x="2824456" y="4166581"/>
                </a:cubicBezTo>
                <a:lnTo>
                  <a:pt x="2822000" y="4178741"/>
                </a:lnTo>
                <a:lnTo>
                  <a:pt x="2822000" y="4686463"/>
                </a:lnTo>
                <a:cubicBezTo>
                  <a:pt x="2822000" y="4757723"/>
                  <a:pt x="2764233" y="4815490"/>
                  <a:pt x="2692973" y="4815490"/>
                </a:cubicBezTo>
                <a:lnTo>
                  <a:pt x="2692974" y="4815489"/>
                </a:lnTo>
                <a:cubicBezTo>
                  <a:pt x="2621714" y="4815489"/>
                  <a:pt x="2563948" y="4757722"/>
                  <a:pt x="2563948" y="4686462"/>
                </a:cubicBezTo>
                <a:lnTo>
                  <a:pt x="2563948" y="2368051"/>
                </a:lnTo>
                <a:lnTo>
                  <a:pt x="2563947" y="2368051"/>
                </a:lnTo>
                <a:cubicBezTo>
                  <a:pt x="2563947" y="3132478"/>
                  <a:pt x="2563946" y="3896906"/>
                  <a:pt x="2563946" y="4661333"/>
                </a:cubicBezTo>
                <a:lnTo>
                  <a:pt x="2553807" y="4611115"/>
                </a:lnTo>
                <a:cubicBezTo>
                  <a:pt x="2534220" y="4564805"/>
                  <a:pt x="2488365" y="4532311"/>
                  <a:pt x="2434920" y="4532311"/>
                </a:cubicBezTo>
                <a:cubicBezTo>
                  <a:pt x="2363660" y="4532311"/>
                  <a:pt x="2305893" y="4590078"/>
                  <a:pt x="2305893" y="4661338"/>
                </a:cubicBezTo>
                <a:lnTo>
                  <a:pt x="2305893" y="5458809"/>
                </a:lnTo>
                <a:cubicBezTo>
                  <a:pt x="2305893" y="5530069"/>
                  <a:pt x="2248126" y="5587836"/>
                  <a:pt x="2176866" y="5587836"/>
                </a:cubicBezTo>
                <a:lnTo>
                  <a:pt x="2176867" y="5587835"/>
                </a:lnTo>
                <a:cubicBezTo>
                  <a:pt x="2105606" y="5587835"/>
                  <a:pt x="2047839" y="5530068"/>
                  <a:pt x="2047839" y="5458808"/>
                </a:cubicBezTo>
                <a:lnTo>
                  <a:pt x="2047839" y="2737460"/>
                </a:lnTo>
                <a:cubicBezTo>
                  <a:pt x="2047839" y="2808720"/>
                  <a:pt x="2105606" y="2866487"/>
                  <a:pt x="2176867" y="2866487"/>
                </a:cubicBezTo>
                <a:lnTo>
                  <a:pt x="2176866" y="2866488"/>
                </a:lnTo>
                <a:cubicBezTo>
                  <a:pt x="2248126" y="2866488"/>
                  <a:pt x="2305893" y="2808721"/>
                  <a:pt x="2305893" y="2737461"/>
                </a:cubicBezTo>
                <a:lnTo>
                  <a:pt x="2305893" y="1939990"/>
                </a:lnTo>
                <a:cubicBezTo>
                  <a:pt x="2305893" y="1868730"/>
                  <a:pt x="2363660" y="1810963"/>
                  <a:pt x="2434920" y="1810963"/>
                </a:cubicBezTo>
                <a:cubicBezTo>
                  <a:pt x="2488365" y="1810963"/>
                  <a:pt x="2534220" y="1843457"/>
                  <a:pt x="2553807" y="1889767"/>
                </a:cubicBezTo>
                <a:lnTo>
                  <a:pt x="2563946" y="1939985"/>
                </a:lnTo>
                <a:close/>
                <a:moveTo>
                  <a:pt x="9557" y="2368051"/>
                </a:moveTo>
                <a:cubicBezTo>
                  <a:pt x="9557" y="2251630"/>
                  <a:pt x="-11947" y="1764442"/>
                  <a:pt x="9558" y="1669526"/>
                </a:cubicBezTo>
                <a:cubicBezTo>
                  <a:pt x="9558" y="1740786"/>
                  <a:pt x="67325" y="1798553"/>
                  <a:pt x="138585" y="1798553"/>
                </a:cubicBezTo>
                <a:lnTo>
                  <a:pt x="138584" y="1798554"/>
                </a:lnTo>
                <a:cubicBezTo>
                  <a:pt x="209844" y="1798554"/>
                  <a:pt x="267611" y="1740787"/>
                  <a:pt x="267611" y="1669527"/>
                </a:cubicBezTo>
                <a:lnTo>
                  <a:pt x="267611" y="1580609"/>
                </a:lnTo>
                <a:lnTo>
                  <a:pt x="271209" y="1562790"/>
                </a:lnTo>
                <a:cubicBezTo>
                  <a:pt x="290796" y="1516480"/>
                  <a:pt x="336651" y="1483986"/>
                  <a:pt x="390096" y="1483986"/>
                </a:cubicBezTo>
                <a:cubicBezTo>
                  <a:pt x="443541" y="1483986"/>
                  <a:pt x="489396" y="1516480"/>
                  <a:pt x="508984" y="1562790"/>
                </a:cubicBezTo>
                <a:lnTo>
                  <a:pt x="519122" y="1613009"/>
                </a:lnTo>
                <a:cubicBezTo>
                  <a:pt x="520812" y="1720382"/>
                  <a:pt x="497618" y="2086521"/>
                  <a:pt x="519123" y="2207029"/>
                </a:cubicBezTo>
                <a:cubicBezTo>
                  <a:pt x="519123" y="2278289"/>
                  <a:pt x="576890" y="2336056"/>
                  <a:pt x="648150" y="2336056"/>
                </a:cubicBezTo>
                <a:lnTo>
                  <a:pt x="648149" y="2336057"/>
                </a:lnTo>
                <a:cubicBezTo>
                  <a:pt x="719409" y="2336057"/>
                  <a:pt x="777176" y="2278290"/>
                  <a:pt x="777176" y="2207030"/>
                </a:cubicBezTo>
                <a:lnTo>
                  <a:pt x="777176" y="2121691"/>
                </a:lnTo>
                <a:lnTo>
                  <a:pt x="786940" y="2073330"/>
                </a:lnTo>
                <a:cubicBezTo>
                  <a:pt x="806527" y="2027020"/>
                  <a:pt x="852382" y="1994526"/>
                  <a:pt x="905827" y="1994526"/>
                </a:cubicBezTo>
                <a:cubicBezTo>
                  <a:pt x="959272" y="1994526"/>
                  <a:pt x="1005127" y="2027020"/>
                  <a:pt x="1024715" y="2073330"/>
                </a:cubicBezTo>
                <a:lnTo>
                  <a:pt x="1034853" y="2123549"/>
                </a:lnTo>
                <a:cubicBezTo>
                  <a:pt x="1036543" y="2129165"/>
                  <a:pt x="1013349" y="2088275"/>
                  <a:pt x="1034854" y="2107026"/>
                </a:cubicBezTo>
                <a:cubicBezTo>
                  <a:pt x="1034854" y="2178286"/>
                  <a:pt x="1092622" y="2236053"/>
                  <a:pt x="1163882" y="2236053"/>
                </a:cubicBezTo>
                <a:lnTo>
                  <a:pt x="1163882" y="2236054"/>
                </a:lnTo>
                <a:cubicBezTo>
                  <a:pt x="1235141" y="2236054"/>
                  <a:pt x="1292908" y="2178287"/>
                  <a:pt x="1292908" y="2107027"/>
                </a:cubicBezTo>
                <a:lnTo>
                  <a:pt x="1292908" y="1846330"/>
                </a:lnTo>
                <a:lnTo>
                  <a:pt x="1293622" y="1842797"/>
                </a:lnTo>
                <a:cubicBezTo>
                  <a:pt x="1313209" y="1796487"/>
                  <a:pt x="1359065" y="1763993"/>
                  <a:pt x="1412510" y="1763993"/>
                </a:cubicBezTo>
                <a:cubicBezTo>
                  <a:pt x="1465954" y="1763993"/>
                  <a:pt x="1511810" y="1796487"/>
                  <a:pt x="1531396" y="1842797"/>
                </a:cubicBezTo>
                <a:lnTo>
                  <a:pt x="1532109" y="1846328"/>
                </a:lnTo>
                <a:lnTo>
                  <a:pt x="1532109" y="2019218"/>
                </a:lnTo>
                <a:cubicBezTo>
                  <a:pt x="1532109" y="2090478"/>
                  <a:pt x="1589875" y="2148245"/>
                  <a:pt x="1661135" y="2148245"/>
                </a:cubicBezTo>
                <a:lnTo>
                  <a:pt x="1661134" y="2148246"/>
                </a:lnTo>
                <a:cubicBezTo>
                  <a:pt x="1732394" y="2148246"/>
                  <a:pt x="1790161" y="2090479"/>
                  <a:pt x="1790161" y="2019219"/>
                </a:cubicBezTo>
                <a:lnTo>
                  <a:pt x="1790161" y="1688417"/>
                </a:lnTo>
                <a:lnTo>
                  <a:pt x="1799925" y="1640057"/>
                </a:lnTo>
                <a:cubicBezTo>
                  <a:pt x="1819512" y="1593747"/>
                  <a:pt x="1865367" y="1561253"/>
                  <a:pt x="1918812" y="1561253"/>
                </a:cubicBezTo>
                <a:cubicBezTo>
                  <a:pt x="1972257" y="1561253"/>
                  <a:pt x="2018112" y="1593747"/>
                  <a:pt x="2037700" y="1640057"/>
                </a:cubicBezTo>
                <a:lnTo>
                  <a:pt x="2047838" y="1690276"/>
                </a:lnTo>
                <a:cubicBezTo>
                  <a:pt x="2049528" y="1811608"/>
                  <a:pt x="2047839" y="1914493"/>
                  <a:pt x="2047839" y="2368051"/>
                </a:cubicBezTo>
                <a:cubicBezTo>
                  <a:pt x="2047839" y="3049242"/>
                  <a:pt x="2047838" y="3730433"/>
                  <a:pt x="2047838" y="4411624"/>
                </a:cubicBezTo>
                <a:lnTo>
                  <a:pt x="2037700" y="4361405"/>
                </a:lnTo>
                <a:cubicBezTo>
                  <a:pt x="2018112" y="4315095"/>
                  <a:pt x="1972257" y="4282601"/>
                  <a:pt x="1918812" y="4282601"/>
                </a:cubicBezTo>
                <a:cubicBezTo>
                  <a:pt x="1865367" y="4282601"/>
                  <a:pt x="1819512" y="4315095"/>
                  <a:pt x="1799925" y="4361405"/>
                </a:cubicBezTo>
                <a:lnTo>
                  <a:pt x="1790161" y="4409765"/>
                </a:lnTo>
                <a:lnTo>
                  <a:pt x="1790161" y="4740567"/>
                </a:lnTo>
                <a:cubicBezTo>
                  <a:pt x="1790161" y="4811827"/>
                  <a:pt x="1732394" y="4869594"/>
                  <a:pt x="1661134" y="4869594"/>
                </a:cubicBezTo>
                <a:lnTo>
                  <a:pt x="1661135" y="4869593"/>
                </a:lnTo>
                <a:cubicBezTo>
                  <a:pt x="1589875" y="4869593"/>
                  <a:pt x="1532109" y="4811826"/>
                  <a:pt x="1532109" y="4740566"/>
                </a:cubicBezTo>
                <a:lnTo>
                  <a:pt x="1532109" y="4567676"/>
                </a:lnTo>
                <a:lnTo>
                  <a:pt x="1531396" y="4564145"/>
                </a:lnTo>
                <a:cubicBezTo>
                  <a:pt x="1511810" y="4517835"/>
                  <a:pt x="1465954" y="4485341"/>
                  <a:pt x="1412510" y="4485341"/>
                </a:cubicBezTo>
                <a:cubicBezTo>
                  <a:pt x="1359065" y="4485341"/>
                  <a:pt x="1313209" y="4517835"/>
                  <a:pt x="1293622" y="4564145"/>
                </a:cubicBezTo>
                <a:lnTo>
                  <a:pt x="1292908" y="4567678"/>
                </a:lnTo>
                <a:lnTo>
                  <a:pt x="1292908" y="4828375"/>
                </a:lnTo>
                <a:cubicBezTo>
                  <a:pt x="1292908" y="4899635"/>
                  <a:pt x="1235141" y="4957402"/>
                  <a:pt x="1163882" y="4957402"/>
                </a:cubicBezTo>
                <a:lnTo>
                  <a:pt x="1163882" y="4957401"/>
                </a:lnTo>
                <a:cubicBezTo>
                  <a:pt x="1092622" y="4957401"/>
                  <a:pt x="1034854" y="4899634"/>
                  <a:pt x="1034854" y="4828374"/>
                </a:cubicBezTo>
                <a:lnTo>
                  <a:pt x="1034854" y="2368051"/>
                </a:lnTo>
                <a:cubicBezTo>
                  <a:pt x="1034854" y="3193666"/>
                  <a:pt x="1034853" y="4019282"/>
                  <a:pt x="1034853" y="4844897"/>
                </a:cubicBezTo>
                <a:lnTo>
                  <a:pt x="1024715" y="4794678"/>
                </a:lnTo>
                <a:cubicBezTo>
                  <a:pt x="1005127" y="4748368"/>
                  <a:pt x="959272" y="4715874"/>
                  <a:pt x="905827" y="4715874"/>
                </a:cubicBezTo>
                <a:cubicBezTo>
                  <a:pt x="852382" y="4715874"/>
                  <a:pt x="806527" y="4748368"/>
                  <a:pt x="786940" y="4794678"/>
                </a:cubicBezTo>
                <a:lnTo>
                  <a:pt x="777176" y="4843039"/>
                </a:lnTo>
                <a:lnTo>
                  <a:pt x="777176" y="4928378"/>
                </a:lnTo>
                <a:cubicBezTo>
                  <a:pt x="777176" y="4999638"/>
                  <a:pt x="719409" y="5057405"/>
                  <a:pt x="648149" y="5057405"/>
                </a:cubicBezTo>
                <a:lnTo>
                  <a:pt x="648150" y="5057404"/>
                </a:lnTo>
                <a:cubicBezTo>
                  <a:pt x="576890" y="5057404"/>
                  <a:pt x="519123" y="4999637"/>
                  <a:pt x="519123" y="4928377"/>
                </a:cubicBezTo>
                <a:lnTo>
                  <a:pt x="519123" y="2368051"/>
                </a:lnTo>
                <a:cubicBezTo>
                  <a:pt x="519123" y="3023486"/>
                  <a:pt x="519122" y="3678922"/>
                  <a:pt x="519122" y="4334357"/>
                </a:cubicBezTo>
                <a:lnTo>
                  <a:pt x="508984" y="4284138"/>
                </a:lnTo>
                <a:cubicBezTo>
                  <a:pt x="489396" y="4237828"/>
                  <a:pt x="443541" y="4205334"/>
                  <a:pt x="390096" y="4205334"/>
                </a:cubicBezTo>
                <a:cubicBezTo>
                  <a:pt x="336651" y="4205334"/>
                  <a:pt x="290796" y="4237828"/>
                  <a:pt x="271209" y="4284138"/>
                </a:cubicBezTo>
                <a:lnTo>
                  <a:pt x="267611" y="4301957"/>
                </a:lnTo>
                <a:lnTo>
                  <a:pt x="267611" y="4390875"/>
                </a:lnTo>
                <a:cubicBezTo>
                  <a:pt x="267611" y="4462135"/>
                  <a:pt x="209844" y="4519902"/>
                  <a:pt x="138584" y="4519902"/>
                </a:cubicBezTo>
                <a:lnTo>
                  <a:pt x="138585" y="4519901"/>
                </a:lnTo>
                <a:cubicBezTo>
                  <a:pt x="67325" y="4519901"/>
                  <a:pt x="9558" y="4462134"/>
                  <a:pt x="9558" y="4390874"/>
                </a:cubicBezTo>
                <a:lnTo>
                  <a:pt x="9558" y="2368051"/>
                </a:lnTo>
                <a:lnTo>
                  <a:pt x="9557" y="2368051"/>
                </a:lnTo>
                <a:close/>
              </a:path>
            </a:pathLst>
          </a:cu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1514649947"/>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Concept graphic 2">
    <p:spTree>
      <p:nvGrpSpPr>
        <p:cNvPr id="1" name=""/>
        <p:cNvGrpSpPr/>
        <p:nvPr/>
      </p:nvGrpSpPr>
      <p:grpSpPr>
        <a:xfrm>
          <a:off x="0" y="0"/>
          <a:ext cx="0" cy="0"/>
          <a:chOff x="0" y="0"/>
          <a:chExt cx="0" cy="0"/>
        </a:xfrm>
      </p:grpSpPr>
      <p:sp>
        <p:nvSpPr>
          <p:cNvPr id="5" name="Marcador de imagen 4"/>
          <p:cNvSpPr>
            <a:spLocks noGrp="1"/>
          </p:cNvSpPr>
          <p:nvPr>
            <p:ph type="pic" sz="quarter" idx="10"/>
          </p:nvPr>
        </p:nvSpPr>
        <p:spPr>
          <a:xfrm>
            <a:off x="1" y="0"/>
            <a:ext cx="9117690" cy="4971224"/>
          </a:xfrm>
          <a:custGeom>
            <a:avLst/>
            <a:gdLst>
              <a:gd name="connsiteX0" fmla="*/ 3416214 w 9117690"/>
              <a:gd name="connsiteY0" fmla="*/ 3589692 h 4971224"/>
              <a:gd name="connsiteX1" fmla="*/ 3418663 w 9117690"/>
              <a:gd name="connsiteY1" fmla="*/ 3590526 h 4971224"/>
              <a:gd name="connsiteX2" fmla="*/ 3419057 w 9117690"/>
              <a:gd name="connsiteY2" fmla="*/ 3590560 h 4971224"/>
              <a:gd name="connsiteX3" fmla="*/ 0 w 9117690"/>
              <a:gd name="connsiteY3" fmla="*/ 0 h 4971224"/>
              <a:gd name="connsiteX4" fmla="*/ 9117690 w 9117690"/>
              <a:gd name="connsiteY4" fmla="*/ 0 h 4971224"/>
              <a:gd name="connsiteX5" fmla="*/ 9117689 w 9117690"/>
              <a:gd name="connsiteY5" fmla="*/ 2104736 h 4971224"/>
              <a:gd name="connsiteX6" fmla="*/ 9038886 w 9117690"/>
              <a:gd name="connsiteY6" fmla="*/ 2223622 h 4971224"/>
              <a:gd name="connsiteX7" fmla="*/ 8990816 w 9117690"/>
              <a:gd name="connsiteY7" fmla="*/ 2233326 h 4971224"/>
              <a:gd name="connsiteX8" fmla="*/ 8990816 w 9117690"/>
              <a:gd name="connsiteY8" fmla="*/ 2234064 h 4971224"/>
              <a:gd name="connsiteX9" fmla="*/ 8967336 w 9117690"/>
              <a:gd name="connsiteY9" fmla="*/ 2236431 h 4971224"/>
              <a:gd name="connsiteX10" fmla="*/ 8890272 w 9117690"/>
              <a:gd name="connsiteY10" fmla="*/ 2282875 h 4971224"/>
              <a:gd name="connsiteX11" fmla="*/ 8869107 w 9117690"/>
              <a:gd name="connsiteY11" fmla="*/ 2319766 h 4971224"/>
              <a:gd name="connsiteX12" fmla="*/ 8869107 w 9117690"/>
              <a:gd name="connsiteY12" fmla="*/ 2383080 h 4971224"/>
              <a:gd name="connsiteX13" fmla="*/ 8790304 w 9117690"/>
              <a:gd name="connsiteY13" fmla="*/ 2501968 h 4971224"/>
              <a:gd name="connsiteX14" fmla="*/ 8742234 w 9117690"/>
              <a:gd name="connsiteY14" fmla="*/ 2511672 h 4971224"/>
              <a:gd name="connsiteX15" fmla="*/ 8742234 w 9117690"/>
              <a:gd name="connsiteY15" fmla="*/ 2512410 h 4971224"/>
              <a:gd name="connsiteX16" fmla="*/ 8718754 w 9117690"/>
              <a:gd name="connsiteY16" fmla="*/ 2514777 h 4971224"/>
              <a:gd name="connsiteX17" fmla="*/ 8619025 w 9117690"/>
              <a:gd name="connsiteY17" fmla="*/ 2600726 h 4971224"/>
              <a:gd name="connsiteX18" fmla="*/ 8619005 w 9117690"/>
              <a:gd name="connsiteY18" fmla="*/ 2600839 h 4971224"/>
              <a:gd name="connsiteX19" fmla="*/ 8619005 w 9117690"/>
              <a:gd name="connsiteY19" fmla="*/ 3160632 h 4971224"/>
              <a:gd name="connsiteX20" fmla="*/ 8540202 w 9117690"/>
              <a:gd name="connsiteY20" fmla="*/ 3279520 h 4971224"/>
              <a:gd name="connsiteX21" fmla="*/ 8492132 w 9117690"/>
              <a:gd name="connsiteY21" fmla="*/ 3289224 h 4971224"/>
              <a:gd name="connsiteX22" fmla="*/ 8492132 w 9117690"/>
              <a:gd name="connsiteY22" fmla="*/ 3289962 h 4971224"/>
              <a:gd name="connsiteX23" fmla="*/ 8468652 w 9117690"/>
              <a:gd name="connsiteY23" fmla="*/ 3292329 h 4971224"/>
              <a:gd name="connsiteX24" fmla="*/ 8368923 w 9117690"/>
              <a:gd name="connsiteY24" fmla="*/ 3378278 h 4971224"/>
              <a:gd name="connsiteX25" fmla="*/ 8368672 w 9117690"/>
              <a:gd name="connsiteY25" fmla="*/ 3379701 h 4971224"/>
              <a:gd name="connsiteX26" fmla="*/ 8368672 w 9117690"/>
              <a:gd name="connsiteY26" fmla="*/ 3648026 h 4971224"/>
              <a:gd name="connsiteX27" fmla="*/ 8239645 w 9117690"/>
              <a:gd name="connsiteY27" fmla="*/ 3777053 h 4971224"/>
              <a:gd name="connsiteX28" fmla="*/ 8239646 w 9117690"/>
              <a:gd name="connsiteY28" fmla="*/ 3777052 h 4971224"/>
              <a:gd name="connsiteX29" fmla="*/ 8110619 w 9117690"/>
              <a:gd name="connsiteY29" fmla="*/ 3648025 h 4971224"/>
              <a:gd name="connsiteX30" fmla="*/ 8110619 w 9117690"/>
              <a:gd name="connsiteY30" fmla="*/ 3368005 h 4971224"/>
              <a:gd name="connsiteX31" fmla="*/ 8108616 w 9117690"/>
              <a:gd name="connsiteY31" fmla="*/ 3356655 h 4971224"/>
              <a:gd name="connsiteX32" fmla="*/ 8008887 w 9117690"/>
              <a:gd name="connsiteY32" fmla="*/ 3270706 h 4971224"/>
              <a:gd name="connsiteX33" fmla="*/ 7985407 w 9117690"/>
              <a:gd name="connsiteY33" fmla="*/ 3268339 h 4971224"/>
              <a:gd name="connsiteX34" fmla="*/ 7985407 w 9117690"/>
              <a:gd name="connsiteY34" fmla="*/ 3267601 h 4971224"/>
              <a:gd name="connsiteX35" fmla="*/ 7937337 w 9117690"/>
              <a:gd name="connsiteY35" fmla="*/ 3257897 h 4971224"/>
              <a:gd name="connsiteX36" fmla="*/ 7858534 w 9117690"/>
              <a:gd name="connsiteY36" fmla="*/ 3139009 h 4971224"/>
              <a:gd name="connsiteX37" fmla="*/ 7858534 w 9117690"/>
              <a:gd name="connsiteY37" fmla="*/ 3048879 h 4971224"/>
              <a:gd name="connsiteX38" fmla="*/ 7850145 w 9117690"/>
              <a:gd name="connsiteY38" fmla="*/ 3007329 h 4971224"/>
              <a:gd name="connsiteX39" fmla="*/ 7731258 w 9117690"/>
              <a:gd name="connsiteY39" fmla="*/ 2928525 h 4971224"/>
              <a:gd name="connsiteX40" fmla="*/ 7612370 w 9117690"/>
              <a:gd name="connsiteY40" fmla="*/ 3007329 h 4971224"/>
              <a:gd name="connsiteX41" fmla="*/ 7610181 w 9117690"/>
              <a:gd name="connsiteY41" fmla="*/ 3018174 h 4971224"/>
              <a:gd name="connsiteX42" fmla="*/ 7610181 w 9117690"/>
              <a:gd name="connsiteY42" fmla="*/ 3259043 h 4971224"/>
              <a:gd name="connsiteX43" fmla="*/ 7531378 w 9117690"/>
              <a:gd name="connsiteY43" fmla="*/ 3377931 h 4971224"/>
              <a:gd name="connsiteX44" fmla="*/ 7483308 w 9117690"/>
              <a:gd name="connsiteY44" fmla="*/ 3387635 h 4971224"/>
              <a:gd name="connsiteX45" fmla="*/ 7483308 w 9117690"/>
              <a:gd name="connsiteY45" fmla="*/ 3388373 h 4971224"/>
              <a:gd name="connsiteX46" fmla="*/ 7459828 w 9117690"/>
              <a:gd name="connsiteY46" fmla="*/ 3390740 h 4971224"/>
              <a:gd name="connsiteX47" fmla="*/ 7360099 w 9117690"/>
              <a:gd name="connsiteY47" fmla="*/ 3476689 h 4971224"/>
              <a:gd name="connsiteX48" fmla="*/ 7359847 w 9117690"/>
              <a:gd name="connsiteY48" fmla="*/ 3478118 h 4971224"/>
              <a:gd name="connsiteX49" fmla="*/ 7359847 w 9117690"/>
              <a:gd name="connsiteY49" fmla="*/ 3582759 h 4971224"/>
              <a:gd name="connsiteX50" fmla="*/ 7230820 w 9117690"/>
              <a:gd name="connsiteY50" fmla="*/ 3711786 h 4971224"/>
              <a:gd name="connsiteX51" fmla="*/ 7230821 w 9117690"/>
              <a:gd name="connsiteY51" fmla="*/ 3711785 h 4971224"/>
              <a:gd name="connsiteX52" fmla="*/ 7101794 w 9117690"/>
              <a:gd name="connsiteY52" fmla="*/ 3582758 h 4971224"/>
              <a:gd name="connsiteX53" fmla="*/ 7101794 w 9117690"/>
              <a:gd name="connsiteY53" fmla="*/ 1751439 h 4971224"/>
              <a:gd name="connsiteX54" fmla="*/ 7101793 w 9117690"/>
              <a:gd name="connsiteY54" fmla="*/ 3599281 h 4971224"/>
              <a:gd name="connsiteX55" fmla="*/ 7091655 w 9117690"/>
              <a:gd name="connsiteY55" fmla="*/ 3549062 h 4971224"/>
              <a:gd name="connsiteX56" fmla="*/ 6972767 w 9117690"/>
              <a:gd name="connsiteY56" fmla="*/ 3470258 h 4971224"/>
              <a:gd name="connsiteX57" fmla="*/ 6853880 w 9117690"/>
              <a:gd name="connsiteY57" fmla="*/ 3549062 h 4971224"/>
              <a:gd name="connsiteX58" fmla="*/ 6844116 w 9117690"/>
              <a:gd name="connsiteY58" fmla="*/ 3597422 h 4971224"/>
              <a:gd name="connsiteX59" fmla="*/ 6844116 w 9117690"/>
              <a:gd name="connsiteY59" fmla="*/ 4183824 h 4971224"/>
              <a:gd name="connsiteX60" fmla="*/ 6715089 w 9117690"/>
              <a:gd name="connsiteY60" fmla="*/ 4312851 h 4971224"/>
              <a:gd name="connsiteX61" fmla="*/ 6715090 w 9117690"/>
              <a:gd name="connsiteY61" fmla="*/ 4312850 h 4971224"/>
              <a:gd name="connsiteX62" fmla="*/ 6586063 w 9117690"/>
              <a:gd name="connsiteY62" fmla="*/ 4183823 h 4971224"/>
              <a:gd name="connsiteX63" fmla="*/ 6586063 w 9117690"/>
              <a:gd name="connsiteY63" fmla="*/ 1751439 h 4971224"/>
              <a:gd name="connsiteX64" fmla="*/ 6586062 w 9117690"/>
              <a:gd name="connsiteY64" fmla="*/ 3286861 h 4971224"/>
              <a:gd name="connsiteX65" fmla="*/ 6575924 w 9117690"/>
              <a:gd name="connsiteY65" fmla="*/ 3236642 h 4971224"/>
              <a:gd name="connsiteX66" fmla="*/ 6457036 w 9117690"/>
              <a:gd name="connsiteY66" fmla="*/ 3157838 h 4971224"/>
              <a:gd name="connsiteX67" fmla="*/ 6338149 w 9117690"/>
              <a:gd name="connsiteY67" fmla="*/ 3236642 h 4971224"/>
              <a:gd name="connsiteX68" fmla="*/ 6334551 w 9117690"/>
              <a:gd name="connsiteY68" fmla="*/ 3254461 h 4971224"/>
              <a:gd name="connsiteX69" fmla="*/ 6334551 w 9117690"/>
              <a:gd name="connsiteY69" fmla="*/ 3563407 h 4971224"/>
              <a:gd name="connsiteX70" fmla="*/ 6205524 w 9117690"/>
              <a:gd name="connsiteY70" fmla="*/ 3692434 h 4971224"/>
              <a:gd name="connsiteX71" fmla="*/ 6205525 w 9117690"/>
              <a:gd name="connsiteY71" fmla="*/ 3692433 h 4971224"/>
              <a:gd name="connsiteX72" fmla="*/ 6076498 w 9117690"/>
              <a:gd name="connsiteY72" fmla="*/ 3563406 h 4971224"/>
              <a:gd name="connsiteX73" fmla="*/ 6076498 w 9117690"/>
              <a:gd name="connsiteY73" fmla="*/ 3516668 h 4971224"/>
              <a:gd name="connsiteX74" fmla="*/ 6057828 w 9117690"/>
              <a:gd name="connsiteY74" fmla="*/ 3484126 h 4971224"/>
              <a:gd name="connsiteX75" fmla="*/ 5980764 w 9117690"/>
              <a:gd name="connsiteY75" fmla="*/ 3437682 h 4971224"/>
              <a:gd name="connsiteX76" fmla="*/ 5957284 w 9117690"/>
              <a:gd name="connsiteY76" fmla="*/ 3435315 h 4971224"/>
              <a:gd name="connsiteX77" fmla="*/ 5957284 w 9117690"/>
              <a:gd name="connsiteY77" fmla="*/ 3434577 h 4971224"/>
              <a:gd name="connsiteX78" fmla="*/ 5909214 w 9117690"/>
              <a:gd name="connsiteY78" fmla="*/ 3424873 h 4971224"/>
              <a:gd name="connsiteX79" fmla="*/ 5830411 w 9117690"/>
              <a:gd name="connsiteY79" fmla="*/ 3305985 h 4971224"/>
              <a:gd name="connsiteX80" fmla="*/ 5830411 w 9117690"/>
              <a:gd name="connsiteY80" fmla="*/ 3192001 h 4971224"/>
              <a:gd name="connsiteX81" fmla="*/ 5822022 w 9117690"/>
              <a:gd name="connsiteY81" fmla="*/ 3150451 h 4971224"/>
              <a:gd name="connsiteX82" fmla="*/ 5703135 w 9117690"/>
              <a:gd name="connsiteY82" fmla="*/ 3071647 h 4971224"/>
              <a:gd name="connsiteX83" fmla="*/ 5584247 w 9117690"/>
              <a:gd name="connsiteY83" fmla="*/ 3150451 h 4971224"/>
              <a:gd name="connsiteX84" fmla="*/ 5582058 w 9117690"/>
              <a:gd name="connsiteY84" fmla="*/ 3161295 h 4971224"/>
              <a:gd name="connsiteX85" fmla="*/ 5582058 w 9117690"/>
              <a:gd name="connsiteY85" fmla="*/ 3314699 h 4971224"/>
              <a:gd name="connsiteX86" fmla="*/ 5503255 w 9117690"/>
              <a:gd name="connsiteY86" fmla="*/ 3433587 h 4971224"/>
              <a:gd name="connsiteX87" fmla="*/ 5455185 w 9117690"/>
              <a:gd name="connsiteY87" fmla="*/ 3443291 h 4971224"/>
              <a:gd name="connsiteX88" fmla="*/ 5455185 w 9117690"/>
              <a:gd name="connsiteY88" fmla="*/ 3444029 h 4971224"/>
              <a:gd name="connsiteX89" fmla="*/ 5431705 w 9117690"/>
              <a:gd name="connsiteY89" fmla="*/ 3446396 h 4971224"/>
              <a:gd name="connsiteX90" fmla="*/ 5331976 w 9117690"/>
              <a:gd name="connsiteY90" fmla="*/ 3532345 h 4971224"/>
              <a:gd name="connsiteX91" fmla="*/ 5329772 w 9117690"/>
              <a:gd name="connsiteY91" fmla="*/ 3544835 h 4971224"/>
              <a:gd name="connsiteX92" fmla="*/ 5329772 w 9117690"/>
              <a:gd name="connsiteY92" fmla="*/ 3678743 h 4971224"/>
              <a:gd name="connsiteX93" fmla="*/ 5200745 w 9117690"/>
              <a:gd name="connsiteY93" fmla="*/ 3807770 h 4971224"/>
              <a:gd name="connsiteX94" fmla="*/ 5200746 w 9117690"/>
              <a:gd name="connsiteY94" fmla="*/ 3807769 h 4971224"/>
              <a:gd name="connsiteX95" fmla="*/ 5071719 w 9117690"/>
              <a:gd name="connsiteY95" fmla="*/ 3678742 h 4971224"/>
              <a:gd name="connsiteX96" fmla="*/ 5071719 w 9117690"/>
              <a:gd name="connsiteY96" fmla="*/ 3313488 h 4971224"/>
              <a:gd name="connsiteX97" fmla="*/ 5069515 w 9117690"/>
              <a:gd name="connsiteY97" fmla="*/ 3300998 h 4971224"/>
              <a:gd name="connsiteX98" fmla="*/ 4969786 w 9117690"/>
              <a:gd name="connsiteY98" fmla="*/ 3215049 h 4971224"/>
              <a:gd name="connsiteX99" fmla="*/ 4946306 w 9117690"/>
              <a:gd name="connsiteY99" fmla="*/ 3212682 h 4971224"/>
              <a:gd name="connsiteX100" fmla="*/ 4946306 w 9117690"/>
              <a:gd name="connsiteY100" fmla="*/ 3211944 h 4971224"/>
              <a:gd name="connsiteX101" fmla="*/ 4898236 w 9117690"/>
              <a:gd name="connsiteY101" fmla="*/ 3202240 h 4971224"/>
              <a:gd name="connsiteX102" fmla="*/ 4819433 w 9117690"/>
              <a:gd name="connsiteY102" fmla="*/ 3083352 h 4971224"/>
              <a:gd name="connsiteX103" fmla="*/ 4819433 w 9117690"/>
              <a:gd name="connsiteY103" fmla="*/ 2706976 h 4971224"/>
              <a:gd name="connsiteX104" fmla="*/ 4811044 w 9117690"/>
              <a:gd name="connsiteY104" fmla="*/ 2665427 h 4971224"/>
              <a:gd name="connsiteX105" fmla="*/ 4692157 w 9117690"/>
              <a:gd name="connsiteY105" fmla="*/ 2586623 h 4971224"/>
              <a:gd name="connsiteX106" fmla="*/ 4563130 w 9117690"/>
              <a:gd name="connsiteY106" fmla="*/ 2715650 h 4971224"/>
              <a:gd name="connsiteX107" fmla="*/ 4563130 w 9117690"/>
              <a:gd name="connsiteY107" fmla="*/ 1751439 h 4971224"/>
              <a:gd name="connsiteX108" fmla="*/ 4563015 w 9117690"/>
              <a:gd name="connsiteY108" fmla="*/ 1751439 h 4971224"/>
              <a:gd name="connsiteX109" fmla="*/ 4563014 w 9117690"/>
              <a:gd name="connsiteY109" fmla="*/ 3019403 h 4971224"/>
              <a:gd name="connsiteX110" fmla="*/ 4484211 w 9117690"/>
              <a:gd name="connsiteY110" fmla="*/ 3138291 h 4971224"/>
              <a:gd name="connsiteX111" fmla="*/ 4436141 w 9117690"/>
              <a:gd name="connsiteY111" fmla="*/ 3147995 h 4971224"/>
              <a:gd name="connsiteX112" fmla="*/ 4436141 w 9117690"/>
              <a:gd name="connsiteY112" fmla="*/ 3148733 h 4971224"/>
              <a:gd name="connsiteX113" fmla="*/ 4412661 w 9117690"/>
              <a:gd name="connsiteY113" fmla="*/ 3151100 h 4971224"/>
              <a:gd name="connsiteX114" fmla="*/ 4335596 w 9117690"/>
              <a:gd name="connsiteY114" fmla="*/ 3197544 h 4971224"/>
              <a:gd name="connsiteX115" fmla="*/ 4314689 w 9117690"/>
              <a:gd name="connsiteY115" fmla="*/ 3233987 h 4971224"/>
              <a:gd name="connsiteX116" fmla="*/ 4314689 w 9117690"/>
              <a:gd name="connsiteY116" fmla="*/ 3369599 h 4971224"/>
              <a:gd name="connsiteX117" fmla="*/ 4235886 w 9117690"/>
              <a:gd name="connsiteY117" fmla="*/ 3488487 h 4971224"/>
              <a:gd name="connsiteX118" fmla="*/ 4187818 w 9117690"/>
              <a:gd name="connsiteY118" fmla="*/ 3498191 h 4971224"/>
              <a:gd name="connsiteX119" fmla="*/ 4187818 w 9117690"/>
              <a:gd name="connsiteY119" fmla="*/ 3498929 h 4971224"/>
              <a:gd name="connsiteX120" fmla="*/ 4164338 w 9117690"/>
              <a:gd name="connsiteY120" fmla="*/ 3501296 h 4971224"/>
              <a:gd name="connsiteX121" fmla="*/ 4087274 w 9117690"/>
              <a:gd name="connsiteY121" fmla="*/ 3547740 h 4971224"/>
              <a:gd name="connsiteX122" fmla="*/ 4066135 w 9117690"/>
              <a:gd name="connsiteY122" fmla="*/ 3584586 h 4971224"/>
              <a:gd name="connsiteX123" fmla="*/ 4066135 w 9117690"/>
              <a:gd name="connsiteY123" fmla="*/ 3742355 h 4971224"/>
              <a:gd name="connsiteX124" fmla="*/ 3937109 w 9117690"/>
              <a:gd name="connsiteY124" fmla="*/ 3871382 h 4971224"/>
              <a:gd name="connsiteX125" fmla="*/ 3937109 w 9117690"/>
              <a:gd name="connsiteY125" fmla="*/ 3871381 h 4971224"/>
              <a:gd name="connsiteX126" fmla="*/ 3808082 w 9117690"/>
              <a:gd name="connsiteY126" fmla="*/ 3742354 h 4971224"/>
              <a:gd name="connsiteX127" fmla="*/ 3808082 w 9117690"/>
              <a:gd name="connsiteY127" fmla="*/ 3249609 h 4971224"/>
              <a:gd name="connsiteX128" fmla="*/ 3799694 w 9117690"/>
              <a:gd name="connsiteY128" fmla="*/ 3208059 h 4971224"/>
              <a:gd name="connsiteX129" fmla="*/ 3680807 w 9117690"/>
              <a:gd name="connsiteY129" fmla="*/ 3129255 h 4971224"/>
              <a:gd name="connsiteX130" fmla="*/ 3561920 w 9117690"/>
              <a:gd name="connsiteY130" fmla="*/ 3208059 h 4971224"/>
              <a:gd name="connsiteX131" fmla="*/ 3561433 w 9117690"/>
              <a:gd name="connsiteY131" fmla="*/ 3210469 h 4971224"/>
              <a:gd name="connsiteX132" fmla="*/ 3561433 w 9117690"/>
              <a:gd name="connsiteY132" fmla="*/ 3465610 h 4971224"/>
              <a:gd name="connsiteX133" fmla="*/ 3482629 w 9117690"/>
              <a:gd name="connsiteY133" fmla="*/ 3584498 h 4971224"/>
              <a:gd name="connsiteX134" fmla="*/ 3438829 w 9117690"/>
              <a:gd name="connsiteY134" fmla="*/ 3593340 h 4971224"/>
              <a:gd name="connsiteX135" fmla="*/ 3438829 w 9117690"/>
              <a:gd name="connsiteY135" fmla="*/ 3594706 h 4971224"/>
              <a:gd name="connsiteX136" fmla="*/ 3415349 w 9117690"/>
              <a:gd name="connsiteY136" fmla="*/ 3597073 h 4971224"/>
              <a:gd name="connsiteX137" fmla="*/ 3315620 w 9117690"/>
              <a:gd name="connsiteY137" fmla="*/ 3683022 h 4971224"/>
              <a:gd name="connsiteX138" fmla="*/ 3307419 w 9117690"/>
              <a:gd name="connsiteY138" fmla="*/ 3729493 h 4971224"/>
              <a:gd name="connsiteX139" fmla="*/ 3307419 w 9117690"/>
              <a:gd name="connsiteY139" fmla="*/ 4196662 h 4971224"/>
              <a:gd name="connsiteX140" fmla="*/ 3178392 w 9117690"/>
              <a:gd name="connsiteY140" fmla="*/ 4325689 h 4971224"/>
              <a:gd name="connsiteX141" fmla="*/ 3178393 w 9117690"/>
              <a:gd name="connsiteY141" fmla="*/ 4325690 h 4971224"/>
              <a:gd name="connsiteX142" fmla="*/ 3049366 w 9117690"/>
              <a:gd name="connsiteY142" fmla="*/ 4196663 h 4971224"/>
              <a:gd name="connsiteX143" fmla="*/ 3049366 w 9117690"/>
              <a:gd name="connsiteY143" fmla="*/ 3544518 h 4971224"/>
              <a:gd name="connsiteX144" fmla="*/ 3033349 w 9117690"/>
              <a:gd name="connsiteY144" fmla="*/ 3518119 h 4971224"/>
              <a:gd name="connsiteX145" fmla="*/ 2933786 w 9117690"/>
              <a:gd name="connsiteY145" fmla="*/ 3471165 h 4971224"/>
              <a:gd name="connsiteX146" fmla="*/ 2814899 w 9117690"/>
              <a:gd name="connsiteY146" fmla="*/ 3549969 h 4971224"/>
              <a:gd name="connsiteX147" fmla="*/ 2812443 w 9117690"/>
              <a:gd name="connsiteY147" fmla="*/ 3562129 h 4971224"/>
              <a:gd name="connsiteX148" fmla="*/ 2812443 w 9117690"/>
              <a:gd name="connsiteY148" fmla="*/ 4069851 h 4971224"/>
              <a:gd name="connsiteX149" fmla="*/ 2683416 w 9117690"/>
              <a:gd name="connsiteY149" fmla="*/ 4198878 h 4971224"/>
              <a:gd name="connsiteX150" fmla="*/ 2683417 w 9117690"/>
              <a:gd name="connsiteY150" fmla="*/ 4198877 h 4971224"/>
              <a:gd name="connsiteX151" fmla="*/ 2554391 w 9117690"/>
              <a:gd name="connsiteY151" fmla="*/ 4069850 h 4971224"/>
              <a:gd name="connsiteX152" fmla="*/ 2554391 w 9117690"/>
              <a:gd name="connsiteY152" fmla="*/ 1751439 h 4971224"/>
              <a:gd name="connsiteX153" fmla="*/ 2554390 w 9117690"/>
              <a:gd name="connsiteY153" fmla="*/ 1751439 h 4971224"/>
              <a:gd name="connsiteX154" fmla="*/ 2554389 w 9117690"/>
              <a:gd name="connsiteY154" fmla="*/ 4044721 h 4971224"/>
              <a:gd name="connsiteX155" fmla="*/ 2544250 w 9117690"/>
              <a:gd name="connsiteY155" fmla="*/ 3994503 h 4971224"/>
              <a:gd name="connsiteX156" fmla="*/ 2425363 w 9117690"/>
              <a:gd name="connsiteY156" fmla="*/ 3915699 h 4971224"/>
              <a:gd name="connsiteX157" fmla="*/ 2296336 w 9117690"/>
              <a:gd name="connsiteY157" fmla="*/ 4044726 h 4971224"/>
              <a:gd name="connsiteX158" fmla="*/ 2296336 w 9117690"/>
              <a:gd name="connsiteY158" fmla="*/ 4842197 h 4971224"/>
              <a:gd name="connsiteX159" fmla="*/ 2167309 w 9117690"/>
              <a:gd name="connsiteY159" fmla="*/ 4971224 h 4971224"/>
              <a:gd name="connsiteX160" fmla="*/ 2167310 w 9117690"/>
              <a:gd name="connsiteY160" fmla="*/ 4971223 h 4971224"/>
              <a:gd name="connsiteX161" fmla="*/ 2038282 w 9117690"/>
              <a:gd name="connsiteY161" fmla="*/ 4842196 h 4971224"/>
              <a:gd name="connsiteX162" fmla="*/ 2038282 w 9117690"/>
              <a:gd name="connsiteY162" fmla="*/ 1751439 h 4971224"/>
              <a:gd name="connsiteX163" fmla="*/ 2038281 w 9117690"/>
              <a:gd name="connsiteY163" fmla="*/ 3795012 h 4971224"/>
              <a:gd name="connsiteX164" fmla="*/ 2028143 w 9117690"/>
              <a:gd name="connsiteY164" fmla="*/ 3744793 h 4971224"/>
              <a:gd name="connsiteX165" fmla="*/ 1909255 w 9117690"/>
              <a:gd name="connsiteY165" fmla="*/ 3665989 h 4971224"/>
              <a:gd name="connsiteX166" fmla="*/ 1790368 w 9117690"/>
              <a:gd name="connsiteY166" fmla="*/ 3744793 h 4971224"/>
              <a:gd name="connsiteX167" fmla="*/ 1780604 w 9117690"/>
              <a:gd name="connsiteY167" fmla="*/ 3793153 h 4971224"/>
              <a:gd name="connsiteX168" fmla="*/ 1780604 w 9117690"/>
              <a:gd name="connsiteY168" fmla="*/ 4123955 h 4971224"/>
              <a:gd name="connsiteX169" fmla="*/ 1651577 w 9117690"/>
              <a:gd name="connsiteY169" fmla="*/ 4252982 h 4971224"/>
              <a:gd name="connsiteX170" fmla="*/ 1651578 w 9117690"/>
              <a:gd name="connsiteY170" fmla="*/ 4252981 h 4971224"/>
              <a:gd name="connsiteX171" fmla="*/ 1522552 w 9117690"/>
              <a:gd name="connsiteY171" fmla="*/ 4123954 h 4971224"/>
              <a:gd name="connsiteX172" fmla="*/ 1522552 w 9117690"/>
              <a:gd name="connsiteY172" fmla="*/ 3951064 h 4971224"/>
              <a:gd name="connsiteX173" fmla="*/ 1521839 w 9117690"/>
              <a:gd name="connsiteY173" fmla="*/ 3947533 h 4971224"/>
              <a:gd name="connsiteX174" fmla="*/ 1402953 w 9117690"/>
              <a:gd name="connsiteY174" fmla="*/ 3868729 h 4971224"/>
              <a:gd name="connsiteX175" fmla="*/ 1284065 w 9117690"/>
              <a:gd name="connsiteY175" fmla="*/ 3947533 h 4971224"/>
              <a:gd name="connsiteX176" fmla="*/ 1283351 w 9117690"/>
              <a:gd name="connsiteY176" fmla="*/ 3951066 h 4971224"/>
              <a:gd name="connsiteX177" fmla="*/ 1283351 w 9117690"/>
              <a:gd name="connsiteY177" fmla="*/ 4211763 h 4971224"/>
              <a:gd name="connsiteX178" fmla="*/ 1154325 w 9117690"/>
              <a:gd name="connsiteY178" fmla="*/ 4340790 h 4971224"/>
              <a:gd name="connsiteX179" fmla="*/ 1154325 w 9117690"/>
              <a:gd name="connsiteY179" fmla="*/ 4340789 h 4971224"/>
              <a:gd name="connsiteX180" fmla="*/ 1025297 w 9117690"/>
              <a:gd name="connsiteY180" fmla="*/ 4211762 h 4971224"/>
              <a:gd name="connsiteX181" fmla="*/ 1025297 w 9117690"/>
              <a:gd name="connsiteY181" fmla="*/ 1751439 h 4971224"/>
              <a:gd name="connsiteX182" fmla="*/ 1025296 w 9117690"/>
              <a:gd name="connsiteY182" fmla="*/ 4228285 h 4971224"/>
              <a:gd name="connsiteX183" fmla="*/ 1015158 w 9117690"/>
              <a:gd name="connsiteY183" fmla="*/ 4178066 h 4971224"/>
              <a:gd name="connsiteX184" fmla="*/ 896270 w 9117690"/>
              <a:gd name="connsiteY184" fmla="*/ 4099262 h 4971224"/>
              <a:gd name="connsiteX185" fmla="*/ 777383 w 9117690"/>
              <a:gd name="connsiteY185" fmla="*/ 4178066 h 4971224"/>
              <a:gd name="connsiteX186" fmla="*/ 767619 w 9117690"/>
              <a:gd name="connsiteY186" fmla="*/ 4226427 h 4971224"/>
              <a:gd name="connsiteX187" fmla="*/ 767619 w 9117690"/>
              <a:gd name="connsiteY187" fmla="*/ 4311766 h 4971224"/>
              <a:gd name="connsiteX188" fmla="*/ 638592 w 9117690"/>
              <a:gd name="connsiteY188" fmla="*/ 4440793 h 4971224"/>
              <a:gd name="connsiteX189" fmla="*/ 638593 w 9117690"/>
              <a:gd name="connsiteY189" fmla="*/ 4440792 h 4971224"/>
              <a:gd name="connsiteX190" fmla="*/ 509566 w 9117690"/>
              <a:gd name="connsiteY190" fmla="*/ 4311765 h 4971224"/>
              <a:gd name="connsiteX191" fmla="*/ 509566 w 9117690"/>
              <a:gd name="connsiteY191" fmla="*/ 1751439 h 4971224"/>
              <a:gd name="connsiteX192" fmla="*/ 509565 w 9117690"/>
              <a:gd name="connsiteY192" fmla="*/ 3717745 h 4971224"/>
              <a:gd name="connsiteX193" fmla="*/ 499427 w 9117690"/>
              <a:gd name="connsiteY193" fmla="*/ 3667526 h 4971224"/>
              <a:gd name="connsiteX194" fmla="*/ 380539 w 9117690"/>
              <a:gd name="connsiteY194" fmla="*/ 3588722 h 4971224"/>
              <a:gd name="connsiteX195" fmla="*/ 261652 w 9117690"/>
              <a:gd name="connsiteY195" fmla="*/ 3667526 h 4971224"/>
              <a:gd name="connsiteX196" fmla="*/ 258054 w 9117690"/>
              <a:gd name="connsiteY196" fmla="*/ 3685345 h 4971224"/>
              <a:gd name="connsiteX197" fmla="*/ 258054 w 9117690"/>
              <a:gd name="connsiteY197" fmla="*/ 3774263 h 4971224"/>
              <a:gd name="connsiteX198" fmla="*/ 129027 w 9117690"/>
              <a:gd name="connsiteY198" fmla="*/ 3903290 h 4971224"/>
              <a:gd name="connsiteX199" fmla="*/ 129028 w 9117690"/>
              <a:gd name="connsiteY199" fmla="*/ 3903289 h 4971224"/>
              <a:gd name="connsiteX200" fmla="*/ 1 w 9117690"/>
              <a:gd name="connsiteY200" fmla="*/ 3774262 h 4971224"/>
              <a:gd name="connsiteX201" fmla="*/ 1 w 9117690"/>
              <a:gd name="connsiteY201" fmla="*/ 1751439 h 4971224"/>
              <a:gd name="connsiteX202" fmla="*/ 0 w 9117690"/>
              <a:gd name="connsiteY202" fmla="*/ 1751439 h 4971224"/>
              <a:gd name="connsiteX0" fmla="*/ 3416214 w 9117690"/>
              <a:gd name="connsiteY0" fmla="*/ 3589692 h 4971224"/>
              <a:gd name="connsiteX1" fmla="*/ 3418663 w 9117690"/>
              <a:gd name="connsiteY1" fmla="*/ 3590526 h 4971224"/>
              <a:gd name="connsiteX2" fmla="*/ 3419057 w 9117690"/>
              <a:gd name="connsiteY2" fmla="*/ 3590560 h 4971224"/>
              <a:gd name="connsiteX3" fmla="*/ 3416214 w 9117690"/>
              <a:gd name="connsiteY3" fmla="*/ 3589692 h 4971224"/>
              <a:gd name="connsiteX4" fmla="*/ 0 w 9117690"/>
              <a:gd name="connsiteY4" fmla="*/ 0 h 4971224"/>
              <a:gd name="connsiteX5" fmla="*/ 9117690 w 9117690"/>
              <a:gd name="connsiteY5" fmla="*/ 0 h 4971224"/>
              <a:gd name="connsiteX6" fmla="*/ 9117689 w 9117690"/>
              <a:gd name="connsiteY6" fmla="*/ 2104736 h 4971224"/>
              <a:gd name="connsiteX7" fmla="*/ 9038886 w 9117690"/>
              <a:gd name="connsiteY7" fmla="*/ 2223622 h 4971224"/>
              <a:gd name="connsiteX8" fmla="*/ 8990816 w 9117690"/>
              <a:gd name="connsiteY8" fmla="*/ 2233326 h 4971224"/>
              <a:gd name="connsiteX9" fmla="*/ 8990816 w 9117690"/>
              <a:gd name="connsiteY9" fmla="*/ 2234064 h 4971224"/>
              <a:gd name="connsiteX10" fmla="*/ 8967336 w 9117690"/>
              <a:gd name="connsiteY10" fmla="*/ 2236431 h 4971224"/>
              <a:gd name="connsiteX11" fmla="*/ 8890272 w 9117690"/>
              <a:gd name="connsiteY11" fmla="*/ 2282875 h 4971224"/>
              <a:gd name="connsiteX12" fmla="*/ 8869107 w 9117690"/>
              <a:gd name="connsiteY12" fmla="*/ 2319766 h 4971224"/>
              <a:gd name="connsiteX13" fmla="*/ 8869107 w 9117690"/>
              <a:gd name="connsiteY13" fmla="*/ 2383080 h 4971224"/>
              <a:gd name="connsiteX14" fmla="*/ 8790304 w 9117690"/>
              <a:gd name="connsiteY14" fmla="*/ 2501968 h 4971224"/>
              <a:gd name="connsiteX15" fmla="*/ 8742234 w 9117690"/>
              <a:gd name="connsiteY15" fmla="*/ 2511672 h 4971224"/>
              <a:gd name="connsiteX16" fmla="*/ 8742234 w 9117690"/>
              <a:gd name="connsiteY16" fmla="*/ 2512410 h 4971224"/>
              <a:gd name="connsiteX17" fmla="*/ 8718754 w 9117690"/>
              <a:gd name="connsiteY17" fmla="*/ 2514777 h 4971224"/>
              <a:gd name="connsiteX18" fmla="*/ 8619025 w 9117690"/>
              <a:gd name="connsiteY18" fmla="*/ 2600726 h 4971224"/>
              <a:gd name="connsiteX19" fmla="*/ 8619005 w 9117690"/>
              <a:gd name="connsiteY19" fmla="*/ 2600839 h 4971224"/>
              <a:gd name="connsiteX20" fmla="*/ 8619005 w 9117690"/>
              <a:gd name="connsiteY20" fmla="*/ 3160632 h 4971224"/>
              <a:gd name="connsiteX21" fmla="*/ 8540202 w 9117690"/>
              <a:gd name="connsiteY21" fmla="*/ 3279520 h 4971224"/>
              <a:gd name="connsiteX22" fmla="*/ 8492132 w 9117690"/>
              <a:gd name="connsiteY22" fmla="*/ 3289224 h 4971224"/>
              <a:gd name="connsiteX23" fmla="*/ 8492132 w 9117690"/>
              <a:gd name="connsiteY23" fmla="*/ 3289962 h 4971224"/>
              <a:gd name="connsiteX24" fmla="*/ 8468652 w 9117690"/>
              <a:gd name="connsiteY24" fmla="*/ 3292329 h 4971224"/>
              <a:gd name="connsiteX25" fmla="*/ 8368923 w 9117690"/>
              <a:gd name="connsiteY25" fmla="*/ 3378278 h 4971224"/>
              <a:gd name="connsiteX26" fmla="*/ 8368672 w 9117690"/>
              <a:gd name="connsiteY26" fmla="*/ 3379701 h 4971224"/>
              <a:gd name="connsiteX27" fmla="*/ 8368672 w 9117690"/>
              <a:gd name="connsiteY27" fmla="*/ 3648026 h 4971224"/>
              <a:gd name="connsiteX28" fmla="*/ 8239645 w 9117690"/>
              <a:gd name="connsiteY28" fmla="*/ 3777053 h 4971224"/>
              <a:gd name="connsiteX29" fmla="*/ 8239646 w 9117690"/>
              <a:gd name="connsiteY29" fmla="*/ 3777052 h 4971224"/>
              <a:gd name="connsiteX30" fmla="*/ 8110619 w 9117690"/>
              <a:gd name="connsiteY30" fmla="*/ 3648025 h 4971224"/>
              <a:gd name="connsiteX31" fmla="*/ 8110619 w 9117690"/>
              <a:gd name="connsiteY31" fmla="*/ 3368005 h 4971224"/>
              <a:gd name="connsiteX32" fmla="*/ 8108616 w 9117690"/>
              <a:gd name="connsiteY32" fmla="*/ 3356655 h 4971224"/>
              <a:gd name="connsiteX33" fmla="*/ 8008887 w 9117690"/>
              <a:gd name="connsiteY33" fmla="*/ 3270706 h 4971224"/>
              <a:gd name="connsiteX34" fmla="*/ 7985407 w 9117690"/>
              <a:gd name="connsiteY34" fmla="*/ 3268339 h 4971224"/>
              <a:gd name="connsiteX35" fmla="*/ 7985407 w 9117690"/>
              <a:gd name="connsiteY35" fmla="*/ 3267601 h 4971224"/>
              <a:gd name="connsiteX36" fmla="*/ 7937337 w 9117690"/>
              <a:gd name="connsiteY36" fmla="*/ 3257897 h 4971224"/>
              <a:gd name="connsiteX37" fmla="*/ 7858534 w 9117690"/>
              <a:gd name="connsiteY37" fmla="*/ 3139009 h 4971224"/>
              <a:gd name="connsiteX38" fmla="*/ 7858534 w 9117690"/>
              <a:gd name="connsiteY38" fmla="*/ 3048879 h 4971224"/>
              <a:gd name="connsiteX39" fmla="*/ 7850145 w 9117690"/>
              <a:gd name="connsiteY39" fmla="*/ 3007329 h 4971224"/>
              <a:gd name="connsiteX40" fmla="*/ 7731258 w 9117690"/>
              <a:gd name="connsiteY40" fmla="*/ 2928525 h 4971224"/>
              <a:gd name="connsiteX41" fmla="*/ 7612370 w 9117690"/>
              <a:gd name="connsiteY41" fmla="*/ 3007329 h 4971224"/>
              <a:gd name="connsiteX42" fmla="*/ 7610181 w 9117690"/>
              <a:gd name="connsiteY42" fmla="*/ 3018174 h 4971224"/>
              <a:gd name="connsiteX43" fmla="*/ 7610181 w 9117690"/>
              <a:gd name="connsiteY43" fmla="*/ 3259043 h 4971224"/>
              <a:gd name="connsiteX44" fmla="*/ 7531378 w 9117690"/>
              <a:gd name="connsiteY44" fmla="*/ 3377931 h 4971224"/>
              <a:gd name="connsiteX45" fmla="*/ 7483308 w 9117690"/>
              <a:gd name="connsiteY45" fmla="*/ 3387635 h 4971224"/>
              <a:gd name="connsiteX46" fmla="*/ 7483308 w 9117690"/>
              <a:gd name="connsiteY46" fmla="*/ 3388373 h 4971224"/>
              <a:gd name="connsiteX47" fmla="*/ 7459828 w 9117690"/>
              <a:gd name="connsiteY47" fmla="*/ 3390740 h 4971224"/>
              <a:gd name="connsiteX48" fmla="*/ 7360099 w 9117690"/>
              <a:gd name="connsiteY48" fmla="*/ 3476689 h 4971224"/>
              <a:gd name="connsiteX49" fmla="*/ 7359847 w 9117690"/>
              <a:gd name="connsiteY49" fmla="*/ 3478118 h 4971224"/>
              <a:gd name="connsiteX50" fmla="*/ 7359847 w 9117690"/>
              <a:gd name="connsiteY50" fmla="*/ 3582759 h 4971224"/>
              <a:gd name="connsiteX51" fmla="*/ 7230820 w 9117690"/>
              <a:gd name="connsiteY51" fmla="*/ 3711786 h 4971224"/>
              <a:gd name="connsiteX52" fmla="*/ 7230821 w 9117690"/>
              <a:gd name="connsiteY52" fmla="*/ 3711785 h 4971224"/>
              <a:gd name="connsiteX53" fmla="*/ 7101794 w 9117690"/>
              <a:gd name="connsiteY53" fmla="*/ 3582758 h 4971224"/>
              <a:gd name="connsiteX54" fmla="*/ 7101794 w 9117690"/>
              <a:gd name="connsiteY54" fmla="*/ 1751439 h 4971224"/>
              <a:gd name="connsiteX55" fmla="*/ 7101793 w 9117690"/>
              <a:gd name="connsiteY55" fmla="*/ 3599281 h 4971224"/>
              <a:gd name="connsiteX56" fmla="*/ 7091655 w 9117690"/>
              <a:gd name="connsiteY56" fmla="*/ 3549062 h 4971224"/>
              <a:gd name="connsiteX57" fmla="*/ 6972767 w 9117690"/>
              <a:gd name="connsiteY57" fmla="*/ 3470258 h 4971224"/>
              <a:gd name="connsiteX58" fmla="*/ 6853880 w 9117690"/>
              <a:gd name="connsiteY58" fmla="*/ 3549062 h 4971224"/>
              <a:gd name="connsiteX59" fmla="*/ 6844116 w 9117690"/>
              <a:gd name="connsiteY59" fmla="*/ 3597422 h 4971224"/>
              <a:gd name="connsiteX60" fmla="*/ 6844116 w 9117690"/>
              <a:gd name="connsiteY60" fmla="*/ 4183824 h 4971224"/>
              <a:gd name="connsiteX61" fmla="*/ 6715089 w 9117690"/>
              <a:gd name="connsiteY61" fmla="*/ 4312851 h 4971224"/>
              <a:gd name="connsiteX62" fmla="*/ 6715090 w 9117690"/>
              <a:gd name="connsiteY62" fmla="*/ 4312850 h 4971224"/>
              <a:gd name="connsiteX63" fmla="*/ 6586063 w 9117690"/>
              <a:gd name="connsiteY63" fmla="*/ 4183823 h 4971224"/>
              <a:gd name="connsiteX64" fmla="*/ 6586063 w 9117690"/>
              <a:gd name="connsiteY64" fmla="*/ 1751439 h 4971224"/>
              <a:gd name="connsiteX65" fmla="*/ 6586062 w 9117690"/>
              <a:gd name="connsiteY65" fmla="*/ 3286861 h 4971224"/>
              <a:gd name="connsiteX66" fmla="*/ 6575924 w 9117690"/>
              <a:gd name="connsiteY66" fmla="*/ 3236642 h 4971224"/>
              <a:gd name="connsiteX67" fmla="*/ 6457036 w 9117690"/>
              <a:gd name="connsiteY67" fmla="*/ 3157838 h 4971224"/>
              <a:gd name="connsiteX68" fmla="*/ 6338149 w 9117690"/>
              <a:gd name="connsiteY68" fmla="*/ 3236642 h 4971224"/>
              <a:gd name="connsiteX69" fmla="*/ 6334551 w 9117690"/>
              <a:gd name="connsiteY69" fmla="*/ 3254461 h 4971224"/>
              <a:gd name="connsiteX70" fmla="*/ 6334551 w 9117690"/>
              <a:gd name="connsiteY70" fmla="*/ 3563407 h 4971224"/>
              <a:gd name="connsiteX71" fmla="*/ 6205524 w 9117690"/>
              <a:gd name="connsiteY71" fmla="*/ 3692434 h 4971224"/>
              <a:gd name="connsiteX72" fmla="*/ 6205525 w 9117690"/>
              <a:gd name="connsiteY72" fmla="*/ 3692433 h 4971224"/>
              <a:gd name="connsiteX73" fmla="*/ 6076498 w 9117690"/>
              <a:gd name="connsiteY73" fmla="*/ 3563406 h 4971224"/>
              <a:gd name="connsiteX74" fmla="*/ 6076498 w 9117690"/>
              <a:gd name="connsiteY74" fmla="*/ 3516668 h 4971224"/>
              <a:gd name="connsiteX75" fmla="*/ 6057828 w 9117690"/>
              <a:gd name="connsiteY75" fmla="*/ 3484126 h 4971224"/>
              <a:gd name="connsiteX76" fmla="*/ 5980764 w 9117690"/>
              <a:gd name="connsiteY76" fmla="*/ 3437682 h 4971224"/>
              <a:gd name="connsiteX77" fmla="*/ 5957284 w 9117690"/>
              <a:gd name="connsiteY77" fmla="*/ 3435315 h 4971224"/>
              <a:gd name="connsiteX78" fmla="*/ 5957284 w 9117690"/>
              <a:gd name="connsiteY78" fmla="*/ 3434577 h 4971224"/>
              <a:gd name="connsiteX79" fmla="*/ 5909214 w 9117690"/>
              <a:gd name="connsiteY79" fmla="*/ 3424873 h 4971224"/>
              <a:gd name="connsiteX80" fmla="*/ 5830411 w 9117690"/>
              <a:gd name="connsiteY80" fmla="*/ 3305985 h 4971224"/>
              <a:gd name="connsiteX81" fmla="*/ 5830411 w 9117690"/>
              <a:gd name="connsiteY81" fmla="*/ 3192001 h 4971224"/>
              <a:gd name="connsiteX82" fmla="*/ 5822022 w 9117690"/>
              <a:gd name="connsiteY82" fmla="*/ 3150451 h 4971224"/>
              <a:gd name="connsiteX83" fmla="*/ 5703135 w 9117690"/>
              <a:gd name="connsiteY83" fmla="*/ 3071647 h 4971224"/>
              <a:gd name="connsiteX84" fmla="*/ 5584247 w 9117690"/>
              <a:gd name="connsiteY84" fmla="*/ 3150451 h 4971224"/>
              <a:gd name="connsiteX85" fmla="*/ 5582058 w 9117690"/>
              <a:gd name="connsiteY85" fmla="*/ 3161295 h 4971224"/>
              <a:gd name="connsiteX86" fmla="*/ 5582058 w 9117690"/>
              <a:gd name="connsiteY86" fmla="*/ 3314699 h 4971224"/>
              <a:gd name="connsiteX87" fmla="*/ 5503255 w 9117690"/>
              <a:gd name="connsiteY87" fmla="*/ 3433587 h 4971224"/>
              <a:gd name="connsiteX88" fmla="*/ 5455185 w 9117690"/>
              <a:gd name="connsiteY88" fmla="*/ 3443291 h 4971224"/>
              <a:gd name="connsiteX89" fmla="*/ 5455185 w 9117690"/>
              <a:gd name="connsiteY89" fmla="*/ 3444029 h 4971224"/>
              <a:gd name="connsiteX90" fmla="*/ 5431705 w 9117690"/>
              <a:gd name="connsiteY90" fmla="*/ 3446396 h 4971224"/>
              <a:gd name="connsiteX91" fmla="*/ 5331976 w 9117690"/>
              <a:gd name="connsiteY91" fmla="*/ 3532345 h 4971224"/>
              <a:gd name="connsiteX92" fmla="*/ 5329772 w 9117690"/>
              <a:gd name="connsiteY92" fmla="*/ 3544835 h 4971224"/>
              <a:gd name="connsiteX93" fmla="*/ 5329772 w 9117690"/>
              <a:gd name="connsiteY93" fmla="*/ 3678743 h 4971224"/>
              <a:gd name="connsiteX94" fmla="*/ 5200745 w 9117690"/>
              <a:gd name="connsiteY94" fmla="*/ 3807770 h 4971224"/>
              <a:gd name="connsiteX95" fmla="*/ 5200746 w 9117690"/>
              <a:gd name="connsiteY95" fmla="*/ 3807769 h 4971224"/>
              <a:gd name="connsiteX96" fmla="*/ 5071719 w 9117690"/>
              <a:gd name="connsiteY96" fmla="*/ 3678742 h 4971224"/>
              <a:gd name="connsiteX97" fmla="*/ 5071719 w 9117690"/>
              <a:gd name="connsiteY97" fmla="*/ 3313488 h 4971224"/>
              <a:gd name="connsiteX98" fmla="*/ 5069515 w 9117690"/>
              <a:gd name="connsiteY98" fmla="*/ 3300998 h 4971224"/>
              <a:gd name="connsiteX99" fmla="*/ 4969786 w 9117690"/>
              <a:gd name="connsiteY99" fmla="*/ 3215049 h 4971224"/>
              <a:gd name="connsiteX100" fmla="*/ 4946306 w 9117690"/>
              <a:gd name="connsiteY100" fmla="*/ 3212682 h 4971224"/>
              <a:gd name="connsiteX101" fmla="*/ 4946306 w 9117690"/>
              <a:gd name="connsiteY101" fmla="*/ 3211944 h 4971224"/>
              <a:gd name="connsiteX102" fmla="*/ 4898236 w 9117690"/>
              <a:gd name="connsiteY102" fmla="*/ 3202240 h 4971224"/>
              <a:gd name="connsiteX103" fmla="*/ 4819433 w 9117690"/>
              <a:gd name="connsiteY103" fmla="*/ 3083352 h 4971224"/>
              <a:gd name="connsiteX104" fmla="*/ 4819433 w 9117690"/>
              <a:gd name="connsiteY104" fmla="*/ 2706976 h 4971224"/>
              <a:gd name="connsiteX105" fmla="*/ 4811044 w 9117690"/>
              <a:gd name="connsiteY105" fmla="*/ 2665427 h 4971224"/>
              <a:gd name="connsiteX106" fmla="*/ 4692157 w 9117690"/>
              <a:gd name="connsiteY106" fmla="*/ 2586623 h 4971224"/>
              <a:gd name="connsiteX107" fmla="*/ 4563130 w 9117690"/>
              <a:gd name="connsiteY107" fmla="*/ 2715650 h 4971224"/>
              <a:gd name="connsiteX108" fmla="*/ 4563130 w 9117690"/>
              <a:gd name="connsiteY108" fmla="*/ 1751439 h 4971224"/>
              <a:gd name="connsiteX109" fmla="*/ 4563015 w 9117690"/>
              <a:gd name="connsiteY109" fmla="*/ 1751439 h 4971224"/>
              <a:gd name="connsiteX110" fmla="*/ 4563014 w 9117690"/>
              <a:gd name="connsiteY110" fmla="*/ 3019403 h 4971224"/>
              <a:gd name="connsiteX111" fmla="*/ 4484211 w 9117690"/>
              <a:gd name="connsiteY111" fmla="*/ 3138291 h 4971224"/>
              <a:gd name="connsiteX112" fmla="*/ 4436141 w 9117690"/>
              <a:gd name="connsiteY112" fmla="*/ 3147995 h 4971224"/>
              <a:gd name="connsiteX113" fmla="*/ 4436141 w 9117690"/>
              <a:gd name="connsiteY113" fmla="*/ 3148733 h 4971224"/>
              <a:gd name="connsiteX114" fmla="*/ 4412661 w 9117690"/>
              <a:gd name="connsiteY114" fmla="*/ 3151100 h 4971224"/>
              <a:gd name="connsiteX115" fmla="*/ 4335596 w 9117690"/>
              <a:gd name="connsiteY115" fmla="*/ 3197544 h 4971224"/>
              <a:gd name="connsiteX116" fmla="*/ 4314689 w 9117690"/>
              <a:gd name="connsiteY116" fmla="*/ 3233987 h 4971224"/>
              <a:gd name="connsiteX117" fmla="*/ 4314689 w 9117690"/>
              <a:gd name="connsiteY117" fmla="*/ 3369599 h 4971224"/>
              <a:gd name="connsiteX118" fmla="*/ 4235886 w 9117690"/>
              <a:gd name="connsiteY118" fmla="*/ 3488487 h 4971224"/>
              <a:gd name="connsiteX119" fmla="*/ 4187818 w 9117690"/>
              <a:gd name="connsiteY119" fmla="*/ 3498191 h 4971224"/>
              <a:gd name="connsiteX120" fmla="*/ 4187818 w 9117690"/>
              <a:gd name="connsiteY120" fmla="*/ 3498929 h 4971224"/>
              <a:gd name="connsiteX121" fmla="*/ 4164338 w 9117690"/>
              <a:gd name="connsiteY121" fmla="*/ 3501296 h 4971224"/>
              <a:gd name="connsiteX122" fmla="*/ 4087274 w 9117690"/>
              <a:gd name="connsiteY122" fmla="*/ 3547740 h 4971224"/>
              <a:gd name="connsiteX123" fmla="*/ 4066135 w 9117690"/>
              <a:gd name="connsiteY123" fmla="*/ 3584586 h 4971224"/>
              <a:gd name="connsiteX124" fmla="*/ 4066135 w 9117690"/>
              <a:gd name="connsiteY124" fmla="*/ 3742355 h 4971224"/>
              <a:gd name="connsiteX125" fmla="*/ 3937109 w 9117690"/>
              <a:gd name="connsiteY125" fmla="*/ 3871382 h 4971224"/>
              <a:gd name="connsiteX126" fmla="*/ 3937109 w 9117690"/>
              <a:gd name="connsiteY126" fmla="*/ 3871381 h 4971224"/>
              <a:gd name="connsiteX127" fmla="*/ 3808082 w 9117690"/>
              <a:gd name="connsiteY127" fmla="*/ 3742354 h 4971224"/>
              <a:gd name="connsiteX128" fmla="*/ 3808082 w 9117690"/>
              <a:gd name="connsiteY128" fmla="*/ 3249609 h 4971224"/>
              <a:gd name="connsiteX129" fmla="*/ 3799694 w 9117690"/>
              <a:gd name="connsiteY129" fmla="*/ 3208059 h 4971224"/>
              <a:gd name="connsiteX130" fmla="*/ 3680807 w 9117690"/>
              <a:gd name="connsiteY130" fmla="*/ 3129255 h 4971224"/>
              <a:gd name="connsiteX131" fmla="*/ 3561920 w 9117690"/>
              <a:gd name="connsiteY131" fmla="*/ 3208059 h 4971224"/>
              <a:gd name="connsiteX132" fmla="*/ 3561433 w 9117690"/>
              <a:gd name="connsiteY132" fmla="*/ 3210469 h 4971224"/>
              <a:gd name="connsiteX133" fmla="*/ 3561433 w 9117690"/>
              <a:gd name="connsiteY133" fmla="*/ 3465610 h 4971224"/>
              <a:gd name="connsiteX134" fmla="*/ 3482629 w 9117690"/>
              <a:gd name="connsiteY134" fmla="*/ 3584498 h 4971224"/>
              <a:gd name="connsiteX135" fmla="*/ 3438829 w 9117690"/>
              <a:gd name="connsiteY135" fmla="*/ 3593340 h 4971224"/>
              <a:gd name="connsiteX136" fmla="*/ 3438829 w 9117690"/>
              <a:gd name="connsiteY136" fmla="*/ 3594706 h 4971224"/>
              <a:gd name="connsiteX137" fmla="*/ 3415349 w 9117690"/>
              <a:gd name="connsiteY137" fmla="*/ 3597073 h 4971224"/>
              <a:gd name="connsiteX138" fmla="*/ 3315620 w 9117690"/>
              <a:gd name="connsiteY138" fmla="*/ 3683022 h 4971224"/>
              <a:gd name="connsiteX139" fmla="*/ 3307419 w 9117690"/>
              <a:gd name="connsiteY139" fmla="*/ 3729493 h 4971224"/>
              <a:gd name="connsiteX140" fmla="*/ 3307419 w 9117690"/>
              <a:gd name="connsiteY140" fmla="*/ 4196662 h 4971224"/>
              <a:gd name="connsiteX141" fmla="*/ 3178392 w 9117690"/>
              <a:gd name="connsiteY141" fmla="*/ 4325689 h 4971224"/>
              <a:gd name="connsiteX142" fmla="*/ 3178393 w 9117690"/>
              <a:gd name="connsiteY142" fmla="*/ 4325690 h 4971224"/>
              <a:gd name="connsiteX143" fmla="*/ 3049366 w 9117690"/>
              <a:gd name="connsiteY143" fmla="*/ 4196663 h 4971224"/>
              <a:gd name="connsiteX144" fmla="*/ 3049366 w 9117690"/>
              <a:gd name="connsiteY144" fmla="*/ 3544518 h 4971224"/>
              <a:gd name="connsiteX145" fmla="*/ 3033349 w 9117690"/>
              <a:gd name="connsiteY145" fmla="*/ 3518119 h 4971224"/>
              <a:gd name="connsiteX146" fmla="*/ 2933786 w 9117690"/>
              <a:gd name="connsiteY146" fmla="*/ 3471165 h 4971224"/>
              <a:gd name="connsiteX147" fmla="*/ 2814899 w 9117690"/>
              <a:gd name="connsiteY147" fmla="*/ 3549969 h 4971224"/>
              <a:gd name="connsiteX148" fmla="*/ 2812443 w 9117690"/>
              <a:gd name="connsiteY148" fmla="*/ 3562129 h 4971224"/>
              <a:gd name="connsiteX149" fmla="*/ 2812443 w 9117690"/>
              <a:gd name="connsiteY149" fmla="*/ 4069851 h 4971224"/>
              <a:gd name="connsiteX150" fmla="*/ 2683416 w 9117690"/>
              <a:gd name="connsiteY150" fmla="*/ 4198878 h 4971224"/>
              <a:gd name="connsiteX151" fmla="*/ 2683417 w 9117690"/>
              <a:gd name="connsiteY151" fmla="*/ 4198877 h 4971224"/>
              <a:gd name="connsiteX152" fmla="*/ 2554391 w 9117690"/>
              <a:gd name="connsiteY152" fmla="*/ 4069850 h 4971224"/>
              <a:gd name="connsiteX153" fmla="*/ 2554391 w 9117690"/>
              <a:gd name="connsiteY153" fmla="*/ 1751439 h 4971224"/>
              <a:gd name="connsiteX154" fmla="*/ 2554390 w 9117690"/>
              <a:gd name="connsiteY154" fmla="*/ 1751439 h 4971224"/>
              <a:gd name="connsiteX155" fmla="*/ 2554389 w 9117690"/>
              <a:gd name="connsiteY155" fmla="*/ 4044721 h 4971224"/>
              <a:gd name="connsiteX156" fmla="*/ 2544250 w 9117690"/>
              <a:gd name="connsiteY156" fmla="*/ 3994503 h 4971224"/>
              <a:gd name="connsiteX157" fmla="*/ 2425363 w 9117690"/>
              <a:gd name="connsiteY157" fmla="*/ 3915699 h 4971224"/>
              <a:gd name="connsiteX158" fmla="*/ 2296336 w 9117690"/>
              <a:gd name="connsiteY158" fmla="*/ 4044726 h 4971224"/>
              <a:gd name="connsiteX159" fmla="*/ 2296336 w 9117690"/>
              <a:gd name="connsiteY159" fmla="*/ 4842197 h 4971224"/>
              <a:gd name="connsiteX160" fmla="*/ 2167309 w 9117690"/>
              <a:gd name="connsiteY160" fmla="*/ 4971224 h 4971224"/>
              <a:gd name="connsiteX161" fmla="*/ 2167310 w 9117690"/>
              <a:gd name="connsiteY161" fmla="*/ 4971223 h 4971224"/>
              <a:gd name="connsiteX162" fmla="*/ 2038282 w 9117690"/>
              <a:gd name="connsiteY162" fmla="*/ 4842196 h 4971224"/>
              <a:gd name="connsiteX163" fmla="*/ 2038282 w 9117690"/>
              <a:gd name="connsiteY163" fmla="*/ 1751439 h 4971224"/>
              <a:gd name="connsiteX164" fmla="*/ 2038281 w 9117690"/>
              <a:gd name="connsiteY164" fmla="*/ 3795012 h 4971224"/>
              <a:gd name="connsiteX165" fmla="*/ 2028143 w 9117690"/>
              <a:gd name="connsiteY165" fmla="*/ 3744793 h 4971224"/>
              <a:gd name="connsiteX166" fmla="*/ 1909255 w 9117690"/>
              <a:gd name="connsiteY166" fmla="*/ 3665989 h 4971224"/>
              <a:gd name="connsiteX167" fmla="*/ 1790368 w 9117690"/>
              <a:gd name="connsiteY167" fmla="*/ 3744793 h 4971224"/>
              <a:gd name="connsiteX168" fmla="*/ 1780604 w 9117690"/>
              <a:gd name="connsiteY168" fmla="*/ 3793153 h 4971224"/>
              <a:gd name="connsiteX169" fmla="*/ 1780604 w 9117690"/>
              <a:gd name="connsiteY169" fmla="*/ 4123955 h 4971224"/>
              <a:gd name="connsiteX170" fmla="*/ 1651577 w 9117690"/>
              <a:gd name="connsiteY170" fmla="*/ 4252982 h 4971224"/>
              <a:gd name="connsiteX171" fmla="*/ 1651578 w 9117690"/>
              <a:gd name="connsiteY171" fmla="*/ 4252981 h 4971224"/>
              <a:gd name="connsiteX172" fmla="*/ 1522552 w 9117690"/>
              <a:gd name="connsiteY172" fmla="*/ 4123954 h 4971224"/>
              <a:gd name="connsiteX173" fmla="*/ 1522552 w 9117690"/>
              <a:gd name="connsiteY173" fmla="*/ 3951064 h 4971224"/>
              <a:gd name="connsiteX174" fmla="*/ 1521839 w 9117690"/>
              <a:gd name="connsiteY174" fmla="*/ 3947533 h 4971224"/>
              <a:gd name="connsiteX175" fmla="*/ 1402953 w 9117690"/>
              <a:gd name="connsiteY175" fmla="*/ 3868729 h 4971224"/>
              <a:gd name="connsiteX176" fmla="*/ 1284065 w 9117690"/>
              <a:gd name="connsiteY176" fmla="*/ 3947533 h 4971224"/>
              <a:gd name="connsiteX177" fmla="*/ 1283351 w 9117690"/>
              <a:gd name="connsiteY177" fmla="*/ 3951066 h 4971224"/>
              <a:gd name="connsiteX178" fmla="*/ 1283351 w 9117690"/>
              <a:gd name="connsiteY178" fmla="*/ 4211763 h 4971224"/>
              <a:gd name="connsiteX179" fmla="*/ 1154325 w 9117690"/>
              <a:gd name="connsiteY179" fmla="*/ 4340790 h 4971224"/>
              <a:gd name="connsiteX180" fmla="*/ 1154325 w 9117690"/>
              <a:gd name="connsiteY180" fmla="*/ 4340789 h 4971224"/>
              <a:gd name="connsiteX181" fmla="*/ 1025297 w 9117690"/>
              <a:gd name="connsiteY181" fmla="*/ 4211762 h 4971224"/>
              <a:gd name="connsiteX182" fmla="*/ 1025297 w 9117690"/>
              <a:gd name="connsiteY182" fmla="*/ 1751439 h 4971224"/>
              <a:gd name="connsiteX183" fmla="*/ 1025296 w 9117690"/>
              <a:gd name="connsiteY183" fmla="*/ 4228285 h 4971224"/>
              <a:gd name="connsiteX184" fmla="*/ 1015158 w 9117690"/>
              <a:gd name="connsiteY184" fmla="*/ 4178066 h 4971224"/>
              <a:gd name="connsiteX185" fmla="*/ 896270 w 9117690"/>
              <a:gd name="connsiteY185" fmla="*/ 4099262 h 4971224"/>
              <a:gd name="connsiteX186" fmla="*/ 777383 w 9117690"/>
              <a:gd name="connsiteY186" fmla="*/ 4178066 h 4971224"/>
              <a:gd name="connsiteX187" fmla="*/ 767619 w 9117690"/>
              <a:gd name="connsiteY187" fmla="*/ 4226427 h 4971224"/>
              <a:gd name="connsiteX188" fmla="*/ 767619 w 9117690"/>
              <a:gd name="connsiteY188" fmla="*/ 4311766 h 4971224"/>
              <a:gd name="connsiteX189" fmla="*/ 638592 w 9117690"/>
              <a:gd name="connsiteY189" fmla="*/ 4440793 h 4971224"/>
              <a:gd name="connsiteX190" fmla="*/ 638593 w 9117690"/>
              <a:gd name="connsiteY190" fmla="*/ 4440792 h 4971224"/>
              <a:gd name="connsiteX191" fmla="*/ 509566 w 9117690"/>
              <a:gd name="connsiteY191" fmla="*/ 4311765 h 4971224"/>
              <a:gd name="connsiteX192" fmla="*/ 509565 w 9117690"/>
              <a:gd name="connsiteY192" fmla="*/ 3717745 h 4971224"/>
              <a:gd name="connsiteX193" fmla="*/ 499427 w 9117690"/>
              <a:gd name="connsiteY193" fmla="*/ 3667526 h 4971224"/>
              <a:gd name="connsiteX194" fmla="*/ 380539 w 9117690"/>
              <a:gd name="connsiteY194" fmla="*/ 3588722 h 4971224"/>
              <a:gd name="connsiteX195" fmla="*/ 261652 w 9117690"/>
              <a:gd name="connsiteY195" fmla="*/ 3667526 h 4971224"/>
              <a:gd name="connsiteX196" fmla="*/ 258054 w 9117690"/>
              <a:gd name="connsiteY196" fmla="*/ 3685345 h 4971224"/>
              <a:gd name="connsiteX197" fmla="*/ 258054 w 9117690"/>
              <a:gd name="connsiteY197" fmla="*/ 3774263 h 4971224"/>
              <a:gd name="connsiteX198" fmla="*/ 129027 w 9117690"/>
              <a:gd name="connsiteY198" fmla="*/ 3903290 h 4971224"/>
              <a:gd name="connsiteX199" fmla="*/ 129028 w 9117690"/>
              <a:gd name="connsiteY199" fmla="*/ 3903289 h 4971224"/>
              <a:gd name="connsiteX200" fmla="*/ 1 w 9117690"/>
              <a:gd name="connsiteY200" fmla="*/ 3774262 h 4971224"/>
              <a:gd name="connsiteX201" fmla="*/ 1 w 9117690"/>
              <a:gd name="connsiteY201" fmla="*/ 1751439 h 4971224"/>
              <a:gd name="connsiteX202" fmla="*/ 0 w 9117690"/>
              <a:gd name="connsiteY202" fmla="*/ 1751439 h 4971224"/>
              <a:gd name="connsiteX203" fmla="*/ 0 w 9117690"/>
              <a:gd name="connsiteY203" fmla="*/ 0 h 4971224"/>
              <a:gd name="connsiteX0" fmla="*/ 3416214 w 9117690"/>
              <a:gd name="connsiteY0" fmla="*/ 3589692 h 4971224"/>
              <a:gd name="connsiteX1" fmla="*/ 3418663 w 9117690"/>
              <a:gd name="connsiteY1" fmla="*/ 3590526 h 4971224"/>
              <a:gd name="connsiteX2" fmla="*/ 3419057 w 9117690"/>
              <a:gd name="connsiteY2" fmla="*/ 3590560 h 4971224"/>
              <a:gd name="connsiteX3" fmla="*/ 3416214 w 9117690"/>
              <a:gd name="connsiteY3" fmla="*/ 3589692 h 4971224"/>
              <a:gd name="connsiteX4" fmla="*/ 0 w 9117690"/>
              <a:gd name="connsiteY4" fmla="*/ 0 h 4971224"/>
              <a:gd name="connsiteX5" fmla="*/ 9117690 w 9117690"/>
              <a:gd name="connsiteY5" fmla="*/ 0 h 4971224"/>
              <a:gd name="connsiteX6" fmla="*/ 9117689 w 9117690"/>
              <a:gd name="connsiteY6" fmla="*/ 2104736 h 4971224"/>
              <a:gd name="connsiteX7" fmla="*/ 9038886 w 9117690"/>
              <a:gd name="connsiteY7" fmla="*/ 2223622 h 4971224"/>
              <a:gd name="connsiteX8" fmla="*/ 8990816 w 9117690"/>
              <a:gd name="connsiteY8" fmla="*/ 2233326 h 4971224"/>
              <a:gd name="connsiteX9" fmla="*/ 8990816 w 9117690"/>
              <a:gd name="connsiteY9" fmla="*/ 2234064 h 4971224"/>
              <a:gd name="connsiteX10" fmla="*/ 8967336 w 9117690"/>
              <a:gd name="connsiteY10" fmla="*/ 2236431 h 4971224"/>
              <a:gd name="connsiteX11" fmla="*/ 8890272 w 9117690"/>
              <a:gd name="connsiteY11" fmla="*/ 2282875 h 4971224"/>
              <a:gd name="connsiteX12" fmla="*/ 8869107 w 9117690"/>
              <a:gd name="connsiteY12" fmla="*/ 2319766 h 4971224"/>
              <a:gd name="connsiteX13" fmla="*/ 8869107 w 9117690"/>
              <a:gd name="connsiteY13" fmla="*/ 2383080 h 4971224"/>
              <a:gd name="connsiteX14" fmla="*/ 8790304 w 9117690"/>
              <a:gd name="connsiteY14" fmla="*/ 2501968 h 4971224"/>
              <a:gd name="connsiteX15" fmla="*/ 8742234 w 9117690"/>
              <a:gd name="connsiteY15" fmla="*/ 2511672 h 4971224"/>
              <a:gd name="connsiteX16" fmla="*/ 8742234 w 9117690"/>
              <a:gd name="connsiteY16" fmla="*/ 2512410 h 4971224"/>
              <a:gd name="connsiteX17" fmla="*/ 8718754 w 9117690"/>
              <a:gd name="connsiteY17" fmla="*/ 2514777 h 4971224"/>
              <a:gd name="connsiteX18" fmla="*/ 8619025 w 9117690"/>
              <a:gd name="connsiteY18" fmla="*/ 2600726 h 4971224"/>
              <a:gd name="connsiteX19" fmla="*/ 8619005 w 9117690"/>
              <a:gd name="connsiteY19" fmla="*/ 2600839 h 4971224"/>
              <a:gd name="connsiteX20" fmla="*/ 8619005 w 9117690"/>
              <a:gd name="connsiteY20" fmla="*/ 3160632 h 4971224"/>
              <a:gd name="connsiteX21" fmla="*/ 8540202 w 9117690"/>
              <a:gd name="connsiteY21" fmla="*/ 3279520 h 4971224"/>
              <a:gd name="connsiteX22" fmla="*/ 8492132 w 9117690"/>
              <a:gd name="connsiteY22" fmla="*/ 3289224 h 4971224"/>
              <a:gd name="connsiteX23" fmla="*/ 8492132 w 9117690"/>
              <a:gd name="connsiteY23" fmla="*/ 3289962 h 4971224"/>
              <a:gd name="connsiteX24" fmla="*/ 8468652 w 9117690"/>
              <a:gd name="connsiteY24" fmla="*/ 3292329 h 4971224"/>
              <a:gd name="connsiteX25" fmla="*/ 8368923 w 9117690"/>
              <a:gd name="connsiteY25" fmla="*/ 3378278 h 4971224"/>
              <a:gd name="connsiteX26" fmla="*/ 8368672 w 9117690"/>
              <a:gd name="connsiteY26" fmla="*/ 3379701 h 4971224"/>
              <a:gd name="connsiteX27" fmla="*/ 8368672 w 9117690"/>
              <a:gd name="connsiteY27" fmla="*/ 3648026 h 4971224"/>
              <a:gd name="connsiteX28" fmla="*/ 8239645 w 9117690"/>
              <a:gd name="connsiteY28" fmla="*/ 3777053 h 4971224"/>
              <a:gd name="connsiteX29" fmla="*/ 8239646 w 9117690"/>
              <a:gd name="connsiteY29" fmla="*/ 3777052 h 4971224"/>
              <a:gd name="connsiteX30" fmla="*/ 8110619 w 9117690"/>
              <a:gd name="connsiteY30" fmla="*/ 3648025 h 4971224"/>
              <a:gd name="connsiteX31" fmla="*/ 8110619 w 9117690"/>
              <a:gd name="connsiteY31" fmla="*/ 3368005 h 4971224"/>
              <a:gd name="connsiteX32" fmla="*/ 8108616 w 9117690"/>
              <a:gd name="connsiteY32" fmla="*/ 3356655 h 4971224"/>
              <a:gd name="connsiteX33" fmla="*/ 8008887 w 9117690"/>
              <a:gd name="connsiteY33" fmla="*/ 3270706 h 4971224"/>
              <a:gd name="connsiteX34" fmla="*/ 7985407 w 9117690"/>
              <a:gd name="connsiteY34" fmla="*/ 3268339 h 4971224"/>
              <a:gd name="connsiteX35" fmla="*/ 7985407 w 9117690"/>
              <a:gd name="connsiteY35" fmla="*/ 3267601 h 4971224"/>
              <a:gd name="connsiteX36" fmla="*/ 7937337 w 9117690"/>
              <a:gd name="connsiteY36" fmla="*/ 3257897 h 4971224"/>
              <a:gd name="connsiteX37" fmla="*/ 7858534 w 9117690"/>
              <a:gd name="connsiteY37" fmla="*/ 3139009 h 4971224"/>
              <a:gd name="connsiteX38" fmla="*/ 7858534 w 9117690"/>
              <a:gd name="connsiteY38" fmla="*/ 3048879 h 4971224"/>
              <a:gd name="connsiteX39" fmla="*/ 7850145 w 9117690"/>
              <a:gd name="connsiteY39" fmla="*/ 3007329 h 4971224"/>
              <a:gd name="connsiteX40" fmla="*/ 7731258 w 9117690"/>
              <a:gd name="connsiteY40" fmla="*/ 2928525 h 4971224"/>
              <a:gd name="connsiteX41" fmla="*/ 7612370 w 9117690"/>
              <a:gd name="connsiteY41" fmla="*/ 3007329 h 4971224"/>
              <a:gd name="connsiteX42" fmla="*/ 7610181 w 9117690"/>
              <a:gd name="connsiteY42" fmla="*/ 3018174 h 4971224"/>
              <a:gd name="connsiteX43" fmla="*/ 7610181 w 9117690"/>
              <a:gd name="connsiteY43" fmla="*/ 3259043 h 4971224"/>
              <a:gd name="connsiteX44" fmla="*/ 7531378 w 9117690"/>
              <a:gd name="connsiteY44" fmla="*/ 3377931 h 4971224"/>
              <a:gd name="connsiteX45" fmla="*/ 7483308 w 9117690"/>
              <a:gd name="connsiteY45" fmla="*/ 3387635 h 4971224"/>
              <a:gd name="connsiteX46" fmla="*/ 7483308 w 9117690"/>
              <a:gd name="connsiteY46" fmla="*/ 3388373 h 4971224"/>
              <a:gd name="connsiteX47" fmla="*/ 7459828 w 9117690"/>
              <a:gd name="connsiteY47" fmla="*/ 3390740 h 4971224"/>
              <a:gd name="connsiteX48" fmla="*/ 7360099 w 9117690"/>
              <a:gd name="connsiteY48" fmla="*/ 3476689 h 4971224"/>
              <a:gd name="connsiteX49" fmla="*/ 7359847 w 9117690"/>
              <a:gd name="connsiteY49" fmla="*/ 3478118 h 4971224"/>
              <a:gd name="connsiteX50" fmla="*/ 7359847 w 9117690"/>
              <a:gd name="connsiteY50" fmla="*/ 3582759 h 4971224"/>
              <a:gd name="connsiteX51" fmla="*/ 7230820 w 9117690"/>
              <a:gd name="connsiteY51" fmla="*/ 3711786 h 4971224"/>
              <a:gd name="connsiteX52" fmla="*/ 7230821 w 9117690"/>
              <a:gd name="connsiteY52" fmla="*/ 3711785 h 4971224"/>
              <a:gd name="connsiteX53" fmla="*/ 7101794 w 9117690"/>
              <a:gd name="connsiteY53" fmla="*/ 3582758 h 4971224"/>
              <a:gd name="connsiteX54" fmla="*/ 7101794 w 9117690"/>
              <a:gd name="connsiteY54" fmla="*/ 1751439 h 4971224"/>
              <a:gd name="connsiteX55" fmla="*/ 7101793 w 9117690"/>
              <a:gd name="connsiteY55" fmla="*/ 3599281 h 4971224"/>
              <a:gd name="connsiteX56" fmla="*/ 7091655 w 9117690"/>
              <a:gd name="connsiteY56" fmla="*/ 3549062 h 4971224"/>
              <a:gd name="connsiteX57" fmla="*/ 6972767 w 9117690"/>
              <a:gd name="connsiteY57" fmla="*/ 3470258 h 4971224"/>
              <a:gd name="connsiteX58" fmla="*/ 6853880 w 9117690"/>
              <a:gd name="connsiteY58" fmla="*/ 3549062 h 4971224"/>
              <a:gd name="connsiteX59" fmla="*/ 6844116 w 9117690"/>
              <a:gd name="connsiteY59" fmla="*/ 3597422 h 4971224"/>
              <a:gd name="connsiteX60" fmla="*/ 6844116 w 9117690"/>
              <a:gd name="connsiteY60" fmla="*/ 4183824 h 4971224"/>
              <a:gd name="connsiteX61" fmla="*/ 6715089 w 9117690"/>
              <a:gd name="connsiteY61" fmla="*/ 4312851 h 4971224"/>
              <a:gd name="connsiteX62" fmla="*/ 6715090 w 9117690"/>
              <a:gd name="connsiteY62" fmla="*/ 4312850 h 4971224"/>
              <a:gd name="connsiteX63" fmla="*/ 6586063 w 9117690"/>
              <a:gd name="connsiteY63" fmla="*/ 4183823 h 4971224"/>
              <a:gd name="connsiteX64" fmla="*/ 6586063 w 9117690"/>
              <a:gd name="connsiteY64" fmla="*/ 1751439 h 4971224"/>
              <a:gd name="connsiteX65" fmla="*/ 6586062 w 9117690"/>
              <a:gd name="connsiteY65" fmla="*/ 3286861 h 4971224"/>
              <a:gd name="connsiteX66" fmla="*/ 6575924 w 9117690"/>
              <a:gd name="connsiteY66" fmla="*/ 3236642 h 4971224"/>
              <a:gd name="connsiteX67" fmla="*/ 6457036 w 9117690"/>
              <a:gd name="connsiteY67" fmla="*/ 3157838 h 4971224"/>
              <a:gd name="connsiteX68" fmla="*/ 6338149 w 9117690"/>
              <a:gd name="connsiteY68" fmla="*/ 3236642 h 4971224"/>
              <a:gd name="connsiteX69" fmla="*/ 6334551 w 9117690"/>
              <a:gd name="connsiteY69" fmla="*/ 3254461 h 4971224"/>
              <a:gd name="connsiteX70" fmla="*/ 6334551 w 9117690"/>
              <a:gd name="connsiteY70" fmla="*/ 3563407 h 4971224"/>
              <a:gd name="connsiteX71" fmla="*/ 6205524 w 9117690"/>
              <a:gd name="connsiteY71" fmla="*/ 3692434 h 4971224"/>
              <a:gd name="connsiteX72" fmla="*/ 6205525 w 9117690"/>
              <a:gd name="connsiteY72" fmla="*/ 3692433 h 4971224"/>
              <a:gd name="connsiteX73" fmla="*/ 6076498 w 9117690"/>
              <a:gd name="connsiteY73" fmla="*/ 3563406 h 4971224"/>
              <a:gd name="connsiteX74" fmla="*/ 6076498 w 9117690"/>
              <a:gd name="connsiteY74" fmla="*/ 3516668 h 4971224"/>
              <a:gd name="connsiteX75" fmla="*/ 6057828 w 9117690"/>
              <a:gd name="connsiteY75" fmla="*/ 3484126 h 4971224"/>
              <a:gd name="connsiteX76" fmla="*/ 5980764 w 9117690"/>
              <a:gd name="connsiteY76" fmla="*/ 3437682 h 4971224"/>
              <a:gd name="connsiteX77" fmla="*/ 5957284 w 9117690"/>
              <a:gd name="connsiteY77" fmla="*/ 3435315 h 4971224"/>
              <a:gd name="connsiteX78" fmla="*/ 5957284 w 9117690"/>
              <a:gd name="connsiteY78" fmla="*/ 3434577 h 4971224"/>
              <a:gd name="connsiteX79" fmla="*/ 5909214 w 9117690"/>
              <a:gd name="connsiteY79" fmla="*/ 3424873 h 4971224"/>
              <a:gd name="connsiteX80" fmla="*/ 5830411 w 9117690"/>
              <a:gd name="connsiteY80" fmla="*/ 3305985 h 4971224"/>
              <a:gd name="connsiteX81" fmla="*/ 5830411 w 9117690"/>
              <a:gd name="connsiteY81" fmla="*/ 3192001 h 4971224"/>
              <a:gd name="connsiteX82" fmla="*/ 5822022 w 9117690"/>
              <a:gd name="connsiteY82" fmla="*/ 3150451 h 4971224"/>
              <a:gd name="connsiteX83" fmla="*/ 5703135 w 9117690"/>
              <a:gd name="connsiteY83" fmla="*/ 3071647 h 4971224"/>
              <a:gd name="connsiteX84" fmla="*/ 5584247 w 9117690"/>
              <a:gd name="connsiteY84" fmla="*/ 3150451 h 4971224"/>
              <a:gd name="connsiteX85" fmla="*/ 5582058 w 9117690"/>
              <a:gd name="connsiteY85" fmla="*/ 3161295 h 4971224"/>
              <a:gd name="connsiteX86" fmla="*/ 5582058 w 9117690"/>
              <a:gd name="connsiteY86" fmla="*/ 3314699 h 4971224"/>
              <a:gd name="connsiteX87" fmla="*/ 5503255 w 9117690"/>
              <a:gd name="connsiteY87" fmla="*/ 3433587 h 4971224"/>
              <a:gd name="connsiteX88" fmla="*/ 5455185 w 9117690"/>
              <a:gd name="connsiteY88" fmla="*/ 3443291 h 4971224"/>
              <a:gd name="connsiteX89" fmla="*/ 5455185 w 9117690"/>
              <a:gd name="connsiteY89" fmla="*/ 3444029 h 4971224"/>
              <a:gd name="connsiteX90" fmla="*/ 5431705 w 9117690"/>
              <a:gd name="connsiteY90" fmla="*/ 3446396 h 4971224"/>
              <a:gd name="connsiteX91" fmla="*/ 5331976 w 9117690"/>
              <a:gd name="connsiteY91" fmla="*/ 3532345 h 4971224"/>
              <a:gd name="connsiteX92" fmla="*/ 5329772 w 9117690"/>
              <a:gd name="connsiteY92" fmla="*/ 3544835 h 4971224"/>
              <a:gd name="connsiteX93" fmla="*/ 5329772 w 9117690"/>
              <a:gd name="connsiteY93" fmla="*/ 3678743 h 4971224"/>
              <a:gd name="connsiteX94" fmla="*/ 5200745 w 9117690"/>
              <a:gd name="connsiteY94" fmla="*/ 3807770 h 4971224"/>
              <a:gd name="connsiteX95" fmla="*/ 5200746 w 9117690"/>
              <a:gd name="connsiteY95" fmla="*/ 3807769 h 4971224"/>
              <a:gd name="connsiteX96" fmla="*/ 5071719 w 9117690"/>
              <a:gd name="connsiteY96" fmla="*/ 3678742 h 4971224"/>
              <a:gd name="connsiteX97" fmla="*/ 5071719 w 9117690"/>
              <a:gd name="connsiteY97" fmla="*/ 3313488 h 4971224"/>
              <a:gd name="connsiteX98" fmla="*/ 5069515 w 9117690"/>
              <a:gd name="connsiteY98" fmla="*/ 3300998 h 4971224"/>
              <a:gd name="connsiteX99" fmla="*/ 4969786 w 9117690"/>
              <a:gd name="connsiteY99" fmla="*/ 3215049 h 4971224"/>
              <a:gd name="connsiteX100" fmla="*/ 4946306 w 9117690"/>
              <a:gd name="connsiteY100" fmla="*/ 3212682 h 4971224"/>
              <a:gd name="connsiteX101" fmla="*/ 4946306 w 9117690"/>
              <a:gd name="connsiteY101" fmla="*/ 3211944 h 4971224"/>
              <a:gd name="connsiteX102" fmla="*/ 4898236 w 9117690"/>
              <a:gd name="connsiteY102" fmla="*/ 3202240 h 4971224"/>
              <a:gd name="connsiteX103" fmla="*/ 4819433 w 9117690"/>
              <a:gd name="connsiteY103" fmla="*/ 3083352 h 4971224"/>
              <a:gd name="connsiteX104" fmla="*/ 4819433 w 9117690"/>
              <a:gd name="connsiteY104" fmla="*/ 2706976 h 4971224"/>
              <a:gd name="connsiteX105" fmla="*/ 4811044 w 9117690"/>
              <a:gd name="connsiteY105" fmla="*/ 2665427 h 4971224"/>
              <a:gd name="connsiteX106" fmla="*/ 4692157 w 9117690"/>
              <a:gd name="connsiteY106" fmla="*/ 2586623 h 4971224"/>
              <a:gd name="connsiteX107" fmla="*/ 4563130 w 9117690"/>
              <a:gd name="connsiteY107" fmla="*/ 2715650 h 4971224"/>
              <a:gd name="connsiteX108" fmla="*/ 4563130 w 9117690"/>
              <a:gd name="connsiteY108" fmla="*/ 1751439 h 4971224"/>
              <a:gd name="connsiteX109" fmla="*/ 4563015 w 9117690"/>
              <a:gd name="connsiteY109" fmla="*/ 1751439 h 4971224"/>
              <a:gd name="connsiteX110" fmla="*/ 4563014 w 9117690"/>
              <a:gd name="connsiteY110" fmla="*/ 3019403 h 4971224"/>
              <a:gd name="connsiteX111" fmla="*/ 4484211 w 9117690"/>
              <a:gd name="connsiteY111" fmla="*/ 3138291 h 4971224"/>
              <a:gd name="connsiteX112" fmla="*/ 4436141 w 9117690"/>
              <a:gd name="connsiteY112" fmla="*/ 3147995 h 4971224"/>
              <a:gd name="connsiteX113" fmla="*/ 4436141 w 9117690"/>
              <a:gd name="connsiteY113" fmla="*/ 3148733 h 4971224"/>
              <a:gd name="connsiteX114" fmla="*/ 4412661 w 9117690"/>
              <a:gd name="connsiteY114" fmla="*/ 3151100 h 4971224"/>
              <a:gd name="connsiteX115" fmla="*/ 4335596 w 9117690"/>
              <a:gd name="connsiteY115" fmla="*/ 3197544 h 4971224"/>
              <a:gd name="connsiteX116" fmla="*/ 4314689 w 9117690"/>
              <a:gd name="connsiteY116" fmla="*/ 3233987 h 4971224"/>
              <a:gd name="connsiteX117" fmla="*/ 4314689 w 9117690"/>
              <a:gd name="connsiteY117" fmla="*/ 3369599 h 4971224"/>
              <a:gd name="connsiteX118" fmla="*/ 4235886 w 9117690"/>
              <a:gd name="connsiteY118" fmla="*/ 3488487 h 4971224"/>
              <a:gd name="connsiteX119" fmla="*/ 4187818 w 9117690"/>
              <a:gd name="connsiteY119" fmla="*/ 3498191 h 4971224"/>
              <a:gd name="connsiteX120" fmla="*/ 4187818 w 9117690"/>
              <a:gd name="connsiteY120" fmla="*/ 3498929 h 4971224"/>
              <a:gd name="connsiteX121" fmla="*/ 4164338 w 9117690"/>
              <a:gd name="connsiteY121" fmla="*/ 3501296 h 4971224"/>
              <a:gd name="connsiteX122" fmla="*/ 4087274 w 9117690"/>
              <a:gd name="connsiteY122" fmla="*/ 3547740 h 4971224"/>
              <a:gd name="connsiteX123" fmla="*/ 4066135 w 9117690"/>
              <a:gd name="connsiteY123" fmla="*/ 3584586 h 4971224"/>
              <a:gd name="connsiteX124" fmla="*/ 4066135 w 9117690"/>
              <a:gd name="connsiteY124" fmla="*/ 3742355 h 4971224"/>
              <a:gd name="connsiteX125" fmla="*/ 3937109 w 9117690"/>
              <a:gd name="connsiteY125" fmla="*/ 3871382 h 4971224"/>
              <a:gd name="connsiteX126" fmla="*/ 3937109 w 9117690"/>
              <a:gd name="connsiteY126" fmla="*/ 3871381 h 4971224"/>
              <a:gd name="connsiteX127" fmla="*/ 3808082 w 9117690"/>
              <a:gd name="connsiteY127" fmla="*/ 3742354 h 4971224"/>
              <a:gd name="connsiteX128" fmla="*/ 3808082 w 9117690"/>
              <a:gd name="connsiteY128" fmla="*/ 3249609 h 4971224"/>
              <a:gd name="connsiteX129" fmla="*/ 3799694 w 9117690"/>
              <a:gd name="connsiteY129" fmla="*/ 3208059 h 4971224"/>
              <a:gd name="connsiteX130" fmla="*/ 3680807 w 9117690"/>
              <a:gd name="connsiteY130" fmla="*/ 3129255 h 4971224"/>
              <a:gd name="connsiteX131" fmla="*/ 3561920 w 9117690"/>
              <a:gd name="connsiteY131" fmla="*/ 3208059 h 4971224"/>
              <a:gd name="connsiteX132" fmla="*/ 3561433 w 9117690"/>
              <a:gd name="connsiteY132" fmla="*/ 3210469 h 4971224"/>
              <a:gd name="connsiteX133" fmla="*/ 3561433 w 9117690"/>
              <a:gd name="connsiteY133" fmla="*/ 3465610 h 4971224"/>
              <a:gd name="connsiteX134" fmla="*/ 3482629 w 9117690"/>
              <a:gd name="connsiteY134" fmla="*/ 3584498 h 4971224"/>
              <a:gd name="connsiteX135" fmla="*/ 3438829 w 9117690"/>
              <a:gd name="connsiteY135" fmla="*/ 3593340 h 4971224"/>
              <a:gd name="connsiteX136" fmla="*/ 3438829 w 9117690"/>
              <a:gd name="connsiteY136" fmla="*/ 3594706 h 4971224"/>
              <a:gd name="connsiteX137" fmla="*/ 3415349 w 9117690"/>
              <a:gd name="connsiteY137" fmla="*/ 3597073 h 4971224"/>
              <a:gd name="connsiteX138" fmla="*/ 3315620 w 9117690"/>
              <a:gd name="connsiteY138" fmla="*/ 3683022 h 4971224"/>
              <a:gd name="connsiteX139" fmla="*/ 3307419 w 9117690"/>
              <a:gd name="connsiteY139" fmla="*/ 3729493 h 4971224"/>
              <a:gd name="connsiteX140" fmla="*/ 3307419 w 9117690"/>
              <a:gd name="connsiteY140" fmla="*/ 4196662 h 4971224"/>
              <a:gd name="connsiteX141" fmla="*/ 3178392 w 9117690"/>
              <a:gd name="connsiteY141" fmla="*/ 4325689 h 4971224"/>
              <a:gd name="connsiteX142" fmla="*/ 3178393 w 9117690"/>
              <a:gd name="connsiteY142" fmla="*/ 4325690 h 4971224"/>
              <a:gd name="connsiteX143" fmla="*/ 3049366 w 9117690"/>
              <a:gd name="connsiteY143" fmla="*/ 4196663 h 4971224"/>
              <a:gd name="connsiteX144" fmla="*/ 3049366 w 9117690"/>
              <a:gd name="connsiteY144" fmla="*/ 3544518 h 4971224"/>
              <a:gd name="connsiteX145" fmla="*/ 3033349 w 9117690"/>
              <a:gd name="connsiteY145" fmla="*/ 3518119 h 4971224"/>
              <a:gd name="connsiteX146" fmla="*/ 2933786 w 9117690"/>
              <a:gd name="connsiteY146" fmla="*/ 3471165 h 4971224"/>
              <a:gd name="connsiteX147" fmla="*/ 2814899 w 9117690"/>
              <a:gd name="connsiteY147" fmla="*/ 3549969 h 4971224"/>
              <a:gd name="connsiteX148" fmla="*/ 2812443 w 9117690"/>
              <a:gd name="connsiteY148" fmla="*/ 3562129 h 4971224"/>
              <a:gd name="connsiteX149" fmla="*/ 2812443 w 9117690"/>
              <a:gd name="connsiteY149" fmla="*/ 4069851 h 4971224"/>
              <a:gd name="connsiteX150" fmla="*/ 2683416 w 9117690"/>
              <a:gd name="connsiteY150" fmla="*/ 4198878 h 4971224"/>
              <a:gd name="connsiteX151" fmla="*/ 2683417 w 9117690"/>
              <a:gd name="connsiteY151" fmla="*/ 4198877 h 4971224"/>
              <a:gd name="connsiteX152" fmla="*/ 2554391 w 9117690"/>
              <a:gd name="connsiteY152" fmla="*/ 4069850 h 4971224"/>
              <a:gd name="connsiteX153" fmla="*/ 2554391 w 9117690"/>
              <a:gd name="connsiteY153" fmla="*/ 1751439 h 4971224"/>
              <a:gd name="connsiteX154" fmla="*/ 2554390 w 9117690"/>
              <a:gd name="connsiteY154" fmla="*/ 1751439 h 4971224"/>
              <a:gd name="connsiteX155" fmla="*/ 2554389 w 9117690"/>
              <a:gd name="connsiteY155" fmla="*/ 4044721 h 4971224"/>
              <a:gd name="connsiteX156" fmla="*/ 2544250 w 9117690"/>
              <a:gd name="connsiteY156" fmla="*/ 3994503 h 4971224"/>
              <a:gd name="connsiteX157" fmla="*/ 2425363 w 9117690"/>
              <a:gd name="connsiteY157" fmla="*/ 3915699 h 4971224"/>
              <a:gd name="connsiteX158" fmla="*/ 2296336 w 9117690"/>
              <a:gd name="connsiteY158" fmla="*/ 4044726 h 4971224"/>
              <a:gd name="connsiteX159" fmla="*/ 2296336 w 9117690"/>
              <a:gd name="connsiteY159" fmla="*/ 4842197 h 4971224"/>
              <a:gd name="connsiteX160" fmla="*/ 2167309 w 9117690"/>
              <a:gd name="connsiteY160" fmla="*/ 4971224 h 4971224"/>
              <a:gd name="connsiteX161" fmla="*/ 2167310 w 9117690"/>
              <a:gd name="connsiteY161" fmla="*/ 4971223 h 4971224"/>
              <a:gd name="connsiteX162" fmla="*/ 2038282 w 9117690"/>
              <a:gd name="connsiteY162" fmla="*/ 4842196 h 4971224"/>
              <a:gd name="connsiteX163" fmla="*/ 2038282 w 9117690"/>
              <a:gd name="connsiteY163" fmla="*/ 1751439 h 4971224"/>
              <a:gd name="connsiteX164" fmla="*/ 2038281 w 9117690"/>
              <a:gd name="connsiteY164" fmla="*/ 3795012 h 4971224"/>
              <a:gd name="connsiteX165" fmla="*/ 2028143 w 9117690"/>
              <a:gd name="connsiteY165" fmla="*/ 3744793 h 4971224"/>
              <a:gd name="connsiteX166" fmla="*/ 1909255 w 9117690"/>
              <a:gd name="connsiteY166" fmla="*/ 3665989 h 4971224"/>
              <a:gd name="connsiteX167" fmla="*/ 1790368 w 9117690"/>
              <a:gd name="connsiteY167" fmla="*/ 3744793 h 4971224"/>
              <a:gd name="connsiteX168" fmla="*/ 1780604 w 9117690"/>
              <a:gd name="connsiteY168" fmla="*/ 3793153 h 4971224"/>
              <a:gd name="connsiteX169" fmla="*/ 1780604 w 9117690"/>
              <a:gd name="connsiteY169" fmla="*/ 4123955 h 4971224"/>
              <a:gd name="connsiteX170" fmla="*/ 1651577 w 9117690"/>
              <a:gd name="connsiteY170" fmla="*/ 4252982 h 4971224"/>
              <a:gd name="connsiteX171" fmla="*/ 1651578 w 9117690"/>
              <a:gd name="connsiteY171" fmla="*/ 4252981 h 4971224"/>
              <a:gd name="connsiteX172" fmla="*/ 1522552 w 9117690"/>
              <a:gd name="connsiteY172" fmla="*/ 4123954 h 4971224"/>
              <a:gd name="connsiteX173" fmla="*/ 1522552 w 9117690"/>
              <a:gd name="connsiteY173" fmla="*/ 3951064 h 4971224"/>
              <a:gd name="connsiteX174" fmla="*/ 1521839 w 9117690"/>
              <a:gd name="connsiteY174" fmla="*/ 3947533 h 4971224"/>
              <a:gd name="connsiteX175" fmla="*/ 1402953 w 9117690"/>
              <a:gd name="connsiteY175" fmla="*/ 3868729 h 4971224"/>
              <a:gd name="connsiteX176" fmla="*/ 1284065 w 9117690"/>
              <a:gd name="connsiteY176" fmla="*/ 3947533 h 4971224"/>
              <a:gd name="connsiteX177" fmla="*/ 1283351 w 9117690"/>
              <a:gd name="connsiteY177" fmla="*/ 3951066 h 4971224"/>
              <a:gd name="connsiteX178" fmla="*/ 1283351 w 9117690"/>
              <a:gd name="connsiteY178" fmla="*/ 4211763 h 4971224"/>
              <a:gd name="connsiteX179" fmla="*/ 1154325 w 9117690"/>
              <a:gd name="connsiteY179" fmla="*/ 4340790 h 4971224"/>
              <a:gd name="connsiteX180" fmla="*/ 1154325 w 9117690"/>
              <a:gd name="connsiteY180" fmla="*/ 4340789 h 4971224"/>
              <a:gd name="connsiteX181" fmla="*/ 1025297 w 9117690"/>
              <a:gd name="connsiteY181" fmla="*/ 4211762 h 4971224"/>
              <a:gd name="connsiteX182" fmla="*/ 1025296 w 9117690"/>
              <a:gd name="connsiteY182" fmla="*/ 4228285 h 4971224"/>
              <a:gd name="connsiteX183" fmla="*/ 1015158 w 9117690"/>
              <a:gd name="connsiteY183" fmla="*/ 4178066 h 4971224"/>
              <a:gd name="connsiteX184" fmla="*/ 896270 w 9117690"/>
              <a:gd name="connsiteY184" fmla="*/ 4099262 h 4971224"/>
              <a:gd name="connsiteX185" fmla="*/ 777383 w 9117690"/>
              <a:gd name="connsiteY185" fmla="*/ 4178066 h 4971224"/>
              <a:gd name="connsiteX186" fmla="*/ 767619 w 9117690"/>
              <a:gd name="connsiteY186" fmla="*/ 4226427 h 4971224"/>
              <a:gd name="connsiteX187" fmla="*/ 767619 w 9117690"/>
              <a:gd name="connsiteY187" fmla="*/ 4311766 h 4971224"/>
              <a:gd name="connsiteX188" fmla="*/ 638592 w 9117690"/>
              <a:gd name="connsiteY188" fmla="*/ 4440793 h 4971224"/>
              <a:gd name="connsiteX189" fmla="*/ 638593 w 9117690"/>
              <a:gd name="connsiteY189" fmla="*/ 4440792 h 4971224"/>
              <a:gd name="connsiteX190" fmla="*/ 509566 w 9117690"/>
              <a:gd name="connsiteY190" fmla="*/ 4311765 h 4971224"/>
              <a:gd name="connsiteX191" fmla="*/ 509565 w 9117690"/>
              <a:gd name="connsiteY191" fmla="*/ 3717745 h 4971224"/>
              <a:gd name="connsiteX192" fmla="*/ 499427 w 9117690"/>
              <a:gd name="connsiteY192" fmla="*/ 3667526 h 4971224"/>
              <a:gd name="connsiteX193" fmla="*/ 380539 w 9117690"/>
              <a:gd name="connsiteY193" fmla="*/ 3588722 h 4971224"/>
              <a:gd name="connsiteX194" fmla="*/ 261652 w 9117690"/>
              <a:gd name="connsiteY194" fmla="*/ 3667526 h 4971224"/>
              <a:gd name="connsiteX195" fmla="*/ 258054 w 9117690"/>
              <a:gd name="connsiteY195" fmla="*/ 3685345 h 4971224"/>
              <a:gd name="connsiteX196" fmla="*/ 258054 w 9117690"/>
              <a:gd name="connsiteY196" fmla="*/ 3774263 h 4971224"/>
              <a:gd name="connsiteX197" fmla="*/ 129027 w 9117690"/>
              <a:gd name="connsiteY197" fmla="*/ 3903290 h 4971224"/>
              <a:gd name="connsiteX198" fmla="*/ 129028 w 9117690"/>
              <a:gd name="connsiteY198" fmla="*/ 3903289 h 4971224"/>
              <a:gd name="connsiteX199" fmla="*/ 1 w 9117690"/>
              <a:gd name="connsiteY199" fmla="*/ 3774262 h 4971224"/>
              <a:gd name="connsiteX200" fmla="*/ 1 w 9117690"/>
              <a:gd name="connsiteY200" fmla="*/ 1751439 h 4971224"/>
              <a:gd name="connsiteX201" fmla="*/ 0 w 9117690"/>
              <a:gd name="connsiteY201" fmla="*/ 1751439 h 4971224"/>
              <a:gd name="connsiteX202" fmla="*/ 0 w 9117690"/>
              <a:gd name="connsiteY202" fmla="*/ 0 h 4971224"/>
              <a:gd name="connsiteX0" fmla="*/ 3416214 w 9117690"/>
              <a:gd name="connsiteY0" fmla="*/ 3589692 h 4971224"/>
              <a:gd name="connsiteX1" fmla="*/ 3418663 w 9117690"/>
              <a:gd name="connsiteY1" fmla="*/ 3590526 h 4971224"/>
              <a:gd name="connsiteX2" fmla="*/ 3419057 w 9117690"/>
              <a:gd name="connsiteY2" fmla="*/ 3590560 h 4971224"/>
              <a:gd name="connsiteX3" fmla="*/ 3416214 w 9117690"/>
              <a:gd name="connsiteY3" fmla="*/ 3589692 h 4971224"/>
              <a:gd name="connsiteX4" fmla="*/ 0 w 9117690"/>
              <a:gd name="connsiteY4" fmla="*/ 0 h 4971224"/>
              <a:gd name="connsiteX5" fmla="*/ 9117690 w 9117690"/>
              <a:gd name="connsiteY5" fmla="*/ 0 h 4971224"/>
              <a:gd name="connsiteX6" fmla="*/ 9117689 w 9117690"/>
              <a:gd name="connsiteY6" fmla="*/ 2104736 h 4971224"/>
              <a:gd name="connsiteX7" fmla="*/ 9038886 w 9117690"/>
              <a:gd name="connsiteY7" fmla="*/ 2223622 h 4971224"/>
              <a:gd name="connsiteX8" fmla="*/ 8990816 w 9117690"/>
              <a:gd name="connsiteY8" fmla="*/ 2233326 h 4971224"/>
              <a:gd name="connsiteX9" fmla="*/ 8990816 w 9117690"/>
              <a:gd name="connsiteY9" fmla="*/ 2234064 h 4971224"/>
              <a:gd name="connsiteX10" fmla="*/ 8967336 w 9117690"/>
              <a:gd name="connsiteY10" fmla="*/ 2236431 h 4971224"/>
              <a:gd name="connsiteX11" fmla="*/ 8890272 w 9117690"/>
              <a:gd name="connsiteY11" fmla="*/ 2282875 h 4971224"/>
              <a:gd name="connsiteX12" fmla="*/ 8869107 w 9117690"/>
              <a:gd name="connsiteY12" fmla="*/ 2319766 h 4971224"/>
              <a:gd name="connsiteX13" fmla="*/ 8869107 w 9117690"/>
              <a:gd name="connsiteY13" fmla="*/ 2383080 h 4971224"/>
              <a:gd name="connsiteX14" fmla="*/ 8790304 w 9117690"/>
              <a:gd name="connsiteY14" fmla="*/ 2501968 h 4971224"/>
              <a:gd name="connsiteX15" fmla="*/ 8742234 w 9117690"/>
              <a:gd name="connsiteY15" fmla="*/ 2511672 h 4971224"/>
              <a:gd name="connsiteX16" fmla="*/ 8742234 w 9117690"/>
              <a:gd name="connsiteY16" fmla="*/ 2512410 h 4971224"/>
              <a:gd name="connsiteX17" fmla="*/ 8718754 w 9117690"/>
              <a:gd name="connsiteY17" fmla="*/ 2514777 h 4971224"/>
              <a:gd name="connsiteX18" fmla="*/ 8619025 w 9117690"/>
              <a:gd name="connsiteY18" fmla="*/ 2600726 h 4971224"/>
              <a:gd name="connsiteX19" fmla="*/ 8619005 w 9117690"/>
              <a:gd name="connsiteY19" fmla="*/ 2600839 h 4971224"/>
              <a:gd name="connsiteX20" fmla="*/ 8619005 w 9117690"/>
              <a:gd name="connsiteY20" fmla="*/ 3160632 h 4971224"/>
              <a:gd name="connsiteX21" fmla="*/ 8540202 w 9117690"/>
              <a:gd name="connsiteY21" fmla="*/ 3279520 h 4971224"/>
              <a:gd name="connsiteX22" fmla="*/ 8492132 w 9117690"/>
              <a:gd name="connsiteY22" fmla="*/ 3289224 h 4971224"/>
              <a:gd name="connsiteX23" fmla="*/ 8492132 w 9117690"/>
              <a:gd name="connsiteY23" fmla="*/ 3289962 h 4971224"/>
              <a:gd name="connsiteX24" fmla="*/ 8468652 w 9117690"/>
              <a:gd name="connsiteY24" fmla="*/ 3292329 h 4971224"/>
              <a:gd name="connsiteX25" fmla="*/ 8368923 w 9117690"/>
              <a:gd name="connsiteY25" fmla="*/ 3378278 h 4971224"/>
              <a:gd name="connsiteX26" fmla="*/ 8368672 w 9117690"/>
              <a:gd name="connsiteY26" fmla="*/ 3379701 h 4971224"/>
              <a:gd name="connsiteX27" fmla="*/ 8368672 w 9117690"/>
              <a:gd name="connsiteY27" fmla="*/ 3648026 h 4971224"/>
              <a:gd name="connsiteX28" fmla="*/ 8239645 w 9117690"/>
              <a:gd name="connsiteY28" fmla="*/ 3777053 h 4971224"/>
              <a:gd name="connsiteX29" fmla="*/ 8239646 w 9117690"/>
              <a:gd name="connsiteY29" fmla="*/ 3777052 h 4971224"/>
              <a:gd name="connsiteX30" fmla="*/ 8110619 w 9117690"/>
              <a:gd name="connsiteY30" fmla="*/ 3648025 h 4971224"/>
              <a:gd name="connsiteX31" fmla="*/ 8110619 w 9117690"/>
              <a:gd name="connsiteY31" fmla="*/ 3368005 h 4971224"/>
              <a:gd name="connsiteX32" fmla="*/ 8108616 w 9117690"/>
              <a:gd name="connsiteY32" fmla="*/ 3356655 h 4971224"/>
              <a:gd name="connsiteX33" fmla="*/ 8008887 w 9117690"/>
              <a:gd name="connsiteY33" fmla="*/ 3270706 h 4971224"/>
              <a:gd name="connsiteX34" fmla="*/ 7985407 w 9117690"/>
              <a:gd name="connsiteY34" fmla="*/ 3268339 h 4971224"/>
              <a:gd name="connsiteX35" fmla="*/ 7985407 w 9117690"/>
              <a:gd name="connsiteY35" fmla="*/ 3267601 h 4971224"/>
              <a:gd name="connsiteX36" fmla="*/ 7937337 w 9117690"/>
              <a:gd name="connsiteY36" fmla="*/ 3257897 h 4971224"/>
              <a:gd name="connsiteX37" fmla="*/ 7858534 w 9117690"/>
              <a:gd name="connsiteY37" fmla="*/ 3139009 h 4971224"/>
              <a:gd name="connsiteX38" fmla="*/ 7858534 w 9117690"/>
              <a:gd name="connsiteY38" fmla="*/ 3048879 h 4971224"/>
              <a:gd name="connsiteX39" fmla="*/ 7850145 w 9117690"/>
              <a:gd name="connsiteY39" fmla="*/ 3007329 h 4971224"/>
              <a:gd name="connsiteX40" fmla="*/ 7731258 w 9117690"/>
              <a:gd name="connsiteY40" fmla="*/ 2928525 h 4971224"/>
              <a:gd name="connsiteX41" fmla="*/ 7612370 w 9117690"/>
              <a:gd name="connsiteY41" fmla="*/ 3007329 h 4971224"/>
              <a:gd name="connsiteX42" fmla="*/ 7610181 w 9117690"/>
              <a:gd name="connsiteY42" fmla="*/ 3018174 h 4971224"/>
              <a:gd name="connsiteX43" fmla="*/ 7610181 w 9117690"/>
              <a:gd name="connsiteY43" fmla="*/ 3259043 h 4971224"/>
              <a:gd name="connsiteX44" fmla="*/ 7531378 w 9117690"/>
              <a:gd name="connsiteY44" fmla="*/ 3377931 h 4971224"/>
              <a:gd name="connsiteX45" fmla="*/ 7483308 w 9117690"/>
              <a:gd name="connsiteY45" fmla="*/ 3387635 h 4971224"/>
              <a:gd name="connsiteX46" fmla="*/ 7483308 w 9117690"/>
              <a:gd name="connsiteY46" fmla="*/ 3388373 h 4971224"/>
              <a:gd name="connsiteX47" fmla="*/ 7459828 w 9117690"/>
              <a:gd name="connsiteY47" fmla="*/ 3390740 h 4971224"/>
              <a:gd name="connsiteX48" fmla="*/ 7360099 w 9117690"/>
              <a:gd name="connsiteY48" fmla="*/ 3476689 h 4971224"/>
              <a:gd name="connsiteX49" fmla="*/ 7359847 w 9117690"/>
              <a:gd name="connsiteY49" fmla="*/ 3478118 h 4971224"/>
              <a:gd name="connsiteX50" fmla="*/ 7359847 w 9117690"/>
              <a:gd name="connsiteY50" fmla="*/ 3582759 h 4971224"/>
              <a:gd name="connsiteX51" fmla="*/ 7230820 w 9117690"/>
              <a:gd name="connsiteY51" fmla="*/ 3711786 h 4971224"/>
              <a:gd name="connsiteX52" fmla="*/ 7230821 w 9117690"/>
              <a:gd name="connsiteY52" fmla="*/ 3711785 h 4971224"/>
              <a:gd name="connsiteX53" fmla="*/ 7101794 w 9117690"/>
              <a:gd name="connsiteY53" fmla="*/ 3582758 h 4971224"/>
              <a:gd name="connsiteX54" fmla="*/ 7101794 w 9117690"/>
              <a:gd name="connsiteY54" fmla="*/ 1751439 h 4971224"/>
              <a:gd name="connsiteX55" fmla="*/ 7101793 w 9117690"/>
              <a:gd name="connsiteY55" fmla="*/ 3599281 h 4971224"/>
              <a:gd name="connsiteX56" fmla="*/ 7091655 w 9117690"/>
              <a:gd name="connsiteY56" fmla="*/ 3549062 h 4971224"/>
              <a:gd name="connsiteX57" fmla="*/ 6972767 w 9117690"/>
              <a:gd name="connsiteY57" fmla="*/ 3470258 h 4971224"/>
              <a:gd name="connsiteX58" fmla="*/ 6853880 w 9117690"/>
              <a:gd name="connsiteY58" fmla="*/ 3549062 h 4971224"/>
              <a:gd name="connsiteX59" fmla="*/ 6844116 w 9117690"/>
              <a:gd name="connsiteY59" fmla="*/ 3597422 h 4971224"/>
              <a:gd name="connsiteX60" fmla="*/ 6844116 w 9117690"/>
              <a:gd name="connsiteY60" fmla="*/ 4183824 h 4971224"/>
              <a:gd name="connsiteX61" fmla="*/ 6715089 w 9117690"/>
              <a:gd name="connsiteY61" fmla="*/ 4312851 h 4971224"/>
              <a:gd name="connsiteX62" fmla="*/ 6715090 w 9117690"/>
              <a:gd name="connsiteY62" fmla="*/ 4312850 h 4971224"/>
              <a:gd name="connsiteX63" fmla="*/ 6586063 w 9117690"/>
              <a:gd name="connsiteY63" fmla="*/ 4183823 h 4971224"/>
              <a:gd name="connsiteX64" fmla="*/ 6586063 w 9117690"/>
              <a:gd name="connsiteY64" fmla="*/ 1751439 h 4971224"/>
              <a:gd name="connsiteX65" fmla="*/ 6586062 w 9117690"/>
              <a:gd name="connsiteY65" fmla="*/ 3286861 h 4971224"/>
              <a:gd name="connsiteX66" fmla="*/ 6575924 w 9117690"/>
              <a:gd name="connsiteY66" fmla="*/ 3236642 h 4971224"/>
              <a:gd name="connsiteX67" fmla="*/ 6457036 w 9117690"/>
              <a:gd name="connsiteY67" fmla="*/ 3157838 h 4971224"/>
              <a:gd name="connsiteX68" fmla="*/ 6338149 w 9117690"/>
              <a:gd name="connsiteY68" fmla="*/ 3236642 h 4971224"/>
              <a:gd name="connsiteX69" fmla="*/ 6334551 w 9117690"/>
              <a:gd name="connsiteY69" fmla="*/ 3254461 h 4971224"/>
              <a:gd name="connsiteX70" fmla="*/ 6334551 w 9117690"/>
              <a:gd name="connsiteY70" fmla="*/ 3563407 h 4971224"/>
              <a:gd name="connsiteX71" fmla="*/ 6205524 w 9117690"/>
              <a:gd name="connsiteY71" fmla="*/ 3692434 h 4971224"/>
              <a:gd name="connsiteX72" fmla="*/ 6205525 w 9117690"/>
              <a:gd name="connsiteY72" fmla="*/ 3692433 h 4971224"/>
              <a:gd name="connsiteX73" fmla="*/ 6076498 w 9117690"/>
              <a:gd name="connsiteY73" fmla="*/ 3563406 h 4971224"/>
              <a:gd name="connsiteX74" fmla="*/ 6076498 w 9117690"/>
              <a:gd name="connsiteY74" fmla="*/ 3516668 h 4971224"/>
              <a:gd name="connsiteX75" fmla="*/ 6057828 w 9117690"/>
              <a:gd name="connsiteY75" fmla="*/ 3484126 h 4971224"/>
              <a:gd name="connsiteX76" fmla="*/ 5980764 w 9117690"/>
              <a:gd name="connsiteY76" fmla="*/ 3437682 h 4971224"/>
              <a:gd name="connsiteX77" fmla="*/ 5957284 w 9117690"/>
              <a:gd name="connsiteY77" fmla="*/ 3435315 h 4971224"/>
              <a:gd name="connsiteX78" fmla="*/ 5957284 w 9117690"/>
              <a:gd name="connsiteY78" fmla="*/ 3434577 h 4971224"/>
              <a:gd name="connsiteX79" fmla="*/ 5909214 w 9117690"/>
              <a:gd name="connsiteY79" fmla="*/ 3424873 h 4971224"/>
              <a:gd name="connsiteX80" fmla="*/ 5830411 w 9117690"/>
              <a:gd name="connsiteY80" fmla="*/ 3305985 h 4971224"/>
              <a:gd name="connsiteX81" fmla="*/ 5830411 w 9117690"/>
              <a:gd name="connsiteY81" fmla="*/ 3192001 h 4971224"/>
              <a:gd name="connsiteX82" fmla="*/ 5822022 w 9117690"/>
              <a:gd name="connsiteY82" fmla="*/ 3150451 h 4971224"/>
              <a:gd name="connsiteX83" fmla="*/ 5703135 w 9117690"/>
              <a:gd name="connsiteY83" fmla="*/ 3071647 h 4971224"/>
              <a:gd name="connsiteX84" fmla="*/ 5584247 w 9117690"/>
              <a:gd name="connsiteY84" fmla="*/ 3150451 h 4971224"/>
              <a:gd name="connsiteX85" fmla="*/ 5582058 w 9117690"/>
              <a:gd name="connsiteY85" fmla="*/ 3161295 h 4971224"/>
              <a:gd name="connsiteX86" fmla="*/ 5582058 w 9117690"/>
              <a:gd name="connsiteY86" fmla="*/ 3314699 h 4971224"/>
              <a:gd name="connsiteX87" fmla="*/ 5503255 w 9117690"/>
              <a:gd name="connsiteY87" fmla="*/ 3433587 h 4971224"/>
              <a:gd name="connsiteX88" fmla="*/ 5455185 w 9117690"/>
              <a:gd name="connsiteY88" fmla="*/ 3443291 h 4971224"/>
              <a:gd name="connsiteX89" fmla="*/ 5455185 w 9117690"/>
              <a:gd name="connsiteY89" fmla="*/ 3444029 h 4971224"/>
              <a:gd name="connsiteX90" fmla="*/ 5431705 w 9117690"/>
              <a:gd name="connsiteY90" fmla="*/ 3446396 h 4971224"/>
              <a:gd name="connsiteX91" fmla="*/ 5331976 w 9117690"/>
              <a:gd name="connsiteY91" fmla="*/ 3532345 h 4971224"/>
              <a:gd name="connsiteX92" fmla="*/ 5329772 w 9117690"/>
              <a:gd name="connsiteY92" fmla="*/ 3544835 h 4971224"/>
              <a:gd name="connsiteX93" fmla="*/ 5329772 w 9117690"/>
              <a:gd name="connsiteY93" fmla="*/ 3678743 h 4971224"/>
              <a:gd name="connsiteX94" fmla="*/ 5200745 w 9117690"/>
              <a:gd name="connsiteY94" fmla="*/ 3807770 h 4971224"/>
              <a:gd name="connsiteX95" fmla="*/ 5200746 w 9117690"/>
              <a:gd name="connsiteY95" fmla="*/ 3807769 h 4971224"/>
              <a:gd name="connsiteX96" fmla="*/ 5071719 w 9117690"/>
              <a:gd name="connsiteY96" fmla="*/ 3678742 h 4971224"/>
              <a:gd name="connsiteX97" fmla="*/ 5071719 w 9117690"/>
              <a:gd name="connsiteY97" fmla="*/ 3313488 h 4971224"/>
              <a:gd name="connsiteX98" fmla="*/ 5069515 w 9117690"/>
              <a:gd name="connsiteY98" fmla="*/ 3300998 h 4971224"/>
              <a:gd name="connsiteX99" fmla="*/ 4969786 w 9117690"/>
              <a:gd name="connsiteY99" fmla="*/ 3215049 h 4971224"/>
              <a:gd name="connsiteX100" fmla="*/ 4946306 w 9117690"/>
              <a:gd name="connsiteY100" fmla="*/ 3212682 h 4971224"/>
              <a:gd name="connsiteX101" fmla="*/ 4946306 w 9117690"/>
              <a:gd name="connsiteY101" fmla="*/ 3211944 h 4971224"/>
              <a:gd name="connsiteX102" fmla="*/ 4898236 w 9117690"/>
              <a:gd name="connsiteY102" fmla="*/ 3202240 h 4971224"/>
              <a:gd name="connsiteX103" fmla="*/ 4819433 w 9117690"/>
              <a:gd name="connsiteY103" fmla="*/ 3083352 h 4971224"/>
              <a:gd name="connsiteX104" fmla="*/ 4819433 w 9117690"/>
              <a:gd name="connsiteY104" fmla="*/ 2706976 h 4971224"/>
              <a:gd name="connsiteX105" fmla="*/ 4811044 w 9117690"/>
              <a:gd name="connsiteY105" fmla="*/ 2665427 h 4971224"/>
              <a:gd name="connsiteX106" fmla="*/ 4692157 w 9117690"/>
              <a:gd name="connsiteY106" fmla="*/ 2586623 h 4971224"/>
              <a:gd name="connsiteX107" fmla="*/ 4563130 w 9117690"/>
              <a:gd name="connsiteY107" fmla="*/ 2715650 h 4971224"/>
              <a:gd name="connsiteX108" fmla="*/ 4563130 w 9117690"/>
              <a:gd name="connsiteY108" fmla="*/ 1751439 h 4971224"/>
              <a:gd name="connsiteX109" fmla="*/ 4563015 w 9117690"/>
              <a:gd name="connsiteY109" fmla="*/ 1751439 h 4971224"/>
              <a:gd name="connsiteX110" fmla="*/ 4563014 w 9117690"/>
              <a:gd name="connsiteY110" fmla="*/ 3019403 h 4971224"/>
              <a:gd name="connsiteX111" fmla="*/ 4484211 w 9117690"/>
              <a:gd name="connsiteY111" fmla="*/ 3138291 h 4971224"/>
              <a:gd name="connsiteX112" fmla="*/ 4436141 w 9117690"/>
              <a:gd name="connsiteY112" fmla="*/ 3147995 h 4971224"/>
              <a:gd name="connsiteX113" fmla="*/ 4436141 w 9117690"/>
              <a:gd name="connsiteY113" fmla="*/ 3148733 h 4971224"/>
              <a:gd name="connsiteX114" fmla="*/ 4412661 w 9117690"/>
              <a:gd name="connsiteY114" fmla="*/ 3151100 h 4971224"/>
              <a:gd name="connsiteX115" fmla="*/ 4335596 w 9117690"/>
              <a:gd name="connsiteY115" fmla="*/ 3197544 h 4971224"/>
              <a:gd name="connsiteX116" fmla="*/ 4314689 w 9117690"/>
              <a:gd name="connsiteY116" fmla="*/ 3233987 h 4971224"/>
              <a:gd name="connsiteX117" fmla="*/ 4314689 w 9117690"/>
              <a:gd name="connsiteY117" fmla="*/ 3369599 h 4971224"/>
              <a:gd name="connsiteX118" fmla="*/ 4235886 w 9117690"/>
              <a:gd name="connsiteY118" fmla="*/ 3488487 h 4971224"/>
              <a:gd name="connsiteX119" fmla="*/ 4187818 w 9117690"/>
              <a:gd name="connsiteY119" fmla="*/ 3498191 h 4971224"/>
              <a:gd name="connsiteX120" fmla="*/ 4187818 w 9117690"/>
              <a:gd name="connsiteY120" fmla="*/ 3498929 h 4971224"/>
              <a:gd name="connsiteX121" fmla="*/ 4164338 w 9117690"/>
              <a:gd name="connsiteY121" fmla="*/ 3501296 h 4971224"/>
              <a:gd name="connsiteX122" fmla="*/ 4087274 w 9117690"/>
              <a:gd name="connsiteY122" fmla="*/ 3547740 h 4971224"/>
              <a:gd name="connsiteX123" fmla="*/ 4066135 w 9117690"/>
              <a:gd name="connsiteY123" fmla="*/ 3584586 h 4971224"/>
              <a:gd name="connsiteX124" fmla="*/ 4066135 w 9117690"/>
              <a:gd name="connsiteY124" fmla="*/ 3742355 h 4971224"/>
              <a:gd name="connsiteX125" fmla="*/ 3937109 w 9117690"/>
              <a:gd name="connsiteY125" fmla="*/ 3871382 h 4971224"/>
              <a:gd name="connsiteX126" fmla="*/ 3937109 w 9117690"/>
              <a:gd name="connsiteY126" fmla="*/ 3871381 h 4971224"/>
              <a:gd name="connsiteX127" fmla="*/ 3808082 w 9117690"/>
              <a:gd name="connsiteY127" fmla="*/ 3742354 h 4971224"/>
              <a:gd name="connsiteX128" fmla="*/ 3808082 w 9117690"/>
              <a:gd name="connsiteY128" fmla="*/ 3249609 h 4971224"/>
              <a:gd name="connsiteX129" fmla="*/ 3799694 w 9117690"/>
              <a:gd name="connsiteY129" fmla="*/ 3208059 h 4971224"/>
              <a:gd name="connsiteX130" fmla="*/ 3680807 w 9117690"/>
              <a:gd name="connsiteY130" fmla="*/ 3129255 h 4971224"/>
              <a:gd name="connsiteX131" fmla="*/ 3561920 w 9117690"/>
              <a:gd name="connsiteY131" fmla="*/ 3208059 h 4971224"/>
              <a:gd name="connsiteX132" fmla="*/ 3561433 w 9117690"/>
              <a:gd name="connsiteY132" fmla="*/ 3210469 h 4971224"/>
              <a:gd name="connsiteX133" fmla="*/ 3561433 w 9117690"/>
              <a:gd name="connsiteY133" fmla="*/ 3465610 h 4971224"/>
              <a:gd name="connsiteX134" fmla="*/ 3482629 w 9117690"/>
              <a:gd name="connsiteY134" fmla="*/ 3584498 h 4971224"/>
              <a:gd name="connsiteX135" fmla="*/ 3438829 w 9117690"/>
              <a:gd name="connsiteY135" fmla="*/ 3593340 h 4971224"/>
              <a:gd name="connsiteX136" fmla="*/ 3438829 w 9117690"/>
              <a:gd name="connsiteY136" fmla="*/ 3594706 h 4971224"/>
              <a:gd name="connsiteX137" fmla="*/ 3415349 w 9117690"/>
              <a:gd name="connsiteY137" fmla="*/ 3597073 h 4971224"/>
              <a:gd name="connsiteX138" fmla="*/ 3315620 w 9117690"/>
              <a:gd name="connsiteY138" fmla="*/ 3683022 h 4971224"/>
              <a:gd name="connsiteX139" fmla="*/ 3307419 w 9117690"/>
              <a:gd name="connsiteY139" fmla="*/ 3729493 h 4971224"/>
              <a:gd name="connsiteX140" fmla="*/ 3307419 w 9117690"/>
              <a:gd name="connsiteY140" fmla="*/ 4196662 h 4971224"/>
              <a:gd name="connsiteX141" fmla="*/ 3178392 w 9117690"/>
              <a:gd name="connsiteY141" fmla="*/ 4325689 h 4971224"/>
              <a:gd name="connsiteX142" fmla="*/ 3178393 w 9117690"/>
              <a:gd name="connsiteY142" fmla="*/ 4325690 h 4971224"/>
              <a:gd name="connsiteX143" fmla="*/ 3049366 w 9117690"/>
              <a:gd name="connsiteY143" fmla="*/ 4196663 h 4971224"/>
              <a:gd name="connsiteX144" fmla="*/ 3049366 w 9117690"/>
              <a:gd name="connsiteY144" fmla="*/ 3544518 h 4971224"/>
              <a:gd name="connsiteX145" fmla="*/ 3033349 w 9117690"/>
              <a:gd name="connsiteY145" fmla="*/ 3518119 h 4971224"/>
              <a:gd name="connsiteX146" fmla="*/ 2933786 w 9117690"/>
              <a:gd name="connsiteY146" fmla="*/ 3471165 h 4971224"/>
              <a:gd name="connsiteX147" fmla="*/ 2814899 w 9117690"/>
              <a:gd name="connsiteY147" fmla="*/ 3549969 h 4971224"/>
              <a:gd name="connsiteX148" fmla="*/ 2812443 w 9117690"/>
              <a:gd name="connsiteY148" fmla="*/ 3562129 h 4971224"/>
              <a:gd name="connsiteX149" fmla="*/ 2812443 w 9117690"/>
              <a:gd name="connsiteY149" fmla="*/ 4069851 h 4971224"/>
              <a:gd name="connsiteX150" fmla="*/ 2683416 w 9117690"/>
              <a:gd name="connsiteY150" fmla="*/ 4198878 h 4971224"/>
              <a:gd name="connsiteX151" fmla="*/ 2683417 w 9117690"/>
              <a:gd name="connsiteY151" fmla="*/ 4198877 h 4971224"/>
              <a:gd name="connsiteX152" fmla="*/ 2554391 w 9117690"/>
              <a:gd name="connsiteY152" fmla="*/ 4069850 h 4971224"/>
              <a:gd name="connsiteX153" fmla="*/ 2554391 w 9117690"/>
              <a:gd name="connsiteY153" fmla="*/ 1751439 h 4971224"/>
              <a:gd name="connsiteX154" fmla="*/ 2554390 w 9117690"/>
              <a:gd name="connsiteY154" fmla="*/ 1751439 h 4971224"/>
              <a:gd name="connsiteX155" fmla="*/ 2554389 w 9117690"/>
              <a:gd name="connsiteY155" fmla="*/ 4044721 h 4971224"/>
              <a:gd name="connsiteX156" fmla="*/ 2544250 w 9117690"/>
              <a:gd name="connsiteY156" fmla="*/ 3994503 h 4971224"/>
              <a:gd name="connsiteX157" fmla="*/ 2425363 w 9117690"/>
              <a:gd name="connsiteY157" fmla="*/ 3915699 h 4971224"/>
              <a:gd name="connsiteX158" fmla="*/ 2296336 w 9117690"/>
              <a:gd name="connsiteY158" fmla="*/ 4044726 h 4971224"/>
              <a:gd name="connsiteX159" fmla="*/ 2296336 w 9117690"/>
              <a:gd name="connsiteY159" fmla="*/ 4842197 h 4971224"/>
              <a:gd name="connsiteX160" fmla="*/ 2167309 w 9117690"/>
              <a:gd name="connsiteY160" fmla="*/ 4971224 h 4971224"/>
              <a:gd name="connsiteX161" fmla="*/ 2167310 w 9117690"/>
              <a:gd name="connsiteY161" fmla="*/ 4971223 h 4971224"/>
              <a:gd name="connsiteX162" fmla="*/ 2038282 w 9117690"/>
              <a:gd name="connsiteY162" fmla="*/ 4842196 h 4971224"/>
              <a:gd name="connsiteX163" fmla="*/ 2038281 w 9117690"/>
              <a:gd name="connsiteY163" fmla="*/ 3795012 h 4971224"/>
              <a:gd name="connsiteX164" fmla="*/ 2028143 w 9117690"/>
              <a:gd name="connsiteY164" fmla="*/ 3744793 h 4971224"/>
              <a:gd name="connsiteX165" fmla="*/ 1909255 w 9117690"/>
              <a:gd name="connsiteY165" fmla="*/ 3665989 h 4971224"/>
              <a:gd name="connsiteX166" fmla="*/ 1790368 w 9117690"/>
              <a:gd name="connsiteY166" fmla="*/ 3744793 h 4971224"/>
              <a:gd name="connsiteX167" fmla="*/ 1780604 w 9117690"/>
              <a:gd name="connsiteY167" fmla="*/ 3793153 h 4971224"/>
              <a:gd name="connsiteX168" fmla="*/ 1780604 w 9117690"/>
              <a:gd name="connsiteY168" fmla="*/ 4123955 h 4971224"/>
              <a:gd name="connsiteX169" fmla="*/ 1651577 w 9117690"/>
              <a:gd name="connsiteY169" fmla="*/ 4252982 h 4971224"/>
              <a:gd name="connsiteX170" fmla="*/ 1651578 w 9117690"/>
              <a:gd name="connsiteY170" fmla="*/ 4252981 h 4971224"/>
              <a:gd name="connsiteX171" fmla="*/ 1522552 w 9117690"/>
              <a:gd name="connsiteY171" fmla="*/ 4123954 h 4971224"/>
              <a:gd name="connsiteX172" fmla="*/ 1522552 w 9117690"/>
              <a:gd name="connsiteY172" fmla="*/ 3951064 h 4971224"/>
              <a:gd name="connsiteX173" fmla="*/ 1521839 w 9117690"/>
              <a:gd name="connsiteY173" fmla="*/ 3947533 h 4971224"/>
              <a:gd name="connsiteX174" fmla="*/ 1402953 w 9117690"/>
              <a:gd name="connsiteY174" fmla="*/ 3868729 h 4971224"/>
              <a:gd name="connsiteX175" fmla="*/ 1284065 w 9117690"/>
              <a:gd name="connsiteY175" fmla="*/ 3947533 h 4971224"/>
              <a:gd name="connsiteX176" fmla="*/ 1283351 w 9117690"/>
              <a:gd name="connsiteY176" fmla="*/ 3951066 h 4971224"/>
              <a:gd name="connsiteX177" fmla="*/ 1283351 w 9117690"/>
              <a:gd name="connsiteY177" fmla="*/ 4211763 h 4971224"/>
              <a:gd name="connsiteX178" fmla="*/ 1154325 w 9117690"/>
              <a:gd name="connsiteY178" fmla="*/ 4340790 h 4971224"/>
              <a:gd name="connsiteX179" fmla="*/ 1154325 w 9117690"/>
              <a:gd name="connsiteY179" fmla="*/ 4340789 h 4971224"/>
              <a:gd name="connsiteX180" fmla="*/ 1025297 w 9117690"/>
              <a:gd name="connsiteY180" fmla="*/ 4211762 h 4971224"/>
              <a:gd name="connsiteX181" fmla="*/ 1025296 w 9117690"/>
              <a:gd name="connsiteY181" fmla="*/ 4228285 h 4971224"/>
              <a:gd name="connsiteX182" fmla="*/ 1015158 w 9117690"/>
              <a:gd name="connsiteY182" fmla="*/ 4178066 h 4971224"/>
              <a:gd name="connsiteX183" fmla="*/ 896270 w 9117690"/>
              <a:gd name="connsiteY183" fmla="*/ 4099262 h 4971224"/>
              <a:gd name="connsiteX184" fmla="*/ 777383 w 9117690"/>
              <a:gd name="connsiteY184" fmla="*/ 4178066 h 4971224"/>
              <a:gd name="connsiteX185" fmla="*/ 767619 w 9117690"/>
              <a:gd name="connsiteY185" fmla="*/ 4226427 h 4971224"/>
              <a:gd name="connsiteX186" fmla="*/ 767619 w 9117690"/>
              <a:gd name="connsiteY186" fmla="*/ 4311766 h 4971224"/>
              <a:gd name="connsiteX187" fmla="*/ 638592 w 9117690"/>
              <a:gd name="connsiteY187" fmla="*/ 4440793 h 4971224"/>
              <a:gd name="connsiteX188" fmla="*/ 638593 w 9117690"/>
              <a:gd name="connsiteY188" fmla="*/ 4440792 h 4971224"/>
              <a:gd name="connsiteX189" fmla="*/ 509566 w 9117690"/>
              <a:gd name="connsiteY189" fmla="*/ 4311765 h 4971224"/>
              <a:gd name="connsiteX190" fmla="*/ 509565 w 9117690"/>
              <a:gd name="connsiteY190" fmla="*/ 3717745 h 4971224"/>
              <a:gd name="connsiteX191" fmla="*/ 499427 w 9117690"/>
              <a:gd name="connsiteY191" fmla="*/ 3667526 h 4971224"/>
              <a:gd name="connsiteX192" fmla="*/ 380539 w 9117690"/>
              <a:gd name="connsiteY192" fmla="*/ 3588722 h 4971224"/>
              <a:gd name="connsiteX193" fmla="*/ 261652 w 9117690"/>
              <a:gd name="connsiteY193" fmla="*/ 3667526 h 4971224"/>
              <a:gd name="connsiteX194" fmla="*/ 258054 w 9117690"/>
              <a:gd name="connsiteY194" fmla="*/ 3685345 h 4971224"/>
              <a:gd name="connsiteX195" fmla="*/ 258054 w 9117690"/>
              <a:gd name="connsiteY195" fmla="*/ 3774263 h 4971224"/>
              <a:gd name="connsiteX196" fmla="*/ 129027 w 9117690"/>
              <a:gd name="connsiteY196" fmla="*/ 3903290 h 4971224"/>
              <a:gd name="connsiteX197" fmla="*/ 129028 w 9117690"/>
              <a:gd name="connsiteY197" fmla="*/ 3903289 h 4971224"/>
              <a:gd name="connsiteX198" fmla="*/ 1 w 9117690"/>
              <a:gd name="connsiteY198" fmla="*/ 3774262 h 4971224"/>
              <a:gd name="connsiteX199" fmla="*/ 1 w 9117690"/>
              <a:gd name="connsiteY199" fmla="*/ 1751439 h 4971224"/>
              <a:gd name="connsiteX200" fmla="*/ 0 w 9117690"/>
              <a:gd name="connsiteY200" fmla="*/ 1751439 h 4971224"/>
              <a:gd name="connsiteX201" fmla="*/ 0 w 9117690"/>
              <a:gd name="connsiteY201" fmla="*/ 0 h 4971224"/>
              <a:gd name="connsiteX0" fmla="*/ 3416214 w 9117690"/>
              <a:gd name="connsiteY0" fmla="*/ 3589692 h 4971224"/>
              <a:gd name="connsiteX1" fmla="*/ 3418663 w 9117690"/>
              <a:gd name="connsiteY1" fmla="*/ 3590526 h 4971224"/>
              <a:gd name="connsiteX2" fmla="*/ 3419057 w 9117690"/>
              <a:gd name="connsiteY2" fmla="*/ 3590560 h 4971224"/>
              <a:gd name="connsiteX3" fmla="*/ 3416214 w 9117690"/>
              <a:gd name="connsiteY3" fmla="*/ 3589692 h 4971224"/>
              <a:gd name="connsiteX4" fmla="*/ 0 w 9117690"/>
              <a:gd name="connsiteY4" fmla="*/ 0 h 4971224"/>
              <a:gd name="connsiteX5" fmla="*/ 9117690 w 9117690"/>
              <a:gd name="connsiteY5" fmla="*/ 0 h 4971224"/>
              <a:gd name="connsiteX6" fmla="*/ 9117689 w 9117690"/>
              <a:gd name="connsiteY6" fmla="*/ 2104736 h 4971224"/>
              <a:gd name="connsiteX7" fmla="*/ 9038886 w 9117690"/>
              <a:gd name="connsiteY7" fmla="*/ 2223622 h 4971224"/>
              <a:gd name="connsiteX8" fmla="*/ 8990816 w 9117690"/>
              <a:gd name="connsiteY8" fmla="*/ 2233326 h 4971224"/>
              <a:gd name="connsiteX9" fmla="*/ 8990816 w 9117690"/>
              <a:gd name="connsiteY9" fmla="*/ 2234064 h 4971224"/>
              <a:gd name="connsiteX10" fmla="*/ 8967336 w 9117690"/>
              <a:gd name="connsiteY10" fmla="*/ 2236431 h 4971224"/>
              <a:gd name="connsiteX11" fmla="*/ 8890272 w 9117690"/>
              <a:gd name="connsiteY11" fmla="*/ 2282875 h 4971224"/>
              <a:gd name="connsiteX12" fmla="*/ 8869107 w 9117690"/>
              <a:gd name="connsiteY12" fmla="*/ 2319766 h 4971224"/>
              <a:gd name="connsiteX13" fmla="*/ 8869107 w 9117690"/>
              <a:gd name="connsiteY13" fmla="*/ 2383080 h 4971224"/>
              <a:gd name="connsiteX14" fmla="*/ 8790304 w 9117690"/>
              <a:gd name="connsiteY14" fmla="*/ 2501968 h 4971224"/>
              <a:gd name="connsiteX15" fmla="*/ 8742234 w 9117690"/>
              <a:gd name="connsiteY15" fmla="*/ 2511672 h 4971224"/>
              <a:gd name="connsiteX16" fmla="*/ 8742234 w 9117690"/>
              <a:gd name="connsiteY16" fmla="*/ 2512410 h 4971224"/>
              <a:gd name="connsiteX17" fmla="*/ 8718754 w 9117690"/>
              <a:gd name="connsiteY17" fmla="*/ 2514777 h 4971224"/>
              <a:gd name="connsiteX18" fmla="*/ 8619025 w 9117690"/>
              <a:gd name="connsiteY18" fmla="*/ 2600726 h 4971224"/>
              <a:gd name="connsiteX19" fmla="*/ 8619005 w 9117690"/>
              <a:gd name="connsiteY19" fmla="*/ 2600839 h 4971224"/>
              <a:gd name="connsiteX20" fmla="*/ 8619005 w 9117690"/>
              <a:gd name="connsiteY20" fmla="*/ 3160632 h 4971224"/>
              <a:gd name="connsiteX21" fmla="*/ 8540202 w 9117690"/>
              <a:gd name="connsiteY21" fmla="*/ 3279520 h 4971224"/>
              <a:gd name="connsiteX22" fmla="*/ 8492132 w 9117690"/>
              <a:gd name="connsiteY22" fmla="*/ 3289224 h 4971224"/>
              <a:gd name="connsiteX23" fmla="*/ 8492132 w 9117690"/>
              <a:gd name="connsiteY23" fmla="*/ 3289962 h 4971224"/>
              <a:gd name="connsiteX24" fmla="*/ 8468652 w 9117690"/>
              <a:gd name="connsiteY24" fmla="*/ 3292329 h 4971224"/>
              <a:gd name="connsiteX25" fmla="*/ 8368923 w 9117690"/>
              <a:gd name="connsiteY25" fmla="*/ 3378278 h 4971224"/>
              <a:gd name="connsiteX26" fmla="*/ 8368672 w 9117690"/>
              <a:gd name="connsiteY26" fmla="*/ 3379701 h 4971224"/>
              <a:gd name="connsiteX27" fmla="*/ 8368672 w 9117690"/>
              <a:gd name="connsiteY27" fmla="*/ 3648026 h 4971224"/>
              <a:gd name="connsiteX28" fmla="*/ 8239645 w 9117690"/>
              <a:gd name="connsiteY28" fmla="*/ 3777053 h 4971224"/>
              <a:gd name="connsiteX29" fmla="*/ 8239646 w 9117690"/>
              <a:gd name="connsiteY29" fmla="*/ 3777052 h 4971224"/>
              <a:gd name="connsiteX30" fmla="*/ 8110619 w 9117690"/>
              <a:gd name="connsiteY30" fmla="*/ 3648025 h 4971224"/>
              <a:gd name="connsiteX31" fmla="*/ 8110619 w 9117690"/>
              <a:gd name="connsiteY31" fmla="*/ 3368005 h 4971224"/>
              <a:gd name="connsiteX32" fmla="*/ 8108616 w 9117690"/>
              <a:gd name="connsiteY32" fmla="*/ 3356655 h 4971224"/>
              <a:gd name="connsiteX33" fmla="*/ 8008887 w 9117690"/>
              <a:gd name="connsiteY33" fmla="*/ 3270706 h 4971224"/>
              <a:gd name="connsiteX34" fmla="*/ 7985407 w 9117690"/>
              <a:gd name="connsiteY34" fmla="*/ 3268339 h 4971224"/>
              <a:gd name="connsiteX35" fmla="*/ 7985407 w 9117690"/>
              <a:gd name="connsiteY35" fmla="*/ 3267601 h 4971224"/>
              <a:gd name="connsiteX36" fmla="*/ 7937337 w 9117690"/>
              <a:gd name="connsiteY36" fmla="*/ 3257897 h 4971224"/>
              <a:gd name="connsiteX37" fmla="*/ 7858534 w 9117690"/>
              <a:gd name="connsiteY37" fmla="*/ 3139009 h 4971224"/>
              <a:gd name="connsiteX38" fmla="*/ 7858534 w 9117690"/>
              <a:gd name="connsiteY38" fmla="*/ 3048879 h 4971224"/>
              <a:gd name="connsiteX39" fmla="*/ 7850145 w 9117690"/>
              <a:gd name="connsiteY39" fmla="*/ 3007329 h 4971224"/>
              <a:gd name="connsiteX40" fmla="*/ 7731258 w 9117690"/>
              <a:gd name="connsiteY40" fmla="*/ 2928525 h 4971224"/>
              <a:gd name="connsiteX41" fmla="*/ 7612370 w 9117690"/>
              <a:gd name="connsiteY41" fmla="*/ 3007329 h 4971224"/>
              <a:gd name="connsiteX42" fmla="*/ 7610181 w 9117690"/>
              <a:gd name="connsiteY42" fmla="*/ 3018174 h 4971224"/>
              <a:gd name="connsiteX43" fmla="*/ 7610181 w 9117690"/>
              <a:gd name="connsiteY43" fmla="*/ 3259043 h 4971224"/>
              <a:gd name="connsiteX44" fmla="*/ 7531378 w 9117690"/>
              <a:gd name="connsiteY44" fmla="*/ 3377931 h 4971224"/>
              <a:gd name="connsiteX45" fmla="*/ 7483308 w 9117690"/>
              <a:gd name="connsiteY45" fmla="*/ 3387635 h 4971224"/>
              <a:gd name="connsiteX46" fmla="*/ 7483308 w 9117690"/>
              <a:gd name="connsiteY46" fmla="*/ 3388373 h 4971224"/>
              <a:gd name="connsiteX47" fmla="*/ 7459828 w 9117690"/>
              <a:gd name="connsiteY47" fmla="*/ 3390740 h 4971224"/>
              <a:gd name="connsiteX48" fmla="*/ 7360099 w 9117690"/>
              <a:gd name="connsiteY48" fmla="*/ 3476689 h 4971224"/>
              <a:gd name="connsiteX49" fmla="*/ 7359847 w 9117690"/>
              <a:gd name="connsiteY49" fmla="*/ 3478118 h 4971224"/>
              <a:gd name="connsiteX50" fmla="*/ 7359847 w 9117690"/>
              <a:gd name="connsiteY50" fmla="*/ 3582759 h 4971224"/>
              <a:gd name="connsiteX51" fmla="*/ 7230820 w 9117690"/>
              <a:gd name="connsiteY51" fmla="*/ 3711786 h 4971224"/>
              <a:gd name="connsiteX52" fmla="*/ 7230821 w 9117690"/>
              <a:gd name="connsiteY52" fmla="*/ 3711785 h 4971224"/>
              <a:gd name="connsiteX53" fmla="*/ 7101794 w 9117690"/>
              <a:gd name="connsiteY53" fmla="*/ 3582758 h 4971224"/>
              <a:gd name="connsiteX54" fmla="*/ 7101794 w 9117690"/>
              <a:gd name="connsiteY54" fmla="*/ 1751439 h 4971224"/>
              <a:gd name="connsiteX55" fmla="*/ 7101793 w 9117690"/>
              <a:gd name="connsiteY55" fmla="*/ 3599281 h 4971224"/>
              <a:gd name="connsiteX56" fmla="*/ 7091655 w 9117690"/>
              <a:gd name="connsiteY56" fmla="*/ 3549062 h 4971224"/>
              <a:gd name="connsiteX57" fmla="*/ 6972767 w 9117690"/>
              <a:gd name="connsiteY57" fmla="*/ 3470258 h 4971224"/>
              <a:gd name="connsiteX58" fmla="*/ 6853880 w 9117690"/>
              <a:gd name="connsiteY58" fmla="*/ 3549062 h 4971224"/>
              <a:gd name="connsiteX59" fmla="*/ 6844116 w 9117690"/>
              <a:gd name="connsiteY59" fmla="*/ 3597422 h 4971224"/>
              <a:gd name="connsiteX60" fmla="*/ 6844116 w 9117690"/>
              <a:gd name="connsiteY60" fmla="*/ 4183824 h 4971224"/>
              <a:gd name="connsiteX61" fmla="*/ 6715089 w 9117690"/>
              <a:gd name="connsiteY61" fmla="*/ 4312851 h 4971224"/>
              <a:gd name="connsiteX62" fmla="*/ 6715090 w 9117690"/>
              <a:gd name="connsiteY62" fmla="*/ 4312850 h 4971224"/>
              <a:gd name="connsiteX63" fmla="*/ 6586063 w 9117690"/>
              <a:gd name="connsiteY63" fmla="*/ 4183823 h 4971224"/>
              <a:gd name="connsiteX64" fmla="*/ 6586063 w 9117690"/>
              <a:gd name="connsiteY64" fmla="*/ 1751439 h 4971224"/>
              <a:gd name="connsiteX65" fmla="*/ 6586062 w 9117690"/>
              <a:gd name="connsiteY65" fmla="*/ 3286861 h 4971224"/>
              <a:gd name="connsiteX66" fmla="*/ 6575924 w 9117690"/>
              <a:gd name="connsiteY66" fmla="*/ 3236642 h 4971224"/>
              <a:gd name="connsiteX67" fmla="*/ 6457036 w 9117690"/>
              <a:gd name="connsiteY67" fmla="*/ 3157838 h 4971224"/>
              <a:gd name="connsiteX68" fmla="*/ 6338149 w 9117690"/>
              <a:gd name="connsiteY68" fmla="*/ 3236642 h 4971224"/>
              <a:gd name="connsiteX69" fmla="*/ 6334551 w 9117690"/>
              <a:gd name="connsiteY69" fmla="*/ 3254461 h 4971224"/>
              <a:gd name="connsiteX70" fmla="*/ 6334551 w 9117690"/>
              <a:gd name="connsiteY70" fmla="*/ 3563407 h 4971224"/>
              <a:gd name="connsiteX71" fmla="*/ 6205524 w 9117690"/>
              <a:gd name="connsiteY71" fmla="*/ 3692434 h 4971224"/>
              <a:gd name="connsiteX72" fmla="*/ 6205525 w 9117690"/>
              <a:gd name="connsiteY72" fmla="*/ 3692433 h 4971224"/>
              <a:gd name="connsiteX73" fmla="*/ 6076498 w 9117690"/>
              <a:gd name="connsiteY73" fmla="*/ 3563406 h 4971224"/>
              <a:gd name="connsiteX74" fmla="*/ 6076498 w 9117690"/>
              <a:gd name="connsiteY74" fmla="*/ 3516668 h 4971224"/>
              <a:gd name="connsiteX75" fmla="*/ 6057828 w 9117690"/>
              <a:gd name="connsiteY75" fmla="*/ 3484126 h 4971224"/>
              <a:gd name="connsiteX76" fmla="*/ 5980764 w 9117690"/>
              <a:gd name="connsiteY76" fmla="*/ 3437682 h 4971224"/>
              <a:gd name="connsiteX77" fmla="*/ 5957284 w 9117690"/>
              <a:gd name="connsiteY77" fmla="*/ 3435315 h 4971224"/>
              <a:gd name="connsiteX78" fmla="*/ 5957284 w 9117690"/>
              <a:gd name="connsiteY78" fmla="*/ 3434577 h 4971224"/>
              <a:gd name="connsiteX79" fmla="*/ 5909214 w 9117690"/>
              <a:gd name="connsiteY79" fmla="*/ 3424873 h 4971224"/>
              <a:gd name="connsiteX80" fmla="*/ 5830411 w 9117690"/>
              <a:gd name="connsiteY80" fmla="*/ 3305985 h 4971224"/>
              <a:gd name="connsiteX81" fmla="*/ 5830411 w 9117690"/>
              <a:gd name="connsiteY81" fmla="*/ 3192001 h 4971224"/>
              <a:gd name="connsiteX82" fmla="*/ 5822022 w 9117690"/>
              <a:gd name="connsiteY82" fmla="*/ 3150451 h 4971224"/>
              <a:gd name="connsiteX83" fmla="*/ 5703135 w 9117690"/>
              <a:gd name="connsiteY83" fmla="*/ 3071647 h 4971224"/>
              <a:gd name="connsiteX84" fmla="*/ 5584247 w 9117690"/>
              <a:gd name="connsiteY84" fmla="*/ 3150451 h 4971224"/>
              <a:gd name="connsiteX85" fmla="*/ 5582058 w 9117690"/>
              <a:gd name="connsiteY85" fmla="*/ 3161295 h 4971224"/>
              <a:gd name="connsiteX86" fmla="*/ 5582058 w 9117690"/>
              <a:gd name="connsiteY86" fmla="*/ 3314699 h 4971224"/>
              <a:gd name="connsiteX87" fmla="*/ 5503255 w 9117690"/>
              <a:gd name="connsiteY87" fmla="*/ 3433587 h 4971224"/>
              <a:gd name="connsiteX88" fmla="*/ 5455185 w 9117690"/>
              <a:gd name="connsiteY88" fmla="*/ 3443291 h 4971224"/>
              <a:gd name="connsiteX89" fmla="*/ 5455185 w 9117690"/>
              <a:gd name="connsiteY89" fmla="*/ 3444029 h 4971224"/>
              <a:gd name="connsiteX90" fmla="*/ 5431705 w 9117690"/>
              <a:gd name="connsiteY90" fmla="*/ 3446396 h 4971224"/>
              <a:gd name="connsiteX91" fmla="*/ 5331976 w 9117690"/>
              <a:gd name="connsiteY91" fmla="*/ 3532345 h 4971224"/>
              <a:gd name="connsiteX92" fmla="*/ 5329772 w 9117690"/>
              <a:gd name="connsiteY92" fmla="*/ 3544835 h 4971224"/>
              <a:gd name="connsiteX93" fmla="*/ 5329772 w 9117690"/>
              <a:gd name="connsiteY93" fmla="*/ 3678743 h 4971224"/>
              <a:gd name="connsiteX94" fmla="*/ 5200745 w 9117690"/>
              <a:gd name="connsiteY94" fmla="*/ 3807770 h 4971224"/>
              <a:gd name="connsiteX95" fmla="*/ 5200746 w 9117690"/>
              <a:gd name="connsiteY95" fmla="*/ 3807769 h 4971224"/>
              <a:gd name="connsiteX96" fmla="*/ 5071719 w 9117690"/>
              <a:gd name="connsiteY96" fmla="*/ 3678742 h 4971224"/>
              <a:gd name="connsiteX97" fmla="*/ 5071719 w 9117690"/>
              <a:gd name="connsiteY97" fmla="*/ 3313488 h 4971224"/>
              <a:gd name="connsiteX98" fmla="*/ 5069515 w 9117690"/>
              <a:gd name="connsiteY98" fmla="*/ 3300998 h 4971224"/>
              <a:gd name="connsiteX99" fmla="*/ 4969786 w 9117690"/>
              <a:gd name="connsiteY99" fmla="*/ 3215049 h 4971224"/>
              <a:gd name="connsiteX100" fmla="*/ 4946306 w 9117690"/>
              <a:gd name="connsiteY100" fmla="*/ 3212682 h 4971224"/>
              <a:gd name="connsiteX101" fmla="*/ 4946306 w 9117690"/>
              <a:gd name="connsiteY101" fmla="*/ 3211944 h 4971224"/>
              <a:gd name="connsiteX102" fmla="*/ 4898236 w 9117690"/>
              <a:gd name="connsiteY102" fmla="*/ 3202240 h 4971224"/>
              <a:gd name="connsiteX103" fmla="*/ 4819433 w 9117690"/>
              <a:gd name="connsiteY103" fmla="*/ 3083352 h 4971224"/>
              <a:gd name="connsiteX104" fmla="*/ 4819433 w 9117690"/>
              <a:gd name="connsiteY104" fmla="*/ 2706976 h 4971224"/>
              <a:gd name="connsiteX105" fmla="*/ 4811044 w 9117690"/>
              <a:gd name="connsiteY105" fmla="*/ 2665427 h 4971224"/>
              <a:gd name="connsiteX106" fmla="*/ 4692157 w 9117690"/>
              <a:gd name="connsiteY106" fmla="*/ 2586623 h 4971224"/>
              <a:gd name="connsiteX107" fmla="*/ 4563130 w 9117690"/>
              <a:gd name="connsiteY107" fmla="*/ 2715650 h 4971224"/>
              <a:gd name="connsiteX108" fmla="*/ 4563130 w 9117690"/>
              <a:gd name="connsiteY108" fmla="*/ 1751439 h 4971224"/>
              <a:gd name="connsiteX109" fmla="*/ 4563015 w 9117690"/>
              <a:gd name="connsiteY109" fmla="*/ 1751439 h 4971224"/>
              <a:gd name="connsiteX110" fmla="*/ 4563014 w 9117690"/>
              <a:gd name="connsiteY110" fmla="*/ 3019403 h 4971224"/>
              <a:gd name="connsiteX111" fmla="*/ 4484211 w 9117690"/>
              <a:gd name="connsiteY111" fmla="*/ 3138291 h 4971224"/>
              <a:gd name="connsiteX112" fmla="*/ 4436141 w 9117690"/>
              <a:gd name="connsiteY112" fmla="*/ 3147995 h 4971224"/>
              <a:gd name="connsiteX113" fmla="*/ 4436141 w 9117690"/>
              <a:gd name="connsiteY113" fmla="*/ 3148733 h 4971224"/>
              <a:gd name="connsiteX114" fmla="*/ 4412661 w 9117690"/>
              <a:gd name="connsiteY114" fmla="*/ 3151100 h 4971224"/>
              <a:gd name="connsiteX115" fmla="*/ 4335596 w 9117690"/>
              <a:gd name="connsiteY115" fmla="*/ 3197544 h 4971224"/>
              <a:gd name="connsiteX116" fmla="*/ 4314689 w 9117690"/>
              <a:gd name="connsiteY116" fmla="*/ 3233987 h 4971224"/>
              <a:gd name="connsiteX117" fmla="*/ 4314689 w 9117690"/>
              <a:gd name="connsiteY117" fmla="*/ 3369599 h 4971224"/>
              <a:gd name="connsiteX118" fmla="*/ 4235886 w 9117690"/>
              <a:gd name="connsiteY118" fmla="*/ 3488487 h 4971224"/>
              <a:gd name="connsiteX119" fmla="*/ 4187818 w 9117690"/>
              <a:gd name="connsiteY119" fmla="*/ 3498191 h 4971224"/>
              <a:gd name="connsiteX120" fmla="*/ 4187818 w 9117690"/>
              <a:gd name="connsiteY120" fmla="*/ 3498929 h 4971224"/>
              <a:gd name="connsiteX121" fmla="*/ 4164338 w 9117690"/>
              <a:gd name="connsiteY121" fmla="*/ 3501296 h 4971224"/>
              <a:gd name="connsiteX122" fmla="*/ 4087274 w 9117690"/>
              <a:gd name="connsiteY122" fmla="*/ 3547740 h 4971224"/>
              <a:gd name="connsiteX123" fmla="*/ 4066135 w 9117690"/>
              <a:gd name="connsiteY123" fmla="*/ 3584586 h 4971224"/>
              <a:gd name="connsiteX124" fmla="*/ 4066135 w 9117690"/>
              <a:gd name="connsiteY124" fmla="*/ 3742355 h 4971224"/>
              <a:gd name="connsiteX125" fmla="*/ 3937109 w 9117690"/>
              <a:gd name="connsiteY125" fmla="*/ 3871382 h 4971224"/>
              <a:gd name="connsiteX126" fmla="*/ 3937109 w 9117690"/>
              <a:gd name="connsiteY126" fmla="*/ 3871381 h 4971224"/>
              <a:gd name="connsiteX127" fmla="*/ 3808082 w 9117690"/>
              <a:gd name="connsiteY127" fmla="*/ 3742354 h 4971224"/>
              <a:gd name="connsiteX128" fmla="*/ 3808082 w 9117690"/>
              <a:gd name="connsiteY128" fmla="*/ 3249609 h 4971224"/>
              <a:gd name="connsiteX129" fmla="*/ 3799694 w 9117690"/>
              <a:gd name="connsiteY129" fmla="*/ 3208059 h 4971224"/>
              <a:gd name="connsiteX130" fmla="*/ 3680807 w 9117690"/>
              <a:gd name="connsiteY130" fmla="*/ 3129255 h 4971224"/>
              <a:gd name="connsiteX131" fmla="*/ 3561920 w 9117690"/>
              <a:gd name="connsiteY131" fmla="*/ 3208059 h 4971224"/>
              <a:gd name="connsiteX132" fmla="*/ 3561433 w 9117690"/>
              <a:gd name="connsiteY132" fmla="*/ 3210469 h 4971224"/>
              <a:gd name="connsiteX133" fmla="*/ 3561433 w 9117690"/>
              <a:gd name="connsiteY133" fmla="*/ 3465610 h 4971224"/>
              <a:gd name="connsiteX134" fmla="*/ 3482629 w 9117690"/>
              <a:gd name="connsiteY134" fmla="*/ 3584498 h 4971224"/>
              <a:gd name="connsiteX135" fmla="*/ 3438829 w 9117690"/>
              <a:gd name="connsiteY135" fmla="*/ 3593340 h 4971224"/>
              <a:gd name="connsiteX136" fmla="*/ 3438829 w 9117690"/>
              <a:gd name="connsiteY136" fmla="*/ 3594706 h 4971224"/>
              <a:gd name="connsiteX137" fmla="*/ 3415349 w 9117690"/>
              <a:gd name="connsiteY137" fmla="*/ 3597073 h 4971224"/>
              <a:gd name="connsiteX138" fmla="*/ 3315620 w 9117690"/>
              <a:gd name="connsiteY138" fmla="*/ 3683022 h 4971224"/>
              <a:gd name="connsiteX139" fmla="*/ 3307419 w 9117690"/>
              <a:gd name="connsiteY139" fmla="*/ 3729493 h 4971224"/>
              <a:gd name="connsiteX140" fmla="*/ 3307419 w 9117690"/>
              <a:gd name="connsiteY140" fmla="*/ 4196662 h 4971224"/>
              <a:gd name="connsiteX141" fmla="*/ 3178392 w 9117690"/>
              <a:gd name="connsiteY141" fmla="*/ 4325689 h 4971224"/>
              <a:gd name="connsiteX142" fmla="*/ 3178393 w 9117690"/>
              <a:gd name="connsiteY142" fmla="*/ 4325690 h 4971224"/>
              <a:gd name="connsiteX143" fmla="*/ 3049366 w 9117690"/>
              <a:gd name="connsiteY143" fmla="*/ 4196663 h 4971224"/>
              <a:gd name="connsiteX144" fmla="*/ 3049366 w 9117690"/>
              <a:gd name="connsiteY144" fmla="*/ 3544518 h 4971224"/>
              <a:gd name="connsiteX145" fmla="*/ 3033349 w 9117690"/>
              <a:gd name="connsiteY145" fmla="*/ 3518119 h 4971224"/>
              <a:gd name="connsiteX146" fmla="*/ 2933786 w 9117690"/>
              <a:gd name="connsiteY146" fmla="*/ 3471165 h 4971224"/>
              <a:gd name="connsiteX147" fmla="*/ 2814899 w 9117690"/>
              <a:gd name="connsiteY147" fmla="*/ 3549969 h 4971224"/>
              <a:gd name="connsiteX148" fmla="*/ 2812443 w 9117690"/>
              <a:gd name="connsiteY148" fmla="*/ 3562129 h 4971224"/>
              <a:gd name="connsiteX149" fmla="*/ 2812443 w 9117690"/>
              <a:gd name="connsiteY149" fmla="*/ 4069851 h 4971224"/>
              <a:gd name="connsiteX150" fmla="*/ 2683416 w 9117690"/>
              <a:gd name="connsiteY150" fmla="*/ 4198878 h 4971224"/>
              <a:gd name="connsiteX151" fmla="*/ 2683417 w 9117690"/>
              <a:gd name="connsiteY151" fmla="*/ 4198877 h 4971224"/>
              <a:gd name="connsiteX152" fmla="*/ 2554391 w 9117690"/>
              <a:gd name="connsiteY152" fmla="*/ 4069850 h 4971224"/>
              <a:gd name="connsiteX153" fmla="*/ 2554391 w 9117690"/>
              <a:gd name="connsiteY153" fmla="*/ 1751439 h 4971224"/>
              <a:gd name="connsiteX154" fmla="*/ 2554389 w 9117690"/>
              <a:gd name="connsiteY154" fmla="*/ 4044721 h 4971224"/>
              <a:gd name="connsiteX155" fmla="*/ 2544250 w 9117690"/>
              <a:gd name="connsiteY155" fmla="*/ 3994503 h 4971224"/>
              <a:gd name="connsiteX156" fmla="*/ 2425363 w 9117690"/>
              <a:gd name="connsiteY156" fmla="*/ 3915699 h 4971224"/>
              <a:gd name="connsiteX157" fmla="*/ 2296336 w 9117690"/>
              <a:gd name="connsiteY157" fmla="*/ 4044726 h 4971224"/>
              <a:gd name="connsiteX158" fmla="*/ 2296336 w 9117690"/>
              <a:gd name="connsiteY158" fmla="*/ 4842197 h 4971224"/>
              <a:gd name="connsiteX159" fmla="*/ 2167309 w 9117690"/>
              <a:gd name="connsiteY159" fmla="*/ 4971224 h 4971224"/>
              <a:gd name="connsiteX160" fmla="*/ 2167310 w 9117690"/>
              <a:gd name="connsiteY160" fmla="*/ 4971223 h 4971224"/>
              <a:gd name="connsiteX161" fmla="*/ 2038282 w 9117690"/>
              <a:gd name="connsiteY161" fmla="*/ 4842196 h 4971224"/>
              <a:gd name="connsiteX162" fmla="*/ 2038281 w 9117690"/>
              <a:gd name="connsiteY162" fmla="*/ 3795012 h 4971224"/>
              <a:gd name="connsiteX163" fmla="*/ 2028143 w 9117690"/>
              <a:gd name="connsiteY163" fmla="*/ 3744793 h 4971224"/>
              <a:gd name="connsiteX164" fmla="*/ 1909255 w 9117690"/>
              <a:gd name="connsiteY164" fmla="*/ 3665989 h 4971224"/>
              <a:gd name="connsiteX165" fmla="*/ 1790368 w 9117690"/>
              <a:gd name="connsiteY165" fmla="*/ 3744793 h 4971224"/>
              <a:gd name="connsiteX166" fmla="*/ 1780604 w 9117690"/>
              <a:gd name="connsiteY166" fmla="*/ 3793153 h 4971224"/>
              <a:gd name="connsiteX167" fmla="*/ 1780604 w 9117690"/>
              <a:gd name="connsiteY167" fmla="*/ 4123955 h 4971224"/>
              <a:gd name="connsiteX168" fmla="*/ 1651577 w 9117690"/>
              <a:gd name="connsiteY168" fmla="*/ 4252982 h 4971224"/>
              <a:gd name="connsiteX169" fmla="*/ 1651578 w 9117690"/>
              <a:gd name="connsiteY169" fmla="*/ 4252981 h 4971224"/>
              <a:gd name="connsiteX170" fmla="*/ 1522552 w 9117690"/>
              <a:gd name="connsiteY170" fmla="*/ 4123954 h 4971224"/>
              <a:gd name="connsiteX171" fmla="*/ 1522552 w 9117690"/>
              <a:gd name="connsiteY171" fmla="*/ 3951064 h 4971224"/>
              <a:gd name="connsiteX172" fmla="*/ 1521839 w 9117690"/>
              <a:gd name="connsiteY172" fmla="*/ 3947533 h 4971224"/>
              <a:gd name="connsiteX173" fmla="*/ 1402953 w 9117690"/>
              <a:gd name="connsiteY173" fmla="*/ 3868729 h 4971224"/>
              <a:gd name="connsiteX174" fmla="*/ 1284065 w 9117690"/>
              <a:gd name="connsiteY174" fmla="*/ 3947533 h 4971224"/>
              <a:gd name="connsiteX175" fmla="*/ 1283351 w 9117690"/>
              <a:gd name="connsiteY175" fmla="*/ 3951066 h 4971224"/>
              <a:gd name="connsiteX176" fmla="*/ 1283351 w 9117690"/>
              <a:gd name="connsiteY176" fmla="*/ 4211763 h 4971224"/>
              <a:gd name="connsiteX177" fmla="*/ 1154325 w 9117690"/>
              <a:gd name="connsiteY177" fmla="*/ 4340790 h 4971224"/>
              <a:gd name="connsiteX178" fmla="*/ 1154325 w 9117690"/>
              <a:gd name="connsiteY178" fmla="*/ 4340789 h 4971224"/>
              <a:gd name="connsiteX179" fmla="*/ 1025297 w 9117690"/>
              <a:gd name="connsiteY179" fmla="*/ 4211762 h 4971224"/>
              <a:gd name="connsiteX180" fmla="*/ 1025296 w 9117690"/>
              <a:gd name="connsiteY180" fmla="*/ 4228285 h 4971224"/>
              <a:gd name="connsiteX181" fmla="*/ 1015158 w 9117690"/>
              <a:gd name="connsiteY181" fmla="*/ 4178066 h 4971224"/>
              <a:gd name="connsiteX182" fmla="*/ 896270 w 9117690"/>
              <a:gd name="connsiteY182" fmla="*/ 4099262 h 4971224"/>
              <a:gd name="connsiteX183" fmla="*/ 777383 w 9117690"/>
              <a:gd name="connsiteY183" fmla="*/ 4178066 h 4971224"/>
              <a:gd name="connsiteX184" fmla="*/ 767619 w 9117690"/>
              <a:gd name="connsiteY184" fmla="*/ 4226427 h 4971224"/>
              <a:gd name="connsiteX185" fmla="*/ 767619 w 9117690"/>
              <a:gd name="connsiteY185" fmla="*/ 4311766 h 4971224"/>
              <a:gd name="connsiteX186" fmla="*/ 638592 w 9117690"/>
              <a:gd name="connsiteY186" fmla="*/ 4440793 h 4971224"/>
              <a:gd name="connsiteX187" fmla="*/ 638593 w 9117690"/>
              <a:gd name="connsiteY187" fmla="*/ 4440792 h 4971224"/>
              <a:gd name="connsiteX188" fmla="*/ 509566 w 9117690"/>
              <a:gd name="connsiteY188" fmla="*/ 4311765 h 4971224"/>
              <a:gd name="connsiteX189" fmla="*/ 509565 w 9117690"/>
              <a:gd name="connsiteY189" fmla="*/ 3717745 h 4971224"/>
              <a:gd name="connsiteX190" fmla="*/ 499427 w 9117690"/>
              <a:gd name="connsiteY190" fmla="*/ 3667526 h 4971224"/>
              <a:gd name="connsiteX191" fmla="*/ 380539 w 9117690"/>
              <a:gd name="connsiteY191" fmla="*/ 3588722 h 4971224"/>
              <a:gd name="connsiteX192" fmla="*/ 261652 w 9117690"/>
              <a:gd name="connsiteY192" fmla="*/ 3667526 h 4971224"/>
              <a:gd name="connsiteX193" fmla="*/ 258054 w 9117690"/>
              <a:gd name="connsiteY193" fmla="*/ 3685345 h 4971224"/>
              <a:gd name="connsiteX194" fmla="*/ 258054 w 9117690"/>
              <a:gd name="connsiteY194" fmla="*/ 3774263 h 4971224"/>
              <a:gd name="connsiteX195" fmla="*/ 129027 w 9117690"/>
              <a:gd name="connsiteY195" fmla="*/ 3903290 h 4971224"/>
              <a:gd name="connsiteX196" fmla="*/ 129028 w 9117690"/>
              <a:gd name="connsiteY196" fmla="*/ 3903289 h 4971224"/>
              <a:gd name="connsiteX197" fmla="*/ 1 w 9117690"/>
              <a:gd name="connsiteY197" fmla="*/ 3774262 h 4971224"/>
              <a:gd name="connsiteX198" fmla="*/ 1 w 9117690"/>
              <a:gd name="connsiteY198" fmla="*/ 1751439 h 4971224"/>
              <a:gd name="connsiteX199" fmla="*/ 0 w 9117690"/>
              <a:gd name="connsiteY199" fmla="*/ 1751439 h 4971224"/>
              <a:gd name="connsiteX200" fmla="*/ 0 w 9117690"/>
              <a:gd name="connsiteY200" fmla="*/ 0 h 4971224"/>
              <a:gd name="connsiteX0" fmla="*/ 3416214 w 9117690"/>
              <a:gd name="connsiteY0" fmla="*/ 3589692 h 4971224"/>
              <a:gd name="connsiteX1" fmla="*/ 3418663 w 9117690"/>
              <a:gd name="connsiteY1" fmla="*/ 3590526 h 4971224"/>
              <a:gd name="connsiteX2" fmla="*/ 3419057 w 9117690"/>
              <a:gd name="connsiteY2" fmla="*/ 3590560 h 4971224"/>
              <a:gd name="connsiteX3" fmla="*/ 3416214 w 9117690"/>
              <a:gd name="connsiteY3" fmla="*/ 3589692 h 4971224"/>
              <a:gd name="connsiteX4" fmla="*/ 0 w 9117690"/>
              <a:gd name="connsiteY4" fmla="*/ 0 h 4971224"/>
              <a:gd name="connsiteX5" fmla="*/ 9117690 w 9117690"/>
              <a:gd name="connsiteY5" fmla="*/ 0 h 4971224"/>
              <a:gd name="connsiteX6" fmla="*/ 9117689 w 9117690"/>
              <a:gd name="connsiteY6" fmla="*/ 2104736 h 4971224"/>
              <a:gd name="connsiteX7" fmla="*/ 9038886 w 9117690"/>
              <a:gd name="connsiteY7" fmla="*/ 2223622 h 4971224"/>
              <a:gd name="connsiteX8" fmla="*/ 8990816 w 9117690"/>
              <a:gd name="connsiteY8" fmla="*/ 2233326 h 4971224"/>
              <a:gd name="connsiteX9" fmla="*/ 8990816 w 9117690"/>
              <a:gd name="connsiteY9" fmla="*/ 2234064 h 4971224"/>
              <a:gd name="connsiteX10" fmla="*/ 8967336 w 9117690"/>
              <a:gd name="connsiteY10" fmla="*/ 2236431 h 4971224"/>
              <a:gd name="connsiteX11" fmla="*/ 8890272 w 9117690"/>
              <a:gd name="connsiteY11" fmla="*/ 2282875 h 4971224"/>
              <a:gd name="connsiteX12" fmla="*/ 8869107 w 9117690"/>
              <a:gd name="connsiteY12" fmla="*/ 2319766 h 4971224"/>
              <a:gd name="connsiteX13" fmla="*/ 8869107 w 9117690"/>
              <a:gd name="connsiteY13" fmla="*/ 2383080 h 4971224"/>
              <a:gd name="connsiteX14" fmla="*/ 8790304 w 9117690"/>
              <a:gd name="connsiteY14" fmla="*/ 2501968 h 4971224"/>
              <a:gd name="connsiteX15" fmla="*/ 8742234 w 9117690"/>
              <a:gd name="connsiteY15" fmla="*/ 2511672 h 4971224"/>
              <a:gd name="connsiteX16" fmla="*/ 8742234 w 9117690"/>
              <a:gd name="connsiteY16" fmla="*/ 2512410 h 4971224"/>
              <a:gd name="connsiteX17" fmla="*/ 8718754 w 9117690"/>
              <a:gd name="connsiteY17" fmla="*/ 2514777 h 4971224"/>
              <a:gd name="connsiteX18" fmla="*/ 8619025 w 9117690"/>
              <a:gd name="connsiteY18" fmla="*/ 2600726 h 4971224"/>
              <a:gd name="connsiteX19" fmla="*/ 8619005 w 9117690"/>
              <a:gd name="connsiteY19" fmla="*/ 2600839 h 4971224"/>
              <a:gd name="connsiteX20" fmla="*/ 8619005 w 9117690"/>
              <a:gd name="connsiteY20" fmla="*/ 3160632 h 4971224"/>
              <a:gd name="connsiteX21" fmla="*/ 8540202 w 9117690"/>
              <a:gd name="connsiteY21" fmla="*/ 3279520 h 4971224"/>
              <a:gd name="connsiteX22" fmla="*/ 8492132 w 9117690"/>
              <a:gd name="connsiteY22" fmla="*/ 3289224 h 4971224"/>
              <a:gd name="connsiteX23" fmla="*/ 8492132 w 9117690"/>
              <a:gd name="connsiteY23" fmla="*/ 3289962 h 4971224"/>
              <a:gd name="connsiteX24" fmla="*/ 8468652 w 9117690"/>
              <a:gd name="connsiteY24" fmla="*/ 3292329 h 4971224"/>
              <a:gd name="connsiteX25" fmla="*/ 8368923 w 9117690"/>
              <a:gd name="connsiteY25" fmla="*/ 3378278 h 4971224"/>
              <a:gd name="connsiteX26" fmla="*/ 8368672 w 9117690"/>
              <a:gd name="connsiteY26" fmla="*/ 3379701 h 4971224"/>
              <a:gd name="connsiteX27" fmla="*/ 8368672 w 9117690"/>
              <a:gd name="connsiteY27" fmla="*/ 3648026 h 4971224"/>
              <a:gd name="connsiteX28" fmla="*/ 8239645 w 9117690"/>
              <a:gd name="connsiteY28" fmla="*/ 3777053 h 4971224"/>
              <a:gd name="connsiteX29" fmla="*/ 8239646 w 9117690"/>
              <a:gd name="connsiteY29" fmla="*/ 3777052 h 4971224"/>
              <a:gd name="connsiteX30" fmla="*/ 8110619 w 9117690"/>
              <a:gd name="connsiteY30" fmla="*/ 3648025 h 4971224"/>
              <a:gd name="connsiteX31" fmla="*/ 8110619 w 9117690"/>
              <a:gd name="connsiteY31" fmla="*/ 3368005 h 4971224"/>
              <a:gd name="connsiteX32" fmla="*/ 8108616 w 9117690"/>
              <a:gd name="connsiteY32" fmla="*/ 3356655 h 4971224"/>
              <a:gd name="connsiteX33" fmla="*/ 8008887 w 9117690"/>
              <a:gd name="connsiteY33" fmla="*/ 3270706 h 4971224"/>
              <a:gd name="connsiteX34" fmla="*/ 7985407 w 9117690"/>
              <a:gd name="connsiteY34" fmla="*/ 3268339 h 4971224"/>
              <a:gd name="connsiteX35" fmla="*/ 7985407 w 9117690"/>
              <a:gd name="connsiteY35" fmla="*/ 3267601 h 4971224"/>
              <a:gd name="connsiteX36" fmla="*/ 7937337 w 9117690"/>
              <a:gd name="connsiteY36" fmla="*/ 3257897 h 4971224"/>
              <a:gd name="connsiteX37" fmla="*/ 7858534 w 9117690"/>
              <a:gd name="connsiteY37" fmla="*/ 3139009 h 4971224"/>
              <a:gd name="connsiteX38" fmla="*/ 7858534 w 9117690"/>
              <a:gd name="connsiteY38" fmla="*/ 3048879 h 4971224"/>
              <a:gd name="connsiteX39" fmla="*/ 7850145 w 9117690"/>
              <a:gd name="connsiteY39" fmla="*/ 3007329 h 4971224"/>
              <a:gd name="connsiteX40" fmla="*/ 7731258 w 9117690"/>
              <a:gd name="connsiteY40" fmla="*/ 2928525 h 4971224"/>
              <a:gd name="connsiteX41" fmla="*/ 7612370 w 9117690"/>
              <a:gd name="connsiteY41" fmla="*/ 3007329 h 4971224"/>
              <a:gd name="connsiteX42" fmla="*/ 7610181 w 9117690"/>
              <a:gd name="connsiteY42" fmla="*/ 3018174 h 4971224"/>
              <a:gd name="connsiteX43" fmla="*/ 7610181 w 9117690"/>
              <a:gd name="connsiteY43" fmla="*/ 3259043 h 4971224"/>
              <a:gd name="connsiteX44" fmla="*/ 7531378 w 9117690"/>
              <a:gd name="connsiteY44" fmla="*/ 3377931 h 4971224"/>
              <a:gd name="connsiteX45" fmla="*/ 7483308 w 9117690"/>
              <a:gd name="connsiteY45" fmla="*/ 3387635 h 4971224"/>
              <a:gd name="connsiteX46" fmla="*/ 7483308 w 9117690"/>
              <a:gd name="connsiteY46" fmla="*/ 3388373 h 4971224"/>
              <a:gd name="connsiteX47" fmla="*/ 7459828 w 9117690"/>
              <a:gd name="connsiteY47" fmla="*/ 3390740 h 4971224"/>
              <a:gd name="connsiteX48" fmla="*/ 7360099 w 9117690"/>
              <a:gd name="connsiteY48" fmla="*/ 3476689 h 4971224"/>
              <a:gd name="connsiteX49" fmla="*/ 7359847 w 9117690"/>
              <a:gd name="connsiteY49" fmla="*/ 3478118 h 4971224"/>
              <a:gd name="connsiteX50" fmla="*/ 7359847 w 9117690"/>
              <a:gd name="connsiteY50" fmla="*/ 3582759 h 4971224"/>
              <a:gd name="connsiteX51" fmla="*/ 7230820 w 9117690"/>
              <a:gd name="connsiteY51" fmla="*/ 3711786 h 4971224"/>
              <a:gd name="connsiteX52" fmla="*/ 7230821 w 9117690"/>
              <a:gd name="connsiteY52" fmla="*/ 3711785 h 4971224"/>
              <a:gd name="connsiteX53" fmla="*/ 7101794 w 9117690"/>
              <a:gd name="connsiteY53" fmla="*/ 3582758 h 4971224"/>
              <a:gd name="connsiteX54" fmla="*/ 7101794 w 9117690"/>
              <a:gd name="connsiteY54" fmla="*/ 1751439 h 4971224"/>
              <a:gd name="connsiteX55" fmla="*/ 7101793 w 9117690"/>
              <a:gd name="connsiteY55" fmla="*/ 3599281 h 4971224"/>
              <a:gd name="connsiteX56" fmla="*/ 7091655 w 9117690"/>
              <a:gd name="connsiteY56" fmla="*/ 3549062 h 4971224"/>
              <a:gd name="connsiteX57" fmla="*/ 6972767 w 9117690"/>
              <a:gd name="connsiteY57" fmla="*/ 3470258 h 4971224"/>
              <a:gd name="connsiteX58" fmla="*/ 6853880 w 9117690"/>
              <a:gd name="connsiteY58" fmla="*/ 3549062 h 4971224"/>
              <a:gd name="connsiteX59" fmla="*/ 6844116 w 9117690"/>
              <a:gd name="connsiteY59" fmla="*/ 3597422 h 4971224"/>
              <a:gd name="connsiteX60" fmla="*/ 6844116 w 9117690"/>
              <a:gd name="connsiteY60" fmla="*/ 4183824 h 4971224"/>
              <a:gd name="connsiteX61" fmla="*/ 6715089 w 9117690"/>
              <a:gd name="connsiteY61" fmla="*/ 4312851 h 4971224"/>
              <a:gd name="connsiteX62" fmla="*/ 6715090 w 9117690"/>
              <a:gd name="connsiteY62" fmla="*/ 4312850 h 4971224"/>
              <a:gd name="connsiteX63" fmla="*/ 6586063 w 9117690"/>
              <a:gd name="connsiteY63" fmla="*/ 4183823 h 4971224"/>
              <a:gd name="connsiteX64" fmla="*/ 6586063 w 9117690"/>
              <a:gd name="connsiteY64" fmla="*/ 1751439 h 4971224"/>
              <a:gd name="connsiteX65" fmla="*/ 6586062 w 9117690"/>
              <a:gd name="connsiteY65" fmla="*/ 3286861 h 4971224"/>
              <a:gd name="connsiteX66" fmla="*/ 6575924 w 9117690"/>
              <a:gd name="connsiteY66" fmla="*/ 3236642 h 4971224"/>
              <a:gd name="connsiteX67" fmla="*/ 6457036 w 9117690"/>
              <a:gd name="connsiteY67" fmla="*/ 3157838 h 4971224"/>
              <a:gd name="connsiteX68" fmla="*/ 6338149 w 9117690"/>
              <a:gd name="connsiteY68" fmla="*/ 3236642 h 4971224"/>
              <a:gd name="connsiteX69" fmla="*/ 6334551 w 9117690"/>
              <a:gd name="connsiteY69" fmla="*/ 3254461 h 4971224"/>
              <a:gd name="connsiteX70" fmla="*/ 6334551 w 9117690"/>
              <a:gd name="connsiteY70" fmla="*/ 3563407 h 4971224"/>
              <a:gd name="connsiteX71" fmla="*/ 6205524 w 9117690"/>
              <a:gd name="connsiteY71" fmla="*/ 3692434 h 4971224"/>
              <a:gd name="connsiteX72" fmla="*/ 6205525 w 9117690"/>
              <a:gd name="connsiteY72" fmla="*/ 3692433 h 4971224"/>
              <a:gd name="connsiteX73" fmla="*/ 6076498 w 9117690"/>
              <a:gd name="connsiteY73" fmla="*/ 3563406 h 4971224"/>
              <a:gd name="connsiteX74" fmla="*/ 6076498 w 9117690"/>
              <a:gd name="connsiteY74" fmla="*/ 3516668 h 4971224"/>
              <a:gd name="connsiteX75" fmla="*/ 6057828 w 9117690"/>
              <a:gd name="connsiteY75" fmla="*/ 3484126 h 4971224"/>
              <a:gd name="connsiteX76" fmla="*/ 5980764 w 9117690"/>
              <a:gd name="connsiteY76" fmla="*/ 3437682 h 4971224"/>
              <a:gd name="connsiteX77" fmla="*/ 5957284 w 9117690"/>
              <a:gd name="connsiteY77" fmla="*/ 3435315 h 4971224"/>
              <a:gd name="connsiteX78" fmla="*/ 5957284 w 9117690"/>
              <a:gd name="connsiteY78" fmla="*/ 3434577 h 4971224"/>
              <a:gd name="connsiteX79" fmla="*/ 5909214 w 9117690"/>
              <a:gd name="connsiteY79" fmla="*/ 3424873 h 4971224"/>
              <a:gd name="connsiteX80" fmla="*/ 5830411 w 9117690"/>
              <a:gd name="connsiteY80" fmla="*/ 3305985 h 4971224"/>
              <a:gd name="connsiteX81" fmla="*/ 5830411 w 9117690"/>
              <a:gd name="connsiteY81" fmla="*/ 3192001 h 4971224"/>
              <a:gd name="connsiteX82" fmla="*/ 5822022 w 9117690"/>
              <a:gd name="connsiteY82" fmla="*/ 3150451 h 4971224"/>
              <a:gd name="connsiteX83" fmla="*/ 5703135 w 9117690"/>
              <a:gd name="connsiteY83" fmla="*/ 3071647 h 4971224"/>
              <a:gd name="connsiteX84" fmla="*/ 5584247 w 9117690"/>
              <a:gd name="connsiteY84" fmla="*/ 3150451 h 4971224"/>
              <a:gd name="connsiteX85" fmla="*/ 5582058 w 9117690"/>
              <a:gd name="connsiteY85" fmla="*/ 3161295 h 4971224"/>
              <a:gd name="connsiteX86" fmla="*/ 5582058 w 9117690"/>
              <a:gd name="connsiteY86" fmla="*/ 3314699 h 4971224"/>
              <a:gd name="connsiteX87" fmla="*/ 5503255 w 9117690"/>
              <a:gd name="connsiteY87" fmla="*/ 3433587 h 4971224"/>
              <a:gd name="connsiteX88" fmla="*/ 5455185 w 9117690"/>
              <a:gd name="connsiteY88" fmla="*/ 3443291 h 4971224"/>
              <a:gd name="connsiteX89" fmla="*/ 5455185 w 9117690"/>
              <a:gd name="connsiteY89" fmla="*/ 3444029 h 4971224"/>
              <a:gd name="connsiteX90" fmla="*/ 5431705 w 9117690"/>
              <a:gd name="connsiteY90" fmla="*/ 3446396 h 4971224"/>
              <a:gd name="connsiteX91" fmla="*/ 5331976 w 9117690"/>
              <a:gd name="connsiteY91" fmla="*/ 3532345 h 4971224"/>
              <a:gd name="connsiteX92" fmla="*/ 5329772 w 9117690"/>
              <a:gd name="connsiteY92" fmla="*/ 3544835 h 4971224"/>
              <a:gd name="connsiteX93" fmla="*/ 5329772 w 9117690"/>
              <a:gd name="connsiteY93" fmla="*/ 3678743 h 4971224"/>
              <a:gd name="connsiteX94" fmla="*/ 5200745 w 9117690"/>
              <a:gd name="connsiteY94" fmla="*/ 3807770 h 4971224"/>
              <a:gd name="connsiteX95" fmla="*/ 5200746 w 9117690"/>
              <a:gd name="connsiteY95" fmla="*/ 3807769 h 4971224"/>
              <a:gd name="connsiteX96" fmla="*/ 5071719 w 9117690"/>
              <a:gd name="connsiteY96" fmla="*/ 3678742 h 4971224"/>
              <a:gd name="connsiteX97" fmla="*/ 5071719 w 9117690"/>
              <a:gd name="connsiteY97" fmla="*/ 3313488 h 4971224"/>
              <a:gd name="connsiteX98" fmla="*/ 5069515 w 9117690"/>
              <a:gd name="connsiteY98" fmla="*/ 3300998 h 4971224"/>
              <a:gd name="connsiteX99" fmla="*/ 4969786 w 9117690"/>
              <a:gd name="connsiteY99" fmla="*/ 3215049 h 4971224"/>
              <a:gd name="connsiteX100" fmla="*/ 4946306 w 9117690"/>
              <a:gd name="connsiteY100" fmla="*/ 3212682 h 4971224"/>
              <a:gd name="connsiteX101" fmla="*/ 4946306 w 9117690"/>
              <a:gd name="connsiteY101" fmla="*/ 3211944 h 4971224"/>
              <a:gd name="connsiteX102" fmla="*/ 4898236 w 9117690"/>
              <a:gd name="connsiteY102" fmla="*/ 3202240 h 4971224"/>
              <a:gd name="connsiteX103" fmla="*/ 4819433 w 9117690"/>
              <a:gd name="connsiteY103" fmla="*/ 3083352 h 4971224"/>
              <a:gd name="connsiteX104" fmla="*/ 4819433 w 9117690"/>
              <a:gd name="connsiteY104" fmla="*/ 2706976 h 4971224"/>
              <a:gd name="connsiteX105" fmla="*/ 4811044 w 9117690"/>
              <a:gd name="connsiteY105" fmla="*/ 2665427 h 4971224"/>
              <a:gd name="connsiteX106" fmla="*/ 4692157 w 9117690"/>
              <a:gd name="connsiteY106" fmla="*/ 2586623 h 4971224"/>
              <a:gd name="connsiteX107" fmla="*/ 4563130 w 9117690"/>
              <a:gd name="connsiteY107" fmla="*/ 2715650 h 4971224"/>
              <a:gd name="connsiteX108" fmla="*/ 4563130 w 9117690"/>
              <a:gd name="connsiteY108" fmla="*/ 1751439 h 4971224"/>
              <a:gd name="connsiteX109" fmla="*/ 4563015 w 9117690"/>
              <a:gd name="connsiteY109" fmla="*/ 1751439 h 4971224"/>
              <a:gd name="connsiteX110" fmla="*/ 4563014 w 9117690"/>
              <a:gd name="connsiteY110" fmla="*/ 3019403 h 4971224"/>
              <a:gd name="connsiteX111" fmla="*/ 4484211 w 9117690"/>
              <a:gd name="connsiteY111" fmla="*/ 3138291 h 4971224"/>
              <a:gd name="connsiteX112" fmla="*/ 4436141 w 9117690"/>
              <a:gd name="connsiteY112" fmla="*/ 3147995 h 4971224"/>
              <a:gd name="connsiteX113" fmla="*/ 4436141 w 9117690"/>
              <a:gd name="connsiteY113" fmla="*/ 3148733 h 4971224"/>
              <a:gd name="connsiteX114" fmla="*/ 4412661 w 9117690"/>
              <a:gd name="connsiteY114" fmla="*/ 3151100 h 4971224"/>
              <a:gd name="connsiteX115" fmla="*/ 4335596 w 9117690"/>
              <a:gd name="connsiteY115" fmla="*/ 3197544 h 4971224"/>
              <a:gd name="connsiteX116" fmla="*/ 4314689 w 9117690"/>
              <a:gd name="connsiteY116" fmla="*/ 3233987 h 4971224"/>
              <a:gd name="connsiteX117" fmla="*/ 4314689 w 9117690"/>
              <a:gd name="connsiteY117" fmla="*/ 3369599 h 4971224"/>
              <a:gd name="connsiteX118" fmla="*/ 4235886 w 9117690"/>
              <a:gd name="connsiteY118" fmla="*/ 3488487 h 4971224"/>
              <a:gd name="connsiteX119" fmla="*/ 4187818 w 9117690"/>
              <a:gd name="connsiteY119" fmla="*/ 3498191 h 4971224"/>
              <a:gd name="connsiteX120" fmla="*/ 4187818 w 9117690"/>
              <a:gd name="connsiteY120" fmla="*/ 3498929 h 4971224"/>
              <a:gd name="connsiteX121" fmla="*/ 4164338 w 9117690"/>
              <a:gd name="connsiteY121" fmla="*/ 3501296 h 4971224"/>
              <a:gd name="connsiteX122" fmla="*/ 4087274 w 9117690"/>
              <a:gd name="connsiteY122" fmla="*/ 3547740 h 4971224"/>
              <a:gd name="connsiteX123" fmla="*/ 4066135 w 9117690"/>
              <a:gd name="connsiteY123" fmla="*/ 3584586 h 4971224"/>
              <a:gd name="connsiteX124" fmla="*/ 4066135 w 9117690"/>
              <a:gd name="connsiteY124" fmla="*/ 3742355 h 4971224"/>
              <a:gd name="connsiteX125" fmla="*/ 3937109 w 9117690"/>
              <a:gd name="connsiteY125" fmla="*/ 3871382 h 4971224"/>
              <a:gd name="connsiteX126" fmla="*/ 3937109 w 9117690"/>
              <a:gd name="connsiteY126" fmla="*/ 3871381 h 4971224"/>
              <a:gd name="connsiteX127" fmla="*/ 3808082 w 9117690"/>
              <a:gd name="connsiteY127" fmla="*/ 3742354 h 4971224"/>
              <a:gd name="connsiteX128" fmla="*/ 3808082 w 9117690"/>
              <a:gd name="connsiteY128" fmla="*/ 3249609 h 4971224"/>
              <a:gd name="connsiteX129" fmla="*/ 3799694 w 9117690"/>
              <a:gd name="connsiteY129" fmla="*/ 3208059 h 4971224"/>
              <a:gd name="connsiteX130" fmla="*/ 3680807 w 9117690"/>
              <a:gd name="connsiteY130" fmla="*/ 3129255 h 4971224"/>
              <a:gd name="connsiteX131" fmla="*/ 3561920 w 9117690"/>
              <a:gd name="connsiteY131" fmla="*/ 3208059 h 4971224"/>
              <a:gd name="connsiteX132" fmla="*/ 3561433 w 9117690"/>
              <a:gd name="connsiteY132" fmla="*/ 3210469 h 4971224"/>
              <a:gd name="connsiteX133" fmla="*/ 3561433 w 9117690"/>
              <a:gd name="connsiteY133" fmla="*/ 3465610 h 4971224"/>
              <a:gd name="connsiteX134" fmla="*/ 3482629 w 9117690"/>
              <a:gd name="connsiteY134" fmla="*/ 3584498 h 4971224"/>
              <a:gd name="connsiteX135" fmla="*/ 3438829 w 9117690"/>
              <a:gd name="connsiteY135" fmla="*/ 3593340 h 4971224"/>
              <a:gd name="connsiteX136" fmla="*/ 3438829 w 9117690"/>
              <a:gd name="connsiteY136" fmla="*/ 3594706 h 4971224"/>
              <a:gd name="connsiteX137" fmla="*/ 3415349 w 9117690"/>
              <a:gd name="connsiteY137" fmla="*/ 3597073 h 4971224"/>
              <a:gd name="connsiteX138" fmla="*/ 3315620 w 9117690"/>
              <a:gd name="connsiteY138" fmla="*/ 3683022 h 4971224"/>
              <a:gd name="connsiteX139" fmla="*/ 3307419 w 9117690"/>
              <a:gd name="connsiteY139" fmla="*/ 3729493 h 4971224"/>
              <a:gd name="connsiteX140" fmla="*/ 3307419 w 9117690"/>
              <a:gd name="connsiteY140" fmla="*/ 4196662 h 4971224"/>
              <a:gd name="connsiteX141" fmla="*/ 3178392 w 9117690"/>
              <a:gd name="connsiteY141" fmla="*/ 4325689 h 4971224"/>
              <a:gd name="connsiteX142" fmla="*/ 3178393 w 9117690"/>
              <a:gd name="connsiteY142" fmla="*/ 4325690 h 4971224"/>
              <a:gd name="connsiteX143" fmla="*/ 3049366 w 9117690"/>
              <a:gd name="connsiteY143" fmla="*/ 4196663 h 4971224"/>
              <a:gd name="connsiteX144" fmla="*/ 3049366 w 9117690"/>
              <a:gd name="connsiteY144" fmla="*/ 3544518 h 4971224"/>
              <a:gd name="connsiteX145" fmla="*/ 3033349 w 9117690"/>
              <a:gd name="connsiteY145" fmla="*/ 3518119 h 4971224"/>
              <a:gd name="connsiteX146" fmla="*/ 2933786 w 9117690"/>
              <a:gd name="connsiteY146" fmla="*/ 3471165 h 4971224"/>
              <a:gd name="connsiteX147" fmla="*/ 2814899 w 9117690"/>
              <a:gd name="connsiteY147" fmla="*/ 3549969 h 4971224"/>
              <a:gd name="connsiteX148" fmla="*/ 2812443 w 9117690"/>
              <a:gd name="connsiteY148" fmla="*/ 3562129 h 4971224"/>
              <a:gd name="connsiteX149" fmla="*/ 2812443 w 9117690"/>
              <a:gd name="connsiteY149" fmla="*/ 4069851 h 4971224"/>
              <a:gd name="connsiteX150" fmla="*/ 2683416 w 9117690"/>
              <a:gd name="connsiteY150" fmla="*/ 4198878 h 4971224"/>
              <a:gd name="connsiteX151" fmla="*/ 2683417 w 9117690"/>
              <a:gd name="connsiteY151" fmla="*/ 4198877 h 4971224"/>
              <a:gd name="connsiteX152" fmla="*/ 2554391 w 9117690"/>
              <a:gd name="connsiteY152" fmla="*/ 4069850 h 4971224"/>
              <a:gd name="connsiteX153" fmla="*/ 2554389 w 9117690"/>
              <a:gd name="connsiteY153" fmla="*/ 4044721 h 4971224"/>
              <a:gd name="connsiteX154" fmla="*/ 2544250 w 9117690"/>
              <a:gd name="connsiteY154" fmla="*/ 3994503 h 4971224"/>
              <a:gd name="connsiteX155" fmla="*/ 2425363 w 9117690"/>
              <a:gd name="connsiteY155" fmla="*/ 3915699 h 4971224"/>
              <a:gd name="connsiteX156" fmla="*/ 2296336 w 9117690"/>
              <a:gd name="connsiteY156" fmla="*/ 4044726 h 4971224"/>
              <a:gd name="connsiteX157" fmla="*/ 2296336 w 9117690"/>
              <a:gd name="connsiteY157" fmla="*/ 4842197 h 4971224"/>
              <a:gd name="connsiteX158" fmla="*/ 2167309 w 9117690"/>
              <a:gd name="connsiteY158" fmla="*/ 4971224 h 4971224"/>
              <a:gd name="connsiteX159" fmla="*/ 2167310 w 9117690"/>
              <a:gd name="connsiteY159" fmla="*/ 4971223 h 4971224"/>
              <a:gd name="connsiteX160" fmla="*/ 2038282 w 9117690"/>
              <a:gd name="connsiteY160" fmla="*/ 4842196 h 4971224"/>
              <a:gd name="connsiteX161" fmla="*/ 2038281 w 9117690"/>
              <a:gd name="connsiteY161" fmla="*/ 3795012 h 4971224"/>
              <a:gd name="connsiteX162" fmla="*/ 2028143 w 9117690"/>
              <a:gd name="connsiteY162" fmla="*/ 3744793 h 4971224"/>
              <a:gd name="connsiteX163" fmla="*/ 1909255 w 9117690"/>
              <a:gd name="connsiteY163" fmla="*/ 3665989 h 4971224"/>
              <a:gd name="connsiteX164" fmla="*/ 1790368 w 9117690"/>
              <a:gd name="connsiteY164" fmla="*/ 3744793 h 4971224"/>
              <a:gd name="connsiteX165" fmla="*/ 1780604 w 9117690"/>
              <a:gd name="connsiteY165" fmla="*/ 3793153 h 4971224"/>
              <a:gd name="connsiteX166" fmla="*/ 1780604 w 9117690"/>
              <a:gd name="connsiteY166" fmla="*/ 4123955 h 4971224"/>
              <a:gd name="connsiteX167" fmla="*/ 1651577 w 9117690"/>
              <a:gd name="connsiteY167" fmla="*/ 4252982 h 4971224"/>
              <a:gd name="connsiteX168" fmla="*/ 1651578 w 9117690"/>
              <a:gd name="connsiteY168" fmla="*/ 4252981 h 4971224"/>
              <a:gd name="connsiteX169" fmla="*/ 1522552 w 9117690"/>
              <a:gd name="connsiteY169" fmla="*/ 4123954 h 4971224"/>
              <a:gd name="connsiteX170" fmla="*/ 1522552 w 9117690"/>
              <a:gd name="connsiteY170" fmla="*/ 3951064 h 4971224"/>
              <a:gd name="connsiteX171" fmla="*/ 1521839 w 9117690"/>
              <a:gd name="connsiteY171" fmla="*/ 3947533 h 4971224"/>
              <a:gd name="connsiteX172" fmla="*/ 1402953 w 9117690"/>
              <a:gd name="connsiteY172" fmla="*/ 3868729 h 4971224"/>
              <a:gd name="connsiteX173" fmla="*/ 1284065 w 9117690"/>
              <a:gd name="connsiteY173" fmla="*/ 3947533 h 4971224"/>
              <a:gd name="connsiteX174" fmla="*/ 1283351 w 9117690"/>
              <a:gd name="connsiteY174" fmla="*/ 3951066 h 4971224"/>
              <a:gd name="connsiteX175" fmla="*/ 1283351 w 9117690"/>
              <a:gd name="connsiteY175" fmla="*/ 4211763 h 4971224"/>
              <a:gd name="connsiteX176" fmla="*/ 1154325 w 9117690"/>
              <a:gd name="connsiteY176" fmla="*/ 4340790 h 4971224"/>
              <a:gd name="connsiteX177" fmla="*/ 1154325 w 9117690"/>
              <a:gd name="connsiteY177" fmla="*/ 4340789 h 4971224"/>
              <a:gd name="connsiteX178" fmla="*/ 1025297 w 9117690"/>
              <a:gd name="connsiteY178" fmla="*/ 4211762 h 4971224"/>
              <a:gd name="connsiteX179" fmla="*/ 1025296 w 9117690"/>
              <a:gd name="connsiteY179" fmla="*/ 4228285 h 4971224"/>
              <a:gd name="connsiteX180" fmla="*/ 1015158 w 9117690"/>
              <a:gd name="connsiteY180" fmla="*/ 4178066 h 4971224"/>
              <a:gd name="connsiteX181" fmla="*/ 896270 w 9117690"/>
              <a:gd name="connsiteY181" fmla="*/ 4099262 h 4971224"/>
              <a:gd name="connsiteX182" fmla="*/ 777383 w 9117690"/>
              <a:gd name="connsiteY182" fmla="*/ 4178066 h 4971224"/>
              <a:gd name="connsiteX183" fmla="*/ 767619 w 9117690"/>
              <a:gd name="connsiteY183" fmla="*/ 4226427 h 4971224"/>
              <a:gd name="connsiteX184" fmla="*/ 767619 w 9117690"/>
              <a:gd name="connsiteY184" fmla="*/ 4311766 h 4971224"/>
              <a:gd name="connsiteX185" fmla="*/ 638592 w 9117690"/>
              <a:gd name="connsiteY185" fmla="*/ 4440793 h 4971224"/>
              <a:gd name="connsiteX186" fmla="*/ 638593 w 9117690"/>
              <a:gd name="connsiteY186" fmla="*/ 4440792 h 4971224"/>
              <a:gd name="connsiteX187" fmla="*/ 509566 w 9117690"/>
              <a:gd name="connsiteY187" fmla="*/ 4311765 h 4971224"/>
              <a:gd name="connsiteX188" fmla="*/ 509565 w 9117690"/>
              <a:gd name="connsiteY188" fmla="*/ 3717745 h 4971224"/>
              <a:gd name="connsiteX189" fmla="*/ 499427 w 9117690"/>
              <a:gd name="connsiteY189" fmla="*/ 3667526 h 4971224"/>
              <a:gd name="connsiteX190" fmla="*/ 380539 w 9117690"/>
              <a:gd name="connsiteY190" fmla="*/ 3588722 h 4971224"/>
              <a:gd name="connsiteX191" fmla="*/ 261652 w 9117690"/>
              <a:gd name="connsiteY191" fmla="*/ 3667526 h 4971224"/>
              <a:gd name="connsiteX192" fmla="*/ 258054 w 9117690"/>
              <a:gd name="connsiteY192" fmla="*/ 3685345 h 4971224"/>
              <a:gd name="connsiteX193" fmla="*/ 258054 w 9117690"/>
              <a:gd name="connsiteY193" fmla="*/ 3774263 h 4971224"/>
              <a:gd name="connsiteX194" fmla="*/ 129027 w 9117690"/>
              <a:gd name="connsiteY194" fmla="*/ 3903290 h 4971224"/>
              <a:gd name="connsiteX195" fmla="*/ 129028 w 9117690"/>
              <a:gd name="connsiteY195" fmla="*/ 3903289 h 4971224"/>
              <a:gd name="connsiteX196" fmla="*/ 1 w 9117690"/>
              <a:gd name="connsiteY196" fmla="*/ 3774262 h 4971224"/>
              <a:gd name="connsiteX197" fmla="*/ 1 w 9117690"/>
              <a:gd name="connsiteY197" fmla="*/ 1751439 h 4971224"/>
              <a:gd name="connsiteX198" fmla="*/ 0 w 9117690"/>
              <a:gd name="connsiteY198" fmla="*/ 1751439 h 4971224"/>
              <a:gd name="connsiteX199" fmla="*/ 0 w 9117690"/>
              <a:gd name="connsiteY199" fmla="*/ 0 h 4971224"/>
              <a:gd name="connsiteX0" fmla="*/ 3416214 w 9117690"/>
              <a:gd name="connsiteY0" fmla="*/ 3589692 h 4971224"/>
              <a:gd name="connsiteX1" fmla="*/ 3418663 w 9117690"/>
              <a:gd name="connsiteY1" fmla="*/ 3590526 h 4971224"/>
              <a:gd name="connsiteX2" fmla="*/ 3419057 w 9117690"/>
              <a:gd name="connsiteY2" fmla="*/ 3590560 h 4971224"/>
              <a:gd name="connsiteX3" fmla="*/ 3416214 w 9117690"/>
              <a:gd name="connsiteY3" fmla="*/ 3589692 h 4971224"/>
              <a:gd name="connsiteX4" fmla="*/ 0 w 9117690"/>
              <a:gd name="connsiteY4" fmla="*/ 0 h 4971224"/>
              <a:gd name="connsiteX5" fmla="*/ 9117690 w 9117690"/>
              <a:gd name="connsiteY5" fmla="*/ 0 h 4971224"/>
              <a:gd name="connsiteX6" fmla="*/ 9117689 w 9117690"/>
              <a:gd name="connsiteY6" fmla="*/ 2104736 h 4971224"/>
              <a:gd name="connsiteX7" fmla="*/ 9038886 w 9117690"/>
              <a:gd name="connsiteY7" fmla="*/ 2223622 h 4971224"/>
              <a:gd name="connsiteX8" fmla="*/ 8990816 w 9117690"/>
              <a:gd name="connsiteY8" fmla="*/ 2233326 h 4971224"/>
              <a:gd name="connsiteX9" fmla="*/ 8990816 w 9117690"/>
              <a:gd name="connsiteY9" fmla="*/ 2234064 h 4971224"/>
              <a:gd name="connsiteX10" fmla="*/ 8967336 w 9117690"/>
              <a:gd name="connsiteY10" fmla="*/ 2236431 h 4971224"/>
              <a:gd name="connsiteX11" fmla="*/ 8890272 w 9117690"/>
              <a:gd name="connsiteY11" fmla="*/ 2282875 h 4971224"/>
              <a:gd name="connsiteX12" fmla="*/ 8869107 w 9117690"/>
              <a:gd name="connsiteY12" fmla="*/ 2319766 h 4971224"/>
              <a:gd name="connsiteX13" fmla="*/ 8869107 w 9117690"/>
              <a:gd name="connsiteY13" fmla="*/ 2383080 h 4971224"/>
              <a:gd name="connsiteX14" fmla="*/ 8790304 w 9117690"/>
              <a:gd name="connsiteY14" fmla="*/ 2501968 h 4971224"/>
              <a:gd name="connsiteX15" fmla="*/ 8742234 w 9117690"/>
              <a:gd name="connsiteY15" fmla="*/ 2511672 h 4971224"/>
              <a:gd name="connsiteX16" fmla="*/ 8742234 w 9117690"/>
              <a:gd name="connsiteY16" fmla="*/ 2512410 h 4971224"/>
              <a:gd name="connsiteX17" fmla="*/ 8718754 w 9117690"/>
              <a:gd name="connsiteY17" fmla="*/ 2514777 h 4971224"/>
              <a:gd name="connsiteX18" fmla="*/ 8619025 w 9117690"/>
              <a:gd name="connsiteY18" fmla="*/ 2600726 h 4971224"/>
              <a:gd name="connsiteX19" fmla="*/ 8619005 w 9117690"/>
              <a:gd name="connsiteY19" fmla="*/ 2600839 h 4971224"/>
              <a:gd name="connsiteX20" fmla="*/ 8619005 w 9117690"/>
              <a:gd name="connsiteY20" fmla="*/ 3160632 h 4971224"/>
              <a:gd name="connsiteX21" fmla="*/ 8540202 w 9117690"/>
              <a:gd name="connsiteY21" fmla="*/ 3279520 h 4971224"/>
              <a:gd name="connsiteX22" fmla="*/ 8492132 w 9117690"/>
              <a:gd name="connsiteY22" fmla="*/ 3289224 h 4971224"/>
              <a:gd name="connsiteX23" fmla="*/ 8492132 w 9117690"/>
              <a:gd name="connsiteY23" fmla="*/ 3289962 h 4971224"/>
              <a:gd name="connsiteX24" fmla="*/ 8468652 w 9117690"/>
              <a:gd name="connsiteY24" fmla="*/ 3292329 h 4971224"/>
              <a:gd name="connsiteX25" fmla="*/ 8368923 w 9117690"/>
              <a:gd name="connsiteY25" fmla="*/ 3378278 h 4971224"/>
              <a:gd name="connsiteX26" fmla="*/ 8368672 w 9117690"/>
              <a:gd name="connsiteY26" fmla="*/ 3379701 h 4971224"/>
              <a:gd name="connsiteX27" fmla="*/ 8368672 w 9117690"/>
              <a:gd name="connsiteY27" fmla="*/ 3648026 h 4971224"/>
              <a:gd name="connsiteX28" fmla="*/ 8239645 w 9117690"/>
              <a:gd name="connsiteY28" fmla="*/ 3777053 h 4971224"/>
              <a:gd name="connsiteX29" fmla="*/ 8239646 w 9117690"/>
              <a:gd name="connsiteY29" fmla="*/ 3777052 h 4971224"/>
              <a:gd name="connsiteX30" fmla="*/ 8110619 w 9117690"/>
              <a:gd name="connsiteY30" fmla="*/ 3648025 h 4971224"/>
              <a:gd name="connsiteX31" fmla="*/ 8110619 w 9117690"/>
              <a:gd name="connsiteY31" fmla="*/ 3368005 h 4971224"/>
              <a:gd name="connsiteX32" fmla="*/ 8108616 w 9117690"/>
              <a:gd name="connsiteY32" fmla="*/ 3356655 h 4971224"/>
              <a:gd name="connsiteX33" fmla="*/ 8008887 w 9117690"/>
              <a:gd name="connsiteY33" fmla="*/ 3270706 h 4971224"/>
              <a:gd name="connsiteX34" fmla="*/ 7985407 w 9117690"/>
              <a:gd name="connsiteY34" fmla="*/ 3268339 h 4971224"/>
              <a:gd name="connsiteX35" fmla="*/ 7985407 w 9117690"/>
              <a:gd name="connsiteY35" fmla="*/ 3267601 h 4971224"/>
              <a:gd name="connsiteX36" fmla="*/ 7937337 w 9117690"/>
              <a:gd name="connsiteY36" fmla="*/ 3257897 h 4971224"/>
              <a:gd name="connsiteX37" fmla="*/ 7858534 w 9117690"/>
              <a:gd name="connsiteY37" fmla="*/ 3139009 h 4971224"/>
              <a:gd name="connsiteX38" fmla="*/ 7858534 w 9117690"/>
              <a:gd name="connsiteY38" fmla="*/ 3048879 h 4971224"/>
              <a:gd name="connsiteX39" fmla="*/ 7850145 w 9117690"/>
              <a:gd name="connsiteY39" fmla="*/ 3007329 h 4971224"/>
              <a:gd name="connsiteX40" fmla="*/ 7731258 w 9117690"/>
              <a:gd name="connsiteY40" fmla="*/ 2928525 h 4971224"/>
              <a:gd name="connsiteX41" fmla="*/ 7612370 w 9117690"/>
              <a:gd name="connsiteY41" fmla="*/ 3007329 h 4971224"/>
              <a:gd name="connsiteX42" fmla="*/ 7610181 w 9117690"/>
              <a:gd name="connsiteY42" fmla="*/ 3018174 h 4971224"/>
              <a:gd name="connsiteX43" fmla="*/ 7610181 w 9117690"/>
              <a:gd name="connsiteY43" fmla="*/ 3259043 h 4971224"/>
              <a:gd name="connsiteX44" fmla="*/ 7531378 w 9117690"/>
              <a:gd name="connsiteY44" fmla="*/ 3377931 h 4971224"/>
              <a:gd name="connsiteX45" fmla="*/ 7483308 w 9117690"/>
              <a:gd name="connsiteY45" fmla="*/ 3387635 h 4971224"/>
              <a:gd name="connsiteX46" fmla="*/ 7483308 w 9117690"/>
              <a:gd name="connsiteY46" fmla="*/ 3388373 h 4971224"/>
              <a:gd name="connsiteX47" fmla="*/ 7459828 w 9117690"/>
              <a:gd name="connsiteY47" fmla="*/ 3390740 h 4971224"/>
              <a:gd name="connsiteX48" fmla="*/ 7360099 w 9117690"/>
              <a:gd name="connsiteY48" fmla="*/ 3476689 h 4971224"/>
              <a:gd name="connsiteX49" fmla="*/ 7359847 w 9117690"/>
              <a:gd name="connsiteY49" fmla="*/ 3478118 h 4971224"/>
              <a:gd name="connsiteX50" fmla="*/ 7359847 w 9117690"/>
              <a:gd name="connsiteY50" fmla="*/ 3582759 h 4971224"/>
              <a:gd name="connsiteX51" fmla="*/ 7230820 w 9117690"/>
              <a:gd name="connsiteY51" fmla="*/ 3711786 h 4971224"/>
              <a:gd name="connsiteX52" fmla="*/ 7230821 w 9117690"/>
              <a:gd name="connsiteY52" fmla="*/ 3711785 h 4971224"/>
              <a:gd name="connsiteX53" fmla="*/ 7101794 w 9117690"/>
              <a:gd name="connsiteY53" fmla="*/ 3582758 h 4971224"/>
              <a:gd name="connsiteX54" fmla="*/ 7101794 w 9117690"/>
              <a:gd name="connsiteY54" fmla="*/ 1751439 h 4971224"/>
              <a:gd name="connsiteX55" fmla="*/ 7101793 w 9117690"/>
              <a:gd name="connsiteY55" fmla="*/ 3599281 h 4971224"/>
              <a:gd name="connsiteX56" fmla="*/ 7091655 w 9117690"/>
              <a:gd name="connsiteY56" fmla="*/ 3549062 h 4971224"/>
              <a:gd name="connsiteX57" fmla="*/ 6972767 w 9117690"/>
              <a:gd name="connsiteY57" fmla="*/ 3470258 h 4971224"/>
              <a:gd name="connsiteX58" fmla="*/ 6853880 w 9117690"/>
              <a:gd name="connsiteY58" fmla="*/ 3549062 h 4971224"/>
              <a:gd name="connsiteX59" fmla="*/ 6844116 w 9117690"/>
              <a:gd name="connsiteY59" fmla="*/ 3597422 h 4971224"/>
              <a:gd name="connsiteX60" fmla="*/ 6844116 w 9117690"/>
              <a:gd name="connsiteY60" fmla="*/ 4183824 h 4971224"/>
              <a:gd name="connsiteX61" fmla="*/ 6715089 w 9117690"/>
              <a:gd name="connsiteY61" fmla="*/ 4312851 h 4971224"/>
              <a:gd name="connsiteX62" fmla="*/ 6715090 w 9117690"/>
              <a:gd name="connsiteY62" fmla="*/ 4312850 h 4971224"/>
              <a:gd name="connsiteX63" fmla="*/ 6586063 w 9117690"/>
              <a:gd name="connsiteY63" fmla="*/ 4183823 h 4971224"/>
              <a:gd name="connsiteX64" fmla="*/ 6586063 w 9117690"/>
              <a:gd name="connsiteY64" fmla="*/ 1751439 h 4971224"/>
              <a:gd name="connsiteX65" fmla="*/ 6586062 w 9117690"/>
              <a:gd name="connsiteY65" fmla="*/ 3286861 h 4971224"/>
              <a:gd name="connsiteX66" fmla="*/ 6575924 w 9117690"/>
              <a:gd name="connsiteY66" fmla="*/ 3236642 h 4971224"/>
              <a:gd name="connsiteX67" fmla="*/ 6457036 w 9117690"/>
              <a:gd name="connsiteY67" fmla="*/ 3157838 h 4971224"/>
              <a:gd name="connsiteX68" fmla="*/ 6338149 w 9117690"/>
              <a:gd name="connsiteY68" fmla="*/ 3236642 h 4971224"/>
              <a:gd name="connsiteX69" fmla="*/ 6334551 w 9117690"/>
              <a:gd name="connsiteY69" fmla="*/ 3254461 h 4971224"/>
              <a:gd name="connsiteX70" fmla="*/ 6334551 w 9117690"/>
              <a:gd name="connsiteY70" fmla="*/ 3563407 h 4971224"/>
              <a:gd name="connsiteX71" fmla="*/ 6205524 w 9117690"/>
              <a:gd name="connsiteY71" fmla="*/ 3692434 h 4971224"/>
              <a:gd name="connsiteX72" fmla="*/ 6205525 w 9117690"/>
              <a:gd name="connsiteY72" fmla="*/ 3692433 h 4971224"/>
              <a:gd name="connsiteX73" fmla="*/ 6076498 w 9117690"/>
              <a:gd name="connsiteY73" fmla="*/ 3563406 h 4971224"/>
              <a:gd name="connsiteX74" fmla="*/ 6076498 w 9117690"/>
              <a:gd name="connsiteY74" fmla="*/ 3516668 h 4971224"/>
              <a:gd name="connsiteX75" fmla="*/ 6057828 w 9117690"/>
              <a:gd name="connsiteY75" fmla="*/ 3484126 h 4971224"/>
              <a:gd name="connsiteX76" fmla="*/ 5980764 w 9117690"/>
              <a:gd name="connsiteY76" fmla="*/ 3437682 h 4971224"/>
              <a:gd name="connsiteX77" fmla="*/ 5957284 w 9117690"/>
              <a:gd name="connsiteY77" fmla="*/ 3435315 h 4971224"/>
              <a:gd name="connsiteX78" fmla="*/ 5957284 w 9117690"/>
              <a:gd name="connsiteY78" fmla="*/ 3434577 h 4971224"/>
              <a:gd name="connsiteX79" fmla="*/ 5909214 w 9117690"/>
              <a:gd name="connsiteY79" fmla="*/ 3424873 h 4971224"/>
              <a:gd name="connsiteX80" fmla="*/ 5830411 w 9117690"/>
              <a:gd name="connsiteY80" fmla="*/ 3305985 h 4971224"/>
              <a:gd name="connsiteX81" fmla="*/ 5830411 w 9117690"/>
              <a:gd name="connsiteY81" fmla="*/ 3192001 h 4971224"/>
              <a:gd name="connsiteX82" fmla="*/ 5822022 w 9117690"/>
              <a:gd name="connsiteY82" fmla="*/ 3150451 h 4971224"/>
              <a:gd name="connsiteX83" fmla="*/ 5703135 w 9117690"/>
              <a:gd name="connsiteY83" fmla="*/ 3071647 h 4971224"/>
              <a:gd name="connsiteX84" fmla="*/ 5584247 w 9117690"/>
              <a:gd name="connsiteY84" fmla="*/ 3150451 h 4971224"/>
              <a:gd name="connsiteX85" fmla="*/ 5582058 w 9117690"/>
              <a:gd name="connsiteY85" fmla="*/ 3161295 h 4971224"/>
              <a:gd name="connsiteX86" fmla="*/ 5582058 w 9117690"/>
              <a:gd name="connsiteY86" fmla="*/ 3314699 h 4971224"/>
              <a:gd name="connsiteX87" fmla="*/ 5503255 w 9117690"/>
              <a:gd name="connsiteY87" fmla="*/ 3433587 h 4971224"/>
              <a:gd name="connsiteX88" fmla="*/ 5455185 w 9117690"/>
              <a:gd name="connsiteY88" fmla="*/ 3443291 h 4971224"/>
              <a:gd name="connsiteX89" fmla="*/ 5455185 w 9117690"/>
              <a:gd name="connsiteY89" fmla="*/ 3444029 h 4971224"/>
              <a:gd name="connsiteX90" fmla="*/ 5431705 w 9117690"/>
              <a:gd name="connsiteY90" fmla="*/ 3446396 h 4971224"/>
              <a:gd name="connsiteX91" fmla="*/ 5331976 w 9117690"/>
              <a:gd name="connsiteY91" fmla="*/ 3532345 h 4971224"/>
              <a:gd name="connsiteX92" fmla="*/ 5329772 w 9117690"/>
              <a:gd name="connsiteY92" fmla="*/ 3544835 h 4971224"/>
              <a:gd name="connsiteX93" fmla="*/ 5329772 w 9117690"/>
              <a:gd name="connsiteY93" fmla="*/ 3678743 h 4971224"/>
              <a:gd name="connsiteX94" fmla="*/ 5200745 w 9117690"/>
              <a:gd name="connsiteY94" fmla="*/ 3807770 h 4971224"/>
              <a:gd name="connsiteX95" fmla="*/ 5200746 w 9117690"/>
              <a:gd name="connsiteY95" fmla="*/ 3807769 h 4971224"/>
              <a:gd name="connsiteX96" fmla="*/ 5071719 w 9117690"/>
              <a:gd name="connsiteY96" fmla="*/ 3678742 h 4971224"/>
              <a:gd name="connsiteX97" fmla="*/ 5071719 w 9117690"/>
              <a:gd name="connsiteY97" fmla="*/ 3313488 h 4971224"/>
              <a:gd name="connsiteX98" fmla="*/ 5069515 w 9117690"/>
              <a:gd name="connsiteY98" fmla="*/ 3300998 h 4971224"/>
              <a:gd name="connsiteX99" fmla="*/ 4969786 w 9117690"/>
              <a:gd name="connsiteY99" fmla="*/ 3215049 h 4971224"/>
              <a:gd name="connsiteX100" fmla="*/ 4946306 w 9117690"/>
              <a:gd name="connsiteY100" fmla="*/ 3212682 h 4971224"/>
              <a:gd name="connsiteX101" fmla="*/ 4946306 w 9117690"/>
              <a:gd name="connsiteY101" fmla="*/ 3211944 h 4971224"/>
              <a:gd name="connsiteX102" fmla="*/ 4898236 w 9117690"/>
              <a:gd name="connsiteY102" fmla="*/ 3202240 h 4971224"/>
              <a:gd name="connsiteX103" fmla="*/ 4819433 w 9117690"/>
              <a:gd name="connsiteY103" fmla="*/ 3083352 h 4971224"/>
              <a:gd name="connsiteX104" fmla="*/ 4819433 w 9117690"/>
              <a:gd name="connsiteY104" fmla="*/ 2706976 h 4971224"/>
              <a:gd name="connsiteX105" fmla="*/ 4811044 w 9117690"/>
              <a:gd name="connsiteY105" fmla="*/ 2665427 h 4971224"/>
              <a:gd name="connsiteX106" fmla="*/ 4692157 w 9117690"/>
              <a:gd name="connsiteY106" fmla="*/ 2586623 h 4971224"/>
              <a:gd name="connsiteX107" fmla="*/ 4563130 w 9117690"/>
              <a:gd name="connsiteY107" fmla="*/ 2715650 h 4971224"/>
              <a:gd name="connsiteX108" fmla="*/ 4563130 w 9117690"/>
              <a:gd name="connsiteY108" fmla="*/ 1751439 h 4971224"/>
              <a:gd name="connsiteX109" fmla="*/ 4563014 w 9117690"/>
              <a:gd name="connsiteY109" fmla="*/ 3019403 h 4971224"/>
              <a:gd name="connsiteX110" fmla="*/ 4484211 w 9117690"/>
              <a:gd name="connsiteY110" fmla="*/ 3138291 h 4971224"/>
              <a:gd name="connsiteX111" fmla="*/ 4436141 w 9117690"/>
              <a:gd name="connsiteY111" fmla="*/ 3147995 h 4971224"/>
              <a:gd name="connsiteX112" fmla="*/ 4436141 w 9117690"/>
              <a:gd name="connsiteY112" fmla="*/ 3148733 h 4971224"/>
              <a:gd name="connsiteX113" fmla="*/ 4412661 w 9117690"/>
              <a:gd name="connsiteY113" fmla="*/ 3151100 h 4971224"/>
              <a:gd name="connsiteX114" fmla="*/ 4335596 w 9117690"/>
              <a:gd name="connsiteY114" fmla="*/ 3197544 h 4971224"/>
              <a:gd name="connsiteX115" fmla="*/ 4314689 w 9117690"/>
              <a:gd name="connsiteY115" fmla="*/ 3233987 h 4971224"/>
              <a:gd name="connsiteX116" fmla="*/ 4314689 w 9117690"/>
              <a:gd name="connsiteY116" fmla="*/ 3369599 h 4971224"/>
              <a:gd name="connsiteX117" fmla="*/ 4235886 w 9117690"/>
              <a:gd name="connsiteY117" fmla="*/ 3488487 h 4971224"/>
              <a:gd name="connsiteX118" fmla="*/ 4187818 w 9117690"/>
              <a:gd name="connsiteY118" fmla="*/ 3498191 h 4971224"/>
              <a:gd name="connsiteX119" fmla="*/ 4187818 w 9117690"/>
              <a:gd name="connsiteY119" fmla="*/ 3498929 h 4971224"/>
              <a:gd name="connsiteX120" fmla="*/ 4164338 w 9117690"/>
              <a:gd name="connsiteY120" fmla="*/ 3501296 h 4971224"/>
              <a:gd name="connsiteX121" fmla="*/ 4087274 w 9117690"/>
              <a:gd name="connsiteY121" fmla="*/ 3547740 h 4971224"/>
              <a:gd name="connsiteX122" fmla="*/ 4066135 w 9117690"/>
              <a:gd name="connsiteY122" fmla="*/ 3584586 h 4971224"/>
              <a:gd name="connsiteX123" fmla="*/ 4066135 w 9117690"/>
              <a:gd name="connsiteY123" fmla="*/ 3742355 h 4971224"/>
              <a:gd name="connsiteX124" fmla="*/ 3937109 w 9117690"/>
              <a:gd name="connsiteY124" fmla="*/ 3871382 h 4971224"/>
              <a:gd name="connsiteX125" fmla="*/ 3937109 w 9117690"/>
              <a:gd name="connsiteY125" fmla="*/ 3871381 h 4971224"/>
              <a:gd name="connsiteX126" fmla="*/ 3808082 w 9117690"/>
              <a:gd name="connsiteY126" fmla="*/ 3742354 h 4971224"/>
              <a:gd name="connsiteX127" fmla="*/ 3808082 w 9117690"/>
              <a:gd name="connsiteY127" fmla="*/ 3249609 h 4971224"/>
              <a:gd name="connsiteX128" fmla="*/ 3799694 w 9117690"/>
              <a:gd name="connsiteY128" fmla="*/ 3208059 h 4971224"/>
              <a:gd name="connsiteX129" fmla="*/ 3680807 w 9117690"/>
              <a:gd name="connsiteY129" fmla="*/ 3129255 h 4971224"/>
              <a:gd name="connsiteX130" fmla="*/ 3561920 w 9117690"/>
              <a:gd name="connsiteY130" fmla="*/ 3208059 h 4971224"/>
              <a:gd name="connsiteX131" fmla="*/ 3561433 w 9117690"/>
              <a:gd name="connsiteY131" fmla="*/ 3210469 h 4971224"/>
              <a:gd name="connsiteX132" fmla="*/ 3561433 w 9117690"/>
              <a:gd name="connsiteY132" fmla="*/ 3465610 h 4971224"/>
              <a:gd name="connsiteX133" fmla="*/ 3482629 w 9117690"/>
              <a:gd name="connsiteY133" fmla="*/ 3584498 h 4971224"/>
              <a:gd name="connsiteX134" fmla="*/ 3438829 w 9117690"/>
              <a:gd name="connsiteY134" fmla="*/ 3593340 h 4971224"/>
              <a:gd name="connsiteX135" fmla="*/ 3438829 w 9117690"/>
              <a:gd name="connsiteY135" fmla="*/ 3594706 h 4971224"/>
              <a:gd name="connsiteX136" fmla="*/ 3415349 w 9117690"/>
              <a:gd name="connsiteY136" fmla="*/ 3597073 h 4971224"/>
              <a:gd name="connsiteX137" fmla="*/ 3315620 w 9117690"/>
              <a:gd name="connsiteY137" fmla="*/ 3683022 h 4971224"/>
              <a:gd name="connsiteX138" fmla="*/ 3307419 w 9117690"/>
              <a:gd name="connsiteY138" fmla="*/ 3729493 h 4971224"/>
              <a:gd name="connsiteX139" fmla="*/ 3307419 w 9117690"/>
              <a:gd name="connsiteY139" fmla="*/ 4196662 h 4971224"/>
              <a:gd name="connsiteX140" fmla="*/ 3178392 w 9117690"/>
              <a:gd name="connsiteY140" fmla="*/ 4325689 h 4971224"/>
              <a:gd name="connsiteX141" fmla="*/ 3178393 w 9117690"/>
              <a:gd name="connsiteY141" fmla="*/ 4325690 h 4971224"/>
              <a:gd name="connsiteX142" fmla="*/ 3049366 w 9117690"/>
              <a:gd name="connsiteY142" fmla="*/ 4196663 h 4971224"/>
              <a:gd name="connsiteX143" fmla="*/ 3049366 w 9117690"/>
              <a:gd name="connsiteY143" fmla="*/ 3544518 h 4971224"/>
              <a:gd name="connsiteX144" fmla="*/ 3033349 w 9117690"/>
              <a:gd name="connsiteY144" fmla="*/ 3518119 h 4971224"/>
              <a:gd name="connsiteX145" fmla="*/ 2933786 w 9117690"/>
              <a:gd name="connsiteY145" fmla="*/ 3471165 h 4971224"/>
              <a:gd name="connsiteX146" fmla="*/ 2814899 w 9117690"/>
              <a:gd name="connsiteY146" fmla="*/ 3549969 h 4971224"/>
              <a:gd name="connsiteX147" fmla="*/ 2812443 w 9117690"/>
              <a:gd name="connsiteY147" fmla="*/ 3562129 h 4971224"/>
              <a:gd name="connsiteX148" fmla="*/ 2812443 w 9117690"/>
              <a:gd name="connsiteY148" fmla="*/ 4069851 h 4971224"/>
              <a:gd name="connsiteX149" fmla="*/ 2683416 w 9117690"/>
              <a:gd name="connsiteY149" fmla="*/ 4198878 h 4971224"/>
              <a:gd name="connsiteX150" fmla="*/ 2683417 w 9117690"/>
              <a:gd name="connsiteY150" fmla="*/ 4198877 h 4971224"/>
              <a:gd name="connsiteX151" fmla="*/ 2554391 w 9117690"/>
              <a:gd name="connsiteY151" fmla="*/ 4069850 h 4971224"/>
              <a:gd name="connsiteX152" fmla="*/ 2554389 w 9117690"/>
              <a:gd name="connsiteY152" fmla="*/ 4044721 h 4971224"/>
              <a:gd name="connsiteX153" fmla="*/ 2544250 w 9117690"/>
              <a:gd name="connsiteY153" fmla="*/ 3994503 h 4971224"/>
              <a:gd name="connsiteX154" fmla="*/ 2425363 w 9117690"/>
              <a:gd name="connsiteY154" fmla="*/ 3915699 h 4971224"/>
              <a:gd name="connsiteX155" fmla="*/ 2296336 w 9117690"/>
              <a:gd name="connsiteY155" fmla="*/ 4044726 h 4971224"/>
              <a:gd name="connsiteX156" fmla="*/ 2296336 w 9117690"/>
              <a:gd name="connsiteY156" fmla="*/ 4842197 h 4971224"/>
              <a:gd name="connsiteX157" fmla="*/ 2167309 w 9117690"/>
              <a:gd name="connsiteY157" fmla="*/ 4971224 h 4971224"/>
              <a:gd name="connsiteX158" fmla="*/ 2167310 w 9117690"/>
              <a:gd name="connsiteY158" fmla="*/ 4971223 h 4971224"/>
              <a:gd name="connsiteX159" fmla="*/ 2038282 w 9117690"/>
              <a:gd name="connsiteY159" fmla="*/ 4842196 h 4971224"/>
              <a:gd name="connsiteX160" fmla="*/ 2038281 w 9117690"/>
              <a:gd name="connsiteY160" fmla="*/ 3795012 h 4971224"/>
              <a:gd name="connsiteX161" fmla="*/ 2028143 w 9117690"/>
              <a:gd name="connsiteY161" fmla="*/ 3744793 h 4971224"/>
              <a:gd name="connsiteX162" fmla="*/ 1909255 w 9117690"/>
              <a:gd name="connsiteY162" fmla="*/ 3665989 h 4971224"/>
              <a:gd name="connsiteX163" fmla="*/ 1790368 w 9117690"/>
              <a:gd name="connsiteY163" fmla="*/ 3744793 h 4971224"/>
              <a:gd name="connsiteX164" fmla="*/ 1780604 w 9117690"/>
              <a:gd name="connsiteY164" fmla="*/ 3793153 h 4971224"/>
              <a:gd name="connsiteX165" fmla="*/ 1780604 w 9117690"/>
              <a:gd name="connsiteY165" fmla="*/ 4123955 h 4971224"/>
              <a:gd name="connsiteX166" fmla="*/ 1651577 w 9117690"/>
              <a:gd name="connsiteY166" fmla="*/ 4252982 h 4971224"/>
              <a:gd name="connsiteX167" fmla="*/ 1651578 w 9117690"/>
              <a:gd name="connsiteY167" fmla="*/ 4252981 h 4971224"/>
              <a:gd name="connsiteX168" fmla="*/ 1522552 w 9117690"/>
              <a:gd name="connsiteY168" fmla="*/ 4123954 h 4971224"/>
              <a:gd name="connsiteX169" fmla="*/ 1522552 w 9117690"/>
              <a:gd name="connsiteY169" fmla="*/ 3951064 h 4971224"/>
              <a:gd name="connsiteX170" fmla="*/ 1521839 w 9117690"/>
              <a:gd name="connsiteY170" fmla="*/ 3947533 h 4971224"/>
              <a:gd name="connsiteX171" fmla="*/ 1402953 w 9117690"/>
              <a:gd name="connsiteY171" fmla="*/ 3868729 h 4971224"/>
              <a:gd name="connsiteX172" fmla="*/ 1284065 w 9117690"/>
              <a:gd name="connsiteY172" fmla="*/ 3947533 h 4971224"/>
              <a:gd name="connsiteX173" fmla="*/ 1283351 w 9117690"/>
              <a:gd name="connsiteY173" fmla="*/ 3951066 h 4971224"/>
              <a:gd name="connsiteX174" fmla="*/ 1283351 w 9117690"/>
              <a:gd name="connsiteY174" fmla="*/ 4211763 h 4971224"/>
              <a:gd name="connsiteX175" fmla="*/ 1154325 w 9117690"/>
              <a:gd name="connsiteY175" fmla="*/ 4340790 h 4971224"/>
              <a:gd name="connsiteX176" fmla="*/ 1154325 w 9117690"/>
              <a:gd name="connsiteY176" fmla="*/ 4340789 h 4971224"/>
              <a:gd name="connsiteX177" fmla="*/ 1025297 w 9117690"/>
              <a:gd name="connsiteY177" fmla="*/ 4211762 h 4971224"/>
              <a:gd name="connsiteX178" fmla="*/ 1025296 w 9117690"/>
              <a:gd name="connsiteY178" fmla="*/ 4228285 h 4971224"/>
              <a:gd name="connsiteX179" fmla="*/ 1015158 w 9117690"/>
              <a:gd name="connsiteY179" fmla="*/ 4178066 h 4971224"/>
              <a:gd name="connsiteX180" fmla="*/ 896270 w 9117690"/>
              <a:gd name="connsiteY180" fmla="*/ 4099262 h 4971224"/>
              <a:gd name="connsiteX181" fmla="*/ 777383 w 9117690"/>
              <a:gd name="connsiteY181" fmla="*/ 4178066 h 4971224"/>
              <a:gd name="connsiteX182" fmla="*/ 767619 w 9117690"/>
              <a:gd name="connsiteY182" fmla="*/ 4226427 h 4971224"/>
              <a:gd name="connsiteX183" fmla="*/ 767619 w 9117690"/>
              <a:gd name="connsiteY183" fmla="*/ 4311766 h 4971224"/>
              <a:gd name="connsiteX184" fmla="*/ 638592 w 9117690"/>
              <a:gd name="connsiteY184" fmla="*/ 4440793 h 4971224"/>
              <a:gd name="connsiteX185" fmla="*/ 638593 w 9117690"/>
              <a:gd name="connsiteY185" fmla="*/ 4440792 h 4971224"/>
              <a:gd name="connsiteX186" fmla="*/ 509566 w 9117690"/>
              <a:gd name="connsiteY186" fmla="*/ 4311765 h 4971224"/>
              <a:gd name="connsiteX187" fmla="*/ 509565 w 9117690"/>
              <a:gd name="connsiteY187" fmla="*/ 3717745 h 4971224"/>
              <a:gd name="connsiteX188" fmla="*/ 499427 w 9117690"/>
              <a:gd name="connsiteY188" fmla="*/ 3667526 h 4971224"/>
              <a:gd name="connsiteX189" fmla="*/ 380539 w 9117690"/>
              <a:gd name="connsiteY189" fmla="*/ 3588722 h 4971224"/>
              <a:gd name="connsiteX190" fmla="*/ 261652 w 9117690"/>
              <a:gd name="connsiteY190" fmla="*/ 3667526 h 4971224"/>
              <a:gd name="connsiteX191" fmla="*/ 258054 w 9117690"/>
              <a:gd name="connsiteY191" fmla="*/ 3685345 h 4971224"/>
              <a:gd name="connsiteX192" fmla="*/ 258054 w 9117690"/>
              <a:gd name="connsiteY192" fmla="*/ 3774263 h 4971224"/>
              <a:gd name="connsiteX193" fmla="*/ 129027 w 9117690"/>
              <a:gd name="connsiteY193" fmla="*/ 3903290 h 4971224"/>
              <a:gd name="connsiteX194" fmla="*/ 129028 w 9117690"/>
              <a:gd name="connsiteY194" fmla="*/ 3903289 h 4971224"/>
              <a:gd name="connsiteX195" fmla="*/ 1 w 9117690"/>
              <a:gd name="connsiteY195" fmla="*/ 3774262 h 4971224"/>
              <a:gd name="connsiteX196" fmla="*/ 1 w 9117690"/>
              <a:gd name="connsiteY196" fmla="*/ 1751439 h 4971224"/>
              <a:gd name="connsiteX197" fmla="*/ 0 w 9117690"/>
              <a:gd name="connsiteY197" fmla="*/ 1751439 h 4971224"/>
              <a:gd name="connsiteX198" fmla="*/ 0 w 9117690"/>
              <a:gd name="connsiteY198" fmla="*/ 0 h 4971224"/>
              <a:gd name="connsiteX0" fmla="*/ 3416214 w 9117690"/>
              <a:gd name="connsiteY0" fmla="*/ 3589692 h 4971224"/>
              <a:gd name="connsiteX1" fmla="*/ 3418663 w 9117690"/>
              <a:gd name="connsiteY1" fmla="*/ 3590526 h 4971224"/>
              <a:gd name="connsiteX2" fmla="*/ 3419057 w 9117690"/>
              <a:gd name="connsiteY2" fmla="*/ 3590560 h 4971224"/>
              <a:gd name="connsiteX3" fmla="*/ 3416214 w 9117690"/>
              <a:gd name="connsiteY3" fmla="*/ 3589692 h 4971224"/>
              <a:gd name="connsiteX4" fmla="*/ 0 w 9117690"/>
              <a:gd name="connsiteY4" fmla="*/ 0 h 4971224"/>
              <a:gd name="connsiteX5" fmla="*/ 9117690 w 9117690"/>
              <a:gd name="connsiteY5" fmla="*/ 0 h 4971224"/>
              <a:gd name="connsiteX6" fmla="*/ 9117689 w 9117690"/>
              <a:gd name="connsiteY6" fmla="*/ 2104736 h 4971224"/>
              <a:gd name="connsiteX7" fmla="*/ 9038886 w 9117690"/>
              <a:gd name="connsiteY7" fmla="*/ 2223622 h 4971224"/>
              <a:gd name="connsiteX8" fmla="*/ 8990816 w 9117690"/>
              <a:gd name="connsiteY8" fmla="*/ 2233326 h 4971224"/>
              <a:gd name="connsiteX9" fmla="*/ 8990816 w 9117690"/>
              <a:gd name="connsiteY9" fmla="*/ 2234064 h 4971224"/>
              <a:gd name="connsiteX10" fmla="*/ 8967336 w 9117690"/>
              <a:gd name="connsiteY10" fmla="*/ 2236431 h 4971224"/>
              <a:gd name="connsiteX11" fmla="*/ 8890272 w 9117690"/>
              <a:gd name="connsiteY11" fmla="*/ 2282875 h 4971224"/>
              <a:gd name="connsiteX12" fmla="*/ 8869107 w 9117690"/>
              <a:gd name="connsiteY12" fmla="*/ 2319766 h 4971224"/>
              <a:gd name="connsiteX13" fmla="*/ 8869107 w 9117690"/>
              <a:gd name="connsiteY13" fmla="*/ 2383080 h 4971224"/>
              <a:gd name="connsiteX14" fmla="*/ 8790304 w 9117690"/>
              <a:gd name="connsiteY14" fmla="*/ 2501968 h 4971224"/>
              <a:gd name="connsiteX15" fmla="*/ 8742234 w 9117690"/>
              <a:gd name="connsiteY15" fmla="*/ 2511672 h 4971224"/>
              <a:gd name="connsiteX16" fmla="*/ 8742234 w 9117690"/>
              <a:gd name="connsiteY16" fmla="*/ 2512410 h 4971224"/>
              <a:gd name="connsiteX17" fmla="*/ 8718754 w 9117690"/>
              <a:gd name="connsiteY17" fmla="*/ 2514777 h 4971224"/>
              <a:gd name="connsiteX18" fmla="*/ 8619025 w 9117690"/>
              <a:gd name="connsiteY18" fmla="*/ 2600726 h 4971224"/>
              <a:gd name="connsiteX19" fmla="*/ 8619005 w 9117690"/>
              <a:gd name="connsiteY19" fmla="*/ 2600839 h 4971224"/>
              <a:gd name="connsiteX20" fmla="*/ 8619005 w 9117690"/>
              <a:gd name="connsiteY20" fmla="*/ 3160632 h 4971224"/>
              <a:gd name="connsiteX21" fmla="*/ 8540202 w 9117690"/>
              <a:gd name="connsiteY21" fmla="*/ 3279520 h 4971224"/>
              <a:gd name="connsiteX22" fmla="*/ 8492132 w 9117690"/>
              <a:gd name="connsiteY22" fmla="*/ 3289224 h 4971224"/>
              <a:gd name="connsiteX23" fmla="*/ 8492132 w 9117690"/>
              <a:gd name="connsiteY23" fmla="*/ 3289962 h 4971224"/>
              <a:gd name="connsiteX24" fmla="*/ 8468652 w 9117690"/>
              <a:gd name="connsiteY24" fmla="*/ 3292329 h 4971224"/>
              <a:gd name="connsiteX25" fmla="*/ 8368923 w 9117690"/>
              <a:gd name="connsiteY25" fmla="*/ 3378278 h 4971224"/>
              <a:gd name="connsiteX26" fmla="*/ 8368672 w 9117690"/>
              <a:gd name="connsiteY26" fmla="*/ 3379701 h 4971224"/>
              <a:gd name="connsiteX27" fmla="*/ 8368672 w 9117690"/>
              <a:gd name="connsiteY27" fmla="*/ 3648026 h 4971224"/>
              <a:gd name="connsiteX28" fmla="*/ 8239645 w 9117690"/>
              <a:gd name="connsiteY28" fmla="*/ 3777053 h 4971224"/>
              <a:gd name="connsiteX29" fmla="*/ 8239646 w 9117690"/>
              <a:gd name="connsiteY29" fmla="*/ 3777052 h 4971224"/>
              <a:gd name="connsiteX30" fmla="*/ 8110619 w 9117690"/>
              <a:gd name="connsiteY30" fmla="*/ 3648025 h 4971224"/>
              <a:gd name="connsiteX31" fmla="*/ 8110619 w 9117690"/>
              <a:gd name="connsiteY31" fmla="*/ 3368005 h 4971224"/>
              <a:gd name="connsiteX32" fmla="*/ 8108616 w 9117690"/>
              <a:gd name="connsiteY32" fmla="*/ 3356655 h 4971224"/>
              <a:gd name="connsiteX33" fmla="*/ 8008887 w 9117690"/>
              <a:gd name="connsiteY33" fmla="*/ 3270706 h 4971224"/>
              <a:gd name="connsiteX34" fmla="*/ 7985407 w 9117690"/>
              <a:gd name="connsiteY34" fmla="*/ 3268339 h 4971224"/>
              <a:gd name="connsiteX35" fmla="*/ 7985407 w 9117690"/>
              <a:gd name="connsiteY35" fmla="*/ 3267601 h 4971224"/>
              <a:gd name="connsiteX36" fmla="*/ 7937337 w 9117690"/>
              <a:gd name="connsiteY36" fmla="*/ 3257897 h 4971224"/>
              <a:gd name="connsiteX37" fmla="*/ 7858534 w 9117690"/>
              <a:gd name="connsiteY37" fmla="*/ 3139009 h 4971224"/>
              <a:gd name="connsiteX38" fmla="*/ 7858534 w 9117690"/>
              <a:gd name="connsiteY38" fmla="*/ 3048879 h 4971224"/>
              <a:gd name="connsiteX39" fmla="*/ 7850145 w 9117690"/>
              <a:gd name="connsiteY39" fmla="*/ 3007329 h 4971224"/>
              <a:gd name="connsiteX40" fmla="*/ 7731258 w 9117690"/>
              <a:gd name="connsiteY40" fmla="*/ 2928525 h 4971224"/>
              <a:gd name="connsiteX41" fmla="*/ 7612370 w 9117690"/>
              <a:gd name="connsiteY41" fmla="*/ 3007329 h 4971224"/>
              <a:gd name="connsiteX42" fmla="*/ 7610181 w 9117690"/>
              <a:gd name="connsiteY42" fmla="*/ 3018174 h 4971224"/>
              <a:gd name="connsiteX43" fmla="*/ 7610181 w 9117690"/>
              <a:gd name="connsiteY43" fmla="*/ 3259043 h 4971224"/>
              <a:gd name="connsiteX44" fmla="*/ 7531378 w 9117690"/>
              <a:gd name="connsiteY44" fmla="*/ 3377931 h 4971224"/>
              <a:gd name="connsiteX45" fmla="*/ 7483308 w 9117690"/>
              <a:gd name="connsiteY45" fmla="*/ 3387635 h 4971224"/>
              <a:gd name="connsiteX46" fmla="*/ 7483308 w 9117690"/>
              <a:gd name="connsiteY46" fmla="*/ 3388373 h 4971224"/>
              <a:gd name="connsiteX47" fmla="*/ 7459828 w 9117690"/>
              <a:gd name="connsiteY47" fmla="*/ 3390740 h 4971224"/>
              <a:gd name="connsiteX48" fmla="*/ 7360099 w 9117690"/>
              <a:gd name="connsiteY48" fmla="*/ 3476689 h 4971224"/>
              <a:gd name="connsiteX49" fmla="*/ 7359847 w 9117690"/>
              <a:gd name="connsiteY49" fmla="*/ 3478118 h 4971224"/>
              <a:gd name="connsiteX50" fmla="*/ 7359847 w 9117690"/>
              <a:gd name="connsiteY50" fmla="*/ 3582759 h 4971224"/>
              <a:gd name="connsiteX51" fmla="*/ 7230820 w 9117690"/>
              <a:gd name="connsiteY51" fmla="*/ 3711786 h 4971224"/>
              <a:gd name="connsiteX52" fmla="*/ 7230821 w 9117690"/>
              <a:gd name="connsiteY52" fmla="*/ 3711785 h 4971224"/>
              <a:gd name="connsiteX53" fmla="*/ 7101794 w 9117690"/>
              <a:gd name="connsiteY53" fmla="*/ 3582758 h 4971224"/>
              <a:gd name="connsiteX54" fmla="*/ 7101794 w 9117690"/>
              <a:gd name="connsiteY54" fmla="*/ 1751439 h 4971224"/>
              <a:gd name="connsiteX55" fmla="*/ 7101793 w 9117690"/>
              <a:gd name="connsiteY55" fmla="*/ 3599281 h 4971224"/>
              <a:gd name="connsiteX56" fmla="*/ 7091655 w 9117690"/>
              <a:gd name="connsiteY56" fmla="*/ 3549062 h 4971224"/>
              <a:gd name="connsiteX57" fmla="*/ 6972767 w 9117690"/>
              <a:gd name="connsiteY57" fmla="*/ 3470258 h 4971224"/>
              <a:gd name="connsiteX58" fmla="*/ 6853880 w 9117690"/>
              <a:gd name="connsiteY58" fmla="*/ 3549062 h 4971224"/>
              <a:gd name="connsiteX59" fmla="*/ 6844116 w 9117690"/>
              <a:gd name="connsiteY59" fmla="*/ 3597422 h 4971224"/>
              <a:gd name="connsiteX60" fmla="*/ 6844116 w 9117690"/>
              <a:gd name="connsiteY60" fmla="*/ 4183824 h 4971224"/>
              <a:gd name="connsiteX61" fmla="*/ 6715089 w 9117690"/>
              <a:gd name="connsiteY61" fmla="*/ 4312851 h 4971224"/>
              <a:gd name="connsiteX62" fmla="*/ 6715090 w 9117690"/>
              <a:gd name="connsiteY62" fmla="*/ 4312850 h 4971224"/>
              <a:gd name="connsiteX63" fmla="*/ 6586063 w 9117690"/>
              <a:gd name="connsiteY63" fmla="*/ 4183823 h 4971224"/>
              <a:gd name="connsiteX64" fmla="*/ 6586063 w 9117690"/>
              <a:gd name="connsiteY64" fmla="*/ 1751439 h 4971224"/>
              <a:gd name="connsiteX65" fmla="*/ 6586062 w 9117690"/>
              <a:gd name="connsiteY65" fmla="*/ 3286861 h 4971224"/>
              <a:gd name="connsiteX66" fmla="*/ 6575924 w 9117690"/>
              <a:gd name="connsiteY66" fmla="*/ 3236642 h 4971224"/>
              <a:gd name="connsiteX67" fmla="*/ 6457036 w 9117690"/>
              <a:gd name="connsiteY67" fmla="*/ 3157838 h 4971224"/>
              <a:gd name="connsiteX68" fmla="*/ 6338149 w 9117690"/>
              <a:gd name="connsiteY68" fmla="*/ 3236642 h 4971224"/>
              <a:gd name="connsiteX69" fmla="*/ 6334551 w 9117690"/>
              <a:gd name="connsiteY69" fmla="*/ 3254461 h 4971224"/>
              <a:gd name="connsiteX70" fmla="*/ 6334551 w 9117690"/>
              <a:gd name="connsiteY70" fmla="*/ 3563407 h 4971224"/>
              <a:gd name="connsiteX71" fmla="*/ 6205524 w 9117690"/>
              <a:gd name="connsiteY71" fmla="*/ 3692434 h 4971224"/>
              <a:gd name="connsiteX72" fmla="*/ 6205525 w 9117690"/>
              <a:gd name="connsiteY72" fmla="*/ 3692433 h 4971224"/>
              <a:gd name="connsiteX73" fmla="*/ 6076498 w 9117690"/>
              <a:gd name="connsiteY73" fmla="*/ 3563406 h 4971224"/>
              <a:gd name="connsiteX74" fmla="*/ 6076498 w 9117690"/>
              <a:gd name="connsiteY74" fmla="*/ 3516668 h 4971224"/>
              <a:gd name="connsiteX75" fmla="*/ 6057828 w 9117690"/>
              <a:gd name="connsiteY75" fmla="*/ 3484126 h 4971224"/>
              <a:gd name="connsiteX76" fmla="*/ 5980764 w 9117690"/>
              <a:gd name="connsiteY76" fmla="*/ 3437682 h 4971224"/>
              <a:gd name="connsiteX77" fmla="*/ 5957284 w 9117690"/>
              <a:gd name="connsiteY77" fmla="*/ 3435315 h 4971224"/>
              <a:gd name="connsiteX78" fmla="*/ 5957284 w 9117690"/>
              <a:gd name="connsiteY78" fmla="*/ 3434577 h 4971224"/>
              <a:gd name="connsiteX79" fmla="*/ 5909214 w 9117690"/>
              <a:gd name="connsiteY79" fmla="*/ 3424873 h 4971224"/>
              <a:gd name="connsiteX80" fmla="*/ 5830411 w 9117690"/>
              <a:gd name="connsiteY80" fmla="*/ 3305985 h 4971224"/>
              <a:gd name="connsiteX81" fmla="*/ 5830411 w 9117690"/>
              <a:gd name="connsiteY81" fmla="*/ 3192001 h 4971224"/>
              <a:gd name="connsiteX82" fmla="*/ 5822022 w 9117690"/>
              <a:gd name="connsiteY82" fmla="*/ 3150451 h 4971224"/>
              <a:gd name="connsiteX83" fmla="*/ 5703135 w 9117690"/>
              <a:gd name="connsiteY83" fmla="*/ 3071647 h 4971224"/>
              <a:gd name="connsiteX84" fmla="*/ 5584247 w 9117690"/>
              <a:gd name="connsiteY84" fmla="*/ 3150451 h 4971224"/>
              <a:gd name="connsiteX85" fmla="*/ 5582058 w 9117690"/>
              <a:gd name="connsiteY85" fmla="*/ 3161295 h 4971224"/>
              <a:gd name="connsiteX86" fmla="*/ 5582058 w 9117690"/>
              <a:gd name="connsiteY86" fmla="*/ 3314699 h 4971224"/>
              <a:gd name="connsiteX87" fmla="*/ 5503255 w 9117690"/>
              <a:gd name="connsiteY87" fmla="*/ 3433587 h 4971224"/>
              <a:gd name="connsiteX88" fmla="*/ 5455185 w 9117690"/>
              <a:gd name="connsiteY88" fmla="*/ 3443291 h 4971224"/>
              <a:gd name="connsiteX89" fmla="*/ 5455185 w 9117690"/>
              <a:gd name="connsiteY89" fmla="*/ 3444029 h 4971224"/>
              <a:gd name="connsiteX90" fmla="*/ 5431705 w 9117690"/>
              <a:gd name="connsiteY90" fmla="*/ 3446396 h 4971224"/>
              <a:gd name="connsiteX91" fmla="*/ 5331976 w 9117690"/>
              <a:gd name="connsiteY91" fmla="*/ 3532345 h 4971224"/>
              <a:gd name="connsiteX92" fmla="*/ 5329772 w 9117690"/>
              <a:gd name="connsiteY92" fmla="*/ 3544835 h 4971224"/>
              <a:gd name="connsiteX93" fmla="*/ 5329772 w 9117690"/>
              <a:gd name="connsiteY93" fmla="*/ 3678743 h 4971224"/>
              <a:gd name="connsiteX94" fmla="*/ 5200745 w 9117690"/>
              <a:gd name="connsiteY94" fmla="*/ 3807770 h 4971224"/>
              <a:gd name="connsiteX95" fmla="*/ 5200746 w 9117690"/>
              <a:gd name="connsiteY95" fmla="*/ 3807769 h 4971224"/>
              <a:gd name="connsiteX96" fmla="*/ 5071719 w 9117690"/>
              <a:gd name="connsiteY96" fmla="*/ 3678742 h 4971224"/>
              <a:gd name="connsiteX97" fmla="*/ 5071719 w 9117690"/>
              <a:gd name="connsiteY97" fmla="*/ 3313488 h 4971224"/>
              <a:gd name="connsiteX98" fmla="*/ 5069515 w 9117690"/>
              <a:gd name="connsiteY98" fmla="*/ 3300998 h 4971224"/>
              <a:gd name="connsiteX99" fmla="*/ 4969786 w 9117690"/>
              <a:gd name="connsiteY99" fmla="*/ 3215049 h 4971224"/>
              <a:gd name="connsiteX100" fmla="*/ 4946306 w 9117690"/>
              <a:gd name="connsiteY100" fmla="*/ 3212682 h 4971224"/>
              <a:gd name="connsiteX101" fmla="*/ 4946306 w 9117690"/>
              <a:gd name="connsiteY101" fmla="*/ 3211944 h 4971224"/>
              <a:gd name="connsiteX102" fmla="*/ 4898236 w 9117690"/>
              <a:gd name="connsiteY102" fmla="*/ 3202240 h 4971224"/>
              <a:gd name="connsiteX103" fmla="*/ 4819433 w 9117690"/>
              <a:gd name="connsiteY103" fmla="*/ 3083352 h 4971224"/>
              <a:gd name="connsiteX104" fmla="*/ 4819433 w 9117690"/>
              <a:gd name="connsiteY104" fmla="*/ 2706976 h 4971224"/>
              <a:gd name="connsiteX105" fmla="*/ 4811044 w 9117690"/>
              <a:gd name="connsiteY105" fmla="*/ 2665427 h 4971224"/>
              <a:gd name="connsiteX106" fmla="*/ 4692157 w 9117690"/>
              <a:gd name="connsiteY106" fmla="*/ 2586623 h 4971224"/>
              <a:gd name="connsiteX107" fmla="*/ 4563130 w 9117690"/>
              <a:gd name="connsiteY107" fmla="*/ 2715650 h 4971224"/>
              <a:gd name="connsiteX108" fmla="*/ 4563014 w 9117690"/>
              <a:gd name="connsiteY108" fmla="*/ 3019403 h 4971224"/>
              <a:gd name="connsiteX109" fmla="*/ 4484211 w 9117690"/>
              <a:gd name="connsiteY109" fmla="*/ 3138291 h 4971224"/>
              <a:gd name="connsiteX110" fmla="*/ 4436141 w 9117690"/>
              <a:gd name="connsiteY110" fmla="*/ 3147995 h 4971224"/>
              <a:gd name="connsiteX111" fmla="*/ 4436141 w 9117690"/>
              <a:gd name="connsiteY111" fmla="*/ 3148733 h 4971224"/>
              <a:gd name="connsiteX112" fmla="*/ 4412661 w 9117690"/>
              <a:gd name="connsiteY112" fmla="*/ 3151100 h 4971224"/>
              <a:gd name="connsiteX113" fmla="*/ 4335596 w 9117690"/>
              <a:gd name="connsiteY113" fmla="*/ 3197544 h 4971224"/>
              <a:gd name="connsiteX114" fmla="*/ 4314689 w 9117690"/>
              <a:gd name="connsiteY114" fmla="*/ 3233987 h 4971224"/>
              <a:gd name="connsiteX115" fmla="*/ 4314689 w 9117690"/>
              <a:gd name="connsiteY115" fmla="*/ 3369599 h 4971224"/>
              <a:gd name="connsiteX116" fmla="*/ 4235886 w 9117690"/>
              <a:gd name="connsiteY116" fmla="*/ 3488487 h 4971224"/>
              <a:gd name="connsiteX117" fmla="*/ 4187818 w 9117690"/>
              <a:gd name="connsiteY117" fmla="*/ 3498191 h 4971224"/>
              <a:gd name="connsiteX118" fmla="*/ 4187818 w 9117690"/>
              <a:gd name="connsiteY118" fmla="*/ 3498929 h 4971224"/>
              <a:gd name="connsiteX119" fmla="*/ 4164338 w 9117690"/>
              <a:gd name="connsiteY119" fmla="*/ 3501296 h 4971224"/>
              <a:gd name="connsiteX120" fmla="*/ 4087274 w 9117690"/>
              <a:gd name="connsiteY120" fmla="*/ 3547740 h 4971224"/>
              <a:gd name="connsiteX121" fmla="*/ 4066135 w 9117690"/>
              <a:gd name="connsiteY121" fmla="*/ 3584586 h 4971224"/>
              <a:gd name="connsiteX122" fmla="*/ 4066135 w 9117690"/>
              <a:gd name="connsiteY122" fmla="*/ 3742355 h 4971224"/>
              <a:gd name="connsiteX123" fmla="*/ 3937109 w 9117690"/>
              <a:gd name="connsiteY123" fmla="*/ 3871382 h 4971224"/>
              <a:gd name="connsiteX124" fmla="*/ 3937109 w 9117690"/>
              <a:gd name="connsiteY124" fmla="*/ 3871381 h 4971224"/>
              <a:gd name="connsiteX125" fmla="*/ 3808082 w 9117690"/>
              <a:gd name="connsiteY125" fmla="*/ 3742354 h 4971224"/>
              <a:gd name="connsiteX126" fmla="*/ 3808082 w 9117690"/>
              <a:gd name="connsiteY126" fmla="*/ 3249609 h 4971224"/>
              <a:gd name="connsiteX127" fmla="*/ 3799694 w 9117690"/>
              <a:gd name="connsiteY127" fmla="*/ 3208059 h 4971224"/>
              <a:gd name="connsiteX128" fmla="*/ 3680807 w 9117690"/>
              <a:gd name="connsiteY128" fmla="*/ 3129255 h 4971224"/>
              <a:gd name="connsiteX129" fmla="*/ 3561920 w 9117690"/>
              <a:gd name="connsiteY129" fmla="*/ 3208059 h 4971224"/>
              <a:gd name="connsiteX130" fmla="*/ 3561433 w 9117690"/>
              <a:gd name="connsiteY130" fmla="*/ 3210469 h 4971224"/>
              <a:gd name="connsiteX131" fmla="*/ 3561433 w 9117690"/>
              <a:gd name="connsiteY131" fmla="*/ 3465610 h 4971224"/>
              <a:gd name="connsiteX132" fmla="*/ 3482629 w 9117690"/>
              <a:gd name="connsiteY132" fmla="*/ 3584498 h 4971224"/>
              <a:gd name="connsiteX133" fmla="*/ 3438829 w 9117690"/>
              <a:gd name="connsiteY133" fmla="*/ 3593340 h 4971224"/>
              <a:gd name="connsiteX134" fmla="*/ 3438829 w 9117690"/>
              <a:gd name="connsiteY134" fmla="*/ 3594706 h 4971224"/>
              <a:gd name="connsiteX135" fmla="*/ 3415349 w 9117690"/>
              <a:gd name="connsiteY135" fmla="*/ 3597073 h 4971224"/>
              <a:gd name="connsiteX136" fmla="*/ 3315620 w 9117690"/>
              <a:gd name="connsiteY136" fmla="*/ 3683022 h 4971224"/>
              <a:gd name="connsiteX137" fmla="*/ 3307419 w 9117690"/>
              <a:gd name="connsiteY137" fmla="*/ 3729493 h 4971224"/>
              <a:gd name="connsiteX138" fmla="*/ 3307419 w 9117690"/>
              <a:gd name="connsiteY138" fmla="*/ 4196662 h 4971224"/>
              <a:gd name="connsiteX139" fmla="*/ 3178392 w 9117690"/>
              <a:gd name="connsiteY139" fmla="*/ 4325689 h 4971224"/>
              <a:gd name="connsiteX140" fmla="*/ 3178393 w 9117690"/>
              <a:gd name="connsiteY140" fmla="*/ 4325690 h 4971224"/>
              <a:gd name="connsiteX141" fmla="*/ 3049366 w 9117690"/>
              <a:gd name="connsiteY141" fmla="*/ 4196663 h 4971224"/>
              <a:gd name="connsiteX142" fmla="*/ 3049366 w 9117690"/>
              <a:gd name="connsiteY142" fmla="*/ 3544518 h 4971224"/>
              <a:gd name="connsiteX143" fmla="*/ 3033349 w 9117690"/>
              <a:gd name="connsiteY143" fmla="*/ 3518119 h 4971224"/>
              <a:gd name="connsiteX144" fmla="*/ 2933786 w 9117690"/>
              <a:gd name="connsiteY144" fmla="*/ 3471165 h 4971224"/>
              <a:gd name="connsiteX145" fmla="*/ 2814899 w 9117690"/>
              <a:gd name="connsiteY145" fmla="*/ 3549969 h 4971224"/>
              <a:gd name="connsiteX146" fmla="*/ 2812443 w 9117690"/>
              <a:gd name="connsiteY146" fmla="*/ 3562129 h 4971224"/>
              <a:gd name="connsiteX147" fmla="*/ 2812443 w 9117690"/>
              <a:gd name="connsiteY147" fmla="*/ 4069851 h 4971224"/>
              <a:gd name="connsiteX148" fmla="*/ 2683416 w 9117690"/>
              <a:gd name="connsiteY148" fmla="*/ 4198878 h 4971224"/>
              <a:gd name="connsiteX149" fmla="*/ 2683417 w 9117690"/>
              <a:gd name="connsiteY149" fmla="*/ 4198877 h 4971224"/>
              <a:gd name="connsiteX150" fmla="*/ 2554391 w 9117690"/>
              <a:gd name="connsiteY150" fmla="*/ 4069850 h 4971224"/>
              <a:gd name="connsiteX151" fmla="*/ 2554389 w 9117690"/>
              <a:gd name="connsiteY151" fmla="*/ 4044721 h 4971224"/>
              <a:gd name="connsiteX152" fmla="*/ 2544250 w 9117690"/>
              <a:gd name="connsiteY152" fmla="*/ 3994503 h 4971224"/>
              <a:gd name="connsiteX153" fmla="*/ 2425363 w 9117690"/>
              <a:gd name="connsiteY153" fmla="*/ 3915699 h 4971224"/>
              <a:gd name="connsiteX154" fmla="*/ 2296336 w 9117690"/>
              <a:gd name="connsiteY154" fmla="*/ 4044726 h 4971224"/>
              <a:gd name="connsiteX155" fmla="*/ 2296336 w 9117690"/>
              <a:gd name="connsiteY155" fmla="*/ 4842197 h 4971224"/>
              <a:gd name="connsiteX156" fmla="*/ 2167309 w 9117690"/>
              <a:gd name="connsiteY156" fmla="*/ 4971224 h 4971224"/>
              <a:gd name="connsiteX157" fmla="*/ 2167310 w 9117690"/>
              <a:gd name="connsiteY157" fmla="*/ 4971223 h 4971224"/>
              <a:gd name="connsiteX158" fmla="*/ 2038282 w 9117690"/>
              <a:gd name="connsiteY158" fmla="*/ 4842196 h 4971224"/>
              <a:gd name="connsiteX159" fmla="*/ 2038281 w 9117690"/>
              <a:gd name="connsiteY159" fmla="*/ 3795012 h 4971224"/>
              <a:gd name="connsiteX160" fmla="*/ 2028143 w 9117690"/>
              <a:gd name="connsiteY160" fmla="*/ 3744793 h 4971224"/>
              <a:gd name="connsiteX161" fmla="*/ 1909255 w 9117690"/>
              <a:gd name="connsiteY161" fmla="*/ 3665989 h 4971224"/>
              <a:gd name="connsiteX162" fmla="*/ 1790368 w 9117690"/>
              <a:gd name="connsiteY162" fmla="*/ 3744793 h 4971224"/>
              <a:gd name="connsiteX163" fmla="*/ 1780604 w 9117690"/>
              <a:gd name="connsiteY163" fmla="*/ 3793153 h 4971224"/>
              <a:gd name="connsiteX164" fmla="*/ 1780604 w 9117690"/>
              <a:gd name="connsiteY164" fmla="*/ 4123955 h 4971224"/>
              <a:gd name="connsiteX165" fmla="*/ 1651577 w 9117690"/>
              <a:gd name="connsiteY165" fmla="*/ 4252982 h 4971224"/>
              <a:gd name="connsiteX166" fmla="*/ 1651578 w 9117690"/>
              <a:gd name="connsiteY166" fmla="*/ 4252981 h 4971224"/>
              <a:gd name="connsiteX167" fmla="*/ 1522552 w 9117690"/>
              <a:gd name="connsiteY167" fmla="*/ 4123954 h 4971224"/>
              <a:gd name="connsiteX168" fmla="*/ 1522552 w 9117690"/>
              <a:gd name="connsiteY168" fmla="*/ 3951064 h 4971224"/>
              <a:gd name="connsiteX169" fmla="*/ 1521839 w 9117690"/>
              <a:gd name="connsiteY169" fmla="*/ 3947533 h 4971224"/>
              <a:gd name="connsiteX170" fmla="*/ 1402953 w 9117690"/>
              <a:gd name="connsiteY170" fmla="*/ 3868729 h 4971224"/>
              <a:gd name="connsiteX171" fmla="*/ 1284065 w 9117690"/>
              <a:gd name="connsiteY171" fmla="*/ 3947533 h 4971224"/>
              <a:gd name="connsiteX172" fmla="*/ 1283351 w 9117690"/>
              <a:gd name="connsiteY172" fmla="*/ 3951066 h 4971224"/>
              <a:gd name="connsiteX173" fmla="*/ 1283351 w 9117690"/>
              <a:gd name="connsiteY173" fmla="*/ 4211763 h 4971224"/>
              <a:gd name="connsiteX174" fmla="*/ 1154325 w 9117690"/>
              <a:gd name="connsiteY174" fmla="*/ 4340790 h 4971224"/>
              <a:gd name="connsiteX175" fmla="*/ 1154325 w 9117690"/>
              <a:gd name="connsiteY175" fmla="*/ 4340789 h 4971224"/>
              <a:gd name="connsiteX176" fmla="*/ 1025297 w 9117690"/>
              <a:gd name="connsiteY176" fmla="*/ 4211762 h 4971224"/>
              <a:gd name="connsiteX177" fmla="*/ 1025296 w 9117690"/>
              <a:gd name="connsiteY177" fmla="*/ 4228285 h 4971224"/>
              <a:gd name="connsiteX178" fmla="*/ 1015158 w 9117690"/>
              <a:gd name="connsiteY178" fmla="*/ 4178066 h 4971224"/>
              <a:gd name="connsiteX179" fmla="*/ 896270 w 9117690"/>
              <a:gd name="connsiteY179" fmla="*/ 4099262 h 4971224"/>
              <a:gd name="connsiteX180" fmla="*/ 777383 w 9117690"/>
              <a:gd name="connsiteY180" fmla="*/ 4178066 h 4971224"/>
              <a:gd name="connsiteX181" fmla="*/ 767619 w 9117690"/>
              <a:gd name="connsiteY181" fmla="*/ 4226427 h 4971224"/>
              <a:gd name="connsiteX182" fmla="*/ 767619 w 9117690"/>
              <a:gd name="connsiteY182" fmla="*/ 4311766 h 4971224"/>
              <a:gd name="connsiteX183" fmla="*/ 638592 w 9117690"/>
              <a:gd name="connsiteY183" fmla="*/ 4440793 h 4971224"/>
              <a:gd name="connsiteX184" fmla="*/ 638593 w 9117690"/>
              <a:gd name="connsiteY184" fmla="*/ 4440792 h 4971224"/>
              <a:gd name="connsiteX185" fmla="*/ 509566 w 9117690"/>
              <a:gd name="connsiteY185" fmla="*/ 4311765 h 4971224"/>
              <a:gd name="connsiteX186" fmla="*/ 509565 w 9117690"/>
              <a:gd name="connsiteY186" fmla="*/ 3717745 h 4971224"/>
              <a:gd name="connsiteX187" fmla="*/ 499427 w 9117690"/>
              <a:gd name="connsiteY187" fmla="*/ 3667526 h 4971224"/>
              <a:gd name="connsiteX188" fmla="*/ 380539 w 9117690"/>
              <a:gd name="connsiteY188" fmla="*/ 3588722 h 4971224"/>
              <a:gd name="connsiteX189" fmla="*/ 261652 w 9117690"/>
              <a:gd name="connsiteY189" fmla="*/ 3667526 h 4971224"/>
              <a:gd name="connsiteX190" fmla="*/ 258054 w 9117690"/>
              <a:gd name="connsiteY190" fmla="*/ 3685345 h 4971224"/>
              <a:gd name="connsiteX191" fmla="*/ 258054 w 9117690"/>
              <a:gd name="connsiteY191" fmla="*/ 3774263 h 4971224"/>
              <a:gd name="connsiteX192" fmla="*/ 129027 w 9117690"/>
              <a:gd name="connsiteY192" fmla="*/ 3903290 h 4971224"/>
              <a:gd name="connsiteX193" fmla="*/ 129028 w 9117690"/>
              <a:gd name="connsiteY193" fmla="*/ 3903289 h 4971224"/>
              <a:gd name="connsiteX194" fmla="*/ 1 w 9117690"/>
              <a:gd name="connsiteY194" fmla="*/ 3774262 h 4971224"/>
              <a:gd name="connsiteX195" fmla="*/ 1 w 9117690"/>
              <a:gd name="connsiteY195" fmla="*/ 1751439 h 4971224"/>
              <a:gd name="connsiteX196" fmla="*/ 0 w 9117690"/>
              <a:gd name="connsiteY196" fmla="*/ 1751439 h 4971224"/>
              <a:gd name="connsiteX197" fmla="*/ 0 w 9117690"/>
              <a:gd name="connsiteY197" fmla="*/ 0 h 4971224"/>
              <a:gd name="connsiteX0" fmla="*/ 3416214 w 9117690"/>
              <a:gd name="connsiteY0" fmla="*/ 3589692 h 4971224"/>
              <a:gd name="connsiteX1" fmla="*/ 3418663 w 9117690"/>
              <a:gd name="connsiteY1" fmla="*/ 3590526 h 4971224"/>
              <a:gd name="connsiteX2" fmla="*/ 3419057 w 9117690"/>
              <a:gd name="connsiteY2" fmla="*/ 3590560 h 4971224"/>
              <a:gd name="connsiteX3" fmla="*/ 3416214 w 9117690"/>
              <a:gd name="connsiteY3" fmla="*/ 3589692 h 4971224"/>
              <a:gd name="connsiteX4" fmla="*/ 0 w 9117690"/>
              <a:gd name="connsiteY4" fmla="*/ 0 h 4971224"/>
              <a:gd name="connsiteX5" fmla="*/ 9117690 w 9117690"/>
              <a:gd name="connsiteY5" fmla="*/ 0 h 4971224"/>
              <a:gd name="connsiteX6" fmla="*/ 9117689 w 9117690"/>
              <a:gd name="connsiteY6" fmla="*/ 2104736 h 4971224"/>
              <a:gd name="connsiteX7" fmla="*/ 9038886 w 9117690"/>
              <a:gd name="connsiteY7" fmla="*/ 2223622 h 4971224"/>
              <a:gd name="connsiteX8" fmla="*/ 8990816 w 9117690"/>
              <a:gd name="connsiteY8" fmla="*/ 2233326 h 4971224"/>
              <a:gd name="connsiteX9" fmla="*/ 8990816 w 9117690"/>
              <a:gd name="connsiteY9" fmla="*/ 2234064 h 4971224"/>
              <a:gd name="connsiteX10" fmla="*/ 8967336 w 9117690"/>
              <a:gd name="connsiteY10" fmla="*/ 2236431 h 4971224"/>
              <a:gd name="connsiteX11" fmla="*/ 8890272 w 9117690"/>
              <a:gd name="connsiteY11" fmla="*/ 2282875 h 4971224"/>
              <a:gd name="connsiteX12" fmla="*/ 8869107 w 9117690"/>
              <a:gd name="connsiteY12" fmla="*/ 2319766 h 4971224"/>
              <a:gd name="connsiteX13" fmla="*/ 8869107 w 9117690"/>
              <a:gd name="connsiteY13" fmla="*/ 2383080 h 4971224"/>
              <a:gd name="connsiteX14" fmla="*/ 8790304 w 9117690"/>
              <a:gd name="connsiteY14" fmla="*/ 2501968 h 4971224"/>
              <a:gd name="connsiteX15" fmla="*/ 8742234 w 9117690"/>
              <a:gd name="connsiteY15" fmla="*/ 2511672 h 4971224"/>
              <a:gd name="connsiteX16" fmla="*/ 8742234 w 9117690"/>
              <a:gd name="connsiteY16" fmla="*/ 2512410 h 4971224"/>
              <a:gd name="connsiteX17" fmla="*/ 8718754 w 9117690"/>
              <a:gd name="connsiteY17" fmla="*/ 2514777 h 4971224"/>
              <a:gd name="connsiteX18" fmla="*/ 8619025 w 9117690"/>
              <a:gd name="connsiteY18" fmla="*/ 2600726 h 4971224"/>
              <a:gd name="connsiteX19" fmla="*/ 8619005 w 9117690"/>
              <a:gd name="connsiteY19" fmla="*/ 2600839 h 4971224"/>
              <a:gd name="connsiteX20" fmla="*/ 8619005 w 9117690"/>
              <a:gd name="connsiteY20" fmla="*/ 3160632 h 4971224"/>
              <a:gd name="connsiteX21" fmla="*/ 8540202 w 9117690"/>
              <a:gd name="connsiteY21" fmla="*/ 3279520 h 4971224"/>
              <a:gd name="connsiteX22" fmla="*/ 8492132 w 9117690"/>
              <a:gd name="connsiteY22" fmla="*/ 3289224 h 4971224"/>
              <a:gd name="connsiteX23" fmla="*/ 8492132 w 9117690"/>
              <a:gd name="connsiteY23" fmla="*/ 3289962 h 4971224"/>
              <a:gd name="connsiteX24" fmla="*/ 8468652 w 9117690"/>
              <a:gd name="connsiteY24" fmla="*/ 3292329 h 4971224"/>
              <a:gd name="connsiteX25" fmla="*/ 8368923 w 9117690"/>
              <a:gd name="connsiteY25" fmla="*/ 3378278 h 4971224"/>
              <a:gd name="connsiteX26" fmla="*/ 8368672 w 9117690"/>
              <a:gd name="connsiteY26" fmla="*/ 3379701 h 4971224"/>
              <a:gd name="connsiteX27" fmla="*/ 8368672 w 9117690"/>
              <a:gd name="connsiteY27" fmla="*/ 3648026 h 4971224"/>
              <a:gd name="connsiteX28" fmla="*/ 8239645 w 9117690"/>
              <a:gd name="connsiteY28" fmla="*/ 3777053 h 4971224"/>
              <a:gd name="connsiteX29" fmla="*/ 8239646 w 9117690"/>
              <a:gd name="connsiteY29" fmla="*/ 3777052 h 4971224"/>
              <a:gd name="connsiteX30" fmla="*/ 8110619 w 9117690"/>
              <a:gd name="connsiteY30" fmla="*/ 3648025 h 4971224"/>
              <a:gd name="connsiteX31" fmla="*/ 8110619 w 9117690"/>
              <a:gd name="connsiteY31" fmla="*/ 3368005 h 4971224"/>
              <a:gd name="connsiteX32" fmla="*/ 8108616 w 9117690"/>
              <a:gd name="connsiteY32" fmla="*/ 3356655 h 4971224"/>
              <a:gd name="connsiteX33" fmla="*/ 8008887 w 9117690"/>
              <a:gd name="connsiteY33" fmla="*/ 3270706 h 4971224"/>
              <a:gd name="connsiteX34" fmla="*/ 7985407 w 9117690"/>
              <a:gd name="connsiteY34" fmla="*/ 3268339 h 4971224"/>
              <a:gd name="connsiteX35" fmla="*/ 7985407 w 9117690"/>
              <a:gd name="connsiteY35" fmla="*/ 3267601 h 4971224"/>
              <a:gd name="connsiteX36" fmla="*/ 7937337 w 9117690"/>
              <a:gd name="connsiteY36" fmla="*/ 3257897 h 4971224"/>
              <a:gd name="connsiteX37" fmla="*/ 7858534 w 9117690"/>
              <a:gd name="connsiteY37" fmla="*/ 3139009 h 4971224"/>
              <a:gd name="connsiteX38" fmla="*/ 7858534 w 9117690"/>
              <a:gd name="connsiteY38" fmla="*/ 3048879 h 4971224"/>
              <a:gd name="connsiteX39" fmla="*/ 7850145 w 9117690"/>
              <a:gd name="connsiteY39" fmla="*/ 3007329 h 4971224"/>
              <a:gd name="connsiteX40" fmla="*/ 7731258 w 9117690"/>
              <a:gd name="connsiteY40" fmla="*/ 2928525 h 4971224"/>
              <a:gd name="connsiteX41" fmla="*/ 7612370 w 9117690"/>
              <a:gd name="connsiteY41" fmla="*/ 3007329 h 4971224"/>
              <a:gd name="connsiteX42" fmla="*/ 7610181 w 9117690"/>
              <a:gd name="connsiteY42" fmla="*/ 3018174 h 4971224"/>
              <a:gd name="connsiteX43" fmla="*/ 7610181 w 9117690"/>
              <a:gd name="connsiteY43" fmla="*/ 3259043 h 4971224"/>
              <a:gd name="connsiteX44" fmla="*/ 7531378 w 9117690"/>
              <a:gd name="connsiteY44" fmla="*/ 3377931 h 4971224"/>
              <a:gd name="connsiteX45" fmla="*/ 7483308 w 9117690"/>
              <a:gd name="connsiteY45" fmla="*/ 3387635 h 4971224"/>
              <a:gd name="connsiteX46" fmla="*/ 7483308 w 9117690"/>
              <a:gd name="connsiteY46" fmla="*/ 3388373 h 4971224"/>
              <a:gd name="connsiteX47" fmla="*/ 7459828 w 9117690"/>
              <a:gd name="connsiteY47" fmla="*/ 3390740 h 4971224"/>
              <a:gd name="connsiteX48" fmla="*/ 7360099 w 9117690"/>
              <a:gd name="connsiteY48" fmla="*/ 3476689 h 4971224"/>
              <a:gd name="connsiteX49" fmla="*/ 7359847 w 9117690"/>
              <a:gd name="connsiteY49" fmla="*/ 3478118 h 4971224"/>
              <a:gd name="connsiteX50" fmla="*/ 7359847 w 9117690"/>
              <a:gd name="connsiteY50" fmla="*/ 3582759 h 4971224"/>
              <a:gd name="connsiteX51" fmla="*/ 7230820 w 9117690"/>
              <a:gd name="connsiteY51" fmla="*/ 3711786 h 4971224"/>
              <a:gd name="connsiteX52" fmla="*/ 7230821 w 9117690"/>
              <a:gd name="connsiteY52" fmla="*/ 3711785 h 4971224"/>
              <a:gd name="connsiteX53" fmla="*/ 7101794 w 9117690"/>
              <a:gd name="connsiteY53" fmla="*/ 3582758 h 4971224"/>
              <a:gd name="connsiteX54" fmla="*/ 7101794 w 9117690"/>
              <a:gd name="connsiteY54" fmla="*/ 1751439 h 4971224"/>
              <a:gd name="connsiteX55" fmla="*/ 7101793 w 9117690"/>
              <a:gd name="connsiteY55" fmla="*/ 3599281 h 4971224"/>
              <a:gd name="connsiteX56" fmla="*/ 7091655 w 9117690"/>
              <a:gd name="connsiteY56" fmla="*/ 3549062 h 4971224"/>
              <a:gd name="connsiteX57" fmla="*/ 6972767 w 9117690"/>
              <a:gd name="connsiteY57" fmla="*/ 3470258 h 4971224"/>
              <a:gd name="connsiteX58" fmla="*/ 6853880 w 9117690"/>
              <a:gd name="connsiteY58" fmla="*/ 3549062 h 4971224"/>
              <a:gd name="connsiteX59" fmla="*/ 6844116 w 9117690"/>
              <a:gd name="connsiteY59" fmla="*/ 3597422 h 4971224"/>
              <a:gd name="connsiteX60" fmla="*/ 6844116 w 9117690"/>
              <a:gd name="connsiteY60" fmla="*/ 4183824 h 4971224"/>
              <a:gd name="connsiteX61" fmla="*/ 6715089 w 9117690"/>
              <a:gd name="connsiteY61" fmla="*/ 4312851 h 4971224"/>
              <a:gd name="connsiteX62" fmla="*/ 6715090 w 9117690"/>
              <a:gd name="connsiteY62" fmla="*/ 4312850 h 4971224"/>
              <a:gd name="connsiteX63" fmla="*/ 6586063 w 9117690"/>
              <a:gd name="connsiteY63" fmla="*/ 4183823 h 4971224"/>
              <a:gd name="connsiteX64" fmla="*/ 6586062 w 9117690"/>
              <a:gd name="connsiteY64" fmla="*/ 3286861 h 4971224"/>
              <a:gd name="connsiteX65" fmla="*/ 6575924 w 9117690"/>
              <a:gd name="connsiteY65" fmla="*/ 3236642 h 4971224"/>
              <a:gd name="connsiteX66" fmla="*/ 6457036 w 9117690"/>
              <a:gd name="connsiteY66" fmla="*/ 3157838 h 4971224"/>
              <a:gd name="connsiteX67" fmla="*/ 6338149 w 9117690"/>
              <a:gd name="connsiteY67" fmla="*/ 3236642 h 4971224"/>
              <a:gd name="connsiteX68" fmla="*/ 6334551 w 9117690"/>
              <a:gd name="connsiteY68" fmla="*/ 3254461 h 4971224"/>
              <a:gd name="connsiteX69" fmla="*/ 6334551 w 9117690"/>
              <a:gd name="connsiteY69" fmla="*/ 3563407 h 4971224"/>
              <a:gd name="connsiteX70" fmla="*/ 6205524 w 9117690"/>
              <a:gd name="connsiteY70" fmla="*/ 3692434 h 4971224"/>
              <a:gd name="connsiteX71" fmla="*/ 6205525 w 9117690"/>
              <a:gd name="connsiteY71" fmla="*/ 3692433 h 4971224"/>
              <a:gd name="connsiteX72" fmla="*/ 6076498 w 9117690"/>
              <a:gd name="connsiteY72" fmla="*/ 3563406 h 4971224"/>
              <a:gd name="connsiteX73" fmla="*/ 6076498 w 9117690"/>
              <a:gd name="connsiteY73" fmla="*/ 3516668 h 4971224"/>
              <a:gd name="connsiteX74" fmla="*/ 6057828 w 9117690"/>
              <a:gd name="connsiteY74" fmla="*/ 3484126 h 4971224"/>
              <a:gd name="connsiteX75" fmla="*/ 5980764 w 9117690"/>
              <a:gd name="connsiteY75" fmla="*/ 3437682 h 4971224"/>
              <a:gd name="connsiteX76" fmla="*/ 5957284 w 9117690"/>
              <a:gd name="connsiteY76" fmla="*/ 3435315 h 4971224"/>
              <a:gd name="connsiteX77" fmla="*/ 5957284 w 9117690"/>
              <a:gd name="connsiteY77" fmla="*/ 3434577 h 4971224"/>
              <a:gd name="connsiteX78" fmla="*/ 5909214 w 9117690"/>
              <a:gd name="connsiteY78" fmla="*/ 3424873 h 4971224"/>
              <a:gd name="connsiteX79" fmla="*/ 5830411 w 9117690"/>
              <a:gd name="connsiteY79" fmla="*/ 3305985 h 4971224"/>
              <a:gd name="connsiteX80" fmla="*/ 5830411 w 9117690"/>
              <a:gd name="connsiteY80" fmla="*/ 3192001 h 4971224"/>
              <a:gd name="connsiteX81" fmla="*/ 5822022 w 9117690"/>
              <a:gd name="connsiteY81" fmla="*/ 3150451 h 4971224"/>
              <a:gd name="connsiteX82" fmla="*/ 5703135 w 9117690"/>
              <a:gd name="connsiteY82" fmla="*/ 3071647 h 4971224"/>
              <a:gd name="connsiteX83" fmla="*/ 5584247 w 9117690"/>
              <a:gd name="connsiteY83" fmla="*/ 3150451 h 4971224"/>
              <a:gd name="connsiteX84" fmla="*/ 5582058 w 9117690"/>
              <a:gd name="connsiteY84" fmla="*/ 3161295 h 4971224"/>
              <a:gd name="connsiteX85" fmla="*/ 5582058 w 9117690"/>
              <a:gd name="connsiteY85" fmla="*/ 3314699 h 4971224"/>
              <a:gd name="connsiteX86" fmla="*/ 5503255 w 9117690"/>
              <a:gd name="connsiteY86" fmla="*/ 3433587 h 4971224"/>
              <a:gd name="connsiteX87" fmla="*/ 5455185 w 9117690"/>
              <a:gd name="connsiteY87" fmla="*/ 3443291 h 4971224"/>
              <a:gd name="connsiteX88" fmla="*/ 5455185 w 9117690"/>
              <a:gd name="connsiteY88" fmla="*/ 3444029 h 4971224"/>
              <a:gd name="connsiteX89" fmla="*/ 5431705 w 9117690"/>
              <a:gd name="connsiteY89" fmla="*/ 3446396 h 4971224"/>
              <a:gd name="connsiteX90" fmla="*/ 5331976 w 9117690"/>
              <a:gd name="connsiteY90" fmla="*/ 3532345 h 4971224"/>
              <a:gd name="connsiteX91" fmla="*/ 5329772 w 9117690"/>
              <a:gd name="connsiteY91" fmla="*/ 3544835 h 4971224"/>
              <a:gd name="connsiteX92" fmla="*/ 5329772 w 9117690"/>
              <a:gd name="connsiteY92" fmla="*/ 3678743 h 4971224"/>
              <a:gd name="connsiteX93" fmla="*/ 5200745 w 9117690"/>
              <a:gd name="connsiteY93" fmla="*/ 3807770 h 4971224"/>
              <a:gd name="connsiteX94" fmla="*/ 5200746 w 9117690"/>
              <a:gd name="connsiteY94" fmla="*/ 3807769 h 4971224"/>
              <a:gd name="connsiteX95" fmla="*/ 5071719 w 9117690"/>
              <a:gd name="connsiteY95" fmla="*/ 3678742 h 4971224"/>
              <a:gd name="connsiteX96" fmla="*/ 5071719 w 9117690"/>
              <a:gd name="connsiteY96" fmla="*/ 3313488 h 4971224"/>
              <a:gd name="connsiteX97" fmla="*/ 5069515 w 9117690"/>
              <a:gd name="connsiteY97" fmla="*/ 3300998 h 4971224"/>
              <a:gd name="connsiteX98" fmla="*/ 4969786 w 9117690"/>
              <a:gd name="connsiteY98" fmla="*/ 3215049 h 4971224"/>
              <a:gd name="connsiteX99" fmla="*/ 4946306 w 9117690"/>
              <a:gd name="connsiteY99" fmla="*/ 3212682 h 4971224"/>
              <a:gd name="connsiteX100" fmla="*/ 4946306 w 9117690"/>
              <a:gd name="connsiteY100" fmla="*/ 3211944 h 4971224"/>
              <a:gd name="connsiteX101" fmla="*/ 4898236 w 9117690"/>
              <a:gd name="connsiteY101" fmla="*/ 3202240 h 4971224"/>
              <a:gd name="connsiteX102" fmla="*/ 4819433 w 9117690"/>
              <a:gd name="connsiteY102" fmla="*/ 3083352 h 4971224"/>
              <a:gd name="connsiteX103" fmla="*/ 4819433 w 9117690"/>
              <a:gd name="connsiteY103" fmla="*/ 2706976 h 4971224"/>
              <a:gd name="connsiteX104" fmla="*/ 4811044 w 9117690"/>
              <a:gd name="connsiteY104" fmla="*/ 2665427 h 4971224"/>
              <a:gd name="connsiteX105" fmla="*/ 4692157 w 9117690"/>
              <a:gd name="connsiteY105" fmla="*/ 2586623 h 4971224"/>
              <a:gd name="connsiteX106" fmla="*/ 4563130 w 9117690"/>
              <a:gd name="connsiteY106" fmla="*/ 2715650 h 4971224"/>
              <a:gd name="connsiteX107" fmla="*/ 4563014 w 9117690"/>
              <a:gd name="connsiteY107" fmla="*/ 3019403 h 4971224"/>
              <a:gd name="connsiteX108" fmla="*/ 4484211 w 9117690"/>
              <a:gd name="connsiteY108" fmla="*/ 3138291 h 4971224"/>
              <a:gd name="connsiteX109" fmla="*/ 4436141 w 9117690"/>
              <a:gd name="connsiteY109" fmla="*/ 3147995 h 4971224"/>
              <a:gd name="connsiteX110" fmla="*/ 4436141 w 9117690"/>
              <a:gd name="connsiteY110" fmla="*/ 3148733 h 4971224"/>
              <a:gd name="connsiteX111" fmla="*/ 4412661 w 9117690"/>
              <a:gd name="connsiteY111" fmla="*/ 3151100 h 4971224"/>
              <a:gd name="connsiteX112" fmla="*/ 4335596 w 9117690"/>
              <a:gd name="connsiteY112" fmla="*/ 3197544 h 4971224"/>
              <a:gd name="connsiteX113" fmla="*/ 4314689 w 9117690"/>
              <a:gd name="connsiteY113" fmla="*/ 3233987 h 4971224"/>
              <a:gd name="connsiteX114" fmla="*/ 4314689 w 9117690"/>
              <a:gd name="connsiteY114" fmla="*/ 3369599 h 4971224"/>
              <a:gd name="connsiteX115" fmla="*/ 4235886 w 9117690"/>
              <a:gd name="connsiteY115" fmla="*/ 3488487 h 4971224"/>
              <a:gd name="connsiteX116" fmla="*/ 4187818 w 9117690"/>
              <a:gd name="connsiteY116" fmla="*/ 3498191 h 4971224"/>
              <a:gd name="connsiteX117" fmla="*/ 4187818 w 9117690"/>
              <a:gd name="connsiteY117" fmla="*/ 3498929 h 4971224"/>
              <a:gd name="connsiteX118" fmla="*/ 4164338 w 9117690"/>
              <a:gd name="connsiteY118" fmla="*/ 3501296 h 4971224"/>
              <a:gd name="connsiteX119" fmla="*/ 4087274 w 9117690"/>
              <a:gd name="connsiteY119" fmla="*/ 3547740 h 4971224"/>
              <a:gd name="connsiteX120" fmla="*/ 4066135 w 9117690"/>
              <a:gd name="connsiteY120" fmla="*/ 3584586 h 4971224"/>
              <a:gd name="connsiteX121" fmla="*/ 4066135 w 9117690"/>
              <a:gd name="connsiteY121" fmla="*/ 3742355 h 4971224"/>
              <a:gd name="connsiteX122" fmla="*/ 3937109 w 9117690"/>
              <a:gd name="connsiteY122" fmla="*/ 3871382 h 4971224"/>
              <a:gd name="connsiteX123" fmla="*/ 3937109 w 9117690"/>
              <a:gd name="connsiteY123" fmla="*/ 3871381 h 4971224"/>
              <a:gd name="connsiteX124" fmla="*/ 3808082 w 9117690"/>
              <a:gd name="connsiteY124" fmla="*/ 3742354 h 4971224"/>
              <a:gd name="connsiteX125" fmla="*/ 3808082 w 9117690"/>
              <a:gd name="connsiteY125" fmla="*/ 3249609 h 4971224"/>
              <a:gd name="connsiteX126" fmla="*/ 3799694 w 9117690"/>
              <a:gd name="connsiteY126" fmla="*/ 3208059 h 4971224"/>
              <a:gd name="connsiteX127" fmla="*/ 3680807 w 9117690"/>
              <a:gd name="connsiteY127" fmla="*/ 3129255 h 4971224"/>
              <a:gd name="connsiteX128" fmla="*/ 3561920 w 9117690"/>
              <a:gd name="connsiteY128" fmla="*/ 3208059 h 4971224"/>
              <a:gd name="connsiteX129" fmla="*/ 3561433 w 9117690"/>
              <a:gd name="connsiteY129" fmla="*/ 3210469 h 4971224"/>
              <a:gd name="connsiteX130" fmla="*/ 3561433 w 9117690"/>
              <a:gd name="connsiteY130" fmla="*/ 3465610 h 4971224"/>
              <a:gd name="connsiteX131" fmla="*/ 3482629 w 9117690"/>
              <a:gd name="connsiteY131" fmla="*/ 3584498 h 4971224"/>
              <a:gd name="connsiteX132" fmla="*/ 3438829 w 9117690"/>
              <a:gd name="connsiteY132" fmla="*/ 3593340 h 4971224"/>
              <a:gd name="connsiteX133" fmla="*/ 3438829 w 9117690"/>
              <a:gd name="connsiteY133" fmla="*/ 3594706 h 4971224"/>
              <a:gd name="connsiteX134" fmla="*/ 3415349 w 9117690"/>
              <a:gd name="connsiteY134" fmla="*/ 3597073 h 4971224"/>
              <a:gd name="connsiteX135" fmla="*/ 3315620 w 9117690"/>
              <a:gd name="connsiteY135" fmla="*/ 3683022 h 4971224"/>
              <a:gd name="connsiteX136" fmla="*/ 3307419 w 9117690"/>
              <a:gd name="connsiteY136" fmla="*/ 3729493 h 4971224"/>
              <a:gd name="connsiteX137" fmla="*/ 3307419 w 9117690"/>
              <a:gd name="connsiteY137" fmla="*/ 4196662 h 4971224"/>
              <a:gd name="connsiteX138" fmla="*/ 3178392 w 9117690"/>
              <a:gd name="connsiteY138" fmla="*/ 4325689 h 4971224"/>
              <a:gd name="connsiteX139" fmla="*/ 3178393 w 9117690"/>
              <a:gd name="connsiteY139" fmla="*/ 4325690 h 4971224"/>
              <a:gd name="connsiteX140" fmla="*/ 3049366 w 9117690"/>
              <a:gd name="connsiteY140" fmla="*/ 4196663 h 4971224"/>
              <a:gd name="connsiteX141" fmla="*/ 3049366 w 9117690"/>
              <a:gd name="connsiteY141" fmla="*/ 3544518 h 4971224"/>
              <a:gd name="connsiteX142" fmla="*/ 3033349 w 9117690"/>
              <a:gd name="connsiteY142" fmla="*/ 3518119 h 4971224"/>
              <a:gd name="connsiteX143" fmla="*/ 2933786 w 9117690"/>
              <a:gd name="connsiteY143" fmla="*/ 3471165 h 4971224"/>
              <a:gd name="connsiteX144" fmla="*/ 2814899 w 9117690"/>
              <a:gd name="connsiteY144" fmla="*/ 3549969 h 4971224"/>
              <a:gd name="connsiteX145" fmla="*/ 2812443 w 9117690"/>
              <a:gd name="connsiteY145" fmla="*/ 3562129 h 4971224"/>
              <a:gd name="connsiteX146" fmla="*/ 2812443 w 9117690"/>
              <a:gd name="connsiteY146" fmla="*/ 4069851 h 4971224"/>
              <a:gd name="connsiteX147" fmla="*/ 2683416 w 9117690"/>
              <a:gd name="connsiteY147" fmla="*/ 4198878 h 4971224"/>
              <a:gd name="connsiteX148" fmla="*/ 2683417 w 9117690"/>
              <a:gd name="connsiteY148" fmla="*/ 4198877 h 4971224"/>
              <a:gd name="connsiteX149" fmla="*/ 2554391 w 9117690"/>
              <a:gd name="connsiteY149" fmla="*/ 4069850 h 4971224"/>
              <a:gd name="connsiteX150" fmla="*/ 2554389 w 9117690"/>
              <a:gd name="connsiteY150" fmla="*/ 4044721 h 4971224"/>
              <a:gd name="connsiteX151" fmla="*/ 2544250 w 9117690"/>
              <a:gd name="connsiteY151" fmla="*/ 3994503 h 4971224"/>
              <a:gd name="connsiteX152" fmla="*/ 2425363 w 9117690"/>
              <a:gd name="connsiteY152" fmla="*/ 3915699 h 4971224"/>
              <a:gd name="connsiteX153" fmla="*/ 2296336 w 9117690"/>
              <a:gd name="connsiteY153" fmla="*/ 4044726 h 4971224"/>
              <a:gd name="connsiteX154" fmla="*/ 2296336 w 9117690"/>
              <a:gd name="connsiteY154" fmla="*/ 4842197 h 4971224"/>
              <a:gd name="connsiteX155" fmla="*/ 2167309 w 9117690"/>
              <a:gd name="connsiteY155" fmla="*/ 4971224 h 4971224"/>
              <a:gd name="connsiteX156" fmla="*/ 2167310 w 9117690"/>
              <a:gd name="connsiteY156" fmla="*/ 4971223 h 4971224"/>
              <a:gd name="connsiteX157" fmla="*/ 2038282 w 9117690"/>
              <a:gd name="connsiteY157" fmla="*/ 4842196 h 4971224"/>
              <a:gd name="connsiteX158" fmla="*/ 2038281 w 9117690"/>
              <a:gd name="connsiteY158" fmla="*/ 3795012 h 4971224"/>
              <a:gd name="connsiteX159" fmla="*/ 2028143 w 9117690"/>
              <a:gd name="connsiteY159" fmla="*/ 3744793 h 4971224"/>
              <a:gd name="connsiteX160" fmla="*/ 1909255 w 9117690"/>
              <a:gd name="connsiteY160" fmla="*/ 3665989 h 4971224"/>
              <a:gd name="connsiteX161" fmla="*/ 1790368 w 9117690"/>
              <a:gd name="connsiteY161" fmla="*/ 3744793 h 4971224"/>
              <a:gd name="connsiteX162" fmla="*/ 1780604 w 9117690"/>
              <a:gd name="connsiteY162" fmla="*/ 3793153 h 4971224"/>
              <a:gd name="connsiteX163" fmla="*/ 1780604 w 9117690"/>
              <a:gd name="connsiteY163" fmla="*/ 4123955 h 4971224"/>
              <a:gd name="connsiteX164" fmla="*/ 1651577 w 9117690"/>
              <a:gd name="connsiteY164" fmla="*/ 4252982 h 4971224"/>
              <a:gd name="connsiteX165" fmla="*/ 1651578 w 9117690"/>
              <a:gd name="connsiteY165" fmla="*/ 4252981 h 4971224"/>
              <a:gd name="connsiteX166" fmla="*/ 1522552 w 9117690"/>
              <a:gd name="connsiteY166" fmla="*/ 4123954 h 4971224"/>
              <a:gd name="connsiteX167" fmla="*/ 1522552 w 9117690"/>
              <a:gd name="connsiteY167" fmla="*/ 3951064 h 4971224"/>
              <a:gd name="connsiteX168" fmla="*/ 1521839 w 9117690"/>
              <a:gd name="connsiteY168" fmla="*/ 3947533 h 4971224"/>
              <a:gd name="connsiteX169" fmla="*/ 1402953 w 9117690"/>
              <a:gd name="connsiteY169" fmla="*/ 3868729 h 4971224"/>
              <a:gd name="connsiteX170" fmla="*/ 1284065 w 9117690"/>
              <a:gd name="connsiteY170" fmla="*/ 3947533 h 4971224"/>
              <a:gd name="connsiteX171" fmla="*/ 1283351 w 9117690"/>
              <a:gd name="connsiteY171" fmla="*/ 3951066 h 4971224"/>
              <a:gd name="connsiteX172" fmla="*/ 1283351 w 9117690"/>
              <a:gd name="connsiteY172" fmla="*/ 4211763 h 4971224"/>
              <a:gd name="connsiteX173" fmla="*/ 1154325 w 9117690"/>
              <a:gd name="connsiteY173" fmla="*/ 4340790 h 4971224"/>
              <a:gd name="connsiteX174" fmla="*/ 1154325 w 9117690"/>
              <a:gd name="connsiteY174" fmla="*/ 4340789 h 4971224"/>
              <a:gd name="connsiteX175" fmla="*/ 1025297 w 9117690"/>
              <a:gd name="connsiteY175" fmla="*/ 4211762 h 4971224"/>
              <a:gd name="connsiteX176" fmla="*/ 1025296 w 9117690"/>
              <a:gd name="connsiteY176" fmla="*/ 4228285 h 4971224"/>
              <a:gd name="connsiteX177" fmla="*/ 1015158 w 9117690"/>
              <a:gd name="connsiteY177" fmla="*/ 4178066 h 4971224"/>
              <a:gd name="connsiteX178" fmla="*/ 896270 w 9117690"/>
              <a:gd name="connsiteY178" fmla="*/ 4099262 h 4971224"/>
              <a:gd name="connsiteX179" fmla="*/ 777383 w 9117690"/>
              <a:gd name="connsiteY179" fmla="*/ 4178066 h 4971224"/>
              <a:gd name="connsiteX180" fmla="*/ 767619 w 9117690"/>
              <a:gd name="connsiteY180" fmla="*/ 4226427 h 4971224"/>
              <a:gd name="connsiteX181" fmla="*/ 767619 w 9117690"/>
              <a:gd name="connsiteY181" fmla="*/ 4311766 h 4971224"/>
              <a:gd name="connsiteX182" fmla="*/ 638592 w 9117690"/>
              <a:gd name="connsiteY182" fmla="*/ 4440793 h 4971224"/>
              <a:gd name="connsiteX183" fmla="*/ 638593 w 9117690"/>
              <a:gd name="connsiteY183" fmla="*/ 4440792 h 4971224"/>
              <a:gd name="connsiteX184" fmla="*/ 509566 w 9117690"/>
              <a:gd name="connsiteY184" fmla="*/ 4311765 h 4971224"/>
              <a:gd name="connsiteX185" fmla="*/ 509565 w 9117690"/>
              <a:gd name="connsiteY185" fmla="*/ 3717745 h 4971224"/>
              <a:gd name="connsiteX186" fmla="*/ 499427 w 9117690"/>
              <a:gd name="connsiteY186" fmla="*/ 3667526 h 4971224"/>
              <a:gd name="connsiteX187" fmla="*/ 380539 w 9117690"/>
              <a:gd name="connsiteY187" fmla="*/ 3588722 h 4971224"/>
              <a:gd name="connsiteX188" fmla="*/ 261652 w 9117690"/>
              <a:gd name="connsiteY188" fmla="*/ 3667526 h 4971224"/>
              <a:gd name="connsiteX189" fmla="*/ 258054 w 9117690"/>
              <a:gd name="connsiteY189" fmla="*/ 3685345 h 4971224"/>
              <a:gd name="connsiteX190" fmla="*/ 258054 w 9117690"/>
              <a:gd name="connsiteY190" fmla="*/ 3774263 h 4971224"/>
              <a:gd name="connsiteX191" fmla="*/ 129027 w 9117690"/>
              <a:gd name="connsiteY191" fmla="*/ 3903290 h 4971224"/>
              <a:gd name="connsiteX192" fmla="*/ 129028 w 9117690"/>
              <a:gd name="connsiteY192" fmla="*/ 3903289 h 4971224"/>
              <a:gd name="connsiteX193" fmla="*/ 1 w 9117690"/>
              <a:gd name="connsiteY193" fmla="*/ 3774262 h 4971224"/>
              <a:gd name="connsiteX194" fmla="*/ 1 w 9117690"/>
              <a:gd name="connsiteY194" fmla="*/ 1751439 h 4971224"/>
              <a:gd name="connsiteX195" fmla="*/ 0 w 9117690"/>
              <a:gd name="connsiteY195" fmla="*/ 1751439 h 4971224"/>
              <a:gd name="connsiteX196" fmla="*/ 0 w 9117690"/>
              <a:gd name="connsiteY196" fmla="*/ 0 h 4971224"/>
              <a:gd name="connsiteX0" fmla="*/ 3416214 w 9117690"/>
              <a:gd name="connsiteY0" fmla="*/ 3589692 h 4971224"/>
              <a:gd name="connsiteX1" fmla="*/ 3418663 w 9117690"/>
              <a:gd name="connsiteY1" fmla="*/ 3590526 h 4971224"/>
              <a:gd name="connsiteX2" fmla="*/ 3419057 w 9117690"/>
              <a:gd name="connsiteY2" fmla="*/ 3590560 h 4971224"/>
              <a:gd name="connsiteX3" fmla="*/ 3416214 w 9117690"/>
              <a:gd name="connsiteY3" fmla="*/ 3589692 h 4971224"/>
              <a:gd name="connsiteX4" fmla="*/ 0 w 9117690"/>
              <a:gd name="connsiteY4" fmla="*/ 0 h 4971224"/>
              <a:gd name="connsiteX5" fmla="*/ 9117690 w 9117690"/>
              <a:gd name="connsiteY5" fmla="*/ 0 h 4971224"/>
              <a:gd name="connsiteX6" fmla="*/ 9117689 w 9117690"/>
              <a:gd name="connsiteY6" fmla="*/ 2104736 h 4971224"/>
              <a:gd name="connsiteX7" fmla="*/ 9038886 w 9117690"/>
              <a:gd name="connsiteY7" fmla="*/ 2223622 h 4971224"/>
              <a:gd name="connsiteX8" fmla="*/ 8990816 w 9117690"/>
              <a:gd name="connsiteY8" fmla="*/ 2233326 h 4971224"/>
              <a:gd name="connsiteX9" fmla="*/ 8990816 w 9117690"/>
              <a:gd name="connsiteY9" fmla="*/ 2234064 h 4971224"/>
              <a:gd name="connsiteX10" fmla="*/ 8967336 w 9117690"/>
              <a:gd name="connsiteY10" fmla="*/ 2236431 h 4971224"/>
              <a:gd name="connsiteX11" fmla="*/ 8890272 w 9117690"/>
              <a:gd name="connsiteY11" fmla="*/ 2282875 h 4971224"/>
              <a:gd name="connsiteX12" fmla="*/ 8869107 w 9117690"/>
              <a:gd name="connsiteY12" fmla="*/ 2319766 h 4971224"/>
              <a:gd name="connsiteX13" fmla="*/ 8869107 w 9117690"/>
              <a:gd name="connsiteY13" fmla="*/ 2383080 h 4971224"/>
              <a:gd name="connsiteX14" fmla="*/ 8790304 w 9117690"/>
              <a:gd name="connsiteY14" fmla="*/ 2501968 h 4971224"/>
              <a:gd name="connsiteX15" fmla="*/ 8742234 w 9117690"/>
              <a:gd name="connsiteY15" fmla="*/ 2511672 h 4971224"/>
              <a:gd name="connsiteX16" fmla="*/ 8742234 w 9117690"/>
              <a:gd name="connsiteY16" fmla="*/ 2512410 h 4971224"/>
              <a:gd name="connsiteX17" fmla="*/ 8718754 w 9117690"/>
              <a:gd name="connsiteY17" fmla="*/ 2514777 h 4971224"/>
              <a:gd name="connsiteX18" fmla="*/ 8619025 w 9117690"/>
              <a:gd name="connsiteY18" fmla="*/ 2600726 h 4971224"/>
              <a:gd name="connsiteX19" fmla="*/ 8619005 w 9117690"/>
              <a:gd name="connsiteY19" fmla="*/ 2600839 h 4971224"/>
              <a:gd name="connsiteX20" fmla="*/ 8619005 w 9117690"/>
              <a:gd name="connsiteY20" fmla="*/ 3160632 h 4971224"/>
              <a:gd name="connsiteX21" fmla="*/ 8540202 w 9117690"/>
              <a:gd name="connsiteY21" fmla="*/ 3279520 h 4971224"/>
              <a:gd name="connsiteX22" fmla="*/ 8492132 w 9117690"/>
              <a:gd name="connsiteY22" fmla="*/ 3289224 h 4971224"/>
              <a:gd name="connsiteX23" fmla="*/ 8492132 w 9117690"/>
              <a:gd name="connsiteY23" fmla="*/ 3289962 h 4971224"/>
              <a:gd name="connsiteX24" fmla="*/ 8468652 w 9117690"/>
              <a:gd name="connsiteY24" fmla="*/ 3292329 h 4971224"/>
              <a:gd name="connsiteX25" fmla="*/ 8368923 w 9117690"/>
              <a:gd name="connsiteY25" fmla="*/ 3378278 h 4971224"/>
              <a:gd name="connsiteX26" fmla="*/ 8368672 w 9117690"/>
              <a:gd name="connsiteY26" fmla="*/ 3379701 h 4971224"/>
              <a:gd name="connsiteX27" fmla="*/ 8368672 w 9117690"/>
              <a:gd name="connsiteY27" fmla="*/ 3648026 h 4971224"/>
              <a:gd name="connsiteX28" fmla="*/ 8239645 w 9117690"/>
              <a:gd name="connsiteY28" fmla="*/ 3777053 h 4971224"/>
              <a:gd name="connsiteX29" fmla="*/ 8239646 w 9117690"/>
              <a:gd name="connsiteY29" fmla="*/ 3777052 h 4971224"/>
              <a:gd name="connsiteX30" fmla="*/ 8110619 w 9117690"/>
              <a:gd name="connsiteY30" fmla="*/ 3648025 h 4971224"/>
              <a:gd name="connsiteX31" fmla="*/ 8110619 w 9117690"/>
              <a:gd name="connsiteY31" fmla="*/ 3368005 h 4971224"/>
              <a:gd name="connsiteX32" fmla="*/ 8108616 w 9117690"/>
              <a:gd name="connsiteY32" fmla="*/ 3356655 h 4971224"/>
              <a:gd name="connsiteX33" fmla="*/ 8008887 w 9117690"/>
              <a:gd name="connsiteY33" fmla="*/ 3270706 h 4971224"/>
              <a:gd name="connsiteX34" fmla="*/ 7985407 w 9117690"/>
              <a:gd name="connsiteY34" fmla="*/ 3268339 h 4971224"/>
              <a:gd name="connsiteX35" fmla="*/ 7985407 w 9117690"/>
              <a:gd name="connsiteY35" fmla="*/ 3267601 h 4971224"/>
              <a:gd name="connsiteX36" fmla="*/ 7937337 w 9117690"/>
              <a:gd name="connsiteY36" fmla="*/ 3257897 h 4971224"/>
              <a:gd name="connsiteX37" fmla="*/ 7858534 w 9117690"/>
              <a:gd name="connsiteY37" fmla="*/ 3139009 h 4971224"/>
              <a:gd name="connsiteX38" fmla="*/ 7858534 w 9117690"/>
              <a:gd name="connsiteY38" fmla="*/ 3048879 h 4971224"/>
              <a:gd name="connsiteX39" fmla="*/ 7850145 w 9117690"/>
              <a:gd name="connsiteY39" fmla="*/ 3007329 h 4971224"/>
              <a:gd name="connsiteX40" fmla="*/ 7731258 w 9117690"/>
              <a:gd name="connsiteY40" fmla="*/ 2928525 h 4971224"/>
              <a:gd name="connsiteX41" fmla="*/ 7612370 w 9117690"/>
              <a:gd name="connsiteY41" fmla="*/ 3007329 h 4971224"/>
              <a:gd name="connsiteX42" fmla="*/ 7610181 w 9117690"/>
              <a:gd name="connsiteY42" fmla="*/ 3018174 h 4971224"/>
              <a:gd name="connsiteX43" fmla="*/ 7610181 w 9117690"/>
              <a:gd name="connsiteY43" fmla="*/ 3259043 h 4971224"/>
              <a:gd name="connsiteX44" fmla="*/ 7531378 w 9117690"/>
              <a:gd name="connsiteY44" fmla="*/ 3377931 h 4971224"/>
              <a:gd name="connsiteX45" fmla="*/ 7483308 w 9117690"/>
              <a:gd name="connsiteY45" fmla="*/ 3387635 h 4971224"/>
              <a:gd name="connsiteX46" fmla="*/ 7483308 w 9117690"/>
              <a:gd name="connsiteY46" fmla="*/ 3388373 h 4971224"/>
              <a:gd name="connsiteX47" fmla="*/ 7459828 w 9117690"/>
              <a:gd name="connsiteY47" fmla="*/ 3390740 h 4971224"/>
              <a:gd name="connsiteX48" fmla="*/ 7360099 w 9117690"/>
              <a:gd name="connsiteY48" fmla="*/ 3476689 h 4971224"/>
              <a:gd name="connsiteX49" fmla="*/ 7359847 w 9117690"/>
              <a:gd name="connsiteY49" fmla="*/ 3478118 h 4971224"/>
              <a:gd name="connsiteX50" fmla="*/ 7359847 w 9117690"/>
              <a:gd name="connsiteY50" fmla="*/ 3582759 h 4971224"/>
              <a:gd name="connsiteX51" fmla="*/ 7230820 w 9117690"/>
              <a:gd name="connsiteY51" fmla="*/ 3711786 h 4971224"/>
              <a:gd name="connsiteX52" fmla="*/ 7230821 w 9117690"/>
              <a:gd name="connsiteY52" fmla="*/ 3711785 h 4971224"/>
              <a:gd name="connsiteX53" fmla="*/ 7101794 w 9117690"/>
              <a:gd name="connsiteY53" fmla="*/ 3582758 h 4971224"/>
              <a:gd name="connsiteX54" fmla="*/ 7101793 w 9117690"/>
              <a:gd name="connsiteY54" fmla="*/ 3599281 h 4971224"/>
              <a:gd name="connsiteX55" fmla="*/ 7091655 w 9117690"/>
              <a:gd name="connsiteY55" fmla="*/ 3549062 h 4971224"/>
              <a:gd name="connsiteX56" fmla="*/ 6972767 w 9117690"/>
              <a:gd name="connsiteY56" fmla="*/ 3470258 h 4971224"/>
              <a:gd name="connsiteX57" fmla="*/ 6853880 w 9117690"/>
              <a:gd name="connsiteY57" fmla="*/ 3549062 h 4971224"/>
              <a:gd name="connsiteX58" fmla="*/ 6844116 w 9117690"/>
              <a:gd name="connsiteY58" fmla="*/ 3597422 h 4971224"/>
              <a:gd name="connsiteX59" fmla="*/ 6844116 w 9117690"/>
              <a:gd name="connsiteY59" fmla="*/ 4183824 h 4971224"/>
              <a:gd name="connsiteX60" fmla="*/ 6715089 w 9117690"/>
              <a:gd name="connsiteY60" fmla="*/ 4312851 h 4971224"/>
              <a:gd name="connsiteX61" fmla="*/ 6715090 w 9117690"/>
              <a:gd name="connsiteY61" fmla="*/ 4312850 h 4971224"/>
              <a:gd name="connsiteX62" fmla="*/ 6586063 w 9117690"/>
              <a:gd name="connsiteY62" fmla="*/ 4183823 h 4971224"/>
              <a:gd name="connsiteX63" fmla="*/ 6586062 w 9117690"/>
              <a:gd name="connsiteY63" fmla="*/ 3286861 h 4971224"/>
              <a:gd name="connsiteX64" fmla="*/ 6575924 w 9117690"/>
              <a:gd name="connsiteY64" fmla="*/ 3236642 h 4971224"/>
              <a:gd name="connsiteX65" fmla="*/ 6457036 w 9117690"/>
              <a:gd name="connsiteY65" fmla="*/ 3157838 h 4971224"/>
              <a:gd name="connsiteX66" fmla="*/ 6338149 w 9117690"/>
              <a:gd name="connsiteY66" fmla="*/ 3236642 h 4971224"/>
              <a:gd name="connsiteX67" fmla="*/ 6334551 w 9117690"/>
              <a:gd name="connsiteY67" fmla="*/ 3254461 h 4971224"/>
              <a:gd name="connsiteX68" fmla="*/ 6334551 w 9117690"/>
              <a:gd name="connsiteY68" fmla="*/ 3563407 h 4971224"/>
              <a:gd name="connsiteX69" fmla="*/ 6205524 w 9117690"/>
              <a:gd name="connsiteY69" fmla="*/ 3692434 h 4971224"/>
              <a:gd name="connsiteX70" fmla="*/ 6205525 w 9117690"/>
              <a:gd name="connsiteY70" fmla="*/ 3692433 h 4971224"/>
              <a:gd name="connsiteX71" fmla="*/ 6076498 w 9117690"/>
              <a:gd name="connsiteY71" fmla="*/ 3563406 h 4971224"/>
              <a:gd name="connsiteX72" fmla="*/ 6076498 w 9117690"/>
              <a:gd name="connsiteY72" fmla="*/ 3516668 h 4971224"/>
              <a:gd name="connsiteX73" fmla="*/ 6057828 w 9117690"/>
              <a:gd name="connsiteY73" fmla="*/ 3484126 h 4971224"/>
              <a:gd name="connsiteX74" fmla="*/ 5980764 w 9117690"/>
              <a:gd name="connsiteY74" fmla="*/ 3437682 h 4971224"/>
              <a:gd name="connsiteX75" fmla="*/ 5957284 w 9117690"/>
              <a:gd name="connsiteY75" fmla="*/ 3435315 h 4971224"/>
              <a:gd name="connsiteX76" fmla="*/ 5957284 w 9117690"/>
              <a:gd name="connsiteY76" fmla="*/ 3434577 h 4971224"/>
              <a:gd name="connsiteX77" fmla="*/ 5909214 w 9117690"/>
              <a:gd name="connsiteY77" fmla="*/ 3424873 h 4971224"/>
              <a:gd name="connsiteX78" fmla="*/ 5830411 w 9117690"/>
              <a:gd name="connsiteY78" fmla="*/ 3305985 h 4971224"/>
              <a:gd name="connsiteX79" fmla="*/ 5830411 w 9117690"/>
              <a:gd name="connsiteY79" fmla="*/ 3192001 h 4971224"/>
              <a:gd name="connsiteX80" fmla="*/ 5822022 w 9117690"/>
              <a:gd name="connsiteY80" fmla="*/ 3150451 h 4971224"/>
              <a:gd name="connsiteX81" fmla="*/ 5703135 w 9117690"/>
              <a:gd name="connsiteY81" fmla="*/ 3071647 h 4971224"/>
              <a:gd name="connsiteX82" fmla="*/ 5584247 w 9117690"/>
              <a:gd name="connsiteY82" fmla="*/ 3150451 h 4971224"/>
              <a:gd name="connsiteX83" fmla="*/ 5582058 w 9117690"/>
              <a:gd name="connsiteY83" fmla="*/ 3161295 h 4971224"/>
              <a:gd name="connsiteX84" fmla="*/ 5582058 w 9117690"/>
              <a:gd name="connsiteY84" fmla="*/ 3314699 h 4971224"/>
              <a:gd name="connsiteX85" fmla="*/ 5503255 w 9117690"/>
              <a:gd name="connsiteY85" fmla="*/ 3433587 h 4971224"/>
              <a:gd name="connsiteX86" fmla="*/ 5455185 w 9117690"/>
              <a:gd name="connsiteY86" fmla="*/ 3443291 h 4971224"/>
              <a:gd name="connsiteX87" fmla="*/ 5455185 w 9117690"/>
              <a:gd name="connsiteY87" fmla="*/ 3444029 h 4971224"/>
              <a:gd name="connsiteX88" fmla="*/ 5431705 w 9117690"/>
              <a:gd name="connsiteY88" fmla="*/ 3446396 h 4971224"/>
              <a:gd name="connsiteX89" fmla="*/ 5331976 w 9117690"/>
              <a:gd name="connsiteY89" fmla="*/ 3532345 h 4971224"/>
              <a:gd name="connsiteX90" fmla="*/ 5329772 w 9117690"/>
              <a:gd name="connsiteY90" fmla="*/ 3544835 h 4971224"/>
              <a:gd name="connsiteX91" fmla="*/ 5329772 w 9117690"/>
              <a:gd name="connsiteY91" fmla="*/ 3678743 h 4971224"/>
              <a:gd name="connsiteX92" fmla="*/ 5200745 w 9117690"/>
              <a:gd name="connsiteY92" fmla="*/ 3807770 h 4971224"/>
              <a:gd name="connsiteX93" fmla="*/ 5200746 w 9117690"/>
              <a:gd name="connsiteY93" fmla="*/ 3807769 h 4971224"/>
              <a:gd name="connsiteX94" fmla="*/ 5071719 w 9117690"/>
              <a:gd name="connsiteY94" fmla="*/ 3678742 h 4971224"/>
              <a:gd name="connsiteX95" fmla="*/ 5071719 w 9117690"/>
              <a:gd name="connsiteY95" fmla="*/ 3313488 h 4971224"/>
              <a:gd name="connsiteX96" fmla="*/ 5069515 w 9117690"/>
              <a:gd name="connsiteY96" fmla="*/ 3300998 h 4971224"/>
              <a:gd name="connsiteX97" fmla="*/ 4969786 w 9117690"/>
              <a:gd name="connsiteY97" fmla="*/ 3215049 h 4971224"/>
              <a:gd name="connsiteX98" fmla="*/ 4946306 w 9117690"/>
              <a:gd name="connsiteY98" fmla="*/ 3212682 h 4971224"/>
              <a:gd name="connsiteX99" fmla="*/ 4946306 w 9117690"/>
              <a:gd name="connsiteY99" fmla="*/ 3211944 h 4971224"/>
              <a:gd name="connsiteX100" fmla="*/ 4898236 w 9117690"/>
              <a:gd name="connsiteY100" fmla="*/ 3202240 h 4971224"/>
              <a:gd name="connsiteX101" fmla="*/ 4819433 w 9117690"/>
              <a:gd name="connsiteY101" fmla="*/ 3083352 h 4971224"/>
              <a:gd name="connsiteX102" fmla="*/ 4819433 w 9117690"/>
              <a:gd name="connsiteY102" fmla="*/ 2706976 h 4971224"/>
              <a:gd name="connsiteX103" fmla="*/ 4811044 w 9117690"/>
              <a:gd name="connsiteY103" fmla="*/ 2665427 h 4971224"/>
              <a:gd name="connsiteX104" fmla="*/ 4692157 w 9117690"/>
              <a:gd name="connsiteY104" fmla="*/ 2586623 h 4971224"/>
              <a:gd name="connsiteX105" fmla="*/ 4563130 w 9117690"/>
              <a:gd name="connsiteY105" fmla="*/ 2715650 h 4971224"/>
              <a:gd name="connsiteX106" fmla="*/ 4563014 w 9117690"/>
              <a:gd name="connsiteY106" fmla="*/ 3019403 h 4971224"/>
              <a:gd name="connsiteX107" fmla="*/ 4484211 w 9117690"/>
              <a:gd name="connsiteY107" fmla="*/ 3138291 h 4971224"/>
              <a:gd name="connsiteX108" fmla="*/ 4436141 w 9117690"/>
              <a:gd name="connsiteY108" fmla="*/ 3147995 h 4971224"/>
              <a:gd name="connsiteX109" fmla="*/ 4436141 w 9117690"/>
              <a:gd name="connsiteY109" fmla="*/ 3148733 h 4971224"/>
              <a:gd name="connsiteX110" fmla="*/ 4412661 w 9117690"/>
              <a:gd name="connsiteY110" fmla="*/ 3151100 h 4971224"/>
              <a:gd name="connsiteX111" fmla="*/ 4335596 w 9117690"/>
              <a:gd name="connsiteY111" fmla="*/ 3197544 h 4971224"/>
              <a:gd name="connsiteX112" fmla="*/ 4314689 w 9117690"/>
              <a:gd name="connsiteY112" fmla="*/ 3233987 h 4971224"/>
              <a:gd name="connsiteX113" fmla="*/ 4314689 w 9117690"/>
              <a:gd name="connsiteY113" fmla="*/ 3369599 h 4971224"/>
              <a:gd name="connsiteX114" fmla="*/ 4235886 w 9117690"/>
              <a:gd name="connsiteY114" fmla="*/ 3488487 h 4971224"/>
              <a:gd name="connsiteX115" fmla="*/ 4187818 w 9117690"/>
              <a:gd name="connsiteY115" fmla="*/ 3498191 h 4971224"/>
              <a:gd name="connsiteX116" fmla="*/ 4187818 w 9117690"/>
              <a:gd name="connsiteY116" fmla="*/ 3498929 h 4971224"/>
              <a:gd name="connsiteX117" fmla="*/ 4164338 w 9117690"/>
              <a:gd name="connsiteY117" fmla="*/ 3501296 h 4971224"/>
              <a:gd name="connsiteX118" fmla="*/ 4087274 w 9117690"/>
              <a:gd name="connsiteY118" fmla="*/ 3547740 h 4971224"/>
              <a:gd name="connsiteX119" fmla="*/ 4066135 w 9117690"/>
              <a:gd name="connsiteY119" fmla="*/ 3584586 h 4971224"/>
              <a:gd name="connsiteX120" fmla="*/ 4066135 w 9117690"/>
              <a:gd name="connsiteY120" fmla="*/ 3742355 h 4971224"/>
              <a:gd name="connsiteX121" fmla="*/ 3937109 w 9117690"/>
              <a:gd name="connsiteY121" fmla="*/ 3871382 h 4971224"/>
              <a:gd name="connsiteX122" fmla="*/ 3937109 w 9117690"/>
              <a:gd name="connsiteY122" fmla="*/ 3871381 h 4971224"/>
              <a:gd name="connsiteX123" fmla="*/ 3808082 w 9117690"/>
              <a:gd name="connsiteY123" fmla="*/ 3742354 h 4971224"/>
              <a:gd name="connsiteX124" fmla="*/ 3808082 w 9117690"/>
              <a:gd name="connsiteY124" fmla="*/ 3249609 h 4971224"/>
              <a:gd name="connsiteX125" fmla="*/ 3799694 w 9117690"/>
              <a:gd name="connsiteY125" fmla="*/ 3208059 h 4971224"/>
              <a:gd name="connsiteX126" fmla="*/ 3680807 w 9117690"/>
              <a:gd name="connsiteY126" fmla="*/ 3129255 h 4971224"/>
              <a:gd name="connsiteX127" fmla="*/ 3561920 w 9117690"/>
              <a:gd name="connsiteY127" fmla="*/ 3208059 h 4971224"/>
              <a:gd name="connsiteX128" fmla="*/ 3561433 w 9117690"/>
              <a:gd name="connsiteY128" fmla="*/ 3210469 h 4971224"/>
              <a:gd name="connsiteX129" fmla="*/ 3561433 w 9117690"/>
              <a:gd name="connsiteY129" fmla="*/ 3465610 h 4971224"/>
              <a:gd name="connsiteX130" fmla="*/ 3482629 w 9117690"/>
              <a:gd name="connsiteY130" fmla="*/ 3584498 h 4971224"/>
              <a:gd name="connsiteX131" fmla="*/ 3438829 w 9117690"/>
              <a:gd name="connsiteY131" fmla="*/ 3593340 h 4971224"/>
              <a:gd name="connsiteX132" fmla="*/ 3438829 w 9117690"/>
              <a:gd name="connsiteY132" fmla="*/ 3594706 h 4971224"/>
              <a:gd name="connsiteX133" fmla="*/ 3415349 w 9117690"/>
              <a:gd name="connsiteY133" fmla="*/ 3597073 h 4971224"/>
              <a:gd name="connsiteX134" fmla="*/ 3315620 w 9117690"/>
              <a:gd name="connsiteY134" fmla="*/ 3683022 h 4971224"/>
              <a:gd name="connsiteX135" fmla="*/ 3307419 w 9117690"/>
              <a:gd name="connsiteY135" fmla="*/ 3729493 h 4971224"/>
              <a:gd name="connsiteX136" fmla="*/ 3307419 w 9117690"/>
              <a:gd name="connsiteY136" fmla="*/ 4196662 h 4971224"/>
              <a:gd name="connsiteX137" fmla="*/ 3178392 w 9117690"/>
              <a:gd name="connsiteY137" fmla="*/ 4325689 h 4971224"/>
              <a:gd name="connsiteX138" fmla="*/ 3178393 w 9117690"/>
              <a:gd name="connsiteY138" fmla="*/ 4325690 h 4971224"/>
              <a:gd name="connsiteX139" fmla="*/ 3049366 w 9117690"/>
              <a:gd name="connsiteY139" fmla="*/ 4196663 h 4971224"/>
              <a:gd name="connsiteX140" fmla="*/ 3049366 w 9117690"/>
              <a:gd name="connsiteY140" fmla="*/ 3544518 h 4971224"/>
              <a:gd name="connsiteX141" fmla="*/ 3033349 w 9117690"/>
              <a:gd name="connsiteY141" fmla="*/ 3518119 h 4971224"/>
              <a:gd name="connsiteX142" fmla="*/ 2933786 w 9117690"/>
              <a:gd name="connsiteY142" fmla="*/ 3471165 h 4971224"/>
              <a:gd name="connsiteX143" fmla="*/ 2814899 w 9117690"/>
              <a:gd name="connsiteY143" fmla="*/ 3549969 h 4971224"/>
              <a:gd name="connsiteX144" fmla="*/ 2812443 w 9117690"/>
              <a:gd name="connsiteY144" fmla="*/ 3562129 h 4971224"/>
              <a:gd name="connsiteX145" fmla="*/ 2812443 w 9117690"/>
              <a:gd name="connsiteY145" fmla="*/ 4069851 h 4971224"/>
              <a:gd name="connsiteX146" fmla="*/ 2683416 w 9117690"/>
              <a:gd name="connsiteY146" fmla="*/ 4198878 h 4971224"/>
              <a:gd name="connsiteX147" fmla="*/ 2683417 w 9117690"/>
              <a:gd name="connsiteY147" fmla="*/ 4198877 h 4971224"/>
              <a:gd name="connsiteX148" fmla="*/ 2554391 w 9117690"/>
              <a:gd name="connsiteY148" fmla="*/ 4069850 h 4971224"/>
              <a:gd name="connsiteX149" fmla="*/ 2554389 w 9117690"/>
              <a:gd name="connsiteY149" fmla="*/ 4044721 h 4971224"/>
              <a:gd name="connsiteX150" fmla="*/ 2544250 w 9117690"/>
              <a:gd name="connsiteY150" fmla="*/ 3994503 h 4971224"/>
              <a:gd name="connsiteX151" fmla="*/ 2425363 w 9117690"/>
              <a:gd name="connsiteY151" fmla="*/ 3915699 h 4971224"/>
              <a:gd name="connsiteX152" fmla="*/ 2296336 w 9117690"/>
              <a:gd name="connsiteY152" fmla="*/ 4044726 h 4971224"/>
              <a:gd name="connsiteX153" fmla="*/ 2296336 w 9117690"/>
              <a:gd name="connsiteY153" fmla="*/ 4842197 h 4971224"/>
              <a:gd name="connsiteX154" fmla="*/ 2167309 w 9117690"/>
              <a:gd name="connsiteY154" fmla="*/ 4971224 h 4971224"/>
              <a:gd name="connsiteX155" fmla="*/ 2167310 w 9117690"/>
              <a:gd name="connsiteY155" fmla="*/ 4971223 h 4971224"/>
              <a:gd name="connsiteX156" fmla="*/ 2038282 w 9117690"/>
              <a:gd name="connsiteY156" fmla="*/ 4842196 h 4971224"/>
              <a:gd name="connsiteX157" fmla="*/ 2038281 w 9117690"/>
              <a:gd name="connsiteY157" fmla="*/ 3795012 h 4971224"/>
              <a:gd name="connsiteX158" fmla="*/ 2028143 w 9117690"/>
              <a:gd name="connsiteY158" fmla="*/ 3744793 h 4971224"/>
              <a:gd name="connsiteX159" fmla="*/ 1909255 w 9117690"/>
              <a:gd name="connsiteY159" fmla="*/ 3665989 h 4971224"/>
              <a:gd name="connsiteX160" fmla="*/ 1790368 w 9117690"/>
              <a:gd name="connsiteY160" fmla="*/ 3744793 h 4971224"/>
              <a:gd name="connsiteX161" fmla="*/ 1780604 w 9117690"/>
              <a:gd name="connsiteY161" fmla="*/ 3793153 h 4971224"/>
              <a:gd name="connsiteX162" fmla="*/ 1780604 w 9117690"/>
              <a:gd name="connsiteY162" fmla="*/ 4123955 h 4971224"/>
              <a:gd name="connsiteX163" fmla="*/ 1651577 w 9117690"/>
              <a:gd name="connsiteY163" fmla="*/ 4252982 h 4971224"/>
              <a:gd name="connsiteX164" fmla="*/ 1651578 w 9117690"/>
              <a:gd name="connsiteY164" fmla="*/ 4252981 h 4971224"/>
              <a:gd name="connsiteX165" fmla="*/ 1522552 w 9117690"/>
              <a:gd name="connsiteY165" fmla="*/ 4123954 h 4971224"/>
              <a:gd name="connsiteX166" fmla="*/ 1522552 w 9117690"/>
              <a:gd name="connsiteY166" fmla="*/ 3951064 h 4971224"/>
              <a:gd name="connsiteX167" fmla="*/ 1521839 w 9117690"/>
              <a:gd name="connsiteY167" fmla="*/ 3947533 h 4971224"/>
              <a:gd name="connsiteX168" fmla="*/ 1402953 w 9117690"/>
              <a:gd name="connsiteY168" fmla="*/ 3868729 h 4971224"/>
              <a:gd name="connsiteX169" fmla="*/ 1284065 w 9117690"/>
              <a:gd name="connsiteY169" fmla="*/ 3947533 h 4971224"/>
              <a:gd name="connsiteX170" fmla="*/ 1283351 w 9117690"/>
              <a:gd name="connsiteY170" fmla="*/ 3951066 h 4971224"/>
              <a:gd name="connsiteX171" fmla="*/ 1283351 w 9117690"/>
              <a:gd name="connsiteY171" fmla="*/ 4211763 h 4971224"/>
              <a:gd name="connsiteX172" fmla="*/ 1154325 w 9117690"/>
              <a:gd name="connsiteY172" fmla="*/ 4340790 h 4971224"/>
              <a:gd name="connsiteX173" fmla="*/ 1154325 w 9117690"/>
              <a:gd name="connsiteY173" fmla="*/ 4340789 h 4971224"/>
              <a:gd name="connsiteX174" fmla="*/ 1025297 w 9117690"/>
              <a:gd name="connsiteY174" fmla="*/ 4211762 h 4971224"/>
              <a:gd name="connsiteX175" fmla="*/ 1025296 w 9117690"/>
              <a:gd name="connsiteY175" fmla="*/ 4228285 h 4971224"/>
              <a:gd name="connsiteX176" fmla="*/ 1015158 w 9117690"/>
              <a:gd name="connsiteY176" fmla="*/ 4178066 h 4971224"/>
              <a:gd name="connsiteX177" fmla="*/ 896270 w 9117690"/>
              <a:gd name="connsiteY177" fmla="*/ 4099262 h 4971224"/>
              <a:gd name="connsiteX178" fmla="*/ 777383 w 9117690"/>
              <a:gd name="connsiteY178" fmla="*/ 4178066 h 4971224"/>
              <a:gd name="connsiteX179" fmla="*/ 767619 w 9117690"/>
              <a:gd name="connsiteY179" fmla="*/ 4226427 h 4971224"/>
              <a:gd name="connsiteX180" fmla="*/ 767619 w 9117690"/>
              <a:gd name="connsiteY180" fmla="*/ 4311766 h 4971224"/>
              <a:gd name="connsiteX181" fmla="*/ 638592 w 9117690"/>
              <a:gd name="connsiteY181" fmla="*/ 4440793 h 4971224"/>
              <a:gd name="connsiteX182" fmla="*/ 638593 w 9117690"/>
              <a:gd name="connsiteY182" fmla="*/ 4440792 h 4971224"/>
              <a:gd name="connsiteX183" fmla="*/ 509566 w 9117690"/>
              <a:gd name="connsiteY183" fmla="*/ 4311765 h 4971224"/>
              <a:gd name="connsiteX184" fmla="*/ 509565 w 9117690"/>
              <a:gd name="connsiteY184" fmla="*/ 3717745 h 4971224"/>
              <a:gd name="connsiteX185" fmla="*/ 499427 w 9117690"/>
              <a:gd name="connsiteY185" fmla="*/ 3667526 h 4971224"/>
              <a:gd name="connsiteX186" fmla="*/ 380539 w 9117690"/>
              <a:gd name="connsiteY186" fmla="*/ 3588722 h 4971224"/>
              <a:gd name="connsiteX187" fmla="*/ 261652 w 9117690"/>
              <a:gd name="connsiteY187" fmla="*/ 3667526 h 4971224"/>
              <a:gd name="connsiteX188" fmla="*/ 258054 w 9117690"/>
              <a:gd name="connsiteY188" fmla="*/ 3685345 h 4971224"/>
              <a:gd name="connsiteX189" fmla="*/ 258054 w 9117690"/>
              <a:gd name="connsiteY189" fmla="*/ 3774263 h 4971224"/>
              <a:gd name="connsiteX190" fmla="*/ 129027 w 9117690"/>
              <a:gd name="connsiteY190" fmla="*/ 3903290 h 4971224"/>
              <a:gd name="connsiteX191" fmla="*/ 129028 w 9117690"/>
              <a:gd name="connsiteY191" fmla="*/ 3903289 h 4971224"/>
              <a:gd name="connsiteX192" fmla="*/ 1 w 9117690"/>
              <a:gd name="connsiteY192" fmla="*/ 3774262 h 4971224"/>
              <a:gd name="connsiteX193" fmla="*/ 1 w 9117690"/>
              <a:gd name="connsiteY193" fmla="*/ 1751439 h 4971224"/>
              <a:gd name="connsiteX194" fmla="*/ 0 w 9117690"/>
              <a:gd name="connsiteY194" fmla="*/ 1751439 h 4971224"/>
              <a:gd name="connsiteX195" fmla="*/ 0 w 9117690"/>
              <a:gd name="connsiteY195" fmla="*/ 0 h 4971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Lst>
            <a:rect l="l" t="t" r="r" b="b"/>
            <a:pathLst>
              <a:path w="9117690" h="4971224">
                <a:moveTo>
                  <a:pt x="3416214" y="3589692"/>
                </a:moveTo>
                <a:lnTo>
                  <a:pt x="3418663" y="3590526"/>
                </a:lnTo>
                <a:lnTo>
                  <a:pt x="3419057" y="3590560"/>
                </a:lnTo>
                <a:lnTo>
                  <a:pt x="3416214" y="3589692"/>
                </a:lnTo>
                <a:close/>
                <a:moveTo>
                  <a:pt x="0" y="0"/>
                </a:moveTo>
                <a:lnTo>
                  <a:pt x="9117690" y="0"/>
                </a:lnTo>
                <a:cubicBezTo>
                  <a:pt x="9117690" y="701579"/>
                  <a:pt x="9117689" y="1403157"/>
                  <a:pt x="9117689" y="2104736"/>
                </a:cubicBezTo>
                <a:cubicBezTo>
                  <a:pt x="9117689" y="2158181"/>
                  <a:pt x="9085195" y="2204036"/>
                  <a:pt x="9038886" y="2223622"/>
                </a:cubicBezTo>
                <a:lnTo>
                  <a:pt x="8990816" y="2233326"/>
                </a:lnTo>
                <a:lnTo>
                  <a:pt x="8990816" y="2234064"/>
                </a:lnTo>
                <a:lnTo>
                  <a:pt x="8967336" y="2236431"/>
                </a:lnTo>
                <a:cubicBezTo>
                  <a:pt x="8936537" y="2242733"/>
                  <a:pt x="8909555" y="2259509"/>
                  <a:pt x="8890272" y="2282875"/>
                </a:cubicBezTo>
                <a:lnTo>
                  <a:pt x="8869107" y="2319766"/>
                </a:lnTo>
                <a:lnTo>
                  <a:pt x="8869107" y="2383080"/>
                </a:lnTo>
                <a:cubicBezTo>
                  <a:pt x="8869107" y="2436525"/>
                  <a:pt x="8836613" y="2482380"/>
                  <a:pt x="8790304" y="2501968"/>
                </a:cubicBezTo>
                <a:lnTo>
                  <a:pt x="8742234" y="2511672"/>
                </a:lnTo>
                <a:lnTo>
                  <a:pt x="8742234" y="2512410"/>
                </a:lnTo>
                <a:lnTo>
                  <a:pt x="8718754" y="2514777"/>
                </a:lnTo>
                <a:cubicBezTo>
                  <a:pt x="8672556" y="2524230"/>
                  <a:pt x="8634944" y="2557250"/>
                  <a:pt x="8619025" y="2600726"/>
                </a:cubicBezTo>
                <a:cubicBezTo>
                  <a:pt x="8619018" y="2600764"/>
                  <a:pt x="8619012" y="2600801"/>
                  <a:pt x="8619005" y="2600839"/>
                </a:cubicBezTo>
                <a:lnTo>
                  <a:pt x="8619005" y="3160632"/>
                </a:lnTo>
                <a:cubicBezTo>
                  <a:pt x="8619005" y="3214077"/>
                  <a:pt x="8586511" y="3259932"/>
                  <a:pt x="8540202" y="3279520"/>
                </a:cubicBezTo>
                <a:lnTo>
                  <a:pt x="8492132" y="3289224"/>
                </a:lnTo>
                <a:lnTo>
                  <a:pt x="8492132" y="3289962"/>
                </a:lnTo>
                <a:lnTo>
                  <a:pt x="8468652" y="3292329"/>
                </a:lnTo>
                <a:cubicBezTo>
                  <a:pt x="8422454" y="3301782"/>
                  <a:pt x="8384842" y="3334802"/>
                  <a:pt x="8368923" y="3378278"/>
                </a:cubicBezTo>
                <a:cubicBezTo>
                  <a:pt x="8368839" y="3378752"/>
                  <a:pt x="8368756" y="3379227"/>
                  <a:pt x="8368672" y="3379701"/>
                </a:cubicBezTo>
                <a:lnTo>
                  <a:pt x="8368672" y="3648026"/>
                </a:lnTo>
                <a:cubicBezTo>
                  <a:pt x="8368672" y="3719286"/>
                  <a:pt x="8310905" y="3777053"/>
                  <a:pt x="8239645" y="3777053"/>
                </a:cubicBezTo>
                <a:lnTo>
                  <a:pt x="8239646" y="3777052"/>
                </a:lnTo>
                <a:cubicBezTo>
                  <a:pt x="8168386" y="3777052"/>
                  <a:pt x="8110619" y="3719285"/>
                  <a:pt x="8110619" y="3648025"/>
                </a:cubicBezTo>
                <a:lnTo>
                  <a:pt x="8110619" y="3368005"/>
                </a:lnTo>
                <a:lnTo>
                  <a:pt x="8108616" y="3356655"/>
                </a:lnTo>
                <a:cubicBezTo>
                  <a:pt x="8092697" y="3313179"/>
                  <a:pt x="8055085" y="3280159"/>
                  <a:pt x="8008887" y="3270706"/>
                </a:cubicBezTo>
                <a:lnTo>
                  <a:pt x="7985407" y="3268339"/>
                </a:lnTo>
                <a:lnTo>
                  <a:pt x="7985407" y="3267601"/>
                </a:lnTo>
                <a:lnTo>
                  <a:pt x="7937337" y="3257897"/>
                </a:lnTo>
                <a:cubicBezTo>
                  <a:pt x="7891028" y="3238309"/>
                  <a:pt x="7858534" y="3192454"/>
                  <a:pt x="7858534" y="3139009"/>
                </a:cubicBezTo>
                <a:lnTo>
                  <a:pt x="7858534" y="3048879"/>
                </a:lnTo>
                <a:lnTo>
                  <a:pt x="7850145" y="3007329"/>
                </a:lnTo>
                <a:cubicBezTo>
                  <a:pt x="7830558" y="2961019"/>
                  <a:pt x="7784703" y="2928525"/>
                  <a:pt x="7731258" y="2928525"/>
                </a:cubicBezTo>
                <a:cubicBezTo>
                  <a:pt x="7677813" y="2928525"/>
                  <a:pt x="7631958" y="2961019"/>
                  <a:pt x="7612370" y="3007329"/>
                </a:cubicBezTo>
                <a:lnTo>
                  <a:pt x="7610181" y="3018174"/>
                </a:lnTo>
                <a:lnTo>
                  <a:pt x="7610181" y="3259043"/>
                </a:lnTo>
                <a:cubicBezTo>
                  <a:pt x="7610181" y="3312488"/>
                  <a:pt x="7577687" y="3358343"/>
                  <a:pt x="7531378" y="3377931"/>
                </a:cubicBezTo>
                <a:lnTo>
                  <a:pt x="7483308" y="3387635"/>
                </a:lnTo>
                <a:lnTo>
                  <a:pt x="7483308" y="3388373"/>
                </a:lnTo>
                <a:lnTo>
                  <a:pt x="7459828" y="3390740"/>
                </a:lnTo>
                <a:cubicBezTo>
                  <a:pt x="7413630" y="3400193"/>
                  <a:pt x="7376018" y="3433213"/>
                  <a:pt x="7360099" y="3476689"/>
                </a:cubicBezTo>
                <a:lnTo>
                  <a:pt x="7359847" y="3478118"/>
                </a:lnTo>
                <a:lnTo>
                  <a:pt x="7359847" y="3582759"/>
                </a:lnTo>
                <a:cubicBezTo>
                  <a:pt x="7359847" y="3654019"/>
                  <a:pt x="7302080" y="3711786"/>
                  <a:pt x="7230820" y="3711786"/>
                </a:cubicBezTo>
                <a:lnTo>
                  <a:pt x="7230821" y="3711785"/>
                </a:lnTo>
                <a:cubicBezTo>
                  <a:pt x="7159561" y="3711785"/>
                  <a:pt x="7101794" y="3654018"/>
                  <a:pt x="7101794" y="3582758"/>
                </a:cubicBezTo>
                <a:cubicBezTo>
                  <a:pt x="7101794" y="3588266"/>
                  <a:pt x="7101793" y="3593773"/>
                  <a:pt x="7101793" y="3599281"/>
                </a:cubicBezTo>
                <a:lnTo>
                  <a:pt x="7091655" y="3549062"/>
                </a:lnTo>
                <a:cubicBezTo>
                  <a:pt x="7072067" y="3502752"/>
                  <a:pt x="7026212" y="3470258"/>
                  <a:pt x="6972767" y="3470258"/>
                </a:cubicBezTo>
                <a:cubicBezTo>
                  <a:pt x="6919322" y="3470258"/>
                  <a:pt x="6873467" y="3502752"/>
                  <a:pt x="6853880" y="3549062"/>
                </a:cubicBezTo>
                <a:lnTo>
                  <a:pt x="6844116" y="3597422"/>
                </a:lnTo>
                <a:lnTo>
                  <a:pt x="6844116" y="4183824"/>
                </a:lnTo>
                <a:cubicBezTo>
                  <a:pt x="6844116" y="4255084"/>
                  <a:pt x="6786349" y="4312851"/>
                  <a:pt x="6715089" y="4312851"/>
                </a:cubicBezTo>
                <a:lnTo>
                  <a:pt x="6715090" y="4312850"/>
                </a:lnTo>
                <a:cubicBezTo>
                  <a:pt x="6643830" y="4312850"/>
                  <a:pt x="6586063" y="4255083"/>
                  <a:pt x="6586063" y="4183823"/>
                </a:cubicBezTo>
                <a:cubicBezTo>
                  <a:pt x="6586063" y="3884836"/>
                  <a:pt x="6586062" y="3585848"/>
                  <a:pt x="6586062" y="3286861"/>
                </a:cubicBezTo>
                <a:lnTo>
                  <a:pt x="6575924" y="3236642"/>
                </a:lnTo>
                <a:cubicBezTo>
                  <a:pt x="6556336" y="3190332"/>
                  <a:pt x="6510481" y="3157838"/>
                  <a:pt x="6457036" y="3157838"/>
                </a:cubicBezTo>
                <a:cubicBezTo>
                  <a:pt x="6403591" y="3157838"/>
                  <a:pt x="6357736" y="3190332"/>
                  <a:pt x="6338149" y="3236642"/>
                </a:cubicBezTo>
                <a:lnTo>
                  <a:pt x="6334551" y="3254461"/>
                </a:lnTo>
                <a:lnTo>
                  <a:pt x="6334551" y="3563407"/>
                </a:lnTo>
                <a:cubicBezTo>
                  <a:pt x="6334551" y="3634667"/>
                  <a:pt x="6276784" y="3692434"/>
                  <a:pt x="6205524" y="3692434"/>
                </a:cubicBezTo>
                <a:lnTo>
                  <a:pt x="6205525" y="3692433"/>
                </a:lnTo>
                <a:cubicBezTo>
                  <a:pt x="6134265" y="3692433"/>
                  <a:pt x="6076498" y="3634666"/>
                  <a:pt x="6076498" y="3563406"/>
                </a:cubicBezTo>
                <a:lnTo>
                  <a:pt x="6076498" y="3516668"/>
                </a:lnTo>
                <a:lnTo>
                  <a:pt x="6057828" y="3484126"/>
                </a:lnTo>
                <a:cubicBezTo>
                  <a:pt x="6038545" y="3460760"/>
                  <a:pt x="6011562" y="3443984"/>
                  <a:pt x="5980764" y="3437682"/>
                </a:cubicBezTo>
                <a:lnTo>
                  <a:pt x="5957284" y="3435315"/>
                </a:lnTo>
                <a:lnTo>
                  <a:pt x="5957284" y="3434577"/>
                </a:lnTo>
                <a:lnTo>
                  <a:pt x="5909214" y="3424873"/>
                </a:lnTo>
                <a:cubicBezTo>
                  <a:pt x="5862905" y="3405285"/>
                  <a:pt x="5830411" y="3359430"/>
                  <a:pt x="5830411" y="3305985"/>
                </a:cubicBezTo>
                <a:lnTo>
                  <a:pt x="5830411" y="3192001"/>
                </a:lnTo>
                <a:lnTo>
                  <a:pt x="5822022" y="3150451"/>
                </a:lnTo>
                <a:cubicBezTo>
                  <a:pt x="5802435" y="3104141"/>
                  <a:pt x="5756580" y="3071647"/>
                  <a:pt x="5703135" y="3071647"/>
                </a:cubicBezTo>
                <a:cubicBezTo>
                  <a:pt x="5649690" y="3071647"/>
                  <a:pt x="5603835" y="3104141"/>
                  <a:pt x="5584247" y="3150451"/>
                </a:cubicBezTo>
                <a:lnTo>
                  <a:pt x="5582058" y="3161295"/>
                </a:lnTo>
                <a:lnTo>
                  <a:pt x="5582058" y="3314699"/>
                </a:lnTo>
                <a:cubicBezTo>
                  <a:pt x="5582058" y="3368144"/>
                  <a:pt x="5549564" y="3413999"/>
                  <a:pt x="5503255" y="3433587"/>
                </a:cubicBezTo>
                <a:lnTo>
                  <a:pt x="5455185" y="3443291"/>
                </a:lnTo>
                <a:lnTo>
                  <a:pt x="5455185" y="3444029"/>
                </a:lnTo>
                <a:lnTo>
                  <a:pt x="5431705" y="3446396"/>
                </a:lnTo>
                <a:cubicBezTo>
                  <a:pt x="5385507" y="3455849"/>
                  <a:pt x="5347895" y="3488869"/>
                  <a:pt x="5331976" y="3532345"/>
                </a:cubicBezTo>
                <a:lnTo>
                  <a:pt x="5329772" y="3544835"/>
                </a:lnTo>
                <a:lnTo>
                  <a:pt x="5329772" y="3678743"/>
                </a:lnTo>
                <a:cubicBezTo>
                  <a:pt x="5329772" y="3750003"/>
                  <a:pt x="5272005" y="3807770"/>
                  <a:pt x="5200745" y="3807770"/>
                </a:cubicBezTo>
                <a:lnTo>
                  <a:pt x="5200746" y="3807769"/>
                </a:lnTo>
                <a:cubicBezTo>
                  <a:pt x="5129486" y="3807769"/>
                  <a:pt x="5071719" y="3750002"/>
                  <a:pt x="5071719" y="3678742"/>
                </a:cubicBezTo>
                <a:lnTo>
                  <a:pt x="5071719" y="3313488"/>
                </a:lnTo>
                <a:lnTo>
                  <a:pt x="5069515" y="3300998"/>
                </a:lnTo>
                <a:cubicBezTo>
                  <a:pt x="5053596" y="3257522"/>
                  <a:pt x="5015984" y="3224502"/>
                  <a:pt x="4969786" y="3215049"/>
                </a:cubicBezTo>
                <a:lnTo>
                  <a:pt x="4946306" y="3212682"/>
                </a:lnTo>
                <a:lnTo>
                  <a:pt x="4946306" y="3211944"/>
                </a:lnTo>
                <a:lnTo>
                  <a:pt x="4898236" y="3202240"/>
                </a:lnTo>
                <a:cubicBezTo>
                  <a:pt x="4851927" y="3182652"/>
                  <a:pt x="4819433" y="3136797"/>
                  <a:pt x="4819433" y="3083352"/>
                </a:cubicBezTo>
                <a:lnTo>
                  <a:pt x="4819433" y="2706976"/>
                </a:lnTo>
                <a:lnTo>
                  <a:pt x="4811044" y="2665427"/>
                </a:lnTo>
                <a:cubicBezTo>
                  <a:pt x="4791457" y="2619117"/>
                  <a:pt x="4745602" y="2586623"/>
                  <a:pt x="4692157" y="2586623"/>
                </a:cubicBezTo>
                <a:cubicBezTo>
                  <a:pt x="4620897" y="2586623"/>
                  <a:pt x="4563130" y="2644390"/>
                  <a:pt x="4563130" y="2715650"/>
                </a:cubicBezTo>
                <a:cubicBezTo>
                  <a:pt x="4563091" y="2816901"/>
                  <a:pt x="4563053" y="2918152"/>
                  <a:pt x="4563014" y="3019403"/>
                </a:cubicBezTo>
                <a:cubicBezTo>
                  <a:pt x="4563014" y="3072848"/>
                  <a:pt x="4530520" y="3118703"/>
                  <a:pt x="4484211" y="3138291"/>
                </a:cubicBezTo>
                <a:lnTo>
                  <a:pt x="4436141" y="3147995"/>
                </a:lnTo>
                <a:lnTo>
                  <a:pt x="4436141" y="3148733"/>
                </a:lnTo>
                <a:lnTo>
                  <a:pt x="4412661" y="3151100"/>
                </a:lnTo>
                <a:cubicBezTo>
                  <a:pt x="4381862" y="3157402"/>
                  <a:pt x="4354880" y="3174178"/>
                  <a:pt x="4335596" y="3197544"/>
                </a:cubicBezTo>
                <a:lnTo>
                  <a:pt x="4314689" y="3233987"/>
                </a:lnTo>
                <a:lnTo>
                  <a:pt x="4314689" y="3369599"/>
                </a:lnTo>
                <a:cubicBezTo>
                  <a:pt x="4314689" y="3423044"/>
                  <a:pt x="4282195" y="3468899"/>
                  <a:pt x="4235886" y="3488487"/>
                </a:cubicBezTo>
                <a:lnTo>
                  <a:pt x="4187818" y="3498191"/>
                </a:lnTo>
                <a:lnTo>
                  <a:pt x="4187818" y="3498929"/>
                </a:lnTo>
                <a:lnTo>
                  <a:pt x="4164338" y="3501296"/>
                </a:lnTo>
                <a:cubicBezTo>
                  <a:pt x="4133540" y="3507598"/>
                  <a:pt x="4106557" y="3524374"/>
                  <a:pt x="4087274" y="3547740"/>
                </a:cubicBezTo>
                <a:lnTo>
                  <a:pt x="4066135" y="3584586"/>
                </a:lnTo>
                <a:lnTo>
                  <a:pt x="4066135" y="3742355"/>
                </a:lnTo>
                <a:cubicBezTo>
                  <a:pt x="4066135" y="3813615"/>
                  <a:pt x="4008368" y="3871382"/>
                  <a:pt x="3937109" y="3871382"/>
                </a:cubicBezTo>
                <a:lnTo>
                  <a:pt x="3937109" y="3871381"/>
                </a:lnTo>
                <a:cubicBezTo>
                  <a:pt x="3865850" y="3871381"/>
                  <a:pt x="3808082" y="3813614"/>
                  <a:pt x="3808082" y="3742354"/>
                </a:cubicBezTo>
                <a:lnTo>
                  <a:pt x="3808082" y="3249609"/>
                </a:lnTo>
                <a:lnTo>
                  <a:pt x="3799694" y="3208059"/>
                </a:lnTo>
                <a:cubicBezTo>
                  <a:pt x="3780107" y="3161749"/>
                  <a:pt x="3734252" y="3129255"/>
                  <a:pt x="3680807" y="3129255"/>
                </a:cubicBezTo>
                <a:cubicBezTo>
                  <a:pt x="3627362" y="3129255"/>
                  <a:pt x="3581507" y="3161749"/>
                  <a:pt x="3561920" y="3208059"/>
                </a:cubicBezTo>
                <a:lnTo>
                  <a:pt x="3561433" y="3210469"/>
                </a:lnTo>
                <a:lnTo>
                  <a:pt x="3561433" y="3465610"/>
                </a:lnTo>
                <a:cubicBezTo>
                  <a:pt x="3561433" y="3519055"/>
                  <a:pt x="3528939" y="3564910"/>
                  <a:pt x="3482629" y="3584498"/>
                </a:cubicBezTo>
                <a:lnTo>
                  <a:pt x="3438829" y="3593340"/>
                </a:lnTo>
                <a:lnTo>
                  <a:pt x="3438829" y="3594706"/>
                </a:lnTo>
                <a:lnTo>
                  <a:pt x="3415349" y="3597073"/>
                </a:lnTo>
                <a:cubicBezTo>
                  <a:pt x="3369151" y="3606526"/>
                  <a:pt x="3331539" y="3639546"/>
                  <a:pt x="3315620" y="3683022"/>
                </a:cubicBezTo>
                <a:lnTo>
                  <a:pt x="3307419" y="3729493"/>
                </a:lnTo>
                <a:lnTo>
                  <a:pt x="3307419" y="4196662"/>
                </a:lnTo>
                <a:cubicBezTo>
                  <a:pt x="3307419" y="4267922"/>
                  <a:pt x="3249652" y="4325689"/>
                  <a:pt x="3178392" y="4325689"/>
                </a:cubicBezTo>
                <a:lnTo>
                  <a:pt x="3178393" y="4325690"/>
                </a:lnTo>
                <a:cubicBezTo>
                  <a:pt x="3107132" y="4325690"/>
                  <a:pt x="3049366" y="4267923"/>
                  <a:pt x="3049366" y="4196663"/>
                </a:cubicBezTo>
                <a:lnTo>
                  <a:pt x="3049366" y="3544518"/>
                </a:lnTo>
                <a:lnTo>
                  <a:pt x="3033349" y="3518119"/>
                </a:lnTo>
                <a:cubicBezTo>
                  <a:pt x="3009684" y="3489443"/>
                  <a:pt x="2973870" y="3471165"/>
                  <a:pt x="2933786" y="3471165"/>
                </a:cubicBezTo>
                <a:cubicBezTo>
                  <a:pt x="2880342" y="3471165"/>
                  <a:pt x="2834486" y="3503659"/>
                  <a:pt x="2814899" y="3549969"/>
                </a:cubicBezTo>
                <a:lnTo>
                  <a:pt x="2812443" y="3562129"/>
                </a:lnTo>
                <a:lnTo>
                  <a:pt x="2812443" y="4069851"/>
                </a:lnTo>
                <a:cubicBezTo>
                  <a:pt x="2812443" y="4141111"/>
                  <a:pt x="2754676" y="4198878"/>
                  <a:pt x="2683416" y="4198878"/>
                </a:cubicBezTo>
                <a:lnTo>
                  <a:pt x="2683417" y="4198877"/>
                </a:lnTo>
                <a:cubicBezTo>
                  <a:pt x="2612157" y="4198877"/>
                  <a:pt x="2554391" y="4141110"/>
                  <a:pt x="2554391" y="4069850"/>
                </a:cubicBezTo>
                <a:cubicBezTo>
                  <a:pt x="2554390" y="4061474"/>
                  <a:pt x="2554390" y="4053097"/>
                  <a:pt x="2554389" y="4044721"/>
                </a:cubicBezTo>
                <a:lnTo>
                  <a:pt x="2544250" y="3994503"/>
                </a:lnTo>
                <a:cubicBezTo>
                  <a:pt x="2524663" y="3948193"/>
                  <a:pt x="2478808" y="3915699"/>
                  <a:pt x="2425363" y="3915699"/>
                </a:cubicBezTo>
                <a:cubicBezTo>
                  <a:pt x="2354103" y="3915699"/>
                  <a:pt x="2296336" y="3973466"/>
                  <a:pt x="2296336" y="4044726"/>
                </a:cubicBezTo>
                <a:lnTo>
                  <a:pt x="2296336" y="4842197"/>
                </a:lnTo>
                <a:cubicBezTo>
                  <a:pt x="2296336" y="4913457"/>
                  <a:pt x="2238569" y="4971224"/>
                  <a:pt x="2167309" y="4971224"/>
                </a:cubicBezTo>
                <a:lnTo>
                  <a:pt x="2167310" y="4971223"/>
                </a:lnTo>
                <a:cubicBezTo>
                  <a:pt x="2096049" y="4971223"/>
                  <a:pt x="2038282" y="4913456"/>
                  <a:pt x="2038282" y="4842196"/>
                </a:cubicBezTo>
                <a:cubicBezTo>
                  <a:pt x="2038282" y="4493135"/>
                  <a:pt x="2038281" y="4144073"/>
                  <a:pt x="2038281" y="3795012"/>
                </a:cubicBezTo>
                <a:lnTo>
                  <a:pt x="2028143" y="3744793"/>
                </a:lnTo>
                <a:cubicBezTo>
                  <a:pt x="2008555" y="3698483"/>
                  <a:pt x="1962700" y="3665989"/>
                  <a:pt x="1909255" y="3665989"/>
                </a:cubicBezTo>
                <a:cubicBezTo>
                  <a:pt x="1855810" y="3665989"/>
                  <a:pt x="1809955" y="3698483"/>
                  <a:pt x="1790368" y="3744793"/>
                </a:cubicBezTo>
                <a:lnTo>
                  <a:pt x="1780604" y="3793153"/>
                </a:lnTo>
                <a:lnTo>
                  <a:pt x="1780604" y="4123955"/>
                </a:lnTo>
                <a:cubicBezTo>
                  <a:pt x="1780604" y="4195215"/>
                  <a:pt x="1722837" y="4252982"/>
                  <a:pt x="1651577" y="4252982"/>
                </a:cubicBezTo>
                <a:lnTo>
                  <a:pt x="1651578" y="4252981"/>
                </a:lnTo>
                <a:cubicBezTo>
                  <a:pt x="1580318" y="4252981"/>
                  <a:pt x="1522552" y="4195214"/>
                  <a:pt x="1522552" y="4123954"/>
                </a:cubicBezTo>
                <a:lnTo>
                  <a:pt x="1522552" y="3951064"/>
                </a:lnTo>
                <a:lnTo>
                  <a:pt x="1521839" y="3947533"/>
                </a:lnTo>
                <a:cubicBezTo>
                  <a:pt x="1502253" y="3901223"/>
                  <a:pt x="1456397" y="3868729"/>
                  <a:pt x="1402953" y="3868729"/>
                </a:cubicBezTo>
                <a:cubicBezTo>
                  <a:pt x="1349508" y="3868729"/>
                  <a:pt x="1303652" y="3901223"/>
                  <a:pt x="1284065" y="3947533"/>
                </a:cubicBezTo>
                <a:lnTo>
                  <a:pt x="1283351" y="3951066"/>
                </a:lnTo>
                <a:lnTo>
                  <a:pt x="1283351" y="4211763"/>
                </a:lnTo>
                <a:cubicBezTo>
                  <a:pt x="1283351" y="4283023"/>
                  <a:pt x="1225584" y="4340790"/>
                  <a:pt x="1154325" y="4340790"/>
                </a:cubicBezTo>
                <a:lnTo>
                  <a:pt x="1154325" y="4340789"/>
                </a:lnTo>
                <a:cubicBezTo>
                  <a:pt x="1083065" y="4340789"/>
                  <a:pt x="1025297" y="4283022"/>
                  <a:pt x="1025297" y="4211762"/>
                </a:cubicBezTo>
                <a:cubicBezTo>
                  <a:pt x="1025297" y="4217270"/>
                  <a:pt x="1025296" y="4222777"/>
                  <a:pt x="1025296" y="4228285"/>
                </a:cubicBezTo>
                <a:lnTo>
                  <a:pt x="1015158" y="4178066"/>
                </a:lnTo>
                <a:cubicBezTo>
                  <a:pt x="995570" y="4131756"/>
                  <a:pt x="949715" y="4099262"/>
                  <a:pt x="896270" y="4099262"/>
                </a:cubicBezTo>
                <a:cubicBezTo>
                  <a:pt x="842825" y="4099262"/>
                  <a:pt x="796970" y="4131756"/>
                  <a:pt x="777383" y="4178066"/>
                </a:cubicBezTo>
                <a:lnTo>
                  <a:pt x="767619" y="4226427"/>
                </a:lnTo>
                <a:lnTo>
                  <a:pt x="767619" y="4311766"/>
                </a:lnTo>
                <a:cubicBezTo>
                  <a:pt x="767619" y="4383026"/>
                  <a:pt x="709852" y="4440793"/>
                  <a:pt x="638592" y="4440793"/>
                </a:cubicBezTo>
                <a:lnTo>
                  <a:pt x="638593" y="4440792"/>
                </a:lnTo>
                <a:cubicBezTo>
                  <a:pt x="567333" y="4440792"/>
                  <a:pt x="509566" y="4383025"/>
                  <a:pt x="509566" y="4311765"/>
                </a:cubicBezTo>
                <a:cubicBezTo>
                  <a:pt x="509566" y="4113758"/>
                  <a:pt x="509565" y="3915752"/>
                  <a:pt x="509565" y="3717745"/>
                </a:cubicBezTo>
                <a:lnTo>
                  <a:pt x="499427" y="3667526"/>
                </a:lnTo>
                <a:cubicBezTo>
                  <a:pt x="479839" y="3621216"/>
                  <a:pt x="433984" y="3588722"/>
                  <a:pt x="380539" y="3588722"/>
                </a:cubicBezTo>
                <a:cubicBezTo>
                  <a:pt x="327094" y="3588722"/>
                  <a:pt x="281239" y="3621216"/>
                  <a:pt x="261652" y="3667526"/>
                </a:cubicBezTo>
                <a:lnTo>
                  <a:pt x="258054" y="3685345"/>
                </a:lnTo>
                <a:lnTo>
                  <a:pt x="258054" y="3774263"/>
                </a:lnTo>
                <a:cubicBezTo>
                  <a:pt x="258054" y="3845523"/>
                  <a:pt x="200287" y="3903290"/>
                  <a:pt x="129027" y="3903290"/>
                </a:cubicBezTo>
                <a:lnTo>
                  <a:pt x="129028" y="3903289"/>
                </a:lnTo>
                <a:cubicBezTo>
                  <a:pt x="57768" y="3903289"/>
                  <a:pt x="1" y="3845522"/>
                  <a:pt x="1" y="3774262"/>
                </a:cubicBezTo>
                <a:lnTo>
                  <a:pt x="1" y="1751439"/>
                </a:lnTo>
                <a:lnTo>
                  <a:pt x="0" y="1751439"/>
                </a:lnTo>
                <a:lnTo>
                  <a:pt x="0" y="0"/>
                </a:lnTo>
                <a:close/>
              </a:path>
            </a:pathLst>
          </a:cu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3503006434"/>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Concept graphic 3">
    <p:spTree>
      <p:nvGrpSpPr>
        <p:cNvPr id="1" name=""/>
        <p:cNvGrpSpPr/>
        <p:nvPr/>
      </p:nvGrpSpPr>
      <p:grpSpPr>
        <a:xfrm>
          <a:off x="0" y="0"/>
          <a:ext cx="0" cy="0"/>
          <a:chOff x="0" y="0"/>
          <a:chExt cx="0" cy="0"/>
        </a:xfrm>
      </p:grpSpPr>
      <p:sp>
        <p:nvSpPr>
          <p:cNvPr id="6" name="Marcador de imagen 5"/>
          <p:cNvSpPr>
            <a:spLocks noGrp="1"/>
          </p:cNvSpPr>
          <p:nvPr>
            <p:ph type="pic" sz="quarter" idx="12"/>
          </p:nvPr>
        </p:nvSpPr>
        <p:spPr>
          <a:xfrm>
            <a:off x="3" y="1"/>
            <a:ext cx="9117689" cy="3539825"/>
          </a:xfrm>
          <a:custGeom>
            <a:avLst/>
            <a:gdLst>
              <a:gd name="connsiteX0" fmla="*/ 3416213 w 9117689"/>
              <a:gd name="connsiteY0" fmla="*/ 2333225 h 3539825"/>
              <a:gd name="connsiteX1" fmla="*/ 3418662 w 9117689"/>
              <a:gd name="connsiteY1" fmla="*/ 2334059 h 3539825"/>
              <a:gd name="connsiteX2" fmla="*/ 3419056 w 9117689"/>
              <a:gd name="connsiteY2" fmla="*/ 2334093 h 3539825"/>
              <a:gd name="connsiteX3" fmla="*/ 7101793 w 9117689"/>
              <a:gd name="connsiteY3" fmla="*/ 0 h 3539825"/>
              <a:gd name="connsiteX4" fmla="*/ 9117689 w 9117689"/>
              <a:gd name="connsiteY4" fmla="*/ 0 h 3539825"/>
              <a:gd name="connsiteX5" fmla="*/ 9117688 w 9117689"/>
              <a:gd name="connsiteY5" fmla="*/ 1571832 h 3539825"/>
              <a:gd name="connsiteX6" fmla="*/ 9038885 w 9117689"/>
              <a:gd name="connsiteY6" fmla="*/ 1690720 h 3539825"/>
              <a:gd name="connsiteX7" fmla="*/ 8990815 w 9117689"/>
              <a:gd name="connsiteY7" fmla="*/ 1700424 h 3539825"/>
              <a:gd name="connsiteX8" fmla="*/ 8990815 w 9117689"/>
              <a:gd name="connsiteY8" fmla="*/ 1701162 h 3539825"/>
              <a:gd name="connsiteX9" fmla="*/ 8967335 w 9117689"/>
              <a:gd name="connsiteY9" fmla="*/ 1703529 h 3539825"/>
              <a:gd name="connsiteX10" fmla="*/ 8890271 w 9117689"/>
              <a:gd name="connsiteY10" fmla="*/ 1749973 h 3539825"/>
              <a:gd name="connsiteX11" fmla="*/ 8869106 w 9117689"/>
              <a:gd name="connsiteY11" fmla="*/ 1786864 h 3539825"/>
              <a:gd name="connsiteX12" fmla="*/ 8869106 w 9117689"/>
              <a:gd name="connsiteY12" fmla="*/ 1969446 h 3539825"/>
              <a:gd name="connsiteX13" fmla="*/ 8790303 w 9117689"/>
              <a:gd name="connsiteY13" fmla="*/ 2088334 h 3539825"/>
              <a:gd name="connsiteX14" fmla="*/ 8742233 w 9117689"/>
              <a:gd name="connsiteY14" fmla="*/ 2098038 h 3539825"/>
              <a:gd name="connsiteX15" fmla="*/ 8742233 w 9117689"/>
              <a:gd name="connsiteY15" fmla="*/ 2098776 h 3539825"/>
              <a:gd name="connsiteX16" fmla="*/ 8718753 w 9117689"/>
              <a:gd name="connsiteY16" fmla="*/ 2101143 h 3539825"/>
              <a:gd name="connsiteX17" fmla="*/ 8619024 w 9117689"/>
              <a:gd name="connsiteY17" fmla="*/ 2187092 h 3539825"/>
              <a:gd name="connsiteX18" fmla="*/ 8619004 w 9117689"/>
              <a:gd name="connsiteY18" fmla="*/ 2187206 h 3539825"/>
              <a:gd name="connsiteX19" fmla="*/ 8619004 w 9117689"/>
              <a:gd name="connsiteY19" fmla="*/ 2452801 h 3539825"/>
              <a:gd name="connsiteX20" fmla="*/ 8540201 w 9117689"/>
              <a:gd name="connsiteY20" fmla="*/ 2571689 h 3539825"/>
              <a:gd name="connsiteX21" fmla="*/ 8492131 w 9117689"/>
              <a:gd name="connsiteY21" fmla="*/ 2581393 h 3539825"/>
              <a:gd name="connsiteX22" fmla="*/ 8492131 w 9117689"/>
              <a:gd name="connsiteY22" fmla="*/ 2582131 h 3539825"/>
              <a:gd name="connsiteX23" fmla="*/ 8468651 w 9117689"/>
              <a:gd name="connsiteY23" fmla="*/ 2584498 h 3539825"/>
              <a:gd name="connsiteX24" fmla="*/ 8368922 w 9117689"/>
              <a:gd name="connsiteY24" fmla="*/ 2670447 h 3539825"/>
              <a:gd name="connsiteX25" fmla="*/ 8368671 w 9117689"/>
              <a:gd name="connsiteY25" fmla="*/ 2671870 h 3539825"/>
              <a:gd name="connsiteX26" fmla="*/ 8368671 w 9117689"/>
              <a:gd name="connsiteY26" fmla="*/ 2940196 h 3539825"/>
              <a:gd name="connsiteX27" fmla="*/ 8239644 w 9117689"/>
              <a:gd name="connsiteY27" fmla="*/ 3069223 h 3539825"/>
              <a:gd name="connsiteX28" fmla="*/ 8239645 w 9117689"/>
              <a:gd name="connsiteY28" fmla="*/ 3069222 h 3539825"/>
              <a:gd name="connsiteX29" fmla="*/ 8110618 w 9117689"/>
              <a:gd name="connsiteY29" fmla="*/ 2940195 h 3539825"/>
              <a:gd name="connsiteX30" fmla="*/ 8110618 w 9117689"/>
              <a:gd name="connsiteY30" fmla="*/ 2421638 h 3539825"/>
              <a:gd name="connsiteX31" fmla="*/ 8108615 w 9117689"/>
              <a:gd name="connsiteY31" fmla="*/ 2410288 h 3539825"/>
              <a:gd name="connsiteX32" fmla="*/ 8008886 w 9117689"/>
              <a:gd name="connsiteY32" fmla="*/ 2324339 h 3539825"/>
              <a:gd name="connsiteX33" fmla="*/ 7985406 w 9117689"/>
              <a:gd name="connsiteY33" fmla="*/ 2321972 h 3539825"/>
              <a:gd name="connsiteX34" fmla="*/ 7985406 w 9117689"/>
              <a:gd name="connsiteY34" fmla="*/ 2321234 h 3539825"/>
              <a:gd name="connsiteX35" fmla="*/ 7937336 w 9117689"/>
              <a:gd name="connsiteY35" fmla="*/ 2311530 h 3539825"/>
              <a:gd name="connsiteX36" fmla="*/ 7858533 w 9117689"/>
              <a:gd name="connsiteY36" fmla="*/ 2192642 h 3539825"/>
              <a:gd name="connsiteX37" fmla="*/ 7858533 w 9117689"/>
              <a:gd name="connsiteY37" fmla="*/ 1816267 h 3539825"/>
              <a:gd name="connsiteX38" fmla="*/ 7850144 w 9117689"/>
              <a:gd name="connsiteY38" fmla="*/ 1774717 h 3539825"/>
              <a:gd name="connsiteX39" fmla="*/ 7731257 w 9117689"/>
              <a:gd name="connsiteY39" fmla="*/ 1695913 h 3539825"/>
              <a:gd name="connsiteX40" fmla="*/ 7612369 w 9117689"/>
              <a:gd name="connsiteY40" fmla="*/ 1774717 h 3539825"/>
              <a:gd name="connsiteX41" fmla="*/ 7610180 w 9117689"/>
              <a:gd name="connsiteY41" fmla="*/ 1785562 h 3539825"/>
              <a:gd name="connsiteX42" fmla="*/ 7610180 w 9117689"/>
              <a:gd name="connsiteY42" fmla="*/ 1954864 h 3539825"/>
              <a:gd name="connsiteX43" fmla="*/ 7531377 w 9117689"/>
              <a:gd name="connsiteY43" fmla="*/ 2073752 h 3539825"/>
              <a:gd name="connsiteX44" fmla="*/ 7483307 w 9117689"/>
              <a:gd name="connsiteY44" fmla="*/ 2083456 h 3539825"/>
              <a:gd name="connsiteX45" fmla="*/ 7483307 w 9117689"/>
              <a:gd name="connsiteY45" fmla="*/ 2084194 h 3539825"/>
              <a:gd name="connsiteX46" fmla="*/ 7459827 w 9117689"/>
              <a:gd name="connsiteY46" fmla="*/ 2086561 h 3539825"/>
              <a:gd name="connsiteX47" fmla="*/ 7360098 w 9117689"/>
              <a:gd name="connsiteY47" fmla="*/ 2172510 h 3539825"/>
              <a:gd name="connsiteX48" fmla="*/ 7359846 w 9117689"/>
              <a:gd name="connsiteY48" fmla="*/ 2173939 h 3539825"/>
              <a:gd name="connsiteX49" fmla="*/ 7359846 w 9117689"/>
              <a:gd name="connsiteY49" fmla="*/ 2207025 h 3539825"/>
              <a:gd name="connsiteX50" fmla="*/ 7230819 w 9117689"/>
              <a:gd name="connsiteY50" fmla="*/ 2336052 h 3539825"/>
              <a:gd name="connsiteX51" fmla="*/ 7230820 w 9117689"/>
              <a:gd name="connsiteY51" fmla="*/ 2336051 h 3539825"/>
              <a:gd name="connsiteX52" fmla="*/ 7101793 w 9117689"/>
              <a:gd name="connsiteY52" fmla="*/ 2207024 h 3539825"/>
              <a:gd name="connsiteX53" fmla="*/ 6586062 w 9117689"/>
              <a:gd name="connsiteY53" fmla="*/ 0 h 3539825"/>
              <a:gd name="connsiteX54" fmla="*/ 7101793 w 9117689"/>
              <a:gd name="connsiteY54" fmla="*/ 0 h 3539825"/>
              <a:gd name="connsiteX55" fmla="*/ 7101792 w 9117689"/>
              <a:gd name="connsiteY55" fmla="*/ 2223547 h 3539825"/>
              <a:gd name="connsiteX56" fmla="*/ 7091654 w 9117689"/>
              <a:gd name="connsiteY56" fmla="*/ 2173328 h 3539825"/>
              <a:gd name="connsiteX57" fmla="*/ 6972766 w 9117689"/>
              <a:gd name="connsiteY57" fmla="*/ 2094524 h 3539825"/>
              <a:gd name="connsiteX58" fmla="*/ 6853879 w 9117689"/>
              <a:gd name="connsiteY58" fmla="*/ 2173328 h 3539825"/>
              <a:gd name="connsiteX59" fmla="*/ 6844115 w 9117689"/>
              <a:gd name="connsiteY59" fmla="*/ 2221688 h 3539825"/>
              <a:gd name="connsiteX60" fmla="*/ 6844115 w 9117689"/>
              <a:gd name="connsiteY60" fmla="*/ 2808090 h 3539825"/>
              <a:gd name="connsiteX61" fmla="*/ 6715088 w 9117689"/>
              <a:gd name="connsiteY61" fmla="*/ 2937117 h 3539825"/>
              <a:gd name="connsiteX62" fmla="*/ 6715089 w 9117689"/>
              <a:gd name="connsiteY62" fmla="*/ 2937116 h 3539825"/>
              <a:gd name="connsiteX63" fmla="*/ 6586062 w 9117689"/>
              <a:gd name="connsiteY63" fmla="*/ 2808089 h 3539825"/>
              <a:gd name="connsiteX64" fmla="*/ 4563129 w 9117689"/>
              <a:gd name="connsiteY64" fmla="*/ 0 h 3539825"/>
              <a:gd name="connsiteX65" fmla="*/ 6586062 w 9117689"/>
              <a:gd name="connsiteY65" fmla="*/ 0 h 3539825"/>
              <a:gd name="connsiteX66" fmla="*/ 6586061 w 9117689"/>
              <a:gd name="connsiteY66" fmla="*/ 1911127 h 3539825"/>
              <a:gd name="connsiteX67" fmla="*/ 6575923 w 9117689"/>
              <a:gd name="connsiteY67" fmla="*/ 1860908 h 3539825"/>
              <a:gd name="connsiteX68" fmla="*/ 6457035 w 9117689"/>
              <a:gd name="connsiteY68" fmla="*/ 1782104 h 3539825"/>
              <a:gd name="connsiteX69" fmla="*/ 6338148 w 9117689"/>
              <a:gd name="connsiteY69" fmla="*/ 1860908 h 3539825"/>
              <a:gd name="connsiteX70" fmla="*/ 6334550 w 9117689"/>
              <a:gd name="connsiteY70" fmla="*/ 1878727 h 3539825"/>
              <a:gd name="connsiteX71" fmla="*/ 6334550 w 9117689"/>
              <a:gd name="connsiteY71" fmla="*/ 2187673 h 3539825"/>
              <a:gd name="connsiteX72" fmla="*/ 6205523 w 9117689"/>
              <a:gd name="connsiteY72" fmla="*/ 2316700 h 3539825"/>
              <a:gd name="connsiteX73" fmla="*/ 6205524 w 9117689"/>
              <a:gd name="connsiteY73" fmla="*/ 2316699 h 3539825"/>
              <a:gd name="connsiteX74" fmla="*/ 6076497 w 9117689"/>
              <a:gd name="connsiteY74" fmla="*/ 2187672 h 3539825"/>
              <a:gd name="connsiteX75" fmla="*/ 6076497 w 9117689"/>
              <a:gd name="connsiteY75" fmla="*/ 2140934 h 3539825"/>
              <a:gd name="connsiteX76" fmla="*/ 6057827 w 9117689"/>
              <a:gd name="connsiteY76" fmla="*/ 2108392 h 3539825"/>
              <a:gd name="connsiteX77" fmla="*/ 5980763 w 9117689"/>
              <a:gd name="connsiteY77" fmla="*/ 2061948 h 3539825"/>
              <a:gd name="connsiteX78" fmla="*/ 5957283 w 9117689"/>
              <a:gd name="connsiteY78" fmla="*/ 2059581 h 3539825"/>
              <a:gd name="connsiteX79" fmla="*/ 5957283 w 9117689"/>
              <a:gd name="connsiteY79" fmla="*/ 2058843 h 3539825"/>
              <a:gd name="connsiteX80" fmla="*/ 5909213 w 9117689"/>
              <a:gd name="connsiteY80" fmla="*/ 2049139 h 3539825"/>
              <a:gd name="connsiteX81" fmla="*/ 5830410 w 9117689"/>
              <a:gd name="connsiteY81" fmla="*/ 1930251 h 3539825"/>
              <a:gd name="connsiteX82" fmla="*/ 5830410 w 9117689"/>
              <a:gd name="connsiteY82" fmla="*/ 1816267 h 3539825"/>
              <a:gd name="connsiteX83" fmla="*/ 5822021 w 9117689"/>
              <a:gd name="connsiteY83" fmla="*/ 1774717 h 3539825"/>
              <a:gd name="connsiteX84" fmla="*/ 5703134 w 9117689"/>
              <a:gd name="connsiteY84" fmla="*/ 1695913 h 3539825"/>
              <a:gd name="connsiteX85" fmla="*/ 5584246 w 9117689"/>
              <a:gd name="connsiteY85" fmla="*/ 1774717 h 3539825"/>
              <a:gd name="connsiteX86" fmla="*/ 5582057 w 9117689"/>
              <a:gd name="connsiteY86" fmla="*/ 1785561 h 3539825"/>
              <a:gd name="connsiteX87" fmla="*/ 5582057 w 9117689"/>
              <a:gd name="connsiteY87" fmla="*/ 2066181 h 3539825"/>
              <a:gd name="connsiteX88" fmla="*/ 5503254 w 9117689"/>
              <a:gd name="connsiteY88" fmla="*/ 2185069 h 3539825"/>
              <a:gd name="connsiteX89" fmla="*/ 5455184 w 9117689"/>
              <a:gd name="connsiteY89" fmla="*/ 2194773 h 3539825"/>
              <a:gd name="connsiteX90" fmla="*/ 5455184 w 9117689"/>
              <a:gd name="connsiteY90" fmla="*/ 2195511 h 3539825"/>
              <a:gd name="connsiteX91" fmla="*/ 5431704 w 9117689"/>
              <a:gd name="connsiteY91" fmla="*/ 2197878 h 3539825"/>
              <a:gd name="connsiteX92" fmla="*/ 5331975 w 9117689"/>
              <a:gd name="connsiteY92" fmla="*/ 2283827 h 3539825"/>
              <a:gd name="connsiteX93" fmla="*/ 5329771 w 9117689"/>
              <a:gd name="connsiteY93" fmla="*/ 2296316 h 3539825"/>
              <a:gd name="connsiteX94" fmla="*/ 5329771 w 9117689"/>
              <a:gd name="connsiteY94" fmla="*/ 2565398 h 3539825"/>
              <a:gd name="connsiteX95" fmla="*/ 5200744 w 9117689"/>
              <a:gd name="connsiteY95" fmla="*/ 2694425 h 3539825"/>
              <a:gd name="connsiteX96" fmla="*/ 5200745 w 9117689"/>
              <a:gd name="connsiteY96" fmla="*/ 2694424 h 3539825"/>
              <a:gd name="connsiteX97" fmla="*/ 5071718 w 9117689"/>
              <a:gd name="connsiteY97" fmla="*/ 2565397 h 3539825"/>
              <a:gd name="connsiteX98" fmla="*/ 5071718 w 9117689"/>
              <a:gd name="connsiteY98" fmla="*/ 2422778 h 3539825"/>
              <a:gd name="connsiteX99" fmla="*/ 5069514 w 9117689"/>
              <a:gd name="connsiteY99" fmla="*/ 2410288 h 3539825"/>
              <a:gd name="connsiteX100" fmla="*/ 4969785 w 9117689"/>
              <a:gd name="connsiteY100" fmla="*/ 2324339 h 3539825"/>
              <a:gd name="connsiteX101" fmla="*/ 4946305 w 9117689"/>
              <a:gd name="connsiteY101" fmla="*/ 2321972 h 3539825"/>
              <a:gd name="connsiteX102" fmla="*/ 4946305 w 9117689"/>
              <a:gd name="connsiteY102" fmla="*/ 2321234 h 3539825"/>
              <a:gd name="connsiteX103" fmla="*/ 4898235 w 9117689"/>
              <a:gd name="connsiteY103" fmla="*/ 2311530 h 3539825"/>
              <a:gd name="connsiteX104" fmla="*/ 4819432 w 9117689"/>
              <a:gd name="connsiteY104" fmla="*/ 2192642 h 3539825"/>
              <a:gd name="connsiteX105" fmla="*/ 4819432 w 9117689"/>
              <a:gd name="connsiteY105" fmla="*/ 1816266 h 3539825"/>
              <a:gd name="connsiteX106" fmla="*/ 4811043 w 9117689"/>
              <a:gd name="connsiteY106" fmla="*/ 1774717 h 3539825"/>
              <a:gd name="connsiteX107" fmla="*/ 4692156 w 9117689"/>
              <a:gd name="connsiteY107" fmla="*/ 1695913 h 3539825"/>
              <a:gd name="connsiteX108" fmla="*/ 4563129 w 9117689"/>
              <a:gd name="connsiteY108" fmla="*/ 1824940 h 3539825"/>
              <a:gd name="connsiteX109" fmla="*/ 2554390 w 9117689"/>
              <a:gd name="connsiteY109" fmla="*/ 0 h 3539825"/>
              <a:gd name="connsiteX110" fmla="*/ 4563014 w 9117689"/>
              <a:gd name="connsiteY110" fmla="*/ 0 h 3539825"/>
              <a:gd name="connsiteX111" fmla="*/ 4563013 w 9117689"/>
              <a:gd name="connsiteY111" fmla="*/ 1842446 h 3539825"/>
              <a:gd name="connsiteX112" fmla="*/ 4484210 w 9117689"/>
              <a:gd name="connsiteY112" fmla="*/ 1961334 h 3539825"/>
              <a:gd name="connsiteX113" fmla="*/ 4436140 w 9117689"/>
              <a:gd name="connsiteY113" fmla="*/ 1971038 h 3539825"/>
              <a:gd name="connsiteX114" fmla="*/ 4436140 w 9117689"/>
              <a:gd name="connsiteY114" fmla="*/ 1971776 h 3539825"/>
              <a:gd name="connsiteX115" fmla="*/ 4412660 w 9117689"/>
              <a:gd name="connsiteY115" fmla="*/ 1974143 h 3539825"/>
              <a:gd name="connsiteX116" fmla="*/ 4335595 w 9117689"/>
              <a:gd name="connsiteY116" fmla="*/ 2020587 h 3539825"/>
              <a:gd name="connsiteX117" fmla="*/ 4314688 w 9117689"/>
              <a:gd name="connsiteY117" fmla="*/ 2057030 h 3539825"/>
              <a:gd name="connsiteX118" fmla="*/ 4314688 w 9117689"/>
              <a:gd name="connsiteY118" fmla="*/ 2192642 h 3539825"/>
              <a:gd name="connsiteX119" fmla="*/ 4235885 w 9117689"/>
              <a:gd name="connsiteY119" fmla="*/ 2311530 h 3539825"/>
              <a:gd name="connsiteX120" fmla="*/ 4187817 w 9117689"/>
              <a:gd name="connsiteY120" fmla="*/ 2321234 h 3539825"/>
              <a:gd name="connsiteX121" fmla="*/ 4187817 w 9117689"/>
              <a:gd name="connsiteY121" fmla="*/ 2321972 h 3539825"/>
              <a:gd name="connsiteX122" fmla="*/ 4164337 w 9117689"/>
              <a:gd name="connsiteY122" fmla="*/ 2324339 h 3539825"/>
              <a:gd name="connsiteX123" fmla="*/ 4087273 w 9117689"/>
              <a:gd name="connsiteY123" fmla="*/ 2370783 h 3539825"/>
              <a:gd name="connsiteX124" fmla="*/ 4066134 w 9117689"/>
              <a:gd name="connsiteY124" fmla="*/ 2407628 h 3539825"/>
              <a:gd name="connsiteX125" fmla="*/ 4066134 w 9117689"/>
              <a:gd name="connsiteY125" fmla="*/ 2565398 h 3539825"/>
              <a:gd name="connsiteX126" fmla="*/ 3937108 w 9117689"/>
              <a:gd name="connsiteY126" fmla="*/ 2694425 h 3539825"/>
              <a:gd name="connsiteX127" fmla="*/ 3937108 w 9117689"/>
              <a:gd name="connsiteY127" fmla="*/ 2694424 h 3539825"/>
              <a:gd name="connsiteX128" fmla="*/ 3808081 w 9117689"/>
              <a:gd name="connsiteY128" fmla="*/ 2565397 h 3539825"/>
              <a:gd name="connsiteX129" fmla="*/ 3808081 w 9117689"/>
              <a:gd name="connsiteY129" fmla="*/ 2001093 h 3539825"/>
              <a:gd name="connsiteX130" fmla="*/ 3799693 w 9117689"/>
              <a:gd name="connsiteY130" fmla="*/ 1959543 h 3539825"/>
              <a:gd name="connsiteX131" fmla="*/ 3680806 w 9117689"/>
              <a:gd name="connsiteY131" fmla="*/ 1880739 h 3539825"/>
              <a:gd name="connsiteX132" fmla="*/ 3561919 w 9117689"/>
              <a:gd name="connsiteY132" fmla="*/ 1959543 h 3539825"/>
              <a:gd name="connsiteX133" fmla="*/ 3561432 w 9117689"/>
              <a:gd name="connsiteY133" fmla="*/ 1961953 h 3539825"/>
              <a:gd name="connsiteX134" fmla="*/ 3561432 w 9117689"/>
              <a:gd name="connsiteY134" fmla="*/ 2209143 h 3539825"/>
              <a:gd name="connsiteX135" fmla="*/ 3482628 w 9117689"/>
              <a:gd name="connsiteY135" fmla="*/ 2328031 h 3539825"/>
              <a:gd name="connsiteX136" fmla="*/ 3438828 w 9117689"/>
              <a:gd name="connsiteY136" fmla="*/ 2336873 h 3539825"/>
              <a:gd name="connsiteX137" fmla="*/ 3438828 w 9117689"/>
              <a:gd name="connsiteY137" fmla="*/ 2338239 h 3539825"/>
              <a:gd name="connsiteX138" fmla="*/ 3415348 w 9117689"/>
              <a:gd name="connsiteY138" fmla="*/ 2340606 h 3539825"/>
              <a:gd name="connsiteX139" fmla="*/ 3315619 w 9117689"/>
              <a:gd name="connsiteY139" fmla="*/ 2426555 h 3539825"/>
              <a:gd name="connsiteX140" fmla="*/ 3307418 w 9117689"/>
              <a:gd name="connsiteY140" fmla="*/ 2473026 h 3539825"/>
              <a:gd name="connsiteX141" fmla="*/ 3307418 w 9117689"/>
              <a:gd name="connsiteY141" fmla="*/ 2940195 h 3539825"/>
              <a:gd name="connsiteX142" fmla="*/ 3178391 w 9117689"/>
              <a:gd name="connsiteY142" fmla="*/ 3069222 h 3539825"/>
              <a:gd name="connsiteX143" fmla="*/ 3178392 w 9117689"/>
              <a:gd name="connsiteY143" fmla="*/ 3069223 h 3539825"/>
              <a:gd name="connsiteX144" fmla="*/ 3049365 w 9117689"/>
              <a:gd name="connsiteY144" fmla="*/ 2940196 h 3539825"/>
              <a:gd name="connsiteX145" fmla="*/ 3049365 w 9117689"/>
              <a:gd name="connsiteY145" fmla="*/ 1954092 h 3539825"/>
              <a:gd name="connsiteX146" fmla="*/ 3033348 w 9117689"/>
              <a:gd name="connsiteY146" fmla="*/ 1927693 h 3539825"/>
              <a:gd name="connsiteX147" fmla="*/ 2933785 w 9117689"/>
              <a:gd name="connsiteY147" fmla="*/ 1880739 h 3539825"/>
              <a:gd name="connsiteX148" fmla="*/ 2814898 w 9117689"/>
              <a:gd name="connsiteY148" fmla="*/ 1959543 h 3539825"/>
              <a:gd name="connsiteX149" fmla="*/ 2812442 w 9117689"/>
              <a:gd name="connsiteY149" fmla="*/ 1971703 h 3539825"/>
              <a:gd name="connsiteX150" fmla="*/ 2812442 w 9117689"/>
              <a:gd name="connsiteY150" fmla="*/ 2487377 h 3539825"/>
              <a:gd name="connsiteX151" fmla="*/ 2683415 w 9117689"/>
              <a:gd name="connsiteY151" fmla="*/ 2616404 h 3539825"/>
              <a:gd name="connsiteX152" fmla="*/ 2683416 w 9117689"/>
              <a:gd name="connsiteY152" fmla="*/ 2616403 h 3539825"/>
              <a:gd name="connsiteX153" fmla="*/ 2554390 w 9117689"/>
              <a:gd name="connsiteY153" fmla="*/ 2487376 h 3539825"/>
              <a:gd name="connsiteX154" fmla="*/ 2038281 w 9117689"/>
              <a:gd name="connsiteY154" fmla="*/ 0 h 3539825"/>
              <a:gd name="connsiteX155" fmla="*/ 2554389 w 9117689"/>
              <a:gd name="connsiteY155" fmla="*/ 0 h 3539825"/>
              <a:gd name="connsiteX156" fmla="*/ 2554388 w 9117689"/>
              <a:gd name="connsiteY156" fmla="*/ 2462247 h 3539825"/>
              <a:gd name="connsiteX157" fmla="*/ 2544249 w 9117689"/>
              <a:gd name="connsiteY157" fmla="*/ 2412029 h 3539825"/>
              <a:gd name="connsiteX158" fmla="*/ 2425362 w 9117689"/>
              <a:gd name="connsiteY158" fmla="*/ 2333225 h 3539825"/>
              <a:gd name="connsiteX159" fmla="*/ 2296335 w 9117689"/>
              <a:gd name="connsiteY159" fmla="*/ 2462252 h 3539825"/>
              <a:gd name="connsiteX160" fmla="*/ 2296335 w 9117689"/>
              <a:gd name="connsiteY160" fmla="*/ 3410798 h 3539825"/>
              <a:gd name="connsiteX161" fmla="*/ 2167308 w 9117689"/>
              <a:gd name="connsiteY161" fmla="*/ 3539825 h 3539825"/>
              <a:gd name="connsiteX162" fmla="*/ 2167309 w 9117689"/>
              <a:gd name="connsiteY162" fmla="*/ 3539824 h 3539825"/>
              <a:gd name="connsiteX163" fmla="*/ 2038281 w 9117689"/>
              <a:gd name="connsiteY163" fmla="*/ 3410797 h 3539825"/>
              <a:gd name="connsiteX164" fmla="*/ 1025296 w 9117689"/>
              <a:gd name="connsiteY164" fmla="*/ 0 h 3539825"/>
              <a:gd name="connsiteX165" fmla="*/ 2038281 w 9117689"/>
              <a:gd name="connsiteY165" fmla="*/ 0 h 3539825"/>
              <a:gd name="connsiteX166" fmla="*/ 2038280 w 9117689"/>
              <a:gd name="connsiteY166" fmla="*/ 2363613 h 3539825"/>
              <a:gd name="connsiteX167" fmla="*/ 2028142 w 9117689"/>
              <a:gd name="connsiteY167" fmla="*/ 2313394 h 3539825"/>
              <a:gd name="connsiteX168" fmla="*/ 1909254 w 9117689"/>
              <a:gd name="connsiteY168" fmla="*/ 2234590 h 3539825"/>
              <a:gd name="connsiteX169" fmla="*/ 1790367 w 9117689"/>
              <a:gd name="connsiteY169" fmla="*/ 2313394 h 3539825"/>
              <a:gd name="connsiteX170" fmla="*/ 1780603 w 9117689"/>
              <a:gd name="connsiteY170" fmla="*/ 2361754 h 3539825"/>
              <a:gd name="connsiteX171" fmla="*/ 1780603 w 9117689"/>
              <a:gd name="connsiteY171" fmla="*/ 2692556 h 3539825"/>
              <a:gd name="connsiteX172" fmla="*/ 1651576 w 9117689"/>
              <a:gd name="connsiteY172" fmla="*/ 2821583 h 3539825"/>
              <a:gd name="connsiteX173" fmla="*/ 1651577 w 9117689"/>
              <a:gd name="connsiteY173" fmla="*/ 2821582 h 3539825"/>
              <a:gd name="connsiteX174" fmla="*/ 1522551 w 9117689"/>
              <a:gd name="connsiteY174" fmla="*/ 2692555 h 3539825"/>
              <a:gd name="connsiteX175" fmla="*/ 1522551 w 9117689"/>
              <a:gd name="connsiteY175" fmla="*/ 1963074 h 3539825"/>
              <a:gd name="connsiteX176" fmla="*/ 1521838 w 9117689"/>
              <a:gd name="connsiteY176" fmla="*/ 1959543 h 3539825"/>
              <a:gd name="connsiteX177" fmla="*/ 1402952 w 9117689"/>
              <a:gd name="connsiteY177" fmla="*/ 1880739 h 3539825"/>
              <a:gd name="connsiteX178" fmla="*/ 1284064 w 9117689"/>
              <a:gd name="connsiteY178" fmla="*/ 1959543 h 3539825"/>
              <a:gd name="connsiteX179" fmla="*/ 1283350 w 9117689"/>
              <a:gd name="connsiteY179" fmla="*/ 1963076 h 3539825"/>
              <a:gd name="connsiteX180" fmla="*/ 1283350 w 9117689"/>
              <a:gd name="connsiteY180" fmla="*/ 2311237 h 3539825"/>
              <a:gd name="connsiteX181" fmla="*/ 1154324 w 9117689"/>
              <a:gd name="connsiteY181" fmla="*/ 2440264 h 3539825"/>
              <a:gd name="connsiteX182" fmla="*/ 1154324 w 9117689"/>
              <a:gd name="connsiteY182" fmla="*/ 2440263 h 3539825"/>
              <a:gd name="connsiteX183" fmla="*/ 1025296 w 9117689"/>
              <a:gd name="connsiteY183" fmla="*/ 2311236 h 3539825"/>
              <a:gd name="connsiteX184" fmla="*/ 509565 w 9117689"/>
              <a:gd name="connsiteY184" fmla="*/ 0 h 3539825"/>
              <a:gd name="connsiteX185" fmla="*/ 1025296 w 9117689"/>
              <a:gd name="connsiteY185" fmla="*/ 0 h 3539825"/>
              <a:gd name="connsiteX186" fmla="*/ 1025295 w 9117689"/>
              <a:gd name="connsiteY186" fmla="*/ 2327759 h 3539825"/>
              <a:gd name="connsiteX187" fmla="*/ 1015157 w 9117689"/>
              <a:gd name="connsiteY187" fmla="*/ 2277540 h 3539825"/>
              <a:gd name="connsiteX188" fmla="*/ 896269 w 9117689"/>
              <a:gd name="connsiteY188" fmla="*/ 2198736 h 3539825"/>
              <a:gd name="connsiteX189" fmla="*/ 777382 w 9117689"/>
              <a:gd name="connsiteY189" fmla="*/ 2277540 h 3539825"/>
              <a:gd name="connsiteX190" fmla="*/ 767618 w 9117689"/>
              <a:gd name="connsiteY190" fmla="*/ 2325901 h 3539825"/>
              <a:gd name="connsiteX191" fmla="*/ 767618 w 9117689"/>
              <a:gd name="connsiteY191" fmla="*/ 2411240 h 3539825"/>
              <a:gd name="connsiteX192" fmla="*/ 638591 w 9117689"/>
              <a:gd name="connsiteY192" fmla="*/ 2540267 h 3539825"/>
              <a:gd name="connsiteX193" fmla="*/ 638592 w 9117689"/>
              <a:gd name="connsiteY193" fmla="*/ 2540266 h 3539825"/>
              <a:gd name="connsiteX194" fmla="*/ 509565 w 9117689"/>
              <a:gd name="connsiteY194" fmla="*/ 2411239 h 3539825"/>
              <a:gd name="connsiteX195" fmla="*/ 0 w 9117689"/>
              <a:gd name="connsiteY195" fmla="*/ 0 h 3539825"/>
              <a:gd name="connsiteX196" fmla="*/ 509565 w 9117689"/>
              <a:gd name="connsiteY196" fmla="*/ 0 h 3539825"/>
              <a:gd name="connsiteX197" fmla="*/ 509564 w 9117689"/>
              <a:gd name="connsiteY197" fmla="*/ 1817219 h 3539825"/>
              <a:gd name="connsiteX198" fmla="*/ 499426 w 9117689"/>
              <a:gd name="connsiteY198" fmla="*/ 1767000 h 3539825"/>
              <a:gd name="connsiteX199" fmla="*/ 380538 w 9117689"/>
              <a:gd name="connsiteY199" fmla="*/ 1688196 h 3539825"/>
              <a:gd name="connsiteX200" fmla="*/ 261651 w 9117689"/>
              <a:gd name="connsiteY200" fmla="*/ 1767000 h 3539825"/>
              <a:gd name="connsiteX201" fmla="*/ 258053 w 9117689"/>
              <a:gd name="connsiteY201" fmla="*/ 1784819 h 3539825"/>
              <a:gd name="connsiteX202" fmla="*/ 258053 w 9117689"/>
              <a:gd name="connsiteY202" fmla="*/ 1873737 h 3539825"/>
              <a:gd name="connsiteX203" fmla="*/ 129026 w 9117689"/>
              <a:gd name="connsiteY203" fmla="*/ 2002764 h 3539825"/>
              <a:gd name="connsiteX204" fmla="*/ 129027 w 9117689"/>
              <a:gd name="connsiteY204" fmla="*/ 2002763 h 3539825"/>
              <a:gd name="connsiteX205" fmla="*/ 0 w 9117689"/>
              <a:gd name="connsiteY205" fmla="*/ 1873736 h 3539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Lst>
            <a:rect l="l" t="t" r="r" b="b"/>
            <a:pathLst>
              <a:path w="9117689" h="3539825">
                <a:moveTo>
                  <a:pt x="3416213" y="2333225"/>
                </a:moveTo>
                <a:lnTo>
                  <a:pt x="3418662" y="2334059"/>
                </a:lnTo>
                <a:lnTo>
                  <a:pt x="3419056" y="2334093"/>
                </a:lnTo>
                <a:close/>
                <a:moveTo>
                  <a:pt x="7101793" y="0"/>
                </a:moveTo>
                <a:lnTo>
                  <a:pt x="9117689" y="0"/>
                </a:lnTo>
                <a:lnTo>
                  <a:pt x="9117688" y="1571832"/>
                </a:lnTo>
                <a:cubicBezTo>
                  <a:pt x="9117688" y="1625277"/>
                  <a:pt x="9085194" y="1671132"/>
                  <a:pt x="9038885" y="1690720"/>
                </a:cubicBezTo>
                <a:lnTo>
                  <a:pt x="8990815" y="1700424"/>
                </a:lnTo>
                <a:lnTo>
                  <a:pt x="8990815" y="1701162"/>
                </a:lnTo>
                <a:lnTo>
                  <a:pt x="8967335" y="1703529"/>
                </a:lnTo>
                <a:cubicBezTo>
                  <a:pt x="8936536" y="1709831"/>
                  <a:pt x="8909554" y="1726607"/>
                  <a:pt x="8890271" y="1749973"/>
                </a:cubicBezTo>
                <a:lnTo>
                  <a:pt x="8869106" y="1786864"/>
                </a:lnTo>
                <a:lnTo>
                  <a:pt x="8869106" y="1969446"/>
                </a:lnTo>
                <a:cubicBezTo>
                  <a:pt x="8869106" y="2022891"/>
                  <a:pt x="8836612" y="2068746"/>
                  <a:pt x="8790303" y="2088334"/>
                </a:cubicBezTo>
                <a:lnTo>
                  <a:pt x="8742233" y="2098038"/>
                </a:lnTo>
                <a:lnTo>
                  <a:pt x="8742233" y="2098776"/>
                </a:lnTo>
                <a:lnTo>
                  <a:pt x="8718753" y="2101143"/>
                </a:lnTo>
                <a:cubicBezTo>
                  <a:pt x="8672555" y="2110596"/>
                  <a:pt x="8634943" y="2143616"/>
                  <a:pt x="8619024" y="2187092"/>
                </a:cubicBezTo>
                <a:lnTo>
                  <a:pt x="8619004" y="2187206"/>
                </a:lnTo>
                <a:lnTo>
                  <a:pt x="8619004" y="2452801"/>
                </a:lnTo>
                <a:cubicBezTo>
                  <a:pt x="8619004" y="2506246"/>
                  <a:pt x="8586510" y="2552101"/>
                  <a:pt x="8540201" y="2571689"/>
                </a:cubicBezTo>
                <a:lnTo>
                  <a:pt x="8492131" y="2581393"/>
                </a:lnTo>
                <a:lnTo>
                  <a:pt x="8492131" y="2582131"/>
                </a:lnTo>
                <a:lnTo>
                  <a:pt x="8468651" y="2584498"/>
                </a:lnTo>
                <a:cubicBezTo>
                  <a:pt x="8422453" y="2593951"/>
                  <a:pt x="8384841" y="2626971"/>
                  <a:pt x="8368922" y="2670447"/>
                </a:cubicBezTo>
                <a:lnTo>
                  <a:pt x="8368671" y="2671870"/>
                </a:lnTo>
                <a:lnTo>
                  <a:pt x="8368671" y="2940196"/>
                </a:lnTo>
                <a:cubicBezTo>
                  <a:pt x="8368671" y="3011456"/>
                  <a:pt x="8310904" y="3069223"/>
                  <a:pt x="8239644" y="3069223"/>
                </a:cubicBezTo>
                <a:lnTo>
                  <a:pt x="8239645" y="3069222"/>
                </a:lnTo>
                <a:cubicBezTo>
                  <a:pt x="8168385" y="3069222"/>
                  <a:pt x="8110618" y="3011455"/>
                  <a:pt x="8110618" y="2940195"/>
                </a:cubicBezTo>
                <a:lnTo>
                  <a:pt x="8110618" y="2421638"/>
                </a:lnTo>
                <a:lnTo>
                  <a:pt x="8108615" y="2410288"/>
                </a:lnTo>
                <a:cubicBezTo>
                  <a:pt x="8092696" y="2366812"/>
                  <a:pt x="8055084" y="2333792"/>
                  <a:pt x="8008886" y="2324339"/>
                </a:cubicBezTo>
                <a:lnTo>
                  <a:pt x="7985406" y="2321972"/>
                </a:lnTo>
                <a:lnTo>
                  <a:pt x="7985406" y="2321234"/>
                </a:lnTo>
                <a:lnTo>
                  <a:pt x="7937336" y="2311530"/>
                </a:lnTo>
                <a:cubicBezTo>
                  <a:pt x="7891027" y="2291942"/>
                  <a:pt x="7858533" y="2246087"/>
                  <a:pt x="7858533" y="2192642"/>
                </a:cubicBezTo>
                <a:lnTo>
                  <a:pt x="7858533" y="1816267"/>
                </a:lnTo>
                <a:lnTo>
                  <a:pt x="7850144" y="1774717"/>
                </a:lnTo>
                <a:cubicBezTo>
                  <a:pt x="7830557" y="1728407"/>
                  <a:pt x="7784702" y="1695913"/>
                  <a:pt x="7731257" y="1695913"/>
                </a:cubicBezTo>
                <a:cubicBezTo>
                  <a:pt x="7677812" y="1695913"/>
                  <a:pt x="7631957" y="1728407"/>
                  <a:pt x="7612369" y="1774717"/>
                </a:cubicBezTo>
                <a:lnTo>
                  <a:pt x="7610180" y="1785562"/>
                </a:lnTo>
                <a:lnTo>
                  <a:pt x="7610180" y="1954864"/>
                </a:lnTo>
                <a:cubicBezTo>
                  <a:pt x="7610180" y="2008309"/>
                  <a:pt x="7577686" y="2054164"/>
                  <a:pt x="7531377" y="2073752"/>
                </a:cubicBezTo>
                <a:lnTo>
                  <a:pt x="7483307" y="2083456"/>
                </a:lnTo>
                <a:lnTo>
                  <a:pt x="7483307" y="2084194"/>
                </a:lnTo>
                <a:lnTo>
                  <a:pt x="7459827" y="2086561"/>
                </a:lnTo>
                <a:cubicBezTo>
                  <a:pt x="7413629" y="2096014"/>
                  <a:pt x="7376017" y="2129034"/>
                  <a:pt x="7360098" y="2172510"/>
                </a:cubicBezTo>
                <a:lnTo>
                  <a:pt x="7359846" y="2173939"/>
                </a:lnTo>
                <a:lnTo>
                  <a:pt x="7359846" y="2207025"/>
                </a:lnTo>
                <a:cubicBezTo>
                  <a:pt x="7359846" y="2278285"/>
                  <a:pt x="7302079" y="2336052"/>
                  <a:pt x="7230819" y="2336052"/>
                </a:cubicBezTo>
                <a:lnTo>
                  <a:pt x="7230820" y="2336051"/>
                </a:lnTo>
                <a:cubicBezTo>
                  <a:pt x="7159560" y="2336051"/>
                  <a:pt x="7101793" y="2278284"/>
                  <a:pt x="7101793" y="2207024"/>
                </a:cubicBezTo>
                <a:close/>
                <a:moveTo>
                  <a:pt x="6586062" y="0"/>
                </a:moveTo>
                <a:lnTo>
                  <a:pt x="7101793" y="0"/>
                </a:lnTo>
                <a:lnTo>
                  <a:pt x="7101792" y="2223547"/>
                </a:lnTo>
                <a:lnTo>
                  <a:pt x="7091654" y="2173328"/>
                </a:lnTo>
                <a:cubicBezTo>
                  <a:pt x="7072066" y="2127018"/>
                  <a:pt x="7026211" y="2094524"/>
                  <a:pt x="6972766" y="2094524"/>
                </a:cubicBezTo>
                <a:cubicBezTo>
                  <a:pt x="6919321" y="2094524"/>
                  <a:pt x="6873466" y="2127018"/>
                  <a:pt x="6853879" y="2173328"/>
                </a:cubicBezTo>
                <a:lnTo>
                  <a:pt x="6844115" y="2221688"/>
                </a:lnTo>
                <a:lnTo>
                  <a:pt x="6844115" y="2808090"/>
                </a:lnTo>
                <a:cubicBezTo>
                  <a:pt x="6844115" y="2879350"/>
                  <a:pt x="6786348" y="2937117"/>
                  <a:pt x="6715088" y="2937117"/>
                </a:cubicBezTo>
                <a:lnTo>
                  <a:pt x="6715089" y="2937116"/>
                </a:lnTo>
                <a:cubicBezTo>
                  <a:pt x="6643829" y="2937116"/>
                  <a:pt x="6586062" y="2879349"/>
                  <a:pt x="6586062" y="2808089"/>
                </a:cubicBezTo>
                <a:close/>
                <a:moveTo>
                  <a:pt x="4563129" y="0"/>
                </a:moveTo>
                <a:lnTo>
                  <a:pt x="6586062" y="0"/>
                </a:lnTo>
                <a:lnTo>
                  <a:pt x="6586061" y="1911127"/>
                </a:lnTo>
                <a:lnTo>
                  <a:pt x="6575923" y="1860908"/>
                </a:lnTo>
                <a:cubicBezTo>
                  <a:pt x="6556335" y="1814598"/>
                  <a:pt x="6510480" y="1782104"/>
                  <a:pt x="6457035" y="1782104"/>
                </a:cubicBezTo>
                <a:cubicBezTo>
                  <a:pt x="6403590" y="1782104"/>
                  <a:pt x="6357735" y="1814598"/>
                  <a:pt x="6338148" y="1860908"/>
                </a:cubicBezTo>
                <a:lnTo>
                  <a:pt x="6334550" y="1878727"/>
                </a:lnTo>
                <a:lnTo>
                  <a:pt x="6334550" y="2187673"/>
                </a:lnTo>
                <a:cubicBezTo>
                  <a:pt x="6334550" y="2258933"/>
                  <a:pt x="6276783" y="2316700"/>
                  <a:pt x="6205523" y="2316700"/>
                </a:cubicBezTo>
                <a:lnTo>
                  <a:pt x="6205524" y="2316699"/>
                </a:lnTo>
                <a:cubicBezTo>
                  <a:pt x="6134264" y="2316699"/>
                  <a:pt x="6076497" y="2258932"/>
                  <a:pt x="6076497" y="2187672"/>
                </a:cubicBezTo>
                <a:lnTo>
                  <a:pt x="6076497" y="2140934"/>
                </a:lnTo>
                <a:lnTo>
                  <a:pt x="6057827" y="2108392"/>
                </a:lnTo>
                <a:cubicBezTo>
                  <a:pt x="6038544" y="2085026"/>
                  <a:pt x="6011561" y="2068250"/>
                  <a:pt x="5980763" y="2061948"/>
                </a:cubicBezTo>
                <a:lnTo>
                  <a:pt x="5957283" y="2059581"/>
                </a:lnTo>
                <a:lnTo>
                  <a:pt x="5957283" y="2058843"/>
                </a:lnTo>
                <a:lnTo>
                  <a:pt x="5909213" y="2049139"/>
                </a:lnTo>
                <a:cubicBezTo>
                  <a:pt x="5862904" y="2029551"/>
                  <a:pt x="5830410" y="1983696"/>
                  <a:pt x="5830410" y="1930251"/>
                </a:cubicBezTo>
                <a:lnTo>
                  <a:pt x="5830410" y="1816267"/>
                </a:lnTo>
                <a:lnTo>
                  <a:pt x="5822021" y="1774717"/>
                </a:lnTo>
                <a:cubicBezTo>
                  <a:pt x="5802434" y="1728407"/>
                  <a:pt x="5756579" y="1695913"/>
                  <a:pt x="5703134" y="1695913"/>
                </a:cubicBezTo>
                <a:cubicBezTo>
                  <a:pt x="5649689" y="1695913"/>
                  <a:pt x="5603834" y="1728407"/>
                  <a:pt x="5584246" y="1774717"/>
                </a:cubicBezTo>
                <a:lnTo>
                  <a:pt x="5582057" y="1785561"/>
                </a:lnTo>
                <a:lnTo>
                  <a:pt x="5582057" y="2066181"/>
                </a:lnTo>
                <a:cubicBezTo>
                  <a:pt x="5582057" y="2119626"/>
                  <a:pt x="5549563" y="2165481"/>
                  <a:pt x="5503254" y="2185069"/>
                </a:cubicBezTo>
                <a:lnTo>
                  <a:pt x="5455184" y="2194773"/>
                </a:lnTo>
                <a:lnTo>
                  <a:pt x="5455184" y="2195511"/>
                </a:lnTo>
                <a:lnTo>
                  <a:pt x="5431704" y="2197878"/>
                </a:lnTo>
                <a:cubicBezTo>
                  <a:pt x="5385506" y="2207331"/>
                  <a:pt x="5347894" y="2240351"/>
                  <a:pt x="5331975" y="2283827"/>
                </a:cubicBezTo>
                <a:lnTo>
                  <a:pt x="5329771" y="2296316"/>
                </a:lnTo>
                <a:lnTo>
                  <a:pt x="5329771" y="2565398"/>
                </a:lnTo>
                <a:cubicBezTo>
                  <a:pt x="5329771" y="2636658"/>
                  <a:pt x="5272004" y="2694425"/>
                  <a:pt x="5200744" y="2694425"/>
                </a:cubicBezTo>
                <a:lnTo>
                  <a:pt x="5200745" y="2694424"/>
                </a:lnTo>
                <a:cubicBezTo>
                  <a:pt x="5129485" y="2694424"/>
                  <a:pt x="5071718" y="2636657"/>
                  <a:pt x="5071718" y="2565397"/>
                </a:cubicBezTo>
                <a:lnTo>
                  <a:pt x="5071718" y="2422778"/>
                </a:lnTo>
                <a:lnTo>
                  <a:pt x="5069514" y="2410288"/>
                </a:lnTo>
                <a:cubicBezTo>
                  <a:pt x="5053595" y="2366812"/>
                  <a:pt x="5015983" y="2333792"/>
                  <a:pt x="4969785" y="2324339"/>
                </a:cubicBezTo>
                <a:lnTo>
                  <a:pt x="4946305" y="2321972"/>
                </a:lnTo>
                <a:lnTo>
                  <a:pt x="4946305" y="2321234"/>
                </a:lnTo>
                <a:lnTo>
                  <a:pt x="4898235" y="2311530"/>
                </a:lnTo>
                <a:cubicBezTo>
                  <a:pt x="4851926" y="2291942"/>
                  <a:pt x="4819432" y="2246087"/>
                  <a:pt x="4819432" y="2192642"/>
                </a:cubicBezTo>
                <a:lnTo>
                  <a:pt x="4819432" y="1816266"/>
                </a:lnTo>
                <a:lnTo>
                  <a:pt x="4811043" y="1774717"/>
                </a:lnTo>
                <a:cubicBezTo>
                  <a:pt x="4791456" y="1728407"/>
                  <a:pt x="4745601" y="1695913"/>
                  <a:pt x="4692156" y="1695913"/>
                </a:cubicBezTo>
                <a:cubicBezTo>
                  <a:pt x="4620896" y="1695913"/>
                  <a:pt x="4563129" y="1753680"/>
                  <a:pt x="4563129" y="1824940"/>
                </a:cubicBezTo>
                <a:close/>
                <a:moveTo>
                  <a:pt x="2554390" y="0"/>
                </a:moveTo>
                <a:lnTo>
                  <a:pt x="4563014" y="0"/>
                </a:lnTo>
                <a:lnTo>
                  <a:pt x="4563013" y="1842446"/>
                </a:lnTo>
                <a:cubicBezTo>
                  <a:pt x="4563013" y="1895891"/>
                  <a:pt x="4530519" y="1941746"/>
                  <a:pt x="4484210" y="1961334"/>
                </a:cubicBezTo>
                <a:lnTo>
                  <a:pt x="4436140" y="1971038"/>
                </a:lnTo>
                <a:lnTo>
                  <a:pt x="4436140" y="1971776"/>
                </a:lnTo>
                <a:lnTo>
                  <a:pt x="4412660" y="1974143"/>
                </a:lnTo>
                <a:cubicBezTo>
                  <a:pt x="4381861" y="1980445"/>
                  <a:pt x="4354879" y="1997221"/>
                  <a:pt x="4335595" y="2020587"/>
                </a:cubicBezTo>
                <a:lnTo>
                  <a:pt x="4314688" y="2057030"/>
                </a:lnTo>
                <a:lnTo>
                  <a:pt x="4314688" y="2192642"/>
                </a:lnTo>
                <a:cubicBezTo>
                  <a:pt x="4314688" y="2246087"/>
                  <a:pt x="4282194" y="2291942"/>
                  <a:pt x="4235885" y="2311530"/>
                </a:cubicBezTo>
                <a:lnTo>
                  <a:pt x="4187817" y="2321234"/>
                </a:lnTo>
                <a:lnTo>
                  <a:pt x="4187817" y="2321972"/>
                </a:lnTo>
                <a:lnTo>
                  <a:pt x="4164337" y="2324339"/>
                </a:lnTo>
                <a:cubicBezTo>
                  <a:pt x="4133539" y="2330641"/>
                  <a:pt x="4106556" y="2347417"/>
                  <a:pt x="4087273" y="2370783"/>
                </a:cubicBezTo>
                <a:lnTo>
                  <a:pt x="4066134" y="2407628"/>
                </a:lnTo>
                <a:lnTo>
                  <a:pt x="4066134" y="2565398"/>
                </a:lnTo>
                <a:cubicBezTo>
                  <a:pt x="4066134" y="2636658"/>
                  <a:pt x="4008367" y="2694425"/>
                  <a:pt x="3937108" y="2694425"/>
                </a:cubicBezTo>
                <a:lnTo>
                  <a:pt x="3937108" y="2694424"/>
                </a:lnTo>
                <a:cubicBezTo>
                  <a:pt x="3865849" y="2694424"/>
                  <a:pt x="3808081" y="2636657"/>
                  <a:pt x="3808081" y="2565397"/>
                </a:cubicBezTo>
                <a:lnTo>
                  <a:pt x="3808081" y="2001093"/>
                </a:lnTo>
                <a:lnTo>
                  <a:pt x="3799693" y="1959543"/>
                </a:lnTo>
                <a:cubicBezTo>
                  <a:pt x="3780106" y="1913233"/>
                  <a:pt x="3734251" y="1880739"/>
                  <a:pt x="3680806" y="1880739"/>
                </a:cubicBezTo>
                <a:cubicBezTo>
                  <a:pt x="3627361" y="1880739"/>
                  <a:pt x="3581506" y="1913233"/>
                  <a:pt x="3561919" y="1959543"/>
                </a:cubicBezTo>
                <a:lnTo>
                  <a:pt x="3561432" y="1961953"/>
                </a:lnTo>
                <a:lnTo>
                  <a:pt x="3561432" y="2209143"/>
                </a:lnTo>
                <a:cubicBezTo>
                  <a:pt x="3561432" y="2262588"/>
                  <a:pt x="3528938" y="2308443"/>
                  <a:pt x="3482628" y="2328031"/>
                </a:cubicBezTo>
                <a:lnTo>
                  <a:pt x="3438828" y="2336873"/>
                </a:lnTo>
                <a:lnTo>
                  <a:pt x="3438828" y="2338239"/>
                </a:lnTo>
                <a:lnTo>
                  <a:pt x="3415348" y="2340606"/>
                </a:lnTo>
                <a:cubicBezTo>
                  <a:pt x="3369150" y="2350059"/>
                  <a:pt x="3331538" y="2383079"/>
                  <a:pt x="3315619" y="2426555"/>
                </a:cubicBezTo>
                <a:lnTo>
                  <a:pt x="3307418" y="2473026"/>
                </a:lnTo>
                <a:lnTo>
                  <a:pt x="3307418" y="2940195"/>
                </a:lnTo>
                <a:cubicBezTo>
                  <a:pt x="3307418" y="3011455"/>
                  <a:pt x="3249651" y="3069222"/>
                  <a:pt x="3178391" y="3069222"/>
                </a:cubicBezTo>
                <a:lnTo>
                  <a:pt x="3178392" y="3069223"/>
                </a:lnTo>
                <a:cubicBezTo>
                  <a:pt x="3107131" y="3069223"/>
                  <a:pt x="3049365" y="3011456"/>
                  <a:pt x="3049365" y="2940196"/>
                </a:cubicBezTo>
                <a:lnTo>
                  <a:pt x="3049365" y="1954092"/>
                </a:lnTo>
                <a:lnTo>
                  <a:pt x="3033348" y="1927693"/>
                </a:lnTo>
                <a:cubicBezTo>
                  <a:pt x="3009683" y="1899017"/>
                  <a:pt x="2973869" y="1880739"/>
                  <a:pt x="2933785" y="1880739"/>
                </a:cubicBezTo>
                <a:cubicBezTo>
                  <a:pt x="2880341" y="1880739"/>
                  <a:pt x="2834485" y="1913233"/>
                  <a:pt x="2814898" y="1959543"/>
                </a:cubicBezTo>
                <a:lnTo>
                  <a:pt x="2812442" y="1971703"/>
                </a:lnTo>
                <a:lnTo>
                  <a:pt x="2812442" y="2487377"/>
                </a:lnTo>
                <a:cubicBezTo>
                  <a:pt x="2812442" y="2558637"/>
                  <a:pt x="2754675" y="2616404"/>
                  <a:pt x="2683415" y="2616404"/>
                </a:cubicBezTo>
                <a:lnTo>
                  <a:pt x="2683416" y="2616403"/>
                </a:lnTo>
                <a:cubicBezTo>
                  <a:pt x="2612156" y="2616403"/>
                  <a:pt x="2554390" y="2558636"/>
                  <a:pt x="2554390" y="2487376"/>
                </a:cubicBezTo>
                <a:close/>
                <a:moveTo>
                  <a:pt x="2038281" y="0"/>
                </a:moveTo>
                <a:lnTo>
                  <a:pt x="2554389" y="0"/>
                </a:lnTo>
                <a:lnTo>
                  <a:pt x="2554388" y="2462247"/>
                </a:lnTo>
                <a:lnTo>
                  <a:pt x="2544249" y="2412029"/>
                </a:lnTo>
                <a:cubicBezTo>
                  <a:pt x="2524662" y="2365719"/>
                  <a:pt x="2478807" y="2333225"/>
                  <a:pt x="2425362" y="2333225"/>
                </a:cubicBezTo>
                <a:cubicBezTo>
                  <a:pt x="2354102" y="2333225"/>
                  <a:pt x="2296335" y="2390992"/>
                  <a:pt x="2296335" y="2462252"/>
                </a:cubicBezTo>
                <a:lnTo>
                  <a:pt x="2296335" y="3410798"/>
                </a:lnTo>
                <a:cubicBezTo>
                  <a:pt x="2296335" y="3482058"/>
                  <a:pt x="2238568" y="3539825"/>
                  <a:pt x="2167308" y="3539825"/>
                </a:cubicBezTo>
                <a:lnTo>
                  <a:pt x="2167309" y="3539824"/>
                </a:lnTo>
                <a:cubicBezTo>
                  <a:pt x="2096048" y="3539824"/>
                  <a:pt x="2038281" y="3482057"/>
                  <a:pt x="2038281" y="3410797"/>
                </a:cubicBezTo>
                <a:close/>
                <a:moveTo>
                  <a:pt x="1025296" y="0"/>
                </a:moveTo>
                <a:lnTo>
                  <a:pt x="2038281" y="0"/>
                </a:lnTo>
                <a:lnTo>
                  <a:pt x="2038280" y="2363613"/>
                </a:lnTo>
                <a:lnTo>
                  <a:pt x="2028142" y="2313394"/>
                </a:lnTo>
                <a:cubicBezTo>
                  <a:pt x="2008554" y="2267084"/>
                  <a:pt x="1962699" y="2234590"/>
                  <a:pt x="1909254" y="2234590"/>
                </a:cubicBezTo>
                <a:cubicBezTo>
                  <a:pt x="1855809" y="2234590"/>
                  <a:pt x="1809954" y="2267084"/>
                  <a:pt x="1790367" y="2313394"/>
                </a:cubicBezTo>
                <a:lnTo>
                  <a:pt x="1780603" y="2361754"/>
                </a:lnTo>
                <a:lnTo>
                  <a:pt x="1780603" y="2692556"/>
                </a:lnTo>
                <a:cubicBezTo>
                  <a:pt x="1780603" y="2763816"/>
                  <a:pt x="1722836" y="2821583"/>
                  <a:pt x="1651576" y="2821583"/>
                </a:cubicBezTo>
                <a:lnTo>
                  <a:pt x="1651577" y="2821582"/>
                </a:lnTo>
                <a:cubicBezTo>
                  <a:pt x="1580317" y="2821582"/>
                  <a:pt x="1522551" y="2763815"/>
                  <a:pt x="1522551" y="2692555"/>
                </a:cubicBezTo>
                <a:lnTo>
                  <a:pt x="1522551" y="1963074"/>
                </a:lnTo>
                <a:lnTo>
                  <a:pt x="1521838" y="1959543"/>
                </a:lnTo>
                <a:cubicBezTo>
                  <a:pt x="1502252" y="1913233"/>
                  <a:pt x="1456396" y="1880739"/>
                  <a:pt x="1402952" y="1880739"/>
                </a:cubicBezTo>
                <a:cubicBezTo>
                  <a:pt x="1349507" y="1880739"/>
                  <a:pt x="1303651" y="1913233"/>
                  <a:pt x="1284064" y="1959543"/>
                </a:cubicBezTo>
                <a:lnTo>
                  <a:pt x="1283350" y="1963076"/>
                </a:lnTo>
                <a:lnTo>
                  <a:pt x="1283350" y="2311237"/>
                </a:lnTo>
                <a:cubicBezTo>
                  <a:pt x="1283350" y="2382497"/>
                  <a:pt x="1225583" y="2440264"/>
                  <a:pt x="1154324" y="2440264"/>
                </a:cubicBezTo>
                <a:lnTo>
                  <a:pt x="1154324" y="2440263"/>
                </a:lnTo>
                <a:cubicBezTo>
                  <a:pt x="1083064" y="2440263"/>
                  <a:pt x="1025296" y="2382496"/>
                  <a:pt x="1025296" y="2311236"/>
                </a:cubicBezTo>
                <a:close/>
                <a:moveTo>
                  <a:pt x="509565" y="0"/>
                </a:moveTo>
                <a:lnTo>
                  <a:pt x="1025296" y="0"/>
                </a:lnTo>
                <a:lnTo>
                  <a:pt x="1025295" y="2327759"/>
                </a:lnTo>
                <a:lnTo>
                  <a:pt x="1015157" y="2277540"/>
                </a:lnTo>
                <a:cubicBezTo>
                  <a:pt x="995569" y="2231230"/>
                  <a:pt x="949714" y="2198736"/>
                  <a:pt x="896269" y="2198736"/>
                </a:cubicBezTo>
                <a:cubicBezTo>
                  <a:pt x="842824" y="2198736"/>
                  <a:pt x="796969" y="2231230"/>
                  <a:pt x="777382" y="2277540"/>
                </a:cubicBezTo>
                <a:lnTo>
                  <a:pt x="767618" y="2325901"/>
                </a:lnTo>
                <a:lnTo>
                  <a:pt x="767618" y="2411240"/>
                </a:lnTo>
                <a:cubicBezTo>
                  <a:pt x="767618" y="2482500"/>
                  <a:pt x="709851" y="2540267"/>
                  <a:pt x="638591" y="2540267"/>
                </a:cubicBezTo>
                <a:lnTo>
                  <a:pt x="638592" y="2540266"/>
                </a:lnTo>
                <a:cubicBezTo>
                  <a:pt x="567332" y="2540266"/>
                  <a:pt x="509565" y="2482499"/>
                  <a:pt x="509565" y="2411239"/>
                </a:cubicBezTo>
                <a:close/>
                <a:moveTo>
                  <a:pt x="0" y="0"/>
                </a:moveTo>
                <a:lnTo>
                  <a:pt x="509565" y="0"/>
                </a:lnTo>
                <a:lnTo>
                  <a:pt x="509564" y="1817219"/>
                </a:lnTo>
                <a:lnTo>
                  <a:pt x="499426" y="1767000"/>
                </a:lnTo>
                <a:cubicBezTo>
                  <a:pt x="479838" y="1720690"/>
                  <a:pt x="433983" y="1688196"/>
                  <a:pt x="380538" y="1688196"/>
                </a:cubicBezTo>
                <a:cubicBezTo>
                  <a:pt x="327093" y="1688196"/>
                  <a:pt x="281238" y="1720690"/>
                  <a:pt x="261651" y="1767000"/>
                </a:cubicBezTo>
                <a:lnTo>
                  <a:pt x="258053" y="1784819"/>
                </a:lnTo>
                <a:lnTo>
                  <a:pt x="258053" y="1873737"/>
                </a:lnTo>
                <a:cubicBezTo>
                  <a:pt x="258053" y="1944997"/>
                  <a:pt x="200286" y="2002764"/>
                  <a:pt x="129026" y="2002764"/>
                </a:cubicBezTo>
                <a:lnTo>
                  <a:pt x="129027" y="2002763"/>
                </a:lnTo>
                <a:cubicBezTo>
                  <a:pt x="57767" y="2002763"/>
                  <a:pt x="0" y="1944996"/>
                  <a:pt x="0" y="1873736"/>
                </a:cubicBezTo>
                <a:close/>
              </a:path>
            </a:pathLst>
          </a:custGeom>
        </p:spPr>
        <p:txBody>
          <a:bodyPr wrap="square" anchor="t">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3203140171"/>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Concept graphic 4">
    <p:spTree>
      <p:nvGrpSpPr>
        <p:cNvPr id="1" name=""/>
        <p:cNvGrpSpPr/>
        <p:nvPr/>
      </p:nvGrpSpPr>
      <p:grpSpPr>
        <a:xfrm>
          <a:off x="0" y="0"/>
          <a:ext cx="0" cy="0"/>
          <a:chOff x="0" y="0"/>
          <a:chExt cx="0" cy="0"/>
        </a:xfrm>
      </p:grpSpPr>
      <p:sp>
        <p:nvSpPr>
          <p:cNvPr id="4" name="Marcador de imagen 3"/>
          <p:cNvSpPr>
            <a:spLocks noGrp="1"/>
          </p:cNvSpPr>
          <p:nvPr>
            <p:ph type="pic" sz="quarter" idx="12"/>
          </p:nvPr>
        </p:nvSpPr>
        <p:spPr>
          <a:xfrm>
            <a:off x="-10226" y="-4001"/>
            <a:ext cx="9353304" cy="4516366"/>
          </a:xfrm>
          <a:custGeom>
            <a:avLst/>
            <a:gdLst>
              <a:gd name="connsiteX0" fmla="*/ 3667965 w 9353304"/>
              <a:gd name="connsiteY0" fmla="*/ 3780368 h 4516366"/>
              <a:gd name="connsiteX1" fmla="*/ 3665122 w 9353304"/>
              <a:gd name="connsiteY1" fmla="*/ 3781236 h 4516366"/>
              <a:gd name="connsiteX2" fmla="*/ 3665516 w 9353304"/>
              <a:gd name="connsiteY2" fmla="*/ 3781202 h 4516366"/>
              <a:gd name="connsiteX3" fmla="*/ 1906603 w 9353304"/>
              <a:gd name="connsiteY3" fmla="*/ 3435046 h 4516366"/>
              <a:gd name="connsiteX4" fmla="*/ 1903760 w 9353304"/>
              <a:gd name="connsiteY4" fmla="*/ 3435914 h 4516366"/>
              <a:gd name="connsiteX5" fmla="*/ 1904154 w 9353304"/>
              <a:gd name="connsiteY5" fmla="*/ 3435880 h 4516366"/>
              <a:gd name="connsiteX6" fmla="*/ 5145170 w 9353304"/>
              <a:gd name="connsiteY6" fmla="*/ 3313683 h 4516366"/>
              <a:gd name="connsiteX7" fmla="*/ 5147619 w 9353304"/>
              <a:gd name="connsiteY7" fmla="*/ 3314517 h 4516366"/>
              <a:gd name="connsiteX8" fmla="*/ 5148013 w 9353304"/>
              <a:gd name="connsiteY8" fmla="*/ 3314551 h 4516366"/>
              <a:gd name="connsiteX9" fmla="*/ 145219 w 9353304"/>
              <a:gd name="connsiteY9" fmla="*/ 3099418 h 4516366"/>
              <a:gd name="connsiteX10" fmla="*/ 142376 w 9353304"/>
              <a:gd name="connsiteY10" fmla="*/ 3100286 h 4516366"/>
              <a:gd name="connsiteX11" fmla="*/ 142770 w 9353304"/>
              <a:gd name="connsiteY11" fmla="*/ 3100252 h 4516366"/>
              <a:gd name="connsiteX12" fmla="*/ 1148720 w 9353304"/>
              <a:gd name="connsiteY12" fmla="*/ 2807586 h 4516366"/>
              <a:gd name="connsiteX13" fmla="*/ 1145878 w 9353304"/>
              <a:gd name="connsiteY13" fmla="*/ 2808454 h 4516366"/>
              <a:gd name="connsiteX14" fmla="*/ 1146272 w 9353304"/>
              <a:gd name="connsiteY14" fmla="*/ 2808420 h 4516366"/>
              <a:gd name="connsiteX15" fmla="*/ 7320034 w 9353304"/>
              <a:gd name="connsiteY15" fmla="*/ 1299734 h 4516366"/>
              <a:gd name="connsiteX16" fmla="*/ 7320035 w 9353304"/>
              <a:gd name="connsiteY16" fmla="*/ 1299738 h 4516366"/>
              <a:gd name="connsiteX17" fmla="*/ 7320034 w 9353304"/>
              <a:gd name="connsiteY17" fmla="*/ 3936332 h 4516366"/>
              <a:gd name="connsiteX18" fmla="*/ 7191007 w 9353304"/>
              <a:gd name="connsiteY18" fmla="*/ 4065359 h 4516366"/>
              <a:gd name="connsiteX19" fmla="*/ 7191008 w 9353304"/>
              <a:gd name="connsiteY19" fmla="*/ 4065358 h 4516366"/>
              <a:gd name="connsiteX20" fmla="*/ 7061981 w 9353304"/>
              <a:gd name="connsiteY20" fmla="*/ 3936331 h 4516366"/>
              <a:gd name="connsiteX21" fmla="*/ 7061981 w 9353304"/>
              <a:gd name="connsiteY21" fmla="*/ 1454195 h 4516366"/>
              <a:gd name="connsiteX22" fmla="*/ 7191008 w 9353304"/>
              <a:gd name="connsiteY22" fmla="*/ 1583222 h 4516366"/>
              <a:gd name="connsiteX23" fmla="*/ 7191007 w 9353304"/>
              <a:gd name="connsiteY23" fmla="*/ 1583223 h 4516366"/>
              <a:gd name="connsiteX24" fmla="*/ 7320034 w 9353304"/>
              <a:gd name="connsiteY24" fmla="*/ 1454196 h 4516366"/>
              <a:gd name="connsiteX25" fmla="*/ 3667965 w 9353304"/>
              <a:gd name="connsiteY25" fmla="*/ 1298232 h 4516366"/>
              <a:gd name="connsiteX26" fmla="*/ 3665516 w 9353304"/>
              <a:gd name="connsiteY26" fmla="*/ 1299066 h 4516366"/>
              <a:gd name="connsiteX27" fmla="*/ 3665122 w 9353304"/>
              <a:gd name="connsiteY27" fmla="*/ 1299100 h 4516366"/>
              <a:gd name="connsiteX28" fmla="*/ 7061980 w 9353304"/>
              <a:gd name="connsiteY28" fmla="*/ 1280382 h 4516366"/>
              <a:gd name="connsiteX29" fmla="*/ 7061981 w 9353304"/>
              <a:gd name="connsiteY29" fmla="*/ 1280386 h 4516366"/>
              <a:gd name="connsiteX30" fmla="*/ 7061980 w 9353304"/>
              <a:gd name="connsiteY30" fmla="*/ 3952854 h 4516366"/>
              <a:gd name="connsiteX31" fmla="*/ 7051842 w 9353304"/>
              <a:gd name="connsiteY31" fmla="*/ 3902635 h 4516366"/>
              <a:gd name="connsiteX32" fmla="*/ 6932954 w 9353304"/>
              <a:gd name="connsiteY32" fmla="*/ 3823831 h 4516366"/>
              <a:gd name="connsiteX33" fmla="*/ 6814067 w 9353304"/>
              <a:gd name="connsiteY33" fmla="*/ 3902635 h 4516366"/>
              <a:gd name="connsiteX34" fmla="*/ 6804303 w 9353304"/>
              <a:gd name="connsiteY34" fmla="*/ 3950996 h 4516366"/>
              <a:gd name="connsiteX35" fmla="*/ 6804303 w 9353304"/>
              <a:gd name="connsiteY35" fmla="*/ 4036335 h 4516366"/>
              <a:gd name="connsiteX36" fmla="*/ 6675276 w 9353304"/>
              <a:gd name="connsiteY36" fmla="*/ 4165362 h 4516366"/>
              <a:gd name="connsiteX37" fmla="*/ 6675277 w 9353304"/>
              <a:gd name="connsiteY37" fmla="*/ 4165361 h 4516366"/>
              <a:gd name="connsiteX38" fmla="*/ 6546250 w 9353304"/>
              <a:gd name="connsiteY38" fmla="*/ 4036334 h 4516366"/>
              <a:gd name="connsiteX39" fmla="*/ 6546250 w 9353304"/>
              <a:gd name="connsiteY39" fmla="*/ 1554198 h 4516366"/>
              <a:gd name="connsiteX40" fmla="*/ 6675277 w 9353304"/>
              <a:gd name="connsiteY40" fmla="*/ 1683225 h 4516366"/>
              <a:gd name="connsiteX41" fmla="*/ 6675276 w 9353304"/>
              <a:gd name="connsiteY41" fmla="*/ 1683226 h 4516366"/>
              <a:gd name="connsiteX42" fmla="*/ 6804303 w 9353304"/>
              <a:gd name="connsiteY42" fmla="*/ 1554199 h 4516366"/>
              <a:gd name="connsiteX43" fmla="*/ 6804303 w 9353304"/>
              <a:gd name="connsiteY43" fmla="*/ 1468860 h 4516366"/>
              <a:gd name="connsiteX44" fmla="*/ 6814067 w 9353304"/>
              <a:gd name="connsiteY44" fmla="*/ 1420499 h 4516366"/>
              <a:gd name="connsiteX45" fmla="*/ 6932954 w 9353304"/>
              <a:gd name="connsiteY45" fmla="*/ 1341695 h 4516366"/>
              <a:gd name="connsiteX46" fmla="*/ 7051842 w 9353304"/>
              <a:gd name="connsiteY46" fmla="*/ 1420499 h 4516366"/>
              <a:gd name="connsiteX47" fmla="*/ 7061980 w 9353304"/>
              <a:gd name="connsiteY47" fmla="*/ 1470718 h 4516366"/>
              <a:gd name="connsiteX48" fmla="*/ 1906603 w 9353304"/>
              <a:gd name="connsiteY48" fmla="*/ 952910 h 4516366"/>
              <a:gd name="connsiteX49" fmla="*/ 1904154 w 9353304"/>
              <a:gd name="connsiteY49" fmla="*/ 953744 h 4516366"/>
              <a:gd name="connsiteX50" fmla="*/ 1903760 w 9353304"/>
              <a:gd name="connsiteY50" fmla="*/ 953778 h 4516366"/>
              <a:gd name="connsiteX51" fmla="*/ 8600713 w 9353304"/>
              <a:gd name="connsiteY51" fmla="*/ 896365 h 4516366"/>
              <a:gd name="connsiteX52" fmla="*/ 8600714 w 9353304"/>
              <a:gd name="connsiteY52" fmla="*/ 896369 h 4516366"/>
              <a:gd name="connsiteX53" fmla="*/ 8600713 w 9353304"/>
              <a:gd name="connsiteY53" fmla="*/ 3568837 h 4516366"/>
              <a:gd name="connsiteX54" fmla="*/ 8590575 w 9353304"/>
              <a:gd name="connsiteY54" fmla="*/ 3518618 h 4516366"/>
              <a:gd name="connsiteX55" fmla="*/ 8471687 w 9353304"/>
              <a:gd name="connsiteY55" fmla="*/ 3439814 h 4516366"/>
              <a:gd name="connsiteX56" fmla="*/ 8352800 w 9353304"/>
              <a:gd name="connsiteY56" fmla="*/ 3518618 h 4516366"/>
              <a:gd name="connsiteX57" fmla="*/ 8343036 w 9353304"/>
              <a:gd name="connsiteY57" fmla="*/ 3566978 h 4516366"/>
              <a:gd name="connsiteX58" fmla="*/ 8343036 w 9353304"/>
              <a:gd name="connsiteY58" fmla="*/ 4153380 h 4516366"/>
              <a:gd name="connsiteX59" fmla="*/ 8214009 w 9353304"/>
              <a:gd name="connsiteY59" fmla="*/ 4282407 h 4516366"/>
              <a:gd name="connsiteX60" fmla="*/ 8214010 w 9353304"/>
              <a:gd name="connsiteY60" fmla="*/ 4282406 h 4516366"/>
              <a:gd name="connsiteX61" fmla="*/ 8084983 w 9353304"/>
              <a:gd name="connsiteY61" fmla="*/ 4153379 h 4516366"/>
              <a:gd name="connsiteX62" fmla="*/ 8084983 w 9353304"/>
              <a:gd name="connsiteY62" fmla="*/ 1671243 h 4516366"/>
              <a:gd name="connsiteX63" fmla="*/ 8214010 w 9353304"/>
              <a:gd name="connsiteY63" fmla="*/ 1800270 h 4516366"/>
              <a:gd name="connsiteX64" fmla="*/ 8214009 w 9353304"/>
              <a:gd name="connsiteY64" fmla="*/ 1800271 h 4516366"/>
              <a:gd name="connsiteX65" fmla="*/ 8343036 w 9353304"/>
              <a:gd name="connsiteY65" fmla="*/ 1671244 h 4516366"/>
              <a:gd name="connsiteX66" fmla="*/ 8343036 w 9353304"/>
              <a:gd name="connsiteY66" fmla="*/ 1084842 h 4516366"/>
              <a:gd name="connsiteX67" fmla="*/ 8352800 w 9353304"/>
              <a:gd name="connsiteY67" fmla="*/ 1036482 h 4516366"/>
              <a:gd name="connsiteX68" fmla="*/ 8471687 w 9353304"/>
              <a:gd name="connsiteY68" fmla="*/ 957678 h 4516366"/>
              <a:gd name="connsiteX69" fmla="*/ 8590575 w 9353304"/>
              <a:gd name="connsiteY69" fmla="*/ 1036482 h 4516366"/>
              <a:gd name="connsiteX70" fmla="*/ 8600713 w 9353304"/>
              <a:gd name="connsiteY70" fmla="*/ 1086701 h 4516366"/>
              <a:gd name="connsiteX71" fmla="*/ 5145170 w 9353304"/>
              <a:gd name="connsiteY71" fmla="*/ 831547 h 4516366"/>
              <a:gd name="connsiteX72" fmla="*/ 5148013 w 9353304"/>
              <a:gd name="connsiteY72" fmla="*/ 832415 h 4516366"/>
              <a:gd name="connsiteX73" fmla="*/ 5147619 w 9353304"/>
              <a:gd name="connsiteY73" fmla="*/ 832381 h 4516366"/>
              <a:gd name="connsiteX74" fmla="*/ 145219 w 9353304"/>
              <a:gd name="connsiteY74" fmla="*/ 617282 h 4516366"/>
              <a:gd name="connsiteX75" fmla="*/ 142770 w 9353304"/>
              <a:gd name="connsiteY75" fmla="*/ 618116 h 4516366"/>
              <a:gd name="connsiteX76" fmla="*/ 142376 w 9353304"/>
              <a:gd name="connsiteY76" fmla="*/ 618150 h 4516366"/>
              <a:gd name="connsiteX77" fmla="*/ 8979456 w 9353304"/>
              <a:gd name="connsiteY77" fmla="*/ 554677 h 4516366"/>
              <a:gd name="connsiteX78" fmla="*/ 9079020 w 9353304"/>
              <a:gd name="connsiteY78" fmla="*/ 601631 h 4516366"/>
              <a:gd name="connsiteX79" fmla="*/ 9095250 w 9353304"/>
              <a:gd name="connsiteY79" fmla="*/ 628382 h 4516366"/>
              <a:gd name="connsiteX80" fmla="*/ 9095250 w 9353304"/>
              <a:gd name="connsiteY80" fmla="*/ 1251118 h 4516366"/>
              <a:gd name="connsiteX81" fmla="*/ 9224277 w 9353304"/>
              <a:gd name="connsiteY81" fmla="*/ 1380145 h 4516366"/>
              <a:gd name="connsiteX82" fmla="*/ 9224276 w 9353304"/>
              <a:gd name="connsiteY82" fmla="*/ 1380146 h 4516366"/>
              <a:gd name="connsiteX83" fmla="*/ 9353303 w 9353304"/>
              <a:gd name="connsiteY83" fmla="*/ 1251119 h 4516366"/>
              <a:gd name="connsiteX84" fmla="*/ 9353303 w 9353304"/>
              <a:gd name="connsiteY84" fmla="*/ 859000 h 4516366"/>
              <a:gd name="connsiteX85" fmla="*/ 9353304 w 9353304"/>
              <a:gd name="connsiteY85" fmla="*/ 859004 h 4516366"/>
              <a:gd name="connsiteX86" fmla="*/ 9353303 w 9353304"/>
              <a:gd name="connsiteY86" fmla="*/ 3733255 h 4516366"/>
              <a:gd name="connsiteX87" fmla="*/ 9224276 w 9353304"/>
              <a:gd name="connsiteY87" fmla="*/ 3862282 h 4516366"/>
              <a:gd name="connsiteX88" fmla="*/ 9224277 w 9353304"/>
              <a:gd name="connsiteY88" fmla="*/ 3862281 h 4516366"/>
              <a:gd name="connsiteX89" fmla="*/ 9095250 w 9353304"/>
              <a:gd name="connsiteY89" fmla="*/ 3733254 h 4516366"/>
              <a:gd name="connsiteX90" fmla="*/ 9095250 w 9353304"/>
              <a:gd name="connsiteY90" fmla="*/ 3110518 h 4516366"/>
              <a:gd name="connsiteX91" fmla="*/ 9079020 w 9353304"/>
              <a:gd name="connsiteY91" fmla="*/ 3083767 h 4516366"/>
              <a:gd name="connsiteX92" fmla="*/ 8979456 w 9353304"/>
              <a:gd name="connsiteY92" fmla="*/ 3036813 h 4516366"/>
              <a:gd name="connsiteX93" fmla="*/ 8860569 w 9353304"/>
              <a:gd name="connsiteY93" fmla="*/ 3115617 h 4516366"/>
              <a:gd name="connsiteX94" fmla="*/ 8858767 w 9353304"/>
              <a:gd name="connsiteY94" fmla="*/ 3124540 h 4516366"/>
              <a:gd name="connsiteX95" fmla="*/ 8858767 w 9353304"/>
              <a:gd name="connsiteY95" fmla="*/ 3552315 h 4516366"/>
              <a:gd name="connsiteX96" fmla="*/ 8729740 w 9353304"/>
              <a:gd name="connsiteY96" fmla="*/ 3681342 h 4516366"/>
              <a:gd name="connsiteX97" fmla="*/ 8729741 w 9353304"/>
              <a:gd name="connsiteY97" fmla="*/ 3681341 h 4516366"/>
              <a:gd name="connsiteX98" fmla="*/ 8600714 w 9353304"/>
              <a:gd name="connsiteY98" fmla="*/ 3552314 h 4516366"/>
              <a:gd name="connsiteX99" fmla="*/ 8600714 w 9353304"/>
              <a:gd name="connsiteY99" fmla="*/ 1070178 h 4516366"/>
              <a:gd name="connsiteX100" fmla="*/ 8729741 w 9353304"/>
              <a:gd name="connsiteY100" fmla="*/ 1199205 h 4516366"/>
              <a:gd name="connsiteX101" fmla="*/ 8729740 w 9353304"/>
              <a:gd name="connsiteY101" fmla="*/ 1199206 h 4516366"/>
              <a:gd name="connsiteX102" fmla="*/ 8858767 w 9353304"/>
              <a:gd name="connsiteY102" fmla="*/ 1070179 h 4516366"/>
              <a:gd name="connsiteX103" fmla="*/ 8858767 w 9353304"/>
              <a:gd name="connsiteY103" fmla="*/ 642404 h 4516366"/>
              <a:gd name="connsiteX104" fmla="*/ 8860569 w 9353304"/>
              <a:gd name="connsiteY104" fmla="*/ 633481 h 4516366"/>
              <a:gd name="connsiteX105" fmla="*/ 8979456 w 9353304"/>
              <a:gd name="connsiteY105" fmla="*/ 554677 h 4516366"/>
              <a:gd name="connsiteX106" fmla="*/ 7449062 w 9353304"/>
              <a:gd name="connsiteY106" fmla="*/ 554677 h 4516366"/>
              <a:gd name="connsiteX107" fmla="*/ 7567950 w 9353304"/>
              <a:gd name="connsiteY107" fmla="*/ 633481 h 4516366"/>
              <a:gd name="connsiteX108" fmla="*/ 7575418 w 9353304"/>
              <a:gd name="connsiteY108" fmla="*/ 670474 h 4516366"/>
              <a:gd name="connsiteX109" fmla="*/ 7575418 w 9353304"/>
              <a:gd name="connsiteY109" fmla="*/ 1050826 h 4516366"/>
              <a:gd name="connsiteX110" fmla="*/ 7704445 w 9353304"/>
              <a:gd name="connsiteY110" fmla="*/ 1179853 h 4516366"/>
              <a:gd name="connsiteX111" fmla="*/ 7704444 w 9353304"/>
              <a:gd name="connsiteY111" fmla="*/ 1179854 h 4516366"/>
              <a:gd name="connsiteX112" fmla="*/ 7833471 w 9353304"/>
              <a:gd name="connsiteY112" fmla="*/ 1050827 h 4516366"/>
              <a:gd name="connsiteX113" fmla="*/ 7833471 w 9353304"/>
              <a:gd name="connsiteY113" fmla="*/ 741881 h 4516366"/>
              <a:gd name="connsiteX114" fmla="*/ 7837069 w 9353304"/>
              <a:gd name="connsiteY114" fmla="*/ 724062 h 4516366"/>
              <a:gd name="connsiteX115" fmla="*/ 7955956 w 9353304"/>
              <a:gd name="connsiteY115" fmla="*/ 645258 h 4516366"/>
              <a:gd name="connsiteX116" fmla="*/ 8074844 w 9353304"/>
              <a:gd name="connsiteY116" fmla="*/ 724062 h 4516366"/>
              <a:gd name="connsiteX117" fmla="*/ 8084982 w 9353304"/>
              <a:gd name="connsiteY117" fmla="*/ 774281 h 4516366"/>
              <a:gd name="connsiteX118" fmla="*/ 8084982 w 9353304"/>
              <a:gd name="connsiteY118" fmla="*/ 583945 h 4516366"/>
              <a:gd name="connsiteX119" fmla="*/ 8084983 w 9353304"/>
              <a:gd name="connsiteY119" fmla="*/ 583949 h 4516366"/>
              <a:gd name="connsiteX120" fmla="*/ 8084982 w 9353304"/>
              <a:gd name="connsiteY120" fmla="*/ 3256417 h 4516366"/>
              <a:gd name="connsiteX121" fmla="*/ 8074844 w 9353304"/>
              <a:gd name="connsiteY121" fmla="*/ 3206198 h 4516366"/>
              <a:gd name="connsiteX122" fmla="*/ 7955956 w 9353304"/>
              <a:gd name="connsiteY122" fmla="*/ 3127394 h 4516366"/>
              <a:gd name="connsiteX123" fmla="*/ 7837069 w 9353304"/>
              <a:gd name="connsiteY123" fmla="*/ 3206198 h 4516366"/>
              <a:gd name="connsiteX124" fmla="*/ 7833471 w 9353304"/>
              <a:gd name="connsiteY124" fmla="*/ 3224017 h 4516366"/>
              <a:gd name="connsiteX125" fmla="*/ 7833471 w 9353304"/>
              <a:gd name="connsiteY125" fmla="*/ 3532963 h 4516366"/>
              <a:gd name="connsiteX126" fmla="*/ 7704444 w 9353304"/>
              <a:gd name="connsiteY126" fmla="*/ 3661990 h 4516366"/>
              <a:gd name="connsiteX127" fmla="*/ 7704445 w 9353304"/>
              <a:gd name="connsiteY127" fmla="*/ 3661989 h 4516366"/>
              <a:gd name="connsiteX128" fmla="*/ 7575418 w 9353304"/>
              <a:gd name="connsiteY128" fmla="*/ 3532962 h 4516366"/>
              <a:gd name="connsiteX129" fmla="*/ 7575418 w 9353304"/>
              <a:gd name="connsiteY129" fmla="*/ 3152610 h 4516366"/>
              <a:gd name="connsiteX130" fmla="*/ 7567950 w 9353304"/>
              <a:gd name="connsiteY130" fmla="*/ 3115617 h 4516366"/>
              <a:gd name="connsiteX131" fmla="*/ 7449062 w 9353304"/>
              <a:gd name="connsiteY131" fmla="*/ 3036813 h 4516366"/>
              <a:gd name="connsiteX132" fmla="*/ 7320035 w 9353304"/>
              <a:gd name="connsiteY132" fmla="*/ 3165840 h 4516366"/>
              <a:gd name="connsiteX133" fmla="*/ 7320035 w 9353304"/>
              <a:gd name="connsiteY133" fmla="*/ 1299738 h 4516366"/>
              <a:gd name="connsiteX134" fmla="*/ 7320035 w 9353304"/>
              <a:gd name="connsiteY134" fmla="*/ 683704 h 4516366"/>
              <a:gd name="connsiteX135" fmla="*/ 7449062 w 9353304"/>
              <a:gd name="connsiteY135" fmla="*/ 554677 h 4516366"/>
              <a:gd name="connsiteX136" fmla="*/ 1148720 w 9353304"/>
              <a:gd name="connsiteY136" fmla="*/ 325450 h 4516366"/>
              <a:gd name="connsiteX137" fmla="*/ 1146272 w 9353304"/>
              <a:gd name="connsiteY137" fmla="*/ 326284 h 4516366"/>
              <a:gd name="connsiteX138" fmla="*/ 1145878 w 9353304"/>
              <a:gd name="connsiteY138" fmla="*/ 326318 h 4516366"/>
              <a:gd name="connsiteX139" fmla="*/ 884382 w 9353304"/>
              <a:gd name="connsiteY139" fmla="*/ 0 h 4516366"/>
              <a:gd name="connsiteX140" fmla="*/ 1003270 w 9353304"/>
              <a:gd name="connsiteY140" fmla="*/ 78804 h 4516366"/>
              <a:gd name="connsiteX141" fmla="*/ 1003501 w 9353304"/>
              <a:gd name="connsiteY141" fmla="*/ 79948 h 4516366"/>
              <a:gd name="connsiteX142" fmla="*/ 1003501 w 9353304"/>
              <a:gd name="connsiteY142" fmla="*/ 201368 h 4516366"/>
              <a:gd name="connsiteX143" fmla="*/ 1082305 w 9353304"/>
              <a:gd name="connsiteY143" fmla="*/ 320256 h 4516366"/>
              <a:gd name="connsiteX144" fmla="*/ 1126105 w 9353304"/>
              <a:gd name="connsiteY144" fmla="*/ 329098 h 4516366"/>
              <a:gd name="connsiteX145" fmla="*/ 1126105 w 9353304"/>
              <a:gd name="connsiteY145" fmla="*/ 330464 h 4516366"/>
              <a:gd name="connsiteX146" fmla="*/ 1149585 w 9353304"/>
              <a:gd name="connsiteY146" fmla="*/ 332831 h 4516366"/>
              <a:gd name="connsiteX147" fmla="*/ 1249314 w 9353304"/>
              <a:gd name="connsiteY147" fmla="*/ 418780 h 4516366"/>
              <a:gd name="connsiteX148" fmla="*/ 1257516 w 9353304"/>
              <a:gd name="connsiteY148" fmla="*/ 465251 h 4516366"/>
              <a:gd name="connsiteX149" fmla="*/ 1257516 w 9353304"/>
              <a:gd name="connsiteY149" fmla="*/ 932420 h 4516366"/>
              <a:gd name="connsiteX150" fmla="*/ 1386543 w 9353304"/>
              <a:gd name="connsiteY150" fmla="*/ 1061447 h 4516366"/>
              <a:gd name="connsiteX151" fmla="*/ 1386542 w 9353304"/>
              <a:gd name="connsiteY151" fmla="*/ 1061448 h 4516366"/>
              <a:gd name="connsiteX152" fmla="*/ 1515570 w 9353304"/>
              <a:gd name="connsiteY152" fmla="*/ 932421 h 4516366"/>
              <a:gd name="connsiteX153" fmla="*/ 1515570 w 9353304"/>
              <a:gd name="connsiteY153" fmla="*/ 668041 h 4516366"/>
              <a:gd name="connsiteX154" fmla="*/ 1517511 w 9353304"/>
              <a:gd name="connsiteY154" fmla="*/ 658421 h 4516366"/>
              <a:gd name="connsiteX155" fmla="*/ 1636399 w 9353304"/>
              <a:gd name="connsiteY155" fmla="*/ 579617 h 4516366"/>
              <a:gd name="connsiteX156" fmla="*/ 1755288 w 9353304"/>
              <a:gd name="connsiteY156" fmla="*/ 658421 h 4516366"/>
              <a:gd name="connsiteX157" fmla="*/ 1761384 w 9353304"/>
              <a:gd name="connsiteY157" fmla="*/ 688617 h 4516366"/>
              <a:gd name="connsiteX158" fmla="*/ 1761384 w 9353304"/>
              <a:gd name="connsiteY158" fmla="*/ 828828 h 4516366"/>
              <a:gd name="connsiteX159" fmla="*/ 1840188 w 9353304"/>
              <a:gd name="connsiteY159" fmla="*/ 947716 h 4516366"/>
              <a:gd name="connsiteX160" fmla="*/ 1883988 w 9353304"/>
              <a:gd name="connsiteY160" fmla="*/ 956558 h 4516366"/>
              <a:gd name="connsiteX161" fmla="*/ 1883988 w 9353304"/>
              <a:gd name="connsiteY161" fmla="*/ 957924 h 4516366"/>
              <a:gd name="connsiteX162" fmla="*/ 1907468 w 9353304"/>
              <a:gd name="connsiteY162" fmla="*/ 960291 h 4516366"/>
              <a:gd name="connsiteX163" fmla="*/ 2007197 w 9353304"/>
              <a:gd name="connsiteY163" fmla="*/ 1046240 h 4516366"/>
              <a:gd name="connsiteX164" fmla="*/ 2015397 w 9353304"/>
              <a:gd name="connsiteY164" fmla="*/ 1092711 h 4516366"/>
              <a:gd name="connsiteX165" fmla="*/ 2015397 w 9353304"/>
              <a:gd name="connsiteY165" fmla="*/ 1559880 h 4516366"/>
              <a:gd name="connsiteX166" fmla="*/ 2144425 w 9353304"/>
              <a:gd name="connsiteY166" fmla="*/ 1688907 h 4516366"/>
              <a:gd name="connsiteX167" fmla="*/ 2144424 w 9353304"/>
              <a:gd name="connsiteY167" fmla="*/ 1688908 h 4516366"/>
              <a:gd name="connsiteX168" fmla="*/ 2273451 w 9353304"/>
              <a:gd name="connsiteY168" fmla="*/ 1559881 h 4516366"/>
              <a:gd name="connsiteX169" fmla="*/ 2273451 w 9353304"/>
              <a:gd name="connsiteY169" fmla="*/ 1387955 h 4516366"/>
              <a:gd name="connsiteX170" fmla="*/ 2277495 w 9353304"/>
              <a:gd name="connsiteY170" fmla="*/ 1365040 h 4516366"/>
              <a:gd name="connsiteX171" fmla="*/ 2377224 w 9353304"/>
              <a:gd name="connsiteY171" fmla="*/ 1279091 h 4516366"/>
              <a:gd name="connsiteX172" fmla="*/ 2400704 w 9353304"/>
              <a:gd name="connsiteY172" fmla="*/ 1276724 h 4516366"/>
              <a:gd name="connsiteX173" fmla="*/ 2400704 w 9353304"/>
              <a:gd name="connsiteY173" fmla="*/ 1275986 h 4516366"/>
              <a:gd name="connsiteX174" fmla="*/ 2448773 w 9353304"/>
              <a:gd name="connsiteY174" fmla="*/ 1266282 h 4516366"/>
              <a:gd name="connsiteX175" fmla="*/ 2527576 w 9353304"/>
              <a:gd name="connsiteY175" fmla="*/ 1147394 h 4516366"/>
              <a:gd name="connsiteX176" fmla="*/ 2527576 w 9353304"/>
              <a:gd name="connsiteY176" fmla="*/ 1021827 h 4516366"/>
              <a:gd name="connsiteX177" fmla="*/ 2549364 w 9353304"/>
              <a:gd name="connsiteY177" fmla="*/ 983850 h 4516366"/>
              <a:gd name="connsiteX178" fmla="*/ 2626428 w 9353304"/>
              <a:gd name="connsiteY178" fmla="*/ 937406 h 4516366"/>
              <a:gd name="connsiteX179" fmla="*/ 2649908 w 9353304"/>
              <a:gd name="connsiteY179" fmla="*/ 935039 h 4516366"/>
              <a:gd name="connsiteX180" fmla="*/ 2649908 w 9353304"/>
              <a:gd name="connsiteY180" fmla="*/ 934301 h 4516366"/>
              <a:gd name="connsiteX181" fmla="*/ 2697978 w 9353304"/>
              <a:gd name="connsiteY181" fmla="*/ 924597 h 4516366"/>
              <a:gd name="connsiteX182" fmla="*/ 2776780 w 9353304"/>
              <a:gd name="connsiteY182" fmla="*/ 805709 h 4516366"/>
              <a:gd name="connsiteX183" fmla="*/ 2776781 w 9353304"/>
              <a:gd name="connsiteY183" fmla="*/ 660766 h 4516366"/>
              <a:gd name="connsiteX184" fmla="*/ 2777254 w 9353304"/>
              <a:gd name="connsiteY184" fmla="*/ 658421 h 4516366"/>
              <a:gd name="connsiteX185" fmla="*/ 2896141 w 9353304"/>
              <a:gd name="connsiteY185" fmla="*/ 579617 h 4516366"/>
              <a:gd name="connsiteX186" fmla="*/ 3015030 w 9353304"/>
              <a:gd name="connsiteY186" fmla="*/ 658421 h 4516366"/>
              <a:gd name="connsiteX187" fmla="*/ 3020250 w 9353304"/>
              <a:gd name="connsiteY187" fmla="*/ 684282 h 4516366"/>
              <a:gd name="connsiteX188" fmla="*/ 3020250 w 9353304"/>
              <a:gd name="connsiteY188" fmla="*/ 1323655 h 4516366"/>
              <a:gd name="connsiteX189" fmla="*/ 3149278 w 9353304"/>
              <a:gd name="connsiteY189" fmla="*/ 1452682 h 4516366"/>
              <a:gd name="connsiteX190" fmla="*/ 3149277 w 9353304"/>
              <a:gd name="connsiteY190" fmla="*/ 1452683 h 4516366"/>
              <a:gd name="connsiteX191" fmla="*/ 3278304 w 9353304"/>
              <a:gd name="connsiteY191" fmla="*/ 1323656 h 4516366"/>
              <a:gd name="connsiteX192" fmla="*/ 3278304 w 9353304"/>
              <a:gd name="connsiteY192" fmla="*/ 1102220 h 4516366"/>
              <a:gd name="connsiteX193" fmla="*/ 3279457 w 9353304"/>
              <a:gd name="connsiteY193" fmla="*/ 1096508 h 4516366"/>
              <a:gd name="connsiteX194" fmla="*/ 3398344 w 9353304"/>
              <a:gd name="connsiteY194" fmla="*/ 1017704 h 4516366"/>
              <a:gd name="connsiteX195" fmla="*/ 3517232 w 9353304"/>
              <a:gd name="connsiteY195" fmla="*/ 1096508 h 4516366"/>
              <a:gd name="connsiteX196" fmla="*/ 3522746 w 9353304"/>
              <a:gd name="connsiteY196" fmla="*/ 1123820 h 4516366"/>
              <a:gd name="connsiteX197" fmla="*/ 3522746 w 9353304"/>
              <a:gd name="connsiteY197" fmla="*/ 1174150 h 4516366"/>
              <a:gd name="connsiteX198" fmla="*/ 3601550 w 9353304"/>
              <a:gd name="connsiteY198" fmla="*/ 1293038 h 4516366"/>
              <a:gd name="connsiteX199" fmla="*/ 3645350 w 9353304"/>
              <a:gd name="connsiteY199" fmla="*/ 1301880 h 4516366"/>
              <a:gd name="connsiteX200" fmla="*/ 3645350 w 9353304"/>
              <a:gd name="connsiteY200" fmla="*/ 1303246 h 4516366"/>
              <a:gd name="connsiteX201" fmla="*/ 3668830 w 9353304"/>
              <a:gd name="connsiteY201" fmla="*/ 1305613 h 4516366"/>
              <a:gd name="connsiteX202" fmla="*/ 3768559 w 9353304"/>
              <a:gd name="connsiteY202" fmla="*/ 1391562 h 4516366"/>
              <a:gd name="connsiteX203" fmla="*/ 3776760 w 9353304"/>
              <a:gd name="connsiteY203" fmla="*/ 1438033 h 4516366"/>
              <a:gd name="connsiteX204" fmla="*/ 3776760 w 9353304"/>
              <a:gd name="connsiteY204" fmla="*/ 1905202 h 4516366"/>
              <a:gd name="connsiteX205" fmla="*/ 3905787 w 9353304"/>
              <a:gd name="connsiteY205" fmla="*/ 2034229 h 4516366"/>
              <a:gd name="connsiteX206" fmla="*/ 3905786 w 9353304"/>
              <a:gd name="connsiteY206" fmla="*/ 2034230 h 4516366"/>
              <a:gd name="connsiteX207" fmla="*/ 4034813 w 9353304"/>
              <a:gd name="connsiteY207" fmla="*/ 1905203 h 4516366"/>
              <a:gd name="connsiteX208" fmla="*/ 4034813 w 9353304"/>
              <a:gd name="connsiteY208" fmla="*/ 1659178 h 4516366"/>
              <a:gd name="connsiteX209" fmla="*/ 4038951 w 9353304"/>
              <a:gd name="connsiteY209" fmla="*/ 1638685 h 4516366"/>
              <a:gd name="connsiteX210" fmla="*/ 4157838 w 9353304"/>
              <a:gd name="connsiteY210" fmla="*/ 1559881 h 4516366"/>
              <a:gd name="connsiteX211" fmla="*/ 4276724 w 9353304"/>
              <a:gd name="connsiteY211" fmla="*/ 1638685 h 4516366"/>
              <a:gd name="connsiteX212" fmla="*/ 4278550 w 9353304"/>
              <a:gd name="connsiteY212" fmla="*/ 1647730 h 4516366"/>
              <a:gd name="connsiteX213" fmla="*/ 4278550 w 9353304"/>
              <a:gd name="connsiteY213" fmla="*/ 1759088 h 4516366"/>
              <a:gd name="connsiteX214" fmla="*/ 4407577 w 9353304"/>
              <a:gd name="connsiteY214" fmla="*/ 1888115 h 4516366"/>
              <a:gd name="connsiteX215" fmla="*/ 4407576 w 9353304"/>
              <a:gd name="connsiteY215" fmla="*/ 1888116 h 4516366"/>
              <a:gd name="connsiteX216" fmla="*/ 4536603 w 9353304"/>
              <a:gd name="connsiteY216" fmla="*/ 1759089 h 4516366"/>
              <a:gd name="connsiteX217" fmla="*/ 4536603 w 9353304"/>
              <a:gd name="connsiteY217" fmla="*/ 1151654 h 4516366"/>
              <a:gd name="connsiteX218" fmla="*/ 4542703 w 9353304"/>
              <a:gd name="connsiteY218" fmla="*/ 1121438 h 4516366"/>
              <a:gd name="connsiteX219" fmla="*/ 4661591 w 9353304"/>
              <a:gd name="connsiteY219" fmla="*/ 1042634 h 4516366"/>
              <a:gd name="connsiteX220" fmla="*/ 4761155 w 9353304"/>
              <a:gd name="connsiteY220" fmla="*/ 1089588 h 4516366"/>
              <a:gd name="connsiteX221" fmla="*/ 4778322 w 9353304"/>
              <a:gd name="connsiteY221" fmla="*/ 1117883 h 4516366"/>
              <a:gd name="connsiteX222" fmla="*/ 4778322 w 9353304"/>
              <a:gd name="connsiteY222" fmla="*/ 1438518 h 4516366"/>
              <a:gd name="connsiteX223" fmla="*/ 4907349 w 9353304"/>
              <a:gd name="connsiteY223" fmla="*/ 1567545 h 4516366"/>
              <a:gd name="connsiteX224" fmla="*/ 4907348 w 9353304"/>
              <a:gd name="connsiteY224" fmla="*/ 1567544 h 4516366"/>
              <a:gd name="connsiteX225" fmla="*/ 5036375 w 9353304"/>
              <a:gd name="connsiteY225" fmla="*/ 1438517 h 4516366"/>
              <a:gd name="connsiteX226" fmla="*/ 5036375 w 9353304"/>
              <a:gd name="connsiteY226" fmla="*/ 971348 h 4516366"/>
              <a:gd name="connsiteX227" fmla="*/ 5044576 w 9353304"/>
              <a:gd name="connsiteY227" fmla="*/ 924877 h 4516366"/>
              <a:gd name="connsiteX228" fmla="*/ 5144305 w 9353304"/>
              <a:gd name="connsiteY228" fmla="*/ 838928 h 4516366"/>
              <a:gd name="connsiteX229" fmla="*/ 5167785 w 9353304"/>
              <a:gd name="connsiteY229" fmla="*/ 836561 h 4516366"/>
              <a:gd name="connsiteX230" fmla="*/ 5167785 w 9353304"/>
              <a:gd name="connsiteY230" fmla="*/ 835195 h 4516366"/>
              <a:gd name="connsiteX231" fmla="*/ 5211585 w 9353304"/>
              <a:gd name="connsiteY231" fmla="*/ 826353 h 4516366"/>
              <a:gd name="connsiteX232" fmla="*/ 5290389 w 9353304"/>
              <a:gd name="connsiteY232" fmla="*/ 707465 h 4516366"/>
              <a:gd name="connsiteX233" fmla="*/ 5290389 w 9353304"/>
              <a:gd name="connsiteY233" fmla="*/ 631337 h 4516366"/>
              <a:gd name="connsiteX234" fmla="*/ 5316595 w 9353304"/>
              <a:gd name="connsiteY234" fmla="*/ 592468 h 4516366"/>
              <a:gd name="connsiteX235" fmla="*/ 5407831 w 9353304"/>
              <a:gd name="connsiteY235" fmla="*/ 554677 h 4516366"/>
              <a:gd name="connsiteX236" fmla="*/ 5507394 w 9353304"/>
              <a:gd name="connsiteY236" fmla="*/ 601631 h 4516366"/>
              <a:gd name="connsiteX237" fmla="*/ 5523625 w 9353304"/>
              <a:gd name="connsiteY237" fmla="*/ 628382 h 4516366"/>
              <a:gd name="connsiteX238" fmla="*/ 5523625 w 9353304"/>
              <a:gd name="connsiteY238" fmla="*/ 1251118 h 4516366"/>
              <a:gd name="connsiteX239" fmla="*/ 5652652 w 9353304"/>
              <a:gd name="connsiteY239" fmla="*/ 1380145 h 4516366"/>
              <a:gd name="connsiteX240" fmla="*/ 5652651 w 9353304"/>
              <a:gd name="connsiteY240" fmla="*/ 1380146 h 4516366"/>
              <a:gd name="connsiteX241" fmla="*/ 5781678 w 9353304"/>
              <a:gd name="connsiteY241" fmla="*/ 1251119 h 4516366"/>
              <a:gd name="connsiteX242" fmla="*/ 5781678 w 9353304"/>
              <a:gd name="connsiteY242" fmla="*/ 958319 h 4516366"/>
              <a:gd name="connsiteX243" fmla="*/ 5791441 w 9353304"/>
              <a:gd name="connsiteY243" fmla="*/ 909959 h 4516366"/>
              <a:gd name="connsiteX244" fmla="*/ 5910329 w 9353304"/>
              <a:gd name="connsiteY244" fmla="*/ 831155 h 4516366"/>
              <a:gd name="connsiteX245" fmla="*/ 6029217 w 9353304"/>
              <a:gd name="connsiteY245" fmla="*/ 909959 h 4516366"/>
              <a:gd name="connsiteX246" fmla="*/ 6036685 w 9353304"/>
              <a:gd name="connsiteY246" fmla="*/ 946952 h 4516366"/>
              <a:gd name="connsiteX247" fmla="*/ 6036685 w 9353304"/>
              <a:gd name="connsiteY247" fmla="*/ 1016695 h 4516366"/>
              <a:gd name="connsiteX248" fmla="*/ 6039356 w 9353304"/>
              <a:gd name="connsiteY248" fmla="*/ 1029925 h 4516366"/>
              <a:gd name="connsiteX249" fmla="*/ 6039356 w 9353304"/>
              <a:gd name="connsiteY249" fmla="*/ 1088389 h 4516366"/>
              <a:gd name="connsiteX250" fmla="*/ 6045258 w 9353304"/>
              <a:gd name="connsiteY250" fmla="*/ 1059156 h 4516366"/>
              <a:gd name="connsiteX251" fmla="*/ 6046825 w 9353304"/>
              <a:gd name="connsiteY251" fmla="*/ 1066918 h 4516366"/>
              <a:gd name="connsiteX252" fmla="*/ 6165712 w 9353304"/>
              <a:gd name="connsiteY252" fmla="*/ 1145722 h 4516366"/>
              <a:gd name="connsiteX253" fmla="*/ 6165711 w 9353304"/>
              <a:gd name="connsiteY253" fmla="*/ 1145723 h 4516366"/>
              <a:gd name="connsiteX254" fmla="*/ 6284599 w 9353304"/>
              <a:gd name="connsiteY254" fmla="*/ 1066919 h 4516366"/>
              <a:gd name="connsiteX255" fmla="*/ 6286167 w 9353304"/>
              <a:gd name="connsiteY255" fmla="*/ 1059154 h 4516366"/>
              <a:gd name="connsiteX256" fmla="*/ 6288196 w 9353304"/>
              <a:gd name="connsiteY256" fmla="*/ 1069209 h 4516366"/>
              <a:gd name="connsiteX257" fmla="*/ 6288196 w 9353304"/>
              <a:gd name="connsiteY257" fmla="*/ 1049101 h 4516366"/>
              <a:gd name="connsiteX258" fmla="*/ 6294738 w 9353304"/>
              <a:gd name="connsiteY258" fmla="*/ 1016696 h 4516366"/>
              <a:gd name="connsiteX259" fmla="*/ 6294738 w 9353304"/>
              <a:gd name="connsiteY259" fmla="*/ 927778 h 4516366"/>
              <a:gd name="connsiteX260" fmla="*/ 6298336 w 9353304"/>
              <a:gd name="connsiteY260" fmla="*/ 909959 h 4516366"/>
              <a:gd name="connsiteX261" fmla="*/ 6417223 w 9353304"/>
              <a:gd name="connsiteY261" fmla="*/ 831155 h 4516366"/>
              <a:gd name="connsiteX262" fmla="*/ 6536111 w 9353304"/>
              <a:gd name="connsiteY262" fmla="*/ 909959 h 4516366"/>
              <a:gd name="connsiteX263" fmla="*/ 6546249 w 9353304"/>
              <a:gd name="connsiteY263" fmla="*/ 960178 h 4516366"/>
              <a:gd name="connsiteX264" fmla="*/ 6546249 w 9353304"/>
              <a:gd name="connsiteY264" fmla="*/ 769842 h 4516366"/>
              <a:gd name="connsiteX265" fmla="*/ 6546250 w 9353304"/>
              <a:gd name="connsiteY265" fmla="*/ 769846 h 4516366"/>
              <a:gd name="connsiteX266" fmla="*/ 6546249 w 9353304"/>
              <a:gd name="connsiteY266" fmla="*/ 3442314 h 4516366"/>
              <a:gd name="connsiteX267" fmla="*/ 6536111 w 9353304"/>
              <a:gd name="connsiteY267" fmla="*/ 3392095 h 4516366"/>
              <a:gd name="connsiteX268" fmla="*/ 6417223 w 9353304"/>
              <a:gd name="connsiteY268" fmla="*/ 3313291 h 4516366"/>
              <a:gd name="connsiteX269" fmla="*/ 6298336 w 9353304"/>
              <a:gd name="connsiteY269" fmla="*/ 3392095 h 4516366"/>
              <a:gd name="connsiteX270" fmla="*/ 6294738 w 9353304"/>
              <a:gd name="connsiteY270" fmla="*/ 3409914 h 4516366"/>
              <a:gd name="connsiteX271" fmla="*/ 6294738 w 9353304"/>
              <a:gd name="connsiteY271" fmla="*/ 3498832 h 4516366"/>
              <a:gd name="connsiteX272" fmla="*/ 6165711 w 9353304"/>
              <a:gd name="connsiteY272" fmla="*/ 3627859 h 4516366"/>
              <a:gd name="connsiteX273" fmla="*/ 6165712 w 9353304"/>
              <a:gd name="connsiteY273" fmla="*/ 3627858 h 4516366"/>
              <a:gd name="connsiteX274" fmla="*/ 6036685 w 9353304"/>
              <a:gd name="connsiteY274" fmla="*/ 3498831 h 4516366"/>
              <a:gd name="connsiteX275" fmla="*/ 6036685 w 9353304"/>
              <a:gd name="connsiteY275" fmla="*/ 3429088 h 4516366"/>
              <a:gd name="connsiteX276" fmla="*/ 6029217 w 9353304"/>
              <a:gd name="connsiteY276" fmla="*/ 3392095 h 4516366"/>
              <a:gd name="connsiteX277" fmla="*/ 5910329 w 9353304"/>
              <a:gd name="connsiteY277" fmla="*/ 3313291 h 4516366"/>
              <a:gd name="connsiteX278" fmla="*/ 5791441 w 9353304"/>
              <a:gd name="connsiteY278" fmla="*/ 3392095 h 4516366"/>
              <a:gd name="connsiteX279" fmla="*/ 5781678 w 9353304"/>
              <a:gd name="connsiteY279" fmla="*/ 3440455 h 4516366"/>
              <a:gd name="connsiteX280" fmla="*/ 5781678 w 9353304"/>
              <a:gd name="connsiteY280" fmla="*/ 3733255 h 4516366"/>
              <a:gd name="connsiteX281" fmla="*/ 5652651 w 9353304"/>
              <a:gd name="connsiteY281" fmla="*/ 3862282 h 4516366"/>
              <a:gd name="connsiteX282" fmla="*/ 5652652 w 9353304"/>
              <a:gd name="connsiteY282" fmla="*/ 3862281 h 4516366"/>
              <a:gd name="connsiteX283" fmla="*/ 5523625 w 9353304"/>
              <a:gd name="connsiteY283" fmla="*/ 3733254 h 4516366"/>
              <a:gd name="connsiteX284" fmla="*/ 5523625 w 9353304"/>
              <a:gd name="connsiteY284" fmla="*/ 3110518 h 4516366"/>
              <a:gd name="connsiteX285" fmla="*/ 5507394 w 9353304"/>
              <a:gd name="connsiteY285" fmla="*/ 3083767 h 4516366"/>
              <a:gd name="connsiteX286" fmla="*/ 5407831 w 9353304"/>
              <a:gd name="connsiteY286" fmla="*/ 3036813 h 4516366"/>
              <a:gd name="connsiteX287" fmla="*/ 5316595 w 9353304"/>
              <a:gd name="connsiteY287" fmla="*/ 3074604 h 4516366"/>
              <a:gd name="connsiteX288" fmla="*/ 5290389 w 9353304"/>
              <a:gd name="connsiteY288" fmla="*/ 3113473 h 4516366"/>
              <a:gd name="connsiteX289" fmla="*/ 5290389 w 9353304"/>
              <a:gd name="connsiteY289" fmla="*/ 3189601 h 4516366"/>
              <a:gd name="connsiteX290" fmla="*/ 5211585 w 9353304"/>
              <a:gd name="connsiteY290" fmla="*/ 3308489 h 4516366"/>
              <a:gd name="connsiteX291" fmla="*/ 5167785 w 9353304"/>
              <a:gd name="connsiteY291" fmla="*/ 3317331 h 4516366"/>
              <a:gd name="connsiteX292" fmla="*/ 5167785 w 9353304"/>
              <a:gd name="connsiteY292" fmla="*/ 3318697 h 4516366"/>
              <a:gd name="connsiteX293" fmla="*/ 5144305 w 9353304"/>
              <a:gd name="connsiteY293" fmla="*/ 3321064 h 4516366"/>
              <a:gd name="connsiteX294" fmla="*/ 5044576 w 9353304"/>
              <a:gd name="connsiteY294" fmla="*/ 3407013 h 4516366"/>
              <a:gd name="connsiteX295" fmla="*/ 5036375 w 9353304"/>
              <a:gd name="connsiteY295" fmla="*/ 3453484 h 4516366"/>
              <a:gd name="connsiteX296" fmla="*/ 5036375 w 9353304"/>
              <a:gd name="connsiteY296" fmla="*/ 3920653 h 4516366"/>
              <a:gd name="connsiteX297" fmla="*/ 4907348 w 9353304"/>
              <a:gd name="connsiteY297" fmla="*/ 4049680 h 4516366"/>
              <a:gd name="connsiteX298" fmla="*/ 4907349 w 9353304"/>
              <a:gd name="connsiteY298" fmla="*/ 4049681 h 4516366"/>
              <a:gd name="connsiteX299" fmla="*/ 4778322 w 9353304"/>
              <a:gd name="connsiteY299" fmla="*/ 3920654 h 4516366"/>
              <a:gd name="connsiteX300" fmla="*/ 4778322 w 9353304"/>
              <a:gd name="connsiteY300" fmla="*/ 3600019 h 4516366"/>
              <a:gd name="connsiteX301" fmla="*/ 4761155 w 9353304"/>
              <a:gd name="connsiteY301" fmla="*/ 3571724 h 4516366"/>
              <a:gd name="connsiteX302" fmla="*/ 4661591 w 9353304"/>
              <a:gd name="connsiteY302" fmla="*/ 3524770 h 4516366"/>
              <a:gd name="connsiteX303" fmla="*/ 4542703 w 9353304"/>
              <a:gd name="connsiteY303" fmla="*/ 3603574 h 4516366"/>
              <a:gd name="connsiteX304" fmla="*/ 4536603 w 9353304"/>
              <a:gd name="connsiteY304" fmla="*/ 3633790 h 4516366"/>
              <a:gd name="connsiteX305" fmla="*/ 4536603 w 9353304"/>
              <a:gd name="connsiteY305" fmla="*/ 4241225 h 4516366"/>
              <a:gd name="connsiteX306" fmla="*/ 4407576 w 9353304"/>
              <a:gd name="connsiteY306" fmla="*/ 4370252 h 4516366"/>
              <a:gd name="connsiteX307" fmla="*/ 4407577 w 9353304"/>
              <a:gd name="connsiteY307" fmla="*/ 4370251 h 4516366"/>
              <a:gd name="connsiteX308" fmla="*/ 4278550 w 9353304"/>
              <a:gd name="connsiteY308" fmla="*/ 4241224 h 4516366"/>
              <a:gd name="connsiteX309" fmla="*/ 4278550 w 9353304"/>
              <a:gd name="connsiteY309" fmla="*/ 4129866 h 4516366"/>
              <a:gd name="connsiteX310" fmla="*/ 4276724 w 9353304"/>
              <a:gd name="connsiteY310" fmla="*/ 4120821 h 4516366"/>
              <a:gd name="connsiteX311" fmla="*/ 4157838 w 9353304"/>
              <a:gd name="connsiteY311" fmla="*/ 4042017 h 4516366"/>
              <a:gd name="connsiteX312" fmla="*/ 4038951 w 9353304"/>
              <a:gd name="connsiteY312" fmla="*/ 4120821 h 4516366"/>
              <a:gd name="connsiteX313" fmla="*/ 4034813 w 9353304"/>
              <a:gd name="connsiteY313" fmla="*/ 4141314 h 4516366"/>
              <a:gd name="connsiteX314" fmla="*/ 4034813 w 9353304"/>
              <a:gd name="connsiteY314" fmla="*/ 4387339 h 4516366"/>
              <a:gd name="connsiteX315" fmla="*/ 3905786 w 9353304"/>
              <a:gd name="connsiteY315" fmla="*/ 4516366 h 4516366"/>
              <a:gd name="connsiteX316" fmla="*/ 3905787 w 9353304"/>
              <a:gd name="connsiteY316" fmla="*/ 4516365 h 4516366"/>
              <a:gd name="connsiteX317" fmla="*/ 3776760 w 9353304"/>
              <a:gd name="connsiteY317" fmla="*/ 4387338 h 4516366"/>
              <a:gd name="connsiteX318" fmla="*/ 3776760 w 9353304"/>
              <a:gd name="connsiteY318" fmla="*/ 3920169 h 4516366"/>
              <a:gd name="connsiteX319" fmla="*/ 3768559 w 9353304"/>
              <a:gd name="connsiteY319" fmla="*/ 3873698 h 4516366"/>
              <a:gd name="connsiteX320" fmla="*/ 3668830 w 9353304"/>
              <a:gd name="connsiteY320" fmla="*/ 3787749 h 4516366"/>
              <a:gd name="connsiteX321" fmla="*/ 3645350 w 9353304"/>
              <a:gd name="connsiteY321" fmla="*/ 3785382 h 4516366"/>
              <a:gd name="connsiteX322" fmla="*/ 3645350 w 9353304"/>
              <a:gd name="connsiteY322" fmla="*/ 3784016 h 4516366"/>
              <a:gd name="connsiteX323" fmla="*/ 3601550 w 9353304"/>
              <a:gd name="connsiteY323" fmla="*/ 3775174 h 4516366"/>
              <a:gd name="connsiteX324" fmla="*/ 3522746 w 9353304"/>
              <a:gd name="connsiteY324" fmla="*/ 3656286 h 4516366"/>
              <a:gd name="connsiteX325" fmla="*/ 3522746 w 9353304"/>
              <a:gd name="connsiteY325" fmla="*/ 3605956 h 4516366"/>
              <a:gd name="connsiteX326" fmla="*/ 3517232 w 9353304"/>
              <a:gd name="connsiteY326" fmla="*/ 3578644 h 4516366"/>
              <a:gd name="connsiteX327" fmla="*/ 3398344 w 9353304"/>
              <a:gd name="connsiteY327" fmla="*/ 3499840 h 4516366"/>
              <a:gd name="connsiteX328" fmla="*/ 3279457 w 9353304"/>
              <a:gd name="connsiteY328" fmla="*/ 3578644 h 4516366"/>
              <a:gd name="connsiteX329" fmla="*/ 3278304 w 9353304"/>
              <a:gd name="connsiteY329" fmla="*/ 3584356 h 4516366"/>
              <a:gd name="connsiteX330" fmla="*/ 3278304 w 9353304"/>
              <a:gd name="connsiteY330" fmla="*/ 3805792 h 4516366"/>
              <a:gd name="connsiteX331" fmla="*/ 3149277 w 9353304"/>
              <a:gd name="connsiteY331" fmla="*/ 3934819 h 4516366"/>
              <a:gd name="connsiteX332" fmla="*/ 3149278 w 9353304"/>
              <a:gd name="connsiteY332" fmla="*/ 3934818 h 4516366"/>
              <a:gd name="connsiteX333" fmla="*/ 3020250 w 9353304"/>
              <a:gd name="connsiteY333" fmla="*/ 3805791 h 4516366"/>
              <a:gd name="connsiteX334" fmla="*/ 3020250 w 9353304"/>
              <a:gd name="connsiteY334" fmla="*/ 3166418 h 4516366"/>
              <a:gd name="connsiteX335" fmla="*/ 3015030 w 9353304"/>
              <a:gd name="connsiteY335" fmla="*/ 3140557 h 4516366"/>
              <a:gd name="connsiteX336" fmla="*/ 2896141 w 9353304"/>
              <a:gd name="connsiteY336" fmla="*/ 3061753 h 4516366"/>
              <a:gd name="connsiteX337" fmla="*/ 2777254 w 9353304"/>
              <a:gd name="connsiteY337" fmla="*/ 3140557 h 4516366"/>
              <a:gd name="connsiteX338" fmla="*/ 2776781 w 9353304"/>
              <a:gd name="connsiteY338" fmla="*/ 3142902 h 4516366"/>
              <a:gd name="connsiteX339" fmla="*/ 2776780 w 9353304"/>
              <a:gd name="connsiteY339" fmla="*/ 3287845 h 4516366"/>
              <a:gd name="connsiteX340" fmla="*/ 2697978 w 9353304"/>
              <a:gd name="connsiteY340" fmla="*/ 3406733 h 4516366"/>
              <a:gd name="connsiteX341" fmla="*/ 2649908 w 9353304"/>
              <a:gd name="connsiteY341" fmla="*/ 3416437 h 4516366"/>
              <a:gd name="connsiteX342" fmla="*/ 2649908 w 9353304"/>
              <a:gd name="connsiteY342" fmla="*/ 3417175 h 4516366"/>
              <a:gd name="connsiteX343" fmla="*/ 2626428 w 9353304"/>
              <a:gd name="connsiteY343" fmla="*/ 3419542 h 4516366"/>
              <a:gd name="connsiteX344" fmla="*/ 2549364 w 9353304"/>
              <a:gd name="connsiteY344" fmla="*/ 3465986 h 4516366"/>
              <a:gd name="connsiteX345" fmla="*/ 2527576 w 9353304"/>
              <a:gd name="connsiteY345" fmla="*/ 3503963 h 4516366"/>
              <a:gd name="connsiteX346" fmla="*/ 2527576 w 9353304"/>
              <a:gd name="connsiteY346" fmla="*/ 3629530 h 4516366"/>
              <a:gd name="connsiteX347" fmla="*/ 2448773 w 9353304"/>
              <a:gd name="connsiteY347" fmla="*/ 3748418 h 4516366"/>
              <a:gd name="connsiteX348" fmla="*/ 2400704 w 9353304"/>
              <a:gd name="connsiteY348" fmla="*/ 3758122 h 4516366"/>
              <a:gd name="connsiteX349" fmla="*/ 2400704 w 9353304"/>
              <a:gd name="connsiteY349" fmla="*/ 3758860 h 4516366"/>
              <a:gd name="connsiteX350" fmla="*/ 2377224 w 9353304"/>
              <a:gd name="connsiteY350" fmla="*/ 3761227 h 4516366"/>
              <a:gd name="connsiteX351" fmla="*/ 2277495 w 9353304"/>
              <a:gd name="connsiteY351" fmla="*/ 3847176 h 4516366"/>
              <a:gd name="connsiteX352" fmla="*/ 2273451 w 9353304"/>
              <a:gd name="connsiteY352" fmla="*/ 3870091 h 4516366"/>
              <a:gd name="connsiteX353" fmla="*/ 2273451 w 9353304"/>
              <a:gd name="connsiteY353" fmla="*/ 4042017 h 4516366"/>
              <a:gd name="connsiteX354" fmla="*/ 2144424 w 9353304"/>
              <a:gd name="connsiteY354" fmla="*/ 4171044 h 4516366"/>
              <a:gd name="connsiteX355" fmla="*/ 2144425 w 9353304"/>
              <a:gd name="connsiteY355" fmla="*/ 4171043 h 4516366"/>
              <a:gd name="connsiteX356" fmla="*/ 2015397 w 9353304"/>
              <a:gd name="connsiteY356" fmla="*/ 4042016 h 4516366"/>
              <a:gd name="connsiteX357" fmla="*/ 2015397 w 9353304"/>
              <a:gd name="connsiteY357" fmla="*/ 3574847 h 4516366"/>
              <a:gd name="connsiteX358" fmla="*/ 2007197 w 9353304"/>
              <a:gd name="connsiteY358" fmla="*/ 3528376 h 4516366"/>
              <a:gd name="connsiteX359" fmla="*/ 1907468 w 9353304"/>
              <a:gd name="connsiteY359" fmla="*/ 3442427 h 4516366"/>
              <a:gd name="connsiteX360" fmla="*/ 1883988 w 9353304"/>
              <a:gd name="connsiteY360" fmla="*/ 3440060 h 4516366"/>
              <a:gd name="connsiteX361" fmla="*/ 1883988 w 9353304"/>
              <a:gd name="connsiteY361" fmla="*/ 3438694 h 4516366"/>
              <a:gd name="connsiteX362" fmla="*/ 1840188 w 9353304"/>
              <a:gd name="connsiteY362" fmla="*/ 3429852 h 4516366"/>
              <a:gd name="connsiteX363" fmla="*/ 1761384 w 9353304"/>
              <a:gd name="connsiteY363" fmla="*/ 3310964 h 4516366"/>
              <a:gd name="connsiteX364" fmla="*/ 1761384 w 9353304"/>
              <a:gd name="connsiteY364" fmla="*/ 3170753 h 4516366"/>
              <a:gd name="connsiteX365" fmla="*/ 1755288 w 9353304"/>
              <a:gd name="connsiteY365" fmla="*/ 3140557 h 4516366"/>
              <a:gd name="connsiteX366" fmla="*/ 1636399 w 9353304"/>
              <a:gd name="connsiteY366" fmla="*/ 3061753 h 4516366"/>
              <a:gd name="connsiteX367" fmla="*/ 1517511 w 9353304"/>
              <a:gd name="connsiteY367" fmla="*/ 3140557 h 4516366"/>
              <a:gd name="connsiteX368" fmla="*/ 1515570 w 9353304"/>
              <a:gd name="connsiteY368" fmla="*/ 3150177 h 4516366"/>
              <a:gd name="connsiteX369" fmla="*/ 1515570 w 9353304"/>
              <a:gd name="connsiteY369" fmla="*/ 3414557 h 4516366"/>
              <a:gd name="connsiteX370" fmla="*/ 1386542 w 9353304"/>
              <a:gd name="connsiteY370" fmla="*/ 3543584 h 4516366"/>
              <a:gd name="connsiteX371" fmla="*/ 1386543 w 9353304"/>
              <a:gd name="connsiteY371" fmla="*/ 3543583 h 4516366"/>
              <a:gd name="connsiteX372" fmla="*/ 1257516 w 9353304"/>
              <a:gd name="connsiteY372" fmla="*/ 3414556 h 4516366"/>
              <a:gd name="connsiteX373" fmla="*/ 1257516 w 9353304"/>
              <a:gd name="connsiteY373" fmla="*/ 2947387 h 4516366"/>
              <a:gd name="connsiteX374" fmla="*/ 1249314 w 9353304"/>
              <a:gd name="connsiteY374" fmla="*/ 2900916 h 4516366"/>
              <a:gd name="connsiteX375" fmla="*/ 1149585 w 9353304"/>
              <a:gd name="connsiteY375" fmla="*/ 2814967 h 4516366"/>
              <a:gd name="connsiteX376" fmla="*/ 1126105 w 9353304"/>
              <a:gd name="connsiteY376" fmla="*/ 2812600 h 4516366"/>
              <a:gd name="connsiteX377" fmla="*/ 1126105 w 9353304"/>
              <a:gd name="connsiteY377" fmla="*/ 2811234 h 4516366"/>
              <a:gd name="connsiteX378" fmla="*/ 1082305 w 9353304"/>
              <a:gd name="connsiteY378" fmla="*/ 2802392 h 4516366"/>
              <a:gd name="connsiteX379" fmla="*/ 1003501 w 9353304"/>
              <a:gd name="connsiteY379" fmla="*/ 2683504 h 4516366"/>
              <a:gd name="connsiteX380" fmla="*/ 1003501 w 9353304"/>
              <a:gd name="connsiteY380" fmla="*/ 2562084 h 4516366"/>
              <a:gd name="connsiteX381" fmla="*/ 1003270 w 9353304"/>
              <a:gd name="connsiteY381" fmla="*/ 2560940 h 4516366"/>
              <a:gd name="connsiteX382" fmla="*/ 884382 w 9353304"/>
              <a:gd name="connsiteY382" fmla="*/ 2482136 h 4516366"/>
              <a:gd name="connsiteX383" fmla="*/ 765495 w 9353304"/>
              <a:gd name="connsiteY383" fmla="*/ 2560940 h 4516366"/>
              <a:gd name="connsiteX384" fmla="*/ 762039 w 9353304"/>
              <a:gd name="connsiteY384" fmla="*/ 2578060 h 4516366"/>
              <a:gd name="connsiteX385" fmla="*/ 762039 w 9353304"/>
              <a:gd name="connsiteY385" fmla="*/ 2789322 h 4516366"/>
              <a:gd name="connsiteX386" fmla="*/ 683236 w 9353304"/>
              <a:gd name="connsiteY386" fmla="*/ 2908210 h 4516366"/>
              <a:gd name="connsiteX387" fmla="*/ 635166 w 9353304"/>
              <a:gd name="connsiteY387" fmla="*/ 2917914 h 4516366"/>
              <a:gd name="connsiteX388" fmla="*/ 635166 w 9353304"/>
              <a:gd name="connsiteY388" fmla="*/ 2918652 h 4516366"/>
              <a:gd name="connsiteX389" fmla="*/ 611686 w 9353304"/>
              <a:gd name="connsiteY389" fmla="*/ 2921019 h 4516366"/>
              <a:gd name="connsiteX390" fmla="*/ 534621 w 9353304"/>
              <a:gd name="connsiteY390" fmla="*/ 2967463 h 4516366"/>
              <a:gd name="connsiteX391" fmla="*/ 512067 w 9353304"/>
              <a:gd name="connsiteY391" fmla="*/ 3006776 h 4516366"/>
              <a:gd name="connsiteX392" fmla="*/ 512067 w 9353304"/>
              <a:gd name="connsiteY392" fmla="*/ 3706389 h 4516366"/>
              <a:gd name="connsiteX393" fmla="*/ 383040 w 9353304"/>
              <a:gd name="connsiteY393" fmla="*/ 3835416 h 4516366"/>
              <a:gd name="connsiteX394" fmla="*/ 383041 w 9353304"/>
              <a:gd name="connsiteY394" fmla="*/ 3835415 h 4516366"/>
              <a:gd name="connsiteX395" fmla="*/ 254014 w 9353304"/>
              <a:gd name="connsiteY395" fmla="*/ 3706388 h 4516366"/>
              <a:gd name="connsiteX396" fmla="*/ 254014 w 9353304"/>
              <a:gd name="connsiteY396" fmla="*/ 3239219 h 4516366"/>
              <a:gd name="connsiteX397" fmla="*/ 245813 w 9353304"/>
              <a:gd name="connsiteY397" fmla="*/ 3192748 h 4516366"/>
              <a:gd name="connsiteX398" fmla="*/ 146084 w 9353304"/>
              <a:gd name="connsiteY398" fmla="*/ 3106799 h 4516366"/>
              <a:gd name="connsiteX399" fmla="*/ 122604 w 9353304"/>
              <a:gd name="connsiteY399" fmla="*/ 3104432 h 4516366"/>
              <a:gd name="connsiteX400" fmla="*/ 122604 w 9353304"/>
              <a:gd name="connsiteY400" fmla="*/ 3103066 h 4516366"/>
              <a:gd name="connsiteX401" fmla="*/ 78804 w 9353304"/>
              <a:gd name="connsiteY401" fmla="*/ 3094224 h 4516366"/>
              <a:gd name="connsiteX402" fmla="*/ 0 w 9353304"/>
              <a:gd name="connsiteY402" fmla="*/ 2975336 h 4516366"/>
              <a:gd name="connsiteX403" fmla="*/ 0 w 9353304"/>
              <a:gd name="connsiteY403" fmla="*/ 493200 h 4516366"/>
              <a:gd name="connsiteX404" fmla="*/ 78804 w 9353304"/>
              <a:gd name="connsiteY404" fmla="*/ 612088 h 4516366"/>
              <a:gd name="connsiteX405" fmla="*/ 122604 w 9353304"/>
              <a:gd name="connsiteY405" fmla="*/ 620930 h 4516366"/>
              <a:gd name="connsiteX406" fmla="*/ 122604 w 9353304"/>
              <a:gd name="connsiteY406" fmla="*/ 622296 h 4516366"/>
              <a:gd name="connsiteX407" fmla="*/ 146084 w 9353304"/>
              <a:gd name="connsiteY407" fmla="*/ 624663 h 4516366"/>
              <a:gd name="connsiteX408" fmla="*/ 245813 w 9353304"/>
              <a:gd name="connsiteY408" fmla="*/ 710612 h 4516366"/>
              <a:gd name="connsiteX409" fmla="*/ 254014 w 9353304"/>
              <a:gd name="connsiteY409" fmla="*/ 757083 h 4516366"/>
              <a:gd name="connsiteX410" fmla="*/ 254014 w 9353304"/>
              <a:gd name="connsiteY410" fmla="*/ 1224252 h 4516366"/>
              <a:gd name="connsiteX411" fmla="*/ 383041 w 9353304"/>
              <a:gd name="connsiteY411" fmla="*/ 1353279 h 4516366"/>
              <a:gd name="connsiteX412" fmla="*/ 383040 w 9353304"/>
              <a:gd name="connsiteY412" fmla="*/ 1353280 h 4516366"/>
              <a:gd name="connsiteX413" fmla="*/ 512067 w 9353304"/>
              <a:gd name="connsiteY413" fmla="*/ 1224253 h 4516366"/>
              <a:gd name="connsiteX414" fmla="*/ 512067 w 9353304"/>
              <a:gd name="connsiteY414" fmla="*/ 524640 h 4516366"/>
              <a:gd name="connsiteX415" fmla="*/ 534621 w 9353304"/>
              <a:gd name="connsiteY415" fmla="*/ 485327 h 4516366"/>
              <a:gd name="connsiteX416" fmla="*/ 611686 w 9353304"/>
              <a:gd name="connsiteY416" fmla="*/ 438883 h 4516366"/>
              <a:gd name="connsiteX417" fmla="*/ 635166 w 9353304"/>
              <a:gd name="connsiteY417" fmla="*/ 436516 h 4516366"/>
              <a:gd name="connsiteX418" fmla="*/ 635166 w 9353304"/>
              <a:gd name="connsiteY418" fmla="*/ 435778 h 4516366"/>
              <a:gd name="connsiteX419" fmla="*/ 683236 w 9353304"/>
              <a:gd name="connsiteY419" fmla="*/ 426074 h 4516366"/>
              <a:gd name="connsiteX420" fmla="*/ 762039 w 9353304"/>
              <a:gd name="connsiteY420" fmla="*/ 307186 h 4516366"/>
              <a:gd name="connsiteX421" fmla="*/ 762039 w 9353304"/>
              <a:gd name="connsiteY421" fmla="*/ 95924 h 4516366"/>
              <a:gd name="connsiteX422" fmla="*/ 765495 w 9353304"/>
              <a:gd name="connsiteY422" fmla="*/ 78804 h 4516366"/>
              <a:gd name="connsiteX423" fmla="*/ 884382 w 9353304"/>
              <a:gd name="connsiteY423" fmla="*/ 0 h 4516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Lst>
            <a:rect l="l" t="t" r="r" b="b"/>
            <a:pathLst>
              <a:path w="9353304" h="4516366">
                <a:moveTo>
                  <a:pt x="3667965" y="3780368"/>
                </a:moveTo>
                <a:lnTo>
                  <a:pt x="3665122" y="3781236"/>
                </a:lnTo>
                <a:lnTo>
                  <a:pt x="3665516" y="3781202"/>
                </a:lnTo>
                <a:close/>
                <a:moveTo>
                  <a:pt x="1906603" y="3435046"/>
                </a:moveTo>
                <a:lnTo>
                  <a:pt x="1903760" y="3435914"/>
                </a:lnTo>
                <a:lnTo>
                  <a:pt x="1904154" y="3435880"/>
                </a:lnTo>
                <a:close/>
                <a:moveTo>
                  <a:pt x="5145170" y="3313683"/>
                </a:moveTo>
                <a:lnTo>
                  <a:pt x="5147619" y="3314517"/>
                </a:lnTo>
                <a:lnTo>
                  <a:pt x="5148013" y="3314551"/>
                </a:lnTo>
                <a:close/>
                <a:moveTo>
                  <a:pt x="145219" y="3099418"/>
                </a:moveTo>
                <a:lnTo>
                  <a:pt x="142376" y="3100286"/>
                </a:lnTo>
                <a:lnTo>
                  <a:pt x="142770" y="3100252"/>
                </a:lnTo>
                <a:close/>
                <a:moveTo>
                  <a:pt x="1148720" y="2807586"/>
                </a:moveTo>
                <a:lnTo>
                  <a:pt x="1145878" y="2808454"/>
                </a:lnTo>
                <a:lnTo>
                  <a:pt x="1146272" y="2808420"/>
                </a:lnTo>
                <a:close/>
                <a:moveTo>
                  <a:pt x="7320034" y="1299734"/>
                </a:moveTo>
                <a:lnTo>
                  <a:pt x="7320035" y="1299738"/>
                </a:lnTo>
                <a:cubicBezTo>
                  <a:pt x="7320035" y="2178603"/>
                  <a:pt x="7320034" y="3057467"/>
                  <a:pt x="7320034" y="3936332"/>
                </a:cubicBezTo>
                <a:cubicBezTo>
                  <a:pt x="7320034" y="4007592"/>
                  <a:pt x="7262267" y="4065359"/>
                  <a:pt x="7191007" y="4065359"/>
                </a:cubicBezTo>
                <a:lnTo>
                  <a:pt x="7191008" y="4065358"/>
                </a:lnTo>
                <a:cubicBezTo>
                  <a:pt x="7119748" y="4065358"/>
                  <a:pt x="7061981" y="4007591"/>
                  <a:pt x="7061981" y="3936331"/>
                </a:cubicBezTo>
                <a:lnTo>
                  <a:pt x="7061981" y="1454195"/>
                </a:lnTo>
                <a:cubicBezTo>
                  <a:pt x="7061981" y="1525455"/>
                  <a:pt x="7119748" y="1583222"/>
                  <a:pt x="7191008" y="1583222"/>
                </a:cubicBezTo>
                <a:lnTo>
                  <a:pt x="7191007" y="1583223"/>
                </a:lnTo>
                <a:cubicBezTo>
                  <a:pt x="7262267" y="1583223"/>
                  <a:pt x="7320034" y="1525456"/>
                  <a:pt x="7320034" y="1454196"/>
                </a:cubicBezTo>
                <a:close/>
                <a:moveTo>
                  <a:pt x="3667965" y="1298232"/>
                </a:moveTo>
                <a:lnTo>
                  <a:pt x="3665516" y="1299066"/>
                </a:lnTo>
                <a:lnTo>
                  <a:pt x="3665122" y="1299100"/>
                </a:lnTo>
                <a:close/>
                <a:moveTo>
                  <a:pt x="7061980" y="1280382"/>
                </a:moveTo>
                <a:lnTo>
                  <a:pt x="7061981" y="1280386"/>
                </a:lnTo>
                <a:lnTo>
                  <a:pt x="7061980" y="3952854"/>
                </a:lnTo>
                <a:lnTo>
                  <a:pt x="7051842" y="3902635"/>
                </a:lnTo>
                <a:cubicBezTo>
                  <a:pt x="7032254" y="3856325"/>
                  <a:pt x="6986399" y="3823831"/>
                  <a:pt x="6932954" y="3823831"/>
                </a:cubicBezTo>
                <a:cubicBezTo>
                  <a:pt x="6879509" y="3823831"/>
                  <a:pt x="6833654" y="3856325"/>
                  <a:pt x="6814067" y="3902635"/>
                </a:cubicBezTo>
                <a:lnTo>
                  <a:pt x="6804303" y="3950996"/>
                </a:lnTo>
                <a:lnTo>
                  <a:pt x="6804303" y="4036335"/>
                </a:lnTo>
                <a:cubicBezTo>
                  <a:pt x="6804303" y="4107595"/>
                  <a:pt x="6746536" y="4165362"/>
                  <a:pt x="6675276" y="4165362"/>
                </a:cubicBezTo>
                <a:lnTo>
                  <a:pt x="6675277" y="4165361"/>
                </a:lnTo>
                <a:cubicBezTo>
                  <a:pt x="6604017" y="4165361"/>
                  <a:pt x="6546250" y="4107594"/>
                  <a:pt x="6546250" y="4036334"/>
                </a:cubicBezTo>
                <a:lnTo>
                  <a:pt x="6546250" y="1554198"/>
                </a:lnTo>
                <a:cubicBezTo>
                  <a:pt x="6546250" y="1625458"/>
                  <a:pt x="6604017" y="1683225"/>
                  <a:pt x="6675277" y="1683225"/>
                </a:cubicBezTo>
                <a:lnTo>
                  <a:pt x="6675276" y="1683226"/>
                </a:lnTo>
                <a:cubicBezTo>
                  <a:pt x="6746536" y="1683226"/>
                  <a:pt x="6804303" y="1625459"/>
                  <a:pt x="6804303" y="1554199"/>
                </a:cubicBezTo>
                <a:lnTo>
                  <a:pt x="6804303" y="1468860"/>
                </a:lnTo>
                <a:lnTo>
                  <a:pt x="6814067" y="1420499"/>
                </a:lnTo>
                <a:cubicBezTo>
                  <a:pt x="6833654" y="1374189"/>
                  <a:pt x="6879509" y="1341695"/>
                  <a:pt x="6932954" y="1341695"/>
                </a:cubicBezTo>
                <a:cubicBezTo>
                  <a:pt x="6986399" y="1341695"/>
                  <a:pt x="7032254" y="1374189"/>
                  <a:pt x="7051842" y="1420499"/>
                </a:cubicBezTo>
                <a:lnTo>
                  <a:pt x="7061980" y="1470718"/>
                </a:lnTo>
                <a:close/>
                <a:moveTo>
                  <a:pt x="1906603" y="952910"/>
                </a:moveTo>
                <a:lnTo>
                  <a:pt x="1904154" y="953744"/>
                </a:lnTo>
                <a:lnTo>
                  <a:pt x="1903760" y="953778"/>
                </a:lnTo>
                <a:close/>
                <a:moveTo>
                  <a:pt x="8600713" y="896365"/>
                </a:moveTo>
                <a:lnTo>
                  <a:pt x="8600714" y="896369"/>
                </a:lnTo>
                <a:lnTo>
                  <a:pt x="8600713" y="3568837"/>
                </a:lnTo>
                <a:lnTo>
                  <a:pt x="8590575" y="3518618"/>
                </a:lnTo>
                <a:cubicBezTo>
                  <a:pt x="8570987" y="3472308"/>
                  <a:pt x="8525132" y="3439814"/>
                  <a:pt x="8471687" y="3439814"/>
                </a:cubicBezTo>
                <a:cubicBezTo>
                  <a:pt x="8418242" y="3439814"/>
                  <a:pt x="8372387" y="3472308"/>
                  <a:pt x="8352800" y="3518618"/>
                </a:cubicBezTo>
                <a:lnTo>
                  <a:pt x="8343036" y="3566978"/>
                </a:lnTo>
                <a:lnTo>
                  <a:pt x="8343036" y="4153380"/>
                </a:lnTo>
                <a:cubicBezTo>
                  <a:pt x="8343036" y="4224640"/>
                  <a:pt x="8285269" y="4282407"/>
                  <a:pt x="8214009" y="4282407"/>
                </a:cubicBezTo>
                <a:lnTo>
                  <a:pt x="8214010" y="4282406"/>
                </a:lnTo>
                <a:cubicBezTo>
                  <a:pt x="8142750" y="4282406"/>
                  <a:pt x="8084983" y="4224639"/>
                  <a:pt x="8084983" y="4153379"/>
                </a:cubicBezTo>
                <a:lnTo>
                  <a:pt x="8084983" y="1671243"/>
                </a:lnTo>
                <a:cubicBezTo>
                  <a:pt x="8084983" y="1742503"/>
                  <a:pt x="8142750" y="1800270"/>
                  <a:pt x="8214010" y="1800270"/>
                </a:cubicBezTo>
                <a:lnTo>
                  <a:pt x="8214009" y="1800271"/>
                </a:lnTo>
                <a:cubicBezTo>
                  <a:pt x="8285269" y="1800271"/>
                  <a:pt x="8343036" y="1742504"/>
                  <a:pt x="8343036" y="1671244"/>
                </a:cubicBezTo>
                <a:lnTo>
                  <a:pt x="8343036" y="1084842"/>
                </a:lnTo>
                <a:lnTo>
                  <a:pt x="8352800" y="1036482"/>
                </a:lnTo>
                <a:cubicBezTo>
                  <a:pt x="8372387" y="990172"/>
                  <a:pt x="8418242" y="957678"/>
                  <a:pt x="8471687" y="957678"/>
                </a:cubicBezTo>
                <a:cubicBezTo>
                  <a:pt x="8525132" y="957678"/>
                  <a:pt x="8570987" y="990172"/>
                  <a:pt x="8590575" y="1036482"/>
                </a:cubicBezTo>
                <a:lnTo>
                  <a:pt x="8600713" y="1086701"/>
                </a:lnTo>
                <a:close/>
                <a:moveTo>
                  <a:pt x="5145170" y="831547"/>
                </a:moveTo>
                <a:lnTo>
                  <a:pt x="5148013" y="832415"/>
                </a:lnTo>
                <a:lnTo>
                  <a:pt x="5147619" y="832381"/>
                </a:lnTo>
                <a:close/>
                <a:moveTo>
                  <a:pt x="145219" y="617282"/>
                </a:moveTo>
                <a:lnTo>
                  <a:pt x="142770" y="618116"/>
                </a:lnTo>
                <a:lnTo>
                  <a:pt x="142376" y="618150"/>
                </a:lnTo>
                <a:close/>
                <a:moveTo>
                  <a:pt x="8979456" y="554677"/>
                </a:moveTo>
                <a:cubicBezTo>
                  <a:pt x="9019540" y="554677"/>
                  <a:pt x="9055354" y="572955"/>
                  <a:pt x="9079020" y="601631"/>
                </a:cubicBezTo>
                <a:lnTo>
                  <a:pt x="9095250" y="628382"/>
                </a:lnTo>
                <a:lnTo>
                  <a:pt x="9095250" y="1251118"/>
                </a:lnTo>
                <a:cubicBezTo>
                  <a:pt x="9095250" y="1322378"/>
                  <a:pt x="9153017" y="1380145"/>
                  <a:pt x="9224277" y="1380145"/>
                </a:cubicBezTo>
                <a:lnTo>
                  <a:pt x="9224276" y="1380146"/>
                </a:lnTo>
                <a:cubicBezTo>
                  <a:pt x="9295536" y="1380146"/>
                  <a:pt x="9353303" y="1322379"/>
                  <a:pt x="9353303" y="1251119"/>
                </a:cubicBezTo>
                <a:lnTo>
                  <a:pt x="9353303" y="859000"/>
                </a:lnTo>
                <a:lnTo>
                  <a:pt x="9353304" y="859004"/>
                </a:lnTo>
                <a:cubicBezTo>
                  <a:pt x="9353304" y="1817086"/>
                  <a:pt x="9353303" y="2775171"/>
                  <a:pt x="9353303" y="3733255"/>
                </a:cubicBezTo>
                <a:cubicBezTo>
                  <a:pt x="9353303" y="3804515"/>
                  <a:pt x="9295536" y="3862282"/>
                  <a:pt x="9224276" y="3862282"/>
                </a:cubicBezTo>
                <a:lnTo>
                  <a:pt x="9224277" y="3862281"/>
                </a:lnTo>
                <a:cubicBezTo>
                  <a:pt x="9153017" y="3862281"/>
                  <a:pt x="9095250" y="3804514"/>
                  <a:pt x="9095250" y="3733254"/>
                </a:cubicBezTo>
                <a:lnTo>
                  <a:pt x="9095250" y="3110518"/>
                </a:lnTo>
                <a:lnTo>
                  <a:pt x="9079020" y="3083767"/>
                </a:lnTo>
                <a:cubicBezTo>
                  <a:pt x="9055354" y="3055091"/>
                  <a:pt x="9019540" y="3036813"/>
                  <a:pt x="8979456" y="3036813"/>
                </a:cubicBezTo>
                <a:cubicBezTo>
                  <a:pt x="8926011" y="3036813"/>
                  <a:pt x="8880156" y="3069307"/>
                  <a:pt x="8860569" y="3115617"/>
                </a:cubicBezTo>
                <a:lnTo>
                  <a:pt x="8858767" y="3124540"/>
                </a:lnTo>
                <a:lnTo>
                  <a:pt x="8858767" y="3552315"/>
                </a:lnTo>
                <a:cubicBezTo>
                  <a:pt x="8858767" y="3623575"/>
                  <a:pt x="8801000" y="3681342"/>
                  <a:pt x="8729740" y="3681342"/>
                </a:cubicBezTo>
                <a:lnTo>
                  <a:pt x="8729741" y="3681341"/>
                </a:lnTo>
                <a:cubicBezTo>
                  <a:pt x="8658481" y="3681341"/>
                  <a:pt x="8600714" y="3623574"/>
                  <a:pt x="8600714" y="3552314"/>
                </a:cubicBezTo>
                <a:lnTo>
                  <a:pt x="8600714" y="1070178"/>
                </a:lnTo>
                <a:cubicBezTo>
                  <a:pt x="8600714" y="1141438"/>
                  <a:pt x="8658481" y="1199205"/>
                  <a:pt x="8729741" y="1199205"/>
                </a:cubicBezTo>
                <a:lnTo>
                  <a:pt x="8729740" y="1199206"/>
                </a:lnTo>
                <a:cubicBezTo>
                  <a:pt x="8801000" y="1199206"/>
                  <a:pt x="8858767" y="1141439"/>
                  <a:pt x="8858767" y="1070179"/>
                </a:cubicBezTo>
                <a:lnTo>
                  <a:pt x="8858767" y="642404"/>
                </a:lnTo>
                <a:lnTo>
                  <a:pt x="8860569" y="633481"/>
                </a:lnTo>
                <a:cubicBezTo>
                  <a:pt x="8880156" y="587171"/>
                  <a:pt x="8926011" y="554677"/>
                  <a:pt x="8979456" y="554677"/>
                </a:cubicBezTo>
                <a:close/>
                <a:moveTo>
                  <a:pt x="7449062" y="554677"/>
                </a:moveTo>
                <a:cubicBezTo>
                  <a:pt x="7502507" y="554677"/>
                  <a:pt x="7548362" y="587171"/>
                  <a:pt x="7567950" y="633481"/>
                </a:cubicBezTo>
                <a:lnTo>
                  <a:pt x="7575418" y="670474"/>
                </a:lnTo>
                <a:lnTo>
                  <a:pt x="7575418" y="1050826"/>
                </a:lnTo>
                <a:cubicBezTo>
                  <a:pt x="7575418" y="1122086"/>
                  <a:pt x="7633185" y="1179853"/>
                  <a:pt x="7704445" y="1179853"/>
                </a:cubicBezTo>
                <a:lnTo>
                  <a:pt x="7704444" y="1179854"/>
                </a:lnTo>
                <a:cubicBezTo>
                  <a:pt x="7775704" y="1179854"/>
                  <a:pt x="7833471" y="1122087"/>
                  <a:pt x="7833471" y="1050827"/>
                </a:cubicBezTo>
                <a:lnTo>
                  <a:pt x="7833471" y="741881"/>
                </a:lnTo>
                <a:lnTo>
                  <a:pt x="7837069" y="724062"/>
                </a:lnTo>
                <a:cubicBezTo>
                  <a:pt x="7856656" y="677752"/>
                  <a:pt x="7902511" y="645258"/>
                  <a:pt x="7955956" y="645258"/>
                </a:cubicBezTo>
                <a:cubicBezTo>
                  <a:pt x="8009401" y="645258"/>
                  <a:pt x="8055256" y="677752"/>
                  <a:pt x="8074844" y="724062"/>
                </a:cubicBezTo>
                <a:lnTo>
                  <a:pt x="8084982" y="774281"/>
                </a:lnTo>
                <a:lnTo>
                  <a:pt x="8084982" y="583945"/>
                </a:lnTo>
                <a:lnTo>
                  <a:pt x="8084983" y="583949"/>
                </a:lnTo>
                <a:lnTo>
                  <a:pt x="8084982" y="3256417"/>
                </a:lnTo>
                <a:lnTo>
                  <a:pt x="8074844" y="3206198"/>
                </a:lnTo>
                <a:cubicBezTo>
                  <a:pt x="8055256" y="3159888"/>
                  <a:pt x="8009401" y="3127394"/>
                  <a:pt x="7955956" y="3127394"/>
                </a:cubicBezTo>
                <a:cubicBezTo>
                  <a:pt x="7902511" y="3127394"/>
                  <a:pt x="7856656" y="3159888"/>
                  <a:pt x="7837069" y="3206198"/>
                </a:cubicBezTo>
                <a:lnTo>
                  <a:pt x="7833471" y="3224017"/>
                </a:lnTo>
                <a:lnTo>
                  <a:pt x="7833471" y="3532963"/>
                </a:lnTo>
                <a:cubicBezTo>
                  <a:pt x="7833471" y="3604223"/>
                  <a:pt x="7775704" y="3661990"/>
                  <a:pt x="7704444" y="3661990"/>
                </a:cubicBezTo>
                <a:lnTo>
                  <a:pt x="7704445" y="3661989"/>
                </a:lnTo>
                <a:cubicBezTo>
                  <a:pt x="7633185" y="3661989"/>
                  <a:pt x="7575418" y="3604222"/>
                  <a:pt x="7575418" y="3532962"/>
                </a:cubicBezTo>
                <a:lnTo>
                  <a:pt x="7575418" y="3152610"/>
                </a:lnTo>
                <a:lnTo>
                  <a:pt x="7567950" y="3115617"/>
                </a:lnTo>
                <a:cubicBezTo>
                  <a:pt x="7548362" y="3069307"/>
                  <a:pt x="7502507" y="3036813"/>
                  <a:pt x="7449062" y="3036813"/>
                </a:cubicBezTo>
                <a:cubicBezTo>
                  <a:pt x="7377802" y="3036813"/>
                  <a:pt x="7320035" y="3094580"/>
                  <a:pt x="7320035" y="3165840"/>
                </a:cubicBezTo>
                <a:lnTo>
                  <a:pt x="7320035" y="1299738"/>
                </a:lnTo>
                <a:lnTo>
                  <a:pt x="7320035" y="683704"/>
                </a:lnTo>
                <a:cubicBezTo>
                  <a:pt x="7320035" y="612444"/>
                  <a:pt x="7377802" y="554677"/>
                  <a:pt x="7449062" y="554677"/>
                </a:cubicBezTo>
                <a:close/>
                <a:moveTo>
                  <a:pt x="1148720" y="325450"/>
                </a:moveTo>
                <a:lnTo>
                  <a:pt x="1146272" y="326284"/>
                </a:lnTo>
                <a:lnTo>
                  <a:pt x="1145878" y="326318"/>
                </a:lnTo>
                <a:close/>
                <a:moveTo>
                  <a:pt x="884382" y="0"/>
                </a:moveTo>
                <a:cubicBezTo>
                  <a:pt x="937827" y="0"/>
                  <a:pt x="983682" y="32494"/>
                  <a:pt x="1003270" y="78804"/>
                </a:cubicBezTo>
                <a:lnTo>
                  <a:pt x="1003501" y="79948"/>
                </a:lnTo>
                <a:lnTo>
                  <a:pt x="1003501" y="201368"/>
                </a:lnTo>
                <a:cubicBezTo>
                  <a:pt x="1003501" y="254813"/>
                  <a:pt x="1035995" y="300668"/>
                  <a:pt x="1082305" y="320256"/>
                </a:cubicBezTo>
                <a:lnTo>
                  <a:pt x="1126105" y="329098"/>
                </a:lnTo>
                <a:lnTo>
                  <a:pt x="1126105" y="330464"/>
                </a:lnTo>
                <a:lnTo>
                  <a:pt x="1149585" y="332831"/>
                </a:lnTo>
                <a:cubicBezTo>
                  <a:pt x="1195784" y="342284"/>
                  <a:pt x="1233395" y="375304"/>
                  <a:pt x="1249314" y="418780"/>
                </a:cubicBezTo>
                <a:lnTo>
                  <a:pt x="1257516" y="465251"/>
                </a:lnTo>
                <a:lnTo>
                  <a:pt x="1257516" y="932420"/>
                </a:lnTo>
                <a:cubicBezTo>
                  <a:pt x="1257516" y="1003680"/>
                  <a:pt x="1315283" y="1061447"/>
                  <a:pt x="1386543" y="1061447"/>
                </a:cubicBezTo>
                <a:lnTo>
                  <a:pt x="1386542" y="1061448"/>
                </a:lnTo>
                <a:cubicBezTo>
                  <a:pt x="1457802" y="1061448"/>
                  <a:pt x="1515570" y="1003681"/>
                  <a:pt x="1515570" y="932421"/>
                </a:cubicBezTo>
                <a:lnTo>
                  <a:pt x="1515570" y="668041"/>
                </a:lnTo>
                <a:lnTo>
                  <a:pt x="1517511" y="658421"/>
                </a:lnTo>
                <a:cubicBezTo>
                  <a:pt x="1537099" y="612111"/>
                  <a:pt x="1582954" y="579617"/>
                  <a:pt x="1636399" y="579617"/>
                </a:cubicBezTo>
                <a:cubicBezTo>
                  <a:pt x="1689845" y="579617"/>
                  <a:pt x="1735700" y="612111"/>
                  <a:pt x="1755288" y="658421"/>
                </a:cubicBezTo>
                <a:lnTo>
                  <a:pt x="1761384" y="688617"/>
                </a:lnTo>
                <a:lnTo>
                  <a:pt x="1761384" y="828828"/>
                </a:lnTo>
                <a:cubicBezTo>
                  <a:pt x="1761384" y="882273"/>
                  <a:pt x="1793877" y="928128"/>
                  <a:pt x="1840188" y="947716"/>
                </a:cubicBezTo>
                <a:lnTo>
                  <a:pt x="1883988" y="956558"/>
                </a:lnTo>
                <a:lnTo>
                  <a:pt x="1883988" y="957924"/>
                </a:lnTo>
                <a:lnTo>
                  <a:pt x="1907468" y="960291"/>
                </a:lnTo>
                <a:cubicBezTo>
                  <a:pt x="1953665" y="969744"/>
                  <a:pt x="1991277" y="1002764"/>
                  <a:pt x="2007197" y="1046240"/>
                </a:cubicBezTo>
                <a:lnTo>
                  <a:pt x="2015397" y="1092711"/>
                </a:lnTo>
                <a:lnTo>
                  <a:pt x="2015397" y="1559880"/>
                </a:lnTo>
                <a:cubicBezTo>
                  <a:pt x="2015397" y="1631140"/>
                  <a:pt x="2073164" y="1688907"/>
                  <a:pt x="2144425" y="1688907"/>
                </a:cubicBezTo>
                <a:lnTo>
                  <a:pt x="2144424" y="1688908"/>
                </a:lnTo>
                <a:cubicBezTo>
                  <a:pt x="2215684" y="1688908"/>
                  <a:pt x="2273451" y="1631141"/>
                  <a:pt x="2273451" y="1559881"/>
                </a:cubicBezTo>
                <a:lnTo>
                  <a:pt x="2273451" y="1387955"/>
                </a:lnTo>
                <a:lnTo>
                  <a:pt x="2277495" y="1365040"/>
                </a:lnTo>
                <a:cubicBezTo>
                  <a:pt x="2293413" y="1321564"/>
                  <a:pt x="2331025" y="1288544"/>
                  <a:pt x="2377224" y="1279091"/>
                </a:cubicBezTo>
                <a:lnTo>
                  <a:pt x="2400704" y="1276724"/>
                </a:lnTo>
                <a:lnTo>
                  <a:pt x="2400704" y="1275986"/>
                </a:lnTo>
                <a:lnTo>
                  <a:pt x="2448773" y="1266282"/>
                </a:lnTo>
                <a:cubicBezTo>
                  <a:pt x="2495082" y="1246694"/>
                  <a:pt x="2527576" y="1200839"/>
                  <a:pt x="2527576" y="1147394"/>
                </a:cubicBezTo>
                <a:lnTo>
                  <a:pt x="2527576" y="1021827"/>
                </a:lnTo>
                <a:lnTo>
                  <a:pt x="2549364" y="983850"/>
                </a:lnTo>
                <a:cubicBezTo>
                  <a:pt x="2568647" y="960484"/>
                  <a:pt x="2595630" y="943708"/>
                  <a:pt x="2626428" y="937406"/>
                </a:cubicBezTo>
                <a:lnTo>
                  <a:pt x="2649908" y="935039"/>
                </a:lnTo>
                <a:lnTo>
                  <a:pt x="2649908" y="934301"/>
                </a:lnTo>
                <a:lnTo>
                  <a:pt x="2697978" y="924597"/>
                </a:lnTo>
                <a:cubicBezTo>
                  <a:pt x="2744287" y="905009"/>
                  <a:pt x="2776780" y="859154"/>
                  <a:pt x="2776780" y="805709"/>
                </a:cubicBezTo>
                <a:lnTo>
                  <a:pt x="2776781" y="660766"/>
                </a:lnTo>
                <a:lnTo>
                  <a:pt x="2777254" y="658421"/>
                </a:lnTo>
                <a:cubicBezTo>
                  <a:pt x="2796841" y="612111"/>
                  <a:pt x="2842696" y="579617"/>
                  <a:pt x="2896141" y="579617"/>
                </a:cubicBezTo>
                <a:cubicBezTo>
                  <a:pt x="2949586" y="579617"/>
                  <a:pt x="2995441" y="612111"/>
                  <a:pt x="3015030" y="658421"/>
                </a:cubicBezTo>
                <a:lnTo>
                  <a:pt x="3020250" y="684282"/>
                </a:lnTo>
                <a:lnTo>
                  <a:pt x="3020250" y="1323655"/>
                </a:lnTo>
                <a:cubicBezTo>
                  <a:pt x="3020250" y="1394915"/>
                  <a:pt x="3078017" y="1452682"/>
                  <a:pt x="3149278" y="1452682"/>
                </a:cubicBezTo>
                <a:lnTo>
                  <a:pt x="3149277" y="1452683"/>
                </a:lnTo>
                <a:cubicBezTo>
                  <a:pt x="3220537" y="1452683"/>
                  <a:pt x="3278304" y="1394916"/>
                  <a:pt x="3278304" y="1323656"/>
                </a:cubicBezTo>
                <a:lnTo>
                  <a:pt x="3278304" y="1102220"/>
                </a:lnTo>
                <a:lnTo>
                  <a:pt x="3279457" y="1096508"/>
                </a:lnTo>
                <a:cubicBezTo>
                  <a:pt x="3299043" y="1050198"/>
                  <a:pt x="3344899" y="1017704"/>
                  <a:pt x="3398344" y="1017704"/>
                </a:cubicBezTo>
                <a:cubicBezTo>
                  <a:pt x="3451789" y="1017704"/>
                  <a:pt x="3497644" y="1050198"/>
                  <a:pt x="3517232" y="1096508"/>
                </a:cubicBezTo>
                <a:lnTo>
                  <a:pt x="3522746" y="1123820"/>
                </a:lnTo>
                <a:lnTo>
                  <a:pt x="3522746" y="1174150"/>
                </a:lnTo>
                <a:cubicBezTo>
                  <a:pt x="3522746" y="1227595"/>
                  <a:pt x="3555240" y="1273450"/>
                  <a:pt x="3601550" y="1293038"/>
                </a:cubicBezTo>
                <a:lnTo>
                  <a:pt x="3645350" y="1301880"/>
                </a:lnTo>
                <a:lnTo>
                  <a:pt x="3645350" y="1303246"/>
                </a:lnTo>
                <a:lnTo>
                  <a:pt x="3668830" y="1305613"/>
                </a:lnTo>
                <a:cubicBezTo>
                  <a:pt x="3715028" y="1315066"/>
                  <a:pt x="3752640" y="1348086"/>
                  <a:pt x="3768559" y="1391562"/>
                </a:cubicBezTo>
                <a:lnTo>
                  <a:pt x="3776760" y="1438033"/>
                </a:lnTo>
                <a:lnTo>
                  <a:pt x="3776760" y="1905202"/>
                </a:lnTo>
                <a:cubicBezTo>
                  <a:pt x="3776760" y="1976462"/>
                  <a:pt x="3834527" y="2034229"/>
                  <a:pt x="3905787" y="2034229"/>
                </a:cubicBezTo>
                <a:lnTo>
                  <a:pt x="3905786" y="2034230"/>
                </a:lnTo>
                <a:cubicBezTo>
                  <a:pt x="3977046" y="2034230"/>
                  <a:pt x="4034813" y="1976463"/>
                  <a:pt x="4034813" y="1905203"/>
                </a:cubicBezTo>
                <a:lnTo>
                  <a:pt x="4034813" y="1659178"/>
                </a:lnTo>
                <a:lnTo>
                  <a:pt x="4038951" y="1638685"/>
                </a:lnTo>
                <a:cubicBezTo>
                  <a:pt x="4058538" y="1592375"/>
                  <a:pt x="4104393" y="1559881"/>
                  <a:pt x="4157838" y="1559881"/>
                </a:cubicBezTo>
                <a:cubicBezTo>
                  <a:pt x="4211281" y="1559881"/>
                  <a:pt x="4257136" y="1592375"/>
                  <a:pt x="4276724" y="1638685"/>
                </a:cubicBezTo>
                <a:lnTo>
                  <a:pt x="4278550" y="1647730"/>
                </a:lnTo>
                <a:lnTo>
                  <a:pt x="4278550" y="1759088"/>
                </a:lnTo>
                <a:cubicBezTo>
                  <a:pt x="4278550" y="1830348"/>
                  <a:pt x="4336317" y="1888115"/>
                  <a:pt x="4407577" y="1888115"/>
                </a:cubicBezTo>
                <a:lnTo>
                  <a:pt x="4407576" y="1888116"/>
                </a:lnTo>
                <a:cubicBezTo>
                  <a:pt x="4478836" y="1888116"/>
                  <a:pt x="4536603" y="1830349"/>
                  <a:pt x="4536603" y="1759089"/>
                </a:cubicBezTo>
                <a:lnTo>
                  <a:pt x="4536603" y="1151654"/>
                </a:lnTo>
                <a:lnTo>
                  <a:pt x="4542703" y="1121438"/>
                </a:lnTo>
                <a:cubicBezTo>
                  <a:pt x="4562291" y="1075128"/>
                  <a:pt x="4608146" y="1042634"/>
                  <a:pt x="4661591" y="1042634"/>
                </a:cubicBezTo>
                <a:cubicBezTo>
                  <a:pt x="4701675" y="1042634"/>
                  <a:pt x="4737489" y="1060912"/>
                  <a:pt x="4761155" y="1089588"/>
                </a:cubicBezTo>
                <a:lnTo>
                  <a:pt x="4778322" y="1117883"/>
                </a:lnTo>
                <a:lnTo>
                  <a:pt x="4778322" y="1438518"/>
                </a:lnTo>
                <a:cubicBezTo>
                  <a:pt x="4778322" y="1509778"/>
                  <a:pt x="4836089" y="1567545"/>
                  <a:pt x="4907349" y="1567545"/>
                </a:cubicBezTo>
                <a:lnTo>
                  <a:pt x="4907348" y="1567544"/>
                </a:lnTo>
                <a:cubicBezTo>
                  <a:pt x="4978608" y="1567544"/>
                  <a:pt x="5036375" y="1509777"/>
                  <a:pt x="5036375" y="1438517"/>
                </a:cubicBezTo>
                <a:lnTo>
                  <a:pt x="5036375" y="971348"/>
                </a:lnTo>
                <a:lnTo>
                  <a:pt x="5044576" y="924877"/>
                </a:lnTo>
                <a:cubicBezTo>
                  <a:pt x="5060495" y="881401"/>
                  <a:pt x="5098107" y="848381"/>
                  <a:pt x="5144305" y="838928"/>
                </a:cubicBezTo>
                <a:lnTo>
                  <a:pt x="5167785" y="836561"/>
                </a:lnTo>
                <a:lnTo>
                  <a:pt x="5167785" y="835195"/>
                </a:lnTo>
                <a:lnTo>
                  <a:pt x="5211585" y="826353"/>
                </a:lnTo>
                <a:cubicBezTo>
                  <a:pt x="5257895" y="806765"/>
                  <a:pt x="5290389" y="760910"/>
                  <a:pt x="5290389" y="707465"/>
                </a:cubicBezTo>
                <a:lnTo>
                  <a:pt x="5290389" y="631337"/>
                </a:lnTo>
                <a:lnTo>
                  <a:pt x="5316595" y="592468"/>
                </a:lnTo>
                <a:cubicBezTo>
                  <a:pt x="5339944" y="569119"/>
                  <a:pt x="5372201" y="554677"/>
                  <a:pt x="5407831" y="554677"/>
                </a:cubicBezTo>
                <a:cubicBezTo>
                  <a:pt x="5447914" y="554677"/>
                  <a:pt x="5483729" y="572955"/>
                  <a:pt x="5507394" y="601631"/>
                </a:cubicBezTo>
                <a:lnTo>
                  <a:pt x="5523625" y="628382"/>
                </a:lnTo>
                <a:lnTo>
                  <a:pt x="5523625" y="1251118"/>
                </a:lnTo>
                <a:cubicBezTo>
                  <a:pt x="5523625" y="1322378"/>
                  <a:pt x="5581392" y="1380145"/>
                  <a:pt x="5652652" y="1380145"/>
                </a:cubicBezTo>
                <a:lnTo>
                  <a:pt x="5652651" y="1380146"/>
                </a:lnTo>
                <a:cubicBezTo>
                  <a:pt x="5723911" y="1380146"/>
                  <a:pt x="5781678" y="1322379"/>
                  <a:pt x="5781678" y="1251119"/>
                </a:cubicBezTo>
                <a:lnTo>
                  <a:pt x="5781678" y="958319"/>
                </a:lnTo>
                <a:lnTo>
                  <a:pt x="5791441" y="909959"/>
                </a:lnTo>
                <a:cubicBezTo>
                  <a:pt x="5811029" y="863649"/>
                  <a:pt x="5856884" y="831155"/>
                  <a:pt x="5910329" y="831155"/>
                </a:cubicBezTo>
                <a:cubicBezTo>
                  <a:pt x="5963774" y="831155"/>
                  <a:pt x="6009629" y="863649"/>
                  <a:pt x="6029217" y="909959"/>
                </a:cubicBezTo>
                <a:lnTo>
                  <a:pt x="6036685" y="946952"/>
                </a:lnTo>
                <a:lnTo>
                  <a:pt x="6036685" y="1016695"/>
                </a:lnTo>
                <a:lnTo>
                  <a:pt x="6039356" y="1029925"/>
                </a:lnTo>
                <a:lnTo>
                  <a:pt x="6039356" y="1088389"/>
                </a:lnTo>
                <a:lnTo>
                  <a:pt x="6045258" y="1059156"/>
                </a:lnTo>
                <a:lnTo>
                  <a:pt x="6046825" y="1066918"/>
                </a:lnTo>
                <a:cubicBezTo>
                  <a:pt x="6066412" y="1113228"/>
                  <a:pt x="6112267" y="1145722"/>
                  <a:pt x="6165712" y="1145722"/>
                </a:cubicBezTo>
                <a:lnTo>
                  <a:pt x="6165711" y="1145723"/>
                </a:lnTo>
                <a:cubicBezTo>
                  <a:pt x="6219156" y="1145723"/>
                  <a:pt x="6265011" y="1113229"/>
                  <a:pt x="6284599" y="1066919"/>
                </a:cubicBezTo>
                <a:lnTo>
                  <a:pt x="6286167" y="1059154"/>
                </a:lnTo>
                <a:lnTo>
                  <a:pt x="6288196" y="1069209"/>
                </a:lnTo>
                <a:lnTo>
                  <a:pt x="6288196" y="1049101"/>
                </a:lnTo>
                <a:lnTo>
                  <a:pt x="6294738" y="1016696"/>
                </a:lnTo>
                <a:lnTo>
                  <a:pt x="6294738" y="927778"/>
                </a:lnTo>
                <a:lnTo>
                  <a:pt x="6298336" y="909959"/>
                </a:lnTo>
                <a:cubicBezTo>
                  <a:pt x="6317923" y="863649"/>
                  <a:pt x="6363778" y="831155"/>
                  <a:pt x="6417223" y="831155"/>
                </a:cubicBezTo>
                <a:cubicBezTo>
                  <a:pt x="6470668" y="831155"/>
                  <a:pt x="6516523" y="863649"/>
                  <a:pt x="6536111" y="909959"/>
                </a:cubicBezTo>
                <a:lnTo>
                  <a:pt x="6546249" y="960178"/>
                </a:lnTo>
                <a:lnTo>
                  <a:pt x="6546249" y="769842"/>
                </a:lnTo>
                <a:lnTo>
                  <a:pt x="6546250" y="769846"/>
                </a:lnTo>
                <a:lnTo>
                  <a:pt x="6546249" y="3442314"/>
                </a:lnTo>
                <a:lnTo>
                  <a:pt x="6536111" y="3392095"/>
                </a:lnTo>
                <a:cubicBezTo>
                  <a:pt x="6516523" y="3345785"/>
                  <a:pt x="6470668" y="3313291"/>
                  <a:pt x="6417223" y="3313291"/>
                </a:cubicBezTo>
                <a:cubicBezTo>
                  <a:pt x="6363778" y="3313291"/>
                  <a:pt x="6317923" y="3345785"/>
                  <a:pt x="6298336" y="3392095"/>
                </a:cubicBezTo>
                <a:lnTo>
                  <a:pt x="6294738" y="3409914"/>
                </a:lnTo>
                <a:lnTo>
                  <a:pt x="6294738" y="3498832"/>
                </a:lnTo>
                <a:cubicBezTo>
                  <a:pt x="6294738" y="3570092"/>
                  <a:pt x="6236971" y="3627859"/>
                  <a:pt x="6165711" y="3627859"/>
                </a:cubicBezTo>
                <a:lnTo>
                  <a:pt x="6165712" y="3627858"/>
                </a:lnTo>
                <a:cubicBezTo>
                  <a:pt x="6094452" y="3627858"/>
                  <a:pt x="6036685" y="3570091"/>
                  <a:pt x="6036685" y="3498831"/>
                </a:cubicBezTo>
                <a:lnTo>
                  <a:pt x="6036685" y="3429088"/>
                </a:lnTo>
                <a:lnTo>
                  <a:pt x="6029217" y="3392095"/>
                </a:lnTo>
                <a:cubicBezTo>
                  <a:pt x="6009629" y="3345785"/>
                  <a:pt x="5963774" y="3313291"/>
                  <a:pt x="5910329" y="3313291"/>
                </a:cubicBezTo>
                <a:cubicBezTo>
                  <a:pt x="5856884" y="3313291"/>
                  <a:pt x="5811029" y="3345785"/>
                  <a:pt x="5791441" y="3392095"/>
                </a:cubicBezTo>
                <a:lnTo>
                  <a:pt x="5781678" y="3440455"/>
                </a:lnTo>
                <a:lnTo>
                  <a:pt x="5781678" y="3733255"/>
                </a:lnTo>
                <a:cubicBezTo>
                  <a:pt x="5781678" y="3804515"/>
                  <a:pt x="5723911" y="3862282"/>
                  <a:pt x="5652651" y="3862282"/>
                </a:cubicBezTo>
                <a:lnTo>
                  <a:pt x="5652652" y="3862281"/>
                </a:lnTo>
                <a:cubicBezTo>
                  <a:pt x="5581392" y="3862281"/>
                  <a:pt x="5523625" y="3804514"/>
                  <a:pt x="5523625" y="3733254"/>
                </a:cubicBezTo>
                <a:lnTo>
                  <a:pt x="5523625" y="3110518"/>
                </a:lnTo>
                <a:lnTo>
                  <a:pt x="5507394" y="3083767"/>
                </a:lnTo>
                <a:cubicBezTo>
                  <a:pt x="5483729" y="3055091"/>
                  <a:pt x="5447914" y="3036813"/>
                  <a:pt x="5407831" y="3036813"/>
                </a:cubicBezTo>
                <a:cubicBezTo>
                  <a:pt x="5372201" y="3036813"/>
                  <a:pt x="5339944" y="3051255"/>
                  <a:pt x="5316595" y="3074604"/>
                </a:cubicBezTo>
                <a:lnTo>
                  <a:pt x="5290389" y="3113473"/>
                </a:lnTo>
                <a:lnTo>
                  <a:pt x="5290389" y="3189601"/>
                </a:lnTo>
                <a:cubicBezTo>
                  <a:pt x="5290389" y="3243046"/>
                  <a:pt x="5257895" y="3288901"/>
                  <a:pt x="5211585" y="3308489"/>
                </a:cubicBezTo>
                <a:lnTo>
                  <a:pt x="5167785" y="3317331"/>
                </a:lnTo>
                <a:lnTo>
                  <a:pt x="5167785" y="3318697"/>
                </a:lnTo>
                <a:lnTo>
                  <a:pt x="5144305" y="3321064"/>
                </a:lnTo>
                <a:cubicBezTo>
                  <a:pt x="5098107" y="3330517"/>
                  <a:pt x="5060495" y="3363537"/>
                  <a:pt x="5044576" y="3407013"/>
                </a:cubicBezTo>
                <a:lnTo>
                  <a:pt x="5036375" y="3453484"/>
                </a:lnTo>
                <a:lnTo>
                  <a:pt x="5036375" y="3920653"/>
                </a:lnTo>
                <a:cubicBezTo>
                  <a:pt x="5036375" y="3991913"/>
                  <a:pt x="4978608" y="4049680"/>
                  <a:pt x="4907348" y="4049680"/>
                </a:cubicBezTo>
                <a:lnTo>
                  <a:pt x="4907349" y="4049681"/>
                </a:lnTo>
                <a:cubicBezTo>
                  <a:pt x="4836089" y="4049681"/>
                  <a:pt x="4778322" y="3991914"/>
                  <a:pt x="4778322" y="3920654"/>
                </a:cubicBezTo>
                <a:lnTo>
                  <a:pt x="4778322" y="3600019"/>
                </a:lnTo>
                <a:lnTo>
                  <a:pt x="4761155" y="3571724"/>
                </a:lnTo>
                <a:cubicBezTo>
                  <a:pt x="4737489" y="3543048"/>
                  <a:pt x="4701675" y="3524770"/>
                  <a:pt x="4661591" y="3524770"/>
                </a:cubicBezTo>
                <a:cubicBezTo>
                  <a:pt x="4608146" y="3524770"/>
                  <a:pt x="4562291" y="3557264"/>
                  <a:pt x="4542703" y="3603574"/>
                </a:cubicBezTo>
                <a:lnTo>
                  <a:pt x="4536603" y="3633790"/>
                </a:lnTo>
                <a:lnTo>
                  <a:pt x="4536603" y="4241225"/>
                </a:lnTo>
                <a:cubicBezTo>
                  <a:pt x="4536603" y="4312485"/>
                  <a:pt x="4478836" y="4370252"/>
                  <a:pt x="4407576" y="4370252"/>
                </a:cubicBezTo>
                <a:lnTo>
                  <a:pt x="4407577" y="4370251"/>
                </a:lnTo>
                <a:cubicBezTo>
                  <a:pt x="4336317" y="4370251"/>
                  <a:pt x="4278550" y="4312484"/>
                  <a:pt x="4278550" y="4241224"/>
                </a:cubicBezTo>
                <a:lnTo>
                  <a:pt x="4278550" y="4129866"/>
                </a:lnTo>
                <a:lnTo>
                  <a:pt x="4276724" y="4120821"/>
                </a:lnTo>
                <a:cubicBezTo>
                  <a:pt x="4257136" y="4074511"/>
                  <a:pt x="4211281" y="4042017"/>
                  <a:pt x="4157838" y="4042017"/>
                </a:cubicBezTo>
                <a:cubicBezTo>
                  <a:pt x="4104393" y="4042017"/>
                  <a:pt x="4058538" y="4074511"/>
                  <a:pt x="4038951" y="4120821"/>
                </a:cubicBezTo>
                <a:lnTo>
                  <a:pt x="4034813" y="4141314"/>
                </a:lnTo>
                <a:lnTo>
                  <a:pt x="4034813" y="4387339"/>
                </a:lnTo>
                <a:cubicBezTo>
                  <a:pt x="4034813" y="4458599"/>
                  <a:pt x="3977046" y="4516366"/>
                  <a:pt x="3905786" y="4516366"/>
                </a:cubicBezTo>
                <a:lnTo>
                  <a:pt x="3905787" y="4516365"/>
                </a:lnTo>
                <a:cubicBezTo>
                  <a:pt x="3834527" y="4516365"/>
                  <a:pt x="3776760" y="4458598"/>
                  <a:pt x="3776760" y="4387338"/>
                </a:cubicBezTo>
                <a:lnTo>
                  <a:pt x="3776760" y="3920169"/>
                </a:lnTo>
                <a:lnTo>
                  <a:pt x="3768559" y="3873698"/>
                </a:lnTo>
                <a:cubicBezTo>
                  <a:pt x="3752640" y="3830222"/>
                  <a:pt x="3715028" y="3797202"/>
                  <a:pt x="3668830" y="3787749"/>
                </a:cubicBezTo>
                <a:lnTo>
                  <a:pt x="3645350" y="3785382"/>
                </a:lnTo>
                <a:lnTo>
                  <a:pt x="3645350" y="3784016"/>
                </a:lnTo>
                <a:lnTo>
                  <a:pt x="3601550" y="3775174"/>
                </a:lnTo>
                <a:cubicBezTo>
                  <a:pt x="3555240" y="3755586"/>
                  <a:pt x="3522746" y="3709731"/>
                  <a:pt x="3522746" y="3656286"/>
                </a:cubicBezTo>
                <a:lnTo>
                  <a:pt x="3522746" y="3605956"/>
                </a:lnTo>
                <a:lnTo>
                  <a:pt x="3517232" y="3578644"/>
                </a:lnTo>
                <a:cubicBezTo>
                  <a:pt x="3497644" y="3532334"/>
                  <a:pt x="3451789" y="3499840"/>
                  <a:pt x="3398344" y="3499840"/>
                </a:cubicBezTo>
                <a:cubicBezTo>
                  <a:pt x="3344899" y="3499840"/>
                  <a:pt x="3299043" y="3532334"/>
                  <a:pt x="3279457" y="3578644"/>
                </a:cubicBezTo>
                <a:lnTo>
                  <a:pt x="3278304" y="3584356"/>
                </a:lnTo>
                <a:lnTo>
                  <a:pt x="3278304" y="3805792"/>
                </a:lnTo>
                <a:cubicBezTo>
                  <a:pt x="3278304" y="3877052"/>
                  <a:pt x="3220537" y="3934819"/>
                  <a:pt x="3149277" y="3934819"/>
                </a:cubicBezTo>
                <a:lnTo>
                  <a:pt x="3149278" y="3934818"/>
                </a:lnTo>
                <a:cubicBezTo>
                  <a:pt x="3078017" y="3934818"/>
                  <a:pt x="3020250" y="3877051"/>
                  <a:pt x="3020250" y="3805791"/>
                </a:cubicBezTo>
                <a:lnTo>
                  <a:pt x="3020250" y="3166418"/>
                </a:lnTo>
                <a:lnTo>
                  <a:pt x="3015030" y="3140557"/>
                </a:lnTo>
                <a:cubicBezTo>
                  <a:pt x="2995441" y="3094247"/>
                  <a:pt x="2949586" y="3061753"/>
                  <a:pt x="2896141" y="3061753"/>
                </a:cubicBezTo>
                <a:cubicBezTo>
                  <a:pt x="2842696" y="3061753"/>
                  <a:pt x="2796841" y="3094247"/>
                  <a:pt x="2777254" y="3140557"/>
                </a:cubicBezTo>
                <a:lnTo>
                  <a:pt x="2776781" y="3142902"/>
                </a:lnTo>
                <a:lnTo>
                  <a:pt x="2776780" y="3287845"/>
                </a:lnTo>
                <a:cubicBezTo>
                  <a:pt x="2776780" y="3341290"/>
                  <a:pt x="2744287" y="3387145"/>
                  <a:pt x="2697978" y="3406733"/>
                </a:cubicBezTo>
                <a:lnTo>
                  <a:pt x="2649908" y="3416437"/>
                </a:lnTo>
                <a:lnTo>
                  <a:pt x="2649908" y="3417175"/>
                </a:lnTo>
                <a:lnTo>
                  <a:pt x="2626428" y="3419542"/>
                </a:lnTo>
                <a:cubicBezTo>
                  <a:pt x="2595630" y="3425844"/>
                  <a:pt x="2568647" y="3442620"/>
                  <a:pt x="2549364" y="3465986"/>
                </a:cubicBezTo>
                <a:lnTo>
                  <a:pt x="2527576" y="3503963"/>
                </a:lnTo>
                <a:lnTo>
                  <a:pt x="2527576" y="3629530"/>
                </a:lnTo>
                <a:cubicBezTo>
                  <a:pt x="2527576" y="3682975"/>
                  <a:pt x="2495082" y="3728830"/>
                  <a:pt x="2448773" y="3748418"/>
                </a:cubicBezTo>
                <a:lnTo>
                  <a:pt x="2400704" y="3758122"/>
                </a:lnTo>
                <a:lnTo>
                  <a:pt x="2400704" y="3758860"/>
                </a:lnTo>
                <a:lnTo>
                  <a:pt x="2377224" y="3761227"/>
                </a:lnTo>
                <a:cubicBezTo>
                  <a:pt x="2331025" y="3770680"/>
                  <a:pt x="2293413" y="3803700"/>
                  <a:pt x="2277495" y="3847176"/>
                </a:cubicBezTo>
                <a:lnTo>
                  <a:pt x="2273451" y="3870091"/>
                </a:lnTo>
                <a:lnTo>
                  <a:pt x="2273451" y="4042017"/>
                </a:lnTo>
                <a:cubicBezTo>
                  <a:pt x="2273451" y="4113277"/>
                  <a:pt x="2215684" y="4171044"/>
                  <a:pt x="2144424" y="4171044"/>
                </a:cubicBezTo>
                <a:lnTo>
                  <a:pt x="2144425" y="4171043"/>
                </a:lnTo>
                <a:cubicBezTo>
                  <a:pt x="2073164" y="4171043"/>
                  <a:pt x="2015397" y="4113276"/>
                  <a:pt x="2015397" y="4042016"/>
                </a:cubicBezTo>
                <a:lnTo>
                  <a:pt x="2015397" y="3574847"/>
                </a:lnTo>
                <a:lnTo>
                  <a:pt x="2007197" y="3528376"/>
                </a:lnTo>
                <a:cubicBezTo>
                  <a:pt x="1991277" y="3484900"/>
                  <a:pt x="1953665" y="3451880"/>
                  <a:pt x="1907468" y="3442427"/>
                </a:cubicBezTo>
                <a:lnTo>
                  <a:pt x="1883988" y="3440060"/>
                </a:lnTo>
                <a:lnTo>
                  <a:pt x="1883988" y="3438694"/>
                </a:lnTo>
                <a:lnTo>
                  <a:pt x="1840188" y="3429852"/>
                </a:lnTo>
                <a:cubicBezTo>
                  <a:pt x="1793877" y="3410264"/>
                  <a:pt x="1761384" y="3364409"/>
                  <a:pt x="1761384" y="3310964"/>
                </a:cubicBezTo>
                <a:lnTo>
                  <a:pt x="1761384" y="3170753"/>
                </a:lnTo>
                <a:lnTo>
                  <a:pt x="1755288" y="3140557"/>
                </a:lnTo>
                <a:cubicBezTo>
                  <a:pt x="1735700" y="3094247"/>
                  <a:pt x="1689845" y="3061753"/>
                  <a:pt x="1636399" y="3061753"/>
                </a:cubicBezTo>
                <a:cubicBezTo>
                  <a:pt x="1582954" y="3061753"/>
                  <a:pt x="1537099" y="3094247"/>
                  <a:pt x="1517511" y="3140557"/>
                </a:cubicBezTo>
                <a:lnTo>
                  <a:pt x="1515570" y="3150177"/>
                </a:lnTo>
                <a:lnTo>
                  <a:pt x="1515570" y="3414557"/>
                </a:lnTo>
                <a:cubicBezTo>
                  <a:pt x="1515570" y="3485817"/>
                  <a:pt x="1457802" y="3543584"/>
                  <a:pt x="1386542" y="3543584"/>
                </a:cubicBezTo>
                <a:lnTo>
                  <a:pt x="1386543" y="3543583"/>
                </a:lnTo>
                <a:cubicBezTo>
                  <a:pt x="1315283" y="3543583"/>
                  <a:pt x="1257516" y="3485816"/>
                  <a:pt x="1257516" y="3414556"/>
                </a:cubicBezTo>
                <a:lnTo>
                  <a:pt x="1257516" y="2947387"/>
                </a:lnTo>
                <a:lnTo>
                  <a:pt x="1249314" y="2900916"/>
                </a:lnTo>
                <a:cubicBezTo>
                  <a:pt x="1233395" y="2857440"/>
                  <a:pt x="1195784" y="2824420"/>
                  <a:pt x="1149585" y="2814967"/>
                </a:cubicBezTo>
                <a:lnTo>
                  <a:pt x="1126105" y="2812600"/>
                </a:lnTo>
                <a:lnTo>
                  <a:pt x="1126105" y="2811234"/>
                </a:lnTo>
                <a:lnTo>
                  <a:pt x="1082305" y="2802392"/>
                </a:lnTo>
                <a:cubicBezTo>
                  <a:pt x="1035995" y="2782804"/>
                  <a:pt x="1003501" y="2736949"/>
                  <a:pt x="1003501" y="2683504"/>
                </a:cubicBezTo>
                <a:lnTo>
                  <a:pt x="1003501" y="2562084"/>
                </a:lnTo>
                <a:lnTo>
                  <a:pt x="1003270" y="2560940"/>
                </a:lnTo>
                <a:cubicBezTo>
                  <a:pt x="983682" y="2514630"/>
                  <a:pt x="937827" y="2482136"/>
                  <a:pt x="884382" y="2482136"/>
                </a:cubicBezTo>
                <a:cubicBezTo>
                  <a:pt x="830937" y="2482136"/>
                  <a:pt x="785082" y="2514630"/>
                  <a:pt x="765495" y="2560940"/>
                </a:cubicBezTo>
                <a:lnTo>
                  <a:pt x="762039" y="2578060"/>
                </a:lnTo>
                <a:lnTo>
                  <a:pt x="762039" y="2789322"/>
                </a:lnTo>
                <a:cubicBezTo>
                  <a:pt x="762039" y="2842767"/>
                  <a:pt x="729545" y="2888622"/>
                  <a:pt x="683236" y="2908210"/>
                </a:cubicBezTo>
                <a:lnTo>
                  <a:pt x="635166" y="2917914"/>
                </a:lnTo>
                <a:lnTo>
                  <a:pt x="635166" y="2918652"/>
                </a:lnTo>
                <a:lnTo>
                  <a:pt x="611686" y="2921019"/>
                </a:lnTo>
                <a:cubicBezTo>
                  <a:pt x="580887" y="2927321"/>
                  <a:pt x="553905" y="2944097"/>
                  <a:pt x="534621" y="2967463"/>
                </a:cubicBezTo>
                <a:lnTo>
                  <a:pt x="512067" y="3006776"/>
                </a:lnTo>
                <a:lnTo>
                  <a:pt x="512067" y="3706389"/>
                </a:lnTo>
                <a:cubicBezTo>
                  <a:pt x="512067" y="3777649"/>
                  <a:pt x="454300" y="3835416"/>
                  <a:pt x="383040" y="3835416"/>
                </a:cubicBezTo>
                <a:lnTo>
                  <a:pt x="383041" y="3835415"/>
                </a:lnTo>
                <a:cubicBezTo>
                  <a:pt x="311781" y="3835415"/>
                  <a:pt x="254014" y="3777648"/>
                  <a:pt x="254014" y="3706388"/>
                </a:cubicBezTo>
                <a:lnTo>
                  <a:pt x="254014" y="3239219"/>
                </a:lnTo>
                <a:lnTo>
                  <a:pt x="245813" y="3192748"/>
                </a:lnTo>
                <a:cubicBezTo>
                  <a:pt x="229894" y="3149272"/>
                  <a:pt x="192282" y="3116252"/>
                  <a:pt x="146084" y="3106799"/>
                </a:cubicBezTo>
                <a:lnTo>
                  <a:pt x="122604" y="3104432"/>
                </a:lnTo>
                <a:lnTo>
                  <a:pt x="122604" y="3103066"/>
                </a:lnTo>
                <a:lnTo>
                  <a:pt x="78804" y="3094224"/>
                </a:lnTo>
                <a:cubicBezTo>
                  <a:pt x="32494" y="3074636"/>
                  <a:pt x="0" y="3028781"/>
                  <a:pt x="0" y="2975336"/>
                </a:cubicBezTo>
                <a:lnTo>
                  <a:pt x="0" y="493200"/>
                </a:lnTo>
                <a:cubicBezTo>
                  <a:pt x="0" y="546645"/>
                  <a:pt x="32494" y="592500"/>
                  <a:pt x="78804" y="612088"/>
                </a:cubicBezTo>
                <a:lnTo>
                  <a:pt x="122604" y="620930"/>
                </a:lnTo>
                <a:lnTo>
                  <a:pt x="122604" y="622296"/>
                </a:lnTo>
                <a:lnTo>
                  <a:pt x="146084" y="624663"/>
                </a:lnTo>
                <a:cubicBezTo>
                  <a:pt x="192282" y="634116"/>
                  <a:pt x="229894" y="667136"/>
                  <a:pt x="245813" y="710612"/>
                </a:cubicBezTo>
                <a:lnTo>
                  <a:pt x="254014" y="757083"/>
                </a:lnTo>
                <a:lnTo>
                  <a:pt x="254014" y="1224252"/>
                </a:lnTo>
                <a:cubicBezTo>
                  <a:pt x="254014" y="1295512"/>
                  <a:pt x="311781" y="1353279"/>
                  <a:pt x="383041" y="1353279"/>
                </a:cubicBezTo>
                <a:lnTo>
                  <a:pt x="383040" y="1353280"/>
                </a:lnTo>
                <a:cubicBezTo>
                  <a:pt x="454300" y="1353280"/>
                  <a:pt x="512067" y="1295513"/>
                  <a:pt x="512067" y="1224253"/>
                </a:cubicBezTo>
                <a:lnTo>
                  <a:pt x="512067" y="524640"/>
                </a:lnTo>
                <a:lnTo>
                  <a:pt x="534621" y="485327"/>
                </a:lnTo>
                <a:cubicBezTo>
                  <a:pt x="553905" y="461961"/>
                  <a:pt x="580887" y="445185"/>
                  <a:pt x="611686" y="438883"/>
                </a:cubicBezTo>
                <a:lnTo>
                  <a:pt x="635166" y="436516"/>
                </a:lnTo>
                <a:lnTo>
                  <a:pt x="635166" y="435778"/>
                </a:lnTo>
                <a:lnTo>
                  <a:pt x="683236" y="426074"/>
                </a:lnTo>
                <a:cubicBezTo>
                  <a:pt x="729545" y="406486"/>
                  <a:pt x="762039" y="360631"/>
                  <a:pt x="762039" y="307186"/>
                </a:cubicBezTo>
                <a:lnTo>
                  <a:pt x="762039" y="95924"/>
                </a:lnTo>
                <a:lnTo>
                  <a:pt x="765495" y="78804"/>
                </a:lnTo>
                <a:cubicBezTo>
                  <a:pt x="785082" y="32494"/>
                  <a:pt x="830937" y="0"/>
                  <a:pt x="884382" y="0"/>
                </a:cubicBezTo>
                <a:close/>
              </a:path>
            </a:pathLst>
          </a:cu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770975669"/>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Concept graphic 5">
    <p:spTree>
      <p:nvGrpSpPr>
        <p:cNvPr id="1" name=""/>
        <p:cNvGrpSpPr/>
        <p:nvPr/>
      </p:nvGrpSpPr>
      <p:grpSpPr>
        <a:xfrm>
          <a:off x="0" y="0"/>
          <a:ext cx="0" cy="0"/>
          <a:chOff x="0" y="0"/>
          <a:chExt cx="0" cy="0"/>
        </a:xfrm>
      </p:grpSpPr>
      <p:sp>
        <p:nvSpPr>
          <p:cNvPr id="4" name="Marcador de imagen 3"/>
          <p:cNvSpPr>
            <a:spLocks noGrp="1"/>
          </p:cNvSpPr>
          <p:nvPr>
            <p:ph type="pic" sz="quarter" idx="12"/>
          </p:nvPr>
        </p:nvSpPr>
        <p:spPr>
          <a:xfrm>
            <a:off x="1" y="370581"/>
            <a:ext cx="9336686" cy="4341716"/>
          </a:xfrm>
          <a:custGeom>
            <a:avLst/>
            <a:gdLst>
              <a:gd name="connsiteX0" fmla="*/ 3651347 w 9336686"/>
              <a:gd name="connsiteY0" fmla="*/ 3605718 h 4341716"/>
              <a:gd name="connsiteX1" fmla="*/ 3648504 w 9336686"/>
              <a:gd name="connsiteY1" fmla="*/ 3606586 h 4341716"/>
              <a:gd name="connsiteX2" fmla="*/ 3648898 w 9336686"/>
              <a:gd name="connsiteY2" fmla="*/ 3606552 h 4341716"/>
              <a:gd name="connsiteX3" fmla="*/ 1906601 w 9336686"/>
              <a:gd name="connsiteY3" fmla="*/ 3260396 h 4341716"/>
              <a:gd name="connsiteX4" fmla="*/ 1903759 w 9336686"/>
              <a:gd name="connsiteY4" fmla="*/ 3261264 h 4341716"/>
              <a:gd name="connsiteX5" fmla="*/ 1904153 w 9336686"/>
              <a:gd name="connsiteY5" fmla="*/ 3261230 h 4341716"/>
              <a:gd name="connsiteX6" fmla="*/ 5128552 w 9336686"/>
              <a:gd name="connsiteY6" fmla="*/ 3139033 h 4341716"/>
              <a:gd name="connsiteX7" fmla="*/ 5131001 w 9336686"/>
              <a:gd name="connsiteY7" fmla="*/ 3139867 h 4341716"/>
              <a:gd name="connsiteX8" fmla="*/ 5131395 w 9336686"/>
              <a:gd name="connsiteY8" fmla="*/ 3139901 h 4341716"/>
              <a:gd name="connsiteX9" fmla="*/ 145218 w 9336686"/>
              <a:gd name="connsiteY9" fmla="*/ 2924768 h 4341716"/>
              <a:gd name="connsiteX10" fmla="*/ 142375 w 9336686"/>
              <a:gd name="connsiteY10" fmla="*/ 2925636 h 4341716"/>
              <a:gd name="connsiteX11" fmla="*/ 142769 w 9336686"/>
              <a:gd name="connsiteY11" fmla="*/ 2925602 h 4341716"/>
              <a:gd name="connsiteX12" fmla="*/ 1148720 w 9336686"/>
              <a:gd name="connsiteY12" fmla="*/ 2632936 h 4341716"/>
              <a:gd name="connsiteX13" fmla="*/ 1145876 w 9336686"/>
              <a:gd name="connsiteY13" fmla="*/ 2633804 h 4341716"/>
              <a:gd name="connsiteX14" fmla="*/ 1146270 w 9336686"/>
              <a:gd name="connsiteY14" fmla="*/ 2633770 h 4341716"/>
              <a:gd name="connsiteX15" fmla="*/ 8190809 w 9336686"/>
              <a:gd name="connsiteY15" fmla="*/ 1707912 h 4341716"/>
              <a:gd name="connsiteX16" fmla="*/ 8190415 w 9336686"/>
              <a:gd name="connsiteY16" fmla="*/ 1707946 h 4341716"/>
              <a:gd name="connsiteX17" fmla="*/ 8187965 w 9336686"/>
              <a:gd name="connsiteY17" fmla="*/ 1708780 h 4341716"/>
              <a:gd name="connsiteX18" fmla="*/ 9194310 w 9336686"/>
              <a:gd name="connsiteY18" fmla="*/ 1416080 h 4341716"/>
              <a:gd name="connsiteX19" fmla="*/ 9193916 w 9336686"/>
              <a:gd name="connsiteY19" fmla="*/ 1416114 h 4341716"/>
              <a:gd name="connsiteX20" fmla="*/ 9191467 w 9336686"/>
              <a:gd name="connsiteY20" fmla="*/ 1416948 h 4341716"/>
              <a:gd name="connsiteX21" fmla="*/ 4205290 w 9336686"/>
              <a:gd name="connsiteY21" fmla="*/ 1201815 h 4341716"/>
              <a:gd name="connsiteX22" fmla="*/ 4208133 w 9336686"/>
              <a:gd name="connsiteY22" fmla="*/ 1202683 h 4341716"/>
              <a:gd name="connsiteX23" fmla="*/ 4205684 w 9336686"/>
              <a:gd name="connsiteY23" fmla="*/ 1201849 h 4341716"/>
              <a:gd name="connsiteX24" fmla="*/ 7432926 w 9336686"/>
              <a:gd name="connsiteY24" fmla="*/ 1080452 h 4341716"/>
              <a:gd name="connsiteX25" fmla="*/ 7432532 w 9336686"/>
              <a:gd name="connsiteY25" fmla="*/ 1080486 h 4341716"/>
              <a:gd name="connsiteX26" fmla="*/ 7430084 w 9336686"/>
              <a:gd name="connsiteY26" fmla="*/ 1081320 h 4341716"/>
              <a:gd name="connsiteX27" fmla="*/ 5688181 w 9336686"/>
              <a:gd name="connsiteY27" fmla="*/ 735130 h 4341716"/>
              <a:gd name="connsiteX28" fmla="*/ 5687787 w 9336686"/>
              <a:gd name="connsiteY28" fmla="*/ 735164 h 4341716"/>
              <a:gd name="connsiteX29" fmla="*/ 5685338 w 9336686"/>
              <a:gd name="connsiteY29" fmla="*/ 735998 h 4341716"/>
              <a:gd name="connsiteX30" fmla="*/ 5447517 w 9336686"/>
              <a:gd name="connsiteY30" fmla="*/ 0 h 4341716"/>
              <a:gd name="connsiteX31" fmla="*/ 5447516 w 9336686"/>
              <a:gd name="connsiteY31" fmla="*/ 1 h 4341716"/>
              <a:gd name="connsiteX32" fmla="*/ 5576543 w 9336686"/>
              <a:gd name="connsiteY32" fmla="*/ 129028 h 4341716"/>
              <a:gd name="connsiteX33" fmla="*/ 5576543 w 9336686"/>
              <a:gd name="connsiteY33" fmla="*/ 596197 h 4341716"/>
              <a:gd name="connsiteX34" fmla="*/ 5584744 w 9336686"/>
              <a:gd name="connsiteY34" fmla="*/ 642668 h 4341716"/>
              <a:gd name="connsiteX35" fmla="*/ 5684473 w 9336686"/>
              <a:gd name="connsiteY35" fmla="*/ 728617 h 4341716"/>
              <a:gd name="connsiteX36" fmla="*/ 5707953 w 9336686"/>
              <a:gd name="connsiteY36" fmla="*/ 730984 h 4341716"/>
              <a:gd name="connsiteX37" fmla="*/ 5707953 w 9336686"/>
              <a:gd name="connsiteY37" fmla="*/ 732350 h 4341716"/>
              <a:gd name="connsiteX38" fmla="*/ 5751753 w 9336686"/>
              <a:gd name="connsiteY38" fmla="*/ 741192 h 4341716"/>
              <a:gd name="connsiteX39" fmla="*/ 5830557 w 9336686"/>
              <a:gd name="connsiteY39" fmla="*/ 860080 h 4341716"/>
              <a:gd name="connsiteX40" fmla="*/ 5830557 w 9336686"/>
              <a:gd name="connsiteY40" fmla="*/ 910409 h 4341716"/>
              <a:gd name="connsiteX41" fmla="*/ 5836071 w 9336686"/>
              <a:gd name="connsiteY41" fmla="*/ 937722 h 4341716"/>
              <a:gd name="connsiteX42" fmla="*/ 5954959 w 9336686"/>
              <a:gd name="connsiteY42" fmla="*/ 1016526 h 4341716"/>
              <a:gd name="connsiteX43" fmla="*/ 6046195 w 9336686"/>
              <a:gd name="connsiteY43" fmla="*/ 978735 h 4341716"/>
              <a:gd name="connsiteX44" fmla="*/ 6073131 w 9336686"/>
              <a:gd name="connsiteY44" fmla="*/ 938784 h 4341716"/>
              <a:gd name="connsiteX45" fmla="*/ 6073131 w 9336686"/>
              <a:gd name="connsiteY45" fmla="*/ 710574 h 4341716"/>
              <a:gd name="connsiteX46" fmla="*/ 6202158 w 9336686"/>
              <a:gd name="connsiteY46" fmla="*/ 581547 h 4341716"/>
              <a:gd name="connsiteX47" fmla="*/ 6202157 w 9336686"/>
              <a:gd name="connsiteY47" fmla="*/ 581548 h 4341716"/>
              <a:gd name="connsiteX48" fmla="*/ 6331184 w 9336686"/>
              <a:gd name="connsiteY48" fmla="*/ 710575 h 4341716"/>
              <a:gd name="connsiteX49" fmla="*/ 6331184 w 9336686"/>
              <a:gd name="connsiteY49" fmla="*/ 1349947 h 4341716"/>
              <a:gd name="connsiteX50" fmla="*/ 6336405 w 9336686"/>
              <a:gd name="connsiteY50" fmla="*/ 1375809 h 4341716"/>
              <a:gd name="connsiteX51" fmla="*/ 6455293 w 9336686"/>
              <a:gd name="connsiteY51" fmla="*/ 1454613 h 4341716"/>
              <a:gd name="connsiteX52" fmla="*/ 6574180 w 9336686"/>
              <a:gd name="connsiteY52" fmla="*/ 1375809 h 4341716"/>
              <a:gd name="connsiteX53" fmla="*/ 6574653 w 9336686"/>
              <a:gd name="connsiteY53" fmla="*/ 1373466 h 4341716"/>
              <a:gd name="connsiteX54" fmla="*/ 6574653 w 9336686"/>
              <a:gd name="connsiteY54" fmla="*/ 1228521 h 4341716"/>
              <a:gd name="connsiteX55" fmla="*/ 6653456 w 9336686"/>
              <a:gd name="connsiteY55" fmla="*/ 1109633 h 4341716"/>
              <a:gd name="connsiteX56" fmla="*/ 6701526 w 9336686"/>
              <a:gd name="connsiteY56" fmla="*/ 1099929 h 4341716"/>
              <a:gd name="connsiteX57" fmla="*/ 6701526 w 9336686"/>
              <a:gd name="connsiteY57" fmla="*/ 1099191 h 4341716"/>
              <a:gd name="connsiteX58" fmla="*/ 6725006 w 9336686"/>
              <a:gd name="connsiteY58" fmla="*/ 1096824 h 4341716"/>
              <a:gd name="connsiteX59" fmla="*/ 6802070 w 9336686"/>
              <a:gd name="connsiteY59" fmla="*/ 1050380 h 4341716"/>
              <a:gd name="connsiteX60" fmla="*/ 6823858 w 9336686"/>
              <a:gd name="connsiteY60" fmla="*/ 1012404 h 4341716"/>
              <a:gd name="connsiteX61" fmla="*/ 6823858 w 9336686"/>
              <a:gd name="connsiteY61" fmla="*/ 886836 h 4341716"/>
              <a:gd name="connsiteX62" fmla="*/ 6902661 w 9336686"/>
              <a:gd name="connsiteY62" fmla="*/ 767948 h 4341716"/>
              <a:gd name="connsiteX63" fmla="*/ 6950731 w 9336686"/>
              <a:gd name="connsiteY63" fmla="*/ 758244 h 4341716"/>
              <a:gd name="connsiteX64" fmla="*/ 6950731 w 9336686"/>
              <a:gd name="connsiteY64" fmla="*/ 757506 h 4341716"/>
              <a:gd name="connsiteX65" fmla="*/ 6974211 w 9336686"/>
              <a:gd name="connsiteY65" fmla="*/ 755139 h 4341716"/>
              <a:gd name="connsiteX66" fmla="*/ 7051275 w 9336686"/>
              <a:gd name="connsiteY66" fmla="*/ 708695 h 4341716"/>
              <a:gd name="connsiteX67" fmla="*/ 7063236 w 9336686"/>
              <a:gd name="connsiteY67" fmla="*/ 687847 h 4341716"/>
              <a:gd name="connsiteX68" fmla="*/ 7063236 w 9336686"/>
              <a:gd name="connsiteY68" fmla="*/ 474349 h 4341716"/>
              <a:gd name="connsiteX69" fmla="*/ 7192262 w 9336686"/>
              <a:gd name="connsiteY69" fmla="*/ 345322 h 4341716"/>
              <a:gd name="connsiteX70" fmla="*/ 7192261 w 9336686"/>
              <a:gd name="connsiteY70" fmla="*/ 345323 h 4341716"/>
              <a:gd name="connsiteX71" fmla="*/ 7321289 w 9336686"/>
              <a:gd name="connsiteY71" fmla="*/ 474350 h 4341716"/>
              <a:gd name="connsiteX72" fmla="*/ 7321289 w 9336686"/>
              <a:gd name="connsiteY72" fmla="*/ 941519 h 4341716"/>
              <a:gd name="connsiteX73" fmla="*/ 7329490 w 9336686"/>
              <a:gd name="connsiteY73" fmla="*/ 987990 h 4341716"/>
              <a:gd name="connsiteX74" fmla="*/ 7429218 w 9336686"/>
              <a:gd name="connsiteY74" fmla="*/ 1073939 h 4341716"/>
              <a:gd name="connsiteX75" fmla="*/ 7452698 w 9336686"/>
              <a:gd name="connsiteY75" fmla="*/ 1076306 h 4341716"/>
              <a:gd name="connsiteX76" fmla="*/ 7452698 w 9336686"/>
              <a:gd name="connsiteY76" fmla="*/ 1077672 h 4341716"/>
              <a:gd name="connsiteX77" fmla="*/ 7496498 w 9336686"/>
              <a:gd name="connsiteY77" fmla="*/ 1086514 h 4341716"/>
              <a:gd name="connsiteX78" fmla="*/ 7575302 w 9336686"/>
              <a:gd name="connsiteY78" fmla="*/ 1205402 h 4341716"/>
              <a:gd name="connsiteX79" fmla="*/ 7575302 w 9336686"/>
              <a:gd name="connsiteY79" fmla="*/ 1345613 h 4341716"/>
              <a:gd name="connsiteX80" fmla="*/ 7581398 w 9336686"/>
              <a:gd name="connsiteY80" fmla="*/ 1375809 h 4341716"/>
              <a:gd name="connsiteX81" fmla="*/ 7700287 w 9336686"/>
              <a:gd name="connsiteY81" fmla="*/ 1454613 h 4341716"/>
              <a:gd name="connsiteX82" fmla="*/ 7819175 w 9336686"/>
              <a:gd name="connsiteY82" fmla="*/ 1375809 h 4341716"/>
              <a:gd name="connsiteX83" fmla="*/ 7821117 w 9336686"/>
              <a:gd name="connsiteY83" fmla="*/ 1366189 h 4341716"/>
              <a:gd name="connsiteX84" fmla="*/ 7821117 w 9336686"/>
              <a:gd name="connsiteY84" fmla="*/ 1101809 h 4341716"/>
              <a:gd name="connsiteX85" fmla="*/ 7950144 w 9336686"/>
              <a:gd name="connsiteY85" fmla="*/ 972782 h 4341716"/>
              <a:gd name="connsiteX86" fmla="*/ 7950143 w 9336686"/>
              <a:gd name="connsiteY86" fmla="*/ 972783 h 4341716"/>
              <a:gd name="connsiteX87" fmla="*/ 8079171 w 9336686"/>
              <a:gd name="connsiteY87" fmla="*/ 1101810 h 4341716"/>
              <a:gd name="connsiteX88" fmla="*/ 8079171 w 9336686"/>
              <a:gd name="connsiteY88" fmla="*/ 1568979 h 4341716"/>
              <a:gd name="connsiteX89" fmla="*/ 8087371 w 9336686"/>
              <a:gd name="connsiteY89" fmla="*/ 1615450 h 4341716"/>
              <a:gd name="connsiteX90" fmla="*/ 8187101 w 9336686"/>
              <a:gd name="connsiteY90" fmla="*/ 1701399 h 4341716"/>
              <a:gd name="connsiteX91" fmla="*/ 8210581 w 9336686"/>
              <a:gd name="connsiteY91" fmla="*/ 1703766 h 4341716"/>
              <a:gd name="connsiteX92" fmla="*/ 8210581 w 9336686"/>
              <a:gd name="connsiteY92" fmla="*/ 1705132 h 4341716"/>
              <a:gd name="connsiteX93" fmla="*/ 8254380 w 9336686"/>
              <a:gd name="connsiteY93" fmla="*/ 1713974 h 4341716"/>
              <a:gd name="connsiteX94" fmla="*/ 8333185 w 9336686"/>
              <a:gd name="connsiteY94" fmla="*/ 1832862 h 4341716"/>
              <a:gd name="connsiteX95" fmla="*/ 8333185 w 9336686"/>
              <a:gd name="connsiteY95" fmla="*/ 1954283 h 4341716"/>
              <a:gd name="connsiteX96" fmla="*/ 8333416 w 9336686"/>
              <a:gd name="connsiteY96" fmla="*/ 1955426 h 4341716"/>
              <a:gd name="connsiteX97" fmla="*/ 8452304 w 9336686"/>
              <a:gd name="connsiteY97" fmla="*/ 2034230 h 4341716"/>
              <a:gd name="connsiteX98" fmla="*/ 8571191 w 9336686"/>
              <a:gd name="connsiteY98" fmla="*/ 1955426 h 4341716"/>
              <a:gd name="connsiteX99" fmla="*/ 8574647 w 9336686"/>
              <a:gd name="connsiteY99" fmla="*/ 1938306 h 4341716"/>
              <a:gd name="connsiteX100" fmla="*/ 8574647 w 9336686"/>
              <a:gd name="connsiteY100" fmla="*/ 1727044 h 4341716"/>
              <a:gd name="connsiteX101" fmla="*/ 8653450 w 9336686"/>
              <a:gd name="connsiteY101" fmla="*/ 1608156 h 4341716"/>
              <a:gd name="connsiteX102" fmla="*/ 8701520 w 9336686"/>
              <a:gd name="connsiteY102" fmla="*/ 1598452 h 4341716"/>
              <a:gd name="connsiteX103" fmla="*/ 8701520 w 9336686"/>
              <a:gd name="connsiteY103" fmla="*/ 1597714 h 4341716"/>
              <a:gd name="connsiteX104" fmla="*/ 8725000 w 9336686"/>
              <a:gd name="connsiteY104" fmla="*/ 1595347 h 4341716"/>
              <a:gd name="connsiteX105" fmla="*/ 8802064 w 9336686"/>
              <a:gd name="connsiteY105" fmla="*/ 1548903 h 4341716"/>
              <a:gd name="connsiteX106" fmla="*/ 8824619 w 9336686"/>
              <a:gd name="connsiteY106" fmla="*/ 1509590 h 4341716"/>
              <a:gd name="connsiteX107" fmla="*/ 8824619 w 9336686"/>
              <a:gd name="connsiteY107" fmla="*/ 809977 h 4341716"/>
              <a:gd name="connsiteX108" fmla="*/ 8953646 w 9336686"/>
              <a:gd name="connsiteY108" fmla="*/ 680950 h 4341716"/>
              <a:gd name="connsiteX109" fmla="*/ 8953645 w 9336686"/>
              <a:gd name="connsiteY109" fmla="*/ 680951 h 4341716"/>
              <a:gd name="connsiteX110" fmla="*/ 9082672 w 9336686"/>
              <a:gd name="connsiteY110" fmla="*/ 809978 h 4341716"/>
              <a:gd name="connsiteX111" fmla="*/ 9082672 w 9336686"/>
              <a:gd name="connsiteY111" fmla="*/ 1277147 h 4341716"/>
              <a:gd name="connsiteX112" fmla="*/ 9090873 w 9336686"/>
              <a:gd name="connsiteY112" fmla="*/ 1323618 h 4341716"/>
              <a:gd name="connsiteX113" fmla="*/ 9190602 w 9336686"/>
              <a:gd name="connsiteY113" fmla="*/ 1409567 h 4341716"/>
              <a:gd name="connsiteX114" fmla="*/ 9214082 w 9336686"/>
              <a:gd name="connsiteY114" fmla="*/ 1411934 h 4341716"/>
              <a:gd name="connsiteX115" fmla="*/ 9214082 w 9336686"/>
              <a:gd name="connsiteY115" fmla="*/ 1413300 h 4341716"/>
              <a:gd name="connsiteX116" fmla="*/ 9257882 w 9336686"/>
              <a:gd name="connsiteY116" fmla="*/ 1422142 h 4341716"/>
              <a:gd name="connsiteX117" fmla="*/ 9336686 w 9336686"/>
              <a:gd name="connsiteY117" fmla="*/ 1541030 h 4341716"/>
              <a:gd name="connsiteX118" fmla="*/ 9336686 w 9336686"/>
              <a:gd name="connsiteY118" fmla="*/ 2136650 h 4341716"/>
              <a:gd name="connsiteX119" fmla="*/ 9336686 w 9336686"/>
              <a:gd name="connsiteY119" fmla="*/ 2205066 h 4341716"/>
              <a:gd name="connsiteX120" fmla="*/ 9336685 w 9336686"/>
              <a:gd name="connsiteY120" fmla="*/ 3558605 h 4341716"/>
              <a:gd name="connsiteX121" fmla="*/ 9207658 w 9336686"/>
              <a:gd name="connsiteY121" fmla="*/ 3687632 h 4341716"/>
              <a:gd name="connsiteX122" fmla="*/ 9207659 w 9336686"/>
              <a:gd name="connsiteY122" fmla="*/ 3687631 h 4341716"/>
              <a:gd name="connsiteX123" fmla="*/ 9078632 w 9336686"/>
              <a:gd name="connsiteY123" fmla="*/ 3558604 h 4341716"/>
              <a:gd name="connsiteX124" fmla="*/ 9078632 w 9336686"/>
              <a:gd name="connsiteY124" fmla="*/ 2935868 h 4341716"/>
              <a:gd name="connsiteX125" fmla="*/ 9062402 w 9336686"/>
              <a:gd name="connsiteY125" fmla="*/ 2909117 h 4341716"/>
              <a:gd name="connsiteX126" fmla="*/ 8962838 w 9336686"/>
              <a:gd name="connsiteY126" fmla="*/ 2862163 h 4341716"/>
              <a:gd name="connsiteX127" fmla="*/ 8843950 w 9336686"/>
              <a:gd name="connsiteY127" fmla="*/ 2940967 h 4341716"/>
              <a:gd name="connsiteX128" fmla="*/ 8842149 w 9336686"/>
              <a:gd name="connsiteY128" fmla="*/ 2949889 h 4341716"/>
              <a:gd name="connsiteX129" fmla="*/ 8842149 w 9336686"/>
              <a:gd name="connsiteY129" fmla="*/ 3377665 h 4341716"/>
              <a:gd name="connsiteX130" fmla="*/ 8713122 w 9336686"/>
              <a:gd name="connsiteY130" fmla="*/ 3506692 h 4341716"/>
              <a:gd name="connsiteX131" fmla="*/ 8713123 w 9336686"/>
              <a:gd name="connsiteY131" fmla="*/ 3506691 h 4341716"/>
              <a:gd name="connsiteX132" fmla="*/ 8584096 w 9336686"/>
              <a:gd name="connsiteY132" fmla="*/ 3377664 h 4341716"/>
              <a:gd name="connsiteX133" fmla="*/ 8584096 w 9336686"/>
              <a:gd name="connsiteY133" fmla="*/ 2205066 h 4341716"/>
              <a:gd name="connsiteX134" fmla="*/ 8584095 w 9336686"/>
              <a:gd name="connsiteY134" fmla="*/ 2205066 h 4341716"/>
              <a:gd name="connsiteX135" fmla="*/ 8584095 w 9336686"/>
              <a:gd name="connsiteY135" fmla="*/ 3394187 h 4341716"/>
              <a:gd name="connsiteX136" fmla="*/ 8573957 w 9336686"/>
              <a:gd name="connsiteY136" fmla="*/ 3343968 h 4341716"/>
              <a:gd name="connsiteX137" fmla="*/ 8455069 w 9336686"/>
              <a:gd name="connsiteY137" fmla="*/ 3265164 h 4341716"/>
              <a:gd name="connsiteX138" fmla="*/ 8336182 w 9336686"/>
              <a:gd name="connsiteY138" fmla="*/ 3343968 h 4341716"/>
              <a:gd name="connsiteX139" fmla="*/ 8326418 w 9336686"/>
              <a:gd name="connsiteY139" fmla="*/ 3392328 h 4341716"/>
              <a:gd name="connsiteX140" fmla="*/ 8326418 w 9336686"/>
              <a:gd name="connsiteY140" fmla="*/ 3978730 h 4341716"/>
              <a:gd name="connsiteX141" fmla="*/ 8197391 w 9336686"/>
              <a:gd name="connsiteY141" fmla="*/ 4107757 h 4341716"/>
              <a:gd name="connsiteX142" fmla="*/ 8197392 w 9336686"/>
              <a:gd name="connsiteY142" fmla="*/ 4107756 h 4341716"/>
              <a:gd name="connsiteX143" fmla="*/ 8068365 w 9336686"/>
              <a:gd name="connsiteY143" fmla="*/ 3978729 h 4341716"/>
              <a:gd name="connsiteX144" fmla="*/ 8068365 w 9336686"/>
              <a:gd name="connsiteY144" fmla="*/ 2205066 h 4341716"/>
              <a:gd name="connsiteX145" fmla="*/ 8068364 w 9336686"/>
              <a:gd name="connsiteY145" fmla="*/ 3081767 h 4341716"/>
              <a:gd name="connsiteX146" fmla="*/ 8058226 w 9336686"/>
              <a:gd name="connsiteY146" fmla="*/ 3031548 h 4341716"/>
              <a:gd name="connsiteX147" fmla="*/ 7939338 w 9336686"/>
              <a:gd name="connsiteY147" fmla="*/ 2952744 h 4341716"/>
              <a:gd name="connsiteX148" fmla="*/ 7820451 w 9336686"/>
              <a:gd name="connsiteY148" fmla="*/ 3031548 h 4341716"/>
              <a:gd name="connsiteX149" fmla="*/ 7816853 w 9336686"/>
              <a:gd name="connsiteY149" fmla="*/ 3049367 h 4341716"/>
              <a:gd name="connsiteX150" fmla="*/ 7816853 w 9336686"/>
              <a:gd name="connsiteY150" fmla="*/ 3358313 h 4341716"/>
              <a:gd name="connsiteX151" fmla="*/ 7687826 w 9336686"/>
              <a:gd name="connsiteY151" fmla="*/ 3487340 h 4341716"/>
              <a:gd name="connsiteX152" fmla="*/ 7687827 w 9336686"/>
              <a:gd name="connsiteY152" fmla="*/ 3487339 h 4341716"/>
              <a:gd name="connsiteX153" fmla="*/ 7558800 w 9336686"/>
              <a:gd name="connsiteY153" fmla="*/ 3358312 h 4341716"/>
              <a:gd name="connsiteX154" fmla="*/ 7558800 w 9336686"/>
              <a:gd name="connsiteY154" fmla="*/ 2977960 h 4341716"/>
              <a:gd name="connsiteX155" fmla="*/ 7551332 w 9336686"/>
              <a:gd name="connsiteY155" fmla="*/ 2940967 h 4341716"/>
              <a:gd name="connsiteX156" fmla="*/ 7432444 w 9336686"/>
              <a:gd name="connsiteY156" fmla="*/ 2862163 h 4341716"/>
              <a:gd name="connsiteX157" fmla="*/ 7303417 w 9336686"/>
              <a:gd name="connsiteY157" fmla="*/ 2991190 h 4341716"/>
              <a:gd name="connsiteX158" fmla="*/ 7303417 w 9336686"/>
              <a:gd name="connsiteY158" fmla="*/ 2205066 h 4341716"/>
              <a:gd name="connsiteX159" fmla="*/ 7303416 w 9336686"/>
              <a:gd name="connsiteY159" fmla="*/ 3761682 h 4341716"/>
              <a:gd name="connsiteX160" fmla="*/ 7174389 w 9336686"/>
              <a:gd name="connsiteY160" fmla="*/ 3890709 h 4341716"/>
              <a:gd name="connsiteX161" fmla="*/ 7174390 w 9336686"/>
              <a:gd name="connsiteY161" fmla="*/ 3890708 h 4341716"/>
              <a:gd name="connsiteX162" fmla="*/ 7045363 w 9336686"/>
              <a:gd name="connsiteY162" fmla="*/ 3761681 h 4341716"/>
              <a:gd name="connsiteX163" fmla="*/ 7045363 w 9336686"/>
              <a:gd name="connsiteY163" fmla="*/ 2205066 h 4341716"/>
              <a:gd name="connsiteX164" fmla="*/ 7045362 w 9336686"/>
              <a:gd name="connsiteY164" fmla="*/ 3778204 h 4341716"/>
              <a:gd name="connsiteX165" fmla="*/ 7035224 w 9336686"/>
              <a:gd name="connsiteY165" fmla="*/ 3727985 h 4341716"/>
              <a:gd name="connsiteX166" fmla="*/ 6916336 w 9336686"/>
              <a:gd name="connsiteY166" fmla="*/ 3649181 h 4341716"/>
              <a:gd name="connsiteX167" fmla="*/ 6797449 w 9336686"/>
              <a:gd name="connsiteY167" fmla="*/ 3727985 h 4341716"/>
              <a:gd name="connsiteX168" fmla="*/ 6787685 w 9336686"/>
              <a:gd name="connsiteY168" fmla="*/ 3776346 h 4341716"/>
              <a:gd name="connsiteX169" fmla="*/ 6787685 w 9336686"/>
              <a:gd name="connsiteY169" fmla="*/ 3861685 h 4341716"/>
              <a:gd name="connsiteX170" fmla="*/ 6658658 w 9336686"/>
              <a:gd name="connsiteY170" fmla="*/ 3990712 h 4341716"/>
              <a:gd name="connsiteX171" fmla="*/ 6658659 w 9336686"/>
              <a:gd name="connsiteY171" fmla="*/ 3990711 h 4341716"/>
              <a:gd name="connsiteX172" fmla="*/ 6529632 w 9336686"/>
              <a:gd name="connsiteY172" fmla="*/ 3861684 h 4341716"/>
              <a:gd name="connsiteX173" fmla="*/ 6529632 w 9336686"/>
              <a:gd name="connsiteY173" fmla="*/ 2205066 h 4341716"/>
              <a:gd name="connsiteX174" fmla="*/ 6529631 w 9336686"/>
              <a:gd name="connsiteY174" fmla="*/ 3267664 h 4341716"/>
              <a:gd name="connsiteX175" fmla="*/ 6519493 w 9336686"/>
              <a:gd name="connsiteY175" fmla="*/ 3217445 h 4341716"/>
              <a:gd name="connsiteX176" fmla="*/ 6400605 w 9336686"/>
              <a:gd name="connsiteY176" fmla="*/ 3138641 h 4341716"/>
              <a:gd name="connsiteX177" fmla="*/ 6281718 w 9336686"/>
              <a:gd name="connsiteY177" fmla="*/ 3217445 h 4341716"/>
              <a:gd name="connsiteX178" fmla="*/ 6278120 w 9336686"/>
              <a:gd name="connsiteY178" fmla="*/ 3235264 h 4341716"/>
              <a:gd name="connsiteX179" fmla="*/ 6278120 w 9336686"/>
              <a:gd name="connsiteY179" fmla="*/ 3324182 h 4341716"/>
              <a:gd name="connsiteX180" fmla="*/ 6149093 w 9336686"/>
              <a:gd name="connsiteY180" fmla="*/ 3453209 h 4341716"/>
              <a:gd name="connsiteX181" fmla="*/ 6149094 w 9336686"/>
              <a:gd name="connsiteY181" fmla="*/ 3453208 h 4341716"/>
              <a:gd name="connsiteX182" fmla="*/ 6020067 w 9336686"/>
              <a:gd name="connsiteY182" fmla="*/ 3324181 h 4341716"/>
              <a:gd name="connsiteX183" fmla="*/ 6020067 w 9336686"/>
              <a:gd name="connsiteY183" fmla="*/ 3254438 h 4341716"/>
              <a:gd name="connsiteX184" fmla="*/ 6012599 w 9336686"/>
              <a:gd name="connsiteY184" fmla="*/ 3217445 h 4341716"/>
              <a:gd name="connsiteX185" fmla="*/ 5893711 w 9336686"/>
              <a:gd name="connsiteY185" fmla="*/ 3138641 h 4341716"/>
              <a:gd name="connsiteX186" fmla="*/ 5774823 w 9336686"/>
              <a:gd name="connsiteY186" fmla="*/ 3217445 h 4341716"/>
              <a:gd name="connsiteX187" fmla="*/ 5765060 w 9336686"/>
              <a:gd name="connsiteY187" fmla="*/ 3265805 h 4341716"/>
              <a:gd name="connsiteX188" fmla="*/ 5765060 w 9336686"/>
              <a:gd name="connsiteY188" fmla="*/ 3558605 h 4341716"/>
              <a:gd name="connsiteX189" fmla="*/ 5636033 w 9336686"/>
              <a:gd name="connsiteY189" fmla="*/ 3687632 h 4341716"/>
              <a:gd name="connsiteX190" fmla="*/ 5636034 w 9336686"/>
              <a:gd name="connsiteY190" fmla="*/ 3687631 h 4341716"/>
              <a:gd name="connsiteX191" fmla="*/ 5507007 w 9336686"/>
              <a:gd name="connsiteY191" fmla="*/ 3558604 h 4341716"/>
              <a:gd name="connsiteX192" fmla="*/ 5507007 w 9336686"/>
              <a:gd name="connsiteY192" fmla="*/ 2935868 h 4341716"/>
              <a:gd name="connsiteX193" fmla="*/ 5490777 w 9336686"/>
              <a:gd name="connsiteY193" fmla="*/ 2909117 h 4341716"/>
              <a:gd name="connsiteX194" fmla="*/ 5391213 w 9336686"/>
              <a:gd name="connsiteY194" fmla="*/ 2862163 h 4341716"/>
              <a:gd name="connsiteX195" fmla="*/ 5299977 w 9336686"/>
              <a:gd name="connsiteY195" fmla="*/ 2899954 h 4341716"/>
              <a:gd name="connsiteX196" fmla="*/ 5273771 w 9336686"/>
              <a:gd name="connsiteY196" fmla="*/ 2938823 h 4341716"/>
              <a:gd name="connsiteX197" fmla="*/ 5273771 w 9336686"/>
              <a:gd name="connsiteY197" fmla="*/ 3014951 h 4341716"/>
              <a:gd name="connsiteX198" fmla="*/ 5194967 w 9336686"/>
              <a:gd name="connsiteY198" fmla="*/ 3133839 h 4341716"/>
              <a:gd name="connsiteX199" fmla="*/ 5151167 w 9336686"/>
              <a:gd name="connsiteY199" fmla="*/ 3142681 h 4341716"/>
              <a:gd name="connsiteX200" fmla="*/ 5151167 w 9336686"/>
              <a:gd name="connsiteY200" fmla="*/ 3144047 h 4341716"/>
              <a:gd name="connsiteX201" fmla="*/ 5127687 w 9336686"/>
              <a:gd name="connsiteY201" fmla="*/ 3146414 h 4341716"/>
              <a:gd name="connsiteX202" fmla="*/ 5027958 w 9336686"/>
              <a:gd name="connsiteY202" fmla="*/ 3232363 h 4341716"/>
              <a:gd name="connsiteX203" fmla="*/ 5019757 w 9336686"/>
              <a:gd name="connsiteY203" fmla="*/ 3278834 h 4341716"/>
              <a:gd name="connsiteX204" fmla="*/ 5019757 w 9336686"/>
              <a:gd name="connsiteY204" fmla="*/ 3746003 h 4341716"/>
              <a:gd name="connsiteX205" fmla="*/ 4890730 w 9336686"/>
              <a:gd name="connsiteY205" fmla="*/ 3875030 h 4341716"/>
              <a:gd name="connsiteX206" fmla="*/ 4890731 w 9336686"/>
              <a:gd name="connsiteY206" fmla="*/ 3875031 h 4341716"/>
              <a:gd name="connsiteX207" fmla="*/ 4761704 w 9336686"/>
              <a:gd name="connsiteY207" fmla="*/ 3746004 h 4341716"/>
              <a:gd name="connsiteX208" fmla="*/ 4761704 w 9336686"/>
              <a:gd name="connsiteY208" fmla="*/ 3425369 h 4341716"/>
              <a:gd name="connsiteX209" fmla="*/ 4744536 w 9336686"/>
              <a:gd name="connsiteY209" fmla="*/ 3397074 h 4341716"/>
              <a:gd name="connsiteX210" fmla="*/ 4644973 w 9336686"/>
              <a:gd name="connsiteY210" fmla="*/ 3350120 h 4341716"/>
              <a:gd name="connsiteX211" fmla="*/ 4526085 w 9336686"/>
              <a:gd name="connsiteY211" fmla="*/ 3428924 h 4341716"/>
              <a:gd name="connsiteX212" fmla="*/ 4519985 w 9336686"/>
              <a:gd name="connsiteY212" fmla="*/ 3459140 h 4341716"/>
              <a:gd name="connsiteX213" fmla="*/ 4519985 w 9336686"/>
              <a:gd name="connsiteY213" fmla="*/ 4066575 h 4341716"/>
              <a:gd name="connsiteX214" fmla="*/ 4390958 w 9336686"/>
              <a:gd name="connsiteY214" fmla="*/ 4195602 h 4341716"/>
              <a:gd name="connsiteX215" fmla="*/ 4390959 w 9336686"/>
              <a:gd name="connsiteY215" fmla="*/ 4195601 h 4341716"/>
              <a:gd name="connsiteX216" fmla="*/ 4261932 w 9336686"/>
              <a:gd name="connsiteY216" fmla="*/ 4066574 h 4341716"/>
              <a:gd name="connsiteX217" fmla="*/ 4261932 w 9336686"/>
              <a:gd name="connsiteY217" fmla="*/ 3955216 h 4341716"/>
              <a:gd name="connsiteX218" fmla="*/ 4260106 w 9336686"/>
              <a:gd name="connsiteY218" fmla="*/ 3946171 h 4341716"/>
              <a:gd name="connsiteX219" fmla="*/ 4141220 w 9336686"/>
              <a:gd name="connsiteY219" fmla="*/ 3867367 h 4341716"/>
              <a:gd name="connsiteX220" fmla="*/ 4022332 w 9336686"/>
              <a:gd name="connsiteY220" fmla="*/ 3946171 h 4341716"/>
              <a:gd name="connsiteX221" fmla="*/ 4018195 w 9336686"/>
              <a:gd name="connsiteY221" fmla="*/ 3966664 h 4341716"/>
              <a:gd name="connsiteX222" fmla="*/ 4018195 w 9336686"/>
              <a:gd name="connsiteY222" fmla="*/ 4212689 h 4341716"/>
              <a:gd name="connsiteX223" fmla="*/ 3889168 w 9336686"/>
              <a:gd name="connsiteY223" fmla="*/ 4341716 h 4341716"/>
              <a:gd name="connsiteX224" fmla="*/ 3889169 w 9336686"/>
              <a:gd name="connsiteY224" fmla="*/ 4341715 h 4341716"/>
              <a:gd name="connsiteX225" fmla="*/ 3760142 w 9336686"/>
              <a:gd name="connsiteY225" fmla="*/ 4212688 h 4341716"/>
              <a:gd name="connsiteX226" fmla="*/ 3760142 w 9336686"/>
              <a:gd name="connsiteY226" fmla="*/ 3745519 h 4341716"/>
              <a:gd name="connsiteX227" fmla="*/ 3751941 w 9336686"/>
              <a:gd name="connsiteY227" fmla="*/ 3699048 h 4341716"/>
              <a:gd name="connsiteX228" fmla="*/ 3652212 w 9336686"/>
              <a:gd name="connsiteY228" fmla="*/ 3613099 h 4341716"/>
              <a:gd name="connsiteX229" fmla="*/ 3628732 w 9336686"/>
              <a:gd name="connsiteY229" fmla="*/ 3610732 h 4341716"/>
              <a:gd name="connsiteX230" fmla="*/ 3628732 w 9336686"/>
              <a:gd name="connsiteY230" fmla="*/ 3609366 h 4341716"/>
              <a:gd name="connsiteX231" fmla="*/ 3584932 w 9336686"/>
              <a:gd name="connsiteY231" fmla="*/ 3600524 h 4341716"/>
              <a:gd name="connsiteX232" fmla="*/ 3506128 w 9336686"/>
              <a:gd name="connsiteY232" fmla="*/ 3481636 h 4341716"/>
              <a:gd name="connsiteX233" fmla="*/ 3506128 w 9336686"/>
              <a:gd name="connsiteY233" fmla="*/ 3431307 h 4341716"/>
              <a:gd name="connsiteX234" fmla="*/ 3500614 w 9336686"/>
              <a:gd name="connsiteY234" fmla="*/ 3403994 h 4341716"/>
              <a:gd name="connsiteX235" fmla="*/ 3381726 w 9336686"/>
              <a:gd name="connsiteY235" fmla="*/ 3325190 h 4341716"/>
              <a:gd name="connsiteX236" fmla="*/ 3290490 w 9336686"/>
              <a:gd name="connsiteY236" fmla="*/ 3362981 h 4341716"/>
              <a:gd name="connsiteX237" fmla="*/ 3263554 w 9336686"/>
              <a:gd name="connsiteY237" fmla="*/ 3402932 h 4341716"/>
              <a:gd name="connsiteX238" fmla="*/ 3263554 w 9336686"/>
              <a:gd name="connsiteY238" fmla="*/ 3631142 h 4341716"/>
              <a:gd name="connsiteX239" fmla="*/ 3134527 w 9336686"/>
              <a:gd name="connsiteY239" fmla="*/ 3760169 h 4341716"/>
              <a:gd name="connsiteX240" fmla="*/ 3134528 w 9336686"/>
              <a:gd name="connsiteY240" fmla="*/ 3760168 h 4341716"/>
              <a:gd name="connsiteX241" fmla="*/ 3005501 w 9336686"/>
              <a:gd name="connsiteY241" fmla="*/ 3631141 h 4341716"/>
              <a:gd name="connsiteX242" fmla="*/ 3005501 w 9336686"/>
              <a:gd name="connsiteY242" fmla="*/ 2991769 h 4341716"/>
              <a:gd name="connsiteX243" fmla="*/ 3000280 w 9336686"/>
              <a:gd name="connsiteY243" fmla="*/ 2965907 h 4341716"/>
              <a:gd name="connsiteX244" fmla="*/ 2881392 w 9336686"/>
              <a:gd name="connsiteY244" fmla="*/ 2887103 h 4341716"/>
              <a:gd name="connsiteX245" fmla="*/ 2762505 w 9336686"/>
              <a:gd name="connsiteY245" fmla="*/ 2965907 h 4341716"/>
              <a:gd name="connsiteX246" fmla="*/ 2762032 w 9336686"/>
              <a:gd name="connsiteY246" fmla="*/ 2968250 h 4341716"/>
              <a:gd name="connsiteX247" fmla="*/ 2762032 w 9336686"/>
              <a:gd name="connsiteY247" fmla="*/ 3113195 h 4341716"/>
              <a:gd name="connsiteX248" fmla="*/ 2683229 w 9336686"/>
              <a:gd name="connsiteY248" fmla="*/ 3232083 h 4341716"/>
              <a:gd name="connsiteX249" fmla="*/ 2635159 w 9336686"/>
              <a:gd name="connsiteY249" fmla="*/ 3241787 h 4341716"/>
              <a:gd name="connsiteX250" fmla="*/ 2635159 w 9336686"/>
              <a:gd name="connsiteY250" fmla="*/ 3242525 h 4341716"/>
              <a:gd name="connsiteX251" fmla="*/ 2611679 w 9336686"/>
              <a:gd name="connsiteY251" fmla="*/ 3244892 h 4341716"/>
              <a:gd name="connsiteX252" fmla="*/ 2534615 w 9336686"/>
              <a:gd name="connsiteY252" fmla="*/ 3291336 h 4341716"/>
              <a:gd name="connsiteX253" fmla="*/ 2512827 w 9336686"/>
              <a:gd name="connsiteY253" fmla="*/ 3329312 h 4341716"/>
              <a:gd name="connsiteX254" fmla="*/ 2512827 w 9336686"/>
              <a:gd name="connsiteY254" fmla="*/ 3454880 h 4341716"/>
              <a:gd name="connsiteX255" fmla="*/ 2434024 w 9336686"/>
              <a:gd name="connsiteY255" fmla="*/ 3573768 h 4341716"/>
              <a:gd name="connsiteX256" fmla="*/ 2385954 w 9336686"/>
              <a:gd name="connsiteY256" fmla="*/ 3583472 h 4341716"/>
              <a:gd name="connsiteX257" fmla="*/ 2385954 w 9336686"/>
              <a:gd name="connsiteY257" fmla="*/ 3584210 h 4341716"/>
              <a:gd name="connsiteX258" fmla="*/ 2362474 w 9336686"/>
              <a:gd name="connsiteY258" fmla="*/ 3586577 h 4341716"/>
              <a:gd name="connsiteX259" fmla="*/ 2285410 w 9336686"/>
              <a:gd name="connsiteY259" fmla="*/ 3633021 h 4341716"/>
              <a:gd name="connsiteX260" fmla="*/ 2273449 w 9336686"/>
              <a:gd name="connsiteY260" fmla="*/ 3653869 h 4341716"/>
              <a:gd name="connsiteX261" fmla="*/ 2273449 w 9336686"/>
              <a:gd name="connsiteY261" fmla="*/ 3867367 h 4341716"/>
              <a:gd name="connsiteX262" fmla="*/ 2144423 w 9336686"/>
              <a:gd name="connsiteY262" fmla="*/ 3996394 h 4341716"/>
              <a:gd name="connsiteX263" fmla="*/ 2144424 w 9336686"/>
              <a:gd name="connsiteY263" fmla="*/ 3996393 h 4341716"/>
              <a:gd name="connsiteX264" fmla="*/ 2015396 w 9336686"/>
              <a:gd name="connsiteY264" fmla="*/ 3867366 h 4341716"/>
              <a:gd name="connsiteX265" fmla="*/ 2015396 w 9336686"/>
              <a:gd name="connsiteY265" fmla="*/ 3400197 h 4341716"/>
              <a:gd name="connsiteX266" fmla="*/ 2007195 w 9336686"/>
              <a:gd name="connsiteY266" fmla="*/ 3353726 h 4341716"/>
              <a:gd name="connsiteX267" fmla="*/ 1907467 w 9336686"/>
              <a:gd name="connsiteY267" fmla="*/ 3267777 h 4341716"/>
              <a:gd name="connsiteX268" fmla="*/ 1883987 w 9336686"/>
              <a:gd name="connsiteY268" fmla="*/ 3265410 h 4341716"/>
              <a:gd name="connsiteX269" fmla="*/ 1883987 w 9336686"/>
              <a:gd name="connsiteY269" fmla="*/ 3264044 h 4341716"/>
              <a:gd name="connsiteX270" fmla="*/ 1840187 w 9336686"/>
              <a:gd name="connsiteY270" fmla="*/ 3255202 h 4341716"/>
              <a:gd name="connsiteX271" fmla="*/ 1761383 w 9336686"/>
              <a:gd name="connsiteY271" fmla="*/ 3136314 h 4341716"/>
              <a:gd name="connsiteX272" fmla="*/ 1761383 w 9336686"/>
              <a:gd name="connsiteY272" fmla="*/ 2996103 h 4341716"/>
              <a:gd name="connsiteX273" fmla="*/ 1755287 w 9336686"/>
              <a:gd name="connsiteY273" fmla="*/ 2965907 h 4341716"/>
              <a:gd name="connsiteX274" fmla="*/ 1636398 w 9336686"/>
              <a:gd name="connsiteY274" fmla="*/ 2887103 h 4341716"/>
              <a:gd name="connsiteX275" fmla="*/ 1517510 w 9336686"/>
              <a:gd name="connsiteY275" fmla="*/ 2965907 h 4341716"/>
              <a:gd name="connsiteX276" fmla="*/ 1515568 w 9336686"/>
              <a:gd name="connsiteY276" fmla="*/ 2975527 h 4341716"/>
              <a:gd name="connsiteX277" fmla="*/ 1515568 w 9336686"/>
              <a:gd name="connsiteY277" fmla="*/ 3239907 h 4341716"/>
              <a:gd name="connsiteX278" fmla="*/ 1386541 w 9336686"/>
              <a:gd name="connsiteY278" fmla="*/ 3368934 h 4341716"/>
              <a:gd name="connsiteX279" fmla="*/ 1386542 w 9336686"/>
              <a:gd name="connsiteY279" fmla="*/ 3368933 h 4341716"/>
              <a:gd name="connsiteX280" fmla="*/ 1257514 w 9336686"/>
              <a:gd name="connsiteY280" fmla="*/ 3239906 h 4341716"/>
              <a:gd name="connsiteX281" fmla="*/ 1257514 w 9336686"/>
              <a:gd name="connsiteY281" fmla="*/ 2772737 h 4341716"/>
              <a:gd name="connsiteX282" fmla="*/ 1249314 w 9336686"/>
              <a:gd name="connsiteY282" fmla="*/ 2726266 h 4341716"/>
              <a:gd name="connsiteX283" fmla="*/ 1149584 w 9336686"/>
              <a:gd name="connsiteY283" fmla="*/ 2640317 h 4341716"/>
              <a:gd name="connsiteX284" fmla="*/ 1126104 w 9336686"/>
              <a:gd name="connsiteY284" fmla="*/ 2637950 h 4341716"/>
              <a:gd name="connsiteX285" fmla="*/ 1126104 w 9336686"/>
              <a:gd name="connsiteY285" fmla="*/ 2636584 h 4341716"/>
              <a:gd name="connsiteX286" fmla="*/ 1082305 w 9336686"/>
              <a:gd name="connsiteY286" fmla="*/ 2627742 h 4341716"/>
              <a:gd name="connsiteX287" fmla="*/ 1003500 w 9336686"/>
              <a:gd name="connsiteY287" fmla="*/ 2508854 h 4341716"/>
              <a:gd name="connsiteX288" fmla="*/ 1003500 w 9336686"/>
              <a:gd name="connsiteY288" fmla="*/ 2387433 h 4341716"/>
              <a:gd name="connsiteX289" fmla="*/ 1003269 w 9336686"/>
              <a:gd name="connsiteY289" fmla="*/ 2386290 h 4341716"/>
              <a:gd name="connsiteX290" fmla="*/ 884381 w 9336686"/>
              <a:gd name="connsiteY290" fmla="*/ 2307486 h 4341716"/>
              <a:gd name="connsiteX291" fmla="*/ 765494 w 9336686"/>
              <a:gd name="connsiteY291" fmla="*/ 2386290 h 4341716"/>
              <a:gd name="connsiteX292" fmla="*/ 762038 w 9336686"/>
              <a:gd name="connsiteY292" fmla="*/ 2403410 h 4341716"/>
              <a:gd name="connsiteX293" fmla="*/ 762038 w 9336686"/>
              <a:gd name="connsiteY293" fmla="*/ 2614672 h 4341716"/>
              <a:gd name="connsiteX294" fmla="*/ 683235 w 9336686"/>
              <a:gd name="connsiteY294" fmla="*/ 2733560 h 4341716"/>
              <a:gd name="connsiteX295" fmla="*/ 635165 w 9336686"/>
              <a:gd name="connsiteY295" fmla="*/ 2743264 h 4341716"/>
              <a:gd name="connsiteX296" fmla="*/ 635165 w 9336686"/>
              <a:gd name="connsiteY296" fmla="*/ 2744002 h 4341716"/>
              <a:gd name="connsiteX297" fmla="*/ 611685 w 9336686"/>
              <a:gd name="connsiteY297" fmla="*/ 2746369 h 4341716"/>
              <a:gd name="connsiteX298" fmla="*/ 534621 w 9336686"/>
              <a:gd name="connsiteY298" fmla="*/ 2792813 h 4341716"/>
              <a:gd name="connsiteX299" fmla="*/ 512066 w 9336686"/>
              <a:gd name="connsiteY299" fmla="*/ 2832126 h 4341716"/>
              <a:gd name="connsiteX300" fmla="*/ 512066 w 9336686"/>
              <a:gd name="connsiteY300" fmla="*/ 3531739 h 4341716"/>
              <a:gd name="connsiteX301" fmla="*/ 383039 w 9336686"/>
              <a:gd name="connsiteY301" fmla="*/ 3660766 h 4341716"/>
              <a:gd name="connsiteX302" fmla="*/ 383040 w 9336686"/>
              <a:gd name="connsiteY302" fmla="*/ 3660765 h 4341716"/>
              <a:gd name="connsiteX303" fmla="*/ 254013 w 9336686"/>
              <a:gd name="connsiteY303" fmla="*/ 3531738 h 4341716"/>
              <a:gd name="connsiteX304" fmla="*/ 254013 w 9336686"/>
              <a:gd name="connsiteY304" fmla="*/ 3064569 h 4341716"/>
              <a:gd name="connsiteX305" fmla="*/ 245812 w 9336686"/>
              <a:gd name="connsiteY305" fmla="*/ 3018098 h 4341716"/>
              <a:gd name="connsiteX306" fmla="*/ 146083 w 9336686"/>
              <a:gd name="connsiteY306" fmla="*/ 2932149 h 4341716"/>
              <a:gd name="connsiteX307" fmla="*/ 122603 w 9336686"/>
              <a:gd name="connsiteY307" fmla="*/ 2929782 h 4341716"/>
              <a:gd name="connsiteX308" fmla="*/ 122603 w 9336686"/>
              <a:gd name="connsiteY308" fmla="*/ 2928416 h 4341716"/>
              <a:gd name="connsiteX309" fmla="*/ 78803 w 9336686"/>
              <a:gd name="connsiteY309" fmla="*/ 2919574 h 4341716"/>
              <a:gd name="connsiteX310" fmla="*/ 22035 w 9336686"/>
              <a:gd name="connsiteY310" fmla="*/ 2872826 h 4341716"/>
              <a:gd name="connsiteX311" fmla="*/ 0 w 9336686"/>
              <a:gd name="connsiteY311" fmla="*/ 2800689 h 4341716"/>
              <a:gd name="connsiteX312" fmla="*/ 0 w 9336686"/>
              <a:gd name="connsiteY312" fmla="*/ 783111 h 4341716"/>
              <a:gd name="connsiteX313" fmla="*/ 129027 w 9336686"/>
              <a:gd name="connsiteY313" fmla="*/ 654084 h 4341716"/>
              <a:gd name="connsiteX314" fmla="*/ 129026 w 9336686"/>
              <a:gd name="connsiteY314" fmla="*/ 654085 h 4341716"/>
              <a:gd name="connsiteX315" fmla="*/ 258053 w 9336686"/>
              <a:gd name="connsiteY315" fmla="*/ 783112 h 4341716"/>
              <a:gd name="connsiteX316" fmla="*/ 258053 w 9336686"/>
              <a:gd name="connsiteY316" fmla="*/ 1405848 h 4341716"/>
              <a:gd name="connsiteX317" fmla="*/ 274283 w 9336686"/>
              <a:gd name="connsiteY317" fmla="*/ 1432599 h 4341716"/>
              <a:gd name="connsiteX318" fmla="*/ 373847 w 9336686"/>
              <a:gd name="connsiteY318" fmla="*/ 1479553 h 4341716"/>
              <a:gd name="connsiteX319" fmla="*/ 492735 w 9336686"/>
              <a:gd name="connsiteY319" fmla="*/ 1400749 h 4341716"/>
              <a:gd name="connsiteX320" fmla="*/ 494536 w 9336686"/>
              <a:gd name="connsiteY320" fmla="*/ 1391827 h 4341716"/>
              <a:gd name="connsiteX321" fmla="*/ 494536 w 9336686"/>
              <a:gd name="connsiteY321" fmla="*/ 964051 h 4341716"/>
              <a:gd name="connsiteX322" fmla="*/ 623563 w 9336686"/>
              <a:gd name="connsiteY322" fmla="*/ 835024 h 4341716"/>
              <a:gd name="connsiteX323" fmla="*/ 623562 w 9336686"/>
              <a:gd name="connsiteY323" fmla="*/ 835025 h 4341716"/>
              <a:gd name="connsiteX324" fmla="*/ 752589 w 9336686"/>
              <a:gd name="connsiteY324" fmla="*/ 964052 h 4341716"/>
              <a:gd name="connsiteX325" fmla="*/ 752589 w 9336686"/>
              <a:gd name="connsiteY325" fmla="*/ 2136650 h 4341716"/>
              <a:gd name="connsiteX326" fmla="*/ 752590 w 9336686"/>
              <a:gd name="connsiteY326" fmla="*/ 2136650 h 4341716"/>
              <a:gd name="connsiteX327" fmla="*/ 752590 w 9336686"/>
              <a:gd name="connsiteY327" fmla="*/ 947529 h 4341716"/>
              <a:gd name="connsiteX328" fmla="*/ 762728 w 9336686"/>
              <a:gd name="connsiteY328" fmla="*/ 997748 h 4341716"/>
              <a:gd name="connsiteX329" fmla="*/ 881616 w 9336686"/>
              <a:gd name="connsiteY329" fmla="*/ 1076552 h 4341716"/>
              <a:gd name="connsiteX330" fmla="*/ 1000503 w 9336686"/>
              <a:gd name="connsiteY330" fmla="*/ 997748 h 4341716"/>
              <a:gd name="connsiteX331" fmla="*/ 1010267 w 9336686"/>
              <a:gd name="connsiteY331" fmla="*/ 949388 h 4341716"/>
              <a:gd name="connsiteX332" fmla="*/ 1010267 w 9336686"/>
              <a:gd name="connsiteY332" fmla="*/ 362986 h 4341716"/>
              <a:gd name="connsiteX333" fmla="*/ 1139294 w 9336686"/>
              <a:gd name="connsiteY333" fmla="*/ 233959 h 4341716"/>
              <a:gd name="connsiteX334" fmla="*/ 1139293 w 9336686"/>
              <a:gd name="connsiteY334" fmla="*/ 233960 h 4341716"/>
              <a:gd name="connsiteX335" fmla="*/ 1268320 w 9336686"/>
              <a:gd name="connsiteY335" fmla="*/ 362987 h 4341716"/>
              <a:gd name="connsiteX336" fmla="*/ 1268320 w 9336686"/>
              <a:gd name="connsiteY336" fmla="*/ 2136650 h 4341716"/>
              <a:gd name="connsiteX337" fmla="*/ 1268321 w 9336686"/>
              <a:gd name="connsiteY337" fmla="*/ 1259949 h 4341716"/>
              <a:gd name="connsiteX338" fmla="*/ 1278459 w 9336686"/>
              <a:gd name="connsiteY338" fmla="*/ 1310168 h 4341716"/>
              <a:gd name="connsiteX339" fmla="*/ 1397347 w 9336686"/>
              <a:gd name="connsiteY339" fmla="*/ 1388972 h 4341716"/>
              <a:gd name="connsiteX340" fmla="*/ 1516234 w 9336686"/>
              <a:gd name="connsiteY340" fmla="*/ 1310168 h 4341716"/>
              <a:gd name="connsiteX341" fmla="*/ 1519832 w 9336686"/>
              <a:gd name="connsiteY341" fmla="*/ 1292349 h 4341716"/>
              <a:gd name="connsiteX342" fmla="*/ 1519832 w 9336686"/>
              <a:gd name="connsiteY342" fmla="*/ 983403 h 4341716"/>
              <a:gd name="connsiteX343" fmla="*/ 1648859 w 9336686"/>
              <a:gd name="connsiteY343" fmla="*/ 854376 h 4341716"/>
              <a:gd name="connsiteX344" fmla="*/ 1648858 w 9336686"/>
              <a:gd name="connsiteY344" fmla="*/ 854377 h 4341716"/>
              <a:gd name="connsiteX345" fmla="*/ 1777885 w 9336686"/>
              <a:gd name="connsiteY345" fmla="*/ 983404 h 4341716"/>
              <a:gd name="connsiteX346" fmla="*/ 1777885 w 9336686"/>
              <a:gd name="connsiteY346" fmla="*/ 1363756 h 4341716"/>
              <a:gd name="connsiteX347" fmla="*/ 1785353 w 9336686"/>
              <a:gd name="connsiteY347" fmla="*/ 1400749 h 4341716"/>
              <a:gd name="connsiteX348" fmla="*/ 1904241 w 9336686"/>
              <a:gd name="connsiteY348" fmla="*/ 1479553 h 4341716"/>
              <a:gd name="connsiteX349" fmla="*/ 2033268 w 9336686"/>
              <a:gd name="connsiteY349" fmla="*/ 1350526 h 4341716"/>
              <a:gd name="connsiteX350" fmla="*/ 2033268 w 9336686"/>
              <a:gd name="connsiteY350" fmla="*/ 2136650 h 4341716"/>
              <a:gd name="connsiteX351" fmla="*/ 2033269 w 9336686"/>
              <a:gd name="connsiteY351" fmla="*/ 580034 h 4341716"/>
              <a:gd name="connsiteX352" fmla="*/ 2162296 w 9336686"/>
              <a:gd name="connsiteY352" fmla="*/ 451007 h 4341716"/>
              <a:gd name="connsiteX353" fmla="*/ 2162295 w 9336686"/>
              <a:gd name="connsiteY353" fmla="*/ 451008 h 4341716"/>
              <a:gd name="connsiteX354" fmla="*/ 2291322 w 9336686"/>
              <a:gd name="connsiteY354" fmla="*/ 580035 h 4341716"/>
              <a:gd name="connsiteX355" fmla="*/ 2291322 w 9336686"/>
              <a:gd name="connsiteY355" fmla="*/ 2136650 h 4341716"/>
              <a:gd name="connsiteX356" fmla="*/ 2291323 w 9336686"/>
              <a:gd name="connsiteY356" fmla="*/ 563512 h 4341716"/>
              <a:gd name="connsiteX357" fmla="*/ 2301461 w 9336686"/>
              <a:gd name="connsiteY357" fmla="*/ 613731 h 4341716"/>
              <a:gd name="connsiteX358" fmla="*/ 2420349 w 9336686"/>
              <a:gd name="connsiteY358" fmla="*/ 692535 h 4341716"/>
              <a:gd name="connsiteX359" fmla="*/ 2539236 w 9336686"/>
              <a:gd name="connsiteY359" fmla="*/ 613731 h 4341716"/>
              <a:gd name="connsiteX360" fmla="*/ 2549000 w 9336686"/>
              <a:gd name="connsiteY360" fmla="*/ 565370 h 4341716"/>
              <a:gd name="connsiteX361" fmla="*/ 2549000 w 9336686"/>
              <a:gd name="connsiteY361" fmla="*/ 480031 h 4341716"/>
              <a:gd name="connsiteX362" fmla="*/ 2678027 w 9336686"/>
              <a:gd name="connsiteY362" fmla="*/ 351004 h 4341716"/>
              <a:gd name="connsiteX363" fmla="*/ 2678026 w 9336686"/>
              <a:gd name="connsiteY363" fmla="*/ 351005 h 4341716"/>
              <a:gd name="connsiteX364" fmla="*/ 2807053 w 9336686"/>
              <a:gd name="connsiteY364" fmla="*/ 480032 h 4341716"/>
              <a:gd name="connsiteX365" fmla="*/ 2807053 w 9336686"/>
              <a:gd name="connsiteY365" fmla="*/ 2136650 h 4341716"/>
              <a:gd name="connsiteX366" fmla="*/ 2807054 w 9336686"/>
              <a:gd name="connsiteY366" fmla="*/ 1074052 h 4341716"/>
              <a:gd name="connsiteX367" fmla="*/ 2817192 w 9336686"/>
              <a:gd name="connsiteY367" fmla="*/ 1124271 h 4341716"/>
              <a:gd name="connsiteX368" fmla="*/ 2936080 w 9336686"/>
              <a:gd name="connsiteY368" fmla="*/ 1203075 h 4341716"/>
              <a:gd name="connsiteX369" fmla="*/ 3054967 w 9336686"/>
              <a:gd name="connsiteY369" fmla="*/ 1124271 h 4341716"/>
              <a:gd name="connsiteX370" fmla="*/ 3058565 w 9336686"/>
              <a:gd name="connsiteY370" fmla="*/ 1106452 h 4341716"/>
              <a:gd name="connsiteX371" fmla="*/ 3058565 w 9336686"/>
              <a:gd name="connsiteY371" fmla="*/ 1017534 h 4341716"/>
              <a:gd name="connsiteX372" fmla="*/ 3187592 w 9336686"/>
              <a:gd name="connsiteY372" fmla="*/ 888507 h 4341716"/>
              <a:gd name="connsiteX373" fmla="*/ 3187591 w 9336686"/>
              <a:gd name="connsiteY373" fmla="*/ 888508 h 4341716"/>
              <a:gd name="connsiteX374" fmla="*/ 3316618 w 9336686"/>
              <a:gd name="connsiteY374" fmla="*/ 1017535 h 4341716"/>
              <a:gd name="connsiteX375" fmla="*/ 3316618 w 9336686"/>
              <a:gd name="connsiteY375" fmla="*/ 1087278 h 4341716"/>
              <a:gd name="connsiteX376" fmla="*/ 3324086 w 9336686"/>
              <a:gd name="connsiteY376" fmla="*/ 1124271 h 4341716"/>
              <a:gd name="connsiteX377" fmla="*/ 3442974 w 9336686"/>
              <a:gd name="connsiteY377" fmla="*/ 1203075 h 4341716"/>
              <a:gd name="connsiteX378" fmla="*/ 3561862 w 9336686"/>
              <a:gd name="connsiteY378" fmla="*/ 1124271 h 4341716"/>
              <a:gd name="connsiteX379" fmla="*/ 3571625 w 9336686"/>
              <a:gd name="connsiteY379" fmla="*/ 1075911 h 4341716"/>
              <a:gd name="connsiteX380" fmla="*/ 3571625 w 9336686"/>
              <a:gd name="connsiteY380" fmla="*/ 783111 h 4341716"/>
              <a:gd name="connsiteX381" fmla="*/ 3700652 w 9336686"/>
              <a:gd name="connsiteY381" fmla="*/ 654084 h 4341716"/>
              <a:gd name="connsiteX382" fmla="*/ 3700651 w 9336686"/>
              <a:gd name="connsiteY382" fmla="*/ 654085 h 4341716"/>
              <a:gd name="connsiteX383" fmla="*/ 3829678 w 9336686"/>
              <a:gd name="connsiteY383" fmla="*/ 783112 h 4341716"/>
              <a:gd name="connsiteX384" fmla="*/ 3829678 w 9336686"/>
              <a:gd name="connsiteY384" fmla="*/ 1405848 h 4341716"/>
              <a:gd name="connsiteX385" fmla="*/ 3845908 w 9336686"/>
              <a:gd name="connsiteY385" fmla="*/ 1432599 h 4341716"/>
              <a:gd name="connsiteX386" fmla="*/ 3945472 w 9336686"/>
              <a:gd name="connsiteY386" fmla="*/ 1479553 h 4341716"/>
              <a:gd name="connsiteX387" fmla="*/ 4036708 w 9336686"/>
              <a:gd name="connsiteY387" fmla="*/ 1441762 h 4341716"/>
              <a:gd name="connsiteX388" fmla="*/ 4062914 w 9336686"/>
              <a:gd name="connsiteY388" fmla="*/ 1402893 h 4341716"/>
              <a:gd name="connsiteX389" fmla="*/ 4062914 w 9336686"/>
              <a:gd name="connsiteY389" fmla="*/ 1326765 h 4341716"/>
              <a:gd name="connsiteX390" fmla="*/ 4141718 w 9336686"/>
              <a:gd name="connsiteY390" fmla="*/ 1207877 h 4341716"/>
              <a:gd name="connsiteX391" fmla="*/ 4185518 w 9336686"/>
              <a:gd name="connsiteY391" fmla="*/ 1199035 h 4341716"/>
              <a:gd name="connsiteX392" fmla="*/ 4185518 w 9336686"/>
              <a:gd name="connsiteY392" fmla="*/ 1197669 h 4341716"/>
              <a:gd name="connsiteX393" fmla="*/ 4208998 w 9336686"/>
              <a:gd name="connsiteY393" fmla="*/ 1195302 h 4341716"/>
              <a:gd name="connsiteX394" fmla="*/ 4308727 w 9336686"/>
              <a:gd name="connsiteY394" fmla="*/ 1109353 h 4341716"/>
              <a:gd name="connsiteX395" fmla="*/ 4316928 w 9336686"/>
              <a:gd name="connsiteY395" fmla="*/ 1062882 h 4341716"/>
              <a:gd name="connsiteX396" fmla="*/ 4316928 w 9336686"/>
              <a:gd name="connsiteY396" fmla="*/ 595713 h 4341716"/>
              <a:gd name="connsiteX397" fmla="*/ 4445955 w 9336686"/>
              <a:gd name="connsiteY397" fmla="*/ 466686 h 4341716"/>
              <a:gd name="connsiteX398" fmla="*/ 4445954 w 9336686"/>
              <a:gd name="connsiteY398" fmla="*/ 466685 h 4341716"/>
              <a:gd name="connsiteX399" fmla="*/ 4574981 w 9336686"/>
              <a:gd name="connsiteY399" fmla="*/ 595712 h 4341716"/>
              <a:gd name="connsiteX400" fmla="*/ 4574981 w 9336686"/>
              <a:gd name="connsiteY400" fmla="*/ 916347 h 4341716"/>
              <a:gd name="connsiteX401" fmla="*/ 4592149 w 9336686"/>
              <a:gd name="connsiteY401" fmla="*/ 944642 h 4341716"/>
              <a:gd name="connsiteX402" fmla="*/ 4691712 w 9336686"/>
              <a:gd name="connsiteY402" fmla="*/ 991596 h 4341716"/>
              <a:gd name="connsiteX403" fmla="*/ 4810600 w 9336686"/>
              <a:gd name="connsiteY403" fmla="*/ 912792 h 4341716"/>
              <a:gd name="connsiteX404" fmla="*/ 4816700 w 9336686"/>
              <a:gd name="connsiteY404" fmla="*/ 882576 h 4341716"/>
              <a:gd name="connsiteX405" fmla="*/ 4816700 w 9336686"/>
              <a:gd name="connsiteY405" fmla="*/ 275141 h 4341716"/>
              <a:gd name="connsiteX406" fmla="*/ 4945727 w 9336686"/>
              <a:gd name="connsiteY406" fmla="*/ 146114 h 4341716"/>
              <a:gd name="connsiteX407" fmla="*/ 4945726 w 9336686"/>
              <a:gd name="connsiteY407" fmla="*/ 146115 h 4341716"/>
              <a:gd name="connsiteX408" fmla="*/ 5074753 w 9336686"/>
              <a:gd name="connsiteY408" fmla="*/ 275142 h 4341716"/>
              <a:gd name="connsiteX409" fmla="*/ 5074753 w 9336686"/>
              <a:gd name="connsiteY409" fmla="*/ 386500 h 4341716"/>
              <a:gd name="connsiteX410" fmla="*/ 5076579 w 9336686"/>
              <a:gd name="connsiteY410" fmla="*/ 395545 h 4341716"/>
              <a:gd name="connsiteX411" fmla="*/ 5195465 w 9336686"/>
              <a:gd name="connsiteY411" fmla="*/ 474349 h 4341716"/>
              <a:gd name="connsiteX412" fmla="*/ 5314353 w 9336686"/>
              <a:gd name="connsiteY412" fmla="*/ 395545 h 4341716"/>
              <a:gd name="connsiteX413" fmla="*/ 5318490 w 9336686"/>
              <a:gd name="connsiteY413" fmla="*/ 375052 h 4341716"/>
              <a:gd name="connsiteX414" fmla="*/ 5318490 w 9336686"/>
              <a:gd name="connsiteY414" fmla="*/ 129027 h 4341716"/>
              <a:gd name="connsiteX415" fmla="*/ 5447517 w 9336686"/>
              <a:gd name="connsiteY415"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6 w 9336686"/>
              <a:gd name="connsiteY143" fmla="*/ 2205066 h 4341716"/>
              <a:gd name="connsiteX144" fmla="*/ 8584095 w 9336686"/>
              <a:gd name="connsiteY144" fmla="*/ 2205066 h 4341716"/>
              <a:gd name="connsiteX145" fmla="*/ 8584095 w 9336686"/>
              <a:gd name="connsiteY145" fmla="*/ 3394187 h 4341716"/>
              <a:gd name="connsiteX146" fmla="*/ 8573957 w 9336686"/>
              <a:gd name="connsiteY146" fmla="*/ 3343968 h 4341716"/>
              <a:gd name="connsiteX147" fmla="*/ 8455069 w 9336686"/>
              <a:gd name="connsiteY147" fmla="*/ 3265164 h 4341716"/>
              <a:gd name="connsiteX148" fmla="*/ 8336182 w 9336686"/>
              <a:gd name="connsiteY148" fmla="*/ 3343968 h 4341716"/>
              <a:gd name="connsiteX149" fmla="*/ 8326418 w 9336686"/>
              <a:gd name="connsiteY149" fmla="*/ 3392328 h 4341716"/>
              <a:gd name="connsiteX150" fmla="*/ 8326418 w 9336686"/>
              <a:gd name="connsiteY150" fmla="*/ 3978730 h 4341716"/>
              <a:gd name="connsiteX151" fmla="*/ 8197391 w 9336686"/>
              <a:gd name="connsiteY151" fmla="*/ 4107757 h 4341716"/>
              <a:gd name="connsiteX152" fmla="*/ 8197392 w 9336686"/>
              <a:gd name="connsiteY152" fmla="*/ 4107756 h 4341716"/>
              <a:gd name="connsiteX153" fmla="*/ 8068365 w 9336686"/>
              <a:gd name="connsiteY153" fmla="*/ 3978729 h 4341716"/>
              <a:gd name="connsiteX154" fmla="*/ 8068365 w 9336686"/>
              <a:gd name="connsiteY154" fmla="*/ 2205066 h 4341716"/>
              <a:gd name="connsiteX155" fmla="*/ 8068364 w 9336686"/>
              <a:gd name="connsiteY155" fmla="*/ 3081767 h 4341716"/>
              <a:gd name="connsiteX156" fmla="*/ 8058226 w 9336686"/>
              <a:gd name="connsiteY156" fmla="*/ 3031548 h 4341716"/>
              <a:gd name="connsiteX157" fmla="*/ 7939338 w 9336686"/>
              <a:gd name="connsiteY157" fmla="*/ 2952744 h 4341716"/>
              <a:gd name="connsiteX158" fmla="*/ 7820451 w 9336686"/>
              <a:gd name="connsiteY158" fmla="*/ 3031548 h 4341716"/>
              <a:gd name="connsiteX159" fmla="*/ 7816853 w 9336686"/>
              <a:gd name="connsiteY159" fmla="*/ 3049367 h 4341716"/>
              <a:gd name="connsiteX160" fmla="*/ 7816853 w 9336686"/>
              <a:gd name="connsiteY160" fmla="*/ 3358313 h 4341716"/>
              <a:gd name="connsiteX161" fmla="*/ 7687826 w 9336686"/>
              <a:gd name="connsiteY161" fmla="*/ 3487340 h 4341716"/>
              <a:gd name="connsiteX162" fmla="*/ 7687827 w 9336686"/>
              <a:gd name="connsiteY162" fmla="*/ 3487339 h 4341716"/>
              <a:gd name="connsiteX163" fmla="*/ 7558800 w 9336686"/>
              <a:gd name="connsiteY163" fmla="*/ 3358312 h 4341716"/>
              <a:gd name="connsiteX164" fmla="*/ 7558800 w 9336686"/>
              <a:gd name="connsiteY164" fmla="*/ 2977960 h 4341716"/>
              <a:gd name="connsiteX165" fmla="*/ 7551332 w 9336686"/>
              <a:gd name="connsiteY165" fmla="*/ 2940967 h 4341716"/>
              <a:gd name="connsiteX166" fmla="*/ 7432444 w 9336686"/>
              <a:gd name="connsiteY166" fmla="*/ 2862163 h 4341716"/>
              <a:gd name="connsiteX167" fmla="*/ 7303417 w 9336686"/>
              <a:gd name="connsiteY167" fmla="*/ 2991190 h 4341716"/>
              <a:gd name="connsiteX168" fmla="*/ 7303417 w 9336686"/>
              <a:gd name="connsiteY168" fmla="*/ 2205066 h 4341716"/>
              <a:gd name="connsiteX169" fmla="*/ 7303416 w 9336686"/>
              <a:gd name="connsiteY169" fmla="*/ 3761682 h 4341716"/>
              <a:gd name="connsiteX170" fmla="*/ 7174389 w 9336686"/>
              <a:gd name="connsiteY170" fmla="*/ 3890709 h 4341716"/>
              <a:gd name="connsiteX171" fmla="*/ 7174390 w 9336686"/>
              <a:gd name="connsiteY171" fmla="*/ 3890708 h 4341716"/>
              <a:gd name="connsiteX172" fmla="*/ 7045363 w 9336686"/>
              <a:gd name="connsiteY172" fmla="*/ 3761681 h 4341716"/>
              <a:gd name="connsiteX173" fmla="*/ 7045363 w 9336686"/>
              <a:gd name="connsiteY173" fmla="*/ 2205066 h 4341716"/>
              <a:gd name="connsiteX174" fmla="*/ 7045362 w 9336686"/>
              <a:gd name="connsiteY174" fmla="*/ 3778204 h 4341716"/>
              <a:gd name="connsiteX175" fmla="*/ 7035224 w 9336686"/>
              <a:gd name="connsiteY175" fmla="*/ 3727985 h 4341716"/>
              <a:gd name="connsiteX176" fmla="*/ 6916336 w 9336686"/>
              <a:gd name="connsiteY176" fmla="*/ 3649181 h 4341716"/>
              <a:gd name="connsiteX177" fmla="*/ 6797449 w 9336686"/>
              <a:gd name="connsiteY177" fmla="*/ 3727985 h 4341716"/>
              <a:gd name="connsiteX178" fmla="*/ 6787685 w 9336686"/>
              <a:gd name="connsiteY178" fmla="*/ 3776346 h 4341716"/>
              <a:gd name="connsiteX179" fmla="*/ 6787685 w 9336686"/>
              <a:gd name="connsiteY179" fmla="*/ 3861685 h 4341716"/>
              <a:gd name="connsiteX180" fmla="*/ 6658658 w 9336686"/>
              <a:gd name="connsiteY180" fmla="*/ 3990712 h 4341716"/>
              <a:gd name="connsiteX181" fmla="*/ 6658659 w 9336686"/>
              <a:gd name="connsiteY181" fmla="*/ 3990711 h 4341716"/>
              <a:gd name="connsiteX182" fmla="*/ 6529632 w 9336686"/>
              <a:gd name="connsiteY182" fmla="*/ 3861684 h 4341716"/>
              <a:gd name="connsiteX183" fmla="*/ 6529632 w 9336686"/>
              <a:gd name="connsiteY183" fmla="*/ 2205066 h 4341716"/>
              <a:gd name="connsiteX184" fmla="*/ 6529631 w 9336686"/>
              <a:gd name="connsiteY184" fmla="*/ 3267664 h 4341716"/>
              <a:gd name="connsiteX185" fmla="*/ 6519493 w 9336686"/>
              <a:gd name="connsiteY185" fmla="*/ 3217445 h 4341716"/>
              <a:gd name="connsiteX186" fmla="*/ 6400605 w 9336686"/>
              <a:gd name="connsiteY186" fmla="*/ 3138641 h 4341716"/>
              <a:gd name="connsiteX187" fmla="*/ 6281718 w 9336686"/>
              <a:gd name="connsiteY187" fmla="*/ 3217445 h 4341716"/>
              <a:gd name="connsiteX188" fmla="*/ 6278120 w 9336686"/>
              <a:gd name="connsiteY188" fmla="*/ 3235264 h 4341716"/>
              <a:gd name="connsiteX189" fmla="*/ 6278120 w 9336686"/>
              <a:gd name="connsiteY189" fmla="*/ 3324182 h 4341716"/>
              <a:gd name="connsiteX190" fmla="*/ 6149093 w 9336686"/>
              <a:gd name="connsiteY190" fmla="*/ 3453209 h 4341716"/>
              <a:gd name="connsiteX191" fmla="*/ 6149094 w 9336686"/>
              <a:gd name="connsiteY191" fmla="*/ 3453208 h 4341716"/>
              <a:gd name="connsiteX192" fmla="*/ 6020067 w 9336686"/>
              <a:gd name="connsiteY192" fmla="*/ 3324181 h 4341716"/>
              <a:gd name="connsiteX193" fmla="*/ 6020067 w 9336686"/>
              <a:gd name="connsiteY193" fmla="*/ 3254438 h 4341716"/>
              <a:gd name="connsiteX194" fmla="*/ 6012599 w 9336686"/>
              <a:gd name="connsiteY194" fmla="*/ 3217445 h 4341716"/>
              <a:gd name="connsiteX195" fmla="*/ 5893711 w 9336686"/>
              <a:gd name="connsiteY195" fmla="*/ 3138641 h 4341716"/>
              <a:gd name="connsiteX196" fmla="*/ 5774823 w 9336686"/>
              <a:gd name="connsiteY196" fmla="*/ 3217445 h 4341716"/>
              <a:gd name="connsiteX197" fmla="*/ 5765060 w 9336686"/>
              <a:gd name="connsiteY197" fmla="*/ 3265805 h 4341716"/>
              <a:gd name="connsiteX198" fmla="*/ 5765060 w 9336686"/>
              <a:gd name="connsiteY198" fmla="*/ 3558605 h 4341716"/>
              <a:gd name="connsiteX199" fmla="*/ 5636033 w 9336686"/>
              <a:gd name="connsiteY199" fmla="*/ 3687632 h 4341716"/>
              <a:gd name="connsiteX200" fmla="*/ 5636034 w 9336686"/>
              <a:gd name="connsiteY200" fmla="*/ 3687631 h 4341716"/>
              <a:gd name="connsiteX201" fmla="*/ 5507007 w 9336686"/>
              <a:gd name="connsiteY201" fmla="*/ 3558604 h 4341716"/>
              <a:gd name="connsiteX202" fmla="*/ 5507007 w 9336686"/>
              <a:gd name="connsiteY202" fmla="*/ 2935868 h 4341716"/>
              <a:gd name="connsiteX203" fmla="*/ 5490777 w 9336686"/>
              <a:gd name="connsiteY203" fmla="*/ 2909117 h 4341716"/>
              <a:gd name="connsiteX204" fmla="*/ 5391213 w 9336686"/>
              <a:gd name="connsiteY204" fmla="*/ 2862163 h 4341716"/>
              <a:gd name="connsiteX205" fmla="*/ 5299977 w 9336686"/>
              <a:gd name="connsiteY205" fmla="*/ 2899954 h 4341716"/>
              <a:gd name="connsiteX206" fmla="*/ 5273771 w 9336686"/>
              <a:gd name="connsiteY206" fmla="*/ 2938823 h 4341716"/>
              <a:gd name="connsiteX207" fmla="*/ 5273771 w 9336686"/>
              <a:gd name="connsiteY207" fmla="*/ 3014951 h 4341716"/>
              <a:gd name="connsiteX208" fmla="*/ 5194967 w 9336686"/>
              <a:gd name="connsiteY208" fmla="*/ 3133839 h 4341716"/>
              <a:gd name="connsiteX209" fmla="*/ 5151167 w 9336686"/>
              <a:gd name="connsiteY209" fmla="*/ 3142681 h 4341716"/>
              <a:gd name="connsiteX210" fmla="*/ 5151167 w 9336686"/>
              <a:gd name="connsiteY210" fmla="*/ 3144047 h 4341716"/>
              <a:gd name="connsiteX211" fmla="*/ 5127687 w 9336686"/>
              <a:gd name="connsiteY211" fmla="*/ 3146414 h 4341716"/>
              <a:gd name="connsiteX212" fmla="*/ 5027958 w 9336686"/>
              <a:gd name="connsiteY212" fmla="*/ 3232363 h 4341716"/>
              <a:gd name="connsiteX213" fmla="*/ 5019757 w 9336686"/>
              <a:gd name="connsiteY213" fmla="*/ 3278834 h 4341716"/>
              <a:gd name="connsiteX214" fmla="*/ 5019757 w 9336686"/>
              <a:gd name="connsiteY214" fmla="*/ 3746003 h 4341716"/>
              <a:gd name="connsiteX215" fmla="*/ 4890730 w 9336686"/>
              <a:gd name="connsiteY215" fmla="*/ 3875030 h 4341716"/>
              <a:gd name="connsiteX216" fmla="*/ 4890731 w 9336686"/>
              <a:gd name="connsiteY216" fmla="*/ 3875031 h 4341716"/>
              <a:gd name="connsiteX217" fmla="*/ 4761704 w 9336686"/>
              <a:gd name="connsiteY217" fmla="*/ 3746004 h 4341716"/>
              <a:gd name="connsiteX218" fmla="*/ 4761704 w 9336686"/>
              <a:gd name="connsiteY218" fmla="*/ 3425369 h 4341716"/>
              <a:gd name="connsiteX219" fmla="*/ 4744536 w 9336686"/>
              <a:gd name="connsiteY219" fmla="*/ 3397074 h 4341716"/>
              <a:gd name="connsiteX220" fmla="*/ 4644973 w 9336686"/>
              <a:gd name="connsiteY220" fmla="*/ 3350120 h 4341716"/>
              <a:gd name="connsiteX221" fmla="*/ 4526085 w 9336686"/>
              <a:gd name="connsiteY221" fmla="*/ 3428924 h 4341716"/>
              <a:gd name="connsiteX222" fmla="*/ 4519985 w 9336686"/>
              <a:gd name="connsiteY222" fmla="*/ 3459140 h 4341716"/>
              <a:gd name="connsiteX223" fmla="*/ 4519985 w 9336686"/>
              <a:gd name="connsiteY223" fmla="*/ 4066575 h 4341716"/>
              <a:gd name="connsiteX224" fmla="*/ 4390958 w 9336686"/>
              <a:gd name="connsiteY224" fmla="*/ 4195602 h 4341716"/>
              <a:gd name="connsiteX225" fmla="*/ 4390959 w 9336686"/>
              <a:gd name="connsiteY225" fmla="*/ 4195601 h 4341716"/>
              <a:gd name="connsiteX226" fmla="*/ 4261932 w 9336686"/>
              <a:gd name="connsiteY226" fmla="*/ 4066574 h 4341716"/>
              <a:gd name="connsiteX227" fmla="*/ 4261932 w 9336686"/>
              <a:gd name="connsiteY227" fmla="*/ 3955216 h 4341716"/>
              <a:gd name="connsiteX228" fmla="*/ 4260106 w 9336686"/>
              <a:gd name="connsiteY228" fmla="*/ 3946171 h 4341716"/>
              <a:gd name="connsiteX229" fmla="*/ 4141220 w 9336686"/>
              <a:gd name="connsiteY229" fmla="*/ 3867367 h 4341716"/>
              <a:gd name="connsiteX230" fmla="*/ 4022332 w 9336686"/>
              <a:gd name="connsiteY230" fmla="*/ 3946171 h 4341716"/>
              <a:gd name="connsiteX231" fmla="*/ 4018195 w 9336686"/>
              <a:gd name="connsiteY231" fmla="*/ 3966664 h 4341716"/>
              <a:gd name="connsiteX232" fmla="*/ 4018195 w 9336686"/>
              <a:gd name="connsiteY232" fmla="*/ 4212689 h 4341716"/>
              <a:gd name="connsiteX233" fmla="*/ 3889168 w 9336686"/>
              <a:gd name="connsiteY233" fmla="*/ 4341716 h 4341716"/>
              <a:gd name="connsiteX234" fmla="*/ 3889169 w 9336686"/>
              <a:gd name="connsiteY234" fmla="*/ 4341715 h 4341716"/>
              <a:gd name="connsiteX235" fmla="*/ 3760142 w 9336686"/>
              <a:gd name="connsiteY235" fmla="*/ 4212688 h 4341716"/>
              <a:gd name="connsiteX236" fmla="*/ 3760142 w 9336686"/>
              <a:gd name="connsiteY236" fmla="*/ 3745519 h 4341716"/>
              <a:gd name="connsiteX237" fmla="*/ 3751941 w 9336686"/>
              <a:gd name="connsiteY237" fmla="*/ 3699048 h 4341716"/>
              <a:gd name="connsiteX238" fmla="*/ 3652212 w 9336686"/>
              <a:gd name="connsiteY238" fmla="*/ 3613099 h 4341716"/>
              <a:gd name="connsiteX239" fmla="*/ 3628732 w 9336686"/>
              <a:gd name="connsiteY239" fmla="*/ 3610732 h 4341716"/>
              <a:gd name="connsiteX240" fmla="*/ 3628732 w 9336686"/>
              <a:gd name="connsiteY240" fmla="*/ 3609366 h 4341716"/>
              <a:gd name="connsiteX241" fmla="*/ 3584932 w 9336686"/>
              <a:gd name="connsiteY241" fmla="*/ 3600524 h 4341716"/>
              <a:gd name="connsiteX242" fmla="*/ 3506128 w 9336686"/>
              <a:gd name="connsiteY242" fmla="*/ 3481636 h 4341716"/>
              <a:gd name="connsiteX243" fmla="*/ 3506128 w 9336686"/>
              <a:gd name="connsiteY243" fmla="*/ 3431307 h 4341716"/>
              <a:gd name="connsiteX244" fmla="*/ 3500614 w 9336686"/>
              <a:gd name="connsiteY244" fmla="*/ 3403994 h 4341716"/>
              <a:gd name="connsiteX245" fmla="*/ 3381726 w 9336686"/>
              <a:gd name="connsiteY245" fmla="*/ 3325190 h 4341716"/>
              <a:gd name="connsiteX246" fmla="*/ 3290490 w 9336686"/>
              <a:gd name="connsiteY246" fmla="*/ 3362981 h 4341716"/>
              <a:gd name="connsiteX247" fmla="*/ 3263554 w 9336686"/>
              <a:gd name="connsiteY247" fmla="*/ 3402932 h 4341716"/>
              <a:gd name="connsiteX248" fmla="*/ 3263554 w 9336686"/>
              <a:gd name="connsiteY248" fmla="*/ 3631142 h 4341716"/>
              <a:gd name="connsiteX249" fmla="*/ 3134527 w 9336686"/>
              <a:gd name="connsiteY249" fmla="*/ 3760169 h 4341716"/>
              <a:gd name="connsiteX250" fmla="*/ 3134528 w 9336686"/>
              <a:gd name="connsiteY250" fmla="*/ 3760168 h 4341716"/>
              <a:gd name="connsiteX251" fmla="*/ 3005501 w 9336686"/>
              <a:gd name="connsiteY251" fmla="*/ 3631141 h 4341716"/>
              <a:gd name="connsiteX252" fmla="*/ 3005501 w 9336686"/>
              <a:gd name="connsiteY252" fmla="*/ 2991769 h 4341716"/>
              <a:gd name="connsiteX253" fmla="*/ 3000280 w 9336686"/>
              <a:gd name="connsiteY253" fmla="*/ 2965907 h 4341716"/>
              <a:gd name="connsiteX254" fmla="*/ 2881392 w 9336686"/>
              <a:gd name="connsiteY254" fmla="*/ 2887103 h 4341716"/>
              <a:gd name="connsiteX255" fmla="*/ 2762505 w 9336686"/>
              <a:gd name="connsiteY255" fmla="*/ 2965907 h 4341716"/>
              <a:gd name="connsiteX256" fmla="*/ 2762032 w 9336686"/>
              <a:gd name="connsiteY256" fmla="*/ 2968250 h 4341716"/>
              <a:gd name="connsiteX257" fmla="*/ 2762032 w 9336686"/>
              <a:gd name="connsiteY257" fmla="*/ 3113195 h 4341716"/>
              <a:gd name="connsiteX258" fmla="*/ 2683229 w 9336686"/>
              <a:gd name="connsiteY258" fmla="*/ 3232083 h 4341716"/>
              <a:gd name="connsiteX259" fmla="*/ 2635159 w 9336686"/>
              <a:gd name="connsiteY259" fmla="*/ 3241787 h 4341716"/>
              <a:gd name="connsiteX260" fmla="*/ 2635159 w 9336686"/>
              <a:gd name="connsiteY260" fmla="*/ 3242525 h 4341716"/>
              <a:gd name="connsiteX261" fmla="*/ 2611679 w 9336686"/>
              <a:gd name="connsiteY261" fmla="*/ 3244892 h 4341716"/>
              <a:gd name="connsiteX262" fmla="*/ 2534615 w 9336686"/>
              <a:gd name="connsiteY262" fmla="*/ 3291336 h 4341716"/>
              <a:gd name="connsiteX263" fmla="*/ 2512827 w 9336686"/>
              <a:gd name="connsiteY263" fmla="*/ 3329312 h 4341716"/>
              <a:gd name="connsiteX264" fmla="*/ 2512827 w 9336686"/>
              <a:gd name="connsiteY264" fmla="*/ 3454880 h 4341716"/>
              <a:gd name="connsiteX265" fmla="*/ 2434024 w 9336686"/>
              <a:gd name="connsiteY265" fmla="*/ 3573768 h 4341716"/>
              <a:gd name="connsiteX266" fmla="*/ 2385954 w 9336686"/>
              <a:gd name="connsiteY266" fmla="*/ 3583472 h 4341716"/>
              <a:gd name="connsiteX267" fmla="*/ 2385954 w 9336686"/>
              <a:gd name="connsiteY267" fmla="*/ 3584210 h 4341716"/>
              <a:gd name="connsiteX268" fmla="*/ 2362474 w 9336686"/>
              <a:gd name="connsiteY268" fmla="*/ 3586577 h 4341716"/>
              <a:gd name="connsiteX269" fmla="*/ 2285410 w 9336686"/>
              <a:gd name="connsiteY269" fmla="*/ 3633021 h 4341716"/>
              <a:gd name="connsiteX270" fmla="*/ 2273449 w 9336686"/>
              <a:gd name="connsiteY270" fmla="*/ 3653869 h 4341716"/>
              <a:gd name="connsiteX271" fmla="*/ 2273449 w 9336686"/>
              <a:gd name="connsiteY271" fmla="*/ 3867367 h 4341716"/>
              <a:gd name="connsiteX272" fmla="*/ 2144423 w 9336686"/>
              <a:gd name="connsiteY272" fmla="*/ 3996394 h 4341716"/>
              <a:gd name="connsiteX273" fmla="*/ 2144424 w 9336686"/>
              <a:gd name="connsiteY273" fmla="*/ 3996393 h 4341716"/>
              <a:gd name="connsiteX274" fmla="*/ 2015396 w 9336686"/>
              <a:gd name="connsiteY274" fmla="*/ 3867366 h 4341716"/>
              <a:gd name="connsiteX275" fmla="*/ 2015396 w 9336686"/>
              <a:gd name="connsiteY275" fmla="*/ 3400197 h 4341716"/>
              <a:gd name="connsiteX276" fmla="*/ 2007195 w 9336686"/>
              <a:gd name="connsiteY276" fmla="*/ 3353726 h 4341716"/>
              <a:gd name="connsiteX277" fmla="*/ 1907467 w 9336686"/>
              <a:gd name="connsiteY277" fmla="*/ 3267777 h 4341716"/>
              <a:gd name="connsiteX278" fmla="*/ 1883987 w 9336686"/>
              <a:gd name="connsiteY278" fmla="*/ 3265410 h 4341716"/>
              <a:gd name="connsiteX279" fmla="*/ 1883987 w 9336686"/>
              <a:gd name="connsiteY279" fmla="*/ 3264044 h 4341716"/>
              <a:gd name="connsiteX280" fmla="*/ 1840187 w 9336686"/>
              <a:gd name="connsiteY280" fmla="*/ 3255202 h 4341716"/>
              <a:gd name="connsiteX281" fmla="*/ 1761383 w 9336686"/>
              <a:gd name="connsiteY281" fmla="*/ 3136314 h 4341716"/>
              <a:gd name="connsiteX282" fmla="*/ 1761383 w 9336686"/>
              <a:gd name="connsiteY282" fmla="*/ 2996103 h 4341716"/>
              <a:gd name="connsiteX283" fmla="*/ 1755287 w 9336686"/>
              <a:gd name="connsiteY283" fmla="*/ 2965907 h 4341716"/>
              <a:gd name="connsiteX284" fmla="*/ 1636398 w 9336686"/>
              <a:gd name="connsiteY284" fmla="*/ 2887103 h 4341716"/>
              <a:gd name="connsiteX285" fmla="*/ 1517510 w 9336686"/>
              <a:gd name="connsiteY285" fmla="*/ 2965907 h 4341716"/>
              <a:gd name="connsiteX286" fmla="*/ 1515568 w 9336686"/>
              <a:gd name="connsiteY286" fmla="*/ 2975527 h 4341716"/>
              <a:gd name="connsiteX287" fmla="*/ 1515568 w 9336686"/>
              <a:gd name="connsiteY287" fmla="*/ 3239907 h 4341716"/>
              <a:gd name="connsiteX288" fmla="*/ 1386541 w 9336686"/>
              <a:gd name="connsiteY288" fmla="*/ 3368934 h 4341716"/>
              <a:gd name="connsiteX289" fmla="*/ 1386542 w 9336686"/>
              <a:gd name="connsiteY289" fmla="*/ 3368933 h 4341716"/>
              <a:gd name="connsiteX290" fmla="*/ 1257514 w 9336686"/>
              <a:gd name="connsiteY290" fmla="*/ 3239906 h 4341716"/>
              <a:gd name="connsiteX291" fmla="*/ 1257514 w 9336686"/>
              <a:gd name="connsiteY291" fmla="*/ 2772737 h 4341716"/>
              <a:gd name="connsiteX292" fmla="*/ 1249314 w 9336686"/>
              <a:gd name="connsiteY292" fmla="*/ 2726266 h 4341716"/>
              <a:gd name="connsiteX293" fmla="*/ 1149584 w 9336686"/>
              <a:gd name="connsiteY293" fmla="*/ 2640317 h 4341716"/>
              <a:gd name="connsiteX294" fmla="*/ 1126104 w 9336686"/>
              <a:gd name="connsiteY294" fmla="*/ 2637950 h 4341716"/>
              <a:gd name="connsiteX295" fmla="*/ 1126104 w 9336686"/>
              <a:gd name="connsiteY295" fmla="*/ 2636584 h 4341716"/>
              <a:gd name="connsiteX296" fmla="*/ 1082305 w 9336686"/>
              <a:gd name="connsiteY296" fmla="*/ 2627742 h 4341716"/>
              <a:gd name="connsiteX297" fmla="*/ 1003500 w 9336686"/>
              <a:gd name="connsiteY297" fmla="*/ 2508854 h 4341716"/>
              <a:gd name="connsiteX298" fmla="*/ 1003500 w 9336686"/>
              <a:gd name="connsiteY298" fmla="*/ 2387433 h 4341716"/>
              <a:gd name="connsiteX299" fmla="*/ 1003269 w 9336686"/>
              <a:gd name="connsiteY299" fmla="*/ 2386290 h 4341716"/>
              <a:gd name="connsiteX300" fmla="*/ 884381 w 9336686"/>
              <a:gd name="connsiteY300" fmla="*/ 2307486 h 4341716"/>
              <a:gd name="connsiteX301" fmla="*/ 765494 w 9336686"/>
              <a:gd name="connsiteY301" fmla="*/ 2386290 h 4341716"/>
              <a:gd name="connsiteX302" fmla="*/ 762038 w 9336686"/>
              <a:gd name="connsiteY302" fmla="*/ 2403410 h 4341716"/>
              <a:gd name="connsiteX303" fmla="*/ 762038 w 9336686"/>
              <a:gd name="connsiteY303" fmla="*/ 2614672 h 4341716"/>
              <a:gd name="connsiteX304" fmla="*/ 683235 w 9336686"/>
              <a:gd name="connsiteY304" fmla="*/ 2733560 h 4341716"/>
              <a:gd name="connsiteX305" fmla="*/ 635165 w 9336686"/>
              <a:gd name="connsiteY305" fmla="*/ 2743264 h 4341716"/>
              <a:gd name="connsiteX306" fmla="*/ 635165 w 9336686"/>
              <a:gd name="connsiteY306" fmla="*/ 2744002 h 4341716"/>
              <a:gd name="connsiteX307" fmla="*/ 611685 w 9336686"/>
              <a:gd name="connsiteY307" fmla="*/ 2746369 h 4341716"/>
              <a:gd name="connsiteX308" fmla="*/ 534621 w 9336686"/>
              <a:gd name="connsiteY308" fmla="*/ 2792813 h 4341716"/>
              <a:gd name="connsiteX309" fmla="*/ 512066 w 9336686"/>
              <a:gd name="connsiteY309" fmla="*/ 2832126 h 4341716"/>
              <a:gd name="connsiteX310" fmla="*/ 512066 w 9336686"/>
              <a:gd name="connsiteY310" fmla="*/ 3531739 h 4341716"/>
              <a:gd name="connsiteX311" fmla="*/ 383039 w 9336686"/>
              <a:gd name="connsiteY311" fmla="*/ 3660766 h 4341716"/>
              <a:gd name="connsiteX312" fmla="*/ 383040 w 9336686"/>
              <a:gd name="connsiteY312" fmla="*/ 3660765 h 4341716"/>
              <a:gd name="connsiteX313" fmla="*/ 254013 w 9336686"/>
              <a:gd name="connsiteY313" fmla="*/ 3531738 h 4341716"/>
              <a:gd name="connsiteX314" fmla="*/ 254013 w 9336686"/>
              <a:gd name="connsiteY314" fmla="*/ 3064569 h 4341716"/>
              <a:gd name="connsiteX315" fmla="*/ 245812 w 9336686"/>
              <a:gd name="connsiteY315" fmla="*/ 3018098 h 4341716"/>
              <a:gd name="connsiteX316" fmla="*/ 146083 w 9336686"/>
              <a:gd name="connsiteY316" fmla="*/ 2932149 h 4341716"/>
              <a:gd name="connsiteX317" fmla="*/ 122603 w 9336686"/>
              <a:gd name="connsiteY317" fmla="*/ 2929782 h 4341716"/>
              <a:gd name="connsiteX318" fmla="*/ 122603 w 9336686"/>
              <a:gd name="connsiteY318" fmla="*/ 2928416 h 4341716"/>
              <a:gd name="connsiteX319" fmla="*/ 78803 w 9336686"/>
              <a:gd name="connsiteY319" fmla="*/ 2919574 h 4341716"/>
              <a:gd name="connsiteX320" fmla="*/ 22035 w 9336686"/>
              <a:gd name="connsiteY320" fmla="*/ 2872826 h 4341716"/>
              <a:gd name="connsiteX321" fmla="*/ 0 w 9336686"/>
              <a:gd name="connsiteY321" fmla="*/ 2800689 h 4341716"/>
              <a:gd name="connsiteX322" fmla="*/ 0 w 9336686"/>
              <a:gd name="connsiteY322" fmla="*/ 783111 h 4341716"/>
              <a:gd name="connsiteX323" fmla="*/ 129027 w 9336686"/>
              <a:gd name="connsiteY323" fmla="*/ 654084 h 4341716"/>
              <a:gd name="connsiteX324" fmla="*/ 129026 w 9336686"/>
              <a:gd name="connsiteY324" fmla="*/ 654085 h 4341716"/>
              <a:gd name="connsiteX325" fmla="*/ 258053 w 9336686"/>
              <a:gd name="connsiteY325" fmla="*/ 783112 h 4341716"/>
              <a:gd name="connsiteX326" fmla="*/ 258053 w 9336686"/>
              <a:gd name="connsiteY326" fmla="*/ 1405848 h 4341716"/>
              <a:gd name="connsiteX327" fmla="*/ 274283 w 9336686"/>
              <a:gd name="connsiteY327" fmla="*/ 1432599 h 4341716"/>
              <a:gd name="connsiteX328" fmla="*/ 373847 w 9336686"/>
              <a:gd name="connsiteY328" fmla="*/ 1479553 h 4341716"/>
              <a:gd name="connsiteX329" fmla="*/ 492735 w 9336686"/>
              <a:gd name="connsiteY329" fmla="*/ 1400749 h 4341716"/>
              <a:gd name="connsiteX330" fmla="*/ 494536 w 9336686"/>
              <a:gd name="connsiteY330" fmla="*/ 1391827 h 4341716"/>
              <a:gd name="connsiteX331" fmla="*/ 494536 w 9336686"/>
              <a:gd name="connsiteY331" fmla="*/ 964051 h 4341716"/>
              <a:gd name="connsiteX332" fmla="*/ 623563 w 9336686"/>
              <a:gd name="connsiteY332" fmla="*/ 835024 h 4341716"/>
              <a:gd name="connsiteX333" fmla="*/ 623562 w 9336686"/>
              <a:gd name="connsiteY333" fmla="*/ 835025 h 4341716"/>
              <a:gd name="connsiteX334" fmla="*/ 752589 w 9336686"/>
              <a:gd name="connsiteY334" fmla="*/ 964052 h 4341716"/>
              <a:gd name="connsiteX335" fmla="*/ 752589 w 9336686"/>
              <a:gd name="connsiteY335" fmla="*/ 2136650 h 4341716"/>
              <a:gd name="connsiteX336" fmla="*/ 752590 w 9336686"/>
              <a:gd name="connsiteY336" fmla="*/ 947529 h 4341716"/>
              <a:gd name="connsiteX337" fmla="*/ 762728 w 9336686"/>
              <a:gd name="connsiteY337" fmla="*/ 997748 h 4341716"/>
              <a:gd name="connsiteX338" fmla="*/ 881616 w 9336686"/>
              <a:gd name="connsiteY338" fmla="*/ 1076552 h 4341716"/>
              <a:gd name="connsiteX339" fmla="*/ 1000503 w 9336686"/>
              <a:gd name="connsiteY339" fmla="*/ 997748 h 4341716"/>
              <a:gd name="connsiteX340" fmla="*/ 1010267 w 9336686"/>
              <a:gd name="connsiteY340" fmla="*/ 949388 h 4341716"/>
              <a:gd name="connsiteX341" fmla="*/ 1010267 w 9336686"/>
              <a:gd name="connsiteY341" fmla="*/ 362986 h 4341716"/>
              <a:gd name="connsiteX342" fmla="*/ 1139294 w 9336686"/>
              <a:gd name="connsiteY342" fmla="*/ 233959 h 4341716"/>
              <a:gd name="connsiteX343" fmla="*/ 1139293 w 9336686"/>
              <a:gd name="connsiteY343" fmla="*/ 233960 h 4341716"/>
              <a:gd name="connsiteX344" fmla="*/ 1268320 w 9336686"/>
              <a:gd name="connsiteY344" fmla="*/ 362987 h 4341716"/>
              <a:gd name="connsiteX345" fmla="*/ 1268320 w 9336686"/>
              <a:gd name="connsiteY345" fmla="*/ 2136650 h 4341716"/>
              <a:gd name="connsiteX346" fmla="*/ 1268321 w 9336686"/>
              <a:gd name="connsiteY346" fmla="*/ 1259949 h 4341716"/>
              <a:gd name="connsiteX347" fmla="*/ 1278459 w 9336686"/>
              <a:gd name="connsiteY347" fmla="*/ 1310168 h 4341716"/>
              <a:gd name="connsiteX348" fmla="*/ 1397347 w 9336686"/>
              <a:gd name="connsiteY348" fmla="*/ 1388972 h 4341716"/>
              <a:gd name="connsiteX349" fmla="*/ 1516234 w 9336686"/>
              <a:gd name="connsiteY349" fmla="*/ 1310168 h 4341716"/>
              <a:gd name="connsiteX350" fmla="*/ 1519832 w 9336686"/>
              <a:gd name="connsiteY350" fmla="*/ 1292349 h 4341716"/>
              <a:gd name="connsiteX351" fmla="*/ 1519832 w 9336686"/>
              <a:gd name="connsiteY351" fmla="*/ 983403 h 4341716"/>
              <a:gd name="connsiteX352" fmla="*/ 1648859 w 9336686"/>
              <a:gd name="connsiteY352" fmla="*/ 854376 h 4341716"/>
              <a:gd name="connsiteX353" fmla="*/ 1648858 w 9336686"/>
              <a:gd name="connsiteY353" fmla="*/ 854377 h 4341716"/>
              <a:gd name="connsiteX354" fmla="*/ 1777885 w 9336686"/>
              <a:gd name="connsiteY354" fmla="*/ 983404 h 4341716"/>
              <a:gd name="connsiteX355" fmla="*/ 1777885 w 9336686"/>
              <a:gd name="connsiteY355" fmla="*/ 1363756 h 4341716"/>
              <a:gd name="connsiteX356" fmla="*/ 1785353 w 9336686"/>
              <a:gd name="connsiteY356" fmla="*/ 1400749 h 4341716"/>
              <a:gd name="connsiteX357" fmla="*/ 1904241 w 9336686"/>
              <a:gd name="connsiteY357" fmla="*/ 1479553 h 4341716"/>
              <a:gd name="connsiteX358" fmla="*/ 2033268 w 9336686"/>
              <a:gd name="connsiteY358" fmla="*/ 1350526 h 4341716"/>
              <a:gd name="connsiteX359" fmla="*/ 2033268 w 9336686"/>
              <a:gd name="connsiteY359" fmla="*/ 2136650 h 4341716"/>
              <a:gd name="connsiteX360" fmla="*/ 2033269 w 9336686"/>
              <a:gd name="connsiteY360" fmla="*/ 580034 h 4341716"/>
              <a:gd name="connsiteX361" fmla="*/ 2162296 w 9336686"/>
              <a:gd name="connsiteY361" fmla="*/ 451007 h 4341716"/>
              <a:gd name="connsiteX362" fmla="*/ 2162295 w 9336686"/>
              <a:gd name="connsiteY362" fmla="*/ 451008 h 4341716"/>
              <a:gd name="connsiteX363" fmla="*/ 2291322 w 9336686"/>
              <a:gd name="connsiteY363" fmla="*/ 580035 h 4341716"/>
              <a:gd name="connsiteX364" fmla="*/ 2291322 w 9336686"/>
              <a:gd name="connsiteY364" fmla="*/ 2136650 h 4341716"/>
              <a:gd name="connsiteX365" fmla="*/ 2291323 w 9336686"/>
              <a:gd name="connsiteY365" fmla="*/ 563512 h 4341716"/>
              <a:gd name="connsiteX366" fmla="*/ 2301461 w 9336686"/>
              <a:gd name="connsiteY366" fmla="*/ 613731 h 4341716"/>
              <a:gd name="connsiteX367" fmla="*/ 2420349 w 9336686"/>
              <a:gd name="connsiteY367" fmla="*/ 692535 h 4341716"/>
              <a:gd name="connsiteX368" fmla="*/ 2539236 w 9336686"/>
              <a:gd name="connsiteY368" fmla="*/ 613731 h 4341716"/>
              <a:gd name="connsiteX369" fmla="*/ 2549000 w 9336686"/>
              <a:gd name="connsiteY369" fmla="*/ 565370 h 4341716"/>
              <a:gd name="connsiteX370" fmla="*/ 2549000 w 9336686"/>
              <a:gd name="connsiteY370" fmla="*/ 480031 h 4341716"/>
              <a:gd name="connsiteX371" fmla="*/ 2678027 w 9336686"/>
              <a:gd name="connsiteY371" fmla="*/ 351004 h 4341716"/>
              <a:gd name="connsiteX372" fmla="*/ 2678026 w 9336686"/>
              <a:gd name="connsiteY372" fmla="*/ 351005 h 4341716"/>
              <a:gd name="connsiteX373" fmla="*/ 2807053 w 9336686"/>
              <a:gd name="connsiteY373" fmla="*/ 480032 h 4341716"/>
              <a:gd name="connsiteX374" fmla="*/ 2807053 w 9336686"/>
              <a:gd name="connsiteY374" fmla="*/ 2136650 h 4341716"/>
              <a:gd name="connsiteX375" fmla="*/ 2807054 w 9336686"/>
              <a:gd name="connsiteY375" fmla="*/ 1074052 h 4341716"/>
              <a:gd name="connsiteX376" fmla="*/ 2817192 w 9336686"/>
              <a:gd name="connsiteY376" fmla="*/ 1124271 h 4341716"/>
              <a:gd name="connsiteX377" fmla="*/ 2936080 w 9336686"/>
              <a:gd name="connsiteY377" fmla="*/ 1203075 h 4341716"/>
              <a:gd name="connsiteX378" fmla="*/ 3054967 w 9336686"/>
              <a:gd name="connsiteY378" fmla="*/ 1124271 h 4341716"/>
              <a:gd name="connsiteX379" fmla="*/ 3058565 w 9336686"/>
              <a:gd name="connsiteY379" fmla="*/ 1106452 h 4341716"/>
              <a:gd name="connsiteX380" fmla="*/ 3058565 w 9336686"/>
              <a:gd name="connsiteY380" fmla="*/ 1017534 h 4341716"/>
              <a:gd name="connsiteX381" fmla="*/ 3187592 w 9336686"/>
              <a:gd name="connsiteY381" fmla="*/ 888507 h 4341716"/>
              <a:gd name="connsiteX382" fmla="*/ 3187591 w 9336686"/>
              <a:gd name="connsiteY382" fmla="*/ 888508 h 4341716"/>
              <a:gd name="connsiteX383" fmla="*/ 3316618 w 9336686"/>
              <a:gd name="connsiteY383" fmla="*/ 1017535 h 4341716"/>
              <a:gd name="connsiteX384" fmla="*/ 3316618 w 9336686"/>
              <a:gd name="connsiteY384" fmla="*/ 1087278 h 4341716"/>
              <a:gd name="connsiteX385" fmla="*/ 3324086 w 9336686"/>
              <a:gd name="connsiteY385" fmla="*/ 1124271 h 4341716"/>
              <a:gd name="connsiteX386" fmla="*/ 3442974 w 9336686"/>
              <a:gd name="connsiteY386" fmla="*/ 1203075 h 4341716"/>
              <a:gd name="connsiteX387" fmla="*/ 3561862 w 9336686"/>
              <a:gd name="connsiteY387" fmla="*/ 1124271 h 4341716"/>
              <a:gd name="connsiteX388" fmla="*/ 3571625 w 9336686"/>
              <a:gd name="connsiteY388" fmla="*/ 1075911 h 4341716"/>
              <a:gd name="connsiteX389" fmla="*/ 3571625 w 9336686"/>
              <a:gd name="connsiteY389" fmla="*/ 783111 h 4341716"/>
              <a:gd name="connsiteX390" fmla="*/ 3700652 w 9336686"/>
              <a:gd name="connsiteY390" fmla="*/ 654084 h 4341716"/>
              <a:gd name="connsiteX391" fmla="*/ 3700651 w 9336686"/>
              <a:gd name="connsiteY391" fmla="*/ 654085 h 4341716"/>
              <a:gd name="connsiteX392" fmla="*/ 3829678 w 9336686"/>
              <a:gd name="connsiteY392" fmla="*/ 783112 h 4341716"/>
              <a:gd name="connsiteX393" fmla="*/ 3829678 w 9336686"/>
              <a:gd name="connsiteY393" fmla="*/ 1405848 h 4341716"/>
              <a:gd name="connsiteX394" fmla="*/ 3845908 w 9336686"/>
              <a:gd name="connsiteY394" fmla="*/ 1432599 h 4341716"/>
              <a:gd name="connsiteX395" fmla="*/ 3945472 w 9336686"/>
              <a:gd name="connsiteY395" fmla="*/ 1479553 h 4341716"/>
              <a:gd name="connsiteX396" fmla="*/ 4036708 w 9336686"/>
              <a:gd name="connsiteY396" fmla="*/ 1441762 h 4341716"/>
              <a:gd name="connsiteX397" fmla="*/ 4062914 w 9336686"/>
              <a:gd name="connsiteY397" fmla="*/ 1402893 h 4341716"/>
              <a:gd name="connsiteX398" fmla="*/ 4062914 w 9336686"/>
              <a:gd name="connsiteY398" fmla="*/ 1326765 h 4341716"/>
              <a:gd name="connsiteX399" fmla="*/ 4141718 w 9336686"/>
              <a:gd name="connsiteY399" fmla="*/ 1207877 h 4341716"/>
              <a:gd name="connsiteX400" fmla="*/ 4185518 w 9336686"/>
              <a:gd name="connsiteY400" fmla="*/ 1199035 h 4341716"/>
              <a:gd name="connsiteX401" fmla="*/ 4185518 w 9336686"/>
              <a:gd name="connsiteY401" fmla="*/ 1197669 h 4341716"/>
              <a:gd name="connsiteX402" fmla="*/ 4208998 w 9336686"/>
              <a:gd name="connsiteY402" fmla="*/ 1195302 h 4341716"/>
              <a:gd name="connsiteX403" fmla="*/ 4308727 w 9336686"/>
              <a:gd name="connsiteY403" fmla="*/ 1109353 h 4341716"/>
              <a:gd name="connsiteX404" fmla="*/ 4316928 w 9336686"/>
              <a:gd name="connsiteY404" fmla="*/ 1062882 h 4341716"/>
              <a:gd name="connsiteX405" fmla="*/ 4316928 w 9336686"/>
              <a:gd name="connsiteY405" fmla="*/ 595713 h 4341716"/>
              <a:gd name="connsiteX406" fmla="*/ 4445955 w 9336686"/>
              <a:gd name="connsiteY406" fmla="*/ 466686 h 4341716"/>
              <a:gd name="connsiteX407" fmla="*/ 4445954 w 9336686"/>
              <a:gd name="connsiteY407" fmla="*/ 466685 h 4341716"/>
              <a:gd name="connsiteX408" fmla="*/ 4574981 w 9336686"/>
              <a:gd name="connsiteY408" fmla="*/ 595712 h 4341716"/>
              <a:gd name="connsiteX409" fmla="*/ 4574981 w 9336686"/>
              <a:gd name="connsiteY409" fmla="*/ 916347 h 4341716"/>
              <a:gd name="connsiteX410" fmla="*/ 4592149 w 9336686"/>
              <a:gd name="connsiteY410" fmla="*/ 944642 h 4341716"/>
              <a:gd name="connsiteX411" fmla="*/ 4691712 w 9336686"/>
              <a:gd name="connsiteY411" fmla="*/ 991596 h 4341716"/>
              <a:gd name="connsiteX412" fmla="*/ 4810600 w 9336686"/>
              <a:gd name="connsiteY412" fmla="*/ 912792 h 4341716"/>
              <a:gd name="connsiteX413" fmla="*/ 4816700 w 9336686"/>
              <a:gd name="connsiteY413" fmla="*/ 882576 h 4341716"/>
              <a:gd name="connsiteX414" fmla="*/ 4816700 w 9336686"/>
              <a:gd name="connsiteY414" fmla="*/ 275141 h 4341716"/>
              <a:gd name="connsiteX415" fmla="*/ 4945727 w 9336686"/>
              <a:gd name="connsiteY415" fmla="*/ 146114 h 4341716"/>
              <a:gd name="connsiteX416" fmla="*/ 4945726 w 9336686"/>
              <a:gd name="connsiteY416" fmla="*/ 146115 h 4341716"/>
              <a:gd name="connsiteX417" fmla="*/ 5074753 w 9336686"/>
              <a:gd name="connsiteY417" fmla="*/ 275142 h 4341716"/>
              <a:gd name="connsiteX418" fmla="*/ 5074753 w 9336686"/>
              <a:gd name="connsiteY418" fmla="*/ 386500 h 4341716"/>
              <a:gd name="connsiteX419" fmla="*/ 5076579 w 9336686"/>
              <a:gd name="connsiteY419" fmla="*/ 395545 h 4341716"/>
              <a:gd name="connsiteX420" fmla="*/ 5195465 w 9336686"/>
              <a:gd name="connsiteY420" fmla="*/ 474349 h 4341716"/>
              <a:gd name="connsiteX421" fmla="*/ 5314353 w 9336686"/>
              <a:gd name="connsiteY421" fmla="*/ 395545 h 4341716"/>
              <a:gd name="connsiteX422" fmla="*/ 5318490 w 9336686"/>
              <a:gd name="connsiteY422" fmla="*/ 375052 h 4341716"/>
              <a:gd name="connsiteX423" fmla="*/ 5318490 w 9336686"/>
              <a:gd name="connsiteY423" fmla="*/ 129027 h 4341716"/>
              <a:gd name="connsiteX424" fmla="*/ 5447517 w 9336686"/>
              <a:gd name="connsiteY424"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6 w 9336686"/>
              <a:gd name="connsiteY143" fmla="*/ 2205066 h 4341716"/>
              <a:gd name="connsiteX144" fmla="*/ 8584095 w 9336686"/>
              <a:gd name="connsiteY144" fmla="*/ 2205066 h 4341716"/>
              <a:gd name="connsiteX145" fmla="*/ 8584095 w 9336686"/>
              <a:gd name="connsiteY145" fmla="*/ 3394187 h 4341716"/>
              <a:gd name="connsiteX146" fmla="*/ 8573957 w 9336686"/>
              <a:gd name="connsiteY146" fmla="*/ 3343968 h 4341716"/>
              <a:gd name="connsiteX147" fmla="*/ 8455069 w 9336686"/>
              <a:gd name="connsiteY147" fmla="*/ 3265164 h 4341716"/>
              <a:gd name="connsiteX148" fmla="*/ 8336182 w 9336686"/>
              <a:gd name="connsiteY148" fmla="*/ 3343968 h 4341716"/>
              <a:gd name="connsiteX149" fmla="*/ 8326418 w 9336686"/>
              <a:gd name="connsiteY149" fmla="*/ 3392328 h 4341716"/>
              <a:gd name="connsiteX150" fmla="*/ 8326418 w 9336686"/>
              <a:gd name="connsiteY150" fmla="*/ 3978730 h 4341716"/>
              <a:gd name="connsiteX151" fmla="*/ 8197391 w 9336686"/>
              <a:gd name="connsiteY151" fmla="*/ 4107757 h 4341716"/>
              <a:gd name="connsiteX152" fmla="*/ 8197392 w 9336686"/>
              <a:gd name="connsiteY152" fmla="*/ 4107756 h 4341716"/>
              <a:gd name="connsiteX153" fmla="*/ 8068365 w 9336686"/>
              <a:gd name="connsiteY153" fmla="*/ 3978729 h 4341716"/>
              <a:gd name="connsiteX154" fmla="*/ 8068365 w 9336686"/>
              <a:gd name="connsiteY154" fmla="*/ 2205066 h 4341716"/>
              <a:gd name="connsiteX155" fmla="*/ 8068364 w 9336686"/>
              <a:gd name="connsiteY155" fmla="*/ 3081767 h 4341716"/>
              <a:gd name="connsiteX156" fmla="*/ 8058226 w 9336686"/>
              <a:gd name="connsiteY156" fmla="*/ 3031548 h 4341716"/>
              <a:gd name="connsiteX157" fmla="*/ 7939338 w 9336686"/>
              <a:gd name="connsiteY157" fmla="*/ 2952744 h 4341716"/>
              <a:gd name="connsiteX158" fmla="*/ 7820451 w 9336686"/>
              <a:gd name="connsiteY158" fmla="*/ 3031548 h 4341716"/>
              <a:gd name="connsiteX159" fmla="*/ 7816853 w 9336686"/>
              <a:gd name="connsiteY159" fmla="*/ 3049367 h 4341716"/>
              <a:gd name="connsiteX160" fmla="*/ 7816853 w 9336686"/>
              <a:gd name="connsiteY160" fmla="*/ 3358313 h 4341716"/>
              <a:gd name="connsiteX161" fmla="*/ 7687826 w 9336686"/>
              <a:gd name="connsiteY161" fmla="*/ 3487340 h 4341716"/>
              <a:gd name="connsiteX162" fmla="*/ 7687827 w 9336686"/>
              <a:gd name="connsiteY162" fmla="*/ 3487339 h 4341716"/>
              <a:gd name="connsiteX163" fmla="*/ 7558800 w 9336686"/>
              <a:gd name="connsiteY163" fmla="*/ 3358312 h 4341716"/>
              <a:gd name="connsiteX164" fmla="*/ 7558800 w 9336686"/>
              <a:gd name="connsiteY164" fmla="*/ 2977960 h 4341716"/>
              <a:gd name="connsiteX165" fmla="*/ 7551332 w 9336686"/>
              <a:gd name="connsiteY165" fmla="*/ 2940967 h 4341716"/>
              <a:gd name="connsiteX166" fmla="*/ 7432444 w 9336686"/>
              <a:gd name="connsiteY166" fmla="*/ 2862163 h 4341716"/>
              <a:gd name="connsiteX167" fmla="*/ 7303417 w 9336686"/>
              <a:gd name="connsiteY167" fmla="*/ 2991190 h 4341716"/>
              <a:gd name="connsiteX168" fmla="*/ 7303417 w 9336686"/>
              <a:gd name="connsiteY168" fmla="*/ 2205066 h 4341716"/>
              <a:gd name="connsiteX169" fmla="*/ 7303416 w 9336686"/>
              <a:gd name="connsiteY169" fmla="*/ 3761682 h 4341716"/>
              <a:gd name="connsiteX170" fmla="*/ 7174389 w 9336686"/>
              <a:gd name="connsiteY170" fmla="*/ 3890709 h 4341716"/>
              <a:gd name="connsiteX171" fmla="*/ 7174390 w 9336686"/>
              <a:gd name="connsiteY171" fmla="*/ 3890708 h 4341716"/>
              <a:gd name="connsiteX172" fmla="*/ 7045363 w 9336686"/>
              <a:gd name="connsiteY172" fmla="*/ 3761681 h 4341716"/>
              <a:gd name="connsiteX173" fmla="*/ 7045363 w 9336686"/>
              <a:gd name="connsiteY173" fmla="*/ 2205066 h 4341716"/>
              <a:gd name="connsiteX174" fmla="*/ 7045362 w 9336686"/>
              <a:gd name="connsiteY174" fmla="*/ 3778204 h 4341716"/>
              <a:gd name="connsiteX175" fmla="*/ 7035224 w 9336686"/>
              <a:gd name="connsiteY175" fmla="*/ 3727985 h 4341716"/>
              <a:gd name="connsiteX176" fmla="*/ 6916336 w 9336686"/>
              <a:gd name="connsiteY176" fmla="*/ 3649181 h 4341716"/>
              <a:gd name="connsiteX177" fmla="*/ 6797449 w 9336686"/>
              <a:gd name="connsiteY177" fmla="*/ 3727985 h 4341716"/>
              <a:gd name="connsiteX178" fmla="*/ 6787685 w 9336686"/>
              <a:gd name="connsiteY178" fmla="*/ 3776346 h 4341716"/>
              <a:gd name="connsiteX179" fmla="*/ 6787685 w 9336686"/>
              <a:gd name="connsiteY179" fmla="*/ 3861685 h 4341716"/>
              <a:gd name="connsiteX180" fmla="*/ 6658658 w 9336686"/>
              <a:gd name="connsiteY180" fmla="*/ 3990712 h 4341716"/>
              <a:gd name="connsiteX181" fmla="*/ 6658659 w 9336686"/>
              <a:gd name="connsiteY181" fmla="*/ 3990711 h 4341716"/>
              <a:gd name="connsiteX182" fmla="*/ 6529632 w 9336686"/>
              <a:gd name="connsiteY182" fmla="*/ 3861684 h 4341716"/>
              <a:gd name="connsiteX183" fmla="*/ 6529632 w 9336686"/>
              <a:gd name="connsiteY183" fmla="*/ 2205066 h 4341716"/>
              <a:gd name="connsiteX184" fmla="*/ 6529631 w 9336686"/>
              <a:gd name="connsiteY184" fmla="*/ 3267664 h 4341716"/>
              <a:gd name="connsiteX185" fmla="*/ 6519493 w 9336686"/>
              <a:gd name="connsiteY185" fmla="*/ 3217445 h 4341716"/>
              <a:gd name="connsiteX186" fmla="*/ 6400605 w 9336686"/>
              <a:gd name="connsiteY186" fmla="*/ 3138641 h 4341716"/>
              <a:gd name="connsiteX187" fmla="*/ 6281718 w 9336686"/>
              <a:gd name="connsiteY187" fmla="*/ 3217445 h 4341716"/>
              <a:gd name="connsiteX188" fmla="*/ 6278120 w 9336686"/>
              <a:gd name="connsiteY188" fmla="*/ 3235264 h 4341716"/>
              <a:gd name="connsiteX189" fmla="*/ 6278120 w 9336686"/>
              <a:gd name="connsiteY189" fmla="*/ 3324182 h 4341716"/>
              <a:gd name="connsiteX190" fmla="*/ 6149093 w 9336686"/>
              <a:gd name="connsiteY190" fmla="*/ 3453209 h 4341716"/>
              <a:gd name="connsiteX191" fmla="*/ 6149094 w 9336686"/>
              <a:gd name="connsiteY191" fmla="*/ 3453208 h 4341716"/>
              <a:gd name="connsiteX192" fmla="*/ 6020067 w 9336686"/>
              <a:gd name="connsiteY192" fmla="*/ 3324181 h 4341716"/>
              <a:gd name="connsiteX193" fmla="*/ 6020067 w 9336686"/>
              <a:gd name="connsiteY193" fmla="*/ 3254438 h 4341716"/>
              <a:gd name="connsiteX194" fmla="*/ 6012599 w 9336686"/>
              <a:gd name="connsiteY194" fmla="*/ 3217445 h 4341716"/>
              <a:gd name="connsiteX195" fmla="*/ 5893711 w 9336686"/>
              <a:gd name="connsiteY195" fmla="*/ 3138641 h 4341716"/>
              <a:gd name="connsiteX196" fmla="*/ 5774823 w 9336686"/>
              <a:gd name="connsiteY196" fmla="*/ 3217445 h 4341716"/>
              <a:gd name="connsiteX197" fmla="*/ 5765060 w 9336686"/>
              <a:gd name="connsiteY197" fmla="*/ 3265805 h 4341716"/>
              <a:gd name="connsiteX198" fmla="*/ 5765060 w 9336686"/>
              <a:gd name="connsiteY198" fmla="*/ 3558605 h 4341716"/>
              <a:gd name="connsiteX199" fmla="*/ 5636033 w 9336686"/>
              <a:gd name="connsiteY199" fmla="*/ 3687632 h 4341716"/>
              <a:gd name="connsiteX200" fmla="*/ 5636034 w 9336686"/>
              <a:gd name="connsiteY200" fmla="*/ 3687631 h 4341716"/>
              <a:gd name="connsiteX201" fmla="*/ 5507007 w 9336686"/>
              <a:gd name="connsiteY201" fmla="*/ 3558604 h 4341716"/>
              <a:gd name="connsiteX202" fmla="*/ 5507007 w 9336686"/>
              <a:gd name="connsiteY202" fmla="*/ 2935868 h 4341716"/>
              <a:gd name="connsiteX203" fmla="*/ 5490777 w 9336686"/>
              <a:gd name="connsiteY203" fmla="*/ 2909117 h 4341716"/>
              <a:gd name="connsiteX204" fmla="*/ 5391213 w 9336686"/>
              <a:gd name="connsiteY204" fmla="*/ 2862163 h 4341716"/>
              <a:gd name="connsiteX205" fmla="*/ 5299977 w 9336686"/>
              <a:gd name="connsiteY205" fmla="*/ 2899954 h 4341716"/>
              <a:gd name="connsiteX206" fmla="*/ 5273771 w 9336686"/>
              <a:gd name="connsiteY206" fmla="*/ 2938823 h 4341716"/>
              <a:gd name="connsiteX207" fmla="*/ 5273771 w 9336686"/>
              <a:gd name="connsiteY207" fmla="*/ 3014951 h 4341716"/>
              <a:gd name="connsiteX208" fmla="*/ 5194967 w 9336686"/>
              <a:gd name="connsiteY208" fmla="*/ 3133839 h 4341716"/>
              <a:gd name="connsiteX209" fmla="*/ 5151167 w 9336686"/>
              <a:gd name="connsiteY209" fmla="*/ 3142681 h 4341716"/>
              <a:gd name="connsiteX210" fmla="*/ 5151167 w 9336686"/>
              <a:gd name="connsiteY210" fmla="*/ 3144047 h 4341716"/>
              <a:gd name="connsiteX211" fmla="*/ 5127687 w 9336686"/>
              <a:gd name="connsiteY211" fmla="*/ 3146414 h 4341716"/>
              <a:gd name="connsiteX212" fmla="*/ 5027958 w 9336686"/>
              <a:gd name="connsiteY212" fmla="*/ 3232363 h 4341716"/>
              <a:gd name="connsiteX213" fmla="*/ 5019757 w 9336686"/>
              <a:gd name="connsiteY213" fmla="*/ 3278834 h 4341716"/>
              <a:gd name="connsiteX214" fmla="*/ 5019757 w 9336686"/>
              <a:gd name="connsiteY214" fmla="*/ 3746003 h 4341716"/>
              <a:gd name="connsiteX215" fmla="*/ 4890730 w 9336686"/>
              <a:gd name="connsiteY215" fmla="*/ 3875030 h 4341716"/>
              <a:gd name="connsiteX216" fmla="*/ 4890731 w 9336686"/>
              <a:gd name="connsiteY216" fmla="*/ 3875031 h 4341716"/>
              <a:gd name="connsiteX217" fmla="*/ 4761704 w 9336686"/>
              <a:gd name="connsiteY217" fmla="*/ 3746004 h 4341716"/>
              <a:gd name="connsiteX218" fmla="*/ 4761704 w 9336686"/>
              <a:gd name="connsiteY218" fmla="*/ 3425369 h 4341716"/>
              <a:gd name="connsiteX219" fmla="*/ 4744536 w 9336686"/>
              <a:gd name="connsiteY219" fmla="*/ 3397074 h 4341716"/>
              <a:gd name="connsiteX220" fmla="*/ 4644973 w 9336686"/>
              <a:gd name="connsiteY220" fmla="*/ 3350120 h 4341716"/>
              <a:gd name="connsiteX221" fmla="*/ 4526085 w 9336686"/>
              <a:gd name="connsiteY221" fmla="*/ 3428924 h 4341716"/>
              <a:gd name="connsiteX222" fmla="*/ 4519985 w 9336686"/>
              <a:gd name="connsiteY222" fmla="*/ 3459140 h 4341716"/>
              <a:gd name="connsiteX223" fmla="*/ 4519985 w 9336686"/>
              <a:gd name="connsiteY223" fmla="*/ 4066575 h 4341716"/>
              <a:gd name="connsiteX224" fmla="*/ 4390958 w 9336686"/>
              <a:gd name="connsiteY224" fmla="*/ 4195602 h 4341716"/>
              <a:gd name="connsiteX225" fmla="*/ 4390959 w 9336686"/>
              <a:gd name="connsiteY225" fmla="*/ 4195601 h 4341716"/>
              <a:gd name="connsiteX226" fmla="*/ 4261932 w 9336686"/>
              <a:gd name="connsiteY226" fmla="*/ 4066574 h 4341716"/>
              <a:gd name="connsiteX227" fmla="*/ 4261932 w 9336686"/>
              <a:gd name="connsiteY227" fmla="*/ 3955216 h 4341716"/>
              <a:gd name="connsiteX228" fmla="*/ 4260106 w 9336686"/>
              <a:gd name="connsiteY228" fmla="*/ 3946171 h 4341716"/>
              <a:gd name="connsiteX229" fmla="*/ 4141220 w 9336686"/>
              <a:gd name="connsiteY229" fmla="*/ 3867367 h 4341716"/>
              <a:gd name="connsiteX230" fmla="*/ 4022332 w 9336686"/>
              <a:gd name="connsiteY230" fmla="*/ 3946171 h 4341716"/>
              <a:gd name="connsiteX231" fmla="*/ 4018195 w 9336686"/>
              <a:gd name="connsiteY231" fmla="*/ 3966664 h 4341716"/>
              <a:gd name="connsiteX232" fmla="*/ 4018195 w 9336686"/>
              <a:gd name="connsiteY232" fmla="*/ 4212689 h 4341716"/>
              <a:gd name="connsiteX233" fmla="*/ 3889168 w 9336686"/>
              <a:gd name="connsiteY233" fmla="*/ 4341716 h 4341716"/>
              <a:gd name="connsiteX234" fmla="*/ 3889169 w 9336686"/>
              <a:gd name="connsiteY234" fmla="*/ 4341715 h 4341716"/>
              <a:gd name="connsiteX235" fmla="*/ 3760142 w 9336686"/>
              <a:gd name="connsiteY235" fmla="*/ 4212688 h 4341716"/>
              <a:gd name="connsiteX236" fmla="*/ 3760142 w 9336686"/>
              <a:gd name="connsiteY236" fmla="*/ 3745519 h 4341716"/>
              <a:gd name="connsiteX237" fmla="*/ 3751941 w 9336686"/>
              <a:gd name="connsiteY237" fmla="*/ 3699048 h 4341716"/>
              <a:gd name="connsiteX238" fmla="*/ 3652212 w 9336686"/>
              <a:gd name="connsiteY238" fmla="*/ 3613099 h 4341716"/>
              <a:gd name="connsiteX239" fmla="*/ 3628732 w 9336686"/>
              <a:gd name="connsiteY239" fmla="*/ 3610732 h 4341716"/>
              <a:gd name="connsiteX240" fmla="*/ 3628732 w 9336686"/>
              <a:gd name="connsiteY240" fmla="*/ 3609366 h 4341716"/>
              <a:gd name="connsiteX241" fmla="*/ 3584932 w 9336686"/>
              <a:gd name="connsiteY241" fmla="*/ 3600524 h 4341716"/>
              <a:gd name="connsiteX242" fmla="*/ 3506128 w 9336686"/>
              <a:gd name="connsiteY242" fmla="*/ 3481636 h 4341716"/>
              <a:gd name="connsiteX243" fmla="*/ 3506128 w 9336686"/>
              <a:gd name="connsiteY243" fmla="*/ 3431307 h 4341716"/>
              <a:gd name="connsiteX244" fmla="*/ 3500614 w 9336686"/>
              <a:gd name="connsiteY244" fmla="*/ 3403994 h 4341716"/>
              <a:gd name="connsiteX245" fmla="*/ 3381726 w 9336686"/>
              <a:gd name="connsiteY245" fmla="*/ 3325190 h 4341716"/>
              <a:gd name="connsiteX246" fmla="*/ 3290490 w 9336686"/>
              <a:gd name="connsiteY246" fmla="*/ 3362981 h 4341716"/>
              <a:gd name="connsiteX247" fmla="*/ 3263554 w 9336686"/>
              <a:gd name="connsiteY247" fmla="*/ 3402932 h 4341716"/>
              <a:gd name="connsiteX248" fmla="*/ 3263554 w 9336686"/>
              <a:gd name="connsiteY248" fmla="*/ 3631142 h 4341716"/>
              <a:gd name="connsiteX249" fmla="*/ 3134527 w 9336686"/>
              <a:gd name="connsiteY249" fmla="*/ 3760169 h 4341716"/>
              <a:gd name="connsiteX250" fmla="*/ 3134528 w 9336686"/>
              <a:gd name="connsiteY250" fmla="*/ 3760168 h 4341716"/>
              <a:gd name="connsiteX251" fmla="*/ 3005501 w 9336686"/>
              <a:gd name="connsiteY251" fmla="*/ 3631141 h 4341716"/>
              <a:gd name="connsiteX252" fmla="*/ 3005501 w 9336686"/>
              <a:gd name="connsiteY252" fmla="*/ 2991769 h 4341716"/>
              <a:gd name="connsiteX253" fmla="*/ 3000280 w 9336686"/>
              <a:gd name="connsiteY253" fmla="*/ 2965907 h 4341716"/>
              <a:gd name="connsiteX254" fmla="*/ 2881392 w 9336686"/>
              <a:gd name="connsiteY254" fmla="*/ 2887103 h 4341716"/>
              <a:gd name="connsiteX255" fmla="*/ 2762505 w 9336686"/>
              <a:gd name="connsiteY255" fmla="*/ 2965907 h 4341716"/>
              <a:gd name="connsiteX256" fmla="*/ 2762032 w 9336686"/>
              <a:gd name="connsiteY256" fmla="*/ 2968250 h 4341716"/>
              <a:gd name="connsiteX257" fmla="*/ 2762032 w 9336686"/>
              <a:gd name="connsiteY257" fmla="*/ 3113195 h 4341716"/>
              <a:gd name="connsiteX258" fmla="*/ 2683229 w 9336686"/>
              <a:gd name="connsiteY258" fmla="*/ 3232083 h 4341716"/>
              <a:gd name="connsiteX259" fmla="*/ 2635159 w 9336686"/>
              <a:gd name="connsiteY259" fmla="*/ 3241787 h 4341716"/>
              <a:gd name="connsiteX260" fmla="*/ 2635159 w 9336686"/>
              <a:gd name="connsiteY260" fmla="*/ 3242525 h 4341716"/>
              <a:gd name="connsiteX261" fmla="*/ 2611679 w 9336686"/>
              <a:gd name="connsiteY261" fmla="*/ 3244892 h 4341716"/>
              <a:gd name="connsiteX262" fmla="*/ 2534615 w 9336686"/>
              <a:gd name="connsiteY262" fmla="*/ 3291336 h 4341716"/>
              <a:gd name="connsiteX263" fmla="*/ 2512827 w 9336686"/>
              <a:gd name="connsiteY263" fmla="*/ 3329312 h 4341716"/>
              <a:gd name="connsiteX264" fmla="*/ 2512827 w 9336686"/>
              <a:gd name="connsiteY264" fmla="*/ 3454880 h 4341716"/>
              <a:gd name="connsiteX265" fmla="*/ 2434024 w 9336686"/>
              <a:gd name="connsiteY265" fmla="*/ 3573768 h 4341716"/>
              <a:gd name="connsiteX266" fmla="*/ 2385954 w 9336686"/>
              <a:gd name="connsiteY266" fmla="*/ 3583472 h 4341716"/>
              <a:gd name="connsiteX267" fmla="*/ 2385954 w 9336686"/>
              <a:gd name="connsiteY267" fmla="*/ 3584210 h 4341716"/>
              <a:gd name="connsiteX268" fmla="*/ 2362474 w 9336686"/>
              <a:gd name="connsiteY268" fmla="*/ 3586577 h 4341716"/>
              <a:gd name="connsiteX269" fmla="*/ 2285410 w 9336686"/>
              <a:gd name="connsiteY269" fmla="*/ 3633021 h 4341716"/>
              <a:gd name="connsiteX270" fmla="*/ 2273449 w 9336686"/>
              <a:gd name="connsiteY270" fmla="*/ 3653869 h 4341716"/>
              <a:gd name="connsiteX271" fmla="*/ 2273449 w 9336686"/>
              <a:gd name="connsiteY271" fmla="*/ 3867367 h 4341716"/>
              <a:gd name="connsiteX272" fmla="*/ 2144423 w 9336686"/>
              <a:gd name="connsiteY272" fmla="*/ 3996394 h 4341716"/>
              <a:gd name="connsiteX273" fmla="*/ 2144424 w 9336686"/>
              <a:gd name="connsiteY273" fmla="*/ 3996393 h 4341716"/>
              <a:gd name="connsiteX274" fmla="*/ 2015396 w 9336686"/>
              <a:gd name="connsiteY274" fmla="*/ 3867366 h 4341716"/>
              <a:gd name="connsiteX275" fmla="*/ 2015396 w 9336686"/>
              <a:gd name="connsiteY275" fmla="*/ 3400197 h 4341716"/>
              <a:gd name="connsiteX276" fmla="*/ 2007195 w 9336686"/>
              <a:gd name="connsiteY276" fmla="*/ 3353726 h 4341716"/>
              <a:gd name="connsiteX277" fmla="*/ 1907467 w 9336686"/>
              <a:gd name="connsiteY277" fmla="*/ 3267777 h 4341716"/>
              <a:gd name="connsiteX278" fmla="*/ 1883987 w 9336686"/>
              <a:gd name="connsiteY278" fmla="*/ 3265410 h 4341716"/>
              <a:gd name="connsiteX279" fmla="*/ 1883987 w 9336686"/>
              <a:gd name="connsiteY279" fmla="*/ 3264044 h 4341716"/>
              <a:gd name="connsiteX280" fmla="*/ 1840187 w 9336686"/>
              <a:gd name="connsiteY280" fmla="*/ 3255202 h 4341716"/>
              <a:gd name="connsiteX281" fmla="*/ 1761383 w 9336686"/>
              <a:gd name="connsiteY281" fmla="*/ 3136314 h 4341716"/>
              <a:gd name="connsiteX282" fmla="*/ 1761383 w 9336686"/>
              <a:gd name="connsiteY282" fmla="*/ 2996103 h 4341716"/>
              <a:gd name="connsiteX283" fmla="*/ 1755287 w 9336686"/>
              <a:gd name="connsiteY283" fmla="*/ 2965907 h 4341716"/>
              <a:gd name="connsiteX284" fmla="*/ 1636398 w 9336686"/>
              <a:gd name="connsiteY284" fmla="*/ 2887103 h 4341716"/>
              <a:gd name="connsiteX285" fmla="*/ 1517510 w 9336686"/>
              <a:gd name="connsiteY285" fmla="*/ 2965907 h 4341716"/>
              <a:gd name="connsiteX286" fmla="*/ 1515568 w 9336686"/>
              <a:gd name="connsiteY286" fmla="*/ 2975527 h 4341716"/>
              <a:gd name="connsiteX287" fmla="*/ 1515568 w 9336686"/>
              <a:gd name="connsiteY287" fmla="*/ 3239907 h 4341716"/>
              <a:gd name="connsiteX288" fmla="*/ 1386541 w 9336686"/>
              <a:gd name="connsiteY288" fmla="*/ 3368934 h 4341716"/>
              <a:gd name="connsiteX289" fmla="*/ 1386542 w 9336686"/>
              <a:gd name="connsiteY289" fmla="*/ 3368933 h 4341716"/>
              <a:gd name="connsiteX290" fmla="*/ 1257514 w 9336686"/>
              <a:gd name="connsiteY290" fmla="*/ 3239906 h 4341716"/>
              <a:gd name="connsiteX291" fmla="*/ 1257514 w 9336686"/>
              <a:gd name="connsiteY291" fmla="*/ 2772737 h 4341716"/>
              <a:gd name="connsiteX292" fmla="*/ 1249314 w 9336686"/>
              <a:gd name="connsiteY292" fmla="*/ 2726266 h 4341716"/>
              <a:gd name="connsiteX293" fmla="*/ 1149584 w 9336686"/>
              <a:gd name="connsiteY293" fmla="*/ 2640317 h 4341716"/>
              <a:gd name="connsiteX294" fmla="*/ 1126104 w 9336686"/>
              <a:gd name="connsiteY294" fmla="*/ 2637950 h 4341716"/>
              <a:gd name="connsiteX295" fmla="*/ 1126104 w 9336686"/>
              <a:gd name="connsiteY295" fmla="*/ 2636584 h 4341716"/>
              <a:gd name="connsiteX296" fmla="*/ 1082305 w 9336686"/>
              <a:gd name="connsiteY296" fmla="*/ 2627742 h 4341716"/>
              <a:gd name="connsiteX297" fmla="*/ 1003500 w 9336686"/>
              <a:gd name="connsiteY297" fmla="*/ 2508854 h 4341716"/>
              <a:gd name="connsiteX298" fmla="*/ 1003500 w 9336686"/>
              <a:gd name="connsiteY298" fmla="*/ 2387433 h 4341716"/>
              <a:gd name="connsiteX299" fmla="*/ 1003269 w 9336686"/>
              <a:gd name="connsiteY299" fmla="*/ 2386290 h 4341716"/>
              <a:gd name="connsiteX300" fmla="*/ 884381 w 9336686"/>
              <a:gd name="connsiteY300" fmla="*/ 2307486 h 4341716"/>
              <a:gd name="connsiteX301" fmla="*/ 765494 w 9336686"/>
              <a:gd name="connsiteY301" fmla="*/ 2386290 h 4341716"/>
              <a:gd name="connsiteX302" fmla="*/ 762038 w 9336686"/>
              <a:gd name="connsiteY302" fmla="*/ 2403410 h 4341716"/>
              <a:gd name="connsiteX303" fmla="*/ 762038 w 9336686"/>
              <a:gd name="connsiteY303" fmla="*/ 2614672 h 4341716"/>
              <a:gd name="connsiteX304" fmla="*/ 683235 w 9336686"/>
              <a:gd name="connsiteY304" fmla="*/ 2733560 h 4341716"/>
              <a:gd name="connsiteX305" fmla="*/ 635165 w 9336686"/>
              <a:gd name="connsiteY305" fmla="*/ 2743264 h 4341716"/>
              <a:gd name="connsiteX306" fmla="*/ 635165 w 9336686"/>
              <a:gd name="connsiteY306" fmla="*/ 2744002 h 4341716"/>
              <a:gd name="connsiteX307" fmla="*/ 611685 w 9336686"/>
              <a:gd name="connsiteY307" fmla="*/ 2746369 h 4341716"/>
              <a:gd name="connsiteX308" fmla="*/ 534621 w 9336686"/>
              <a:gd name="connsiteY308" fmla="*/ 2792813 h 4341716"/>
              <a:gd name="connsiteX309" fmla="*/ 512066 w 9336686"/>
              <a:gd name="connsiteY309" fmla="*/ 2832126 h 4341716"/>
              <a:gd name="connsiteX310" fmla="*/ 512066 w 9336686"/>
              <a:gd name="connsiteY310" fmla="*/ 3531739 h 4341716"/>
              <a:gd name="connsiteX311" fmla="*/ 383039 w 9336686"/>
              <a:gd name="connsiteY311" fmla="*/ 3660766 h 4341716"/>
              <a:gd name="connsiteX312" fmla="*/ 383040 w 9336686"/>
              <a:gd name="connsiteY312" fmla="*/ 3660765 h 4341716"/>
              <a:gd name="connsiteX313" fmla="*/ 254013 w 9336686"/>
              <a:gd name="connsiteY313" fmla="*/ 3531738 h 4341716"/>
              <a:gd name="connsiteX314" fmla="*/ 254013 w 9336686"/>
              <a:gd name="connsiteY314" fmla="*/ 3064569 h 4341716"/>
              <a:gd name="connsiteX315" fmla="*/ 245812 w 9336686"/>
              <a:gd name="connsiteY315" fmla="*/ 3018098 h 4341716"/>
              <a:gd name="connsiteX316" fmla="*/ 146083 w 9336686"/>
              <a:gd name="connsiteY316" fmla="*/ 2932149 h 4341716"/>
              <a:gd name="connsiteX317" fmla="*/ 122603 w 9336686"/>
              <a:gd name="connsiteY317" fmla="*/ 2929782 h 4341716"/>
              <a:gd name="connsiteX318" fmla="*/ 122603 w 9336686"/>
              <a:gd name="connsiteY318" fmla="*/ 2928416 h 4341716"/>
              <a:gd name="connsiteX319" fmla="*/ 78803 w 9336686"/>
              <a:gd name="connsiteY319" fmla="*/ 2919574 h 4341716"/>
              <a:gd name="connsiteX320" fmla="*/ 22035 w 9336686"/>
              <a:gd name="connsiteY320" fmla="*/ 2872826 h 4341716"/>
              <a:gd name="connsiteX321" fmla="*/ 0 w 9336686"/>
              <a:gd name="connsiteY321" fmla="*/ 2800689 h 4341716"/>
              <a:gd name="connsiteX322" fmla="*/ 0 w 9336686"/>
              <a:gd name="connsiteY322" fmla="*/ 783111 h 4341716"/>
              <a:gd name="connsiteX323" fmla="*/ 129027 w 9336686"/>
              <a:gd name="connsiteY323" fmla="*/ 654084 h 4341716"/>
              <a:gd name="connsiteX324" fmla="*/ 129026 w 9336686"/>
              <a:gd name="connsiteY324" fmla="*/ 654085 h 4341716"/>
              <a:gd name="connsiteX325" fmla="*/ 258053 w 9336686"/>
              <a:gd name="connsiteY325" fmla="*/ 783112 h 4341716"/>
              <a:gd name="connsiteX326" fmla="*/ 258053 w 9336686"/>
              <a:gd name="connsiteY326" fmla="*/ 1405848 h 4341716"/>
              <a:gd name="connsiteX327" fmla="*/ 274283 w 9336686"/>
              <a:gd name="connsiteY327" fmla="*/ 1432599 h 4341716"/>
              <a:gd name="connsiteX328" fmla="*/ 373847 w 9336686"/>
              <a:gd name="connsiteY328" fmla="*/ 1479553 h 4341716"/>
              <a:gd name="connsiteX329" fmla="*/ 492735 w 9336686"/>
              <a:gd name="connsiteY329" fmla="*/ 1400749 h 4341716"/>
              <a:gd name="connsiteX330" fmla="*/ 494536 w 9336686"/>
              <a:gd name="connsiteY330" fmla="*/ 1391827 h 4341716"/>
              <a:gd name="connsiteX331" fmla="*/ 494536 w 9336686"/>
              <a:gd name="connsiteY331" fmla="*/ 964051 h 4341716"/>
              <a:gd name="connsiteX332" fmla="*/ 623563 w 9336686"/>
              <a:gd name="connsiteY332" fmla="*/ 835024 h 4341716"/>
              <a:gd name="connsiteX333" fmla="*/ 623562 w 9336686"/>
              <a:gd name="connsiteY333" fmla="*/ 835025 h 4341716"/>
              <a:gd name="connsiteX334" fmla="*/ 752589 w 9336686"/>
              <a:gd name="connsiteY334" fmla="*/ 964052 h 4341716"/>
              <a:gd name="connsiteX335" fmla="*/ 752589 w 9336686"/>
              <a:gd name="connsiteY335" fmla="*/ 2136650 h 4341716"/>
              <a:gd name="connsiteX336" fmla="*/ 752590 w 9336686"/>
              <a:gd name="connsiteY336" fmla="*/ 947529 h 4341716"/>
              <a:gd name="connsiteX337" fmla="*/ 762728 w 9336686"/>
              <a:gd name="connsiteY337" fmla="*/ 997748 h 4341716"/>
              <a:gd name="connsiteX338" fmla="*/ 881616 w 9336686"/>
              <a:gd name="connsiteY338" fmla="*/ 1076552 h 4341716"/>
              <a:gd name="connsiteX339" fmla="*/ 1000503 w 9336686"/>
              <a:gd name="connsiteY339" fmla="*/ 997748 h 4341716"/>
              <a:gd name="connsiteX340" fmla="*/ 1010267 w 9336686"/>
              <a:gd name="connsiteY340" fmla="*/ 949388 h 4341716"/>
              <a:gd name="connsiteX341" fmla="*/ 1010267 w 9336686"/>
              <a:gd name="connsiteY341" fmla="*/ 362986 h 4341716"/>
              <a:gd name="connsiteX342" fmla="*/ 1139294 w 9336686"/>
              <a:gd name="connsiteY342" fmla="*/ 233959 h 4341716"/>
              <a:gd name="connsiteX343" fmla="*/ 1139293 w 9336686"/>
              <a:gd name="connsiteY343" fmla="*/ 233960 h 4341716"/>
              <a:gd name="connsiteX344" fmla="*/ 1268320 w 9336686"/>
              <a:gd name="connsiteY344" fmla="*/ 362987 h 4341716"/>
              <a:gd name="connsiteX345" fmla="*/ 1268321 w 9336686"/>
              <a:gd name="connsiteY345" fmla="*/ 1259949 h 4341716"/>
              <a:gd name="connsiteX346" fmla="*/ 1278459 w 9336686"/>
              <a:gd name="connsiteY346" fmla="*/ 1310168 h 4341716"/>
              <a:gd name="connsiteX347" fmla="*/ 1397347 w 9336686"/>
              <a:gd name="connsiteY347" fmla="*/ 1388972 h 4341716"/>
              <a:gd name="connsiteX348" fmla="*/ 1516234 w 9336686"/>
              <a:gd name="connsiteY348" fmla="*/ 1310168 h 4341716"/>
              <a:gd name="connsiteX349" fmla="*/ 1519832 w 9336686"/>
              <a:gd name="connsiteY349" fmla="*/ 1292349 h 4341716"/>
              <a:gd name="connsiteX350" fmla="*/ 1519832 w 9336686"/>
              <a:gd name="connsiteY350" fmla="*/ 983403 h 4341716"/>
              <a:gd name="connsiteX351" fmla="*/ 1648859 w 9336686"/>
              <a:gd name="connsiteY351" fmla="*/ 854376 h 4341716"/>
              <a:gd name="connsiteX352" fmla="*/ 1648858 w 9336686"/>
              <a:gd name="connsiteY352" fmla="*/ 854377 h 4341716"/>
              <a:gd name="connsiteX353" fmla="*/ 1777885 w 9336686"/>
              <a:gd name="connsiteY353" fmla="*/ 983404 h 4341716"/>
              <a:gd name="connsiteX354" fmla="*/ 1777885 w 9336686"/>
              <a:gd name="connsiteY354" fmla="*/ 1363756 h 4341716"/>
              <a:gd name="connsiteX355" fmla="*/ 1785353 w 9336686"/>
              <a:gd name="connsiteY355" fmla="*/ 1400749 h 4341716"/>
              <a:gd name="connsiteX356" fmla="*/ 1904241 w 9336686"/>
              <a:gd name="connsiteY356" fmla="*/ 1479553 h 4341716"/>
              <a:gd name="connsiteX357" fmla="*/ 2033268 w 9336686"/>
              <a:gd name="connsiteY357" fmla="*/ 1350526 h 4341716"/>
              <a:gd name="connsiteX358" fmla="*/ 2033268 w 9336686"/>
              <a:gd name="connsiteY358" fmla="*/ 2136650 h 4341716"/>
              <a:gd name="connsiteX359" fmla="*/ 2033269 w 9336686"/>
              <a:gd name="connsiteY359" fmla="*/ 580034 h 4341716"/>
              <a:gd name="connsiteX360" fmla="*/ 2162296 w 9336686"/>
              <a:gd name="connsiteY360" fmla="*/ 451007 h 4341716"/>
              <a:gd name="connsiteX361" fmla="*/ 2162295 w 9336686"/>
              <a:gd name="connsiteY361" fmla="*/ 451008 h 4341716"/>
              <a:gd name="connsiteX362" fmla="*/ 2291322 w 9336686"/>
              <a:gd name="connsiteY362" fmla="*/ 580035 h 4341716"/>
              <a:gd name="connsiteX363" fmla="*/ 2291322 w 9336686"/>
              <a:gd name="connsiteY363" fmla="*/ 2136650 h 4341716"/>
              <a:gd name="connsiteX364" fmla="*/ 2291323 w 9336686"/>
              <a:gd name="connsiteY364" fmla="*/ 563512 h 4341716"/>
              <a:gd name="connsiteX365" fmla="*/ 2301461 w 9336686"/>
              <a:gd name="connsiteY365" fmla="*/ 613731 h 4341716"/>
              <a:gd name="connsiteX366" fmla="*/ 2420349 w 9336686"/>
              <a:gd name="connsiteY366" fmla="*/ 692535 h 4341716"/>
              <a:gd name="connsiteX367" fmla="*/ 2539236 w 9336686"/>
              <a:gd name="connsiteY367" fmla="*/ 613731 h 4341716"/>
              <a:gd name="connsiteX368" fmla="*/ 2549000 w 9336686"/>
              <a:gd name="connsiteY368" fmla="*/ 565370 h 4341716"/>
              <a:gd name="connsiteX369" fmla="*/ 2549000 w 9336686"/>
              <a:gd name="connsiteY369" fmla="*/ 480031 h 4341716"/>
              <a:gd name="connsiteX370" fmla="*/ 2678027 w 9336686"/>
              <a:gd name="connsiteY370" fmla="*/ 351004 h 4341716"/>
              <a:gd name="connsiteX371" fmla="*/ 2678026 w 9336686"/>
              <a:gd name="connsiteY371" fmla="*/ 351005 h 4341716"/>
              <a:gd name="connsiteX372" fmla="*/ 2807053 w 9336686"/>
              <a:gd name="connsiteY372" fmla="*/ 480032 h 4341716"/>
              <a:gd name="connsiteX373" fmla="*/ 2807053 w 9336686"/>
              <a:gd name="connsiteY373" fmla="*/ 2136650 h 4341716"/>
              <a:gd name="connsiteX374" fmla="*/ 2807054 w 9336686"/>
              <a:gd name="connsiteY374" fmla="*/ 1074052 h 4341716"/>
              <a:gd name="connsiteX375" fmla="*/ 2817192 w 9336686"/>
              <a:gd name="connsiteY375" fmla="*/ 1124271 h 4341716"/>
              <a:gd name="connsiteX376" fmla="*/ 2936080 w 9336686"/>
              <a:gd name="connsiteY376" fmla="*/ 1203075 h 4341716"/>
              <a:gd name="connsiteX377" fmla="*/ 3054967 w 9336686"/>
              <a:gd name="connsiteY377" fmla="*/ 1124271 h 4341716"/>
              <a:gd name="connsiteX378" fmla="*/ 3058565 w 9336686"/>
              <a:gd name="connsiteY378" fmla="*/ 1106452 h 4341716"/>
              <a:gd name="connsiteX379" fmla="*/ 3058565 w 9336686"/>
              <a:gd name="connsiteY379" fmla="*/ 1017534 h 4341716"/>
              <a:gd name="connsiteX380" fmla="*/ 3187592 w 9336686"/>
              <a:gd name="connsiteY380" fmla="*/ 888507 h 4341716"/>
              <a:gd name="connsiteX381" fmla="*/ 3187591 w 9336686"/>
              <a:gd name="connsiteY381" fmla="*/ 888508 h 4341716"/>
              <a:gd name="connsiteX382" fmla="*/ 3316618 w 9336686"/>
              <a:gd name="connsiteY382" fmla="*/ 1017535 h 4341716"/>
              <a:gd name="connsiteX383" fmla="*/ 3316618 w 9336686"/>
              <a:gd name="connsiteY383" fmla="*/ 1087278 h 4341716"/>
              <a:gd name="connsiteX384" fmla="*/ 3324086 w 9336686"/>
              <a:gd name="connsiteY384" fmla="*/ 1124271 h 4341716"/>
              <a:gd name="connsiteX385" fmla="*/ 3442974 w 9336686"/>
              <a:gd name="connsiteY385" fmla="*/ 1203075 h 4341716"/>
              <a:gd name="connsiteX386" fmla="*/ 3561862 w 9336686"/>
              <a:gd name="connsiteY386" fmla="*/ 1124271 h 4341716"/>
              <a:gd name="connsiteX387" fmla="*/ 3571625 w 9336686"/>
              <a:gd name="connsiteY387" fmla="*/ 1075911 h 4341716"/>
              <a:gd name="connsiteX388" fmla="*/ 3571625 w 9336686"/>
              <a:gd name="connsiteY388" fmla="*/ 783111 h 4341716"/>
              <a:gd name="connsiteX389" fmla="*/ 3700652 w 9336686"/>
              <a:gd name="connsiteY389" fmla="*/ 654084 h 4341716"/>
              <a:gd name="connsiteX390" fmla="*/ 3700651 w 9336686"/>
              <a:gd name="connsiteY390" fmla="*/ 654085 h 4341716"/>
              <a:gd name="connsiteX391" fmla="*/ 3829678 w 9336686"/>
              <a:gd name="connsiteY391" fmla="*/ 783112 h 4341716"/>
              <a:gd name="connsiteX392" fmla="*/ 3829678 w 9336686"/>
              <a:gd name="connsiteY392" fmla="*/ 1405848 h 4341716"/>
              <a:gd name="connsiteX393" fmla="*/ 3845908 w 9336686"/>
              <a:gd name="connsiteY393" fmla="*/ 1432599 h 4341716"/>
              <a:gd name="connsiteX394" fmla="*/ 3945472 w 9336686"/>
              <a:gd name="connsiteY394" fmla="*/ 1479553 h 4341716"/>
              <a:gd name="connsiteX395" fmla="*/ 4036708 w 9336686"/>
              <a:gd name="connsiteY395" fmla="*/ 1441762 h 4341716"/>
              <a:gd name="connsiteX396" fmla="*/ 4062914 w 9336686"/>
              <a:gd name="connsiteY396" fmla="*/ 1402893 h 4341716"/>
              <a:gd name="connsiteX397" fmla="*/ 4062914 w 9336686"/>
              <a:gd name="connsiteY397" fmla="*/ 1326765 h 4341716"/>
              <a:gd name="connsiteX398" fmla="*/ 4141718 w 9336686"/>
              <a:gd name="connsiteY398" fmla="*/ 1207877 h 4341716"/>
              <a:gd name="connsiteX399" fmla="*/ 4185518 w 9336686"/>
              <a:gd name="connsiteY399" fmla="*/ 1199035 h 4341716"/>
              <a:gd name="connsiteX400" fmla="*/ 4185518 w 9336686"/>
              <a:gd name="connsiteY400" fmla="*/ 1197669 h 4341716"/>
              <a:gd name="connsiteX401" fmla="*/ 4208998 w 9336686"/>
              <a:gd name="connsiteY401" fmla="*/ 1195302 h 4341716"/>
              <a:gd name="connsiteX402" fmla="*/ 4308727 w 9336686"/>
              <a:gd name="connsiteY402" fmla="*/ 1109353 h 4341716"/>
              <a:gd name="connsiteX403" fmla="*/ 4316928 w 9336686"/>
              <a:gd name="connsiteY403" fmla="*/ 1062882 h 4341716"/>
              <a:gd name="connsiteX404" fmla="*/ 4316928 w 9336686"/>
              <a:gd name="connsiteY404" fmla="*/ 595713 h 4341716"/>
              <a:gd name="connsiteX405" fmla="*/ 4445955 w 9336686"/>
              <a:gd name="connsiteY405" fmla="*/ 466686 h 4341716"/>
              <a:gd name="connsiteX406" fmla="*/ 4445954 w 9336686"/>
              <a:gd name="connsiteY406" fmla="*/ 466685 h 4341716"/>
              <a:gd name="connsiteX407" fmla="*/ 4574981 w 9336686"/>
              <a:gd name="connsiteY407" fmla="*/ 595712 h 4341716"/>
              <a:gd name="connsiteX408" fmla="*/ 4574981 w 9336686"/>
              <a:gd name="connsiteY408" fmla="*/ 916347 h 4341716"/>
              <a:gd name="connsiteX409" fmla="*/ 4592149 w 9336686"/>
              <a:gd name="connsiteY409" fmla="*/ 944642 h 4341716"/>
              <a:gd name="connsiteX410" fmla="*/ 4691712 w 9336686"/>
              <a:gd name="connsiteY410" fmla="*/ 991596 h 4341716"/>
              <a:gd name="connsiteX411" fmla="*/ 4810600 w 9336686"/>
              <a:gd name="connsiteY411" fmla="*/ 912792 h 4341716"/>
              <a:gd name="connsiteX412" fmla="*/ 4816700 w 9336686"/>
              <a:gd name="connsiteY412" fmla="*/ 882576 h 4341716"/>
              <a:gd name="connsiteX413" fmla="*/ 4816700 w 9336686"/>
              <a:gd name="connsiteY413" fmla="*/ 275141 h 4341716"/>
              <a:gd name="connsiteX414" fmla="*/ 4945727 w 9336686"/>
              <a:gd name="connsiteY414" fmla="*/ 146114 h 4341716"/>
              <a:gd name="connsiteX415" fmla="*/ 4945726 w 9336686"/>
              <a:gd name="connsiteY415" fmla="*/ 146115 h 4341716"/>
              <a:gd name="connsiteX416" fmla="*/ 5074753 w 9336686"/>
              <a:gd name="connsiteY416" fmla="*/ 275142 h 4341716"/>
              <a:gd name="connsiteX417" fmla="*/ 5074753 w 9336686"/>
              <a:gd name="connsiteY417" fmla="*/ 386500 h 4341716"/>
              <a:gd name="connsiteX418" fmla="*/ 5076579 w 9336686"/>
              <a:gd name="connsiteY418" fmla="*/ 395545 h 4341716"/>
              <a:gd name="connsiteX419" fmla="*/ 5195465 w 9336686"/>
              <a:gd name="connsiteY419" fmla="*/ 474349 h 4341716"/>
              <a:gd name="connsiteX420" fmla="*/ 5314353 w 9336686"/>
              <a:gd name="connsiteY420" fmla="*/ 395545 h 4341716"/>
              <a:gd name="connsiteX421" fmla="*/ 5318490 w 9336686"/>
              <a:gd name="connsiteY421" fmla="*/ 375052 h 4341716"/>
              <a:gd name="connsiteX422" fmla="*/ 5318490 w 9336686"/>
              <a:gd name="connsiteY422" fmla="*/ 129027 h 4341716"/>
              <a:gd name="connsiteX423" fmla="*/ 5447517 w 9336686"/>
              <a:gd name="connsiteY423"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6 w 9336686"/>
              <a:gd name="connsiteY143" fmla="*/ 2205066 h 4341716"/>
              <a:gd name="connsiteX144" fmla="*/ 8584095 w 9336686"/>
              <a:gd name="connsiteY144" fmla="*/ 2205066 h 4341716"/>
              <a:gd name="connsiteX145" fmla="*/ 8584095 w 9336686"/>
              <a:gd name="connsiteY145" fmla="*/ 3394187 h 4341716"/>
              <a:gd name="connsiteX146" fmla="*/ 8573957 w 9336686"/>
              <a:gd name="connsiteY146" fmla="*/ 3343968 h 4341716"/>
              <a:gd name="connsiteX147" fmla="*/ 8455069 w 9336686"/>
              <a:gd name="connsiteY147" fmla="*/ 3265164 h 4341716"/>
              <a:gd name="connsiteX148" fmla="*/ 8336182 w 9336686"/>
              <a:gd name="connsiteY148" fmla="*/ 3343968 h 4341716"/>
              <a:gd name="connsiteX149" fmla="*/ 8326418 w 9336686"/>
              <a:gd name="connsiteY149" fmla="*/ 3392328 h 4341716"/>
              <a:gd name="connsiteX150" fmla="*/ 8326418 w 9336686"/>
              <a:gd name="connsiteY150" fmla="*/ 3978730 h 4341716"/>
              <a:gd name="connsiteX151" fmla="*/ 8197391 w 9336686"/>
              <a:gd name="connsiteY151" fmla="*/ 4107757 h 4341716"/>
              <a:gd name="connsiteX152" fmla="*/ 8197392 w 9336686"/>
              <a:gd name="connsiteY152" fmla="*/ 4107756 h 4341716"/>
              <a:gd name="connsiteX153" fmla="*/ 8068365 w 9336686"/>
              <a:gd name="connsiteY153" fmla="*/ 3978729 h 4341716"/>
              <a:gd name="connsiteX154" fmla="*/ 8068365 w 9336686"/>
              <a:gd name="connsiteY154" fmla="*/ 2205066 h 4341716"/>
              <a:gd name="connsiteX155" fmla="*/ 8068364 w 9336686"/>
              <a:gd name="connsiteY155" fmla="*/ 3081767 h 4341716"/>
              <a:gd name="connsiteX156" fmla="*/ 8058226 w 9336686"/>
              <a:gd name="connsiteY156" fmla="*/ 3031548 h 4341716"/>
              <a:gd name="connsiteX157" fmla="*/ 7939338 w 9336686"/>
              <a:gd name="connsiteY157" fmla="*/ 2952744 h 4341716"/>
              <a:gd name="connsiteX158" fmla="*/ 7820451 w 9336686"/>
              <a:gd name="connsiteY158" fmla="*/ 3031548 h 4341716"/>
              <a:gd name="connsiteX159" fmla="*/ 7816853 w 9336686"/>
              <a:gd name="connsiteY159" fmla="*/ 3049367 h 4341716"/>
              <a:gd name="connsiteX160" fmla="*/ 7816853 w 9336686"/>
              <a:gd name="connsiteY160" fmla="*/ 3358313 h 4341716"/>
              <a:gd name="connsiteX161" fmla="*/ 7687826 w 9336686"/>
              <a:gd name="connsiteY161" fmla="*/ 3487340 h 4341716"/>
              <a:gd name="connsiteX162" fmla="*/ 7687827 w 9336686"/>
              <a:gd name="connsiteY162" fmla="*/ 3487339 h 4341716"/>
              <a:gd name="connsiteX163" fmla="*/ 7558800 w 9336686"/>
              <a:gd name="connsiteY163" fmla="*/ 3358312 h 4341716"/>
              <a:gd name="connsiteX164" fmla="*/ 7558800 w 9336686"/>
              <a:gd name="connsiteY164" fmla="*/ 2977960 h 4341716"/>
              <a:gd name="connsiteX165" fmla="*/ 7551332 w 9336686"/>
              <a:gd name="connsiteY165" fmla="*/ 2940967 h 4341716"/>
              <a:gd name="connsiteX166" fmla="*/ 7432444 w 9336686"/>
              <a:gd name="connsiteY166" fmla="*/ 2862163 h 4341716"/>
              <a:gd name="connsiteX167" fmla="*/ 7303417 w 9336686"/>
              <a:gd name="connsiteY167" fmla="*/ 2991190 h 4341716"/>
              <a:gd name="connsiteX168" fmla="*/ 7303417 w 9336686"/>
              <a:gd name="connsiteY168" fmla="*/ 2205066 h 4341716"/>
              <a:gd name="connsiteX169" fmla="*/ 7303416 w 9336686"/>
              <a:gd name="connsiteY169" fmla="*/ 3761682 h 4341716"/>
              <a:gd name="connsiteX170" fmla="*/ 7174389 w 9336686"/>
              <a:gd name="connsiteY170" fmla="*/ 3890709 h 4341716"/>
              <a:gd name="connsiteX171" fmla="*/ 7174390 w 9336686"/>
              <a:gd name="connsiteY171" fmla="*/ 3890708 h 4341716"/>
              <a:gd name="connsiteX172" fmla="*/ 7045363 w 9336686"/>
              <a:gd name="connsiteY172" fmla="*/ 3761681 h 4341716"/>
              <a:gd name="connsiteX173" fmla="*/ 7045363 w 9336686"/>
              <a:gd name="connsiteY173" fmla="*/ 2205066 h 4341716"/>
              <a:gd name="connsiteX174" fmla="*/ 7045362 w 9336686"/>
              <a:gd name="connsiteY174" fmla="*/ 3778204 h 4341716"/>
              <a:gd name="connsiteX175" fmla="*/ 7035224 w 9336686"/>
              <a:gd name="connsiteY175" fmla="*/ 3727985 h 4341716"/>
              <a:gd name="connsiteX176" fmla="*/ 6916336 w 9336686"/>
              <a:gd name="connsiteY176" fmla="*/ 3649181 h 4341716"/>
              <a:gd name="connsiteX177" fmla="*/ 6797449 w 9336686"/>
              <a:gd name="connsiteY177" fmla="*/ 3727985 h 4341716"/>
              <a:gd name="connsiteX178" fmla="*/ 6787685 w 9336686"/>
              <a:gd name="connsiteY178" fmla="*/ 3776346 h 4341716"/>
              <a:gd name="connsiteX179" fmla="*/ 6787685 w 9336686"/>
              <a:gd name="connsiteY179" fmla="*/ 3861685 h 4341716"/>
              <a:gd name="connsiteX180" fmla="*/ 6658658 w 9336686"/>
              <a:gd name="connsiteY180" fmla="*/ 3990712 h 4341716"/>
              <a:gd name="connsiteX181" fmla="*/ 6658659 w 9336686"/>
              <a:gd name="connsiteY181" fmla="*/ 3990711 h 4341716"/>
              <a:gd name="connsiteX182" fmla="*/ 6529632 w 9336686"/>
              <a:gd name="connsiteY182" fmla="*/ 3861684 h 4341716"/>
              <a:gd name="connsiteX183" fmla="*/ 6529632 w 9336686"/>
              <a:gd name="connsiteY183" fmla="*/ 2205066 h 4341716"/>
              <a:gd name="connsiteX184" fmla="*/ 6529631 w 9336686"/>
              <a:gd name="connsiteY184" fmla="*/ 3267664 h 4341716"/>
              <a:gd name="connsiteX185" fmla="*/ 6519493 w 9336686"/>
              <a:gd name="connsiteY185" fmla="*/ 3217445 h 4341716"/>
              <a:gd name="connsiteX186" fmla="*/ 6400605 w 9336686"/>
              <a:gd name="connsiteY186" fmla="*/ 3138641 h 4341716"/>
              <a:gd name="connsiteX187" fmla="*/ 6281718 w 9336686"/>
              <a:gd name="connsiteY187" fmla="*/ 3217445 h 4341716"/>
              <a:gd name="connsiteX188" fmla="*/ 6278120 w 9336686"/>
              <a:gd name="connsiteY188" fmla="*/ 3235264 h 4341716"/>
              <a:gd name="connsiteX189" fmla="*/ 6278120 w 9336686"/>
              <a:gd name="connsiteY189" fmla="*/ 3324182 h 4341716"/>
              <a:gd name="connsiteX190" fmla="*/ 6149093 w 9336686"/>
              <a:gd name="connsiteY190" fmla="*/ 3453209 h 4341716"/>
              <a:gd name="connsiteX191" fmla="*/ 6149094 w 9336686"/>
              <a:gd name="connsiteY191" fmla="*/ 3453208 h 4341716"/>
              <a:gd name="connsiteX192" fmla="*/ 6020067 w 9336686"/>
              <a:gd name="connsiteY192" fmla="*/ 3324181 h 4341716"/>
              <a:gd name="connsiteX193" fmla="*/ 6020067 w 9336686"/>
              <a:gd name="connsiteY193" fmla="*/ 3254438 h 4341716"/>
              <a:gd name="connsiteX194" fmla="*/ 6012599 w 9336686"/>
              <a:gd name="connsiteY194" fmla="*/ 3217445 h 4341716"/>
              <a:gd name="connsiteX195" fmla="*/ 5893711 w 9336686"/>
              <a:gd name="connsiteY195" fmla="*/ 3138641 h 4341716"/>
              <a:gd name="connsiteX196" fmla="*/ 5774823 w 9336686"/>
              <a:gd name="connsiteY196" fmla="*/ 3217445 h 4341716"/>
              <a:gd name="connsiteX197" fmla="*/ 5765060 w 9336686"/>
              <a:gd name="connsiteY197" fmla="*/ 3265805 h 4341716"/>
              <a:gd name="connsiteX198" fmla="*/ 5765060 w 9336686"/>
              <a:gd name="connsiteY198" fmla="*/ 3558605 h 4341716"/>
              <a:gd name="connsiteX199" fmla="*/ 5636033 w 9336686"/>
              <a:gd name="connsiteY199" fmla="*/ 3687632 h 4341716"/>
              <a:gd name="connsiteX200" fmla="*/ 5636034 w 9336686"/>
              <a:gd name="connsiteY200" fmla="*/ 3687631 h 4341716"/>
              <a:gd name="connsiteX201" fmla="*/ 5507007 w 9336686"/>
              <a:gd name="connsiteY201" fmla="*/ 3558604 h 4341716"/>
              <a:gd name="connsiteX202" fmla="*/ 5507007 w 9336686"/>
              <a:gd name="connsiteY202" fmla="*/ 2935868 h 4341716"/>
              <a:gd name="connsiteX203" fmla="*/ 5490777 w 9336686"/>
              <a:gd name="connsiteY203" fmla="*/ 2909117 h 4341716"/>
              <a:gd name="connsiteX204" fmla="*/ 5391213 w 9336686"/>
              <a:gd name="connsiteY204" fmla="*/ 2862163 h 4341716"/>
              <a:gd name="connsiteX205" fmla="*/ 5299977 w 9336686"/>
              <a:gd name="connsiteY205" fmla="*/ 2899954 h 4341716"/>
              <a:gd name="connsiteX206" fmla="*/ 5273771 w 9336686"/>
              <a:gd name="connsiteY206" fmla="*/ 2938823 h 4341716"/>
              <a:gd name="connsiteX207" fmla="*/ 5273771 w 9336686"/>
              <a:gd name="connsiteY207" fmla="*/ 3014951 h 4341716"/>
              <a:gd name="connsiteX208" fmla="*/ 5194967 w 9336686"/>
              <a:gd name="connsiteY208" fmla="*/ 3133839 h 4341716"/>
              <a:gd name="connsiteX209" fmla="*/ 5151167 w 9336686"/>
              <a:gd name="connsiteY209" fmla="*/ 3142681 h 4341716"/>
              <a:gd name="connsiteX210" fmla="*/ 5151167 w 9336686"/>
              <a:gd name="connsiteY210" fmla="*/ 3144047 h 4341716"/>
              <a:gd name="connsiteX211" fmla="*/ 5127687 w 9336686"/>
              <a:gd name="connsiteY211" fmla="*/ 3146414 h 4341716"/>
              <a:gd name="connsiteX212" fmla="*/ 5027958 w 9336686"/>
              <a:gd name="connsiteY212" fmla="*/ 3232363 h 4341716"/>
              <a:gd name="connsiteX213" fmla="*/ 5019757 w 9336686"/>
              <a:gd name="connsiteY213" fmla="*/ 3278834 h 4341716"/>
              <a:gd name="connsiteX214" fmla="*/ 5019757 w 9336686"/>
              <a:gd name="connsiteY214" fmla="*/ 3746003 h 4341716"/>
              <a:gd name="connsiteX215" fmla="*/ 4890730 w 9336686"/>
              <a:gd name="connsiteY215" fmla="*/ 3875030 h 4341716"/>
              <a:gd name="connsiteX216" fmla="*/ 4890731 w 9336686"/>
              <a:gd name="connsiteY216" fmla="*/ 3875031 h 4341716"/>
              <a:gd name="connsiteX217" fmla="*/ 4761704 w 9336686"/>
              <a:gd name="connsiteY217" fmla="*/ 3746004 h 4341716"/>
              <a:gd name="connsiteX218" fmla="*/ 4761704 w 9336686"/>
              <a:gd name="connsiteY218" fmla="*/ 3425369 h 4341716"/>
              <a:gd name="connsiteX219" fmla="*/ 4744536 w 9336686"/>
              <a:gd name="connsiteY219" fmla="*/ 3397074 h 4341716"/>
              <a:gd name="connsiteX220" fmla="*/ 4644973 w 9336686"/>
              <a:gd name="connsiteY220" fmla="*/ 3350120 h 4341716"/>
              <a:gd name="connsiteX221" fmla="*/ 4526085 w 9336686"/>
              <a:gd name="connsiteY221" fmla="*/ 3428924 h 4341716"/>
              <a:gd name="connsiteX222" fmla="*/ 4519985 w 9336686"/>
              <a:gd name="connsiteY222" fmla="*/ 3459140 h 4341716"/>
              <a:gd name="connsiteX223" fmla="*/ 4519985 w 9336686"/>
              <a:gd name="connsiteY223" fmla="*/ 4066575 h 4341716"/>
              <a:gd name="connsiteX224" fmla="*/ 4390958 w 9336686"/>
              <a:gd name="connsiteY224" fmla="*/ 4195602 h 4341716"/>
              <a:gd name="connsiteX225" fmla="*/ 4390959 w 9336686"/>
              <a:gd name="connsiteY225" fmla="*/ 4195601 h 4341716"/>
              <a:gd name="connsiteX226" fmla="*/ 4261932 w 9336686"/>
              <a:gd name="connsiteY226" fmla="*/ 4066574 h 4341716"/>
              <a:gd name="connsiteX227" fmla="*/ 4261932 w 9336686"/>
              <a:gd name="connsiteY227" fmla="*/ 3955216 h 4341716"/>
              <a:gd name="connsiteX228" fmla="*/ 4260106 w 9336686"/>
              <a:gd name="connsiteY228" fmla="*/ 3946171 h 4341716"/>
              <a:gd name="connsiteX229" fmla="*/ 4141220 w 9336686"/>
              <a:gd name="connsiteY229" fmla="*/ 3867367 h 4341716"/>
              <a:gd name="connsiteX230" fmla="*/ 4022332 w 9336686"/>
              <a:gd name="connsiteY230" fmla="*/ 3946171 h 4341716"/>
              <a:gd name="connsiteX231" fmla="*/ 4018195 w 9336686"/>
              <a:gd name="connsiteY231" fmla="*/ 3966664 h 4341716"/>
              <a:gd name="connsiteX232" fmla="*/ 4018195 w 9336686"/>
              <a:gd name="connsiteY232" fmla="*/ 4212689 h 4341716"/>
              <a:gd name="connsiteX233" fmla="*/ 3889168 w 9336686"/>
              <a:gd name="connsiteY233" fmla="*/ 4341716 h 4341716"/>
              <a:gd name="connsiteX234" fmla="*/ 3889169 w 9336686"/>
              <a:gd name="connsiteY234" fmla="*/ 4341715 h 4341716"/>
              <a:gd name="connsiteX235" fmla="*/ 3760142 w 9336686"/>
              <a:gd name="connsiteY235" fmla="*/ 4212688 h 4341716"/>
              <a:gd name="connsiteX236" fmla="*/ 3760142 w 9336686"/>
              <a:gd name="connsiteY236" fmla="*/ 3745519 h 4341716"/>
              <a:gd name="connsiteX237" fmla="*/ 3751941 w 9336686"/>
              <a:gd name="connsiteY237" fmla="*/ 3699048 h 4341716"/>
              <a:gd name="connsiteX238" fmla="*/ 3652212 w 9336686"/>
              <a:gd name="connsiteY238" fmla="*/ 3613099 h 4341716"/>
              <a:gd name="connsiteX239" fmla="*/ 3628732 w 9336686"/>
              <a:gd name="connsiteY239" fmla="*/ 3610732 h 4341716"/>
              <a:gd name="connsiteX240" fmla="*/ 3628732 w 9336686"/>
              <a:gd name="connsiteY240" fmla="*/ 3609366 h 4341716"/>
              <a:gd name="connsiteX241" fmla="*/ 3584932 w 9336686"/>
              <a:gd name="connsiteY241" fmla="*/ 3600524 h 4341716"/>
              <a:gd name="connsiteX242" fmla="*/ 3506128 w 9336686"/>
              <a:gd name="connsiteY242" fmla="*/ 3481636 h 4341716"/>
              <a:gd name="connsiteX243" fmla="*/ 3506128 w 9336686"/>
              <a:gd name="connsiteY243" fmla="*/ 3431307 h 4341716"/>
              <a:gd name="connsiteX244" fmla="*/ 3500614 w 9336686"/>
              <a:gd name="connsiteY244" fmla="*/ 3403994 h 4341716"/>
              <a:gd name="connsiteX245" fmla="*/ 3381726 w 9336686"/>
              <a:gd name="connsiteY245" fmla="*/ 3325190 h 4341716"/>
              <a:gd name="connsiteX246" fmla="*/ 3290490 w 9336686"/>
              <a:gd name="connsiteY246" fmla="*/ 3362981 h 4341716"/>
              <a:gd name="connsiteX247" fmla="*/ 3263554 w 9336686"/>
              <a:gd name="connsiteY247" fmla="*/ 3402932 h 4341716"/>
              <a:gd name="connsiteX248" fmla="*/ 3263554 w 9336686"/>
              <a:gd name="connsiteY248" fmla="*/ 3631142 h 4341716"/>
              <a:gd name="connsiteX249" fmla="*/ 3134527 w 9336686"/>
              <a:gd name="connsiteY249" fmla="*/ 3760169 h 4341716"/>
              <a:gd name="connsiteX250" fmla="*/ 3134528 w 9336686"/>
              <a:gd name="connsiteY250" fmla="*/ 3760168 h 4341716"/>
              <a:gd name="connsiteX251" fmla="*/ 3005501 w 9336686"/>
              <a:gd name="connsiteY251" fmla="*/ 3631141 h 4341716"/>
              <a:gd name="connsiteX252" fmla="*/ 3005501 w 9336686"/>
              <a:gd name="connsiteY252" fmla="*/ 2991769 h 4341716"/>
              <a:gd name="connsiteX253" fmla="*/ 3000280 w 9336686"/>
              <a:gd name="connsiteY253" fmla="*/ 2965907 h 4341716"/>
              <a:gd name="connsiteX254" fmla="*/ 2881392 w 9336686"/>
              <a:gd name="connsiteY254" fmla="*/ 2887103 h 4341716"/>
              <a:gd name="connsiteX255" fmla="*/ 2762505 w 9336686"/>
              <a:gd name="connsiteY255" fmla="*/ 2965907 h 4341716"/>
              <a:gd name="connsiteX256" fmla="*/ 2762032 w 9336686"/>
              <a:gd name="connsiteY256" fmla="*/ 2968250 h 4341716"/>
              <a:gd name="connsiteX257" fmla="*/ 2762032 w 9336686"/>
              <a:gd name="connsiteY257" fmla="*/ 3113195 h 4341716"/>
              <a:gd name="connsiteX258" fmla="*/ 2683229 w 9336686"/>
              <a:gd name="connsiteY258" fmla="*/ 3232083 h 4341716"/>
              <a:gd name="connsiteX259" fmla="*/ 2635159 w 9336686"/>
              <a:gd name="connsiteY259" fmla="*/ 3241787 h 4341716"/>
              <a:gd name="connsiteX260" fmla="*/ 2635159 w 9336686"/>
              <a:gd name="connsiteY260" fmla="*/ 3242525 h 4341716"/>
              <a:gd name="connsiteX261" fmla="*/ 2611679 w 9336686"/>
              <a:gd name="connsiteY261" fmla="*/ 3244892 h 4341716"/>
              <a:gd name="connsiteX262" fmla="*/ 2534615 w 9336686"/>
              <a:gd name="connsiteY262" fmla="*/ 3291336 h 4341716"/>
              <a:gd name="connsiteX263" fmla="*/ 2512827 w 9336686"/>
              <a:gd name="connsiteY263" fmla="*/ 3329312 h 4341716"/>
              <a:gd name="connsiteX264" fmla="*/ 2512827 w 9336686"/>
              <a:gd name="connsiteY264" fmla="*/ 3454880 h 4341716"/>
              <a:gd name="connsiteX265" fmla="*/ 2434024 w 9336686"/>
              <a:gd name="connsiteY265" fmla="*/ 3573768 h 4341716"/>
              <a:gd name="connsiteX266" fmla="*/ 2385954 w 9336686"/>
              <a:gd name="connsiteY266" fmla="*/ 3583472 h 4341716"/>
              <a:gd name="connsiteX267" fmla="*/ 2385954 w 9336686"/>
              <a:gd name="connsiteY267" fmla="*/ 3584210 h 4341716"/>
              <a:gd name="connsiteX268" fmla="*/ 2362474 w 9336686"/>
              <a:gd name="connsiteY268" fmla="*/ 3586577 h 4341716"/>
              <a:gd name="connsiteX269" fmla="*/ 2285410 w 9336686"/>
              <a:gd name="connsiteY269" fmla="*/ 3633021 h 4341716"/>
              <a:gd name="connsiteX270" fmla="*/ 2273449 w 9336686"/>
              <a:gd name="connsiteY270" fmla="*/ 3653869 h 4341716"/>
              <a:gd name="connsiteX271" fmla="*/ 2273449 w 9336686"/>
              <a:gd name="connsiteY271" fmla="*/ 3867367 h 4341716"/>
              <a:gd name="connsiteX272" fmla="*/ 2144423 w 9336686"/>
              <a:gd name="connsiteY272" fmla="*/ 3996394 h 4341716"/>
              <a:gd name="connsiteX273" fmla="*/ 2144424 w 9336686"/>
              <a:gd name="connsiteY273" fmla="*/ 3996393 h 4341716"/>
              <a:gd name="connsiteX274" fmla="*/ 2015396 w 9336686"/>
              <a:gd name="connsiteY274" fmla="*/ 3867366 h 4341716"/>
              <a:gd name="connsiteX275" fmla="*/ 2015396 w 9336686"/>
              <a:gd name="connsiteY275" fmla="*/ 3400197 h 4341716"/>
              <a:gd name="connsiteX276" fmla="*/ 2007195 w 9336686"/>
              <a:gd name="connsiteY276" fmla="*/ 3353726 h 4341716"/>
              <a:gd name="connsiteX277" fmla="*/ 1907467 w 9336686"/>
              <a:gd name="connsiteY277" fmla="*/ 3267777 h 4341716"/>
              <a:gd name="connsiteX278" fmla="*/ 1883987 w 9336686"/>
              <a:gd name="connsiteY278" fmla="*/ 3265410 h 4341716"/>
              <a:gd name="connsiteX279" fmla="*/ 1883987 w 9336686"/>
              <a:gd name="connsiteY279" fmla="*/ 3264044 h 4341716"/>
              <a:gd name="connsiteX280" fmla="*/ 1840187 w 9336686"/>
              <a:gd name="connsiteY280" fmla="*/ 3255202 h 4341716"/>
              <a:gd name="connsiteX281" fmla="*/ 1761383 w 9336686"/>
              <a:gd name="connsiteY281" fmla="*/ 3136314 h 4341716"/>
              <a:gd name="connsiteX282" fmla="*/ 1761383 w 9336686"/>
              <a:gd name="connsiteY282" fmla="*/ 2996103 h 4341716"/>
              <a:gd name="connsiteX283" fmla="*/ 1755287 w 9336686"/>
              <a:gd name="connsiteY283" fmla="*/ 2965907 h 4341716"/>
              <a:gd name="connsiteX284" fmla="*/ 1636398 w 9336686"/>
              <a:gd name="connsiteY284" fmla="*/ 2887103 h 4341716"/>
              <a:gd name="connsiteX285" fmla="*/ 1517510 w 9336686"/>
              <a:gd name="connsiteY285" fmla="*/ 2965907 h 4341716"/>
              <a:gd name="connsiteX286" fmla="*/ 1515568 w 9336686"/>
              <a:gd name="connsiteY286" fmla="*/ 2975527 h 4341716"/>
              <a:gd name="connsiteX287" fmla="*/ 1515568 w 9336686"/>
              <a:gd name="connsiteY287" fmla="*/ 3239907 h 4341716"/>
              <a:gd name="connsiteX288" fmla="*/ 1386541 w 9336686"/>
              <a:gd name="connsiteY288" fmla="*/ 3368934 h 4341716"/>
              <a:gd name="connsiteX289" fmla="*/ 1386542 w 9336686"/>
              <a:gd name="connsiteY289" fmla="*/ 3368933 h 4341716"/>
              <a:gd name="connsiteX290" fmla="*/ 1257514 w 9336686"/>
              <a:gd name="connsiteY290" fmla="*/ 3239906 h 4341716"/>
              <a:gd name="connsiteX291" fmla="*/ 1257514 w 9336686"/>
              <a:gd name="connsiteY291" fmla="*/ 2772737 h 4341716"/>
              <a:gd name="connsiteX292" fmla="*/ 1249314 w 9336686"/>
              <a:gd name="connsiteY292" fmla="*/ 2726266 h 4341716"/>
              <a:gd name="connsiteX293" fmla="*/ 1149584 w 9336686"/>
              <a:gd name="connsiteY293" fmla="*/ 2640317 h 4341716"/>
              <a:gd name="connsiteX294" fmla="*/ 1126104 w 9336686"/>
              <a:gd name="connsiteY294" fmla="*/ 2637950 h 4341716"/>
              <a:gd name="connsiteX295" fmla="*/ 1126104 w 9336686"/>
              <a:gd name="connsiteY295" fmla="*/ 2636584 h 4341716"/>
              <a:gd name="connsiteX296" fmla="*/ 1082305 w 9336686"/>
              <a:gd name="connsiteY296" fmla="*/ 2627742 h 4341716"/>
              <a:gd name="connsiteX297" fmla="*/ 1003500 w 9336686"/>
              <a:gd name="connsiteY297" fmla="*/ 2508854 h 4341716"/>
              <a:gd name="connsiteX298" fmla="*/ 1003500 w 9336686"/>
              <a:gd name="connsiteY298" fmla="*/ 2387433 h 4341716"/>
              <a:gd name="connsiteX299" fmla="*/ 1003269 w 9336686"/>
              <a:gd name="connsiteY299" fmla="*/ 2386290 h 4341716"/>
              <a:gd name="connsiteX300" fmla="*/ 884381 w 9336686"/>
              <a:gd name="connsiteY300" fmla="*/ 2307486 h 4341716"/>
              <a:gd name="connsiteX301" fmla="*/ 765494 w 9336686"/>
              <a:gd name="connsiteY301" fmla="*/ 2386290 h 4341716"/>
              <a:gd name="connsiteX302" fmla="*/ 762038 w 9336686"/>
              <a:gd name="connsiteY302" fmla="*/ 2403410 h 4341716"/>
              <a:gd name="connsiteX303" fmla="*/ 762038 w 9336686"/>
              <a:gd name="connsiteY303" fmla="*/ 2614672 h 4341716"/>
              <a:gd name="connsiteX304" fmla="*/ 683235 w 9336686"/>
              <a:gd name="connsiteY304" fmla="*/ 2733560 h 4341716"/>
              <a:gd name="connsiteX305" fmla="*/ 635165 w 9336686"/>
              <a:gd name="connsiteY305" fmla="*/ 2743264 h 4341716"/>
              <a:gd name="connsiteX306" fmla="*/ 635165 w 9336686"/>
              <a:gd name="connsiteY306" fmla="*/ 2744002 h 4341716"/>
              <a:gd name="connsiteX307" fmla="*/ 611685 w 9336686"/>
              <a:gd name="connsiteY307" fmla="*/ 2746369 h 4341716"/>
              <a:gd name="connsiteX308" fmla="*/ 534621 w 9336686"/>
              <a:gd name="connsiteY308" fmla="*/ 2792813 h 4341716"/>
              <a:gd name="connsiteX309" fmla="*/ 512066 w 9336686"/>
              <a:gd name="connsiteY309" fmla="*/ 2832126 h 4341716"/>
              <a:gd name="connsiteX310" fmla="*/ 512066 w 9336686"/>
              <a:gd name="connsiteY310" fmla="*/ 3531739 h 4341716"/>
              <a:gd name="connsiteX311" fmla="*/ 383039 w 9336686"/>
              <a:gd name="connsiteY311" fmla="*/ 3660766 h 4341716"/>
              <a:gd name="connsiteX312" fmla="*/ 383040 w 9336686"/>
              <a:gd name="connsiteY312" fmla="*/ 3660765 h 4341716"/>
              <a:gd name="connsiteX313" fmla="*/ 254013 w 9336686"/>
              <a:gd name="connsiteY313" fmla="*/ 3531738 h 4341716"/>
              <a:gd name="connsiteX314" fmla="*/ 254013 w 9336686"/>
              <a:gd name="connsiteY314" fmla="*/ 3064569 h 4341716"/>
              <a:gd name="connsiteX315" fmla="*/ 245812 w 9336686"/>
              <a:gd name="connsiteY315" fmla="*/ 3018098 h 4341716"/>
              <a:gd name="connsiteX316" fmla="*/ 146083 w 9336686"/>
              <a:gd name="connsiteY316" fmla="*/ 2932149 h 4341716"/>
              <a:gd name="connsiteX317" fmla="*/ 122603 w 9336686"/>
              <a:gd name="connsiteY317" fmla="*/ 2929782 h 4341716"/>
              <a:gd name="connsiteX318" fmla="*/ 122603 w 9336686"/>
              <a:gd name="connsiteY318" fmla="*/ 2928416 h 4341716"/>
              <a:gd name="connsiteX319" fmla="*/ 78803 w 9336686"/>
              <a:gd name="connsiteY319" fmla="*/ 2919574 h 4341716"/>
              <a:gd name="connsiteX320" fmla="*/ 22035 w 9336686"/>
              <a:gd name="connsiteY320" fmla="*/ 2872826 h 4341716"/>
              <a:gd name="connsiteX321" fmla="*/ 0 w 9336686"/>
              <a:gd name="connsiteY321" fmla="*/ 2800689 h 4341716"/>
              <a:gd name="connsiteX322" fmla="*/ 0 w 9336686"/>
              <a:gd name="connsiteY322" fmla="*/ 783111 h 4341716"/>
              <a:gd name="connsiteX323" fmla="*/ 129027 w 9336686"/>
              <a:gd name="connsiteY323" fmla="*/ 654084 h 4341716"/>
              <a:gd name="connsiteX324" fmla="*/ 129026 w 9336686"/>
              <a:gd name="connsiteY324" fmla="*/ 654085 h 4341716"/>
              <a:gd name="connsiteX325" fmla="*/ 258053 w 9336686"/>
              <a:gd name="connsiteY325" fmla="*/ 783112 h 4341716"/>
              <a:gd name="connsiteX326" fmla="*/ 258053 w 9336686"/>
              <a:gd name="connsiteY326" fmla="*/ 1405848 h 4341716"/>
              <a:gd name="connsiteX327" fmla="*/ 274283 w 9336686"/>
              <a:gd name="connsiteY327" fmla="*/ 1432599 h 4341716"/>
              <a:gd name="connsiteX328" fmla="*/ 373847 w 9336686"/>
              <a:gd name="connsiteY328" fmla="*/ 1479553 h 4341716"/>
              <a:gd name="connsiteX329" fmla="*/ 492735 w 9336686"/>
              <a:gd name="connsiteY329" fmla="*/ 1400749 h 4341716"/>
              <a:gd name="connsiteX330" fmla="*/ 494536 w 9336686"/>
              <a:gd name="connsiteY330" fmla="*/ 1391827 h 4341716"/>
              <a:gd name="connsiteX331" fmla="*/ 494536 w 9336686"/>
              <a:gd name="connsiteY331" fmla="*/ 964051 h 4341716"/>
              <a:gd name="connsiteX332" fmla="*/ 623563 w 9336686"/>
              <a:gd name="connsiteY332" fmla="*/ 835024 h 4341716"/>
              <a:gd name="connsiteX333" fmla="*/ 623562 w 9336686"/>
              <a:gd name="connsiteY333" fmla="*/ 835025 h 4341716"/>
              <a:gd name="connsiteX334" fmla="*/ 752589 w 9336686"/>
              <a:gd name="connsiteY334" fmla="*/ 964052 h 4341716"/>
              <a:gd name="connsiteX335" fmla="*/ 752590 w 9336686"/>
              <a:gd name="connsiteY335" fmla="*/ 947529 h 4341716"/>
              <a:gd name="connsiteX336" fmla="*/ 762728 w 9336686"/>
              <a:gd name="connsiteY336" fmla="*/ 997748 h 4341716"/>
              <a:gd name="connsiteX337" fmla="*/ 881616 w 9336686"/>
              <a:gd name="connsiteY337" fmla="*/ 1076552 h 4341716"/>
              <a:gd name="connsiteX338" fmla="*/ 1000503 w 9336686"/>
              <a:gd name="connsiteY338" fmla="*/ 997748 h 4341716"/>
              <a:gd name="connsiteX339" fmla="*/ 1010267 w 9336686"/>
              <a:gd name="connsiteY339" fmla="*/ 949388 h 4341716"/>
              <a:gd name="connsiteX340" fmla="*/ 1010267 w 9336686"/>
              <a:gd name="connsiteY340" fmla="*/ 362986 h 4341716"/>
              <a:gd name="connsiteX341" fmla="*/ 1139294 w 9336686"/>
              <a:gd name="connsiteY341" fmla="*/ 233959 h 4341716"/>
              <a:gd name="connsiteX342" fmla="*/ 1139293 w 9336686"/>
              <a:gd name="connsiteY342" fmla="*/ 233960 h 4341716"/>
              <a:gd name="connsiteX343" fmla="*/ 1268320 w 9336686"/>
              <a:gd name="connsiteY343" fmla="*/ 362987 h 4341716"/>
              <a:gd name="connsiteX344" fmla="*/ 1268321 w 9336686"/>
              <a:gd name="connsiteY344" fmla="*/ 1259949 h 4341716"/>
              <a:gd name="connsiteX345" fmla="*/ 1278459 w 9336686"/>
              <a:gd name="connsiteY345" fmla="*/ 1310168 h 4341716"/>
              <a:gd name="connsiteX346" fmla="*/ 1397347 w 9336686"/>
              <a:gd name="connsiteY346" fmla="*/ 1388972 h 4341716"/>
              <a:gd name="connsiteX347" fmla="*/ 1516234 w 9336686"/>
              <a:gd name="connsiteY347" fmla="*/ 1310168 h 4341716"/>
              <a:gd name="connsiteX348" fmla="*/ 1519832 w 9336686"/>
              <a:gd name="connsiteY348" fmla="*/ 1292349 h 4341716"/>
              <a:gd name="connsiteX349" fmla="*/ 1519832 w 9336686"/>
              <a:gd name="connsiteY349" fmla="*/ 983403 h 4341716"/>
              <a:gd name="connsiteX350" fmla="*/ 1648859 w 9336686"/>
              <a:gd name="connsiteY350" fmla="*/ 854376 h 4341716"/>
              <a:gd name="connsiteX351" fmla="*/ 1648858 w 9336686"/>
              <a:gd name="connsiteY351" fmla="*/ 854377 h 4341716"/>
              <a:gd name="connsiteX352" fmla="*/ 1777885 w 9336686"/>
              <a:gd name="connsiteY352" fmla="*/ 983404 h 4341716"/>
              <a:gd name="connsiteX353" fmla="*/ 1777885 w 9336686"/>
              <a:gd name="connsiteY353" fmla="*/ 1363756 h 4341716"/>
              <a:gd name="connsiteX354" fmla="*/ 1785353 w 9336686"/>
              <a:gd name="connsiteY354" fmla="*/ 1400749 h 4341716"/>
              <a:gd name="connsiteX355" fmla="*/ 1904241 w 9336686"/>
              <a:gd name="connsiteY355" fmla="*/ 1479553 h 4341716"/>
              <a:gd name="connsiteX356" fmla="*/ 2033268 w 9336686"/>
              <a:gd name="connsiteY356" fmla="*/ 1350526 h 4341716"/>
              <a:gd name="connsiteX357" fmla="*/ 2033268 w 9336686"/>
              <a:gd name="connsiteY357" fmla="*/ 2136650 h 4341716"/>
              <a:gd name="connsiteX358" fmla="*/ 2033269 w 9336686"/>
              <a:gd name="connsiteY358" fmla="*/ 580034 h 4341716"/>
              <a:gd name="connsiteX359" fmla="*/ 2162296 w 9336686"/>
              <a:gd name="connsiteY359" fmla="*/ 451007 h 4341716"/>
              <a:gd name="connsiteX360" fmla="*/ 2162295 w 9336686"/>
              <a:gd name="connsiteY360" fmla="*/ 451008 h 4341716"/>
              <a:gd name="connsiteX361" fmla="*/ 2291322 w 9336686"/>
              <a:gd name="connsiteY361" fmla="*/ 580035 h 4341716"/>
              <a:gd name="connsiteX362" fmla="*/ 2291322 w 9336686"/>
              <a:gd name="connsiteY362" fmla="*/ 2136650 h 4341716"/>
              <a:gd name="connsiteX363" fmla="*/ 2291323 w 9336686"/>
              <a:gd name="connsiteY363" fmla="*/ 563512 h 4341716"/>
              <a:gd name="connsiteX364" fmla="*/ 2301461 w 9336686"/>
              <a:gd name="connsiteY364" fmla="*/ 613731 h 4341716"/>
              <a:gd name="connsiteX365" fmla="*/ 2420349 w 9336686"/>
              <a:gd name="connsiteY365" fmla="*/ 692535 h 4341716"/>
              <a:gd name="connsiteX366" fmla="*/ 2539236 w 9336686"/>
              <a:gd name="connsiteY366" fmla="*/ 613731 h 4341716"/>
              <a:gd name="connsiteX367" fmla="*/ 2549000 w 9336686"/>
              <a:gd name="connsiteY367" fmla="*/ 565370 h 4341716"/>
              <a:gd name="connsiteX368" fmla="*/ 2549000 w 9336686"/>
              <a:gd name="connsiteY368" fmla="*/ 480031 h 4341716"/>
              <a:gd name="connsiteX369" fmla="*/ 2678027 w 9336686"/>
              <a:gd name="connsiteY369" fmla="*/ 351004 h 4341716"/>
              <a:gd name="connsiteX370" fmla="*/ 2678026 w 9336686"/>
              <a:gd name="connsiteY370" fmla="*/ 351005 h 4341716"/>
              <a:gd name="connsiteX371" fmla="*/ 2807053 w 9336686"/>
              <a:gd name="connsiteY371" fmla="*/ 480032 h 4341716"/>
              <a:gd name="connsiteX372" fmla="*/ 2807053 w 9336686"/>
              <a:gd name="connsiteY372" fmla="*/ 2136650 h 4341716"/>
              <a:gd name="connsiteX373" fmla="*/ 2807054 w 9336686"/>
              <a:gd name="connsiteY373" fmla="*/ 1074052 h 4341716"/>
              <a:gd name="connsiteX374" fmla="*/ 2817192 w 9336686"/>
              <a:gd name="connsiteY374" fmla="*/ 1124271 h 4341716"/>
              <a:gd name="connsiteX375" fmla="*/ 2936080 w 9336686"/>
              <a:gd name="connsiteY375" fmla="*/ 1203075 h 4341716"/>
              <a:gd name="connsiteX376" fmla="*/ 3054967 w 9336686"/>
              <a:gd name="connsiteY376" fmla="*/ 1124271 h 4341716"/>
              <a:gd name="connsiteX377" fmla="*/ 3058565 w 9336686"/>
              <a:gd name="connsiteY377" fmla="*/ 1106452 h 4341716"/>
              <a:gd name="connsiteX378" fmla="*/ 3058565 w 9336686"/>
              <a:gd name="connsiteY378" fmla="*/ 1017534 h 4341716"/>
              <a:gd name="connsiteX379" fmla="*/ 3187592 w 9336686"/>
              <a:gd name="connsiteY379" fmla="*/ 888507 h 4341716"/>
              <a:gd name="connsiteX380" fmla="*/ 3187591 w 9336686"/>
              <a:gd name="connsiteY380" fmla="*/ 888508 h 4341716"/>
              <a:gd name="connsiteX381" fmla="*/ 3316618 w 9336686"/>
              <a:gd name="connsiteY381" fmla="*/ 1017535 h 4341716"/>
              <a:gd name="connsiteX382" fmla="*/ 3316618 w 9336686"/>
              <a:gd name="connsiteY382" fmla="*/ 1087278 h 4341716"/>
              <a:gd name="connsiteX383" fmla="*/ 3324086 w 9336686"/>
              <a:gd name="connsiteY383" fmla="*/ 1124271 h 4341716"/>
              <a:gd name="connsiteX384" fmla="*/ 3442974 w 9336686"/>
              <a:gd name="connsiteY384" fmla="*/ 1203075 h 4341716"/>
              <a:gd name="connsiteX385" fmla="*/ 3561862 w 9336686"/>
              <a:gd name="connsiteY385" fmla="*/ 1124271 h 4341716"/>
              <a:gd name="connsiteX386" fmla="*/ 3571625 w 9336686"/>
              <a:gd name="connsiteY386" fmla="*/ 1075911 h 4341716"/>
              <a:gd name="connsiteX387" fmla="*/ 3571625 w 9336686"/>
              <a:gd name="connsiteY387" fmla="*/ 783111 h 4341716"/>
              <a:gd name="connsiteX388" fmla="*/ 3700652 w 9336686"/>
              <a:gd name="connsiteY388" fmla="*/ 654084 h 4341716"/>
              <a:gd name="connsiteX389" fmla="*/ 3700651 w 9336686"/>
              <a:gd name="connsiteY389" fmla="*/ 654085 h 4341716"/>
              <a:gd name="connsiteX390" fmla="*/ 3829678 w 9336686"/>
              <a:gd name="connsiteY390" fmla="*/ 783112 h 4341716"/>
              <a:gd name="connsiteX391" fmla="*/ 3829678 w 9336686"/>
              <a:gd name="connsiteY391" fmla="*/ 1405848 h 4341716"/>
              <a:gd name="connsiteX392" fmla="*/ 3845908 w 9336686"/>
              <a:gd name="connsiteY392" fmla="*/ 1432599 h 4341716"/>
              <a:gd name="connsiteX393" fmla="*/ 3945472 w 9336686"/>
              <a:gd name="connsiteY393" fmla="*/ 1479553 h 4341716"/>
              <a:gd name="connsiteX394" fmla="*/ 4036708 w 9336686"/>
              <a:gd name="connsiteY394" fmla="*/ 1441762 h 4341716"/>
              <a:gd name="connsiteX395" fmla="*/ 4062914 w 9336686"/>
              <a:gd name="connsiteY395" fmla="*/ 1402893 h 4341716"/>
              <a:gd name="connsiteX396" fmla="*/ 4062914 w 9336686"/>
              <a:gd name="connsiteY396" fmla="*/ 1326765 h 4341716"/>
              <a:gd name="connsiteX397" fmla="*/ 4141718 w 9336686"/>
              <a:gd name="connsiteY397" fmla="*/ 1207877 h 4341716"/>
              <a:gd name="connsiteX398" fmla="*/ 4185518 w 9336686"/>
              <a:gd name="connsiteY398" fmla="*/ 1199035 h 4341716"/>
              <a:gd name="connsiteX399" fmla="*/ 4185518 w 9336686"/>
              <a:gd name="connsiteY399" fmla="*/ 1197669 h 4341716"/>
              <a:gd name="connsiteX400" fmla="*/ 4208998 w 9336686"/>
              <a:gd name="connsiteY400" fmla="*/ 1195302 h 4341716"/>
              <a:gd name="connsiteX401" fmla="*/ 4308727 w 9336686"/>
              <a:gd name="connsiteY401" fmla="*/ 1109353 h 4341716"/>
              <a:gd name="connsiteX402" fmla="*/ 4316928 w 9336686"/>
              <a:gd name="connsiteY402" fmla="*/ 1062882 h 4341716"/>
              <a:gd name="connsiteX403" fmla="*/ 4316928 w 9336686"/>
              <a:gd name="connsiteY403" fmla="*/ 595713 h 4341716"/>
              <a:gd name="connsiteX404" fmla="*/ 4445955 w 9336686"/>
              <a:gd name="connsiteY404" fmla="*/ 466686 h 4341716"/>
              <a:gd name="connsiteX405" fmla="*/ 4445954 w 9336686"/>
              <a:gd name="connsiteY405" fmla="*/ 466685 h 4341716"/>
              <a:gd name="connsiteX406" fmla="*/ 4574981 w 9336686"/>
              <a:gd name="connsiteY406" fmla="*/ 595712 h 4341716"/>
              <a:gd name="connsiteX407" fmla="*/ 4574981 w 9336686"/>
              <a:gd name="connsiteY407" fmla="*/ 916347 h 4341716"/>
              <a:gd name="connsiteX408" fmla="*/ 4592149 w 9336686"/>
              <a:gd name="connsiteY408" fmla="*/ 944642 h 4341716"/>
              <a:gd name="connsiteX409" fmla="*/ 4691712 w 9336686"/>
              <a:gd name="connsiteY409" fmla="*/ 991596 h 4341716"/>
              <a:gd name="connsiteX410" fmla="*/ 4810600 w 9336686"/>
              <a:gd name="connsiteY410" fmla="*/ 912792 h 4341716"/>
              <a:gd name="connsiteX411" fmla="*/ 4816700 w 9336686"/>
              <a:gd name="connsiteY411" fmla="*/ 882576 h 4341716"/>
              <a:gd name="connsiteX412" fmla="*/ 4816700 w 9336686"/>
              <a:gd name="connsiteY412" fmla="*/ 275141 h 4341716"/>
              <a:gd name="connsiteX413" fmla="*/ 4945727 w 9336686"/>
              <a:gd name="connsiteY413" fmla="*/ 146114 h 4341716"/>
              <a:gd name="connsiteX414" fmla="*/ 4945726 w 9336686"/>
              <a:gd name="connsiteY414" fmla="*/ 146115 h 4341716"/>
              <a:gd name="connsiteX415" fmla="*/ 5074753 w 9336686"/>
              <a:gd name="connsiteY415" fmla="*/ 275142 h 4341716"/>
              <a:gd name="connsiteX416" fmla="*/ 5074753 w 9336686"/>
              <a:gd name="connsiteY416" fmla="*/ 386500 h 4341716"/>
              <a:gd name="connsiteX417" fmla="*/ 5076579 w 9336686"/>
              <a:gd name="connsiteY417" fmla="*/ 395545 h 4341716"/>
              <a:gd name="connsiteX418" fmla="*/ 5195465 w 9336686"/>
              <a:gd name="connsiteY418" fmla="*/ 474349 h 4341716"/>
              <a:gd name="connsiteX419" fmla="*/ 5314353 w 9336686"/>
              <a:gd name="connsiteY419" fmla="*/ 395545 h 4341716"/>
              <a:gd name="connsiteX420" fmla="*/ 5318490 w 9336686"/>
              <a:gd name="connsiteY420" fmla="*/ 375052 h 4341716"/>
              <a:gd name="connsiteX421" fmla="*/ 5318490 w 9336686"/>
              <a:gd name="connsiteY421" fmla="*/ 129027 h 4341716"/>
              <a:gd name="connsiteX422" fmla="*/ 5447517 w 9336686"/>
              <a:gd name="connsiteY422"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6 w 9336686"/>
              <a:gd name="connsiteY143" fmla="*/ 2205066 h 4341716"/>
              <a:gd name="connsiteX144" fmla="*/ 8584095 w 9336686"/>
              <a:gd name="connsiteY144" fmla="*/ 2205066 h 4341716"/>
              <a:gd name="connsiteX145" fmla="*/ 8584095 w 9336686"/>
              <a:gd name="connsiteY145" fmla="*/ 3394187 h 4341716"/>
              <a:gd name="connsiteX146" fmla="*/ 8573957 w 9336686"/>
              <a:gd name="connsiteY146" fmla="*/ 3343968 h 4341716"/>
              <a:gd name="connsiteX147" fmla="*/ 8455069 w 9336686"/>
              <a:gd name="connsiteY147" fmla="*/ 3265164 h 4341716"/>
              <a:gd name="connsiteX148" fmla="*/ 8336182 w 9336686"/>
              <a:gd name="connsiteY148" fmla="*/ 3343968 h 4341716"/>
              <a:gd name="connsiteX149" fmla="*/ 8326418 w 9336686"/>
              <a:gd name="connsiteY149" fmla="*/ 3392328 h 4341716"/>
              <a:gd name="connsiteX150" fmla="*/ 8326418 w 9336686"/>
              <a:gd name="connsiteY150" fmla="*/ 3978730 h 4341716"/>
              <a:gd name="connsiteX151" fmla="*/ 8197391 w 9336686"/>
              <a:gd name="connsiteY151" fmla="*/ 4107757 h 4341716"/>
              <a:gd name="connsiteX152" fmla="*/ 8197392 w 9336686"/>
              <a:gd name="connsiteY152" fmla="*/ 4107756 h 4341716"/>
              <a:gd name="connsiteX153" fmla="*/ 8068365 w 9336686"/>
              <a:gd name="connsiteY153" fmla="*/ 3978729 h 4341716"/>
              <a:gd name="connsiteX154" fmla="*/ 8068365 w 9336686"/>
              <a:gd name="connsiteY154" fmla="*/ 2205066 h 4341716"/>
              <a:gd name="connsiteX155" fmla="*/ 8068364 w 9336686"/>
              <a:gd name="connsiteY155" fmla="*/ 3081767 h 4341716"/>
              <a:gd name="connsiteX156" fmla="*/ 8058226 w 9336686"/>
              <a:gd name="connsiteY156" fmla="*/ 3031548 h 4341716"/>
              <a:gd name="connsiteX157" fmla="*/ 7939338 w 9336686"/>
              <a:gd name="connsiteY157" fmla="*/ 2952744 h 4341716"/>
              <a:gd name="connsiteX158" fmla="*/ 7820451 w 9336686"/>
              <a:gd name="connsiteY158" fmla="*/ 3031548 h 4341716"/>
              <a:gd name="connsiteX159" fmla="*/ 7816853 w 9336686"/>
              <a:gd name="connsiteY159" fmla="*/ 3049367 h 4341716"/>
              <a:gd name="connsiteX160" fmla="*/ 7816853 w 9336686"/>
              <a:gd name="connsiteY160" fmla="*/ 3358313 h 4341716"/>
              <a:gd name="connsiteX161" fmla="*/ 7687826 w 9336686"/>
              <a:gd name="connsiteY161" fmla="*/ 3487340 h 4341716"/>
              <a:gd name="connsiteX162" fmla="*/ 7687827 w 9336686"/>
              <a:gd name="connsiteY162" fmla="*/ 3487339 h 4341716"/>
              <a:gd name="connsiteX163" fmla="*/ 7558800 w 9336686"/>
              <a:gd name="connsiteY163" fmla="*/ 3358312 h 4341716"/>
              <a:gd name="connsiteX164" fmla="*/ 7558800 w 9336686"/>
              <a:gd name="connsiteY164" fmla="*/ 2977960 h 4341716"/>
              <a:gd name="connsiteX165" fmla="*/ 7551332 w 9336686"/>
              <a:gd name="connsiteY165" fmla="*/ 2940967 h 4341716"/>
              <a:gd name="connsiteX166" fmla="*/ 7432444 w 9336686"/>
              <a:gd name="connsiteY166" fmla="*/ 2862163 h 4341716"/>
              <a:gd name="connsiteX167" fmla="*/ 7303417 w 9336686"/>
              <a:gd name="connsiteY167" fmla="*/ 2991190 h 4341716"/>
              <a:gd name="connsiteX168" fmla="*/ 7303417 w 9336686"/>
              <a:gd name="connsiteY168" fmla="*/ 2205066 h 4341716"/>
              <a:gd name="connsiteX169" fmla="*/ 7303416 w 9336686"/>
              <a:gd name="connsiteY169" fmla="*/ 3761682 h 4341716"/>
              <a:gd name="connsiteX170" fmla="*/ 7174389 w 9336686"/>
              <a:gd name="connsiteY170" fmla="*/ 3890709 h 4341716"/>
              <a:gd name="connsiteX171" fmla="*/ 7174390 w 9336686"/>
              <a:gd name="connsiteY171" fmla="*/ 3890708 h 4341716"/>
              <a:gd name="connsiteX172" fmla="*/ 7045363 w 9336686"/>
              <a:gd name="connsiteY172" fmla="*/ 3761681 h 4341716"/>
              <a:gd name="connsiteX173" fmla="*/ 7045363 w 9336686"/>
              <a:gd name="connsiteY173" fmla="*/ 2205066 h 4341716"/>
              <a:gd name="connsiteX174" fmla="*/ 7045362 w 9336686"/>
              <a:gd name="connsiteY174" fmla="*/ 3778204 h 4341716"/>
              <a:gd name="connsiteX175" fmla="*/ 7035224 w 9336686"/>
              <a:gd name="connsiteY175" fmla="*/ 3727985 h 4341716"/>
              <a:gd name="connsiteX176" fmla="*/ 6916336 w 9336686"/>
              <a:gd name="connsiteY176" fmla="*/ 3649181 h 4341716"/>
              <a:gd name="connsiteX177" fmla="*/ 6797449 w 9336686"/>
              <a:gd name="connsiteY177" fmla="*/ 3727985 h 4341716"/>
              <a:gd name="connsiteX178" fmla="*/ 6787685 w 9336686"/>
              <a:gd name="connsiteY178" fmla="*/ 3776346 h 4341716"/>
              <a:gd name="connsiteX179" fmla="*/ 6787685 w 9336686"/>
              <a:gd name="connsiteY179" fmla="*/ 3861685 h 4341716"/>
              <a:gd name="connsiteX180" fmla="*/ 6658658 w 9336686"/>
              <a:gd name="connsiteY180" fmla="*/ 3990712 h 4341716"/>
              <a:gd name="connsiteX181" fmla="*/ 6658659 w 9336686"/>
              <a:gd name="connsiteY181" fmla="*/ 3990711 h 4341716"/>
              <a:gd name="connsiteX182" fmla="*/ 6529632 w 9336686"/>
              <a:gd name="connsiteY182" fmla="*/ 3861684 h 4341716"/>
              <a:gd name="connsiteX183" fmla="*/ 6529632 w 9336686"/>
              <a:gd name="connsiteY183" fmla="*/ 2205066 h 4341716"/>
              <a:gd name="connsiteX184" fmla="*/ 6529631 w 9336686"/>
              <a:gd name="connsiteY184" fmla="*/ 3267664 h 4341716"/>
              <a:gd name="connsiteX185" fmla="*/ 6519493 w 9336686"/>
              <a:gd name="connsiteY185" fmla="*/ 3217445 h 4341716"/>
              <a:gd name="connsiteX186" fmla="*/ 6400605 w 9336686"/>
              <a:gd name="connsiteY186" fmla="*/ 3138641 h 4341716"/>
              <a:gd name="connsiteX187" fmla="*/ 6281718 w 9336686"/>
              <a:gd name="connsiteY187" fmla="*/ 3217445 h 4341716"/>
              <a:gd name="connsiteX188" fmla="*/ 6278120 w 9336686"/>
              <a:gd name="connsiteY188" fmla="*/ 3235264 h 4341716"/>
              <a:gd name="connsiteX189" fmla="*/ 6278120 w 9336686"/>
              <a:gd name="connsiteY189" fmla="*/ 3324182 h 4341716"/>
              <a:gd name="connsiteX190" fmla="*/ 6149093 w 9336686"/>
              <a:gd name="connsiteY190" fmla="*/ 3453209 h 4341716"/>
              <a:gd name="connsiteX191" fmla="*/ 6149094 w 9336686"/>
              <a:gd name="connsiteY191" fmla="*/ 3453208 h 4341716"/>
              <a:gd name="connsiteX192" fmla="*/ 6020067 w 9336686"/>
              <a:gd name="connsiteY192" fmla="*/ 3324181 h 4341716"/>
              <a:gd name="connsiteX193" fmla="*/ 6020067 w 9336686"/>
              <a:gd name="connsiteY193" fmla="*/ 3254438 h 4341716"/>
              <a:gd name="connsiteX194" fmla="*/ 6012599 w 9336686"/>
              <a:gd name="connsiteY194" fmla="*/ 3217445 h 4341716"/>
              <a:gd name="connsiteX195" fmla="*/ 5893711 w 9336686"/>
              <a:gd name="connsiteY195" fmla="*/ 3138641 h 4341716"/>
              <a:gd name="connsiteX196" fmla="*/ 5774823 w 9336686"/>
              <a:gd name="connsiteY196" fmla="*/ 3217445 h 4341716"/>
              <a:gd name="connsiteX197" fmla="*/ 5765060 w 9336686"/>
              <a:gd name="connsiteY197" fmla="*/ 3265805 h 4341716"/>
              <a:gd name="connsiteX198" fmla="*/ 5765060 w 9336686"/>
              <a:gd name="connsiteY198" fmla="*/ 3558605 h 4341716"/>
              <a:gd name="connsiteX199" fmla="*/ 5636033 w 9336686"/>
              <a:gd name="connsiteY199" fmla="*/ 3687632 h 4341716"/>
              <a:gd name="connsiteX200" fmla="*/ 5636034 w 9336686"/>
              <a:gd name="connsiteY200" fmla="*/ 3687631 h 4341716"/>
              <a:gd name="connsiteX201" fmla="*/ 5507007 w 9336686"/>
              <a:gd name="connsiteY201" fmla="*/ 3558604 h 4341716"/>
              <a:gd name="connsiteX202" fmla="*/ 5507007 w 9336686"/>
              <a:gd name="connsiteY202" fmla="*/ 2935868 h 4341716"/>
              <a:gd name="connsiteX203" fmla="*/ 5490777 w 9336686"/>
              <a:gd name="connsiteY203" fmla="*/ 2909117 h 4341716"/>
              <a:gd name="connsiteX204" fmla="*/ 5391213 w 9336686"/>
              <a:gd name="connsiteY204" fmla="*/ 2862163 h 4341716"/>
              <a:gd name="connsiteX205" fmla="*/ 5299977 w 9336686"/>
              <a:gd name="connsiteY205" fmla="*/ 2899954 h 4341716"/>
              <a:gd name="connsiteX206" fmla="*/ 5273771 w 9336686"/>
              <a:gd name="connsiteY206" fmla="*/ 2938823 h 4341716"/>
              <a:gd name="connsiteX207" fmla="*/ 5273771 w 9336686"/>
              <a:gd name="connsiteY207" fmla="*/ 3014951 h 4341716"/>
              <a:gd name="connsiteX208" fmla="*/ 5194967 w 9336686"/>
              <a:gd name="connsiteY208" fmla="*/ 3133839 h 4341716"/>
              <a:gd name="connsiteX209" fmla="*/ 5151167 w 9336686"/>
              <a:gd name="connsiteY209" fmla="*/ 3142681 h 4341716"/>
              <a:gd name="connsiteX210" fmla="*/ 5151167 w 9336686"/>
              <a:gd name="connsiteY210" fmla="*/ 3144047 h 4341716"/>
              <a:gd name="connsiteX211" fmla="*/ 5127687 w 9336686"/>
              <a:gd name="connsiteY211" fmla="*/ 3146414 h 4341716"/>
              <a:gd name="connsiteX212" fmla="*/ 5027958 w 9336686"/>
              <a:gd name="connsiteY212" fmla="*/ 3232363 h 4341716"/>
              <a:gd name="connsiteX213" fmla="*/ 5019757 w 9336686"/>
              <a:gd name="connsiteY213" fmla="*/ 3278834 h 4341716"/>
              <a:gd name="connsiteX214" fmla="*/ 5019757 w 9336686"/>
              <a:gd name="connsiteY214" fmla="*/ 3746003 h 4341716"/>
              <a:gd name="connsiteX215" fmla="*/ 4890730 w 9336686"/>
              <a:gd name="connsiteY215" fmla="*/ 3875030 h 4341716"/>
              <a:gd name="connsiteX216" fmla="*/ 4890731 w 9336686"/>
              <a:gd name="connsiteY216" fmla="*/ 3875031 h 4341716"/>
              <a:gd name="connsiteX217" fmla="*/ 4761704 w 9336686"/>
              <a:gd name="connsiteY217" fmla="*/ 3746004 h 4341716"/>
              <a:gd name="connsiteX218" fmla="*/ 4761704 w 9336686"/>
              <a:gd name="connsiteY218" fmla="*/ 3425369 h 4341716"/>
              <a:gd name="connsiteX219" fmla="*/ 4744536 w 9336686"/>
              <a:gd name="connsiteY219" fmla="*/ 3397074 h 4341716"/>
              <a:gd name="connsiteX220" fmla="*/ 4644973 w 9336686"/>
              <a:gd name="connsiteY220" fmla="*/ 3350120 h 4341716"/>
              <a:gd name="connsiteX221" fmla="*/ 4526085 w 9336686"/>
              <a:gd name="connsiteY221" fmla="*/ 3428924 h 4341716"/>
              <a:gd name="connsiteX222" fmla="*/ 4519985 w 9336686"/>
              <a:gd name="connsiteY222" fmla="*/ 3459140 h 4341716"/>
              <a:gd name="connsiteX223" fmla="*/ 4519985 w 9336686"/>
              <a:gd name="connsiteY223" fmla="*/ 4066575 h 4341716"/>
              <a:gd name="connsiteX224" fmla="*/ 4390958 w 9336686"/>
              <a:gd name="connsiteY224" fmla="*/ 4195602 h 4341716"/>
              <a:gd name="connsiteX225" fmla="*/ 4390959 w 9336686"/>
              <a:gd name="connsiteY225" fmla="*/ 4195601 h 4341716"/>
              <a:gd name="connsiteX226" fmla="*/ 4261932 w 9336686"/>
              <a:gd name="connsiteY226" fmla="*/ 4066574 h 4341716"/>
              <a:gd name="connsiteX227" fmla="*/ 4261932 w 9336686"/>
              <a:gd name="connsiteY227" fmla="*/ 3955216 h 4341716"/>
              <a:gd name="connsiteX228" fmla="*/ 4260106 w 9336686"/>
              <a:gd name="connsiteY228" fmla="*/ 3946171 h 4341716"/>
              <a:gd name="connsiteX229" fmla="*/ 4141220 w 9336686"/>
              <a:gd name="connsiteY229" fmla="*/ 3867367 h 4341716"/>
              <a:gd name="connsiteX230" fmla="*/ 4022332 w 9336686"/>
              <a:gd name="connsiteY230" fmla="*/ 3946171 h 4341716"/>
              <a:gd name="connsiteX231" fmla="*/ 4018195 w 9336686"/>
              <a:gd name="connsiteY231" fmla="*/ 3966664 h 4341716"/>
              <a:gd name="connsiteX232" fmla="*/ 4018195 w 9336686"/>
              <a:gd name="connsiteY232" fmla="*/ 4212689 h 4341716"/>
              <a:gd name="connsiteX233" fmla="*/ 3889168 w 9336686"/>
              <a:gd name="connsiteY233" fmla="*/ 4341716 h 4341716"/>
              <a:gd name="connsiteX234" fmla="*/ 3889169 w 9336686"/>
              <a:gd name="connsiteY234" fmla="*/ 4341715 h 4341716"/>
              <a:gd name="connsiteX235" fmla="*/ 3760142 w 9336686"/>
              <a:gd name="connsiteY235" fmla="*/ 4212688 h 4341716"/>
              <a:gd name="connsiteX236" fmla="*/ 3760142 w 9336686"/>
              <a:gd name="connsiteY236" fmla="*/ 3745519 h 4341716"/>
              <a:gd name="connsiteX237" fmla="*/ 3751941 w 9336686"/>
              <a:gd name="connsiteY237" fmla="*/ 3699048 h 4341716"/>
              <a:gd name="connsiteX238" fmla="*/ 3652212 w 9336686"/>
              <a:gd name="connsiteY238" fmla="*/ 3613099 h 4341716"/>
              <a:gd name="connsiteX239" fmla="*/ 3628732 w 9336686"/>
              <a:gd name="connsiteY239" fmla="*/ 3610732 h 4341716"/>
              <a:gd name="connsiteX240" fmla="*/ 3628732 w 9336686"/>
              <a:gd name="connsiteY240" fmla="*/ 3609366 h 4341716"/>
              <a:gd name="connsiteX241" fmla="*/ 3584932 w 9336686"/>
              <a:gd name="connsiteY241" fmla="*/ 3600524 h 4341716"/>
              <a:gd name="connsiteX242" fmla="*/ 3506128 w 9336686"/>
              <a:gd name="connsiteY242" fmla="*/ 3481636 h 4341716"/>
              <a:gd name="connsiteX243" fmla="*/ 3506128 w 9336686"/>
              <a:gd name="connsiteY243" fmla="*/ 3431307 h 4341716"/>
              <a:gd name="connsiteX244" fmla="*/ 3500614 w 9336686"/>
              <a:gd name="connsiteY244" fmla="*/ 3403994 h 4341716"/>
              <a:gd name="connsiteX245" fmla="*/ 3381726 w 9336686"/>
              <a:gd name="connsiteY245" fmla="*/ 3325190 h 4341716"/>
              <a:gd name="connsiteX246" fmla="*/ 3290490 w 9336686"/>
              <a:gd name="connsiteY246" fmla="*/ 3362981 h 4341716"/>
              <a:gd name="connsiteX247" fmla="*/ 3263554 w 9336686"/>
              <a:gd name="connsiteY247" fmla="*/ 3402932 h 4341716"/>
              <a:gd name="connsiteX248" fmla="*/ 3263554 w 9336686"/>
              <a:gd name="connsiteY248" fmla="*/ 3631142 h 4341716"/>
              <a:gd name="connsiteX249" fmla="*/ 3134527 w 9336686"/>
              <a:gd name="connsiteY249" fmla="*/ 3760169 h 4341716"/>
              <a:gd name="connsiteX250" fmla="*/ 3134528 w 9336686"/>
              <a:gd name="connsiteY250" fmla="*/ 3760168 h 4341716"/>
              <a:gd name="connsiteX251" fmla="*/ 3005501 w 9336686"/>
              <a:gd name="connsiteY251" fmla="*/ 3631141 h 4341716"/>
              <a:gd name="connsiteX252" fmla="*/ 3005501 w 9336686"/>
              <a:gd name="connsiteY252" fmla="*/ 2991769 h 4341716"/>
              <a:gd name="connsiteX253" fmla="*/ 3000280 w 9336686"/>
              <a:gd name="connsiteY253" fmla="*/ 2965907 h 4341716"/>
              <a:gd name="connsiteX254" fmla="*/ 2881392 w 9336686"/>
              <a:gd name="connsiteY254" fmla="*/ 2887103 h 4341716"/>
              <a:gd name="connsiteX255" fmla="*/ 2762505 w 9336686"/>
              <a:gd name="connsiteY255" fmla="*/ 2965907 h 4341716"/>
              <a:gd name="connsiteX256" fmla="*/ 2762032 w 9336686"/>
              <a:gd name="connsiteY256" fmla="*/ 2968250 h 4341716"/>
              <a:gd name="connsiteX257" fmla="*/ 2762032 w 9336686"/>
              <a:gd name="connsiteY257" fmla="*/ 3113195 h 4341716"/>
              <a:gd name="connsiteX258" fmla="*/ 2683229 w 9336686"/>
              <a:gd name="connsiteY258" fmla="*/ 3232083 h 4341716"/>
              <a:gd name="connsiteX259" fmla="*/ 2635159 w 9336686"/>
              <a:gd name="connsiteY259" fmla="*/ 3241787 h 4341716"/>
              <a:gd name="connsiteX260" fmla="*/ 2635159 w 9336686"/>
              <a:gd name="connsiteY260" fmla="*/ 3242525 h 4341716"/>
              <a:gd name="connsiteX261" fmla="*/ 2611679 w 9336686"/>
              <a:gd name="connsiteY261" fmla="*/ 3244892 h 4341716"/>
              <a:gd name="connsiteX262" fmla="*/ 2534615 w 9336686"/>
              <a:gd name="connsiteY262" fmla="*/ 3291336 h 4341716"/>
              <a:gd name="connsiteX263" fmla="*/ 2512827 w 9336686"/>
              <a:gd name="connsiteY263" fmla="*/ 3329312 h 4341716"/>
              <a:gd name="connsiteX264" fmla="*/ 2512827 w 9336686"/>
              <a:gd name="connsiteY264" fmla="*/ 3454880 h 4341716"/>
              <a:gd name="connsiteX265" fmla="*/ 2434024 w 9336686"/>
              <a:gd name="connsiteY265" fmla="*/ 3573768 h 4341716"/>
              <a:gd name="connsiteX266" fmla="*/ 2385954 w 9336686"/>
              <a:gd name="connsiteY266" fmla="*/ 3583472 h 4341716"/>
              <a:gd name="connsiteX267" fmla="*/ 2385954 w 9336686"/>
              <a:gd name="connsiteY267" fmla="*/ 3584210 h 4341716"/>
              <a:gd name="connsiteX268" fmla="*/ 2362474 w 9336686"/>
              <a:gd name="connsiteY268" fmla="*/ 3586577 h 4341716"/>
              <a:gd name="connsiteX269" fmla="*/ 2285410 w 9336686"/>
              <a:gd name="connsiteY269" fmla="*/ 3633021 h 4341716"/>
              <a:gd name="connsiteX270" fmla="*/ 2273449 w 9336686"/>
              <a:gd name="connsiteY270" fmla="*/ 3653869 h 4341716"/>
              <a:gd name="connsiteX271" fmla="*/ 2273449 w 9336686"/>
              <a:gd name="connsiteY271" fmla="*/ 3867367 h 4341716"/>
              <a:gd name="connsiteX272" fmla="*/ 2144423 w 9336686"/>
              <a:gd name="connsiteY272" fmla="*/ 3996394 h 4341716"/>
              <a:gd name="connsiteX273" fmla="*/ 2144424 w 9336686"/>
              <a:gd name="connsiteY273" fmla="*/ 3996393 h 4341716"/>
              <a:gd name="connsiteX274" fmla="*/ 2015396 w 9336686"/>
              <a:gd name="connsiteY274" fmla="*/ 3867366 h 4341716"/>
              <a:gd name="connsiteX275" fmla="*/ 2015396 w 9336686"/>
              <a:gd name="connsiteY275" fmla="*/ 3400197 h 4341716"/>
              <a:gd name="connsiteX276" fmla="*/ 2007195 w 9336686"/>
              <a:gd name="connsiteY276" fmla="*/ 3353726 h 4341716"/>
              <a:gd name="connsiteX277" fmla="*/ 1907467 w 9336686"/>
              <a:gd name="connsiteY277" fmla="*/ 3267777 h 4341716"/>
              <a:gd name="connsiteX278" fmla="*/ 1883987 w 9336686"/>
              <a:gd name="connsiteY278" fmla="*/ 3265410 h 4341716"/>
              <a:gd name="connsiteX279" fmla="*/ 1883987 w 9336686"/>
              <a:gd name="connsiteY279" fmla="*/ 3264044 h 4341716"/>
              <a:gd name="connsiteX280" fmla="*/ 1840187 w 9336686"/>
              <a:gd name="connsiteY280" fmla="*/ 3255202 h 4341716"/>
              <a:gd name="connsiteX281" fmla="*/ 1761383 w 9336686"/>
              <a:gd name="connsiteY281" fmla="*/ 3136314 h 4341716"/>
              <a:gd name="connsiteX282" fmla="*/ 1761383 w 9336686"/>
              <a:gd name="connsiteY282" fmla="*/ 2996103 h 4341716"/>
              <a:gd name="connsiteX283" fmla="*/ 1755287 w 9336686"/>
              <a:gd name="connsiteY283" fmla="*/ 2965907 h 4341716"/>
              <a:gd name="connsiteX284" fmla="*/ 1636398 w 9336686"/>
              <a:gd name="connsiteY284" fmla="*/ 2887103 h 4341716"/>
              <a:gd name="connsiteX285" fmla="*/ 1517510 w 9336686"/>
              <a:gd name="connsiteY285" fmla="*/ 2965907 h 4341716"/>
              <a:gd name="connsiteX286" fmla="*/ 1515568 w 9336686"/>
              <a:gd name="connsiteY286" fmla="*/ 2975527 h 4341716"/>
              <a:gd name="connsiteX287" fmla="*/ 1515568 w 9336686"/>
              <a:gd name="connsiteY287" fmla="*/ 3239907 h 4341716"/>
              <a:gd name="connsiteX288" fmla="*/ 1386541 w 9336686"/>
              <a:gd name="connsiteY288" fmla="*/ 3368934 h 4341716"/>
              <a:gd name="connsiteX289" fmla="*/ 1386542 w 9336686"/>
              <a:gd name="connsiteY289" fmla="*/ 3368933 h 4341716"/>
              <a:gd name="connsiteX290" fmla="*/ 1257514 w 9336686"/>
              <a:gd name="connsiteY290" fmla="*/ 3239906 h 4341716"/>
              <a:gd name="connsiteX291" fmla="*/ 1257514 w 9336686"/>
              <a:gd name="connsiteY291" fmla="*/ 2772737 h 4341716"/>
              <a:gd name="connsiteX292" fmla="*/ 1249314 w 9336686"/>
              <a:gd name="connsiteY292" fmla="*/ 2726266 h 4341716"/>
              <a:gd name="connsiteX293" fmla="*/ 1149584 w 9336686"/>
              <a:gd name="connsiteY293" fmla="*/ 2640317 h 4341716"/>
              <a:gd name="connsiteX294" fmla="*/ 1126104 w 9336686"/>
              <a:gd name="connsiteY294" fmla="*/ 2637950 h 4341716"/>
              <a:gd name="connsiteX295" fmla="*/ 1126104 w 9336686"/>
              <a:gd name="connsiteY295" fmla="*/ 2636584 h 4341716"/>
              <a:gd name="connsiteX296" fmla="*/ 1082305 w 9336686"/>
              <a:gd name="connsiteY296" fmla="*/ 2627742 h 4341716"/>
              <a:gd name="connsiteX297" fmla="*/ 1003500 w 9336686"/>
              <a:gd name="connsiteY297" fmla="*/ 2508854 h 4341716"/>
              <a:gd name="connsiteX298" fmla="*/ 1003500 w 9336686"/>
              <a:gd name="connsiteY298" fmla="*/ 2387433 h 4341716"/>
              <a:gd name="connsiteX299" fmla="*/ 1003269 w 9336686"/>
              <a:gd name="connsiteY299" fmla="*/ 2386290 h 4341716"/>
              <a:gd name="connsiteX300" fmla="*/ 884381 w 9336686"/>
              <a:gd name="connsiteY300" fmla="*/ 2307486 h 4341716"/>
              <a:gd name="connsiteX301" fmla="*/ 765494 w 9336686"/>
              <a:gd name="connsiteY301" fmla="*/ 2386290 h 4341716"/>
              <a:gd name="connsiteX302" fmla="*/ 762038 w 9336686"/>
              <a:gd name="connsiteY302" fmla="*/ 2403410 h 4341716"/>
              <a:gd name="connsiteX303" fmla="*/ 762038 w 9336686"/>
              <a:gd name="connsiteY303" fmla="*/ 2614672 h 4341716"/>
              <a:gd name="connsiteX304" fmla="*/ 683235 w 9336686"/>
              <a:gd name="connsiteY304" fmla="*/ 2733560 h 4341716"/>
              <a:gd name="connsiteX305" fmla="*/ 635165 w 9336686"/>
              <a:gd name="connsiteY305" fmla="*/ 2743264 h 4341716"/>
              <a:gd name="connsiteX306" fmla="*/ 635165 w 9336686"/>
              <a:gd name="connsiteY306" fmla="*/ 2744002 h 4341716"/>
              <a:gd name="connsiteX307" fmla="*/ 611685 w 9336686"/>
              <a:gd name="connsiteY307" fmla="*/ 2746369 h 4341716"/>
              <a:gd name="connsiteX308" fmla="*/ 534621 w 9336686"/>
              <a:gd name="connsiteY308" fmla="*/ 2792813 h 4341716"/>
              <a:gd name="connsiteX309" fmla="*/ 512066 w 9336686"/>
              <a:gd name="connsiteY309" fmla="*/ 2832126 h 4341716"/>
              <a:gd name="connsiteX310" fmla="*/ 512066 w 9336686"/>
              <a:gd name="connsiteY310" fmla="*/ 3531739 h 4341716"/>
              <a:gd name="connsiteX311" fmla="*/ 383039 w 9336686"/>
              <a:gd name="connsiteY311" fmla="*/ 3660766 h 4341716"/>
              <a:gd name="connsiteX312" fmla="*/ 383040 w 9336686"/>
              <a:gd name="connsiteY312" fmla="*/ 3660765 h 4341716"/>
              <a:gd name="connsiteX313" fmla="*/ 254013 w 9336686"/>
              <a:gd name="connsiteY313" fmla="*/ 3531738 h 4341716"/>
              <a:gd name="connsiteX314" fmla="*/ 254013 w 9336686"/>
              <a:gd name="connsiteY314" fmla="*/ 3064569 h 4341716"/>
              <a:gd name="connsiteX315" fmla="*/ 245812 w 9336686"/>
              <a:gd name="connsiteY315" fmla="*/ 3018098 h 4341716"/>
              <a:gd name="connsiteX316" fmla="*/ 146083 w 9336686"/>
              <a:gd name="connsiteY316" fmla="*/ 2932149 h 4341716"/>
              <a:gd name="connsiteX317" fmla="*/ 122603 w 9336686"/>
              <a:gd name="connsiteY317" fmla="*/ 2929782 h 4341716"/>
              <a:gd name="connsiteX318" fmla="*/ 122603 w 9336686"/>
              <a:gd name="connsiteY318" fmla="*/ 2928416 h 4341716"/>
              <a:gd name="connsiteX319" fmla="*/ 78803 w 9336686"/>
              <a:gd name="connsiteY319" fmla="*/ 2919574 h 4341716"/>
              <a:gd name="connsiteX320" fmla="*/ 22035 w 9336686"/>
              <a:gd name="connsiteY320" fmla="*/ 2872826 h 4341716"/>
              <a:gd name="connsiteX321" fmla="*/ 0 w 9336686"/>
              <a:gd name="connsiteY321" fmla="*/ 2800689 h 4341716"/>
              <a:gd name="connsiteX322" fmla="*/ 0 w 9336686"/>
              <a:gd name="connsiteY322" fmla="*/ 783111 h 4341716"/>
              <a:gd name="connsiteX323" fmla="*/ 129027 w 9336686"/>
              <a:gd name="connsiteY323" fmla="*/ 654084 h 4341716"/>
              <a:gd name="connsiteX324" fmla="*/ 129026 w 9336686"/>
              <a:gd name="connsiteY324" fmla="*/ 654085 h 4341716"/>
              <a:gd name="connsiteX325" fmla="*/ 258053 w 9336686"/>
              <a:gd name="connsiteY325" fmla="*/ 783112 h 4341716"/>
              <a:gd name="connsiteX326" fmla="*/ 258053 w 9336686"/>
              <a:gd name="connsiteY326" fmla="*/ 1405848 h 4341716"/>
              <a:gd name="connsiteX327" fmla="*/ 274283 w 9336686"/>
              <a:gd name="connsiteY327" fmla="*/ 1432599 h 4341716"/>
              <a:gd name="connsiteX328" fmla="*/ 373847 w 9336686"/>
              <a:gd name="connsiteY328" fmla="*/ 1479553 h 4341716"/>
              <a:gd name="connsiteX329" fmla="*/ 492735 w 9336686"/>
              <a:gd name="connsiteY329" fmla="*/ 1400749 h 4341716"/>
              <a:gd name="connsiteX330" fmla="*/ 494536 w 9336686"/>
              <a:gd name="connsiteY330" fmla="*/ 1391827 h 4341716"/>
              <a:gd name="connsiteX331" fmla="*/ 494536 w 9336686"/>
              <a:gd name="connsiteY331" fmla="*/ 964051 h 4341716"/>
              <a:gd name="connsiteX332" fmla="*/ 623563 w 9336686"/>
              <a:gd name="connsiteY332" fmla="*/ 835024 h 4341716"/>
              <a:gd name="connsiteX333" fmla="*/ 623562 w 9336686"/>
              <a:gd name="connsiteY333" fmla="*/ 835025 h 4341716"/>
              <a:gd name="connsiteX334" fmla="*/ 752589 w 9336686"/>
              <a:gd name="connsiteY334" fmla="*/ 964052 h 4341716"/>
              <a:gd name="connsiteX335" fmla="*/ 752590 w 9336686"/>
              <a:gd name="connsiteY335" fmla="*/ 947529 h 4341716"/>
              <a:gd name="connsiteX336" fmla="*/ 762728 w 9336686"/>
              <a:gd name="connsiteY336" fmla="*/ 997748 h 4341716"/>
              <a:gd name="connsiteX337" fmla="*/ 881616 w 9336686"/>
              <a:gd name="connsiteY337" fmla="*/ 1076552 h 4341716"/>
              <a:gd name="connsiteX338" fmla="*/ 1000503 w 9336686"/>
              <a:gd name="connsiteY338" fmla="*/ 997748 h 4341716"/>
              <a:gd name="connsiteX339" fmla="*/ 1010267 w 9336686"/>
              <a:gd name="connsiteY339" fmla="*/ 949388 h 4341716"/>
              <a:gd name="connsiteX340" fmla="*/ 1010267 w 9336686"/>
              <a:gd name="connsiteY340" fmla="*/ 362986 h 4341716"/>
              <a:gd name="connsiteX341" fmla="*/ 1139294 w 9336686"/>
              <a:gd name="connsiteY341" fmla="*/ 233959 h 4341716"/>
              <a:gd name="connsiteX342" fmla="*/ 1139293 w 9336686"/>
              <a:gd name="connsiteY342" fmla="*/ 233960 h 4341716"/>
              <a:gd name="connsiteX343" fmla="*/ 1268320 w 9336686"/>
              <a:gd name="connsiteY343" fmla="*/ 362987 h 4341716"/>
              <a:gd name="connsiteX344" fmla="*/ 1268321 w 9336686"/>
              <a:gd name="connsiteY344" fmla="*/ 1259949 h 4341716"/>
              <a:gd name="connsiteX345" fmla="*/ 1278459 w 9336686"/>
              <a:gd name="connsiteY345" fmla="*/ 1310168 h 4341716"/>
              <a:gd name="connsiteX346" fmla="*/ 1397347 w 9336686"/>
              <a:gd name="connsiteY346" fmla="*/ 1388972 h 4341716"/>
              <a:gd name="connsiteX347" fmla="*/ 1516234 w 9336686"/>
              <a:gd name="connsiteY347" fmla="*/ 1310168 h 4341716"/>
              <a:gd name="connsiteX348" fmla="*/ 1519832 w 9336686"/>
              <a:gd name="connsiteY348" fmla="*/ 1292349 h 4341716"/>
              <a:gd name="connsiteX349" fmla="*/ 1519832 w 9336686"/>
              <a:gd name="connsiteY349" fmla="*/ 983403 h 4341716"/>
              <a:gd name="connsiteX350" fmla="*/ 1648859 w 9336686"/>
              <a:gd name="connsiteY350" fmla="*/ 854376 h 4341716"/>
              <a:gd name="connsiteX351" fmla="*/ 1648858 w 9336686"/>
              <a:gd name="connsiteY351" fmla="*/ 854377 h 4341716"/>
              <a:gd name="connsiteX352" fmla="*/ 1777885 w 9336686"/>
              <a:gd name="connsiteY352" fmla="*/ 983404 h 4341716"/>
              <a:gd name="connsiteX353" fmla="*/ 1777885 w 9336686"/>
              <a:gd name="connsiteY353" fmla="*/ 1363756 h 4341716"/>
              <a:gd name="connsiteX354" fmla="*/ 1785353 w 9336686"/>
              <a:gd name="connsiteY354" fmla="*/ 1400749 h 4341716"/>
              <a:gd name="connsiteX355" fmla="*/ 1904241 w 9336686"/>
              <a:gd name="connsiteY355" fmla="*/ 1479553 h 4341716"/>
              <a:gd name="connsiteX356" fmla="*/ 2033268 w 9336686"/>
              <a:gd name="connsiteY356" fmla="*/ 1350526 h 4341716"/>
              <a:gd name="connsiteX357" fmla="*/ 2033269 w 9336686"/>
              <a:gd name="connsiteY357" fmla="*/ 580034 h 4341716"/>
              <a:gd name="connsiteX358" fmla="*/ 2162296 w 9336686"/>
              <a:gd name="connsiteY358" fmla="*/ 451007 h 4341716"/>
              <a:gd name="connsiteX359" fmla="*/ 2162295 w 9336686"/>
              <a:gd name="connsiteY359" fmla="*/ 451008 h 4341716"/>
              <a:gd name="connsiteX360" fmla="*/ 2291322 w 9336686"/>
              <a:gd name="connsiteY360" fmla="*/ 580035 h 4341716"/>
              <a:gd name="connsiteX361" fmla="*/ 2291322 w 9336686"/>
              <a:gd name="connsiteY361" fmla="*/ 2136650 h 4341716"/>
              <a:gd name="connsiteX362" fmla="*/ 2291323 w 9336686"/>
              <a:gd name="connsiteY362" fmla="*/ 563512 h 4341716"/>
              <a:gd name="connsiteX363" fmla="*/ 2301461 w 9336686"/>
              <a:gd name="connsiteY363" fmla="*/ 613731 h 4341716"/>
              <a:gd name="connsiteX364" fmla="*/ 2420349 w 9336686"/>
              <a:gd name="connsiteY364" fmla="*/ 692535 h 4341716"/>
              <a:gd name="connsiteX365" fmla="*/ 2539236 w 9336686"/>
              <a:gd name="connsiteY365" fmla="*/ 613731 h 4341716"/>
              <a:gd name="connsiteX366" fmla="*/ 2549000 w 9336686"/>
              <a:gd name="connsiteY366" fmla="*/ 565370 h 4341716"/>
              <a:gd name="connsiteX367" fmla="*/ 2549000 w 9336686"/>
              <a:gd name="connsiteY367" fmla="*/ 480031 h 4341716"/>
              <a:gd name="connsiteX368" fmla="*/ 2678027 w 9336686"/>
              <a:gd name="connsiteY368" fmla="*/ 351004 h 4341716"/>
              <a:gd name="connsiteX369" fmla="*/ 2678026 w 9336686"/>
              <a:gd name="connsiteY369" fmla="*/ 351005 h 4341716"/>
              <a:gd name="connsiteX370" fmla="*/ 2807053 w 9336686"/>
              <a:gd name="connsiteY370" fmla="*/ 480032 h 4341716"/>
              <a:gd name="connsiteX371" fmla="*/ 2807053 w 9336686"/>
              <a:gd name="connsiteY371" fmla="*/ 2136650 h 4341716"/>
              <a:gd name="connsiteX372" fmla="*/ 2807054 w 9336686"/>
              <a:gd name="connsiteY372" fmla="*/ 1074052 h 4341716"/>
              <a:gd name="connsiteX373" fmla="*/ 2817192 w 9336686"/>
              <a:gd name="connsiteY373" fmla="*/ 1124271 h 4341716"/>
              <a:gd name="connsiteX374" fmla="*/ 2936080 w 9336686"/>
              <a:gd name="connsiteY374" fmla="*/ 1203075 h 4341716"/>
              <a:gd name="connsiteX375" fmla="*/ 3054967 w 9336686"/>
              <a:gd name="connsiteY375" fmla="*/ 1124271 h 4341716"/>
              <a:gd name="connsiteX376" fmla="*/ 3058565 w 9336686"/>
              <a:gd name="connsiteY376" fmla="*/ 1106452 h 4341716"/>
              <a:gd name="connsiteX377" fmla="*/ 3058565 w 9336686"/>
              <a:gd name="connsiteY377" fmla="*/ 1017534 h 4341716"/>
              <a:gd name="connsiteX378" fmla="*/ 3187592 w 9336686"/>
              <a:gd name="connsiteY378" fmla="*/ 888507 h 4341716"/>
              <a:gd name="connsiteX379" fmla="*/ 3187591 w 9336686"/>
              <a:gd name="connsiteY379" fmla="*/ 888508 h 4341716"/>
              <a:gd name="connsiteX380" fmla="*/ 3316618 w 9336686"/>
              <a:gd name="connsiteY380" fmla="*/ 1017535 h 4341716"/>
              <a:gd name="connsiteX381" fmla="*/ 3316618 w 9336686"/>
              <a:gd name="connsiteY381" fmla="*/ 1087278 h 4341716"/>
              <a:gd name="connsiteX382" fmla="*/ 3324086 w 9336686"/>
              <a:gd name="connsiteY382" fmla="*/ 1124271 h 4341716"/>
              <a:gd name="connsiteX383" fmla="*/ 3442974 w 9336686"/>
              <a:gd name="connsiteY383" fmla="*/ 1203075 h 4341716"/>
              <a:gd name="connsiteX384" fmla="*/ 3561862 w 9336686"/>
              <a:gd name="connsiteY384" fmla="*/ 1124271 h 4341716"/>
              <a:gd name="connsiteX385" fmla="*/ 3571625 w 9336686"/>
              <a:gd name="connsiteY385" fmla="*/ 1075911 h 4341716"/>
              <a:gd name="connsiteX386" fmla="*/ 3571625 w 9336686"/>
              <a:gd name="connsiteY386" fmla="*/ 783111 h 4341716"/>
              <a:gd name="connsiteX387" fmla="*/ 3700652 w 9336686"/>
              <a:gd name="connsiteY387" fmla="*/ 654084 h 4341716"/>
              <a:gd name="connsiteX388" fmla="*/ 3700651 w 9336686"/>
              <a:gd name="connsiteY388" fmla="*/ 654085 h 4341716"/>
              <a:gd name="connsiteX389" fmla="*/ 3829678 w 9336686"/>
              <a:gd name="connsiteY389" fmla="*/ 783112 h 4341716"/>
              <a:gd name="connsiteX390" fmla="*/ 3829678 w 9336686"/>
              <a:gd name="connsiteY390" fmla="*/ 1405848 h 4341716"/>
              <a:gd name="connsiteX391" fmla="*/ 3845908 w 9336686"/>
              <a:gd name="connsiteY391" fmla="*/ 1432599 h 4341716"/>
              <a:gd name="connsiteX392" fmla="*/ 3945472 w 9336686"/>
              <a:gd name="connsiteY392" fmla="*/ 1479553 h 4341716"/>
              <a:gd name="connsiteX393" fmla="*/ 4036708 w 9336686"/>
              <a:gd name="connsiteY393" fmla="*/ 1441762 h 4341716"/>
              <a:gd name="connsiteX394" fmla="*/ 4062914 w 9336686"/>
              <a:gd name="connsiteY394" fmla="*/ 1402893 h 4341716"/>
              <a:gd name="connsiteX395" fmla="*/ 4062914 w 9336686"/>
              <a:gd name="connsiteY395" fmla="*/ 1326765 h 4341716"/>
              <a:gd name="connsiteX396" fmla="*/ 4141718 w 9336686"/>
              <a:gd name="connsiteY396" fmla="*/ 1207877 h 4341716"/>
              <a:gd name="connsiteX397" fmla="*/ 4185518 w 9336686"/>
              <a:gd name="connsiteY397" fmla="*/ 1199035 h 4341716"/>
              <a:gd name="connsiteX398" fmla="*/ 4185518 w 9336686"/>
              <a:gd name="connsiteY398" fmla="*/ 1197669 h 4341716"/>
              <a:gd name="connsiteX399" fmla="*/ 4208998 w 9336686"/>
              <a:gd name="connsiteY399" fmla="*/ 1195302 h 4341716"/>
              <a:gd name="connsiteX400" fmla="*/ 4308727 w 9336686"/>
              <a:gd name="connsiteY400" fmla="*/ 1109353 h 4341716"/>
              <a:gd name="connsiteX401" fmla="*/ 4316928 w 9336686"/>
              <a:gd name="connsiteY401" fmla="*/ 1062882 h 4341716"/>
              <a:gd name="connsiteX402" fmla="*/ 4316928 w 9336686"/>
              <a:gd name="connsiteY402" fmla="*/ 595713 h 4341716"/>
              <a:gd name="connsiteX403" fmla="*/ 4445955 w 9336686"/>
              <a:gd name="connsiteY403" fmla="*/ 466686 h 4341716"/>
              <a:gd name="connsiteX404" fmla="*/ 4445954 w 9336686"/>
              <a:gd name="connsiteY404" fmla="*/ 466685 h 4341716"/>
              <a:gd name="connsiteX405" fmla="*/ 4574981 w 9336686"/>
              <a:gd name="connsiteY405" fmla="*/ 595712 h 4341716"/>
              <a:gd name="connsiteX406" fmla="*/ 4574981 w 9336686"/>
              <a:gd name="connsiteY406" fmla="*/ 916347 h 4341716"/>
              <a:gd name="connsiteX407" fmla="*/ 4592149 w 9336686"/>
              <a:gd name="connsiteY407" fmla="*/ 944642 h 4341716"/>
              <a:gd name="connsiteX408" fmla="*/ 4691712 w 9336686"/>
              <a:gd name="connsiteY408" fmla="*/ 991596 h 4341716"/>
              <a:gd name="connsiteX409" fmla="*/ 4810600 w 9336686"/>
              <a:gd name="connsiteY409" fmla="*/ 912792 h 4341716"/>
              <a:gd name="connsiteX410" fmla="*/ 4816700 w 9336686"/>
              <a:gd name="connsiteY410" fmla="*/ 882576 h 4341716"/>
              <a:gd name="connsiteX411" fmla="*/ 4816700 w 9336686"/>
              <a:gd name="connsiteY411" fmla="*/ 275141 h 4341716"/>
              <a:gd name="connsiteX412" fmla="*/ 4945727 w 9336686"/>
              <a:gd name="connsiteY412" fmla="*/ 146114 h 4341716"/>
              <a:gd name="connsiteX413" fmla="*/ 4945726 w 9336686"/>
              <a:gd name="connsiteY413" fmla="*/ 146115 h 4341716"/>
              <a:gd name="connsiteX414" fmla="*/ 5074753 w 9336686"/>
              <a:gd name="connsiteY414" fmla="*/ 275142 h 4341716"/>
              <a:gd name="connsiteX415" fmla="*/ 5074753 w 9336686"/>
              <a:gd name="connsiteY415" fmla="*/ 386500 h 4341716"/>
              <a:gd name="connsiteX416" fmla="*/ 5076579 w 9336686"/>
              <a:gd name="connsiteY416" fmla="*/ 395545 h 4341716"/>
              <a:gd name="connsiteX417" fmla="*/ 5195465 w 9336686"/>
              <a:gd name="connsiteY417" fmla="*/ 474349 h 4341716"/>
              <a:gd name="connsiteX418" fmla="*/ 5314353 w 9336686"/>
              <a:gd name="connsiteY418" fmla="*/ 395545 h 4341716"/>
              <a:gd name="connsiteX419" fmla="*/ 5318490 w 9336686"/>
              <a:gd name="connsiteY419" fmla="*/ 375052 h 4341716"/>
              <a:gd name="connsiteX420" fmla="*/ 5318490 w 9336686"/>
              <a:gd name="connsiteY420" fmla="*/ 129027 h 4341716"/>
              <a:gd name="connsiteX421" fmla="*/ 5447517 w 9336686"/>
              <a:gd name="connsiteY421"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6 w 9336686"/>
              <a:gd name="connsiteY143" fmla="*/ 2205066 h 4341716"/>
              <a:gd name="connsiteX144" fmla="*/ 8584095 w 9336686"/>
              <a:gd name="connsiteY144" fmla="*/ 2205066 h 4341716"/>
              <a:gd name="connsiteX145" fmla="*/ 8584095 w 9336686"/>
              <a:gd name="connsiteY145" fmla="*/ 3394187 h 4341716"/>
              <a:gd name="connsiteX146" fmla="*/ 8573957 w 9336686"/>
              <a:gd name="connsiteY146" fmla="*/ 3343968 h 4341716"/>
              <a:gd name="connsiteX147" fmla="*/ 8455069 w 9336686"/>
              <a:gd name="connsiteY147" fmla="*/ 3265164 h 4341716"/>
              <a:gd name="connsiteX148" fmla="*/ 8336182 w 9336686"/>
              <a:gd name="connsiteY148" fmla="*/ 3343968 h 4341716"/>
              <a:gd name="connsiteX149" fmla="*/ 8326418 w 9336686"/>
              <a:gd name="connsiteY149" fmla="*/ 3392328 h 4341716"/>
              <a:gd name="connsiteX150" fmla="*/ 8326418 w 9336686"/>
              <a:gd name="connsiteY150" fmla="*/ 3978730 h 4341716"/>
              <a:gd name="connsiteX151" fmla="*/ 8197391 w 9336686"/>
              <a:gd name="connsiteY151" fmla="*/ 4107757 h 4341716"/>
              <a:gd name="connsiteX152" fmla="*/ 8197392 w 9336686"/>
              <a:gd name="connsiteY152" fmla="*/ 4107756 h 4341716"/>
              <a:gd name="connsiteX153" fmla="*/ 8068365 w 9336686"/>
              <a:gd name="connsiteY153" fmla="*/ 3978729 h 4341716"/>
              <a:gd name="connsiteX154" fmla="*/ 8068365 w 9336686"/>
              <a:gd name="connsiteY154" fmla="*/ 2205066 h 4341716"/>
              <a:gd name="connsiteX155" fmla="*/ 8068364 w 9336686"/>
              <a:gd name="connsiteY155" fmla="*/ 3081767 h 4341716"/>
              <a:gd name="connsiteX156" fmla="*/ 8058226 w 9336686"/>
              <a:gd name="connsiteY156" fmla="*/ 3031548 h 4341716"/>
              <a:gd name="connsiteX157" fmla="*/ 7939338 w 9336686"/>
              <a:gd name="connsiteY157" fmla="*/ 2952744 h 4341716"/>
              <a:gd name="connsiteX158" fmla="*/ 7820451 w 9336686"/>
              <a:gd name="connsiteY158" fmla="*/ 3031548 h 4341716"/>
              <a:gd name="connsiteX159" fmla="*/ 7816853 w 9336686"/>
              <a:gd name="connsiteY159" fmla="*/ 3049367 h 4341716"/>
              <a:gd name="connsiteX160" fmla="*/ 7816853 w 9336686"/>
              <a:gd name="connsiteY160" fmla="*/ 3358313 h 4341716"/>
              <a:gd name="connsiteX161" fmla="*/ 7687826 w 9336686"/>
              <a:gd name="connsiteY161" fmla="*/ 3487340 h 4341716"/>
              <a:gd name="connsiteX162" fmla="*/ 7687827 w 9336686"/>
              <a:gd name="connsiteY162" fmla="*/ 3487339 h 4341716"/>
              <a:gd name="connsiteX163" fmla="*/ 7558800 w 9336686"/>
              <a:gd name="connsiteY163" fmla="*/ 3358312 h 4341716"/>
              <a:gd name="connsiteX164" fmla="*/ 7558800 w 9336686"/>
              <a:gd name="connsiteY164" fmla="*/ 2977960 h 4341716"/>
              <a:gd name="connsiteX165" fmla="*/ 7551332 w 9336686"/>
              <a:gd name="connsiteY165" fmla="*/ 2940967 h 4341716"/>
              <a:gd name="connsiteX166" fmla="*/ 7432444 w 9336686"/>
              <a:gd name="connsiteY166" fmla="*/ 2862163 h 4341716"/>
              <a:gd name="connsiteX167" fmla="*/ 7303417 w 9336686"/>
              <a:gd name="connsiteY167" fmla="*/ 2991190 h 4341716"/>
              <a:gd name="connsiteX168" fmla="*/ 7303417 w 9336686"/>
              <a:gd name="connsiteY168" fmla="*/ 2205066 h 4341716"/>
              <a:gd name="connsiteX169" fmla="*/ 7303416 w 9336686"/>
              <a:gd name="connsiteY169" fmla="*/ 3761682 h 4341716"/>
              <a:gd name="connsiteX170" fmla="*/ 7174389 w 9336686"/>
              <a:gd name="connsiteY170" fmla="*/ 3890709 h 4341716"/>
              <a:gd name="connsiteX171" fmla="*/ 7174390 w 9336686"/>
              <a:gd name="connsiteY171" fmla="*/ 3890708 h 4341716"/>
              <a:gd name="connsiteX172" fmla="*/ 7045363 w 9336686"/>
              <a:gd name="connsiteY172" fmla="*/ 3761681 h 4341716"/>
              <a:gd name="connsiteX173" fmla="*/ 7045363 w 9336686"/>
              <a:gd name="connsiteY173" fmla="*/ 2205066 h 4341716"/>
              <a:gd name="connsiteX174" fmla="*/ 7045362 w 9336686"/>
              <a:gd name="connsiteY174" fmla="*/ 3778204 h 4341716"/>
              <a:gd name="connsiteX175" fmla="*/ 7035224 w 9336686"/>
              <a:gd name="connsiteY175" fmla="*/ 3727985 h 4341716"/>
              <a:gd name="connsiteX176" fmla="*/ 6916336 w 9336686"/>
              <a:gd name="connsiteY176" fmla="*/ 3649181 h 4341716"/>
              <a:gd name="connsiteX177" fmla="*/ 6797449 w 9336686"/>
              <a:gd name="connsiteY177" fmla="*/ 3727985 h 4341716"/>
              <a:gd name="connsiteX178" fmla="*/ 6787685 w 9336686"/>
              <a:gd name="connsiteY178" fmla="*/ 3776346 h 4341716"/>
              <a:gd name="connsiteX179" fmla="*/ 6787685 w 9336686"/>
              <a:gd name="connsiteY179" fmla="*/ 3861685 h 4341716"/>
              <a:gd name="connsiteX180" fmla="*/ 6658658 w 9336686"/>
              <a:gd name="connsiteY180" fmla="*/ 3990712 h 4341716"/>
              <a:gd name="connsiteX181" fmla="*/ 6658659 w 9336686"/>
              <a:gd name="connsiteY181" fmla="*/ 3990711 h 4341716"/>
              <a:gd name="connsiteX182" fmla="*/ 6529632 w 9336686"/>
              <a:gd name="connsiteY182" fmla="*/ 3861684 h 4341716"/>
              <a:gd name="connsiteX183" fmla="*/ 6529632 w 9336686"/>
              <a:gd name="connsiteY183" fmla="*/ 2205066 h 4341716"/>
              <a:gd name="connsiteX184" fmla="*/ 6529631 w 9336686"/>
              <a:gd name="connsiteY184" fmla="*/ 3267664 h 4341716"/>
              <a:gd name="connsiteX185" fmla="*/ 6519493 w 9336686"/>
              <a:gd name="connsiteY185" fmla="*/ 3217445 h 4341716"/>
              <a:gd name="connsiteX186" fmla="*/ 6400605 w 9336686"/>
              <a:gd name="connsiteY186" fmla="*/ 3138641 h 4341716"/>
              <a:gd name="connsiteX187" fmla="*/ 6281718 w 9336686"/>
              <a:gd name="connsiteY187" fmla="*/ 3217445 h 4341716"/>
              <a:gd name="connsiteX188" fmla="*/ 6278120 w 9336686"/>
              <a:gd name="connsiteY188" fmla="*/ 3235264 h 4341716"/>
              <a:gd name="connsiteX189" fmla="*/ 6278120 w 9336686"/>
              <a:gd name="connsiteY189" fmla="*/ 3324182 h 4341716"/>
              <a:gd name="connsiteX190" fmla="*/ 6149093 w 9336686"/>
              <a:gd name="connsiteY190" fmla="*/ 3453209 h 4341716"/>
              <a:gd name="connsiteX191" fmla="*/ 6149094 w 9336686"/>
              <a:gd name="connsiteY191" fmla="*/ 3453208 h 4341716"/>
              <a:gd name="connsiteX192" fmla="*/ 6020067 w 9336686"/>
              <a:gd name="connsiteY192" fmla="*/ 3324181 h 4341716"/>
              <a:gd name="connsiteX193" fmla="*/ 6020067 w 9336686"/>
              <a:gd name="connsiteY193" fmla="*/ 3254438 h 4341716"/>
              <a:gd name="connsiteX194" fmla="*/ 6012599 w 9336686"/>
              <a:gd name="connsiteY194" fmla="*/ 3217445 h 4341716"/>
              <a:gd name="connsiteX195" fmla="*/ 5893711 w 9336686"/>
              <a:gd name="connsiteY195" fmla="*/ 3138641 h 4341716"/>
              <a:gd name="connsiteX196" fmla="*/ 5774823 w 9336686"/>
              <a:gd name="connsiteY196" fmla="*/ 3217445 h 4341716"/>
              <a:gd name="connsiteX197" fmla="*/ 5765060 w 9336686"/>
              <a:gd name="connsiteY197" fmla="*/ 3265805 h 4341716"/>
              <a:gd name="connsiteX198" fmla="*/ 5765060 w 9336686"/>
              <a:gd name="connsiteY198" fmla="*/ 3558605 h 4341716"/>
              <a:gd name="connsiteX199" fmla="*/ 5636033 w 9336686"/>
              <a:gd name="connsiteY199" fmla="*/ 3687632 h 4341716"/>
              <a:gd name="connsiteX200" fmla="*/ 5636034 w 9336686"/>
              <a:gd name="connsiteY200" fmla="*/ 3687631 h 4341716"/>
              <a:gd name="connsiteX201" fmla="*/ 5507007 w 9336686"/>
              <a:gd name="connsiteY201" fmla="*/ 3558604 h 4341716"/>
              <a:gd name="connsiteX202" fmla="*/ 5507007 w 9336686"/>
              <a:gd name="connsiteY202" fmla="*/ 2935868 h 4341716"/>
              <a:gd name="connsiteX203" fmla="*/ 5490777 w 9336686"/>
              <a:gd name="connsiteY203" fmla="*/ 2909117 h 4341716"/>
              <a:gd name="connsiteX204" fmla="*/ 5391213 w 9336686"/>
              <a:gd name="connsiteY204" fmla="*/ 2862163 h 4341716"/>
              <a:gd name="connsiteX205" fmla="*/ 5299977 w 9336686"/>
              <a:gd name="connsiteY205" fmla="*/ 2899954 h 4341716"/>
              <a:gd name="connsiteX206" fmla="*/ 5273771 w 9336686"/>
              <a:gd name="connsiteY206" fmla="*/ 2938823 h 4341716"/>
              <a:gd name="connsiteX207" fmla="*/ 5273771 w 9336686"/>
              <a:gd name="connsiteY207" fmla="*/ 3014951 h 4341716"/>
              <a:gd name="connsiteX208" fmla="*/ 5194967 w 9336686"/>
              <a:gd name="connsiteY208" fmla="*/ 3133839 h 4341716"/>
              <a:gd name="connsiteX209" fmla="*/ 5151167 w 9336686"/>
              <a:gd name="connsiteY209" fmla="*/ 3142681 h 4341716"/>
              <a:gd name="connsiteX210" fmla="*/ 5151167 w 9336686"/>
              <a:gd name="connsiteY210" fmla="*/ 3144047 h 4341716"/>
              <a:gd name="connsiteX211" fmla="*/ 5127687 w 9336686"/>
              <a:gd name="connsiteY211" fmla="*/ 3146414 h 4341716"/>
              <a:gd name="connsiteX212" fmla="*/ 5027958 w 9336686"/>
              <a:gd name="connsiteY212" fmla="*/ 3232363 h 4341716"/>
              <a:gd name="connsiteX213" fmla="*/ 5019757 w 9336686"/>
              <a:gd name="connsiteY213" fmla="*/ 3278834 h 4341716"/>
              <a:gd name="connsiteX214" fmla="*/ 5019757 w 9336686"/>
              <a:gd name="connsiteY214" fmla="*/ 3746003 h 4341716"/>
              <a:gd name="connsiteX215" fmla="*/ 4890730 w 9336686"/>
              <a:gd name="connsiteY215" fmla="*/ 3875030 h 4341716"/>
              <a:gd name="connsiteX216" fmla="*/ 4890731 w 9336686"/>
              <a:gd name="connsiteY216" fmla="*/ 3875031 h 4341716"/>
              <a:gd name="connsiteX217" fmla="*/ 4761704 w 9336686"/>
              <a:gd name="connsiteY217" fmla="*/ 3746004 h 4341716"/>
              <a:gd name="connsiteX218" fmla="*/ 4761704 w 9336686"/>
              <a:gd name="connsiteY218" fmla="*/ 3425369 h 4341716"/>
              <a:gd name="connsiteX219" fmla="*/ 4744536 w 9336686"/>
              <a:gd name="connsiteY219" fmla="*/ 3397074 h 4341716"/>
              <a:gd name="connsiteX220" fmla="*/ 4644973 w 9336686"/>
              <a:gd name="connsiteY220" fmla="*/ 3350120 h 4341716"/>
              <a:gd name="connsiteX221" fmla="*/ 4526085 w 9336686"/>
              <a:gd name="connsiteY221" fmla="*/ 3428924 h 4341716"/>
              <a:gd name="connsiteX222" fmla="*/ 4519985 w 9336686"/>
              <a:gd name="connsiteY222" fmla="*/ 3459140 h 4341716"/>
              <a:gd name="connsiteX223" fmla="*/ 4519985 w 9336686"/>
              <a:gd name="connsiteY223" fmla="*/ 4066575 h 4341716"/>
              <a:gd name="connsiteX224" fmla="*/ 4390958 w 9336686"/>
              <a:gd name="connsiteY224" fmla="*/ 4195602 h 4341716"/>
              <a:gd name="connsiteX225" fmla="*/ 4390959 w 9336686"/>
              <a:gd name="connsiteY225" fmla="*/ 4195601 h 4341716"/>
              <a:gd name="connsiteX226" fmla="*/ 4261932 w 9336686"/>
              <a:gd name="connsiteY226" fmla="*/ 4066574 h 4341716"/>
              <a:gd name="connsiteX227" fmla="*/ 4261932 w 9336686"/>
              <a:gd name="connsiteY227" fmla="*/ 3955216 h 4341716"/>
              <a:gd name="connsiteX228" fmla="*/ 4260106 w 9336686"/>
              <a:gd name="connsiteY228" fmla="*/ 3946171 h 4341716"/>
              <a:gd name="connsiteX229" fmla="*/ 4141220 w 9336686"/>
              <a:gd name="connsiteY229" fmla="*/ 3867367 h 4341716"/>
              <a:gd name="connsiteX230" fmla="*/ 4022332 w 9336686"/>
              <a:gd name="connsiteY230" fmla="*/ 3946171 h 4341716"/>
              <a:gd name="connsiteX231" fmla="*/ 4018195 w 9336686"/>
              <a:gd name="connsiteY231" fmla="*/ 3966664 h 4341716"/>
              <a:gd name="connsiteX232" fmla="*/ 4018195 w 9336686"/>
              <a:gd name="connsiteY232" fmla="*/ 4212689 h 4341716"/>
              <a:gd name="connsiteX233" fmla="*/ 3889168 w 9336686"/>
              <a:gd name="connsiteY233" fmla="*/ 4341716 h 4341716"/>
              <a:gd name="connsiteX234" fmla="*/ 3889169 w 9336686"/>
              <a:gd name="connsiteY234" fmla="*/ 4341715 h 4341716"/>
              <a:gd name="connsiteX235" fmla="*/ 3760142 w 9336686"/>
              <a:gd name="connsiteY235" fmla="*/ 4212688 h 4341716"/>
              <a:gd name="connsiteX236" fmla="*/ 3760142 w 9336686"/>
              <a:gd name="connsiteY236" fmla="*/ 3745519 h 4341716"/>
              <a:gd name="connsiteX237" fmla="*/ 3751941 w 9336686"/>
              <a:gd name="connsiteY237" fmla="*/ 3699048 h 4341716"/>
              <a:gd name="connsiteX238" fmla="*/ 3652212 w 9336686"/>
              <a:gd name="connsiteY238" fmla="*/ 3613099 h 4341716"/>
              <a:gd name="connsiteX239" fmla="*/ 3628732 w 9336686"/>
              <a:gd name="connsiteY239" fmla="*/ 3610732 h 4341716"/>
              <a:gd name="connsiteX240" fmla="*/ 3628732 w 9336686"/>
              <a:gd name="connsiteY240" fmla="*/ 3609366 h 4341716"/>
              <a:gd name="connsiteX241" fmla="*/ 3584932 w 9336686"/>
              <a:gd name="connsiteY241" fmla="*/ 3600524 h 4341716"/>
              <a:gd name="connsiteX242" fmla="*/ 3506128 w 9336686"/>
              <a:gd name="connsiteY242" fmla="*/ 3481636 h 4341716"/>
              <a:gd name="connsiteX243" fmla="*/ 3506128 w 9336686"/>
              <a:gd name="connsiteY243" fmla="*/ 3431307 h 4341716"/>
              <a:gd name="connsiteX244" fmla="*/ 3500614 w 9336686"/>
              <a:gd name="connsiteY244" fmla="*/ 3403994 h 4341716"/>
              <a:gd name="connsiteX245" fmla="*/ 3381726 w 9336686"/>
              <a:gd name="connsiteY245" fmla="*/ 3325190 h 4341716"/>
              <a:gd name="connsiteX246" fmla="*/ 3290490 w 9336686"/>
              <a:gd name="connsiteY246" fmla="*/ 3362981 h 4341716"/>
              <a:gd name="connsiteX247" fmla="*/ 3263554 w 9336686"/>
              <a:gd name="connsiteY247" fmla="*/ 3402932 h 4341716"/>
              <a:gd name="connsiteX248" fmla="*/ 3263554 w 9336686"/>
              <a:gd name="connsiteY248" fmla="*/ 3631142 h 4341716"/>
              <a:gd name="connsiteX249" fmla="*/ 3134527 w 9336686"/>
              <a:gd name="connsiteY249" fmla="*/ 3760169 h 4341716"/>
              <a:gd name="connsiteX250" fmla="*/ 3134528 w 9336686"/>
              <a:gd name="connsiteY250" fmla="*/ 3760168 h 4341716"/>
              <a:gd name="connsiteX251" fmla="*/ 3005501 w 9336686"/>
              <a:gd name="connsiteY251" fmla="*/ 3631141 h 4341716"/>
              <a:gd name="connsiteX252" fmla="*/ 3005501 w 9336686"/>
              <a:gd name="connsiteY252" fmla="*/ 2991769 h 4341716"/>
              <a:gd name="connsiteX253" fmla="*/ 3000280 w 9336686"/>
              <a:gd name="connsiteY253" fmla="*/ 2965907 h 4341716"/>
              <a:gd name="connsiteX254" fmla="*/ 2881392 w 9336686"/>
              <a:gd name="connsiteY254" fmla="*/ 2887103 h 4341716"/>
              <a:gd name="connsiteX255" fmla="*/ 2762505 w 9336686"/>
              <a:gd name="connsiteY255" fmla="*/ 2965907 h 4341716"/>
              <a:gd name="connsiteX256" fmla="*/ 2762032 w 9336686"/>
              <a:gd name="connsiteY256" fmla="*/ 2968250 h 4341716"/>
              <a:gd name="connsiteX257" fmla="*/ 2762032 w 9336686"/>
              <a:gd name="connsiteY257" fmla="*/ 3113195 h 4341716"/>
              <a:gd name="connsiteX258" fmla="*/ 2683229 w 9336686"/>
              <a:gd name="connsiteY258" fmla="*/ 3232083 h 4341716"/>
              <a:gd name="connsiteX259" fmla="*/ 2635159 w 9336686"/>
              <a:gd name="connsiteY259" fmla="*/ 3241787 h 4341716"/>
              <a:gd name="connsiteX260" fmla="*/ 2635159 w 9336686"/>
              <a:gd name="connsiteY260" fmla="*/ 3242525 h 4341716"/>
              <a:gd name="connsiteX261" fmla="*/ 2611679 w 9336686"/>
              <a:gd name="connsiteY261" fmla="*/ 3244892 h 4341716"/>
              <a:gd name="connsiteX262" fmla="*/ 2534615 w 9336686"/>
              <a:gd name="connsiteY262" fmla="*/ 3291336 h 4341716"/>
              <a:gd name="connsiteX263" fmla="*/ 2512827 w 9336686"/>
              <a:gd name="connsiteY263" fmla="*/ 3329312 h 4341716"/>
              <a:gd name="connsiteX264" fmla="*/ 2512827 w 9336686"/>
              <a:gd name="connsiteY264" fmla="*/ 3454880 h 4341716"/>
              <a:gd name="connsiteX265" fmla="*/ 2434024 w 9336686"/>
              <a:gd name="connsiteY265" fmla="*/ 3573768 h 4341716"/>
              <a:gd name="connsiteX266" fmla="*/ 2385954 w 9336686"/>
              <a:gd name="connsiteY266" fmla="*/ 3583472 h 4341716"/>
              <a:gd name="connsiteX267" fmla="*/ 2385954 w 9336686"/>
              <a:gd name="connsiteY267" fmla="*/ 3584210 h 4341716"/>
              <a:gd name="connsiteX268" fmla="*/ 2362474 w 9336686"/>
              <a:gd name="connsiteY268" fmla="*/ 3586577 h 4341716"/>
              <a:gd name="connsiteX269" fmla="*/ 2285410 w 9336686"/>
              <a:gd name="connsiteY269" fmla="*/ 3633021 h 4341716"/>
              <a:gd name="connsiteX270" fmla="*/ 2273449 w 9336686"/>
              <a:gd name="connsiteY270" fmla="*/ 3653869 h 4341716"/>
              <a:gd name="connsiteX271" fmla="*/ 2273449 w 9336686"/>
              <a:gd name="connsiteY271" fmla="*/ 3867367 h 4341716"/>
              <a:gd name="connsiteX272" fmla="*/ 2144423 w 9336686"/>
              <a:gd name="connsiteY272" fmla="*/ 3996394 h 4341716"/>
              <a:gd name="connsiteX273" fmla="*/ 2144424 w 9336686"/>
              <a:gd name="connsiteY273" fmla="*/ 3996393 h 4341716"/>
              <a:gd name="connsiteX274" fmla="*/ 2015396 w 9336686"/>
              <a:gd name="connsiteY274" fmla="*/ 3867366 h 4341716"/>
              <a:gd name="connsiteX275" fmla="*/ 2015396 w 9336686"/>
              <a:gd name="connsiteY275" fmla="*/ 3400197 h 4341716"/>
              <a:gd name="connsiteX276" fmla="*/ 2007195 w 9336686"/>
              <a:gd name="connsiteY276" fmla="*/ 3353726 h 4341716"/>
              <a:gd name="connsiteX277" fmla="*/ 1907467 w 9336686"/>
              <a:gd name="connsiteY277" fmla="*/ 3267777 h 4341716"/>
              <a:gd name="connsiteX278" fmla="*/ 1883987 w 9336686"/>
              <a:gd name="connsiteY278" fmla="*/ 3265410 h 4341716"/>
              <a:gd name="connsiteX279" fmla="*/ 1883987 w 9336686"/>
              <a:gd name="connsiteY279" fmla="*/ 3264044 h 4341716"/>
              <a:gd name="connsiteX280" fmla="*/ 1840187 w 9336686"/>
              <a:gd name="connsiteY280" fmla="*/ 3255202 h 4341716"/>
              <a:gd name="connsiteX281" fmla="*/ 1761383 w 9336686"/>
              <a:gd name="connsiteY281" fmla="*/ 3136314 h 4341716"/>
              <a:gd name="connsiteX282" fmla="*/ 1761383 w 9336686"/>
              <a:gd name="connsiteY282" fmla="*/ 2996103 h 4341716"/>
              <a:gd name="connsiteX283" fmla="*/ 1755287 w 9336686"/>
              <a:gd name="connsiteY283" fmla="*/ 2965907 h 4341716"/>
              <a:gd name="connsiteX284" fmla="*/ 1636398 w 9336686"/>
              <a:gd name="connsiteY284" fmla="*/ 2887103 h 4341716"/>
              <a:gd name="connsiteX285" fmla="*/ 1517510 w 9336686"/>
              <a:gd name="connsiteY285" fmla="*/ 2965907 h 4341716"/>
              <a:gd name="connsiteX286" fmla="*/ 1515568 w 9336686"/>
              <a:gd name="connsiteY286" fmla="*/ 2975527 h 4341716"/>
              <a:gd name="connsiteX287" fmla="*/ 1515568 w 9336686"/>
              <a:gd name="connsiteY287" fmla="*/ 3239907 h 4341716"/>
              <a:gd name="connsiteX288" fmla="*/ 1386541 w 9336686"/>
              <a:gd name="connsiteY288" fmla="*/ 3368934 h 4341716"/>
              <a:gd name="connsiteX289" fmla="*/ 1386542 w 9336686"/>
              <a:gd name="connsiteY289" fmla="*/ 3368933 h 4341716"/>
              <a:gd name="connsiteX290" fmla="*/ 1257514 w 9336686"/>
              <a:gd name="connsiteY290" fmla="*/ 3239906 h 4341716"/>
              <a:gd name="connsiteX291" fmla="*/ 1257514 w 9336686"/>
              <a:gd name="connsiteY291" fmla="*/ 2772737 h 4341716"/>
              <a:gd name="connsiteX292" fmla="*/ 1249314 w 9336686"/>
              <a:gd name="connsiteY292" fmla="*/ 2726266 h 4341716"/>
              <a:gd name="connsiteX293" fmla="*/ 1149584 w 9336686"/>
              <a:gd name="connsiteY293" fmla="*/ 2640317 h 4341716"/>
              <a:gd name="connsiteX294" fmla="*/ 1126104 w 9336686"/>
              <a:gd name="connsiteY294" fmla="*/ 2637950 h 4341716"/>
              <a:gd name="connsiteX295" fmla="*/ 1126104 w 9336686"/>
              <a:gd name="connsiteY295" fmla="*/ 2636584 h 4341716"/>
              <a:gd name="connsiteX296" fmla="*/ 1082305 w 9336686"/>
              <a:gd name="connsiteY296" fmla="*/ 2627742 h 4341716"/>
              <a:gd name="connsiteX297" fmla="*/ 1003500 w 9336686"/>
              <a:gd name="connsiteY297" fmla="*/ 2508854 h 4341716"/>
              <a:gd name="connsiteX298" fmla="*/ 1003500 w 9336686"/>
              <a:gd name="connsiteY298" fmla="*/ 2387433 h 4341716"/>
              <a:gd name="connsiteX299" fmla="*/ 1003269 w 9336686"/>
              <a:gd name="connsiteY299" fmla="*/ 2386290 h 4341716"/>
              <a:gd name="connsiteX300" fmla="*/ 884381 w 9336686"/>
              <a:gd name="connsiteY300" fmla="*/ 2307486 h 4341716"/>
              <a:gd name="connsiteX301" fmla="*/ 765494 w 9336686"/>
              <a:gd name="connsiteY301" fmla="*/ 2386290 h 4341716"/>
              <a:gd name="connsiteX302" fmla="*/ 762038 w 9336686"/>
              <a:gd name="connsiteY302" fmla="*/ 2403410 h 4341716"/>
              <a:gd name="connsiteX303" fmla="*/ 762038 w 9336686"/>
              <a:gd name="connsiteY303" fmla="*/ 2614672 h 4341716"/>
              <a:gd name="connsiteX304" fmla="*/ 683235 w 9336686"/>
              <a:gd name="connsiteY304" fmla="*/ 2733560 h 4341716"/>
              <a:gd name="connsiteX305" fmla="*/ 635165 w 9336686"/>
              <a:gd name="connsiteY305" fmla="*/ 2743264 h 4341716"/>
              <a:gd name="connsiteX306" fmla="*/ 635165 w 9336686"/>
              <a:gd name="connsiteY306" fmla="*/ 2744002 h 4341716"/>
              <a:gd name="connsiteX307" fmla="*/ 611685 w 9336686"/>
              <a:gd name="connsiteY307" fmla="*/ 2746369 h 4341716"/>
              <a:gd name="connsiteX308" fmla="*/ 534621 w 9336686"/>
              <a:gd name="connsiteY308" fmla="*/ 2792813 h 4341716"/>
              <a:gd name="connsiteX309" fmla="*/ 512066 w 9336686"/>
              <a:gd name="connsiteY309" fmla="*/ 2832126 h 4341716"/>
              <a:gd name="connsiteX310" fmla="*/ 512066 w 9336686"/>
              <a:gd name="connsiteY310" fmla="*/ 3531739 h 4341716"/>
              <a:gd name="connsiteX311" fmla="*/ 383039 w 9336686"/>
              <a:gd name="connsiteY311" fmla="*/ 3660766 h 4341716"/>
              <a:gd name="connsiteX312" fmla="*/ 383040 w 9336686"/>
              <a:gd name="connsiteY312" fmla="*/ 3660765 h 4341716"/>
              <a:gd name="connsiteX313" fmla="*/ 254013 w 9336686"/>
              <a:gd name="connsiteY313" fmla="*/ 3531738 h 4341716"/>
              <a:gd name="connsiteX314" fmla="*/ 254013 w 9336686"/>
              <a:gd name="connsiteY314" fmla="*/ 3064569 h 4341716"/>
              <a:gd name="connsiteX315" fmla="*/ 245812 w 9336686"/>
              <a:gd name="connsiteY315" fmla="*/ 3018098 h 4341716"/>
              <a:gd name="connsiteX316" fmla="*/ 146083 w 9336686"/>
              <a:gd name="connsiteY316" fmla="*/ 2932149 h 4341716"/>
              <a:gd name="connsiteX317" fmla="*/ 122603 w 9336686"/>
              <a:gd name="connsiteY317" fmla="*/ 2929782 h 4341716"/>
              <a:gd name="connsiteX318" fmla="*/ 122603 w 9336686"/>
              <a:gd name="connsiteY318" fmla="*/ 2928416 h 4341716"/>
              <a:gd name="connsiteX319" fmla="*/ 78803 w 9336686"/>
              <a:gd name="connsiteY319" fmla="*/ 2919574 h 4341716"/>
              <a:gd name="connsiteX320" fmla="*/ 22035 w 9336686"/>
              <a:gd name="connsiteY320" fmla="*/ 2872826 h 4341716"/>
              <a:gd name="connsiteX321" fmla="*/ 0 w 9336686"/>
              <a:gd name="connsiteY321" fmla="*/ 2800689 h 4341716"/>
              <a:gd name="connsiteX322" fmla="*/ 0 w 9336686"/>
              <a:gd name="connsiteY322" fmla="*/ 783111 h 4341716"/>
              <a:gd name="connsiteX323" fmla="*/ 129027 w 9336686"/>
              <a:gd name="connsiteY323" fmla="*/ 654084 h 4341716"/>
              <a:gd name="connsiteX324" fmla="*/ 129026 w 9336686"/>
              <a:gd name="connsiteY324" fmla="*/ 654085 h 4341716"/>
              <a:gd name="connsiteX325" fmla="*/ 258053 w 9336686"/>
              <a:gd name="connsiteY325" fmla="*/ 783112 h 4341716"/>
              <a:gd name="connsiteX326" fmla="*/ 258053 w 9336686"/>
              <a:gd name="connsiteY326" fmla="*/ 1405848 h 4341716"/>
              <a:gd name="connsiteX327" fmla="*/ 274283 w 9336686"/>
              <a:gd name="connsiteY327" fmla="*/ 1432599 h 4341716"/>
              <a:gd name="connsiteX328" fmla="*/ 373847 w 9336686"/>
              <a:gd name="connsiteY328" fmla="*/ 1479553 h 4341716"/>
              <a:gd name="connsiteX329" fmla="*/ 492735 w 9336686"/>
              <a:gd name="connsiteY329" fmla="*/ 1400749 h 4341716"/>
              <a:gd name="connsiteX330" fmla="*/ 494536 w 9336686"/>
              <a:gd name="connsiteY330" fmla="*/ 1391827 h 4341716"/>
              <a:gd name="connsiteX331" fmla="*/ 494536 w 9336686"/>
              <a:gd name="connsiteY331" fmla="*/ 964051 h 4341716"/>
              <a:gd name="connsiteX332" fmla="*/ 623563 w 9336686"/>
              <a:gd name="connsiteY332" fmla="*/ 835024 h 4341716"/>
              <a:gd name="connsiteX333" fmla="*/ 623562 w 9336686"/>
              <a:gd name="connsiteY333" fmla="*/ 835025 h 4341716"/>
              <a:gd name="connsiteX334" fmla="*/ 752589 w 9336686"/>
              <a:gd name="connsiteY334" fmla="*/ 964052 h 4341716"/>
              <a:gd name="connsiteX335" fmla="*/ 752590 w 9336686"/>
              <a:gd name="connsiteY335" fmla="*/ 947529 h 4341716"/>
              <a:gd name="connsiteX336" fmla="*/ 762728 w 9336686"/>
              <a:gd name="connsiteY336" fmla="*/ 997748 h 4341716"/>
              <a:gd name="connsiteX337" fmla="*/ 881616 w 9336686"/>
              <a:gd name="connsiteY337" fmla="*/ 1076552 h 4341716"/>
              <a:gd name="connsiteX338" fmla="*/ 1000503 w 9336686"/>
              <a:gd name="connsiteY338" fmla="*/ 997748 h 4341716"/>
              <a:gd name="connsiteX339" fmla="*/ 1010267 w 9336686"/>
              <a:gd name="connsiteY339" fmla="*/ 949388 h 4341716"/>
              <a:gd name="connsiteX340" fmla="*/ 1010267 w 9336686"/>
              <a:gd name="connsiteY340" fmla="*/ 362986 h 4341716"/>
              <a:gd name="connsiteX341" fmla="*/ 1139294 w 9336686"/>
              <a:gd name="connsiteY341" fmla="*/ 233959 h 4341716"/>
              <a:gd name="connsiteX342" fmla="*/ 1139293 w 9336686"/>
              <a:gd name="connsiteY342" fmla="*/ 233960 h 4341716"/>
              <a:gd name="connsiteX343" fmla="*/ 1268320 w 9336686"/>
              <a:gd name="connsiteY343" fmla="*/ 362987 h 4341716"/>
              <a:gd name="connsiteX344" fmla="*/ 1268321 w 9336686"/>
              <a:gd name="connsiteY344" fmla="*/ 1259949 h 4341716"/>
              <a:gd name="connsiteX345" fmla="*/ 1278459 w 9336686"/>
              <a:gd name="connsiteY345" fmla="*/ 1310168 h 4341716"/>
              <a:gd name="connsiteX346" fmla="*/ 1397347 w 9336686"/>
              <a:gd name="connsiteY346" fmla="*/ 1388972 h 4341716"/>
              <a:gd name="connsiteX347" fmla="*/ 1516234 w 9336686"/>
              <a:gd name="connsiteY347" fmla="*/ 1310168 h 4341716"/>
              <a:gd name="connsiteX348" fmla="*/ 1519832 w 9336686"/>
              <a:gd name="connsiteY348" fmla="*/ 1292349 h 4341716"/>
              <a:gd name="connsiteX349" fmla="*/ 1519832 w 9336686"/>
              <a:gd name="connsiteY349" fmla="*/ 983403 h 4341716"/>
              <a:gd name="connsiteX350" fmla="*/ 1648859 w 9336686"/>
              <a:gd name="connsiteY350" fmla="*/ 854376 h 4341716"/>
              <a:gd name="connsiteX351" fmla="*/ 1648858 w 9336686"/>
              <a:gd name="connsiteY351" fmla="*/ 854377 h 4341716"/>
              <a:gd name="connsiteX352" fmla="*/ 1777885 w 9336686"/>
              <a:gd name="connsiteY352" fmla="*/ 983404 h 4341716"/>
              <a:gd name="connsiteX353" fmla="*/ 1777885 w 9336686"/>
              <a:gd name="connsiteY353" fmla="*/ 1363756 h 4341716"/>
              <a:gd name="connsiteX354" fmla="*/ 1785353 w 9336686"/>
              <a:gd name="connsiteY354" fmla="*/ 1400749 h 4341716"/>
              <a:gd name="connsiteX355" fmla="*/ 1904241 w 9336686"/>
              <a:gd name="connsiteY355" fmla="*/ 1479553 h 4341716"/>
              <a:gd name="connsiteX356" fmla="*/ 2033268 w 9336686"/>
              <a:gd name="connsiteY356" fmla="*/ 1350526 h 4341716"/>
              <a:gd name="connsiteX357" fmla="*/ 2033269 w 9336686"/>
              <a:gd name="connsiteY357" fmla="*/ 580034 h 4341716"/>
              <a:gd name="connsiteX358" fmla="*/ 2162296 w 9336686"/>
              <a:gd name="connsiteY358" fmla="*/ 451007 h 4341716"/>
              <a:gd name="connsiteX359" fmla="*/ 2162295 w 9336686"/>
              <a:gd name="connsiteY359" fmla="*/ 451008 h 4341716"/>
              <a:gd name="connsiteX360" fmla="*/ 2291322 w 9336686"/>
              <a:gd name="connsiteY360" fmla="*/ 580035 h 4341716"/>
              <a:gd name="connsiteX361" fmla="*/ 2291322 w 9336686"/>
              <a:gd name="connsiteY361" fmla="*/ 2136650 h 4341716"/>
              <a:gd name="connsiteX362" fmla="*/ 2291323 w 9336686"/>
              <a:gd name="connsiteY362" fmla="*/ 563512 h 4341716"/>
              <a:gd name="connsiteX363" fmla="*/ 2301461 w 9336686"/>
              <a:gd name="connsiteY363" fmla="*/ 613731 h 4341716"/>
              <a:gd name="connsiteX364" fmla="*/ 2420349 w 9336686"/>
              <a:gd name="connsiteY364" fmla="*/ 692535 h 4341716"/>
              <a:gd name="connsiteX365" fmla="*/ 2539236 w 9336686"/>
              <a:gd name="connsiteY365" fmla="*/ 613731 h 4341716"/>
              <a:gd name="connsiteX366" fmla="*/ 2549000 w 9336686"/>
              <a:gd name="connsiteY366" fmla="*/ 565370 h 4341716"/>
              <a:gd name="connsiteX367" fmla="*/ 2549000 w 9336686"/>
              <a:gd name="connsiteY367" fmla="*/ 480031 h 4341716"/>
              <a:gd name="connsiteX368" fmla="*/ 2678027 w 9336686"/>
              <a:gd name="connsiteY368" fmla="*/ 351004 h 4341716"/>
              <a:gd name="connsiteX369" fmla="*/ 2678026 w 9336686"/>
              <a:gd name="connsiteY369" fmla="*/ 351005 h 4341716"/>
              <a:gd name="connsiteX370" fmla="*/ 2807053 w 9336686"/>
              <a:gd name="connsiteY370" fmla="*/ 480032 h 4341716"/>
              <a:gd name="connsiteX371" fmla="*/ 2807054 w 9336686"/>
              <a:gd name="connsiteY371" fmla="*/ 1074052 h 4341716"/>
              <a:gd name="connsiteX372" fmla="*/ 2817192 w 9336686"/>
              <a:gd name="connsiteY372" fmla="*/ 1124271 h 4341716"/>
              <a:gd name="connsiteX373" fmla="*/ 2936080 w 9336686"/>
              <a:gd name="connsiteY373" fmla="*/ 1203075 h 4341716"/>
              <a:gd name="connsiteX374" fmla="*/ 3054967 w 9336686"/>
              <a:gd name="connsiteY374" fmla="*/ 1124271 h 4341716"/>
              <a:gd name="connsiteX375" fmla="*/ 3058565 w 9336686"/>
              <a:gd name="connsiteY375" fmla="*/ 1106452 h 4341716"/>
              <a:gd name="connsiteX376" fmla="*/ 3058565 w 9336686"/>
              <a:gd name="connsiteY376" fmla="*/ 1017534 h 4341716"/>
              <a:gd name="connsiteX377" fmla="*/ 3187592 w 9336686"/>
              <a:gd name="connsiteY377" fmla="*/ 888507 h 4341716"/>
              <a:gd name="connsiteX378" fmla="*/ 3187591 w 9336686"/>
              <a:gd name="connsiteY378" fmla="*/ 888508 h 4341716"/>
              <a:gd name="connsiteX379" fmla="*/ 3316618 w 9336686"/>
              <a:gd name="connsiteY379" fmla="*/ 1017535 h 4341716"/>
              <a:gd name="connsiteX380" fmla="*/ 3316618 w 9336686"/>
              <a:gd name="connsiteY380" fmla="*/ 1087278 h 4341716"/>
              <a:gd name="connsiteX381" fmla="*/ 3324086 w 9336686"/>
              <a:gd name="connsiteY381" fmla="*/ 1124271 h 4341716"/>
              <a:gd name="connsiteX382" fmla="*/ 3442974 w 9336686"/>
              <a:gd name="connsiteY382" fmla="*/ 1203075 h 4341716"/>
              <a:gd name="connsiteX383" fmla="*/ 3561862 w 9336686"/>
              <a:gd name="connsiteY383" fmla="*/ 1124271 h 4341716"/>
              <a:gd name="connsiteX384" fmla="*/ 3571625 w 9336686"/>
              <a:gd name="connsiteY384" fmla="*/ 1075911 h 4341716"/>
              <a:gd name="connsiteX385" fmla="*/ 3571625 w 9336686"/>
              <a:gd name="connsiteY385" fmla="*/ 783111 h 4341716"/>
              <a:gd name="connsiteX386" fmla="*/ 3700652 w 9336686"/>
              <a:gd name="connsiteY386" fmla="*/ 654084 h 4341716"/>
              <a:gd name="connsiteX387" fmla="*/ 3700651 w 9336686"/>
              <a:gd name="connsiteY387" fmla="*/ 654085 h 4341716"/>
              <a:gd name="connsiteX388" fmla="*/ 3829678 w 9336686"/>
              <a:gd name="connsiteY388" fmla="*/ 783112 h 4341716"/>
              <a:gd name="connsiteX389" fmla="*/ 3829678 w 9336686"/>
              <a:gd name="connsiteY389" fmla="*/ 1405848 h 4341716"/>
              <a:gd name="connsiteX390" fmla="*/ 3845908 w 9336686"/>
              <a:gd name="connsiteY390" fmla="*/ 1432599 h 4341716"/>
              <a:gd name="connsiteX391" fmla="*/ 3945472 w 9336686"/>
              <a:gd name="connsiteY391" fmla="*/ 1479553 h 4341716"/>
              <a:gd name="connsiteX392" fmla="*/ 4036708 w 9336686"/>
              <a:gd name="connsiteY392" fmla="*/ 1441762 h 4341716"/>
              <a:gd name="connsiteX393" fmla="*/ 4062914 w 9336686"/>
              <a:gd name="connsiteY393" fmla="*/ 1402893 h 4341716"/>
              <a:gd name="connsiteX394" fmla="*/ 4062914 w 9336686"/>
              <a:gd name="connsiteY394" fmla="*/ 1326765 h 4341716"/>
              <a:gd name="connsiteX395" fmla="*/ 4141718 w 9336686"/>
              <a:gd name="connsiteY395" fmla="*/ 1207877 h 4341716"/>
              <a:gd name="connsiteX396" fmla="*/ 4185518 w 9336686"/>
              <a:gd name="connsiteY396" fmla="*/ 1199035 h 4341716"/>
              <a:gd name="connsiteX397" fmla="*/ 4185518 w 9336686"/>
              <a:gd name="connsiteY397" fmla="*/ 1197669 h 4341716"/>
              <a:gd name="connsiteX398" fmla="*/ 4208998 w 9336686"/>
              <a:gd name="connsiteY398" fmla="*/ 1195302 h 4341716"/>
              <a:gd name="connsiteX399" fmla="*/ 4308727 w 9336686"/>
              <a:gd name="connsiteY399" fmla="*/ 1109353 h 4341716"/>
              <a:gd name="connsiteX400" fmla="*/ 4316928 w 9336686"/>
              <a:gd name="connsiteY400" fmla="*/ 1062882 h 4341716"/>
              <a:gd name="connsiteX401" fmla="*/ 4316928 w 9336686"/>
              <a:gd name="connsiteY401" fmla="*/ 595713 h 4341716"/>
              <a:gd name="connsiteX402" fmla="*/ 4445955 w 9336686"/>
              <a:gd name="connsiteY402" fmla="*/ 466686 h 4341716"/>
              <a:gd name="connsiteX403" fmla="*/ 4445954 w 9336686"/>
              <a:gd name="connsiteY403" fmla="*/ 466685 h 4341716"/>
              <a:gd name="connsiteX404" fmla="*/ 4574981 w 9336686"/>
              <a:gd name="connsiteY404" fmla="*/ 595712 h 4341716"/>
              <a:gd name="connsiteX405" fmla="*/ 4574981 w 9336686"/>
              <a:gd name="connsiteY405" fmla="*/ 916347 h 4341716"/>
              <a:gd name="connsiteX406" fmla="*/ 4592149 w 9336686"/>
              <a:gd name="connsiteY406" fmla="*/ 944642 h 4341716"/>
              <a:gd name="connsiteX407" fmla="*/ 4691712 w 9336686"/>
              <a:gd name="connsiteY407" fmla="*/ 991596 h 4341716"/>
              <a:gd name="connsiteX408" fmla="*/ 4810600 w 9336686"/>
              <a:gd name="connsiteY408" fmla="*/ 912792 h 4341716"/>
              <a:gd name="connsiteX409" fmla="*/ 4816700 w 9336686"/>
              <a:gd name="connsiteY409" fmla="*/ 882576 h 4341716"/>
              <a:gd name="connsiteX410" fmla="*/ 4816700 w 9336686"/>
              <a:gd name="connsiteY410" fmla="*/ 275141 h 4341716"/>
              <a:gd name="connsiteX411" fmla="*/ 4945727 w 9336686"/>
              <a:gd name="connsiteY411" fmla="*/ 146114 h 4341716"/>
              <a:gd name="connsiteX412" fmla="*/ 4945726 w 9336686"/>
              <a:gd name="connsiteY412" fmla="*/ 146115 h 4341716"/>
              <a:gd name="connsiteX413" fmla="*/ 5074753 w 9336686"/>
              <a:gd name="connsiteY413" fmla="*/ 275142 h 4341716"/>
              <a:gd name="connsiteX414" fmla="*/ 5074753 w 9336686"/>
              <a:gd name="connsiteY414" fmla="*/ 386500 h 4341716"/>
              <a:gd name="connsiteX415" fmla="*/ 5076579 w 9336686"/>
              <a:gd name="connsiteY415" fmla="*/ 395545 h 4341716"/>
              <a:gd name="connsiteX416" fmla="*/ 5195465 w 9336686"/>
              <a:gd name="connsiteY416" fmla="*/ 474349 h 4341716"/>
              <a:gd name="connsiteX417" fmla="*/ 5314353 w 9336686"/>
              <a:gd name="connsiteY417" fmla="*/ 395545 h 4341716"/>
              <a:gd name="connsiteX418" fmla="*/ 5318490 w 9336686"/>
              <a:gd name="connsiteY418" fmla="*/ 375052 h 4341716"/>
              <a:gd name="connsiteX419" fmla="*/ 5318490 w 9336686"/>
              <a:gd name="connsiteY419" fmla="*/ 129027 h 4341716"/>
              <a:gd name="connsiteX420" fmla="*/ 5447517 w 9336686"/>
              <a:gd name="connsiteY420"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6 w 9336686"/>
              <a:gd name="connsiteY143" fmla="*/ 2205066 h 4341716"/>
              <a:gd name="connsiteX144" fmla="*/ 8584095 w 9336686"/>
              <a:gd name="connsiteY144" fmla="*/ 2205066 h 4341716"/>
              <a:gd name="connsiteX145" fmla="*/ 8584095 w 9336686"/>
              <a:gd name="connsiteY145" fmla="*/ 3394187 h 4341716"/>
              <a:gd name="connsiteX146" fmla="*/ 8573957 w 9336686"/>
              <a:gd name="connsiteY146" fmla="*/ 3343968 h 4341716"/>
              <a:gd name="connsiteX147" fmla="*/ 8455069 w 9336686"/>
              <a:gd name="connsiteY147" fmla="*/ 3265164 h 4341716"/>
              <a:gd name="connsiteX148" fmla="*/ 8336182 w 9336686"/>
              <a:gd name="connsiteY148" fmla="*/ 3343968 h 4341716"/>
              <a:gd name="connsiteX149" fmla="*/ 8326418 w 9336686"/>
              <a:gd name="connsiteY149" fmla="*/ 3392328 h 4341716"/>
              <a:gd name="connsiteX150" fmla="*/ 8326418 w 9336686"/>
              <a:gd name="connsiteY150" fmla="*/ 3978730 h 4341716"/>
              <a:gd name="connsiteX151" fmla="*/ 8197391 w 9336686"/>
              <a:gd name="connsiteY151" fmla="*/ 4107757 h 4341716"/>
              <a:gd name="connsiteX152" fmla="*/ 8197392 w 9336686"/>
              <a:gd name="connsiteY152" fmla="*/ 4107756 h 4341716"/>
              <a:gd name="connsiteX153" fmla="*/ 8068365 w 9336686"/>
              <a:gd name="connsiteY153" fmla="*/ 3978729 h 4341716"/>
              <a:gd name="connsiteX154" fmla="*/ 8068365 w 9336686"/>
              <a:gd name="connsiteY154" fmla="*/ 2205066 h 4341716"/>
              <a:gd name="connsiteX155" fmla="*/ 8068364 w 9336686"/>
              <a:gd name="connsiteY155" fmla="*/ 3081767 h 4341716"/>
              <a:gd name="connsiteX156" fmla="*/ 8058226 w 9336686"/>
              <a:gd name="connsiteY156" fmla="*/ 3031548 h 4341716"/>
              <a:gd name="connsiteX157" fmla="*/ 7939338 w 9336686"/>
              <a:gd name="connsiteY157" fmla="*/ 2952744 h 4341716"/>
              <a:gd name="connsiteX158" fmla="*/ 7820451 w 9336686"/>
              <a:gd name="connsiteY158" fmla="*/ 3031548 h 4341716"/>
              <a:gd name="connsiteX159" fmla="*/ 7816853 w 9336686"/>
              <a:gd name="connsiteY159" fmla="*/ 3049367 h 4341716"/>
              <a:gd name="connsiteX160" fmla="*/ 7816853 w 9336686"/>
              <a:gd name="connsiteY160" fmla="*/ 3358313 h 4341716"/>
              <a:gd name="connsiteX161" fmla="*/ 7687826 w 9336686"/>
              <a:gd name="connsiteY161" fmla="*/ 3487340 h 4341716"/>
              <a:gd name="connsiteX162" fmla="*/ 7687827 w 9336686"/>
              <a:gd name="connsiteY162" fmla="*/ 3487339 h 4341716"/>
              <a:gd name="connsiteX163" fmla="*/ 7558800 w 9336686"/>
              <a:gd name="connsiteY163" fmla="*/ 3358312 h 4341716"/>
              <a:gd name="connsiteX164" fmla="*/ 7558800 w 9336686"/>
              <a:gd name="connsiteY164" fmla="*/ 2977960 h 4341716"/>
              <a:gd name="connsiteX165" fmla="*/ 7551332 w 9336686"/>
              <a:gd name="connsiteY165" fmla="*/ 2940967 h 4341716"/>
              <a:gd name="connsiteX166" fmla="*/ 7432444 w 9336686"/>
              <a:gd name="connsiteY166" fmla="*/ 2862163 h 4341716"/>
              <a:gd name="connsiteX167" fmla="*/ 7303417 w 9336686"/>
              <a:gd name="connsiteY167" fmla="*/ 2991190 h 4341716"/>
              <a:gd name="connsiteX168" fmla="*/ 7303417 w 9336686"/>
              <a:gd name="connsiteY168" fmla="*/ 2205066 h 4341716"/>
              <a:gd name="connsiteX169" fmla="*/ 7303416 w 9336686"/>
              <a:gd name="connsiteY169" fmla="*/ 3761682 h 4341716"/>
              <a:gd name="connsiteX170" fmla="*/ 7174389 w 9336686"/>
              <a:gd name="connsiteY170" fmla="*/ 3890709 h 4341716"/>
              <a:gd name="connsiteX171" fmla="*/ 7174390 w 9336686"/>
              <a:gd name="connsiteY171" fmla="*/ 3890708 h 4341716"/>
              <a:gd name="connsiteX172" fmla="*/ 7045363 w 9336686"/>
              <a:gd name="connsiteY172" fmla="*/ 3761681 h 4341716"/>
              <a:gd name="connsiteX173" fmla="*/ 7045363 w 9336686"/>
              <a:gd name="connsiteY173" fmla="*/ 2205066 h 4341716"/>
              <a:gd name="connsiteX174" fmla="*/ 7045362 w 9336686"/>
              <a:gd name="connsiteY174" fmla="*/ 3778204 h 4341716"/>
              <a:gd name="connsiteX175" fmla="*/ 7035224 w 9336686"/>
              <a:gd name="connsiteY175" fmla="*/ 3727985 h 4341716"/>
              <a:gd name="connsiteX176" fmla="*/ 6916336 w 9336686"/>
              <a:gd name="connsiteY176" fmla="*/ 3649181 h 4341716"/>
              <a:gd name="connsiteX177" fmla="*/ 6797449 w 9336686"/>
              <a:gd name="connsiteY177" fmla="*/ 3727985 h 4341716"/>
              <a:gd name="connsiteX178" fmla="*/ 6787685 w 9336686"/>
              <a:gd name="connsiteY178" fmla="*/ 3776346 h 4341716"/>
              <a:gd name="connsiteX179" fmla="*/ 6787685 w 9336686"/>
              <a:gd name="connsiteY179" fmla="*/ 3861685 h 4341716"/>
              <a:gd name="connsiteX180" fmla="*/ 6658658 w 9336686"/>
              <a:gd name="connsiteY180" fmla="*/ 3990712 h 4341716"/>
              <a:gd name="connsiteX181" fmla="*/ 6658659 w 9336686"/>
              <a:gd name="connsiteY181" fmla="*/ 3990711 h 4341716"/>
              <a:gd name="connsiteX182" fmla="*/ 6529632 w 9336686"/>
              <a:gd name="connsiteY182" fmla="*/ 3861684 h 4341716"/>
              <a:gd name="connsiteX183" fmla="*/ 6529632 w 9336686"/>
              <a:gd name="connsiteY183" fmla="*/ 2205066 h 4341716"/>
              <a:gd name="connsiteX184" fmla="*/ 6529631 w 9336686"/>
              <a:gd name="connsiteY184" fmla="*/ 3267664 h 4341716"/>
              <a:gd name="connsiteX185" fmla="*/ 6519493 w 9336686"/>
              <a:gd name="connsiteY185" fmla="*/ 3217445 h 4341716"/>
              <a:gd name="connsiteX186" fmla="*/ 6400605 w 9336686"/>
              <a:gd name="connsiteY186" fmla="*/ 3138641 h 4341716"/>
              <a:gd name="connsiteX187" fmla="*/ 6281718 w 9336686"/>
              <a:gd name="connsiteY187" fmla="*/ 3217445 h 4341716"/>
              <a:gd name="connsiteX188" fmla="*/ 6278120 w 9336686"/>
              <a:gd name="connsiteY188" fmla="*/ 3235264 h 4341716"/>
              <a:gd name="connsiteX189" fmla="*/ 6278120 w 9336686"/>
              <a:gd name="connsiteY189" fmla="*/ 3324182 h 4341716"/>
              <a:gd name="connsiteX190" fmla="*/ 6149093 w 9336686"/>
              <a:gd name="connsiteY190" fmla="*/ 3453209 h 4341716"/>
              <a:gd name="connsiteX191" fmla="*/ 6149094 w 9336686"/>
              <a:gd name="connsiteY191" fmla="*/ 3453208 h 4341716"/>
              <a:gd name="connsiteX192" fmla="*/ 6020067 w 9336686"/>
              <a:gd name="connsiteY192" fmla="*/ 3324181 h 4341716"/>
              <a:gd name="connsiteX193" fmla="*/ 6020067 w 9336686"/>
              <a:gd name="connsiteY193" fmla="*/ 3254438 h 4341716"/>
              <a:gd name="connsiteX194" fmla="*/ 6012599 w 9336686"/>
              <a:gd name="connsiteY194" fmla="*/ 3217445 h 4341716"/>
              <a:gd name="connsiteX195" fmla="*/ 5893711 w 9336686"/>
              <a:gd name="connsiteY195" fmla="*/ 3138641 h 4341716"/>
              <a:gd name="connsiteX196" fmla="*/ 5774823 w 9336686"/>
              <a:gd name="connsiteY196" fmla="*/ 3217445 h 4341716"/>
              <a:gd name="connsiteX197" fmla="*/ 5765060 w 9336686"/>
              <a:gd name="connsiteY197" fmla="*/ 3265805 h 4341716"/>
              <a:gd name="connsiteX198" fmla="*/ 5765060 w 9336686"/>
              <a:gd name="connsiteY198" fmla="*/ 3558605 h 4341716"/>
              <a:gd name="connsiteX199" fmla="*/ 5636033 w 9336686"/>
              <a:gd name="connsiteY199" fmla="*/ 3687632 h 4341716"/>
              <a:gd name="connsiteX200" fmla="*/ 5636034 w 9336686"/>
              <a:gd name="connsiteY200" fmla="*/ 3687631 h 4341716"/>
              <a:gd name="connsiteX201" fmla="*/ 5507007 w 9336686"/>
              <a:gd name="connsiteY201" fmla="*/ 3558604 h 4341716"/>
              <a:gd name="connsiteX202" fmla="*/ 5507007 w 9336686"/>
              <a:gd name="connsiteY202" fmla="*/ 2935868 h 4341716"/>
              <a:gd name="connsiteX203" fmla="*/ 5490777 w 9336686"/>
              <a:gd name="connsiteY203" fmla="*/ 2909117 h 4341716"/>
              <a:gd name="connsiteX204" fmla="*/ 5391213 w 9336686"/>
              <a:gd name="connsiteY204" fmla="*/ 2862163 h 4341716"/>
              <a:gd name="connsiteX205" fmla="*/ 5299977 w 9336686"/>
              <a:gd name="connsiteY205" fmla="*/ 2899954 h 4341716"/>
              <a:gd name="connsiteX206" fmla="*/ 5273771 w 9336686"/>
              <a:gd name="connsiteY206" fmla="*/ 2938823 h 4341716"/>
              <a:gd name="connsiteX207" fmla="*/ 5273771 w 9336686"/>
              <a:gd name="connsiteY207" fmla="*/ 3014951 h 4341716"/>
              <a:gd name="connsiteX208" fmla="*/ 5194967 w 9336686"/>
              <a:gd name="connsiteY208" fmla="*/ 3133839 h 4341716"/>
              <a:gd name="connsiteX209" fmla="*/ 5151167 w 9336686"/>
              <a:gd name="connsiteY209" fmla="*/ 3142681 h 4341716"/>
              <a:gd name="connsiteX210" fmla="*/ 5151167 w 9336686"/>
              <a:gd name="connsiteY210" fmla="*/ 3144047 h 4341716"/>
              <a:gd name="connsiteX211" fmla="*/ 5127687 w 9336686"/>
              <a:gd name="connsiteY211" fmla="*/ 3146414 h 4341716"/>
              <a:gd name="connsiteX212" fmla="*/ 5027958 w 9336686"/>
              <a:gd name="connsiteY212" fmla="*/ 3232363 h 4341716"/>
              <a:gd name="connsiteX213" fmla="*/ 5019757 w 9336686"/>
              <a:gd name="connsiteY213" fmla="*/ 3278834 h 4341716"/>
              <a:gd name="connsiteX214" fmla="*/ 5019757 w 9336686"/>
              <a:gd name="connsiteY214" fmla="*/ 3746003 h 4341716"/>
              <a:gd name="connsiteX215" fmla="*/ 4890730 w 9336686"/>
              <a:gd name="connsiteY215" fmla="*/ 3875030 h 4341716"/>
              <a:gd name="connsiteX216" fmla="*/ 4890731 w 9336686"/>
              <a:gd name="connsiteY216" fmla="*/ 3875031 h 4341716"/>
              <a:gd name="connsiteX217" fmla="*/ 4761704 w 9336686"/>
              <a:gd name="connsiteY217" fmla="*/ 3746004 h 4341716"/>
              <a:gd name="connsiteX218" fmla="*/ 4761704 w 9336686"/>
              <a:gd name="connsiteY218" fmla="*/ 3425369 h 4341716"/>
              <a:gd name="connsiteX219" fmla="*/ 4744536 w 9336686"/>
              <a:gd name="connsiteY219" fmla="*/ 3397074 h 4341716"/>
              <a:gd name="connsiteX220" fmla="*/ 4644973 w 9336686"/>
              <a:gd name="connsiteY220" fmla="*/ 3350120 h 4341716"/>
              <a:gd name="connsiteX221" fmla="*/ 4526085 w 9336686"/>
              <a:gd name="connsiteY221" fmla="*/ 3428924 h 4341716"/>
              <a:gd name="connsiteX222" fmla="*/ 4519985 w 9336686"/>
              <a:gd name="connsiteY222" fmla="*/ 3459140 h 4341716"/>
              <a:gd name="connsiteX223" fmla="*/ 4519985 w 9336686"/>
              <a:gd name="connsiteY223" fmla="*/ 4066575 h 4341716"/>
              <a:gd name="connsiteX224" fmla="*/ 4390958 w 9336686"/>
              <a:gd name="connsiteY224" fmla="*/ 4195602 h 4341716"/>
              <a:gd name="connsiteX225" fmla="*/ 4390959 w 9336686"/>
              <a:gd name="connsiteY225" fmla="*/ 4195601 h 4341716"/>
              <a:gd name="connsiteX226" fmla="*/ 4261932 w 9336686"/>
              <a:gd name="connsiteY226" fmla="*/ 4066574 h 4341716"/>
              <a:gd name="connsiteX227" fmla="*/ 4261932 w 9336686"/>
              <a:gd name="connsiteY227" fmla="*/ 3955216 h 4341716"/>
              <a:gd name="connsiteX228" fmla="*/ 4260106 w 9336686"/>
              <a:gd name="connsiteY228" fmla="*/ 3946171 h 4341716"/>
              <a:gd name="connsiteX229" fmla="*/ 4141220 w 9336686"/>
              <a:gd name="connsiteY229" fmla="*/ 3867367 h 4341716"/>
              <a:gd name="connsiteX230" fmla="*/ 4022332 w 9336686"/>
              <a:gd name="connsiteY230" fmla="*/ 3946171 h 4341716"/>
              <a:gd name="connsiteX231" fmla="*/ 4018195 w 9336686"/>
              <a:gd name="connsiteY231" fmla="*/ 3966664 h 4341716"/>
              <a:gd name="connsiteX232" fmla="*/ 4018195 w 9336686"/>
              <a:gd name="connsiteY232" fmla="*/ 4212689 h 4341716"/>
              <a:gd name="connsiteX233" fmla="*/ 3889168 w 9336686"/>
              <a:gd name="connsiteY233" fmla="*/ 4341716 h 4341716"/>
              <a:gd name="connsiteX234" fmla="*/ 3889169 w 9336686"/>
              <a:gd name="connsiteY234" fmla="*/ 4341715 h 4341716"/>
              <a:gd name="connsiteX235" fmla="*/ 3760142 w 9336686"/>
              <a:gd name="connsiteY235" fmla="*/ 4212688 h 4341716"/>
              <a:gd name="connsiteX236" fmla="*/ 3760142 w 9336686"/>
              <a:gd name="connsiteY236" fmla="*/ 3745519 h 4341716"/>
              <a:gd name="connsiteX237" fmla="*/ 3751941 w 9336686"/>
              <a:gd name="connsiteY237" fmla="*/ 3699048 h 4341716"/>
              <a:gd name="connsiteX238" fmla="*/ 3652212 w 9336686"/>
              <a:gd name="connsiteY238" fmla="*/ 3613099 h 4341716"/>
              <a:gd name="connsiteX239" fmla="*/ 3628732 w 9336686"/>
              <a:gd name="connsiteY239" fmla="*/ 3610732 h 4341716"/>
              <a:gd name="connsiteX240" fmla="*/ 3628732 w 9336686"/>
              <a:gd name="connsiteY240" fmla="*/ 3609366 h 4341716"/>
              <a:gd name="connsiteX241" fmla="*/ 3584932 w 9336686"/>
              <a:gd name="connsiteY241" fmla="*/ 3600524 h 4341716"/>
              <a:gd name="connsiteX242" fmla="*/ 3506128 w 9336686"/>
              <a:gd name="connsiteY242" fmla="*/ 3481636 h 4341716"/>
              <a:gd name="connsiteX243" fmla="*/ 3506128 w 9336686"/>
              <a:gd name="connsiteY243" fmla="*/ 3431307 h 4341716"/>
              <a:gd name="connsiteX244" fmla="*/ 3500614 w 9336686"/>
              <a:gd name="connsiteY244" fmla="*/ 3403994 h 4341716"/>
              <a:gd name="connsiteX245" fmla="*/ 3381726 w 9336686"/>
              <a:gd name="connsiteY245" fmla="*/ 3325190 h 4341716"/>
              <a:gd name="connsiteX246" fmla="*/ 3290490 w 9336686"/>
              <a:gd name="connsiteY246" fmla="*/ 3362981 h 4341716"/>
              <a:gd name="connsiteX247" fmla="*/ 3263554 w 9336686"/>
              <a:gd name="connsiteY247" fmla="*/ 3402932 h 4341716"/>
              <a:gd name="connsiteX248" fmla="*/ 3263554 w 9336686"/>
              <a:gd name="connsiteY248" fmla="*/ 3631142 h 4341716"/>
              <a:gd name="connsiteX249" fmla="*/ 3134527 w 9336686"/>
              <a:gd name="connsiteY249" fmla="*/ 3760169 h 4341716"/>
              <a:gd name="connsiteX250" fmla="*/ 3134528 w 9336686"/>
              <a:gd name="connsiteY250" fmla="*/ 3760168 h 4341716"/>
              <a:gd name="connsiteX251" fmla="*/ 3005501 w 9336686"/>
              <a:gd name="connsiteY251" fmla="*/ 3631141 h 4341716"/>
              <a:gd name="connsiteX252" fmla="*/ 3005501 w 9336686"/>
              <a:gd name="connsiteY252" fmla="*/ 2991769 h 4341716"/>
              <a:gd name="connsiteX253" fmla="*/ 3000280 w 9336686"/>
              <a:gd name="connsiteY253" fmla="*/ 2965907 h 4341716"/>
              <a:gd name="connsiteX254" fmla="*/ 2881392 w 9336686"/>
              <a:gd name="connsiteY254" fmla="*/ 2887103 h 4341716"/>
              <a:gd name="connsiteX255" fmla="*/ 2762505 w 9336686"/>
              <a:gd name="connsiteY255" fmla="*/ 2965907 h 4341716"/>
              <a:gd name="connsiteX256" fmla="*/ 2762032 w 9336686"/>
              <a:gd name="connsiteY256" fmla="*/ 2968250 h 4341716"/>
              <a:gd name="connsiteX257" fmla="*/ 2762032 w 9336686"/>
              <a:gd name="connsiteY257" fmla="*/ 3113195 h 4341716"/>
              <a:gd name="connsiteX258" fmla="*/ 2683229 w 9336686"/>
              <a:gd name="connsiteY258" fmla="*/ 3232083 h 4341716"/>
              <a:gd name="connsiteX259" fmla="*/ 2635159 w 9336686"/>
              <a:gd name="connsiteY259" fmla="*/ 3241787 h 4341716"/>
              <a:gd name="connsiteX260" fmla="*/ 2635159 w 9336686"/>
              <a:gd name="connsiteY260" fmla="*/ 3242525 h 4341716"/>
              <a:gd name="connsiteX261" fmla="*/ 2611679 w 9336686"/>
              <a:gd name="connsiteY261" fmla="*/ 3244892 h 4341716"/>
              <a:gd name="connsiteX262" fmla="*/ 2534615 w 9336686"/>
              <a:gd name="connsiteY262" fmla="*/ 3291336 h 4341716"/>
              <a:gd name="connsiteX263" fmla="*/ 2512827 w 9336686"/>
              <a:gd name="connsiteY263" fmla="*/ 3329312 h 4341716"/>
              <a:gd name="connsiteX264" fmla="*/ 2512827 w 9336686"/>
              <a:gd name="connsiteY264" fmla="*/ 3454880 h 4341716"/>
              <a:gd name="connsiteX265" fmla="*/ 2434024 w 9336686"/>
              <a:gd name="connsiteY265" fmla="*/ 3573768 h 4341716"/>
              <a:gd name="connsiteX266" fmla="*/ 2385954 w 9336686"/>
              <a:gd name="connsiteY266" fmla="*/ 3583472 h 4341716"/>
              <a:gd name="connsiteX267" fmla="*/ 2385954 w 9336686"/>
              <a:gd name="connsiteY267" fmla="*/ 3584210 h 4341716"/>
              <a:gd name="connsiteX268" fmla="*/ 2362474 w 9336686"/>
              <a:gd name="connsiteY268" fmla="*/ 3586577 h 4341716"/>
              <a:gd name="connsiteX269" fmla="*/ 2285410 w 9336686"/>
              <a:gd name="connsiteY269" fmla="*/ 3633021 h 4341716"/>
              <a:gd name="connsiteX270" fmla="*/ 2273449 w 9336686"/>
              <a:gd name="connsiteY270" fmla="*/ 3653869 h 4341716"/>
              <a:gd name="connsiteX271" fmla="*/ 2273449 w 9336686"/>
              <a:gd name="connsiteY271" fmla="*/ 3867367 h 4341716"/>
              <a:gd name="connsiteX272" fmla="*/ 2144423 w 9336686"/>
              <a:gd name="connsiteY272" fmla="*/ 3996394 h 4341716"/>
              <a:gd name="connsiteX273" fmla="*/ 2144424 w 9336686"/>
              <a:gd name="connsiteY273" fmla="*/ 3996393 h 4341716"/>
              <a:gd name="connsiteX274" fmla="*/ 2015396 w 9336686"/>
              <a:gd name="connsiteY274" fmla="*/ 3867366 h 4341716"/>
              <a:gd name="connsiteX275" fmla="*/ 2015396 w 9336686"/>
              <a:gd name="connsiteY275" fmla="*/ 3400197 h 4341716"/>
              <a:gd name="connsiteX276" fmla="*/ 2007195 w 9336686"/>
              <a:gd name="connsiteY276" fmla="*/ 3353726 h 4341716"/>
              <a:gd name="connsiteX277" fmla="*/ 1907467 w 9336686"/>
              <a:gd name="connsiteY277" fmla="*/ 3267777 h 4341716"/>
              <a:gd name="connsiteX278" fmla="*/ 1883987 w 9336686"/>
              <a:gd name="connsiteY278" fmla="*/ 3265410 h 4341716"/>
              <a:gd name="connsiteX279" fmla="*/ 1883987 w 9336686"/>
              <a:gd name="connsiteY279" fmla="*/ 3264044 h 4341716"/>
              <a:gd name="connsiteX280" fmla="*/ 1840187 w 9336686"/>
              <a:gd name="connsiteY280" fmla="*/ 3255202 h 4341716"/>
              <a:gd name="connsiteX281" fmla="*/ 1761383 w 9336686"/>
              <a:gd name="connsiteY281" fmla="*/ 3136314 h 4341716"/>
              <a:gd name="connsiteX282" fmla="*/ 1761383 w 9336686"/>
              <a:gd name="connsiteY282" fmla="*/ 2996103 h 4341716"/>
              <a:gd name="connsiteX283" fmla="*/ 1755287 w 9336686"/>
              <a:gd name="connsiteY283" fmla="*/ 2965907 h 4341716"/>
              <a:gd name="connsiteX284" fmla="*/ 1636398 w 9336686"/>
              <a:gd name="connsiteY284" fmla="*/ 2887103 h 4341716"/>
              <a:gd name="connsiteX285" fmla="*/ 1517510 w 9336686"/>
              <a:gd name="connsiteY285" fmla="*/ 2965907 h 4341716"/>
              <a:gd name="connsiteX286" fmla="*/ 1515568 w 9336686"/>
              <a:gd name="connsiteY286" fmla="*/ 2975527 h 4341716"/>
              <a:gd name="connsiteX287" fmla="*/ 1515568 w 9336686"/>
              <a:gd name="connsiteY287" fmla="*/ 3239907 h 4341716"/>
              <a:gd name="connsiteX288" fmla="*/ 1386541 w 9336686"/>
              <a:gd name="connsiteY288" fmla="*/ 3368934 h 4341716"/>
              <a:gd name="connsiteX289" fmla="*/ 1386542 w 9336686"/>
              <a:gd name="connsiteY289" fmla="*/ 3368933 h 4341716"/>
              <a:gd name="connsiteX290" fmla="*/ 1257514 w 9336686"/>
              <a:gd name="connsiteY290" fmla="*/ 3239906 h 4341716"/>
              <a:gd name="connsiteX291" fmla="*/ 1257514 w 9336686"/>
              <a:gd name="connsiteY291" fmla="*/ 2772737 h 4341716"/>
              <a:gd name="connsiteX292" fmla="*/ 1249314 w 9336686"/>
              <a:gd name="connsiteY292" fmla="*/ 2726266 h 4341716"/>
              <a:gd name="connsiteX293" fmla="*/ 1149584 w 9336686"/>
              <a:gd name="connsiteY293" fmla="*/ 2640317 h 4341716"/>
              <a:gd name="connsiteX294" fmla="*/ 1126104 w 9336686"/>
              <a:gd name="connsiteY294" fmla="*/ 2637950 h 4341716"/>
              <a:gd name="connsiteX295" fmla="*/ 1126104 w 9336686"/>
              <a:gd name="connsiteY295" fmla="*/ 2636584 h 4341716"/>
              <a:gd name="connsiteX296" fmla="*/ 1082305 w 9336686"/>
              <a:gd name="connsiteY296" fmla="*/ 2627742 h 4341716"/>
              <a:gd name="connsiteX297" fmla="*/ 1003500 w 9336686"/>
              <a:gd name="connsiteY297" fmla="*/ 2508854 h 4341716"/>
              <a:gd name="connsiteX298" fmla="*/ 1003500 w 9336686"/>
              <a:gd name="connsiteY298" fmla="*/ 2387433 h 4341716"/>
              <a:gd name="connsiteX299" fmla="*/ 1003269 w 9336686"/>
              <a:gd name="connsiteY299" fmla="*/ 2386290 h 4341716"/>
              <a:gd name="connsiteX300" fmla="*/ 884381 w 9336686"/>
              <a:gd name="connsiteY300" fmla="*/ 2307486 h 4341716"/>
              <a:gd name="connsiteX301" fmla="*/ 765494 w 9336686"/>
              <a:gd name="connsiteY301" fmla="*/ 2386290 h 4341716"/>
              <a:gd name="connsiteX302" fmla="*/ 762038 w 9336686"/>
              <a:gd name="connsiteY302" fmla="*/ 2403410 h 4341716"/>
              <a:gd name="connsiteX303" fmla="*/ 762038 w 9336686"/>
              <a:gd name="connsiteY303" fmla="*/ 2614672 h 4341716"/>
              <a:gd name="connsiteX304" fmla="*/ 683235 w 9336686"/>
              <a:gd name="connsiteY304" fmla="*/ 2733560 h 4341716"/>
              <a:gd name="connsiteX305" fmla="*/ 635165 w 9336686"/>
              <a:gd name="connsiteY305" fmla="*/ 2743264 h 4341716"/>
              <a:gd name="connsiteX306" fmla="*/ 635165 w 9336686"/>
              <a:gd name="connsiteY306" fmla="*/ 2744002 h 4341716"/>
              <a:gd name="connsiteX307" fmla="*/ 611685 w 9336686"/>
              <a:gd name="connsiteY307" fmla="*/ 2746369 h 4341716"/>
              <a:gd name="connsiteX308" fmla="*/ 534621 w 9336686"/>
              <a:gd name="connsiteY308" fmla="*/ 2792813 h 4341716"/>
              <a:gd name="connsiteX309" fmla="*/ 512066 w 9336686"/>
              <a:gd name="connsiteY309" fmla="*/ 2832126 h 4341716"/>
              <a:gd name="connsiteX310" fmla="*/ 512066 w 9336686"/>
              <a:gd name="connsiteY310" fmla="*/ 3531739 h 4341716"/>
              <a:gd name="connsiteX311" fmla="*/ 383039 w 9336686"/>
              <a:gd name="connsiteY311" fmla="*/ 3660766 h 4341716"/>
              <a:gd name="connsiteX312" fmla="*/ 383040 w 9336686"/>
              <a:gd name="connsiteY312" fmla="*/ 3660765 h 4341716"/>
              <a:gd name="connsiteX313" fmla="*/ 254013 w 9336686"/>
              <a:gd name="connsiteY313" fmla="*/ 3531738 h 4341716"/>
              <a:gd name="connsiteX314" fmla="*/ 254013 w 9336686"/>
              <a:gd name="connsiteY314" fmla="*/ 3064569 h 4341716"/>
              <a:gd name="connsiteX315" fmla="*/ 245812 w 9336686"/>
              <a:gd name="connsiteY315" fmla="*/ 3018098 h 4341716"/>
              <a:gd name="connsiteX316" fmla="*/ 146083 w 9336686"/>
              <a:gd name="connsiteY316" fmla="*/ 2932149 h 4341716"/>
              <a:gd name="connsiteX317" fmla="*/ 122603 w 9336686"/>
              <a:gd name="connsiteY317" fmla="*/ 2929782 h 4341716"/>
              <a:gd name="connsiteX318" fmla="*/ 122603 w 9336686"/>
              <a:gd name="connsiteY318" fmla="*/ 2928416 h 4341716"/>
              <a:gd name="connsiteX319" fmla="*/ 78803 w 9336686"/>
              <a:gd name="connsiteY319" fmla="*/ 2919574 h 4341716"/>
              <a:gd name="connsiteX320" fmla="*/ 22035 w 9336686"/>
              <a:gd name="connsiteY320" fmla="*/ 2872826 h 4341716"/>
              <a:gd name="connsiteX321" fmla="*/ 0 w 9336686"/>
              <a:gd name="connsiteY321" fmla="*/ 2800689 h 4341716"/>
              <a:gd name="connsiteX322" fmla="*/ 0 w 9336686"/>
              <a:gd name="connsiteY322" fmla="*/ 783111 h 4341716"/>
              <a:gd name="connsiteX323" fmla="*/ 129027 w 9336686"/>
              <a:gd name="connsiteY323" fmla="*/ 654084 h 4341716"/>
              <a:gd name="connsiteX324" fmla="*/ 129026 w 9336686"/>
              <a:gd name="connsiteY324" fmla="*/ 654085 h 4341716"/>
              <a:gd name="connsiteX325" fmla="*/ 258053 w 9336686"/>
              <a:gd name="connsiteY325" fmla="*/ 783112 h 4341716"/>
              <a:gd name="connsiteX326" fmla="*/ 258053 w 9336686"/>
              <a:gd name="connsiteY326" fmla="*/ 1405848 h 4341716"/>
              <a:gd name="connsiteX327" fmla="*/ 274283 w 9336686"/>
              <a:gd name="connsiteY327" fmla="*/ 1432599 h 4341716"/>
              <a:gd name="connsiteX328" fmla="*/ 373847 w 9336686"/>
              <a:gd name="connsiteY328" fmla="*/ 1479553 h 4341716"/>
              <a:gd name="connsiteX329" fmla="*/ 492735 w 9336686"/>
              <a:gd name="connsiteY329" fmla="*/ 1400749 h 4341716"/>
              <a:gd name="connsiteX330" fmla="*/ 494536 w 9336686"/>
              <a:gd name="connsiteY330" fmla="*/ 1391827 h 4341716"/>
              <a:gd name="connsiteX331" fmla="*/ 494536 w 9336686"/>
              <a:gd name="connsiteY331" fmla="*/ 964051 h 4341716"/>
              <a:gd name="connsiteX332" fmla="*/ 623563 w 9336686"/>
              <a:gd name="connsiteY332" fmla="*/ 835024 h 4341716"/>
              <a:gd name="connsiteX333" fmla="*/ 623562 w 9336686"/>
              <a:gd name="connsiteY333" fmla="*/ 835025 h 4341716"/>
              <a:gd name="connsiteX334" fmla="*/ 752589 w 9336686"/>
              <a:gd name="connsiteY334" fmla="*/ 964052 h 4341716"/>
              <a:gd name="connsiteX335" fmla="*/ 752590 w 9336686"/>
              <a:gd name="connsiteY335" fmla="*/ 947529 h 4341716"/>
              <a:gd name="connsiteX336" fmla="*/ 762728 w 9336686"/>
              <a:gd name="connsiteY336" fmla="*/ 997748 h 4341716"/>
              <a:gd name="connsiteX337" fmla="*/ 881616 w 9336686"/>
              <a:gd name="connsiteY337" fmla="*/ 1076552 h 4341716"/>
              <a:gd name="connsiteX338" fmla="*/ 1000503 w 9336686"/>
              <a:gd name="connsiteY338" fmla="*/ 997748 h 4341716"/>
              <a:gd name="connsiteX339" fmla="*/ 1010267 w 9336686"/>
              <a:gd name="connsiteY339" fmla="*/ 949388 h 4341716"/>
              <a:gd name="connsiteX340" fmla="*/ 1010267 w 9336686"/>
              <a:gd name="connsiteY340" fmla="*/ 362986 h 4341716"/>
              <a:gd name="connsiteX341" fmla="*/ 1139294 w 9336686"/>
              <a:gd name="connsiteY341" fmla="*/ 233959 h 4341716"/>
              <a:gd name="connsiteX342" fmla="*/ 1139293 w 9336686"/>
              <a:gd name="connsiteY342" fmla="*/ 233960 h 4341716"/>
              <a:gd name="connsiteX343" fmla="*/ 1268320 w 9336686"/>
              <a:gd name="connsiteY343" fmla="*/ 362987 h 4341716"/>
              <a:gd name="connsiteX344" fmla="*/ 1268321 w 9336686"/>
              <a:gd name="connsiteY344" fmla="*/ 1259949 h 4341716"/>
              <a:gd name="connsiteX345" fmla="*/ 1278459 w 9336686"/>
              <a:gd name="connsiteY345" fmla="*/ 1310168 h 4341716"/>
              <a:gd name="connsiteX346" fmla="*/ 1397347 w 9336686"/>
              <a:gd name="connsiteY346" fmla="*/ 1388972 h 4341716"/>
              <a:gd name="connsiteX347" fmla="*/ 1516234 w 9336686"/>
              <a:gd name="connsiteY347" fmla="*/ 1310168 h 4341716"/>
              <a:gd name="connsiteX348" fmla="*/ 1519832 w 9336686"/>
              <a:gd name="connsiteY348" fmla="*/ 1292349 h 4341716"/>
              <a:gd name="connsiteX349" fmla="*/ 1519832 w 9336686"/>
              <a:gd name="connsiteY349" fmla="*/ 983403 h 4341716"/>
              <a:gd name="connsiteX350" fmla="*/ 1648859 w 9336686"/>
              <a:gd name="connsiteY350" fmla="*/ 854376 h 4341716"/>
              <a:gd name="connsiteX351" fmla="*/ 1648858 w 9336686"/>
              <a:gd name="connsiteY351" fmla="*/ 854377 h 4341716"/>
              <a:gd name="connsiteX352" fmla="*/ 1777885 w 9336686"/>
              <a:gd name="connsiteY352" fmla="*/ 983404 h 4341716"/>
              <a:gd name="connsiteX353" fmla="*/ 1777885 w 9336686"/>
              <a:gd name="connsiteY353" fmla="*/ 1363756 h 4341716"/>
              <a:gd name="connsiteX354" fmla="*/ 1785353 w 9336686"/>
              <a:gd name="connsiteY354" fmla="*/ 1400749 h 4341716"/>
              <a:gd name="connsiteX355" fmla="*/ 1904241 w 9336686"/>
              <a:gd name="connsiteY355" fmla="*/ 1479553 h 4341716"/>
              <a:gd name="connsiteX356" fmla="*/ 2033268 w 9336686"/>
              <a:gd name="connsiteY356" fmla="*/ 1350526 h 4341716"/>
              <a:gd name="connsiteX357" fmla="*/ 2033269 w 9336686"/>
              <a:gd name="connsiteY357" fmla="*/ 580034 h 4341716"/>
              <a:gd name="connsiteX358" fmla="*/ 2162296 w 9336686"/>
              <a:gd name="connsiteY358" fmla="*/ 451007 h 4341716"/>
              <a:gd name="connsiteX359" fmla="*/ 2162295 w 9336686"/>
              <a:gd name="connsiteY359" fmla="*/ 451008 h 4341716"/>
              <a:gd name="connsiteX360" fmla="*/ 2291322 w 9336686"/>
              <a:gd name="connsiteY360" fmla="*/ 580035 h 4341716"/>
              <a:gd name="connsiteX361" fmla="*/ 2291323 w 9336686"/>
              <a:gd name="connsiteY361" fmla="*/ 563512 h 4341716"/>
              <a:gd name="connsiteX362" fmla="*/ 2301461 w 9336686"/>
              <a:gd name="connsiteY362" fmla="*/ 613731 h 4341716"/>
              <a:gd name="connsiteX363" fmla="*/ 2420349 w 9336686"/>
              <a:gd name="connsiteY363" fmla="*/ 692535 h 4341716"/>
              <a:gd name="connsiteX364" fmla="*/ 2539236 w 9336686"/>
              <a:gd name="connsiteY364" fmla="*/ 613731 h 4341716"/>
              <a:gd name="connsiteX365" fmla="*/ 2549000 w 9336686"/>
              <a:gd name="connsiteY365" fmla="*/ 565370 h 4341716"/>
              <a:gd name="connsiteX366" fmla="*/ 2549000 w 9336686"/>
              <a:gd name="connsiteY366" fmla="*/ 480031 h 4341716"/>
              <a:gd name="connsiteX367" fmla="*/ 2678027 w 9336686"/>
              <a:gd name="connsiteY367" fmla="*/ 351004 h 4341716"/>
              <a:gd name="connsiteX368" fmla="*/ 2678026 w 9336686"/>
              <a:gd name="connsiteY368" fmla="*/ 351005 h 4341716"/>
              <a:gd name="connsiteX369" fmla="*/ 2807053 w 9336686"/>
              <a:gd name="connsiteY369" fmla="*/ 480032 h 4341716"/>
              <a:gd name="connsiteX370" fmla="*/ 2807054 w 9336686"/>
              <a:gd name="connsiteY370" fmla="*/ 1074052 h 4341716"/>
              <a:gd name="connsiteX371" fmla="*/ 2817192 w 9336686"/>
              <a:gd name="connsiteY371" fmla="*/ 1124271 h 4341716"/>
              <a:gd name="connsiteX372" fmla="*/ 2936080 w 9336686"/>
              <a:gd name="connsiteY372" fmla="*/ 1203075 h 4341716"/>
              <a:gd name="connsiteX373" fmla="*/ 3054967 w 9336686"/>
              <a:gd name="connsiteY373" fmla="*/ 1124271 h 4341716"/>
              <a:gd name="connsiteX374" fmla="*/ 3058565 w 9336686"/>
              <a:gd name="connsiteY374" fmla="*/ 1106452 h 4341716"/>
              <a:gd name="connsiteX375" fmla="*/ 3058565 w 9336686"/>
              <a:gd name="connsiteY375" fmla="*/ 1017534 h 4341716"/>
              <a:gd name="connsiteX376" fmla="*/ 3187592 w 9336686"/>
              <a:gd name="connsiteY376" fmla="*/ 888507 h 4341716"/>
              <a:gd name="connsiteX377" fmla="*/ 3187591 w 9336686"/>
              <a:gd name="connsiteY377" fmla="*/ 888508 h 4341716"/>
              <a:gd name="connsiteX378" fmla="*/ 3316618 w 9336686"/>
              <a:gd name="connsiteY378" fmla="*/ 1017535 h 4341716"/>
              <a:gd name="connsiteX379" fmla="*/ 3316618 w 9336686"/>
              <a:gd name="connsiteY379" fmla="*/ 1087278 h 4341716"/>
              <a:gd name="connsiteX380" fmla="*/ 3324086 w 9336686"/>
              <a:gd name="connsiteY380" fmla="*/ 1124271 h 4341716"/>
              <a:gd name="connsiteX381" fmla="*/ 3442974 w 9336686"/>
              <a:gd name="connsiteY381" fmla="*/ 1203075 h 4341716"/>
              <a:gd name="connsiteX382" fmla="*/ 3561862 w 9336686"/>
              <a:gd name="connsiteY382" fmla="*/ 1124271 h 4341716"/>
              <a:gd name="connsiteX383" fmla="*/ 3571625 w 9336686"/>
              <a:gd name="connsiteY383" fmla="*/ 1075911 h 4341716"/>
              <a:gd name="connsiteX384" fmla="*/ 3571625 w 9336686"/>
              <a:gd name="connsiteY384" fmla="*/ 783111 h 4341716"/>
              <a:gd name="connsiteX385" fmla="*/ 3700652 w 9336686"/>
              <a:gd name="connsiteY385" fmla="*/ 654084 h 4341716"/>
              <a:gd name="connsiteX386" fmla="*/ 3700651 w 9336686"/>
              <a:gd name="connsiteY386" fmla="*/ 654085 h 4341716"/>
              <a:gd name="connsiteX387" fmla="*/ 3829678 w 9336686"/>
              <a:gd name="connsiteY387" fmla="*/ 783112 h 4341716"/>
              <a:gd name="connsiteX388" fmla="*/ 3829678 w 9336686"/>
              <a:gd name="connsiteY388" fmla="*/ 1405848 h 4341716"/>
              <a:gd name="connsiteX389" fmla="*/ 3845908 w 9336686"/>
              <a:gd name="connsiteY389" fmla="*/ 1432599 h 4341716"/>
              <a:gd name="connsiteX390" fmla="*/ 3945472 w 9336686"/>
              <a:gd name="connsiteY390" fmla="*/ 1479553 h 4341716"/>
              <a:gd name="connsiteX391" fmla="*/ 4036708 w 9336686"/>
              <a:gd name="connsiteY391" fmla="*/ 1441762 h 4341716"/>
              <a:gd name="connsiteX392" fmla="*/ 4062914 w 9336686"/>
              <a:gd name="connsiteY392" fmla="*/ 1402893 h 4341716"/>
              <a:gd name="connsiteX393" fmla="*/ 4062914 w 9336686"/>
              <a:gd name="connsiteY393" fmla="*/ 1326765 h 4341716"/>
              <a:gd name="connsiteX394" fmla="*/ 4141718 w 9336686"/>
              <a:gd name="connsiteY394" fmla="*/ 1207877 h 4341716"/>
              <a:gd name="connsiteX395" fmla="*/ 4185518 w 9336686"/>
              <a:gd name="connsiteY395" fmla="*/ 1199035 h 4341716"/>
              <a:gd name="connsiteX396" fmla="*/ 4185518 w 9336686"/>
              <a:gd name="connsiteY396" fmla="*/ 1197669 h 4341716"/>
              <a:gd name="connsiteX397" fmla="*/ 4208998 w 9336686"/>
              <a:gd name="connsiteY397" fmla="*/ 1195302 h 4341716"/>
              <a:gd name="connsiteX398" fmla="*/ 4308727 w 9336686"/>
              <a:gd name="connsiteY398" fmla="*/ 1109353 h 4341716"/>
              <a:gd name="connsiteX399" fmla="*/ 4316928 w 9336686"/>
              <a:gd name="connsiteY399" fmla="*/ 1062882 h 4341716"/>
              <a:gd name="connsiteX400" fmla="*/ 4316928 w 9336686"/>
              <a:gd name="connsiteY400" fmla="*/ 595713 h 4341716"/>
              <a:gd name="connsiteX401" fmla="*/ 4445955 w 9336686"/>
              <a:gd name="connsiteY401" fmla="*/ 466686 h 4341716"/>
              <a:gd name="connsiteX402" fmla="*/ 4445954 w 9336686"/>
              <a:gd name="connsiteY402" fmla="*/ 466685 h 4341716"/>
              <a:gd name="connsiteX403" fmla="*/ 4574981 w 9336686"/>
              <a:gd name="connsiteY403" fmla="*/ 595712 h 4341716"/>
              <a:gd name="connsiteX404" fmla="*/ 4574981 w 9336686"/>
              <a:gd name="connsiteY404" fmla="*/ 916347 h 4341716"/>
              <a:gd name="connsiteX405" fmla="*/ 4592149 w 9336686"/>
              <a:gd name="connsiteY405" fmla="*/ 944642 h 4341716"/>
              <a:gd name="connsiteX406" fmla="*/ 4691712 w 9336686"/>
              <a:gd name="connsiteY406" fmla="*/ 991596 h 4341716"/>
              <a:gd name="connsiteX407" fmla="*/ 4810600 w 9336686"/>
              <a:gd name="connsiteY407" fmla="*/ 912792 h 4341716"/>
              <a:gd name="connsiteX408" fmla="*/ 4816700 w 9336686"/>
              <a:gd name="connsiteY408" fmla="*/ 882576 h 4341716"/>
              <a:gd name="connsiteX409" fmla="*/ 4816700 w 9336686"/>
              <a:gd name="connsiteY409" fmla="*/ 275141 h 4341716"/>
              <a:gd name="connsiteX410" fmla="*/ 4945727 w 9336686"/>
              <a:gd name="connsiteY410" fmla="*/ 146114 h 4341716"/>
              <a:gd name="connsiteX411" fmla="*/ 4945726 w 9336686"/>
              <a:gd name="connsiteY411" fmla="*/ 146115 h 4341716"/>
              <a:gd name="connsiteX412" fmla="*/ 5074753 w 9336686"/>
              <a:gd name="connsiteY412" fmla="*/ 275142 h 4341716"/>
              <a:gd name="connsiteX413" fmla="*/ 5074753 w 9336686"/>
              <a:gd name="connsiteY413" fmla="*/ 386500 h 4341716"/>
              <a:gd name="connsiteX414" fmla="*/ 5076579 w 9336686"/>
              <a:gd name="connsiteY414" fmla="*/ 395545 h 4341716"/>
              <a:gd name="connsiteX415" fmla="*/ 5195465 w 9336686"/>
              <a:gd name="connsiteY415" fmla="*/ 474349 h 4341716"/>
              <a:gd name="connsiteX416" fmla="*/ 5314353 w 9336686"/>
              <a:gd name="connsiteY416" fmla="*/ 395545 h 4341716"/>
              <a:gd name="connsiteX417" fmla="*/ 5318490 w 9336686"/>
              <a:gd name="connsiteY417" fmla="*/ 375052 h 4341716"/>
              <a:gd name="connsiteX418" fmla="*/ 5318490 w 9336686"/>
              <a:gd name="connsiteY418" fmla="*/ 129027 h 4341716"/>
              <a:gd name="connsiteX419" fmla="*/ 5447517 w 9336686"/>
              <a:gd name="connsiteY419" fmla="*/ 0 h 4341716"/>
              <a:gd name="connsiteX0" fmla="*/ 3651347 w 9336686"/>
              <a:gd name="connsiteY0" fmla="*/ 3605718 h 4341716"/>
              <a:gd name="connsiteX1" fmla="*/ 4248149 w 9336686"/>
              <a:gd name="connsiteY1" fmla="*/ 2391669 h 4341716"/>
              <a:gd name="connsiteX2" fmla="*/ 3648504 w 9336686"/>
              <a:gd name="connsiteY2" fmla="*/ 3606586 h 4341716"/>
              <a:gd name="connsiteX3" fmla="*/ 3648898 w 9336686"/>
              <a:gd name="connsiteY3" fmla="*/ 3606552 h 4341716"/>
              <a:gd name="connsiteX4" fmla="*/ 3651347 w 9336686"/>
              <a:gd name="connsiteY4" fmla="*/ 3605718 h 4341716"/>
              <a:gd name="connsiteX5" fmla="*/ 1906601 w 9336686"/>
              <a:gd name="connsiteY5" fmla="*/ 3260396 h 4341716"/>
              <a:gd name="connsiteX6" fmla="*/ 1903759 w 9336686"/>
              <a:gd name="connsiteY6" fmla="*/ 3261264 h 4341716"/>
              <a:gd name="connsiteX7" fmla="*/ 1904153 w 9336686"/>
              <a:gd name="connsiteY7" fmla="*/ 3261230 h 4341716"/>
              <a:gd name="connsiteX8" fmla="*/ 1906601 w 9336686"/>
              <a:gd name="connsiteY8" fmla="*/ 3260396 h 4341716"/>
              <a:gd name="connsiteX9" fmla="*/ 5128552 w 9336686"/>
              <a:gd name="connsiteY9" fmla="*/ 3139033 h 4341716"/>
              <a:gd name="connsiteX10" fmla="*/ 5131001 w 9336686"/>
              <a:gd name="connsiteY10" fmla="*/ 3139867 h 4341716"/>
              <a:gd name="connsiteX11" fmla="*/ 5131395 w 9336686"/>
              <a:gd name="connsiteY11" fmla="*/ 3139901 h 4341716"/>
              <a:gd name="connsiteX12" fmla="*/ 5128552 w 9336686"/>
              <a:gd name="connsiteY12" fmla="*/ 3139033 h 4341716"/>
              <a:gd name="connsiteX13" fmla="*/ 145218 w 9336686"/>
              <a:gd name="connsiteY13" fmla="*/ 2924768 h 4341716"/>
              <a:gd name="connsiteX14" fmla="*/ 142375 w 9336686"/>
              <a:gd name="connsiteY14" fmla="*/ 2925636 h 4341716"/>
              <a:gd name="connsiteX15" fmla="*/ 142769 w 9336686"/>
              <a:gd name="connsiteY15" fmla="*/ 2925602 h 4341716"/>
              <a:gd name="connsiteX16" fmla="*/ 145218 w 9336686"/>
              <a:gd name="connsiteY16" fmla="*/ 2924768 h 4341716"/>
              <a:gd name="connsiteX17" fmla="*/ 1148720 w 9336686"/>
              <a:gd name="connsiteY17" fmla="*/ 2632936 h 4341716"/>
              <a:gd name="connsiteX18" fmla="*/ 1145876 w 9336686"/>
              <a:gd name="connsiteY18" fmla="*/ 2633804 h 4341716"/>
              <a:gd name="connsiteX19" fmla="*/ 1146270 w 9336686"/>
              <a:gd name="connsiteY19" fmla="*/ 2633770 h 4341716"/>
              <a:gd name="connsiteX20" fmla="*/ 1148720 w 9336686"/>
              <a:gd name="connsiteY20" fmla="*/ 2632936 h 4341716"/>
              <a:gd name="connsiteX21" fmla="*/ 8190809 w 9336686"/>
              <a:gd name="connsiteY21" fmla="*/ 1707912 h 4341716"/>
              <a:gd name="connsiteX22" fmla="*/ 8190415 w 9336686"/>
              <a:gd name="connsiteY22" fmla="*/ 1707946 h 4341716"/>
              <a:gd name="connsiteX23" fmla="*/ 8187965 w 9336686"/>
              <a:gd name="connsiteY23" fmla="*/ 1708780 h 4341716"/>
              <a:gd name="connsiteX24" fmla="*/ 8190809 w 9336686"/>
              <a:gd name="connsiteY24" fmla="*/ 1707912 h 4341716"/>
              <a:gd name="connsiteX25" fmla="*/ 9194310 w 9336686"/>
              <a:gd name="connsiteY25" fmla="*/ 1416080 h 4341716"/>
              <a:gd name="connsiteX26" fmla="*/ 9193916 w 9336686"/>
              <a:gd name="connsiteY26" fmla="*/ 1416114 h 4341716"/>
              <a:gd name="connsiteX27" fmla="*/ 9191467 w 9336686"/>
              <a:gd name="connsiteY27" fmla="*/ 1416948 h 4341716"/>
              <a:gd name="connsiteX28" fmla="*/ 9194310 w 9336686"/>
              <a:gd name="connsiteY28" fmla="*/ 1416080 h 4341716"/>
              <a:gd name="connsiteX29" fmla="*/ 4205290 w 9336686"/>
              <a:gd name="connsiteY29" fmla="*/ 1201815 h 4341716"/>
              <a:gd name="connsiteX30" fmla="*/ 4208133 w 9336686"/>
              <a:gd name="connsiteY30" fmla="*/ 1202683 h 4341716"/>
              <a:gd name="connsiteX31" fmla="*/ 4205684 w 9336686"/>
              <a:gd name="connsiteY31" fmla="*/ 1201849 h 4341716"/>
              <a:gd name="connsiteX32" fmla="*/ 4205290 w 9336686"/>
              <a:gd name="connsiteY32" fmla="*/ 1201815 h 4341716"/>
              <a:gd name="connsiteX33" fmla="*/ 7432926 w 9336686"/>
              <a:gd name="connsiteY33" fmla="*/ 1080452 h 4341716"/>
              <a:gd name="connsiteX34" fmla="*/ 7432532 w 9336686"/>
              <a:gd name="connsiteY34" fmla="*/ 1080486 h 4341716"/>
              <a:gd name="connsiteX35" fmla="*/ 7430084 w 9336686"/>
              <a:gd name="connsiteY35" fmla="*/ 1081320 h 4341716"/>
              <a:gd name="connsiteX36" fmla="*/ 7432926 w 9336686"/>
              <a:gd name="connsiteY36" fmla="*/ 1080452 h 4341716"/>
              <a:gd name="connsiteX37" fmla="*/ 5688181 w 9336686"/>
              <a:gd name="connsiteY37" fmla="*/ 735130 h 4341716"/>
              <a:gd name="connsiteX38" fmla="*/ 5687787 w 9336686"/>
              <a:gd name="connsiteY38" fmla="*/ 735164 h 4341716"/>
              <a:gd name="connsiteX39" fmla="*/ 5685338 w 9336686"/>
              <a:gd name="connsiteY39" fmla="*/ 735998 h 4341716"/>
              <a:gd name="connsiteX40" fmla="*/ 5688181 w 9336686"/>
              <a:gd name="connsiteY40" fmla="*/ 735130 h 4341716"/>
              <a:gd name="connsiteX41" fmla="*/ 5447517 w 9336686"/>
              <a:gd name="connsiteY41" fmla="*/ 0 h 4341716"/>
              <a:gd name="connsiteX42" fmla="*/ 5447516 w 9336686"/>
              <a:gd name="connsiteY42" fmla="*/ 1 h 4341716"/>
              <a:gd name="connsiteX43" fmla="*/ 5576543 w 9336686"/>
              <a:gd name="connsiteY43" fmla="*/ 129028 h 4341716"/>
              <a:gd name="connsiteX44" fmla="*/ 5576543 w 9336686"/>
              <a:gd name="connsiteY44" fmla="*/ 596197 h 4341716"/>
              <a:gd name="connsiteX45" fmla="*/ 5584744 w 9336686"/>
              <a:gd name="connsiteY45" fmla="*/ 642668 h 4341716"/>
              <a:gd name="connsiteX46" fmla="*/ 5684473 w 9336686"/>
              <a:gd name="connsiteY46" fmla="*/ 728617 h 4341716"/>
              <a:gd name="connsiteX47" fmla="*/ 5707953 w 9336686"/>
              <a:gd name="connsiteY47" fmla="*/ 730984 h 4341716"/>
              <a:gd name="connsiteX48" fmla="*/ 5707953 w 9336686"/>
              <a:gd name="connsiteY48" fmla="*/ 732350 h 4341716"/>
              <a:gd name="connsiteX49" fmla="*/ 5751753 w 9336686"/>
              <a:gd name="connsiteY49" fmla="*/ 741192 h 4341716"/>
              <a:gd name="connsiteX50" fmla="*/ 5830557 w 9336686"/>
              <a:gd name="connsiteY50" fmla="*/ 860080 h 4341716"/>
              <a:gd name="connsiteX51" fmla="*/ 5830557 w 9336686"/>
              <a:gd name="connsiteY51" fmla="*/ 910409 h 4341716"/>
              <a:gd name="connsiteX52" fmla="*/ 5836071 w 9336686"/>
              <a:gd name="connsiteY52" fmla="*/ 937722 h 4341716"/>
              <a:gd name="connsiteX53" fmla="*/ 5954959 w 9336686"/>
              <a:gd name="connsiteY53" fmla="*/ 1016526 h 4341716"/>
              <a:gd name="connsiteX54" fmla="*/ 6046195 w 9336686"/>
              <a:gd name="connsiteY54" fmla="*/ 978735 h 4341716"/>
              <a:gd name="connsiteX55" fmla="*/ 6073131 w 9336686"/>
              <a:gd name="connsiteY55" fmla="*/ 938784 h 4341716"/>
              <a:gd name="connsiteX56" fmla="*/ 6073131 w 9336686"/>
              <a:gd name="connsiteY56" fmla="*/ 710574 h 4341716"/>
              <a:gd name="connsiteX57" fmla="*/ 6202158 w 9336686"/>
              <a:gd name="connsiteY57" fmla="*/ 581547 h 4341716"/>
              <a:gd name="connsiteX58" fmla="*/ 6202157 w 9336686"/>
              <a:gd name="connsiteY58" fmla="*/ 581548 h 4341716"/>
              <a:gd name="connsiteX59" fmla="*/ 6331184 w 9336686"/>
              <a:gd name="connsiteY59" fmla="*/ 710575 h 4341716"/>
              <a:gd name="connsiteX60" fmla="*/ 6331184 w 9336686"/>
              <a:gd name="connsiteY60" fmla="*/ 1349947 h 4341716"/>
              <a:gd name="connsiteX61" fmla="*/ 6336405 w 9336686"/>
              <a:gd name="connsiteY61" fmla="*/ 1375809 h 4341716"/>
              <a:gd name="connsiteX62" fmla="*/ 6455293 w 9336686"/>
              <a:gd name="connsiteY62" fmla="*/ 1454613 h 4341716"/>
              <a:gd name="connsiteX63" fmla="*/ 6574180 w 9336686"/>
              <a:gd name="connsiteY63" fmla="*/ 1375809 h 4341716"/>
              <a:gd name="connsiteX64" fmla="*/ 6574653 w 9336686"/>
              <a:gd name="connsiteY64" fmla="*/ 1373466 h 4341716"/>
              <a:gd name="connsiteX65" fmla="*/ 6574653 w 9336686"/>
              <a:gd name="connsiteY65" fmla="*/ 1228521 h 4341716"/>
              <a:gd name="connsiteX66" fmla="*/ 6653456 w 9336686"/>
              <a:gd name="connsiteY66" fmla="*/ 1109633 h 4341716"/>
              <a:gd name="connsiteX67" fmla="*/ 6701526 w 9336686"/>
              <a:gd name="connsiteY67" fmla="*/ 1099929 h 4341716"/>
              <a:gd name="connsiteX68" fmla="*/ 6701526 w 9336686"/>
              <a:gd name="connsiteY68" fmla="*/ 1099191 h 4341716"/>
              <a:gd name="connsiteX69" fmla="*/ 6725006 w 9336686"/>
              <a:gd name="connsiteY69" fmla="*/ 1096824 h 4341716"/>
              <a:gd name="connsiteX70" fmla="*/ 6802070 w 9336686"/>
              <a:gd name="connsiteY70" fmla="*/ 1050380 h 4341716"/>
              <a:gd name="connsiteX71" fmla="*/ 6823858 w 9336686"/>
              <a:gd name="connsiteY71" fmla="*/ 1012404 h 4341716"/>
              <a:gd name="connsiteX72" fmla="*/ 6823858 w 9336686"/>
              <a:gd name="connsiteY72" fmla="*/ 886836 h 4341716"/>
              <a:gd name="connsiteX73" fmla="*/ 6902661 w 9336686"/>
              <a:gd name="connsiteY73" fmla="*/ 767948 h 4341716"/>
              <a:gd name="connsiteX74" fmla="*/ 6950731 w 9336686"/>
              <a:gd name="connsiteY74" fmla="*/ 758244 h 4341716"/>
              <a:gd name="connsiteX75" fmla="*/ 6950731 w 9336686"/>
              <a:gd name="connsiteY75" fmla="*/ 757506 h 4341716"/>
              <a:gd name="connsiteX76" fmla="*/ 6974211 w 9336686"/>
              <a:gd name="connsiteY76" fmla="*/ 755139 h 4341716"/>
              <a:gd name="connsiteX77" fmla="*/ 7051275 w 9336686"/>
              <a:gd name="connsiteY77" fmla="*/ 708695 h 4341716"/>
              <a:gd name="connsiteX78" fmla="*/ 7063236 w 9336686"/>
              <a:gd name="connsiteY78" fmla="*/ 687847 h 4341716"/>
              <a:gd name="connsiteX79" fmla="*/ 7063236 w 9336686"/>
              <a:gd name="connsiteY79" fmla="*/ 474349 h 4341716"/>
              <a:gd name="connsiteX80" fmla="*/ 7192262 w 9336686"/>
              <a:gd name="connsiteY80" fmla="*/ 345322 h 4341716"/>
              <a:gd name="connsiteX81" fmla="*/ 7192261 w 9336686"/>
              <a:gd name="connsiteY81" fmla="*/ 345323 h 4341716"/>
              <a:gd name="connsiteX82" fmla="*/ 7321289 w 9336686"/>
              <a:gd name="connsiteY82" fmla="*/ 474350 h 4341716"/>
              <a:gd name="connsiteX83" fmla="*/ 7321289 w 9336686"/>
              <a:gd name="connsiteY83" fmla="*/ 941519 h 4341716"/>
              <a:gd name="connsiteX84" fmla="*/ 7329490 w 9336686"/>
              <a:gd name="connsiteY84" fmla="*/ 987990 h 4341716"/>
              <a:gd name="connsiteX85" fmla="*/ 7429218 w 9336686"/>
              <a:gd name="connsiteY85" fmla="*/ 1073939 h 4341716"/>
              <a:gd name="connsiteX86" fmla="*/ 7452698 w 9336686"/>
              <a:gd name="connsiteY86" fmla="*/ 1076306 h 4341716"/>
              <a:gd name="connsiteX87" fmla="*/ 7452698 w 9336686"/>
              <a:gd name="connsiteY87" fmla="*/ 1077672 h 4341716"/>
              <a:gd name="connsiteX88" fmla="*/ 7496498 w 9336686"/>
              <a:gd name="connsiteY88" fmla="*/ 1086514 h 4341716"/>
              <a:gd name="connsiteX89" fmla="*/ 7575302 w 9336686"/>
              <a:gd name="connsiteY89" fmla="*/ 1205402 h 4341716"/>
              <a:gd name="connsiteX90" fmla="*/ 7575302 w 9336686"/>
              <a:gd name="connsiteY90" fmla="*/ 1345613 h 4341716"/>
              <a:gd name="connsiteX91" fmla="*/ 7581398 w 9336686"/>
              <a:gd name="connsiteY91" fmla="*/ 1375809 h 4341716"/>
              <a:gd name="connsiteX92" fmla="*/ 7700287 w 9336686"/>
              <a:gd name="connsiteY92" fmla="*/ 1454613 h 4341716"/>
              <a:gd name="connsiteX93" fmla="*/ 7819175 w 9336686"/>
              <a:gd name="connsiteY93" fmla="*/ 1375809 h 4341716"/>
              <a:gd name="connsiteX94" fmla="*/ 7821117 w 9336686"/>
              <a:gd name="connsiteY94" fmla="*/ 1366189 h 4341716"/>
              <a:gd name="connsiteX95" fmla="*/ 7821117 w 9336686"/>
              <a:gd name="connsiteY95" fmla="*/ 1101809 h 4341716"/>
              <a:gd name="connsiteX96" fmla="*/ 7950144 w 9336686"/>
              <a:gd name="connsiteY96" fmla="*/ 972782 h 4341716"/>
              <a:gd name="connsiteX97" fmla="*/ 7950143 w 9336686"/>
              <a:gd name="connsiteY97" fmla="*/ 972783 h 4341716"/>
              <a:gd name="connsiteX98" fmla="*/ 8079171 w 9336686"/>
              <a:gd name="connsiteY98" fmla="*/ 1101810 h 4341716"/>
              <a:gd name="connsiteX99" fmla="*/ 8079171 w 9336686"/>
              <a:gd name="connsiteY99" fmla="*/ 1568979 h 4341716"/>
              <a:gd name="connsiteX100" fmla="*/ 8087371 w 9336686"/>
              <a:gd name="connsiteY100" fmla="*/ 1615450 h 4341716"/>
              <a:gd name="connsiteX101" fmla="*/ 8187101 w 9336686"/>
              <a:gd name="connsiteY101" fmla="*/ 1701399 h 4341716"/>
              <a:gd name="connsiteX102" fmla="*/ 8210581 w 9336686"/>
              <a:gd name="connsiteY102" fmla="*/ 1703766 h 4341716"/>
              <a:gd name="connsiteX103" fmla="*/ 8210581 w 9336686"/>
              <a:gd name="connsiteY103" fmla="*/ 1705132 h 4341716"/>
              <a:gd name="connsiteX104" fmla="*/ 8254380 w 9336686"/>
              <a:gd name="connsiteY104" fmla="*/ 1713974 h 4341716"/>
              <a:gd name="connsiteX105" fmla="*/ 8333185 w 9336686"/>
              <a:gd name="connsiteY105" fmla="*/ 1832862 h 4341716"/>
              <a:gd name="connsiteX106" fmla="*/ 8333185 w 9336686"/>
              <a:gd name="connsiteY106" fmla="*/ 1954283 h 4341716"/>
              <a:gd name="connsiteX107" fmla="*/ 8333416 w 9336686"/>
              <a:gd name="connsiteY107" fmla="*/ 1955426 h 4341716"/>
              <a:gd name="connsiteX108" fmla="*/ 8452304 w 9336686"/>
              <a:gd name="connsiteY108" fmla="*/ 2034230 h 4341716"/>
              <a:gd name="connsiteX109" fmla="*/ 8571191 w 9336686"/>
              <a:gd name="connsiteY109" fmla="*/ 1955426 h 4341716"/>
              <a:gd name="connsiteX110" fmla="*/ 8574647 w 9336686"/>
              <a:gd name="connsiteY110" fmla="*/ 1938306 h 4341716"/>
              <a:gd name="connsiteX111" fmla="*/ 8574647 w 9336686"/>
              <a:gd name="connsiteY111" fmla="*/ 1727044 h 4341716"/>
              <a:gd name="connsiteX112" fmla="*/ 8653450 w 9336686"/>
              <a:gd name="connsiteY112" fmla="*/ 1608156 h 4341716"/>
              <a:gd name="connsiteX113" fmla="*/ 8701520 w 9336686"/>
              <a:gd name="connsiteY113" fmla="*/ 1598452 h 4341716"/>
              <a:gd name="connsiteX114" fmla="*/ 8701520 w 9336686"/>
              <a:gd name="connsiteY114" fmla="*/ 1597714 h 4341716"/>
              <a:gd name="connsiteX115" fmla="*/ 8725000 w 9336686"/>
              <a:gd name="connsiteY115" fmla="*/ 1595347 h 4341716"/>
              <a:gd name="connsiteX116" fmla="*/ 8802064 w 9336686"/>
              <a:gd name="connsiteY116" fmla="*/ 1548903 h 4341716"/>
              <a:gd name="connsiteX117" fmla="*/ 8824619 w 9336686"/>
              <a:gd name="connsiteY117" fmla="*/ 1509590 h 4341716"/>
              <a:gd name="connsiteX118" fmla="*/ 8824619 w 9336686"/>
              <a:gd name="connsiteY118" fmla="*/ 809977 h 4341716"/>
              <a:gd name="connsiteX119" fmla="*/ 8953646 w 9336686"/>
              <a:gd name="connsiteY119" fmla="*/ 680950 h 4341716"/>
              <a:gd name="connsiteX120" fmla="*/ 8953645 w 9336686"/>
              <a:gd name="connsiteY120" fmla="*/ 680951 h 4341716"/>
              <a:gd name="connsiteX121" fmla="*/ 9082672 w 9336686"/>
              <a:gd name="connsiteY121" fmla="*/ 809978 h 4341716"/>
              <a:gd name="connsiteX122" fmla="*/ 9082672 w 9336686"/>
              <a:gd name="connsiteY122" fmla="*/ 1277147 h 4341716"/>
              <a:gd name="connsiteX123" fmla="*/ 9090873 w 9336686"/>
              <a:gd name="connsiteY123" fmla="*/ 1323618 h 4341716"/>
              <a:gd name="connsiteX124" fmla="*/ 9190602 w 9336686"/>
              <a:gd name="connsiteY124" fmla="*/ 1409567 h 4341716"/>
              <a:gd name="connsiteX125" fmla="*/ 9214082 w 9336686"/>
              <a:gd name="connsiteY125" fmla="*/ 1411934 h 4341716"/>
              <a:gd name="connsiteX126" fmla="*/ 9214082 w 9336686"/>
              <a:gd name="connsiteY126" fmla="*/ 1413300 h 4341716"/>
              <a:gd name="connsiteX127" fmla="*/ 9257882 w 9336686"/>
              <a:gd name="connsiteY127" fmla="*/ 1422142 h 4341716"/>
              <a:gd name="connsiteX128" fmla="*/ 9336686 w 9336686"/>
              <a:gd name="connsiteY128" fmla="*/ 1541030 h 4341716"/>
              <a:gd name="connsiteX129" fmla="*/ 9336686 w 9336686"/>
              <a:gd name="connsiteY129" fmla="*/ 2136650 h 4341716"/>
              <a:gd name="connsiteX130" fmla="*/ 9336686 w 9336686"/>
              <a:gd name="connsiteY130" fmla="*/ 2205066 h 4341716"/>
              <a:gd name="connsiteX131" fmla="*/ 9336685 w 9336686"/>
              <a:gd name="connsiteY131" fmla="*/ 3558605 h 4341716"/>
              <a:gd name="connsiteX132" fmla="*/ 9207658 w 9336686"/>
              <a:gd name="connsiteY132" fmla="*/ 3687632 h 4341716"/>
              <a:gd name="connsiteX133" fmla="*/ 9207659 w 9336686"/>
              <a:gd name="connsiteY133" fmla="*/ 3687631 h 4341716"/>
              <a:gd name="connsiteX134" fmla="*/ 9078632 w 9336686"/>
              <a:gd name="connsiteY134" fmla="*/ 3558604 h 4341716"/>
              <a:gd name="connsiteX135" fmla="*/ 9078632 w 9336686"/>
              <a:gd name="connsiteY135" fmla="*/ 2935868 h 4341716"/>
              <a:gd name="connsiteX136" fmla="*/ 9062402 w 9336686"/>
              <a:gd name="connsiteY136" fmla="*/ 2909117 h 4341716"/>
              <a:gd name="connsiteX137" fmla="*/ 8962838 w 9336686"/>
              <a:gd name="connsiteY137" fmla="*/ 2862163 h 4341716"/>
              <a:gd name="connsiteX138" fmla="*/ 8843950 w 9336686"/>
              <a:gd name="connsiteY138" fmla="*/ 2940967 h 4341716"/>
              <a:gd name="connsiteX139" fmla="*/ 8842149 w 9336686"/>
              <a:gd name="connsiteY139" fmla="*/ 2949889 h 4341716"/>
              <a:gd name="connsiteX140" fmla="*/ 8842149 w 9336686"/>
              <a:gd name="connsiteY140" fmla="*/ 3377665 h 4341716"/>
              <a:gd name="connsiteX141" fmla="*/ 8713122 w 9336686"/>
              <a:gd name="connsiteY141" fmla="*/ 3506692 h 4341716"/>
              <a:gd name="connsiteX142" fmla="*/ 8713123 w 9336686"/>
              <a:gd name="connsiteY142" fmla="*/ 3506691 h 4341716"/>
              <a:gd name="connsiteX143" fmla="*/ 8584096 w 9336686"/>
              <a:gd name="connsiteY143" fmla="*/ 3377664 h 4341716"/>
              <a:gd name="connsiteX144" fmla="*/ 8584096 w 9336686"/>
              <a:gd name="connsiteY144" fmla="*/ 2205066 h 4341716"/>
              <a:gd name="connsiteX145" fmla="*/ 8584095 w 9336686"/>
              <a:gd name="connsiteY145" fmla="*/ 2205066 h 4341716"/>
              <a:gd name="connsiteX146" fmla="*/ 8584095 w 9336686"/>
              <a:gd name="connsiteY146" fmla="*/ 3394187 h 4341716"/>
              <a:gd name="connsiteX147" fmla="*/ 8573957 w 9336686"/>
              <a:gd name="connsiteY147" fmla="*/ 3343968 h 4341716"/>
              <a:gd name="connsiteX148" fmla="*/ 8455069 w 9336686"/>
              <a:gd name="connsiteY148" fmla="*/ 3265164 h 4341716"/>
              <a:gd name="connsiteX149" fmla="*/ 8336182 w 9336686"/>
              <a:gd name="connsiteY149" fmla="*/ 3343968 h 4341716"/>
              <a:gd name="connsiteX150" fmla="*/ 8326418 w 9336686"/>
              <a:gd name="connsiteY150" fmla="*/ 3392328 h 4341716"/>
              <a:gd name="connsiteX151" fmla="*/ 8326418 w 9336686"/>
              <a:gd name="connsiteY151" fmla="*/ 3978730 h 4341716"/>
              <a:gd name="connsiteX152" fmla="*/ 8197391 w 9336686"/>
              <a:gd name="connsiteY152" fmla="*/ 4107757 h 4341716"/>
              <a:gd name="connsiteX153" fmla="*/ 8197392 w 9336686"/>
              <a:gd name="connsiteY153" fmla="*/ 4107756 h 4341716"/>
              <a:gd name="connsiteX154" fmla="*/ 8068365 w 9336686"/>
              <a:gd name="connsiteY154" fmla="*/ 3978729 h 4341716"/>
              <a:gd name="connsiteX155" fmla="*/ 8068365 w 9336686"/>
              <a:gd name="connsiteY155" fmla="*/ 2205066 h 4341716"/>
              <a:gd name="connsiteX156" fmla="*/ 8068364 w 9336686"/>
              <a:gd name="connsiteY156" fmla="*/ 3081767 h 4341716"/>
              <a:gd name="connsiteX157" fmla="*/ 8058226 w 9336686"/>
              <a:gd name="connsiteY157" fmla="*/ 3031548 h 4341716"/>
              <a:gd name="connsiteX158" fmla="*/ 7939338 w 9336686"/>
              <a:gd name="connsiteY158" fmla="*/ 2952744 h 4341716"/>
              <a:gd name="connsiteX159" fmla="*/ 7820451 w 9336686"/>
              <a:gd name="connsiteY159" fmla="*/ 3031548 h 4341716"/>
              <a:gd name="connsiteX160" fmla="*/ 7816853 w 9336686"/>
              <a:gd name="connsiteY160" fmla="*/ 3049367 h 4341716"/>
              <a:gd name="connsiteX161" fmla="*/ 7816853 w 9336686"/>
              <a:gd name="connsiteY161" fmla="*/ 3358313 h 4341716"/>
              <a:gd name="connsiteX162" fmla="*/ 7687826 w 9336686"/>
              <a:gd name="connsiteY162" fmla="*/ 3487340 h 4341716"/>
              <a:gd name="connsiteX163" fmla="*/ 7687827 w 9336686"/>
              <a:gd name="connsiteY163" fmla="*/ 3487339 h 4341716"/>
              <a:gd name="connsiteX164" fmla="*/ 7558800 w 9336686"/>
              <a:gd name="connsiteY164" fmla="*/ 3358312 h 4341716"/>
              <a:gd name="connsiteX165" fmla="*/ 7558800 w 9336686"/>
              <a:gd name="connsiteY165" fmla="*/ 2977960 h 4341716"/>
              <a:gd name="connsiteX166" fmla="*/ 7551332 w 9336686"/>
              <a:gd name="connsiteY166" fmla="*/ 2940967 h 4341716"/>
              <a:gd name="connsiteX167" fmla="*/ 7432444 w 9336686"/>
              <a:gd name="connsiteY167" fmla="*/ 2862163 h 4341716"/>
              <a:gd name="connsiteX168" fmla="*/ 7303417 w 9336686"/>
              <a:gd name="connsiteY168" fmla="*/ 2991190 h 4341716"/>
              <a:gd name="connsiteX169" fmla="*/ 7303417 w 9336686"/>
              <a:gd name="connsiteY169" fmla="*/ 2205066 h 4341716"/>
              <a:gd name="connsiteX170" fmla="*/ 7303416 w 9336686"/>
              <a:gd name="connsiteY170" fmla="*/ 3761682 h 4341716"/>
              <a:gd name="connsiteX171" fmla="*/ 7174389 w 9336686"/>
              <a:gd name="connsiteY171" fmla="*/ 3890709 h 4341716"/>
              <a:gd name="connsiteX172" fmla="*/ 7174390 w 9336686"/>
              <a:gd name="connsiteY172" fmla="*/ 3890708 h 4341716"/>
              <a:gd name="connsiteX173" fmla="*/ 7045363 w 9336686"/>
              <a:gd name="connsiteY173" fmla="*/ 3761681 h 4341716"/>
              <a:gd name="connsiteX174" fmla="*/ 7045363 w 9336686"/>
              <a:gd name="connsiteY174" fmla="*/ 2205066 h 4341716"/>
              <a:gd name="connsiteX175" fmla="*/ 7045362 w 9336686"/>
              <a:gd name="connsiteY175" fmla="*/ 3778204 h 4341716"/>
              <a:gd name="connsiteX176" fmla="*/ 7035224 w 9336686"/>
              <a:gd name="connsiteY176" fmla="*/ 3727985 h 4341716"/>
              <a:gd name="connsiteX177" fmla="*/ 6916336 w 9336686"/>
              <a:gd name="connsiteY177" fmla="*/ 3649181 h 4341716"/>
              <a:gd name="connsiteX178" fmla="*/ 6797449 w 9336686"/>
              <a:gd name="connsiteY178" fmla="*/ 3727985 h 4341716"/>
              <a:gd name="connsiteX179" fmla="*/ 6787685 w 9336686"/>
              <a:gd name="connsiteY179" fmla="*/ 3776346 h 4341716"/>
              <a:gd name="connsiteX180" fmla="*/ 6787685 w 9336686"/>
              <a:gd name="connsiteY180" fmla="*/ 3861685 h 4341716"/>
              <a:gd name="connsiteX181" fmla="*/ 6658658 w 9336686"/>
              <a:gd name="connsiteY181" fmla="*/ 3990712 h 4341716"/>
              <a:gd name="connsiteX182" fmla="*/ 6658659 w 9336686"/>
              <a:gd name="connsiteY182" fmla="*/ 3990711 h 4341716"/>
              <a:gd name="connsiteX183" fmla="*/ 6529632 w 9336686"/>
              <a:gd name="connsiteY183" fmla="*/ 3861684 h 4341716"/>
              <a:gd name="connsiteX184" fmla="*/ 6529632 w 9336686"/>
              <a:gd name="connsiteY184" fmla="*/ 2205066 h 4341716"/>
              <a:gd name="connsiteX185" fmla="*/ 6529631 w 9336686"/>
              <a:gd name="connsiteY185" fmla="*/ 3267664 h 4341716"/>
              <a:gd name="connsiteX186" fmla="*/ 6519493 w 9336686"/>
              <a:gd name="connsiteY186" fmla="*/ 3217445 h 4341716"/>
              <a:gd name="connsiteX187" fmla="*/ 6400605 w 9336686"/>
              <a:gd name="connsiteY187" fmla="*/ 3138641 h 4341716"/>
              <a:gd name="connsiteX188" fmla="*/ 6281718 w 9336686"/>
              <a:gd name="connsiteY188" fmla="*/ 3217445 h 4341716"/>
              <a:gd name="connsiteX189" fmla="*/ 6278120 w 9336686"/>
              <a:gd name="connsiteY189" fmla="*/ 3235264 h 4341716"/>
              <a:gd name="connsiteX190" fmla="*/ 6278120 w 9336686"/>
              <a:gd name="connsiteY190" fmla="*/ 3324182 h 4341716"/>
              <a:gd name="connsiteX191" fmla="*/ 6149093 w 9336686"/>
              <a:gd name="connsiteY191" fmla="*/ 3453209 h 4341716"/>
              <a:gd name="connsiteX192" fmla="*/ 6149094 w 9336686"/>
              <a:gd name="connsiteY192" fmla="*/ 3453208 h 4341716"/>
              <a:gd name="connsiteX193" fmla="*/ 6020067 w 9336686"/>
              <a:gd name="connsiteY193" fmla="*/ 3324181 h 4341716"/>
              <a:gd name="connsiteX194" fmla="*/ 6020067 w 9336686"/>
              <a:gd name="connsiteY194" fmla="*/ 3254438 h 4341716"/>
              <a:gd name="connsiteX195" fmla="*/ 6012599 w 9336686"/>
              <a:gd name="connsiteY195" fmla="*/ 3217445 h 4341716"/>
              <a:gd name="connsiteX196" fmla="*/ 5893711 w 9336686"/>
              <a:gd name="connsiteY196" fmla="*/ 3138641 h 4341716"/>
              <a:gd name="connsiteX197" fmla="*/ 5774823 w 9336686"/>
              <a:gd name="connsiteY197" fmla="*/ 3217445 h 4341716"/>
              <a:gd name="connsiteX198" fmla="*/ 5765060 w 9336686"/>
              <a:gd name="connsiteY198" fmla="*/ 3265805 h 4341716"/>
              <a:gd name="connsiteX199" fmla="*/ 5765060 w 9336686"/>
              <a:gd name="connsiteY199" fmla="*/ 3558605 h 4341716"/>
              <a:gd name="connsiteX200" fmla="*/ 5636033 w 9336686"/>
              <a:gd name="connsiteY200" fmla="*/ 3687632 h 4341716"/>
              <a:gd name="connsiteX201" fmla="*/ 5636034 w 9336686"/>
              <a:gd name="connsiteY201" fmla="*/ 3687631 h 4341716"/>
              <a:gd name="connsiteX202" fmla="*/ 5507007 w 9336686"/>
              <a:gd name="connsiteY202" fmla="*/ 3558604 h 4341716"/>
              <a:gd name="connsiteX203" fmla="*/ 5507007 w 9336686"/>
              <a:gd name="connsiteY203" fmla="*/ 2935868 h 4341716"/>
              <a:gd name="connsiteX204" fmla="*/ 5490777 w 9336686"/>
              <a:gd name="connsiteY204" fmla="*/ 2909117 h 4341716"/>
              <a:gd name="connsiteX205" fmla="*/ 5391213 w 9336686"/>
              <a:gd name="connsiteY205" fmla="*/ 2862163 h 4341716"/>
              <a:gd name="connsiteX206" fmla="*/ 5299977 w 9336686"/>
              <a:gd name="connsiteY206" fmla="*/ 2899954 h 4341716"/>
              <a:gd name="connsiteX207" fmla="*/ 5273771 w 9336686"/>
              <a:gd name="connsiteY207" fmla="*/ 2938823 h 4341716"/>
              <a:gd name="connsiteX208" fmla="*/ 5273771 w 9336686"/>
              <a:gd name="connsiteY208" fmla="*/ 3014951 h 4341716"/>
              <a:gd name="connsiteX209" fmla="*/ 5194967 w 9336686"/>
              <a:gd name="connsiteY209" fmla="*/ 3133839 h 4341716"/>
              <a:gd name="connsiteX210" fmla="*/ 5151167 w 9336686"/>
              <a:gd name="connsiteY210" fmla="*/ 3142681 h 4341716"/>
              <a:gd name="connsiteX211" fmla="*/ 5151167 w 9336686"/>
              <a:gd name="connsiteY211" fmla="*/ 3144047 h 4341716"/>
              <a:gd name="connsiteX212" fmla="*/ 5127687 w 9336686"/>
              <a:gd name="connsiteY212" fmla="*/ 3146414 h 4341716"/>
              <a:gd name="connsiteX213" fmla="*/ 5027958 w 9336686"/>
              <a:gd name="connsiteY213" fmla="*/ 3232363 h 4341716"/>
              <a:gd name="connsiteX214" fmla="*/ 5019757 w 9336686"/>
              <a:gd name="connsiteY214" fmla="*/ 3278834 h 4341716"/>
              <a:gd name="connsiteX215" fmla="*/ 5019757 w 9336686"/>
              <a:gd name="connsiteY215" fmla="*/ 3746003 h 4341716"/>
              <a:gd name="connsiteX216" fmla="*/ 4890730 w 9336686"/>
              <a:gd name="connsiteY216" fmla="*/ 3875030 h 4341716"/>
              <a:gd name="connsiteX217" fmla="*/ 4890731 w 9336686"/>
              <a:gd name="connsiteY217" fmla="*/ 3875031 h 4341716"/>
              <a:gd name="connsiteX218" fmla="*/ 4761704 w 9336686"/>
              <a:gd name="connsiteY218" fmla="*/ 3746004 h 4341716"/>
              <a:gd name="connsiteX219" fmla="*/ 4761704 w 9336686"/>
              <a:gd name="connsiteY219" fmla="*/ 3425369 h 4341716"/>
              <a:gd name="connsiteX220" fmla="*/ 4744536 w 9336686"/>
              <a:gd name="connsiteY220" fmla="*/ 3397074 h 4341716"/>
              <a:gd name="connsiteX221" fmla="*/ 4644973 w 9336686"/>
              <a:gd name="connsiteY221" fmla="*/ 3350120 h 4341716"/>
              <a:gd name="connsiteX222" fmla="*/ 4526085 w 9336686"/>
              <a:gd name="connsiteY222" fmla="*/ 3428924 h 4341716"/>
              <a:gd name="connsiteX223" fmla="*/ 4519985 w 9336686"/>
              <a:gd name="connsiteY223" fmla="*/ 3459140 h 4341716"/>
              <a:gd name="connsiteX224" fmla="*/ 4519985 w 9336686"/>
              <a:gd name="connsiteY224" fmla="*/ 4066575 h 4341716"/>
              <a:gd name="connsiteX225" fmla="*/ 4390958 w 9336686"/>
              <a:gd name="connsiteY225" fmla="*/ 4195602 h 4341716"/>
              <a:gd name="connsiteX226" fmla="*/ 4390959 w 9336686"/>
              <a:gd name="connsiteY226" fmla="*/ 4195601 h 4341716"/>
              <a:gd name="connsiteX227" fmla="*/ 4261932 w 9336686"/>
              <a:gd name="connsiteY227" fmla="*/ 4066574 h 4341716"/>
              <a:gd name="connsiteX228" fmla="*/ 4261932 w 9336686"/>
              <a:gd name="connsiteY228" fmla="*/ 3955216 h 4341716"/>
              <a:gd name="connsiteX229" fmla="*/ 4260106 w 9336686"/>
              <a:gd name="connsiteY229" fmla="*/ 3946171 h 4341716"/>
              <a:gd name="connsiteX230" fmla="*/ 4141220 w 9336686"/>
              <a:gd name="connsiteY230" fmla="*/ 3867367 h 4341716"/>
              <a:gd name="connsiteX231" fmla="*/ 4022332 w 9336686"/>
              <a:gd name="connsiteY231" fmla="*/ 3946171 h 4341716"/>
              <a:gd name="connsiteX232" fmla="*/ 4018195 w 9336686"/>
              <a:gd name="connsiteY232" fmla="*/ 3966664 h 4341716"/>
              <a:gd name="connsiteX233" fmla="*/ 4018195 w 9336686"/>
              <a:gd name="connsiteY233" fmla="*/ 4212689 h 4341716"/>
              <a:gd name="connsiteX234" fmla="*/ 3889168 w 9336686"/>
              <a:gd name="connsiteY234" fmla="*/ 4341716 h 4341716"/>
              <a:gd name="connsiteX235" fmla="*/ 3889169 w 9336686"/>
              <a:gd name="connsiteY235" fmla="*/ 4341715 h 4341716"/>
              <a:gd name="connsiteX236" fmla="*/ 3760142 w 9336686"/>
              <a:gd name="connsiteY236" fmla="*/ 4212688 h 4341716"/>
              <a:gd name="connsiteX237" fmla="*/ 3760142 w 9336686"/>
              <a:gd name="connsiteY237" fmla="*/ 3745519 h 4341716"/>
              <a:gd name="connsiteX238" fmla="*/ 3751941 w 9336686"/>
              <a:gd name="connsiteY238" fmla="*/ 3699048 h 4341716"/>
              <a:gd name="connsiteX239" fmla="*/ 3652212 w 9336686"/>
              <a:gd name="connsiteY239" fmla="*/ 3613099 h 4341716"/>
              <a:gd name="connsiteX240" fmla="*/ 3628732 w 9336686"/>
              <a:gd name="connsiteY240" fmla="*/ 3610732 h 4341716"/>
              <a:gd name="connsiteX241" fmla="*/ 3628732 w 9336686"/>
              <a:gd name="connsiteY241" fmla="*/ 3609366 h 4341716"/>
              <a:gd name="connsiteX242" fmla="*/ 3584932 w 9336686"/>
              <a:gd name="connsiteY242" fmla="*/ 3600524 h 4341716"/>
              <a:gd name="connsiteX243" fmla="*/ 3506128 w 9336686"/>
              <a:gd name="connsiteY243" fmla="*/ 3481636 h 4341716"/>
              <a:gd name="connsiteX244" fmla="*/ 3506128 w 9336686"/>
              <a:gd name="connsiteY244" fmla="*/ 3431307 h 4341716"/>
              <a:gd name="connsiteX245" fmla="*/ 3500614 w 9336686"/>
              <a:gd name="connsiteY245" fmla="*/ 3403994 h 4341716"/>
              <a:gd name="connsiteX246" fmla="*/ 3381726 w 9336686"/>
              <a:gd name="connsiteY246" fmla="*/ 3325190 h 4341716"/>
              <a:gd name="connsiteX247" fmla="*/ 3290490 w 9336686"/>
              <a:gd name="connsiteY247" fmla="*/ 3362981 h 4341716"/>
              <a:gd name="connsiteX248" fmla="*/ 3263554 w 9336686"/>
              <a:gd name="connsiteY248" fmla="*/ 3402932 h 4341716"/>
              <a:gd name="connsiteX249" fmla="*/ 3263554 w 9336686"/>
              <a:gd name="connsiteY249" fmla="*/ 3631142 h 4341716"/>
              <a:gd name="connsiteX250" fmla="*/ 3134527 w 9336686"/>
              <a:gd name="connsiteY250" fmla="*/ 3760169 h 4341716"/>
              <a:gd name="connsiteX251" fmla="*/ 3134528 w 9336686"/>
              <a:gd name="connsiteY251" fmla="*/ 3760168 h 4341716"/>
              <a:gd name="connsiteX252" fmla="*/ 3005501 w 9336686"/>
              <a:gd name="connsiteY252" fmla="*/ 3631141 h 4341716"/>
              <a:gd name="connsiteX253" fmla="*/ 3005501 w 9336686"/>
              <a:gd name="connsiteY253" fmla="*/ 2991769 h 4341716"/>
              <a:gd name="connsiteX254" fmla="*/ 3000280 w 9336686"/>
              <a:gd name="connsiteY254" fmla="*/ 2965907 h 4341716"/>
              <a:gd name="connsiteX255" fmla="*/ 2881392 w 9336686"/>
              <a:gd name="connsiteY255" fmla="*/ 2887103 h 4341716"/>
              <a:gd name="connsiteX256" fmla="*/ 2762505 w 9336686"/>
              <a:gd name="connsiteY256" fmla="*/ 2965907 h 4341716"/>
              <a:gd name="connsiteX257" fmla="*/ 2762032 w 9336686"/>
              <a:gd name="connsiteY257" fmla="*/ 2968250 h 4341716"/>
              <a:gd name="connsiteX258" fmla="*/ 2762032 w 9336686"/>
              <a:gd name="connsiteY258" fmla="*/ 3113195 h 4341716"/>
              <a:gd name="connsiteX259" fmla="*/ 2683229 w 9336686"/>
              <a:gd name="connsiteY259" fmla="*/ 3232083 h 4341716"/>
              <a:gd name="connsiteX260" fmla="*/ 2635159 w 9336686"/>
              <a:gd name="connsiteY260" fmla="*/ 3241787 h 4341716"/>
              <a:gd name="connsiteX261" fmla="*/ 2635159 w 9336686"/>
              <a:gd name="connsiteY261" fmla="*/ 3242525 h 4341716"/>
              <a:gd name="connsiteX262" fmla="*/ 2611679 w 9336686"/>
              <a:gd name="connsiteY262" fmla="*/ 3244892 h 4341716"/>
              <a:gd name="connsiteX263" fmla="*/ 2534615 w 9336686"/>
              <a:gd name="connsiteY263" fmla="*/ 3291336 h 4341716"/>
              <a:gd name="connsiteX264" fmla="*/ 2512827 w 9336686"/>
              <a:gd name="connsiteY264" fmla="*/ 3329312 h 4341716"/>
              <a:gd name="connsiteX265" fmla="*/ 2512827 w 9336686"/>
              <a:gd name="connsiteY265" fmla="*/ 3454880 h 4341716"/>
              <a:gd name="connsiteX266" fmla="*/ 2434024 w 9336686"/>
              <a:gd name="connsiteY266" fmla="*/ 3573768 h 4341716"/>
              <a:gd name="connsiteX267" fmla="*/ 2385954 w 9336686"/>
              <a:gd name="connsiteY267" fmla="*/ 3583472 h 4341716"/>
              <a:gd name="connsiteX268" fmla="*/ 2385954 w 9336686"/>
              <a:gd name="connsiteY268" fmla="*/ 3584210 h 4341716"/>
              <a:gd name="connsiteX269" fmla="*/ 2362474 w 9336686"/>
              <a:gd name="connsiteY269" fmla="*/ 3586577 h 4341716"/>
              <a:gd name="connsiteX270" fmla="*/ 2285410 w 9336686"/>
              <a:gd name="connsiteY270" fmla="*/ 3633021 h 4341716"/>
              <a:gd name="connsiteX271" fmla="*/ 2273449 w 9336686"/>
              <a:gd name="connsiteY271" fmla="*/ 3653869 h 4341716"/>
              <a:gd name="connsiteX272" fmla="*/ 2273449 w 9336686"/>
              <a:gd name="connsiteY272" fmla="*/ 3867367 h 4341716"/>
              <a:gd name="connsiteX273" fmla="*/ 2144423 w 9336686"/>
              <a:gd name="connsiteY273" fmla="*/ 3996394 h 4341716"/>
              <a:gd name="connsiteX274" fmla="*/ 2144424 w 9336686"/>
              <a:gd name="connsiteY274" fmla="*/ 3996393 h 4341716"/>
              <a:gd name="connsiteX275" fmla="*/ 2015396 w 9336686"/>
              <a:gd name="connsiteY275" fmla="*/ 3867366 h 4341716"/>
              <a:gd name="connsiteX276" fmla="*/ 2015396 w 9336686"/>
              <a:gd name="connsiteY276" fmla="*/ 3400197 h 4341716"/>
              <a:gd name="connsiteX277" fmla="*/ 2007195 w 9336686"/>
              <a:gd name="connsiteY277" fmla="*/ 3353726 h 4341716"/>
              <a:gd name="connsiteX278" fmla="*/ 1907467 w 9336686"/>
              <a:gd name="connsiteY278" fmla="*/ 3267777 h 4341716"/>
              <a:gd name="connsiteX279" fmla="*/ 1883987 w 9336686"/>
              <a:gd name="connsiteY279" fmla="*/ 3265410 h 4341716"/>
              <a:gd name="connsiteX280" fmla="*/ 1883987 w 9336686"/>
              <a:gd name="connsiteY280" fmla="*/ 3264044 h 4341716"/>
              <a:gd name="connsiteX281" fmla="*/ 1840187 w 9336686"/>
              <a:gd name="connsiteY281" fmla="*/ 3255202 h 4341716"/>
              <a:gd name="connsiteX282" fmla="*/ 1761383 w 9336686"/>
              <a:gd name="connsiteY282" fmla="*/ 3136314 h 4341716"/>
              <a:gd name="connsiteX283" fmla="*/ 1761383 w 9336686"/>
              <a:gd name="connsiteY283" fmla="*/ 2996103 h 4341716"/>
              <a:gd name="connsiteX284" fmla="*/ 1755287 w 9336686"/>
              <a:gd name="connsiteY284" fmla="*/ 2965907 h 4341716"/>
              <a:gd name="connsiteX285" fmla="*/ 1636398 w 9336686"/>
              <a:gd name="connsiteY285" fmla="*/ 2887103 h 4341716"/>
              <a:gd name="connsiteX286" fmla="*/ 1517510 w 9336686"/>
              <a:gd name="connsiteY286" fmla="*/ 2965907 h 4341716"/>
              <a:gd name="connsiteX287" fmla="*/ 1515568 w 9336686"/>
              <a:gd name="connsiteY287" fmla="*/ 2975527 h 4341716"/>
              <a:gd name="connsiteX288" fmla="*/ 1515568 w 9336686"/>
              <a:gd name="connsiteY288" fmla="*/ 3239907 h 4341716"/>
              <a:gd name="connsiteX289" fmla="*/ 1386541 w 9336686"/>
              <a:gd name="connsiteY289" fmla="*/ 3368934 h 4341716"/>
              <a:gd name="connsiteX290" fmla="*/ 1386542 w 9336686"/>
              <a:gd name="connsiteY290" fmla="*/ 3368933 h 4341716"/>
              <a:gd name="connsiteX291" fmla="*/ 1257514 w 9336686"/>
              <a:gd name="connsiteY291" fmla="*/ 3239906 h 4341716"/>
              <a:gd name="connsiteX292" fmla="*/ 1257514 w 9336686"/>
              <a:gd name="connsiteY292" fmla="*/ 2772737 h 4341716"/>
              <a:gd name="connsiteX293" fmla="*/ 1249314 w 9336686"/>
              <a:gd name="connsiteY293" fmla="*/ 2726266 h 4341716"/>
              <a:gd name="connsiteX294" fmla="*/ 1149584 w 9336686"/>
              <a:gd name="connsiteY294" fmla="*/ 2640317 h 4341716"/>
              <a:gd name="connsiteX295" fmla="*/ 1126104 w 9336686"/>
              <a:gd name="connsiteY295" fmla="*/ 2637950 h 4341716"/>
              <a:gd name="connsiteX296" fmla="*/ 1126104 w 9336686"/>
              <a:gd name="connsiteY296" fmla="*/ 2636584 h 4341716"/>
              <a:gd name="connsiteX297" fmla="*/ 1082305 w 9336686"/>
              <a:gd name="connsiteY297" fmla="*/ 2627742 h 4341716"/>
              <a:gd name="connsiteX298" fmla="*/ 1003500 w 9336686"/>
              <a:gd name="connsiteY298" fmla="*/ 2508854 h 4341716"/>
              <a:gd name="connsiteX299" fmla="*/ 1003500 w 9336686"/>
              <a:gd name="connsiteY299" fmla="*/ 2387433 h 4341716"/>
              <a:gd name="connsiteX300" fmla="*/ 1003269 w 9336686"/>
              <a:gd name="connsiteY300" fmla="*/ 2386290 h 4341716"/>
              <a:gd name="connsiteX301" fmla="*/ 884381 w 9336686"/>
              <a:gd name="connsiteY301" fmla="*/ 2307486 h 4341716"/>
              <a:gd name="connsiteX302" fmla="*/ 765494 w 9336686"/>
              <a:gd name="connsiteY302" fmla="*/ 2386290 h 4341716"/>
              <a:gd name="connsiteX303" fmla="*/ 762038 w 9336686"/>
              <a:gd name="connsiteY303" fmla="*/ 2403410 h 4341716"/>
              <a:gd name="connsiteX304" fmla="*/ 762038 w 9336686"/>
              <a:gd name="connsiteY304" fmla="*/ 2614672 h 4341716"/>
              <a:gd name="connsiteX305" fmla="*/ 683235 w 9336686"/>
              <a:gd name="connsiteY305" fmla="*/ 2733560 h 4341716"/>
              <a:gd name="connsiteX306" fmla="*/ 635165 w 9336686"/>
              <a:gd name="connsiteY306" fmla="*/ 2743264 h 4341716"/>
              <a:gd name="connsiteX307" fmla="*/ 635165 w 9336686"/>
              <a:gd name="connsiteY307" fmla="*/ 2744002 h 4341716"/>
              <a:gd name="connsiteX308" fmla="*/ 611685 w 9336686"/>
              <a:gd name="connsiteY308" fmla="*/ 2746369 h 4341716"/>
              <a:gd name="connsiteX309" fmla="*/ 534621 w 9336686"/>
              <a:gd name="connsiteY309" fmla="*/ 2792813 h 4341716"/>
              <a:gd name="connsiteX310" fmla="*/ 512066 w 9336686"/>
              <a:gd name="connsiteY310" fmla="*/ 2832126 h 4341716"/>
              <a:gd name="connsiteX311" fmla="*/ 512066 w 9336686"/>
              <a:gd name="connsiteY311" fmla="*/ 3531739 h 4341716"/>
              <a:gd name="connsiteX312" fmla="*/ 383039 w 9336686"/>
              <a:gd name="connsiteY312" fmla="*/ 3660766 h 4341716"/>
              <a:gd name="connsiteX313" fmla="*/ 383040 w 9336686"/>
              <a:gd name="connsiteY313" fmla="*/ 3660765 h 4341716"/>
              <a:gd name="connsiteX314" fmla="*/ 254013 w 9336686"/>
              <a:gd name="connsiteY314" fmla="*/ 3531738 h 4341716"/>
              <a:gd name="connsiteX315" fmla="*/ 254013 w 9336686"/>
              <a:gd name="connsiteY315" fmla="*/ 3064569 h 4341716"/>
              <a:gd name="connsiteX316" fmla="*/ 245812 w 9336686"/>
              <a:gd name="connsiteY316" fmla="*/ 3018098 h 4341716"/>
              <a:gd name="connsiteX317" fmla="*/ 146083 w 9336686"/>
              <a:gd name="connsiteY317" fmla="*/ 2932149 h 4341716"/>
              <a:gd name="connsiteX318" fmla="*/ 122603 w 9336686"/>
              <a:gd name="connsiteY318" fmla="*/ 2929782 h 4341716"/>
              <a:gd name="connsiteX319" fmla="*/ 122603 w 9336686"/>
              <a:gd name="connsiteY319" fmla="*/ 2928416 h 4341716"/>
              <a:gd name="connsiteX320" fmla="*/ 78803 w 9336686"/>
              <a:gd name="connsiteY320" fmla="*/ 2919574 h 4341716"/>
              <a:gd name="connsiteX321" fmla="*/ 22035 w 9336686"/>
              <a:gd name="connsiteY321" fmla="*/ 2872826 h 4341716"/>
              <a:gd name="connsiteX322" fmla="*/ 0 w 9336686"/>
              <a:gd name="connsiteY322" fmla="*/ 2800689 h 4341716"/>
              <a:gd name="connsiteX323" fmla="*/ 0 w 9336686"/>
              <a:gd name="connsiteY323" fmla="*/ 783111 h 4341716"/>
              <a:gd name="connsiteX324" fmla="*/ 129027 w 9336686"/>
              <a:gd name="connsiteY324" fmla="*/ 654084 h 4341716"/>
              <a:gd name="connsiteX325" fmla="*/ 129026 w 9336686"/>
              <a:gd name="connsiteY325" fmla="*/ 654085 h 4341716"/>
              <a:gd name="connsiteX326" fmla="*/ 258053 w 9336686"/>
              <a:gd name="connsiteY326" fmla="*/ 783112 h 4341716"/>
              <a:gd name="connsiteX327" fmla="*/ 258053 w 9336686"/>
              <a:gd name="connsiteY327" fmla="*/ 1405848 h 4341716"/>
              <a:gd name="connsiteX328" fmla="*/ 274283 w 9336686"/>
              <a:gd name="connsiteY328" fmla="*/ 1432599 h 4341716"/>
              <a:gd name="connsiteX329" fmla="*/ 373847 w 9336686"/>
              <a:gd name="connsiteY329" fmla="*/ 1479553 h 4341716"/>
              <a:gd name="connsiteX330" fmla="*/ 492735 w 9336686"/>
              <a:gd name="connsiteY330" fmla="*/ 1400749 h 4341716"/>
              <a:gd name="connsiteX331" fmla="*/ 494536 w 9336686"/>
              <a:gd name="connsiteY331" fmla="*/ 1391827 h 4341716"/>
              <a:gd name="connsiteX332" fmla="*/ 494536 w 9336686"/>
              <a:gd name="connsiteY332" fmla="*/ 964051 h 4341716"/>
              <a:gd name="connsiteX333" fmla="*/ 623563 w 9336686"/>
              <a:gd name="connsiteY333" fmla="*/ 835024 h 4341716"/>
              <a:gd name="connsiteX334" fmla="*/ 623562 w 9336686"/>
              <a:gd name="connsiteY334" fmla="*/ 835025 h 4341716"/>
              <a:gd name="connsiteX335" fmla="*/ 752589 w 9336686"/>
              <a:gd name="connsiteY335" fmla="*/ 964052 h 4341716"/>
              <a:gd name="connsiteX336" fmla="*/ 752590 w 9336686"/>
              <a:gd name="connsiteY336" fmla="*/ 947529 h 4341716"/>
              <a:gd name="connsiteX337" fmla="*/ 762728 w 9336686"/>
              <a:gd name="connsiteY337" fmla="*/ 997748 h 4341716"/>
              <a:gd name="connsiteX338" fmla="*/ 881616 w 9336686"/>
              <a:gd name="connsiteY338" fmla="*/ 1076552 h 4341716"/>
              <a:gd name="connsiteX339" fmla="*/ 1000503 w 9336686"/>
              <a:gd name="connsiteY339" fmla="*/ 997748 h 4341716"/>
              <a:gd name="connsiteX340" fmla="*/ 1010267 w 9336686"/>
              <a:gd name="connsiteY340" fmla="*/ 949388 h 4341716"/>
              <a:gd name="connsiteX341" fmla="*/ 1010267 w 9336686"/>
              <a:gd name="connsiteY341" fmla="*/ 362986 h 4341716"/>
              <a:gd name="connsiteX342" fmla="*/ 1139294 w 9336686"/>
              <a:gd name="connsiteY342" fmla="*/ 233959 h 4341716"/>
              <a:gd name="connsiteX343" fmla="*/ 1139293 w 9336686"/>
              <a:gd name="connsiteY343" fmla="*/ 233960 h 4341716"/>
              <a:gd name="connsiteX344" fmla="*/ 1268320 w 9336686"/>
              <a:gd name="connsiteY344" fmla="*/ 362987 h 4341716"/>
              <a:gd name="connsiteX345" fmla="*/ 1268321 w 9336686"/>
              <a:gd name="connsiteY345" fmla="*/ 1259949 h 4341716"/>
              <a:gd name="connsiteX346" fmla="*/ 1278459 w 9336686"/>
              <a:gd name="connsiteY346" fmla="*/ 1310168 h 4341716"/>
              <a:gd name="connsiteX347" fmla="*/ 1397347 w 9336686"/>
              <a:gd name="connsiteY347" fmla="*/ 1388972 h 4341716"/>
              <a:gd name="connsiteX348" fmla="*/ 1516234 w 9336686"/>
              <a:gd name="connsiteY348" fmla="*/ 1310168 h 4341716"/>
              <a:gd name="connsiteX349" fmla="*/ 1519832 w 9336686"/>
              <a:gd name="connsiteY349" fmla="*/ 1292349 h 4341716"/>
              <a:gd name="connsiteX350" fmla="*/ 1519832 w 9336686"/>
              <a:gd name="connsiteY350" fmla="*/ 983403 h 4341716"/>
              <a:gd name="connsiteX351" fmla="*/ 1648859 w 9336686"/>
              <a:gd name="connsiteY351" fmla="*/ 854376 h 4341716"/>
              <a:gd name="connsiteX352" fmla="*/ 1648858 w 9336686"/>
              <a:gd name="connsiteY352" fmla="*/ 854377 h 4341716"/>
              <a:gd name="connsiteX353" fmla="*/ 1777885 w 9336686"/>
              <a:gd name="connsiteY353" fmla="*/ 983404 h 4341716"/>
              <a:gd name="connsiteX354" fmla="*/ 1777885 w 9336686"/>
              <a:gd name="connsiteY354" fmla="*/ 1363756 h 4341716"/>
              <a:gd name="connsiteX355" fmla="*/ 1785353 w 9336686"/>
              <a:gd name="connsiteY355" fmla="*/ 1400749 h 4341716"/>
              <a:gd name="connsiteX356" fmla="*/ 1904241 w 9336686"/>
              <a:gd name="connsiteY356" fmla="*/ 1479553 h 4341716"/>
              <a:gd name="connsiteX357" fmla="*/ 2033268 w 9336686"/>
              <a:gd name="connsiteY357" fmla="*/ 1350526 h 4341716"/>
              <a:gd name="connsiteX358" fmla="*/ 2033269 w 9336686"/>
              <a:gd name="connsiteY358" fmla="*/ 580034 h 4341716"/>
              <a:gd name="connsiteX359" fmla="*/ 2162296 w 9336686"/>
              <a:gd name="connsiteY359" fmla="*/ 451007 h 4341716"/>
              <a:gd name="connsiteX360" fmla="*/ 2162295 w 9336686"/>
              <a:gd name="connsiteY360" fmla="*/ 451008 h 4341716"/>
              <a:gd name="connsiteX361" fmla="*/ 2291322 w 9336686"/>
              <a:gd name="connsiteY361" fmla="*/ 580035 h 4341716"/>
              <a:gd name="connsiteX362" fmla="*/ 2291323 w 9336686"/>
              <a:gd name="connsiteY362" fmla="*/ 563512 h 4341716"/>
              <a:gd name="connsiteX363" fmla="*/ 2301461 w 9336686"/>
              <a:gd name="connsiteY363" fmla="*/ 613731 h 4341716"/>
              <a:gd name="connsiteX364" fmla="*/ 2420349 w 9336686"/>
              <a:gd name="connsiteY364" fmla="*/ 692535 h 4341716"/>
              <a:gd name="connsiteX365" fmla="*/ 2539236 w 9336686"/>
              <a:gd name="connsiteY365" fmla="*/ 613731 h 4341716"/>
              <a:gd name="connsiteX366" fmla="*/ 2549000 w 9336686"/>
              <a:gd name="connsiteY366" fmla="*/ 565370 h 4341716"/>
              <a:gd name="connsiteX367" fmla="*/ 2549000 w 9336686"/>
              <a:gd name="connsiteY367" fmla="*/ 480031 h 4341716"/>
              <a:gd name="connsiteX368" fmla="*/ 2678027 w 9336686"/>
              <a:gd name="connsiteY368" fmla="*/ 351004 h 4341716"/>
              <a:gd name="connsiteX369" fmla="*/ 2678026 w 9336686"/>
              <a:gd name="connsiteY369" fmla="*/ 351005 h 4341716"/>
              <a:gd name="connsiteX370" fmla="*/ 2807053 w 9336686"/>
              <a:gd name="connsiteY370" fmla="*/ 480032 h 4341716"/>
              <a:gd name="connsiteX371" fmla="*/ 2807054 w 9336686"/>
              <a:gd name="connsiteY371" fmla="*/ 1074052 h 4341716"/>
              <a:gd name="connsiteX372" fmla="*/ 2817192 w 9336686"/>
              <a:gd name="connsiteY372" fmla="*/ 1124271 h 4341716"/>
              <a:gd name="connsiteX373" fmla="*/ 2936080 w 9336686"/>
              <a:gd name="connsiteY373" fmla="*/ 1203075 h 4341716"/>
              <a:gd name="connsiteX374" fmla="*/ 3054967 w 9336686"/>
              <a:gd name="connsiteY374" fmla="*/ 1124271 h 4341716"/>
              <a:gd name="connsiteX375" fmla="*/ 3058565 w 9336686"/>
              <a:gd name="connsiteY375" fmla="*/ 1106452 h 4341716"/>
              <a:gd name="connsiteX376" fmla="*/ 3058565 w 9336686"/>
              <a:gd name="connsiteY376" fmla="*/ 1017534 h 4341716"/>
              <a:gd name="connsiteX377" fmla="*/ 3187592 w 9336686"/>
              <a:gd name="connsiteY377" fmla="*/ 888507 h 4341716"/>
              <a:gd name="connsiteX378" fmla="*/ 3187591 w 9336686"/>
              <a:gd name="connsiteY378" fmla="*/ 888508 h 4341716"/>
              <a:gd name="connsiteX379" fmla="*/ 3316618 w 9336686"/>
              <a:gd name="connsiteY379" fmla="*/ 1017535 h 4341716"/>
              <a:gd name="connsiteX380" fmla="*/ 3316618 w 9336686"/>
              <a:gd name="connsiteY380" fmla="*/ 1087278 h 4341716"/>
              <a:gd name="connsiteX381" fmla="*/ 3324086 w 9336686"/>
              <a:gd name="connsiteY381" fmla="*/ 1124271 h 4341716"/>
              <a:gd name="connsiteX382" fmla="*/ 3442974 w 9336686"/>
              <a:gd name="connsiteY382" fmla="*/ 1203075 h 4341716"/>
              <a:gd name="connsiteX383" fmla="*/ 3561862 w 9336686"/>
              <a:gd name="connsiteY383" fmla="*/ 1124271 h 4341716"/>
              <a:gd name="connsiteX384" fmla="*/ 3571625 w 9336686"/>
              <a:gd name="connsiteY384" fmla="*/ 1075911 h 4341716"/>
              <a:gd name="connsiteX385" fmla="*/ 3571625 w 9336686"/>
              <a:gd name="connsiteY385" fmla="*/ 783111 h 4341716"/>
              <a:gd name="connsiteX386" fmla="*/ 3700652 w 9336686"/>
              <a:gd name="connsiteY386" fmla="*/ 654084 h 4341716"/>
              <a:gd name="connsiteX387" fmla="*/ 3700651 w 9336686"/>
              <a:gd name="connsiteY387" fmla="*/ 654085 h 4341716"/>
              <a:gd name="connsiteX388" fmla="*/ 3829678 w 9336686"/>
              <a:gd name="connsiteY388" fmla="*/ 783112 h 4341716"/>
              <a:gd name="connsiteX389" fmla="*/ 3829678 w 9336686"/>
              <a:gd name="connsiteY389" fmla="*/ 1405848 h 4341716"/>
              <a:gd name="connsiteX390" fmla="*/ 3845908 w 9336686"/>
              <a:gd name="connsiteY390" fmla="*/ 1432599 h 4341716"/>
              <a:gd name="connsiteX391" fmla="*/ 3945472 w 9336686"/>
              <a:gd name="connsiteY391" fmla="*/ 1479553 h 4341716"/>
              <a:gd name="connsiteX392" fmla="*/ 4036708 w 9336686"/>
              <a:gd name="connsiteY392" fmla="*/ 1441762 h 4341716"/>
              <a:gd name="connsiteX393" fmla="*/ 4062914 w 9336686"/>
              <a:gd name="connsiteY393" fmla="*/ 1402893 h 4341716"/>
              <a:gd name="connsiteX394" fmla="*/ 4062914 w 9336686"/>
              <a:gd name="connsiteY394" fmla="*/ 1326765 h 4341716"/>
              <a:gd name="connsiteX395" fmla="*/ 4141718 w 9336686"/>
              <a:gd name="connsiteY395" fmla="*/ 1207877 h 4341716"/>
              <a:gd name="connsiteX396" fmla="*/ 4185518 w 9336686"/>
              <a:gd name="connsiteY396" fmla="*/ 1199035 h 4341716"/>
              <a:gd name="connsiteX397" fmla="*/ 4185518 w 9336686"/>
              <a:gd name="connsiteY397" fmla="*/ 1197669 h 4341716"/>
              <a:gd name="connsiteX398" fmla="*/ 4208998 w 9336686"/>
              <a:gd name="connsiteY398" fmla="*/ 1195302 h 4341716"/>
              <a:gd name="connsiteX399" fmla="*/ 4308727 w 9336686"/>
              <a:gd name="connsiteY399" fmla="*/ 1109353 h 4341716"/>
              <a:gd name="connsiteX400" fmla="*/ 4316928 w 9336686"/>
              <a:gd name="connsiteY400" fmla="*/ 1062882 h 4341716"/>
              <a:gd name="connsiteX401" fmla="*/ 4316928 w 9336686"/>
              <a:gd name="connsiteY401" fmla="*/ 595713 h 4341716"/>
              <a:gd name="connsiteX402" fmla="*/ 4445955 w 9336686"/>
              <a:gd name="connsiteY402" fmla="*/ 466686 h 4341716"/>
              <a:gd name="connsiteX403" fmla="*/ 4445954 w 9336686"/>
              <a:gd name="connsiteY403" fmla="*/ 466685 h 4341716"/>
              <a:gd name="connsiteX404" fmla="*/ 4574981 w 9336686"/>
              <a:gd name="connsiteY404" fmla="*/ 595712 h 4341716"/>
              <a:gd name="connsiteX405" fmla="*/ 4574981 w 9336686"/>
              <a:gd name="connsiteY405" fmla="*/ 916347 h 4341716"/>
              <a:gd name="connsiteX406" fmla="*/ 4592149 w 9336686"/>
              <a:gd name="connsiteY406" fmla="*/ 944642 h 4341716"/>
              <a:gd name="connsiteX407" fmla="*/ 4691712 w 9336686"/>
              <a:gd name="connsiteY407" fmla="*/ 991596 h 4341716"/>
              <a:gd name="connsiteX408" fmla="*/ 4810600 w 9336686"/>
              <a:gd name="connsiteY408" fmla="*/ 912792 h 4341716"/>
              <a:gd name="connsiteX409" fmla="*/ 4816700 w 9336686"/>
              <a:gd name="connsiteY409" fmla="*/ 882576 h 4341716"/>
              <a:gd name="connsiteX410" fmla="*/ 4816700 w 9336686"/>
              <a:gd name="connsiteY410" fmla="*/ 275141 h 4341716"/>
              <a:gd name="connsiteX411" fmla="*/ 4945727 w 9336686"/>
              <a:gd name="connsiteY411" fmla="*/ 146114 h 4341716"/>
              <a:gd name="connsiteX412" fmla="*/ 4945726 w 9336686"/>
              <a:gd name="connsiteY412" fmla="*/ 146115 h 4341716"/>
              <a:gd name="connsiteX413" fmla="*/ 5074753 w 9336686"/>
              <a:gd name="connsiteY413" fmla="*/ 275142 h 4341716"/>
              <a:gd name="connsiteX414" fmla="*/ 5074753 w 9336686"/>
              <a:gd name="connsiteY414" fmla="*/ 386500 h 4341716"/>
              <a:gd name="connsiteX415" fmla="*/ 5076579 w 9336686"/>
              <a:gd name="connsiteY415" fmla="*/ 395545 h 4341716"/>
              <a:gd name="connsiteX416" fmla="*/ 5195465 w 9336686"/>
              <a:gd name="connsiteY416" fmla="*/ 474349 h 4341716"/>
              <a:gd name="connsiteX417" fmla="*/ 5314353 w 9336686"/>
              <a:gd name="connsiteY417" fmla="*/ 395545 h 4341716"/>
              <a:gd name="connsiteX418" fmla="*/ 5318490 w 9336686"/>
              <a:gd name="connsiteY418" fmla="*/ 375052 h 4341716"/>
              <a:gd name="connsiteX419" fmla="*/ 5318490 w 9336686"/>
              <a:gd name="connsiteY419" fmla="*/ 129027 h 4341716"/>
              <a:gd name="connsiteX420" fmla="*/ 5447517 w 9336686"/>
              <a:gd name="connsiteY420" fmla="*/ 0 h 4341716"/>
              <a:gd name="connsiteX0" fmla="*/ 3651347 w 9336686"/>
              <a:gd name="connsiteY0" fmla="*/ 3605718 h 4341716"/>
              <a:gd name="connsiteX1" fmla="*/ 4743449 w 9336686"/>
              <a:gd name="connsiteY1" fmla="*/ 2525019 h 4341716"/>
              <a:gd name="connsiteX2" fmla="*/ 3648504 w 9336686"/>
              <a:gd name="connsiteY2" fmla="*/ 3606586 h 4341716"/>
              <a:gd name="connsiteX3" fmla="*/ 3648898 w 9336686"/>
              <a:gd name="connsiteY3" fmla="*/ 3606552 h 4341716"/>
              <a:gd name="connsiteX4" fmla="*/ 3651347 w 9336686"/>
              <a:gd name="connsiteY4" fmla="*/ 3605718 h 4341716"/>
              <a:gd name="connsiteX5" fmla="*/ 1906601 w 9336686"/>
              <a:gd name="connsiteY5" fmla="*/ 3260396 h 4341716"/>
              <a:gd name="connsiteX6" fmla="*/ 1903759 w 9336686"/>
              <a:gd name="connsiteY6" fmla="*/ 3261264 h 4341716"/>
              <a:gd name="connsiteX7" fmla="*/ 1904153 w 9336686"/>
              <a:gd name="connsiteY7" fmla="*/ 3261230 h 4341716"/>
              <a:gd name="connsiteX8" fmla="*/ 1906601 w 9336686"/>
              <a:gd name="connsiteY8" fmla="*/ 3260396 h 4341716"/>
              <a:gd name="connsiteX9" fmla="*/ 5128552 w 9336686"/>
              <a:gd name="connsiteY9" fmla="*/ 3139033 h 4341716"/>
              <a:gd name="connsiteX10" fmla="*/ 5131001 w 9336686"/>
              <a:gd name="connsiteY10" fmla="*/ 3139867 h 4341716"/>
              <a:gd name="connsiteX11" fmla="*/ 5131395 w 9336686"/>
              <a:gd name="connsiteY11" fmla="*/ 3139901 h 4341716"/>
              <a:gd name="connsiteX12" fmla="*/ 5128552 w 9336686"/>
              <a:gd name="connsiteY12" fmla="*/ 3139033 h 4341716"/>
              <a:gd name="connsiteX13" fmla="*/ 145218 w 9336686"/>
              <a:gd name="connsiteY13" fmla="*/ 2924768 h 4341716"/>
              <a:gd name="connsiteX14" fmla="*/ 142375 w 9336686"/>
              <a:gd name="connsiteY14" fmla="*/ 2925636 h 4341716"/>
              <a:gd name="connsiteX15" fmla="*/ 142769 w 9336686"/>
              <a:gd name="connsiteY15" fmla="*/ 2925602 h 4341716"/>
              <a:gd name="connsiteX16" fmla="*/ 145218 w 9336686"/>
              <a:gd name="connsiteY16" fmla="*/ 2924768 h 4341716"/>
              <a:gd name="connsiteX17" fmla="*/ 1148720 w 9336686"/>
              <a:gd name="connsiteY17" fmla="*/ 2632936 h 4341716"/>
              <a:gd name="connsiteX18" fmla="*/ 1145876 w 9336686"/>
              <a:gd name="connsiteY18" fmla="*/ 2633804 h 4341716"/>
              <a:gd name="connsiteX19" fmla="*/ 1146270 w 9336686"/>
              <a:gd name="connsiteY19" fmla="*/ 2633770 h 4341716"/>
              <a:gd name="connsiteX20" fmla="*/ 1148720 w 9336686"/>
              <a:gd name="connsiteY20" fmla="*/ 2632936 h 4341716"/>
              <a:gd name="connsiteX21" fmla="*/ 8190809 w 9336686"/>
              <a:gd name="connsiteY21" fmla="*/ 1707912 h 4341716"/>
              <a:gd name="connsiteX22" fmla="*/ 8190415 w 9336686"/>
              <a:gd name="connsiteY22" fmla="*/ 1707946 h 4341716"/>
              <a:gd name="connsiteX23" fmla="*/ 8187965 w 9336686"/>
              <a:gd name="connsiteY23" fmla="*/ 1708780 h 4341716"/>
              <a:gd name="connsiteX24" fmla="*/ 8190809 w 9336686"/>
              <a:gd name="connsiteY24" fmla="*/ 1707912 h 4341716"/>
              <a:gd name="connsiteX25" fmla="*/ 9194310 w 9336686"/>
              <a:gd name="connsiteY25" fmla="*/ 1416080 h 4341716"/>
              <a:gd name="connsiteX26" fmla="*/ 9193916 w 9336686"/>
              <a:gd name="connsiteY26" fmla="*/ 1416114 h 4341716"/>
              <a:gd name="connsiteX27" fmla="*/ 9191467 w 9336686"/>
              <a:gd name="connsiteY27" fmla="*/ 1416948 h 4341716"/>
              <a:gd name="connsiteX28" fmla="*/ 9194310 w 9336686"/>
              <a:gd name="connsiteY28" fmla="*/ 1416080 h 4341716"/>
              <a:gd name="connsiteX29" fmla="*/ 4205290 w 9336686"/>
              <a:gd name="connsiteY29" fmla="*/ 1201815 h 4341716"/>
              <a:gd name="connsiteX30" fmla="*/ 4208133 w 9336686"/>
              <a:gd name="connsiteY30" fmla="*/ 1202683 h 4341716"/>
              <a:gd name="connsiteX31" fmla="*/ 4205684 w 9336686"/>
              <a:gd name="connsiteY31" fmla="*/ 1201849 h 4341716"/>
              <a:gd name="connsiteX32" fmla="*/ 4205290 w 9336686"/>
              <a:gd name="connsiteY32" fmla="*/ 1201815 h 4341716"/>
              <a:gd name="connsiteX33" fmla="*/ 7432926 w 9336686"/>
              <a:gd name="connsiteY33" fmla="*/ 1080452 h 4341716"/>
              <a:gd name="connsiteX34" fmla="*/ 7432532 w 9336686"/>
              <a:gd name="connsiteY34" fmla="*/ 1080486 h 4341716"/>
              <a:gd name="connsiteX35" fmla="*/ 7430084 w 9336686"/>
              <a:gd name="connsiteY35" fmla="*/ 1081320 h 4341716"/>
              <a:gd name="connsiteX36" fmla="*/ 7432926 w 9336686"/>
              <a:gd name="connsiteY36" fmla="*/ 1080452 h 4341716"/>
              <a:gd name="connsiteX37" fmla="*/ 5688181 w 9336686"/>
              <a:gd name="connsiteY37" fmla="*/ 735130 h 4341716"/>
              <a:gd name="connsiteX38" fmla="*/ 5687787 w 9336686"/>
              <a:gd name="connsiteY38" fmla="*/ 735164 h 4341716"/>
              <a:gd name="connsiteX39" fmla="*/ 5685338 w 9336686"/>
              <a:gd name="connsiteY39" fmla="*/ 735998 h 4341716"/>
              <a:gd name="connsiteX40" fmla="*/ 5688181 w 9336686"/>
              <a:gd name="connsiteY40" fmla="*/ 735130 h 4341716"/>
              <a:gd name="connsiteX41" fmla="*/ 5447517 w 9336686"/>
              <a:gd name="connsiteY41" fmla="*/ 0 h 4341716"/>
              <a:gd name="connsiteX42" fmla="*/ 5447516 w 9336686"/>
              <a:gd name="connsiteY42" fmla="*/ 1 h 4341716"/>
              <a:gd name="connsiteX43" fmla="*/ 5576543 w 9336686"/>
              <a:gd name="connsiteY43" fmla="*/ 129028 h 4341716"/>
              <a:gd name="connsiteX44" fmla="*/ 5576543 w 9336686"/>
              <a:gd name="connsiteY44" fmla="*/ 596197 h 4341716"/>
              <a:gd name="connsiteX45" fmla="*/ 5584744 w 9336686"/>
              <a:gd name="connsiteY45" fmla="*/ 642668 h 4341716"/>
              <a:gd name="connsiteX46" fmla="*/ 5684473 w 9336686"/>
              <a:gd name="connsiteY46" fmla="*/ 728617 h 4341716"/>
              <a:gd name="connsiteX47" fmla="*/ 5707953 w 9336686"/>
              <a:gd name="connsiteY47" fmla="*/ 730984 h 4341716"/>
              <a:gd name="connsiteX48" fmla="*/ 5707953 w 9336686"/>
              <a:gd name="connsiteY48" fmla="*/ 732350 h 4341716"/>
              <a:gd name="connsiteX49" fmla="*/ 5751753 w 9336686"/>
              <a:gd name="connsiteY49" fmla="*/ 741192 h 4341716"/>
              <a:gd name="connsiteX50" fmla="*/ 5830557 w 9336686"/>
              <a:gd name="connsiteY50" fmla="*/ 860080 h 4341716"/>
              <a:gd name="connsiteX51" fmla="*/ 5830557 w 9336686"/>
              <a:gd name="connsiteY51" fmla="*/ 910409 h 4341716"/>
              <a:gd name="connsiteX52" fmla="*/ 5836071 w 9336686"/>
              <a:gd name="connsiteY52" fmla="*/ 937722 h 4341716"/>
              <a:gd name="connsiteX53" fmla="*/ 5954959 w 9336686"/>
              <a:gd name="connsiteY53" fmla="*/ 1016526 h 4341716"/>
              <a:gd name="connsiteX54" fmla="*/ 6046195 w 9336686"/>
              <a:gd name="connsiteY54" fmla="*/ 978735 h 4341716"/>
              <a:gd name="connsiteX55" fmla="*/ 6073131 w 9336686"/>
              <a:gd name="connsiteY55" fmla="*/ 938784 h 4341716"/>
              <a:gd name="connsiteX56" fmla="*/ 6073131 w 9336686"/>
              <a:gd name="connsiteY56" fmla="*/ 710574 h 4341716"/>
              <a:gd name="connsiteX57" fmla="*/ 6202158 w 9336686"/>
              <a:gd name="connsiteY57" fmla="*/ 581547 h 4341716"/>
              <a:gd name="connsiteX58" fmla="*/ 6202157 w 9336686"/>
              <a:gd name="connsiteY58" fmla="*/ 581548 h 4341716"/>
              <a:gd name="connsiteX59" fmla="*/ 6331184 w 9336686"/>
              <a:gd name="connsiteY59" fmla="*/ 710575 h 4341716"/>
              <a:gd name="connsiteX60" fmla="*/ 6331184 w 9336686"/>
              <a:gd name="connsiteY60" fmla="*/ 1349947 h 4341716"/>
              <a:gd name="connsiteX61" fmla="*/ 6336405 w 9336686"/>
              <a:gd name="connsiteY61" fmla="*/ 1375809 h 4341716"/>
              <a:gd name="connsiteX62" fmla="*/ 6455293 w 9336686"/>
              <a:gd name="connsiteY62" fmla="*/ 1454613 h 4341716"/>
              <a:gd name="connsiteX63" fmla="*/ 6574180 w 9336686"/>
              <a:gd name="connsiteY63" fmla="*/ 1375809 h 4341716"/>
              <a:gd name="connsiteX64" fmla="*/ 6574653 w 9336686"/>
              <a:gd name="connsiteY64" fmla="*/ 1373466 h 4341716"/>
              <a:gd name="connsiteX65" fmla="*/ 6574653 w 9336686"/>
              <a:gd name="connsiteY65" fmla="*/ 1228521 h 4341716"/>
              <a:gd name="connsiteX66" fmla="*/ 6653456 w 9336686"/>
              <a:gd name="connsiteY66" fmla="*/ 1109633 h 4341716"/>
              <a:gd name="connsiteX67" fmla="*/ 6701526 w 9336686"/>
              <a:gd name="connsiteY67" fmla="*/ 1099929 h 4341716"/>
              <a:gd name="connsiteX68" fmla="*/ 6701526 w 9336686"/>
              <a:gd name="connsiteY68" fmla="*/ 1099191 h 4341716"/>
              <a:gd name="connsiteX69" fmla="*/ 6725006 w 9336686"/>
              <a:gd name="connsiteY69" fmla="*/ 1096824 h 4341716"/>
              <a:gd name="connsiteX70" fmla="*/ 6802070 w 9336686"/>
              <a:gd name="connsiteY70" fmla="*/ 1050380 h 4341716"/>
              <a:gd name="connsiteX71" fmla="*/ 6823858 w 9336686"/>
              <a:gd name="connsiteY71" fmla="*/ 1012404 h 4341716"/>
              <a:gd name="connsiteX72" fmla="*/ 6823858 w 9336686"/>
              <a:gd name="connsiteY72" fmla="*/ 886836 h 4341716"/>
              <a:gd name="connsiteX73" fmla="*/ 6902661 w 9336686"/>
              <a:gd name="connsiteY73" fmla="*/ 767948 h 4341716"/>
              <a:gd name="connsiteX74" fmla="*/ 6950731 w 9336686"/>
              <a:gd name="connsiteY74" fmla="*/ 758244 h 4341716"/>
              <a:gd name="connsiteX75" fmla="*/ 6950731 w 9336686"/>
              <a:gd name="connsiteY75" fmla="*/ 757506 h 4341716"/>
              <a:gd name="connsiteX76" fmla="*/ 6974211 w 9336686"/>
              <a:gd name="connsiteY76" fmla="*/ 755139 h 4341716"/>
              <a:gd name="connsiteX77" fmla="*/ 7051275 w 9336686"/>
              <a:gd name="connsiteY77" fmla="*/ 708695 h 4341716"/>
              <a:gd name="connsiteX78" fmla="*/ 7063236 w 9336686"/>
              <a:gd name="connsiteY78" fmla="*/ 687847 h 4341716"/>
              <a:gd name="connsiteX79" fmla="*/ 7063236 w 9336686"/>
              <a:gd name="connsiteY79" fmla="*/ 474349 h 4341716"/>
              <a:gd name="connsiteX80" fmla="*/ 7192262 w 9336686"/>
              <a:gd name="connsiteY80" fmla="*/ 345322 h 4341716"/>
              <a:gd name="connsiteX81" fmla="*/ 7192261 w 9336686"/>
              <a:gd name="connsiteY81" fmla="*/ 345323 h 4341716"/>
              <a:gd name="connsiteX82" fmla="*/ 7321289 w 9336686"/>
              <a:gd name="connsiteY82" fmla="*/ 474350 h 4341716"/>
              <a:gd name="connsiteX83" fmla="*/ 7321289 w 9336686"/>
              <a:gd name="connsiteY83" fmla="*/ 941519 h 4341716"/>
              <a:gd name="connsiteX84" fmla="*/ 7329490 w 9336686"/>
              <a:gd name="connsiteY84" fmla="*/ 987990 h 4341716"/>
              <a:gd name="connsiteX85" fmla="*/ 7429218 w 9336686"/>
              <a:gd name="connsiteY85" fmla="*/ 1073939 h 4341716"/>
              <a:gd name="connsiteX86" fmla="*/ 7452698 w 9336686"/>
              <a:gd name="connsiteY86" fmla="*/ 1076306 h 4341716"/>
              <a:gd name="connsiteX87" fmla="*/ 7452698 w 9336686"/>
              <a:gd name="connsiteY87" fmla="*/ 1077672 h 4341716"/>
              <a:gd name="connsiteX88" fmla="*/ 7496498 w 9336686"/>
              <a:gd name="connsiteY88" fmla="*/ 1086514 h 4341716"/>
              <a:gd name="connsiteX89" fmla="*/ 7575302 w 9336686"/>
              <a:gd name="connsiteY89" fmla="*/ 1205402 h 4341716"/>
              <a:gd name="connsiteX90" fmla="*/ 7575302 w 9336686"/>
              <a:gd name="connsiteY90" fmla="*/ 1345613 h 4341716"/>
              <a:gd name="connsiteX91" fmla="*/ 7581398 w 9336686"/>
              <a:gd name="connsiteY91" fmla="*/ 1375809 h 4341716"/>
              <a:gd name="connsiteX92" fmla="*/ 7700287 w 9336686"/>
              <a:gd name="connsiteY92" fmla="*/ 1454613 h 4341716"/>
              <a:gd name="connsiteX93" fmla="*/ 7819175 w 9336686"/>
              <a:gd name="connsiteY93" fmla="*/ 1375809 h 4341716"/>
              <a:gd name="connsiteX94" fmla="*/ 7821117 w 9336686"/>
              <a:gd name="connsiteY94" fmla="*/ 1366189 h 4341716"/>
              <a:gd name="connsiteX95" fmla="*/ 7821117 w 9336686"/>
              <a:gd name="connsiteY95" fmla="*/ 1101809 h 4341716"/>
              <a:gd name="connsiteX96" fmla="*/ 7950144 w 9336686"/>
              <a:gd name="connsiteY96" fmla="*/ 972782 h 4341716"/>
              <a:gd name="connsiteX97" fmla="*/ 7950143 w 9336686"/>
              <a:gd name="connsiteY97" fmla="*/ 972783 h 4341716"/>
              <a:gd name="connsiteX98" fmla="*/ 8079171 w 9336686"/>
              <a:gd name="connsiteY98" fmla="*/ 1101810 h 4341716"/>
              <a:gd name="connsiteX99" fmla="*/ 8079171 w 9336686"/>
              <a:gd name="connsiteY99" fmla="*/ 1568979 h 4341716"/>
              <a:gd name="connsiteX100" fmla="*/ 8087371 w 9336686"/>
              <a:gd name="connsiteY100" fmla="*/ 1615450 h 4341716"/>
              <a:gd name="connsiteX101" fmla="*/ 8187101 w 9336686"/>
              <a:gd name="connsiteY101" fmla="*/ 1701399 h 4341716"/>
              <a:gd name="connsiteX102" fmla="*/ 8210581 w 9336686"/>
              <a:gd name="connsiteY102" fmla="*/ 1703766 h 4341716"/>
              <a:gd name="connsiteX103" fmla="*/ 8210581 w 9336686"/>
              <a:gd name="connsiteY103" fmla="*/ 1705132 h 4341716"/>
              <a:gd name="connsiteX104" fmla="*/ 8254380 w 9336686"/>
              <a:gd name="connsiteY104" fmla="*/ 1713974 h 4341716"/>
              <a:gd name="connsiteX105" fmla="*/ 8333185 w 9336686"/>
              <a:gd name="connsiteY105" fmla="*/ 1832862 h 4341716"/>
              <a:gd name="connsiteX106" fmla="*/ 8333185 w 9336686"/>
              <a:gd name="connsiteY106" fmla="*/ 1954283 h 4341716"/>
              <a:gd name="connsiteX107" fmla="*/ 8333416 w 9336686"/>
              <a:gd name="connsiteY107" fmla="*/ 1955426 h 4341716"/>
              <a:gd name="connsiteX108" fmla="*/ 8452304 w 9336686"/>
              <a:gd name="connsiteY108" fmla="*/ 2034230 h 4341716"/>
              <a:gd name="connsiteX109" fmla="*/ 8571191 w 9336686"/>
              <a:gd name="connsiteY109" fmla="*/ 1955426 h 4341716"/>
              <a:gd name="connsiteX110" fmla="*/ 8574647 w 9336686"/>
              <a:gd name="connsiteY110" fmla="*/ 1938306 h 4341716"/>
              <a:gd name="connsiteX111" fmla="*/ 8574647 w 9336686"/>
              <a:gd name="connsiteY111" fmla="*/ 1727044 h 4341716"/>
              <a:gd name="connsiteX112" fmla="*/ 8653450 w 9336686"/>
              <a:gd name="connsiteY112" fmla="*/ 1608156 h 4341716"/>
              <a:gd name="connsiteX113" fmla="*/ 8701520 w 9336686"/>
              <a:gd name="connsiteY113" fmla="*/ 1598452 h 4341716"/>
              <a:gd name="connsiteX114" fmla="*/ 8701520 w 9336686"/>
              <a:gd name="connsiteY114" fmla="*/ 1597714 h 4341716"/>
              <a:gd name="connsiteX115" fmla="*/ 8725000 w 9336686"/>
              <a:gd name="connsiteY115" fmla="*/ 1595347 h 4341716"/>
              <a:gd name="connsiteX116" fmla="*/ 8802064 w 9336686"/>
              <a:gd name="connsiteY116" fmla="*/ 1548903 h 4341716"/>
              <a:gd name="connsiteX117" fmla="*/ 8824619 w 9336686"/>
              <a:gd name="connsiteY117" fmla="*/ 1509590 h 4341716"/>
              <a:gd name="connsiteX118" fmla="*/ 8824619 w 9336686"/>
              <a:gd name="connsiteY118" fmla="*/ 809977 h 4341716"/>
              <a:gd name="connsiteX119" fmla="*/ 8953646 w 9336686"/>
              <a:gd name="connsiteY119" fmla="*/ 680950 h 4341716"/>
              <a:gd name="connsiteX120" fmla="*/ 8953645 w 9336686"/>
              <a:gd name="connsiteY120" fmla="*/ 680951 h 4341716"/>
              <a:gd name="connsiteX121" fmla="*/ 9082672 w 9336686"/>
              <a:gd name="connsiteY121" fmla="*/ 809978 h 4341716"/>
              <a:gd name="connsiteX122" fmla="*/ 9082672 w 9336686"/>
              <a:gd name="connsiteY122" fmla="*/ 1277147 h 4341716"/>
              <a:gd name="connsiteX123" fmla="*/ 9090873 w 9336686"/>
              <a:gd name="connsiteY123" fmla="*/ 1323618 h 4341716"/>
              <a:gd name="connsiteX124" fmla="*/ 9190602 w 9336686"/>
              <a:gd name="connsiteY124" fmla="*/ 1409567 h 4341716"/>
              <a:gd name="connsiteX125" fmla="*/ 9214082 w 9336686"/>
              <a:gd name="connsiteY125" fmla="*/ 1411934 h 4341716"/>
              <a:gd name="connsiteX126" fmla="*/ 9214082 w 9336686"/>
              <a:gd name="connsiteY126" fmla="*/ 1413300 h 4341716"/>
              <a:gd name="connsiteX127" fmla="*/ 9257882 w 9336686"/>
              <a:gd name="connsiteY127" fmla="*/ 1422142 h 4341716"/>
              <a:gd name="connsiteX128" fmla="*/ 9336686 w 9336686"/>
              <a:gd name="connsiteY128" fmla="*/ 1541030 h 4341716"/>
              <a:gd name="connsiteX129" fmla="*/ 9336686 w 9336686"/>
              <a:gd name="connsiteY129" fmla="*/ 2136650 h 4341716"/>
              <a:gd name="connsiteX130" fmla="*/ 9336686 w 9336686"/>
              <a:gd name="connsiteY130" fmla="*/ 2205066 h 4341716"/>
              <a:gd name="connsiteX131" fmla="*/ 9336685 w 9336686"/>
              <a:gd name="connsiteY131" fmla="*/ 3558605 h 4341716"/>
              <a:gd name="connsiteX132" fmla="*/ 9207658 w 9336686"/>
              <a:gd name="connsiteY132" fmla="*/ 3687632 h 4341716"/>
              <a:gd name="connsiteX133" fmla="*/ 9207659 w 9336686"/>
              <a:gd name="connsiteY133" fmla="*/ 3687631 h 4341716"/>
              <a:gd name="connsiteX134" fmla="*/ 9078632 w 9336686"/>
              <a:gd name="connsiteY134" fmla="*/ 3558604 h 4341716"/>
              <a:gd name="connsiteX135" fmla="*/ 9078632 w 9336686"/>
              <a:gd name="connsiteY135" fmla="*/ 2935868 h 4341716"/>
              <a:gd name="connsiteX136" fmla="*/ 9062402 w 9336686"/>
              <a:gd name="connsiteY136" fmla="*/ 2909117 h 4341716"/>
              <a:gd name="connsiteX137" fmla="*/ 8962838 w 9336686"/>
              <a:gd name="connsiteY137" fmla="*/ 2862163 h 4341716"/>
              <a:gd name="connsiteX138" fmla="*/ 8843950 w 9336686"/>
              <a:gd name="connsiteY138" fmla="*/ 2940967 h 4341716"/>
              <a:gd name="connsiteX139" fmla="*/ 8842149 w 9336686"/>
              <a:gd name="connsiteY139" fmla="*/ 2949889 h 4341716"/>
              <a:gd name="connsiteX140" fmla="*/ 8842149 w 9336686"/>
              <a:gd name="connsiteY140" fmla="*/ 3377665 h 4341716"/>
              <a:gd name="connsiteX141" fmla="*/ 8713122 w 9336686"/>
              <a:gd name="connsiteY141" fmla="*/ 3506692 h 4341716"/>
              <a:gd name="connsiteX142" fmla="*/ 8713123 w 9336686"/>
              <a:gd name="connsiteY142" fmla="*/ 3506691 h 4341716"/>
              <a:gd name="connsiteX143" fmla="*/ 8584096 w 9336686"/>
              <a:gd name="connsiteY143" fmla="*/ 3377664 h 4341716"/>
              <a:gd name="connsiteX144" fmla="*/ 8584096 w 9336686"/>
              <a:gd name="connsiteY144" fmla="*/ 2205066 h 4341716"/>
              <a:gd name="connsiteX145" fmla="*/ 8584095 w 9336686"/>
              <a:gd name="connsiteY145" fmla="*/ 2205066 h 4341716"/>
              <a:gd name="connsiteX146" fmla="*/ 8584095 w 9336686"/>
              <a:gd name="connsiteY146" fmla="*/ 3394187 h 4341716"/>
              <a:gd name="connsiteX147" fmla="*/ 8573957 w 9336686"/>
              <a:gd name="connsiteY147" fmla="*/ 3343968 h 4341716"/>
              <a:gd name="connsiteX148" fmla="*/ 8455069 w 9336686"/>
              <a:gd name="connsiteY148" fmla="*/ 3265164 h 4341716"/>
              <a:gd name="connsiteX149" fmla="*/ 8336182 w 9336686"/>
              <a:gd name="connsiteY149" fmla="*/ 3343968 h 4341716"/>
              <a:gd name="connsiteX150" fmla="*/ 8326418 w 9336686"/>
              <a:gd name="connsiteY150" fmla="*/ 3392328 h 4341716"/>
              <a:gd name="connsiteX151" fmla="*/ 8326418 w 9336686"/>
              <a:gd name="connsiteY151" fmla="*/ 3978730 h 4341716"/>
              <a:gd name="connsiteX152" fmla="*/ 8197391 w 9336686"/>
              <a:gd name="connsiteY152" fmla="*/ 4107757 h 4341716"/>
              <a:gd name="connsiteX153" fmla="*/ 8197392 w 9336686"/>
              <a:gd name="connsiteY153" fmla="*/ 4107756 h 4341716"/>
              <a:gd name="connsiteX154" fmla="*/ 8068365 w 9336686"/>
              <a:gd name="connsiteY154" fmla="*/ 3978729 h 4341716"/>
              <a:gd name="connsiteX155" fmla="*/ 8068365 w 9336686"/>
              <a:gd name="connsiteY155" fmla="*/ 2205066 h 4341716"/>
              <a:gd name="connsiteX156" fmla="*/ 8068364 w 9336686"/>
              <a:gd name="connsiteY156" fmla="*/ 3081767 h 4341716"/>
              <a:gd name="connsiteX157" fmla="*/ 8058226 w 9336686"/>
              <a:gd name="connsiteY157" fmla="*/ 3031548 h 4341716"/>
              <a:gd name="connsiteX158" fmla="*/ 7939338 w 9336686"/>
              <a:gd name="connsiteY158" fmla="*/ 2952744 h 4341716"/>
              <a:gd name="connsiteX159" fmla="*/ 7820451 w 9336686"/>
              <a:gd name="connsiteY159" fmla="*/ 3031548 h 4341716"/>
              <a:gd name="connsiteX160" fmla="*/ 7816853 w 9336686"/>
              <a:gd name="connsiteY160" fmla="*/ 3049367 h 4341716"/>
              <a:gd name="connsiteX161" fmla="*/ 7816853 w 9336686"/>
              <a:gd name="connsiteY161" fmla="*/ 3358313 h 4341716"/>
              <a:gd name="connsiteX162" fmla="*/ 7687826 w 9336686"/>
              <a:gd name="connsiteY162" fmla="*/ 3487340 h 4341716"/>
              <a:gd name="connsiteX163" fmla="*/ 7687827 w 9336686"/>
              <a:gd name="connsiteY163" fmla="*/ 3487339 h 4341716"/>
              <a:gd name="connsiteX164" fmla="*/ 7558800 w 9336686"/>
              <a:gd name="connsiteY164" fmla="*/ 3358312 h 4341716"/>
              <a:gd name="connsiteX165" fmla="*/ 7558800 w 9336686"/>
              <a:gd name="connsiteY165" fmla="*/ 2977960 h 4341716"/>
              <a:gd name="connsiteX166" fmla="*/ 7551332 w 9336686"/>
              <a:gd name="connsiteY166" fmla="*/ 2940967 h 4341716"/>
              <a:gd name="connsiteX167" fmla="*/ 7432444 w 9336686"/>
              <a:gd name="connsiteY167" fmla="*/ 2862163 h 4341716"/>
              <a:gd name="connsiteX168" fmla="*/ 7303417 w 9336686"/>
              <a:gd name="connsiteY168" fmla="*/ 2991190 h 4341716"/>
              <a:gd name="connsiteX169" fmla="*/ 7303417 w 9336686"/>
              <a:gd name="connsiteY169" fmla="*/ 2205066 h 4341716"/>
              <a:gd name="connsiteX170" fmla="*/ 7303416 w 9336686"/>
              <a:gd name="connsiteY170" fmla="*/ 3761682 h 4341716"/>
              <a:gd name="connsiteX171" fmla="*/ 7174389 w 9336686"/>
              <a:gd name="connsiteY171" fmla="*/ 3890709 h 4341716"/>
              <a:gd name="connsiteX172" fmla="*/ 7174390 w 9336686"/>
              <a:gd name="connsiteY172" fmla="*/ 3890708 h 4341716"/>
              <a:gd name="connsiteX173" fmla="*/ 7045363 w 9336686"/>
              <a:gd name="connsiteY173" fmla="*/ 3761681 h 4341716"/>
              <a:gd name="connsiteX174" fmla="*/ 7045363 w 9336686"/>
              <a:gd name="connsiteY174" fmla="*/ 2205066 h 4341716"/>
              <a:gd name="connsiteX175" fmla="*/ 7045362 w 9336686"/>
              <a:gd name="connsiteY175" fmla="*/ 3778204 h 4341716"/>
              <a:gd name="connsiteX176" fmla="*/ 7035224 w 9336686"/>
              <a:gd name="connsiteY176" fmla="*/ 3727985 h 4341716"/>
              <a:gd name="connsiteX177" fmla="*/ 6916336 w 9336686"/>
              <a:gd name="connsiteY177" fmla="*/ 3649181 h 4341716"/>
              <a:gd name="connsiteX178" fmla="*/ 6797449 w 9336686"/>
              <a:gd name="connsiteY178" fmla="*/ 3727985 h 4341716"/>
              <a:gd name="connsiteX179" fmla="*/ 6787685 w 9336686"/>
              <a:gd name="connsiteY179" fmla="*/ 3776346 h 4341716"/>
              <a:gd name="connsiteX180" fmla="*/ 6787685 w 9336686"/>
              <a:gd name="connsiteY180" fmla="*/ 3861685 h 4341716"/>
              <a:gd name="connsiteX181" fmla="*/ 6658658 w 9336686"/>
              <a:gd name="connsiteY181" fmla="*/ 3990712 h 4341716"/>
              <a:gd name="connsiteX182" fmla="*/ 6658659 w 9336686"/>
              <a:gd name="connsiteY182" fmla="*/ 3990711 h 4341716"/>
              <a:gd name="connsiteX183" fmla="*/ 6529632 w 9336686"/>
              <a:gd name="connsiteY183" fmla="*/ 3861684 h 4341716"/>
              <a:gd name="connsiteX184" fmla="*/ 6529632 w 9336686"/>
              <a:gd name="connsiteY184" fmla="*/ 2205066 h 4341716"/>
              <a:gd name="connsiteX185" fmla="*/ 6529631 w 9336686"/>
              <a:gd name="connsiteY185" fmla="*/ 3267664 h 4341716"/>
              <a:gd name="connsiteX186" fmla="*/ 6519493 w 9336686"/>
              <a:gd name="connsiteY186" fmla="*/ 3217445 h 4341716"/>
              <a:gd name="connsiteX187" fmla="*/ 6400605 w 9336686"/>
              <a:gd name="connsiteY187" fmla="*/ 3138641 h 4341716"/>
              <a:gd name="connsiteX188" fmla="*/ 6281718 w 9336686"/>
              <a:gd name="connsiteY188" fmla="*/ 3217445 h 4341716"/>
              <a:gd name="connsiteX189" fmla="*/ 6278120 w 9336686"/>
              <a:gd name="connsiteY189" fmla="*/ 3235264 h 4341716"/>
              <a:gd name="connsiteX190" fmla="*/ 6278120 w 9336686"/>
              <a:gd name="connsiteY190" fmla="*/ 3324182 h 4341716"/>
              <a:gd name="connsiteX191" fmla="*/ 6149093 w 9336686"/>
              <a:gd name="connsiteY191" fmla="*/ 3453209 h 4341716"/>
              <a:gd name="connsiteX192" fmla="*/ 6149094 w 9336686"/>
              <a:gd name="connsiteY192" fmla="*/ 3453208 h 4341716"/>
              <a:gd name="connsiteX193" fmla="*/ 6020067 w 9336686"/>
              <a:gd name="connsiteY193" fmla="*/ 3324181 h 4341716"/>
              <a:gd name="connsiteX194" fmla="*/ 6020067 w 9336686"/>
              <a:gd name="connsiteY194" fmla="*/ 3254438 h 4341716"/>
              <a:gd name="connsiteX195" fmla="*/ 6012599 w 9336686"/>
              <a:gd name="connsiteY195" fmla="*/ 3217445 h 4341716"/>
              <a:gd name="connsiteX196" fmla="*/ 5893711 w 9336686"/>
              <a:gd name="connsiteY196" fmla="*/ 3138641 h 4341716"/>
              <a:gd name="connsiteX197" fmla="*/ 5774823 w 9336686"/>
              <a:gd name="connsiteY197" fmla="*/ 3217445 h 4341716"/>
              <a:gd name="connsiteX198" fmla="*/ 5765060 w 9336686"/>
              <a:gd name="connsiteY198" fmla="*/ 3265805 h 4341716"/>
              <a:gd name="connsiteX199" fmla="*/ 5765060 w 9336686"/>
              <a:gd name="connsiteY199" fmla="*/ 3558605 h 4341716"/>
              <a:gd name="connsiteX200" fmla="*/ 5636033 w 9336686"/>
              <a:gd name="connsiteY200" fmla="*/ 3687632 h 4341716"/>
              <a:gd name="connsiteX201" fmla="*/ 5636034 w 9336686"/>
              <a:gd name="connsiteY201" fmla="*/ 3687631 h 4341716"/>
              <a:gd name="connsiteX202" fmla="*/ 5507007 w 9336686"/>
              <a:gd name="connsiteY202" fmla="*/ 3558604 h 4341716"/>
              <a:gd name="connsiteX203" fmla="*/ 5507007 w 9336686"/>
              <a:gd name="connsiteY203" fmla="*/ 2935868 h 4341716"/>
              <a:gd name="connsiteX204" fmla="*/ 5490777 w 9336686"/>
              <a:gd name="connsiteY204" fmla="*/ 2909117 h 4341716"/>
              <a:gd name="connsiteX205" fmla="*/ 5391213 w 9336686"/>
              <a:gd name="connsiteY205" fmla="*/ 2862163 h 4341716"/>
              <a:gd name="connsiteX206" fmla="*/ 5299977 w 9336686"/>
              <a:gd name="connsiteY206" fmla="*/ 2899954 h 4341716"/>
              <a:gd name="connsiteX207" fmla="*/ 5273771 w 9336686"/>
              <a:gd name="connsiteY207" fmla="*/ 2938823 h 4341716"/>
              <a:gd name="connsiteX208" fmla="*/ 5273771 w 9336686"/>
              <a:gd name="connsiteY208" fmla="*/ 3014951 h 4341716"/>
              <a:gd name="connsiteX209" fmla="*/ 5194967 w 9336686"/>
              <a:gd name="connsiteY209" fmla="*/ 3133839 h 4341716"/>
              <a:gd name="connsiteX210" fmla="*/ 5151167 w 9336686"/>
              <a:gd name="connsiteY210" fmla="*/ 3142681 h 4341716"/>
              <a:gd name="connsiteX211" fmla="*/ 5151167 w 9336686"/>
              <a:gd name="connsiteY211" fmla="*/ 3144047 h 4341716"/>
              <a:gd name="connsiteX212" fmla="*/ 5127687 w 9336686"/>
              <a:gd name="connsiteY212" fmla="*/ 3146414 h 4341716"/>
              <a:gd name="connsiteX213" fmla="*/ 5027958 w 9336686"/>
              <a:gd name="connsiteY213" fmla="*/ 3232363 h 4341716"/>
              <a:gd name="connsiteX214" fmla="*/ 5019757 w 9336686"/>
              <a:gd name="connsiteY214" fmla="*/ 3278834 h 4341716"/>
              <a:gd name="connsiteX215" fmla="*/ 5019757 w 9336686"/>
              <a:gd name="connsiteY215" fmla="*/ 3746003 h 4341716"/>
              <a:gd name="connsiteX216" fmla="*/ 4890730 w 9336686"/>
              <a:gd name="connsiteY216" fmla="*/ 3875030 h 4341716"/>
              <a:gd name="connsiteX217" fmla="*/ 4890731 w 9336686"/>
              <a:gd name="connsiteY217" fmla="*/ 3875031 h 4341716"/>
              <a:gd name="connsiteX218" fmla="*/ 4761704 w 9336686"/>
              <a:gd name="connsiteY218" fmla="*/ 3746004 h 4341716"/>
              <a:gd name="connsiteX219" fmla="*/ 4761704 w 9336686"/>
              <a:gd name="connsiteY219" fmla="*/ 3425369 h 4341716"/>
              <a:gd name="connsiteX220" fmla="*/ 4744536 w 9336686"/>
              <a:gd name="connsiteY220" fmla="*/ 3397074 h 4341716"/>
              <a:gd name="connsiteX221" fmla="*/ 4644973 w 9336686"/>
              <a:gd name="connsiteY221" fmla="*/ 3350120 h 4341716"/>
              <a:gd name="connsiteX222" fmla="*/ 4526085 w 9336686"/>
              <a:gd name="connsiteY222" fmla="*/ 3428924 h 4341716"/>
              <a:gd name="connsiteX223" fmla="*/ 4519985 w 9336686"/>
              <a:gd name="connsiteY223" fmla="*/ 3459140 h 4341716"/>
              <a:gd name="connsiteX224" fmla="*/ 4519985 w 9336686"/>
              <a:gd name="connsiteY224" fmla="*/ 4066575 h 4341716"/>
              <a:gd name="connsiteX225" fmla="*/ 4390958 w 9336686"/>
              <a:gd name="connsiteY225" fmla="*/ 4195602 h 4341716"/>
              <a:gd name="connsiteX226" fmla="*/ 4390959 w 9336686"/>
              <a:gd name="connsiteY226" fmla="*/ 4195601 h 4341716"/>
              <a:gd name="connsiteX227" fmla="*/ 4261932 w 9336686"/>
              <a:gd name="connsiteY227" fmla="*/ 4066574 h 4341716"/>
              <a:gd name="connsiteX228" fmla="*/ 4261932 w 9336686"/>
              <a:gd name="connsiteY228" fmla="*/ 3955216 h 4341716"/>
              <a:gd name="connsiteX229" fmla="*/ 4260106 w 9336686"/>
              <a:gd name="connsiteY229" fmla="*/ 3946171 h 4341716"/>
              <a:gd name="connsiteX230" fmla="*/ 4141220 w 9336686"/>
              <a:gd name="connsiteY230" fmla="*/ 3867367 h 4341716"/>
              <a:gd name="connsiteX231" fmla="*/ 4022332 w 9336686"/>
              <a:gd name="connsiteY231" fmla="*/ 3946171 h 4341716"/>
              <a:gd name="connsiteX232" fmla="*/ 4018195 w 9336686"/>
              <a:gd name="connsiteY232" fmla="*/ 3966664 h 4341716"/>
              <a:gd name="connsiteX233" fmla="*/ 4018195 w 9336686"/>
              <a:gd name="connsiteY233" fmla="*/ 4212689 h 4341716"/>
              <a:gd name="connsiteX234" fmla="*/ 3889168 w 9336686"/>
              <a:gd name="connsiteY234" fmla="*/ 4341716 h 4341716"/>
              <a:gd name="connsiteX235" fmla="*/ 3889169 w 9336686"/>
              <a:gd name="connsiteY235" fmla="*/ 4341715 h 4341716"/>
              <a:gd name="connsiteX236" fmla="*/ 3760142 w 9336686"/>
              <a:gd name="connsiteY236" fmla="*/ 4212688 h 4341716"/>
              <a:gd name="connsiteX237" fmla="*/ 3760142 w 9336686"/>
              <a:gd name="connsiteY237" fmla="*/ 3745519 h 4341716"/>
              <a:gd name="connsiteX238" fmla="*/ 3751941 w 9336686"/>
              <a:gd name="connsiteY238" fmla="*/ 3699048 h 4341716"/>
              <a:gd name="connsiteX239" fmla="*/ 3652212 w 9336686"/>
              <a:gd name="connsiteY239" fmla="*/ 3613099 h 4341716"/>
              <a:gd name="connsiteX240" fmla="*/ 3628732 w 9336686"/>
              <a:gd name="connsiteY240" fmla="*/ 3610732 h 4341716"/>
              <a:gd name="connsiteX241" fmla="*/ 3628732 w 9336686"/>
              <a:gd name="connsiteY241" fmla="*/ 3609366 h 4341716"/>
              <a:gd name="connsiteX242" fmla="*/ 3584932 w 9336686"/>
              <a:gd name="connsiteY242" fmla="*/ 3600524 h 4341716"/>
              <a:gd name="connsiteX243" fmla="*/ 3506128 w 9336686"/>
              <a:gd name="connsiteY243" fmla="*/ 3481636 h 4341716"/>
              <a:gd name="connsiteX244" fmla="*/ 3506128 w 9336686"/>
              <a:gd name="connsiteY244" fmla="*/ 3431307 h 4341716"/>
              <a:gd name="connsiteX245" fmla="*/ 3500614 w 9336686"/>
              <a:gd name="connsiteY245" fmla="*/ 3403994 h 4341716"/>
              <a:gd name="connsiteX246" fmla="*/ 3381726 w 9336686"/>
              <a:gd name="connsiteY246" fmla="*/ 3325190 h 4341716"/>
              <a:gd name="connsiteX247" fmla="*/ 3290490 w 9336686"/>
              <a:gd name="connsiteY247" fmla="*/ 3362981 h 4341716"/>
              <a:gd name="connsiteX248" fmla="*/ 3263554 w 9336686"/>
              <a:gd name="connsiteY248" fmla="*/ 3402932 h 4341716"/>
              <a:gd name="connsiteX249" fmla="*/ 3263554 w 9336686"/>
              <a:gd name="connsiteY249" fmla="*/ 3631142 h 4341716"/>
              <a:gd name="connsiteX250" fmla="*/ 3134527 w 9336686"/>
              <a:gd name="connsiteY250" fmla="*/ 3760169 h 4341716"/>
              <a:gd name="connsiteX251" fmla="*/ 3134528 w 9336686"/>
              <a:gd name="connsiteY251" fmla="*/ 3760168 h 4341716"/>
              <a:gd name="connsiteX252" fmla="*/ 3005501 w 9336686"/>
              <a:gd name="connsiteY252" fmla="*/ 3631141 h 4341716"/>
              <a:gd name="connsiteX253" fmla="*/ 3005501 w 9336686"/>
              <a:gd name="connsiteY253" fmla="*/ 2991769 h 4341716"/>
              <a:gd name="connsiteX254" fmla="*/ 3000280 w 9336686"/>
              <a:gd name="connsiteY254" fmla="*/ 2965907 h 4341716"/>
              <a:gd name="connsiteX255" fmla="*/ 2881392 w 9336686"/>
              <a:gd name="connsiteY255" fmla="*/ 2887103 h 4341716"/>
              <a:gd name="connsiteX256" fmla="*/ 2762505 w 9336686"/>
              <a:gd name="connsiteY256" fmla="*/ 2965907 h 4341716"/>
              <a:gd name="connsiteX257" fmla="*/ 2762032 w 9336686"/>
              <a:gd name="connsiteY257" fmla="*/ 2968250 h 4341716"/>
              <a:gd name="connsiteX258" fmla="*/ 2762032 w 9336686"/>
              <a:gd name="connsiteY258" fmla="*/ 3113195 h 4341716"/>
              <a:gd name="connsiteX259" fmla="*/ 2683229 w 9336686"/>
              <a:gd name="connsiteY259" fmla="*/ 3232083 h 4341716"/>
              <a:gd name="connsiteX260" fmla="*/ 2635159 w 9336686"/>
              <a:gd name="connsiteY260" fmla="*/ 3241787 h 4341716"/>
              <a:gd name="connsiteX261" fmla="*/ 2635159 w 9336686"/>
              <a:gd name="connsiteY261" fmla="*/ 3242525 h 4341716"/>
              <a:gd name="connsiteX262" fmla="*/ 2611679 w 9336686"/>
              <a:gd name="connsiteY262" fmla="*/ 3244892 h 4341716"/>
              <a:gd name="connsiteX263" fmla="*/ 2534615 w 9336686"/>
              <a:gd name="connsiteY263" fmla="*/ 3291336 h 4341716"/>
              <a:gd name="connsiteX264" fmla="*/ 2512827 w 9336686"/>
              <a:gd name="connsiteY264" fmla="*/ 3329312 h 4341716"/>
              <a:gd name="connsiteX265" fmla="*/ 2512827 w 9336686"/>
              <a:gd name="connsiteY265" fmla="*/ 3454880 h 4341716"/>
              <a:gd name="connsiteX266" fmla="*/ 2434024 w 9336686"/>
              <a:gd name="connsiteY266" fmla="*/ 3573768 h 4341716"/>
              <a:gd name="connsiteX267" fmla="*/ 2385954 w 9336686"/>
              <a:gd name="connsiteY267" fmla="*/ 3583472 h 4341716"/>
              <a:gd name="connsiteX268" fmla="*/ 2385954 w 9336686"/>
              <a:gd name="connsiteY268" fmla="*/ 3584210 h 4341716"/>
              <a:gd name="connsiteX269" fmla="*/ 2362474 w 9336686"/>
              <a:gd name="connsiteY269" fmla="*/ 3586577 h 4341716"/>
              <a:gd name="connsiteX270" fmla="*/ 2285410 w 9336686"/>
              <a:gd name="connsiteY270" fmla="*/ 3633021 h 4341716"/>
              <a:gd name="connsiteX271" fmla="*/ 2273449 w 9336686"/>
              <a:gd name="connsiteY271" fmla="*/ 3653869 h 4341716"/>
              <a:gd name="connsiteX272" fmla="*/ 2273449 w 9336686"/>
              <a:gd name="connsiteY272" fmla="*/ 3867367 h 4341716"/>
              <a:gd name="connsiteX273" fmla="*/ 2144423 w 9336686"/>
              <a:gd name="connsiteY273" fmla="*/ 3996394 h 4341716"/>
              <a:gd name="connsiteX274" fmla="*/ 2144424 w 9336686"/>
              <a:gd name="connsiteY274" fmla="*/ 3996393 h 4341716"/>
              <a:gd name="connsiteX275" fmla="*/ 2015396 w 9336686"/>
              <a:gd name="connsiteY275" fmla="*/ 3867366 h 4341716"/>
              <a:gd name="connsiteX276" fmla="*/ 2015396 w 9336686"/>
              <a:gd name="connsiteY276" fmla="*/ 3400197 h 4341716"/>
              <a:gd name="connsiteX277" fmla="*/ 2007195 w 9336686"/>
              <a:gd name="connsiteY277" fmla="*/ 3353726 h 4341716"/>
              <a:gd name="connsiteX278" fmla="*/ 1907467 w 9336686"/>
              <a:gd name="connsiteY278" fmla="*/ 3267777 h 4341716"/>
              <a:gd name="connsiteX279" fmla="*/ 1883987 w 9336686"/>
              <a:gd name="connsiteY279" fmla="*/ 3265410 h 4341716"/>
              <a:gd name="connsiteX280" fmla="*/ 1883987 w 9336686"/>
              <a:gd name="connsiteY280" fmla="*/ 3264044 h 4341716"/>
              <a:gd name="connsiteX281" fmla="*/ 1840187 w 9336686"/>
              <a:gd name="connsiteY281" fmla="*/ 3255202 h 4341716"/>
              <a:gd name="connsiteX282" fmla="*/ 1761383 w 9336686"/>
              <a:gd name="connsiteY282" fmla="*/ 3136314 h 4341716"/>
              <a:gd name="connsiteX283" fmla="*/ 1761383 w 9336686"/>
              <a:gd name="connsiteY283" fmla="*/ 2996103 h 4341716"/>
              <a:gd name="connsiteX284" fmla="*/ 1755287 w 9336686"/>
              <a:gd name="connsiteY284" fmla="*/ 2965907 h 4341716"/>
              <a:gd name="connsiteX285" fmla="*/ 1636398 w 9336686"/>
              <a:gd name="connsiteY285" fmla="*/ 2887103 h 4341716"/>
              <a:gd name="connsiteX286" fmla="*/ 1517510 w 9336686"/>
              <a:gd name="connsiteY286" fmla="*/ 2965907 h 4341716"/>
              <a:gd name="connsiteX287" fmla="*/ 1515568 w 9336686"/>
              <a:gd name="connsiteY287" fmla="*/ 2975527 h 4341716"/>
              <a:gd name="connsiteX288" fmla="*/ 1515568 w 9336686"/>
              <a:gd name="connsiteY288" fmla="*/ 3239907 h 4341716"/>
              <a:gd name="connsiteX289" fmla="*/ 1386541 w 9336686"/>
              <a:gd name="connsiteY289" fmla="*/ 3368934 h 4341716"/>
              <a:gd name="connsiteX290" fmla="*/ 1386542 w 9336686"/>
              <a:gd name="connsiteY290" fmla="*/ 3368933 h 4341716"/>
              <a:gd name="connsiteX291" fmla="*/ 1257514 w 9336686"/>
              <a:gd name="connsiteY291" fmla="*/ 3239906 h 4341716"/>
              <a:gd name="connsiteX292" fmla="*/ 1257514 w 9336686"/>
              <a:gd name="connsiteY292" fmla="*/ 2772737 h 4341716"/>
              <a:gd name="connsiteX293" fmla="*/ 1249314 w 9336686"/>
              <a:gd name="connsiteY293" fmla="*/ 2726266 h 4341716"/>
              <a:gd name="connsiteX294" fmla="*/ 1149584 w 9336686"/>
              <a:gd name="connsiteY294" fmla="*/ 2640317 h 4341716"/>
              <a:gd name="connsiteX295" fmla="*/ 1126104 w 9336686"/>
              <a:gd name="connsiteY295" fmla="*/ 2637950 h 4341716"/>
              <a:gd name="connsiteX296" fmla="*/ 1126104 w 9336686"/>
              <a:gd name="connsiteY296" fmla="*/ 2636584 h 4341716"/>
              <a:gd name="connsiteX297" fmla="*/ 1082305 w 9336686"/>
              <a:gd name="connsiteY297" fmla="*/ 2627742 h 4341716"/>
              <a:gd name="connsiteX298" fmla="*/ 1003500 w 9336686"/>
              <a:gd name="connsiteY298" fmla="*/ 2508854 h 4341716"/>
              <a:gd name="connsiteX299" fmla="*/ 1003500 w 9336686"/>
              <a:gd name="connsiteY299" fmla="*/ 2387433 h 4341716"/>
              <a:gd name="connsiteX300" fmla="*/ 1003269 w 9336686"/>
              <a:gd name="connsiteY300" fmla="*/ 2386290 h 4341716"/>
              <a:gd name="connsiteX301" fmla="*/ 884381 w 9336686"/>
              <a:gd name="connsiteY301" fmla="*/ 2307486 h 4341716"/>
              <a:gd name="connsiteX302" fmla="*/ 765494 w 9336686"/>
              <a:gd name="connsiteY302" fmla="*/ 2386290 h 4341716"/>
              <a:gd name="connsiteX303" fmla="*/ 762038 w 9336686"/>
              <a:gd name="connsiteY303" fmla="*/ 2403410 h 4341716"/>
              <a:gd name="connsiteX304" fmla="*/ 762038 w 9336686"/>
              <a:gd name="connsiteY304" fmla="*/ 2614672 h 4341716"/>
              <a:gd name="connsiteX305" fmla="*/ 683235 w 9336686"/>
              <a:gd name="connsiteY305" fmla="*/ 2733560 h 4341716"/>
              <a:gd name="connsiteX306" fmla="*/ 635165 w 9336686"/>
              <a:gd name="connsiteY306" fmla="*/ 2743264 h 4341716"/>
              <a:gd name="connsiteX307" fmla="*/ 635165 w 9336686"/>
              <a:gd name="connsiteY307" fmla="*/ 2744002 h 4341716"/>
              <a:gd name="connsiteX308" fmla="*/ 611685 w 9336686"/>
              <a:gd name="connsiteY308" fmla="*/ 2746369 h 4341716"/>
              <a:gd name="connsiteX309" fmla="*/ 534621 w 9336686"/>
              <a:gd name="connsiteY309" fmla="*/ 2792813 h 4341716"/>
              <a:gd name="connsiteX310" fmla="*/ 512066 w 9336686"/>
              <a:gd name="connsiteY310" fmla="*/ 2832126 h 4341716"/>
              <a:gd name="connsiteX311" fmla="*/ 512066 w 9336686"/>
              <a:gd name="connsiteY311" fmla="*/ 3531739 h 4341716"/>
              <a:gd name="connsiteX312" fmla="*/ 383039 w 9336686"/>
              <a:gd name="connsiteY312" fmla="*/ 3660766 h 4341716"/>
              <a:gd name="connsiteX313" fmla="*/ 383040 w 9336686"/>
              <a:gd name="connsiteY313" fmla="*/ 3660765 h 4341716"/>
              <a:gd name="connsiteX314" fmla="*/ 254013 w 9336686"/>
              <a:gd name="connsiteY314" fmla="*/ 3531738 h 4341716"/>
              <a:gd name="connsiteX315" fmla="*/ 254013 w 9336686"/>
              <a:gd name="connsiteY315" fmla="*/ 3064569 h 4341716"/>
              <a:gd name="connsiteX316" fmla="*/ 245812 w 9336686"/>
              <a:gd name="connsiteY316" fmla="*/ 3018098 h 4341716"/>
              <a:gd name="connsiteX317" fmla="*/ 146083 w 9336686"/>
              <a:gd name="connsiteY317" fmla="*/ 2932149 h 4341716"/>
              <a:gd name="connsiteX318" fmla="*/ 122603 w 9336686"/>
              <a:gd name="connsiteY318" fmla="*/ 2929782 h 4341716"/>
              <a:gd name="connsiteX319" fmla="*/ 122603 w 9336686"/>
              <a:gd name="connsiteY319" fmla="*/ 2928416 h 4341716"/>
              <a:gd name="connsiteX320" fmla="*/ 78803 w 9336686"/>
              <a:gd name="connsiteY320" fmla="*/ 2919574 h 4341716"/>
              <a:gd name="connsiteX321" fmla="*/ 22035 w 9336686"/>
              <a:gd name="connsiteY321" fmla="*/ 2872826 h 4341716"/>
              <a:gd name="connsiteX322" fmla="*/ 0 w 9336686"/>
              <a:gd name="connsiteY322" fmla="*/ 2800689 h 4341716"/>
              <a:gd name="connsiteX323" fmla="*/ 0 w 9336686"/>
              <a:gd name="connsiteY323" fmla="*/ 783111 h 4341716"/>
              <a:gd name="connsiteX324" fmla="*/ 129027 w 9336686"/>
              <a:gd name="connsiteY324" fmla="*/ 654084 h 4341716"/>
              <a:gd name="connsiteX325" fmla="*/ 129026 w 9336686"/>
              <a:gd name="connsiteY325" fmla="*/ 654085 h 4341716"/>
              <a:gd name="connsiteX326" fmla="*/ 258053 w 9336686"/>
              <a:gd name="connsiteY326" fmla="*/ 783112 h 4341716"/>
              <a:gd name="connsiteX327" fmla="*/ 258053 w 9336686"/>
              <a:gd name="connsiteY327" fmla="*/ 1405848 h 4341716"/>
              <a:gd name="connsiteX328" fmla="*/ 274283 w 9336686"/>
              <a:gd name="connsiteY328" fmla="*/ 1432599 h 4341716"/>
              <a:gd name="connsiteX329" fmla="*/ 373847 w 9336686"/>
              <a:gd name="connsiteY329" fmla="*/ 1479553 h 4341716"/>
              <a:gd name="connsiteX330" fmla="*/ 492735 w 9336686"/>
              <a:gd name="connsiteY330" fmla="*/ 1400749 h 4341716"/>
              <a:gd name="connsiteX331" fmla="*/ 494536 w 9336686"/>
              <a:gd name="connsiteY331" fmla="*/ 1391827 h 4341716"/>
              <a:gd name="connsiteX332" fmla="*/ 494536 w 9336686"/>
              <a:gd name="connsiteY332" fmla="*/ 964051 h 4341716"/>
              <a:gd name="connsiteX333" fmla="*/ 623563 w 9336686"/>
              <a:gd name="connsiteY333" fmla="*/ 835024 h 4341716"/>
              <a:gd name="connsiteX334" fmla="*/ 623562 w 9336686"/>
              <a:gd name="connsiteY334" fmla="*/ 835025 h 4341716"/>
              <a:gd name="connsiteX335" fmla="*/ 752589 w 9336686"/>
              <a:gd name="connsiteY335" fmla="*/ 964052 h 4341716"/>
              <a:gd name="connsiteX336" fmla="*/ 752590 w 9336686"/>
              <a:gd name="connsiteY336" fmla="*/ 947529 h 4341716"/>
              <a:gd name="connsiteX337" fmla="*/ 762728 w 9336686"/>
              <a:gd name="connsiteY337" fmla="*/ 997748 h 4341716"/>
              <a:gd name="connsiteX338" fmla="*/ 881616 w 9336686"/>
              <a:gd name="connsiteY338" fmla="*/ 1076552 h 4341716"/>
              <a:gd name="connsiteX339" fmla="*/ 1000503 w 9336686"/>
              <a:gd name="connsiteY339" fmla="*/ 997748 h 4341716"/>
              <a:gd name="connsiteX340" fmla="*/ 1010267 w 9336686"/>
              <a:gd name="connsiteY340" fmla="*/ 949388 h 4341716"/>
              <a:gd name="connsiteX341" fmla="*/ 1010267 w 9336686"/>
              <a:gd name="connsiteY341" fmla="*/ 362986 h 4341716"/>
              <a:gd name="connsiteX342" fmla="*/ 1139294 w 9336686"/>
              <a:gd name="connsiteY342" fmla="*/ 233959 h 4341716"/>
              <a:gd name="connsiteX343" fmla="*/ 1139293 w 9336686"/>
              <a:gd name="connsiteY343" fmla="*/ 233960 h 4341716"/>
              <a:gd name="connsiteX344" fmla="*/ 1268320 w 9336686"/>
              <a:gd name="connsiteY344" fmla="*/ 362987 h 4341716"/>
              <a:gd name="connsiteX345" fmla="*/ 1268321 w 9336686"/>
              <a:gd name="connsiteY345" fmla="*/ 1259949 h 4341716"/>
              <a:gd name="connsiteX346" fmla="*/ 1278459 w 9336686"/>
              <a:gd name="connsiteY346" fmla="*/ 1310168 h 4341716"/>
              <a:gd name="connsiteX347" fmla="*/ 1397347 w 9336686"/>
              <a:gd name="connsiteY347" fmla="*/ 1388972 h 4341716"/>
              <a:gd name="connsiteX348" fmla="*/ 1516234 w 9336686"/>
              <a:gd name="connsiteY348" fmla="*/ 1310168 h 4341716"/>
              <a:gd name="connsiteX349" fmla="*/ 1519832 w 9336686"/>
              <a:gd name="connsiteY349" fmla="*/ 1292349 h 4341716"/>
              <a:gd name="connsiteX350" fmla="*/ 1519832 w 9336686"/>
              <a:gd name="connsiteY350" fmla="*/ 983403 h 4341716"/>
              <a:gd name="connsiteX351" fmla="*/ 1648859 w 9336686"/>
              <a:gd name="connsiteY351" fmla="*/ 854376 h 4341716"/>
              <a:gd name="connsiteX352" fmla="*/ 1648858 w 9336686"/>
              <a:gd name="connsiteY352" fmla="*/ 854377 h 4341716"/>
              <a:gd name="connsiteX353" fmla="*/ 1777885 w 9336686"/>
              <a:gd name="connsiteY353" fmla="*/ 983404 h 4341716"/>
              <a:gd name="connsiteX354" fmla="*/ 1777885 w 9336686"/>
              <a:gd name="connsiteY354" fmla="*/ 1363756 h 4341716"/>
              <a:gd name="connsiteX355" fmla="*/ 1785353 w 9336686"/>
              <a:gd name="connsiteY355" fmla="*/ 1400749 h 4341716"/>
              <a:gd name="connsiteX356" fmla="*/ 1904241 w 9336686"/>
              <a:gd name="connsiteY356" fmla="*/ 1479553 h 4341716"/>
              <a:gd name="connsiteX357" fmla="*/ 2033268 w 9336686"/>
              <a:gd name="connsiteY357" fmla="*/ 1350526 h 4341716"/>
              <a:gd name="connsiteX358" fmla="*/ 2033269 w 9336686"/>
              <a:gd name="connsiteY358" fmla="*/ 580034 h 4341716"/>
              <a:gd name="connsiteX359" fmla="*/ 2162296 w 9336686"/>
              <a:gd name="connsiteY359" fmla="*/ 451007 h 4341716"/>
              <a:gd name="connsiteX360" fmla="*/ 2162295 w 9336686"/>
              <a:gd name="connsiteY360" fmla="*/ 451008 h 4341716"/>
              <a:gd name="connsiteX361" fmla="*/ 2291322 w 9336686"/>
              <a:gd name="connsiteY361" fmla="*/ 580035 h 4341716"/>
              <a:gd name="connsiteX362" fmla="*/ 2291323 w 9336686"/>
              <a:gd name="connsiteY362" fmla="*/ 563512 h 4341716"/>
              <a:gd name="connsiteX363" fmla="*/ 2301461 w 9336686"/>
              <a:gd name="connsiteY363" fmla="*/ 613731 h 4341716"/>
              <a:gd name="connsiteX364" fmla="*/ 2420349 w 9336686"/>
              <a:gd name="connsiteY364" fmla="*/ 692535 h 4341716"/>
              <a:gd name="connsiteX365" fmla="*/ 2539236 w 9336686"/>
              <a:gd name="connsiteY365" fmla="*/ 613731 h 4341716"/>
              <a:gd name="connsiteX366" fmla="*/ 2549000 w 9336686"/>
              <a:gd name="connsiteY366" fmla="*/ 565370 h 4341716"/>
              <a:gd name="connsiteX367" fmla="*/ 2549000 w 9336686"/>
              <a:gd name="connsiteY367" fmla="*/ 480031 h 4341716"/>
              <a:gd name="connsiteX368" fmla="*/ 2678027 w 9336686"/>
              <a:gd name="connsiteY368" fmla="*/ 351004 h 4341716"/>
              <a:gd name="connsiteX369" fmla="*/ 2678026 w 9336686"/>
              <a:gd name="connsiteY369" fmla="*/ 351005 h 4341716"/>
              <a:gd name="connsiteX370" fmla="*/ 2807053 w 9336686"/>
              <a:gd name="connsiteY370" fmla="*/ 480032 h 4341716"/>
              <a:gd name="connsiteX371" fmla="*/ 2807054 w 9336686"/>
              <a:gd name="connsiteY371" fmla="*/ 1074052 h 4341716"/>
              <a:gd name="connsiteX372" fmla="*/ 2817192 w 9336686"/>
              <a:gd name="connsiteY372" fmla="*/ 1124271 h 4341716"/>
              <a:gd name="connsiteX373" fmla="*/ 2936080 w 9336686"/>
              <a:gd name="connsiteY373" fmla="*/ 1203075 h 4341716"/>
              <a:gd name="connsiteX374" fmla="*/ 3054967 w 9336686"/>
              <a:gd name="connsiteY374" fmla="*/ 1124271 h 4341716"/>
              <a:gd name="connsiteX375" fmla="*/ 3058565 w 9336686"/>
              <a:gd name="connsiteY375" fmla="*/ 1106452 h 4341716"/>
              <a:gd name="connsiteX376" fmla="*/ 3058565 w 9336686"/>
              <a:gd name="connsiteY376" fmla="*/ 1017534 h 4341716"/>
              <a:gd name="connsiteX377" fmla="*/ 3187592 w 9336686"/>
              <a:gd name="connsiteY377" fmla="*/ 888507 h 4341716"/>
              <a:gd name="connsiteX378" fmla="*/ 3187591 w 9336686"/>
              <a:gd name="connsiteY378" fmla="*/ 888508 h 4341716"/>
              <a:gd name="connsiteX379" fmla="*/ 3316618 w 9336686"/>
              <a:gd name="connsiteY379" fmla="*/ 1017535 h 4341716"/>
              <a:gd name="connsiteX380" fmla="*/ 3316618 w 9336686"/>
              <a:gd name="connsiteY380" fmla="*/ 1087278 h 4341716"/>
              <a:gd name="connsiteX381" fmla="*/ 3324086 w 9336686"/>
              <a:gd name="connsiteY381" fmla="*/ 1124271 h 4341716"/>
              <a:gd name="connsiteX382" fmla="*/ 3442974 w 9336686"/>
              <a:gd name="connsiteY382" fmla="*/ 1203075 h 4341716"/>
              <a:gd name="connsiteX383" fmla="*/ 3561862 w 9336686"/>
              <a:gd name="connsiteY383" fmla="*/ 1124271 h 4341716"/>
              <a:gd name="connsiteX384" fmla="*/ 3571625 w 9336686"/>
              <a:gd name="connsiteY384" fmla="*/ 1075911 h 4341716"/>
              <a:gd name="connsiteX385" fmla="*/ 3571625 w 9336686"/>
              <a:gd name="connsiteY385" fmla="*/ 783111 h 4341716"/>
              <a:gd name="connsiteX386" fmla="*/ 3700652 w 9336686"/>
              <a:gd name="connsiteY386" fmla="*/ 654084 h 4341716"/>
              <a:gd name="connsiteX387" fmla="*/ 3700651 w 9336686"/>
              <a:gd name="connsiteY387" fmla="*/ 654085 h 4341716"/>
              <a:gd name="connsiteX388" fmla="*/ 3829678 w 9336686"/>
              <a:gd name="connsiteY388" fmla="*/ 783112 h 4341716"/>
              <a:gd name="connsiteX389" fmla="*/ 3829678 w 9336686"/>
              <a:gd name="connsiteY389" fmla="*/ 1405848 h 4341716"/>
              <a:gd name="connsiteX390" fmla="*/ 3845908 w 9336686"/>
              <a:gd name="connsiteY390" fmla="*/ 1432599 h 4341716"/>
              <a:gd name="connsiteX391" fmla="*/ 3945472 w 9336686"/>
              <a:gd name="connsiteY391" fmla="*/ 1479553 h 4341716"/>
              <a:gd name="connsiteX392" fmla="*/ 4036708 w 9336686"/>
              <a:gd name="connsiteY392" fmla="*/ 1441762 h 4341716"/>
              <a:gd name="connsiteX393" fmla="*/ 4062914 w 9336686"/>
              <a:gd name="connsiteY393" fmla="*/ 1402893 h 4341716"/>
              <a:gd name="connsiteX394" fmla="*/ 4062914 w 9336686"/>
              <a:gd name="connsiteY394" fmla="*/ 1326765 h 4341716"/>
              <a:gd name="connsiteX395" fmla="*/ 4141718 w 9336686"/>
              <a:gd name="connsiteY395" fmla="*/ 1207877 h 4341716"/>
              <a:gd name="connsiteX396" fmla="*/ 4185518 w 9336686"/>
              <a:gd name="connsiteY396" fmla="*/ 1199035 h 4341716"/>
              <a:gd name="connsiteX397" fmla="*/ 4185518 w 9336686"/>
              <a:gd name="connsiteY397" fmla="*/ 1197669 h 4341716"/>
              <a:gd name="connsiteX398" fmla="*/ 4208998 w 9336686"/>
              <a:gd name="connsiteY398" fmla="*/ 1195302 h 4341716"/>
              <a:gd name="connsiteX399" fmla="*/ 4308727 w 9336686"/>
              <a:gd name="connsiteY399" fmla="*/ 1109353 h 4341716"/>
              <a:gd name="connsiteX400" fmla="*/ 4316928 w 9336686"/>
              <a:gd name="connsiteY400" fmla="*/ 1062882 h 4341716"/>
              <a:gd name="connsiteX401" fmla="*/ 4316928 w 9336686"/>
              <a:gd name="connsiteY401" fmla="*/ 595713 h 4341716"/>
              <a:gd name="connsiteX402" fmla="*/ 4445955 w 9336686"/>
              <a:gd name="connsiteY402" fmla="*/ 466686 h 4341716"/>
              <a:gd name="connsiteX403" fmla="*/ 4445954 w 9336686"/>
              <a:gd name="connsiteY403" fmla="*/ 466685 h 4341716"/>
              <a:gd name="connsiteX404" fmla="*/ 4574981 w 9336686"/>
              <a:gd name="connsiteY404" fmla="*/ 595712 h 4341716"/>
              <a:gd name="connsiteX405" fmla="*/ 4574981 w 9336686"/>
              <a:gd name="connsiteY405" fmla="*/ 916347 h 4341716"/>
              <a:gd name="connsiteX406" fmla="*/ 4592149 w 9336686"/>
              <a:gd name="connsiteY406" fmla="*/ 944642 h 4341716"/>
              <a:gd name="connsiteX407" fmla="*/ 4691712 w 9336686"/>
              <a:gd name="connsiteY407" fmla="*/ 991596 h 4341716"/>
              <a:gd name="connsiteX408" fmla="*/ 4810600 w 9336686"/>
              <a:gd name="connsiteY408" fmla="*/ 912792 h 4341716"/>
              <a:gd name="connsiteX409" fmla="*/ 4816700 w 9336686"/>
              <a:gd name="connsiteY409" fmla="*/ 882576 h 4341716"/>
              <a:gd name="connsiteX410" fmla="*/ 4816700 w 9336686"/>
              <a:gd name="connsiteY410" fmla="*/ 275141 h 4341716"/>
              <a:gd name="connsiteX411" fmla="*/ 4945727 w 9336686"/>
              <a:gd name="connsiteY411" fmla="*/ 146114 h 4341716"/>
              <a:gd name="connsiteX412" fmla="*/ 4945726 w 9336686"/>
              <a:gd name="connsiteY412" fmla="*/ 146115 h 4341716"/>
              <a:gd name="connsiteX413" fmla="*/ 5074753 w 9336686"/>
              <a:gd name="connsiteY413" fmla="*/ 275142 h 4341716"/>
              <a:gd name="connsiteX414" fmla="*/ 5074753 w 9336686"/>
              <a:gd name="connsiteY414" fmla="*/ 386500 h 4341716"/>
              <a:gd name="connsiteX415" fmla="*/ 5076579 w 9336686"/>
              <a:gd name="connsiteY415" fmla="*/ 395545 h 4341716"/>
              <a:gd name="connsiteX416" fmla="*/ 5195465 w 9336686"/>
              <a:gd name="connsiteY416" fmla="*/ 474349 h 4341716"/>
              <a:gd name="connsiteX417" fmla="*/ 5314353 w 9336686"/>
              <a:gd name="connsiteY417" fmla="*/ 395545 h 4341716"/>
              <a:gd name="connsiteX418" fmla="*/ 5318490 w 9336686"/>
              <a:gd name="connsiteY418" fmla="*/ 375052 h 4341716"/>
              <a:gd name="connsiteX419" fmla="*/ 5318490 w 9336686"/>
              <a:gd name="connsiteY419" fmla="*/ 129027 h 4341716"/>
              <a:gd name="connsiteX420" fmla="*/ 5447517 w 9336686"/>
              <a:gd name="connsiteY420"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6 w 9336686"/>
              <a:gd name="connsiteY143" fmla="*/ 2205066 h 4341716"/>
              <a:gd name="connsiteX144" fmla="*/ 8584095 w 9336686"/>
              <a:gd name="connsiteY144" fmla="*/ 2205066 h 4341716"/>
              <a:gd name="connsiteX145" fmla="*/ 8584095 w 9336686"/>
              <a:gd name="connsiteY145" fmla="*/ 3394187 h 4341716"/>
              <a:gd name="connsiteX146" fmla="*/ 8573957 w 9336686"/>
              <a:gd name="connsiteY146" fmla="*/ 3343968 h 4341716"/>
              <a:gd name="connsiteX147" fmla="*/ 8455069 w 9336686"/>
              <a:gd name="connsiteY147" fmla="*/ 3265164 h 4341716"/>
              <a:gd name="connsiteX148" fmla="*/ 8336182 w 9336686"/>
              <a:gd name="connsiteY148" fmla="*/ 3343968 h 4341716"/>
              <a:gd name="connsiteX149" fmla="*/ 8326418 w 9336686"/>
              <a:gd name="connsiteY149" fmla="*/ 3392328 h 4341716"/>
              <a:gd name="connsiteX150" fmla="*/ 8326418 w 9336686"/>
              <a:gd name="connsiteY150" fmla="*/ 3978730 h 4341716"/>
              <a:gd name="connsiteX151" fmla="*/ 8197391 w 9336686"/>
              <a:gd name="connsiteY151" fmla="*/ 4107757 h 4341716"/>
              <a:gd name="connsiteX152" fmla="*/ 8197392 w 9336686"/>
              <a:gd name="connsiteY152" fmla="*/ 4107756 h 4341716"/>
              <a:gd name="connsiteX153" fmla="*/ 8068365 w 9336686"/>
              <a:gd name="connsiteY153" fmla="*/ 3978729 h 4341716"/>
              <a:gd name="connsiteX154" fmla="*/ 8068365 w 9336686"/>
              <a:gd name="connsiteY154" fmla="*/ 2205066 h 4341716"/>
              <a:gd name="connsiteX155" fmla="*/ 8068364 w 9336686"/>
              <a:gd name="connsiteY155" fmla="*/ 3081767 h 4341716"/>
              <a:gd name="connsiteX156" fmla="*/ 8058226 w 9336686"/>
              <a:gd name="connsiteY156" fmla="*/ 3031548 h 4341716"/>
              <a:gd name="connsiteX157" fmla="*/ 7939338 w 9336686"/>
              <a:gd name="connsiteY157" fmla="*/ 2952744 h 4341716"/>
              <a:gd name="connsiteX158" fmla="*/ 7820451 w 9336686"/>
              <a:gd name="connsiteY158" fmla="*/ 3031548 h 4341716"/>
              <a:gd name="connsiteX159" fmla="*/ 7816853 w 9336686"/>
              <a:gd name="connsiteY159" fmla="*/ 3049367 h 4341716"/>
              <a:gd name="connsiteX160" fmla="*/ 7816853 w 9336686"/>
              <a:gd name="connsiteY160" fmla="*/ 3358313 h 4341716"/>
              <a:gd name="connsiteX161" fmla="*/ 7687826 w 9336686"/>
              <a:gd name="connsiteY161" fmla="*/ 3487340 h 4341716"/>
              <a:gd name="connsiteX162" fmla="*/ 7687827 w 9336686"/>
              <a:gd name="connsiteY162" fmla="*/ 3487339 h 4341716"/>
              <a:gd name="connsiteX163" fmla="*/ 7558800 w 9336686"/>
              <a:gd name="connsiteY163" fmla="*/ 3358312 h 4341716"/>
              <a:gd name="connsiteX164" fmla="*/ 7558800 w 9336686"/>
              <a:gd name="connsiteY164" fmla="*/ 2977960 h 4341716"/>
              <a:gd name="connsiteX165" fmla="*/ 7551332 w 9336686"/>
              <a:gd name="connsiteY165" fmla="*/ 2940967 h 4341716"/>
              <a:gd name="connsiteX166" fmla="*/ 7432444 w 9336686"/>
              <a:gd name="connsiteY166" fmla="*/ 2862163 h 4341716"/>
              <a:gd name="connsiteX167" fmla="*/ 7303417 w 9336686"/>
              <a:gd name="connsiteY167" fmla="*/ 2991190 h 4341716"/>
              <a:gd name="connsiteX168" fmla="*/ 7303417 w 9336686"/>
              <a:gd name="connsiteY168" fmla="*/ 2205066 h 4341716"/>
              <a:gd name="connsiteX169" fmla="*/ 7303416 w 9336686"/>
              <a:gd name="connsiteY169" fmla="*/ 3761682 h 4341716"/>
              <a:gd name="connsiteX170" fmla="*/ 7174389 w 9336686"/>
              <a:gd name="connsiteY170" fmla="*/ 3890709 h 4341716"/>
              <a:gd name="connsiteX171" fmla="*/ 7174390 w 9336686"/>
              <a:gd name="connsiteY171" fmla="*/ 3890708 h 4341716"/>
              <a:gd name="connsiteX172" fmla="*/ 7045363 w 9336686"/>
              <a:gd name="connsiteY172" fmla="*/ 3761681 h 4341716"/>
              <a:gd name="connsiteX173" fmla="*/ 7045363 w 9336686"/>
              <a:gd name="connsiteY173" fmla="*/ 2205066 h 4341716"/>
              <a:gd name="connsiteX174" fmla="*/ 7045362 w 9336686"/>
              <a:gd name="connsiteY174" fmla="*/ 3778204 h 4341716"/>
              <a:gd name="connsiteX175" fmla="*/ 7035224 w 9336686"/>
              <a:gd name="connsiteY175" fmla="*/ 3727985 h 4341716"/>
              <a:gd name="connsiteX176" fmla="*/ 6916336 w 9336686"/>
              <a:gd name="connsiteY176" fmla="*/ 3649181 h 4341716"/>
              <a:gd name="connsiteX177" fmla="*/ 6797449 w 9336686"/>
              <a:gd name="connsiteY177" fmla="*/ 3727985 h 4341716"/>
              <a:gd name="connsiteX178" fmla="*/ 6787685 w 9336686"/>
              <a:gd name="connsiteY178" fmla="*/ 3776346 h 4341716"/>
              <a:gd name="connsiteX179" fmla="*/ 6787685 w 9336686"/>
              <a:gd name="connsiteY179" fmla="*/ 3861685 h 4341716"/>
              <a:gd name="connsiteX180" fmla="*/ 6658658 w 9336686"/>
              <a:gd name="connsiteY180" fmla="*/ 3990712 h 4341716"/>
              <a:gd name="connsiteX181" fmla="*/ 6658659 w 9336686"/>
              <a:gd name="connsiteY181" fmla="*/ 3990711 h 4341716"/>
              <a:gd name="connsiteX182" fmla="*/ 6529632 w 9336686"/>
              <a:gd name="connsiteY182" fmla="*/ 3861684 h 4341716"/>
              <a:gd name="connsiteX183" fmla="*/ 6529632 w 9336686"/>
              <a:gd name="connsiteY183" fmla="*/ 2205066 h 4341716"/>
              <a:gd name="connsiteX184" fmla="*/ 6529631 w 9336686"/>
              <a:gd name="connsiteY184" fmla="*/ 3267664 h 4341716"/>
              <a:gd name="connsiteX185" fmla="*/ 6519493 w 9336686"/>
              <a:gd name="connsiteY185" fmla="*/ 3217445 h 4341716"/>
              <a:gd name="connsiteX186" fmla="*/ 6400605 w 9336686"/>
              <a:gd name="connsiteY186" fmla="*/ 3138641 h 4341716"/>
              <a:gd name="connsiteX187" fmla="*/ 6281718 w 9336686"/>
              <a:gd name="connsiteY187" fmla="*/ 3217445 h 4341716"/>
              <a:gd name="connsiteX188" fmla="*/ 6278120 w 9336686"/>
              <a:gd name="connsiteY188" fmla="*/ 3235264 h 4341716"/>
              <a:gd name="connsiteX189" fmla="*/ 6278120 w 9336686"/>
              <a:gd name="connsiteY189" fmla="*/ 3324182 h 4341716"/>
              <a:gd name="connsiteX190" fmla="*/ 6149093 w 9336686"/>
              <a:gd name="connsiteY190" fmla="*/ 3453209 h 4341716"/>
              <a:gd name="connsiteX191" fmla="*/ 6149094 w 9336686"/>
              <a:gd name="connsiteY191" fmla="*/ 3453208 h 4341716"/>
              <a:gd name="connsiteX192" fmla="*/ 6020067 w 9336686"/>
              <a:gd name="connsiteY192" fmla="*/ 3324181 h 4341716"/>
              <a:gd name="connsiteX193" fmla="*/ 6020067 w 9336686"/>
              <a:gd name="connsiteY193" fmla="*/ 3254438 h 4341716"/>
              <a:gd name="connsiteX194" fmla="*/ 6012599 w 9336686"/>
              <a:gd name="connsiteY194" fmla="*/ 3217445 h 4341716"/>
              <a:gd name="connsiteX195" fmla="*/ 5893711 w 9336686"/>
              <a:gd name="connsiteY195" fmla="*/ 3138641 h 4341716"/>
              <a:gd name="connsiteX196" fmla="*/ 5774823 w 9336686"/>
              <a:gd name="connsiteY196" fmla="*/ 3217445 h 4341716"/>
              <a:gd name="connsiteX197" fmla="*/ 5765060 w 9336686"/>
              <a:gd name="connsiteY197" fmla="*/ 3265805 h 4341716"/>
              <a:gd name="connsiteX198" fmla="*/ 5765060 w 9336686"/>
              <a:gd name="connsiteY198" fmla="*/ 3558605 h 4341716"/>
              <a:gd name="connsiteX199" fmla="*/ 5636033 w 9336686"/>
              <a:gd name="connsiteY199" fmla="*/ 3687632 h 4341716"/>
              <a:gd name="connsiteX200" fmla="*/ 5636034 w 9336686"/>
              <a:gd name="connsiteY200" fmla="*/ 3687631 h 4341716"/>
              <a:gd name="connsiteX201" fmla="*/ 5507007 w 9336686"/>
              <a:gd name="connsiteY201" fmla="*/ 3558604 h 4341716"/>
              <a:gd name="connsiteX202" fmla="*/ 5507007 w 9336686"/>
              <a:gd name="connsiteY202" fmla="*/ 2935868 h 4341716"/>
              <a:gd name="connsiteX203" fmla="*/ 5490777 w 9336686"/>
              <a:gd name="connsiteY203" fmla="*/ 2909117 h 4341716"/>
              <a:gd name="connsiteX204" fmla="*/ 5391213 w 9336686"/>
              <a:gd name="connsiteY204" fmla="*/ 2862163 h 4341716"/>
              <a:gd name="connsiteX205" fmla="*/ 5299977 w 9336686"/>
              <a:gd name="connsiteY205" fmla="*/ 2899954 h 4341716"/>
              <a:gd name="connsiteX206" fmla="*/ 5273771 w 9336686"/>
              <a:gd name="connsiteY206" fmla="*/ 2938823 h 4341716"/>
              <a:gd name="connsiteX207" fmla="*/ 5273771 w 9336686"/>
              <a:gd name="connsiteY207" fmla="*/ 3014951 h 4341716"/>
              <a:gd name="connsiteX208" fmla="*/ 5194967 w 9336686"/>
              <a:gd name="connsiteY208" fmla="*/ 3133839 h 4341716"/>
              <a:gd name="connsiteX209" fmla="*/ 5151167 w 9336686"/>
              <a:gd name="connsiteY209" fmla="*/ 3142681 h 4341716"/>
              <a:gd name="connsiteX210" fmla="*/ 5151167 w 9336686"/>
              <a:gd name="connsiteY210" fmla="*/ 3144047 h 4341716"/>
              <a:gd name="connsiteX211" fmla="*/ 5127687 w 9336686"/>
              <a:gd name="connsiteY211" fmla="*/ 3146414 h 4341716"/>
              <a:gd name="connsiteX212" fmla="*/ 5027958 w 9336686"/>
              <a:gd name="connsiteY212" fmla="*/ 3232363 h 4341716"/>
              <a:gd name="connsiteX213" fmla="*/ 5019757 w 9336686"/>
              <a:gd name="connsiteY213" fmla="*/ 3278834 h 4341716"/>
              <a:gd name="connsiteX214" fmla="*/ 5019757 w 9336686"/>
              <a:gd name="connsiteY214" fmla="*/ 3746003 h 4341716"/>
              <a:gd name="connsiteX215" fmla="*/ 4890730 w 9336686"/>
              <a:gd name="connsiteY215" fmla="*/ 3875030 h 4341716"/>
              <a:gd name="connsiteX216" fmla="*/ 4890731 w 9336686"/>
              <a:gd name="connsiteY216" fmla="*/ 3875031 h 4341716"/>
              <a:gd name="connsiteX217" fmla="*/ 4761704 w 9336686"/>
              <a:gd name="connsiteY217" fmla="*/ 3746004 h 4341716"/>
              <a:gd name="connsiteX218" fmla="*/ 4761704 w 9336686"/>
              <a:gd name="connsiteY218" fmla="*/ 3425369 h 4341716"/>
              <a:gd name="connsiteX219" fmla="*/ 4744536 w 9336686"/>
              <a:gd name="connsiteY219" fmla="*/ 3397074 h 4341716"/>
              <a:gd name="connsiteX220" fmla="*/ 4644973 w 9336686"/>
              <a:gd name="connsiteY220" fmla="*/ 3350120 h 4341716"/>
              <a:gd name="connsiteX221" fmla="*/ 4526085 w 9336686"/>
              <a:gd name="connsiteY221" fmla="*/ 3428924 h 4341716"/>
              <a:gd name="connsiteX222" fmla="*/ 4519985 w 9336686"/>
              <a:gd name="connsiteY222" fmla="*/ 3459140 h 4341716"/>
              <a:gd name="connsiteX223" fmla="*/ 4519985 w 9336686"/>
              <a:gd name="connsiteY223" fmla="*/ 4066575 h 4341716"/>
              <a:gd name="connsiteX224" fmla="*/ 4390958 w 9336686"/>
              <a:gd name="connsiteY224" fmla="*/ 4195602 h 4341716"/>
              <a:gd name="connsiteX225" fmla="*/ 4390959 w 9336686"/>
              <a:gd name="connsiteY225" fmla="*/ 4195601 h 4341716"/>
              <a:gd name="connsiteX226" fmla="*/ 4261932 w 9336686"/>
              <a:gd name="connsiteY226" fmla="*/ 4066574 h 4341716"/>
              <a:gd name="connsiteX227" fmla="*/ 4261932 w 9336686"/>
              <a:gd name="connsiteY227" fmla="*/ 3955216 h 4341716"/>
              <a:gd name="connsiteX228" fmla="*/ 4260106 w 9336686"/>
              <a:gd name="connsiteY228" fmla="*/ 3946171 h 4341716"/>
              <a:gd name="connsiteX229" fmla="*/ 4141220 w 9336686"/>
              <a:gd name="connsiteY229" fmla="*/ 3867367 h 4341716"/>
              <a:gd name="connsiteX230" fmla="*/ 4022332 w 9336686"/>
              <a:gd name="connsiteY230" fmla="*/ 3946171 h 4341716"/>
              <a:gd name="connsiteX231" fmla="*/ 4018195 w 9336686"/>
              <a:gd name="connsiteY231" fmla="*/ 3966664 h 4341716"/>
              <a:gd name="connsiteX232" fmla="*/ 4018195 w 9336686"/>
              <a:gd name="connsiteY232" fmla="*/ 4212689 h 4341716"/>
              <a:gd name="connsiteX233" fmla="*/ 3889168 w 9336686"/>
              <a:gd name="connsiteY233" fmla="*/ 4341716 h 4341716"/>
              <a:gd name="connsiteX234" fmla="*/ 3889169 w 9336686"/>
              <a:gd name="connsiteY234" fmla="*/ 4341715 h 4341716"/>
              <a:gd name="connsiteX235" fmla="*/ 3760142 w 9336686"/>
              <a:gd name="connsiteY235" fmla="*/ 4212688 h 4341716"/>
              <a:gd name="connsiteX236" fmla="*/ 3760142 w 9336686"/>
              <a:gd name="connsiteY236" fmla="*/ 3745519 h 4341716"/>
              <a:gd name="connsiteX237" fmla="*/ 3751941 w 9336686"/>
              <a:gd name="connsiteY237" fmla="*/ 3699048 h 4341716"/>
              <a:gd name="connsiteX238" fmla="*/ 3652212 w 9336686"/>
              <a:gd name="connsiteY238" fmla="*/ 3613099 h 4341716"/>
              <a:gd name="connsiteX239" fmla="*/ 3628732 w 9336686"/>
              <a:gd name="connsiteY239" fmla="*/ 3610732 h 4341716"/>
              <a:gd name="connsiteX240" fmla="*/ 3628732 w 9336686"/>
              <a:gd name="connsiteY240" fmla="*/ 3609366 h 4341716"/>
              <a:gd name="connsiteX241" fmla="*/ 3584932 w 9336686"/>
              <a:gd name="connsiteY241" fmla="*/ 3600524 h 4341716"/>
              <a:gd name="connsiteX242" fmla="*/ 3506128 w 9336686"/>
              <a:gd name="connsiteY242" fmla="*/ 3481636 h 4341716"/>
              <a:gd name="connsiteX243" fmla="*/ 3506128 w 9336686"/>
              <a:gd name="connsiteY243" fmla="*/ 3431307 h 4341716"/>
              <a:gd name="connsiteX244" fmla="*/ 3500614 w 9336686"/>
              <a:gd name="connsiteY244" fmla="*/ 3403994 h 4341716"/>
              <a:gd name="connsiteX245" fmla="*/ 3381726 w 9336686"/>
              <a:gd name="connsiteY245" fmla="*/ 3325190 h 4341716"/>
              <a:gd name="connsiteX246" fmla="*/ 3290490 w 9336686"/>
              <a:gd name="connsiteY246" fmla="*/ 3362981 h 4341716"/>
              <a:gd name="connsiteX247" fmla="*/ 3263554 w 9336686"/>
              <a:gd name="connsiteY247" fmla="*/ 3402932 h 4341716"/>
              <a:gd name="connsiteX248" fmla="*/ 3263554 w 9336686"/>
              <a:gd name="connsiteY248" fmla="*/ 3631142 h 4341716"/>
              <a:gd name="connsiteX249" fmla="*/ 3134527 w 9336686"/>
              <a:gd name="connsiteY249" fmla="*/ 3760169 h 4341716"/>
              <a:gd name="connsiteX250" fmla="*/ 3134528 w 9336686"/>
              <a:gd name="connsiteY250" fmla="*/ 3760168 h 4341716"/>
              <a:gd name="connsiteX251" fmla="*/ 3005501 w 9336686"/>
              <a:gd name="connsiteY251" fmla="*/ 3631141 h 4341716"/>
              <a:gd name="connsiteX252" fmla="*/ 3005501 w 9336686"/>
              <a:gd name="connsiteY252" fmla="*/ 2991769 h 4341716"/>
              <a:gd name="connsiteX253" fmla="*/ 3000280 w 9336686"/>
              <a:gd name="connsiteY253" fmla="*/ 2965907 h 4341716"/>
              <a:gd name="connsiteX254" fmla="*/ 2881392 w 9336686"/>
              <a:gd name="connsiteY254" fmla="*/ 2887103 h 4341716"/>
              <a:gd name="connsiteX255" fmla="*/ 2762505 w 9336686"/>
              <a:gd name="connsiteY255" fmla="*/ 2965907 h 4341716"/>
              <a:gd name="connsiteX256" fmla="*/ 2762032 w 9336686"/>
              <a:gd name="connsiteY256" fmla="*/ 2968250 h 4341716"/>
              <a:gd name="connsiteX257" fmla="*/ 2762032 w 9336686"/>
              <a:gd name="connsiteY257" fmla="*/ 3113195 h 4341716"/>
              <a:gd name="connsiteX258" fmla="*/ 2683229 w 9336686"/>
              <a:gd name="connsiteY258" fmla="*/ 3232083 h 4341716"/>
              <a:gd name="connsiteX259" fmla="*/ 2635159 w 9336686"/>
              <a:gd name="connsiteY259" fmla="*/ 3241787 h 4341716"/>
              <a:gd name="connsiteX260" fmla="*/ 2635159 w 9336686"/>
              <a:gd name="connsiteY260" fmla="*/ 3242525 h 4341716"/>
              <a:gd name="connsiteX261" fmla="*/ 2611679 w 9336686"/>
              <a:gd name="connsiteY261" fmla="*/ 3244892 h 4341716"/>
              <a:gd name="connsiteX262" fmla="*/ 2534615 w 9336686"/>
              <a:gd name="connsiteY262" fmla="*/ 3291336 h 4341716"/>
              <a:gd name="connsiteX263" fmla="*/ 2512827 w 9336686"/>
              <a:gd name="connsiteY263" fmla="*/ 3329312 h 4341716"/>
              <a:gd name="connsiteX264" fmla="*/ 2512827 w 9336686"/>
              <a:gd name="connsiteY264" fmla="*/ 3454880 h 4341716"/>
              <a:gd name="connsiteX265" fmla="*/ 2434024 w 9336686"/>
              <a:gd name="connsiteY265" fmla="*/ 3573768 h 4341716"/>
              <a:gd name="connsiteX266" fmla="*/ 2385954 w 9336686"/>
              <a:gd name="connsiteY266" fmla="*/ 3583472 h 4341716"/>
              <a:gd name="connsiteX267" fmla="*/ 2385954 w 9336686"/>
              <a:gd name="connsiteY267" fmla="*/ 3584210 h 4341716"/>
              <a:gd name="connsiteX268" fmla="*/ 2362474 w 9336686"/>
              <a:gd name="connsiteY268" fmla="*/ 3586577 h 4341716"/>
              <a:gd name="connsiteX269" fmla="*/ 2285410 w 9336686"/>
              <a:gd name="connsiteY269" fmla="*/ 3633021 h 4341716"/>
              <a:gd name="connsiteX270" fmla="*/ 2273449 w 9336686"/>
              <a:gd name="connsiteY270" fmla="*/ 3653869 h 4341716"/>
              <a:gd name="connsiteX271" fmla="*/ 2273449 w 9336686"/>
              <a:gd name="connsiteY271" fmla="*/ 3867367 h 4341716"/>
              <a:gd name="connsiteX272" fmla="*/ 2144423 w 9336686"/>
              <a:gd name="connsiteY272" fmla="*/ 3996394 h 4341716"/>
              <a:gd name="connsiteX273" fmla="*/ 2144424 w 9336686"/>
              <a:gd name="connsiteY273" fmla="*/ 3996393 h 4341716"/>
              <a:gd name="connsiteX274" fmla="*/ 2015396 w 9336686"/>
              <a:gd name="connsiteY274" fmla="*/ 3867366 h 4341716"/>
              <a:gd name="connsiteX275" fmla="*/ 2015396 w 9336686"/>
              <a:gd name="connsiteY275" fmla="*/ 3400197 h 4341716"/>
              <a:gd name="connsiteX276" fmla="*/ 2007195 w 9336686"/>
              <a:gd name="connsiteY276" fmla="*/ 3353726 h 4341716"/>
              <a:gd name="connsiteX277" fmla="*/ 1907467 w 9336686"/>
              <a:gd name="connsiteY277" fmla="*/ 3267777 h 4341716"/>
              <a:gd name="connsiteX278" fmla="*/ 1883987 w 9336686"/>
              <a:gd name="connsiteY278" fmla="*/ 3265410 h 4341716"/>
              <a:gd name="connsiteX279" fmla="*/ 1883987 w 9336686"/>
              <a:gd name="connsiteY279" fmla="*/ 3264044 h 4341716"/>
              <a:gd name="connsiteX280" fmla="*/ 1840187 w 9336686"/>
              <a:gd name="connsiteY280" fmla="*/ 3255202 h 4341716"/>
              <a:gd name="connsiteX281" fmla="*/ 1761383 w 9336686"/>
              <a:gd name="connsiteY281" fmla="*/ 3136314 h 4341716"/>
              <a:gd name="connsiteX282" fmla="*/ 1761383 w 9336686"/>
              <a:gd name="connsiteY282" fmla="*/ 2996103 h 4341716"/>
              <a:gd name="connsiteX283" fmla="*/ 1755287 w 9336686"/>
              <a:gd name="connsiteY283" fmla="*/ 2965907 h 4341716"/>
              <a:gd name="connsiteX284" fmla="*/ 1636398 w 9336686"/>
              <a:gd name="connsiteY284" fmla="*/ 2887103 h 4341716"/>
              <a:gd name="connsiteX285" fmla="*/ 1517510 w 9336686"/>
              <a:gd name="connsiteY285" fmla="*/ 2965907 h 4341716"/>
              <a:gd name="connsiteX286" fmla="*/ 1515568 w 9336686"/>
              <a:gd name="connsiteY286" fmla="*/ 2975527 h 4341716"/>
              <a:gd name="connsiteX287" fmla="*/ 1515568 w 9336686"/>
              <a:gd name="connsiteY287" fmla="*/ 3239907 h 4341716"/>
              <a:gd name="connsiteX288" fmla="*/ 1386541 w 9336686"/>
              <a:gd name="connsiteY288" fmla="*/ 3368934 h 4341716"/>
              <a:gd name="connsiteX289" fmla="*/ 1386542 w 9336686"/>
              <a:gd name="connsiteY289" fmla="*/ 3368933 h 4341716"/>
              <a:gd name="connsiteX290" fmla="*/ 1257514 w 9336686"/>
              <a:gd name="connsiteY290" fmla="*/ 3239906 h 4341716"/>
              <a:gd name="connsiteX291" fmla="*/ 1257514 w 9336686"/>
              <a:gd name="connsiteY291" fmla="*/ 2772737 h 4341716"/>
              <a:gd name="connsiteX292" fmla="*/ 1249314 w 9336686"/>
              <a:gd name="connsiteY292" fmla="*/ 2726266 h 4341716"/>
              <a:gd name="connsiteX293" fmla="*/ 1149584 w 9336686"/>
              <a:gd name="connsiteY293" fmla="*/ 2640317 h 4341716"/>
              <a:gd name="connsiteX294" fmla="*/ 1126104 w 9336686"/>
              <a:gd name="connsiteY294" fmla="*/ 2637950 h 4341716"/>
              <a:gd name="connsiteX295" fmla="*/ 1126104 w 9336686"/>
              <a:gd name="connsiteY295" fmla="*/ 2636584 h 4341716"/>
              <a:gd name="connsiteX296" fmla="*/ 1082305 w 9336686"/>
              <a:gd name="connsiteY296" fmla="*/ 2627742 h 4341716"/>
              <a:gd name="connsiteX297" fmla="*/ 1003500 w 9336686"/>
              <a:gd name="connsiteY297" fmla="*/ 2508854 h 4341716"/>
              <a:gd name="connsiteX298" fmla="*/ 1003500 w 9336686"/>
              <a:gd name="connsiteY298" fmla="*/ 2387433 h 4341716"/>
              <a:gd name="connsiteX299" fmla="*/ 1003269 w 9336686"/>
              <a:gd name="connsiteY299" fmla="*/ 2386290 h 4341716"/>
              <a:gd name="connsiteX300" fmla="*/ 884381 w 9336686"/>
              <a:gd name="connsiteY300" fmla="*/ 2307486 h 4341716"/>
              <a:gd name="connsiteX301" fmla="*/ 765494 w 9336686"/>
              <a:gd name="connsiteY301" fmla="*/ 2386290 h 4341716"/>
              <a:gd name="connsiteX302" fmla="*/ 762038 w 9336686"/>
              <a:gd name="connsiteY302" fmla="*/ 2403410 h 4341716"/>
              <a:gd name="connsiteX303" fmla="*/ 762038 w 9336686"/>
              <a:gd name="connsiteY303" fmla="*/ 2614672 h 4341716"/>
              <a:gd name="connsiteX304" fmla="*/ 683235 w 9336686"/>
              <a:gd name="connsiteY304" fmla="*/ 2733560 h 4341716"/>
              <a:gd name="connsiteX305" fmla="*/ 635165 w 9336686"/>
              <a:gd name="connsiteY305" fmla="*/ 2743264 h 4341716"/>
              <a:gd name="connsiteX306" fmla="*/ 635165 w 9336686"/>
              <a:gd name="connsiteY306" fmla="*/ 2744002 h 4341716"/>
              <a:gd name="connsiteX307" fmla="*/ 611685 w 9336686"/>
              <a:gd name="connsiteY307" fmla="*/ 2746369 h 4341716"/>
              <a:gd name="connsiteX308" fmla="*/ 534621 w 9336686"/>
              <a:gd name="connsiteY308" fmla="*/ 2792813 h 4341716"/>
              <a:gd name="connsiteX309" fmla="*/ 512066 w 9336686"/>
              <a:gd name="connsiteY309" fmla="*/ 2832126 h 4341716"/>
              <a:gd name="connsiteX310" fmla="*/ 512066 w 9336686"/>
              <a:gd name="connsiteY310" fmla="*/ 3531739 h 4341716"/>
              <a:gd name="connsiteX311" fmla="*/ 383039 w 9336686"/>
              <a:gd name="connsiteY311" fmla="*/ 3660766 h 4341716"/>
              <a:gd name="connsiteX312" fmla="*/ 383040 w 9336686"/>
              <a:gd name="connsiteY312" fmla="*/ 3660765 h 4341716"/>
              <a:gd name="connsiteX313" fmla="*/ 254013 w 9336686"/>
              <a:gd name="connsiteY313" fmla="*/ 3531738 h 4341716"/>
              <a:gd name="connsiteX314" fmla="*/ 254013 w 9336686"/>
              <a:gd name="connsiteY314" fmla="*/ 3064569 h 4341716"/>
              <a:gd name="connsiteX315" fmla="*/ 245812 w 9336686"/>
              <a:gd name="connsiteY315" fmla="*/ 3018098 h 4341716"/>
              <a:gd name="connsiteX316" fmla="*/ 146083 w 9336686"/>
              <a:gd name="connsiteY316" fmla="*/ 2932149 h 4341716"/>
              <a:gd name="connsiteX317" fmla="*/ 122603 w 9336686"/>
              <a:gd name="connsiteY317" fmla="*/ 2929782 h 4341716"/>
              <a:gd name="connsiteX318" fmla="*/ 122603 w 9336686"/>
              <a:gd name="connsiteY318" fmla="*/ 2928416 h 4341716"/>
              <a:gd name="connsiteX319" fmla="*/ 78803 w 9336686"/>
              <a:gd name="connsiteY319" fmla="*/ 2919574 h 4341716"/>
              <a:gd name="connsiteX320" fmla="*/ 22035 w 9336686"/>
              <a:gd name="connsiteY320" fmla="*/ 2872826 h 4341716"/>
              <a:gd name="connsiteX321" fmla="*/ 0 w 9336686"/>
              <a:gd name="connsiteY321" fmla="*/ 2800689 h 4341716"/>
              <a:gd name="connsiteX322" fmla="*/ 0 w 9336686"/>
              <a:gd name="connsiteY322" fmla="*/ 783111 h 4341716"/>
              <a:gd name="connsiteX323" fmla="*/ 129027 w 9336686"/>
              <a:gd name="connsiteY323" fmla="*/ 654084 h 4341716"/>
              <a:gd name="connsiteX324" fmla="*/ 129026 w 9336686"/>
              <a:gd name="connsiteY324" fmla="*/ 654085 h 4341716"/>
              <a:gd name="connsiteX325" fmla="*/ 258053 w 9336686"/>
              <a:gd name="connsiteY325" fmla="*/ 783112 h 4341716"/>
              <a:gd name="connsiteX326" fmla="*/ 258053 w 9336686"/>
              <a:gd name="connsiteY326" fmla="*/ 1405848 h 4341716"/>
              <a:gd name="connsiteX327" fmla="*/ 274283 w 9336686"/>
              <a:gd name="connsiteY327" fmla="*/ 1432599 h 4341716"/>
              <a:gd name="connsiteX328" fmla="*/ 373847 w 9336686"/>
              <a:gd name="connsiteY328" fmla="*/ 1479553 h 4341716"/>
              <a:gd name="connsiteX329" fmla="*/ 492735 w 9336686"/>
              <a:gd name="connsiteY329" fmla="*/ 1400749 h 4341716"/>
              <a:gd name="connsiteX330" fmla="*/ 494536 w 9336686"/>
              <a:gd name="connsiteY330" fmla="*/ 1391827 h 4341716"/>
              <a:gd name="connsiteX331" fmla="*/ 494536 w 9336686"/>
              <a:gd name="connsiteY331" fmla="*/ 964051 h 4341716"/>
              <a:gd name="connsiteX332" fmla="*/ 623563 w 9336686"/>
              <a:gd name="connsiteY332" fmla="*/ 835024 h 4341716"/>
              <a:gd name="connsiteX333" fmla="*/ 623562 w 9336686"/>
              <a:gd name="connsiteY333" fmla="*/ 835025 h 4341716"/>
              <a:gd name="connsiteX334" fmla="*/ 752589 w 9336686"/>
              <a:gd name="connsiteY334" fmla="*/ 964052 h 4341716"/>
              <a:gd name="connsiteX335" fmla="*/ 752590 w 9336686"/>
              <a:gd name="connsiteY335" fmla="*/ 947529 h 4341716"/>
              <a:gd name="connsiteX336" fmla="*/ 762728 w 9336686"/>
              <a:gd name="connsiteY336" fmla="*/ 997748 h 4341716"/>
              <a:gd name="connsiteX337" fmla="*/ 881616 w 9336686"/>
              <a:gd name="connsiteY337" fmla="*/ 1076552 h 4341716"/>
              <a:gd name="connsiteX338" fmla="*/ 1000503 w 9336686"/>
              <a:gd name="connsiteY338" fmla="*/ 997748 h 4341716"/>
              <a:gd name="connsiteX339" fmla="*/ 1010267 w 9336686"/>
              <a:gd name="connsiteY339" fmla="*/ 949388 h 4341716"/>
              <a:gd name="connsiteX340" fmla="*/ 1010267 w 9336686"/>
              <a:gd name="connsiteY340" fmla="*/ 362986 h 4341716"/>
              <a:gd name="connsiteX341" fmla="*/ 1139294 w 9336686"/>
              <a:gd name="connsiteY341" fmla="*/ 233959 h 4341716"/>
              <a:gd name="connsiteX342" fmla="*/ 1139293 w 9336686"/>
              <a:gd name="connsiteY342" fmla="*/ 233960 h 4341716"/>
              <a:gd name="connsiteX343" fmla="*/ 1268320 w 9336686"/>
              <a:gd name="connsiteY343" fmla="*/ 362987 h 4341716"/>
              <a:gd name="connsiteX344" fmla="*/ 1268321 w 9336686"/>
              <a:gd name="connsiteY344" fmla="*/ 1259949 h 4341716"/>
              <a:gd name="connsiteX345" fmla="*/ 1278459 w 9336686"/>
              <a:gd name="connsiteY345" fmla="*/ 1310168 h 4341716"/>
              <a:gd name="connsiteX346" fmla="*/ 1397347 w 9336686"/>
              <a:gd name="connsiteY346" fmla="*/ 1388972 h 4341716"/>
              <a:gd name="connsiteX347" fmla="*/ 1516234 w 9336686"/>
              <a:gd name="connsiteY347" fmla="*/ 1310168 h 4341716"/>
              <a:gd name="connsiteX348" fmla="*/ 1519832 w 9336686"/>
              <a:gd name="connsiteY348" fmla="*/ 1292349 h 4341716"/>
              <a:gd name="connsiteX349" fmla="*/ 1519832 w 9336686"/>
              <a:gd name="connsiteY349" fmla="*/ 983403 h 4341716"/>
              <a:gd name="connsiteX350" fmla="*/ 1648859 w 9336686"/>
              <a:gd name="connsiteY350" fmla="*/ 854376 h 4341716"/>
              <a:gd name="connsiteX351" fmla="*/ 1648858 w 9336686"/>
              <a:gd name="connsiteY351" fmla="*/ 854377 h 4341716"/>
              <a:gd name="connsiteX352" fmla="*/ 1777885 w 9336686"/>
              <a:gd name="connsiteY352" fmla="*/ 983404 h 4341716"/>
              <a:gd name="connsiteX353" fmla="*/ 1777885 w 9336686"/>
              <a:gd name="connsiteY353" fmla="*/ 1363756 h 4341716"/>
              <a:gd name="connsiteX354" fmla="*/ 1785353 w 9336686"/>
              <a:gd name="connsiteY354" fmla="*/ 1400749 h 4341716"/>
              <a:gd name="connsiteX355" fmla="*/ 1904241 w 9336686"/>
              <a:gd name="connsiteY355" fmla="*/ 1479553 h 4341716"/>
              <a:gd name="connsiteX356" fmla="*/ 2033268 w 9336686"/>
              <a:gd name="connsiteY356" fmla="*/ 1350526 h 4341716"/>
              <a:gd name="connsiteX357" fmla="*/ 2033269 w 9336686"/>
              <a:gd name="connsiteY357" fmla="*/ 580034 h 4341716"/>
              <a:gd name="connsiteX358" fmla="*/ 2162296 w 9336686"/>
              <a:gd name="connsiteY358" fmla="*/ 451007 h 4341716"/>
              <a:gd name="connsiteX359" fmla="*/ 2162295 w 9336686"/>
              <a:gd name="connsiteY359" fmla="*/ 451008 h 4341716"/>
              <a:gd name="connsiteX360" fmla="*/ 2291322 w 9336686"/>
              <a:gd name="connsiteY360" fmla="*/ 580035 h 4341716"/>
              <a:gd name="connsiteX361" fmla="*/ 2291323 w 9336686"/>
              <a:gd name="connsiteY361" fmla="*/ 563512 h 4341716"/>
              <a:gd name="connsiteX362" fmla="*/ 2301461 w 9336686"/>
              <a:gd name="connsiteY362" fmla="*/ 613731 h 4341716"/>
              <a:gd name="connsiteX363" fmla="*/ 2420349 w 9336686"/>
              <a:gd name="connsiteY363" fmla="*/ 692535 h 4341716"/>
              <a:gd name="connsiteX364" fmla="*/ 2539236 w 9336686"/>
              <a:gd name="connsiteY364" fmla="*/ 613731 h 4341716"/>
              <a:gd name="connsiteX365" fmla="*/ 2549000 w 9336686"/>
              <a:gd name="connsiteY365" fmla="*/ 565370 h 4341716"/>
              <a:gd name="connsiteX366" fmla="*/ 2549000 w 9336686"/>
              <a:gd name="connsiteY366" fmla="*/ 480031 h 4341716"/>
              <a:gd name="connsiteX367" fmla="*/ 2678027 w 9336686"/>
              <a:gd name="connsiteY367" fmla="*/ 351004 h 4341716"/>
              <a:gd name="connsiteX368" fmla="*/ 2678026 w 9336686"/>
              <a:gd name="connsiteY368" fmla="*/ 351005 h 4341716"/>
              <a:gd name="connsiteX369" fmla="*/ 2807053 w 9336686"/>
              <a:gd name="connsiteY369" fmla="*/ 480032 h 4341716"/>
              <a:gd name="connsiteX370" fmla="*/ 2807054 w 9336686"/>
              <a:gd name="connsiteY370" fmla="*/ 1074052 h 4341716"/>
              <a:gd name="connsiteX371" fmla="*/ 2817192 w 9336686"/>
              <a:gd name="connsiteY371" fmla="*/ 1124271 h 4341716"/>
              <a:gd name="connsiteX372" fmla="*/ 2936080 w 9336686"/>
              <a:gd name="connsiteY372" fmla="*/ 1203075 h 4341716"/>
              <a:gd name="connsiteX373" fmla="*/ 3054967 w 9336686"/>
              <a:gd name="connsiteY373" fmla="*/ 1124271 h 4341716"/>
              <a:gd name="connsiteX374" fmla="*/ 3058565 w 9336686"/>
              <a:gd name="connsiteY374" fmla="*/ 1106452 h 4341716"/>
              <a:gd name="connsiteX375" fmla="*/ 3058565 w 9336686"/>
              <a:gd name="connsiteY375" fmla="*/ 1017534 h 4341716"/>
              <a:gd name="connsiteX376" fmla="*/ 3187592 w 9336686"/>
              <a:gd name="connsiteY376" fmla="*/ 888507 h 4341716"/>
              <a:gd name="connsiteX377" fmla="*/ 3187591 w 9336686"/>
              <a:gd name="connsiteY377" fmla="*/ 888508 h 4341716"/>
              <a:gd name="connsiteX378" fmla="*/ 3316618 w 9336686"/>
              <a:gd name="connsiteY378" fmla="*/ 1017535 h 4341716"/>
              <a:gd name="connsiteX379" fmla="*/ 3316618 w 9336686"/>
              <a:gd name="connsiteY379" fmla="*/ 1087278 h 4341716"/>
              <a:gd name="connsiteX380" fmla="*/ 3324086 w 9336686"/>
              <a:gd name="connsiteY380" fmla="*/ 1124271 h 4341716"/>
              <a:gd name="connsiteX381" fmla="*/ 3442974 w 9336686"/>
              <a:gd name="connsiteY381" fmla="*/ 1203075 h 4341716"/>
              <a:gd name="connsiteX382" fmla="*/ 3561862 w 9336686"/>
              <a:gd name="connsiteY382" fmla="*/ 1124271 h 4341716"/>
              <a:gd name="connsiteX383" fmla="*/ 3571625 w 9336686"/>
              <a:gd name="connsiteY383" fmla="*/ 1075911 h 4341716"/>
              <a:gd name="connsiteX384" fmla="*/ 3571625 w 9336686"/>
              <a:gd name="connsiteY384" fmla="*/ 783111 h 4341716"/>
              <a:gd name="connsiteX385" fmla="*/ 3700652 w 9336686"/>
              <a:gd name="connsiteY385" fmla="*/ 654084 h 4341716"/>
              <a:gd name="connsiteX386" fmla="*/ 3700651 w 9336686"/>
              <a:gd name="connsiteY386" fmla="*/ 654085 h 4341716"/>
              <a:gd name="connsiteX387" fmla="*/ 3829678 w 9336686"/>
              <a:gd name="connsiteY387" fmla="*/ 783112 h 4341716"/>
              <a:gd name="connsiteX388" fmla="*/ 3829678 w 9336686"/>
              <a:gd name="connsiteY388" fmla="*/ 1405848 h 4341716"/>
              <a:gd name="connsiteX389" fmla="*/ 3845908 w 9336686"/>
              <a:gd name="connsiteY389" fmla="*/ 1432599 h 4341716"/>
              <a:gd name="connsiteX390" fmla="*/ 3945472 w 9336686"/>
              <a:gd name="connsiteY390" fmla="*/ 1479553 h 4341716"/>
              <a:gd name="connsiteX391" fmla="*/ 4036708 w 9336686"/>
              <a:gd name="connsiteY391" fmla="*/ 1441762 h 4341716"/>
              <a:gd name="connsiteX392" fmla="*/ 4062914 w 9336686"/>
              <a:gd name="connsiteY392" fmla="*/ 1402893 h 4341716"/>
              <a:gd name="connsiteX393" fmla="*/ 4062914 w 9336686"/>
              <a:gd name="connsiteY393" fmla="*/ 1326765 h 4341716"/>
              <a:gd name="connsiteX394" fmla="*/ 4141718 w 9336686"/>
              <a:gd name="connsiteY394" fmla="*/ 1207877 h 4341716"/>
              <a:gd name="connsiteX395" fmla="*/ 4185518 w 9336686"/>
              <a:gd name="connsiteY395" fmla="*/ 1199035 h 4341716"/>
              <a:gd name="connsiteX396" fmla="*/ 4185518 w 9336686"/>
              <a:gd name="connsiteY396" fmla="*/ 1197669 h 4341716"/>
              <a:gd name="connsiteX397" fmla="*/ 4208998 w 9336686"/>
              <a:gd name="connsiteY397" fmla="*/ 1195302 h 4341716"/>
              <a:gd name="connsiteX398" fmla="*/ 4308727 w 9336686"/>
              <a:gd name="connsiteY398" fmla="*/ 1109353 h 4341716"/>
              <a:gd name="connsiteX399" fmla="*/ 4316928 w 9336686"/>
              <a:gd name="connsiteY399" fmla="*/ 1062882 h 4341716"/>
              <a:gd name="connsiteX400" fmla="*/ 4316928 w 9336686"/>
              <a:gd name="connsiteY400" fmla="*/ 595713 h 4341716"/>
              <a:gd name="connsiteX401" fmla="*/ 4445955 w 9336686"/>
              <a:gd name="connsiteY401" fmla="*/ 466686 h 4341716"/>
              <a:gd name="connsiteX402" fmla="*/ 4445954 w 9336686"/>
              <a:gd name="connsiteY402" fmla="*/ 466685 h 4341716"/>
              <a:gd name="connsiteX403" fmla="*/ 4574981 w 9336686"/>
              <a:gd name="connsiteY403" fmla="*/ 595712 h 4341716"/>
              <a:gd name="connsiteX404" fmla="*/ 4574981 w 9336686"/>
              <a:gd name="connsiteY404" fmla="*/ 916347 h 4341716"/>
              <a:gd name="connsiteX405" fmla="*/ 4592149 w 9336686"/>
              <a:gd name="connsiteY405" fmla="*/ 944642 h 4341716"/>
              <a:gd name="connsiteX406" fmla="*/ 4691712 w 9336686"/>
              <a:gd name="connsiteY406" fmla="*/ 991596 h 4341716"/>
              <a:gd name="connsiteX407" fmla="*/ 4810600 w 9336686"/>
              <a:gd name="connsiteY407" fmla="*/ 912792 h 4341716"/>
              <a:gd name="connsiteX408" fmla="*/ 4816700 w 9336686"/>
              <a:gd name="connsiteY408" fmla="*/ 882576 h 4341716"/>
              <a:gd name="connsiteX409" fmla="*/ 4816700 w 9336686"/>
              <a:gd name="connsiteY409" fmla="*/ 275141 h 4341716"/>
              <a:gd name="connsiteX410" fmla="*/ 4945727 w 9336686"/>
              <a:gd name="connsiteY410" fmla="*/ 146114 h 4341716"/>
              <a:gd name="connsiteX411" fmla="*/ 4945726 w 9336686"/>
              <a:gd name="connsiteY411" fmla="*/ 146115 h 4341716"/>
              <a:gd name="connsiteX412" fmla="*/ 5074753 w 9336686"/>
              <a:gd name="connsiteY412" fmla="*/ 275142 h 4341716"/>
              <a:gd name="connsiteX413" fmla="*/ 5074753 w 9336686"/>
              <a:gd name="connsiteY413" fmla="*/ 386500 h 4341716"/>
              <a:gd name="connsiteX414" fmla="*/ 5076579 w 9336686"/>
              <a:gd name="connsiteY414" fmla="*/ 395545 h 4341716"/>
              <a:gd name="connsiteX415" fmla="*/ 5195465 w 9336686"/>
              <a:gd name="connsiteY415" fmla="*/ 474349 h 4341716"/>
              <a:gd name="connsiteX416" fmla="*/ 5314353 w 9336686"/>
              <a:gd name="connsiteY416" fmla="*/ 395545 h 4341716"/>
              <a:gd name="connsiteX417" fmla="*/ 5318490 w 9336686"/>
              <a:gd name="connsiteY417" fmla="*/ 375052 h 4341716"/>
              <a:gd name="connsiteX418" fmla="*/ 5318490 w 9336686"/>
              <a:gd name="connsiteY418" fmla="*/ 129027 h 4341716"/>
              <a:gd name="connsiteX419" fmla="*/ 5447517 w 9336686"/>
              <a:gd name="connsiteY419"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6 w 9336686"/>
              <a:gd name="connsiteY143" fmla="*/ 2205066 h 4341716"/>
              <a:gd name="connsiteX144" fmla="*/ 8584095 w 9336686"/>
              <a:gd name="connsiteY144" fmla="*/ 2205066 h 4341716"/>
              <a:gd name="connsiteX145" fmla="*/ 8584095 w 9336686"/>
              <a:gd name="connsiteY145" fmla="*/ 3394187 h 4341716"/>
              <a:gd name="connsiteX146" fmla="*/ 8573957 w 9336686"/>
              <a:gd name="connsiteY146" fmla="*/ 3343968 h 4341716"/>
              <a:gd name="connsiteX147" fmla="*/ 8455069 w 9336686"/>
              <a:gd name="connsiteY147" fmla="*/ 3265164 h 4341716"/>
              <a:gd name="connsiteX148" fmla="*/ 8336182 w 9336686"/>
              <a:gd name="connsiteY148" fmla="*/ 3343968 h 4341716"/>
              <a:gd name="connsiteX149" fmla="*/ 8326418 w 9336686"/>
              <a:gd name="connsiteY149" fmla="*/ 3392328 h 4341716"/>
              <a:gd name="connsiteX150" fmla="*/ 8326418 w 9336686"/>
              <a:gd name="connsiteY150" fmla="*/ 3978730 h 4341716"/>
              <a:gd name="connsiteX151" fmla="*/ 8197391 w 9336686"/>
              <a:gd name="connsiteY151" fmla="*/ 4107757 h 4341716"/>
              <a:gd name="connsiteX152" fmla="*/ 8197392 w 9336686"/>
              <a:gd name="connsiteY152" fmla="*/ 4107756 h 4341716"/>
              <a:gd name="connsiteX153" fmla="*/ 8068365 w 9336686"/>
              <a:gd name="connsiteY153" fmla="*/ 3978729 h 4341716"/>
              <a:gd name="connsiteX154" fmla="*/ 8068365 w 9336686"/>
              <a:gd name="connsiteY154" fmla="*/ 2205066 h 4341716"/>
              <a:gd name="connsiteX155" fmla="*/ 8068364 w 9336686"/>
              <a:gd name="connsiteY155" fmla="*/ 3081767 h 4341716"/>
              <a:gd name="connsiteX156" fmla="*/ 8058226 w 9336686"/>
              <a:gd name="connsiteY156" fmla="*/ 3031548 h 4341716"/>
              <a:gd name="connsiteX157" fmla="*/ 7939338 w 9336686"/>
              <a:gd name="connsiteY157" fmla="*/ 2952744 h 4341716"/>
              <a:gd name="connsiteX158" fmla="*/ 7820451 w 9336686"/>
              <a:gd name="connsiteY158" fmla="*/ 3031548 h 4341716"/>
              <a:gd name="connsiteX159" fmla="*/ 7816853 w 9336686"/>
              <a:gd name="connsiteY159" fmla="*/ 3049367 h 4341716"/>
              <a:gd name="connsiteX160" fmla="*/ 7816853 w 9336686"/>
              <a:gd name="connsiteY160" fmla="*/ 3358313 h 4341716"/>
              <a:gd name="connsiteX161" fmla="*/ 7687826 w 9336686"/>
              <a:gd name="connsiteY161" fmla="*/ 3487340 h 4341716"/>
              <a:gd name="connsiteX162" fmla="*/ 7687827 w 9336686"/>
              <a:gd name="connsiteY162" fmla="*/ 3487339 h 4341716"/>
              <a:gd name="connsiteX163" fmla="*/ 7558800 w 9336686"/>
              <a:gd name="connsiteY163" fmla="*/ 3358312 h 4341716"/>
              <a:gd name="connsiteX164" fmla="*/ 7558800 w 9336686"/>
              <a:gd name="connsiteY164" fmla="*/ 2977960 h 4341716"/>
              <a:gd name="connsiteX165" fmla="*/ 7551332 w 9336686"/>
              <a:gd name="connsiteY165" fmla="*/ 2940967 h 4341716"/>
              <a:gd name="connsiteX166" fmla="*/ 7432444 w 9336686"/>
              <a:gd name="connsiteY166" fmla="*/ 2862163 h 4341716"/>
              <a:gd name="connsiteX167" fmla="*/ 7303417 w 9336686"/>
              <a:gd name="connsiteY167" fmla="*/ 2991190 h 4341716"/>
              <a:gd name="connsiteX168" fmla="*/ 7303417 w 9336686"/>
              <a:gd name="connsiteY168" fmla="*/ 2205066 h 4341716"/>
              <a:gd name="connsiteX169" fmla="*/ 7303416 w 9336686"/>
              <a:gd name="connsiteY169" fmla="*/ 3761682 h 4341716"/>
              <a:gd name="connsiteX170" fmla="*/ 7174389 w 9336686"/>
              <a:gd name="connsiteY170" fmla="*/ 3890709 h 4341716"/>
              <a:gd name="connsiteX171" fmla="*/ 7174390 w 9336686"/>
              <a:gd name="connsiteY171" fmla="*/ 3890708 h 4341716"/>
              <a:gd name="connsiteX172" fmla="*/ 7045363 w 9336686"/>
              <a:gd name="connsiteY172" fmla="*/ 3761681 h 4341716"/>
              <a:gd name="connsiteX173" fmla="*/ 7045363 w 9336686"/>
              <a:gd name="connsiteY173" fmla="*/ 2205066 h 4341716"/>
              <a:gd name="connsiteX174" fmla="*/ 7045362 w 9336686"/>
              <a:gd name="connsiteY174" fmla="*/ 3778204 h 4341716"/>
              <a:gd name="connsiteX175" fmla="*/ 7035224 w 9336686"/>
              <a:gd name="connsiteY175" fmla="*/ 3727985 h 4341716"/>
              <a:gd name="connsiteX176" fmla="*/ 6916336 w 9336686"/>
              <a:gd name="connsiteY176" fmla="*/ 3649181 h 4341716"/>
              <a:gd name="connsiteX177" fmla="*/ 6797449 w 9336686"/>
              <a:gd name="connsiteY177" fmla="*/ 3727985 h 4341716"/>
              <a:gd name="connsiteX178" fmla="*/ 6787685 w 9336686"/>
              <a:gd name="connsiteY178" fmla="*/ 3776346 h 4341716"/>
              <a:gd name="connsiteX179" fmla="*/ 6787685 w 9336686"/>
              <a:gd name="connsiteY179" fmla="*/ 3861685 h 4341716"/>
              <a:gd name="connsiteX180" fmla="*/ 6658658 w 9336686"/>
              <a:gd name="connsiteY180" fmla="*/ 3990712 h 4341716"/>
              <a:gd name="connsiteX181" fmla="*/ 6658659 w 9336686"/>
              <a:gd name="connsiteY181" fmla="*/ 3990711 h 4341716"/>
              <a:gd name="connsiteX182" fmla="*/ 6529632 w 9336686"/>
              <a:gd name="connsiteY182" fmla="*/ 3861684 h 4341716"/>
              <a:gd name="connsiteX183" fmla="*/ 6529631 w 9336686"/>
              <a:gd name="connsiteY183" fmla="*/ 3267664 h 4341716"/>
              <a:gd name="connsiteX184" fmla="*/ 6519493 w 9336686"/>
              <a:gd name="connsiteY184" fmla="*/ 3217445 h 4341716"/>
              <a:gd name="connsiteX185" fmla="*/ 6400605 w 9336686"/>
              <a:gd name="connsiteY185" fmla="*/ 3138641 h 4341716"/>
              <a:gd name="connsiteX186" fmla="*/ 6281718 w 9336686"/>
              <a:gd name="connsiteY186" fmla="*/ 3217445 h 4341716"/>
              <a:gd name="connsiteX187" fmla="*/ 6278120 w 9336686"/>
              <a:gd name="connsiteY187" fmla="*/ 3235264 h 4341716"/>
              <a:gd name="connsiteX188" fmla="*/ 6278120 w 9336686"/>
              <a:gd name="connsiteY188" fmla="*/ 3324182 h 4341716"/>
              <a:gd name="connsiteX189" fmla="*/ 6149093 w 9336686"/>
              <a:gd name="connsiteY189" fmla="*/ 3453209 h 4341716"/>
              <a:gd name="connsiteX190" fmla="*/ 6149094 w 9336686"/>
              <a:gd name="connsiteY190" fmla="*/ 3453208 h 4341716"/>
              <a:gd name="connsiteX191" fmla="*/ 6020067 w 9336686"/>
              <a:gd name="connsiteY191" fmla="*/ 3324181 h 4341716"/>
              <a:gd name="connsiteX192" fmla="*/ 6020067 w 9336686"/>
              <a:gd name="connsiteY192" fmla="*/ 3254438 h 4341716"/>
              <a:gd name="connsiteX193" fmla="*/ 6012599 w 9336686"/>
              <a:gd name="connsiteY193" fmla="*/ 3217445 h 4341716"/>
              <a:gd name="connsiteX194" fmla="*/ 5893711 w 9336686"/>
              <a:gd name="connsiteY194" fmla="*/ 3138641 h 4341716"/>
              <a:gd name="connsiteX195" fmla="*/ 5774823 w 9336686"/>
              <a:gd name="connsiteY195" fmla="*/ 3217445 h 4341716"/>
              <a:gd name="connsiteX196" fmla="*/ 5765060 w 9336686"/>
              <a:gd name="connsiteY196" fmla="*/ 3265805 h 4341716"/>
              <a:gd name="connsiteX197" fmla="*/ 5765060 w 9336686"/>
              <a:gd name="connsiteY197" fmla="*/ 3558605 h 4341716"/>
              <a:gd name="connsiteX198" fmla="*/ 5636033 w 9336686"/>
              <a:gd name="connsiteY198" fmla="*/ 3687632 h 4341716"/>
              <a:gd name="connsiteX199" fmla="*/ 5636034 w 9336686"/>
              <a:gd name="connsiteY199" fmla="*/ 3687631 h 4341716"/>
              <a:gd name="connsiteX200" fmla="*/ 5507007 w 9336686"/>
              <a:gd name="connsiteY200" fmla="*/ 3558604 h 4341716"/>
              <a:gd name="connsiteX201" fmla="*/ 5507007 w 9336686"/>
              <a:gd name="connsiteY201" fmla="*/ 2935868 h 4341716"/>
              <a:gd name="connsiteX202" fmla="*/ 5490777 w 9336686"/>
              <a:gd name="connsiteY202" fmla="*/ 2909117 h 4341716"/>
              <a:gd name="connsiteX203" fmla="*/ 5391213 w 9336686"/>
              <a:gd name="connsiteY203" fmla="*/ 2862163 h 4341716"/>
              <a:gd name="connsiteX204" fmla="*/ 5299977 w 9336686"/>
              <a:gd name="connsiteY204" fmla="*/ 2899954 h 4341716"/>
              <a:gd name="connsiteX205" fmla="*/ 5273771 w 9336686"/>
              <a:gd name="connsiteY205" fmla="*/ 2938823 h 4341716"/>
              <a:gd name="connsiteX206" fmla="*/ 5273771 w 9336686"/>
              <a:gd name="connsiteY206" fmla="*/ 3014951 h 4341716"/>
              <a:gd name="connsiteX207" fmla="*/ 5194967 w 9336686"/>
              <a:gd name="connsiteY207" fmla="*/ 3133839 h 4341716"/>
              <a:gd name="connsiteX208" fmla="*/ 5151167 w 9336686"/>
              <a:gd name="connsiteY208" fmla="*/ 3142681 h 4341716"/>
              <a:gd name="connsiteX209" fmla="*/ 5151167 w 9336686"/>
              <a:gd name="connsiteY209" fmla="*/ 3144047 h 4341716"/>
              <a:gd name="connsiteX210" fmla="*/ 5127687 w 9336686"/>
              <a:gd name="connsiteY210" fmla="*/ 3146414 h 4341716"/>
              <a:gd name="connsiteX211" fmla="*/ 5027958 w 9336686"/>
              <a:gd name="connsiteY211" fmla="*/ 3232363 h 4341716"/>
              <a:gd name="connsiteX212" fmla="*/ 5019757 w 9336686"/>
              <a:gd name="connsiteY212" fmla="*/ 3278834 h 4341716"/>
              <a:gd name="connsiteX213" fmla="*/ 5019757 w 9336686"/>
              <a:gd name="connsiteY213" fmla="*/ 3746003 h 4341716"/>
              <a:gd name="connsiteX214" fmla="*/ 4890730 w 9336686"/>
              <a:gd name="connsiteY214" fmla="*/ 3875030 h 4341716"/>
              <a:gd name="connsiteX215" fmla="*/ 4890731 w 9336686"/>
              <a:gd name="connsiteY215" fmla="*/ 3875031 h 4341716"/>
              <a:gd name="connsiteX216" fmla="*/ 4761704 w 9336686"/>
              <a:gd name="connsiteY216" fmla="*/ 3746004 h 4341716"/>
              <a:gd name="connsiteX217" fmla="*/ 4761704 w 9336686"/>
              <a:gd name="connsiteY217" fmla="*/ 3425369 h 4341716"/>
              <a:gd name="connsiteX218" fmla="*/ 4744536 w 9336686"/>
              <a:gd name="connsiteY218" fmla="*/ 3397074 h 4341716"/>
              <a:gd name="connsiteX219" fmla="*/ 4644973 w 9336686"/>
              <a:gd name="connsiteY219" fmla="*/ 3350120 h 4341716"/>
              <a:gd name="connsiteX220" fmla="*/ 4526085 w 9336686"/>
              <a:gd name="connsiteY220" fmla="*/ 3428924 h 4341716"/>
              <a:gd name="connsiteX221" fmla="*/ 4519985 w 9336686"/>
              <a:gd name="connsiteY221" fmla="*/ 3459140 h 4341716"/>
              <a:gd name="connsiteX222" fmla="*/ 4519985 w 9336686"/>
              <a:gd name="connsiteY222" fmla="*/ 4066575 h 4341716"/>
              <a:gd name="connsiteX223" fmla="*/ 4390958 w 9336686"/>
              <a:gd name="connsiteY223" fmla="*/ 4195602 h 4341716"/>
              <a:gd name="connsiteX224" fmla="*/ 4390959 w 9336686"/>
              <a:gd name="connsiteY224" fmla="*/ 4195601 h 4341716"/>
              <a:gd name="connsiteX225" fmla="*/ 4261932 w 9336686"/>
              <a:gd name="connsiteY225" fmla="*/ 4066574 h 4341716"/>
              <a:gd name="connsiteX226" fmla="*/ 4261932 w 9336686"/>
              <a:gd name="connsiteY226" fmla="*/ 3955216 h 4341716"/>
              <a:gd name="connsiteX227" fmla="*/ 4260106 w 9336686"/>
              <a:gd name="connsiteY227" fmla="*/ 3946171 h 4341716"/>
              <a:gd name="connsiteX228" fmla="*/ 4141220 w 9336686"/>
              <a:gd name="connsiteY228" fmla="*/ 3867367 h 4341716"/>
              <a:gd name="connsiteX229" fmla="*/ 4022332 w 9336686"/>
              <a:gd name="connsiteY229" fmla="*/ 3946171 h 4341716"/>
              <a:gd name="connsiteX230" fmla="*/ 4018195 w 9336686"/>
              <a:gd name="connsiteY230" fmla="*/ 3966664 h 4341716"/>
              <a:gd name="connsiteX231" fmla="*/ 4018195 w 9336686"/>
              <a:gd name="connsiteY231" fmla="*/ 4212689 h 4341716"/>
              <a:gd name="connsiteX232" fmla="*/ 3889168 w 9336686"/>
              <a:gd name="connsiteY232" fmla="*/ 4341716 h 4341716"/>
              <a:gd name="connsiteX233" fmla="*/ 3889169 w 9336686"/>
              <a:gd name="connsiteY233" fmla="*/ 4341715 h 4341716"/>
              <a:gd name="connsiteX234" fmla="*/ 3760142 w 9336686"/>
              <a:gd name="connsiteY234" fmla="*/ 4212688 h 4341716"/>
              <a:gd name="connsiteX235" fmla="*/ 3760142 w 9336686"/>
              <a:gd name="connsiteY235" fmla="*/ 3745519 h 4341716"/>
              <a:gd name="connsiteX236" fmla="*/ 3751941 w 9336686"/>
              <a:gd name="connsiteY236" fmla="*/ 3699048 h 4341716"/>
              <a:gd name="connsiteX237" fmla="*/ 3652212 w 9336686"/>
              <a:gd name="connsiteY237" fmla="*/ 3613099 h 4341716"/>
              <a:gd name="connsiteX238" fmla="*/ 3628732 w 9336686"/>
              <a:gd name="connsiteY238" fmla="*/ 3610732 h 4341716"/>
              <a:gd name="connsiteX239" fmla="*/ 3628732 w 9336686"/>
              <a:gd name="connsiteY239" fmla="*/ 3609366 h 4341716"/>
              <a:gd name="connsiteX240" fmla="*/ 3584932 w 9336686"/>
              <a:gd name="connsiteY240" fmla="*/ 3600524 h 4341716"/>
              <a:gd name="connsiteX241" fmla="*/ 3506128 w 9336686"/>
              <a:gd name="connsiteY241" fmla="*/ 3481636 h 4341716"/>
              <a:gd name="connsiteX242" fmla="*/ 3506128 w 9336686"/>
              <a:gd name="connsiteY242" fmla="*/ 3431307 h 4341716"/>
              <a:gd name="connsiteX243" fmla="*/ 3500614 w 9336686"/>
              <a:gd name="connsiteY243" fmla="*/ 3403994 h 4341716"/>
              <a:gd name="connsiteX244" fmla="*/ 3381726 w 9336686"/>
              <a:gd name="connsiteY244" fmla="*/ 3325190 h 4341716"/>
              <a:gd name="connsiteX245" fmla="*/ 3290490 w 9336686"/>
              <a:gd name="connsiteY245" fmla="*/ 3362981 h 4341716"/>
              <a:gd name="connsiteX246" fmla="*/ 3263554 w 9336686"/>
              <a:gd name="connsiteY246" fmla="*/ 3402932 h 4341716"/>
              <a:gd name="connsiteX247" fmla="*/ 3263554 w 9336686"/>
              <a:gd name="connsiteY247" fmla="*/ 3631142 h 4341716"/>
              <a:gd name="connsiteX248" fmla="*/ 3134527 w 9336686"/>
              <a:gd name="connsiteY248" fmla="*/ 3760169 h 4341716"/>
              <a:gd name="connsiteX249" fmla="*/ 3134528 w 9336686"/>
              <a:gd name="connsiteY249" fmla="*/ 3760168 h 4341716"/>
              <a:gd name="connsiteX250" fmla="*/ 3005501 w 9336686"/>
              <a:gd name="connsiteY250" fmla="*/ 3631141 h 4341716"/>
              <a:gd name="connsiteX251" fmla="*/ 3005501 w 9336686"/>
              <a:gd name="connsiteY251" fmla="*/ 2991769 h 4341716"/>
              <a:gd name="connsiteX252" fmla="*/ 3000280 w 9336686"/>
              <a:gd name="connsiteY252" fmla="*/ 2965907 h 4341716"/>
              <a:gd name="connsiteX253" fmla="*/ 2881392 w 9336686"/>
              <a:gd name="connsiteY253" fmla="*/ 2887103 h 4341716"/>
              <a:gd name="connsiteX254" fmla="*/ 2762505 w 9336686"/>
              <a:gd name="connsiteY254" fmla="*/ 2965907 h 4341716"/>
              <a:gd name="connsiteX255" fmla="*/ 2762032 w 9336686"/>
              <a:gd name="connsiteY255" fmla="*/ 2968250 h 4341716"/>
              <a:gd name="connsiteX256" fmla="*/ 2762032 w 9336686"/>
              <a:gd name="connsiteY256" fmla="*/ 3113195 h 4341716"/>
              <a:gd name="connsiteX257" fmla="*/ 2683229 w 9336686"/>
              <a:gd name="connsiteY257" fmla="*/ 3232083 h 4341716"/>
              <a:gd name="connsiteX258" fmla="*/ 2635159 w 9336686"/>
              <a:gd name="connsiteY258" fmla="*/ 3241787 h 4341716"/>
              <a:gd name="connsiteX259" fmla="*/ 2635159 w 9336686"/>
              <a:gd name="connsiteY259" fmla="*/ 3242525 h 4341716"/>
              <a:gd name="connsiteX260" fmla="*/ 2611679 w 9336686"/>
              <a:gd name="connsiteY260" fmla="*/ 3244892 h 4341716"/>
              <a:gd name="connsiteX261" fmla="*/ 2534615 w 9336686"/>
              <a:gd name="connsiteY261" fmla="*/ 3291336 h 4341716"/>
              <a:gd name="connsiteX262" fmla="*/ 2512827 w 9336686"/>
              <a:gd name="connsiteY262" fmla="*/ 3329312 h 4341716"/>
              <a:gd name="connsiteX263" fmla="*/ 2512827 w 9336686"/>
              <a:gd name="connsiteY263" fmla="*/ 3454880 h 4341716"/>
              <a:gd name="connsiteX264" fmla="*/ 2434024 w 9336686"/>
              <a:gd name="connsiteY264" fmla="*/ 3573768 h 4341716"/>
              <a:gd name="connsiteX265" fmla="*/ 2385954 w 9336686"/>
              <a:gd name="connsiteY265" fmla="*/ 3583472 h 4341716"/>
              <a:gd name="connsiteX266" fmla="*/ 2385954 w 9336686"/>
              <a:gd name="connsiteY266" fmla="*/ 3584210 h 4341716"/>
              <a:gd name="connsiteX267" fmla="*/ 2362474 w 9336686"/>
              <a:gd name="connsiteY267" fmla="*/ 3586577 h 4341716"/>
              <a:gd name="connsiteX268" fmla="*/ 2285410 w 9336686"/>
              <a:gd name="connsiteY268" fmla="*/ 3633021 h 4341716"/>
              <a:gd name="connsiteX269" fmla="*/ 2273449 w 9336686"/>
              <a:gd name="connsiteY269" fmla="*/ 3653869 h 4341716"/>
              <a:gd name="connsiteX270" fmla="*/ 2273449 w 9336686"/>
              <a:gd name="connsiteY270" fmla="*/ 3867367 h 4341716"/>
              <a:gd name="connsiteX271" fmla="*/ 2144423 w 9336686"/>
              <a:gd name="connsiteY271" fmla="*/ 3996394 h 4341716"/>
              <a:gd name="connsiteX272" fmla="*/ 2144424 w 9336686"/>
              <a:gd name="connsiteY272" fmla="*/ 3996393 h 4341716"/>
              <a:gd name="connsiteX273" fmla="*/ 2015396 w 9336686"/>
              <a:gd name="connsiteY273" fmla="*/ 3867366 h 4341716"/>
              <a:gd name="connsiteX274" fmla="*/ 2015396 w 9336686"/>
              <a:gd name="connsiteY274" fmla="*/ 3400197 h 4341716"/>
              <a:gd name="connsiteX275" fmla="*/ 2007195 w 9336686"/>
              <a:gd name="connsiteY275" fmla="*/ 3353726 h 4341716"/>
              <a:gd name="connsiteX276" fmla="*/ 1907467 w 9336686"/>
              <a:gd name="connsiteY276" fmla="*/ 3267777 h 4341716"/>
              <a:gd name="connsiteX277" fmla="*/ 1883987 w 9336686"/>
              <a:gd name="connsiteY277" fmla="*/ 3265410 h 4341716"/>
              <a:gd name="connsiteX278" fmla="*/ 1883987 w 9336686"/>
              <a:gd name="connsiteY278" fmla="*/ 3264044 h 4341716"/>
              <a:gd name="connsiteX279" fmla="*/ 1840187 w 9336686"/>
              <a:gd name="connsiteY279" fmla="*/ 3255202 h 4341716"/>
              <a:gd name="connsiteX280" fmla="*/ 1761383 w 9336686"/>
              <a:gd name="connsiteY280" fmla="*/ 3136314 h 4341716"/>
              <a:gd name="connsiteX281" fmla="*/ 1761383 w 9336686"/>
              <a:gd name="connsiteY281" fmla="*/ 2996103 h 4341716"/>
              <a:gd name="connsiteX282" fmla="*/ 1755287 w 9336686"/>
              <a:gd name="connsiteY282" fmla="*/ 2965907 h 4341716"/>
              <a:gd name="connsiteX283" fmla="*/ 1636398 w 9336686"/>
              <a:gd name="connsiteY283" fmla="*/ 2887103 h 4341716"/>
              <a:gd name="connsiteX284" fmla="*/ 1517510 w 9336686"/>
              <a:gd name="connsiteY284" fmla="*/ 2965907 h 4341716"/>
              <a:gd name="connsiteX285" fmla="*/ 1515568 w 9336686"/>
              <a:gd name="connsiteY285" fmla="*/ 2975527 h 4341716"/>
              <a:gd name="connsiteX286" fmla="*/ 1515568 w 9336686"/>
              <a:gd name="connsiteY286" fmla="*/ 3239907 h 4341716"/>
              <a:gd name="connsiteX287" fmla="*/ 1386541 w 9336686"/>
              <a:gd name="connsiteY287" fmla="*/ 3368934 h 4341716"/>
              <a:gd name="connsiteX288" fmla="*/ 1386542 w 9336686"/>
              <a:gd name="connsiteY288" fmla="*/ 3368933 h 4341716"/>
              <a:gd name="connsiteX289" fmla="*/ 1257514 w 9336686"/>
              <a:gd name="connsiteY289" fmla="*/ 3239906 h 4341716"/>
              <a:gd name="connsiteX290" fmla="*/ 1257514 w 9336686"/>
              <a:gd name="connsiteY290" fmla="*/ 2772737 h 4341716"/>
              <a:gd name="connsiteX291" fmla="*/ 1249314 w 9336686"/>
              <a:gd name="connsiteY291" fmla="*/ 2726266 h 4341716"/>
              <a:gd name="connsiteX292" fmla="*/ 1149584 w 9336686"/>
              <a:gd name="connsiteY292" fmla="*/ 2640317 h 4341716"/>
              <a:gd name="connsiteX293" fmla="*/ 1126104 w 9336686"/>
              <a:gd name="connsiteY293" fmla="*/ 2637950 h 4341716"/>
              <a:gd name="connsiteX294" fmla="*/ 1126104 w 9336686"/>
              <a:gd name="connsiteY294" fmla="*/ 2636584 h 4341716"/>
              <a:gd name="connsiteX295" fmla="*/ 1082305 w 9336686"/>
              <a:gd name="connsiteY295" fmla="*/ 2627742 h 4341716"/>
              <a:gd name="connsiteX296" fmla="*/ 1003500 w 9336686"/>
              <a:gd name="connsiteY296" fmla="*/ 2508854 h 4341716"/>
              <a:gd name="connsiteX297" fmla="*/ 1003500 w 9336686"/>
              <a:gd name="connsiteY297" fmla="*/ 2387433 h 4341716"/>
              <a:gd name="connsiteX298" fmla="*/ 1003269 w 9336686"/>
              <a:gd name="connsiteY298" fmla="*/ 2386290 h 4341716"/>
              <a:gd name="connsiteX299" fmla="*/ 884381 w 9336686"/>
              <a:gd name="connsiteY299" fmla="*/ 2307486 h 4341716"/>
              <a:gd name="connsiteX300" fmla="*/ 765494 w 9336686"/>
              <a:gd name="connsiteY300" fmla="*/ 2386290 h 4341716"/>
              <a:gd name="connsiteX301" fmla="*/ 762038 w 9336686"/>
              <a:gd name="connsiteY301" fmla="*/ 2403410 h 4341716"/>
              <a:gd name="connsiteX302" fmla="*/ 762038 w 9336686"/>
              <a:gd name="connsiteY302" fmla="*/ 2614672 h 4341716"/>
              <a:gd name="connsiteX303" fmla="*/ 683235 w 9336686"/>
              <a:gd name="connsiteY303" fmla="*/ 2733560 h 4341716"/>
              <a:gd name="connsiteX304" fmla="*/ 635165 w 9336686"/>
              <a:gd name="connsiteY304" fmla="*/ 2743264 h 4341716"/>
              <a:gd name="connsiteX305" fmla="*/ 635165 w 9336686"/>
              <a:gd name="connsiteY305" fmla="*/ 2744002 h 4341716"/>
              <a:gd name="connsiteX306" fmla="*/ 611685 w 9336686"/>
              <a:gd name="connsiteY306" fmla="*/ 2746369 h 4341716"/>
              <a:gd name="connsiteX307" fmla="*/ 534621 w 9336686"/>
              <a:gd name="connsiteY307" fmla="*/ 2792813 h 4341716"/>
              <a:gd name="connsiteX308" fmla="*/ 512066 w 9336686"/>
              <a:gd name="connsiteY308" fmla="*/ 2832126 h 4341716"/>
              <a:gd name="connsiteX309" fmla="*/ 512066 w 9336686"/>
              <a:gd name="connsiteY309" fmla="*/ 3531739 h 4341716"/>
              <a:gd name="connsiteX310" fmla="*/ 383039 w 9336686"/>
              <a:gd name="connsiteY310" fmla="*/ 3660766 h 4341716"/>
              <a:gd name="connsiteX311" fmla="*/ 383040 w 9336686"/>
              <a:gd name="connsiteY311" fmla="*/ 3660765 h 4341716"/>
              <a:gd name="connsiteX312" fmla="*/ 254013 w 9336686"/>
              <a:gd name="connsiteY312" fmla="*/ 3531738 h 4341716"/>
              <a:gd name="connsiteX313" fmla="*/ 254013 w 9336686"/>
              <a:gd name="connsiteY313" fmla="*/ 3064569 h 4341716"/>
              <a:gd name="connsiteX314" fmla="*/ 245812 w 9336686"/>
              <a:gd name="connsiteY314" fmla="*/ 3018098 h 4341716"/>
              <a:gd name="connsiteX315" fmla="*/ 146083 w 9336686"/>
              <a:gd name="connsiteY315" fmla="*/ 2932149 h 4341716"/>
              <a:gd name="connsiteX316" fmla="*/ 122603 w 9336686"/>
              <a:gd name="connsiteY316" fmla="*/ 2929782 h 4341716"/>
              <a:gd name="connsiteX317" fmla="*/ 122603 w 9336686"/>
              <a:gd name="connsiteY317" fmla="*/ 2928416 h 4341716"/>
              <a:gd name="connsiteX318" fmla="*/ 78803 w 9336686"/>
              <a:gd name="connsiteY318" fmla="*/ 2919574 h 4341716"/>
              <a:gd name="connsiteX319" fmla="*/ 22035 w 9336686"/>
              <a:gd name="connsiteY319" fmla="*/ 2872826 h 4341716"/>
              <a:gd name="connsiteX320" fmla="*/ 0 w 9336686"/>
              <a:gd name="connsiteY320" fmla="*/ 2800689 h 4341716"/>
              <a:gd name="connsiteX321" fmla="*/ 0 w 9336686"/>
              <a:gd name="connsiteY321" fmla="*/ 783111 h 4341716"/>
              <a:gd name="connsiteX322" fmla="*/ 129027 w 9336686"/>
              <a:gd name="connsiteY322" fmla="*/ 654084 h 4341716"/>
              <a:gd name="connsiteX323" fmla="*/ 129026 w 9336686"/>
              <a:gd name="connsiteY323" fmla="*/ 654085 h 4341716"/>
              <a:gd name="connsiteX324" fmla="*/ 258053 w 9336686"/>
              <a:gd name="connsiteY324" fmla="*/ 783112 h 4341716"/>
              <a:gd name="connsiteX325" fmla="*/ 258053 w 9336686"/>
              <a:gd name="connsiteY325" fmla="*/ 1405848 h 4341716"/>
              <a:gd name="connsiteX326" fmla="*/ 274283 w 9336686"/>
              <a:gd name="connsiteY326" fmla="*/ 1432599 h 4341716"/>
              <a:gd name="connsiteX327" fmla="*/ 373847 w 9336686"/>
              <a:gd name="connsiteY327" fmla="*/ 1479553 h 4341716"/>
              <a:gd name="connsiteX328" fmla="*/ 492735 w 9336686"/>
              <a:gd name="connsiteY328" fmla="*/ 1400749 h 4341716"/>
              <a:gd name="connsiteX329" fmla="*/ 494536 w 9336686"/>
              <a:gd name="connsiteY329" fmla="*/ 1391827 h 4341716"/>
              <a:gd name="connsiteX330" fmla="*/ 494536 w 9336686"/>
              <a:gd name="connsiteY330" fmla="*/ 964051 h 4341716"/>
              <a:gd name="connsiteX331" fmla="*/ 623563 w 9336686"/>
              <a:gd name="connsiteY331" fmla="*/ 835024 h 4341716"/>
              <a:gd name="connsiteX332" fmla="*/ 623562 w 9336686"/>
              <a:gd name="connsiteY332" fmla="*/ 835025 h 4341716"/>
              <a:gd name="connsiteX333" fmla="*/ 752589 w 9336686"/>
              <a:gd name="connsiteY333" fmla="*/ 964052 h 4341716"/>
              <a:gd name="connsiteX334" fmla="*/ 752590 w 9336686"/>
              <a:gd name="connsiteY334" fmla="*/ 947529 h 4341716"/>
              <a:gd name="connsiteX335" fmla="*/ 762728 w 9336686"/>
              <a:gd name="connsiteY335" fmla="*/ 997748 h 4341716"/>
              <a:gd name="connsiteX336" fmla="*/ 881616 w 9336686"/>
              <a:gd name="connsiteY336" fmla="*/ 1076552 h 4341716"/>
              <a:gd name="connsiteX337" fmla="*/ 1000503 w 9336686"/>
              <a:gd name="connsiteY337" fmla="*/ 997748 h 4341716"/>
              <a:gd name="connsiteX338" fmla="*/ 1010267 w 9336686"/>
              <a:gd name="connsiteY338" fmla="*/ 949388 h 4341716"/>
              <a:gd name="connsiteX339" fmla="*/ 1010267 w 9336686"/>
              <a:gd name="connsiteY339" fmla="*/ 362986 h 4341716"/>
              <a:gd name="connsiteX340" fmla="*/ 1139294 w 9336686"/>
              <a:gd name="connsiteY340" fmla="*/ 233959 h 4341716"/>
              <a:gd name="connsiteX341" fmla="*/ 1139293 w 9336686"/>
              <a:gd name="connsiteY341" fmla="*/ 233960 h 4341716"/>
              <a:gd name="connsiteX342" fmla="*/ 1268320 w 9336686"/>
              <a:gd name="connsiteY342" fmla="*/ 362987 h 4341716"/>
              <a:gd name="connsiteX343" fmla="*/ 1268321 w 9336686"/>
              <a:gd name="connsiteY343" fmla="*/ 1259949 h 4341716"/>
              <a:gd name="connsiteX344" fmla="*/ 1278459 w 9336686"/>
              <a:gd name="connsiteY344" fmla="*/ 1310168 h 4341716"/>
              <a:gd name="connsiteX345" fmla="*/ 1397347 w 9336686"/>
              <a:gd name="connsiteY345" fmla="*/ 1388972 h 4341716"/>
              <a:gd name="connsiteX346" fmla="*/ 1516234 w 9336686"/>
              <a:gd name="connsiteY346" fmla="*/ 1310168 h 4341716"/>
              <a:gd name="connsiteX347" fmla="*/ 1519832 w 9336686"/>
              <a:gd name="connsiteY347" fmla="*/ 1292349 h 4341716"/>
              <a:gd name="connsiteX348" fmla="*/ 1519832 w 9336686"/>
              <a:gd name="connsiteY348" fmla="*/ 983403 h 4341716"/>
              <a:gd name="connsiteX349" fmla="*/ 1648859 w 9336686"/>
              <a:gd name="connsiteY349" fmla="*/ 854376 h 4341716"/>
              <a:gd name="connsiteX350" fmla="*/ 1648858 w 9336686"/>
              <a:gd name="connsiteY350" fmla="*/ 854377 h 4341716"/>
              <a:gd name="connsiteX351" fmla="*/ 1777885 w 9336686"/>
              <a:gd name="connsiteY351" fmla="*/ 983404 h 4341716"/>
              <a:gd name="connsiteX352" fmla="*/ 1777885 w 9336686"/>
              <a:gd name="connsiteY352" fmla="*/ 1363756 h 4341716"/>
              <a:gd name="connsiteX353" fmla="*/ 1785353 w 9336686"/>
              <a:gd name="connsiteY353" fmla="*/ 1400749 h 4341716"/>
              <a:gd name="connsiteX354" fmla="*/ 1904241 w 9336686"/>
              <a:gd name="connsiteY354" fmla="*/ 1479553 h 4341716"/>
              <a:gd name="connsiteX355" fmla="*/ 2033268 w 9336686"/>
              <a:gd name="connsiteY355" fmla="*/ 1350526 h 4341716"/>
              <a:gd name="connsiteX356" fmla="*/ 2033269 w 9336686"/>
              <a:gd name="connsiteY356" fmla="*/ 580034 h 4341716"/>
              <a:gd name="connsiteX357" fmla="*/ 2162296 w 9336686"/>
              <a:gd name="connsiteY357" fmla="*/ 451007 h 4341716"/>
              <a:gd name="connsiteX358" fmla="*/ 2162295 w 9336686"/>
              <a:gd name="connsiteY358" fmla="*/ 451008 h 4341716"/>
              <a:gd name="connsiteX359" fmla="*/ 2291322 w 9336686"/>
              <a:gd name="connsiteY359" fmla="*/ 580035 h 4341716"/>
              <a:gd name="connsiteX360" fmla="*/ 2291323 w 9336686"/>
              <a:gd name="connsiteY360" fmla="*/ 563512 h 4341716"/>
              <a:gd name="connsiteX361" fmla="*/ 2301461 w 9336686"/>
              <a:gd name="connsiteY361" fmla="*/ 613731 h 4341716"/>
              <a:gd name="connsiteX362" fmla="*/ 2420349 w 9336686"/>
              <a:gd name="connsiteY362" fmla="*/ 692535 h 4341716"/>
              <a:gd name="connsiteX363" fmla="*/ 2539236 w 9336686"/>
              <a:gd name="connsiteY363" fmla="*/ 613731 h 4341716"/>
              <a:gd name="connsiteX364" fmla="*/ 2549000 w 9336686"/>
              <a:gd name="connsiteY364" fmla="*/ 565370 h 4341716"/>
              <a:gd name="connsiteX365" fmla="*/ 2549000 w 9336686"/>
              <a:gd name="connsiteY365" fmla="*/ 480031 h 4341716"/>
              <a:gd name="connsiteX366" fmla="*/ 2678027 w 9336686"/>
              <a:gd name="connsiteY366" fmla="*/ 351004 h 4341716"/>
              <a:gd name="connsiteX367" fmla="*/ 2678026 w 9336686"/>
              <a:gd name="connsiteY367" fmla="*/ 351005 h 4341716"/>
              <a:gd name="connsiteX368" fmla="*/ 2807053 w 9336686"/>
              <a:gd name="connsiteY368" fmla="*/ 480032 h 4341716"/>
              <a:gd name="connsiteX369" fmla="*/ 2807054 w 9336686"/>
              <a:gd name="connsiteY369" fmla="*/ 1074052 h 4341716"/>
              <a:gd name="connsiteX370" fmla="*/ 2817192 w 9336686"/>
              <a:gd name="connsiteY370" fmla="*/ 1124271 h 4341716"/>
              <a:gd name="connsiteX371" fmla="*/ 2936080 w 9336686"/>
              <a:gd name="connsiteY371" fmla="*/ 1203075 h 4341716"/>
              <a:gd name="connsiteX372" fmla="*/ 3054967 w 9336686"/>
              <a:gd name="connsiteY372" fmla="*/ 1124271 h 4341716"/>
              <a:gd name="connsiteX373" fmla="*/ 3058565 w 9336686"/>
              <a:gd name="connsiteY373" fmla="*/ 1106452 h 4341716"/>
              <a:gd name="connsiteX374" fmla="*/ 3058565 w 9336686"/>
              <a:gd name="connsiteY374" fmla="*/ 1017534 h 4341716"/>
              <a:gd name="connsiteX375" fmla="*/ 3187592 w 9336686"/>
              <a:gd name="connsiteY375" fmla="*/ 888507 h 4341716"/>
              <a:gd name="connsiteX376" fmla="*/ 3187591 w 9336686"/>
              <a:gd name="connsiteY376" fmla="*/ 888508 h 4341716"/>
              <a:gd name="connsiteX377" fmla="*/ 3316618 w 9336686"/>
              <a:gd name="connsiteY377" fmla="*/ 1017535 h 4341716"/>
              <a:gd name="connsiteX378" fmla="*/ 3316618 w 9336686"/>
              <a:gd name="connsiteY378" fmla="*/ 1087278 h 4341716"/>
              <a:gd name="connsiteX379" fmla="*/ 3324086 w 9336686"/>
              <a:gd name="connsiteY379" fmla="*/ 1124271 h 4341716"/>
              <a:gd name="connsiteX380" fmla="*/ 3442974 w 9336686"/>
              <a:gd name="connsiteY380" fmla="*/ 1203075 h 4341716"/>
              <a:gd name="connsiteX381" fmla="*/ 3561862 w 9336686"/>
              <a:gd name="connsiteY381" fmla="*/ 1124271 h 4341716"/>
              <a:gd name="connsiteX382" fmla="*/ 3571625 w 9336686"/>
              <a:gd name="connsiteY382" fmla="*/ 1075911 h 4341716"/>
              <a:gd name="connsiteX383" fmla="*/ 3571625 w 9336686"/>
              <a:gd name="connsiteY383" fmla="*/ 783111 h 4341716"/>
              <a:gd name="connsiteX384" fmla="*/ 3700652 w 9336686"/>
              <a:gd name="connsiteY384" fmla="*/ 654084 h 4341716"/>
              <a:gd name="connsiteX385" fmla="*/ 3700651 w 9336686"/>
              <a:gd name="connsiteY385" fmla="*/ 654085 h 4341716"/>
              <a:gd name="connsiteX386" fmla="*/ 3829678 w 9336686"/>
              <a:gd name="connsiteY386" fmla="*/ 783112 h 4341716"/>
              <a:gd name="connsiteX387" fmla="*/ 3829678 w 9336686"/>
              <a:gd name="connsiteY387" fmla="*/ 1405848 h 4341716"/>
              <a:gd name="connsiteX388" fmla="*/ 3845908 w 9336686"/>
              <a:gd name="connsiteY388" fmla="*/ 1432599 h 4341716"/>
              <a:gd name="connsiteX389" fmla="*/ 3945472 w 9336686"/>
              <a:gd name="connsiteY389" fmla="*/ 1479553 h 4341716"/>
              <a:gd name="connsiteX390" fmla="*/ 4036708 w 9336686"/>
              <a:gd name="connsiteY390" fmla="*/ 1441762 h 4341716"/>
              <a:gd name="connsiteX391" fmla="*/ 4062914 w 9336686"/>
              <a:gd name="connsiteY391" fmla="*/ 1402893 h 4341716"/>
              <a:gd name="connsiteX392" fmla="*/ 4062914 w 9336686"/>
              <a:gd name="connsiteY392" fmla="*/ 1326765 h 4341716"/>
              <a:gd name="connsiteX393" fmla="*/ 4141718 w 9336686"/>
              <a:gd name="connsiteY393" fmla="*/ 1207877 h 4341716"/>
              <a:gd name="connsiteX394" fmla="*/ 4185518 w 9336686"/>
              <a:gd name="connsiteY394" fmla="*/ 1199035 h 4341716"/>
              <a:gd name="connsiteX395" fmla="*/ 4185518 w 9336686"/>
              <a:gd name="connsiteY395" fmla="*/ 1197669 h 4341716"/>
              <a:gd name="connsiteX396" fmla="*/ 4208998 w 9336686"/>
              <a:gd name="connsiteY396" fmla="*/ 1195302 h 4341716"/>
              <a:gd name="connsiteX397" fmla="*/ 4308727 w 9336686"/>
              <a:gd name="connsiteY397" fmla="*/ 1109353 h 4341716"/>
              <a:gd name="connsiteX398" fmla="*/ 4316928 w 9336686"/>
              <a:gd name="connsiteY398" fmla="*/ 1062882 h 4341716"/>
              <a:gd name="connsiteX399" fmla="*/ 4316928 w 9336686"/>
              <a:gd name="connsiteY399" fmla="*/ 595713 h 4341716"/>
              <a:gd name="connsiteX400" fmla="*/ 4445955 w 9336686"/>
              <a:gd name="connsiteY400" fmla="*/ 466686 h 4341716"/>
              <a:gd name="connsiteX401" fmla="*/ 4445954 w 9336686"/>
              <a:gd name="connsiteY401" fmla="*/ 466685 h 4341716"/>
              <a:gd name="connsiteX402" fmla="*/ 4574981 w 9336686"/>
              <a:gd name="connsiteY402" fmla="*/ 595712 h 4341716"/>
              <a:gd name="connsiteX403" fmla="*/ 4574981 w 9336686"/>
              <a:gd name="connsiteY403" fmla="*/ 916347 h 4341716"/>
              <a:gd name="connsiteX404" fmla="*/ 4592149 w 9336686"/>
              <a:gd name="connsiteY404" fmla="*/ 944642 h 4341716"/>
              <a:gd name="connsiteX405" fmla="*/ 4691712 w 9336686"/>
              <a:gd name="connsiteY405" fmla="*/ 991596 h 4341716"/>
              <a:gd name="connsiteX406" fmla="*/ 4810600 w 9336686"/>
              <a:gd name="connsiteY406" fmla="*/ 912792 h 4341716"/>
              <a:gd name="connsiteX407" fmla="*/ 4816700 w 9336686"/>
              <a:gd name="connsiteY407" fmla="*/ 882576 h 4341716"/>
              <a:gd name="connsiteX408" fmla="*/ 4816700 w 9336686"/>
              <a:gd name="connsiteY408" fmla="*/ 275141 h 4341716"/>
              <a:gd name="connsiteX409" fmla="*/ 4945727 w 9336686"/>
              <a:gd name="connsiteY409" fmla="*/ 146114 h 4341716"/>
              <a:gd name="connsiteX410" fmla="*/ 4945726 w 9336686"/>
              <a:gd name="connsiteY410" fmla="*/ 146115 h 4341716"/>
              <a:gd name="connsiteX411" fmla="*/ 5074753 w 9336686"/>
              <a:gd name="connsiteY411" fmla="*/ 275142 h 4341716"/>
              <a:gd name="connsiteX412" fmla="*/ 5074753 w 9336686"/>
              <a:gd name="connsiteY412" fmla="*/ 386500 h 4341716"/>
              <a:gd name="connsiteX413" fmla="*/ 5076579 w 9336686"/>
              <a:gd name="connsiteY413" fmla="*/ 395545 h 4341716"/>
              <a:gd name="connsiteX414" fmla="*/ 5195465 w 9336686"/>
              <a:gd name="connsiteY414" fmla="*/ 474349 h 4341716"/>
              <a:gd name="connsiteX415" fmla="*/ 5314353 w 9336686"/>
              <a:gd name="connsiteY415" fmla="*/ 395545 h 4341716"/>
              <a:gd name="connsiteX416" fmla="*/ 5318490 w 9336686"/>
              <a:gd name="connsiteY416" fmla="*/ 375052 h 4341716"/>
              <a:gd name="connsiteX417" fmla="*/ 5318490 w 9336686"/>
              <a:gd name="connsiteY417" fmla="*/ 129027 h 4341716"/>
              <a:gd name="connsiteX418" fmla="*/ 5447517 w 9336686"/>
              <a:gd name="connsiteY418"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6 w 9336686"/>
              <a:gd name="connsiteY143" fmla="*/ 2205066 h 4341716"/>
              <a:gd name="connsiteX144" fmla="*/ 8584095 w 9336686"/>
              <a:gd name="connsiteY144" fmla="*/ 2205066 h 4341716"/>
              <a:gd name="connsiteX145" fmla="*/ 8584095 w 9336686"/>
              <a:gd name="connsiteY145" fmla="*/ 3394187 h 4341716"/>
              <a:gd name="connsiteX146" fmla="*/ 8573957 w 9336686"/>
              <a:gd name="connsiteY146" fmla="*/ 3343968 h 4341716"/>
              <a:gd name="connsiteX147" fmla="*/ 8455069 w 9336686"/>
              <a:gd name="connsiteY147" fmla="*/ 3265164 h 4341716"/>
              <a:gd name="connsiteX148" fmla="*/ 8336182 w 9336686"/>
              <a:gd name="connsiteY148" fmla="*/ 3343968 h 4341716"/>
              <a:gd name="connsiteX149" fmla="*/ 8326418 w 9336686"/>
              <a:gd name="connsiteY149" fmla="*/ 3392328 h 4341716"/>
              <a:gd name="connsiteX150" fmla="*/ 8326418 w 9336686"/>
              <a:gd name="connsiteY150" fmla="*/ 3978730 h 4341716"/>
              <a:gd name="connsiteX151" fmla="*/ 8197391 w 9336686"/>
              <a:gd name="connsiteY151" fmla="*/ 4107757 h 4341716"/>
              <a:gd name="connsiteX152" fmla="*/ 8197392 w 9336686"/>
              <a:gd name="connsiteY152" fmla="*/ 4107756 h 4341716"/>
              <a:gd name="connsiteX153" fmla="*/ 8068365 w 9336686"/>
              <a:gd name="connsiteY153" fmla="*/ 3978729 h 4341716"/>
              <a:gd name="connsiteX154" fmla="*/ 8068365 w 9336686"/>
              <a:gd name="connsiteY154" fmla="*/ 2205066 h 4341716"/>
              <a:gd name="connsiteX155" fmla="*/ 8068364 w 9336686"/>
              <a:gd name="connsiteY155" fmla="*/ 3081767 h 4341716"/>
              <a:gd name="connsiteX156" fmla="*/ 8058226 w 9336686"/>
              <a:gd name="connsiteY156" fmla="*/ 3031548 h 4341716"/>
              <a:gd name="connsiteX157" fmla="*/ 7939338 w 9336686"/>
              <a:gd name="connsiteY157" fmla="*/ 2952744 h 4341716"/>
              <a:gd name="connsiteX158" fmla="*/ 7820451 w 9336686"/>
              <a:gd name="connsiteY158" fmla="*/ 3031548 h 4341716"/>
              <a:gd name="connsiteX159" fmla="*/ 7816853 w 9336686"/>
              <a:gd name="connsiteY159" fmla="*/ 3049367 h 4341716"/>
              <a:gd name="connsiteX160" fmla="*/ 7816853 w 9336686"/>
              <a:gd name="connsiteY160" fmla="*/ 3358313 h 4341716"/>
              <a:gd name="connsiteX161" fmla="*/ 7687826 w 9336686"/>
              <a:gd name="connsiteY161" fmla="*/ 3487340 h 4341716"/>
              <a:gd name="connsiteX162" fmla="*/ 7687827 w 9336686"/>
              <a:gd name="connsiteY162" fmla="*/ 3487339 h 4341716"/>
              <a:gd name="connsiteX163" fmla="*/ 7558800 w 9336686"/>
              <a:gd name="connsiteY163" fmla="*/ 3358312 h 4341716"/>
              <a:gd name="connsiteX164" fmla="*/ 7558800 w 9336686"/>
              <a:gd name="connsiteY164" fmla="*/ 2977960 h 4341716"/>
              <a:gd name="connsiteX165" fmla="*/ 7551332 w 9336686"/>
              <a:gd name="connsiteY165" fmla="*/ 2940967 h 4341716"/>
              <a:gd name="connsiteX166" fmla="*/ 7432444 w 9336686"/>
              <a:gd name="connsiteY166" fmla="*/ 2862163 h 4341716"/>
              <a:gd name="connsiteX167" fmla="*/ 7303417 w 9336686"/>
              <a:gd name="connsiteY167" fmla="*/ 2991190 h 4341716"/>
              <a:gd name="connsiteX168" fmla="*/ 7303417 w 9336686"/>
              <a:gd name="connsiteY168" fmla="*/ 2205066 h 4341716"/>
              <a:gd name="connsiteX169" fmla="*/ 7303416 w 9336686"/>
              <a:gd name="connsiteY169" fmla="*/ 3761682 h 4341716"/>
              <a:gd name="connsiteX170" fmla="*/ 7174389 w 9336686"/>
              <a:gd name="connsiteY170" fmla="*/ 3890709 h 4341716"/>
              <a:gd name="connsiteX171" fmla="*/ 7174390 w 9336686"/>
              <a:gd name="connsiteY171" fmla="*/ 3890708 h 4341716"/>
              <a:gd name="connsiteX172" fmla="*/ 7045363 w 9336686"/>
              <a:gd name="connsiteY172" fmla="*/ 3761681 h 4341716"/>
              <a:gd name="connsiteX173" fmla="*/ 7045362 w 9336686"/>
              <a:gd name="connsiteY173" fmla="*/ 3778204 h 4341716"/>
              <a:gd name="connsiteX174" fmla="*/ 7035224 w 9336686"/>
              <a:gd name="connsiteY174" fmla="*/ 3727985 h 4341716"/>
              <a:gd name="connsiteX175" fmla="*/ 6916336 w 9336686"/>
              <a:gd name="connsiteY175" fmla="*/ 3649181 h 4341716"/>
              <a:gd name="connsiteX176" fmla="*/ 6797449 w 9336686"/>
              <a:gd name="connsiteY176" fmla="*/ 3727985 h 4341716"/>
              <a:gd name="connsiteX177" fmla="*/ 6787685 w 9336686"/>
              <a:gd name="connsiteY177" fmla="*/ 3776346 h 4341716"/>
              <a:gd name="connsiteX178" fmla="*/ 6787685 w 9336686"/>
              <a:gd name="connsiteY178" fmla="*/ 3861685 h 4341716"/>
              <a:gd name="connsiteX179" fmla="*/ 6658658 w 9336686"/>
              <a:gd name="connsiteY179" fmla="*/ 3990712 h 4341716"/>
              <a:gd name="connsiteX180" fmla="*/ 6658659 w 9336686"/>
              <a:gd name="connsiteY180" fmla="*/ 3990711 h 4341716"/>
              <a:gd name="connsiteX181" fmla="*/ 6529632 w 9336686"/>
              <a:gd name="connsiteY181" fmla="*/ 3861684 h 4341716"/>
              <a:gd name="connsiteX182" fmla="*/ 6529631 w 9336686"/>
              <a:gd name="connsiteY182" fmla="*/ 3267664 h 4341716"/>
              <a:gd name="connsiteX183" fmla="*/ 6519493 w 9336686"/>
              <a:gd name="connsiteY183" fmla="*/ 3217445 h 4341716"/>
              <a:gd name="connsiteX184" fmla="*/ 6400605 w 9336686"/>
              <a:gd name="connsiteY184" fmla="*/ 3138641 h 4341716"/>
              <a:gd name="connsiteX185" fmla="*/ 6281718 w 9336686"/>
              <a:gd name="connsiteY185" fmla="*/ 3217445 h 4341716"/>
              <a:gd name="connsiteX186" fmla="*/ 6278120 w 9336686"/>
              <a:gd name="connsiteY186" fmla="*/ 3235264 h 4341716"/>
              <a:gd name="connsiteX187" fmla="*/ 6278120 w 9336686"/>
              <a:gd name="connsiteY187" fmla="*/ 3324182 h 4341716"/>
              <a:gd name="connsiteX188" fmla="*/ 6149093 w 9336686"/>
              <a:gd name="connsiteY188" fmla="*/ 3453209 h 4341716"/>
              <a:gd name="connsiteX189" fmla="*/ 6149094 w 9336686"/>
              <a:gd name="connsiteY189" fmla="*/ 3453208 h 4341716"/>
              <a:gd name="connsiteX190" fmla="*/ 6020067 w 9336686"/>
              <a:gd name="connsiteY190" fmla="*/ 3324181 h 4341716"/>
              <a:gd name="connsiteX191" fmla="*/ 6020067 w 9336686"/>
              <a:gd name="connsiteY191" fmla="*/ 3254438 h 4341716"/>
              <a:gd name="connsiteX192" fmla="*/ 6012599 w 9336686"/>
              <a:gd name="connsiteY192" fmla="*/ 3217445 h 4341716"/>
              <a:gd name="connsiteX193" fmla="*/ 5893711 w 9336686"/>
              <a:gd name="connsiteY193" fmla="*/ 3138641 h 4341716"/>
              <a:gd name="connsiteX194" fmla="*/ 5774823 w 9336686"/>
              <a:gd name="connsiteY194" fmla="*/ 3217445 h 4341716"/>
              <a:gd name="connsiteX195" fmla="*/ 5765060 w 9336686"/>
              <a:gd name="connsiteY195" fmla="*/ 3265805 h 4341716"/>
              <a:gd name="connsiteX196" fmla="*/ 5765060 w 9336686"/>
              <a:gd name="connsiteY196" fmla="*/ 3558605 h 4341716"/>
              <a:gd name="connsiteX197" fmla="*/ 5636033 w 9336686"/>
              <a:gd name="connsiteY197" fmla="*/ 3687632 h 4341716"/>
              <a:gd name="connsiteX198" fmla="*/ 5636034 w 9336686"/>
              <a:gd name="connsiteY198" fmla="*/ 3687631 h 4341716"/>
              <a:gd name="connsiteX199" fmla="*/ 5507007 w 9336686"/>
              <a:gd name="connsiteY199" fmla="*/ 3558604 h 4341716"/>
              <a:gd name="connsiteX200" fmla="*/ 5507007 w 9336686"/>
              <a:gd name="connsiteY200" fmla="*/ 2935868 h 4341716"/>
              <a:gd name="connsiteX201" fmla="*/ 5490777 w 9336686"/>
              <a:gd name="connsiteY201" fmla="*/ 2909117 h 4341716"/>
              <a:gd name="connsiteX202" fmla="*/ 5391213 w 9336686"/>
              <a:gd name="connsiteY202" fmla="*/ 2862163 h 4341716"/>
              <a:gd name="connsiteX203" fmla="*/ 5299977 w 9336686"/>
              <a:gd name="connsiteY203" fmla="*/ 2899954 h 4341716"/>
              <a:gd name="connsiteX204" fmla="*/ 5273771 w 9336686"/>
              <a:gd name="connsiteY204" fmla="*/ 2938823 h 4341716"/>
              <a:gd name="connsiteX205" fmla="*/ 5273771 w 9336686"/>
              <a:gd name="connsiteY205" fmla="*/ 3014951 h 4341716"/>
              <a:gd name="connsiteX206" fmla="*/ 5194967 w 9336686"/>
              <a:gd name="connsiteY206" fmla="*/ 3133839 h 4341716"/>
              <a:gd name="connsiteX207" fmla="*/ 5151167 w 9336686"/>
              <a:gd name="connsiteY207" fmla="*/ 3142681 h 4341716"/>
              <a:gd name="connsiteX208" fmla="*/ 5151167 w 9336686"/>
              <a:gd name="connsiteY208" fmla="*/ 3144047 h 4341716"/>
              <a:gd name="connsiteX209" fmla="*/ 5127687 w 9336686"/>
              <a:gd name="connsiteY209" fmla="*/ 3146414 h 4341716"/>
              <a:gd name="connsiteX210" fmla="*/ 5027958 w 9336686"/>
              <a:gd name="connsiteY210" fmla="*/ 3232363 h 4341716"/>
              <a:gd name="connsiteX211" fmla="*/ 5019757 w 9336686"/>
              <a:gd name="connsiteY211" fmla="*/ 3278834 h 4341716"/>
              <a:gd name="connsiteX212" fmla="*/ 5019757 w 9336686"/>
              <a:gd name="connsiteY212" fmla="*/ 3746003 h 4341716"/>
              <a:gd name="connsiteX213" fmla="*/ 4890730 w 9336686"/>
              <a:gd name="connsiteY213" fmla="*/ 3875030 h 4341716"/>
              <a:gd name="connsiteX214" fmla="*/ 4890731 w 9336686"/>
              <a:gd name="connsiteY214" fmla="*/ 3875031 h 4341716"/>
              <a:gd name="connsiteX215" fmla="*/ 4761704 w 9336686"/>
              <a:gd name="connsiteY215" fmla="*/ 3746004 h 4341716"/>
              <a:gd name="connsiteX216" fmla="*/ 4761704 w 9336686"/>
              <a:gd name="connsiteY216" fmla="*/ 3425369 h 4341716"/>
              <a:gd name="connsiteX217" fmla="*/ 4744536 w 9336686"/>
              <a:gd name="connsiteY217" fmla="*/ 3397074 h 4341716"/>
              <a:gd name="connsiteX218" fmla="*/ 4644973 w 9336686"/>
              <a:gd name="connsiteY218" fmla="*/ 3350120 h 4341716"/>
              <a:gd name="connsiteX219" fmla="*/ 4526085 w 9336686"/>
              <a:gd name="connsiteY219" fmla="*/ 3428924 h 4341716"/>
              <a:gd name="connsiteX220" fmla="*/ 4519985 w 9336686"/>
              <a:gd name="connsiteY220" fmla="*/ 3459140 h 4341716"/>
              <a:gd name="connsiteX221" fmla="*/ 4519985 w 9336686"/>
              <a:gd name="connsiteY221" fmla="*/ 4066575 h 4341716"/>
              <a:gd name="connsiteX222" fmla="*/ 4390958 w 9336686"/>
              <a:gd name="connsiteY222" fmla="*/ 4195602 h 4341716"/>
              <a:gd name="connsiteX223" fmla="*/ 4390959 w 9336686"/>
              <a:gd name="connsiteY223" fmla="*/ 4195601 h 4341716"/>
              <a:gd name="connsiteX224" fmla="*/ 4261932 w 9336686"/>
              <a:gd name="connsiteY224" fmla="*/ 4066574 h 4341716"/>
              <a:gd name="connsiteX225" fmla="*/ 4261932 w 9336686"/>
              <a:gd name="connsiteY225" fmla="*/ 3955216 h 4341716"/>
              <a:gd name="connsiteX226" fmla="*/ 4260106 w 9336686"/>
              <a:gd name="connsiteY226" fmla="*/ 3946171 h 4341716"/>
              <a:gd name="connsiteX227" fmla="*/ 4141220 w 9336686"/>
              <a:gd name="connsiteY227" fmla="*/ 3867367 h 4341716"/>
              <a:gd name="connsiteX228" fmla="*/ 4022332 w 9336686"/>
              <a:gd name="connsiteY228" fmla="*/ 3946171 h 4341716"/>
              <a:gd name="connsiteX229" fmla="*/ 4018195 w 9336686"/>
              <a:gd name="connsiteY229" fmla="*/ 3966664 h 4341716"/>
              <a:gd name="connsiteX230" fmla="*/ 4018195 w 9336686"/>
              <a:gd name="connsiteY230" fmla="*/ 4212689 h 4341716"/>
              <a:gd name="connsiteX231" fmla="*/ 3889168 w 9336686"/>
              <a:gd name="connsiteY231" fmla="*/ 4341716 h 4341716"/>
              <a:gd name="connsiteX232" fmla="*/ 3889169 w 9336686"/>
              <a:gd name="connsiteY232" fmla="*/ 4341715 h 4341716"/>
              <a:gd name="connsiteX233" fmla="*/ 3760142 w 9336686"/>
              <a:gd name="connsiteY233" fmla="*/ 4212688 h 4341716"/>
              <a:gd name="connsiteX234" fmla="*/ 3760142 w 9336686"/>
              <a:gd name="connsiteY234" fmla="*/ 3745519 h 4341716"/>
              <a:gd name="connsiteX235" fmla="*/ 3751941 w 9336686"/>
              <a:gd name="connsiteY235" fmla="*/ 3699048 h 4341716"/>
              <a:gd name="connsiteX236" fmla="*/ 3652212 w 9336686"/>
              <a:gd name="connsiteY236" fmla="*/ 3613099 h 4341716"/>
              <a:gd name="connsiteX237" fmla="*/ 3628732 w 9336686"/>
              <a:gd name="connsiteY237" fmla="*/ 3610732 h 4341716"/>
              <a:gd name="connsiteX238" fmla="*/ 3628732 w 9336686"/>
              <a:gd name="connsiteY238" fmla="*/ 3609366 h 4341716"/>
              <a:gd name="connsiteX239" fmla="*/ 3584932 w 9336686"/>
              <a:gd name="connsiteY239" fmla="*/ 3600524 h 4341716"/>
              <a:gd name="connsiteX240" fmla="*/ 3506128 w 9336686"/>
              <a:gd name="connsiteY240" fmla="*/ 3481636 h 4341716"/>
              <a:gd name="connsiteX241" fmla="*/ 3506128 w 9336686"/>
              <a:gd name="connsiteY241" fmla="*/ 3431307 h 4341716"/>
              <a:gd name="connsiteX242" fmla="*/ 3500614 w 9336686"/>
              <a:gd name="connsiteY242" fmla="*/ 3403994 h 4341716"/>
              <a:gd name="connsiteX243" fmla="*/ 3381726 w 9336686"/>
              <a:gd name="connsiteY243" fmla="*/ 3325190 h 4341716"/>
              <a:gd name="connsiteX244" fmla="*/ 3290490 w 9336686"/>
              <a:gd name="connsiteY244" fmla="*/ 3362981 h 4341716"/>
              <a:gd name="connsiteX245" fmla="*/ 3263554 w 9336686"/>
              <a:gd name="connsiteY245" fmla="*/ 3402932 h 4341716"/>
              <a:gd name="connsiteX246" fmla="*/ 3263554 w 9336686"/>
              <a:gd name="connsiteY246" fmla="*/ 3631142 h 4341716"/>
              <a:gd name="connsiteX247" fmla="*/ 3134527 w 9336686"/>
              <a:gd name="connsiteY247" fmla="*/ 3760169 h 4341716"/>
              <a:gd name="connsiteX248" fmla="*/ 3134528 w 9336686"/>
              <a:gd name="connsiteY248" fmla="*/ 3760168 h 4341716"/>
              <a:gd name="connsiteX249" fmla="*/ 3005501 w 9336686"/>
              <a:gd name="connsiteY249" fmla="*/ 3631141 h 4341716"/>
              <a:gd name="connsiteX250" fmla="*/ 3005501 w 9336686"/>
              <a:gd name="connsiteY250" fmla="*/ 2991769 h 4341716"/>
              <a:gd name="connsiteX251" fmla="*/ 3000280 w 9336686"/>
              <a:gd name="connsiteY251" fmla="*/ 2965907 h 4341716"/>
              <a:gd name="connsiteX252" fmla="*/ 2881392 w 9336686"/>
              <a:gd name="connsiteY252" fmla="*/ 2887103 h 4341716"/>
              <a:gd name="connsiteX253" fmla="*/ 2762505 w 9336686"/>
              <a:gd name="connsiteY253" fmla="*/ 2965907 h 4341716"/>
              <a:gd name="connsiteX254" fmla="*/ 2762032 w 9336686"/>
              <a:gd name="connsiteY254" fmla="*/ 2968250 h 4341716"/>
              <a:gd name="connsiteX255" fmla="*/ 2762032 w 9336686"/>
              <a:gd name="connsiteY255" fmla="*/ 3113195 h 4341716"/>
              <a:gd name="connsiteX256" fmla="*/ 2683229 w 9336686"/>
              <a:gd name="connsiteY256" fmla="*/ 3232083 h 4341716"/>
              <a:gd name="connsiteX257" fmla="*/ 2635159 w 9336686"/>
              <a:gd name="connsiteY257" fmla="*/ 3241787 h 4341716"/>
              <a:gd name="connsiteX258" fmla="*/ 2635159 w 9336686"/>
              <a:gd name="connsiteY258" fmla="*/ 3242525 h 4341716"/>
              <a:gd name="connsiteX259" fmla="*/ 2611679 w 9336686"/>
              <a:gd name="connsiteY259" fmla="*/ 3244892 h 4341716"/>
              <a:gd name="connsiteX260" fmla="*/ 2534615 w 9336686"/>
              <a:gd name="connsiteY260" fmla="*/ 3291336 h 4341716"/>
              <a:gd name="connsiteX261" fmla="*/ 2512827 w 9336686"/>
              <a:gd name="connsiteY261" fmla="*/ 3329312 h 4341716"/>
              <a:gd name="connsiteX262" fmla="*/ 2512827 w 9336686"/>
              <a:gd name="connsiteY262" fmla="*/ 3454880 h 4341716"/>
              <a:gd name="connsiteX263" fmla="*/ 2434024 w 9336686"/>
              <a:gd name="connsiteY263" fmla="*/ 3573768 h 4341716"/>
              <a:gd name="connsiteX264" fmla="*/ 2385954 w 9336686"/>
              <a:gd name="connsiteY264" fmla="*/ 3583472 h 4341716"/>
              <a:gd name="connsiteX265" fmla="*/ 2385954 w 9336686"/>
              <a:gd name="connsiteY265" fmla="*/ 3584210 h 4341716"/>
              <a:gd name="connsiteX266" fmla="*/ 2362474 w 9336686"/>
              <a:gd name="connsiteY266" fmla="*/ 3586577 h 4341716"/>
              <a:gd name="connsiteX267" fmla="*/ 2285410 w 9336686"/>
              <a:gd name="connsiteY267" fmla="*/ 3633021 h 4341716"/>
              <a:gd name="connsiteX268" fmla="*/ 2273449 w 9336686"/>
              <a:gd name="connsiteY268" fmla="*/ 3653869 h 4341716"/>
              <a:gd name="connsiteX269" fmla="*/ 2273449 w 9336686"/>
              <a:gd name="connsiteY269" fmla="*/ 3867367 h 4341716"/>
              <a:gd name="connsiteX270" fmla="*/ 2144423 w 9336686"/>
              <a:gd name="connsiteY270" fmla="*/ 3996394 h 4341716"/>
              <a:gd name="connsiteX271" fmla="*/ 2144424 w 9336686"/>
              <a:gd name="connsiteY271" fmla="*/ 3996393 h 4341716"/>
              <a:gd name="connsiteX272" fmla="*/ 2015396 w 9336686"/>
              <a:gd name="connsiteY272" fmla="*/ 3867366 h 4341716"/>
              <a:gd name="connsiteX273" fmla="*/ 2015396 w 9336686"/>
              <a:gd name="connsiteY273" fmla="*/ 3400197 h 4341716"/>
              <a:gd name="connsiteX274" fmla="*/ 2007195 w 9336686"/>
              <a:gd name="connsiteY274" fmla="*/ 3353726 h 4341716"/>
              <a:gd name="connsiteX275" fmla="*/ 1907467 w 9336686"/>
              <a:gd name="connsiteY275" fmla="*/ 3267777 h 4341716"/>
              <a:gd name="connsiteX276" fmla="*/ 1883987 w 9336686"/>
              <a:gd name="connsiteY276" fmla="*/ 3265410 h 4341716"/>
              <a:gd name="connsiteX277" fmla="*/ 1883987 w 9336686"/>
              <a:gd name="connsiteY277" fmla="*/ 3264044 h 4341716"/>
              <a:gd name="connsiteX278" fmla="*/ 1840187 w 9336686"/>
              <a:gd name="connsiteY278" fmla="*/ 3255202 h 4341716"/>
              <a:gd name="connsiteX279" fmla="*/ 1761383 w 9336686"/>
              <a:gd name="connsiteY279" fmla="*/ 3136314 h 4341716"/>
              <a:gd name="connsiteX280" fmla="*/ 1761383 w 9336686"/>
              <a:gd name="connsiteY280" fmla="*/ 2996103 h 4341716"/>
              <a:gd name="connsiteX281" fmla="*/ 1755287 w 9336686"/>
              <a:gd name="connsiteY281" fmla="*/ 2965907 h 4341716"/>
              <a:gd name="connsiteX282" fmla="*/ 1636398 w 9336686"/>
              <a:gd name="connsiteY282" fmla="*/ 2887103 h 4341716"/>
              <a:gd name="connsiteX283" fmla="*/ 1517510 w 9336686"/>
              <a:gd name="connsiteY283" fmla="*/ 2965907 h 4341716"/>
              <a:gd name="connsiteX284" fmla="*/ 1515568 w 9336686"/>
              <a:gd name="connsiteY284" fmla="*/ 2975527 h 4341716"/>
              <a:gd name="connsiteX285" fmla="*/ 1515568 w 9336686"/>
              <a:gd name="connsiteY285" fmla="*/ 3239907 h 4341716"/>
              <a:gd name="connsiteX286" fmla="*/ 1386541 w 9336686"/>
              <a:gd name="connsiteY286" fmla="*/ 3368934 h 4341716"/>
              <a:gd name="connsiteX287" fmla="*/ 1386542 w 9336686"/>
              <a:gd name="connsiteY287" fmla="*/ 3368933 h 4341716"/>
              <a:gd name="connsiteX288" fmla="*/ 1257514 w 9336686"/>
              <a:gd name="connsiteY288" fmla="*/ 3239906 h 4341716"/>
              <a:gd name="connsiteX289" fmla="*/ 1257514 w 9336686"/>
              <a:gd name="connsiteY289" fmla="*/ 2772737 h 4341716"/>
              <a:gd name="connsiteX290" fmla="*/ 1249314 w 9336686"/>
              <a:gd name="connsiteY290" fmla="*/ 2726266 h 4341716"/>
              <a:gd name="connsiteX291" fmla="*/ 1149584 w 9336686"/>
              <a:gd name="connsiteY291" fmla="*/ 2640317 h 4341716"/>
              <a:gd name="connsiteX292" fmla="*/ 1126104 w 9336686"/>
              <a:gd name="connsiteY292" fmla="*/ 2637950 h 4341716"/>
              <a:gd name="connsiteX293" fmla="*/ 1126104 w 9336686"/>
              <a:gd name="connsiteY293" fmla="*/ 2636584 h 4341716"/>
              <a:gd name="connsiteX294" fmla="*/ 1082305 w 9336686"/>
              <a:gd name="connsiteY294" fmla="*/ 2627742 h 4341716"/>
              <a:gd name="connsiteX295" fmla="*/ 1003500 w 9336686"/>
              <a:gd name="connsiteY295" fmla="*/ 2508854 h 4341716"/>
              <a:gd name="connsiteX296" fmla="*/ 1003500 w 9336686"/>
              <a:gd name="connsiteY296" fmla="*/ 2387433 h 4341716"/>
              <a:gd name="connsiteX297" fmla="*/ 1003269 w 9336686"/>
              <a:gd name="connsiteY297" fmla="*/ 2386290 h 4341716"/>
              <a:gd name="connsiteX298" fmla="*/ 884381 w 9336686"/>
              <a:gd name="connsiteY298" fmla="*/ 2307486 h 4341716"/>
              <a:gd name="connsiteX299" fmla="*/ 765494 w 9336686"/>
              <a:gd name="connsiteY299" fmla="*/ 2386290 h 4341716"/>
              <a:gd name="connsiteX300" fmla="*/ 762038 w 9336686"/>
              <a:gd name="connsiteY300" fmla="*/ 2403410 h 4341716"/>
              <a:gd name="connsiteX301" fmla="*/ 762038 w 9336686"/>
              <a:gd name="connsiteY301" fmla="*/ 2614672 h 4341716"/>
              <a:gd name="connsiteX302" fmla="*/ 683235 w 9336686"/>
              <a:gd name="connsiteY302" fmla="*/ 2733560 h 4341716"/>
              <a:gd name="connsiteX303" fmla="*/ 635165 w 9336686"/>
              <a:gd name="connsiteY303" fmla="*/ 2743264 h 4341716"/>
              <a:gd name="connsiteX304" fmla="*/ 635165 w 9336686"/>
              <a:gd name="connsiteY304" fmla="*/ 2744002 h 4341716"/>
              <a:gd name="connsiteX305" fmla="*/ 611685 w 9336686"/>
              <a:gd name="connsiteY305" fmla="*/ 2746369 h 4341716"/>
              <a:gd name="connsiteX306" fmla="*/ 534621 w 9336686"/>
              <a:gd name="connsiteY306" fmla="*/ 2792813 h 4341716"/>
              <a:gd name="connsiteX307" fmla="*/ 512066 w 9336686"/>
              <a:gd name="connsiteY307" fmla="*/ 2832126 h 4341716"/>
              <a:gd name="connsiteX308" fmla="*/ 512066 w 9336686"/>
              <a:gd name="connsiteY308" fmla="*/ 3531739 h 4341716"/>
              <a:gd name="connsiteX309" fmla="*/ 383039 w 9336686"/>
              <a:gd name="connsiteY309" fmla="*/ 3660766 h 4341716"/>
              <a:gd name="connsiteX310" fmla="*/ 383040 w 9336686"/>
              <a:gd name="connsiteY310" fmla="*/ 3660765 h 4341716"/>
              <a:gd name="connsiteX311" fmla="*/ 254013 w 9336686"/>
              <a:gd name="connsiteY311" fmla="*/ 3531738 h 4341716"/>
              <a:gd name="connsiteX312" fmla="*/ 254013 w 9336686"/>
              <a:gd name="connsiteY312" fmla="*/ 3064569 h 4341716"/>
              <a:gd name="connsiteX313" fmla="*/ 245812 w 9336686"/>
              <a:gd name="connsiteY313" fmla="*/ 3018098 h 4341716"/>
              <a:gd name="connsiteX314" fmla="*/ 146083 w 9336686"/>
              <a:gd name="connsiteY314" fmla="*/ 2932149 h 4341716"/>
              <a:gd name="connsiteX315" fmla="*/ 122603 w 9336686"/>
              <a:gd name="connsiteY315" fmla="*/ 2929782 h 4341716"/>
              <a:gd name="connsiteX316" fmla="*/ 122603 w 9336686"/>
              <a:gd name="connsiteY316" fmla="*/ 2928416 h 4341716"/>
              <a:gd name="connsiteX317" fmla="*/ 78803 w 9336686"/>
              <a:gd name="connsiteY317" fmla="*/ 2919574 h 4341716"/>
              <a:gd name="connsiteX318" fmla="*/ 22035 w 9336686"/>
              <a:gd name="connsiteY318" fmla="*/ 2872826 h 4341716"/>
              <a:gd name="connsiteX319" fmla="*/ 0 w 9336686"/>
              <a:gd name="connsiteY319" fmla="*/ 2800689 h 4341716"/>
              <a:gd name="connsiteX320" fmla="*/ 0 w 9336686"/>
              <a:gd name="connsiteY320" fmla="*/ 783111 h 4341716"/>
              <a:gd name="connsiteX321" fmla="*/ 129027 w 9336686"/>
              <a:gd name="connsiteY321" fmla="*/ 654084 h 4341716"/>
              <a:gd name="connsiteX322" fmla="*/ 129026 w 9336686"/>
              <a:gd name="connsiteY322" fmla="*/ 654085 h 4341716"/>
              <a:gd name="connsiteX323" fmla="*/ 258053 w 9336686"/>
              <a:gd name="connsiteY323" fmla="*/ 783112 h 4341716"/>
              <a:gd name="connsiteX324" fmla="*/ 258053 w 9336686"/>
              <a:gd name="connsiteY324" fmla="*/ 1405848 h 4341716"/>
              <a:gd name="connsiteX325" fmla="*/ 274283 w 9336686"/>
              <a:gd name="connsiteY325" fmla="*/ 1432599 h 4341716"/>
              <a:gd name="connsiteX326" fmla="*/ 373847 w 9336686"/>
              <a:gd name="connsiteY326" fmla="*/ 1479553 h 4341716"/>
              <a:gd name="connsiteX327" fmla="*/ 492735 w 9336686"/>
              <a:gd name="connsiteY327" fmla="*/ 1400749 h 4341716"/>
              <a:gd name="connsiteX328" fmla="*/ 494536 w 9336686"/>
              <a:gd name="connsiteY328" fmla="*/ 1391827 h 4341716"/>
              <a:gd name="connsiteX329" fmla="*/ 494536 w 9336686"/>
              <a:gd name="connsiteY329" fmla="*/ 964051 h 4341716"/>
              <a:gd name="connsiteX330" fmla="*/ 623563 w 9336686"/>
              <a:gd name="connsiteY330" fmla="*/ 835024 h 4341716"/>
              <a:gd name="connsiteX331" fmla="*/ 623562 w 9336686"/>
              <a:gd name="connsiteY331" fmla="*/ 835025 h 4341716"/>
              <a:gd name="connsiteX332" fmla="*/ 752589 w 9336686"/>
              <a:gd name="connsiteY332" fmla="*/ 964052 h 4341716"/>
              <a:gd name="connsiteX333" fmla="*/ 752590 w 9336686"/>
              <a:gd name="connsiteY333" fmla="*/ 947529 h 4341716"/>
              <a:gd name="connsiteX334" fmla="*/ 762728 w 9336686"/>
              <a:gd name="connsiteY334" fmla="*/ 997748 h 4341716"/>
              <a:gd name="connsiteX335" fmla="*/ 881616 w 9336686"/>
              <a:gd name="connsiteY335" fmla="*/ 1076552 h 4341716"/>
              <a:gd name="connsiteX336" fmla="*/ 1000503 w 9336686"/>
              <a:gd name="connsiteY336" fmla="*/ 997748 h 4341716"/>
              <a:gd name="connsiteX337" fmla="*/ 1010267 w 9336686"/>
              <a:gd name="connsiteY337" fmla="*/ 949388 h 4341716"/>
              <a:gd name="connsiteX338" fmla="*/ 1010267 w 9336686"/>
              <a:gd name="connsiteY338" fmla="*/ 362986 h 4341716"/>
              <a:gd name="connsiteX339" fmla="*/ 1139294 w 9336686"/>
              <a:gd name="connsiteY339" fmla="*/ 233959 h 4341716"/>
              <a:gd name="connsiteX340" fmla="*/ 1139293 w 9336686"/>
              <a:gd name="connsiteY340" fmla="*/ 233960 h 4341716"/>
              <a:gd name="connsiteX341" fmla="*/ 1268320 w 9336686"/>
              <a:gd name="connsiteY341" fmla="*/ 362987 h 4341716"/>
              <a:gd name="connsiteX342" fmla="*/ 1268321 w 9336686"/>
              <a:gd name="connsiteY342" fmla="*/ 1259949 h 4341716"/>
              <a:gd name="connsiteX343" fmla="*/ 1278459 w 9336686"/>
              <a:gd name="connsiteY343" fmla="*/ 1310168 h 4341716"/>
              <a:gd name="connsiteX344" fmla="*/ 1397347 w 9336686"/>
              <a:gd name="connsiteY344" fmla="*/ 1388972 h 4341716"/>
              <a:gd name="connsiteX345" fmla="*/ 1516234 w 9336686"/>
              <a:gd name="connsiteY345" fmla="*/ 1310168 h 4341716"/>
              <a:gd name="connsiteX346" fmla="*/ 1519832 w 9336686"/>
              <a:gd name="connsiteY346" fmla="*/ 1292349 h 4341716"/>
              <a:gd name="connsiteX347" fmla="*/ 1519832 w 9336686"/>
              <a:gd name="connsiteY347" fmla="*/ 983403 h 4341716"/>
              <a:gd name="connsiteX348" fmla="*/ 1648859 w 9336686"/>
              <a:gd name="connsiteY348" fmla="*/ 854376 h 4341716"/>
              <a:gd name="connsiteX349" fmla="*/ 1648858 w 9336686"/>
              <a:gd name="connsiteY349" fmla="*/ 854377 h 4341716"/>
              <a:gd name="connsiteX350" fmla="*/ 1777885 w 9336686"/>
              <a:gd name="connsiteY350" fmla="*/ 983404 h 4341716"/>
              <a:gd name="connsiteX351" fmla="*/ 1777885 w 9336686"/>
              <a:gd name="connsiteY351" fmla="*/ 1363756 h 4341716"/>
              <a:gd name="connsiteX352" fmla="*/ 1785353 w 9336686"/>
              <a:gd name="connsiteY352" fmla="*/ 1400749 h 4341716"/>
              <a:gd name="connsiteX353" fmla="*/ 1904241 w 9336686"/>
              <a:gd name="connsiteY353" fmla="*/ 1479553 h 4341716"/>
              <a:gd name="connsiteX354" fmla="*/ 2033268 w 9336686"/>
              <a:gd name="connsiteY354" fmla="*/ 1350526 h 4341716"/>
              <a:gd name="connsiteX355" fmla="*/ 2033269 w 9336686"/>
              <a:gd name="connsiteY355" fmla="*/ 580034 h 4341716"/>
              <a:gd name="connsiteX356" fmla="*/ 2162296 w 9336686"/>
              <a:gd name="connsiteY356" fmla="*/ 451007 h 4341716"/>
              <a:gd name="connsiteX357" fmla="*/ 2162295 w 9336686"/>
              <a:gd name="connsiteY357" fmla="*/ 451008 h 4341716"/>
              <a:gd name="connsiteX358" fmla="*/ 2291322 w 9336686"/>
              <a:gd name="connsiteY358" fmla="*/ 580035 h 4341716"/>
              <a:gd name="connsiteX359" fmla="*/ 2291323 w 9336686"/>
              <a:gd name="connsiteY359" fmla="*/ 563512 h 4341716"/>
              <a:gd name="connsiteX360" fmla="*/ 2301461 w 9336686"/>
              <a:gd name="connsiteY360" fmla="*/ 613731 h 4341716"/>
              <a:gd name="connsiteX361" fmla="*/ 2420349 w 9336686"/>
              <a:gd name="connsiteY361" fmla="*/ 692535 h 4341716"/>
              <a:gd name="connsiteX362" fmla="*/ 2539236 w 9336686"/>
              <a:gd name="connsiteY362" fmla="*/ 613731 h 4341716"/>
              <a:gd name="connsiteX363" fmla="*/ 2549000 w 9336686"/>
              <a:gd name="connsiteY363" fmla="*/ 565370 h 4341716"/>
              <a:gd name="connsiteX364" fmla="*/ 2549000 w 9336686"/>
              <a:gd name="connsiteY364" fmla="*/ 480031 h 4341716"/>
              <a:gd name="connsiteX365" fmla="*/ 2678027 w 9336686"/>
              <a:gd name="connsiteY365" fmla="*/ 351004 h 4341716"/>
              <a:gd name="connsiteX366" fmla="*/ 2678026 w 9336686"/>
              <a:gd name="connsiteY366" fmla="*/ 351005 h 4341716"/>
              <a:gd name="connsiteX367" fmla="*/ 2807053 w 9336686"/>
              <a:gd name="connsiteY367" fmla="*/ 480032 h 4341716"/>
              <a:gd name="connsiteX368" fmla="*/ 2807054 w 9336686"/>
              <a:gd name="connsiteY368" fmla="*/ 1074052 h 4341716"/>
              <a:gd name="connsiteX369" fmla="*/ 2817192 w 9336686"/>
              <a:gd name="connsiteY369" fmla="*/ 1124271 h 4341716"/>
              <a:gd name="connsiteX370" fmla="*/ 2936080 w 9336686"/>
              <a:gd name="connsiteY370" fmla="*/ 1203075 h 4341716"/>
              <a:gd name="connsiteX371" fmla="*/ 3054967 w 9336686"/>
              <a:gd name="connsiteY371" fmla="*/ 1124271 h 4341716"/>
              <a:gd name="connsiteX372" fmla="*/ 3058565 w 9336686"/>
              <a:gd name="connsiteY372" fmla="*/ 1106452 h 4341716"/>
              <a:gd name="connsiteX373" fmla="*/ 3058565 w 9336686"/>
              <a:gd name="connsiteY373" fmla="*/ 1017534 h 4341716"/>
              <a:gd name="connsiteX374" fmla="*/ 3187592 w 9336686"/>
              <a:gd name="connsiteY374" fmla="*/ 888507 h 4341716"/>
              <a:gd name="connsiteX375" fmla="*/ 3187591 w 9336686"/>
              <a:gd name="connsiteY375" fmla="*/ 888508 h 4341716"/>
              <a:gd name="connsiteX376" fmla="*/ 3316618 w 9336686"/>
              <a:gd name="connsiteY376" fmla="*/ 1017535 h 4341716"/>
              <a:gd name="connsiteX377" fmla="*/ 3316618 w 9336686"/>
              <a:gd name="connsiteY377" fmla="*/ 1087278 h 4341716"/>
              <a:gd name="connsiteX378" fmla="*/ 3324086 w 9336686"/>
              <a:gd name="connsiteY378" fmla="*/ 1124271 h 4341716"/>
              <a:gd name="connsiteX379" fmla="*/ 3442974 w 9336686"/>
              <a:gd name="connsiteY379" fmla="*/ 1203075 h 4341716"/>
              <a:gd name="connsiteX380" fmla="*/ 3561862 w 9336686"/>
              <a:gd name="connsiteY380" fmla="*/ 1124271 h 4341716"/>
              <a:gd name="connsiteX381" fmla="*/ 3571625 w 9336686"/>
              <a:gd name="connsiteY381" fmla="*/ 1075911 h 4341716"/>
              <a:gd name="connsiteX382" fmla="*/ 3571625 w 9336686"/>
              <a:gd name="connsiteY382" fmla="*/ 783111 h 4341716"/>
              <a:gd name="connsiteX383" fmla="*/ 3700652 w 9336686"/>
              <a:gd name="connsiteY383" fmla="*/ 654084 h 4341716"/>
              <a:gd name="connsiteX384" fmla="*/ 3700651 w 9336686"/>
              <a:gd name="connsiteY384" fmla="*/ 654085 h 4341716"/>
              <a:gd name="connsiteX385" fmla="*/ 3829678 w 9336686"/>
              <a:gd name="connsiteY385" fmla="*/ 783112 h 4341716"/>
              <a:gd name="connsiteX386" fmla="*/ 3829678 w 9336686"/>
              <a:gd name="connsiteY386" fmla="*/ 1405848 h 4341716"/>
              <a:gd name="connsiteX387" fmla="*/ 3845908 w 9336686"/>
              <a:gd name="connsiteY387" fmla="*/ 1432599 h 4341716"/>
              <a:gd name="connsiteX388" fmla="*/ 3945472 w 9336686"/>
              <a:gd name="connsiteY388" fmla="*/ 1479553 h 4341716"/>
              <a:gd name="connsiteX389" fmla="*/ 4036708 w 9336686"/>
              <a:gd name="connsiteY389" fmla="*/ 1441762 h 4341716"/>
              <a:gd name="connsiteX390" fmla="*/ 4062914 w 9336686"/>
              <a:gd name="connsiteY390" fmla="*/ 1402893 h 4341716"/>
              <a:gd name="connsiteX391" fmla="*/ 4062914 w 9336686"/>
              <a:gd name="connsiteY391" fmla="*/ 1326765 h 4341716"/>
              <a:gd name="connsiteX392" fmla="*/ 4141718 w 9336686"/>
              <a:gd name="connsiteY392" fmla="*/ 1207877 h 4341716"/>
              <a:gd name="connsiteX393" fmla="*/ 4185518 w 9336686"/>
              <a:gd name="connsiteY393" fmla="*/ 1199035 h 4341716"/>
              <a:gd name="connsiteX394" fmla="*/ 4185518 w 9336686"/>
              <a:gd name="connsiteY394" fmla="*/ 1197669 h 4341716"/>
              <a:gd name="connsiteX395" fmla="*/ 4208998 w 9336686"/>
              <a:gd name="connsiteY395" fmla="*/ 1195302 h 4341716"/>
              <a:gd name="connsiteX396" fmla="*/ 4308727 w 9336686"/>
              <a:gd name="connsiteY396" fmla="*/ 1109353 h 4341716"/>
              <a:gd name="connsiteX397" fmla="*/ 4316928 w 9336686"/>
              <a:gd name="connsiteY397" fmla="*/ 1062882 h 4341716"/>
              <a:gd name="connsiteX398" fmla="*/ 4316928 w 9336686"/>
              <a:gd name="connsiteY398" fmla="*/ 595713 h 4341716"/>
              <a:gd name="connsiteX399" fmla="*/ 4445955 w 9336686"/>
              <a:gd name="connsiteY399" fmla="*/ 466686 h 4341716"/>
              <a:gd name="connsiteX400" fmla="*/ 4445954 w 9336686"/>
              <a:gd name="connsiteY400" fmla="*/ 466685 h 4341716"/>
              <a:gd name="connsiteX401" fmla="*/ 4574981 w 9336686"/>
              <a:gd name="connsiteY401" fmla="*/ 595712 h 4341716"/>
              <a:gd name="connsiteX402" fmla="*/ 4574981 w 9336686"/>
              <a:gd name="connsiteY402" fmla="*/ 916347 h 4341716"/>
              <a:gd name="connsiteX403" fmla="*/ 4592149 w 9336686"/>
              <a:gd name="connsiteY403" fmla="*/ 944642 h 4341716"/>
              <a:gd name="connsiteX404" fmla="*/ 4691712 w 9336686"/>
              <a:gd name="connsiteY404" fmla="*/ 991596 h 4341716"/>
              <a:gd name="connsiteX405" fmla="*/ 4810600 w 9336686"/>
              <a:gd name="connsiteY405" fmla="*/ 912792 h 4341716"/>
              <a:gd name="connsiteX406" fmla="*/ 4816700 w 9336686"/>
              <a:gd name="connsiteY406" fmla="*/ 882576 h 4341716"/>
              <a:gd name="connsiteX407" fmla="*/ 4816700 w 9336686"/>
              <a:gd name="connsiteY407" fmla="*/ 275141 h 4341716"/>
              <a:gd name="connsiteX408" fmla="*/ 4945727 w 9336686"/>
              <a:gd name="connsiteY408" fmla="*/ 146114 h 4341716"/>
              <a:gd name="connsiteX409" fmla="*/ 4945726 w 9336686"/>
              <a:gd name="connsiteY409" fmla="*/ 146115 h 4341716"/>
              <a:gd name="connsiteX410" fmla="*/ 5074753 w 9336686"/>
              <a:gd name="connsiteY410" fmla="*/ 275142 h 4341716"/>
              <a:gd name="connsiteX411" fmla="*/ 5074753 w 9336686"/>
              <a:gd name="connsiteY411" fmla="*/ 386500 h 4341716"/>
              <a:gd name="connsiteX412" fmla="*/ 5076579 w 9336686"/>
              <a:gd name="connsiteY412" fmla="*/ 395545 h 4341716"/>
              <a:gd name="connsiteX413" fmla="*/ 5195465 w 9336686"/>
              <a:gd name="connsiteY413" fmla="*/ 474349 h 4341716"/>
              <a:gd name="connsiteX414" fmla="*/ 5314353 w 9336686"/>
              <a:gd name="connsiteY414" fmla="*/ 395545 h 4341716"/>
              <a:gd name="connsiteX415" fmla="*/ 5318490 w 9336686"/>
              <a:gd name="connsiteY415" fmla="*/ 375052 h 4341716"/>
              <a:gd name="connsiteX416" fmla="*/ 5318490 w 9336686"/>
              <a:gd name="connsiteY416" fmla="*/ 129027 h 4341716"/>
              <a:gd name="connsiteX417" fmla="*/ 5447517 w 9336686"/>
              <a:gd name="connsiteY417"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6 w 9336686"/>
              <a:gd name="connsiteY143" fmla="*/ 2205066 h 4341716"/>
              <a:gd name="connsiteX144" fmla="*/ 8584095 w 9336686"/>
              <a:gd name="connsiteY144" fmla="*/ 2205066 h 4341716"/>
              <a:gd name="connsiteX145" fmla="*/ 8584095 w 9336686"/>
              <a:gd name="connsiteY145" fmla="*/ 3394187 h 4341716"/>
              <a:gd name="connsiteX146" fmla="*/ 8573957 w 9336686"/>
              <a:gd name="connsiteY146" fmla="*/ 3343968 h 4341716"/>
              <a:gd name="connsiteX147" fmla="*/ 8455069 w 9336686"/>
              <a:gd name="connsiteY147" fmla="*/ 3265164 h 4341716"/>
              <a:gd name="connsiteX148" fmla="*/ 8336182 w 9336686"/>
              <a:gd name="connsiteY148" fmla="*/ 3343968 h 4341716"/>
              <a:gd name="connsiteX149" fmla="*/ 8326418 w 9336686"/>
              <a:gd name="connsiteY149" fmla="*/ 3392328 h 4341716"/>
              <a:gd name="connsiteX150" fmla="*/ 8326418 w 9336686"/>
              <a:gd name="connsiteY150" fmla="*/ 3978730 h 4341716"/>
              <a:gd name="connsiteX151" fmla="*/ 8197391 w 9336686"/>
              <a:gd name="connsiteY151" fmla="*/ 4107757 h 4341716"/>
              <a:gd name="connsiteX152" fmla="*/ 8197392 w 9336686"/>
              <a:gd name="connsiteY152" fmla="*/ 4107756 h 4341716"/>
              <a:gd name="connsiteX153" fmla="*/ 8068365 w 9336686"/>
              <a:gd name="connsiteY153" fmla="*/ 3978729 h 4341716"/>
              <a:gd name="connsiteX154" fmla="*/ 8068365 w 9336686"/>
              <a:gd name="connsiteY154" fmla="*/ 2205066 h 4341716"/>
              <a:gd name="connsiteX155" fmla="*/ 8068364 w 9336686"/>
              <a:gd name="connsiteY155" fmla="*/ 3081767 h 4341716"/>
              <a:gd name="connsiteX156" fmla="*/ 8058226 w 9336686"/>
              <a:gd name="connsiteY156" fmla="*/ 3031548 h 4341716"/>
              <a:gd name="connsiteX157" fmla="*/ 7939338 w 9336686"/>
              <a:gd name="connsiteY157" fmla="*/ 2952744 h 4341716"/>
              <a:gd name="connsiteX158" fmla="*/ 7820451 w 9336686"/>
              <a:gd name="connsiteY158" fmla="*/ 3031548 h 4341716"/>
              <a:gd name="connsiteX159" fmla="*/ 7816853 w 9336686"/>
              <a:gd name="connsiteY159" fmla="*/ 3049367 h 4341716"/>
              <a:gd name="connsiteX160" fmla="*/ 7816853 w 9336686"/>
              <a:gd name="connsiteY160" fmla="*/ 3358313 h 4341716"/>
              <a:gd name="connsiteX161" fmla="*/ 7687826 w 9336686"/>
              <a:gd name="connsiteY161" fmla="*/ 3487340 h 4341716"/>
              <a:gd name="connsiteX162" fmla="*/ 7687827 w 9336686"/>
              <a:gd name="connsiteY162" fmla="*/ 3487339 h 4341716"/>
              <a:gd name="connsiteX163" fmla="*/ 7558800 w 9336686"/>
              <a:gd name="connsiteY163" fmla="*/ 3358312 h 4341716"/>
              <a:gd name="connsiteX164" fmla="*/ 7558800 w 9336686"/>
              <a:gd name="connsiteY164" fmla="*/ 2977960 h 4341716"/>
              <a:gd name="connsiteX165" fmla="*/ 7551332 w 9336686"/>
              <a:gd name="connsiteY165" fmla="*/ 2940967 h 4341716"/>
              <a:gd name="connsiteX166" fmla="*/ 7432444 w 9336686"/>
              <a:gd name="connsiteY166" fmla="*/ 2862163 h 4341716"/>
              <a:gd name="connsiteX167" fmla="*/ 7303417 w 9336686"/>
              <a:gd name="connsiteY167" fmla="*/ 2991190 h 4341716"/>
              <a:gd name="connsiteX168" fmla="*/ 7303416 w 9336686"/>
              <a:gd name="connsiteY168" fmla="*/ 3761682 h 4341716"/>
              <a:gd name="connsiteX169" fmla="*/ 7174389 w 9336686"/>
              <a:gd name="connsiteY169" fmla="*/ 3890709 h 4341716"/>
              <a:gd name="connsiteX170" fmla="*/ 7174390 w 9336686"/>
              <a:gd name="connsiteY170" fmla="*/ 3890708 h 4341716"/>
              <a:gd name="connsiteX171" fmla="*/ 7045363 w 9336686"/>
              <a:gd name="connsiteY171" fmla="*/ 3761681 h 4341716"/>
              <a:gd name="connsiteX172" fmla="*/ 7045362 w 9336686"/>
              <a:gd name="connsiteY172" fmla="*/ 3778204 h 4341716"/>
              <a:gd name="connsiteX173" fmla="*/ 7035224 w 9336686"/>
              <a:gd name="connsiteY173" fmla="*/ 3727985 h 4341716"/>
              <a:gd name="connsiteX174" fmla="*/ 6916336 w 9336686"/>
              <a:gd name="connsiteY174" fmla="*/ 3649181 h 4341716"/>
              <a:gd name="connsiteX175" fmla="*/ 6797449 w 9336686"/>
              <a:gd name="connsiteY175" fmla="*/ 3727985 h 4341716"/>
              <a:gd name="connsiteX176" fmla="*/ 6787685 w 9336686"/>
              <a:gd name="connsiteY176" fmla="*/ 3776346 h 4341716"/>
              <a:gd name="connsiteX177" fmla="*/ 6787685 w 9336686"/>
              <a:gd name="connsiteY177" fmla="*/ 3861685 h 4341716"/>
              <a:gd name="connsiteX178" fmla="*/ 6658658 w 9336686"/>
              <a:gd name="connsiteY178" fmla="*/ 3990712 h 4341716"/>
              <a:gd name="connsiteX179" fmla="*/ 6658659 w 9336686"/>
              <a:gd name="connsiteY179" fmla="*/ 3990711 h 4341716"/>
              <a:gd name="connsiteX180" fmla="*/ 6529632 w 9336686"/>
              <a:gd name="connsiteY180" fmla="*/ 3861684 h 4341716"/>
              <a:gd name="connsiteX181" fmla="*/ 6529631 w 9336686"/>
              <a:gd name="connsiteY181" fmla="*/ 3267664 h 4341716"/>
              <a:gd name="connsiteX182" fmla="*/ 6519493 w 9336686"/>
              <a:gd name="connsiteY182" fmla="*/ 3217445 h 4341716"/>
              <a:gd name="connsiteX183" fmla="*/ 6400605 w 9336686"/>
              <a:gd name="connsiteY183" fmla="*/ 3138641 h 4341716"/>
              <a:gd name="connsiteX184" fmla="*/ 6281718 w 9336686"/>
              <a:gd name="connsiteY184" fmla="*/ 3217445 h 4341716"/>
              <a:gd name="connsiteX185" fmla="*/ 6278120 w 9336686"/>
              <a:gd name="connsiteY185" fmla="*/ 3235264 h 4341716"/>
              <a:gd name="connsiteX186" fmla="*/ 6278120 w 9336686"/>
              <a:gd name="connsiteY186" fmla="*/ 3324182 h 4341716"/>
              <a:gd name="connsiteX187" fmla="*/ 6149093 w 9336686"/>
              <a:gd name="connsiteY187" fmla="*/ 3453209 h 4341716"/>
              <a:gd name="connsiteX188" fmla="*/ 6149094 w 9336686"/>
              <a:gd name="connsiteY188" fmla="*/ 3453208 h 4341716"/>
              <a:gd name="connsiteX189" fmla="*/ 6020067 w 9336686"/>
              <a:gd name="connsiteY189" fmla="*/ 3324181 h 4341716"/>
              <a:gd name="connsiteX190" fmla="*/ 6020067 w 9336686"/>
              <a:gd name="connsiteY190" fmla="*/ 3254438 h 4341716"/>
              <a:gd name="connsiteX191" fmla="*/ 6012599 w 9336686"/>
              <a:gd name="connsiteY191" fmla="*/ 3217445 h 4341716"/>
              <a:gd name="connsiteX192" fmla="*/ 5893711 w 9336686"/>
              <a:gd name="connsiteY192" fmla="*/ 3138641 h 4341716"/>
              <a:gd name="connsiteX193" fmla="*/ 5774823 w 9336686"/>
              <a:gd name="connsiteY193" fmla="*/ 3217445 h 4341716"/>
              <a:gd name="connsiteX194" fmla="*/ 5765060 w 9336686"/>
              <a:gd name="connsiteY194" fmla="*/ 3265805 h 4341716"/>
              <a:gd name="connsiteX195" fmla="*/ 5765060 w 9336686"/>
              <a:gd name="connsiteY195" fmla="*/ 3558605 h 4341716"/>
              <a:gd name="connsiteX196" fmla="*/ 5636033 w 9336686"/>
              <a:gd name="connsiteY196" fmla="*/ 3687632 h 4341716"/>
              <a:gd name="connsiteX197" fmla="*/ 5636034 w 9336686"/>
              <a:gd name="connsiteY197" fmla="*/ 3687631 h 4341716"/>
              <a:gd name="connsiteX198" fmla="*/ 5507007 w 9336686"/>
              <a:gd name="connsiteY198" fmla="*/ 3558604 h 4341716"/>
              <a:gd name="connsiteX199" fmla="*/ 5507007 w 9336686"/>
              <a:gd name="connsiteY199" fmla="*/ 2935868 h 4341716"/>
              <a:gd name="connsiteX200" fmla="*/ 5490777 w 9336686"/>
              <a:gd name="connsiteY200" fmla="*/ 2909117 h 4341716"/>
              <a:gd name="connsiteX201" fmla="*/ 5391213 w 9336686"/>
              <a:gd name="connsiteY201" fmla="*/ 2862163 h 4341716"/>
              <a:gd name="connsiteX202" fmla="*/ 5299977 w 9336686"/>
              <a:gd name="connsiteY202" fmla="*/ 2899954 h 4341716"/>
              <a:gd name="connsiteX203" fmla="*/ 5273771 w 9336686"/>
              <a:gd name="connsiteY203" fmla="*/ 2938823 h 4341716"/>
              <a:gd name="connsiteX204" fmla="*/ 5273771 w 9336686"/>
              <a:gd name="connsiteY204" fmla="*/ 3014951 h 4341716"/>
              <a:gd name="connsiteX205" fmla="*/ 5194967 w 9336686"/>
              <a:gd name="connsiteY205" fmla="*/ 3133839 h 4341716"/>
              <a:gd name="connsiteX206" fmla="*/ 5151167 w 9336686"/>
              <a:gd name="connsiteY206" fmla="*/ 3142681 h 4341716"/>
              <a:gd name="connsiteX207" fmla="*/ 5151167 w 9336686"/>
              <a:gd name="connsiteY207" fmla="*/ 3144047 h 4341716"/>
              <a:gd name="connsiteX208" fmla="*/ 5127687 w 9336686"/>
              <a:gd name="connsiteY208" fmla="*/ 3146414 h 4341716"/>
              <a:gd name="connsiteX209" fmla="*/ 5027958 w 9336686"/>
              <a:gd name="connsiteY209" fmla="*/ 3232363 h 4341716"/>
              <a:gd name="connsiteX210" fmla="*/ 5019757 w 9336686"/>
              <a:gd name="connsiteY210" fmla="*/ 3278834 h 4341716"/>
              <a:gd name="connsiteX211" fmla="*/ 5019757 w 9336686"/>
              <a:gd name="connsiteY211" fmla="*/ 3746003 h 4341716"/>
              <a:gd name="connsiteX212" fmla="*/ 4890730 w 9336686"/>
              <a:gd name="connsiteY212" fmla="*/ 3875030 h 4341716"/>
              <a:gd name="connsiteX213" fmla="*/ 4890731 w 9336686"/>
              <a:gd name="connsiteY213" fmla="*/ 3875031 h 4341716"/>
              <a:gd name="connsiteX214" fmla="*/ 4761704 w 9336686"/>
              <a:gd name="connsiteY214" fmla="*/ 3746004 h 4341716"/>
              <a:gd name="connsiteX215" fmla="*/ 4761704 w 9336686"/>
              <a:gd name="connsiteY215" fmla="*/ 3425369 h 4341716"/>
              <a:gd name="connsiteX216" fmla="*/ 4744536 w 9336686"/>
              <a:gd name="connsiteY216" fmla="*/ 3397074 h 4341716"/>
              <a:gd name="connsiteX217" fmla="*/ 4644973 w 9336686"/>
              <a:gd name="connsiteY217" fmla="*/ 3350120 h 4341716"/>
              <a:gd name="connsiteX218" fmla="*/ 4526085 w 9336686"/>
              <a:gd name="connsiteY218" fmla="*/ 3428924 h 4341716"/>
              <a:gd name="connsiteX219" fmla="*/ 4519985 w 9336686"/>
              <a:gd name="connsiteY219" fmla="*/ 3459140 h 4341716"/>
              <a:gd name="connsiteX220" fmla="*/ 4519985 w 9336686"/>
              <a:gd name="connsiteY220" fmla="*/ 4066575 h 4341716"/>
              <a:gd name="connsiteX221" fmla="*/ 4390958 w 9336686"/>
              <a:gd name="connsiteY221" fmla="*/ 4195602 h 4341716"/>
              <a:gd name="connsiteX222" fmla="*/ 4390959 w 9336686"/>
              <a:gd name="connsiteY222" fmla="*/ 4195601 h 4341716"/>
              <a:gd name="connsiteX223" fmla="*/ 4261932 w 9336686"/>
              <a:gd name="connsiteY223" fmla="*/ 4066574 h 4341716"/>
              <a:gd name="connsiteX224" fmla="*/ 4261932 w 9336686"/>
              <a:gd name="connsiteY224" fmla="*/ 3955216 h 4341716"/>
              <a:gd name="connsiteX225" fmla="*/ 4260106 w 9336686"/>
              <a:gd name="connsiteY225" fmla="*/ 3946171 h 4341716"/>
              <a:gd name="connsiteX226" fmla="*/ 4141220 w 9336686"/>
              <a:gd name="connsiteY226" fmla="*/ 3867367 h 4341716"/>
              <a:gd name="connsiteX227" fmla="*/ 4022332 w 9336686"/>
              <a:gd name="connsiteY227" fmla="*/ 3946171 h 4341716"/>
              <a:gd name="connsiteX228" fmla="*/ 4018195 w 9336686"/>
              <a:gd name="connsiteY228" fmla="*/ 3966664 h 4341716"/>
              <a:gd name="connsiteX229" fmla="*/ 4018195 w 9336686"/>
              <a:gd name="connsiteY229" fmla="*/ 4212689 h 4341716"/>
              <a:gd name="connsiteX230" fmla="*/ 3889168 w 9336686"/>
              <a:gd name="connsiteY230" fmla="*/ 4341716 h 4341716"/>
              <a:gd name="connsiteX231" fmla="*/ 3889169 w 9336686"/>
              <a:gd name="connsiteY231" fmla="*/ 4341715 h 4341716"/>
              <a:gd name="connsiteX232" fmla="*/ 3760142 w 9336686"/>
              <a:gd name="connsiteY232" fmla="*/ 4212688 h 4341716"/>
              <a:gd name="connsiteX233" fmla="*/ 3760142 w 9336686"/>
              <a:gd name="connsiteY233" fmla="*/ 3745519 h 4341716"/>
              <a:gd name="connsiteX234" fmla="*/ 3751941 w 9336686"/>
              <a:gd name="connsiteY234" fmla="*/ 3699048 h 4341716"/>
              <a:gd name="connsiteX235" fmla="*/ 3652212 w 9336686"/>
              <a:gd name="connsiteY235" fmla="*/ 3613099 h 4341716"/>
              <a:gd name="connsiteX236" fmla="*/ 3628732 w 9336686"/>
              <a:gd name="connsiteY236" fmla="*/ 3610732 h 4341716"/>
              <a:gd name="connsiteX237" fmla="*/ 3628732 w 9336686"/>
              <a:gd name="connsiteY237" fmla="*/ 3609366 h 4341716"/>
              <a:gd name="connsiteX238" fmla="*/ 3584932 w 9336686"/>
              <a:gd name="connsiteY238" fmla="*/ 3600524 h 4341716"/>
              <a:gd name="connsiteX239" fmla="*/ 3506128 w 9336686"/>
              <a:gd name="connsiteY239" fmla="*/ 3481636 h 4341716"/>
              <a:gd name="connsiteX240" fmla="*/ 3506128 w 9336686"/>
              <a:gd name="connsiteY240" fmla="*/ 3431307 h 4341716"/>
              <a:gd name="connsiteX241" fmla="*/ 3500614 w 9336686"/>
              <a:gd name="connsiteY241" fmla="*/ 3403994 h 4341716"/>
              <a:gd name="connsiteX242" fmla="*/ 3381726 w 9336686"/>
              <a:gd name="connsiteY242" fmla="*/ 3325190 h 4341716"/>
              <a:gd name="connsiteX243" fmla="*/ 3290490 w 9336686"/>
              <a:gd name="connsiteY243" fmla="*/ 3362981 h 4341716"/>
              <a:gd name="connsiteX244" fmla="*/ 3263554 w 9336686"/>
              <a:gd name="connsiteY244" fmla="*/ 3402932 h 4341716"/>
              <a:gd name="connsiteX245" fmla="*/ 3263554 w 9336686"/>
              <a:gd name="connsiteY245" fmla="*/ 3631142 h 4341716"/>
              <a:gd name="connsiteX246" fmla="*/ 3134527 w 9336686"/>
              <a:gd name="connsiteY246" fmla="*/ 3760169 h 4341716"/>
              <a:gd name="connsiteX247" fmla="*/ 3134528 w 9336686"/>
              <a:gd name="connsiteY247" fmla="*/ 3760168 h 4341716"/>
              <a:gd name="connsiteX248" fmla="*/ 3005501 w 9336686"/>
              <a:gd name="connsiteY248" fmla="*/ 3631141 h 4341716"/>
              <a:gd name="connsiteX249" fmla="*/ 3005501 w 9336686"/>
              <a:gd name="connsiteY249" fmla="*/ 2991769 h 4341716"/>
              <a:gd name="connsiteX250" fmla="*/ 3000280 w 9336686"/>
              <a:gd name="connsiteY250" fmla="*/ 2965907 h 4341716"/>
              <a:gd name="connsiteX251" fmla="*/ 2881392 w 9336686"/>
              <a:gd name="connsiteY251" fmla="*/ 2887103 h 4341716"/>
              <a:gd name="connsiteX252" fmla="*/ 2762505 w 9336686"/>
              <a:gd name="connsiteY252" fmla="*/ 2965907 h 4341716"/>
              <a:gd name="connsiteX253" fmla="*/ 2762032 w 9336686"/>
              <a:gd name="connsiteY253" fmla="*/ 2968250 h 4341716"/>
              <a:gd name="connsiteX254" fmla="*/ 2762032 w 9336686"/>
              <a:gd name="connsiteY254" fmla="*/ 3113195 h 4341716"/>
              <a:gd name="connsiteX255" fmla="*/ 2683229 w 9336686"/>
              <a:gd name="connsiteY255" fmla="*/ 3232083 h 4341716"/>
              <a:gd name="connsiteX256" fmla="*/ 2635159 w 9336686"/>
              <a:gd name="connsiteY256" fmla="*/ 3241787 h 4341716"/>
              <a:gd name="connsiteX257" fmla="*/ 2635159 w 9336686"/>
              <a:gd name="connsiteY257" fmla="*/ 3242525 h 4341716"/>
              <a:gd name="connsiteX258" fmla="*/ 2611679 w 9336686"/>
              <a:gd name="connsiteY258" fmla="*/ 3244892 h 4341716"/>
              <a:gd name="connsiteX259" fmla="*/ 2534615 w 9336686"/>
              <a:gd name="connsiteY259" fmla="*/ 3291336 h 4341716"/>
              <a:gd name="connsiteX260" fmla="*/ 2512827 w 9336686"/>
              <a:gd name="connsiteY260" fmla="*/ 3329312 h 4341716"/>
              <a:gd name="connsiteX261" fmla="*/ 2512827 w 9336686"/>
              <a:gd name="connsiteY261" fmla="*/ 3454880 h 4341716"/>
              <a:gd name="connsiteX262" fmla="*/ 2434024 w 9336686"/>
              <a:gd name="connsiteY262" fmla="*/ 3573768 h 4341716"/>
              <a:gd name="connsiteX263" fmla="*/ 2385954 w 9336686"/>
              <a:gd name="connsiteY263" fmla="*/ 3583472 h 4341716"/>
              <a:gd name="connsiteX264" fmla="*/ 2385954 w 9336686"/>
              <a:gd name="connsiteY264" fmla="*/ 3584210 h 4341716"/>
              <a:gd name="connsiteX265" fmla="*/ 2362474 w 9336686"/>
              <a:gd name="connsiteY265" fmla="*/ 3586577 h 4341716"/>
              <a:gd name="connsiteX266" fmla="*/ 2285410 w 9336686"/>
              <a:gd name="connsiteY266" fmla="*/ 3633021 h 4341716"/>
              <a:gd name="connsiteX267" fmla="*/ 2273449 w 9336686"/>
              <a:gd name="connsiteY267" fmla="*/ 3653869 h 4341716"/>
              <a:gd name="connsiteX268" fmla="*/ 2273449 w 9336686"/>
              <a:gd name="connsiteY268" fmla="*/ 3867367 h 4341716"/>
              <a:gd name="connsiteX269" fmla="*/ 2144423 w 9336686"/>
              <a:gd name="connsiteY269" fmla="*/ 3996394 h 4341716"/>
              <a:gd name="connsiteX270" fmla="*/ 2144424 w 9336686"/>
              <a:gd name="connsiteY270" fmla="*/ 3996393 h 4341716"/>
              <a:gd name="connsiteX271" fmla="*/ 2015396 w 9336686"/>
              <a:gd name="connsiteY271" fmla="*/ 3867366 h 4341716"/>
              <a:gd name="connsiteX272" fmla="*/ 2015396 w 9336686"/>
              <a:gd name="connsiteY272" fmla="*/ 3400197 h 4341716"/>
              <a:gd name="connsiteX273" fmla="*/ 2007195 w 9336686"/>
              <a:gd name="connsiteY273" fmla="*/ 3353726 h 4341716"/>
              <a:gd name="connsiteX274" fmla="*/ 1907467 w 9336686"/>
              <a:gd name="connsiteY274" fmla="*/ 3267777 h 4341716"/>
              <a:gd name="connsiteX275" fmla="*/ 1883987 w 9336686"/>
              <a:gd name="connsiteY275" fmla="*/ 3265410 h 4341716"/>
              <a:gd name="connsiteX276" fmla="*/ 1883987 w 9336686"/>
              <a:gd name="connsiteY276" fmla="*/ 3264044 h 4341716"/>
              <a:gd name="connsiteX277" fmla="*/ 1840187 w 9336686"/>
              <a:gd name="connsiteY277" fmla="*/ 3255202 h 4341716"/>
              <a:gd name="connsiteX278" fmla="*/ 1761383 w 9336686"/>
              <a:gd name="connsiteY278" fmla="*/ 3136314 h 4341716"/>
              <a:gd name="connsiteX279" fmla="*/ 1761383 w 9336686"/>
              <a:gd name="connsiteY279" fmla="*/ 2996103 h 4341716"/>
              <a:gd name="connsiteX280" fmla="*/ 1755287 w 9336686"/>
              <a:gd name="connsiteY280" fmla="*/ 2965907 h 4341716"/>
              <a:gd name="connsiteX281" fmla="*/ 1636398 w 9336686"/>
              <a:gd name="connsiteY281" fmla="*/ 2887103 h 4341716"/>
              <a:gd name="connsiteX282" fmla="*/ 1517510 w 9336686"/>
              <a:gd name="connsiteY282" fmla="*/ 2965907 h 4341716"/>
              <a:gd name="connsiteX283" fmla="*/ 1515568 w 9336686"/>
              <a:gd name="connsiteY283" fmla="*/ 2975527 h 4341716"/>
              <a:gd name="connsiteX284" fmla="*/ 1515568 w 9336686"/>
              <a:gd name="connsiteY284" fmla="*/ 3239907 h 4341716"/>
              <a:gd name="connsiteX285" fmla="*/ 1386541 w 9336686"/>
              <a:gd name="connsiteY285" fmla="*/ 3368934 h 4341716"/>
              <a:gd name="connsiteX286" fmla="*/ 1386542 w 9336686"/>
              <a:gd name="connsiteY286" fmla="*/ 3368933 h 4341716"/>
              <a:gd name="connsiteX287" fmla="*/ 1257514 w 9336686"/>
              <a:gd name="connsiteY287" fmla="*/ 3239906 h 4341716"/>
              <a:gd name="connsiteX288" fmla="*/ 1257514 w 9336686"/>
              <a:gd name="connsiteY288" fmla="*/ 2772737 h 4341716"/>
              <a:gd name="connsiteX289" fmla="*/ 1249314 w 9336686"/>
              <a:gd name="connsiteY289" fmla="*/ 2726266 h 4341716"/>
              <a:gd name="connsiteX290" fmla="*/ 1149584 w 9336686"/>
              <a:gd name="connsiteY290" fmla="*/ 2640317 h 4341716"/>
              <a:gd name="connsiteX291" fmla="*/ 1126104 w 9336686"/>
              <a:gd name="connsiteY291" fmla="*/ 2637950 h 4341716"/>
              <a:gd name="connsiteX292" fmla="*/ 1126104 w 9336686"/>
              <a:gd name="connsiteY292" fmla="*/ 2636584 h 4341716"/>
              <a:gd name="connsiteX293" fmla="*/ 1082305 w 9336686"/>
              <a:gd name="connsiteY293" fmla="*/ 2627742 h 4341716"/>
              <a:gd name="connsiteX294" fmla="*/ 1003500 w 9336686"/>
              <a:gd name="connsiteY294" fmla="*/ 2508854 h 4341716"/>
              <a:gd name="connsiteX295" fmla="*/ 1003500 w 9336686"/>
              <a:gd name="connsiteY295" fmla="*/ 2387433 h 4341716"/>
              <a:gd name="connsiteX296" fmla="*/ 1003269 w 9336686"/>
              <a:gd name="connsiteY296" fmla="*/ 2386290 h 4341716"/>
              <a:gd name="connsiteX297" fmla="*/ 884381 w 9336686"/>
              <a:gd name="connsiteY297" fmla="*/ 2307486 h 4341716"/>
              <a:gd name="connsiteX298" fmla="*/ 765494 w 9336686"/>
              <a:gd name="connsiteY298" fmla="*/ 2386290 h 4341716"/>
              <a:gd name="connsiteX299" fmla="*/ 762038 w 9336686"/>
              <a:gd name="connsiteY299" fmla="*/ 2403410 h 4341716"/>
              <a:gd name="connsiteX300" fmla="*/ 762038 w 9336686"/>
              <a:gd name="connsiteY300" fmla="*/ 2614672 h 4341716"/>
              <a:gd name="connsiteX301" fmla="*/ 683235 w 9336686"/>
              <a:gd name="connsiteY301" fmla="*/ 2733560 h 4341716"/>
              <a:gd name="connsiteX302" fmla="*/ 635165 w 9336686"/>
              <a:gd name="connsiteY302" fmla="*/ 2743264 h 4341716"/>
              <a:gd name="connsiteX303" fmla="*/ 635165 w 9336686"/>
              <a:gd name="connsiteY303" fmla="*/ 2744002 h 4341716"/>
              <a:gd name="connsiteX304" fmla="*/ 611685 w 9336686"/>
              <a:gd name="connsiteY304" fmla="*/ 2746369 h 4341716"/>
              <a:gd name="connsiteX305" fmla="*/ 534621 w 9336686"/>
              <a:gd name="connsiteY305" fmla="*/ 2792813 h 4341716"/>
              <a:gd name="connsiteX306" fmla="*/ 512066 w 9336686"/>
              <a:gd name="connsiteY306" fmla="*/ 2832126 h 4341716"/>
              <a:gd name="connsiteX307" fmla="*/ 512066 w 9336686"/>
              <a:gd name="connsiteY307" fmla="*/ 3531739 h 4341716"/>
              <a:gd name="connsiteX308" fmla="*/ 383039 w 9336686"/>
              <a:gd name="connsiteY308" fmla="*/ 3660766 h 4341716"/>
              <a:gd name="connsiteX309" fmla="*/ 383040 w 9336686"/>
              <a:gd name="connsiteY309" fmla="*/ 3660765 h 4341716"/>
              <a:gd name="connsiteX310" fmla="*/ 254013 w 9336686"/>
              <a:gd name="connsiteY310" fmla="*/ 3531738 h 4341716"/>
              <a:gd name="connsiteX311" fmla="*/ 254013 w 9336686"/>
              <a:gd name="connsiteY311" fmla="*/ 3064569 h 4341716"/>
              <a:gd name="connsiteX312" fmla="*/ 245812 w 9336686"/>
              <a:gd name="connsiteY312" fmla="*/ 3018098 h 4341716"/>
              <a:gd name="connsiteX313" fmla="*/ 146083 w 9336686"/>
              <a:gd name="connsiteY313" fmla="*/ 2932149 h 4341716"/>
              <a:gd name="connsiteX314" fmla="*/ 122603 w 9336686"/>
              <a:gd name="connsiteY314" fmla="*/ 2929782 h 4341716"/>
              <a:gd name="connsiteX315" fmla="*/ 122603 w 9336686"/>
              <a:gd name="connsiteY315" fmla="*/ 2928416 h 4341716"/>
              <a:gd name="connsiteX316" fmla="*/ 78803 w 9336686"/>
              <a:gd name="connsiteY316" fmla="*/ 2919574 h 4341716"/>
              <a:gd name="connsiteX317" fmla="*/ 22035 w 9336686"/>
              <a:gd name="connsiteY317" fmla="*/ 2872826 h 4341716"/>
              <a:gd name="connsiteX318" fmla="*/ 0 w 9336686"/>
              <a:gd name="connsiteY318" fmla="*/ 2800689 h 4341716"/>
              <a:gd name="connsiteX319" fmla="*/ 0 w 9336686"/>
              <a:gd name="connsiteY319" fmla="*/ 783111 h 4341716"/>
              <a:gd name="connsiteX320" fmla="*/ 129027 w 9336686"/>
              <a:gd name="connsiteY320" fmla="*/ 654084 h 4341716"/>
              <a:gd name="connsiteX321" fmla="*/ 129026 w 9336686"/>
              <a:gd name="connsiteY321" fmla="*/ 654085 h 4341716"/>
              <a:gd name="connsiteX322" fmla="*/ 258053 w 9336686"/>
              <a:gd name="connsiteY322" fmla="*/ 783112 h 4341716"/>
              <a:gd name="connsiteX323" fmla="*/ 258053 w 9336686"/>
              <a:gd name="connsiteY323" fmla="*/ 1405848 h 4341716"/>
              <a:gd name="connsiteX324" fmla="*/ 274283 w 9336686"/>
              <a:gd name="connsiteY324" fmla="*/ 1432599 h 4341716"/>
              <a:gd name="connsiteX325" fmla="*/ 373847 w 9336686"/>
              <a:gd name="connsiteY325" fmla="*/ 1479553 h 4341716"/>
              <a:gd name="connsiteX326" fmla="*/ 492735 w 9336686"/>
              <a:gd name="connsiteY326" fmla="*/ 1400749 h 4341716"/>
              <a:gd name="connsiteX327" fmla="*/ 494536 w 9336686"/>
              <a:gd name="connsiteY327" fmla="*/ 1391827 h 4341716"/>
              <a:gd name="connsiteX328" fmla="*/ 494536 w 9336686"/>
              <a:gd name="connsiteY328" fmla="*/ 964051 h 4341716"/>
              <a:gd name="connsiteX329" fmla="*/ 623563 w 9336686"/>
              <a:gd name="connsiteY329" fmla="*/ 835024 h 4341716"/>
              <a:gd name="connsiteX330" fmla="*/ 623562 w 9336686"/>
              <a:gd name="connsiteY330" fmla="*/ 835025 h 4341716"/>
              <a:gd name="connsiteX331" fmla="*/ 752589 w 9336686"/>
              <a:gd name="connsiteY331" fmla="*/ 964052 h 4341716"/>
              <a:gd name="connsiteX332" fmla="*/ 752590 w 9336686"/>
              <a:gd name="connsiteY332" fmla="*/ 947529 h 4341716"/>
              <a:gd name="connsiteX333" fmla="*/ 762728 w 9336686"/>
              <a:gd name="connsiteY333" fmla="*/ 997748 h 4341716"/>
              <a:gd name="connsiteX334" fmla="*/ 881616 w 9336686"/>
              <a:gd name="connsiteY334" fmla="*/ 1076552 h 4341716"/>
              <a:gd name="connsiteX335" fmla="*/ 1000503 w 9336686"/>
              <a:gd name="connsiteY335" fmla="*/ 997748 h 4341716"/>
              <a:gd name="connsiteX336" fmla="*/ 1010267 w 9336686"/>
              <a:gd name="connsiteY336" fmla="*/ 949388 h 4341716"/>
              <a:gd name="connsiteX337" fmla="*/ 1010267 w 9336686"/>
              <a:gd name="connsiteY337" fmla="*/ 362986 h 4341716"/>
              <a:gd name="connsiteX338" fmla="*/ 1139294 w 9336686"/>
              <a:gd name="connsiteY338" fmla="*/ 233959 h 4341716"/>
              <a:gd name="connsiteX339" fmla="*/ 1139293 w 9336686"/>
              <a:gd name="connsiteY339" fmla="*/ 233960 h 4341716"/>
              <a:gd name="connsiteX340" fmla="*/ 1268320 w 9336686"/>
              <a:gd name="connsiteY340" fmla="*/ 362987 h 4341716"/>
              <a:gd name="connsiteX341" fmla="*/ 1268321 w 9336686"/>
              <a:gd name="connsiteY341" fmla="*/ 1259949 h 4341716"/>
              <a:gd name="connsiteX342" fmla="*/ 1278459 w 9336686"/>
              <a:gd name="connsiteY342" fmla="*/ 1310168 h 4341716"/>
              <a:gd name="connsiteX343" fmla="*/ 1397347 w 9336686"/>
              <a:gd name="connsiteY343" fmla="*/ 1388972 h 4341716"/>
              <a:gd name="connsiteX344" fmla="*/ 1516234 w 9336686"/>
              <a:gd name="connsiteY344" fmla="*/ 1310168 h 4341716"/>
              <a:gd name="connsiteX345" fmla="*/ 1519832 w 9336686"/>
              <a:gd name="connsiteY345" fmla="*/ 1292349 h 4341716"/>
              <a:gd name="connsiteX346" fmla="*/ 1519832 w 9336686"/>
              <a:gd name="connsiteY346" fmla="*/ 983403 h 4341716"/>
              <a:gd name="connsiteX347" fmla="*/ 1648859 w 9336686"/>
              <a:gd name="connsiteY347" fmla="*/ 854376 h 4341716"/>
              <a:gd name="connsiteX348" fmla="*/ 1648858 w 9336686"/>
              <a:gd name="connsiteY348" fmla="*/ 854377 h 4341716"/>
              <a:gd name="connsiteX349" fmla="*/ 1777885 w 9336686"/>
              <a:gd name="connsiteY349" fmla="*/ 983404 h 4341716"/>
              <a:gd name="connsiteX350" fmla="*/ 1777885 w 9336686"/>
              <a:gd name="connsiteY350" fmla="*/ 1363756 h 4341716"/>
              <a:gd name="connsiteX351" fmla="*/ 1785353 w 9336686"/>
              <a:gd name="connsiteY351" fmla="*/ 1400749 h 4341716"/>
              <a:gd name="connsiteX352" fmla="*/ 1904241 w 9336686"/>
              <a:gd name="connsiteY352" fmla="*/ 1479553 h 4341716"/>
              <a:gd name="connsiteX353" fmla="*/ 2033268 w 9336686"/>
              <a:gd name="connsiteY353" fmla="*/ 1350526 h 4341716"/>
              <a:gd name="connsiteX354" fmla="*/ 2033269 w 9336686"/>
              <a:gd name="connsiteY354" fmla="*/ 580034 h 4341716"/>
              <a:gd name="connsiteX355" fmla="*/ 2162296 w 9336686"/>
              <a:gd name="connsiteY355" fmla="*/ 451007 h 4341716"/>
              <a:gd name="connsiteX356" fmla="*/ 2162295 w 9336686"/>
              <a:gd name="connsiteY356" fmla="*/ 451008 h 4341716"/>
              <a:gd name="connsiteX357" fmla="*/ 2291322 w 9336686"/>
              <a:gd name="connsiteY357" fmla="*/ 580035 h 4341716"/>
              <a:gd name="connsiteX358" fmla="*/ 2291323 w 9336686"/>
              <a:gd name="connsiteY358" fmla="*/ 563512 h 4341716"/>
              <a:gd name="connsiteX359" fmla="*/ 2301461 w 9336686"/>
              <a:gd name="connsiteY359" fmla="*/ 613731 h 4341716"/>
              <a:gd name="connsiteX360" fmla="*/ 2420349 w 9336686"/>
              <a:gd name="connsiteY360" fmla="*/ 692535 h 4341716"/>
              <a:gd name="connsiteX361" fmla="*/ 2539236 w 9336686"/>
              <a:gd name="connsiteY361" fmla="*/ 613731 h 4341716"/>
              <a:gd name="connsiteX362" fmla="*/ 2549000 w 9336686"/>
              <a:gd name="connsiteY362" fmla="*/ 565370 h 4341716"/>
              <a:gd name="connsiteX363" fmla="*/ 2549000 w 9336686"/>
              <a:gd name="connsiteY363" fmla="*/ 480031 h 4341716"/>
              <a:gd name="connsiteX364" fmla="*/ 2678027 w 9336686"/>
              <a:gd name="connsiteY364" fmla="*/ 351004 h 4341716"/>
              <a:gd name="connsiteX365" fmla="*/ 2678026 w 9336686"/>
              <a:gd name="connsiteY365" fmla="*/ 351005 h 4341716"/>
              <a:gd name="connsiteX366" fmla="*/ 2807053 w 9336686"/>
              <a:gd name="connsiteY366" fmla="*/ 480032 h 4341716"/>
              <a:gd name="connsiteX367" fmla="*/ 2807054 w 9336686"/>
              <a:gd name="connsiteY367" fmla="*/ 1074052 h 4341716"/>
              <a:gd name="connsiteX368" fmla="*/ 2817192 w 9336686"/>
              <a:gd name="connsiteY368" fmla="*/ 1124271 h 4341716"/>
              <a:gd name="connsiteX369" fmla="*/ 2936080 w 9336686"/>
              <a:gd name="connsiteY369" fmla="*/ 1203075 h 4341716"/>
              <a:gd name="connsiteX370" fmla="*/ 3054967 w 9336686"/>
              <a:gd name="connsiteY370" fmla="*/ 1124271 h 4341716"/>
              <a:gd name="connsiteX371" fmla="*/ 3058565 w 9336686"/>
              <a:gd name="connsiteY371" fmla="*/ 1106452 h 4341716"/>
              <a:gd name="connsiteX372" fmla="*/ 3058565 w 9336686"/>
              <a:gd name="connsiteY372" fmla="*/ 1017534 h 4341716"/>
              <a:gd name="connsiteX373" fmla="*/ 3187592 w 9336686"/>
              <a:gd name="connsiteY373" fmla="*/ 888507 h 4341716"/>
              <a:gd name="connsiteX374" fmla="*/ 3187591 w 9336686"/>
              <a:gd name="connsiteY374" fmla="*/ 888508 h 4341716"/>
              <a:gd name="connsiteX375" fmla="*/ 3316618 w 9336686"/>
              <a:gd name="connsiteY375" fmla="*/ 1017535 h 4341716"/>
              <a:gd name="connsiteX376" fmla="*/ 3316618 w 9336686"/>
              <a:gd name="connsiteY376" fmla="*/ 1087278 h 4341716"/>
              <a:gd name="connsiteX377" fmla="*/ 3324086 w 9336686"/>
              <a:gd name="connsiteY377" fmla="*/ 1124271 h 4341716"/>
              <a:gd name="connsiteX378" fmla="*/ 3442974 w 9336686"/>
              <a:gd name="connsiteY378" fmla="*/ 1203075 h 4341716"/>
              <a:gd name="connsiteX379" fmla="*/ 3561862 w 9336686"/>
              <a:gd name="connsiteY379" fmla="*/ 1124271 h 4341716"/>
              <a:gd name="connsiteX380" fmla="*/ 3571625 w 9336686"/>
              <a:gd name="connsiteY380" fmla="*/ 1075911 h 4341716"/>
              <a:gd name="connsiteX381" fmla="*/ 3571625 w 9336686"/>
              <a:gd name="connsiteY381" fmla="*/ 783111 h 4341716"/>
              <a:gd name="connsiteX382" fmla="*/ 3700652 w 9336686"/>
              <a:gd name="connsiteY382" fmla="*/ 654084 h 4341716"/>
              <a:gd name="connsiteX383" fmla="*/ 3700651 w 9336686"/>
              <a:gd name="connsiteY383" fmla="*/ 654085 h 4341716"/>
              <a:gd name="connsiteX384" fmla="*/ 3829678 w 9336686"/>
              <a:gd name="connsiteY384" fmla="*/ 783112 h 4341716"/>
              <a:gd name="connsiteX385" fmla="*/ 3829678 w 9336686"/>
              <a:gd name="connsiteY385" fmla="*/ 1405848 h 4341716"/>
              <a:gd name="connsiteX386" fmla="*/ 3845908 w 9336686"/>
              <a:gd name="connsiteY386" fmla="*/ 1432599 h 4341716"/>
              <a:gd name="connsiteX387" fmla="*/ 3945472 w 9336686"/>
              <a:gd name="connsiteY387" fmla="*/ 1479553 h 4341716"/>
              <a:gd name="connsiteX388" fmla="*/ 4036708 w 9336686"/>
              <a:gd name="connsiteY388" fmla="*/ 1441762 h 4341716"/>
              <a:gd name="connsiteX389" fmla="*/ 4062914 w 9336686"/>
              <a:gd name="connsiteY389" fmla="*/ 1402893 h 4341716"/>
              <a:gd name="connsiteX390" fmla="*/ 4062914 w 9336686"/>
              <a:gd name="connsiteY390" fmla="*/ 1326765 h 4341716"/>
              <a:gd name="connsiteX391" fmla="*/ 4141718 w 9336686"/>
              <a:gd name="connsiteY391" fmla="*/ 1207877 h 4341716"/>
              <a:gd name="connsiteX392" fmla="*/ 4185518 w 9336686"/>
              <a:gd name="connsiteY392" fmla="*/ 1199035 h 4341716"/>
              <a:gd name="connsiteX393" fmla="*/ 4185518 w 9336686"/>
              <a:gd name="connsiteY393" fmla="*/ 1197669 h 4341716"/>
              <a:gd name="connsiteX394" fmla="*/ 4208998 w 9336686"/>
              <a:gd name="connsiteY394" fmla="*/ 1195302 h 4341716"/>
              <a:gd name="connsiteX395" fmla="*/ 4308727 w 9336686"/>
              <a:gd name="connsiteY395" fmla="*/ 1109353 h 4341716"/>
              <a:gd name="connsiteX396" fmla="*/ 4316928 w 9336686"/>
              <a:gd name="connsiteY396" fmla="*/ 1062882 h 4341716"/>
              <a:gd name="connsiteX397" fmla="*/ 4316928 w 9336686"/>
              <a:gd name="connsiteY397" fmla="*/ 595713 h 4341716"/>
              <a:gd name="connsiteX398" fmla="*/ 4445955 w 9336686"/>
              <a:gd name="connsiteY398" fmla="*/ 466686 h 4341716"/>
              <a:gd name="connsiteX399" fmla="*/ 4445954 w 9336686"/>
              <a:gd name="connsiteY399" fmla="*/ 466685 h 4341716"/>
              <a:gd name="connsiteX400" fmla="*/ 4574981 w 9336686"/>
              <a:gd name="connsiteY400" fmla="*/ 595712 h 4341716"/>
              <a:gd name="connsiteX401" fmla="*/ 4574981 w 9336686"/>
              <a:gd name="connsiteY401" fmla="*/ 916347 h 4341716"/>
              <a:gd name="connsiteX402" fmla="*/ 4592149 w 9336686"/>
              <a:gd name="connsiteY402" fmla="*/ 944642 h 4341716"/>
              <a:gd name="connsiteX403" fmla="*/ 4691712 w 9336686"/>
              <a:gd name="connsiteY403" fmla="*/ 991596 h 4341716"/>
              <a:gd name="connsiteX404" fmla="*/ 4810600 w 9336686"/>
              <a:gd name="connsiteY404" fmla="*/ 912792 h 4341716"/>
              <a:gd name="connsiteX405" fmla="*/ 4816700 w 9336686"/>
              <a:gd name="connsiteY405" fmla="*/ 882576 h 4341716"/>
              <a:gd name="connsiteX406" fmla="*/ 4816700 w 9336686"/>
              <a:gd name="connsiteY406" fmla="*/ 275141 h 4341716"/>
              <a:gd name="connsiteX407" fmla="*/ 4945727 w 9336686"/>
              <a:gd name="connsiteY407" fmla="*/ 146114 h 4341716"/>
              <a:gd name="connsiteX408" fmla="*/ 4945726 w 9336686"/>
              <a:gd name="connsiteY408" fmla="*/ 146115 h 4341716"/>
              <a:gd name="connsiteX409" fmla="*/ 5074753 w 9336686"/>
              <a:gd name="connsiteY409" fmla="*/ 275142 h 4341716"/>
              <a:gd name="connsiteX410" fmla="*/ 5074753 w 9336686"/>
              <a:gd name="connsiteY410" fmla="*/ 386500 h 4341716"/>
              <a:gd name="connsiteX411" fmla="*/ 5076579 w 9336686"/>
              <a:gd name="connsiteY411" fmla="*/ 395545 h 4341716"/>
              <a:gd name="connsiteX412" fmla="*/ 5195465 w 9336686"/>
              <a:gd name="connsiteY412" fmla="*/ 474349 h 4341716"/>
              <a:gd name="connsiteX413" fmla="*/ 5314353 w 9336686"/>
              <a:gd name="connsiteY413" fmla="*/ 395545 h 4341716"/>
              <a:gd name="connsiteX414" fmla="*/ 5318490 w 9336686"/>
              <a:gd name="connsiteY414" fmla="*/ 375052 h 4341716"/>
              <a:gd name="connsiteX415" fmla="*/ 5318490 w 9336686"/>
              <a:gd name="connsiteY415" fmla="*/ 129027 h 4341716"/>
              <a:gd name="connsiteX416" fmla="*/ 5447517 w 9336686"/>
              <a:gd name="connsiteY416"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6 w 9336686"/>
              <a:gd name="connsiteY143" fmla="*/ 2205066 h 4341716"/>
              <a:gd name="connsiteX144" fmla="*/ 8584095 w 9336686"/>
              <a:gd name="connsiteY144" fmla="*/ 2205066 h 4341716"/>
              <a:gd name="connsiteX145" fmla="*/ 8584095 w 9336686"/>
              <a:gd name="connsiteY145" fmla="*/ 3394187 h 4341716"/>
              <a:gd name="connsiteX146" fmla="*/ 8573957 w 9336686"/>
              <a:gd name="connsiteY146" fmla="*/ 3343968 h 4341716"/>
              <a:gd name="connsiteX147" fmla="*/ 8455069 w 9336686"/>
              <a:gd name="connsiteY147" fmla="*/ 3265164 h 4341716"/>
              <a:gd name="connsiteX148" fmla="*/ 8336182 w 9336686"/>
              <a:gd name="connsiteY148" fmla="*/ 3343968 h 4341716"/>
              <a:gd name="connsiteX149" fmla="*/ 8326418 w 9336686"/>
              <a:gd name="connsiteY149" fmla="*/ 3392328 h 4341716"/>
              <a:gd name="connsiteX150" fmla="*/ 8326418 w 9336686"/>
              <a:gd name="connsiteY150" fmla="*/ 3978730 h 4341716"/>
              <a:gd name="connsiteX151" fmla="*/ 8197391 w 9336686"/>
              <a:gd name="connsiteY151" fmla="*/ 4107757 h 4341716"/>
              <a:gd name="connsiteX152" fmla="*/ 8197392 w 9336686"/>
              <a:gd name="connsiteY152" fmla="*/ 4107756 h 4341716"/>
              <a:gd name="connsiteX153" fmla="*/ 8068365 w 9336686"/>
              <a:gd name="connsiteY153" fmla="*/ 3978729 h 4341716"/>
              <a:gd name="connsiteX154" fmla="*/ 8068364 w 9336686"/>
              <a:gd name="connsiteY154" fmla="*/ 3081767 h 4341716"/>
              <a:gd name="connsiteX155" fmla="*/ 8058226 w 9336686"/>
              <a:gd name="connsiteY155" fmla="*/ 3031548 h 4341716"/>
              <a:gd name="connsiteX156" fmla="*/ 7939338 w 9336686"/>
              <a:gd name="connsiteY156" fmla="*/ 2952744 h 4341716"/>
              <a:gd name="connsiteX157" fmla="*/ 7820451 w 9336686"/>
              <a:gd name="connsiteY157" fmla="*/ 3031548 h 4341716"/>
              <a:gd name="connsiteX158" fmla="*/ 7816853 w 9336686"/>
              <a:gd name="connsiteY158" fmla="*/ 3049367 h 4341716"/>
              <a:gd name="connsiteX159" fmla="*/ 7816853 w 9336686"/>
              <a:gd name="connsiteY159" fmla="*/ 3358313 h 4341716"/>
              <a:gd name="connsiteX160" fmla="*/ 7687826 w 9336686"/>
              <a:gd name="connsiteY160" fmla="*/ 3487340 h 4341716"/>
              <a:gd name="connsiteX161" fmla="*/ 7687827 w 9336686"/>
              <a:gd name="connsiteY161" fmla="*/ 3487339 h 4341716"/>
              <a:gd name="connsiteX162" fmla="*/ 7558800 w 9336686"/>
              <a:gd name="connsiteY162" fmla="*/ 3358312 h 4341716"/>
              <a:gd name="connsiteX163" fmla="*/ 7558800 w 9336686"/>
              <a:gd name="connsiteY163" fmla="*/ 2977960 h 4341716"/>
              <a:gd name="connsiteX164" fmla="*/ 7551332 w 9336686"/>
              <a:gd name="connsiteY164" fmla="*/ 2940967 h 4341716"/>
              <a:gd name="connsiteX165" fmla="*/ 7432444 w 9336686"/>
              <a:gd name="connsiteY165" fmla="*/ 2862163 h 4341716"/>
              <a:gd name="connsiteX166" fmla="*/ 7303417 w 9336686"/>
              <a:gd name="connsiteY166" fmla="*/ 2991190 h 4341716"/>
              <a:gd name="connsiteX167" fmla="*/ 7303416 w 9336686"/>
              <a:gd name="connsiteY167" fmla="*/ 3761682 h 4341716"/>
              <a:gd name="connsiteX168" fmla="*/ 7174389 w 9336686"/>
              <a:gd name="connsiteY168" fmla="*/ 3890709 h 4341716"/>
              <a:gd name="connsiteX169" fmla="*/ 7174390 w 9336686"/>
              <a:gd name="connsiteY169" fmla="*/ 3890708 h 4341716"/>
              <a:gd name="connsiteX170" fmla="*/ 7045363 w 9336686"/>
              <a:gd name="connsiteY170" fmla="*/ 3761681 h 4341716"/>
              <a:gd name="connsiteX171" fmla="*/ 7045362 w 9336686"/>
              <a:gd name="connsiteY171" fmla="*/ 3778204 h 4341716"/>
              <a:gd name="connsiteX172" fmla="*/ 7035224 w 9336686"/>
              <a:gd name="connsiteY172" fmla="*/ 3727985 h 4341716"/>
              <a:gd name="connsiteX173" fmla="*/ 6916336 w 9336686"/>
              <a:gd name="connsiteY173" fmla="*/ 3649181 h 4341716"/>
              <a:gd name="connsiteX174" fmla="*/ 6797449 w 9336686"/>
              <a:gd name="connsiteY174" fmla="*/ 3727985 h 4341716"/>
              <a:gd name="connsiteX175" fmla="*/ 6787685 w 9336686"/>
              <a:gd name="connsiteY175" fmla="*/ 3776346 h 4341716"/>
              <a:gd name="connsiteX176" fmla="*/ 6787685 w 9336686"/>
              <a:gd name="connsiteY176" fmla="*/ 3861685 h 4341716"/>
              <a:gd name="connsiteX177" fmla="*/ 6658658 w 9336686"/>
              <a:gd name="connsiteY177" fmla="*/ 3990712 h 4341716"/>
              <a:gd name="connsiteX178" fmla="*/ 6658659 w 9336686"/>
              <a:gd name="connsiteY178" fmla="*/ 3990711 h 4341716"/>
              <a:gd name="connsiteX179" fmla="*/ 6529632 w 9336686"/>
              <a:gd name="connsiteY179" fmla="*/ 3861684 h 4341716"/>
              <a:gd name="connsiteX180" fmla="*/ 6529631 w 9336686"/>
              <a:gd name="connsiteY180" fmla="*/ 3267664 h 4341716"/>
              <a:gd name="connsiteX181" fmla="*/ 6519493 w 9336686"/>
              <a:gd name="connsiteY181" fmla="*/ 3217445 h 4341716"/>
              <a:gd name="connsiteX182" fmla="*/ 6400605 w 9336686"/>
              <a:gd name="connsiteY182" fmla="*/ 3138641 h 4341716"/>
              <a:gd name="connsiteX183" fmla="*/ 6281718 w 9336686"/>
              <a:gd name="connsiteY183" fmla="*/ 3217445 h 4341716"/>
              <a:gd name="connsiteX184" fmla="*/ 6278120 w 9336686"/>
              <a:gd name="connsiteY184" fmla="*/ 3235264 h 4341716"/>
              <a:gd name="connsiteX185" fmla="*/ 6278120 w 9336686"/>
              <a:gd name="connsiteY185" fmla="*/ 3324182 h 4341716"/>
              <a:gd name="connsiteX186" fmla="*/ 6149093 w 9336686"/>
              <a:gd name="connsiteY186" fmla="*/ 3453209 h 4341716"/>
              <a:gd name="connsiteX187" fmla="*/ 6149094 w 9336686"/>
              <a:gd name="connsiteY187" fmla="*/ 3453208 h 4341716"/>
              <a:gd name="connsiteX188" fmla="*/ 6020067 w 9336686"/>
              <a:gd name="connsiteY188" fmla="*/ 3324181 h 4341716"/>
              <a:gd name="connsiteX189" fmla="*/ 6020067 w 9336686"/>
              <a:gd name="connsiteY189" fmla="*/ 3254438 h 4341716"/>
              <a:gd name="connsiteX190" fmla="*/ 6012599 w 9336686"/>
              <a:gd name="connsiteY190" fmla="*/ 3217445 h 4341716"/>
              <a:gd name="connsiteX191" fmla="*/ 5893711 w 9336686"/>
              <a:gd name="connsiteY191" fmla="*/ 3138641 h 4341716"/>
              <a:gd name="connsiteX192" fmla="*/ 5774823 w 9336686"/>
              <a:gd name="connsiteY192" fmla="*/ 3217445 h 4341716"/>
              <a:gd name="connsiteX193" fmla="*/ 5765060 w 9336686"/>
              <a:gd name="connsiteY193" fmla="*/ 3265805 h 4341716"/>
              <a:gd name="connsiteX194" fmla="*/ 5765060 w 9336686"/>
              <a:gd name="connsiteY194" fmla="*/ 3558605 h 4341716"/>
              <a:gd name="connsiteX195" fmla="*/ 5636033 w 9336686"/>
              <a:gd name="connsiteY195" fmla="*/ 3687632 h 4341716"/>
              <a:gd name="connsiteX196" fmla="*/ 5636034 w 9336686"/>
              <a:gd name="connsiteY196" fmla="*/ 3687631 h 4341716"/>
              <a:gd name="connsiteX197" fmla="*/ 5507007 w 9336686"/>
              <a:gd name="connsiteY197" fmla="*/ 3558604 h 4341716"/>
              <a:gd name="connsiteX198" fmla="*/ 5507007 w 9336686"/>
              <a:gd name="connsiteY198" fmla="*/ 2935868 h 4341716"/>
              <a:gd name="connsiteX199" fmla="*/ 5490777 w 9336686"/>
              <a:gd name="connsiteY199" fmla="*/ 2909117 h 4341716"/>
              <a:gd name="connsiteX200" fmla="*/ 5391213 w 9336686"/>
              <a:gd name="connsiteY200" fmla="*/ 2862163 h 4341716"/>
              <a:gd name="connsiteX201" fmla="*/ 5299977 w 9336686"/>
              <a:gd name="connsiteY201" fmla="*/ 2899954 h 4341716"/>
              <a:gd name="connsiteX202" fmla="*/ 5273771 w 9336686"/>
              <a:gd name="connsiteY202" fmla="*/ 2938823 h 4341716"/>
              <a:gd name="connsiteX203" fmla="*/ 5273771 w 9336686"/>
              <a:gd name="connsiteY203" fmla="*/ 3014951 h 4341716"/>
              <a:gd name="connsiteX204" fmla="*/ 5194967 w 9336686"/>
              <a:gd name="connsiteY204" fmla="*/ 3133839 h 4341716"/>
              <a:gd name="connsiteX205" fmla="*/ 5151167 w 9336686"/>
              <a:gd name="connsiteY205" fmla="*/ 3142681 h 4341716"/>
              <a:gd name="connsiteX206" fmla="*/ 5151167 w 9336686"/>
              <a:gd name="connsiteY206" fmla="*/ 3144047 h 4341716"/>
              <a:gd name="connsiteX207" fmla="*/ 5127687 w 9336686"/>
              <a:gd name="connsiteY207" fmla="*/ 3146414 h 4341716"/>
              <a:gd name="connsiteX208" fmla="*/ 5027958 w 9336686"/>
              <a:gd name="connsiteY208" fmla="*/ 3232363 h 4341716"/>
              <a:gd name="connsiteX209" fmla="*/ 5019757 w 9336686"/>
              <a:gd name="connsiteY209" fmla="*/ 3278834 h 4341716"/>
              <a:gd name="connsiteX210" fmla="*/ 5019757 w 9336686"/>
              <a:gd name="connsiteY210" fmla="*/ 3746003 h 4341716"/>
              <a:gd name="connsiteX211" fmla="*/ 4890730 w 9336686"/>
              <a:gd name="connsiteY211" fmla="*/ 3875030 h 4341716"/>
              <a:gd name="connsiteX212" fmla="*/ 4890731 w 9336686"/>
              <a:gd name="connsiteY212" fmla="*/ 3875031 h 4341716"/>
              <a:gd name="connsiteX213" fmla="*/ 4761704 w 9336686"/>
              <a:gd name="connsiteY213" fmla="*/ 3746004 h 4341716"/>
              <a:gd name="connsiteX214" fmla="*/ 4761704 w 9336686"/>
              <a:gd name="connsiteY214" fmla="*/ 3425369 h 4341716"/>
              <a:gd name="connsiteX215" fmla="*/ 4744536 w 9336686"/>
              <a:gd name="connsiteY215" fmla="*/ 3397074 h 4341716"/>
              <a:gd name="connsiteX216" fmla="*/ 4644973 w 9336686"/>
              <a:gd name="connsiteY216" fmla="*/ 3350120 h 4341716"/>
              <a:gd name="connsiteX217" fmla="*/ 4526085 w 9336686"/>
              <a:gd name="connsiteY217" fmla="*/ 3428924 h 4341716"/>
              <a:gd name="connsiteX218" fmla="*/ 4519985 w 9336686"/>
              <a:gd name="connsiteY218" fmla="*/ 3459140 h 4341716"/>
              <a:gd name="connsiteX219" fmla="*/ 4519985 w 9336686"/>
              <a:gd name="connsiteY219" fmla="*/ 4066575 h 4341716"/>
              <a:gd name="connsiteX220" fmla="*/ 4390958 w 9336686"/>
              <a:gd name="connsiteY220" fmla="*/ 4195602 h 4341716"/>
              <a:gd name="connsiteX221" fmla="*/ 4390959 w 9336686"/>
              <a:gd name="connsiteY221" fmla="*/ 4195601 h 4341716"/>
              <a:gd name="connsiteX222" fmla="*/ 4261932 w 9336686"/>
              <a:gd name="connsiteY222" fmla="*/ 4066574 h 4341716"/>
              <a:gd name="connsiteX223" fmla="*/ 4261932 w 9336686"/>
              <a:gd name="connsiteY223" fmla="*/ 3955216 h 4341716"/>
              <a:gd name="connsiteX224" fmla="*/ 4260106 w 9336686"/>
              <a:gd name="connsiteY224" fmla="*/ 3946171 h 4341716"/>
              <a:gd name="connsiteX225" fmla="*/ 4141220 w 9336686"/>
              <a:gd name="connsiteY225" fmla="*/ 3867367 h 4341716"/>
              <a:gd name="connsiteX226" fmla="*/ 4022332 w 9336686"/>
              <a:gd name="connsiteY226" fmla="*/ 3946171 h 4341716"/>
              <a:gd name="connsiteX227" fmla="*/ 4018195 w 9336686"/>
              <a:gd name="connsiteY227" fmla="*/ 3966664 h 4341716"/>
              <a:gd name="connsiteX228" fmla="*/ 4018195 w 9336686"/>
              <a:gd name="connsiteY228" fmla="*/ 4212689 h 4341716"/>
              <a:gd name="connsiteX229" fmla="*/ 3889168 w 9336686"/>
              <a:gd name="connsiteY229" fmla="*/ 4341716 h 4341716"/>
              <a:gd name="connsiteX230" fmla="*/ 3889169 w 9336686"/>
              <a:gd name="connsiteY230" fmla="*/ 4341715 h 4341716"/>
              <a:gd name="connsiteX231" fmla="*/ 3760142 w 9336686"/>
              <a:gd name="connsiteY231" fmla="*/ 4212688 h 4341716"/>
              <a:gd name="connsiteX232" fmla="*/ 3760142 w 9336686"/>
              <a:gd name="connsiteY232" fmla="*/ 3745519 h 4341716"/>
              <a:gd name="connsiteX233" fmla="*/ 3751941 w 9336686"/>
              <a:gd name="connsiteY233" fmla="*/ 3699048 h 4341716"/>
              <a:gd name="connsiteX234" fmla="*/ 3652212 w 9336686"/>
              <a:gd name="connsiteY234" fmla="*/ 3613099 h 4341716"/>
              <a:gd name="connsiteX235" fmla="*/ 3628732 w 9336686"/>
              <a:gd name="connsiteY235" fmla="*/ 3610732 h 4341716"/>
              <a:gd name="connsiteX236" fmla="*/ 3628732 w 9336686"/>
              <a:gd name="connsiteY236" fmla="*/ 3609366 h 4341716"/>
              <a:gd name="connsiteX237" fmla="*/ 3584932 w 9336686"/>
              <a:gd name="connsiteY237" fmla="*/ 3600524 h 4341716"/>
              <a:gd name="connsiteX238" fmla="*/ 3506128 w 9336686"/>
              <a:gd name="connsiteY238" fmla="*/ 3481636 h 4341716"/>
              <a:gd name="connsiteX239" fmla="*/ 3506128 w 9336686"/>
              <a:gd name="connsiteY239" fmla="*/ 3431307 h 4341716"/>
              <a:gd name="connsiteX240" fmla="*/ 3500614 w 9336686"/>
              <a:gd name="connsiteY240" fmla="*/ 3403994 h 4341716"/>
              <a:gd name="connsiteX241" fmla="*/ 3381726 w 9336686"/>
              <a:gd name="connsiteY241" fmla="*/ 3325190 h 4341716"/>
              <a:gd name="connsiteX242" fmla="*/ 3290490 w 9336686"/>
              <a:gd name="connsiteY242" fmla="*/ 3362981 h 4341716"/>
              <a:gd name="connsiteX243" fmla="*/ 3263554 w 9336686"/>
              <a:gd name="connsiteY243" fmla="*/ 3402932 h 4341716"/>
              <a:gd name="connsiteX244" fmla="*/ 3263554 w 9336686"/>
              <a:gd name="connsiteY244" fmla="*/ 3631142 h 4341716"/>
              <a:gd name="connsiteX245" fmla="*/ 3134527 w 9336686"/>
              <a:gd name="connsiteY245" fmla="*/ 3760169 h 4341716"/>
              <a:gd name="connsiteX246" fmla="*/ 3134528 w 9336686"/>
              <a:gd name="connsiteY246" fmla="*/ 3760168 h 4341716"/>
              <a:gd name="connsiteX247" fmla="*/ 3005501 w 9336686"/>
              <a:gd name="connsiteY247" fmla="*/ 3631141 h 4341716"/>
              <a:gd name="connsiteX248" fmla="*/ 3005501 w 9336686"/>
              <a:gd name="connsiteY248" fmla="*/ 2991769 h 4341716"/>
              <a:gd name="connsiteX249" fmla="*/ 3000280 w 9336686"/>
              <a:gd name="connsiteY249" fmla="*/ 2965907 h 4341716"/>
              <a:gd name="connsiteX250" fmla="*/ 2881392 w 9336686"/>
              <a:gd name="connsiteY250" fmla="*/ 2887103 h 4341716"/>
              <a:gd name="connsiteX251" fmla="*/ 2762505 w 9336686"/>
              <a:gd name="connsiteY251" fmla="*/ 2965907 h 4341716"/>
              <a:gd name="connsiteX252" fmla="*/ 2762032 w 9336686"/>
              <a:gd name="connsiteY252" fmla="*/ 2968250 h 4341716"/>
              <a:gd name="connsiteX253" fmla="*/ 2762032 w 9336686"/>
              <a:gd name="connsiteY253" fmla="*/ 3113195 h 4341716"/>
              <a:gd name="connsiteX254" fmla="*/ 2683229 w 9336686"/>
              <a:gd name="connsiteY254" fmla="*/ 3232083 h 4341716"/>
              <a:gd name="connsiteX255" fmla="*/ 2635159 w 9336686"/>
              <a:gd name="connsiteY255" fmla="*/ 3241787 h 4341716"/>
              <a:gd name="connsiteX256" fmla="*/ 2635159 w 9336686"/>
              <a:gd name="connsiteY256" fmla="*/ 3242525 h 4341716"/>
              <a:gd name="connsiteX257" fmla="*/ 2611679 w 9336686"/>
              <a:gd name="connsiteY257" fmla="*/ 3244892 h 4341716"/>
              <a:gd name="connsiteX258" fmla="*/ 2534615 w 9336686"/>
              <a:gd name="connsiteY258" fmla="*/ 3291336 h 4341716"/>
              <a:gd name="connsiteX259" fmla="*/ 2512827 w 9336686"/>
              <a:gd name="connsiteY259" fmla="*/ 3329312 h 4341716"/>
              <a:gd name="connsiteX260" fmla="*/ 2512827 w 9336686"/>
              <a:gd name="connsiteY260" fmla="*/ 3454880 h 4341716"/>
              <a:gd name="connsiteX261" fmla="*/ 2434024 w 9336686"/>
              <a:gd name="connsiteY261" fmla="*/ 3573768 h 4341716"/>
              <a:gd name="connsiteX262" fmla="*/ 2385954 w 9336686"/>
              <a:gd name="connsiteY262" fmla="*/ 3583472 h 4341716"/>
              <a:gd name="connsiteX263" fmla="*/ 2385954 w 9336686"/>
              <a:gd name="connsiteY263" fmla="*/ 3584210 h 4341716"/>
              <a:gd name="connsiteX264" fmla="*/ 2362474 w 9336686"/>
              <a:gd name="connsiteY264" fmla="*/ 3586577 h 4341716"/>
              <a:gd name="connsiteX265" fmla="*/ 2285410 w 9336686"/>
              <a:gd name="connsiteY265" fmla="*/ 3633021 h 4341716"/>
              <a:gd name="connsiteX266" fmla="*/ 2273449 w 9336686"/>
              <a:gd name="connsiteY266" fmla="*/ 3653869 h 4341716"/>
              <a:gd name="connsiteX267" fmla="*/ 2273449 w 9336686"/>
              <a:gd name="connsiteY267" fmla="*/ 3867367 h 4341716"/>
              <a:gd name="connsiteX268" fmla="*/ 2144423 w 9336686"/>
              <a:gd name="connsiteY268" fmla="*/ 3996394 h 4341716"/>
              <a:gd name="connsiteX269" fmla="*/ 2144424 w 9336686"/>
              <a:gd name="connsiteY269" fmla="*/ 3996393 h 4341716"/>
              <a:gd name="connsiteX270" fmla="*/ 2015396 w 9336686"/>
              <a:gd name="connsiteY270" fmla="*/ 3867366 h 4341716"/>
              <a:gd name="connsiteX271" fmla="*/ 2015396 w 9336686"/>
              <a:gd name="connsiteY271" fmla="*/ 3400197 h 4341716"/>
              <a:gd name="connsiteX272" fmla="*/ 2007195 w 9336686"/>
              <a:gd name="connsiteY272" fmla="*/ 3353726 h 4341716"/>
              <a:gd name="connsiteX273" fmla="*/ 1907467 w 9336686"/>
              <a:gd name="connsiteY273" fmla="*/ 3267777 h 4341716"/>
              <a:gd name="connsiteX274" fmla="*/ 1883987 w 9336686"/>
              <a:gd name="connsiteY274" fmla="*/ 3265410 h 4341716"/>
              <a:gd name="connsiteX275" fmla="*/ 1883987 w 9336686"/>
              <a:gd name="connsiteY275" fmla="*/ 3264044 h 4341716"/>
              <a:gd name="connsiteX276" fmla="*/ 1840187 w 9336686"/>
              <a:gd name="connsiteY276" fmla="*/ 3255202 h 4341716"/>
              <a:gd name="connsiteX277" fmla="*/ 1761383 w 9336686"/>
              <a:gd name="connsiteY277" fmla="*/ 3136314 h 4341716"/>
              <a:gd name="connsiteX278" fmla="*/ 1761383 w 9336686"/>
              <a:gd name="connsiteY278" fmla="*/ 2996103 h 4341716"/>
              <a:gd name="connsiteX279" fmla="*/ 1755287 w 9336686"/>
              <a:gd name="connsiteY279" fmla="*/ 2965907 h 4341716"/>
              <a:gd name="connsiteX280" fmla="*/ 1636398 w 9336686"/>
              <a:gd name="connsiteY280" fmla="*/ 2887103 h 4341716"/>
              <a:gd name="connsiteX281" fmla="*/ 1517510 w 9336686"/>
              <a:gd name="connsiteY281" fmla="*/ 2965907 h 4341716"/>
              <a:gd name="connsiteX282" fmla="*/ 1515568 w 9336686"/>
              <a:gd name="connsiteY282" fmla="*/ 2975527 h 4341716"/>
              <a:gd name="connsiteX283" fmla="*/ 1515568 w 9336686"/>
              <a:gd name="connsiteY283" fmla="*/ 3239907 h 4341716"/>
              <a:gd name="connsiteX284" fmla="*/ 1386541 w 9336686"/>
              <a:gd name="connsiteY284" fmla="*/ 3368934 h 4341716"/>
              <a:gd name="connsiteX285" fmla="*/ 1386542 w 9336686"/>
              <a:gd name="connsiteY285" fmla="*/ 3368933 h 4341716"/>
              <a:gd name="connsiteX286" fmla="*/ 1257514 w 9336686"/>
              <a:gd name="connsiteY286" fmla="*/ 3239906 h 4341716"/>
              <a:gd name="connsiteX287" fmla="*/ 1257514 w 9336686"/>
              <a:gd name="connsiteY287" fmla="*/ 2772737 h 4341716"/>
              <a:gd name="connsiteX288" fmla="*/ 1249314 w 9336686"/>
              <a:gd name="connsiteY288" fmla="*/ 2726266 h 4341716"/>
              <a:gd name="connsiteX289" fmla="*/ 1149584 w 9336686"/>
              <a:gd name="connsiteY289" fmla="*/ 2640317 h 4341716"/>
              <a:gd name="connsiteX290" fmla="*/ 1126104 w 9336686"/>
              <a:gd name="connsiteY290" fmla="*/ 2637950 h 4341716"/>
              <a:gd name="connsiteX291" fmla="*/ 1126104 w 9336686"/>
              <a:gd name="connsiteY291" fmla="*/ 2636584 h 4341716"/>
              <a:gd name="connsiteX292" fmla="*/ 1082305 w 9336686"/>
              <a:gd name="connsiteY292" fmla="*/ 2627742 h 4341716"/>
              <a:gd name="connsiteX293" fmla="*/ 1003500 w 9336686"/>
              <a:gd name="connsiteY293" fmla="*/ 2508854 h 4341716"/>
              <a:gd name="connsiteX294" fmla="*/ 1003500 w 9336686"/>
              <a:gd name="connsiteY294" fmla="*/ 2387433 h 4341716"/>
              <a:gd name="connsiteX295" fmla="*/ 1003269 w 9336686"/>
              <a:gd name="connsiteY295" fmla="*/ 2386290 h 4341716"/>
              <a:gd name="connsiteX296" fmla="*/ 884381 w 9336686"/>
              <a:gd name="connsiteY296" fmla="*/ 2307486 h 4341716"/>
              <a:gd name="connsiteX297" fmla="*/ 765494 w 9336686"/>
              <a:gd name="connsiteY297" fmla="*/ 2386290 h 4341716"/>
              <a:gd name="connsiteX298" fmla="*/ 762038 w 9336686"/>
              <a:gd name="connsiteY298" fmla="*/ 2403410 h 4341716"/>
              <a:gd name="connsiteX299" fmla="*/ 762038 w 9336686"/>
              <a:gd name="connsiteY299" fmla="*/ 2614672 h 4341716"/>
              <a:gd name="connsiteX300" fmla="*/ 683235 w 9336686"/>
              <a:gd name="connsiteY300" fmla="*/ 2733560 h 4341716"/>
              <a:gd name="connsiteX301" fmla="*/ 635165 w 9336686"/>
              <a:gd name="connsiteY301" fmla="*/ 2743264 h 4341716"/>
              <a:gd name="connsiteX302" fmla="*/ 635165 w 9336686"/>
              <a:gd name="connsiteY302" fmla="*/ 2744002 h 4341716"/>
              <a:gd name="connsiteX303" fmla="*/ 611685 w 9336686"/>
              <a:gd name="connsiteY303" fmla="*/ 2746369 h 4341716"/>
              <a:gd name="connsiteX304" fmla="*/ 534621 w 9336686"/>
              <a:gd name="connsiteY304" fmla="*/ 2792813 h 4341716"/>
              <a:gd name="connsiteX305" fmla="*/ 512066 w 9336686"/>
              <a:gd name="connsiteY305" fmla="*/ 2832126 h 4341716"/>
              <a:gd name="connsiteX306" fmla="*/ 512066 w 9336686"/>
              <a:gd name="connsiteY306" fmla="*/ 3531739 h 4341716"/>
              <a:gd name="connsiteX307" fmla="*/ 383039 w 9336686"/>
              <a:gd name="connsiteY307" fmla="*/ 3660766 h 4341716"/>
              <a:gd name="connsiteX308" fmla="*/ 383040 w 9336686"/>
              <a:gd name="connsiteY308" fmla="*/ 3660765 h 4341716"/>
              <a:gd name="connsiteX309" fmla="*/ 254013 w 9336686"/>
              <a:gd name="connsiteY309" fmla="*/ 3531738 h 4341716"/>
              <a:gd name="connsiteX310" fmla="*/ 254013 w 9336686"/>
              <a:gd name="connsiteY310" fmla="*/ 3064569 h 4341716"/>
              <a:gd name="connsiteX311" fmla="*/ 245812 w 9336686"/>
              <a:gd name="connsiteY311" fmla="*/ 3018098 h 4341716"/>
              <a:gd name="connsiteX312" fmla="*/ 146083 w 9336686"/>
              <a:gd name="connsiteY312" fmla="*/ 2932149 h 4341716"/>
              <a:gd name="connsiteX313" fmla="*/ 122603 w 9336686"/>
              <a:gd name="connsiteY313" fmla="*/ 2929782 h 4341716"/>
              <a:gd name="connsiteX314" fmla="*/ 122603 w 9336686"/>
              <a:gd name="connsiteY314" fmla="*/ 2928416 h 4341716"/>
              <a:gd name="connsiteX315" fmla="*/ 78803 w 9336686"/>
              <a:gd name="connsiteY315" fmla="*/ 2919574 h 4341716"/>
              <a:gd name="connsiteX316" fmla="*/ 22035 w 9336686"/>
              <a:gd name="connsiteY316" fmla="*/ 2872826 h 4341716"/>
              <a:gd name="connsiteX317" fmla="*/ 0 w 9336686"/>
              <a:gd name="connsiteY317" fmla="*/ 2800689 h 4341716"/>
              <a:gd name="connsiteX318" fmla="*/ 0 w 9336686"/>
              <a:gd name="connsiteY318" fmla="*/ 783111 h 4341716"/>
              <a:gd name="connsiteX319" fmla="*/ 129027 w 9336686"/>
              <a:gd name="connsiteY319" fmla="*/ 654084 h 4341716"/>
              <a:gd name="connsiteX320" fmla="*/ 129026 w 9336686"/>
              <a:gd name="connsiteY320" fmla="*/ 654085 h 4341716"/>
              <a:gd name="connsiteX321" fmla="*/ 258053 w 9336686"/>
              <a:gd name="connsiteY321" fmla="*/ 783112 h 4341716"/>
              <a:gd name="connsiteX322" fmla="*/ 258053 w 9336686"/>
              <a:gd name="connsiteY322" fmla="*/ 1405848 h 4341716"/>
              <a:gd name="connsiteX323" fmla="*/ 274283 w 9336686"/>
              <a:gd name="connsiteY323" fmla="*/ 1432599 h 4341716"/>
              <a:gd name="connsiteX324" fmla="*/ 373847 w 9336686"/>
              <a:gd name="connsiteY324" fmla="*/ 1479553 h 4341716"/>
              <a:gd name="connsiteX325" fmla="*/ 492735 w 9336686"/>
              <a:gd name="connsiteY325" fmla="*/ 1400749 h 4341716"/>
              <a:gd name="connsiteX326" fmla="*/ 494536 w 9336686"/>
              <a:gd name="connsiteY326" fmla="*/ 1391827 h 4341716"/>
              <a:gd name="connsiteX327" fmla="*/ 494536 w 9336686"/>
              <a:gd name="connsiteY327" fmla="*/ 964051 h 4341716"/>
              <a:gd name="connsiteX328" fmla="*/ 623563 w 9336686"/>
              <a:gd name="connsiteY328" fmla="*/ 835024 h 4341716"/>
              <a:gd name="connsiteX329" fmla="*/ 623562 w 9336686"/>
              <a:gd name="connsiteY329" fmla="*/ 835025 h 4341716"/>
              <a:gd name="connsiteX330" fmla="*/ 752589 w 9336686"/>
              <a:gd name="connsiteY330" fmla="*/ 964052 h 4341716"/>
              <a:gd name="connsiteX331" fmla="*/ 752590 w 9336686"/>
              <a:gd name="connsiteY331" fmla="*/ 947529 h 4341716"/>
              <a:gd name="connsiteX332" fmla="*/ 762728 w 9336686"/>
              <a:gd name="connsiteY332" fmla="*/ 997748 h 4341716"/>
              <a:gd name="connsiteX333" fmla="*/ 881616 w 9336686"/>
              <a:gd name="connsiteY333" fmla="*/ 1076552 h 4341716"/>
              <a:gd name="connsiteX334" fmla="*/ 1000503 w 9336686"/>
              <a:gd name="connsiteY334" fmla="*/ 997748 h 4341716"/>
              <a:gd name="connsiteX335" fmla="*/ 1010267 w 9336686"/>
              <a:gd name="connsiteY335" fmla="*/ 949388 h 4341716"/>
              <a:gd name="connsiteX336" fmla="*/ 1010267 w 9336686"/>
              <a:gd name="connsiteY336" fmla="*/ 362986 h 4341716"/>
              <a:gd name="connsiteX337" fmla="*/ 1139294 w 9336686"/>
              <a:gd name="connsiteY337" fmla="*/ 233959 h 4341716"/>
              <a:gd name="connsiteX338" fmla="*/ 1139293 w 9336686"/>
              <a:gd name="connsiteY338" fmla="*/ 233960 h 4341716"/>
              <a:gd name="connsiteX339" fmla="*/ 1268320 w 9336686"/>
              <a:gd name="connsiteY339" fmla="*/ 362987 h 4341716"/>
              <a:gd name="connsiteX340" fmla="*/ 1268321 w 9336686"/>
              <a:gd name="connsiteY340" fmla="*/ 1259949 h 4341716"/>
              <a:gd name="connsiteX341" fmla="*/ 1278459 w 9336686"/>
              <a:gd name="connsiteY341" fmla="*/ 1310168 h 4341716"/>
              <a:gd name="connsiteX342" fmla="*/ 1397347 w 9336686"/>
              <a:gd name="connsiteY342" fmla="*/ 1388972 h 4341716"/>
              <a:gd name="connsiteX343" fmla="*/ 1516234 w 9336686"/>
              <a:gd name="connsiteY343" fmla="*/ 1310168 h 4341716"/>
              <a:gd name="connsiteX344" fmla="*/ 1519832 w 9336686"/>
              <a:gd name="connsiteY344" fmla="*/ 1292349 h 4341716"/>
              <a:gd name="connsiteX345" fmla="*/ 1519832 w 9336686"/>
              <a:gd name="connsiteY345" fmla="*/ 983403 h 4341716"/>
              <a:gd name="connsiteX346" fmla="*/ 1648859 w 9336686"/>
              <a:gd name="connsiteY346" fmla="*/ 854376 h 4341716"/>
              <a:gd name="connsiteX347" fmla="*/ 1648858 w 9336686"/>
              <a:gd name="connsiteY347" fmla="*/ 854377 h 4341716"/>
              <a:gd name="connsiteX348" fmla="*/ 1777885 w 9336686"/>
              <a:gd name="connsiteY348" fmla="*/ 983404 h 4341716"/>
              <a:gd name="connsiteX349" fmla="*/ 1777885 w 9336686"/>
              <a:gd name="connsiteY349" fmla="*/ 1363756 h 4341716"/>
              <a:gd name="connsiteX350" fmla="*/ 1785353 w 9336686"/>
              <a:gd name="connsiteY350" fmla="*/ 1400749 h 4341716"/>
              <a:gd name="connsiteX351" fmla="*/ 1904241 w 9336686"/>
              <a:gd name="connsiteY351" fmla="*/ 1479553 h 4341716"/>
              <a:gd name="connsiteX352" fmla="*/ 2033268 w 9336686"/>
              <a:gd name="connsiteY352" fmla="*/ 1350526 h 4341716"/>
              <a:gd name="connsiteX353" fmla="*/ 2033269 w 9336686"/>
              <a:gd name="connsiteY353" fmla="*/ 580034 h 4341716"/>
              <a:gd name="connsiteX354" fmla="*/ 2162296 w 9336686"/>
              <a:gd name="connsiteY354" fmla="*/ 451007 h 4341716"/>
              <a:gd name="connsiteX355" fmla="*/ 2162295 w 9336686"/>
              <a:gd name="connsiteY355" fmla="*/ 451008 h 4341716"/>
              <a:gd name="connsiteX356" fmla="*/ 2291322 w 9336686"/>
              <a:gd name="connsiteY356" fmla="*/ 580035 h 4341716"/>
              <a:gd name="connsiteX357" fmla="*/ 2291323 w 9336686"/>
              <a:gd name="connsiteY357" fmla="*/ 563512 h 4341716"/>
              <a:gd name="connsiteX358" fmla="*/ 2301461 w 9336686"/>
              <a:gd name="connsiteY358" fmla="*/ 613731 h 4341716"/>
              <a:gd name="connsiteX359" fmla="*/ 2420349 w 9336686"/>
              <a:gd name="connsiteY359" fmla="*/ 692535 h 4341716"/>
              <a:gd name="connsiteX360" fmla="*/ 2539236 w 9336686"/>
              <a:gd name="connsiteY360" fmla="*/ 613731 h 4341716"/>
              <a:gd name="connsiteX361" fmla="*/ 2549000 w 9336686"/>
              <a:gd name="connsiteY361" fmla="*/ 565370 h 4341716"/>
              <a:gd name="connsiteX362" fmla="*/ 2549000 w 9336686"/>
              <a:gd name="connsiteY362" fmla="*/ 480031 h 4341716"/>
              <a:gd name="connsiteX363" fmla="*/ 2678027 w 9336686"/>
              <a:gd name="connsiteY363" fmla="*/ 351004 h 4341716"/>
              <a:gd name="connsiteX364" fmla="*/ 2678026 w 9336686"/>
              <a:gd name="connsiteY364" fmla="*/ 351005 h 4341716"/>
              <a:gd name="connsiteX365" fmla="*/ 2807053 w 9336686"/>
              <a:gd name="connsiteY365" fmla="*/ 480032 h 4341716"/>
              <a:gd name="connsiteX366" fmla="*/ 2807054 w 9336686"/>
              <a:gd name="connsiteY366" fmla="*/ 1074052 h 4341716"/>
              <a:gd name="connsiteX367" fmla="*/ 2817192 w 9336686"/>
              <a:gd name="connsiteY367" fmla="*/ 1124271 h 4341716"/>
              <a:gd name="connsiteX368" fmla="*/ 2936080 w 9336686"/>
              <a:gd name="connsiteY368" fmla="*/ 1203075 h 4341716"/>
              <a:gd name="connsiteX369" fmla="*/ 3054967 w 9336686"/>
              <a:gd name="connsiteY369" fmla="*/ 1124271 h 4341716"/>
              <a:gd name="connsiteX370" fmla="*/ 3058565 w 9336686"/>
              <a:gd name="connsiteY370" fmla="*/ 1106452 h 4341716"/>
              <a:gd name="connsiteX371" fmla="*/ 3058565 w 9336686"/>
              <a:gd name="connsiteY371" fmla="*/ 1017534 h 4341716"/>
              <a:gd name="connsiteX372" fmla="*/ 3187592 w 9336686"/>
              <a:gd name="connsiteY372" fmla="*/ 888507 h 4341716"/>
              <a:gd name="connsiteX373" fmla="*/ 3187591 w 9336686"/>
              <a:gd name="connsiteY373" fmla="*/ 888508 h 4341716"/>
              <a:gd name="connsiteX374" fmla="*/ 3316618 w 9336686"/>
              <a:gd name="connsiteY374" fmla="*/ 1017535 h 4341716"/>
              <a:gd name="connsiteX375" fmla="*/ 3316618 w 9336686"/>
              <a:gd name="connsiteY375" fmla="*/ 1087278 h 4341716"/>
              <a:gd name="connsiteX376" fmla="*/ 3324086 w 9336686"/>
              <a:gd name="connsiteY376" fmla="*/ 1124271 h 4341716"/>
              <a:gd name="connsiteX377" fmla="*/ 3442974 w 9336686"/>
              <a:gd name="connsiteY377" fmla="*/ 1203075 h 4341716"/>
              <a:gd name="connsiteX378" fmla="*/ 3561862 w 9336686"/>
              <a:gd name="connsiteY378" fmla="*/ 1124271 h 4341716"/>
              <a:gd name="connsiteX379" fmla="*/ 3571625 w 9336686"/>
              <a:gd name="connsiteY379" fmla="*/ 1075911 h 4341716"/>
              <a:gd name="connsiteX380" fmla="*/ 3571625 w 9336686"/>
              <a:gd name="connsiteY380" fmla="*/ 783111 h 4341716"/>
              <a:gd name="connsiteX381" fmla="*/ 3700652 w 9336686"/>
              <a:gd name="connsiteY381" fmla="*/ 654084 h 4341716"/>
              <a:gd name="connsiteX382" fmla="*/ 3700651 w 9336686"/>
              <a:gd name="connsiteY382" fmla="*/ 654085 h 4341716"/>
              <a:gd name="connsiteX383" fmla="*/ 3829678 w 9336686"/>
              <a:gd name="connsiteY383" fmla="*/ 783112 h 4341716"/>
              <a:gd name="connsiteX384" fmla="*/ 3829678 w 9336686"/>
              <a:gd name="connsiteY384" fmla="*/ 1405848 h 4341716"/>
              <a:gd name="connsiteX385" fmla="*/ 3845908 w 9336686"/>
              <a:gd name="connsiteY385" fmla="*/ 1432599 h 4341716"/>
              <a:gd name="connsiteX386" fmla="*/ 3945472 w 9336686"/>
              <a:gd name="connsiteY386" fmla="*/ 1479553 h 4341716"/>
              <a:gd name="connsiteX387" fmla="*/ 4036708 w 9336686"/>
              <a:gd name="connsiteY387" fmla="*/ 1441762 h 4341716"/>
              <a:gd name="connsiteX388" fmla="*/ 4062914 w 9336686"/>
              <a:gd name="connsiteY388" fmla="*/ 1402893 h 4341716"/>
              <a:gd name="connsiteX389" fmla="*/ 4062914 w 9336686"/>
              <a:gd name="connsiteY389" fmla="*/ 1326765 h 4341716"/>
              <a:gd name="connsiteX390" fmla="*/ 4141718 w 9336686"/>
              <a:gd name="connsiteY390" fmla="*/ 1207877 h 4341716"/>
              <a:gd name="connsiteX391" fmla="*/ 4185518 w 9336686"/>
              <a:gd name="connsiteY391" fmla="*/ 1199035 h 4341716"/>
              <a:gd name="connsiteX392" fmla="*/ 4185518 w 9336686"/>
              <a:gd name="connsiteY392" fmla="*/ 1197669 h 4341716"/>
              <a:gd name="connsiteX393" fmla="*/ 4208998 w 9336686"/>
              <a:gd name="connsiteY393" fmla="*/ 1195302 h 4341716"/>
              <a:gd name="connsiteX394" fmla="*/ 4308727 w 9336686"/>
              <a:gd name="connsiteY394" fmla="*/ 1109353 h 4341716"/>
              <a:gd name="connsiteX395" fmla="*/ 4316928 w 9336686"/>
              <a:gd name="connsiteY395" fmla="*/ 1062882 h 4341716"/>
              <a:gd name="connsiteX396" fmla="*/ 4316928 w 9336686"/>
              <a:gd name="connsiteY396" fmla="*/ 595713 h 4341716"/>
              <a:gd name="connsiteX397" fmla="*/ 4445955 w 9336686"/>
              <a:gd name="connsiteY397" fmla="*/ 466686 h 4341716"/>
              <a:gd name="connsiteX398" fmla="*/ 4445954 w 9336686"/>
              <a:gd name="connsiteY398" fmla="*/ 466685 h 4341716"/>
              <a:gd name="connsiteX399" fmla="*/ 4574981 w 9336686"/>
              <a:gd name="connsiteY399" fmla="*/ 595712 h 4341716"/>
              <a:gd name="connsiteX400" fmla="*/ 4574981 w 9336686"/>
              <a:gd name="connsiteY400" fmla="*/ 916347 h 4341716"/>
              <a:gd name="connsiteX401" fmla="*/ 4592149 w 9336686"/>
              <a:gd name="connsiteY401" fmla="*/ 944642 h 4341716"/>
              <a:gd name="connsiteX402" fmla="*/ 4691712 w 9336686"/>
              <a:gd name="connsiteY402" fmla="*/ 991596 h 4341716"/>
              <a:gd name="connsiteX403" fmla="*/ 4810600 w 9336686"/>
              <a:gd name="connsiteY403" fmla="*/ 912792 h 4341716"/>
              <a:gd name="connsiteX404" fmla="*/ 4816700 w 9336686"/>
              <a:gd name="connsiteY404" fmla="*/ 882576 h 4341716"/>
              <a:gd name="connsiteX405" fmla="*/ 4816700 w 9336686"/>
              <a:gd name="connsiteY405" fmla="*/ 275141 h 4341716"/>
              <a:gd name="connsiteX406" fmla="*/ 4945727 w 9336686"/>
              <a:gd name="connsiteY406" fmla="*/ 146114 h 4341716"/>
              <a:gd name="connsiteX407" fmla="*/ 4945726 w 9336686"/>
              <a:gd name="connsiteY407" fmla="*/ 146115 h 4341716"/>
              <a:gd name="connsiteX408" fmla="*/ 5074753 w 9336686"/>
              <a:gd name="connsiteY408" fmla="*/ 275142 h 4341716"/>
              <a:gd name="connsiteX409" fmla="*/ 5074753 w 9336686"/>
              <a:gd name="connsiteY409" fmla="*/ 386500 h 4341716"/>
              <a:gd name="connsiteX410" fmla="*/ 5076579 w 9336686"/>
              <a:gd name="connsiteY410" fmla="*/ 395545 h 4341716"/>
              <a:gd name="connsiteX411" fmla="*/ 5195465 w 9336686"/>
              <a:gd name="connsiteY411" fmla="*/ 474349 h 4341716"/>
              <a:gd name="connsiteX412" fmla="*/ 5314353 w 9336686"/>
              <a:gd name="connsiteY412" fmla="*/ 395545 h 4341716"/>
              <a:gd name="connsiteX413" fmla="*/ 5318490 w 9336686"/>
              <a:gd name="connsiteY413" fmla="*/ 375052 h 4341716"/>
              <a:gd name="connsiteX414" fmla="*/ 5318490 w 9336686"/>
              <a:gd name="connsiteY414" fmla="*/ 129027 h 4341716"/>
              <a:gd name="connsiteX415" fmla="*/ 5447517 w 9336686"/>
              <a:gd name="connsiteY415"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6 w 9336686"/>
              <a:gd name="connsiteY143" fmla="*/ 2205066 h 4341716"/>
              <a:gd name="connsiteX144" fmla="*/ 8584095 w 9336686"/>
              <a:gd name="connsiteY144" fmla="*/ 3394187 h 4341716"/>
              <a:gd name="connsiteX145" fmla="*/ 8573957 w 9336686"/>
              <a:gd name="connsiteY145" fmla="*/ 3343968 h 4341716"/>
              <a:gd name="connsiteX146" fmla="*/ 8455069 w 9336686"/>
              <a:gd name="connsiteY146" fmla="*/ 3265164 h 4341716"/>
              <a:gd name="connsiteX147" fmla="*/ 8336182 w 9336686"/>
              <a:gd name="connsiteY147" fmla="*/ 3343968 h 4341716"/>
              <a:gd name="connsiteX148" fmla="*/ 8326418 w 9336686"/>
              <a:gd name="connsiteY148" fmla="*/ 3392328 h 4341716"/>
              <a:gd name="connsiteX149" fmla="*/ 8326418 w 9336686"/>
              <a:gd name="connsiteY149" fmla="*/ 3978730 h 4341716"/>
              <a:gd name="connsiteX150" fmla="*/ 8197391 w 9336686"/>
              <a:gd name="connsiteY150" fmla="*/ 4107757 h 4341716"/>
              <a:gd name="connsiteX151" fmla="*/ 8197392 w 9336686"/>
              <a:gd name="connsiteY151" fmla="*/ 4107756 h 4341716"/>
              <a:gd name="connsiteX152" fmla="*/ 8068365 w 9336686"/>
              <a:gd name="connsiteY152" fmla="*/ 3978729 h 4341716"/>
              <a:gd name="connsiteX153" fmla="*/ 8068364 w 9336686"/>
              <a:gd name="connsiteY153" fmla="*/ 3081767 h 4341716"/>
              <a:gd name="connsiteX154" fmla="*/ 8058226 w 9336686"/>
              <a:gd name="connsiteY154" fmla="*/ 3031548 h 4341716"/>
              <a:gd name="connsiteX155" fmla="*/ 7939338 w 9336686"/>
              <a:gd name="connsiteY155" fmla="*/ 2952744 h 4341716"/>
              <a:gd name="connsiteX156" fmla="*/ 7820451 w 9336686"/>
              <a:gd name="connsiteY156" fmla="*/ 3031548 h 4341716"/>
              <a:gd name="connsiteX157" fmla="*/ 7816853 w 9336686"/>
              <a:gd name="connsiteY157" fmla="*/ 3049367 h 4341716"/>
              <a:gd name="connsiteX158" fmla="*/ 7816853 w 9336686"/>
              <a:gd name="connsiteY158" fmla="*/ 3358313 h 4341716"/>
              <a:gd name="connsiteX159" fmla="*/ 7687826 w 9336686"/>
              <a:gd name="connsiteY159" fmla="*/ 3487340 h 4341716"/>
              <a:gd name="connsiteX160" fmla="*/ 7687827 w 9336686"/>
              <a:gd name="connsiteY160" fmla="*/ 3487339 h 4341716"/>
              <a:gd name="connsiteX161" fmla="*/ 7558800 w 9336686"/>
              <a:gd name="connsiteY161" fmla="*/ 3358312 h 4341716"/>
              <a:gd name="connsiteX162" fmla="*/ 7558800 w 9336686"/>
              <a:gd name="connsiteY162" fmla="*/ 2977960 h 4341716"/>
              <a:gd name="connsiteX163" fmla="*/ 7551332 w 9336686"/>
              <a:gd name="connsiteY163" fmla="*/ 2940967 h 4341716"/>
              <a:gd name="connsiteX164" fmla="*/ 7432444 w 9336686"/>
              <a:gd name="connsiteY164" fmla="*/ 2862163 h 4341716"/>
              <a:gd name="connsiteX165" fmla="*/ 7303417 w 9336686"/>
              <a:gd name="connsiteY165" fmla="*/ 2991190 h 4341716"/>
              <a:gd name="connsiteX166" fmla="*/ 7303416 w 9336686"/>
              <a:gd name="connsiteY166" fmla="*/ 3761682 h 4341716"/>
              <a:gd name="connsiteX167" fmla="*/ 7174389 w 9336686"/>
              <a:gd name="connsiteY167" fmla="*/ 3890709 h 4341716"/>
              <a:gd name="connsiteX168" fmla="*/ 7174390 w 9336686"/>
              <a:gd name="connsiteY168" fmla="*/ 3890708 h 4341716"/>
              <a:gd name="connsiteX169" fmla="*/ 7045363 w 9336686"/>
              <a:gd name="connsiteY169" fmla="*/ 3761681 h 4341716"/>
              <a:gd name="connsiteX170" fmla="*/ 7045362 w 9336686"/>
              <a:gd name="connsiteY170" fmla="*/ 3778204 h 4341716"/>
              <a:gd name="connsiteX171" fmla="*/ 7035224 w 9336686"/>
              <a:gd name="connsiteY171" fmla="*/ 3727985 h 4341716"/>
              <a:gd name="connsiteX172" fmla="*/ 6916336 w 9336686"/>
              <a:gd name="connsiteY172" fmla="*/ 3649181 h 4341716"/>
              <a:gd name="connsiteX173" fmla="*/ 6797449 w 9336686"/>
              <a:gd name="connsiteY173" fmla="*/ 3727985 h 4341716"/>
              <a:gd name="connsiteX174" fmla="*/ 6787685 w 9336686"/>
              <a:gd name="connsiteY174" fmla="*/ 3776346 h 4341716"/>
              <a:gd name="connsiteX175" fmla="*/ 6787685 w 9336686"/>
              <a:gd name="connsiteY175" fmla="*/ 3861685 h 4341716"/>
              <a:gd name="connsiteX176" fmla="*/ 6658658 w 9336686"/>
              <a:gd name="connsiteY176" fmla="*/ 3990712 h 4341716"/>
              <a:gd name="connsiteX177" fmla="*/ 6658659 w 9336686"/>
              <a:gd name="connsiteY177" fmla="*/ 3990711 h 4341716"/>
              <a:gd name="connsiteX178" fmla="*/ 6529632 w 9336686"/>
              <a:gd name="connsiteY178" fmla="*/ 3861684 h 4341716"/>
              <a:gd name="connsiteX179" fmla="*/ 6529631 w 9336686"/>
              <a:gd name="connsiteY179" fmla="*/ 3267664 h 4341716"/>
              <a:gd name="connsiteX180" fmla="*/ 6519493 w 9336686"/>
              <a:gd name="connsiteY180" fmla="*/ 3217445 h 4341716"/>
              <a:gd name="connsiteX181" fmla="*/ 6400605 w 9336686"/>
              <a:gd name="connsiteY181" fmla="*/ 3138641 h 4341716"/>
              <a:gd name="connsiteX182" fmla="*/ 6281718 w 9336686"/>
              <a:gd name="connsiteY182" fmla="*/ 3217445 h 4341716"/>
              <a:gd name="connsiteX183" fmla="*/ 6278120 w 9336686"/>
              <a:gd name="connsiteY183" fmla="*/ 3235264 h 4341716"/>
              <a:gd name="connsiteX184" fmla="*/ 6278120 w 9336686"/>
              <a:gd name="connsiteY184" fmla="*/ 3324182 h 4341716"/>
              <a:gd name="connsiteX185" fmla="*/ 6149093 w 9336686"/>
              <a:gd name="connsiteY185" fmla="*/ 3453209 h 4341716"/>
              <a:gd name="connsiteX186" fmla="*/ 6149094 w 9336686"/>
              <a:gd name="connsiteY186" fmla="*/ 3453208 h 4341716"/>
              <a:gd name="connsiteX187" fmla="*/ 6020067 w 9336686"/>
              <a:gd name="connsiteY187" fmla="*/ 3324181 h 4341716"/>
              <a:gd name="connsiteX188" fmla="*/ 6020067 w 9336686"/>
              <a:gd name="connsiteY188" fmla="*/ 3254438 h 4341716"/>
              <a:gd name="connsiteX189" fmla="*/ 6012599 w 9336686"/>
              <a:gd name="connsiteY189" fmla="*/ 3217445 h 4341716"/>
              <a:gd name="connsiteX190" fmla="*/ 5893711 w 9336686"/>
              <a:gd name="connsiteY190" fmla="*/ 3138641 h 4341716"/>
              <a:gd name="connsiteX191" fmla="*/ 5774823 w 9336686"/>
              <a:gd name="connsiteY191" fmla="*/ 3217445 h 4341716"/>
              <a:gd name="connsiteX192" fmla="*/ 5765060 w 9336686"/>
              <a:gd name="connsiteY192" fmla="*/ 3265805 h 4341716"/>
              <a:gd name="connsiteX193" fmla="*/ 5765060 w 9336686"/>
              <a:gd name="connsiteY193" fmla="*/ 3558605 h 4341716"/>
              <a:gd name="connsiteX194" fmla="*/ 5636033 w 9336686"/>
              <a:gd name="connsiteY194" fmla="*/ 3687632 h 4341716"/>
              <a:gd name="connsiteX195" fmla="*/ 5636034 w 9336686"/>
              <a:gd name="connsiteY195" fmla="*/ 3687631 h 4341716"/>
              <a:gd name="connsiteX196" fmla="*/ 5507007 w 9336686"/>
              <a:gd name="connsiteY196" fmla="*/ 3558604 h 4341716"/>
              <a:gd name="connsiteX197" fmla="*/ 5507007 w 9336686"/>
              <a:gd name="connsiteY197" fmla="*/ 2935868 h 4341716"/>
              <a:gd name="connsiteX198" fmla="*/ 5490777 w 9336686"/>
              <a:gd name="connsiteY198" fmla="*/ 2909117 h 4341716"/>
              <a:gd name="connsiteX199" fmla="*/ 5391213 w 9336686"/>
              <a:gd name="connsiteY199" fmla="*/ 2862163 h 4341716"/>
              <a:gd name="connsiteX200" fmla="*/ 5299977 w 9336686"/>
              <a:gd name="connsiteY200" fmla="*/ 2899954 h 4341716"/>
              <a:gd name="connsiteX201" fmla="*/ 5273771 w 9336686"/>
              <a:gd name="connsiteY201" fmla="*/ 2938823 h 4341716"/>
              <a:gd name="connsiteX202" fmla="*/ 5273771 w 9336686"/>
              <a:gd name="connsiteY202" fmla="*/ 3014951 h 4341716"/>
              <a:gd name="connsiteX203" fmla="*/ 5194967 w 9336686"/>
              <a:gd name="connsiteY203" fmla="*/ 3133839 h 4341716"/>
              <a:gd name="connsiteX204" fmla="*/ 5151167 w 9336686"/>
              <a:gd name="connsiteY204" fmla="*/ 3142681 h 4341716"/>
              <a:gd name="connsiteX205" fmla="*/ 5151167 w 9336686"/>
              <a:gd name="connsiteY205" fmla="*/ 3144047 h 4341716"/>
              <a:gd name="connsiteX206" fmla="*/ 5127687 w 9336686"/>
              <a:gd name="connsiteY206" fmla="*/ 3146414 h 4341716"/>
              <a:gd name="connsiteX207" fmla="*/ 5027958 w 9336686"/>
              <a:gd name="connsiteY207" fmla="*/ 3232363 h 4341716"/>
              <a:gd name="connsiteX208" fmla="*/ 5019757 w 9336686"/>
              <a:gd name="connsiteY208" fmla="*/ 3278834 h 4341716"/>
              <a:gd name="connsiteX209" fmla="*/ 5019757 w 9336686"/>
              <a:gd name="connsiteY209" fmla="*/ 3746003 h 4341716"/>
              <a:gd name="connsiteX210" fmla="*/ 4890730 w 9336686"/>
              <a:gd name="connsiteY210" fmla="*/ 3875030 h 4341716"/>
              <a:gd name="connsiteX211" fmla="*/ 4890731 w 9336686"/>
              <a:gd name="connsiteY211" fmla="*/ 3875031 h 4341716"/>
              <a:gd name="connsiteX212" fmla="*/ 4761704 w 9336686"/>
              <a:gd name="connsiteY212" fmla="*/ 3746004 h 4341716"/>
              <a:gd name="connsiteX213" fmla="*/ 4761704 w 9336686"/>
              <a:gd name="connsiteY213" fmla="*/ 3425369 h 4341716"/>
              <a:gd name="connsiteX214" fmla="*/ 4744536 w 9336686"/>
              <a:gd name="connsiteY214" fmla="*/ 3397074 h 4341716"/>
              <a:gd name="connsiteX215" fmla="*/ 4644973 w 9336686"/>
              <a:gd name="connsiteY215" fmla="*/ 3350120 h 4341716"/>
              <a:gd name="connsiteX216" fmla="*/ 4526085 w 9336686"/>
              <a:gd name="connsiteY216" fmla="*/ 3428924 h 4341716"/>
              <a:gd name="connsiteX217" fmla="*/ 4519985 w 9336686"/>
              <a:gd name="connsiteY217" fmla="*/ 3459140 h 4341716"/>
              <a:gd name="connsiteX218" fmla="*/ 4519985 w 9336686"/>
              <a:gd name="connsiteY218" fmla="*/ 4066575 h 4341716"/>
              <a:gd name="connsiteX219" fmla="*/ 4390958 w 9336686"/>
              <a:gd name="connsiteY219" fmla="*/ 4195602 h 4341716"/>
              <a:gd name="connsiteX220" fmla="*/ 4390959 w 9336686"/>
              <a:gd name="connsiteY220" fmla="*/ 4195601 h 4341716"/>
              <a:gd name="connsiteX221" fmla="*/ 4261932 w 9336686"/>
              <a:gd name="connsiteY221" fmla="*/ 4066574 h 4341716"/>
              <a:gd name="connsiteX222" fmla="*/ 4261932 w 9336686"/>
              <a:gd name="connsiteY222" fmla="*/ 3955216 h 4341716"/>
              <a:gd name="connsiteX223" fmla="*/ 4260106 w 9336686"/>
              <a:gd name="connsiteY223" fmla="*/ 3946171 h 4341716"/>
              <a:gd name="connsiteX224" fmla="*/ 4141220 w 9336686"/>
              <a:gd name="connsiteY224" fmla="*/ 3867367 h 4341716"/>
              <a:gd name="connsiteX225" fmla="*/ 4022332 w 9336686"/>
              <a:gd name="connsiteY225" fmla="*/ 3946171 h 4341716"/>
              <a:gd name="connsiteX226" fmla="*/ 4018195 w 9336686"/>
              <a:gd name="connsiteY226" fmla="*/ 3966664 h 4341716"/>
              <a:gd name="connsiteX227" fmla="*/ 4018195 w 9336686"/>
              <a:gd name="connsiteY227" fmla="*/ 4212689 h 4341716"/>
              <a:gd name="connsiteX228" fmla="*/ 3889168 w 9336686"/>
              <a:gd name="connsiteY228" fmla="*/ 4341716 h 4341716"/>
              <a:gd name="connsiteX229" fmla="*/ 3889169 w 9336686"/>
              <a:gd name="connsiteY229" fmla="*/ 4341715 h 4341716"/>
              <a:gd name="connsiteX230" fmla="*/ 3760142 w 9336686"/>
              <a:gd name="connsiteY230" fmla="*/ 4212688 h 4341716"/>
              <a:gd name="connsiteX231" fmla="*/ 3760142 w 9336686"/>
              <a:gd name="connsiteY231" fmla="*/ 3745519 h 4341716"/>
              <a:gd name="connsiteX232" fmla="*/ 3751941 w 9336686"/>
              <a:gd name="connsiteY232" fmla="*/ 3699048 h 4341716"/>
              <a:gd name="connsiteX233" fmla="*/ 3652212 w 9336686"/>
              <a:gd name="connsiteY233" fmla="*/ 3613099 h 4341716"/>
              <a:gd name="connsiteX234" fmla="*/ 3628732 w 9336686"/>
              <a:gd name="connsiteY234" fmla="*/ 3610732 h 4341716"/>
              <a:gd name="connsiteX235" fmla="*/ 3628732 w 9336686"/>
              <a:gd name="connsiteY235" fmla="*/ 3609366 h 4341716"/>
              <a:gd name="connsiteX236" fmla="*/ 3584932 w 9336686"/>
              <a:gd name="connsiteY236" fmla="*/ 3600524 h 4341716"/>
              <a:gd name="connsiteX237" fmla="*/ 3506128 w 9336686"/>
              <a:gd name="connsiteY237" fmla="*/ 3481636 h 4341716"/>
              <a:gd name="connsiteX238" fmla="*/ 3506128 w 9336686"/>
              <a:gd name="connsiteY238" fmla="*/ 3431307 h 4341716"/>
              <a:gd name="connsiteX239" fmla="*/ 3500614 w 9336686"/>
              <a:gd name="connsiteY239" fmla="*/ 3403994 h 4341716"/>
              <a:gd name="connsiteX240" fmla="*/ 3381726 w 9336686"/>
              <a:gd name="connsiteY240" fmla="*/ 3325190 h 4341716"/>
              <a:gd name="connsiteX241" fmla="*/ 3290490 w 9336686"/>
              <a:gd name="connsiteY241" fmla="*/ 3362981 h 4341716"/>
              <a:gd name="connsiteX242" fmla="*/ 3263554 w 9336686"/>
              <a:gd name="connsiteY242" fmla="*/ 3402932 h 4341716"/>
              <a:gd name="connsiteX243" fmla="*/ 3263554 w 9336686"/>
              <a:gd name="connsiteY243" fmla="*/ 3631142 h 4341716"/>
              <a:gd name="connsiteX244" fmla="*/ 3134527 w 9336686"/>
              <a:gd name="connsiteY244" fmla="*/ 3760169 h 4341716"/>
              <a:gd name="connsiteX245" fmla="*/ 3134528 w 9336686"/>
              <a:gd name="connsiteY245" fmla="*/ 3760168 h 4341716"/>
              <a:gd name="connsiteX246" fmla="*/ 3005501 w 9336686"/>
              <a:gd name="connsiteY246" fmla="*/ 3631141 h 4341716"/>
              <a:gd name="connsiteX247" fmla="*/ 3005501 w 9336686"/>
              <a:gd name="connsiteY247" fmla="*/ 2991769 h 4341716"/>
              <a:gd name="connsiteX248" fmla="*/ 3000280 w 9336686"/>
              <a:gd name="connsiteY248" fmla="*/ 2965907 h 4341716"/>
              <a:gd name="connsiteX249" fmla="*/ 2881392 w 9336686"/>
              <a:gd name="connsiteY249" fmla="*/ 2887103 h 4341716"/>
              <a:gd name="connsiteX250" fmla="*/ 2762505 w 9336686"/>
              <a:gd name="connsiteY250" fmla="*/ 2965907 h 4341716"/>
              <a:gd name="connsiteX251" fmla="*/ 2762032 w 9336686"/>
              <a:gd name="connsiteY251" fmla="*/ 2968250 h 4341716"/>
              <a:gd name="connsiteX252" fmla="*/ 2762032 w 9336686"/>
              <a:gd name="connsiteY252" fmla="*/ 3113195 h 4341716"/>
              <a:gd name="connsiteX253" fmla="*/ 2683229 w 9336686"/>
              <a:gd name="connsiteY253" fmla="*/ 3232083 h 4341716"/>
              <a:gd name="connsiteX254" fmla="*/ 2635159 w 9336686"/>
              <a:gd name="connsiteY254" fmla="*/ 3241787 h 4341716"/>
              <a:gd name="connsiteX255" fmla="*/ 2635159 w 9336686"/>
              <a:gd name="connsiteY255" fmla="*/ 3242525 h 4341716"/>
              <a:gd name="connsiteX256" fmla="*/ 2611679 w 9336686"/>
              <a:gd name="connsiteY256" fmla="*/ 3244892 h 4341716"/>
              <a:gd name="connsiteX257" fmla="*/ 2534615 w 9336686"/>
              <a:gd name="connsiteY257" fmla="*/ 3291336 h 4341716"/>
              <a:gd name="connsiteX258" fmla="*/ 2512827 w 9336686"/>
              <a:gd name="connsiteY258" fmla="*/ 3329312 h 4341716"/>
              <a:gd name="connsiteX259" fmla="*/ 2512827 w 9336686"/>
              <a:gd name="connsiteY259" fmla="*/ 3454880 h 4341716"/>
              <a:gd name="connsiteX260" fmla="*/ 2434024 w 9336686"/>
              <a:gd name="connsiteY260" fmla="*/ 3573768 h 4341716"/>
              <a:gd name="connsiteX261" fmla="*/ 2385954 w 9336686"/>
              <a:gd name="connsiteY261" fmla="*/ 3583472 h 4341716"/>
              <a:gd name="connsiteX262" fmla="*/ 2385954 w 9336686"/>
              <a:gd name="connsiteY262" fmla="*/ 3584210 h 4341716"/>
              <a:gd name="connsiteX263" fmla="*/ 2362474 w 9336686"/>
              <a:gd name="connsiteY263" fmla="*/ 3586577 h 4341716"/>
              <a:gd name="connsiteX264" fmla="*/ 2285410 w 9336686"/>
              <a:gd name="connsiteY264" fmla="*/ 3633021 h 4341716"/>
              <a:gd name="connsiteX265" fmla="*/ 2273449 w 9336686"/>
              <a:gd name="connsiteY265" fmla="*/ 3653869 h 4341716"/>
              <a:gd name="connsiteX266" fmla="*/ 2273449 w 9336686"/>
              <a:gd name="connsiteY266" fmla="*/ 3867367 h 4341716"/>
              <a:gd name="connsiteX267" fmla="*/ 2144423 w 9336686"/>
              <a:gd name="connsiteY267" fmla="*/ 3996394 h 4341716"/>
              <a:gd name="connsiteX268" fmla="*/ 2144424 w 9336686"/>
              <a:gd name="connsiteY268" fmla="*/ 3996393 h 4341716"/>
              <a:gd name="connsiteX269" fmla="*/ 2015396 w 9336686"/>
              <a:gd name="connsiteY269" fmla="*/ 3867366 h 4341716"/>
              <a:gd name="connsiteX270" fmla="*/ 2015396 w 9336686"/>
              <a:gd name="connsiteY270" fmla="*/ 3400197 h 4341716"/>
              <a:gd name="connsiteX271" fmla="*/ 2007195 w 9336686"/>
              <a:gd name="connsiteY271" fmla="*/ 3353726 h 4341716"/>
              <a:gd name="connsiteX272" fmla="*/ 1907467 w 9336686"/>
              <a:gd name="connsiteY272" fmla="*/ 3267777 h 4341716"/>
              <a:gd name="connsiteX273" fmla="*/ 1883987 w 9336686"/>
              <a:gd name="connsiteY273" fmla="*/ 3265410 h 4341716"/>
              <a:gd name="connsiteX274" fmla="*/ 1883987 w 9336686"/>
              <a:gd name="connsiteY274" fmla="*/ 3264044 h 4341716"/>
              <a:gd name="connsiteX275" fmla="*/ 1840187 w 9336686"/>
              <a:gd name="connsiteY275" fmla="*/ 3255202 h 4341716"/>
              <a:gd name="connsiteX276" fmla="*/ 1761383 w 9336686"/>
              <a:gd name="connsiteY276" fmla="*/ 3136314 h 4341716"/>
              <a:gd name="connsiteX277" fmla="*/ 1761383 w 9336686"/>
              <a:gd name="connsiteY277" fmla="*/ 2996103 h 4341716"/>
              <a:gd name="connsiteX278" fmla="*/ 1755287 w 9336686"/>
              <a:gd name="connsiteY278" fmla="*/ 2965907 h 4341716"/>
              <a:gd name="connsiteX279" fmla="*/ 1636398 w 9336686"/>
              <a:gd name="connsiteY279" fmla="*/ 2887103 h 4341716"/>
              <a:gd name="connsiteX280" fmla="*/ 1517510 w 9336686"/>
              <a:gd name="connsiteY280" fmla="*/ 2965907 h 4341716"/>
              <a:gd name="connsiteX281" fmla="*/ 1515568 w 9336686"/>
              <a:gd name="connsiteY281" fmla="*/ 2975527 h 4341716"/>
              <a:gd name="connsiteX282" fmla="*/ 1515568 w 9336686"/>
              <a:gd name="connsiteY282" fmla="*/ 3239907 h 4341716"/>
              <a:gd name="connsiteX283" fmla="*/ 1386541 w 9336686"/>
              <a:gd name="connsiteY283" fmla="*/ 3368934 h 4341716"/>
              <a:gd name="connsiteX284" fmla="*/ 1386542 w 9336686"/>
              <a:gd name="connsiteY284" fmla="*/ 3368933 h 4341716"/>
              <a:gd name="connsiteX285" fmla="*/ 1257514 w 9336686"/>
              <a:gd name="connsiteY285" fmla="*/ 3239906 h 4341716"/>
              <a:gd name="connsiteX286" fmla="*/ 1257514 w 9336686"/>
              <a:gd name="connsiteY286" fmla="*/ 2772737 h 4341716"/>
              <a:gd name="connsiteX287" fmla="*/ 1249314 w 9336686"/>
              <a:gd name="connsiteY287" fmla="*/ 2726266 h 4341716"/>
              <a:gd name="connsiteX288" fmla="*/ 1149584 w 9336686"/>
              <a:gd name="connsiteY288" fmla="*/ 2640317 h 4341716"/>
              <a:gd name="connsiteX289" fmla="*/ 1126104 w 9336686"/>
              <a:gd name="connsiteY289" fmla="*/ 2637950 h 4341716"/>
              <a:gd name="connsiteX290" fmla="*/ 1126104 w 9336686"/>
              <a:gd name="connsiteY290" fmla="*/ 2636584 h 4341716"/>
              <a:gd name="connsiteX291" fmla="*/ 1082305 w 9336686"/>
              <a:gd name="connsiteY291" fmla="*/ 2627742 h 4341716"/>
              <a:gd name="connsiteX292" fmla="*/ 1003500 w 9336686"/>
              <a:gd name="connsiteY292" fmla="*/ 2508854 h 4341716"/>
              <a:gd name="connsiteX293" fmla="*/ 1003500 w 9336686"/>
              <a:gd name="connsiteY293" fmla="*/ 2387433 h 4341716"/>
              <a:gd name="connsiteX294" fmla="*/ 1003269 w 9336686"/>
              <a:gd name="connsiteY294" fmla="*/ 2386290 h 4341716"/>
              <a:gd name="connsiteX295" fmla="*/ 884381 w 9336686"/>
              <a:gd name="connsiteY295" fmla="*/ 2307486 h 4341716"/>
              <a:gd name="connsiteX296" fmla="*/ 765494 w 9336686"/>
              <a:gd name="connsiteY296" fmla="*/ 2386290 h 4341716"/>
              <a:gd name="connsiteX297" fmla="*/ 762038 w 9336686"/>
              <a:gd name="connsiteY297" fmla="*/ 2403410 h 4341716"/>
              <a:gd name="connsiteX298" fmla="*/ 762038 w 9336686"/>
              <a:gd name="connsiteY298" fmla="*/ 2614672 h 4341716"/>
              <a:gd name="connsiteX299" fmla="*/ 683235 w 9336686"/>
              <a:gd name="connsiteY299" fmla="*/ 2733560 h 4341716"/>
              <a:gd name="connsiteX300" fmla="*/ 635165 w 9336686"/>
              <a:gd name="connsiteY300" fmla="*/ 2743264 h 4341716"/>
              <a:gd name="connsiteX301" fmla="*/ 635165 w 9336686"/>
              <a:gd name="connsiteY301" fmla="*/ 2744002 h 4341716"/>
              <a:gd name="connsiteX302" fmla="*/ 611685 w 9336686"/>
              <a:gd name="connsiteY302" fmla="*/ 2746369 h 4341716"/>
              <a:gd name="connsiteX303" fmla="*/ 534621 w 9336686"/>
              <a:gd name="connsiteY303" fmla="*/ 2792813 h 4341716"/>
              <a:gd name="connsiteX304" fmla="*/ 512066 w 9336686"/>
              <a:gd name="connsiteY304" fmla="*/ 2832126 h 4341716"/>
              <a:gd name="connsiteX305" fmla="*/ 512066 w 9336686"/>
              <a:gd name="connsiteY305" fmla="*/ 3531739 h 4341716"/>
              <a:gd name="connsiteX306" fmla="*/ 383039 w 9336686"/>
              <a:gd name="connsiteY306" fmla="*/ 3660766 h 4341716"/>
              <a:gd name="connsiteX307" fmla="*/ 383040 w 9336686"/>
              <a:gd name="connsiteY307" fmla="*/ 3660765 h 4341716"/>
              <a:gd name="connsiteX308" fmla="*/ 254013 w 9336686"/>
              <a:gd name="connsiteY308" fmla="*/ 3531738 h 4341716"/>
              <a:gd name="connsiteX309" fmla="*/ 254013 w 9336686"/>
              <a:gd name="connsiteY309" fmla="*/ 3064569 h 4341716"/>
              <a:gd name="connsiteX310" fmla="*/ 245812 w 9336686"/>
              <a:gd name="connsiteY310" fmla="*/ 3018098 h 4341716"/>
              <a:gd name="connsiteX311" fmla="*/ 146083 w 9336686"/>
              <a:gd name="connsiteY311" fmla="*/ 2932149 h 4341716"/>
              <a:gd name="connsiteX312" fmla="*/ 122603 w 9336686"/>
              <a:gd name="connsiteY312" fmla="*/ 2929782 h 4341716"/>
              <a:gd name="connsiteX313" fmla="*/ 122603 w 9336686"/>
              <a:gd name="connsiteY313" fmla="*/ 2928416 h 4341716"/>
              <a:gd name="connsiteX314" fmla="*/ 78803 w 9336686"/>
              <a:gd name="connsiteY314" fmla="*/ 2919574 h 4341716"/>
              <a:gd name="connsiteX315" fmla="*/ 22035 w 9336686"/>
              <a:gd name="connsiteY315" fmla="*/ 2872826 h 4341716"/>
              <a:gd name="connsiteX316" fmla="*/ 0 w 9336686"/>
              <a:gd name="connsiteY316" fmla="*/ 2800689 h 4341716"/>
              <a:gd name="connsiteX317" fmla="*/ 0 w 9336686"/>
              <a:gd name="connsiteY317" fmla="*/ 783111 h 4341716"/>
              <a:gd name="connsiteX318" fmla="*/ 129027 w 9336686"/>
              <a:gd name="connsiteY318" fmla="*/ 654084 h 4341716"/>
              <a:gd name="connsiteX319" fmla="*/ 129026 w 9336686"/>
              <a:gd name="connsiteY319" fmla="*/ 654085 h 4341716"/>
              <a:gd name="connsiteX320" fmla="*/ 258053 w 9336686"/>
              <a:gd name="connsiteY320" fmla="*/ 783112 h 4341716"/>
              <a:gd name="connsiteX321" fmla="*/ 258053 w 9336686"/>
              <a:gd name="connsiteY321" fmla="*/ 1405848 h 4341716"/>
              <a:gd name="connsiteX322" fmla="*/ 274283 w 9336686"/>
              <a:gd name="connsiteY322" fmla="*/ 1432599 h 4341716"/>
              <a:gd name="connsiteX323" fmla="*/ 373847 w 9336686"/>
              <a:gd name="connsiteY323" fmla="*/ 1479553 h 4341716"/>
              <a:gd name="connsiteX324" fmla="*/ 492735 w 9336686"/>
              <a:gd name="connsiteY324" fmla="*/ 1400749 h 4341716"/>
              <a:gd name="connsiteX325" fmla="*/ 494536 w 9336686"/>
              <a:gd name="connsiteY325" fmla="*/ 1391827 h 4341716"/>
              <a:gd name="connsiteX326" fmla="*/ 494536 w 9336686"/>
              <a:gd name="connsiteY326" fmla="*/ 964051 h 4341716"/>
              <a:gd name="connsiteX327" fmla="*/ 623563 w 9336686"/>
              <a:gd name="connsiteY327" fmla="*/ 835024 h 4341716"/>
              <a:gd name="connsiteX328" fmla="*/ 623562 w 9336686"/>
              <a:gd name="connsiteY328" fmla="*/ 835025 h 4341716"/>
              <a:gd name="connsiteX329" fmla="*/ 752589 w 9336686"/>
              <a:gd name="connsiteY329" fmla="*/ 964052 h 4341716"/>
              <a:gd name="connsiteX330" fmla="*/ 752590 w 9336686"/>
              <a:gd name="connsiteY330" fmla="*/ 947529 h 4341716"/>
              <a:gd name="connsiteX331" fmla="*/ 762728 w 9336686"/>
              <a:gd name="connsiteY331" fmla="*/ 997748 h 4341716"/>
              <a:gd name="connsiteX332" fmla="*/ 881616 w 9336686"/>
              <a:gd name="connsiteY332" fmla="*/ 1076552 h 4341716"/>
              <a:gd name="connsiteX333" fmla="*/ 1000503 w 9336686"/>
              <a:gd name="connsiteY333" fmla="*/ 997748 h 4341716"/>
              <a:gd name="connsiteX334" fmla="*/ 1010267 w 9336686"/>
              <a:gd name="connsiteY334" fmla="*/ 949388 h 4341716"/>
              <a:gd name="connsiteX335" fmla="*/ 1010267 w 9336686"/>
              <a:gd name="connsiteY335" fmla="*/ 362986 h 4341716"/>
              <a:gd name="connsiteX336" fmla="*/ 1139294 w 9336686"/>
              <a:gd name="connsiteY336" fmla="*/ 233959 h 4341716"/>
              <a:gd name="connsiteX337" fmla="*/ 1139293 w 9336686"/>
              <a:gd name="connsiteY337" fmla="*/ 233960 h 4341716"/>
              <a:gd name="connsiteX338" fmla="*/ 1268320 w 9336686"/>
              <a:gd name="connsiteY338" fmla="*/ 362987 h 4341716"/>
              <a:gd name="connsiteX339" fmla="*/ 1268321 w 9336686"/>
              <a:gd name="connsiteY339" fmla="*/ 1259949 h 4341716"/>
              <a:gd name="connsiteX340" fmla="*/ 1278459 w 9336686"/>
              <a:gd name="connsiteY340" fmla="*/ 1310168 h 4341716"/>
              <a:gd name="connsiteX341" fmla="*/ 1397347 w 9336686"/>
              <a:gd name="connsiteY341" fmla="*/ 1388972 h 4341716"/>
              <a:gd name="connsiteX342" fmla="*/ 1516234 w 9336686"/>
              <a:gd name="connsiteY342" fmla="*/ 1310168 h 4341716"/>
              <a:gd name="connsiteX343" fmla="*/ 1519832 w 9336686"/>
              <a:gd name="connsiteY343" fmla="*/ 1292349 h 4341716"/>
              <a:gd name="connsiteX344" fmla="*/ 1519832 w 9336686"/>
              <a:gd name="connsiteY344" fmla="*/ 983403 h 4341716"/>
              <a:gd name="connsiteX345" fmla="*/ 1648859 w 9336686"/>
              <a:gd name="connsiteY345" fmla="*/ 854376 h 4341716"/>
              <a:gd name="connsiteX346" fmla="*/ 1648858 w 9336686"/>
              <a:gd name="connsiteY346" fmla="*/ 854377 h 4341716"/>
              <a:gd name="connsiteX347" fmla="*/ 1777885 w 9336686"/>
              <a:gd name="connsiteY347" fmla="*/ 983404 h 4341716"/>
              <a:gd name="connsiteX348" fmla="*/ 1777885 w 9336686"/>
              <a:gd name="connsiteY348" fmla="*/ 1363756 h 4341716"/>
              <a:gd name="connsiteX349" fmla="*/ 1785353 w 9336686"/>
              <a:gd name="connsiteY349" fmla="*/ 1400749 h 4341716"/>
              <a:gd name="connsiteX350" fmla="*/ 1904241 w 9336686"/>
              <a:gd name="connsiteY350" fmla="*/ 1479553 h 4341716"/>
              <a:gd name="connsiteX351" fmla="*/ 2033268 w 9336686"/>
              <a:gd name="connsiteY351" fmla="*/ 1350526 h 4341716"/>
              <a:gd name="connsiteX352" fmla="*/ 2033269 w 9336686"/>
              <a:gd name="connsiteY352" fmla="*/ 580034 h 4341716"/>
              <a:gd name="connsiteX353" fmla="*/ 2162296 w 9336686"/>
              <a:gd name="connsiteY353" fmla="*/ 451007 h 4341716"/>
              <a:gd name="connsiteX354" fmla="*/ 2162295 w 9336686"/>
              <a:gd name="connsiteY354" fmla="*/ 451008 h 4341716"/>
              <a:gd name="connsiteX355" fmla="*/ 2291322 w 9336686"/>
              <a:gd name="connsiteY355" fmla="*/ 580035 h 4341716"/>
              <a:gd name="connsiteX356" fmla="*/ 2291323 w 9336686"/>
              <a:gd name="connsiteY356" fmla="*/ 563512 h 4341716"/>
              <a:gd name="connsiteX357" fmla="*/ 2301461 w 9336686"/>
              <a:gd name="connsiteY357" fmla="*/ 613731 h 4341716"/>
              <a:gd name="connsiteX358" fmla="*/ 2420349 w 9336686"/>
              <a:gd name="connsiteY358" fmla="*/ 692535 h 4341716"/>
              <a:gd name="connsiteX359" fmla="*/ 2539236 w 9336686"/>
              <a:gd name="connsiteY359" fmla="*/ 613731 h 4341716"/>
              <a:gd name="connsiteX360" fmla="*/ 2549000 w 9336686"/>
              <a:gd name="connsiteY360" fmla="*/ 565370 h 4341716"/>
              <a:gd name="connsiteX361" fmla="*/ 2549000 w 9336686"/>
              <a:gd name="connsiteY361" fmla="*/ 480031 h 4341716"/>
              <a:gd name="connsiteX362" fmla="*/ 2678027 w 9336686"/>
              <a:gd name="connsiteY362" fmla="*/ 351004 h 4341716"/>
              <a:gd name="connsiteX363" fmla="*/ 2678026 w 9336686"/>
              <a:gd name="connsiteY363" fmla="*/ 351005 h 4341716"/>
              <a:gd name="connsiteX364" fmla="*/ 2807053 w 9336686"/>
              <a:gd name="connsiteY364" fmla="*/ 480032 h 4341716"/>
              <a:gd name="connsiteX365" fmla="*/ 2807054 w 9336686"/>
              <a:gd name="connsiteY365" fmla="*/ 1074052 h 4341716"/>
              <a:gd name="connsiteX366" fmla="*/ 2817192 w 9336686"/>
              <a:gd name="connsiteY366" fmla="*/ 1124271 h 4341716"/>
              <a:gd name="connsiteX367" fmla="*/ 2936080 w 9336686"/>
              <a:gd name="connsiteY367" fmla="*/ 1203075 h 4341716"/>
              <a:gd name="connsiteX368" fmla="*/ 3054967 w 9336686"/>
              <a:gd name="connsiteY368" fmla="*/ 1124271 h 4341716"/>
              <a:gd name="connsiteX369" fmla="*/ 3058565 w 9336686"/>
              <a:gd name="connsiteY369" fmla="*/ 1106452 h 4341716"/>
              <a:gd name="connsiteX370" fmla="*/ 3058565 w 9336686"/>
              <a:gd name="connsiteY370" fmla="*/ 1017534 h 4341716"/>
              <a:gd name="connsiteX371" fmla="*/ 3187592 w 9336686"/>
              <a:gd name="connsiteY371" fmla="*/ 888507 h 4341716"/>
              <a:gd name="connsiteX372" fmla="*/ 3187591 w 9336686"/>
              <a:gd name="connsiteY372" fmla="*/ 888508 h 4341716"/>
              <a:gd name="connsiteX373" fmla="*/ 3316618 w 9336686"/>
              <a:gd name="connsiteY373" fmla="*/ 1017535 h 4341716"/>
              <a:gd name="connsiteX374" fmla="*/ 3316618 w 9336686"/>
              <a:gd name="connsiteY374" fmla="*/ 1087278 h 4341716"/>
              <a:gd name="connsiteX375" fmla="*/ 3324086 w 9336686"/>
              <a:gd name="connsiteY375" fmla="*/ 1124271 h 4341716"/>
              <a:gd name="connsiteX376" fmla="*/ 3442974 w 9336686"/>
              <a:gd name="connsiteY376" fmla="*/ 1203075 h 4341716"/>
              <a:gd name="connsiteX377" fmla="*/ 3561862 w 9336686"/>
              <a:gd name="connsiteY377" fmla="*/ 1124271 h 4341716"/>
              <a:gd name="connsiteX378" fmla="*/ 3571625 w 9336686"/>
              <a:gd name="connsiteY378" fmla="*/ 1075911 h 4341716"/>
              <a:gd name="connsiteX379" fmla="*/ 3571625 w 9336686"/>
              <a:gd name="connsiteY379" fmla="*/ 783111 h 4341716"/>
              <a:gd name="connsiteX380" fmla="*/ 3700652 w 9336686"/>
              <a:gd name="connsiteY380" fmla="*/ 654084 h 4341716"/>
              <a:gd name="connsiteX381" fmla="*/ 3700651 w 9336686"/>
              <a:gd name="connsiteY381" fmla="*/ 654085 h 4341716"/>
              <a:gd name="connsiteX382" fmla="*/ 3829678 w 9336686"/>
              <a:gd name="connsiteY382" fmla="*/ 783112 h 4341716"/>
              <a:gd name="connsiteX383" fmla="*/ 3829678 w 9336686"/>
              <a:gd name="connsiteY383" fmla="*/ 1405848 h 4341716"/>
              <a:gd name="connsiteX384" fmla="*/ 3845908 w 9336686"/>
              <a:gd name="connsiteY384" fmla="*/ 1432599 h 4341716"/>
              <a:gd name="connsiteX385" fmla="*/ 3945472 w 9336686"/>
              <a:gd name="connsiteY385" fmla="*/ 1479553 h 4341716"/>
              <a:gd name="connsiteX386" fmla="*/ 4036708 w 9336686"/>
              <a:gd name="connsiteY386" fmla="*/ 1441762 h 4341716"/>
              <a:gd name="connsiteX387" fmla="*/ 4062914 w 9336686"/>
              <a:gd name="connsiteY387" fmla="*/ 1402893 h 4341716"/>
              <a:gd name="connsiteX388" fmla="*/ 4062914 w 9336686"/>
              <a:gd name="connsiteY388" fmla="*/ 1326765 h 4341716"/>
              <a:gd name="connsiteX389" fmla="*/ 4141718 w 9336686"/>
              <a:gd name="connsiteY389" fmla="*/ 1207877 h 4341716"/>
              <a:gd name="connsiteX390" fmla="*/ 4185518 w 9336686"/>
              <a:gd name="connsiteY390" fmla="*/ 1199035 h 4341716"/>
              <a:gd name="connsiteX391" fmla="*/ 4185518 w 9336686"/>
              <a:gd name="connsiteY391" fmla="*/ 1197669 h 4341716"/>
              <a:gd name="connsiteX392" fmla="*/ 4208998 w 9336686"/>
              <a:gd name="connsiteY392" fmla="*/ 1195302 h 4341716"/>
              <a:gd name="connsiteX393" fmla="*/ 4308727 w 9336686"/>
              <a:gd name="connsiteY393" fmla="*/ 1109353 h 4341716"/>
              <a:gd name="connsiteX394" fmla="*/ 4316928 w 9336686"/>
              <a:gd name="connsiteY394" fmla="*/ 1062882 h 4341716"/>
              <a:gd name="connsiteX395" fmla="*/ 4316928 w 9336686"/>
              <a:gd name="connsiteY395" fmla="*/ 595713 h 4341716"/>
              <a:gd name="connsiteX396" fmla="*/ 4445955 w 9336686"/>
              <a:gd name="connsiteY396" fmla="*/ 466686 h 4341716"/>
              <a:gd name="connsiteX397" fmla="*/ 4445954 w 9336686"/>
              <a:gd name="connsiteY397" fmla="*/ 466685 h 4341716"/>
              <a:gd name="connsiteX398" fmla="*/ 4574981 w 9336686"/>
              <a:gd name="connsiteY398" fmla="*/ 595712 h 4341716"/>
              <a:gd name="connsiteX399" fmla="*/ 4574981 w 9336686"/>
              <a:gd name="connsiteY399" fmla="*/ 916347 h 4341716"/>
              <a:gd name="connsiteX400" fmla="*/ 4592149 w 9336686"/>
              <a:gd name="connsiteY400" fmla="*/ 944642 h 4341716"/>
              <a:gd name="connsiteX401" fmla="*/ 4691712 w 9336686"/>
              <a:gd name="connsiteY401" fmla="*/ 991596 h 4341716"/>
              <a:gd name="connsiteX402" fmla="*/ 4810600 w 9336686"/>
              <a:gd name="connsiteY402" fmla="*/ 912792 h 4341716"/>
              <a:gd name="connsiteX403" fmla="*/ 4816700 w 9336686"/>
              <a:gd name="connsiteY403" fmla="*/ 882576 h 4341716"/>
              <a:gd name="connsiteX404" fmla="*/ 4816700 w 9336686"/>
              <a:gd name="connsiteY404" fmla="*/ 275141 h 4341716"/>
              <a:gd name="connsiteX405" fmla="*/ 4945727 w 9336686"/>
              <a:gd name="connsiteY405" fmla="*/ 146114 h 4341716"/>
              <a:gd name="connsiteX406" fmla="*/ 4945726 w 9336686"/>
              <a:gd name="connsiteY406" fmla="*/ 146115 h 4341716"/>
              <a:gd name="connsiteX407" fmla="*/ 5074753 w 9336686"/>
              <a:gd name="connsiteY407" fmla="*/ 275142 h 4341716"/>
              <a:gd name="connsiteX408" fmla="*/ 5074753 w 9336686"/>
              <a:gd name="connsiteY408" fmla="*/ 386500 h 4341716"/>
              <a:gd name="connsiteX409" fmla="*/ 5076579 w 9336686"/>
              <a:gd name="connsiteY409" fmla="*/ 395545 h 4341716"/>
              <a:gd name="connsiteX410" fmla="*/ 5195465 w 9336686"/>
              <a:gd name="connsiteY410" fmla="*/ 474349 h 4341716"/>
              <a:gd name="connsiteX411" fmla="*/ 5314353 w 9336686"/>
              <a:gd name="connsiteY411" fmla="*/ 395545 h 4341716"/>
              <a:gd name="connsiteX412" fmla="*/ 5318490 w 9336686"/>
              <a:gd name="connsiteY412" fmla="*/ 375052 h 4341716"/>
              <a:gd name="connsiteX413" fmla="*/ 5318490 w 9336686"/>
              <a:gd name="connsiteY413" fmla="*/ 129027 h 4341716"/>
              <a:gd name="connsiteX414" fmla="*/ 5447517 w 9336686"/>
              <a:gd name="connsiteY414"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5 w 9336686"/>
              <a:gd name="connsiteY143" fmla="*/ 3394187 h 4341716"/>
              <a:gd name="connsiteX144" fmla="*/ 8573957 w 9336686"/>
              <a:gd name="connsiteY144" fmla="*/ 3343968 h 4341716"/>
              <a:gd name="connsiteX145" fmla="*/ 8455069 w 9336686"/>
              <a:gd name="connsiteY145" fmla="*/ 3265164 h 4341716"/>
              <a:gd name="connsiteX146" fmla="*/ 8336182 w 9336686"/>
              <a:gd name="connsiteY146" fmla="*/ 3343968 h 4341716"/>
              <a:gd name="connsiteX147" fmla="*/ 8326418 w 9336686"/>
              <a:gd name="connsiteY147" fmla="*/ 3392328 h 4341716"/>
              <a:gd name="connsiteX148" fmla="*/ 8326418 w 9336686"/>
              <a:gd name="connsiteY148" fmla="*/ 3978730 h 4341716"/>
              <a:gd name="connsiteX149" fmla="*/ 8197391 w 9336686"/>
              <a:gd name="connsiteY149" fmla="*/ 4107757 h 4341716"/>
              <a:gd name="connsiteX150" fmla="*/ 8197392 w 9336686"/>
              <a:gd name="connsiteY150" fmla="*/ 4107756 h 4341716"/>
              <a:gd name="connsiteX151" fmla="*/ 8068365 w 9336686"/>
              <a:gd name="connsiteY151" fmla="*/ 3978729 h 4341716"/>
              <a:gd name="connsiteX152" fmla="*/ 8068364 w 9336686"/>
              <a:gd name="connsiteY152" fmla="*/ 3081767 h 4341716"/>
              <a:gd name="connsiteX153" fmla="*/ 8058226 w 9336686"/>
              <a:gd name="connsiteY153" fmla="*/ 3031548 h 4341716"/>
              <a:gd name="connsiteX154" fmla="*/ 7939338 w 9336686"/>
              <a:gd name="connsiteY154" fmla="*/ 2952744 h 4341716"/>
              <a:gd name="connsiteX155" fmla="*/ 7820451 w 9336686"/>
              <a:gd name="connsiteY155" fmla="*/ 3031548 h 4341716"/>
              <a:gd name="connsiteX156" fmla="*/ 7816853 w 9336686"/>
              <a:gd name="connsiteY156" fmla="*/ 3049367 h 4341716"/>
              <a:gd name="connsiteX157" fmla="*/ 7816853 w 9336686"/>
              <a:gd name="connsiteY157" fmla="*/ 3358313 h 4341716"/>
              <a:gd name="connsiteX158" fmla="*/ 7687826 w 9336686"/>
              <a:gd name="connsiteY158" fmla="*/ 3487340 h 4341716"/>
              <a:gd name="connsiteX159" fmla="*/ 7687827 w 9336686"/>
              <a:gd name="connsiteY159" fmla="*/ 3487339 h 4341716"/>
              <a:gd name="connsiteX160" fmla="*/ 7558800 w 9336686"/>
              <a:gd name="connsiteY160" fmla="*/ 3358312 h 4341716"/>
              <a:gd name="connsiteX161" fmla="*/ 7558800 w 9336686"/>
              <a:gd name="connsiteY161" fmla="*/ 2977960 h 4341716"/>
              <a:gd name="connsiteX162" fmla="*/ 7551332 w 9336686"/>
              <a:gd name="connsiteY162" fmla="*/ 2940967 h 4341716"/>
              <a:gd name="connsiteX163" fmla="*/ 7432444 w 9336686"/>
              <a:gd name="connsiteY163" fmla="*/ 2862163 h 4341716"/>
              <a:gd name="connsiteX164" fmla="*/ 7303417 w 9336686"/>
              <a:gd name="connsiteY164" fmla="*/ 2991190 h 4341716"/>
              <a:gd name="connsiteX165" fmla="*/ 7303416 w 9336686"/>
              <a:gd name="connsiteY165" fmla="*/ 3761682 h 4341716"/>
              <a:gd name="connsiteX166" fmla="*/ 7174389 w 9336686"/>
              <a:gd name="connsiteY166" fmla="*/ 3890709 h 4341716"/>
              <a:gd name="connsiteX167" fmla="*/ 7174390 w 9336686"/>
              <a:gd name="connsiteY167" fmla="*/ 3890708 h 4341716"/>
              <a:gd name="connsiteX168" fmla="*/ 7045363 w 9336686"/>
              <a:gd name="connsiteY168" fmla="*/ 3761681 h 4341716"/>
              <a:gd name="connsiteX169" fmla="*/ 7045362 w 9336686"/>
              <a:gd name="connsiteY169" fmla="*/ 3778204 h 4341716"/>
              <a:gd name="connsiteX170" fmla="*/ 7035224 w 9336686"/>
              <a:gd name="connsiteY170" fmla="*/ 3727985 h 4341716"/>
              <a:gd name="connsiteX171" fmla="*/ 6916336 w 9336686"/>
              <a:gd name="connsiteY171" fmla="*/ 3649181 h 4341716"/>
              <a:gd name="connsiteX172" fmla="*/ 6797449 w 9336686"/>
              <a:gd name="connsiteY172" fmla="*/ 3727985 h 4341716"/>
              <a:gd name="connsiteX173" fmla="*/ 6787685 w 9336686"/>
              <a:gd name="connsiteY173" fmla="*/ 3776346 h 4341716"/>
              <a:gd name="connsiteX174" fmla="*/ 6787685 w 9336686"/>
              <a:gd name="connsiteY174" fmla="*/ 3861685 h 4341716"/>
              <a:gd name="connsiteX175" fmla="*/ 6658658 w 9336686"/>
              <a:gd name="connsiteY175" fmla="*/ 3990712 h 4341716"/>
              <a:gd name="connsiteX176" fmla="*/ 6658659 w 9336686"/>
              <a:gd name="connsiteY176" fmla="*/ 3990711 h 4341716"/>
              <a:gd name="connsiteX177" fmla="*/ 6529632 w 9336686"/>
              <a:gd name="connsiteY177" fmla="*/ 3861684 h 4341716"/>
              <a:gd name="connsiteX178" fmla="*/ 6529631 w 9336686"/>
              <a:gd name="connsiteY178" fmla="*/ 3267664 h 4341716"/>
              <a:gd name="connsiteX179" fmla="*/ 6519493 w 9336686"/>
              <a:gd name="connsiteY179" fmla="*/ 3217445 h 4341716"/>
              <a:gd name="connsiteX180" fmla="*/ 6400605 w 9336686"/>
              <a:gd name="connsiteY180" fmla="*/ 3138641 h 4341716"/>
              <a:gd name="connsiteX181" fmla="*/ 6281718 w 9336686"/>
              <a:gd name="connsiteY181" fmla="*/ 3217445 h 4341716"/>
              <a:gd name="connsiteX182" fmla="*/ 6278120 w 9336686"/>
              <a:gd name="connsiteY182" fmla="*/ 3235264 h 4341716"/>
              <a:gd name="connsiteX183" fmla="*/ 6278120 w 9336686"/>
              <a:gd name="connsiteY183" fmla="*/ 3324182 h 4341716"/>
              <a:gd name="connsiteX184" fmla="*/ 6149093 w 9336686"/>
              <a:gd name="connsiteY184" fmla="*/ 3453209 h 4341716"/>
              <a:gd name="connsiteX185" fmla="*/ 6149094 w 9336686"/>
              <a:gd name="connsiteY185" fmla="*/ 3453208 h 4341716"/>
              <a:gd name="connsiteX186" fmla="*/ 6020067 w 9336686"/>
              <a:gd name="connsiteY186" fmla="*/ 3324181 h 4341716"/>
              <a:gd name="connsiteX187" fmla="*/ 6020067 w 9336686"/>
              <a:gd name="connsiteY187" fmla="*/ 3254438 h 4341716"/>
              <a:gd name="connsiteX188" fmla="*/ 6012599 w 9336686"/>
              <a:gd name="connsiteY188" fmla="*/ 3217445 h 4341716"/>
              <a:gd name="connsiteX189" fmla="*/ 5893711 w 9336686"/>
              <a:gd name="connsiteY189" fmla="*/ 3138641 h 4341716"/>
              <a:gd name="connsiteX190" fmla="*/ 5774823 w 9336686"/>
              <a:gd name="connsiteY190" fmla="*/ 3217445 h 4341716"/>
              <a:gd name="connsiteX191" fmla="*/ 5765060 w 9336686"/>
              <a:gd name="connsiteY191" fmla="*/ 3265805 h 4341716"/>
              <a:gd name="connsiteX192" fmla="*/ 5765060 w 9336686"/>
              <a:gd name="connsiteY192" fmla="*/ 3558605 h 4341716"/>
              <a:gd name="connsiteX193" fmla="*/ 5636033 w 9336686"/>
              <a:gd name="connsiteY193" fmla="*/ 3687632 h 4341716"/>
              <a:gd name="connsiteX194" fmla="*/ 5636034 w 9336686"/>
              <a:gd name="connsiteY194" fmla="*/ 3687631 h 4341716"/>
              <a:gd name="connsiteX195" fmla="*/ 5507007 w 9336686"/>
              <a:gd name="connsiteY195" fmla="*/ 3558604 h 4341716"/>
              <a:gd name="connsiteX196" fmla="*/ 5507007 w 9336686"/>
              <a:gd name="connsiteY196" fmla="*/ 2935868 h 4341716"/>
              <a:gd name="connsiteX197" fmla="*/ 5490777 w 9336686"/>
              <a:gd name="connsiteY197" fmla="*/ 2909117 h 4341716"/>
              <a:gd name="connsiteX198" fmla="*/ 5391213 w 9336686"/>
              <a:gd name="connsiteY198" fmla="*/ 2862163 h 4341716"/>
              <a:gd name="connsiteX199" fmla="*/ 5299977 w 9336686"/>
              <a:gd name="connsiteY199" fmla="*/ 2899954 h 4341716"/>
              <a:gd name="connsiteX200" fmla="*/ 5273771 w 9336686"/>
              <a:gd name="connsiteY200" fmla="*/ 2938823 h 4341716"/>
              <a:gd name="connsiteX201" fmla="*/ 5273771 w 9336686"/>
              <a:gd name="connsiteY201" fmla="*/ 3014951 h 4341716"/>
              <a:gd name="connsiteX202" fmla="*/ 5194967 w 9336686"/>
              <a:gd name="connsiteY202" fmla="*/ 3133839 h 4341716"/>
              <a:gd name="connsiteX203" fmla="*/ 5151167 w 9336686"/>
              <a:gd name="connsiteY203" fmla="*/ 3142681 h 4341716"/>
              <a:gd name="connsiteX204" fmla="*/ 5151167 w 9336686"/>
              <a:gd name="connsiteY204" fmla="*/ 3144047 h 4341716"/>
              <a:gd name="connsiteX205" fmla="*/ 5127687 w 9336686"/>
              <a:gd name="connsiteY205" fmla="*/ 3146414 h 4341716"/>
              <a:gd name="connsiteX206" fmla="*/ 5027958 w 9336686"/>
              <a:gd name="connsiteY206" fmla="*/ 3232363 h 4341716"/>
              <a:gd name="connsiteX207" fmla="*/ 5019757 w 9336686"/>
              <a:gd name="connsiteY207" fmla="*/ 3278834 h 4341716"/>
              <a:gd name="connsiteX208" fmla="*/ 5019757 w 9336686"/>
              <a:gd name="connsiteY208" fmla="*/ 3746003 h 4341716"/>
              <a:gd name="connsiteX209" fmla="*/ 4890730 w 9336686"/>
              <a:gd name="connsiteY209" fmla="*/ 3875030 h 4341716"/>
              <a:gd name="connsiteX210" fmla="*/ 4890731 w 9336686"/>
              <a:gd name="connsiteY210" fmla="*/ 3875031 h 4341716"/>
              <a:gd name="connsiteX211" fmla="*/ 4761704 w 9336686"/>
              <a:gd name="connsiteY211" fmla="*/ 3746004 h 4341716"/>
              <a:gd name="connsiteX212" fmla="*/ 4761704 w 9336686"/>
              <a:gd name="connsiteY212" fmla="*/ 3425369 h 4341716"/>
              <a:gd name="connsiteX213" fmla="*/ 4744536 w 9336686"/>
              <a:gd name="connsiteY213" fmla="*/ 3397074 h 4341716"/>
              <a:gd name="connsiteX214" fmla="*/ 4644973 w 9336686"/>
              <a:gd name="connsiteY214" fmla="*/ 3350120 h 4341716"/>
              <a:gd name="connsiteX215" fmla="*/ 4526085 w 9336686"/>
              <a:gd name="connsiteY215" fmla="*/ 3428924 h 4341716"/>
              <a:gd name="connsiteX216" fmla="*/ 4519985 w 9336686"/>
              <a:gd name="connsiteY216" fmla="*/ 3459140 h 4341716"/>
              <a:gd name="connsiteX217" fmla="*/ 4519985 w 9336686"/>
              <a:gd name="connsiteY217" fmla="*/ 4066575 h 4341716"/>
              <a:gd name="connsiteX218" fmla="*/ 4390958 w 9336686"/>
              <a:gd name="connsiteY218" fmla="*/ 4195602 h 4341716"/>
              <a:gd name="connsiteX219" fmla="*/ 4390959 w 9336686"/>
              <a:gd name="connsiteY219" fmla="*/ 4195601 h 4341716"/>
              <a:gd name="connsiteX220" fmla="*/ 4261932 w 9336686"/>
              <a:gd name="connsiteY220" fmla="*/ 4066574 h 4341716"/>
              <a:gd name="connsiteX221" fmla="*/ 4261932 w 9336686"/>
              <a:gd name="connsiteY221" fmla="*/ 3955216 h 4341716"/>
              <a:gd name="connsiteX222" fmla="*/ 4260106 w 9336686"/>
              <a:gd name="connsiteY222" fmla="*/ 3946171 h 4341716"/>
              <a:gd name="connsiteX223" fmla="*/ 4141220 w 9336686"/>
              <a:gd name="connsiteY223" fmla="*/ 3867367 h 4341716"/>
              <a:gd name="connsiteX224" fmla="*/ 4022332 w 9336686"/>
              <a:gd name="connsiteY224" fmla="*/ 3946171 h 4341716"/>
              <a:gd name="connsiteX225" fmla="*/ 4018195 w 9336686"/>
              <a:gd name="connsiteY225" fmla="*/ 3966664 h 4341716"/>
              <a:gd name="connsiteX226" fmla="*/ 4018195 w 9336686"/>
              <a:gd name="connsiteY226" fmla="*/ 4212689 h 4341716"/>
              <a:gd name="connsiteX227" fmla="*/ 3889168 w 9336686"/>
              <a:gd name="connsiteY227" fmla="*/ 4341716 h 4341716"/>
              <a:gd name="connsiteX228" fmla="*/ 3889169 w 9336686"/>
              <a:gd name="connsiteY228" fmla="*/ 4341715 h 4341716"/>
              <a:gd name="connsiteX229" fmla="*/ 3760142 w 9336686"/>
              <a:gd name="connsiteY229" fmla="*/ 4212688 h 4341716"/>
              <a:gd name="connsiteX230" fmla="*/ 3760142 w 9336686"/>
              <a:gd name="connsiteY230" fmla="*/ 3745519 h 4341716"/>
              <a:gd name="connsiteX231" fmla="*/ 3751941 w 9336686"/>
              <a:gd name="connsiteY231" fmla="*/ 3699048 h 4341716"/>
              <a:gd name="connsiteX232" fmla="*/ 3652212 w 9336686"/>
              <a:gd name="connsiteY232" fmla="*/ 3613099 h 4341716"/>
              <a:gd name="connsiteX233" fmla="*/ 3628732 w 9336686"/>
              <a:gd name="connsiteY233" fmla="*/ 3610732 h 4341716"/>
              <a:gd name="connsiteX234" fmla="*/ 3628732 w 9336686"/>
              <a:gd name="connsiteY234" fmla="*/ 3609366 h 4341716"/>
              <a:gd name="connsiteX235" fmla="*/ 3584932 w 9336686"/>
              <a:gd name="connsiteY235" fmla="*/ 3600524 h 4341716"/>
              <a:gd name="connsiteX236" fmla="*/ 3506128 w 9336686"/>
              <a:gd name="connsiteY236" fmla="*/ 3481636 h 4341716"/>
              <a:gd name="connsiteX237" fmla="*/ 3506128 w 9336686"/>
              <a:gd name="connsiteY237" fmla="*/ 3431307 h 4341716"/>
              <a:gd name="connsiteX238" fmla="*/ 3500614 w 9336686"/>
              <a:gd name="connsiteY238" fmla="*/ 3403994 h 4341716"/>
              <a:gd name="connsiteX239" fmla="*/ 3381726 w 9336686"/>
              <a:gd name="connsiteY239" fmla="*/ 3325190 h 4341716"/>
              <a:gd name="connsiteX240" fmla="*/ 3290490 w 9336686"/>
              <a:gd name="connsiteY240" fmla="*/ 3362981 h 4341716"/>
              <a:gd name="connsiteX241" fmla="*/ 3263554 w 9336686"/>
              <a:gd name="connsiteY241" fmla="*/ 3402932 h 4341716"/>
              <a:gd name="connsiteX242" fmla="*/ 3263554 w 9336686"/>
              <a:gd name="connsiteY242" fmla="*/ 3631142 h 4341716"/>
              <a:gd name="connsiteX243" fmla="*/ 3134527 w 9336686"/>
              <a:gd name="connsiteY243" fmla="*/ 3760169 h 4341716"/>
              <a:gd name="connsiteX244" fmla="*/ 3134528 w 9336686"/>
              <a:gd name="connsiteY244" fmla="*/ 3760168 h 4341716"/>
              <a:gd name="connsiteX245" fmla="*/ 3005501 w 9336686"/>
              <a:gd name="connsiteY245" fmla="*/ 3631141 h 4341716"/>
              <a:gd name="connsiteX246" fmla="*/ 3005501 w 9336686"/>
              <a:gd name="connsiteY246" fmla="*/ 2991769 h 4341716"/>
              <a:gd name="connsiteX247" fmla="*/ 3000280 w 9336686"/>
              <a:gd name="connsiteY247" fmla="*/ 2965907 h 4341716"/>
              <a:gd name="connsiteX248" fmla="*/ 2881392 w 9336686"/>
              <a:gd name="connsiteY248" fmla="*/ 2887103 h 4341716"/>
              <a:gd name="connsiteX249" fmla="*/ 2762505 w 9336686"/>
              <a:gd name="connsiteY249" fmla="*/ 2965907 h 4341716"/>
              <a:gd name="connsiteX250" fmla="*/ 2762032 w 9336686"/>
              <a:gd name="connsiteY250" fmla="*/ 2968250 h 4341716"/>
              <a:gd name="connsiteX251" fmla="*/ 2762032 w 9336686"/>
              <a:gd name="connsiteY251" fmla="*/ 3113195 h 4341716"/>
              <a:gd name="connsiteX252" fmla="*/ 2683229 w 9336686"/>
              <a:gd name="connsiteY252" fmla="*/ 3232083 h 4341716"/>
              <a:gd name="connsiteX253" fmla="*/ 2635159 w 9336686"/>
              <a:gd name="connsiteY253" fmla="*/ 3241787 h 4341716"/>
              <a:gd name="connsiteX254" fmla="*/ 2635159 w 9336686"/>
              <a:gd name="connsiteY254" fmla="*/ 3242525 h 4341716"/>
              <a:gd name="connsiteX255" fmla="*/ 2611679 w 9336686"/>
              <a:gd name="connsiteY255" fmla="*/ 3244892 h 4341716"/>
              <a:gd name="connsiteX256" fmla="*/ 2534615 w 9336686"/>
              <a:gd name="connsiteY256" fmla="*/ 3291336 h 4341716"/>
              <a:gd name="connsiteX257" fmla="*/ 2512827 w 9336686"/>
              <a:gd name="connsiteY257" fmla="*/ 3329312 h 4341716"/>
              <a:gd name="connsiteX258" fmla="*/ 2512827 w 9336686"/>
              <a:gd name="connsiteY258" fmla="*/ 3454880 h 4341716"/>
              <a:gd name="connsiteX259" fmla="*/ 2434024 w 9336686"/>
              <a:gd name="connsiteY259" fmla="*/ 3573768 h 4341716"/>
              <a:gd name="connsiteX260" fmla="*/ 2385954 w 9336686"/>
              <a:gd name="connsiteY260" fmla="*/ 3583472 h 4341716"/>
              <a:gd name="connsiteX261" fmla="*/ 2385954 w 9336686"/>
              <a:gd name="connsiteY261" fmla="*/ 3584210 h 4341716"/>
              <a:gd name="connsiteX262" fmla="*/ 2362474 w 9336686"/>
              <a:gd name="connsiteY262" fmla="*/ 3586577 h 4341716"/>
              <a:gd name="connsiteX263" fmla="*/ 2285410 w 9336686"/>
              <a:gd name="connsiteY263" fmla="*/ 3633021 h 4341716"/>
              <a:gd name="connsiteX264" fmla="*/ 2273449 w 9336686"/>
              <a:gd name="connsiteY264" fmla="*/ 3653869 h 4341716"/>
              <a:gd name="connsiteX265" fmla="*/ 2273449 w 9336686"/>
              <a:gd name="connsiteY265" fmla="*/ 3867367 h 4341716"/>
              <a:gd name="connsiteX266" fmla="*/ 2144423 w 9336686"/>
              <a:gd name="connsiteY266" fmla="*/ 3996394 h 4341716"/>
              <a:gd name="connsiteX267" fmla="*/ 2144424 w 9336686"/>
              <a:gd name="connsiteY267" fmla="*/ 3996393 h 4341716"/>
              <a:gd name="connsiteX268" fmla="*/ 2015396 w 9336686"/>
              <a:gd name="connsiteY268" fmla="*/ 3867366 h 4341716"/>
              <a:gd name="connsiteX269" fmla="*/ 2015396 w 9336686"/>
              <a:gd name="connsiteY269" fmla="*/ 3400197 h 4341716"/>
              <a:gd name="connsiteX270" fmla="*/ 2007195 w 9336686"/>
              <a:gd name="connsiteY270" fmla="*/ 3353726 h 4341716"/>
              <a:gd name="connsiteX271" fmla="*/ 1907467 w 9336686"/>
              <a:gd name="connsiteY271" fmla="*/ 3267777 h 4341716"/>
              <a:gd name="connsiteX272" fmla="*/ 1883987 w 9336686"/>
              <a:gd name="connsiteY272" fmla="*/ 3265410 h 4341716"/>
              <a:gd name="connsiteX273" fmla="*/ 1883987 w 9336686"/>
              <a:gd name="connsiteY273" fmla="*/ 3264044 h 4341716"/>
              <a:gd name="connsiteX274" fmla="*/ 1840187 w 9336686"/>
              <a:gd name="connsiteY274" fmla="*/ 3255202 h 4341716"/>
              <a:gd name="connsiteX275" fmla="*/ 1761383 w 9336686"/>
              <a:gd name="connsiteY275" fmla="*/ 3136314 h 4341716"/>
              <a:gd name="connsiteX276" fmla="*/ 1761383 w 9336686"/>
              <a:gd name="connsiteY276" fmla="*/ 2996103 h 4341716"/>
              <a:gd name="connsiteX277" fmla="*/ 1755287 w 9336686"/>
              <a:gd name="connsiteY277" fmla="*/ 2965907 h 4341716"/>
              <a:gd name="connsiteX278" fmla="*/ 1636398 w 9336686"/>
              <a:gd name="connsiteY278" fmla="*/ 2887103 h 4341716"/>
              <a:gd name="connsiteX279" fmla="*/ 1517510 w 9336686"/>
              <a:gd name="connsiteY279" fmla="*/ 2965907 h 4341716"/>
              <a:gd name="connsiteX280" fmla="*/ 1515568 w 9336686"/>
              <a:gd name="connsiteY280" fmla="*/ 2975527 h 4341716"/>
              <a:gd name="connsiteX281" fmla="*/ 1515568 w 9336686"/>
              <a:gd name="connsiteY281" fmla="*/ 3239907 h 4341716"/>
              <a:gd name="connsiteX282" fmla="*/ 1386541 w 9336686"/>
              <a:gd name="connsiteY282" fmla="*/ 3368934 h 4341716"/>
              <a:gd name="connsiteX283" fmla="*/ 1386542 w 9336686"/>
              <a:gd name="connsiteY283" fmla="*/ 3368933 h 4341716"/>
              <a:gd name="connsiteX284" fmla="*/ 1257514 w 9336686"/>
              <a:gd name="connsiteY284" fmla="*/ 3239906 h 4341716"/>
              <a:gd name="connsiteX285" fmla="*/ 1257514 w 9336686"/>
              <a:gd name="connsiteY285" fmla="*/ 2772737 h 4341716"/>
              <a:gd name="connsiteX286" fmla="*/ 1249314 w 9336686"/>
              <a:gd name="connsiteY286" fmla="*/ 2726266 h 4341716"/>
              <a:gd name="connsiteX287" fmla="*/ 1149584 w 9336686"/>
              <a:gd name="connsiteY287" fmla="*/ 2640317 h 4341716"/>
              <a:gd name="connsiteX288" fmla="*/ 1126104 w 9336686"/>
              <a:gd name="connsiteY288" fmla="*/ 2637950 h 4341716"/>
              <a:gd name="connsiteX289" fmla="*/ 1126104 w 9336686"/>
              <a:gd name="connsiteY289" fmla="*/ 2636584 h 4341716"/>
              <a:gd name="connsiteX290" fmla="*/ 1082305 w 9336686"/>
              <a:gd name="connsiteY290" fmla="*/ 2627742 h 4341716"/>
              <a:gd name="connsiteX291" fmla="*/ 1003500 w 9336686"/>
              <a:gd name="connsiteY291" fmla="*/ 2508854 h 4341716"/>
              <a:gd name="connsiteX292" fmla="*/ 1003500 w 9336686"/>
              <a:gd name="connsiteY292" fmla="*/ 2387433 h 4341716"/>
              <a:gd name="connsiteX293" fmla="*/ 1003269 w 9336686"/>
              <a:gd name="connsiteY293" fmla="*/ 2386290 h 4341716"/>
              <a:gd name="connsiteX294" fmla="*/ 884381 w 9336686"/>
              <a:gd name="connsiteY294" fmla="*/ 2307486 h 4341716"/>
              <a:gd name="connsiteX295" fmla="*/ 765494 w 9336686"/>
              <a:gd name="connsiteY295" fmla="*/ 2386290 h 4341716"/>
              <a:gd name="connsiteX296" fmla="*/ 762038 w 9336686"/>
              <a:gd name="connsiteY296" fmla="*/ 2403410 h 4341716"/>
              <a:gd name="connsiteX297" fmla="*/ 762038 w 9336686"/>
              <a:gd name="connsiteY297" fmla="*/ 2614672 h 4341716"/>
              <a:gd name="connsiteX298" fmla="*/ 683235 w 9336686"/>
              <a:gd name="connsiteY298" fmla="*/ 2733560 h 4341716"/>
              <a:gd name="connsiteX299" fmla="*/ 635165 w 9336686"/>
              <a:gd name="connsiteY299" fmla="*/ 2743264 h 4341716"/>
              <a:gd name="connsiteX300" fmla="*/ 635165 w 9336686"/>
              <a:gd name="connsiteY300" fmla="*/ 2744002 h 4341716"/>
              <a:gd name="connsiteX301" fmla="*/ 611685 w 9336686"/>
              <a:gd name="connsiteY301" fmla="*/ 2746369 h 4341716"/>
              <a:gd name="connsiteX302" fmla="*/ 534621 w 9336686"/>
              <a:gd name="connsiteY302" fmla="*/ 2792813 h 4341716"/>
              <a:gd name="connsiteX303" fmla="*/ 512066 w 9336686"/>
              <a:gd name="connsiteY303" fmla="*/ 2832126 h 4341716"/>
              <a:gd name="connsiteX304" fmla="*/ 512066 w 9336686"/>
              <a:gd name="connsiteY304" fmla="*/ 3531739 h 4341716"/>
              <a:gd name="connsiteX305" fmla="*/ 383039 w 9336686"/>
              <a:gd name="connsiteY305" fmla="*/ 3660766 h 4341716"/>
              <a:gd name="connsiteX306" fmla="*/ 383040 w 9336686"/>
              <a:gd name="connsiteY306" fmla="*/ 3660765 h 4341716"/>
              <a:gd name="connsiteX307" fmla="*/ 254013 w 9336686"/>
              <a:gd name="connsiteY307" fmla="*/ 3531738 h 4341716"/>
              <a:gd name="connsiteX308" fmla="*/ 254013 w 9336686"/>
              <a:gd name="connsiteY308" fmla="*/ 3064569 h 4341716"/>
              <a:gd name="connsiteX309" fmla="*/ 245812 w 9336686"/>
              <a:gd name="connsiteY309" fmla="*/ 3018098 h 4341716"/>
              <a:gd name="connsiteX310" fmla="*/ 146083 w 9336686"/>
              <a:gd name="connsiteY310" fmla="*/ 2932149 h 4341716"/>
              <a:gd name="connsiteX311" fmla="*/ 122603 w 9336686"/>
              <a:gd name="connsiteY311" fmla="*/ 2929782 h 4341716"/>
              <a:gd name="connsiteX312" fmla="*/ 122603 w 9336686"/>
              <a:gd name="connsiteY312" fmla="*/ 2928416 h 4341716"/>
              <a:gd name="connsiteX313" fmla="*/ 78803 w 9336686"/>
              <a:gd name="connsiteY313" fmla="*/ 2919574 h 4341716"/>
              <a:gd name="connsiteX314" fmla="*/ 22035 w 9336686"/>
              <a:gd name="connsiteY314" fmla="*/ 2872826 h 4341716"/>
              <a:gd name="connsiteX315" fmla="*/ 0 w 9336686"/>
              <a:gd name="connsiteY315" fmla="*/ 2800689 h 4341716"/>
              <a:gd name="connsiteX316" fmla="*/ 0 w 9336686"/>
              <a:gd name="connsiteY316" fmla="*/ 783111 h 4341716"/>
              <a:gd name="connsiteX317" fmla="*/ 129027 w 9336686"/>
              <a:gd name="connsiteY317" fmla="*/ 654084 h 4341716"/>
              <a:gd name="connsiteX318" fmla="*/ 129026 w 9336686"/>
              <a:gd name="connsiteY318" fmla="*/ 654085 h 4341716"/>
              <a:gd name="connsiteX319" fmla="*/ 258053 w 9336686"/>
              <a:gd name="connsiteY319" fmla="*/ 783112 h 4341716"/>
              <a:gd name="connsiteX320" fmla="*/ 258053 w 9336686"/>
              <a:gd name="connsiteY320" fmla="*/ 1405848 h 4341716"/>
              <a:gd name="connsiteX321" fmla="*/ 274283 w 9336686"/>
              <a:gd name="connsiteY321" fmla="*/ 1432599 h 4341716"/>
              <a:gd name="connsiteX322" fmla="*/ 373847 w 9336686"/>
              <a:gd name="connsiteY322" fmla="*/ 1479553 h 4341716"/>
              <a:gd name="connsiteX323" fmla="*/ 492735 w 9336686"/>
              <a:gd name="connsiteY323" fmla="*/ 1400749 h 4341716"/>
              <a:gd name="connsiteX324" fmla="*/ 494536 w 9336686"/>
              <a:gd name="connsiteY324" fmla="*/ 1391827 h 4341716"/>
              <a:gd name="connsiteX325" fmla="*/ 494536 w 9336686"/>
              <a:gd name="connsiteY325" fmla="*/ 964051 h 4341716"/>
              <a:gd name="connsiteX326" fmla="*/ 623563 w 9336686"/>
              <a:gd name="connsiteY326" fmla="*/ 835024 h 4341716"/>
              <a:gd name="connsiteX327" fmla="*/ 623562 w 9336686"/>
              <a:gd name="connsiteY327" fmla="*/ 835025 h 4341716"/>
              <a:gd name="connsiteX328" fmla="*/ 752589 w 9336686"/>
              <a:gd name="connsiteY328" fmla="*/ 964052 h 4341716"/>
              <a:gd name="connsiteX329" fmla="*/ 752590 w 9336686"/>
              <a:gd name="connsiteY329" fmla="*/ 947529 h 4341716"/>
              <a:gd name="connsiteX330" fmla="*/ 762728 w 9336686"/>
              <a:gd name="connsiteY330" fmla="*/ 997748 h 4341716"/>
              <a:gd name="connsiteX331" fmla="*/ 881616 w 9336686"/>
              <a:gd name="connsiteY331" fmla="*/ 1076552 h 4341716"/>
              <a:gd name="connsiteX332" fmla="*/ 1000503 w 9336686"/>
              <a:gd name="connsiteY332" fmla="*/ 997748 h 4341716"/>
              <a:gd name="connsiteX333" fmla="*/ 1010267 w 9336686"/>
              <a:gd name="connsiteY333" fmla="*/ 949388 h 4341716"/>
              <a:gd name="connsiteX334" fmla="*/ 1010267 w 9336686"/>
              <a:gd name="connsiteY334" fmla="*/ 362986 h 4341716"/>
              <a:gd name="connsiteX335" fmla="*/ 1139294 w 9336686"/>
              <a:gd name="connsiteY335" fmla="*/ 233959 h 4341716"/>
              <a:gd name="connsiteX336" fmla="*/ 1139293 w 9336686"/>
              <a:gd name="connsiteY336" fmla="*/ 233960 h 4341716"/>
              <a:gd name="connsiteX337" fmla="*/ 1268320 w 9336686"/>
              <a:gd name="connsiteY337" fmla="*/ 362987 h 4341716"/>
              <a:gd name="connsiteX338" fmla="*/ 1268321 w 9336686"/>
              <a:gd name="connsiteY338" fmla="*/ 1259949 h 4341716"/>
              <a:gd name="connsiteX339" fmla="*/ 1278459 w 9336686"/>
              <a:gd name="connsiteY339" fmla="*/ 1310168 h 4341716"/>
              <a:gd name="connsiteX340" fmla="*/ 1397347 w 9336686"/>
              <a:gd name="connsiteY340" fmla="*/ 1388972 h 4341716"/>
              <a:gd name="connsiteX341" fmla="*/ 1516234 w 9336686"/>
              <a:gd name="connsiteY341" fmla="*/ 1310168 h 4341716"/>
              <a:gd name="connsiteX342" fmla="*/ 1519832 w 9336686"/>
              <a:gd name="connsiteY342" fmla="*/ 1292349 h 4341716"/>
              <a:gd name="connsiteX343" fmla="*/ 1519832 w 9336686"/>
              <a:gd name="connsiteY343" fmla="*/ 983403 h 4341716"/>
              <a:gd name="connsiteX344" fmla="*/ 1648859 w 9336686"/>
              <a:gd name="connsiteY344" fmla="*/ 854376 h 4341716"/>
              <a:gd name="connsiteX345" fmla="*/ 1648858 w 9336686"/>
              <a:gd name="connsiteY345" fmla="*/ 854377 h 4341716"/>
              <a:gd name="connsiteX346" fmla="*/ 1777885 w 9336686"/>
              <a:gd name="connsiteY346" fmla="*/ 983404 h 4341716"/>
              <a:gd name="connsiteX347" fmla="*/ 1777885 w 9336686"/>
              <a:gd name="connsiteY347" fmla="*/ 1363756 h 4341716"/>
              <a:gd name="connsiteX348" fmla="*/ 1785353 w 9336686"/>
              <a:gd name="connsiteY348" fmla="*/ 1400749 h 4341716"/>
              <a:gd name="connsiteX349" fmla="*/ 1904241 w 9336686"/>
              <a:gd name="connsiteY349" fmla="*/ 1479553 h 4341716"/>
              <a:gd name="connsiteX350" fmla="*/ 2033268 w 9336686"/>
              <a:gd name="connsiteY350" fmla="*/ 1350526 h 4341716"/>
              <a:gd name="connsiteX351" fmla="*/ 2033269 w 9336686"/>
              <a:gd name="connsiteY351" fmla="*/ 580034 h 4341716"/>
              <a:gd name="connsiteX352" fmla="*/ 2162296 w 9336686"/>
              <a:gd name="connsiteY352" fmla="*/ 451007 h 4341716"/>
              <a:gd name="connsiteX353" fmla="*/ 2162295 w 9336686"/>
              <a:gd name="connsiteY353" fmla="*/ 451008 h 4341716"/>
              <a:gd name="connsiteX354" fmla="*/ 2291322 w 9336686"/>
              <a:gd name="connsiteY354" fmla="*/ 580035 h 4341716"/>
              <a:gd name="connsiteX355" fmla="*/ 2291323 w 9336686"/>
              <a:gd name="connsiteY355" fmla="*/ 563512 h 4341716"/>
              <a:gd name="connsiteX356" fmla="*/ 2301461 w 9336686"/>
              <a:gd name="connsiteY356" fmla="*/ 613731 h 4341716"/>
              <a:gd name="connsiteX357" fmla="*/ 2420349 w 9336686"/>
              <a:gd name="connsiteY357" fmla="*/ 692535 h 4341716"/>
              <a:gd name="connsiteX358" fmla="*/ 2539236 w 9336686"/>
              <a:gd name="connsiteY358" fmla="*/ 613731 h 4341716"/>
              <a:gd name="connsiteX359" fmla="*/ 2549000 w 9336686"/>
              <a:gd name="connsiteY359" fmla="*/ 565370 h 4341716"/>
              <a:gd name="connsiteX360" fmla="*/ 2549000 w 9336686"/>
              <a:gd name="connsiteY360" fmla="*/ 480031 h 4341716"/>
              <a:gd name="connsiteX361" fmla="*/ 2678027 w 9336686"/>
              <a:gd name="connsiteY361" fmla="*/ 351004 h 4341716"/>
              <a:gd name="connsiteX362" fmla="*/ 2678026 w 9336686"/>
              <a:gd name="connsiteY362" fmla="*/ 351005 h 4341716"/>
              <a:gd name="connsiteX363" fmla="*/ 2807053 w 9336686"/>
              <a:gd name="connsiteY363" fmla="*/ 480032 h 4341716"/>
              <a:gd name="connsiteX364" fmla="*/ 2807054 w 9336686"/>
              <a:gd name="connsiteY364" fmla="*/ 1074052 h 4341716"/>
              <a:gd name="connsiteX365" fmla="*/ 2817192 w 9336686"/>
              <a:gd name="connsiteY365" fmla="*/ 1124271 h 4341716"/>
              <a:gd name="connsiteX366" fmla="*/ 2936080 w 9336686"/>
              <a:gd name="connsiteY366" fmla="*/ 1203075 h 4341716"/>
              <a:gd name="connsiteX367" fmla="*/ 3054967 w 9336686"/>
              <a:gd name="connsiteY367" fmla="*/ 1124271 h 4341716"/>
              <a:gd name="connsiteX368" fmla="*/ 3058565 w 9336686"/>
              <a:gd name="connsiteY368" fmla="*/ 1106452 h 4341716"/>
              <a:gd name="connsiteX369" fmla="*/ 3058565 w 9336686"/>
              <a:gd name="connsiteY369" fmla="*/ 1017534 h 4341716"/>
              <a:gd name="connsiteX370" fmla="*/ 3187592 w 9336686"/>
              <a:gd name="connsiteY370" fmla="*/ 888507 h 4341716"/>
              <a:gd name="connsiteX371" fmla="*/ 3187591 w 9336686"/>
              <a:gd name="connsiteY371" fmla="*/ 888508 h 4341716"/>
              <a:gd name="connsiteX372" fmla="*/ 3316618 w 9336686"/>
              <a:gd name="connsiteY372" fmla="*/ 1017535 h 4341716"/>
              <a:gd name="connsiteX373" fmla="*/ 3316618 w 9336686"/>
              <a:gd name="connsiteY373" fmla="*/ 1087278 h 4341716"/>
              <a:gd name="connsiteX374" fmla="*/ 3324086 w 9336686"/>
              <a:gd name="connsiteY374" fmla="*/ 1124271 h 4341716"/>
              <a:gd name="connsiteX375" fmla="*/ 3442974 w 9336686"/>
              <a:gd name="connsiteY375" fmla="*/ 1203075 h 4341716"/>
              <a:gd name="connsiteX376" fmla="*/ 3561862 w 9336686"/>
              <a:gd name="connsiteY376" fmla="*/ 1124271 h 4341716"/>
              <a:gd name="connsiteX377" fmla="*/ 3571625 w 9336686"/>
              <a:gd name="connsiteY377" fmla="*/ 1075911 h 4341716"/>
              <a:gd name="connsiteX378" fmla="*/ 3571625 w 9336686"/>
              <a:gd name="connsiteY378" fmla="*/ 783111 h 4341716"/>
              <a:gd name="connsiteX379" fmla="*/ 3700652 w 9336686"/>
              <a:gd name="connsiteY379" fmla="*/ 654084 h 4341716"/>
              <a:gd name="connsiteX380" fmla="*/ 3700651 w 9336686"/>
              <a:gd name="connsiteY380" fmla="*/ 654085 h 4341716"/>
              <a:gd name="connsiteX381" fmla="*/ 3829678 w 9336686"/>
              <a:gd name="connsiteY381" fmla="*/ 783112 h 4341716"/>
              <a:gd name="connsiteX382" fmla="*/ 3829678 w 9336686"/>
              <a:gd name="connsiteY382" fmla="*/ 1405848 h 4341716"/>
              <a:gd name="connsiteX383" fmla="*/ 3845908 w 9336686"/>
              <a:gd name="connsiteY383" fmla="*/ 1432599 h 4341716"/>
              <a:gd name="connsiteX384" fmla="*/ 3945472 w 9336686"/>
              <a:gd name="connsiteY384" fmla="*/ 1479553 h 4341716"/>
              <a:gd name="connsiteX385" fmla="*/ 4036708 w 9336686"/>
              <a:gd name="connsiteY385" fmla="*/ 1441762 h 4341716"/>
              <a:gd name="connsiteX386" fmla="*/ 4062914 w 9336686"/>
              <a:gd name="connsiteY386" fmla="*/ 1402893 h 4341716"/>
              <a:gd name="connsiteX387" fmla="*/ 4062914 w 9336686"/>
              <a:gd name="connsiteY387" fmla="*/ 1326765 h 4341716"/>
              <a:gd name="connsiteX388" fmla="*/ 4141718 w 9336686"/>
              <a:gd name="connsiteY388" fmla="*/ 1207877 h 4341716"/>
              <a:gd name="connsiteX389" fmla="*/ 4185518 w 9336686"/>
              <a:gd name="connsiteY389" fmla="*/ 1199035 h 4341716"/>
              <a:gd name="connsiteX390" fmla="*/ 4185518 w 9336686"/>
              <a:gd name="connsiteY390" fmla="*/ 1197669 h 4341716"/>
              <a:gd name="connsiteX391" fmla="*/ 4208998 w 9336686"/>
              <a:gd name="connsiteY391" fmla="*/ 1195302 h 4341716"/>
              <a:gd name="connsiteX392" fmla="*/ 4308727 w 9336686"/>
              <a:gd name="connsiteY392" fmla="*/ 1109353 h 4341716"/>
              <a:gd name="connsiteX393" fmla="*/ 4316928 w 9336686"/>
              <a:gd name="connsiteY393" fmla="*/ 1062882 h 4341716"/>
              <a:gd name="connsiteX394" fmla="*/ 4316928 w 9336686"/>
              <a:gd name="connsiteY394" fmla="*/ 595713 h 4341716"/>
              <a:gd name="connsiteX395" fmla="*/ 4445955 w 9336686"/>
              <a:gd name="connsiteY395" fmla="*/ 466686 h 4341716"/>
              <a:gd name="connsiteX396" fmla="*/ 4445954 w 9336686"/>
              <a:gd name="connsiteY396" fmla="*/ 466685 h 4341716"/>
              <a:gd name="connsiteX397" fmla="*/ 4574981 w 9336686"/>
              <a:gd name="connsiteY397" fmla="*/ 595712 h 4341716"/>
              <a:gd name="connsiteX398" fmla="*/ 4574981 w 9336686"/>
              <a:gd name="connsiteY398" fmla="*/ 916347 h 4341716"/>
              <a:gd name="connsiteX399" fmla="*/ 4592149 w 9336686"/>
              <a:gd name="connsiteY399" fmla="*/ 944642 h 4341716"/>
              <a:gd name="connsiteX400" fmla="*/ 4691712 w 9336686"/>
              <a:gd name="connsiteY400" fmla="*/ 991596 h 4341716"/>
              <a:gd name="connsiteX401" fmla="*/ 4810600 w 9336686"/>
              <a:gd name="connsiteY401" fmla="*/ 912792 h 4341716"/>
              <a:gd name="connsiteX402" fmla="*/ 4816700 w 9336686"/>
              <a:gd name="connsiteY402" fmla="*/ 882576 h 4341716"/>
              <a:gd name="connsiteX403" fmla="*/ 4816700 w 9336686"/>
              <a:gd name="connsiteY403" fmla="*/ 275141 h 4341716"/>
              <a:gd name="connsiteX404" fmla="*/ 4945727 w 9336686"/>
              <a:gd name="connsiteY404" fmla="*/ 146114 h 4341716"/>
              <a:gd name="connsiteX405" fmla="*/ 4945726 w 9336686"/>
              <a:gd name="connsiteY405" fmla="*/ 146115 h 4341716"/>
              <a:gd name="connsiteX406" fmla="*/ 5074753 w 9336686"/>
              <a:gd name="connsiteY406" fmla="*/ 275142 h 4341716"/>
              <a:gd name="connsiteX407" fmla="*/ 5074753 w 9336686"/>
              <a:gd name="connsiteY407" fmla="*/ 386500 h 4341716"/>
              <a:gd name="connsiteX408" fmla="*/ 5076579 w 9336686"/>
              <a:gd name="connsiteY408" fmla="*/ 395545 h 4341716"/>
              <a:gd name="connsiteX409" fmla="*/ 5195465 w 9336686"/>
              <a:gd name="connsiteY409" fmla="*/ 474349 h 4341716"/>
              <a:gd name="connsiteX410" fmla="*/ 5314353 w 9336686"/>
              <a:gd name="connsiteY410" fmla="*/ 395545 h 4341716"/>
              <a:gd name="connsiteX411" fmla="*/ 5318490 w 9336686"/>
              <a:gd name="connsiteY411" fmla="*/ 375052 h 4341716"/>
              <a:gd name="connsiteX412" fmla="*/ 5318490 w 9336686"/>
              <a:gd name="connsiteY412" fmla="*/ 129027 h 4341716"/>
              <a:gd name="connsiteX413" fmla="*/ 5447517 w 9336686"/>
              <a:gd name="connsiteY413" fmla="*/ 0 h 4341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Lst>
            <a:rect l="l" t="t" r="r" b="b"/>
            <a:pathLst>
              <a:path w="9336686" h="4341716">
                <a:moveTo>
                  <a:pt x="3651347" y="3605718"/>
                </a:moveTo>
                <a:lnTo>
                  <a:pt x="3648504" y="3606586"/>
                </a:lnTo>
                <a:lnTo>
                  <a:pt x="3648898" y="3606552"/>
                </a:lnTo>
                <a:lnTo>
                  <a:pt x="3651347" y="3605718"/>
                </a:lnTo>
                <a:close/>
                <a:moveTo>
                  <a:pt x="1906601" y="3260396"/>
                </a:moveTo>
                <a:lnTo>
                  <a:pt x="1903759" y="3261264"/>
                </a:lnTo>
                <a:lnTo>
                  <a:pt x="1904153" y="3261230"/>
                </a:lnTo>
                <a:lnTo>
                  <a:pt x="1906601" y="3260396"/>
                </a:lnTo>
                <a:close/>
                <a:moveTo>
                  <a:pt x="5128552" y="3139033"/>
                </a:moveTo>
                <a:lnTo>
                  <a:pt x="5131001" y="3139867"/>
                </a:lnTo>
                <a:lnTo>
                  <a:pt x="5131395" y="3139901"/>
                </a:lnTo>
                <a:lnTo>
                  <a:pt x="5128552" y="3139033"/>
                </a:lnTo>
                <a:close/>
                <a:moveTo>
                  <a:pt x="145218" y="2924768"/>
                </a:moveTo>
                <a:lnTo>
                  <a:pt x="142375" y="2925636"/>
                </a:lnTo>
                <a:lnTo>
                  <a:pt x="142769" y="2925602"/>
                </a:lnTo>
                <a:lnTo>
                  <a:pt x="145218" y="2924768"/>
                </a:lnTo>
                <a:close/>
                <a:moveTo>
                  <a:pt x="1148720" y="2632936"/>
                </a:moveTo>
                <a:lnTo>
                  <a:pt x="1145876" y="2633804"/>
                </a:lnTo>
                <a:lnTo>
                  <a:pt x="1146270" y="2633770"/>
                </a:lnTo>
                <a:lnTo>
                  <a:pt x="1148720" y="2632936"/>
                </a:lnTo>
                <a:close/>
                <a:moveTo>
                  <a:pt x="8190809" y="1707912"/>
                </a:moveTo>
                <a:lnTo>
                  <a:pt x="8190415" y="1707946"/>
                </a:lnTo>
                <a:lnTo>
                  <a:pt x="8187965" y="1708780"/>
                </a:lnTo>
                <a:lnTo>
                  <a:pt x="8190809" y="1707912"/>
                </a:lnTo>
                <a:close/>
                <a:moveTo>
                  <a:pt x="9194310" y="1416080"/>
                </a:moveTo>
                <a:lnTo>
                  <a:pt x="9193916" y="1416114"/>
                </a:lnTo>
                <a:lnTo>
                  <a:pt x="9191467" y="1416948"/>
                </a:lnTo>
                <a:lnTo>
                  <a:pt x="9194310" y="1416080"/>
                </a:lnTo>
                <a:close/>
                <a:moveTo>
                  <a:pt x="4205290" y="1201815"/>
                </a:moveTo>
                <a:lnTo>
                  <a:pt x="4208133" y="1202683"/>
                </a:lnTo>
                <a:lnTo>
                  <a:pt x="4205684" y="1201849"/>
                </a:lnTo>
                <a:lnTo>
                  <a:pt x="4205290" y="1201815"/>
                </a:lnTo>
                <a:close/>
                <a:moveTo>
                  <a:pt x="7432926" y="1080452"/>
                </a:moveTo>
                <a:lnTo>
                  <a:pt x="7432532" y="1080486"/>
                </a:lnTo>
                <a:lnTo>
                  <a:pt x="7430084" y="1081320"/>
                </a:lnTo>
                <a:lnTo>
                  <a:pt x="7432926" y="1080452"/>
                </a:lnTo>
                <a:close/>
                <a:moveTo>
                  <a:pt x="5688181" y="735130"/>
                </a:moveTo>
                <a:lnTo>
                  <a:pt x="5687787" y="735164"/>
                </a:lnTo>
                <a:lnTo>
                  <a:pt x="5685338" y="735998"/>
                </a:lnTo>
                <a:lnTo>
                  <a:pt x="5688181" y="735130"/>
                </a:lnTo>
                <a:close/>
                <a:moveTo>
                  <a:pt x="5447517" y="0"/>
                </a:moveTo>
                <a:lnTo>
                  <a:pt x="5447516" y="1"/>
                </a:lnTo>
                <a:cubicBezTo>
                  <a:pt x="5518776" y="1"/>
                  <a:pt x="5576543" y="57768"/>
                  <a:pt x="5576543" y="129028"/>
                </a:cubicBezTo>
                <a:lnTo>
                  <a:pt x="5576543" y="596197"/>
                </a:lnTo>
                <a:lnTo>
                  <a:pt x="5584744" y="642668"/>
                </a:lnTo>
                <a:cubicBezTo>
                  <a:pt x="5600663" y="686144"/>
                  <a:pt x="5638275" y="719164"/>
                  <a:pt x="5684473" y="728617"/>
                </a:cubicBezTo>
                <a:lnTo>
                  <a:pt x="5707953" y="730984"/>
                </a:lnTo>
                <a:lnTo>
                  <a:pt x="5707953" y="732350"/>
                </a:lnTo>
                <a:lnTo>
                  <a:pt x="5751753" y="741192"/>
                </a:lnTo>
                <a:cubicBezTo>
                  <a:pt x="5798063" y="760780"/>
                  <a:pt x="5830557" y="806635"/>
                  <a:pt x="5830557" y="860080"/>
                </a:cubicBezTo>
                <a:lnTo>
                  <a:pt x="5830557" y="910409"/>
                </a:lnTo>
                <a:lnTo>
                  <a:pt x="5836071" y="937722"/>
                </a:lnTo>
                <a:cubicBezTo>
                  <a:pt x="5855659" y="984032"/>
                  <a:pt x="5901514" y="1016526"/>
                  <a:pt x="5954959" y="1016526"/>
                </a:cubicBezTo>
                <a:cubicBezTo>
                  <a:pt x="5990589" y="1016526"/>
                  <a:pt x="6022846" y="1002084"/>
                  <a:pt x="6046195" y="978735"/>
                </a:cubicBezTo>
                <a:lnTo>
                  <a:pt x="6073131" y="938784"/>
                </a:lnTo>
                <a:lnTo>
                  <a:pt x="6073131" y="710574"/>
                </a:lnTo>
                <a:cubicBezTo>
                  <a:pt x="6073131" y="639314"/>
                  <a:pt x="6130897" y="581547"/>
                  <a:pt x="6202158" y="581547"/>
                </a:cubicBezTo>
                <a:lnTo>
                  <a:pt x="6202157" y="581548"/>
                </a:lnTo>
                <a:cubicBezTo>
                  <a:pt x="6273417" y="581548"/>
                  <a:pt x="6331184" y="639315"/>
                  <a:pt x="6331184" y="710575"/>
                </a:cubicBezTo>
                <a:lnTo>
                  <a:pt x="6331184" y="1349947"/>
                </a:lnTo>
                <a:lnTo>
                  <a:pt x="6336405" y="1375809"/>
                </a:lnTo>
                <a:cubicBezTo>
                  <a:pt x="6355993" y="1422119"/>
                  <a:pt x="6401847" y="1454613"/>
                  <a:pt x="6455293" y="1454613"/>
                </a:cubicBezTo>
                <a:cubicBezTo>
                  <a:pt x="6508738" y="1454613"/>
                  <a:pt x="6554593" y="1422119"/>
                  <a:pt x="6574180" y="1375809"/>
                </a:cubicBezTo>
                <a:cubicBezTo>
                  <a:pt x="6574338" y="1375028"/>
                  <a:pt x="6574495" y="1374247"/>
                  <a:pt x="6574653" y="1373466"/>
                </a:cubicBezTo>
                <a:lnTo>
                  <a:pt x="6574653" y="1228521"/>
                </a:lnTo>
                <a:cubicBezTo>
                  <a:pt x="6574653" y="1175076"/>
                  <a:pt x="6607147" y="1129221"/>
                  <a:pt x="6653456" y="1109633"/>
                </a:cubicBezTo>
                <a:lnTo>
                  <a:pt x="6701526" y="1099929"/>
                </a:lnTo>
                <a:lnTo>
                  <a:pt x="6701526" y="1099191"/>
                </a:lnTo>
                <a:lnTo>
                  <a:pt x="6725006" y="1096824"/>
                </a:lnTo>
                <a:cubicBezTo>
                  <a:pt x="6755805" y="1090522"/>
                  <a:pt x="6782787" y="1073746"/>
                  <a:pt x="6802070" y="1050380"/>
                </a:cubicBezTo>
                <a:lnTo>
                  <a:pt x="6823858" y="1012404"/>
                </a:lnTo>
                <a:lnTo>
                  <a:pt x="6823858" y="886836"/>
                </a:lnTo>
                <a:cubicBezTo>
                  <a:pt x="6823858" y="833391"/>
                  <a:pt x="6856352" y="787536"/>
                  <a:pt x="6902661" y="767948"/>
                </a:cubicBezTo>
                <a:lnTo>
                  <a:pt x="6950731" y="758244"/>
                </a:lnTo>
                <a:lnTo>
                  <a:pt x="6950731" y="757506"/>
                </a:lnTo>
                <a:lnTo>
                  <a:pt x="6974211" y="755139"/>
                </a:lnTo>
                <a:cubicBezTo>
                  <a:pt x="7005009" y="748837"/>
                  <a:pt x="7031992" y="732061"/>
                  <a:pt x="7051275" y="708695"/>
                </a:cubicBezTo>
                <a:lnTo>
                  <a:pt x="7063236" y="687847"/>
                </a:lnTo>
                <a:lnTo>
                  <a:pt x="7063236" y="474349"/>
                </a:lnTo>
                <a:cubicBezTo>
                  <a:pt x="7063236" y="403089"/>
                  <a:pt x="7121003" y="345322"/>
                  <a:pt x="7192262" y="345322"/>
                </a:cubicBezTo>
                <a:lnTo>
                  <a:pt x="7192261" y="345323"/>
                </a:lnTo>
                <a:cubicBezTo>
                  <a:pt x="7263521" y="345323"/>
                  <a:pt x="7321289" y="403090"/>
                  <a:pt x="7321289" y="474350"/>
                </a:cubicBezTo>
                <a:lnTo>
                  <a:pt x="7321289" y="941519"/>
                </a:lnTo>
                <a:lnTo>
                  <a:pt x="7329490" y="987990"/>
                </a:lnTo>
                <a:cubicBezTo>
                  <a:pt x="7345409" y="1031466"/>
                  <a:pt x="7383020" y="1064486"/>
                  <a:pt x="7429218" y="1073939"/>
                </a:cubicBezTo>
                <a:lnTo>
                  <a:pt x="7452698" y="1076306"/>
                </a:lnTo>
                <a:lnTo>
                  <a:pt x="7452698" y="1077672"/>
                </a:lnTo>
                <a:lnTo>
                  <a:pt x="7496498" y="1086514"/>
                </a:lnTo>
                <a:cubicBezTo>
                  <a:pt x="7542809" y="1106102"/>
                  <a:pt x="7575302" y="1151957"/>
                  <a:pt x="7575302" y="1205402"/>
                </a:cubicBezTo>
                <a:lnTo>
                  <a:pt x="7575302" y="1345613"/>
                </a:lnTo>
                <a:lnTo>
                  <a:pt x="7581398" y="1375809"/>
                </a:lnTo>
                <a:cubicBezTo>
                  <a:pt x="7600986" y="1422119"/>
                  <a:pt x="7646842" y="1454613"/>
                  <a:pt x="7700287" y="1454613"/>
                </a:cubicBezTo>
                <a:cubicBezTo>
                  <a:pt x="7753732" y="1454613"/>
                  <a:pt x="7799587" y="1422119"/>
                  <a:pt x="7819175" y="1375809"/>
                </a:cubicBezTo>
                <a:lnTo>
                  <a:pt x="7821117" y="1366189"/>
                </a:lnTo>
                <a:lnTo>
                  <a:pt x="7821117" y="1101809"/>
                </a:lnTo>
                <a:cubicBezTo>
                  <a:pt x="7821117" y="1030549"/>
                  <a:pt x="7878884" y="972782"/>
                  <a:pt x="7950144" y="972782"/>
                </a:cubicBezTo>
                <a:lnTo>
                  <a:pt x="7950143" y="972783"/>
                </a:lnTo>
                <a:cubicBezTo>
                  <a:pt x="8021403" y="972783"/>
                  <a:pt x="8079171" y="1030550"/>
                  <a:pt x="8079171" y="1101810"/>
                </a:cubicBezTo>
                <a:lnTo>
                  <a:pt x="8079171" y="1568979"/>
                </a:lnTo>
                <a:lnTo>
                  <a:pt x="8087371" y="1615450"/>
                </a:lnTo>
                <a:cubicBezTo>
                  <a:pt x="8103291" y="1658926"/>
                  <a:pt x="8140903" y="1691946"/>
                  <a:pt x="8187101" y="1701399"/>
                </a:cubicBezTo>
                <a:lnTo>
                  <a:pt x="8210581" y="1703766"/>
                </a:lnTo>
                <a:lnTo>
                  <a:pt x="8210581" y="1705132"/>
                </a:lnTo>
                <a:lnTo>
                  <a:pt x="8254380" y="1713974"/>
                </a:lnTo>
                <a:cubicBezTo>
                  <a:pt x="8300690" y="1733562"/>
                  <a:pt x="8333185" y="1779417"/>
                  <a:pt x="8333185" y="1832862"/>
                </a:cubicBezTo>
                <a:lnTo>
                  <a:pt x="8333185" y="1954283"/>
                </a:lnTo>
                <a:lnTo>
                  <a:pt x="8333416" y="1955426"/>
                </a:lnTo>
                <a:cubicBezTo>
                  <a:pt x="8353004" y="2001736"/>
                  <a:pt x="8398859" y="2034230"/>
                  <a:pt x="8452304" y="2034230"/>
                </a:cubicBezTo>
                <a:cubicBezTo>
                  <a:pt x="8505749" y="2034230"/>
                  <a:pt x="8551604" y="2001736"/>
                  <a:pt x="8571191" y="1955426"/>
                </a:cubicBezTo>
                <a:lnTo>
                  <a:pt x="8574647" y="1938306"/>
                </a:lnTo>
                <a:lnTo>
                  <a:pt x="8574647" y="1727044"/>
                </a:lnTo>
                <a:cubicBezTo>
                  <a:pt x="8574647" y="1673599"/>
                  <a:pt x="8607141" y="1627744"/>
                  <a:pt x="8653450" y="1608156"/>
                </a:cubicBezTo>
                <a:lnTo>
                  <a:pt x="8701520" y="1598452"/>
                </a:lnTo>
                <a:lnTo>
                  <a:pt x="8701520" y="1597714"/>
                </a:lnTo>
                <a:lnTo>
                  <a:pt x="8725000" y="1595347"/>
                </a:lnTo>
                <a:cubicBezTo>
                  <a:pt x="8755799" y="1589045"/>
                  <a:pt x="8782781" y="1572269"/>
                  <a:pt x="8802064" y="1548903"/>
                </a:cubicBezTo>
                <a:lnTo>
                  <a:pt x="8824619" y="1509590"/>
                </a:lnTo>
                <a:lnTo>
                  <a:pt x="8824619" y="809977"/>
                </a:lnTo>
                <a:cubicBezTo>
                  <a:pt x="8824619" y="738717"/>
                  <a:pt x="8882386" y="680950"/>
                  <a:pt x="8953646" y="680950"/>
                </a:cubicBezTo>
                <a:lnTo>
                  <a:pt x="8953645" y="680951"/>
                </a:lnTo>
                <a:cubicBezTo>
                  <a:pt x="9024905" y="680951"/>
                  <a:pt x="9082672" y="738718"/>
                  <a:pt x="9082672" y="809978"/>
                </a:cubicBezTo>
                <a:lnTo>
                  <a:pt x="9082672" y="1277147"/>
                </a:lnTo>
                <a:lnTo>
                  <a:pt x="9090873" y="1323618"/>
                </a:lnTo>
                <a:cubicBezTo>
                  <a:pt x="9106792" y="1367094"/>
                  <a:pt x="9144404" y="1400114"/>
                  <a:pt x="9190602" y="1409567"/>
                </a:cubicBezTo>
                <a:lnTo>
                  <a:pt x="9214082" y="1411934"/>
                </a:lnTo>
                <a:lnTo>
                  <a:pt x="9214082" y="1413300"/>
                </a:lnTo>
                <a:lnTo>
                  <a:pt x="9257882" y="1422142"/>
                </a:lnTo>
                <a:cubicBezTo>
                  <a:pt x="9304192" y="1441730"/>
                  <a:pt x="9336686" y="1487585"/>
                  <a:pt x="9336686" y="1541030"/>
                </a:cubicBezTo>
                <a:lnTo>
                  <a:pt x="9336686" y="2136650"/>
                </a:lnTo>
                <a:lnTo>
                  <a:pt x="9336686" y="2205066"/>
                </a:lnTo>
                <a:cubicBezTo>
                  <a:pt x="9336686" y="2656246"/>
                  <a:pt x="9336685" y="3107425"/>
                  <a:pt x="9336685" y="3558605"/>
                </a:cubicBezTo>
                <a:cubicBezTo>
                  <a:pt x="9336685" y="3629865"/>
                  <a:pt x="9278918" y="3687632"/>
                  <a:pt x="9207658" y="3687632"/>
                </a:cubicBezTo>
                <a:lnTo>
                  <a:pt x="9207659" y="3687631"/>
                </a:lnTo>
                <a:cubicBezTo>
                  <a:pt x="9136399" y="3687631"/>
                  <a:pt x="9078632" y="3629864"/>
                  <a:pt x="9078632" y="3558604"/>
                </a:cubicBezTo>
                <a:lnTo>
                  <a:pt x="9078632" y="2935868"/>
                </a:lnTo>
                <a:lnTo>
                  <a:pt x="9062402" y="2909117"/>
                </a:lnTo>
                <a:cubicBezTo>
                  <a:pt x="9038736" y="2880441"/>
                  <a:pt x="9002922" y="2862163"/>
                  <a:pt x="8962838" y="2862163"/>
                </a:cubicBezTo>
                <a:cubicBezTo>
                  <a:pt x="8909393" y="2862163"/>
                  <a:pt x="8863538" y="2894657"/>
                  <a:pt x="8843950" y="2940967"/>
                </a:cubicBezTo>
                <a:lnTo>
                  <a:pt x="8842149" y="2949889"/>
                </a:lnTo>
                <a:lnTo>
                  <a:pt x="8842149" y="3377665"/>
                </a:lnTo>
                <a:cubicBezTo>
                  <a:pt x="8842149" y="3448925"/>
                  <a:pt x="8784382" y="3506692"/>
                  <a:pt x="8713122" y="3506692"/>
                </a:cubicBezTo>
                <a:lnTo>
                  <a:pt x="8713123" y="3506691"/>
                </a:lnTo>
                <a:cubicBezTo>
                  <a:pt x="8641863" y="3506691"/>
                  <a:pt x="8584096" y="3448924"/>
                  <a:pt x="8584096" y="3377664"/>
                </a:cubicBezTo>
                <a:cubicBezTo>
                  <a:pt x="8584096" y="3383172"/>
                  <a:pt x="8584095" y="3388679"/>
                  <a:pt x="8584095" y="3394187"/>
                </a:cubicBezTo>
                <a:lnTo>
                  <a:pt x="8573957" y="3343968"/>
                </a:lnTo>
                <a:cubicBezTo>
                  <a:pt x="8554369" y="3297658"/>
                  <a:pt x="8508514" y="3265164"/>
                  <a:pt x="8455069" y="3265164"/>
                </a:cubicBezTo>
                <a:cubicBezTo>
                  <a:pt x="8401624" y="3265164"/>
                  <a:pt x="8355769" y="3297658"/>
                  <a:pt x="8336182" y="3343968"/>
                </a:cubicBezTo>
                <a:lnTo>
                  <a:pt x="8326418" y="3392328"/>
                </a:lnTo>
                <a:lnTo>
                  <a:pt x="8326418" y="3978730"/>
                </a:lnTo>
                <a:cubicBezTo>
                  <a:pt x="8326418" y="4049990"/>
                  <a:pt x="8268651" y="4107757"/>
                  <a:pt x="8197391" y="4107757"/>
                </a:cubicBezTo>
                <a:lnTo>
                  <a:pt x="8197392" y="4107756"/>
                </a:lnTo>
                <a:cubicBezTo>
                  <a:pt x="8126132" y="4107756"/>
                  <a:pt x="8068365" y="4049989"/>
                  <a:pt x="8068365" y="3978729"/>
                </a:cubicBezTo>
                <a:cubicBezTo>
                  <a:pt x="8068365" y="3679742"/>
                  <a:pt x="8068364" y="3380754"/>
                  <a:pt x="8068364" y="3081767"/>
                </a:cubicBezTo>
                <a:lnTo>
                  <a:pt x="8058226" y="3031548"/>
                </a:lnTo>
                <a:cubicBezTo>
                  <a:pt x="8038638" y="2985238"/>
                  <a:pt x="7992783" y="2952744"/>
                  <a:pt x="7939338" y="2952744"/>
                </a:cubicBezTo>
                <a:cubicBezTo>
                  <a:pt x="7885893" y="2952744"/>
                  <a:pt x="7840038" y="2985238"/>
                  <a:pt x="7820451" y="3031548"/>
                </a:cubicBezTo>
                <a:lnTo>
                  <a:pt x="7816853" y="3049367"/>
                </a:lnTo>
                <a:lnTo>
                  <a:pt x="7816853" y="3358313"/>
                </a:lnTo>
                <a:cubicBezTo>
                  <a:pt x="7816853" y="3429573"/>
                  <a:pt x="7759086" y="3487340"/>
                  <a:pt x="7687826" y="3487340"/>
                </a:cubicBezTo>
                <a:lnTo>
                  <a:pt x="7687827" y="3487339"/>
                </a:lnTo>
                <a:cubicBezTo>
                  <a:pt x="7616567" y="3487339"/>
                  <a:pt x="7558800" y="3429572"/>
                  <a:pt x="7558800" y="3358312"/>
                </a:cubicBezTo>
                <a:lnTo>
                  <a:pt x="7558800" y="2977960"/>
                </a:lnTo>
                <a:lnTo>
                  <a:pt x="7551332" y="2940967"/>
                </a:lnTo>
                <a:cubicBezTo>
                  <a:pt x="7531744" y="2894657"/>
                  <a:pt x="7485889" y="2862163"/>
                  <a:pt x="7432444" y="2862163"/>
                </a:cubicBezTo>
                <a:cubicBezTo>
                  <a:pt x="7361184" y="2862163"/>
                  <a:pt x="7303417" y="2919930"/>
                  <a:pt x="7303417" y="2991190"/>
                </a:cubicBezTo>
                <a:cubicBezTo>
                  <a:pt x="7303417" y="3248021"/>
                  <a:pt x="7303416" y="3504851"/>
                  <a:pt x="7303416" y="3761682"/>
                </a:cubicBezTo>
                <a:cubicBezTo>
                  <a:pt x="7303416" y="3832942"/>
                  <a:pt x="7245649" y="3890709"/>
                  <a:pt x="7174389" y="3890709"/>
                </a:cubicBezTo>
                <a:lnTo>
                  <a:pt x="7174390" y="3890708"/>
                </a:lnTo>
                <a:cubicBezTo>
                  <a:pt x="7103130" y="3890708"/>
                  <a:pt x="7045363" y="3832941"/>
                  <a:pt x="7045363" y="3761681"/>
                </a:cubicBezTo>
                <a:cubicBezTo>
                  <a:pt x="7045363" y="3767189"/>
                  <a:pt x="7045362" y="3772696"/>
                  <a:pt x="7045362" y="3778204"/>
                </a:cubicBezTo>
                <a:lnTo>
                  <a:pt x="7035224" y="3727985"/>
                </a:lnTo>
                <a:cubicBezTo>
                  <a:pt x="7015636" y="3681675"/>
                  <a:pt x="6969781" y="3649181"/>
                  <a:pt x="6916336" y="3649181"/>
                </a:cubicBezTo>
                <a:cubicBezTo>
                  <a:pt x="6862891" y="3649181"/>
                  <a:pt x="6817036" y="3681675"/>
                  <a:pt x="6797449" y="3727985"/>
                </a:cubicBezTo>
                <a:lnTo>
                  <a:pt x="6787685" y="3776346"/>
                </a:lnTo>
                <a:lnTo>
                  <a:pt x="6787685" y="3861685"/>
                </a:lnTo>
                <a:cubicBezTo>
                  <a:pt x="6787685" y="3932945"/>
                  <a:pt x="6729918" y="3990712"/>
                  <a:pt x="6658658" y="3990712"/>
                </a:cubicBezTo>
                <a:lnTo>
                  <a:pt x="6658659" y="3990711"/>
                </a:lnTo>
                <a:cubicBezTo>
                  <a:pt x="6587399" y="3990711"/>
                  <a:pt x="6529632" y="3932944"/>
                  <a:pt x="6529632" y="3861684"/>
                </a:cubicBezTo>
                <a:cubicBezTo>
                  <a:pt x="6529632" y="3663677"/>
                  <a:pt x="6529631" y="3465671"/>
                  <a:pt x="6529631" y="3267664"/>
                </a:cubicBezTo>
                <a:lnTo>
                  <a:pt x="6519493" y="3217445"/>
                </a:lnTo>
                <a:cubicBezTo>
                  <a:pt x="6499905" y="3171135"/>
                  <a:pt x="6454050" y="3138641"/>
                  <a:pt x="6400605" y="3138641"/>
                </a:cubicBezTo>
                <a:cubicBezTo>
                  <a:pt x="6347160" y="3138641"/>
                  <a:pt x="6301305" y="3171135"/>
                  <a:pt x="6281718" y="3217445"/>
                </a:cubicBezTo>
                <a:lnTo>
                  <a:pt x="6278120" y="3235264"/>
                </a:lnTo>
                <a:lnTo>
                  <a:pt x="6278120" y="3324182"/>
                </a:lnTo>
                <a:cubicBezTo>
                  <a:pt x="6278120" y="3395442"/>
                  <a:pt x="6220353" y="3453209"/>
                  <a:pt x="6149093" y="3453209"/>
                </a:cubicBezTo>
                <a:lnTo>
                  <a:pt x="6149094" y="3453208"/>
                </a:lnTo>
                <a:cubicBezTo>
                  <a:pt x="6077834" y="3453208"/>
                  <a:pt x="6020067" y="3395441"/>
                  <a:pt x="6020067" y="3324181"/>
                </a:cubicBezTo>
                <a:lnTo>
                  <a:pt x="6020067" y="3254438"/>
                </a:lnTo>
                <a:lnTo>
                  <a:pt x="6012599" y="3217445"/>
                </a:lnTo>
                <a:cubicBezTo>
                  <a:pt x="5993011" y="3171135"/>
                  <a:pt x="5947156" y="3138641"/>
                  <a:pt x="5893711" y="3138641"/>
                </a:cubicBezTo>
                <a:cubicBezTo>
                  <a:pt x="5840266" y="3138641"/>
                  <a:pt x="5794411" y="3171135"/>
                  <a:pt x="5774823" y="3217445"/>
                </a:cubicBezTo>
                <a:lnTo>
                  <a:pt x="5765060" y="3265805"/>
                </a:lnTo>
                <a:lnTo>
                  <a:pt x="5765060" y="3558605"/>
                </a:lnTo>
                <a:cubicBezTo>
                  <a:pt x="5765060" y="3629865"/>
                  <a:pt x="5707293" y="3687632"/>
                  <a:pt x="5636033" y="3687632"/>
                </a:cubicBezTo>
                <a:lnTo>
                  <a:pt x="5636034" y="3687631"/>
                </a:lnTo>
                <a:cubicBezTo>
                  <a:pt x="5564774" y="3687631"/>
                  <a:pt x="5507007" y="3629864"/>
                  <a:pt x="5507007" y="3558604"/>
                </a:cubicBezTo>
                <a:lnTo>
                  <a:pt x="5507007" y="2935868"/>
                </a:lnTo>
                <a:lnTo>
                  <a:pt x="5490777" y="2909117"/>
                </a:lnTo>
                <a:cubicBezTo>
                  <a:pt x="5467111" y="2880441"/>
                  <a:pt x="5431296" y="2862163"/>
                  <a:pt x="5391213" y="2862163"/>
                </a:cubicBezTo>
                <a:cubicBezTo>
                  <a:pt x="5355583" y="2862163"/>
                  <a:pt x="5323326" y="2876605"/>
                  <a:pt x="5299977" y="2899954"/>
                </a:cubicBezTo>
                <a:lnTo>
                  <a:pt x="5273771" y="2938823"/>
                </a:lnTo>
                <a:lnTo>
                  <a:pt x="5273771" y="3014951"/>
                </a:lnTo>
                <a:cubicBezTo>
                  <a:pt x="5273771" y="3068396"/>
                  <a:pt x="5241277" y="3114251"/>
                  <a:pt x="5194967" y="3133839"/>
                </a:cubicBezTo>
                <a:lnTo>
                  <a:pt x="5151167" y="3142681"/>
                </a:lnTo>
                <a:lnTo>
                  <a:pt x="5151167" y="3144047"/>
                </a:lnTo>
                <a:lnTo>
                  <a:pt x="5127687" y="3146414"/>
                </a:lnTo>
                <a:cubicBezTo>
                  <a:pt x="5081489" y="3155867"/>
                  <a:pt x="5043877" y="3188887"/>
                  <a:pt x="5027958" y="3232363"/>
                </a:cubicBezTo>
                <a:lnTo>
                  <a:pt x="5019757" y="3278834"/>
                </a:lnTo>
                <a:lnTo>
                  <a:pt x="5019757" y="3746003"/>
                </a:lnTo>
                <a:cubicBezTo>
                  <a:pt x="5019757" y="3817263"/>
                  <a:pt x="4961990" y="3875030"/>
                  <a:pt x="4890730" y="3875030"/>
                </a:cubicBezTo>
                <a:lnTo>
                  <a:pt x="4890731" y="3875031"/>
                </a:lnTo>
                <a:cubicBezTo>
                  <a:pt x="4819471" y="3875031"/>
                  <a:pt x="4761704" y="3817264"/>
                  <a:pt x="4761704" y="3746004"/>
                </a:cubicBezTo>
                <a:lnTo>
                  <a:pt x="4761704" y="3425369"/>
                </a:lnTo>
                <a:lnTo>
                  <a:pt x="4744536" y="3397074"/>
                </a:lnTo>
                <a:cubicBezTo>
                  <a:pt x="4720871" y="3368398"/>
                  <a:pt x="4685057" y="3350120"/>
                  <a:pt x="4644973" y="3350120"/>
                </a:cubicBezTo>
                <a:cubicBezTo>
                  <a:pt x="4591528" y="3350120"/>
                  <a:pt x="4545673" y="3382614"/>
                  <a:pt x="4526085" y="3428924"/>
                </a:cubicBezTo>
                <a:lnTo>
                  <a:pt x="4519985" y="3459140"/>
                </a:lnTo>
                <a:lnTo>
                  <a:pt x="4519985" y="4066575"/>
                </a:lnTo>
                <a:cubicBezTo>
                  <a:pt x="4519985" y="4137835"/>
                  <a:pt x="4462218" y="4195602"/>
                  <a:pt x="4390958" y="4195602"/>
                </a:cubicBezTo>
                <a:lnTo>
                  <a:pt x="4390959" y="4195601"/>
                </a:lnTo>
                <a:cubicBezTo>
                  <a:pt x="4319699" y="4195601"/>
                  <a:pt x="4261932" y="4137834"/>
                  <a:pt x="4261932" y="4066574"/>
                </a:cubicBezTo>
                <a:lnTo>
                  <a:pt x="4261932" y="3955216"/>
                </a:lnTo>
                <a:lnTo>
                  <a:pt x="4260106" y="3946171"/>
                </a:lnTo>
                <a:cubicBezTo>
                  <a:pt x="4240518" y="3899861"/>
                  <a:pt x="4194663" y="3867367"/>
                  <a:pt x="4141220" y="3867367"/>
                </a:cubicBezTo>
                <a:cubicBezTo>
                  <a:pt x="4087775" y="3867367"/>
                  <a:pt x="4041920" y="3899861"/>
                  <a:pt x="4022332" y="3946171"/>
                </a:cubicBezTo>
                <a:lnTo>
                  <a:pt x="4018195" y="3966664"/>
                </a:lnTo>
                <a:lnTo>
                  <a:pt x="4018195" y="4212689"/>
                </a:lnTo>
                <a:cubicBezTo>
                  <a:pt x="4018195" y="4283949"/>
                  <a:pt x="3960428" y="4341716"/>
                  <a:pt x="3889168" y="4341716"/>
                </a:cubicBezTo>
                <a:lnTo>
                  <a:pt x="3889169" y="4341715"/>
                </a:lnTo>
                <a:cubicBezTo>
                  <a:pt x="3817909" y="4341715"/>
                  <a:pt x="3760142" y="4283948"/>
                  <a:pt x="3760142" y="4212688"/>
                </a:cubicBezTo>
                <a:lnTo>
                  <a:pt x="3760142" y="3745519"/>
                </a:lnTo>
                <a:lnTo>
                  <a:pt x="3751941" y="3699048"/>
                </a:lnTo>
                <a:cubicBezTo>
                  <a:pt x="3736022" y="3655572"/>
                  <a:pt x="3698410" y="3622552"/>
                  <a:pt x="3652212" y="3613099"/>
                </a:cubicBezTo>
                <a:lnTo>
                  <a:pt x="3628732" y="3610732"/>
                </a:lnTo>
                <a:lnTo>
                  <a:pt x="3628732" y="3609366"/>
                </a:lnTo>
                <a:lnTo>
                  <a:pt x="3584932" y="3600524"/>
                </a:lnTo>
                <a:cubicBezTo>
                  <a:pt x="3538622" y="3580936"/>
                  <a:pt x="3506128" y="3535081"/>
                  <a:pt x="3506128" y="3481636"/>
                </a:cubicBezTo>
                <a:lnTo>
                  <a:pt x="3506128" y="3431307"/>
                </a:lnTo>
                <a:lnTo>
                  <a:pt x="3500614" y="3403994"/>
                </a:lnTo>
                <a:cubicBezTo>
                  <a:pt x="3481026" y="3357684"/>
                  <a:pt x="3435171" y="3325190"/>
                  <a:pt x="3381726" y="3325190"/>
                </a:cubicBezTo>
                <a:cubicBezTo>
                  <a:pt x="3346096" y="3325190"/>
                  <a:pt x="3313839" y="3339632"/>
                  <a:pt x="3290490" y="3362981"/>
                </a:cubicBezTo>
                <a:lnTo>
                  <a:pt x="3263554" y="3402932"/>
                </a:lnTo>
                <a:lnTo>
                  <a:pt x="3263554" y="3631142"/>
                </a:lnTo>
                <a:cubicBezTo>
                  <a:pt x="3263554" y="3702402"/>
                  <a:pt x="3205788" y="3760169"/>
                  <a:pt x="3134527" y="3760169"/>
                </a:cubicBezTo>
                <a:lnTo>
                  <a:pt x="3134528" y="3760168"/>
                </a:lnTo>
                <a:cubicBezTo>
                  <a:pt x="3063268" y="3760168"/>
                  <a:pt x="3005501" y="3702401"/>
                  <a:pt x="3005501" y="3631141"/>
                </a:cubicBezTo>
                <a:lnTo>
                  <a:pt x="3005501" y="2991769"/>
                </a:lnTo>
                <a:lnTo>
                  <a:pt x="3000280" y="2965907"/>
                </a:lnTo>
                <a:cubicBezTo>
                  <a:pt x="2980692" y="2919597"/>
                  <a:pt x="2934838" y="2887103"/>
                  <a:pt x="2881392" y="2887103"/>
                </a:cubicBezTo>
                <a:cubicBezTo>
                  <a:pt x="2827947" y="2887103"/>
                  <a:pt x="2782092" y="2919597"/>
                  <a:pt x="2762505" y="2965907"/>
                </a:cubicBezTo>
                <a:cubicBezTo>
                  <a:pt x="2762347" y="2966688"/>
                  <a:pt x="2762190" y="2967469"/>
                  <a:pt x="2762032" y="2968250"/>
                </a:cubicBezTo>
                <a:lnTo>
                  <a:pt x="2762032" y="3113195"/>
                </a:lnTo>
                <a:cubicBezTo>
                  <a:pt x="2762032" y="3166640"/>
                  <a:pt x="2729538" y="3212495"/>
                  <a:pt x="2683229" y="3232083"/>
                </a:cubicBezTo>
                <a:lnTo>
                  <a:pt x="2635159" y="3241787"/>
                </a:lnTo>
                <a:lnTo>
                  <a:pt x="2635159" y="3242525"/>
                </a:lnTo>
                <a:lnTo>
                  <a:pt x="2611679" y="3244892"/>
                </a:lnTo>
                <a:cubicBezTo>
                  <a:pt x="2580880" y="3251194"/>
                  <a:pt x="2553898" y="3267970"/>
                  <a:pt x="2534615" y="3291336"/>
                </a:cubicBezTo>
                <a:lnTo>
                  <a:pt x="2512827" y="3329312"/>
                </a:lnTo>
                <a:lnTo>
                  <a:pt x="2512827" y="3454880"/>
                </a:lnTo>
                <a:cubicBezTo>
                  <a:pt x="2512827" y="3508325"/>
                  <a:pt x="2480333" y="3554180"/>
                  <a:pt x="2434024" y="3573768"/>
                </a:cubicBezTo>
                <a:lnTo>
                  <a:pt x="2385954" y="3583472"/>
                </a:lnTo>
                <a:lnTo>
                  <a:pt x="2385954" y="3584210"/>
                </a:lnTo>
                <a:lnTo>
                  <a:pt x="2362474" y="3586577"/>
                </a:lnTo>
                <a:cubicBezTo>
                  <a:pt x="2331676" y="3592879"/>
                  <a:pt x="2304693" y="3609655"/>
                  <a:pt x="2285410" y="3633021"/>
                </a:cubicBezTo>
                <a:lnTo>
                  <a:pt x="2273449" y="3653869"/>
                </a:lnTo>
                <a:lnTo>
                  <a:pt x="2273449" y="3867367"/>
                </a:lnTo>
                <a:cubicBezTo>
                  <a:pt x="2273449" y="3938627"/>
                  <a:pt x="2215682" y="3996394"/>
                  <a:pt x="2144423" y="3996394"/>
                </a:cubicBezTo>
                <a:lnTo>
                  <a:pt x="2144424" y="3996393"/>
                </a:lnTo>
                <a:cubicBezTo>
                  <a:pt x="2073164" y="3996393"/>
                  <a:pt x="2015396" y="3938626"/>
                  <a:pt x="2015396" y="3867366"/>
                </a:cubicBezTo>
                <a:lnTo>
                  <a:pt x="2015396" y="3400197"/>
                </a:lnTo>
                <a:lnTo>
                  <a:pt x="2007195" y="3353726"/>
                </a:lnTo>
                <a:cubicBezTo>
                  <a:pt x="1991276" y="3310250"/>
                  <a:pt x="1953665" y="3277230"/>
                  <a:pt x="1907467" y="3267777"/>
                </a:cubicBezTo>
                <a:lnTo>
                  <a:pt x="1883987" y="3265410"/>
                </a:lnTo>
                <a:lnTo>
                  <a:pt x="1883987" y="3264044"/>
                </a:lnTo>
                <a:lnTo>
                  <a:pt x="1840187" y="3255202"/>
                </a:lnTo>
                <a:cubicBezTo>
                  <a:pt x="1793876" y="3235614"/>
                  <a:pt x="1761383" y="3189759"/>
                  <a:pt x="1761383" y="3136314"/>
                </a:cubicBezTo>
                <a:lnTo>
                  <a:pt x="1761383" y="2996103"/>
                </a:lnTo>
                <a:lnTo>
                  <a:pt x="1755287" y="2965907"/>
                </a:lnTo>
                <a:cubicBezTo>
                  <a:pt x="1735699" y="2919597"/>
                  <a:pt x="1689843" y="2887103"/>
                  <a:pt x="1636398" y="2887103"/>
                </a:cubicBezTo>
                <a:cubicBezTo>
                  <a:pt x="1582953" y="2887103"/>
                  <a:pt x="1537098" y="2919597"/>
                  <a:pt x="1517510" y="2965907"/>
                </a:cubicBezTo>
                <a:lnTo>
                  <a:pt x="1515568" y="2975527"/>
                </a:lnTo>
                <a:lnTo>
                  <a:pt x="1515568" y="3239907"/>
                </a:lnTo>
                <a:cubicBezTo>
                  <a:pt x="1515568" y="3311167"/>
                  <a:pt x="1457801" y="3368934"/>
                  <a:pt x="1386541" y="3368934"/>
                </a:cubicBezTo>
                <a:lnTo>
                  <a:pt x="1386542" y="3368933"/>
                </a:lnTo>
                <a:cubicBezTo>
                  <a:pt x="1315282" y="3368933"/>
                  <a:pt x="1257514" y="3311166"/>
                  <a:pt x="1257514" y="3239906"/>
                </a:cubicBezTo>
                <a:lnTo>
                  <a:pt x="1257514" y="2772737"/>
                </a:lnTo>
                <a:lnTo>
                  <a:pt x="1249314" y="2726266"/>
                </a:lnTo>
                <a:cubicBezTo>
                  <a:pt x="1233394" y="2682790"/>
                  <a:pt x="1195782" y="2649770"/>
                  <a:pt x="1149584" y="2640317"/>
                </a:cubicBezTo>
                <a:lnTo>
                  <a:pt x="1126104" y="2637950"/>
                </a:lnTo>
                <a:lnTo>
                  <a:pt x="1126104" y="2636584"/>
                </a:lnTo>
                <a:lnTo>
                  <a:pt x="1082305" y="2627742"/>
                </a:lnTo>
                <a:cubicBezTo>
                  <a:pt x="1035995" y="2608154"/>
                  <a:pt x="1003500" y="2562299"/>
                  <a:pt x="1003500" y="2508854"/>
                </a:cubicBezTo>
                <a:lnTo>
                  <a:pt x="1003500" y="2387433"/>
                </a:lnTo>
                <a:lnTo>
                  <a:pt x="1003269" y="2386290"/>
                </a:lnTo>
                <a:cubicBezTo>
                  <a:pt x="983681" y="2339980"/>
                  <a:pt x="937826" y="2307486"/>
                  <a:pt x="884381" y="2307486"/>
                </a:cubicBezTo>
                <a:cubicBezTo>
                  <a:pt x="830936" y="2307486"/>
                  <a:pt x="785081" y="2339980"/>
                  <a:pt x="765494" y="2386290"/>
                </a:cubicBezTo>
                <a:lnTo>
                  <a:pt x="762038" y="2403410"/>
                </a:lnTo>
                <a:lnTo>
                  <a:pt x="762038" y="2614672"/>
                </a:lnTo>
                <a:cubicBezTo>
                  <a:pt x="762038" y="2668117"/>
                  <a:pt x="729544" y="2713972"/>
                  <a:pt x="683235" y="2733560"/>
                </a:cubicBezTo>
                <a:lnTo>
                  <a:pt x="635165" y="2743264"/>
                </a:lnTo>
                <a:lnTo>
                  <a:pt x="635165" y="2744002"/>
                </a:lnTo>
                <a:lnTo>
                  <a:pt x="611685" y="2746369"/>
                </a:lnTo>
                <a:cubicBezTo>
                  <a:pt x="580886" y="2752671"/>
                  <a:pt x="553904" y="2769447"/>
                  <a:pt x="534621" y="2792813"/>
                </a:cubicBezTo>
                <a:lnTo>
                  <a:pt x="512066" y="2832126"/>
                </a:lnTo>
                <a:lnTo>
                  <a:pt x="512066" y="3531739"/>
                </a:lnTo>
                <a:cubicBezTo>
                  <a:pt x="512066" y="3602999"/>
                  <a:pt x="454299" y="3660766"/>
                  <a:pt x="383039" y="3660766"/>
                </a:cubicBezTo>
                <a:lnTo>
                  <a:pt x="383040" y="3660765"/>
                </a:lnTo>
                <a:cubicBezTo>
                  <a:pt x="311780" y="3660765"/>
                  <a:pt x="254013" y="3602998"/>
                  <a:pt x="254013" y="3531738"/>
                </a:cubicBezTo>
                <a:lnTo>
                  <a:pt x="254013" y="3064569"/>
                </a:lnTo>
                <a:lnTo>
                  <a:pt x="245812" y="3018098"/>
                </a:lnTo>
                <a:cubicBezTo>
                  <a:pt x="229893" y="2974622"/>
                  <a:pt x="192281" y="2941602"/>
                  <a:pt x="146083" y="2932149"/>
                </a:cubicBezTo>
                <a:lnTo>
                  <a:pt x="122603" y="2929782"/>
                </a:lnTo>
                <a:lnTo>
                  <a:pt x="122603" y="2928416"/>
                </a:lnTo>
                <a:lnTo>
                  <a:pt x="78803" y="2919574"/>
                </a:lnTo>
                <a:cubicBezTo>
                  <a:pt x="55648" y="2909780"/>
                  <a:pt x="35947" y="2893419"/>
                  <a:pt x="22035" y="2872826"/>
                </a:cubicBezTo>
                <a:lnTo>
                  <a:pt x="0" y="2800689"/>
                </a:lnTo>
                <a:lnTo>
                  <a:pt x="0" y="783111"/>
                </a:lnTo>
                <a:cubicBezTo>
                  <a:pt x="0" y="711851"/>
                  <a:pt x="57767" y="654084"/>
                  <a:pt x="129027" y="654084"/>
                </a:cubicBezTo>
                <a:lnTo>
                  <a:pt x="129026" y="654085"/>
                </a:lnTo>
                <a:cubicBezTo>
                  <a:pt x="200286" y="654085"/>
                  <a:pt x="258053" y="711852"/>
                  <a:pt x="258053" y="783112"/>
                </a:cubicBezTo>
                <a:lnTo>
                  <a:pt x="258053" y="1405848"/>
                </a:lnTo>
                <a:lnTo>
                  <a:pt x="274283" y="1432599"/>
                </a:lnTo>
                <a:cubicBezTo>
                  <a:pt x="297949" y="1461275"/>
                  <a:pt x="333763" y="1479553"/>
                  <a:pt x="373847" y="1479553"/>
                </a:cubicBezTo>
                <a:cubicBezTo>
                  <a:pt x="427292" y="1479553"/>
                  <a:pt x="473147" y="1447059"/>
                  <a:pt x="492735" y="1400749"/>
                </a:cubicBezTo>
                <a:lnTo>
                  <a:pt x="494536" y="1391827"/>
                </a:lnTo>
                <a:lnTo>
                  <a:pt x="494536" y="964051"/>
                </a:lnTo>
                <a:cubicBezTo>
                  <a:pt x="494536" y="892791"/>
                  <a:pt x="552303" y="835024"/>
                  <a:pt x="623563" y="835024"/>
                </a:cubicBezTo>
                <a:lnTo>
                  <a:pt x="623562" y="835025"/>
                </a:lnTo>
                <a:cubicBezTo>
                  <a:pt x="694822" y="835025"/>
                  <a:pt x="752589" y="892792"/>
                  <a:pt x="752589" y="964052"/>
                </a:cubicBezTo>
                <a:cubicBezTo>
                  <a:pt x="752589" y="958544"/>
                  <a:pt x="752590" y="953037"/>
                  <a:pt x="752590" y="947529"/>
                </a:cubicBezTo>
                <a:lnTo>
                  <a:pt x="762728" y="997748"/>
                </a:lnTo>
                <a:cubicBezTo>
                  <a:pt x="782316" y="1044058"/>
                  <a:pt x="828171" y="1076552"/>
                  <a:pt x="881616" y="1076552"/>
                </a:cubicBezTo>
                <a:cubicBezTo>
                  <a:pt x="935061" y="1076552"/>
                  <a:pt x="980916" y="1044058"/>
                  <a:pt x="1000503" y="997748"/>
                </a:cubicBezTo>
                <a:lnTo>
                  <a:pt x="1010267" y="949388"/>
                </a:lnTo>
                <a:lnTo>
                  <a:pt x="1010267" y="362986"/>
                </a:lnTo>
                <a:cubicBezTo>
                  <a:pt x="1010267" y="291726"/>
                  <a:pt x="1068034" y="233959"/>
                  <a:pt x="1139294" y="233959"/>
                </a:cubicBezTo>
                <a:lnTo>
                  <a:pt x="1139293" y="233960"/>
                </a:lnTo>
                <a:cubicBezTo>
                  <a:pt x="1210553" y="233960"/>
                  <a:pt x="1268320" y="291727"/>
                  <a:pt x="1268320" y="362987"/>
                </a:cubicBezTo>
                <a:cubicBezTo>
                  <a:pt x="1268320" y="661974"/>
                  <a:pt x="1268321" y="960962"/>
                  <a:pt x="1268321" y="1259949"/>
                </a:cubicBezTo>
                <a:lnTo>
                  <a:pt x="1278459" y="1310168"/>
                </a:lnTo>
                <a:cubicBezTo>
                  <a:pt x="1298047" y="1356478"/>
                  <a:pt x="1343902" y="1388972"/>
                  <a:pt x="1397347" y="1388972"/>
                </a:cubicBezTo>
                <a:cubicBezTo>
                  <a:pt x="1450792" y="1388972"/>
                  <a:pt x="1496647" y="1356478"/>
                  <a:pt x="1516234" y="1310168"/>
                </a:cubicBezTo>
                <a:lnTo>
                  <a:pt x="1519832" y="1292349"/>
                </a:lnTo>
                <a:lnTo>
                  <a:pt x="1519832" y="983403"/>
                </a:lnTo>
                <a:cubicBezTo>
                  <a:pt x="1519832" y="912143"/>
                  <a:pt x="1577599" y="854376"/>
                  <a:pt x="1648859" y="854376"/>
                </a:cubicBezTo>
                <a:lnTo>
                  <a:pt x="1648858" y="854377"/>
                </a:lnTo>
                <a:cubicBezTo>
                  <a:pt x="1720118" y="854377"/>
                  <a:pt x="1777885" y="912144"/>
                  <a:pt x="1777885" y="983404"/>
                </a:cubicBezTo>
                <a:lnTo>
                  <a:pt x="1777885" y="1363756"/>
                </a:lnTo>
                <a:lnTo>
                  <a:pt x="1785353" y="1400749"/>
                </a:lnTo>
                <a:cubicBezTo>
                  <a:pt x="1804941" y="1447059"/>
                  <a:pt x="1850796" y="1479553"/>
                  <a:pt x="1904241" y="1479553"/>
                </a:cubicBezTo>
                <a:cubicBezTo>
                  <a:pt x="1975501" y="1479553"/>
                  <a:pt x="2033268" y="1421786"/>
                  <a:pt x="2033268" y="1350526"/>
                </a:cubicBezTo>
                <a:cubicBezTo>
                  <a:pt x="2033268" y="1093695"/>
                  <a:pt x="2033269" y="836865"/>
                  <a:pt x="2033269" y="580034"/>
                </a:cubicBezTo>
                <a:cubicBezTo>
                  <a:pt x="2033269" y="508774"/>
                  <a:pt x="2091036" y="451007"/>
                  <a:pt x="2162296" y="451007"/>
                </a:cubicBezTo>
                <a:lnTo>
                  <a:pt x="2162295" y="451008"/>
                </a:lnTo>
                <a:cubicBezTo>
                  <a:pt x="2233555" y="451008"/>
                  <a:pt x="2291322" y="508775"/>
                  <a:pt x="2291322" y="580035"/>
                </a:cubicBezTo>
                <a:cubicBezTo>
                  <a:pt x="2291322" y="574527"/>
                  <a:pt x="2291323" y="569020"/>
                  <a:pt x="2291323" y="563512"/>
                </a:cubicBezTo>
                <a:lnTo>
                  <a:pt x="2301461" y="613731"/>
                </a:lnTo>
                <a:cubicBezTo>
                  <a:pt x="2321049" y="660041"/>
                  <a:pt x="2366904" y="692535"/>
                  <a:pt x="2420349" y="692535"/>
                </a:cubicBezTo>
                <a:cubicBezTo>
                  <a:pt x="2473794" y="692535"/>
                  <a:pt x="2519649" y="660041"/>
                  <a:pt x="2539236" y="613731"/>
                </a:cubicBezTo>
                <a:lnTo>
                  <a:pt x="2549000" y="565370"/>
                </a:lnTo>
                <a:lnTo>
                  <a:pt x="2549000" y="480031"/>
                </a:lnTo>
                <a:cubicBezTo>
                  <a:pt x="2549000" y="408771"/>
                  <a:pt x="2606767" y="351004"/>
                  <a:pt x="2678027" y="351004"/>
                </a:cubicBezTo>
                <a:lnTo>
                  <a:pt x="2678026" y="351005"/>
                </a:lnTo>
                <a:cubicBezTo>
                  <a:pt x="2749286" y="351005"/>
                  <a:pt x="2807053" y="408772"/>
                  <a:pt x="2807053" y="480032"/>
                </a:cubicBezTo>
                <a:cubicBezTo>
                  <a:pt x="2807053" y="678039"/>
                  <a:pt x="2807054" y="876045"/>
                  <a:pt x="2807054" y="1074052"/>
                </a:cubicBezTo>
                <a:lnTo>
                  <a:pt x="2817192" y="1124271"/>
                </a:lnTo>
                <a:cubicBezTo>
                  <a:pt x="2836780" y="1170581"/>
                  <a:pt x="2882635" y="1203075"/>
                  <a:pt x="2936080" y="1203075"/>
                </a:cubicBezTo>
                <a:cubicBezTo>
                  <a:pt x="2989525" y="1203075"/>
                  <a:pt x="3035380" y="1170581"/>
                  <a:pt x="3054967" y="1124271"/>
                </a:cubicBezTo>
                <a:lnTo>
                  <a:pt x="3058565" y="1106452"/>
                </a:lnTo>
                <a:lnTo>
                  <a:pt x="3058565" y="1017534"/>
                </a:lnTo>
                <a:cubicBezTo>
                  <a:pt x="3058565" y="946274"/>
                  <a:pt x="3116332" y="888507"/>
                  <a:pt x="3187592" y="888507"/>
                </a:cubicBezTo>
                <a:lnTo>
                  <a:pt x="3187591" y="888508"/>
                </a:lnTo>
                <a:cubicBezTo>
                  <a:pt x="3258851" y="888508"/>
                  <a:pt x="3316618" y="946275"/>
                  <a:pt x="3316618" y="1017535"/>
                </a:cubicBezTo>
                <a:lnTo>
                  <a:pt x="3316618" y="1087278"/>
                </a:lnTo>
                <a:lnTo>
                  <a:pt x="3324086" y="1124271"/>
                </a:lnTo>
                <a:cubicBezTo>
                  <a:pt x="3343674" y="1170581"/>
                  <a:pt x="3389529" y="1203075"/>
                  <a:pt x="3442974" y="1203075"/>
                </a:cubicBezTo>
                <a:cubicBezTo>
                  <a:pt x="3496419" y="1203075"/>
                  <a:pt x="3542274" y="1170581"/>
                  <a:pt x="3561862" y="1124271"/>
                </a:cubicBezTo>
                <a:lnTo>
                  <a:pt x="3571625" y="1075911"/>
                </a:lnTo>
                <a:lnTo>
                  <a:pt x="3571625" y="783111"/>
                </a:lnTo>
                <a:cubicBezTo>
                  <a:pt x="3571625" y="711851"/>
                  <a:pt x="3629392" y="654084"/>
                  <a:pt x="3700652" y="654084"/>
                </a:cubicBezTo>
                <a:lnTo>
                  <a:pt x="3700651" y="654085"/>
                </a:lnTo>
                <a:cubicBezTo>
                  <a:pt x="3771911" y="654085"/>
                  <a:pt x="3829678" y="711852"/>
                  <a:pt x="3829678" y="783112"/>
                </a:cubicBezTo>
                <a:lnTo>
                  <a:pt x="3829678" y="1405848"/>
                </a:lnTo>
                <a:lnTo>
                  <a:pt x="3845908" y="1432599"/>
                </a:lnTo>
                <a:cubicBezTo>
                  <a:pt x="3869574" y="1461275"/>
                  <a:pt x="3905389" y="1479553"/>
                  <a:pt x="3945472" y="1479553"/>
                </a:cubicBezTo>
                <a:cubicBezTo>
                  <a:pt x="3981102" y="1479553"/>
                  <a:pt x="4013359" y="1465111"/>
                  <a:pt x="4036708" y="1441762"/>
                </a:cubicBezTo>
                <a:lnTo>
                  <a:pt x="4062914" y="1402893"/>
                </a:lnTo>
                <a:lnTo>
                  <a:pt x="4062914" y="1326765"/>
                </a:lnTo>
                <a:cubicBezTo>
                  <a:pt x="4062914" y="1273320"/>
                  <a:pt x="4095408" y="1227465"/>
                  <a:pt x="4141718" y="1207877"/>
                </a:cubicBezTo>
                <a:lnTo>
                  <a:pt x="4185518" y="1199035"/>
                </a:lnTo>
                <a:lnTo>
                  <a:pt x="4185518" y="1197669"/>
                </a:lnTo>
                <a:lnTo>
                  <a:pt x="4208998" y="1195302"/>
                </a:lnTo>
                <a:cubicBezTo>
                  <a:pt x="4255196" y="1185849"/>
                  <a:pt x="4292808" y="1152829"/>
                  <a:pt x="4308727" y="1109353"/>
                </a:cubicBezTo>
                <a:lnTo>
                  <a:pt x="4316928" y="1062882"/>
                </a:lnTo>
                <a:lnTo>
                  <a:pt x="4316928" y="595713"/>
                </a:lnTo>
                <a:cubicBezTo>
                  <a:pt x="4316928" y="524453"/>
                  <a:pt x="4374695" y="466686"/>
                  <a:pt x="4445955" y="466686"/>
                </a:cubicBezTo>
                <a:lnTo>
                  <a:pt x="4445954" y="466685"/>
                </a:lnTo>
                <a:cubicBezTo>
                  <a:pt x="4517214" y="466685"/>
                  <a:pt x="4574981" y="524452"/>
                  <a:pt x="4574981" y="595712"/>
                </a:cubicBezTo>
                <a:lnTo>
                  <a:pt x="4574981" y="916347"/>
                </a:lnTo>
                <a:lnTo>
                  <a:pt x="4592149" y="944642"/>
                </a:lnTo>
                <a:cubicBezTo>
                  <a:pt x="4615814" y="973318"/>
                  <a:pt x="4651628" y="991596"/>
                  <a:pt x="4691712" y="991596"/>
                </a:cubicBezTo>
                <a:cubicBezTo>
                  <a:pt x="4745157" y="991596"/>
                  <a:pt x="4791012" y="959102"/>
                  <a:pt x="4810600" y="912792"/>
                </a:cubicBezTo>
                <a:lnTo>
                  <a:pt x="4816700" y="882576"/>
                </a:lnTo>
                <a:lnTo>
                  <a:pt x="4816700" y="275141"/>
                </a:lnTo>
                <a:cubicBezTo>
                  <a:pt x="4816700" y="203881"/>
                  <a:pt x="4874467" y="146114"/>
                  <a:pt x="4945727" y="146114"/>
                </a:cubicBezTo>
                <a:lnTo>
                  <a:pt x="4945726" y="146115"/>
                </a:lnTo>
                <a:cubicBezTo>
                  <a:pt x="5016986" y="146115"/>
                  <a:pt x="5074753" y="203882"/>
                  <a:pt x="5074753" y="275142"/>
                </a:cubicBezTo>
                <a:lnTo>
                  <a:pt x="5074753" y="386500"/>
                </a:lnTo>
                <a:lnTo>
                  <a:pt x="5076579" y="395545"/>
                </a:lnTo>
                <a:cubicBezTo>
                  <a:pt x="5096167" y="441855"/>
                  <a:pt x="5142022" y="474349"/>
                  <a:pt x="5195465" y="474349"/>
                </a:cubicBezTo>
                <a:cubicBezTo>
                  <a:pt x="5248910" y="474349"/>
                  <a:pt x="5294765" y="441855"/>
                  <a:pt x="5314353" y="395545"/>
                </a:cubicBezTo>
                <a:lnTo>
                  <a:pt x="5318490" y="375052"/>
                </a:lnTo>
                <a:lnTo>
                  <a:pt x="5318490" y="129027"/>
                </a:lnTo>
                <a:cubicBezTo>
                  <a:pt x="5318490" y="57767"/>
                  <a:pt x="5376257" y="0"/>
                  <a:pt x="5447517" y="0"/>
                </a:cubicBezTo>
                <a:close/>
              </a:path>
            </a:pathLst>
          </a:cu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8415625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lear">
    <p:spTree>
      <p:nvGrpSpPr>
        <p:cNvPr id="1" name=""/>
        <p:cNvGrpSpPr/>
        <p:nvPr/>
      </p:nvGrpSpPr>
      <p:grpSpPr>
        <a:xfrm>
          <a:off x="0" y="0"/>
          <a:ext cx="0" cy="0"/>
          <a:chOff x="0" y="0"/>
          <a:chExt cx="0" cy="0"/>
        </a:xfrm>
      </p:grpSpPr>
    </p:spTree>
    <p:extLst>
      <p:ext uri="{BB962C8B-B14F-4D97-AF65-F5344CB8AC3E}">
        <p14:creationId xmlns:p14="http://schemas.microsoft.com/office/powerpoint/2010/main" val="2654944869"/>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Midle title ">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476373" y="2423696"/>
            <a:ext cx="4163457" cy="576956"/>
          </a:xfrm>
          <a:prstGeom prst="rect">
            <a:avLst/>
          </a:prstGeom>
        </p:spPr>
        <p:txBody>
          <a:bodyPr lIns="0"/>
          <a:lstStyle>
            <a:lvl1pPr marL="0" indent="0">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476373" y="3045132"/>
            <a:ext cx="4163457" cy="221850"/>
          </a:xfrm>
          <a:prstGeom prst="rect">
            <a:avLst/>
          </a:prstGeom>
        </p:spPr>
        <p:txBody>
          <a:bodyPr lIns="0"/>
          <a:lstStyle>
            <a:lvl1pPr marL="0" indent="0">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1491886978"/>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op left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472328" y="372954"/>
            <a:ext cx="4163457" cy="576956"/>
          </a:xfrm>
          <a:prstGeom prst="rect">
            <a:avLst/>
          </a:prstGeom>
        </p:spPr>
        <p:txBody>
          <a:bodyPr lIns="0"/>
          <a:lstStyle>
            <a:lvl1pPr marL="0" indent="0">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472328" y="994390"/>
            <a:ext cx="4163457" cy="221850"/>
          </a:xfrm>
          <a:prstGeom prst="rect">
            <a:avLst/>
          </a:prstGeom>
        </p:spPr>
        <p:txBody>
          <a:bodyPr lIns="0"/>
          <a:lstStyle>
            <a:lvl1pPr marL="0" indent="0">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1119098563"/>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372954"/>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994390"/>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2252225027"/>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13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372954"/>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994390"/>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pic>
        <p:nvPicPr>
          <p:cNvPr id="5" name="Picture 59" descr="New Macbook Silver.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68313" y="1971324"/>
            <a:ext cx="4470474" cy="2617674"/>
          </a:xfrm>
          <a:prstGeom prst="rect">
            <a:avLst/>
          </a:prstGeom>
        </p:spPr>
      </p:pic>
      <p:sp>
        <p:nvSpPr>
          <p:cNvPr id="6" name="Marcador de imagen 14"/>
          <p:cNvSpPr>
            <a:spLocks noGrp="1"/>
          </p:cNvSpPr>
          <p:nvPr>
            <p:ph type="pic" sz="quarter" idx="13"/>
          </p:nvPr>
        </p:nvSpPr>
        <p:spPr>
          <a:xfrm>
            <a:off x="982249" y="2162058"/>
            <a:ext cx="3411415" cy="2154115"/>
          </a:xfrm>
          <a:prstGeom prst="rect">
            <a:avLst/>
          </a:pr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296170756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1_Top left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472328" y="372954"/>
            <a:ext cx="4163457" cy="576956"/>
          </a:xfrm>
          <a:prstGeom prst="rect">
            <a:avLst/>
          </a:prstGeom>
        </p:spPr>
        <p:txBody>
          <a:bodyPr lIns="0"/>
          <a:lstStyle>
            <a:lvl1pPr marL="0" indent="0">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472328" y="994390"/>
            <a:ext cx="4163457" cy="221850"/>
          </a:xfrm>
          <a:prstGeom prst="rect">
            <a:avLst/>
          </a:prstGeom>
        </p:spPr>
        <p:txBody>
          <a:bodyPr lIns="0"/>
          <a:lstStyle>
            <a:lvl1pPr marL="0" indent="0">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grpSp>
        <p:nvGrpSpPr>
          <p:cNvPr id="6" name="Group 1102"/>
          <p:cNvGrpSpPr/>
          <p:nvPr/>
        </p:nvGrpSpPr>
        <p:grpSpPr>
          <a:xfrm>
            <a:off x="5180487" y="372954"/>
            <a:ext cx="3006042" cy="4453197"/>
            <a:chOff x="0" y="0"/>
            <a:chExt cx="6591304" cy="9765730"/>
          </a:xfrm>
        </p:grpSpPr>
        <p:pic>
          <p:nvPicPr>
            <p:cNvPr id="8" name="Mini-iPad-B&amp;W-Mockup.png"/>
            <p:cNvPicPr/>
            <p:nvPr/>
          </p:nvPicPr>
          <p:blipFill>
            <a:blip r:embed="rId2">
              <a:extLst/>
            </a:blip>
            <a:stretch>
              <a:fillRect/>
            </a:stretch>
          </p:blipFill>
          <p:spPr>
            <a:xfrm>
              <a:off x="0" y="0"/>
              <a:ext cx="6591304" cy="9765730"/>
            </a:xfrm>
            <a:prstGeom prst="rect">
              <a:avLst/>
            </a:prstGeom>
            <a:ln w="12700" cap="flat">
              <a:noFill/>
              <a:miter lim="400000"/>
            </a:ln>
            <a:effectLst/>
          </p:spPr>
        </p:pic>
        <p:sp>
          <p:nvSpPr>
            <p:cNvPr id="9" name="Shape 1101"/>
            <p:cNvSpPr/>
            <p:nvPr/>
          </p:nvSpPr>
          <p:spPr>
            <a:xfrm>
              <a:off x="363079" y="954047"/>
              <a:ext cx="5879097" cy="7806214"/>
            </a:xfrm>
            <a:prstGeom prst="rect">
              <a:avLst/>
            </a:prstGeom>
            <a:solidFill>
              <a:srgbClr val="606060"/>
            </a:solidFill>
            <a:ln w="25400" cap="flat">
              <a:solidFill>
                <a:srgbClr val="000000">
                  <a:alpha val="0"/>
                </a:srgbClr>
              </a:solidFill>
              <a:prstDash val="solid"/>
              <a:miter lim="400000"/>
            </a:ln>
            <a:effectLst/>
          </p:spPr>
          <p:txBody>
            <a:bodyPr wrap="square" lIns="0" tIns="0" rIns="0" bIns="0" numCol="1" anchor="ctr">
              <a:noAutofit/>
            </a:bodyPr>
            <a:lstStyle/>
            <a:p>
              <a:pPr defTabSz="583966">
                <a:defRPr sz="4000">
                  <a:solidFill>
                    <a:srgbClr val="FFFFFF"/>
                  </a:solidFill>
                  <a:effectLst>
                    <a:outerShdw blurRad="38100" dist="12700" dir="5400000" rotWithShape="0">
                      <a:srgbClr val="000000">
                        <a:alpha val="50000"/>
                      </a:srgbClr>
                    </a:outerShdw>
                  </a:effectLst>
                </a:defRPr>
              </a:pPr>
              <a:endParaRPr sz="3998" dirty="0">
                <a:solidFill>
                  <a:srgbClr val="FFFFFF"/>
                </a:solidFill>
                <a:effectLst>
                  <a:outerShdw blurRad="38100" dist="12700" dir="5400000" rotWithShape="0">
                    <a:srgbClr val="000000">
                      <a:alpha val="50000"/>
                    </a:srgbClr>
                  </a:outerShdw>
                </a:effectLst>
                <a:latin typeface="Calibri Light"/>
              </a:endParaRPr>
            </a:p>
          </p:txBody>
        </p:sp>
      </p:grpSp>
      <p:sp>
        <p:nvSpPr>
          <p:cNvPr id="10" name="Marcador de imagen 14"/>
          <p:cNvSpPr>
            <a:spLocks noGrp="1"/>
          </p:cNvSpPr>
          <p:nvPr>
            <p:ph type="pic" sz="quarter" idx="13"/>
          </p:nvPr>
        </p:nvSpPr>
        <p:spPr>
          <a:xfrm>
            <a:off x="5346074" y="808002"/>
            <a:ext cx="2681232" cy="3559653"/>
          </a:xfrm>
          <a:prstGeom prst="rect">
            <a:avLst/>
          </a:pr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2061948817"/>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12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372954"/>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994390"/>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
        <p:nvSpPr>
          <p:cNvPr id="5" name="Marcador de imagen 4"/>
          <p:cNvSpPr>
            <a:spLocks noGrp="1"/>
          </p:cNvSpPr>
          <p:nvPr>
            <p:ph type="pic" sz="quarter" idx="13"/>
          </p:nvPr>
        </p:nvSpPr>
        <p:spPr>
          <a:xfrm>
            <a:off x="4692214" y="1806820"/>
            <a:ext cx="3936632" cy="2479710"/>
          </a:xfrm>
          <a:custGeom>
            <a:avLst/>
            <a:gdLst>
              <a:gd name="connsiteX0" fmla="*/ 307737 w 4103687"/>
              <a:gd name="connsiteY0" fmla="*/ 0 h 2584939"/>
              <a:gd name="connsiteX1" fmla="*/ 3795950 w 4103687"/>
              <a:gd name="connsiteY1" fmla="*/ 0 h 2584939"/>
              <a:gd name="connsiteX2" fmla="*/ 4103687 w 4103687"/>
              <a:gd name="connsiteY2" fmla="*/ 307737 h 2584939"/>
              <a:gd name="connsiteX3" fmla="*/ 4103687 w 4103687"/>
              <a:gd name="connsiteY3" fmla="*/ 2277202 h 2584939"/>
              <a:gd name="connsiteX4" fmla="*/ 3795950 w 4103687"/>
              <a:gd name="connsiteY4" fmla="*/ 2584939 h 2584939"/>
              <a:gd name="connsiteX5" fmla="*/ 307737 w 4103687"/>
              <a:gd name="connsiteY5" fmla="*/ 2584939 h 2584939"/>
              <a:gd name="connsiteX6" fmla="*/ 0 w 4103687"/>
              <a:gd name="connsiteY6" fmla="*/ 2277202 h 2584939"/>
              <a:gd name="connsiteX7" fmla="*/ 0 w 4103687"/>
              <a:gd name="connsiteY7" fmla="*/ 307737 h 2584939"/>
              <a:gd name="connsiteX8" fmla="*/ 307737 w 4103687"/>
              <a:gd name="connsiteY8" fmla="*/ 0 h 2584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03687" h="2584939">
                <a:moveTo>
                  <a:pt x="307737" y="0"/>
                </a:moveTo>
                <a:lnTo>
                  <a:pt x="3795950" y="0"/>
                </a:lnTo>
                <a:cubicBezTo>
                  <a:pt x="3965908" y="0"/>
                  <a:pt x="4103687" y="137779"/>
                  <a:pt x="4103687" y="307737"/>
                </a:cubicBezTo>
                <a:lnTo>
                  <a:pt x="4103687" y="2277202"/>
                </a:lnTo>
                <a:cubicBezTo>
                  <a:pt x="4103687" y="2447160"/>
                  <a:pt x="3965908" y="2584939"/>
                  <a:pt x="3795950" y="2584939"/>
                </a:cubicBezTo>
                <a:lnTo>
                  <a:pt x="307737" y="2584939"/>
                </a:lnTo>
                <a:cubicBezTo>
                  <a:pt x="137779" y="2584939"/>
                  <a:pt x="0" y="2447160"/>
                  <a:pt x="0" y="2277202"/>
                </a:cubicBezTo>
                <a:lnTo>
                  <a:pt x="0" y="307737"/>
                </a:lnTo>
                <a:cubicBezTo>
                  <a:pt x="0" y="137779"/>
                  <a:pt x="137779" y="0"/>
                  <a:pt x="307737" y="0"/>
                </a:cubicBezTo>
                <a:close/>
              </a:path>
            </a:pathLst>
          </a:cu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80241914"/>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14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372954"/>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994390"/>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
        <p:nvSpPr>
          <p:cNvPr id="5" name="Marcador de imagen 4"/>
          <p:cNvSpPr>
            <a:spLocks noGrp="1"/>
          </p:cNvSpPr>
          <p:nvPr>
            <p:ph type="pic" sz="quarter" idx="13"/>
          </p:nvPr>
        </p:nvSpPr>
        <p:spPr>
          <a:xfrm>
            <a:off x="542009" y="1806820"/>
            <a:ext cx="3936632" cy="2479710"/>
          </a:xfrm>
          <a:custGeom>
            <a:avLst/>
            <a:gdLst>
              <a:gd name="connsiteX0" fmla="*/ 307737 w 4103687"/>
              <a:gd name="connsiteY0" fmla="*/ 0 h 2584939"/>
              <a:gd name="connsiteX1" fmla="*/ 3795950 w 4103687"/>
              <a:gd name="connsiteY1" fmla="*/ 0 h 2584939"/>
              <a:gd name="connsiteX2" fmla="*/ 4103687 w 4103687"/>
              <a:gd name="connsiteY2" fmla="*/ 307737 h 2584939"/>
              <a:gd name="connsiteX3" fmla="*/ 4103687 w 4103687"/>
              <a:gd name="connsiteY3" fmla="*/ 2277202 h 2584939"/>
              <a:gd name="connsiteX4" fmla="*/ 3795950 w 4103687"/>
              <a:gd name="connsiteY4" fmla="*/ 2584939 h 2584939"/>
              <a:gd name="connsiteX5" fmla="*/ 307737 w 4103687"/>
              <a:gd name="connsiteY5" fmla="*/ 2584939 h 2584939"/>
              <a:gd name="connsiteX6" fmla="*/ 0 w 4103687"/>
              <a:gd name="connsiteY6" fmla="*/ 2277202 h 2584939"/>
              <a:gd name="connsiteX7" fmla="*/ 0 w 4103687"/>
              <a:gd name="connsiteY7" fmla="*/ 307737 h 2584939"/>
              <a:gd name="connsiteX8" fmla="*/ 307737 w 4103687"/>
              <a:gd name="connsiteY8" fmla="*/ 0 h 2584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03687" h="2584939">
                <a:moveTo>
                  <a:pt x="307737" y="0"/>
                </a:moveTo>
                <a:lnTo>
                  <a:pt x="3795950" y="0"/>
                </a:lnTo>
                <a:cubicBezTo>
                  <a:pt x="3965908" y="0"/>
                  <a:pt x="4103687" y="137779"/>
                  <a:pt x="4103687" y="307737"/>
                </a:cubicBezTo>
                <a:lnTo>
                  <a:pt x="4103687" y="2277202"/>
                </a:lnTo>
                <a:cubicBezTo>
                  <a:pt x="4103687" y="2447160"/>
                  <a:pt x="3965908" y="2584939"/>
                  <a:pt x="3795950" y="2584939"/>
                </a:cubicBezTo>
                <a:lnTo>
                  <a:pt x="307737" y="2584939"/>
                </a:lnTo>
                <a:cubicBezTo>
                  <a:pt x="137779" y="2584939"/>
                  <a:pt x="0" y="2447160"/>
                  <a:pt x="0" y="2277202"/>
                </a:cubicBezTo>
                <a:lnTo>
                  <a:pt x="0" y="307737"/>
                </a:lnTo>
                <a:cubicBezTo>
                  <a:pt x="0" y="137779"/>
                  <a:pt x="137779" y="0"/>
                  <a:pt x="307737" y="0"/>
                </a:cubicBezTo>
                <a:close/>
              </a:path>
            </a:pathLst>
          </a:cu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204792588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5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372954"/>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994390"/>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
        <p:nvSpPr>
          <p:cNvPr id="15" name="Marcador de imagen 14"/>
          <p:cNvSpPr>
            <a:spLocks noGrp="1"/>
          </p:cNvSpPr>
          <p:nvPr>
            <p:ph type="pic" sz="quarter" idx="13"/>
          </p:nvPr>
        </p:nvSpPr>
        <p:spPr>
          <a:xfrm>
            <a:off x="0" y="1406771"/>
            <a:ext cx="9144000" cy="3736729"/>
          </a:xfrm>
          <a:prstGeom prst="rect">
            <a:avLst/>
          </a:pr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1069615070"/>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6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372954"/>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994390"/>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
        <p:nvSpPr>
          <p:cNvPr id="15" name="Marcador de imagen 14"/>
          <p:cNvSpPr>
            <a:spLocks noGrp="1"/>
          </p:cNvSpPr>
          <p:nvPr>
            <p:ph type="pic" sz="quarter" idx="13"/>
          </p:nvPr>
        </p:nvSpPr>
        <p:spPr>
          <a:xfrm>
            <a:off x="0" y="1406771"/>
            <a:ext cx="9144000" cy="2198075"/>
          </a:xfrm>
          <a:prstGeom prst="rect">
            <a:avLst/>
          </a:pr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1746620523"/>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4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232282"/>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853718"/>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
        <p:nvSpPr>
          <p:cNvPr id="14" name="Marcador de imagen 13"/>
          <p:cNvSpPr>
            <a:spLocks noGrp="1"/>
          </p:cNvSpPr>
          <p:nvPr>
            <p:ph type="pic" sz="quarter" idx="12"/>
          </p:nvPr>
        </p:nvSpPr>
        <p:spPr>
          <a:xfrm>
            <a:off x="468312" y="1263783"/>
            <a:ext cx="2606919" cy="2606919"/>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
        <p:nvSpPr>
          <p:cNvPr id="15" name="Marcador de imagen 14"/>
          <p:cNvSpPr>
            <a:spLocks noGrp="1"/>
          </p:cNvSpPr>
          <p:nvPr>
            <p:ph type="pic" sz="quarter" idx="13"/>
          </p:nvPr>
        </p:nvSpPr>
        <p:spPr>
          <a:xfrm>
            <a:off x="3268540" y="1263783"/>
            <a:ext cx="2606919" cy="2606919"/>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
        <p:nvSpPr>
          <p:cNvPr id="17" name="Marcador de imagen 16"/>
          <p:cNvSpPr>
            <a:spLocks noGrp="1"/>
          </p:cNvSpPr>
          <p:nvPr>
            <p:ph type="pic" sz="quarter" idx="14"/>
          </p:nvPr>
        </p:nvSpPr>
        <p:spPr>
          <a:xfrm>
            <a:off x="6068768" y="1263783"/>
            <a:ext cx="2606919" cy="2606919"/>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226671089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1.png"/><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theme" Target="../theme/theme2.xml"/><Relationship Id="rId5" Type="http://schemas.openxmlformats.org/officeDocument/2006/relationships/slideLayout" Target="../slideLayouts/slideLayout8.xml"/><Relationship Id="rId4" Type="http://schemas.openxmlformats.org/officeDocument/2006/relationships/slideLayout" Target="../slideLayouts/slideLayout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6.xml"/><Relationship Id="rId13" Type="http://schemas.openxmlformats.org/officeDocument/2006/relationships/slideLayout" Target="../slideLayouts/slideLayout21.xml"/><Relationship Id="rId18" Type="http://schemas.openxmlformats.org/officeDocument/2006/relationships/slideLayout" Target="../slideLayouts/slideLayout26.xml"/><Relationship Id="rId26" Type="http://schemas.openxmlformats.org/officeDocument/2006/relationships/slideLayout" Target="../slideLayouts/slideLayout34.xml"/><Relationship Id="rId3" Type="http://schemas.openxmlformats.org/officeDocument/2006/relationships/slideLayout" Target="../slideLayouts/slideLayout11.xml"/><Relationship Id="rId21" Type="http://schemas.openxmlformats.org/officeDocument/2006/relationships/slideLayout" Target="../slideLayouts/slideLayout29.xml"/><Relationship Id="rId34" Type="http://schemas.openxmlformats.org/officeDocument/2006/relationships/slideLayout" Target="../slideLayouts/slideLayout42.xml"/><Relationship Id="rId7" Type="http://schemas.openxmlformats.org/officeDocument/2006/relationships/slideLayout" Target="../slideLayouts/slideLayout15.xml"/><Relationship Id="rId12" Type="http://schemas.openxmlformats.org/officeDocument/2006/relationships/slideLayout" Target="../slideLayouts/slideLayout20.xml"/><Relationship Id="rId17" Type="http://schemas.openxmlformats.org/officeDocument/2006/relationships/slideLayout" Target="../slideLayouts/slideLayout25.xml"/><Relationship Id="rId25" Type="http://schemas.openxmlformats.org/officeDocument/2006/relationships/slideLayout" Target="../slideLayouts/slideLayout33.xml"/><Relationship Id="rId33" Type="http://schemas.openxmlformats.org/officeDocument/2006/relationships/slideLayout" Target="../slideLayouts/slideLayout41.xml"/><Relationship Id="rId2" Type="http://schemas.openxmlformats.org/officeDocument/2006/relationships/slideLayout" Target="../slideLayouts/slideLayout10.xml"/><Relationship Id="rId16" Type="http://schemas.openxmlformats.org/officeDocument/2006/relationships/slideLayout" Target="../slideLayouts/slideLayout24.xml"/><Relationship Id="rId20" Type="http://schemas.openxmlformats.org/officeDocument/2006/relationships/slideLayout" Target="../slideLayouts/slideLayout28.xml"/><Relationship Id="rId29" Type="http://schemas.openxmlformats.org/officeDocument/2006/relationships/slideLayout" Target="../slideLayouts/slideLayout37.xml"/><Relationship Id="rId1" Type="http://schemas.openxmlformats.org/officeDocument/2006/relationships/slideLayout" Target="../slideLayouts/slideLayout9.xml"/><Relationship Id="rId6" Type="http://schemas.openxmlformats.org/officeDocument/2006/relationships/slideLayout" Target="../slideLayouts/slideLayout14.xml"/><Relationship Id="rId11" Type="http://schemas.openxmlformats.org/officeDocument/2006/relationships/slideLayout" Target="../slideLayouts/slideLayout19.xml"/><Relationship Id="rId24" Type="http://schemas.openxmlformats.org/officeDocument/2006/relationships/slideLayout" Target="../slideLayouts/slideLayout32.xml"/><Relationship Id="rId32" Type="http://schemas.openxmlformats.org/officeDocument/2006/relationships/slideLayout" Target="../slideLayouts/slideLayout40.xml"/><Relationship Id="rId5" Type="http://schemas.openxmlformats.org/officeDocument/2006/relationships/slideLayout" Target="../slideLayouts/slideLayout13.xml"/><Relationship Id="rId15" Type="http://schemas.openxmlformats.org/officeDocument/2006/relationships/slideLayout" Target="../slideLayouts/slideLayout23.xml"/><Relationship Id="rId23" Type="http://schemas.openxmlformats.org/officeDocument/2006/relationships/slideLayout" Target="../slideLayouts/slideLayout31.xml"/><Relationship Id="rId28" Type="http://schemas.openxmlformats.org/officeDocument/2006/relationships/slideLayout" Target="../slideLayouts/slideLayout36.xml"/><Relationship Id="rId36" Type="http://schemas.openxmlformats.org/officeDocument/2006/relationships/image" Target="../media/image1.png"/><Relationship Id="rId10" Type="http://schemas.openxmlformats.org/officeDocument/2006/relationships/slideLayout" Target="../slideLayouts/slideLayout18.xml"/><Relationship Id="rId19" Type="http://schemas.openxmlformats.org/officeDocument/2006/relationships/slideLayout" Target="../slideLayouts/slideLayout27.xml"/><Relationship Id="rId31" Type="http://schemas.openxmlformats.org/officeDocument/2006/relationships/slideLayout" Target="../slideLayouts/slideLayout39.xml"/><Relationship Id="rId4" Type="http://schemas.openxmlformats.org/officeDocument/2006/relationships/slideLayout" Target="../slideLayouts/slideLayout12.xml"/><Relationship Id="rId9" Type="http://schemas.openxmlformats.org/officeDocument/2006/relationships/slideLayout" Target="../slideLayouts/slideLayout17.xml"/><Relationship Id="rId14" Type="http://schemas.openxmlformats.org/officeDocument/2006/relationships/slideLayout" Target="../slideLayouts/slideLayout22.xml"/><Relationship Id="rId22" Type="http://schemas.openxmlformats.org/officeDocument/2006/relationships/slideLayout" Target="../slideLayouts/slideLayout30.xml"/><Relationship Id="rId27" Type="http://schemas.openxmlformats.org/officeDocument/2006/relationships/slideLayout" Target="../slideLayouts/slideLayout35.xml"/><Relationship Id="rId30" Type="http://schemas.openxmlformats.org/officeDocument/2006/relationships/slideLayout" Target="../slideLayouts/slideLayout38.xml"/><Relationship Id="rId35"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0.xml"/><Relationship Id="rId13" Type="http://schemas.openxmlformats.org/officeDocument/2006/relationships/slideLayout" Target="../slideLayouts/slideLayout55.xml"/><Relationship Id="rId18" Type="http://schemas.openxmlformats.org/officeDocument/2006/relationships/slideLayout" Target="../slideLayouts/slideLayout60.xml"/><Relationship Id="rId26" Type="http://schemas.openxmlformats.org/officeDocument/2006/relationships/slideLayout" Target="../slideLayouts/slideLayout68.xml"/><Relationship Id="rId3" Type="http://schemas.openxmlformats.org/officeDocument/2006/relationships/slideLayout" Target="../slideLayouts/slideLayout45.xml"/><Relationship Id="rId21" Type="http://schemas.openxmlformats.org/officeDocument/2006/relationships/slideLayout" Target="../slideLayouts/slideLayout63.xml"/><Relationship Id="rId34" Type="http://schemas.openxmlformats.org/officeDocument/2006/relationships/slideLayout" Target="../slideLayouts/slideLayout76.xml"/><Relationship Id="rId7" Type="http://schemas.openxmlformats.org/officeDocument/2006/relationships/slideLayout" Target="../slideLayouts/slideLayout49.xml"/><Relationship Id="rId12" Type="http://schemas.openxmlformats.org/officeDocument/2006/relationships/slideLayout" Target="../slideLayouts/slideLayout54.xml"/><Relationship Id="rId17" Type="http://schemas.openxmlformats.org/officeDocument/2006/relationships/slideLayout" Target="../slideLayouts/slideLayout59.xml"/><Relationship Id="rId25" Type="http://schemas.openxmlformats.org/officeDocument/2006/relationships/slideLayout" Target="../slideLayouts/slideLayout67.xml"/><Relationship Id="rId33" Type="http://schemas.openxmlformats.org/officeDocument/2006/relationships/slideLayout" Target="../slideLayouts/slideLayout75.xml"/><Relationship Id="rId2" Type="http://schemas.openxmlformats.org/officeDocument/2006/relationships/slideLayout" Target="../slideLayouts/slideLayout44.xml"/><Relationship Id="rId16" Type="http://schemas.openxmlformats.org/officeDocument/2006/relationships/slideLayout" Target="../slideLayouts/slideLayout58.xml"/><Relationship Id="rId20" Type="http://schemas.openxmlformats.org/officeDocument/2006/relationships/slideLayout" Target="../slideLayouts/slideLayout62.xml"/><Relationship Id="rId29" Type="http://schemas.openxmlformats.org/officeDocument/2006/relationships/slideLayout" Target="../slideLayouts/slideLayout71.xml"/><Relationship Id="rId1" Type="http://schemas.openxmlformats.org/officeDocument/2006/relationships/slideLayout" Target="../slideLayouts/slideLayout43.xml"/><Relationship Id="rId6" Type="http://schemas.openxmlformats.org/officeDocument/2006/relationships/slideLayout" Target="../slideLayouts/slideLayout48.xml"/><Relationship Id="rId11" Type="http://schemas.openxmlformats.org/officeDocument/2006/relationships/slideLayout" Target="../slideLayouts/slideLayout53.xml"/><Relationship Id="rId24" Type="http://schemas.openxmlformats.org/officeDocument/2006/relationships/slideLayout" Target="../slideLayouts/slideLayout66.xml"/><Relationship Id="rId32" Type="http://schemas.openxmlformats.org/officeDocument/2006/relationships/slideLayout" Target="../slideLayouts/slideLayout74.xml"/><Relationship Id="rId5" Type="http://schemas.openxmlformats.org/officeDocument/2006/relationships/slideLayout" Target="../slideLayouts/slideLayout47.xml"/><Relationship Id="rId15" Type="http://schemas.openxmlformats.org/officeDocument/2006/relationships/slideLayout" Target="../slideLayouts/slideLayout57.xml"/><Relationship Id="rId23" Type="http://schemas.openxmlformats.org/officeDocument/2006/relationships/slideLayout" Target="../slideLayouts/slideLayout65.xml"/><Relationship Id="rId28" Type="http://schemas.openxmlformats.org/officeDocument/2006/relationships/slideLayout" Target="../slideLayouts/slideLayout70.xml"/><Relationship Id="rId36" Type="http://schemas.openxmlformats.org/officeDocument/2006/relationships/image" Target="../media/image1.png"/><Relationship Id="rId10" Type="http://schemas.openxmlformats.org/officeDocument/2006/relationships/slideLayout" Target="../slideLayouts/slideLayout52.xml"/><Relationship Id="rId19" Type="http://schemas.openxmlformats.org/officeDocument/2006/relationships/slideLayout" Target="../slideLayouts/slideLayout61.xml"/><Relationship Id="rId31" Type="http://schemas.openxmlformats.org/officeDocument/2006/relationships/slideLayout" Target="../slideLayouts/slideLayout73.xml"/><Relationship Id="rId4" Type="http://schemas.openxmlformats.org/officeDocument/2006/relationships/slideLayout" Target="../slideLayouts/slideLayout46.xml"/><Relationship Id="rId9" Type="http://schemas.openxmlformats.org/officeDocument/2006/relationships/slideLayout" Target="../slideLayouts/slideLayout51.xml"/><Relationship Id="rId14" Type="http://schemas.openxmlformats.org/officeDocument/2006/relationships/slideLayout" Target="../slideLayouts/slideLayout56.xml"/><Relationship Id="rId22" Type="http://schemas.openxmlformats.org/officeDocument/2006/relationships/slideLayout" Target="../slideLayouts/slideLayout64.xml"/><Relationship Id="rId27" Type="http://schemas.openxmlformats.org/officeDocument/2006/relationships/slideLayout" Target="../slideLayouts/slideLayout69.xml"/><Relationship Id="rId30" Type="http://schemas.openxmlformats.org/officeDocument/2006/relationships/slideLayout" Target="../slideLayouts/slideLayout72.xml"/><Relationship Id="rId35"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79.xml"/><Relationship Id="rId2" Type="http://schemas.openxmlformats.org/officeDocument/2006/relationships/slideLayout" Target="../slideLayouts/slideLayout78.xml"/><Relationship Id="rId1" Type="http://schemas.openxmlformats.org/officeDocument/2006/relationships/slideLayout" Target="../slideLayouts/slideLayout77.xml"/><Relationship Id="rId5" Type="http://schemas.openxmlformats.org/officeDocument/2006/relationships/image" Target="../media/image1.png"/><Relationship Id="rId4"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87.xml"/><Relationship Id="rId13" Type="http://schemas.openxmlformats.org/officeDocument/2006/relationships/slideLayout" Target="../slideLayouts/slideLayout92.xml"/><Relationship Id="rId18" Type="http://schemas.openxmlformats.org/officeDocument/2006/relationships/slideLayout" Target="../slideLayouts/slideLayout97.xml"/><Relationship Id="rId26" Type="http://schemas.openxmlformats.org/officeDocument/2006/relationships/slideLayout" Target="../slideLayouts/slideLayout105.xml"/><Relationship Id="rId3" Type="http://schemas.openxmlformats.org/officeDocument/2006/relationships/slideLayout" Target="../slideLayouts/slideLayout82.xml"/><Relationship Id="rId21" Type="http://schemas.openxmlformats.org/officeDocument/2006/relationships/slideLayout" Target="../slideLayouts/slideLayout100.xml"/><Relationship Id="rId34" Type="http://schemas.openxmlformats.org/officeDocument/2006/relationships/slideLayout" Target="../slideLayouts/slideLayout113.xml"/><Relationship Id="rId7" Type="http://schemas.openxmlformats.org/officeDocument/2006/relationships/slideLayout" Target="../slideLayouts/slideLayout86.xml"/><Relationship Id="rId12" Type="http://schemas.openxmlformats.org/officeDocument/2006/relationships/slideLayout" Target="../slideLayouts/slideLayout91.xml"/><Relationship Id="rId17" Type="http://schemas.openxmlformats.org/officeDocument/2006/relationships/slideLayout" Target="../slideLayouts/slideLayout96.xml"/><Relationship Id="rId25" Type="http://schemas.openxmlformats.org/officeDocument/2006/relationships/slideLayout" Target="../slideLayouts/slideLayout104.xml"/><Relationship Id="rId33" Type="http://schemas.openxmlformats.org/officeDocument/2006/relationships/slideLayout" Target="../slideLayouts/slideLayout112.xml"/><Relationship Id="rId2" Type="http://schemas.openxmlformats.org/officeDocument/2006/relationships/slideLayout" Target="../slideLayouts/slideLayout81.xml"/><Relationship Id="rId16" Type="http://schemas.openxmlformats.org/officeDocument/2006/relationships/slideLayout" Target="../slideLayouts/slideLayout95.xml"/><Relationship Id="rId20" Type="http://schemas.openxmlformats.org/officeDocument/2006/relationships/slideLayout" Target="../slideLayouts/slideLayout99.xml"/><Relationship Id="rId29" Type="http://schemas.openxmlformats.org/officeDocument/2006/relationships/slideLayout" Target="../slideLayouts/slideLayout108.xml"/><Relationship Id="rId1" Type="http://schemas.openxmlformats.org/officeDocument/2006/relationships/slideLayout" Target="../slideLayouts/slideLayout80.xml"/><Relationship Id="rId6" Type="http://schemas.openxmlformats.org/officeDocument/2006/relationships/slideLayout" Target="../slideLayouts/slideLayout85.xml"/><Relationship Id="rId11" Type="http://schemas.openxmlformats.org/officeDocument/2006/relationships/slideLayout" Target="../slideLayouts/slideLayout90.xml"/><Relationship Id="rId24" Type="http://schemas.openxmlformats.org/officeDocument/2006/relationships/slideLayout" Target="../slideLayouts/slideLayout103.xml"/><Relationship Id="rId32" Type="http://schemas.openxmlformats.org/officeDocument/2006/relationships/slideLayout" Target="../slideLayouts/slideLayout111.xml"/><Relationship Id="rId5" Type="http://schemas.openxmlformats.org/officeDocument/2006/relationships/slideLayout" Target="../slideLayouts/slideLayout84.xml"/><Relationship Id="rId15" Type="http://schemas.openxmlformats.org/officeDocument/2006/relationships/slideLayout" Target="../slideLayouts/slideLayout94.xml"/><Relationship Id="rId23" Type="http://schemas.openxmlformats.org/officeDocument/2006/relationships/slideLayout" Target="../slideLayouts/slideLayout102.xml"/><Relationship Id="rId28" Type="http://schemas.openxmlformats.org/officeDocument/2006/relationships/slideLayout" Target="../slideLayouts/slideLayout107.xml"/><Relationship Id="rId36" Type="http://schemas.openxmlformats.org/officeDocument/2006/relationships/image" Target="../media/image1.png"/><Relationship Id="rId10" Type="http://schemas.openxmlformats.org/officeDocument/2006/relationships/slideLayout" Target="../slideLayouts/slideLayout89.xml"/><Relationship Id="rId19" Type="http://schemas.openxmlformats.org/officeDocument/2006/relationships/slideLayout" Target="../slideLayouts/slideLayout98.xml"/><Relationship Id="rId31" Type="http://schemas.openxmlformats.org/officeDocument/2006/relationships/slideLayout" Target="../slideLayouts/slideLayout110.xml"/><Relationship Id="rId4" Type="http://schemas.openxmlformats.org/officeDocument/2006/relationships/slideLayout" Target="../slideLayouts/slideLayout83.xml"/><Relationship Id="rId9" Type="http://schemas.openxmlformats.org/officeDocument/2006/relationships/slideLayout" Target="../slideLayouts/slideLayout88.xml"/><Relationship Id="rId14" Type="http://schemas.openxmlformats.org/officeDocument/2006/relationships/slideLayout" Target="../slideLayouts/slideLayout93.xml"/><Relationship Id="rId22" Type="http://schemas.openxmlformats.org/officeDocument/2006/relationships/slideLayout" Target="../slideLayouts/slideLayout101.xml"/><Relationship Id="rId27" Type="http://schemas.openxmlformats.org/officeDocument/2006/relationships/slideLayout" Target="../slideLayouts/slideLayout106.xml"/><Relationship Id="rId30" Type="http://schemas.openxmlformats.org/officeDocument/2006/relationships/slideLayout" Target="../slideLayouts/slideLayout109.xml"/><Relationship Id="rId35"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21.xml"/><Relationship Id="rId13" Type="http://schemas.openxmlformats.org/officeDocument/2006/relationships/slideLayout" Target="../slideLayouts/slideLayout126.xml"/><Relationship Id="rId18" Type="http://schemas.openxmlformats.org/officeDocument/2006/relationships/slideLayout" Target="../slideLayouts/slideLayout131.xml"/><Relationship Id="rId26" Type="http://schemas.openxmlformats.org/officeDocument/2006/relationships/slideLayout" Target="../slideLayouts/slideLayout139.xml"/><Relationship Id="rId3" Type="http://schemas.openxmlformats.org/officeDocument/2006/relationships/slideLayout" Target="../slideLayouts/slideLayout116.xml"/><Relationship Id="rId21" Type="http://schemas.openxmlformats.org/officeDocument/2006/relationships/slideLayout" Target="../slideLayouts/slideLayout134.xml"/><Relationship Id="rId34" Type="http://schemas.openxmlformats.org/officeDocument/2006/relationships/slideLayout" Target="../slideLayouts/slideLayout147.xml"/><Relationship Id="rId7" Type="http://schemas.openxmlformats.org/officeDocument/2006/relationships/slideLayout" Target="../slideLayouts/slideLayout120.xml"/><Relationship Id="rId12" Type="http://schemas.openxmlformats.org/officeDocument/2006/relationships/slideLayout" Target="../slideLayouts/slideLayout125.xml"/><Relationship Id="rId17" Type="http://schemas.openxmlformats.org/officeDocument/2006/relationships/slideLayout" Target="../slideLayouts/slideLayout130.xml"/><Relationship Id="rId25" Type="http://schemas.openxmlformats.org/officeDocument/2006/relationships/slideLayout" Target="../slideLayouts/slideLayout138.xml"/><Relationship Id="rId33" Type="http://schemas.openxmlformats.org/officeDocument/2006/relationships/slideLayout" Target="../slideLayouts/slideLayout146.xml"/><Relationship Id="rId2" Type="http://schemas.openxmlformats.org/officeDocument/2006/relationships/slideLayout" Target="../slideLayouts/slideLayout115.xml"/><Relationship Id="rId16" Type="http://schemas.openxmlformats.org/officeDocument/2006/relationships/slideLayout" Target="../slideLayouts/slideLayout129.xml"/><Relationship Id="rId20" Type="http://schemas.openxmlformats.org/officeDocument/2006/relationships/slideLayout" Target="../slideLayouts/slideLayout133.xml"/><Relationship Id="rId29" Type="http://schemas.openxmlformats.org/officeDocument/2006/relationships/slideLayout" Target="../slideLayouts/slideLayout142.xml"/><Relationship Id="rId1" Type="http://schemas.openxmlformats.org/officeDocument/2006/relationships/slideLayout" Target="../slideLayouts/slideLayout114.xml"/><Relationship Id="rId6" Type="http://schemas.openxmlformats.org/officeDocument/2006/relationships/slideLayout" Target="../slideLayouts/slideLayout119.xml"/><Relationship Id="rId11" Type="http://schemas.openxmlformats.org/officeDocument/2006/relationships/slideLayout" Target="../slideLayouts/slideLayout124.xml"/><Relationship Id="rId24" Type="http://schemas.openxmlformats.org/officeDocument/2006/relationships/slideLayout" Target="../slideLayouts/slideLayout137.xml"/><Relationship Id="rId32" Type="http://schemas.openxmlformats.org/officeDocument/2006/relationships/slideLayout" Target="../slideLayouts/slideLayout145.xml"/><Relationship Id="rId5" Type="http://schemas.openxmlformats.org/officeDocument/2006/relationships/slideLayout" Target="../slideLayouts/slideLayout118.xml"/><Relationship Id="rId15" Type="http://schemas.openxmlformats.org/officeDocument/2006/relationships/slideLayout" Target="../slideLayouts/slideLayout128.xml"/><Relationship Id="rId23" Type="http://schemas.openxmlformats.org/officeDocument/2006/relationships/slideLayout" Target="../slideLayouts/slideLayout136.xml"/><Relationship Id="rId28" Type="http://schemas.openxmlformats.org/officeDocument/2006/relationships/slideLayout" Target="../slideLayouts/slideLayout141.xml"/><Relationship Id="rId36" Type="http://schemas.openxmlformats.org/officeDocument/2006/relationships/image" Target="../media/image1.png"/><Relationship Id="rId10" Type="http://schemas.openxmlformats.org/officeDocument/2006/relationships/slideLayout" Target="../slideLayouts/slideLayout123.xml"/><Relationship Id="rId19" Type="http://schemas.openxmlformats.org/officeDocument/2006/relationships/slideLayout" Target="../slideLayouts/slideLayout132.xml"/><Relationship Id="rId31" Type="http://schemas.openxmlformats.org/officeDocument/2006/relationships/slideLayout" Target="../slideLayouts/slideLayout144.xml"/><Relationship Id="rId4" Type="http://schemas.openxmlformats.org/officeDocument/2006/relationships/slideLayout" Target="../slideLayouts/slideLayout117.xml"/><Relationship Id="rId9" Type="http://schemas.openxmlformats.org/officeDocument/2006/relationships/slideLayout" Target="../slideLayouts/slideLayout122.xml"/><Relationship Id="rId14" Type="http://schemas.openxmlformats.org/officeDocument/2006/relationships/slideLayout" Target="../slideLayouts/slideLayout127.xml"/><Relationship Id="rId22" Type="http://schemas.openxmlformats.org/officeDocument/2006/relationships/slideLayout" Target="../slideLayouts/slideLayout135.xml"/><Relationship Id="rId27" Type="http://schemas.openxmlformats.org/officeDocument/2006/relationships/slideLayout" Target="../slideLayouts/slideLayout140.xml"/><Relationship Id="rId30" Type="http://schemas.openxmlformats.org/officeDocument/2006/relationships/slideLayout" Target="../slideLayouts/slideLayout143.xml"/><Relationship Id="rId35" Type="http://schemas.openxmlformats.org/officeDocument/2006/relationships/theme" Target="../theme/theme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 xmlns:a16="http://schemas.microsoft.com/office/drawing/2014/main" id="{7123BF02-B4C6-4694-88DF-50AD00B2DB53}"/>
              </a:ext>
            </a:extLst>
          </p:cNvPr>
          <p:cNvSpPr/>
          <p:nvPr userDrawn="1"/>
        </p:nvSpPr>
        <p:spPr>
          <a:xfrm>
            <a:off x="6586890" y="4837994"/>
            <a:ext cx="2589170" cy="253916"/>
          </a:xfrm>
          <a:prstGeom prst="rect">
            <a:avLst/>
          </a:prstGeom>
        </p:spPr>
        <p:txBody>
          <a:bodyPr wrap="none">
            <a:spAutoFit/>
          </a:bodyPr>
          <a:lstStyle/>
          <a:p>
            <a:r>
              <a:rPr lang="en-US" sz="1050" dirty="0">
                <a:solidFill>
                  <a:schemeClr val="tx1">
                    <a:lumMod val="50000"/>
                    <a:lumOff val="50000"/>
                  </a:schemeClr>
                </a:solidFill>
                <a:latin typeface="Lato" charset="0"/>
                <a:ea typeface="Lato" charset="0"/>
                <a:cs typeface="Lato" charset="0"/>
              </a:rPr>
              <a:t>Copyright Intellipaat. All rights reserved. </a:t>
            </a:r>
            <a:endParaRPr lang="en-US" sz="1100" dirty="0"/>
          </a:p>
        </p:txBody>
      </p:sp>
      <p:pic>
        <p:nvPicPr>
          <p:cNvPr id="3" name="Picture 2">
            <a:extLst>
              <a:ext uri="{FF2B5EF4-FFF2-40B4-BE49-F238E27FC236}">
                <a16:creationId xmlns="" xmlns:a16="http://schemas.microsoft.com/office/drawing/2014/main" id="{E5E1F21B-DC04-4F80-A64E-C574E14780A2}"/>
              </a:ext>
            </a:extLst>
          </p:cNvPr>
          <p:cNvPicPr>
            <a:picLocks noChangeAspect="1"/>
          </p:cNvPicPr>
          <p:nvPr userDrawn="1"/>
        </p:nvPicPr>
        <p:blipFill>
          <a:blip r:embed="rId5">
            <a:clrChange>
              <a:clrFrom>
                <a:srgbClr val="FFFFFF"/>
              </a:clrFrom>
              <a:clrTo>
                <a:srgbClr val="FFFFFF">
                  <a:alpha val="0"/>
                </a:srgbClr>
              </a:clrTo>
            </a:clrChange>
          </a:blip>
          <a:stretch>
            <a:fillRect/>
          </a:stretch>
        </p:blipFill>
        <p:spPr>
          <a:xfrm>
            <a:off x="7295535" y="88066"/>
            <a:ext cx="1704681" cy="594236"/>
          </a:xfrm>
          <a:prstGeom prst="rect">
            <a:avLst/>
          </a:prstGeom>
        </p:spPr>
      </p:pic>
    </p:spTree>
    <p:extLst>
      <p:ext uri="{BB962C8B-B14F-4D97-AF65-F5344CB8AC3E}">
        <p14:creationId xmlns:p14="http://schemas.microsoft.com/office/powerpoint/2010/main" val="1845885983"/>
      </p:ext>
    </p:extLst>
  </p:cSld>
  <p:clrMap bg1="lt1" tx1="dk1" bg2="lt2" tx2="dk2" accent1="accent1" accent2="accent2" accent3="accent3" accent4="accent4" accent5="accent5" accent6="accent6" hlink="hlink" folHlink="folHlink"/>
  <p:sldLayoutIdLst>
    <p:sldLayoutId id="2147483702" r:id="rId1"/>
    <p:sldLayoutId id="2147483711" r:id="rId2"/>
    <p:sldLayoutId id="2147483821" r:id="rId3"/>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s-ES_trad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guide id="3" pos="5465" userDrawn="1">
          <p15:clr>
            <a:srgbClr val="F26B43"/>
          </p15:clr>
        </p15:guide>
        <p15:guide id="4" pos="295"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8FCC58E8-732F-4322-B9A1-874D76A200C1}"/>
              </a:ext>
            </a:extLst>
          </p:cNvPr>
          <p:cNvPicPr>
            <a:picLocks noChangeAspect="1"/>
          </p:cNvPicPr>
          <p:nvPr userDrawn="1"/>
        </p:nvPicPr>
        <p:blipFill>
          <a:blip r:embed="rId7">
            <a:clrChange>
              <a:clrFrom>
                <a:srgbClr val="FFFFFF"/>
              </a:clrFrom>
              <a:clrTo>
                <a:srgbClr val="FFFFFF">
                  <a:alpha val="0"/>
                </a:srgbClr>
              </a:clrTo>
            </a:clrChange>
          </a:blip>
          <a:stretch>
            <a:fillRect/>
          </a:stretch>
        </p:blipFill>
        <p:spPr>
          <a:xfrm>
            <a:off x="147483" y="117562"/>
            <a:ext cx="1665352" cy="580527"/>
          </a:xfrm>
          <a:prstGeom prst="rect">
            <a:avLst/>
          </a:prstGeom>
        </p:spPr>
      </p:pic>
      <p:sp>
        <p:nvSpPr>
          <p:cNvPr id="6" name="Rectangle 5">
            <a:extLst>
              <a:ext uri="{FF2B5EF4-FFF2-40B4-BE49-F238E27FC236}">
                <a16:creationId xmlns="" xmlns:a16="http://schemas.microsoft.com/office/drawing/2014/main" id="{43DC9EC2-A8D8-46B8-B0B1-129A69C37370}"/>
              </a:ext>
            </a:extLst>
          </p:cNvPr>
          <p:cNvSpPr/>
          <p:nvPr userDrawn="1"/>
        </p:nvSpPr>
        <p:spPr>
          <a:xfrm>
            <a:off x="6586890" y="4837994"/>
            <a:ext cx="2589170" cy="253916"/>
          </a:xfrm>
          <a:prstGeom prst="rect">
            <a:avLst/>
          </a:prstGeom>
        </p:spPr>
        <p:txBody>
          <a:bodyPr wrap="none">
            <a:spAutoFit/>
          </a:bodyPr>
          <a:lstStyle/>
          <a:p>
            <a:r>
              <a:rPr lang="en-US" sz="1050" dirty="0">
                <a:solidFill>
                  <a:schemeClr val="tx1">
                    <a:lumMod val="50000"/>
                    <a:lumOff val="50000"/>
                  </a:schemeClr>
                </a:solidFill>
                <a:latin typeface="Lato" charset="0"/>
                <a:ea typeface="Lato" charset="0"/>
                <a:cs typeface="Lato" charset="0"/>
              </a:rPr>
              <a:t>Copyright Intellipaat. All rights reserved. </a:t>
            </a:r>
            <a:endParaRPr lang="en-US" sz="1100" dirty="0"/>
          </a:p>
        </p:txBody>
      </p:sp>
    </p:spTree>
    <p:extLst>
      <p:ext uri="{BB962C8B-B14F-4D97-AF65-F5344CB8AC3E}">
        <p14:creationId xmlns:p14="http://schemas.microsoft.com/office/powerpoint/2010/main" val="392177343"/>
      </p:ext>
    </p:extLst>
  </p:cSld>
  <p:clrMap bg1="lt1" tx1="dk1" bg2="lt2" tx2="dk2" accent1="accent1" accent2="accent2" accent3="accent3" accent4="accent4" accent5="accent5" accent6="accent6" hlink="hlink" folHlink="folHlink"/>
  <p:sldLayoutIdLst>
    <p:sldLayoutId id="2147483752" r:id="rId1"/>
    <p:sldLayoutId id="2147483753" r:id="rId2"/>
    <p:sldLayoutId id="2147483762" r:id="rId3"/>
    <p:sldLayoutId id="2147483764" r:id="rId4"/>
    <p:sldLayoutId id="2147483854" r:id="rId5"/>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s-ES_trad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p15:clr>
            <a:srgbClr val="F26B43"/>
          </p15:clr>
        </p15:guide>
        <p15:guide id="2" pos="2880">
          <p15:clr>
            <a:srgbClr val="F26B43"/>
          </p15:clr>
        </p15:guide>
        <p15:guide id="3" pos="5465">
          <p15:clr>
            <a:srgbClr val="F26B43"/>
          </p15:clr>
        </p15:guide>
        <p15:guide id="4" pos="295">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8FCC58E8-732F-4322-B9A1-874D76A200C1}"/>
              </a:ext>
            </a:extLst>
          </p:cNvPr>
          <p:cNvPicPr>
            <a:picLocks noChangeAspect="1"/>
          </p:cNvPicPr>
          <p:nvPr userDrawn="1"/>
        </p:nvPicPr>
        <p:blipFill>
          <a:blip r:embed="rId36">
            <a:clrChange>
              <a:clrFrom>
                <a:srgbClr val="FFFFFF"/>
              </a:clrFrom>
              <a:clrTo>
                <a:srgbClr val="FFFFFF">
                  <a:alpha val="0"/>
                </a:srgbClr>
              </a:clrTo>
            </a:clrChange>
          </a:blip>
          <a:stretch>
            <a:fillRect/>
          </a:stretch>
        </p:blipFill>
        <p:spPr>
          <a:xfrm>
            <a:off x="7484822" y="120416"/>
            <a:ext cx="1360574" cy="474284"/>
          </a:xfrm>
          <a:prstGeom prst="rect">
            <a:avLst/>
          </a:prstGeom>
        </p:spPr>
      </p:pic>
      <p:sp>
        <p:nvSpPr>
          <p:cNvPr id="6" name="Rectangle 5">
            <a:extLst>
              <a:ext uri="{FF2B5EF4-FFF2-40B4-BE49-F238E27FC236}">
                <a16:creationId xmlns="" xmlns:a16="http://schemas.microsoft.com/office/drawing/2014/main" id="{43DC9EC2-A8D8-46B8-B0B1-129A69C37370}"/>
              </a:ext>
            </a:extLst>
          </p:cNvPr>
          <p:cNvSpPr/>
          <p:nvPr userDrawn="1"/>
        </p:nvSpPr>
        <p:spPr>
          <a:xfrm>
            <a:off x="6586890" y="4837994"/>
            <a:ext cx="2557110" cy="253916"/>
          </a:xfrm>
          <a:prstGeom prst="rect">
            <a:avLst/>
          </a:prstGeom>
        </p:spPr>
        <p:txBody>
          <a:bodyPr wrap="none">
            <a:spAutoFit/>
          </a:bodyPr>
          <a:lstStyle/>
          <a:p>
            <a:r>
              <a:rPr lang="en-US" sz="1050" dirty="0">
                <a:solidFill>
                  <a:prstClr val="black">
                    <a:lumMod val="50000"/>
                    <a:lumOff val="50000"/>
                  </a:prstClr>
                </a:solidFill>
                <a:latin typeface="Lato" charset="0"/>
                <a:ea typeface="Lato" charset="0"/>
                <a:cs typeface="Lato" charset="0"/>
              </a:rPr>
              <a:t>Copyright </a:t>
            </a:r>
            <a:r>
              <a:rPr lang="en-US" sz="1050" dirty="0" err="1">
                <a:solidFill>
                  <a:prstClr val="black">
                    <a:lumMod val="50000"/>
                    <a:lumOff val="50000"/>
                  </a:prstClr>
                </a:solidFill>
                <a:latin typeface="Lato" charset="0"/>
                <a:ea typeface="Lato" charset="0"/>
                <a:cs typeface="Lato" charset="0"/>
              </a:rPr>
              <a:t>IntelliPaat</a:t>
            </a:r>
            <a:r>
              <a:rPr lang="en-US" sz="1050" dirty="0">
                <a:solidFill>
                  <a:prstClr val="black">
                    <a:lumMod val="50000"/>
                    <a:lumOff val="50000"/>
                  </a:prstClr>
                </a:solidFill>
                <a:latin typeface="Lato" charset="0"/>
                <a:ea typeface="Lato" charset="0"/>
                <a:cs typeface="Lato" charset="0"/>
              </a:rPr>
              <a:t>, All rights reserved </a:t>
            </a:r>
            <a:endParaRPr lang="en-US" sz="1100" dirty="0">
              <a:solidFill>
                <a:prstClr val="black"/>
              </a:solidFill>
            </a:endParaRPr>
          </a:p>
        </p:txBody>
      </p:sp>
      <p:cxnSp>
        <p:nvCxnSpPr>
          <p:cNvPr id="4" name="Straight Connector 3">
            <a:extLst>
              <a:ext uri="{FF2B5EF4-FFF2-40B4-BE49-F238E27FC236}">
                <a16:creationId xmlns="" xmlns:a16="http://schemas.microsoft.com/office/drawing/2014/main" id="{F5EC8A57-5E1B-4C34-A2DD-78F62397725D}"/>
              </a:ext>
            </a:extLst>
          </p:cNvPr>
          <p:cNvCxnSpPr>
            <a:cxnSpLocks/>
          </p:cNvCxnSpPr>
          <p:nvPr userDrawn="1"/>
        </p:nvCxnSpPr>
        <p:spPr>
          <a:xfrm flipH="1">
            <a:off x="302327" y="737420"/>
            <a:ext cx="8543069" cy="0"/>
          </a:xfrm>
          <a:prstGeom prst="line">
            <a:avLst/>
          </a:prstGeom>
          <a:ln w="28575">
            <a:solidFill>
              <a:schemeClr val="accent1"/>
            </a:solidFill>
          </a:ln>
          <a:effectLst/>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4029314345"/>
      </p:ext>
    </p:extLst>
  </p:cSld>
  <p:clrMap bg1="lt1" tx1="dk1" bg2="lt2" tx2="dk2" accent1="accent1" accent2="accent2" accent3="accent3" accent4="accent4" accent5="accent5" accent6="accent6" hlink="hlink" folHlink="folHlink"/>
  <p:sldLayoutIdLst>
    <p:sldLayoutId id="2147483856" r:id="rId1"/>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 id="2147483867" r:id="rId12"/>
    <p:sldLayoutId id="2147483868" r:id="rId13"/>
    <p:sldLayoutId id="2147483869" r:id="rId14"/>
    <p:sldLayoutId id="2147483870" r:id="rId15"/>
    <p:sldLayoutId id="2147483871" r:id="rId16"/>
    <p:sldLayoutId id="2147483872" r:id="rId17"/>
    <p:sldLayoutId id="2147483873" r:id="rId18"/>
    <p:sldLayoutId id="2147483874" r:id="rId19"/>
    <p:sldLayoutId id="2147483875" r:id="rId20"/>
    <p:sldLayoutId id="2147483876" r:id="rId21"/>
    <p:sldLayoutId id="2147483877" r:id="rId22"/>
    <p:sldLayoutId id="2147483878" r:id="rId23"/>
    <p:sldLayoutId id="2147483879" r:id="rId24"/>
    <p:sldLayoutId id="2147483880" r:id="rId25"/>
    <p:sldLayoutId id="2147483881" r:id="rId26"/>
    <p:sldLayoutId id="2147483882" r:id="rId27"/>
    <p:sldLayoutId id="2147483883" r:id="rId28"/>
    <p:sldLayoutId id="2147483884" r:id="rId29"/>
    <p:sldLayoutId id="2147483885" r:id="rId30"/>
    <p:sldLayoutId id="2147483886" r:id="rId31"/>
    <p:sldLayoutId id="2147483887" r:id="rId32"/>
    <p:sldLayoutId id="2147483888" r:id="rId33"/>
    <p:sldLayoutId id="2147483889" r:id="rId3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s-ES_trad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p15:clr>
            <a:srgbClr val="F26B43"/>
          </p15:clr>
        </p15:guide>
        <p15:guide id="2" pos="2880">
          <p15:clr>
            <a:srgbClr val="F26B43"/>
          </p15:clr>
        </p15:guide>
        <p15:guide id="3" pos="5465">
          <p15:clr>
            <a:srgbClr val="F26B43"/>
          </p15:clr>
        </p15:guide>
        <p15:guide id="4" pos="295">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8FCC58E8-732F-4322-B9A1-874D76A200C1}"/>
              </a:ext>
            </a:extLst>
          </p:cNvPr>
          <p:cNvPicPr>
            <a:picLocks noChangeAspect="1"/>
          </p:cNvPicPr>
          <p:nvPr userDrawn="1"/>
        </p:nvPicPr>
        <p:blipFill>
          <a:blip r:embed="rId36">
            <a:clrChange>
              <a:clrFrom>
                <a:srgbClr val="FFFFFF"/>
              </a:clrFrom>
              <a:clrTo>
                <a:srgbClr val="FFFFFF">
                  <a:alpha val="0"/>
                </a:srgbClr>
              </a:clrTo>
            </a:clrChange>
          </a:blip>
          <a:stretch>
            <a:fillRect/>
          </a:stretch>
        </p:blipFill>
        <p:spPr>
          <a:xfrm>
            <a:off x="7484822" y="120416"/>
            <a:ext cx="1360574" cy="474284"/>
          </a:xfrm>
          <a:prstGeom prst="rect">
            <a:avLst/>
          </a:prstGeom>
        </p:spPr>
      </p:pic>
      <p:cxnSp>
        <p:nvCxnSpPr>
          <p:cNvPr id="4" name="Straight Connector 3">
            <a:extLst>
              <a:ext uri="{FF2B5EF4-FFF2-40B4-BE49-F238E27FC236}">
                <a16:creationId xmlns="" xmlns:a16="http://schemas.microsoft.com/office/drawing/2014/main" id="{F5EC8A57-5E1B-4C34-A2DD-78F62397725D}"/>
              </a:ext>
            </a:extLst>
          </p:cNvPr>
          <p:cNvCxnSpPr>
            <a:cxnSpLocks/>
          </p:cNvCxnSpPr>
          <p:nvPr userDrawn="1"/>
        </p:nvCxnSpPr>
        <p:spPr>
          <a:xfrm flipH="1">
            <a:off x="302327" y="737420"/>
            <a:ext cx="8543069" cy="0"/>
          </a:xfrm>
          <a:prstGeom prst="line">
            <a:avLst/>
          </a:prstGeom>
          <a:ln w="28575">
            <a:solidFill>
              <a:schemeClr val="accent1"/>
            </a:solidFill>
          </a:ln>
          <a:effectLst/>
        </p:spPr>
        <p:style>
          <a:lnRef idx="3">
            <a:schemeClr val="accent2"/>
          </a:lnRef>
          <a:fillRef idx="0">
            <a:schemeClr val="accent2"/>
          </a:fillRef>
          <a:effectRef idx="2">
            <a:schemeClr val="accent2"/>
          </a:effectRef>
          <a:fontRef idx="minor">
            <a:schemeClr val="tx1"/>
          </a:fontRef>
        </p:style>
      </p:cxnSp>
      <p:sp>
        <p:nvSpPr>
          <p:cNvPr id="5" name="Rectangle 4">
            <a:extLst>
              <a:ext uri="{FF2B5EF4-FFF2-40B4-BE49-F238E27FC236}">
                <a16:creationId xmlns="" xmlns:a16="http://schemas.microsoft.com/office/drawing/2014/main" id="{668F123C-A27C-43C5-AB09-C326A553063D}"/>
              </a:ext>
            </a:extLst>
          </p:cNvPr>
          <p:cNvSpPr/>
          <p:nvPr userDrawn="1"/>
        </p:nvSpPr>
        <p:spPr>
          <a:xfrm>
            <a:off x="6285525" y="4841069"/>
            <a:ext cx="2858475" cy="253916"/>
          </a:xfrm>
          <a:prstGeom prst="rect">
            <a:avLst/>
          </a:prstGeom>
        </p:spPr>
        <p:txBody>
          <a:bodyPr wrap="none">
            <a:spAutoFit/>
          </a:bodyPr>
          <a:lstStyle/>
          <a:p>
            <a:r>
              <a:rPr lang="en-IN" sz="1050" dirty="0">
                <a:solidFill>
                  <a:prstClr val="white">
                    <a:lumMod val="65000"/>
                  </a:prstClr>
                </a:solidFill>
              </a:rPr>
              <a:t> © </a:t>
            </a:r>
            <a:r>
              <a:rPr lang="en-US" sz="1050" dirty="0">
                <a:solidFill>
                  <a:prstClr val="white">
                    <a:lumMod val="65000"/>
                  </a:prstClr>
                </a:solidFill>
                <a:ea typeface="Lato" charset="0"/>
                <a:cs typeface="Lato" charset="0"/>
              </a:rPr>
              <a:t>Copyright 2019 IntelliPaat, All rights reserved </a:t>
            </a:r>
            <a:endParaRPr lang="en-US" sz="1050" dirty="0">
              <a:solidFill>
                <a:prstClr val="white">
                  <a:lumMod val="65000"/>
                </a:prstClr>
              </a:solidFill>
            </a:endParaRPr>
          </a:p>
        </p:txBody>
      </p:sp>
    </p:spTree>
    <p:extLst>
      <p:ext uri="{BB962C8B-B14F-4D97-AF65-F5344CB8AC3E}">
        <p14:creationId xmlns:p14="http://schemas.microsoft.com/office/powerpoint/2010/main" val="2002568708"/>
      </p:ext>
    </p:extLst>
  </p:cSld>
  <p:clrMap bg1="lt1" tx1="dk1" bg2="lt2" tx2="dk2" accent1="accent1" accent2="accent2" accent3="accent3" accent4="accent4" accent5="accent5" accent6="accent6" hlink="hlink" folHlink="folHlink"/>
  <p:sldLayoutIdLst>
    <p:sldLayoutId id="2147483891" r:id="rId1"/>
    <p:sldLayoutId id="2147483892" r:id="rId2"/>
    <p:sldLayoutId id="2147483893" r:id="rId3"/>
    <p:sldLayoutId id="2147483894" r:id="rId4"/>
    <p:sldLayoutId id="2147483895" r:id="rId5"/>
    <p:sldLayoutId id="2147483896" r:id="rId6"/>
    <p:sldLayoutId id="2147483897" r:id="rId7"/>
    <p:sldLayoutId id="2147483898" r:id="rId8"/>
    <p:sldLayoutId id="2147483899" r:id="rId9"/>
    <p:sldLayoutId id="2147483900" r:id="rId10"/>
    <p:sldLayoutId id="2147483901" r:id="rId11"/>
    <p:sldLayoutId id="2147483902" r:id="rId12"/>
    <p:sldLayoutId id="2147483903" r:id="rId13"/>
    <p:sldLayoutId id="2147483904" r:id="rId14"/>
    <p:sldLayoutId id="2147483905" r:id="rId15"/>
    <p:sldLayoutId id="2147483906" r:id="rId16"/>
    <p:sldLayoutId id="2147483907" r:id="rId17"/>
    <p:sldLayoutId id="2147483908" r:id="rId18"/>
    <p:sldLayoutId id="2147483909" r:id="rId19"/>
    <p:sldLayoutId id="2147483910" r:id="rId20"/>
    <p:sldLayoutId id="2147483911" r:id="rId21"/>
    <p:sldLayoutId id="2147483912" r:id="rId22"/>
    <p:sldLayoutId id="2147483913" r:id="rId23"/>
    <p:sldLayoutId id="2147483914" r:id="rId24"/>
    <p:sldLayoutId id="2147483915" r:id="rId25"/>
    <p:sldLayoutId id="2147483916" r:id="rId26"/>
    <p:sldLayoutId id="2147483917" r:id="rId27"/>
    <p:sldLayoutId id="2147483918" r:id="rId28"/>
    <p:sldLayoutId id="2147483919" r:id="rId29"/>
    <p:sldLayoutId id="2147483920" r:id="rId30"/>
    <p:sldLayoutId id="2147483921" r:id="rId31"/>
    <p:sldLayoutId id="2147483922" r:id="rId32"/>
    <p:sldLayoutId id="2147483923" r:id="rId33"/>
    <p:sldLayoutId id="2147483924" r:id="rId3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s-ES_trad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p15:clr>
            <a:srgbClr val="F26B43"/>
          </p15:clr>
        </p15:guide>
        <p15:guide id="2" pos="2880">
          <p15:clr>
            <a:srgbClr val="F26B43"/>
          </p15:clr>
        </p15:guide>
        <p15:guide id="3" pos="5465">
          <p15:clr>
            <a:srgbClr val="F26B43"/>
          </p15:clr>
        </p15:guide>
        <p15:guide id="4" pos="295">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 xmlns:a16="http://schemas.microsoft.com/office/drawing/2014/main" id="{7123BF02-B4C6-4694-88DF-50AD00B2DB53}"/>
              </a:ext>
            </a:extLst>
          </p:cNvPr>
          <p:cNvSpPr/>
          <p:nvPr userDrawn="1"/>
        </p:nvSpPr>
        <p:spPr>
          <a:xfrm>
            <a:off x="6586891" y="4837995"/>
            <a:ext cx="2584362" cy="253916"/>
          </a:xfrm>
          <a:prstGeom prst="rect">
            <a:avLst/>
          </a:prstGeom>
        </p:spPr>
        <p:txBody>
          <a:bodyPr wrap="none">
            <a:spAutoFit/>
          </a:bodyPr>
          <a:lstStyle/>
          <a:p>
            <a:pPr defTabSz="685783"/>
            <a:r>
              <a:rPr lang="en-US" sz="1050" dirty="0">
                <a:solidFill>
                  <a:prstClr val="black">
                    <a:lumMod val="50000"/>
                    <a:lumOff val="50000"/>
                  </a:prstClr>
                </a:solidFill>
                <a:latin typeface="Lato" charset="0"/>
                <a:ea typeface="Lato" charset="0"/>
                <a:cs typeface="Lato" charset="0"/>
              </a:rPr>
              <a:t>Copyright </a:t>
            </a:r>
            <a:r>
              <a:rPr lang="en-US" sz="1050" dirty="0" err="1">
                <a:solidFill>
                  <a:prstClr val="black">
                    <a:lumMod val="50000"/>
                    <a:lumOff val="50000"/>
                  </a:prstClr>
                </a:solidFill>
                <a:latin typeface="Lato" charset="0"/>
                <a:ea typeface="Lato" charset="0"/>
                <a:cs typeface="Lato" charset="0"/>
              </a:rPr>
              <a:t>IntelliPaat</a:t>
            </a:r>
            <a:r>
              <a:rPr lang="en-US" sz="1050" dirty="0">
                <a:solidFill>
                  <a:prstClr val="black">
                    <a:lumMod val="50000"/>
                    <a:lumOff val="50000"/>
                  </a:prstClr>
                </a:solidFill>
                <a:latin typeface="Lato" charset="0"/>
                <a:ea typeface="Lato" charset="0"/>
                <a:cs typeface="Lato" charset="0"/>
              </a:rPr>
              <a:t>, All rights reserved </a:t>
            </a:r>
            <a:endParaRPr lang="en-US" sz="1100" dirty="0">
              <a:solidFill>
                <a:prstClr val="black"/>
              </a:solidFill>
            </a:endParaRPr>
          </a:p>
        </p:txBody>
      </p:sp>
      <p:pic>
        <p:nvPicPr>
          <p:cNvPr id="3" name="Picture 2">
            <a:extLst>
              <a:ext uri="{FF2B5EF4-FFF2-40B4-BE49-F238E27FC236}">
                <a16:creationId xmlns="" xmlns:a16="http://schemas.microsoft.com/office/drawing/2014/main" id="{E5E1F21B-DC04-4F80-A64E-C574E14780A2}"/>
              </a:ext>
            </a:extLst>
          </p:cNvPr>
          <p:cNvPicPr>
            <a:picLocks noChangeAspect="1"/>
          </p:cNvPicPr>
          <p:nvPr userDrawn="1"/>
        </p:nvPicPr>
        <p:blipFill>
          <a:blip r:embed="rId5">
            <a:clrChange>
              <a:clrFrom>
                <a:srgbClr val="FFFFFF"/>
              </a:clrFrom>
              <a:clrTo>
                <a:srgbClr val="FFFFFF">
                  <a:alpha val="0"/>
                </a:srgbClr>
              </a:clrTo>
            </a:clrChange>
          </a:blip>
          <a:stretch>
            <a:fillRect/>
          </a:stretch>
        </p:blipFill>
        <p:spPr>
          <a:xfrm>
            <a:off x="7295536" y="88066"/>
            <a:ext cx="1704681" cy="594236"/>
          </a:xfrm>
          <a:prstGeom prst="rect">
            <a:avLst/>
          </a:prstGeom>
        </p:spPr>
      </p:pic>
    </p:spTree>
    <p:extLst>
      <p:ext uri="{BB962C8B-B14F-4D97-AF65-F5344CB8AC3E}">
        <p14:creationId xmlns:p14="http://schemas.microsoft.com/office/powerpoint/2010/main" val="985870284"/>
      </p:ext>
    </p:extLst>
  </p:cSld>
  <p:clrMap bg1="lt1" tx1="dk1" bg2="lt2" tx2="dk2" accent1="accent1" accent2="accent2" accent3="accent3" accent4="accent4" accent5="accent5" accent6="accent6" hlink="hlink" folHlink="folHlink"/>
  <p:sldLayoutIdLst>
    <p:sldLayoutId id="2147483927" r:id="rId1"/>
    <p:sldLayoutId id="2147483928" r:id="rId2"/>
    <p:sldLayoutId id="2147483929" r:id="rId3"/>
  </p:sldLayoutIdLst>
  <p:hf sldNum="0" hdr="0" ftr="0" dt="0"/>
  <p:txStyles>
    <p:titleStyle>
      <a:lvl1pPr algn="l" defTabSz="914378"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8"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783" indent="-228594" algn="l" defTabSz="914378"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2972" indent="-228594" algn="l" defTabSz="914378"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160" indent="-228594" algn="l" defTabSz="914378"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348" indent="-228594" algn="l" defTabSz="914378"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537" indent="-228594" algn="l" defTabSz="914378"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726" indent="-228594" algn="l" defTabSz="914378"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8915" indent="-228594" algn="l" defTabSz="914378"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103" indent="-228594" algn="l" defTabSz="914378"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s-ES_tradnl"/>
      </a:defPPr>
      <a:lvl1pPr marL="0" algn="l" defTabSz="914378" rtl="0" eaLnBrk="1" latinLnBrk="0" hangingPunct="1">
        <a:defRPr sz="1800" kern="1200">
          <a:solidFill>
            <a:schemeClr val="tx1"/>
          </a:solidFill>
          <a:latin typeface="+mn-lt"/>
          <a:ea typeface="+mn-ea"/>
          <a:cs typeface="+mn-cs"/>
        </a:defRPr>
      </a:lvl1pPr>
      <a:lvl2pPr marL="457189" algn="l" defTabSz="914378" rtl="0" eaLnBrk="1" latinLnBrk="0" hangingPunct="1">
        <a:defRPr sz="1800" kern="1200">
          <a:solidFill>
            <a:schemeClr val="tx1"/>
          </a:solidFill>
          <a:latin typeface="+mn-lt"/>
          <a:ea typeface="+mn-ea"/>
          <a:cs typeface="+mn-cs"/>
        </a:defRPr>
      </a:lvl2pPr>
      <a:lvl3pPr marL="914378" algn="l" defTabSz="914378" rtl="0" eaLnBrk="1" latinLnBrk="0" hangingPunct="1">
        <a:defRPr sz="1800" kern="1200">
          <a:solidFill>
            <a:schemeClr val="tx1"/>
          </a:solidFill>
          <a:latin typeface="+mn-lt"/>
          <a:ea typeface="+mn-ea"/>
          <a:cs typeface="+mn-cs"/>
        </a:defRPr>
      </a:lvl3pPr>
      <a:lvl4pPr marL="1371566" algn="l" defTabSz="914378" rtl="0" eaLnBrk="1" latinLnBrk="0" hangingPunct="1">
        <a:defRPr sz="1800" kern="1200">
          <a:solidFill>
            <a:schemeClr val="tx1"/>
          </a:solidFill>
          <a:latin typeface="+mn-lt"/>
          <a:ea typeface="+mn-ea"/>
          <a:cs typeface="+mn-cs"/>
        </a:defRPr>
      </a:lvl4pPr>
      <a:lvl5pPr marL="1828754" algn="l" defTabSz="914378" rtl="0" eaLnBrk="1" latinLnBrk="0" hangingPunct="1">
        <a:defRPr sz="1800" kern="1200">
          <a:solidFill>
            <a:schemeClr val="tx1"/>
          </a:solidFill>
          <a:latin typeface="+mn-lt"/>
          <a:ea typeface="+mn-ea"/>
          <a:cs typeface="+mn-cs"/>
        </a:defRPr>
      </a:lvl5pPr>
      <a:lvl6pPr marL="2285943" algn="l" defTabSz="914378" rtl="0" eaLnBrk="1" latinLnBrk="0" hangingPunct="1">
        <a:defRPr sz="1800" kern="1200">
          <a:solidFill>
            <a:schemeClr val="tx1"/>
          </a:solidFill>
          <a:latin typeface="+mn-lt"/>
          <a:ea typeface="+mn-ea"/>
          <a:cs typeface="+mn-cs"/>
        </a:defRPr>
      </a:lvl6pPr>
      <a:lvl7pPr marL="2743132" algn="l" defTabSz="914378" rtl="0" eaLnBrk="1" latinLnBrk="0" hangingPunct="1">
        <a:defRPr sz="1800" kern="1200">
          <a:solidFill>
            <a:schemeClr val="tx1"/>
          </a:solidFill>
          <a:latin typeface="+mn-lt"/>
          <a:ea typeface="+mn-ea"/>
          <a:cs typeface="+mn-cs"/>
        </a:defRPr>
      </a:lvl7pPr>
      <a:lvl8pPr marL="3200320" algn="l" defTabSz="914378" rtl="0" eaLnBrk="1" latinLnBrk="0" hangingPunct="1">
        <a:defRPr sz="1800" kern="1200">
          <a:solidFill>
            <a:schemeClr val="tx1"/>
          </a:solidFill>
          <a:latin typeface="+mn-lt"/>
          <a:ea typeface="+mn-ea"/>
          <a:cs typeface="+mn-cs"/>
        </a:defRPr>
      </a:lvl8pPr>
      <a:lvl9pPr marL="3657509" algn="l" defTabSz="914378"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620">
          <p15:clr>
            <a:srgbClr val="F26B43"/>
          </p15:clr>
        </p15:guide>
        <p15:guide id="2" pos="2880">
          <p15:clr>
            <a:srgbClr val="F26B43"/>
          </p15:clr>
        </p15:guide>
        <p15:guide id="3" pos="5465">
          <p15:clr>
            <a:srgbClr val="F26B43"/>
          </p15:clr>
        </p15:guide>
        <p15:guide id="4" pos="295">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8FCC58E8-732F-4322-B9A1-874D76A200C1}"/>
              </a:ext>
            </a:extLst>
          </p:cNvPr>
          <p:cNvPicPr>
            <a:picLocks noChangeAspect="1"/>
          </p:cNvPicPr>
          <p:nvPr userDrawn="1"/>
        </p:nvPicPr>
        <p:blipFill>
          <a:blip r:embed="rId36">
            <a:clrChange>
              <a:clrFrom>
                <a:srgbClr val="FFFFFF"/>
              </a:clrFrom>
              <a:clrTo>
                <a:srgbClr val="FFFFFF">
                  <a:alpha val="0"/>
                </a:srgbClr>
              </a:clrTo>
            </a:clrChange>
          </a:blip>
          <a:stretch>
            <a:fillRect/>
          </a:stretch>
        </p:blipFill>
        <p:spPr>
          <a:xfrm>
            <a:off x="7484822" y="120416"/>
            <a:ext cx="1360574" cy="474284"/>
          </a:xfrm>
          <a:prstGeom prst="rect">
            <a:avLst/>
          </a:prstGeom>
        </p:spPr>
      </p:pic>
      <p:sp>
        <p:nvSpPr>
          <p:cNvPr id="6" name="Rectangle 5">
            <a:extLst>
              <a:ext uri="{FF2B5EF4-FFF2-40B4-BE49-F238E27FC236}">
                <a16:creationId xmlns="" xmlns:a16="http://schemas.microsoft.com/office/drawing/2014/main" id="{43DC9EC2-A8D8-46B8-B0B1-129A69C37370}"/>
              </a:ext>
            </a:extLst>
          </p:cNvPr>
          <p:cNvSpPr/>
          <p:nvPr userDrawn="1"/>
        </p:nvSpPr>
        <p:spPr>
          <a:xfrm>
            <a:off x="6586890" y="4837994"/>
            <a:ext cx="2557110" cy="253916"/>
          </a:xfrm>
          <a:prstGeom prst="rect">
            <a:avLst/>
          </a:prstGeom>
        </p:spPr>
        <p:txBody>
          <a:bodyPr wrap="none">
            <a:spAutoFit/>
          </a:bodyPr>
          <a:lstStyle/>
          <a:p>
            <a:r>
              <a:rPr lang="en-US" sz="1050" dirty="0">
                <a:solidFill>
                  <a:prstClr val="black">
                    <a:lumMod val="50000"/>
                    <a:lumOff val="50000"/>
                  </a:prstClr>
                </a:solidFill>
                <a:latin typeface="Lato" charset="0"/>
                <a:ea typeface="Lato" charset="0"/>
                <a:cs typeface="Lato" charset="0"/>
              </a:rPr>
              <a:t>Copyright </a:t>
            </a:r>
            <a:r>
              <a:rPr lang="en-US" sz="1050" dirty="0" err="1">
                <a:solidFill>
                  <a:prstClr val="black">
                    <a:lumMod val="50000"/>
                    <a:lumOff val="50000"/>
                  </a:prstClr>
                </a:solidFill>
                <a:latin typeface="Lato" charset="0"/>
                <a:ea typeface="Lato" charset="0"/>
                <a:cs typeface="Lato" charset="0"/>
              </a:rPr>
              <a:t>IntelliPaat</a:t>
            </a:r>
            <a:r>
              <a:rPr lang="en-US" sz="1050" dirty="0">
                <a:solidFill>
                  <a:prstClr val="black">
                    <a:lumMod val="50000"/>
                    <a:lumOff val="50000"/>
                  </a:prstClr>
                </a:solidFill>
                <a:latin typeface="Lato" charset="0"/>
                <a:ea typeface="Lato" charset="0"/>
                <a:cs typeface="Lato" charset="0"/>
              </a:rPr>
              <a:t>, All rights reserved </a:t>
            </a:r>
            <a:endParaRPr lang="en-US" sz="1100" dirty="0">
              <a:solidFill>
                <a:prstClr val="black"/>
              </a:solidFill>
            </a:endParaRPr>
          </a:p>
        </p:txBody>
      </p:sp>
      <p:cxnSp>
        <p:nvCxnSpPr>
          <p:cNvPr id="4" name="Straight Connector 3">
            <a:extLst>
              <a:ext uri="{FF2B5EF4-FFF2-40B4-BE49-F238E27FC236}">
                <a16:creationId xmlns="" xmlns:a16="http://schemas.microsoft.com/office/drawing/2014/main" id="{F5EC8A57-5E1B-4C34-A2DD-78F62397725D}"/>
              </a:ext>
            </a:extLst>
          </p:cNvPr>
          <p:cNvCxnSpPr>
            <a:cxnSpLocks/>
          </p:cNvCxnSpPr>
          <p:nvPr userDrawn="1"/>
        </p:nvCxnSpPr>
        <p:spPr>
          <a:xfrm flipH="1">
            <a:off x="302327" y="737420"/>
            <a:ext cx="8543069" cy="0"/>
          </a:xfrm>
          <a:prstGeom prst="line">
            <a:avLst/>
          </a:prstGeom>
          <a:ln w="28575">
            <a:solidFill>
              <a:schemeClr val="accent1"/>
            </a:solidFill>
          </a:ln>
          <a:effectLst/>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534919350"/>
      </p:ext>
    </p:extLst>
  </p:cSld>
  <p:clrMap bg1="lt1" tx1="dk1" bg2="lt2" tx2="dk2" accent1="accent1" accent2="accent2" accent3="accent3" accent4="accent4" accent5="accent5" accent6="accent6" hlink="hlink" folHlink="folHlink"/>
  <p:sldLayoutIdLst>
    <p:sldLayoutId id="2147483931" r:id="rId1"/>
    <p:sldLayoutId id="2147483932" r:id="rId2"/>
    <p:sldLayoutId id="2147483933" r:id="rId3"/>
    <p:sldLayoutId id="2147483934" r:id="rId4"/>
    <p:sldLayoutId id="2147483935" r:id="rId5"/>
    <p:sldLayoutId id="2147483936" r:id="rId6"/>
    <p:sldLayoutId id="2147483937" r:id="rId7"/>
    <p:sldLayoutId id="2147483938" r:id="rId8"/>
    <p:sldLayoutId id="2147483939" r:id="rId9"/>
    <p:sldLayoutId id="2147483940" r:id="rId10"/>
    <p:sldLayoutId id="2147483941" r:id="rId11"/>
    <p:sldLayoutId id="2147483942" r:id="rId12"/>
    <p:sldLayoutId id="2147483943" r:id="rId13"/>
    <p:sldLayoutId id="2147483944" r:id="rId14"/>
    <p:sldLayoutId id="2147483945" r:id="rId15"/>
    <p:sldLayoutId id="2147483946" r:id="rId16"/>
    <p:sldLayoutId id="2147483947" r:id="rId17"/>
    <p:sldLayoutId id="2147483948" r:id="rId18"/>
    <p:sldLayoutId id="2147483949" r:id="rId19"/>
    <p:sldLayoutId id="2147483950" r:id="rId20"/>
    <p:sldLayoutId id="2147483951" r:id="rId21"/>
    <p:sldLayoutId id="2147483952" r:id="rId22"/>
    <p:sldLayoutId id="2147483953" r:id="rId23"/>
    <p:sldLayoutId id="2147483954" r:id="rId24"/>
    <p:sldLayoutId id="2147483955" r:id="rId25"/>
    <p:sldLayoutId id="2147483956" r:id="rId26"/>
    <p:sldLayoutId id="2147483957" r:id="rId27"/>
    <p:sldLayoutId id="2147483958" r:id="rId28"/>
    <p:sldLayoutId id="2147483959" r:id="rId29"/>
    <p:sldLayoutId id="2147483960" r:id="rId30"/>
    <p:sldLayoutId id="2147483961" r:id="rId31"/>
    <p:sldLayoutId id="2147483962" r:id="rId32"/>
    <p:sldLayoutId id="2147483963" r:id="rId33"/>
    <p:sldLayoutId id="2147483964" r:id="rId3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s-ES_trad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620">
          <p15:clr>
            <a:srgbClr val="F26B43"/>
          </p15:clr>
        </p15:guide>
        <p15:guide id="2" pos="2880">
          <p15:clr>
            <a:srgbClr val="F26B43"/>
          </p15:clr>
        </p15:guide>
        <p15:guide id="3" pos="5465">
          <p15:clr>
            <a:srgbClr val="F26B43"/>
          </p15:clr>
        </p15:guide>
        <p15:guide id="4" pos="295">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8FCC58E8-732F-4322-B9A1-874D76A200C1}"/>
              </a:ext>
            </a:extLst>
          </p:cNvPr>
          <p:cNvPicPr>
            <a:picLocks noChangeAspect="1"/>
          </p:cNvPicPr>
          <p:nvPr userDrawn="1"/>
        </p:nvPicPr>
        <p:blipFill>
          <a:blip r:embed="rId36">
            <a:clrChange>
              <a:clrFrom>
                <a:srgbClr val="FFFFFF"/>
              </a:clrFrom>
              <a:clrTo>
                <a:srgbClr val="FFFFFF">
                  <a:alpha val="0"/>
                </a:srgbClr>
              </a:clrTo>
            </a:clrChange>
          </a:blip>
          <a:stretch>
            <a:fillRect/>
          </a:stretch>
        </p:blipFill>
        <p:spPr>
          <a:xfrm>
            <a:off x="7484822" y="120416"/>
            <a:ext cx="1360574" cy="474284"/>
          </a:xfrm>
          <a:prstGeom prst="rect">
            <a:avLst/>
          </a:prstGeom>
        </p:spPr>
      </p:pic>
      <p:sp>
        <p:nvSpPr>
          <p:cNvPr id="6" name="Rectangle 5">
            <a:extLst>
              <a:ext uri="{FF2B5EF4-FFF2-40B4-BE49-F238E27FC236}">
                <a16:creationId xmlns="" xmlns:a16="http://schemas.microsoft.com/office/drawing/2014/main" id="{43DC9EC2-A8D8-46B8-B0B1-129A69C37370}"/>
              </a:ext>
            </a:extLst>
          </p:cNvPr>
          <p:cNvSpPr/>
          <p:nvPr userDrawn="1"/>
        </p:nvSpPr>
        <p:spPr>
          <a:xfrm>
            <a:off x="6586890" y="4837994"/>
            <a:ext cx="2557110" cy="253916"/>
          </a:xfrm>
          <a:prstGeom prst="rect">
            <a:avLst/>
          </a:prstGeom>
        </p:spPr>
        <p:txBody>
          <a:bodyPr wrap="none">
            <a:spAutoFit/>
          </a:bodyPr>
          <a:lstStyle/>
          <a:p>
            <a:r>
              <a:rPr lang="en-US" sz="1050" dirty="0">
                <a:solidFill>
                  <a:schemeClr val="tx1">
                    <a:lumMod val="50000"/>
                    <a:lumOff val="50000"/>
                  </a:schemeClr>
                </a:solidFill>
                <a:latin typeface="Lato" charset="0"/>
                <a:ea typeface="Lato" charset="0"/>
                <a:cs typeface="Lato" charset="0"/>
              </a:rPr>
              <a:t>Copyright </a:t>
            </a:r>
            <a:r>
              <a:rPr lang="en-US" sz="1050" dirty="0" err="1">
                <a:solidFill>
                  <a:schemeClr val="tx1">
                    <a:lumMod val="50000"/>
                    <a:lumOff val="50000"/>
                  </a:schemeClr>
                </a:solidFill>
                <a:latin typeface="Lato" charset="0"/>
                <a:ea typeface="Lato" charset="0"/>
                <a:cs typeface="Lato" charset="0"/>
              </a:rPr>
              <a:t>IntelliPaat</a:t>
            </a:r>
            <a:r>
              <a:rPr lang="en-US" sz="1050" dirty="0">
                <a:solidFill>
                  <a:schemeClr val="tx1">
                    <a:lumMod val="50000"/>
                    <a:lumOff val="50000"/>
                  </a:schemeClr>
                </a:solidFill>
                <a:latin typeface="Lato" charset="0"/>
                <a:ea typeface="Lato" charset="0"/>
                <a:cs typeface="Lato" charset="0"/>
              </a:rPr>
              <a:t>, All rights reserved </a:t>
            </a:r>
            <a:endParaRPr lang="en-US" sz="1100" dirty="0"/>
          </a:p>
        </p:txBody>
      </p:sp>
      <p:cxnSp>
        <p:nvCxnSpPr>
          <p:cNvPr id="4" name="Straight Connector 3">
            <a:extLst>
              <a:ext uri="{FF2B5EF4-FFF2-40B4-BE49-F238E27FC236}">
                <a16:creationId xmlns="" xmlns:a16="http://schemas.microsoft.com/office/drawing/2014/main" id="{F5EC8A57-5E1B-4C34-A2DD-78F62397725D}"/>
              </a:ext>
            </a:extLst>
          </p:cNvPr>
          <p:cNvCxnSpPr>
            <a:cxnSpLocks/>
          </p:cNvCxnSpPr>
          <p:nvPr userDrawn="1"/>
        </p:nvCxnSpPr>
        <p:spPr>
          <a:xfrm flipH="1">
            <a:off x="302327" y="737420"/>
            <a:ext cx="8543069" cy="0"/>
          </a:xfrm>
          <a:prstGeom prst="line">
            <a:avLst/>
          </a:prstGeom>
          <a:ln w="28575">
            <a:solidFill>
              <a:schemeClr val="accent1"/>
            </a:solidFill>
          </a:ln>
          <a:effectLst/>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4132289279"/>
      </p:ext>
    </p:extLst>
  </p:cSld>
  <p:clrMap bg1="lt1" tx1="dk1" bg2="lt2" tx2="dk2" accent1="accent1" accent2="accent2" accent3="accent3" accent4="accent4" accent5="accent5" accent6="accent6" hlink="hlink" folHlink="folHlink"/>
  <p:sldLayoutIdLst>
    <p:sldLayoutId id="2147483966" r:id="rId1"/>
    <p:sldLayoutId id="2147483967" r:id="rId2"/>
    <p:sldLayoutId id="2147483968" r:id="rId3"/>
    <p:sldLayoutId id="2147483969" r:id="rId4"/>
    <p:sldLayoutId id="2147483970" r:id="rId5"/>
    <p:sldLayoutId id="2147483971" r:id="rId6"/>
    <p:sldLayoutId id="2147483972" r:id="rId7"/>
    <p:sldLayoutId id="2147483973" r:id="rId8"/>
    <p:sldLayoutId id="2147483974" r:id="rId9"/>
    <p:sldLayoutId id="2147483975" r:id="rId10"/>
    <p:sldLayoutId id="2147483976" r:id="rId11"/>
    <p:sldLayoutId id="2147483977" r:id="rId12"/>
    <p:sldLayoutId id="2147483978" r:id="rId13"/>
    <p:sldLayoutId id="2147483979" r:id="rId14"/>
    <p:sldLayoutId id="2147483980" r:id="rId15"/>
    <p:sldLayoutId id="2147483981" r:id="rId16"/>
    <p:sldLayoutId id="2147483982" r:id="rId17"/>
    <p:sldLayoutId id="2147483983" r:id="rId18"/>
    <p:sldLayoutId id="2147483984" r:id="rId19"/>
    <p:sldLayoutId id="2147483985" r:id="rId20"/>
    <p:sldLayoutId id="2147483986" r:id="rId21"/>
    <p:sldLayoutId id="2147483987" r:id="rId22"/>
    <p:sldLayoutId id="2147483988" r:id="rId23"/>
    <p:sldLayoutId id="2147483989" r:id="rId24"/>
    <p:sldLayoutId id="2147483990" r:id="rId25"/>
    <p:sldLayoutId id="2147483991" r:id="rId26"/>
    <p:sldLayoutId id="2147483992" r:id="rId27"/>
    <p:sldLayoutId id="2147483993" r:id="rId28"/>
    <p:sldLayoutId id="2147483994" r:id="rId29"/>
    <p:sldLayoutId id="2147483995" r:id="rId30"/>
    <p:sldLayoutId id="2147483996" r:id="rId31"/>
    <p:sldLayoutId id="2147483997" r:id="rId32"/>
    <p:sldLayoutId id="2147483998" r:id="rId33"/>
    <p:sldLayoutId id="2147483999" r:id="rId3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s-ES_trad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p15:clr>
            <a:srgbClr val="F26B43"/>
          </p15:clr>
        </p15:guide>
        <p15:guide id="2" pos="2880">
          <p15:clr>
            <a:srgbClr val="F26B43"/>
          </p15:clr>
        </p15:guide>
        <p15:guide id="3" pos="5465">
          <p15:clr>
            <a:srgbClr val="F26B43"/>
          </p15:clr>
        </p15:guide>
        <p15:guide id="4" pos="295">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2.png"/><Relationship Id="rId7" Type="http://schemas.openxmlformats.org/officeDocument/2006/relationships/image" Target="../media/image28.png"/><Relationship Id="rId2" Type="http://schemas.openxmlformats.org/officeDocument/2006/relationships/image" Target="../media/image21.png"/><Relationship Id="rId1" Type="http://schemas.openxmlformats.org/officeDocument/2006/relationships/slideLayout" Target="../slideLayouts/slideLayout9.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9.gif"/><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jpg"/><Relationship Id="rId1" Type="http://schemas.openxmlformats.org/officeDocument/2006/relationships/slideLayout" Target="../slideLayouts/slideLayout9.xml"/><Relationship Id="rId6" Type="http://schemas.openxmlformats.org/officeDocument/2006/relationships/image" Target="../media/image5.png"/><Relationship Id="rId5" Type="http://schemas.openxmlformats.org/officeDocument/2006/relationships/image" Target="../media/image33.png"/><Relationship Id="rId4" Type="http://schemas.openxmlformats.org/officeDocument/2006/relationships/image" Target="../media/image32.png"/></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jpeg"/><Relationship Id="rId1" Type="http://schemas.openxmlformats.org/officeDocument/2006/relationships/slideLayout" Target="../slideLayouts/slideLayout9.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 Id="rId9" Type="http://schemas.openxmlformats.org/officeDocument/2006/relationships/image" Target="../media/image5.png"/></Relationships>
</file>

<file path=ppt/slides/_rels/slide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5.png"/><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0.xml"/><Relationship Id="rId4" Type="http://schemas.openxmlformats.org/officeDocument/2006/relationships/image" Target="../media/image5.png"/></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8.png"/><Relationship Id="rId1" Type="http://schemas.openxmlformats.org/officeDocument/2006/relationships/slideLayout" Target="../slideLayouts/slideLayout10.xml"/><Relationship Id="rId5" Type="http://schemas.openxmlformats.org/officeDocument/2006/relationships/image" Target="../media/image5.png"/><Relationship Id="rId4" Type="http://schemas.openxmlformats.org/officeDocument/2006/relationships/image" Target="../media/image39.png"/></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0.png"/><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0.png"/><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0.xml"/><Relationship Id="rId4" Type="http://schemas.openxmlformats.org/officeDocument/2006/relationships/image" Target="../media/image5.png"/></Relationships>
</file>

<file path=ppt/slides/_rels/slide2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0.xml"/><Relationship Id="rId5" Type="http://schemas.openxmlformats.org/officeDocument/2006/relationships/image" Target="../media/image5.png"/><Relationship Id="rId4" Type="http://schemas.openxmlformats.org/officeDocument/2006/relationships/image" Target="../media/image40.png"/></Relationships>
</file>

<file path=ppt/slides/_rels/slide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0.png"/><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3.gif"/><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3.gif"/><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image" Target="../media/image44.png"/><Relationship Id="rId1" Type="http://schemas.openxmlformats.org/officeDocument/2006/relationships/slideLayout" Target="../slideLayouts/slideLayout10.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50.png"/><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10.xml"/><Relationship Id="rId6" Type="http://schemas.openxmlformats.org/officeDocument/2006/relationships/image" Target="../media/image5.png"/><Relationship Id="rId5" Type="http://schemas.openxmlformats.org/officeDocument/2006/relationships/image" Target="../media/image54.png"/><Relationship Id="rId4" Type="http://schemas.openxmlformats.org/officeDocument/2006/relationships/image" Target="../media/image53.png"/></Relationships>
</file>

<file path=ppt/slides/_rels/slide33.xml.rels><?xml version="1.0" encoding="UTF-8" standalone="yes"?>
<Relationships xmlns="http://schemas.openxmlformats.org/package/2006/relationships"><Relationship Id="rId3" Type="http://schemas.openxmlformats.org/officeDocument/2006/relationships/image" Target="../media/image51.png"/><Relationship Id="rId7"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0.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3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10.xml"/><Relationship Id="rId6" Type="http://schemas.openxmlformats.org/officeDocument/2006/relationships/image" Target="../media/image5.png"/><Relationship Id="rId5" Type="http://schemas.openxmlformats.org/officeDocument/2006/relationships/image" Target="../media/image54.png"/><Relationship Id="rId4" Type="http://schemas.openxmlformats.org/officeDocument/2006/relationships/image" Target="../media/image53.png"/></Relationships>
</file>

<file path=ppt/slides/_rels/slide3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10.xml"/><Relationship Id="rId6" Type="http://schemas.openxmlformats.org/officeDocument/2006/relationships/image" Target="../media/image5.png"/><Relationship Id="rId5" Type="http://schemas.openxmlformats.org/officeDocument/2006/relationships/image" Target="../media/image54.png"/><Relationship Id="rId4" Type="http://schemas.openxmlformats.org/officeDocument/2006/relationships/image" Target="../media/image53.png"/></Relationships>
</file>

<file path=ppt/slides/_rels/slide3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10.xml"/><Relationship Id="rId6" Type="http://schemas.openxmlformats.org/officeDocument/2006/relationships/image" Target="../media/image5.png"/><Relationship Id="rId5" Type="http://schemas.openxmlformats.org/officeDocument/2006/relationships/image" Target="../media/image54.png"/><Relationship Id="rId4" Type="http://schemas.openxmlformats.org/officeDocument/2006/relationships/image" Target="../media/image53.png"/></Relationships>
</file>

<file path=ppt/slides/_rels/slide37.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55.png"/><Relationship Id="rId1" Type="http://schemas.openxmlformats.org/officeDocument/2006/relationships/slideLayout" Target="../slideLayouts/slideLayout6.xml"/><Relationship Id="rId6" Type="http://schemas.openxmlformats.org/officeDocument/2006/relationships/image" Target="../media/image5.png"/><Relationship Id="rId5" Type="http://schemas.openxmlformats.org/officeDocument/2006/relationships/image" Target="../media/image58.png"/><Relationship Id="rId4" Type="http://schemas.openxmlformats.org/officeDocument/2006/relationships/image" Target="../media/image57.png"/></Relationships>
</file>

<file path=ppt/slides/_rels/slide3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jpeg"/><Relationship Id="rId1" Type="http://schemas.openxmlformats.org/officeDocument/2006/relationships/slideLayout" Target="../slideLayouts/slideLayout10.xml"/><Relationship Id="rId6" Type="http://schemas.openxmlformats.org/officeDocument/2006/relationships/image" Target="../media/image5.png"/><Relationship Id="rId5" Type="http://schemas.openxmlformats.org/officeDocument/2006/relationships/image" Target="../media/image55.png"/><Relationship Id="rId4" Type="http://schemas.openxmlformats.org/officeDocument/2006/relationships/image" Target="../media/image58.png"/></Relationships>
</file>

<file path=ppt/slides/_rels/slide39.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55.png"/><Relationship Id="rId1" Type="http://schemas.openxmlformats.org/officeDocument/2006/relationships/slideLayout" Target="../slideLayouts/slideLayout10.xml"/><Relationship Id="rId6" Type="http://schemas.openxmlformats.org/officeDocument/2006/relationships/image" Target="../media/image5.png"/><Relationship Id="rId5" Type="http://schemas.openxmlformats.org/officeDocument/2006/relationships/image" Target="../media/image58.png"/><Relationship Id="rId4" Type="http://schemas.openxmlformats.org/officeDocument/2006/relationships/image" Target="../media/image57.png"/></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55.png"/><Relationship Id="rId1" Type="http://schemas.openxmlformats.org/officeDocument/2006/relationships/slideLayout" Target="../slideLayouts/slideLayout10.xml"/><Relationship Id="rId6" Type="http://schemas.openxmlformats.org/officeDocument/2006/relationships/image" Target="../media/image5.png"/><Relationship Id="rId5" Type="http://schemas.openxmlformats.org/officeDocument/2006/relationships/image" Target="../media/image58.png"/><Relationship Id="rId4" Type="http://schemas.openxmlformats.org/officeDocument/2006/relationships/image" Target="../media/image57.png"/></Relationships>
</file>

<file path=ppt/slides/_rels/slide41.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55.png"/><Relationship Id="rId1" Type="http://schemas.openxmlformats.org/officeDocument/2006/relationships/slideLayout" Target="../slideLayouts/slideLayout10.xml"/><Relationship Id="rId6" Type="http://schemas.openxmlformats.org/officeDocument/2006/relationships/image" Target="../media/image5.png"/><Relationship Id="rId5" Type="http://schemas.openxmlformats.org/officeDocument/2006/relationships/image" Target="../media/image58.png"/><Relationship Id="rId4" Type="http://schemas.openxmlformats.org/officeDocument/2006/relationships/image" Target="../media/image57.png"/></Relationships>
</file>

<file path=ppt/slides/_rels/slide42.xml.rels><?xml version="1.0" encoding="UTF-8" standalone="yes"?>
<Relationships xmlns="http://schemas.openxmlformats.org/package/2006/relationships"><Relationship Id="rId3" Type="http://schemas.openxmlformats.org/officeDocument/2006/relationships/image" Target="../media/image60.png"/><Relationship Id="rId7" Type="http://schemas.openxmlformats.org/officeDocument/2006/relationships/image" Target="../media/image5.png"/><Relationship Id="rId2" Type="http://schemas.openxmlformats.org/officeDocument/2006/relationships/image" Target="../media/image59.png"/><Relationship Id="rId1" Type="http://schemas.openxmlformats.org/officeDocument/2006/relationships/slideLayout" Target="../slideLayouts/slideLayout6.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43.xml.rels><?xml version="1.0" encoding="UTF-8" standalone="yes"?>
<Relationships xmlns="http://schemas.openxmlformats.org/package/2006/relationships"><Relationship Id="rId3" Type="http://schemas.openxmlformats.org/officeDocument/2006/relationships/image" Target="../media/image60.png"/><Relationship Id="rId7" Type="http://schemas.openxmlformats.org/officeDocument/2006/relationships/image" Target="../media/image5.png"/><Relationship Id="rId2" Type="http://schemas.openxmlformats.org/officeDocument/2006/relationships/image" Target="../media/image59.png"/><Relationship Id="rId1" Type="http://schemas.openxmlformats.org/officeDocument/2006/relationships/slideLayout" Target="../slideLayouts/slideLayout10.xml"/><Relationship Id="rId6" Type="http://schemas.openxmlformats.org/officeDocument/2006/relationships/image" Target="../media/image62.png"/><Relationship Id="rId5" Type="http://schemas.openxmlformats.org/officeDocument/2006/relationships/image" Target="../media/image63.png"/><Relationship Id="rId4" Type="http://schemas.openxmlformats.org/officeDocument/2006/relationships/image" Target="../media/image61.png"/></Relationships>
</file>

<file path=ppt/slides/_rels/slide44.xml.rels><?xml version="1.0" encoding="UTF-8" standalone="yes"?>
<Relationships xmlns="http://schemas.openxmlformats.org/package/2006/relationships"><Relationship Id="rId3" Type="http://schemas.openxmlformats.org/officeDocument/2006/relationships/image" Target="../media/image60.png"/><Relationship Id="rId7" Type="http://schemas.openxmlformats.org/officeDocument/2006/relationships/image" Target="../media/image5.png"/><Relationship Id="rId2" Type="http://schemas.openxmlformats.org/officeDocument/2006/relationships/image" Target="../media/image59.png"/><Relationship Id="rId1" Type="http://schemas.openxmlformats.org/officeDocument/2006/relationships/slideLayout" Target="../slideLayouts/slideLayout10.xml"/><Relationship Id="rId6" Type="http://schemas.openxmlformats.org/officeDocument/2006/relationships/image" Target="../media/image62.png"/><Relationship Id="rId5" Type="http://schemas.openxmlformats.org/officeDocument/2006/relationships/image" Target="../media/image63.png"/><Relationship Id="rId4" Type="http://schemas.openxmlformats.org/officeDocument/2006/relationships/image" Target="../media/image61.png"/></Relationships>
</file>

<file path=ppt/slides/_rels/slide45.xml.rels><?xml version="1.0" encoding="UTF-8" standalone="yes"?>
<Relationships xmlns="http://schemas.openxmlformats.org/package/2006/relationships"><Relationship Id="rId3" Type="http://schemas.openxmlformats.org/officeDocument/2006/relationships/image" Target="../media/image60.png"/><Relationship Id="rId7" Type="http://schemas.openxmlformats.org/officeDocument/2006/relationships/image" Target="../media/image5.png"/><Relationship Id="rId2" Type="http://schemas.openxmlformats.org/officeDocument/2006/relationships/image" Target="../media/image59.png"/><Relationship Id="rId1" Type="http://schemas.openxmlformats.org/officeDocument/2006/relationships/slideLayout" Target="../slideLayouts/slideLayout10.xml"/><Relationship Id="rId6" Type="http://schemas.openxmlformats.org/officeDocument/2006/relationships/image" Target="../media/image62.png"/><Relationship Id="rId5" Type="http://schemas.openxmlformats.org/officeDocument/2006/relationships/image" Target="../media/image63.png"/><Relationship Id="rId4" Type="http://schemas.openxmlformats.org/officeDocument/2006/relationships/image" Target="../media/image61.png"/></Relationships>
</file>

<file path=ppt/slides/_rels/slide46.xml.rels><?xml version="1.0" encoding="UTF-8" standalone="yes"?>
<Relationships xmlns="http://schemas.openxmlformats.org/package/2006/relationships"><Relationship Id="rId3" Type="http://schemas.openxmlformats.org/officeDocument/2006/relationships/image" Target="../media/image60.png"/><Relationship Id="rId7" Type="http://schemas.openxmlformats.org/officeDocument/2006/relationships/image" Target="../media/image5.png"/><Relationship Id="rId2" Type="http://schemas.openxmlformats.org/officeDocument/2006/relationships/image" Target="../media/image59.png"/><Relationship Id="rId1" Type="http://schemas.openxmlformats.org/officeDocument/2006/relationships/slideLayout" Target="../slideLayouts/slideLayout10.xml"/><Relationship Id="rId6" Type="http://schemas.openxmlformats.org/officeDocument/2006/relationships/image" Target="../media/image62.png"/><Relationship Id="rId5" Type="http://schemas.openxmlformats.org/officeDocument/2006/relationships/image" Target="../media/image63.png"/><Relationship Id="rId4" Type="http://schemas.openxmlformats.org/officeDocument/2006/relationships/image" Target="../media/image61.png"/></Relationships>
</file>

<file path=ppt/slides/_rels/slide47.xml.rels><?xml version="1.0" encoding="UTF-8" standalone="yes"?>
<Relationships xmlns="http://schemas.openxmlformats.org/package/2006/relationships"><Relationship Id="rId3" Type="http://schemas.openxmlformats.org/officeDocument/2006/relationships/image" Target="../media/image60.png"/><Relationship Id="rId7" Type="http://schemas.openxmlformats.org/officeDocument/2006/relationships/image" Target="../media/image5.png"/><Relationship Id="rId2" Type="http://schemas.openxmlformats.org/officeDocument/2006/relationships/image" Target="../media/image59.png"/><Relationship Id="rId1" Type="http://schemas.openxmlformats.org/officeDocument/2006/relationships/slideLayout" Target="../slideLayouts/slideLayout10.xml"/><Relationship Id="rId6" Type="http://schemas.openxmlformats.org/officeDocument/2006/relationships/image" Target="../media/image62.png"/><Relationship Id="rId5" Type="http://schemas.openxmlformats.org/officeDocument/2006/relationships/image" Target="../media/image63.png"/><Relationship Id="rId4" Type="http://schemas.openxmlformats.org/officeDocument/2006/relationships/image" Target="../media/image61.png"/></Relationships>
</file>

<file path=ppt/slides/_rels/slide48.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65.png"/><Relationship Id="rId7" Type="http://schemas.openxmlformats.org/officeDocument/2006/relationships/image" Target="../media/image69.png"/><Relationship Id="rId2" Type="http://schemas.openxmlformats.org/officeDocument/2006/relationships/image" Target="../media/image64.png"/><Relationship Id="rId1" Type="http://schemas.openxmlformats.org/officeDocument/2006/relationships/slideLayout" Target="../slideLayouts/slideLayout6.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4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10.xml"/><Relationship Id="rId5" Type="http://schemas.openxmlformats.org/officeDocument/2006/relationships/image" Target="../media/image5.png"/><Relationship Id="rId4" Type="http://schemas.openxmlformats.org/officeDocument/2006/relationships/image" Target="../media/image66.png"/></Relationships>
</file>

<file path=ppt/slides/_rels/slide5.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jp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80.xml"/><Relationship Id="rId6" Type="http://schemas.openxmlformats.org/officeDocument/2006/relationships/image" Target="../media/image11.png"/><Relationship Id="rId11" Type="http://schemas.openxmlformats.org/officeDocument/2006/relationships/image" Target="../media/image5.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s>
</file>

<file path=ppt/slides/_rels/slide5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10.xml"/><Relationship Id="rId5" Type="http://schemas.openxmlformats.org/officeDocument/2006/relationships/image" Target="../media/image5.png"/><Relationship Id="rId4" Type="http://schemas.openxmlformats.org/officeDocument/2006/relationships/image" Target="../media/image66.png"/></Relationships>
</file>

<file path=ppt/slides/_rels/slide5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10.xml"/><Relationship Id="rId5" Type="http://schemas.openxmlformats.org/officeDocument/2006/relationships/image" Target="../media/image5.png"/><Relationship Id="rId4" Type="http://schemas.openxmlformats.org/officeDocument/2006/relationships/image" Target="../media/image66.png"/></Relationships>
</file>

<file path=ppt/slides/_rels/slide5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10.xml"/><Relationship Id="rId5" Type="http://schemas.openxmlformats.org/officeDocument/2006/relationships/image" Target="../media/image5.png"/><Relationship Id="rId4" Type="http://schemas.openxmlformats.org/officeDocument/2006/relationships/image" Target="../media/image69.png"/></Relationships>
</file>

<file path=ppt/slides/_rels/slide5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10.xml"/><Relationship Id="rId5" Type="http://schemas.openxmlformats.org/officeDocument/2006/relationships/image" Target="../media/image5.png"/><Relationship Id="rId4" Type="http://schemas.openxmlformats.org/officeDocument/2006/relationships/image" Target="../media/image69.png"/></Relationships>
</file>

<file path=ppt/slides/_rels/slide5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10.xml"/><Relationship Id="rId5" Type="http://schemas.openxmlformats.org/officeDocument/2006/relationships/image" Target="../media/image5.png"/><Relationship Id="rId4" Type="http://schemas.openxmlformats.org/officeDocument/2006/relationships/image" Target="../media/image69.png"/></Relationships>
</file>

<file path=ppt/slides/_rels/slide5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6.xml"/><Relationship Id="rId6" Type="http://schemas.openxmlformats.org/officeDocument/2006/relationships/image" Target="../media/image5.png"/><Relationship Id="rId5" Type="http://schemas.openxmlformats.org/officeDocument/2006/relationships/image" Target="../media/image73.png"/><Relationship Id="rId4" Type="http://schemas.openxmlformats.org/officeDocument/2006/relationships/image" Target="../media/image72.jpeg"/></Relationships>
</file>

<file path=ppt/slides/_rels/slide5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10.xml"/><Relationship Id="rId6" Type="http://schemas.openxmlformats.org/officeDocument/2006/relationships/image" Target="../media/image5.png"/><Relationship Id="rId5" Type="http://schemas.openxmlformats.org/officeDocument/2006/relationships/image" Target="../media/image73.png"/><Relationship Id="rId4" Type="http://schemas.openxmlformats.org/officeDocument/2006/relationships/image" Target="../media/image72.jpeg"/></Relationships>
</file>

<file path=ppt/slides/_rels/slide5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10.xml"/><Relationship Id="rId6" Type="http://schemas.openxmlformats.org/officeDocument/2006/relationships/image" Target="../media/image5.png"/><Relationship Id="rId5" Type="http://schemas.openxmlformats.org/officeDocument/2006/relationships/image" Target="../media/image73.png"/><Relationship Id="rId4" Type="http://schemas.openxmlformats.org/officeDocument/2006/relationships/image" Target="../media/image72.jpeg"/></Relationships>
</file>

<file path=ppt/slides/_rels/slide5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10.xml"/><Relationship Id="rId6" Type="http://schemas.openxmlformats.org/officeDocument/2006/relationships/image" Target="../media/image5.png"/><Relationship Id="rId5" Type="http://schemas.openxmlformats.org/officeDocument/2006/relationships/image" Target="../media/image73.png"/><Relationship Id="rId4" Type="http://schemas.openxmlformats.org/officeDocument/2006/relationships/image" Target="../media/image72.jpeg"/></Relationships>
</file>

<file path=ppt/slides/_rels/slide5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10.xml"/><Relationship Id="rId6" Type="http://schemas.openxmlformats.org/officeDocument/2006/relationships/image" Target="../media/image5.png"/><Relationship Id="rId5" Type="http://schemas.openxmlformats.org/officeDocument/2006/relationships/image" Target="../media/image73.png"/><Relationship Id="rId4" Type="http://schemas.openxmlformats.org/officeDocument/2006/relationships/image" Target="../media/image72.jpeg"/></Relationships>
</file>

<file path=ppt/slides/_rels/slide6.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11.png"/><Relationship Id="rId7" Type="http://schemas.openxmlformats.org/officeDocument/2006/relationships/image" Target="../media/image18.png"/><Relationship Id="rId12" Type="http://schemas.openxmlformats.org/officeDocument/2006/relationships/image" Target="../media/image5.png"/><Relationship Id="rId2" Type="http://schemas.openxmlformats.org/officeDocument/2006/relationships/image" Target="../media/image8.jpg"/><Relationship Id="rId1" Type="http://schemas.openxmlformats.org/officeDocument/2006/relationships/slideLayout" Target="../slideLayouts/slideLayout9.xml"/><Relationship Id="rId6" Type="http://schemas.openxmlformats.org/officeDocument/2006/relationships/image" Target="../media/image17.png"/><Relationship Id="rId11" Type="http://schemas.openxmlformats.org/officeDocument/2006/relationships/image" Target="../media/image15.png"/><Relationship Id="rId5" Type="http://schemas.openxmlformats.org/officeDocument/2006/relationships/image" Target="../media/image16.png"/><Relationship Id="rId10" Type="http://schemas.openxmlformats.org/officeDocument/2006/relationships/image" Target="../media/image14.png"/><Relationship Id="rId4" Type="http://schemas.openxmlformats.org/officeDocument/2006/relationships/image" Target="../media/image12.png"/><Relationship Id="rId9" Type="http://schemas.openxmlformats.org/officeDocument/2006/relationships/image" Target="../media/image19.png"/></Relationships>
</file>

<file path=ppt/slides/_rels/slide6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0.xml"/></Relationships>
</file>

<file path=ppt/slides/_rels/slide6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10.xml"/><Relationship Id="rId5" Type="http://schemas.openxmlformats.org/officeDocument/2006/relationships/image" Target="../media/image5.png"/><Relationship Id="rId4" Type="http://schemas.openxmlformats.org/officeDocument/2006/relationships/image" Target="../media/image76.png"/></Relationships>
</file>

<file path=ppt/slides/_rels/slide6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10.xml"/><Relationship Id="rId4" Type="http://schemas.openxmlformats.org/officeDocument/2006/relationships/image" Target="../media/image5.png"/></Relationships>
</file>

<file path=ppt/slides/_rels/slide6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5.png"/><Relationship Id="rId1" Type="http://schemas.openxmlformats.org/officeDocument/2006/relationships/slideLayout" Target="../slideLayouts/slideLayout10.xml"/><Relationship Id="rId4" Type="http://schemas.openxmlformats.org/officeDocument/2006/relationships/image" Target="../media/image5.png"/></Relationships>
</file>

<file path=ppt/slides/_rels/slide6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6.png"/><Relationship Id="rId1" Type="http://schemas.openxmlformats.org/officeDocument/2006/relationships/slideLayout" Target="../slideLayouts/slideLayout10.xml"/><Relationship Id="rId4" Type="http://schemas.openxmlformats.org/officeDocument/2006/relationships/image" Target="../media/image5.png"/></Relationships>
</file>

<file path=ppt/slides/_rels/slide6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8" Type="http://schemas.openxmlformats.org/officeDocument/2006/relationships/image" Target="../media/image30.jpg"/><Relationship Id="rId3" Type="http://schemas.openxmlformats.org/officeDocument/2006/relationships/image" Target="../media/image81.png"/><Relationship Id="rId7" Type="http://schemas.openxmlformats.org/officeDocument/2006/relationships/image" Target="../media/image82.jpg"/><Relationship Id="rId2" Type="http://schemas.openxmlformats.org/officeDocument/2006/relationships/notesSlide" Target="../notesSlides/notesSlide4.xml"/><Relationship Id="rId1" Type="http://schemas.openxmlformats.org/officeDocument/2006/relationships/slideLayout" Target="../slideLayouts/slideLayout10.xml"/><Relationship Id="rId6" Type="http://schemas.openxmlformats.org/officeDocument/2006/relationships/image" Target="../media/image76.png"/><Relationship Id="rId5" Type="http://schemas.openxmlformats.org/officeDocument/2006/relationships/image" Target="../media/image75.png"/><Relationship Id="rId10" Type="http://schemas.openxmlformats.org/officeDocument/2006/relationships/image" Target="../media/image5.png"/><Relationship Id="rId4" Type="http://schemas.openxmlformats.org/officeDocument/2006/relationships/image" Target="../media/image74.png"/><Relationship Id="rId9" Type="http://schemas.openxmlformats.org/officeDocument/2006/relationships/image" Target="../media/image83.png"/></Relationships>
</file>

<file path=ppt/slides/_rels/slide69.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74.png"/><Relationship Id="rId7" Type="http://schemas.openxmlformats.org/officeDocument/2006/relationships/image" Target="../media/image81.png"/><Relationship Id="rId2" Type="http://schemas.openxmlformats.org/officeDocument/2006/relationships/notesSlide" Target="../notesSlides/notesSlide5.xml"/><Relationship Id="rId1" Type="http://schemas.openxmlformats.org/officeDocument/2006/relationships/slideLayout" Target="../slideLayouts/slideLayout10.xml"/><Relationship Id="rId6" Type="http://schemas.openxmlformats.org/officeDocument/2006/relationships/image" Target="../media/image30.jpg"/><Relationship Id="rId5" Type="http://schemas.openxmlformats.org/officeDocument/2006/relationships/image" Target="../media/image76.png"/><Relationship Id="rId4" Type="http://schemas.openxmlformats.org/officeDocument/2006/relationships/image" Target="../media/image75.png"/></Relationships>
</file>

<file path=ppt/slides/_rels/slide7.xml.rels><?xml version="1.0" encoding="UTF-8" standalone="yes"?>
<Relationships xmlns="http://schemas.openxmlformats.org/package/2006/relationships"><Relationship Id="rId3" Type="http://schemas.openxmlformats.org/officeDocument/2006/relationships/image" Target="../media/image20.jpg"/><Relationship Id="rId7" Type="http://schemas.openxmlformats.org/officeDocument/2006/relationships/image" Target="../media/image5.png"/><Relationship Id="rId2" Type="http://schemas.openxmlformats.org/officeDocument/2006/relationships/image" Target="../media/image8.jpg"/><Relationship Id="rId1" Type="http://schemas.openxmlformats.org/officeDocument/2006/relationships/slideLayout" Target="../slideLayouts/slideLayout9.xml"/><Relationship Id="rId6" Type="http://schemas.openxmlformats.org/officeDocument/2006/relationships/image" Target="../media/image18.png"/><Relationship Id="rId5" Type="http://schemas.openxmlformats.org/officeDocument/2006/relationships/image" Target="../media/image19.png"/><Relationship Id="rId4" Type="http://schemas.openxmlformats.org/officeDocument/2006/relationships/image" Target="../media/image13.png"/></Relationships>
</file>

<file path=ppt/slides/_rels/slide70.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10.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5.png"/></Relationships>
</file>

<file path=ppt/slides/_rels/slide7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1.png"/><Relationship Id="rId1" Type="http://schemas.openxmlformats.org/officeDocument/2006/relationships/slideLayout" Target="../slideLayouts/slideLayout10.xml"/><Relationship Id="rId4" Type="http://schemas.openxmlformats.org/officeDocument/2006/relationships/image" Target="../media/image5.png"/></Relationships>
</file>

<file path=ppt/slides/_rels/slide7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7.xml"/><Relationship Id="rId1" Type="http://schemas.openxmlformats.org/officeDocument/2006/relationships/slideLayout" Target="../slideLayouts/slideLayout10.xml"/><Relationship Id="rId4" Type="http://schemas.openxmlformats.org/officeDocument/2006/relationships/image" Target="../media/image5.png"/></Relationships>
</file>

<file path=ppt/slides/_rels/slide7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8.xml"/><Relationship Id="rId1" Type="http://schemas.openxmlformats.org/officeDocument/2006/relationships/slideLayout" Target="../slideLayouts/slideLayout10.xml"/><Relationship Id="rId4" Type="http://schemas.openxmlformats.org/officeDocument/2006/relationships/image" Target="../media/image5.png"/></Relationships>
</file>

<file path=ppt/slides/_rels/slide75.xml.rels><?xml version="1.0" encoding="UTF-8" standalone="yes"?>
<Relationships xmlns="http://schemas.openxmlformats.org/package/2006/relationships"><Relationship Id="rId3" Type="http://schemas.openxmlformats.org/officeDocument/2006/relationships/image" Target="../media/image88.png"/><Relationship Id="rId7" Type="http://schemas.openxmlformats.org/officeDocument/2006/relationships/image" Target="../media/image5.png"/><Relationship Id="rId2" Type="http://schemas.openxmlformats.org/officeDocument/2006/relationships/image" Target="../media/image87.png"/><Relationship Id="rId1" Type="http://schemas.openxmlformats.org/officeDocument/2006/relationships/slideLayout" Target="../slideLayouts/slideLayout10.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png"/></Relationships>
</file>

<file path=ppt/slides/_rels/slide7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90.xml"/></Relationships>
</file>

<file path=ppt/slides/_rels/slide7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2.png"/><Relationship Id="rId1" Type="http://schemas.openxmlformats.org/officeDocument/2006/relationships/slideLayout" Target="../slideLayouts/slideLayout90.xml"/></Relationships>
</file>

<file path=ppt/slides/_rels/slide7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2.png"/><Relationship Id="rId1" Type="http://schemas.openxmlformats.org/officeDocument/2006/relationships/slideLayout" Target="../slideLayouts/slideLayout90.xml"/></Relationships>
</file>

<file path=ppt/slides/_rels/slide8.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1.png"/><Relationship Id="rId7" Type="http://schemas.openxmlformats.org/officeDocument/2006/relationships/image" Target="../media/image8.jpg"/><Relationship Id="rId2" Type="http://schemas.openxmlformats.org/officeDocument/2006/relationships/image" Target="../media/image13.png"/><Relationship Id="rId1" Type="http://schemas.openxmlformats.org/officeDocument/2006/relationships/slideLayout" Target="../slideLayouts/slideLayout9.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2.png"/><Relationship Id="rId9" Type="http://schemas.openxmlformats.org/officeDocument/2006/relationships/image" Target="../media/image5.png"/></Relationships>
</file>

<file path=ppt/slides/_rels/slide8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2.png"/><Relationship Id="rId1" Type="http://schemas.openxmlformats.org/officeDocument/2006/relationships/slideLayout" Target="../slideLayouts/slideLayout90.xml"/></Relationships>
</file>

<file path=ppt/slides/_rels/slide8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2.png"/><Relationship Id="rId1" Type="http://schemas.openxmlformats.org/officeDocument/2006/relationships/slideLayout" Target="../slideLayouts/slideLayout90.xml"/></Relationships>
</file>

<file path=ppt/slides/_rels/slide8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2.png"/><Relationship Id="rId1" Type="http://schemas.openxmlformats.org/officeDocument/2006/relationships/slideLayout" Target="../slideLayouts/slideLayout90.xml"/></Relationships>
</file>

<file path=ppt/slides/_rels/slide8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93.png"/></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5.png"/><Relationship Id="rId2" Type="http://schemas.openxmlformats.org/officeDocument/2006/relationships/image" Target="../media/image21.png"/><Relationship Id="rId1" Type="http://schemas.openxmlformats.org/officeDocument/2006/relationships/slideLayout" Target="../slideLayouts/slideLayout9.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 xmlns:a16="http://schemas.microsoft.com/office/drawing/2014/main" id="{C46F147F-C497-4FDA-958F-9D181C397712}"/>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348716" y="511897"/>
            <a:ext cx="2351113" cy="819578"/>
          </a:xfrm>
          <a:prstGeom prst="rect">
            <a:avLst/>
          </a:prstGeom>
        </p:spPr>
      </p:pic>
      <p:sp>
        <p:nvSpPr>
          <p:cNvPr id="7" name="Rectangle 6">
            <a:extLst>
              <a:ext uri="{FF2B5EF4-FFF2-40B4-BE49-F238E27FC236}">
                <a16:creationId xmlns="" xmlns:a16="http://schemas.microsoft.com/office/drawing/2014/main" id="{B4B7CB82-825F-4113-B671-CC8772E3D064}"/>
              </a:ext>
            </a:extLst>
          </p:cNvPr>
          <p:cNvSpPr/>
          <p:nvPr/>
        </p:nvSpPr>
        <p:spPr>
          <a:xfrm>
            <a:off x="6791987" y="27680"/>
            <a:ext cx="2238998" cy="9684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193" y="-92467"/>
            <a:ext cx="9144000" cy="5143500"/>
          </a:xfrm>
          <a:prstGeom prst="rect">
            <a:avLst/>
          </a:prstGeom>
        </p:spPr>
      </p:pic>
      <p:sp>
        <p:nvSpPr>
          <p:cNvPr id="9" name="Text Placeholder 3">
            <a:extLst>
              <a:ext uri="{FF2B5EF4-FFF2-40B4-BE49-F238E27FC236}">
                <a16:creationId xmlns="" xmlns:a16="http://schemas.microsoft.com/office/drawing/2014/main" id="{084B27D5-1CD5-45B7-B400-5D1E9D0D3153}"/>
              </a:ext>
            </a:extLst>
          </p:cNvPr>
          <p:cNvSpPr>
            <a:spLocks noGrp="1"/>
          </p:cNvSpPr>
          <p:nvPr>
            <p:ph type="body" sz="quarter" idx="10"/>
          </p:nvPr>
        </p:nvSpPr>
        <p:spPr>
          <a:xfrm>
            <a:off x="348716" y="1796901"/>
            <a:ext cx="4344065" cy="2317897"/>
          </a:xfrm>
        </p:spPr>
        <p:txBody>
          <a:bodyPr anchor="ctr"/>
          <a:lstStyle/>
          <a:p>
            <a:pPr marL="635" lvl="0">
              <a:lnSpc>
                <a:spcPct val="100000"/>
              </a:lnSpc>
            </a:pPr>
            <a:r>
              <a:rPr lang="en-US" sz="2400" b="1" dirty="0">
                <a:solidFill>
                  <a:prstClr val="black">
                    <a:lumMod val="50000"/>
                    <a:lumOff val="50000"/>
                  </a:prstClr>
                </a:solidFill>
                <a:latin typeface="Raleway"/>
                <a:cs typeface="Calibri"/>
              </a:rPr>
              <a:t>Microsoft Azure Administrator Associate </a:t>
            </a:r>
            <a:r>
              <a:rPr lang="en-US" sz="2400" b="1" dirty="0" smtClean="0">
                <a:solidFill>
                  <a:prstClr val="black">
                    <a:lumMod val="50000"/>
                    <a:lumOff val="50000"/>
                  </a:prstClr>
                </a:solidFill>
                <a:latin typeface="Raleway"/>
                <a:cs typeface="Calibri"/>
              </a:rPr>
              <a:t>Training(AZ-103)</a:t>
            </a:r>
          </a:p>
          <a:p>
            <a:pPr marL="635" lvl="0">
              <a:lnSpc>
                <a:spcPct val="100000"/>
              </a:lnSpc>
            </a:pPr>
            <a:r>
              <a:rPr lang="en-US" sz="2400" b="1" dirty="0" smtClean="0">
                <a:solidFill>
                  <a:prstClr val="black">
                    <a:lumMod val="50000"/>
                    <a:lumOff val="50000"/>
                  </a:prstClr>
                </a:solidFill>
                <a:latin typeface="Raleway"/>
                <a:cs typeface="Calibri"/>
              </a:rPr>
              <a:t>Module 1</a:t>
            </a:r>
            <a:endParaRPr lang="en-US" sz="2400" b="1" dirty="0">
              <a:solidFill>
                <a:prstClr val="black">
                  <a:lumMod val="50000"/>
                  <a:lumOff val="50000"/>
                </a:prstClr>
              </a:solidFill>
              <a:latin typeface="Raleway"/>
              <a:cs typeface="Calibri"/>
            </a:endParaRPr>
          </a:p>
          <a:p>
            <a:pPr lvl="0"/>
            <a:endParaRPr lang="en-US" sz="2400" dirty="0">
              <a:solidFill>
                <a:prstClr val="black">
                  <a:lumMod val="50000"/>
                  <a:lumOff val="50000"/>
                </a:prstClr>
              </a:solidFill>
              <a:latin typeface="Raleway"/>
            </a:endParaRPr>
          </a:p>
        </p:txBody>
      </p:sp>
      <p:pic>
        <p:nvPicPr>
          <p:cNvPr id="6" name="Picture 5">
            <a:extLst>
              <a:ext uri="{FF2B5EF4-FFF2-40B4-BE49-F238E27FC236}">
                <a16:creationId xmlns:lc="http://schemas.openxmlformats.org/drawingml/2006/lockedCanvas" xmlns="" xmlns:a16="http://schemas.microsoft.com/office/drawing/2014/main" id="{489CA974-BFDD-4137-A608-C539BA067DF5}"/>
              </a:ext>
            </a:extLst>
          </p:cNvPr>
          <p:cNvPicPr>
            <a:picLocks noChangeAspect="1"/>
          </p:cNvPicPr>
          <p:nvPr/>
        </p:nvPicPr>
        <p:blipFill>
          <a:blip r:embed="rId5"/>
          <a:stretch>
            <a:fillRect/>
          </a:stretch>
        </p:blipFill>
        <p:spPr>
          <a:xfrm>
            <a:off x="0" y="0"/>
            <a:ext cx="9144000" cy="5143500"/>
          </a:xfrm>
          <a:prstGeom prst="rect">
            <a:avLst/>
          </a:prstGeom>
        </p:spPr>
      </p:pic>
    </p:spTree>
    <p:extLst>
      <p:ext uri="{BB962C8B-B14F-4D97-AF65-F5344CB8AC3E}">
        <p14:creationId xmlns:p14="http://schemas.microsoft.com/office/powerpoint/2010/main" val="263165737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3">
            <a:extLst>
              <a:ext uri="{FF2B5EF4-FFF2-40B4-BE49-F238E27FC236}">
                <a16:creationId xmlns="" xmlns:a16="http://schemas.microsoft.com/office/drawing/2014/main" id="{78D9D1BD-FCFC-4772-968D-FF1F7EA8DA67}"/>
              </a:ext>
            </a:extLst>
          </p:cNvPr>
          <p:cNvSpPr txBox="1">
            <a:spLocks/>
          </p:cNvSpPr>
          <p:nvPr/>
        </p:nvSpPr>
        <p:spPr>
          <a:xfrm>
            <a:off x="472329" y="143207"/>
            <a:ext cx="3748798" cy="576956"/>
          </a:xfrm>
          <a:prstGeom prst="rect">
            <a:avLst/>
          </a:prstGeom>
        </p:spPr>
        <p:txBody>
          <a:bodyPr lIns="0" anchor="ctr"/>
          <a:lstStyle>
            <a:lvl1pPr marL="0" indent="0" algn="l" defTabSz="914400" rtl="0" eaLnBrk="1" latinLnBrk="0" hangingPunct="1">
              <a:lnSpc>
                <a:spcPct val="90000"/>
              </a:lnSpc>
              <a:spcBef>
                <a:spcPts val="1000"/>
              </a:spcBef>
              <a:buFont typeface="Arial"/>
              <a:buNone/>
              <a:defRPr sz="4000" b="0" i="0" kern="1200">
                <a:solidFill>
                  <a:schemeClr val="tx1">
                    <a:lumMod val="50000"/>
                    <a:lumOff val="50000"/>
                  </a:schemeClr>
                </a:solidFill>
                <a:latin typeface="Raleway Light" charset="0"/>
                <a:ea typeface="Raleway Light" charset="0"/>
                <a:cs typeface="Raleway Light" charset="0"/>
              </a:defRPr>
            </a:lvl1pPr>
            <a:lvl2pPr marL="4572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2pPr>
            <a:lvl3pPr marL="9144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3pPr>
            <a:lvl4pPr marL="13716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4pPr>
            <a:lvl5pPr marL="18288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pPr>
            <a:r>
              <a:rPr lang="en-GB" sz="2400" b="1" dirty="0">
                <a:solidFill>
                  <a:schemeClr val="accent2"/>
                </a:solidFill>
              </a:rPr>
              <a:t>After Cloud Computing</a:t>
            </a:r>
            <a:endParaRPr lang="en-US" sz="2400" b="1" dirty="0">
              <a:solidFill>
                <a:schemeClr val="accent2"/>
              </a:solidFill>
            </a:endParaRPr>
          </a:p>
        </p:txBody>
      </p:sp>
      <p:sp>
        <p:nvSpPr>
          <p:cNvPr id="35" name="Block Arc 34"/>
          <p:cNvSpPr/>
          <p:nvPr/>
        </p:nvSpPr>
        <p:spPr>
          <a:xfrm>
            <a:off x="5726494" y="956939"/>
            <a:ext cx="1565046" cy="1632358"/>
          </a:xfrm>
          <a:prstGeom prst="blockArc">
            <a:avLst>
              <a:gd name="adj1" fmla="val 10800000"/>
              <a:gd name="adj2" fmla="val 0"/>
              <a:gd name="adj3" fmla="val 19193"/>
            </a:avLst>
          </a:prstGeom>
          <a:solidFill>
            <a:srgbClr val="5927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36" name="Block Arc 35"/>
          <p:cNvSpPr/>
          <p:nvPr/>
        </p:nvSpPr>
        <p:spPr>
          <a:xfrm>
            <a:off x="4440003" y="956939"/>
            <a:ext cx="1565046" cy="1632358"/>
          </a:xfrm>
          <a:prstGeom prst="blockArc">
            <a:avLst>
              <a:gd name="adj1" fmla="val 10800000"/>
              <a:gd name="adj2" fmla="val 0"/>
              <a:gd name="adj3" fmla="val 19193"/>
            </a:avLst>
          </a:prstGeom>
          <a:solidFill>
            <a:srgbClr val="4174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39" name="Block Arc 38"/>
          <p:cNvSpPr/>
          <p:nvPr/>
        </p:nvSpPr>
        <p:spPr>
          <a:xfrm>
            <a:off x="3128936" y="956937"/>
            <a:ext cx="1565046" cy="1632358"/>
          </a:xfrm>
          <a:prstGeom prst="blockArc">
            <a:avLst>
              <a:gd name="adj1" fmla="val 10800000"/>
              <a:gd name="adj2" fmla="val 0"/>
              <a:gd name="adj3" fmla="val 19193"/>
            </a:avLst>
          </a:prstGeom>
          <a:solidFill>
            <a:srgbClr val="8121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42" name="Block Arc 41"/>
          <p:cNvSpPr/>
          <p:nvPr/>
        </p:nvSpPr>
        <p:spPr>
          <a:xfrm rot="10800000">
            <a:off x="1822873" y="956936"/>
            <a:ext cx="1565046" cy="1632358"/>
          </a:xfrm>
          <a:prstGeom prst="blockArc">
            <a:avLst>
              <a:gd name="adj1" fmla="val 10800000"/>
              <a:gd name="adj2" fmla="val 0"/>
              <a:gd name="adj3" fmla="val 19193"/>
            </a:avLst>
          </a:prstGeom>
          <a:solidFill>
            <a:srgbClr val="394D8C"/>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43" name="Block Arc 42"/>
          <p:cNvSpPr/>
          <p:nvPr/>
        </p:nvSpPr>
        <p:spPr>
          <a:xfrm>
            <a:off x="1822873" y="956934"/>
            <a:ext cx="1565046" cy="1632358"/>
          </a:xfrm>
          <a:prstGeom prst="blockArc">
            <a:avLst>
              <a:gd name="adj1" fmla="val 10800000"/>
              <a:gd name="adj2" fmla="val 0"/>
              <a:gd name="adj3" fmla="val 19193"/>
            </a:avLst>
          </a:prstGeom>
          <a:solidFill>
            <a:srgbClr val="394D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44" name="Block Arc 43"/>
          <p:cNvSpPr/>
          <p:nvPr/>
        </p:nvSpPr>
        <p:spPr>
          <a:xfrm rot="10800000">
            <a:off x="3128936" y="956939"/>
            <a:ext cx="1565046" cy="1632358"/>
          </a:xfrm>
          <a:prstGeom prst="blockArc">
            <a:avLst>
              <a:gd name="adj1" fmla="val 10800000"/>
              <a:gd name="adj2" fmla="val 0"/>
              <a:gd name="adj3" fmla="val 19193"/>
            </a:avLst>
          </a:prstGeom>
          <a:solidFill>
            <a:srgbClr val="8121E7"/>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45" name="Block Arc 44"/>
          <p:cNvSpPr/>
          <p:nvPr/>
        </p:nvSpPr>
        <p:spPr>
          <a:xfrm rot="10800000">
            <a:off x="4440003" y="956941"/>
            <a:ext cx="1565046" cy="1632358"/>
          </a:xfrm>
          <a:prstGeom prst="blockArc">
            <a:avLst>
              <a:gd name="adj1" fmla="val 10800000"/>
              <a:gd name="adj2" fmla="val 0"/>
              <a:gd name="adj3" fmla="val 19193"/>
            </a:avLst>
          </a:prstGeom>
          <a:solidFill>
            <a:srgbClr val="4174E7"/>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46" name="Block Arc 45"/>
          <p:cNvSpPr/>
          <p:nvPr/>
        </p:nvSpPr>
        <p:spPr>
          <a:xfrm rot="10800000">
            <a:off x="5726494" y="956941"/>
            <a:ext cx="1565046" cy="1632358"/>
          </a:xfrm>
          <a:prstGeom prst="blockArc">
            <a:avLst>
              <a:gd name="adj1" fmla="val 10800000"/>
              <a:gd name="adj2" fmla="val 0"/>
              <a:gd name="adj3" fmla="val 19193"/>
            </a:avLst>
          </a:prstGeom>
          <a:solidFill>
            <a:srgbClr val="5927FA"/>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nvGrpSpPr>
          <p:cNvPr id="47" name="Group 46"/>
          <p:cNvGrpSpPr/>
          <p:nvPr/>
        </p:nvGrpSpPr>
        <p:grpSpPr>
          <a:xfrm>
            <a:off x="2078784" y="1232091"/>
            <a:ext cx="1053222" cy="1082044"/>
            <a:chOff x="2204149" y="1429296"/>
            <a:chExt cx="1053222" cy="1082044"/>
          </a:xfrm>
        </p:grpSpPr>
        <p:sp>
          <p:nvSpPr>
            <p:cNvPr id="48" name="Oval 47"/>
            <p:cNvSpPr/>
            <p:nvPr/>
          </p:nvSpPr>
          <p:spPr>
            <a:xfrm>
              <a:off x="2204149" y="1429296"/>
              <a:ext cx="1053222" cy="1082044"/>
            </a:xfrm>
            <a:prstGeom prst="ellipse">
              <a:avLst/>
            </a:prstGeom>
            <a:ln>
              <a:noFill/>
            </a:ln>
            <a:effectLst>
              <a:outerShdw blurRad="50800" dist="38100" dir="8100000" algn="tr" rotWithShape="0">
                <a:prstClr val="black">
                  <a:alpha val="40000"/>
                </a:prstClr>
              </a:outerShdw>
            </a:effectLst>
            <a:scene3d>
              <a:camera prst="obliqueTopLeft"/>
              <a:lightRig rig="balanced" dir="t">
                <a:rot lat="0" lon="0" rev="8700000"/>
              </a:lightRig>
            </a:scene3d>
            <a:sp3d>
              <a:bevelT w="190500" h="38100" prst="softRound"/>
            </a:sp3d>
          </p:spPr>
          <p:style>
            <a:lnRef idx="0">
              <a:schemeClr val="accent6"/>
            </a:lnRef>
            <a:fillRef idx="3">
              <a:schemeClr val="accent6"/>
            </a:fillRef>
            <a:effectRef idx="3">
              <a:schemeClr val="accent6"/>
            </a:effectRef>
            <a:fontRef idx="minor">
              <a:schemeClr val="lt1"/>
            </a:fontRef>
          </p:style>
          <p:txBody>
            <a:bodyPr rtlCol="0" anchor="ctr"/>
            <a:lstStyle/>
            <a:p>
              <a:pPr algn="ctr"/>
              <a:endParaRPr lang="en-IN"/>
            </a:p>
          </p:txBody>
        </p:sp>
        <p:grpSp>
          <p:nvGrpSpPr>
            <p:cNvPr id="51" name="Group 50"/>
            <p:cNvGrpSpPr/>
            <p:nvPr/>
          </p:nvGrpSpPr>
          <p:grpSpPr>
            <a:xfrm>
              <a:off x="2393127" y="1727676"/>
              <a:ext cx="595220" cy="523930"/>
              <a:chOff x="7304381" y="1909983"/>
              <a:chExt cx="672892" cy="592300"/>
            </a:xfrm>
          </p:grpSpPr>
          <p:sp>
            <p:nvSpPr>
              <p:cNvPr id="56" name="Rectangle 55"/>
              <p:cNvSpPr/>
              <p:nvPr/>
            </p:nvSpPr>
            <p:spPr>
              <a:xfrm>
                <a:off x="7473320" y="1909983"/>
                <a:ext cx="503953" cy="469197"/>
              </a:xfrm>
              <a:prstGeom prst="rect">
                <a:avLst/>
              </a:prstGeom>
              <a:solidFill>
                <a:schemeClr val="bg1">
                  <a:lumMod val="85000"/>
                </a:schemeClr>
              </a:solidFill>
              <a:ln w="28575">
                <a:solidFill>
                  <a:schemeClr val="accent4"/>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p:cNvSpPr/>
              <p:nvPr/>
            </p:nvSpPr>
            <p:spPr>
              <a:xfrm>
                <a:off x="7304381" y="2151519"/>
                <a:ext cx="420916" cy="350764"/>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ight Arrow 57"/>
              <p:cNvSpPr/>
              <p:nvPr/>
            </p:nvSpPr>
            <p:spPr>
              <a:xfrm rot="18462432">
                <a:off x="7526047" y="2083850"/>
                <a:ext cx="398498" cy="180977"/>
              </a:xfrm>
              <a:prstGeom prst="rightArrow">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59" name="Rounded Rectangle 58"/>
          <p:cNvSpPr/>
          <p:nvPr/>
        </p:nvSpPr>
        <p:spPr>
          <a:xfrm>
            <a:off x="1777769" y="2802810"/>
            <a:ext cx="1351778" cy="1961065"/>
          </a:xfrm>
          <a:prstGeom prst="roundRect">
            <a:avLst/>
          </a:prstGeom>
          <a:solidFill>
            <a:schemeClr val="bg1">
              <a:lumMod val="95000"/>
            </a:schemeClr>
          </a:solidFill>
          <a:ln w="9525">
            <a:solidFill>
              <a:srgbClr val="394D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b="1" u="sng" dirty="0">
                <a:solidFill>
                  <a:schemeClr val="tx1">
                    <a:lumMod val="75000"/>
                    <a:lumOff val="25000"/>
                  </a:schemeClr>
                </a:solidFill>
                <a:latin typeface="Raleway"/>
              </a:rPr>
              <a:t>Scalability</a:t>
            </a:r>
          </a:p>
          <a:p>
            <a:pPr algn="ctr"/>
            <a:endParaRPr lang="en-IN" sz="1100" b="1" dirty="0">
              <a:solidFill>
                <a:schemeClr val="tx1">
                  <a:lumMod val="75000"/>
                  <a:lumOff val="25000"/>
                </a:schemeClr>
              </a:solidFill>
              <a:latin typeface="Raleway"/>
            </a:endParaRPr>
          </a:p>
          <a:p>
            <a:pPr algn="ctr"/>
            <a:r>
              <a:rPr lang="en-US" sz="1100" b="1" dirty="0">
                <a:solidFill>
                  <a:schemeClr val="tx1">
                    <a:lumMod val="75000"/>
                    <a:lumOff val="25000"/>
                  </a:schemeClr>
                </a:solidFill>
                <a:latin typeface="Raleway"/>
              </a:rPr>
              <a:t>Can easily scale up and down to meet demand.</a:t>
            </a:r>
          </a:p>
        </p:txBody>
      </p:sp>
      <p:sp>
        <p:nvSpPr>
          <p:cNvPr id="60" name="Rounded Rectangle 59"/>
          <p:cNvSpPr/>
          <p:nvPr/>
        </p:nvSpPr>
        <p:spPr>
          <a:xfrm>
            <a:off x="3210911" y="2791465"/>
            <a:ext cx="1351778" cy="1961065"/>
          </a:xfrm>
          <a:prstGeom prst="roundRect">
            <a:avLst/>
          </a:prstGeom>
          <a:solidFill>
            <a:schemeClr val="bg1">
              <a:lumMod val="95000"/>
            </a:schemeClr>
          </a:solidFill>
          <a:ln>
            <a:solidFill>
              <a:srgbClr val="8121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b="1" dirty="0">
              <a:solidFill>
                <a:schemeClr val="tx1">
                  <a:lumMod val="75000"/>
                  <a:lumOff val="25000"/>
                </a:schemeClr>
              </a:solidFill>
              <a:latin typeface="+mj-lt"/>
            </a:endParaRPr>
          </a:p>
          <a:p>
            <a:pPr algn="ctr"/>
            <a:endParaRPr lang="en-IN" sz="2000" b="1" dirty="0">
              <a:solidFill>
                <a:schemeClr val="tx1">
                  <a:lumMod val="75000"/>
                  <a:lumOff val="25000"/>
                </a:schemeClr>
              </a:solidFill>
              <a:latin typeface="+mj-lt"/>
            </a:endParaRPr>
          </a:p>
          <a:p>
            <a:pPr algn="ctr"/>
            <a:r>
              <a:rPr lang="en-IN" sz="1600" b="1" u="sng" dirty="0" smtClean="0">
                <a:solidFill>
                  <a:schemeClr val="tx1">
                    <a:lumMod val="75000"/>
                    <a:lumOff val="25000"/>
                  </a:schemeClr>
                </a:solidFill>
                <a:latin typeface="Raleway"/>
              </a:rPr>
              <a:t>Cost</a:t>
            </a:r>
            <a:endParaRPr lang="en-IN" sz="1600" b="1" u="sng" dirty="0">
              <a:solidFill>
                <a:schemeClr val="tx1">
                  <a:lumMod val="75000"/>
                  <a:lumOff val="25000"/>
                </a:schemeClr>
              </a:solidFill>
              <a:latin typeface="Raleway"/>
            </a:endParaRPr>
          </a:p>
          <a:p>
            <a:pPr algn="ctr"/>
            <a:endParaRPr lang="en-IN" sz="1100" u="sng" dirty="0">
              <a:solidFill>
                <a:schemeClr val="tx1">
                  <a:lumMod val="75000"/>
                  <a:lumOff val="25000"/>
                </a:schemeClr>
              </a:solidFill>
              <a:latin typeface="Raleway"/>
            </a:endParaRPr>
          </a:p>
          <a:p>
            <a:pPr algn="ctr"/>
            <a:r>
              <a:rPr lang="en-US" sz="1100" b="1" dirty="0">
                <a:solidFill>
                  <a:schemeClr val="tx1">
                    <a:lumMod val="75000"/>
                    <a:lumOff val="25000"/>
                  </a:schemeClr>
                </a:solidFill>
                <a:latin typeface="Raleway"/>
              </a:rPr>
              <a:t>Users pay only for the resources they use.</a:t>
            </a:r>
          </a:p>
          <a:p>
            <a:pPr algn="ctr"/>
            <a:endParaRPr lang="en-IN" sz="2000" b="1" dirty="0">
              <a:solidFill>
                <a:schemeClr val="tx1">
                  <a:lumMod val="75000"/>
                  <a:lumOff val="25000"/>
                </a:schemeClr>
              </a:solidFill>
              <a:latin typeface="+mj-lt"/>
            </a:endParaRPr>
          </a:p>
          <a:p>
            <a:pPr algn="ctr"/>
            <a:endParaRPr lang="en-IN" sz="2000" b="1" dirty="0">
              <a:solidFill>
                <a:schemeClr val="tx1">
                  <a:lumMod val="75000"/>
                  <a:lumOff val="25000"/>
                </a:schemeClr>
              </a:solidFill>
              <a:latin typeface="+mj-lt"/>
            </a:endParaRPr>
          </a:p>
        </p:txBody>
      </p:sp>
      <p:sp>
        <p:nvSpPr>
          <p:cNvPr id="61" name="Rounded Rectangle 60"/>
          <p:cNvSpPr/>
          <p:nvPr/>
        </p:nvSpPr>
        <p:spPr>
          <a:xfrm>
            <a:off x="4637781" y="2785627"/>
            <a:ext cx="1351778" cy="1961065"/>
          </a:xfrm>
          <a:prstGeom prst="roundRect">
            <a:avLst/>
          </a:prstGeom>
          <a:solidFill>
            <a:schemeClr val="bg1">
              <a:lumMod val="95000"/>
            </a:schemeClr>
          </a:solidFill>
          <a:ln>
            <a:solidFill>
              <a:srgbClr val="4174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00" b="1" u="sng" dirty="0">
              <a:solidFill>
                <a:schemeClr val="tx1">
                  <a:lumMod val="75000"/>
                  <a:lumOff val="25000"/>
                </a:schemeClr>
              </a:solidFill>
              <a:latin typeface="Raleway"/>
            </a:endParaRPr>
          </a:p>
          <a:p>
            <a:pPr algn="ctr"/>
            <a:endParaRPr lang="en-IN" sz="1600" b="1" u="sng" dirty="0">
              <a:solidFill>
                <a:schemeClr val="tx1">
                  <a:lumMod val="75000"/>
                  <a:lumOff val="25000"/>
                </a:schemeClr>
              </a:solidFill>
              <a:latin typeface="Raleway"/>
            </a:endParaRPr>
          </a:p>
          <a:p>
            <a:pPr algn="ctr"/>
            <a:endParaRPr lang="en-IN" sz="1600" b="1" u="sng" dirty="0">
              <a:solidFill>
                <a:schemeClr val="tx1">
                  <a:lumMod val="75000"/>
                  <a:lumOff val="25000"/>
                </a:schemeClr>
              </a:solidFill>
              <a:latin typeface="Raleway"/>
            </a:endParaRPr>
          </a:p>
          <a:p>
            <a:pPr algn="ctr"/>
            <a:r>
              <a:rPr lang="en-IN" sz="1600" b="1" u="sng" dirty="0">
                <a:solidFill>
                  <a:schemeClr val="tx1">
                    <a:lumMod val="75000"/>
                    <a:lumOff val="25000"/>
                  </a:schemeClr>
                </a:solidFill>
                <a:latin typeface="Raleway"/>
              </a:rPr>
              <a:t>Server</a:t>
            </a:r>
          </a:p>
          <a:p>
            <a:pPr algn="ctr"/>
            <a:endParaRPr lang="en-IN" sz="1600" b="1" dirty="0">
              <a:solidFill>
                <a:schemeClr val="tx1">
                  <a:lumMod val="75000"/>
                  <a:lumOff val="25000"/>
                </a:schemeClr>
              </a:solidFill>
              <a:latin typeface="Raleway"/>
            </a:endParaRPr>
          </a:p>
          <a:p>
            <a:pPr algn="ctr"/>
            <a:r>
              <a:rPr lang="en-US" sz="1100" b="1" dirty="0">
                <a:solidFill>
                  <a:schemeClr val="tx1">
                    <a:lumMod val="75000"/>
                    <a:lumOff val="25000"/>
                  </a:schemeClr>
                </a:solidFill>
                <a:latin typeface="Raleway"/>
              </a:rPr>
              <a:t>All the resources and servers are maintained by vendors.</a:t>
            </a:r>
          </a:p>
          <a:p>
            <a:pPr algn="ctr"/>
            <a:endParaRPr lang="en-IN" sz="1600" b="1" dirty="0">
              <a:solidFill>
                <a:schemeClr val="tx1">
                  <a:lumMod val="75000"/>
                  <a:lumOff val="25000"/>
                </a:schemeClr>
              </a:solidFill>
              <a:latin typeface="Raleway"/>
            </a:endParaRPr>
          </a:p>
          <a:p>
            <a:pPr algn="ctr"/>
            <a:endParaRPr lang="en-IN" sz="1600" b="1" dirty="0">
              <a:solidFill>
                <a:schemeClr val="bg1"/>
              </a:solidFill>
              <a:latin typeface="Raleway"/>
            </a:endParaRPr>
          </a:p>
        </p:txBody>
      </p:sp>
      <p:sp>
        <p:nvSpPr>
          <p:cNvPr id="62" name="Rounded Rectangle 61"/>
          <p:cNvSpPr/>
          <p:nvPr/>
        </p:nvSpPr>
        <p:spPr>
          <a:xfrm>
            <a:off x="6070923" y="2796720"/>
            <a:ext cx="1351778" cy="1961065"/>
          </a:xfrm>
          <a:prstGeom prst="roundRect">
            <a:avLst/>
          </a:prstGeom>
          <a:solidFill>
            <a:schemeClr val="bg1">
              <a:lumMod val="95000"/>
            </a:schemeClr>
          </a:solidFill>
          <a:ln>
            <a:solidFill>
              <a:srgbClr val="5927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00" b="1" u="sng" dirty="0">
              <a:solidFill>
                <a:schemeClr val="tx1">
                  <a:lumMod val="75000"/>
                  <a:lumOff val="25000"/>
                </a:schemeClr>
              </a:solidFill>
              <a:latin typeface="Raleway"/>
            </a:endParaRPr>
          </a:p>
          <a:p>
            <a:pPr algn="ctr"/>
            <a:r>
              <a:rPr lang="en-IN" sz="1600" b="1" u="sng" dirty="0" smtClean="0">
                <a:solidFill>
                  <a:schemeClr val="tx1">
                    <a:lumMod val="75000"/>
                    <a:lumOff val="25000"/>
                  </a:schemeClr>
                </a:solidFill>
                <a:latin typeface="Raleway"/>
              </a:rPr>
              <a:t>Data </a:t>
            </a:r>
            <a:r>
              <a:rPr lang="en-IN" sz="1600" b="1" u="sng" dirty="0">
                <a:solidFill>
                  <a:schemeClr val="tx1">
                    <a:lumMod val="75000"/>
                    <a:lumOff val="25000"/>
                  </a:schemeClr>
                </a:solidFill>
                <a:latin typeface="Raleway"/>
              </a:rPr>
              <a:t>Recovery</a:t>
            </a:r>
          </a:p>
          <a:p>
            <a:pPr algn="ctr"/>
            <a:endParaRPr lang="en-US" sz="1100" b="1" u="sng" dirty="0">
              <a:solidFill>
                <a:schemeClr val="tx1">
                  <a:lumMod val="75000"/>
                  <a:lumOff val="25000"/>
                </a:schemeClr>
              </a:solidFill>
              <a:latin typeface="Raleway"/>
            </a:endParaRPr>
          </a:p>
          <a:p>
            <a:pPr algn="ctr"/>
            <a:r>
              <a:rPr lang="en-US" sz="1100" b="1" dirty="0">
                <a:solidFill>
                  <a:schemeClr val="tx1">
                    <a:lumMod val="75000"/>
                    <a:lumOff val="25000"/>
                  </a:schemeClr>
                </a:solidFill>
                <a:latin typeface="Raleway"/>
              </a:rPr>
              <a:t>Fastest data recovery as cloud creates backup.</a:t>
            </a:r>
          </a:p>
          <a:p>
            <a:pPr algn="ctr"/>
            <a:endParaRPr lang="en-IN" sz="1600" b="1" u="sng" dirty="0">
              <a:solidFill>
                <a:schemeClr val="tx1">
                  <a:lumMod val="75000"/>
                  <a:lumOff val="25000"/>
                </a:schemeClr>
              </a:solidFill>
              <a:latin typeface="Raleway"/>
            </a:endParaRPr>
          </a:p>
        </p:txBody>
      </p:sp>
      <p:cxnSp>
        <p:nvCxnSpPr>
          <p:cNvPr id="63" name="Straight Connector 62"/>
          <p:cNvCxnSpPr>
            <a:endCxn id="60" idx="0"/>
          </p:cNvCxnSpPr>
          <p:nvPr/>
        </p:nvCxnSpPr>
        <p:spPr>
          <a:xfrm flipH="1">
            <a:off x="3886800" y="2233655"/>
            <a:ext cx="2402" cy="557810"/>
          </a:xfrm>
          <a:prstGeom prst="line">
            <a:avLst/>
          </a:prstGeom>
          <a:ln>
            <a:solidFill>
              <a:srgbClr val="8121E7"/>
            </a:solidFill>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flipH="1">
            <a:off x="5299253" y="2227815"/>
            <a:ext cx="2402" cy="557810"/>
          </a:xfrm>
          <a:prstGeom prst="line">
            <a:avLst/>
          </a:prstGeom>
          <a:ln>
            <a:solidFill>
              <a:srgbClr val="4174E7"/>
            </a:solidFill>
          </a:ln>
        </p:spPr>
        <p:style>
          <a:lnRef idx="1">
            <a:schemeClr val="accent1"/>
          </a:lnRef>
          <a:fillRef idx="0">
            <a:schemeClr val="accent1"/>
          </a:fillRef>
          <a:effectRef idx="0">
            <a:schemeClr val="accent1"/>
          </a:effectRef>
          <a:fontRef idx="minor">
            <a:schemeClr val="tx1"/>
          </a:fontRef>
        </p:style>
      </p:cxnSp>
      <p:cxnSp>
        <p:nvCxnSpPr>
          <p:cNvPr id="66" name="Elbow Connector 65"/>
          <p:cNvCxnSpPr>
            <a:stCxn id="48" idx="2"/>
            <a:endCxn id="59" idx="1"/>
          </p:cNvCxnSpPr>
          <p:nvPr/>
        </p:nvCxnSpPr>
        <p:spPr>
          <a:xfrm rot="10800000" flipV="1">
            <a:off x="1777770" y="1773113"/>
            <a:ext cx="301015" cy="2010230"/>
          </a:xfrm>
          <a:prstGeom prst="bentConnector3">
            <a:avLst>
              <a:gd name="adj1" fmla="val 175943"/>
            </a:avLst>
          </a:prstGeom>
          <a:ln>
            <a:solidFill>
              <a:srgbClr val="394D8C"/>
            </a:solidFill>
          </a:ln>
        </p:spPr>
        <p:style>
          <a:lnRef idx="1">
            <a:schemeClr val="accent1"/>
          </a:lnRef>
          <a:fillRef idx="0">
            <a:schemeClr val="accent1"/>
          </a:fillRef>
          <a:effectRef idx="0">
            <a:schemeClr val="accent1"/>
          </a:effectRef>
          <a:fontRef idx="minor">
            <a:schemeClr val="tx1"/>
          </a:fontRef>
        </p:style>
      </p:cxnSp>
      <p:cxnSp>
        <p:nvCxnSpPr>
          <p:cNvPr id="67" name="Elbow Connector 66"/>
          <p:cNvCxnSpPr>
            <a:stCxn id="72" idx="6"/>
            <a:endCxn id="62" idx="3"/>
          </p:cNvCxnSpPr>
          <p:nvPr/>
        </p:nvCxnSpPr>
        <p:spPr>
          <a:xfrm>
            <a:off x="7046919" y="1773113"/>
            <a:ext cx="375782" cy="2004140"/>
          </a:xfrm>
          <a:prstGeom prst="bentConnector3">
            <a:avLst>
              <a:gd name="adj1" fmla="val 160833"/>
            </a:avLst>
          </a:prstGeom>
          <a:ln>
            <a:solidFill>
              <a:srgbClr val="5927FA"/>
            </a:solidFill>
          </a:ln>
        </p:spPr>
        <p:style>
          <a:lnRef idx="1">
            <a:schemeClr val="accent1"/>
          </a:lnRef>
          <a:fillRef idx="0">
            <a:schemeClr val="accent1"/>
          </a:fillRef>
          <a:effectRef idx="0">
            <a:schemeClr val="accent1"/>
          </a:effectRef>
          <a:fontRef idx="minor">
            <a:schemeClr val="tx1"/>
          </a:fontRef>
        </p:style>
      </p:cxnSp>
      <p:grpSp>
        <p:nvGrpSpPr>
          <p:cNvPr id="68" name="Group 67"/>
          <p:cNvGrpSpPr/>
          <p:nvPr/>
        </p:nvGrpSpPr>
        <p:grpSpPr>
          <a:xfrm>
            <a:off x="4683380" y="1232091"/>
            <a:ext cx="1053222" cy="1082044"/>
            <a:chOff x="4808745" y="1429296"/>
            <a:chExt cx="1053222" cy="1082044"/>
          </a:xfrm>
        </p:grpSpPr>
        <p:sp>
          <p:nvSpPr>
            <p:cNvPr id="69" name="Oval 68"/>
            <p:cNvSpPr/>
            <p:nvPr/>
          </p:nvSpPr>
          <p:spPr>
            <a:xfrm>
              <a:off x="4808745" y="1429296"/>
              <a:ext cx="1053222" cy="1082044"/>
            </a:xfrm>
            <a:prstGeom prst="ellipse">
              <a:avLst/>
            </a:prstGeom>
            <a:ln>
              <a:noFill/>
            </a:ln>
            <a:effectLst>
              <a:outerShdw blurRad="50800" dist="38100" dir="8100000" algn="tr" rotWithShape="0">
                <a:prstClr val="black">
                  <a:alpha val="40000"/>
                </a:prstClr>
              </a:outerShdw>
            </a:effectLst>
            <a:scene3d>
              <a:camera prst="obliqueTopLeft"/>
              <a:lightRig rig="balanced" dir="t">
                <a:rot lat="0" lon="0" rev="8700000"/>
              </a:lightRig>
            </a:scene3d>
            <a:sp3d>
              <a:bevelT w="190500" h="38100" prst="softRound"/>
            </a:sp3d>
          </p:spPr>
          <p:style>
            <a:lnRef idx="0">
              <a:schemeClr val="accent6"/>
            </a:lnRef>
            <a:fillRef idx="3">
              <a:schemeClr val="accent6"/>
            </a:fillRef>
            <a:effectRef idx="3">
              <a:schemeClr val="accent6"/>
            </a:effectRef>
            <a:fontRef idx="minor">
              <a:schemeClr val="lt1"/>
            </a:fontRef>
          </p:style>
          <p:txBody>
            <a:bodyPr rtlCol="0" anchor="ctr"/>
            <a:lstStyle/>
            <a:p>
              <a:pPr algn="ctr"/>
              <a:endParaRPr lang="en-IN"/>
            </a:p>
          </p:txBody>
        </p:sp>
        <p:pic>
          <p:nvPicPr>
            <p:cNvPr id="70" name="Picture 6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79727" y="1686840"/>
              <a:ext cx="549352" cy="549352"/>
            </a:xfrm>
            <a:prstGeom prst="rect">
              <a:avLst/>
            </a:prstGeom>
          </p:spPr>
        </p:pic>
      </p:grpSp>
      <p:grpSp>
        <p:nvGrpSpPr>
          <p:cNvPr id="71" name="Group 70"/>
          <p:cNvGrpSpPr/>
          <p:nvPr/>
        </p:nvGrpSpPr>
        <p:grpSpPr>
          <a:xfrm>
            <a:off x="5993697" y="1232091"/>
            <a:ext cx="1053222" cy="1082044"/>
            <a:chOff x="6119062" y="1429296"/>
            <a:chExt cx="1053222" cy="1082044"/>
          </a:xfrm>
        </p:grpSpPr>
        <p:sp>
          <p:nvSpPr>
            <p:cNvPr id="72" name="Oval 71"/>
            <p:cNvSpPr/>
            <p:nvPr/>
          </p:nvSpPr>
          <p:spPr>
            <a:xfrm>
              <a:off x="6119062" y="1429296"/>
              <a:ext cx="1053222" cy="1082044"/>
            </a:xfrm>
            <a:prstGeom prst="ellipse">
              <a:avLst/>
            </a:prstGeom>
            <a:ln>
              <a:noFill/>
            </a:ln>
            <a:effectLst>
              <a:outerShdw blurRad="50800" dist="38100" dir="8100000" algn="tr" rotWithShape="0">
                <a:prstClr val="black">
                  <a:alpha val="40000"/>
                </a:prstClr>
              </a:outerShdw>
            </a:effectLst>
            <a:scene3d>
              <a:camera prst="obliqueTopLeft"/>
              <a:lightRig rig="balanced" dir="t">
                <a:rot lat="0" lon="0" rev="8700000"/>
              </a:lightRig>
            </a:scene3d>
            <a:sp3d>
              <a:bevelT w="190500" h="38100" prst="softRound"/>
            </a:sp3d>
          </p:spPr>
          <p:style>
            <a:lnRef idx="0">
              <a:schemeClr val="accent6"/>
            </a:lnRef>
            <a:fillRef idx="3">
              <a:schemeClr val="accent6"/>
            </a:fillRef>
            <a:effectRef idx="3">
              <a:schemeClr val="accent6"/>
            </a:effectRef>
            <a:fontRef idx="minor">
              <a:schemeClr val="lt1"/>
            </a:fontRef>
          </p:style>
          <p:txBody>
            <a:bodyPr rtlCol="0" anchor="ctr"/>
            <a:lstStyle/>
            <a:p>
              <a:pPr algn="ctr"/>
              <a:endParaRPr lang="en-IN"/>
            </a:p>
          </p:txBody>
        </p:sp>
        <p:grpSp>
          <p:nvGrpSpPr>
            <p:cNvPr id="73" name="Group 72"/>
            <p:cNvGrpSpPr/>
            <p:nvPr/>
          </p:nvGrpSpPr>
          <p:grpSpPr>
            <a:xfrm>
              <a:off x="6363708" y="1534826"/>
              <a:ext cx="557774" cy="776218"/>
              <a:chOff x="3802179" y="2801602"/>
              <a:chExt cx="655690" cy="912487"/>
            </a:xfrm>
          </p:grpSpPr>
          <p:pic>
            <p:nvPicPr>
              <p:cNvPr id="74" name="Picture 7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02179" y="3058399"/>
                <a:ext cx="655690" cy="655690"/>
              </a:xfrm>
              <a:prstGeom prst="rect">
                <a:avLst/>
              </a:prstGeom>
            </p:spPr>
          </p:pic>
          <p:grpSp>
            <p:nvGrpSpPr>
              <p:cNvPr id="75" name="Group 74"/>
              <p:cNvGrpSpPr/>
              <p:nvPr/>
            </p:nvGrpSpPr>
            <p:grpSpPr>
              <a:xfrm>
                <a:off x="3962837" y="2801602"/>
                <a:ext cx="385745" cy="385744"/>
                <a:chOff x="8858506" y="1832045"/>
                <a:chExt cx="385745" cy="385744"/>
              </a:xfrm>
            </p:grpSpPr>
            <p:sp>
              <p:nvSpPr>
                <p:cNvPr id="76" name="Oval 75"/>
                <p:cNvSpPr/>
                <p:nvPr/>
              </p:nvSpPr>
              <p:spPr>
                <a:xfrm>
                  <a:off x="8867669" y="1849800"/>
                  <a:ext cx="350015" cy="34615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7" name="Picture 7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3908512">
                  <a:off x="8858507" y="1832044"/>
                  <a:ext cx="385744" cy="385745"/>
                </a:xfrm>
                <a:prstGeom prst="rect">
                  <a:avLst/>
                </a:prstGeom>
              </p:spPr>
            </p:pic>
          </p:grpSp>
        </p:grpSp>
      </p:grpSp>
      <p:sp>
        <p:nvSpPr>
          <p:cNvPr id="87" name="Oval 86"/>
          <p:cNvSpPr/>
          <p:nvPr/>
        </p:nvSpPr>
        <p:spPr>
          <a:xfrm>
            <a:off x="3384846" y="1232091"/>
            <a:ext cx="1053222" cy="1082044"/>
          </a:xfrm>
          <a:prstGeom prst="ellipse">
            <a:avLst/>
          </a:prstGeom>
          <a:ln>
            <a:noFill/>
          </a:ln>
          <a:effectLst>
            <a:outerShdw blurRad="50800" dist="38100" dir="8100000" algn="tr" rotWithShape="0">
              <a:prstClr val="black">
                <a:alpha val="40000"/>
              </a:prstClr>
            </a:outerShdw>
          </a:effectLst>
          <a:scene3d>
            <a:camera prst="obliqueTopLeft"/>
            <a:lightRig rig="balanced" dir="t">
              <a:rot lat="0" lon="0" rev="8700000"/>
            </a:lightRig>
          </a:scene3d>
          <a:sp3d>
            <a:bevelT w="190500" h="38100" prst="softRound"/>
          </a:sp3d>
        </p:spPr>
        <p:style>
          <a:lnRef idx="0">
            <a:schemeClr val="accent6"/>
          </a:lnRef>
          <a:fillRef idx="3">
            <a:schemeClr val="accent6"/>
          </a:fillRef>
          <a:effectRef idx="3">
            <a:schemeClr val="accent6"/>
          </a:effectRef>
          <a:fontRef idx="minor">
            <a:schemeClr val="lt1"/>
          </a:fontRef>
        </p:style>
        <p:txBody>
          <a:bodyPr rtlCol="0" anchor="ctr"/>
          <a:lstStyle/>
          <a:p>
            <a:pPr algn="ctr"/>
            <a:endParaRPr lang="en-IN"/>
          </a:p>
        </p:txBody>
      </p:sp>
      <p:pic>
        <p:nvPicPr>
          <p:cNvPr id="89" name="Picture 8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52473" y="1403662"/>
            <a:ext cx="668654" cy="668654"/>
          </a:xfrm>
          <a:prstGeom prst="rect">
            <a:avLst/>
          </a:prstGeom>
        </p:spPr>
      </p:pic>
      <p:pic>
        <p:nvPicPr>
          <p:cNvPr id="90" name="Picture 89"/>
          <p:cNvPicPr>
            <a:picLocks noChangeAspect="1"/>
          </p:cNvPicPr>
          <p:nvPr/>
        </p:nvPicPr>
        <p:blipFill>
          <a:blip r:embed="rId6">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5272255" y="1403662"/>
            <a:ext cx="314356" cy="314354"/>
          </a:xfrm>
          <a:prstGeom prst="rect">
            <a:avLst/>
          </a:prstGeom>
        </p:spPr>
      </p:pic>
      <p:pic>
        <p:nvPicPr>
          <p:cNvPr id="13" name="Picture 12"/>
          <p:cNvPicPr>
            <a:picLocks noChangeAspect="1"/>
          </p:cNvPicPr>
          <p:nvPr/>
        </p:nvPicPr>
        <p:blipFill>
          <a:blip r:embed="rId7">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976737" y="3642242"/>
            <a:ext cx="984456" cy="984456"/>
          </a:xfrm>
          <a:prstGeom prst="rect">
            <a:avLst/>
          </a:prstGeom>
        </p:spPr>
      </p:pic>
      <p:pic>
        <p:nvPicPr>
          <p:cNvPr id="97" name="Picture 96"/>
          <p:cNvPicPr>
            <a:picLocks noChangeAspect="1"/>
          </p:cNvPicPr>
          <p:nvPr/>
        </p:nvPicPr>
        <p:blipFill>
          <a:blip r:embed="rId7">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428296" y="3605145"/>
            <a:ext cx="984456" cy="984456"/>
          </a:xfrm>
          <a:prstGeom prst="rect">
            <a:avLst/>
          </a:prstGeom>
        </p:spPr>
      </p:pic>
      <p:pic>
        <p:nvPicPr>
          <p:cNvPr id="98" name="Picture 97"/>
          <p:cNvPicPr>
            <a:picLocks noChangeAspect="1"/>
          </p:cNvPicPr>
          <p:nvPr/>
        </p:nvPicPr>
        <p:blipFill>
          <a:blip r:embed="rId7">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866987" y="3605145"/>
            <a:ext cx="984456" cy="984456"/>
          </a:xfrm>
          <a:prstGeom prst="rect">
            <a:avLst/>
          </a:prstGeom>
        </p:spPr>
      </p:pic>
      <p:pic>
        <p:nvPicPr>
          <p:cNvPr id="99" name="Picture 98"/>
          <p:cNvPicPr>
            <a:picLocks noChangeAspect="1"/>
          </p:cNvPicPr>
          <p:nvPr/>
        </p:nvPicPr>
        <p:blipFill>
          <a:blip r:embed="rId7">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6213169" y="3605145"/>
            <a:ext cx="984456" cy="984456"/>
          </a:xfrm>
          <a:prstGeom prst="rect">
            <a:avLst/>
          </a:prstGeom>
        </p:spPr>
      </p:pic>
      <p:pic>
        <p:nvPicPr>
          <p:cNvPr id="49" name="Picture 48">
            <a:extLst>
              <a:ext uri="{FF2B5EF4-FFF2-40B4-BE49-F238E27FC236}">
                <a16:creationId xmlns:lc="http://schemas.openxmlformats.org/drawingml/2006/lockedCanvas" xmlns="" xmlns:a16="http://schemas.microsoft.com/office/drawing/2014/main" id="{489CA974-BFDD-4137-A608-C539BA067DF5}"/>
              </a:ext>
            </a:extLst>
          </p:cNvPr>
          <p:cNvPicPr>
            <a:picLocks noChangeAspect="1"/>
          </p:cNvPicPr>
          <p:nvPr/>
        </p:nvPicPr>
        <p:blipFill>
          <a:blip r:embed="rId8"/>
          <a:stretch>
            <a:fillRect/>
          </a:stretch>
        </p:blipFill>
        <p:spPr>
          <a:xfrm>
            <a:off x="0" y="0"/>
            <a:ext cx="9144000" cy="5143500"/>
          </a:xfrm>
          <a:prstGeom prst="rect">
            <a:avLst/>
          </a:prstGeom>
        </p:spPr>
      </p:pic>
    </p:spTree>
    <p:extLst>
      <p:ext uri="{BB962C8B-B14F-4D97-AF65-F5344CB8AC3E}">
        <p14:creationId xmlns:p14="http://schemas.microsoft.com/office/powerpoint/2010/main" val="4197866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wipe(right)">
                                      <p:cBhvr>
                                        <p:cTn id="7" dur="500"/>
                                        <p:tgtEl>
                                          <p:spTgt spid="4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2"/>
                                        </p:tgtEl>
                                        <p:attrNameLst>
                                          <p:attrName>style.visibility</p:attrName>
                                        </p:attrNameLst>
                                      </p:cBhvr>
                                      <p:to>
                                        <p:strVal val="visible"/>
                                      </p:to>
                                    </p:set>
                                    <p:animEffect transition="in" filter="wipe(left)">
                                      <p:cBhvr>
                                        <p:cTn id="11" dur="500"/>
                                        <p:tgtEl>
                                          <p:spTgt spid="42"/>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wipe(left)">
                                      <p:cBhvr>
                                        <p:cTn id="15" dur="500"/>
                                        <p:tgtEl>
                                          <p:spTgt spid="39"/>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45"/>
                                        </p:tgtEl>
                                        <p:attrNameLst>
                                          <p:attrName>style.visibility</p:attrName>
                                        </p:attrNameLst>
                                      </p:cBhvr>
                                      <p:to>
                                        <p:strVal val="visible"/>
                                      </p:to>
                                    </p:set>
                                    <p:animEffect transition="in" filter="wipe(left)">
                                      <p:cBhvr>
                                        <p:cTn id="19" dur="500"/>
                                        <p:tgtEl>
                                          <p:spTgt spid="45"/>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35"/>
                                        </p:tgtEl>
                                        <p:attrNameLst>
                                          <p:attrName>style.visibility</p:attrName>
                                        </p:attrNameLst>
                                      </p:cBhvr>
                                      <p:to>
                                        <p:strVal val="visible"/>
                                      </p:to>
                                    </p:set>
                                    <p:animEffect transition="in" filter="wipe(left)">
                                      <p:cBhvr>
                                        <p:cTn id="23" dur="500"/>
                                        <p:tgtEl>
                                          <p:spTgt spid="35"/>
                                        </p:tgtEl>
                                      </p:cBhvr>
                                    </p:animEffect>
                                  </p:childTnLst>
                                </p:cTn>
                              </p:par>
                            </p:childTnLst>
                          </p:cTn>
                        </p:par>
                        <p:par>
                          <p:cTn id="24" fill="hold">
                            <p:stCondLst>
                              <p:cond delay="2500"/>
                            </p:stCondLst>
                            <p:childTnLst>
                              <p:par>
                                <p:cTn id="25" presetID="22" presetClass="entr" presetSubtype="2" fill="hold" grpId="0" nodeType="afterEffect">
                                  <p:stCondLst>
                                    <p:cond delay="0"/>
                                  </p:stCondLst>
                                  <p:childTnLst>
                                    <p:set>
                                      <p:cBhvr>
                                        <p:cTn id="26" dur="1" fill="hold">
                                          <p:stCondLst>
                                            <p:cond delay="0"/>
                                          </p:stCondLst>
                                        </p:cTn>
                                        <p:tgtEl>
                                          <p:spTgt spid="46"/>
                                        </p:tgtEl>
                                        <p:attrNameLst>
                                          <p:attrName>style.visibility</p:attrName>
                                        </p:attrNameLst>
                                      </p:cBhvr>
                                      <p:to>
                                        <p:strVal val="visible"/>
                                      </p:to>
                                    </p:set>
                                    <p:animEffect transition="in" filter="wipe(right)">
                                      <p:cBhvr>
                                        <p:cTn id="27" dur="500"/>
                                        <p:tgtEl>
                                          <p:spTgt spid="46"/>
                                        </p:tgtEl>
                                      </p:cBhvr>
                                    </p:animEffect>
                                  </p:childTnLst>
                                </p:cTn>
                              </p:par>
                            </p:childTnLst>
                          </p:cTn>
                        </p:par>
                        <p:par>
                          <p:cTn id="28" fill="hold">
                            <p:stCondLst>
                              <p:cond delay="3000"/>
                            </p:stCondLst>
                            <p:childTnLst>
                              <p:par>
                                <p:cTn id="29" presetID="22" presetClass="entr" presetSubtype="2" fill="hold" grpId="0" nodeType="afterEffect">
                                  <p:stCondLst>
                                    <p:cond delay="0"/>
                                  </p:stCondLst>
                                  <p:childTnLst>
                                    <p:set>
                                      <p:cBhvr>
                                        <p:cTn id="30" dur="1" fill="hold">
                                          <p:stCondLst>
                                            <p:cond delay="0"/>
                                          </p:stCondLst>
                                        </p:cTn>
                                        <p:tgtEl>
                                          <p:spTgt spid="36"/>
                                        </p:tgtEl>
                                        <p:attrNameLst>
                                          <p:attrName>style.visibility</p:attrName>
                                        </p:attrNameLst>
                                      </p:cBhvr>
                                      <p:to>
                                        <p:strVal val="visible"/>
                                      </p:to>
                                    </p:set>
                                    <p:animEffect transition="in" filter="wipe(right)">
                                      <p:cBhvr>
                                        <p:cTn id="31" dur="500"/>
                                        <p:tgtEl>
                                          <p:spTgt spid="36"/>
                                        </p:tgtEl>
                                      </p:cBhvr>
                                    </p:animEffect>
                                  </p:childTnLst>
                                </p:cTn>
                              </p:par>
                            </p:childTnLst>
                          </p:cTn>
                        </p:par>
                        <p:par>
                          <p:cTn id="32" fill="hold">
                            <p:stCondLst>
                              <p:cond delay="3500"/>
                            </p:stCondLst>
                            <p:childTnLst>
                              <p:par>
                                <p:cTn id="33" presetID="22" presetClass="entr" presetSubtype="2" fill="hold" grpId="0" nodeType="afterEffect">
                                  <p:stCondLst>
                                    <p:cond delay="0"/>
                                  </p:stCondLst>
                                  <p:childTnLst>
                                    <p:set>
                                      <p:cBhvr>
                                        <p:cTn id="34" dur="1" fill="hold">
                                          <p:stCondLst>
                                            <p:cond delay="0"/>
                                          </p:stCondLst>
                                        </p:cTn>
                                        <p:tgtEl>
                                          <p:spTgt spid="44"/>
                                        </p:tgtEl>
                                        <p:attrNameLst>
                                          <p:attrName>style.visibility</p:attrName>
                                        </p:attrNameLst>
                                      </p:cBhvr>
                                      <p:to>
                                        <p:strVal val="visible"/>
                                      </p:to>
                                    </p:set>
                                    <p:animEffect transition="in" filter="wipe(right)">
                                      <p:cBhvr>
                                        <p:cTn id="35" dur="500"/>
                                        <p:tgtEl>
                                          <p:spTgt spid="44"/>
                                        </p:tgtEl>
                                      </p:cBhvr>
                                    </p:animEffect>
                                  </p:childTnLst>
                                </p:cTn>
                              </p:par>
                            </p:childTnLst>
                          </p:cTn>
                        </p:par>
                      </p:childTnLst>
                    </p:cTn>
                  </p:par>
                  <p:par>
                    <p:cTn id="36" fill="hold">
                      <p:stCondLst>
                        <p:cond delay="indefinite"/>
                      </p:stCondLst>
                      <p:childTnLst>
                        <p:par>
                          <p:cTn id="37" fill="hold">
                            <p:stCondLst>
                              <p:cond delay="0"/>
                            </p:stCondLst>
                            <p:childTnLst>
                              <p:par>
                                <p:cTn id="38" presetID="26" presetClass="emph" presetSubtype="0" fill="hold" nodeType="clickEffect">
                                  <p:stCondLst>
                                    <p:cond delay="0"/>
                                  </p:stCondLst>
                                  <p:childTnLst>
                                    <p:animEffect transition="out" filter="fade">
                                      <p:cBhvr>
                                        <p:cTn id="39" dur="500" tmFilter="0, 0; .2, .5; .8, .5; 1, 0"/>
                                        <p:tgtEl>
                                          <p:spTgt spid="47"/>
                                        </p:tgtEl>
                                      </p:cBhvr>
                                    </p:animEffect>
                                    <p:animScale>
                                      <p:cBhvr>
                                        <p:cTn id="40" dur="250" autoRev="1" fill="hold"/>
                                        <p:tgtEl>
                                          <p:spTgt spid="47"/>
                                        </p:tgtEl>
                                      </p:cBhvr>
                                      <p:by x="105000" y="105000"/>
                                    </p:animScale>
                                  </p:childTnLst>
                                </p:cTn>
                              </p:par>
                              <p:par>
                                <p:cTn id="41" presetID="26" presetClass="emph" presetSubtype="0" fill="hold" grpId="0" nodeType="withEffect">
                                  <p:stCondLst>
                                    <p:cond delay="0"/>
                                  </p:stCondLst>
                                  <p:childTnLst>
                                    <p:animEffect transition="out" filter="fade">
                                      <p:cBhvr>
                                        <p:cTn id="42" dur="500" tmFilter="0, 0; .2, .5; .8, .5; 1, 0"/>
                                        <p:tgtEl>
                                          <p:spTgt spid="59"/>
                                        </p:tgtEl>
                                      </p:cBhvr>
                                    </p:animEffect>
                                    <p:animScale>
                                      <p:cBhvr>
                                        <p:cTn id="43" dur="250" autoRev="1" fill="hold"/>
                                        <p:tgtEl>
                                          <p:spTgt spid="59"/>
                                        </p:tgtEl>
                                      </p:cBhvr>
                                      <p:by x="105000" y="105000"/>
                                    </p:animScale>
                                  </p:childTnLst>
                                </p:cTn>
                              </p:par>
                            </p:childTnLst>
                          </p:cTn>
                        </p:par>
                      </p:childTnLst>
                    </p:cTn>
                  </p:par>
                  <p:par>
                    <p:cTn id="44" fill="hold">
                      <p:stCondLst>
                        <p:cond delay="indefinite"/>
                      </p:stCondLst>
                      <p:childTnLst>
                        <p:par>
                          <p:cTn id="45" fill="hold">
                            <p:stCondLst>
                              <p:cond delay="0"/>
                            </p:stCondLst>
                            <p:childTnLst>
                              <p:par>
                                <p:cTn id="46" presetID="26" presetClass="emph" presetSubtype="0" fill="hold" nodeType="clickEffect">
                                  <p:stCondLst>
                                    <p:cond delay="0"/>
                                  </p:stCondLst>
                                  <p:childTnLst>
                                    <p:animEffect transition="out" filter="fade">
                                      <p:cBhvr>
                                        <p:cTn id="47" dur="500" tmFilter="0, 0; .2, .5; .8, .5; 1, 0"/>
                                        <p:tgtEl>
                                          <p:spTgt spid="89"/>
                                        </p:tgtEl>
                                      </p:cBhvr>
                                    </p:animEffect>
                                    <p:animScale>
                                      <p:cBhvr>
                                        <p:cTn id="48" dur="250" autoRev="1" fill="hold"/>
                                        <p:tgtEl>
                                          <p:spTgt spid="89"/>
                                        </p:tgtEl>
                                      </p:cBhvr>
                                      <p:by x="105000" y="105000"/>
                                    </p:animScale>
                                  </p:childTnLst>
                                </p:cTn>
                              </p:par>
                              <p:par>
                                <p:cTn id="49" presetID="26" presetClass="emph" presetSubtype="0" fill="hold" grpId="0" nodeType="withEffect">
                                  <p:stCondLst>
                                    <p:cond delay="0"/>
                                  </p:stCondLst>
                                  <p:childTnLst>
                                    <p:animEffect transition="out" filter="fade">
                                      <p:cBhvr>
                                        <p:cTn id="50" dur="500" tmFilter="0, 0; .2, .5; .8, .5; 1, 0"/>
                                        <p:tgtEl>
                                          <p:spTgt spid="60"/>
                                        </p:tgtEl>
                                      </p:cBhvr>
                                    </p:animEffect>
                                    <p:animScale>
                                      <p:cBhvr>
                                        <p:cTn id="51" dur="250" autoRev="1" fill="hold"/>
                                        <p:tgtEl>
                                          <p:spTgt spid="60"/>
                                        </p:tgtEl>
                                      </p:cBhvr>
                                      <p:by x="105000" y="105000"/>
                                    </p:animScale>
                                  </p:childTnLst>
                                </p:cTn>
                              </p:par>
                            </p:childTnLst>
                          </p:cTn>
                        </p:par>
                      </p:childTnLst>
                    </p:cTn>
                  </p:par>
                  <p:par>
                    <p:cTn id="52" fill="hold">
                      <p:stCondLst>
                        <p:cond delay="indefinite"/>
                      </p:stCondLst>
                      <p:childTnLst>
                        <p:par>
                          <p:cTn id="53" fill="hold">
                            <p:stCondLst>
                              <p:cond delay="0"/>
                            </p:stCondLst>
                            <p:childTnLst>
                              <p:par>
                                <p:cTn id="54" presetID="26" presetClass="emph" presetSubtype="0" fill="hold" nodeType="clickEffect">
                                  <p:stCondLst>
                                    <p:cond delay="0"/>
                                  </p:stCondLst>
                                  <p:childTnLst>
                                    <p:animEffect transition="out" filter="fade">
                                      <p:cBhvr>
                                        <p:cTn id="55" dur="500" tmFilter="0, 0; .2, .5; .8, .5; 1, 0"/>
                                        <p:tgtEl>
                                          <p:spTgt spid="68"/>
                                        </p:tgtEl>
                                      </p:cBhvr>
                                    </p:animEffect>
                                    <p:animScale>
                                      <p:cBhvr>
                                        <p:cTn id="56" dur="250" autoRev="1" fill="hold"/>
                                        <p:tgtEl>
                                          <p:spTgt spid="68"/>
                                        </p:tgtEl>
                                      </p:cBhvr>
                                      <p:by x="105000" y="105000"/>
                                    </p:animScale>
                                  </p:childTnLst>
                                </p:cTn>
                              </p:par>
                              <p:par>
                                <p:cTn id="57" presetID="26" presetClass="emph" presetSubtype="0" fill="hold" nodeType="withEffect">
                                  <p:stCondLst>
                                    <p:cond delay="0"/>
                                  </p:stCondLst>
                                  <p:childTnLst>
                                    <p:animEffect transition="out" filter="fade">
                                      <p:cBhvr>
                                        <p:cTn id="58" dur="500" tmFilter="0, 0; .2, .5; .8, .5; 1, 0"/>
                                        <p:tgtEl>
                                          <p:spTgt spid="90"/>
                                        </p:tgtEl>
                                      </p:cBhvr>
                                    </p:animEffect>
                                    <p:animScale>
                                      <p:cBhvr>
                                        <p:cTn id="59" dur="250" autoRev="1" fill="hold"/>
                                        <p:tgtEl>
                                          <p:spTgt spid="90"/>
                                        </p:tgtEl>
                                      </p:cBhvr>
                                      <p:by x="105000" y="105000"/>
                                    </p:animScale>
                                  </p:childTnLst>
                                </p:cTn>
                              </p:par>
                              <p:par>
                                <p:cTn id="60" presetID="26" presetClass="emph" presetSubtype="0" fill="hold" grpId="0" nodeType="withEffect">
                                  <p:stCondLst>
                                    <p:cond delay="0"/>
                                  </p:stCondLst>
                                  <p:childTnLst>
                                    <p:animEffect transition="out" filter="fade">
                                      <p:cBhvr>
                                        <p:cTn id="61" dur="500" tmFilter="0, 0; .2, .5; .8, .5; 1, 0"/>
                                        <p:tgtEl>
                                          <p:spTgt spid="61"/>
                                        </p:tgtEl>
                                      </p:cBhvr>
                                    </p:animEffect>
                                    <p:animScale>
                                      <p:cBhvr>
                                        <p:cTn id="62" dur="250" autoRev="1" fill="hold"/>
                                        <p:tgtEl>
                                          <p:spTgt spid="61"/>
                                        </p:tgtEl>
                                      </p:cBhvr>
                                      <p:by x="105000" y="105000"/>
                                    </p:animScale>
                                  </p:childTnLst>
                                </p:cTn>
                              </p:par>
                            </p:childTnLst>
                          </p:cTn>
                        </p:par>
                      </p:childTnLst>
                    </p:cTn>
                  </p:par>
                  <p:par>
                    <p:cTn id="63" fill="hold">
                      <p:stCondLst>
                        <p:cond delay="indefinite"/>
                      </p:stCondLst>
                      <p:childTnLst>
                        <p:par>
                          <p:cTn id="64" fill="hold">
                            <p:stCondLst>
                              <p:cond delay="0"/>
                            </p:stCondLst>
                            <p:childTnLst>
                              <p:par>
                                <p:cTn id="65" presetID="26" presetClass="emph" presetSubtype="0" fill="hold" nodeType="clickEffect">
                                  <p:stCondLst>
                                    <p:cond delay="0"/>
                                  </p:stCondLst>
                                  <p:childTnLst>
                                    <p:animEffect transition="out" filter="fade">
                                      <p:cBhvr>
                                        <p:cTn id="66" dur="500" tmFilter="0, 0; .2, .5; .8, .5; 1, 0"/>
                                        <p:tgtEl>
                                          <p:spTgt spid="71"/>
                                        </p:tgtEl>
                                      </p:cBhvr>
                                    </p:animEffect>
                                    <p:animScale>
                                      <p:cBhvr>
                                        <p:cTn id="67" dur="250" autoRev="1" fill="hold"/>
                                        <p:tgtEl>
                                          <p:spTgt spid="71"/>
                                        </p:tgtEl>
                                      </p:cBhvr>
                                      <p:by x="105000" y="105000"/>
                                    </p:animScale>
                                  </p:childTnLst>
                                </p:cTn>
                              </p:par>
                              <p:par>
                                <p:cTn id="68" presetID="26" presetClass="emph" presetSubtype="0" fill="hold" grpId="0" nodeType="withEffect">
                                  <p:stCondLst>
                                    <p:cond delay="0"/>
                                  </p:stCondLst>
                                  <p:childTnLst>
                                    <p:animEffect transition="out" filter="fade">
                                      <p:cBhvr>
                                        <p:cTn id="69" dur="500" tmFilter="0, 0; .2, .5; .8, .5; 1, 0"/>
                                        <p:tgtEl>
                                          <p:spTgt spid="62"/>
                                        </p:tgtEl>
                                      </p:cBhvr>
                                    </p:animEffect>
                                    <p:animScale>
                                      <p:cBhvr>
                                        <p:cTn id="70" dur="250" autoRev="1" fill="hold"/>
                                        <p:tgtEl>
                                          <p:spTgt spid="62"/>
                                        </p:tgtEl>
                                      </p:cBhvr>
                                      <p:by x="105000" y="105000"/>
                                    </p:animScale>
                                  </p:childTnLst>
                                </p:cTn>
                              </p:par>
                            </p:childTnLst>
                          </p:cTn>
                        </p:par>
                      </p:childTnLst>
                    </p:cTn>
                  </p:par>
                  <p:par>
                    <p:cTn id="71" fill="hold">
                      <p:stCondLst>
                        <p:cond delay="indefinite"/>
                      </p:stCondLst>
                      <p:childTnLst>
                        <p:par>
                          <p:cTn id="72" fill="hold">
                            <p:stCondLst>
                              <p:cond delay="0"/>
                            </p:stCondLst>
                            <p:childTnLst>
                              <p:par>
                                <p:cTn id="73" presetID="22" presetClass="entr" presetSubtype="8" fill="hold" nodeType="clickEffect">
                                  <p:stCondLst>
                                    <p:cond delay="0"/>
                                  </p:stCondLst>
                                  <p:childTnLst>
                                    <p:set>
                                      <p:cBhvr>
                                        <p:cTn id="74" dur="1" fill="hold">
                                          <p:stCondLst>
                                            <p:cond delay="0"/>
                                          </p:stCondLst>
                                        </p:cTn>
                                        <p:tgtEl>
                                          <p:spTgt spid="13"/>
                                        </p:tgtEl>
                                        <p:attrNameLst>
                                          <p:attrName>style.visibility</p:attrName>
                                        </p:attrNameLst>
                                      </p:cBhvr>
                                      <p:to>
                                        <p:strVal val="visible"/>
                                      </p:to>
                                    </p:set>
                                    <p:animEffect transition="in" filter="wipe(left)">
                                      <p:cBhvr>
                                        <p:cTn id="75" dur="500"/>
                                        <p:tgtEl>
                                          <p:spTgt spid="13"/>
                                        </p:tgtEl>
                                      </p:cBhvr>
                                    </p:animEffect>
                                  </p:childTnLst>
                                </p:cTn>
                              </p:par>
                            </p:childTnLst>
                          </p:cTn>
                        </p:par>
                      </p:childTnLst>
                    </p:cTn>
                  </p:par>
                  <p:par>
                    <p:cTn id="76" fill="hold">
                      <p:stCondLst>
                        <p:cond delay="indefinite"/>
                      </p:stCondLst>
                      <p:childTnLst>
                        <p:par>
                          <p:cTn id="77" fill="hold">
                            <p:stCondLst>
                              <p:cond delay="0"/>
                            </p:stCondLst>
                            <p:childTnLst>
                              <p:par>
                                <p:cTn id="78" presetID="22" presetClass="entr" presetSubtype="8" fill="hold" nodeType="clickEffect">
                                  <p:stCondLst>
                                    <p:cond delay="0"/>
                                  </p:stCondLst>
                                  <p:childTnLst>
                                    <p:set>
                                      <p:cBhvr>
                                        <p:cTn id="79" dur="1" fill="hold">
                                          <p:stCondLst>
                                            <p:cond delay="0"/>
                                          </p:stCondLst>
                                        </p:cTn>
                                        <p:tgtEl>
                                          <p:spTgt spid="97"/>
                                        </p:tgtEl>
                                        <p:attrNameLst>
                                          <p:attrName>style.visibility</p:attrName>
                                        </p:attrNameLst>
                                      </p:cBhvr>
                                      <p:to>
                                        <p:strVal val="visible"/>
                                      </p:to>
                                    </p:set>
                                    <p:animEffect transition="in" filter="wipe(left)">
                                      <p:cBhvr>
                                        <p:cTn id="80" dur="500"/>
                                        <p:tgtEl>
                                          <p:spTgt spid="97"/>
                                        </p:tgtEl>
                                      </p:cBhvr>
                                    </p:animEffect>
                                  </p:childTnLst>
                                </p:cTn>
                              </p:par>
                            </p:childTnLst>
                          </p:cTn>
                        </p:par>
                      </p:childTnLst>
                    </p:cTn>
                  </p:par>
                  <p:par>
                    <p:cTn id="81" fill="hold">
                      <p:stCondLst>
                        <p:cond delay="indefinite"/>
                      </p:stCondLst>
                      <p:childTnLst>
                        <p:par>
                          <p:cTn id="82" fill="hold">
                            <p:stCondLst>
                              <p:cond delay="0"/>
                            </p:stCondLst>
                            <p:childTnLst>
                              <p:par>
                                <p:cTn id="83" presetID="22" presetClass="entr" presetSubtype="8" fill="hold" nodeType="clickEffect">
                                  <p:stCondLst>
                                    <p:cond delay="0"/>
                                  </p:stCondLst>
                                  <p:childTnLst>
                                    <p:set>
                                      <p:cBhvr>
                                        <p:cTn id="84" dur="1" fill="hold">
                                          <p:stCondLst>
                                            <p:cond delay="0"/>
                                          </p:stCondLst>
                                        </p:cTn>
                                        <p:tgtEl>
                                          <p:spTgt spid="98"/>
                                        </p:tgtEl>
                                        <p:attrNameLst>
                                          <p:attrName>style.visibility</p:attrName>
                                        </p:attrNameLst>
                                      </p:cBhvr>
                                      <p:to>
                                        <p:strVal val="visible"/>
                                      </p:to>
                                    </p:set>
                                    <p:animEffect transition="in" filter="wipe(left)">
                                      <p:cBhvr>
                                        <p:cTn id="85" dur="500"/>
                                        <p:tgtEl>
                                          <p:spTgt spid="98"/>
                                        </p:tgtEl>
                                      </p:cBhvr>
                                    </p:animEffect>
                                  </p:childTnLst>
                                </p:cTn>
                              </p:par>
                            </p:childTnLst>
                          </p:cTn>
                        </p:par>
                      </p:childTnLst>
                    </p:cTn>
                  </p:par>
                  <p:par>
                    <p:cTn id="86" fill="hold">
                      <p:stCondLst>
                        <p:cond delay="indefinite"/>
                      </p:stCondLst>
                      <p:childTnLst>
                        <p:par>
                          <p:cTn id="87" fill="hold">
                            <p:stCondLst>
                              <p:cond delay="0"/>
                            </p:stCondLst>
                            <p:childTnLst>
                              <p:par>
                                <p:cTn id="88" presetID="22" presetClass="entr" presetSubtype="8" fill="hold" nodeType="clickEffect">
                                  <p:stCondLst>
                                    <p:cond delay="0"/>
                                  </p:stCondLst>
                                  <p:childTnLst>
                                    <p:set>
                                      <p:cBhvr>
                                        <p:cTn id="89" dur="1" fill="hold">
                                          <p:stCondLst>
                                            <p:cond delay="0"/>
                                          </p:stCondLst>
                                        </p:cTn>
                                        <p:tgtEl>
                                          <p:spTgt spid="99"/>
                                        </p:tgtEl>
                                        <p:attrNameLst>
                                          <p:attrName>style.visibility</p:attrName>
                                        </p:attrNameLst>
                                      </p:cBhvr>
                                      <p:to>
                                        <p:strVal val="visible"/>
                                      </p:to>
                                    </p:set>
                                    <p:animEffect transition="in" filter="wipe(left)">
                                      <p:cBhvr>
                                        <p:cTn id="90" dur="500"/>
                                        <p:tgtEl>
                                          <p:spTgt spid="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6" grpId="0" animBg="1"/>
      <p:bldP spid="39" grpId="0" animBg="1"/>
      <p:bldP spid="42" grpId="0" animBg="1"/>
      <p:bldP spid="43" grpId="0" animBg="1"/>
      <p:bldP spid="44" grpId="0" animBg="1"/>
      <p:bldP spid="45" grpId="0" animBg="1"/>
      <p:bldP spid="46" grpId="0" animBg="1"/>
      <p:bldP spid="59" grpId="0" animBg="1"/>
      <p:bldP spid="60" grpId="0" animBg="1"/>
      <p:bldP spid="61" grpId="0" animBg="1"/>
      <p:bldP spid="6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3">
            <a:extLst>
              <a:ext uri="{FF2B5EF4-FFF2-40B4-BE49-F238E27FC236}">
                <a16:creationId xmlns="" xmlns:a16="http://schemas.microsoft.com/office/drawing/2014/main" id="{084B27D5-1CD5-45B7-B400-5D1E9D0D3153}"/>
              </a:ext>
            </a:extLst>
          </p:cNvPr>
          <p:cNvSpPr>
            <a:spLocks noGrp="1"/>
          </p:cNvSpPr>
          <p:nvPr>
            <p:ph type="body" sz="quarter" idx="10"/>
          </p:nvPr>
        </p:nvSpPr>
        <p:spPr>
          <a:xfrm>
            <a:off x="1861526" y="2283272"/>
            <a:ext cx="5420948" cy="576956"/>
          </a:xfrm>
        </p:spPr>
        <p:txBody>
          <a:bodyPr anchor="ctr"/>
          <a:lstStyle/>
          <a:p>
            <a:pPr algn="ctr"/>
            <a:r>
              <a:rPr lang="en-US" dirty="0" smtClean="0"/>
              <a:t>What is Cloud Computing?</a:t>
            </a:r>
            <a:endParaRPr lang="en-US" dirty="0"/>
          </a:p>
        </p:txBody>
      </p:sp>
      <p:pic>
        <p:nvPicPr>
          <p:cNvPr id="3" name="Picture 2">
            <a:extLst>
              <a:ext uri="{FF2B5EF4-FFF2-40B4-BE49-F238E27FC236}">
                <a16:creationId xmlns:lc="http://schemas.openxmlformats.org/drawingml/2006/lockedCanvas" xmlns="" xmlns:a16="http://schemas.microsoft.com/office/drawing/2014/main" id="{489CA974-BFDD-4137-A608-C539BA067DF5}"/>
              </a:ext>
            </a:extLst>
          </p:cNvPr>
          <p:cNvPicPr>
            <a:picLocks noChangeAspect="1"/>
          </p:cNvPicPr>
          <p:nvPr/>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92427454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3">
            <a:extLst>
              <a:ext uri="{FF2B5EF4-FFF2-40B4-BE49-F238E27FC236}">
                <a16:creationId xmlns="" xmlns:a16="http://schemas.microsoft.com/office/drawing/2014/main" id="{E7A413D2-1870-47E0-A24F-010E8806E4E9}"/>
              </a:ext>
            </a:extLst>
          </p:cNvPr>
          <p:cNvSpPr txBox="1">
            <a:spLocks/>
          </p:cNvSpPr>
          <p:nvPr/>
        </p:nvSpPr>
        <p:spPr>
          <a:xfrm>
            <a:off x="472328" y="143207"/>
            <a:ext cx="6492493" cy="576956"/>
          </a:xfrm>
          <a:prstGeom prst="rect">
            <a:avLst/>
          </a:prstGeom>
        </p:spPr>
        <p:txBody>
          <a:bodyPr lIns="0" anchor="ctr"/>
          <a:lstStyle>
            <a:lvl1pPr marL="0" indent="0" algn="l" defTabSz="914400" rtl="0" eaLnBrk="1" latinLnBrk="0" hangingPunct="1">
              <a:lnSpc>
                <a:spcPct val="90000"/>
              </a:lnSpc>
              <a:spcBef>
                <a:spcPts val="1000"/>
              </a:spcBef>
              <a:buFont typeface="Arial"/>
              <a:buNone/>
              <a:defRPr sz="4000" b="0" i="0" kern="1200">
                <a:solidFill>
                  <a:schemeClr val="tx1">
                    <a:lumMod val="50000"/>
                    <a:lumOff val="50000"/>
                  </a:schemeClr>
                </a:solidFill>
                <a:latin typeface="Raleway Light" charset="0"/>
                <a:ea typeface="Raleway Light" charset="0"/>
                <a:cs typeface="Raleway Light" charset="0"/>
              </a:defRPr>
            </a:lvl1pPr>
            <a:lvl2pPr marL="4572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2pPr>
            <a:lvl3pPr marL="9144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3pPr>
            <a:lvl4pPr marL="13716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4pPr>
            <a:lvl5pPr marL="18288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pPr>
            <a:r>
              <a:rPr lang="en-GB" sz="2400" b="1" dirty="0">
                <a:solidFill>
                  <a:schemeClr val="accent2"/>
                </a:solidFill>
              </a:rPr>
              <a:t>What is Cloud Computing?</a:t>
            </a:r>
            <a:endParaRPr lang="en-US" sz="2400" b="1" dirty="0">
              <a:solidFill>
                <a:schemeClr val="accent2"/>
              </a:solidFill>
            </a:endParaRPr>
          </a:p>
        </p:txBody>
      </p:sp>
      <p:pic>
        <p:nvPicPr>
          <p:cNvPr id="5" name="Picture 4">
            <a:extLst>
              <a:ext uri="{FF2B5EF4-FFF2-40B4-BE49-F238E27FC236}">
                <a16:creationId xmlns="" xmlns:a16="http://schemas.microsoft.com/office/drawing/2014/main" id="{6ADFA1B8-8146-4857-B80A-AD48CC093D70}"/>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1818397" y="2404155"/>
            <a:ext cx="5424744" cy="2260312"/>
          </a:xfrm>
          <a:prstGeom prst="rect">
            <a:avLst/>
          </a:prstGeom>
        </p:spPr>
      </p:pic>
      <p:sp>
        <p:nvSpPr>
          <p:cNvPr id="12" name="Rectangle: Rounded Corners 1">
            <a:extLst>
              <a:ext uri="{FF2B5EF4-FFF2-40B4-BE49-F238E27FC236}">
                <a16:creationId xmlns="" xmlns:a16="http://schemas.microsoft.com/office/drawing/2014/main" id="{F331D653-9456-4EAB-82F2-7435A2C3D104}"/>
              </a:ext>
            </a:extLst>
          </p:cNvPr>
          <p:cNvSpPr/>
          <p:nvPr/>
        </p:nvSpPr>
        <p:spPr>
          <a:xfrm>
            <a:off x="1244891" y="973090"/>
            <a:ext cx="6818336" cy="1050919"/>
          </a:xfrm>
          <a:prstGeom prst="roundRect">
            <a:avLst/>
          </a:prstGeom>
          <a:solidFill>
            <a:schemeClr val="bg1">
              <a:lumMod val="95000"/>
            </a:schemeClr>
          </a:solidFill>
          <a:ln w="28575">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cs typeface="Aharoni" panose="02010803020104030203" pitchFamily="2" charset="-79"/>
              </a:rPr>
              <a:t>Cloud computing is the delivery of computing services like servers, storage, databases, networking, software, analytics, intelligence and more—over the Internet to offer faster innovation, flexible resources and economies of scale.</a:t>
            </a:r>
            <a:endParaRPr lang="en-IN" dirty="0">
              <a:solidFill>
                <a:schemeClr val="tx1"/>
              </a:solidFill>
            </a:endParaRPr>
          </a:p>
        </p:txBody>
      </p:sp>
      <p:pic>
        <p:nvPicPr>
          <p:cNvPr id="6" name="Picture 5">
            <a:extLst>
              <a:ext uri="{FF2B5EF4-FFF2-40B4-BE49-F238E27FC236}">
                <a16:creationId xmlns:lc="http://schemas.openxmlformats.org/drawingml/2006/lockedCanvas" xmlns="" xmlns:a16="http://schemas.microsoft.com/office/drawing/2014/main" id="{489CA974-BFDD-4137-A608-C539BA067DF5}"/>
              </a:ext>
            </a:extLst>
          </p:cNvPr>
          <p:cNvPicPr>
            <a:picLocks noChangeAspect="1"/>
          </p:cNvPicPr>
          <p:nvPr/>
        </p:nvPicPr>
        <p:blipFill>
          <a:blip r:embed="rId3"/>
          <a:stretch>
            <a:fillRect/>
          </a:stretch>
        </p:blipFill>
        <p:spPr>
          <a:xfrm>
            <a:off x="0" y="0"/>
            <a:ext cx="9144000" cy="5143500"/>
          </a:xfrm>
          <a:prstGeom prst="rect">
            <a:avLst/>
          </a:prstGeom>
        </p:spPr>
      </p:pic>
    </p:spTree>
    <p:extLst>
      <p:ext uri="{BB962C8B-B14F-4D97-AF65-F5344CB8AC3E}">
        <p14:creationId xmlns:p14="http://schemas.microsoft.com/office/powerpoint/2010/main" val="101171357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3">
            <a:extLst>
              <a:ext uri="{FF2B5EF4-FFF2-40B4-BE49-F238E27FC236}">
                <a16:creationId xmlns="" xmlns:a16="http://schemas.microsoft.com/office/drawing/2014/main" id="{E7A413D2-1870-47E0-A24F-010E8806E4E9}"/>
              </a:ext>
            </a:extLst>
          </p:cNvPr>
          <p:cNvSpPr txBox="1">
            <a:spLocks/>
          </p:cNvSpPr>
          <p:nvPr/>
        </p:nvSpPr>
        <p:spPr>
          <a:xfrm>
            <a:off x="472328" y="143207"/>
            <a:ext cx="6492493" cy="576956"/>
          </a:xfrm>
          <a:prstGeom prst="rect">
            <a:avLst/>
          </a:prstGeom>
        </p:spPr>
        <p:txBody>
          <a:bodyPr lIns="0" anchor="ctr"/>
          <a:lstStyle>
            <a:lvl1pPr marL="0" indent="0" algn="l" defTabSz="914400" rtl="0" eaLnBrk="1" latinLnBrk="0" hangingPunct="1">
              <a:lnSpc>
                <a:spcPct val="90000"/>
              </a:lnSpc>
              <a:spcBef>
                <a:spcPts val="1000"/>
              </a:spcBef>
              <a:buFont typeface="Arial"/>
              <a:buNone/>
              <a:defRPr sz="4000" b="0" i="0" kern="1200">
                <a:solidFill>
                  <a:schemeClr val="tx1">
                    <a:lumMod val="50000"/>
                    <a:lumOff val="50000"/>
                  </a:schemeClr>
                </a:solidFill>
                <a:latin typeface="Raleway Light" charset="0"/>
                <a:ea typeface="Raleway Light" charset="0"/>
                <a:cs typeface="Raleway Light" charset="0"/>
              </a:defRPr>
            </a:lvl1pPr>
            <a:lvl2pPr marL="4572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2pPr>
            <a:lvl3pPr marL="9144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3pPr>
            <a:lvl4pPr marL="13716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4pPr>
            <a:lvl5pPr marL="18288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pPr>
            <a:r>
              <a:rPr lang="en-GB" sz="2400" b="1" dirty="0">
                <a:solidFill>
                  <a:schemeClr val="accent2"/>
                </a:solidFill>
              </a:rPr>
              <a:t>What is Cloud Computing?</a:t>
            </a:r>
            <a:endParaRPr lang="en-US" sz="2400" b="1" dirty="0">
              <a:solidFill>
                <a:schemeClr val="accent2"/>
              </a:solidFill>
            </a:endParaRPr>
          </a:p>
        </p:txBody>
      </p:sp>
      <p:sp>
        <p:nvSpPr>
          <p:cNvPr id="12" name="Rectangle: Rounded Corners 1">
            <a:extLst>
              <a:ext uri="{FF2B5EF4-FFF2-40B4-BE49-F238E27FC236}">
                <a16:creationId xmlns="" xmlns:a16="http://schemas.microsoft.com/office/drawing/2014/main" id="{F331D653-9456-4EAB-82F2-7435A2C3D104}"/>
              </a:ext>
            </a:extLst>
          </p:cNvPr>
          <p:cNvSpPr/>
          <p:nvPr/>
        </p:nvSpPr>
        <p:spPr>
          <a:xfrm>
            <a:off x="1851483" y="1197717"/>
            <a:ext cx="5217285" cy="835162"/>
          </a:xfrm>
          <a:prstGeom prst="roundRect">
            <a:avLst/>
          </a:prstGeom>
          <a:solidFill>
            <a:schemeClr val="bg1">
              <a:lumMod val="95000"/>
            </a:schemeClr>
          </a:solidFill>
          <a:ln w="28575">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Cloud computing is basically accessing and using various computing services and resources via the internet</a:t>
            </a:r>
            <a:endParaRPr lang="en-IN" dirty="0">
              <a:solidFill>
                <a:schemeClr val="tx1"/>
              </a:solidFill>
            </a:endParaRPr>
          </a:p>
        </p:txBody>
      </p:sp>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l="2859" t="47940" r="71773" b="29288"/>
          <a:stretch/>
        </p:blipFill>
        <p:spPr>
          <a:xfrm>
            <a:off x="770803" y="2708270"/>
            <a:ext cx="1480000" cy="1328502"/>
          </a:xfrm>
          <a:prstGeom prst="rect">
            <a:avLst/>
          </a:prstGeom>
        </p:spPr>
      </p:pic>
      <p:grpSp>
        <p:nvGrpSpPr>
          <p:cNvPr id="7" name="Group 6"/>
          <p:cNvGrpSpPr/>
          <p:nvPr/>
        </p:nvGrpSpPr>
        <p:grpSpPr>
          <a:xfrm>
            <a:off x="3056975" y="2737209"/>
            <a:ext cx="2280862" cy="1429554"/>
            <a:chOff x="3138575" y="2558004"/>
            <a:chExt cx="2280862" cy="1429554"/>
          </a:xfrm>
        </p:grpSpPr>
        <p:pic>
          <p:nvPicPr>
            <p:cNvPr id="3" name="Picture 2"/>
            <p:cNvPicPr>
              <a:picLocks noChangeAspect="1"/>
            </p:cNvPicPr>
            <p:nvPr/>
          </p:nvPicPr>
          <p:blipFill>
            <a:blip r:embed="rId3"/>
            <a:stretch>
              <a:fillRect/>
            </a:stretch>
          </p:blipFill>
          <p:spPr>
            <a:xfrm>
              <a:off x="3138575" y="2558004"/>
              <a:ext cx="2280862" cy="1429554"/>
            </a:xfrm>
            <a:prstGeom prst="rect">
              <a:avLst/>
            </a:prstGeom>
          </p:spPr>
        </p:pic>
        <p:sp>
          <p:nvSpPr>
            <p:cNvPr id="4" name="TextBox 3"/>
            <p:cNvSpPr txBox="1"/>
            <p:nvPr/>
          </p:nvSpPr>
          <p:spPr>
            <a:xfrm>
              <a:off x="3508444" y="3240139"/>
              <a:ext cx="1592494" cy="507831"/>
            </a:xfrm>
            <a:prstGeom prst="rect">
              <a:avLst/>
            </a:prstGeom>
            <a:solidFill>
              <a:srgbClr val="337BB6"/>
            </a:solidFill>
          </p:spPr>
          <p:txBody>
            <a:bodyPr wrap="square" rtlCol="0">
              <a:spAutoFit/>
            </a:bodyPr>
            <a:lstStyle/>
            <a:p>
              <a:pPr algn="ctr"/>
              <a:r>
                <a:rPr lang="en-US" b="1" dirty="0" smtClean="0">
                  <a:solidFill>
                    <a:schemeClr val="bg1"/>
                  </a:solidFill>
                </a:rPr>
                <a:t>Cloud Computing</a:t>
              </a:r>
            </a:p>
            <a:p>
              <a:pPr algn="ctr"/>
              <a:endParaRPr lang="en-IN" b="1" dirty="0">
                <a:solidFill>
                  <a:schemeClr val="bg1"/>
                </a:solidFill>
              </a:endParaRPr>
            </a:p>
          </p:txBody>
        </p:sp>
      </p:grpSp>
      <p:grpSp>
        <p:nvGrpSpPr>
          <p:cNvPr id="17" name="Group 16"/>
          <p:cNvGrpSpPr/>
          <p:nvPr/>
        </p:nvGrpSpPr>
        <p:grpSpPr>
          <a:xfrm>
            <a:off x="6426040" y="2661789"/>
            <a:ext cx="2141038" cy="1550616"/>
            <a:chOff x="6260841" y="2316114"/>
            <a:chExt cx="2471436" cy="1789902"/>
          </a:xfrm>
        </p:grpSpPr>
        <p:pic>
          <p:nvPicPr>
            <p:cNvPr id="10" name="Picture 9"/>
            <p:cNvPicPr>
              <a:picLocks noChangeAspect="1"/>
            </p:cNvPicPr>
            <p:nvPr/>
          </p:nvPicPr>
          <p:blipFill>
            <a:blip r:embed="rId4">
              <a:biLevel thresh="75000"/>
              <a:extLst>
                <a:ext uri="{28A0092B-C50C-407E-A947-70E740481C1C}">
                  <a14:useLocalDpi xmlns:a14="http://schemas.microsoft.com/office/drawing/2010/main" val="0"/>
                </a:ext>
              </a:extLst>
            </a:blip>
            <a:stretch>
              <a:fillRect/>
            </a:stretch>
          </p:blipFill>
          <p:spPr>
            <a:xfrm>
              <a:off x="7267501" y="2316114"/>
              <a:ext cx="1464776" cy="1464776"/>
            </a:xfrm>
            <a:prstGeom prst="rect">
              <a:avLst/>
            </a:prstGeom>
          </p:spPr>
        </p:pic>
        <p:grpSp>
          <p:nvGrpSpPr>
            <p:cNvPr id="16" name="Group 15"/>
            <p:cNvGrpSpPr/>
            <p:nvPr/>
          </p:nvGrpSpPr>
          <p:grpSpPr>
            <a:xfrm>
              <a:off x="6260841" y="2469710"/>
              <a:ext cx="1687677" cy="1636306"/>
              <a:chOff x="6180639" y="2470693"/>
              <a:chExt cx="1687677" cy="1636306"/>
            </a:xfrm>
          </p:grpSpPr>
          <p:sp>
            <p:nvSpPr>
              <p:cNvPr id="15" name="TextBox 14"/>
              <p:cNvSpPr txBox="1"/>
              <p:nvPr/>
            </p:nvSpPr>
            <p:spPr>
              <a:xfrm>
                <a:off x="6232010" y="2795373"/>
                <a:ext cx="1636306" cy="900557"/>
              </a:xfrm>
              <a:prstGeom prst="rect">
                <a:avLst/>
              </a:prstGeom>
              <a:solidFill>
                <a:schemeClr val="bg1"/>
              </a:solidFill>
            </p:spPr>
            <p:txBody>
              <a:bodyPr wrap="square" rtlCol="0">
                <a:spAutoFit/>
              </a:bodyPr>
              <a:lstStyle/>
              <a:p>
                <a:endParaRPr lang="en-IN" dirty="0"/>
              </a:p>
            </p:txBody>
          </p:sp>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80639" y="2470693"/>
                <a:ext cx="1636306" cy="1636306"/>
              </a:xfrm>
              <a:prstGeom prst="rect">
                <a:avLst/>
              </a:prstGeom>
            </p:spPr>
          </p:pic>
        </p:grpSp>
      </p:grpSp>
      <p:sp>
        <p:nvSpPr>
          <p:cNvPr id="18" name="TextBox 17"/>
          <p:cNvSpPr txBox="1"/>
          <p:nvPr/>
        </p:nvSpPr>
        <p:spPr>
          <a:xfrm>
            <a:off x="1049337" y="4232953"/>
            <a:ext cx="791110" cy="300082"/>
          </a:xfrm>
          <a:prstGeom prst="rect">
            <a:avLst/>
          </a:prstGeom>
          <a:noFill/>
        </p:spPr>
        <p:txBody>
          <a:bodyPr wrap="square" rtlCol="0">
            <a:spAutoFit/>
          </a:bodyPr>
          <a:lstStyle/>
          <a:p>
            <a:pPr algn="ctr"/>
            <a:r>
              <a:rPr lang="en-US" b="1" dirty="0" smtClean="0"/>
              <a:t>User</a:t>
            </a:r>
            <a:endParaRPr lang="en-IN" b="1" dirty="0"/>
          </a:p>
        </p:txBody>
      </p:sp>
      <p:sp>
        <p:nvSpPr>
          <p:cNvPr id="20" name="TextBox 19"/>
          <p:cNvSpPr txBox="1"/>
          <p:nvPr/>
        </p:nvSpPr>
        <p:spPr>
          <a:xfrm>
            <a:off x="6426040" y="4156488"/>
            <a:ext cx="2091516" cy="507831"/>
          </a:xfrm>
          <a:prstGeom prst="rect">
            <a:avLst/>
          </a:prstGeom>
          <a:noFill/>
        </p:spPr>
        <p:txBody>
          <a:bodyPr wrap="square" rtlCol="0">
            <a:spAutoFit/>
          </a:bodyPr>
          <a:lstStyle/>
          <a:p>
            <a:pPr algn="ctr"/>
            <a:r>
              <a:rPr lang="en-US" b="1" dirty="0" smtClean="0"/>
              <a:t>Virtual machines, storage, etc.</a:t>
            </a:r>
            <a:endParaRPr lang="en-IN" b="1" dirty="0"/>
          </a:p>
        </p:txBody>
      </p:sp>
      <p:cxnSp>
        <p:nvCxnSpPr>
          <p:cNvPr id="22" name="Straight Arrow Connector 21"/>
          <p:cNvCxnSpPr>
            <a:stCxn id="6" idx="3"/>
          </p:cNvCxnSpPr>
          <p:nvPr/>
        </p:nvCxnSpPr>
        <p:spPr>
          <a:xfrm>
            <a:off x="2250803" y="3372521"/>
            <a:ext cx="882815"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5209760" y="3372521"/>
            <a:ext cx="882815"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5209760" y="3548066"/>
            <a:ext cx="882815"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flipH="1">
            <a:off x="2250803" y="3548066"/>
            <a:ext cx="882815"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pic>
        <p:nvPicPr>
          <p:cNvPr id="19" name="Picture 18">
            <a:extLst>
              <a:ext uri="{FF2B5EF4-FFF2-40B4-BE49-F238E27FC236}">
                <a16:creationId xmlns:lc="http://schemas.openxmlformats.org/drawingml/2006/lockedCanvas" xmlns="" xmlns:a16="http://schemas.microsoft.com/office/drawing/2014/main" id="{489CA974-BFDD-4137-A608-C539BA067DF5}"/>
              </a:ext>
            </a:extLst>
          </p:cNvPr>
          <p:cNvPicPr>
            <a:picLocks noChangeAspect="1"/>
          </p:cNvPicPr>
          <p:nvPr/>
        </p:nvPicPr>
        <p:blipFill>
          <a:blip r:embed="rId6"/>
          <a:stretch>
            <a:fillRect/>
          </a:stretch>
        </p:blipFill>
        <p:spPr>
          <a:xfrm>
            <a:off x="0" y="0"/>
            <a:ext cx="9144000" cy="5143500"/>
          </a:xfrm>
          <a:prstGeom prst="rect">
            <a:avLst/>
          </a:prstGeom>
        </p:spPr>
      </p:pic>
    </p:spTree>
    <p:extLst>
      <p:ext uri="{BB962C8B-B14F-4D97-AF65-F5344CB8AC3E}">
        <p14:creationId xmlns:p14="http://schemas.microsoft.com/office/powerpoint/2010/main" val="2353489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6"/>
                                        </p:tgtEl>
                                      </p:cBhvr>
                                    </p:animEffect>
                                    <p:animScale>
                                      <p:cBhvr>
                                        <p:cTn id="7" dur="250" autoRev="1" fill="hold"/>
                                        <p:tgtEl>
                                          <p:spTgt spid="6"/>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32" presetClass="emph" presetSubtype="0" fill="hold" nodeType="clickEffect">
                                  <p:stCondLst>
                                    <p:cond delay="0"/>
                                  </p:stCondLst>
                                  <p:childTnLst>
                                    <p:animRot by="120000">
                                      <p:cBhvr>
                                        <p:cTn id="11" dur="100" fill="hold">
                                          <p:stCondLst>
                                            <p:cond delay="0"/>
                                          </p:stCondLst>
                                        </p:cTn>
                                        <p:tgtEl>
                                          <p:spTgt spid="7"/>
                                        </p:tgtEl>
                                        <p:attrNameLst>
                                          <p:attrName>r</p:attrName>
                                        </p:attrNameLst>
                                      </p:cBhvr>
                                    </p:animRot>
                                    <p:animRot by="-240000">
                                      <p:cBhvr>
                                        <p:cTn id="12" dur="200" fill="hold">
                                          <p:stCondLst>
                                            <p:cond delay="200"/>
                                          </p:stCondLst>
                                        </p:cTn>
                                        <p:tgtEl>
                                          <p:spTgt spid="7"/>
                                        </p:tgtEl>
                                        <p:attrNameLst>
                                          <p:attrName>r</p:attrName>
                                        </p:attrNameLst>
                                      </p:cBhvr>
                                    </p:animRot>
                                    <p:animRot by="240000">
                                      <p:cBhvr>
                                        <p:cTn id="13" dur="200" fill="hold">
                                          <p:stCondLst>
                                            <p:cond delay="400"/>
                                          </p:stCondLst>
                                        </p:cTn>
                                        <p:tgtEl>
                                          <p:spTgt spid="7"/>
                                        </p:tgtEl>
                                        <p:attrNameLst>
                                          <p:attrName>r</p:attrName>
                                        </p:attrNameLst>
                                      </p:cBhvr>
                                    </p:animRot>
                                    <p:animRot by="-240000">
                                      <p:cBhvr>
                                        <p:cTn id="14" dur="200" fill="hold">
                                          <p:stCondLst>
                                            <p:cond delay="600"/>
                                          </p:stCondLst>
                                        </p:cTn>
                                        <p:tgtEl>
                                          <p:spTgt spid="7"/>
                                        </p:tgtEl>
                                        <p:attrNameLst>
                                          <p:attrName>r</p:attrName>
                                        </p:attrNameLst>
                                      </p:cBhvr>
                                    </p:animRot>
                                    <p:animRot by="120000">
                                      <p:cBhvr>
                                        <p:cTn id="15" dur="200" fill="hold">
                                          <p:stCondLst>
                                            <p:cond delay="800"/>
                                          </p:stCondLst>
                                        </p:cTn>
                                        <p:tgtEl>
                                          <p:spTgt spid="7"/>
                                        </p:tgtEl>
                                        <p:attrNameLst>
                                          <p:attrName>r</p:attrName>
                                        </p:attrNameLst>
                                      </p:cBhvr>
                                    </p:animRot>
                                  </p:childTnLst>
                                </p:cTn>
                              </p:par>
                            </p:childTnLst>
                          </p:cTn>
                        </p:par>
                      </p:childTnLst>
                    </p:cTn>
                  </p:par>
                  <p:par>
                    <p:cTn id="16" fill="hold">
                      <p:stCondLst>
                        <p:cond delay="indefinite"/>
                      </p:stCondLst>
                      <p:childTnLst>
                        <p:par>
                          <p:cTn id="17" fill="hold">
                            <p:stCondLst>
                              <p:cond delay="0"/>
                            </p:stCondLst>
                            <p:childTnLst>
                              <p:par>
                                <p:cTn id="18" presetID="26" presetClass="emph" presetSubtype="0" fill="hold" nodeType="clickEffect">
                                  <p:stCondLst>
                                    <p:cond delay="0"/>
                                  </p:stCondLst>
                                  <p:childTnLst>
                                    <p:animEffect transition="out" filter="fade">
                                      <p:cBhvr>
                                        <p:cTn id="19" dur="500" tmFilter="0, 0; .2, .5; .8, .5; 1, 0"/>
                                        <p:tgtEl>
                                          <p:spTgt spid="17"/>
                                        </p:tgtEl>
                                      </p:cBhvr>
                                    </p:animEffect>
                                    <p:animScale>
                                      <p:cBhvr>
                                        <p:cTn id="20" dur="250" autoRev="1" fill="hold"/>
                                        <p:tgtEl>
                                          <p:spTgt spid="1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 xmlns:a16="http://schemas.microsoft.com/office/drawing/2014/main" id="{084B27D5-1CD5-45B7-B400-5D1E9D0D3153}"/>
              </a:ext>
            </a:extLst>
          </p:cNvPr>
          <p:cNvSpPr>
            <a:spLocks noGrp="1"/>
          </p:cNvSpPr>
          <p:nvPr>
            <p:ph type="body" sz="quarter" idx="10"/>
          </p:nvPr>
        </p:nvSpPr>
        <p:spPr>
          <a:xfrm>
            <a:off x="1861526" y="2283272"/>
            <a:ext cx="5420948" cy="576956"/>
          </a:xfrm>
        </p:spPr>
        <p:txBody>
          <a:bodyPr anchor="ctr"/>
          <a:lstStyle/>
          <a:p>
            <a:pPr algn="ctr"/>
            <a:r>
              <a:rPr lang="en-US" dirty="0"/>
              <a:t>Types of Cloud </a:t>
            </a:r>
            <a:r>
              <a:rPr lang="en-US" dirty="0" smtClean="0"/>
              <a:t>Computing</a:t>
            </a:r>
            <a:endParaRPr lang="en-US" dirty="0"/>
          </a:p>
        </p:txBody>
      </p:sp>
      <p:pic>
        <p:nvPicPr>
          <p:cNvPr id="3" name="Picture 2">
            <a:extLst>
              <a:ext uri="{FF2B5EF4-FFF2-40B4-BE49-F238E27FC236}">
                <a16:creationId xmlns:lc="http://schemas.openxmlformats.org/drawingml/2006/lockedCanvas" xmlns="" xmlns:a16="http://schemas.microsoft.com/office/drawing/2014/main" id="{489CA974-BFDD-4137-A608-C539BA067DF5}"/>
              </a:ext>
            </a:extLst>
          </p:cNvPr>
          <p:cNvPicPr>
            <a:picLocks noChangeAspect="1"/>
          </p:cNvPicPr>
          <p:nvPr/>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152755674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 xmlns:a16="http://schemas.microsoft.com/office/drawing/2014/main" id="{E7A413D2-1870-47E0-A24F-010E8806E4E9}"/>
              </a:ext>
            </a:extLst>
          </p:cNvPr>
          <p:cNvSpPr txBox="1">
            <a:spLocks/>
          </p:cNvSpPr>
          <p:nvPr/>
        </p:nvSpPr>
        <p:spPr>
          <a:xfrm>
            <a:off x="472328" y="143207"/>
            <a:ext cx="6492493" cy="576956"/>
          </a:xfrm>
          <a:prstGeom prst="rect">
            <a:avLst/>
          </a:prstGeom>
        </p:spPr>
        <p:txBody>
          <a:bodyPr lIns="0" anchor="ctr"/>
          <a:lstStyle>
            <a:lvl1pPr marL="0" indent="0" algn="l" defTabSz="914400" rtl="0" eaLnBrk="1" latinLnBrk="0" hangingPunct="1">
              <a:lnSpc>
                <a:spcPct val="90000"/>
              </a:lnSpc>
              <a:spcBef>
                <a:spcPts val="1000"/>
              </a:spcBef>
              <a:buFont typeface="Arial"/>
              <a:buNone/>
              <a:defRPr sz="4000" b="0" i="0" kern="1200">
                <a:solidFill>
                  <a:schemeClr val="tx1">
                    <a:lumMod val="50000"/>
                    <a:lumOff val="50000"/>
                  </a:schemeClr>
                </a:solidFill>
                <a:latin typeface="Raleway Light" charset="0"/>
                <a:ea typeface="Raleway Light" charset="0"/>
                <a:cs typeface="Raleway Light" charset="0"/>
              </a:defRPr>
            </a:lvl1pPr>
            <a:lvl2pPr marL="4572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2pPr>
            <a:lvl3pPr marL="9144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3pPr>
            <a:lvl4pPr marL="13716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4pPr>
            <a:lvl5pPr marL="18288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pPr>
            <a:r>
              <a:rPr lang="en-GB" sz="2400" b="1" dirty="0">
                <a:solidFill>
                  <a:schemeClr val="accent2"/>
                </a:solidFill>
              </a:rPr>
              <a:t>Types of Cloud Computing</a:t>
            </a:r>
            <a:endParaRPr lang="en-US" sz="2400" b="1" dirty="0">
              <a:solidFill>
                <a:schemeClr val="accent2"/>
              </a:solidFill>
            </a:endParaRPr>
          </a:p>
        </p:txBody>
      </p:sp>
      <p:pic>
        <p:nvPicPr>
          <p:cNvPr id="5" name="Picture 2" descr="Image result for cloud computing in cloud icon png">
            <a:extLst>
              <a:ext uri="{FF2B5EF4-FFF2-40B4-BE49-F238E27FC236}">
                <a16:creationId xmlns="" xmlns:a16="http://schemas.microsoft.com/office/drawing/2014/main" id="{38AB488F-CA4E-4D74-AF09-3EBD00664D40}"/>
              </a:ext>
            </a:extLst>
          </p:cNvPr>
          <p:cNvPicPr>
            <a:picLocks noChangeAspect="1" noChangeArrowheads="1"/>
          </p:cNvPicPr>
          <p:nvPr/>
        </p:nvPicPr>
        <p:blipFill rotWithShape="1">
          <a:blip r:embed="rId2">
            <a:clrChange>
              <a:clrFrom>
                <a:srgbClr val="E9E9E9"/>
              </a:clrFrom>
              <a:clrTo>
                <a:srgbClr val="E9E9E9">
                  <a:alpha val="0"/>
                </a:srgbClr>
              </a:clrTo>
            </a:clrChange>
            <a:extLst>
              <a:ext uri="{28A0092B-C50C-407E-A947-70E740481C1C}">
                <a14:useLocalDpi xmlns:a14="http://schemas.microsoft.com/office/drawing/2010/main" val="0"/>
              </a:ext>
            </a:extLst>
          </a:blip>
          <a:srcRect l="5723" t="21524" r="5323" b="28196"/>
          <a:stretch/>
        </p:blipFill>
        <p:spPr bwMode="auto">
          <a:xfrm>
            <a:off x="3196681" y="789929"/>
            <a:ext cx="2390658" cy="1475316"/>
          </a:xfrm>
          <a:prstGeom prst="rect">
            <a:avLst/>
          </a:prstGeom>
          <a:noFill/>
          <a:extLst>
            <a:ext uri="{909E8E84-426E-40DD-AFC4-6F175D3DCCD1}">
              <a14:hiddenFill xmlns:a14="http://schemas.microsoft.com/office/drawing/2010/main">
                <a:solidFill>
                  <a:srgbClr val="FFFFFF"/>
                </a:solidFill>
              </a14:hiddenFill>
            </a:ext>
          </a:extLst>
        </p:spPr>
      </p:pic>
      <p:cxnSp>
        <p:nvCxnSpPr>
          <p:cNvPr id="6" name="Elbow Connector 5"/>
          <p:cNvCxnSpPr>
            <a:stCxn id="5" idx="1"/>
          </p:cNvCxnSpPr>
          <p:nvPr/>
        </p:nvCxnSpPr>
        <p:spPr>
          <a:xfrm rot="10800000" flipV="1">
            <a:off x="2295525" y="1527587"/>
            <a:ext cx="901156" cy="1053688"/>
          </a:xfrm>
          <a:prstGeom prst="bentConnector2">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8" name="Elbow Connector 7"/>
          <p:cNvCxnSpPr>
            <a:stCxn id="5" idx="3"/>
          </p:cNvCxnSpPr>
          <p:nvPr/>
        </p:nvCxnSpPr>
        <p:spPr>
          <a:xfrm>
            <a:off x="5587339" y="1527587"/>
            <a:ext cx="975386" cy="1053689"/>
          </a:xfrm>
          <a:prstGeom prst="bentConnector2">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9" name="Rounded Rectangle 8"/>
          <p:cNvSpPr/>
          <p:nvPr/>
        </p:nvSpPr>
        <p:spPr>
          <a:xfrm>
            <a:off x="1299672" y="2713344"/>
            <a:ext cx="2038350" cy="5715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latin typeface="Raleway"/>
              </a:rPr>
              <a:t>Service Models</a:t>
            </a:r>
            <a:endParaRPr lang="en-IN" sz="1400" b="1" dirty="0">
              <a:latin typeface="Raleway"/>
            </a:endParaRPr>
          </a:p>
        </p:txBody>
      </p:sp>
      <p:sp>
        <p:nvSpPr>
          <p:cNvPr id="11" name="Rounded Rectangle 10"/>
          <p:cNvSpPr/>
          <p:nvPr/>
        </p:nvSpPr>
        <p:spPr>
          <a:xfrm>
            <a:off x="5566873" y="2713344"/>
            <a:ext cx="2038350" cy="5715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latin typeface="Raleway"/>
              </a:rPr>
              <a:t>Deployment Models</a:t>
            </a:r>
            <a:endParaRPr lang="en-IN" sz="1400" b="1" dirty="0">
              <a:latin typeface="Raleway"/>
            </a:endParaRPr>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8079" y="3523300"/>
            <a:ext cx="785090" cy="785090"/>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34866" y="3639734"/>
            <a:ext cx="731226" cy="731226"/>
          </a:xfrm>
          <a:prstGeom prst="rect">
            <a:avLst/>
          </a:prstGeom>
        </p:spPr>
      </p:pic>
      <p:pic>
        <p:nvPicPr>
          <p:cNvPr id="15" name="Picture 14">
            <a:extLst>
              <a:ext uri="{FF2B5EF4-FFF2-40B4-BE49-F238E27FC236}">
                <a16:creationId xmlns="" xmlns:a16="http://schemas.microsoft.com/office/drawing/2014/main" id="{0F688B99-D51F-41BD-A85A-A136106F0440}"/>
              </a:ext>
            </a:extLst>
          </p:cNvPr>
          <p:cNvPicPr>
            <a:picLocks noChangeAspect="1"/>
          </p:cNvPicPr>
          <p:nvPr/>
        </p:nvPicPr>
        <p:blipFill rotWithShape="1">
          <a:blip r:embed="rId5">
            <a:clrChange>
              <a:clrFrom>
                <a:srgbClr val="F2F2F2"/>
              </a:clrFrom>
              <a:clrTo>
                <a:srgbClr val="F2F2F2">
                  <a:alpha val="0"/>
                </a:srgbClr>
              </a:clrTo>
            </a:clrChange>
          </a:blip>
          <a:srcRect l="40104" t="5990" r="40277" b="50000"/>
          <a:stretch/>
        </p:blipFill>
        <p:spPr>
          <a:xfrm>
            <a:off x="2012585" y="3468807"/>
            <a:ext cx="565878" cy="458214"/>
          </a:xfrm>
          <a:prstGeom prst="rect">
            <a:avLst/>
          </a:prstGeom>
        </p:spPr>
      </p:pic>
      <p:grpSp>
        <p:nvGrpSpPr>
          <p:cNvPr id="17" name="Group 16"/>
          <p:cNvGrpSpPr/>
          <p:nvPr/>
        </p:nvGrpSpPr>
        <p:grpSpPr>
          <a:xfrm>
            <a:off x="2730160" y="3677359"/>
            <a:ext cx="803234" cy="498942"/>
            <a:chOff x="4902408" y="3115800"/>
            <a:chExt cx="1785418" cy="1109042"/>
          </a:xfrm>
        </p:grpSpPr>
        <p:pic>
          <p:nvPicPr>
            <p:cNvPr id="18" name="Picture 1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02408" y="3115800"/>
              <a:ext cx="1766587" cy="1109042"/>
            </a:xfrm>
            <a:prstGeom prst="rect">
              <a:avLst/>
            </a:prstGeom>
          </p:spPr>
        </p:pic>
        <p:pic>
          <p:nvPicPr>
            <p:cNvPr id="19" name="Picture 18">
              <a:extLst>
                <a:ext uri="{FF2B5EF4-FFF2-40B4-BE49-F238E27FC236}">
                  <a16:creationId xmlns="" xmlns:a16="http://schemas.microsoft.com/office/drawing/2014/main" id="{5D2FD3C8-BB78-4CEA-B78C-70B61C8F2166}"/>
                </a:ext>
              </a:extLst>
            </p:cNvPr>
            <p:cNvPicPr>
              <a:picLocks noChangeAspect="1"/>
            </p:cNvPicPr>
            <p:nvPr/>
          </p:nvPicPr>
          <p:blipFill rotWithShape="1">
            <a:blip r:embed="rId5">
              <a:clrChange>
                <a:clrFrom>
                  <a:srgbClr val="F2F2F2"/>
                </a:clrFrom>
                <a:clrTo>
                  <a:srgbClr val="F2F2F2">
                    <a:alpha val="0"/>
                  </a:srgbClr>
                </a:clrTo>
              </a:clrChange>
            </a:blip>
            <a:srcRect l="76333" t="2633" r="5991" b="52573"/>
            <a:stretch/>
          </p:blipFill>
          <p:spPr>
            <a:xfrm>
              <a:off x="6058120" y="3126074"/>
              <a:ext cx="629706" cy="576000"/>
            </a:xfrm>
            <a:prstGeom prst="rect">
              <a:avLst/>
            </a:prstGeom>
          </p:spPr>
        </p:pic>
      </p:grpSp>
      <p:pic>
        <p:nvPicPr>
          <p:cNvPr id="20" name="Picture 1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43811" y="3639734"/>
            <a:ext cx="794762" cy="794762"/>
          </a:xfrm>
          <a:prstGeom prst="rect">
            <a:avLst/>
          </a:prstGeom>
        </p:spPr>
      </p:pic>
      <p:sp>
        <p:nvSpPr>
          <p:cNvPr id="10" name="TextBox 9"/>
          <p:cNvSpPr txBox="1"/>
          <p:nvPr/>
        </p:nvSpPr>
        <p:spPr>
          <a:xfrm>
            <a:off x="836178" y="4450609"/>
            <a:ext cx="554119" cy="300082"/>
          </a:xfrm>
          <a:prstGeom prst="rect">
            <a:avLst/>
          </a:prstGeom>
          <a:noFill/>
        </p:spPr>
        <p:txBody>
          <a:bodyPr wrap="square" rtlCol="0">
            <a:spAutoFit/>
          </a:bodyPr>
          <a:lstStyle/>
          <a:p>
            <a:r>
              <a:rPr lang="en-US" b="1" dirty="0" smtClean="0">
                <a:latin typeface="Raleway"/>
              </a:rPr>
              <a:t>IaaS</a:t>
            </a:r>
            <a:endParaRPr lang="en-IN" b="1" dirty="0">
              <a:latin typeface="Raleway"/>
            </a:endParaRPr>
          </a:p>
        </p:txBody>
      </p:sp>
      <p:sp>
        <p:nvSpPr>
          <p:cNvPr id="21" name="TextBox 20"/>
          <p:cNvSpPr txBox="1"/>
          <p:nvPr/>
        </p:nvSpPr>
        <p:spPr>
          <a:xfrm>
            <a:off x="1767777" y="4450609"/>
            <a:ext cx="642673" cy="300082"/>
          </a:xfrm>
          <a:prstGeom prst="rect">
            <a:avLst/>
          </a:prstGeom>
          <a:noFill/>
        </p:spPr>
        <p:txBody>
          <a:bodyPr wrap="square" rtlCol="0">
            <a:spAutoFit/>
          </a:bodyPr>
          <a:lstStyle/>
          <a:p>
            <a:r>
              <a:rPr lang="en-US" b="1" dirty="0">
                <a:latin typeface="Raleway"/>
              </a:rPr>
              <a:t>P</a:t>
            </a:r>
            <a:r>
              <a:rPr lang="en-US" b="1" dirty="0" smtClean="0">
                <a:latin typeface="Raleway"/>
              </a:rPr>
              <a:t>aaS</a:t>
            </a:r>
            <a:endParaRPr lang="en-IN" b="1" dirty="0">
              <a:latin typeface="Raleway"/>
            </a:endParaRPr>
          </a:p>
        </p:txBody>
      </p:sp>
      <p:sp>
        <p:nvSpPr>
          <p:cNvPr id="22" name="TextBox 21"/>
          <p:cNvSpPr txBox="1"/>
          <p:nvPr/>
        </p:nvSpPr>
        <p:spPr>
          <a:xfrm>
            <a:off x="2845928" y="4450609"/>
            <a:ext cx="660790" cy="300082"/>
          </a:xfrm>
          <a:prstGeom prst="rect">
            <a:avLst/>
          </a:prstGeom>
          <a:noFill/>
        </p:spPr>
        <p:txBody>
          <a:bodyPr wrap="square" rtlCol="0">
            <a:spAutoFit/>
          </a:bodyPr>
          <a:lstStyle/>
          <a:p>
            <a:r>
              <a:rPr lang="en-US" b="1" dirty="0">
                <a:latin typeface="Raleway"/>
              </a:rPr>
              <a:t>S</a:t>
            </a:r>
            <a:r>
              <a:rPr lang="en-US" b="1" dirty="0" smtClean="0">
                <a:latin typeface="Raleway"/>
              </a:rPr>
              <a:t>aaS</a:t>
            </a:r>
            <a:endParaRPr lang="en-IN" b="1" dirty="0">
              <a:latin typeface="Raleway"/>
            </a:endParaRPr>
          </a:p>
        </p:txBody>
      </p:sp>
      <p:grpSp>
        <p:nvGrpSpPr>
          <p:cNvPr id="23" name="Group 22"/>
          <p:cNvGrpSpPr/>
          <p:nvPr/>
        </p:nvGrpSpPr>
        <p:grpSpPr>
          <a:xfrm>
            <a:off x="5237581" y="3480214"/>
            <a:ext cx="1051016" cy="1296076"/>
            <a:chOff x="4788924" y="2522037"/>
            <a:chExt cx="1506818" cy="1858155"/>
          </a:xfrm>
        </p:grpSpPr>
        <p:pic>
          <p:nvPicPr>
            <p:cNvPr id="24" name="Picture 23">
              <a:extLst>
                <a:ext uri="{FF2B5EF4-FFF2-40B4-BE49-F238E27FC236}">
                  <a16:creationId xmlns="" xmlns:a16="http://schemas.microsoft.com/office/drawing/2014/main" id="{86673324-32F7-448A-BA99-2A1EFA2D00F0}"/>
                </a:ext>
              </a:extLst>
            </p:cNvPr>
            <p:cNvPicPr>
              <a:picLocks noChangeAspect="1"/>
            </p:cNvPicPr>
            <p:nvPr/>
          </p:nvPicPr>
          <p:blipFill rotWithShape="1">
            <a:blip r:embed="rId8">
              <a:clrChange>
                <a:clrFrom>
                  <a:srgbClr val="FFFFFF"/>
                </a:clrFrom>
                <a:clrTo>
                  <a:srgbClr val="FFFFFF">
                    <a:alpha val="0"/>
                  </a:srgbClr>
                </a:clrTo>
              </a:clrChange>
            </a:blip>
            <a:srcRect l="69975" t="-7732" r="584" b="20588"/>
            <a:stretch/>
          </p:blipFill>
          <p:spPr>
            <a:xfrm>
              <a:off x="4788924" y="2522037"/>
              <a:ext cx="1506818" cy="1115015"/>
            </a:xfrm>
            <a:prstGeom prst="rect">
              <a:avLst/>
            </a:prstGeom>
          </p:spPr>
        </p:pic>
        <p:sp>
          <p:nvSpPr>
            <p:cNvPr id="25" name="Rectangle 24">
              <a:extLst>
                <a:ext uri="{FF2B5EF4-FFF2-40B4-BE49-F238E27FC236}">
                  <a16:creationId xmlns="" xmlns:a16="http://schemas.microsoft.com/office/drawing/2014/main" id="{D5A1AB99-CBC9-4821-ACE8-D00C0E73AF3B}"/>
                </a:ext>
              </a:extLst>
            </p:cNvPr>
            <p:cNvSpPr/>
            <p:nvPr/>
          </p:nvSpPr>
          <p:spPr>
            <a:xfrm>
              <a:off x="5131758" y="3652126"/>
              <a:ext cx="1020590" cy="728066"/>
            </a:xfrm>
            <a:prstGeom prst="rect">
              <a:avLst/>
            </a:prstGeom>
          </p:spPr>
          <p:txBody>
            <a:bodyPr wrap="square">
              <a:spAutoFit/>
            </a:bodyPr>
            <a:lstStyle/>
            <a:p>
              <a:pPr algn="ctr"/>
              <a:r>
                <a:rPr lang="en-IN" b="1" dirty="0">
                  <a:latin typeface="Raleway"/>
                </a:rPr>
                <a:t>Public cloud</a:t>
              </a:r>
            </a:p>
          </p:txBody>
        </p:sp>
      </p:grpSp>
      <p:sp>
        <p:nvSpPr>
          <p:cNvPr id="27" name="Rectangle 26">
            <a:extLst>
              <a:ext uri="{FF2B5EF4-FFF2-40B4-BE49-F238E27FC236}">
                <a16:creationId xmlns="" xmlns:a16="http://schemas.microsoft.com/office/drawing/2014/main" id="{7A1F7226-BFAB-462E-BB2D-2F432105143F}"/>
              </a:ext>
            </a:extLst>
          </p:cNvPr>
          <p:cNvSpPr/>
          <p:nvPr/>
        </p:nvSpPr>
        <p:spPr>
          <a:xfrm>
            <a:off x="6374400" y="4270211"/>
            <a:ext cx="793635" cy="507831"/>
          </a:xfrm>
          <a:prstGeom prst="rect">
            <a:avLst/>
          </a:prstGeom>
        </p:spPr>
        <p:txBody>
          <a:bodyPr wrap="square">
            <a:spAutoFit/>
          </a:bodyPr>
          <a:lstStyle/>
          <a:p>
            <a:pPr algn="ctr"/>
            <a:r>
              <a:rPr lang="en-IN" b="1" dirty="0">
                <a:latin typeface="Raleway"/>
              </a:rPr>
              <a:t>Private cloud</a:t>
            </a:r>
          </a:p>
        </p:txBody>
      </p:sp>
      <p:pic>
        <p:nvPicPr>
          <p:cNvPr id="28" name="Picture 27">
            <a:extLst>
              <a:ext uri="{FF2B5EF4-FFF2-40B4-BE49-F238E27FC236}">
                <a16:creationId xmlns="" xmlns:a16="http://schemas.microsoft.com/office/drawing/2014/main" id="{FD8669B7-BA83-4FBC-B733-1DF8DDE1D0D0}"/>
              </a:ext>
            </a:extLst>
          </p:cNvPr>
          <p:cNvPicPr>
            <a:picLocks noChangeAspect="1"/>
          </p:cNvPicPr>
          <p:nvPr/>
        </p:nvPicPr>
        <p:blipFill rotWithShape="1">
          <a:blip r:embed="rId8">
            <a:clrChange>
              <a:clrFrom>
                <a:srgbClr val="FFFFFF"/>
              </a:clrFrom>
              <a:clrTo>
                <a:srgbClr val="FFFFFF">
                  <a:alpha val="0"/>
                </a:srgbClr>
              </a:clrTo>
            </a:clrChange>
          </a:blip>
          <a:srcRect r="71273" b="20640"/>
          <a:stretch/>
        </p:blipFill>
        <p:spPr>
          <a:xfrm>
            <a:off x="6302295" y="3584819"/>
            <a:ext cx="965243" cy="666642"/>
          </a:xfrm>
          <a:prstGeom prst="rect">
            <a:avLst/>
          </a:prstGeom>
        </p:spPr>
      </p:pic>
      <p:sp>
        <p:nvSpPr>
          <p:cNvPr id="30" name="Rectangle 29">
            <a:extLst>
              <a:ext uri="{FF2B5EF4-FFF2-40B4-BE49-F238E27FC236}">
                <a16:creationId xmlns="" xmlns:a16="http://schemas.microsoft.com/office/drawing/2014/main" id="{7A1F7226-BFAB-462E-BB2D-2F432105143F}"/>
              </a:ext>
            </a:extLst>
          </p:cNvPr>
          <p:cNvSpPr/>
          <p:nvPr/>
        </p:nvSpPr>
        <p:spPr>
          <a:xfrm>
            <a:off x="7216465" y="4252913"/>
            <a:ext cx="1088391" cy="507831"/>
          </a:xfrm>
          <a:prstGeom prst="rect">
            <a:avLst/>
          </a:prstGeom>
        </p:spPr>
        <p:txBody>
          <a:bodyPr wrap="square">
            <a:spAutoFit/>
          </a:bodyPr>
          <a:lstStyle/>
          <a:p>
            <a:pPr algn="ctr"/>
            <a:r>
              <a:rPr lang="en-IN" b="1" dirty="0" smtClean="0">
                <a:latin typeface="Raleway"/>
              </a:rPr>
              <a:t>Hybrid cloud</a:t>
            </a:r>
            <a:endParaRPr lang="en-IN" b="1" dirty="0">
              <a:latin typeface="Raleway"/>
            </a:endParaRPr>
          </a:p>
        </p:txBody>
      </p:sp>
      <p:pic>
        <p:nvPicPr>
          <p:cNvPr id="29" name="Picture 28">
            <a:extLst>
              <a:ext uri="{FF2B5EF4-FFF2-40B4-BE49-F238E27FC236}">
                <a16:creationId xmlns="" xmlns:a16="http://schemas.microsoft.com/office/drawing/2014/main" id="{90EF6808-92CD-4256-9A39-5621BB0F4A0D}"/>
              </a:ext>
            </a:extLst>
          </p:cNvPr>
          <p:cNvPicPr>
            <a:picLocks noChangeAspect="1"/>
          </p:cNvPicPr>
          <p:nvPr/>
        </p:nvPicPr>
        <p:blipFill rotWithShape="1">
          <a:blip r:embed="rId8">
            <a:clrChange>
              <a:clrFrom>
                <a:srgbClr val="FFFFFF"/>
              </a:clrFrom>
              <a:clrTo>
                <a:srgbClr val="FFFFFF">
                  <a:alpha val="0"/>
                </a:srgbClr>
              </a:clrTo>
            </a:clrChange>
          </a:blip>
          <a:srcRect l="34503" r="32468" b="19687"/>
          <a:stretch/>
        </p:blipFill>
        <p:spPr>
          <a:xfrm>
            <a:off x="7239595" y="3613771"/>
            <a:ext cx="1076962" cy="654688"/>
          </a:xfrm>
          <a:prstGeom prst="rect">
            <a:avLst/>
          </a:prstGeom>
        </p:spPr>
      </p:pic>
      <p:pic>
        <p:nvPicPr>
          <p:cNvPr id="26" name="Picture 25">
            <a:extLst>
              <a:ext uri="{FF2B5EF4-FFF2-40B4-BE49-F238E27FC236}">
                <a16:creationId xmlns:lc="http://schemas.openxmlformats.org/drawingml/2006/lockedCanvas" xmlns="" xmlns:a16="http://schemas.microsoft.com/office/drawing/2014/main" id="{489CA974-BFDD-4137-A608-C539BA067DF5}"/>
              </a:ext>
            </a:extLst>
          </p:cNvPr>
          <p:cNvPicPr>
            <a:picLocks noChangeAspect="1"/>
          </p:cNvPicPr>
          <p:nvPr/>
        </p:nvPicPr>
        <p:blipFill>
          <a:blip r:embed="rId9"/>
          <a:stretch>
            <a:fillRect/>
          </a:stretch>
        </p:blipFill>
        <p:spPr>
          <a:xfrm>
            <a:off x="0" y="0"/>
            <a:ext cx="9144000" cy="5143500"/>
          </a:xfrm>
          <a:prstGeom prst="rect">
            <a:avLst/>
          </a:prstGeom>
        </p:spPr>
      </p:pic>
    </p:spTree>
    <p:extLst>
      <p:ext uri="{BB962C8B-B14F-4D97-AF65-F5344CB8AC3E}">
        <p14:creationId xmlns:p14="http://schemas.microsoft.com/office/powerpoint/2010/main" val="12377254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1"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wipe(up)">
                                      <p:cBhvr>
                                        <p:cTn id="14" dur="500"/>
                                        <p:tgtEl>
                                          <p:spTgt spid="6"/>
                                        </p:tgtEl>
                                      </p:cBhvr>
                                    </p:animEffect>
                                  </p:childTnLst>
                                </p:cTn>
                              </p:par>
                              <p:par>
                                <p:cTn id="15" presetID="22" presetClass="entr" presetSubtype="1" fill="hold"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up)">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fade">
                                      <p:cBhvr>
                                        <p:cTn id="35" dur="500"/>
                                        <p:tgtEl>
                                          <p:spTgt spid="10"/>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21"/>
                                        </p:tgtEl>
                                        <p:attrNameLst>
                                          <p:attrName>style.visibility</p:attrName>
                                        </p:attrNameLst>
                                      </p:cBhvr>
                                      <p:to>
                                        <p:strVal val="visible"/>
                                      </p:to>
                                    </p:set>
                                    <p:animEffect transition="in" filter="fade">
                                      <p:cBhvr>
                                        <p:cTn id="40" dur="500"/>
                                        <p:tgtEl>
                                          <p:spTgt spid="21"/>
                                        </p:tgtEl>
                                      </p:cBhvr>
                                    </p:animEffect>
                                  </p:childTnLst>
                                </p:cTn>
                              </p:par>
                              <p:par>
                                <p:cTn id="41" presetID="10" presetClass="entr" presetSubtype="0" fill="hold" nodeType="withEffect">
                                  <p:stCondLst>
                                    <p:cond delay="0"/>
                                  </p:stCondLst>
                                  <p:childTnLst>
                                    <p:set>
                                      <p:cBhvr>
                                        <p:cTn id="42" dur="1" fill="hold">
                                          <p:stCondLst>
                                            <p:cond delay="0"/>
                                          </p:stCondLst>
                                        </p:cTn>
                                        <p:tgtEl>
                                          <p:spTgt spid="15"/>
                                        </p:tgtEl>
                                        <p:attrNameLst>
                                          <p:attrName>style.visibility</p:attrName>
                                        </p:attrNameLst>
                                      </p:cBhvr>
                                      <p:to>
                                        <p:strVal val="visible"/>
                                      </p:to>
                                    </p:set>
                                    <p:animEffect transition="in" filter="fade">
                                      <p:cBhvr>
                                        <p:cTn id="43" dur="500"/>
                                        <p:tgtEl>
                                          <p:spTgt spid="15"/>
                                        </p:tgtEl>
                                      </p:cBhvr>
                                    </p:animEffect>
                                  </p:childTnLst>
                                </p:cTn>
                              </p:par>
                              <p:par>
                                <p:cTn id="44" presetID="10" presetClass="entr" presetSubtype="0" fill="hold" nodeType="withEffect">
                                  <p:stCondLst>
                                    <p:cond delay="0"/>
                                  </p:stCondLst>
                                  <p:childTnLst>
                                    <p:set>
                                      <p:cBhvr>
                                        <p:cTn id="45" dur="1" fill="hold">
                                          <p:stCondLst>
                                            <p:cond delay="0"/>
                                          </p:stCondLst>
                                        </p:cTn>
                                        <p:tgtEl>
                                          <p:spTgt spid="14"/>
                                        </p:tgtEl>
                                        <p:attrNameLst>
                                          <p:attrName>style.visibility</p:attrName>
                                        </p:attrNameLst>
                                      </p:cBhvr>
                                      <p:to>
                                        <p:strVal val="visible"/>
                                      </p:to>
                                    </p:set>
                                    <p:animEffect transition="in" filter="fade">
                                      <p:cBhvr>
                                        <p:cTn id="46" dur="500"/>
                                        <p:tgtEl>
                                          <p:spTgt spid="14"/>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17"/>
                                        </p:tgtEl>
                                        <p:attrNameLst>
                                          <p:attrName>style.visibility</p:attrName>
                                        </p:attrNameLst>
                                      </p:cBhvr>
                                      <p:to>
                                        <p:strVal val="visible"/>
                                      </p:to>
                                    </p:set>
                                    <p:animEffect transition="in" filter="fade">
                                      <p:cBhvr>
                                        <p:cTn id="51" dur="500"/>
                                        <p:tgtEl>
                                          <p:spTgt spid="17"/>
                                        </p:tgtEl>
                                      </p:cBhvr>
                                    </p:animEffect>
                                  </p:childTnLst>
                                </p:cTn>
                              </p:par>
                              <p:par>
                                <p:cTn id="52" presetID="10" presetClass="entr" presetSubtype="0" fill="hold" nodeType="withEffect">
                                  <p:stCondLst>
                                    <p:cond delay="0"/>
                                  </p:stCondLst>
                                  <p:childTnLst>
                                    <p:set>
                                      <p:cBhvr>
                                        <p:cTn id="53" dur="1" fill="hold">
                                          <p:stCondLst>
                                            <p:cond delay="0"/>
                                          </p:stCondLst>
                                        </p:cTn>
                                        <p:tgtEl>
                                          <p:spTgt spid="20"/>
                                        </p:tgtEl>
                                        <p:attrNameLst>
                                          <p:attrName>style.visibility</p:attrName>
                                        </p:attrNameLst>
                                      </p:cBhvr>
                                      <p:to>
                                        <p:strVal val="visible"/>
                                      </p:to>
                                    </p:set>
                                    <p:animEffect transition="in" filter="fade">
                                      <p:cBhvr>
                                        <p:cTn id="54" dur="500"/>
                                        <p:tgtEl>
                                          <p:spTgt spid="20"/>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22"/>
                                        </p:tgtEl>
                                        <p:attrNameLst>
                                          <p:attrName>style.visibility</p:attrName>
                                        </p:attrNameLst>
                                      </p:cBhvr>
                                      <p:to>
                                        <p:strVal val="visible"/>
                                      </p:to>
                                    </p:set>
                                    <p:animEffect transition="in" filter="fade">
                                      <p:cBhvr>
                                        <p:cTn id="57" dur="500"/>
                                        <p:tgtEl>
                                          <p:spTgt spid="22"/>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23"/>
                                        </p:tgtEl>
                                        <p:attrNameLst>
                                          <p:attrName>style.visibility</p:attrName>
                                        </p:attrNameLst>
                                      </p:cBhvr>
                                      <p:to>
                                        <p:strVal val="visible"/>
                                      </p:to>
                                    </p:set>
                                    <p:animEffect transition="in" filter="fade">
                                      <p:cBhvr>
                                        <p:cTn id="62" dur="500"/>
                                        <p:tgtEl>
                                          <p:spTgt spid="23"/>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28"/>
                                        </p:tgtEl>
                                        <p:attrNameLst>
                                          <p:attrName>style.visibility</p:attrName>
                                        </p:attrNameLst>
                                      </p:cBhvr>
                                      <p:to>
                                        <p:strVal val="visible"/>
                                      </p:to>
                                    </p:set>
                                    <p:animEffect transition="in" filter="fade">
                                      <p:cBhvr>
                                        <p:cTn id="67" dur="500"/>
                                        <p:tgtEl>
                                          <p:spTgt spid="28"/>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27"/>
                                        </p:tgtEl>
                                        <p:attrNameLst>
                                          <p:attrName>style.visibility</p:attrName>
                                        </p:attrNameLst>
                                      </p:cBhvr>
                                      <p:to>
                                        <p:strVal val="visible"/>
                                      </p:to>
                                    </p:set>
                                    <p:animEffect transition="in" filter="fade">
                                      <p:cBhvr>
                                        <p:cTn id="70" dur="500"/>
                                        <p:tgtEl>
                                          <p:spTgt spid="27"/>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nodeType="clickEffect">
                                  <p:stCondLst>
                                    <p:cond delay="0"/>
                                  </p:stCondLst>
                                  <p:childTnLst>
                                    <p:set>
                                      <p:cBhvr>
                                        <p:cTn id="74" dur="1" fill="hold">
                                          <p:stCondLst>
                                            <p:cond delay="0"/>
                                          </p:stCondLst>
                                        </p:cTn>
                                        <p:tgtEl>
                                          <p:spTgt spid="29"/>
                                        </p:tgtEl>
                                        <p:attrNameLst>
                                          <p:attrName>style.visibility</p:attrName>
                                        </p:attrNameLst>
                                      </p:cBhvr>
                                      <p:to>
                                        <p:strVal val="visible"/>
                                      </p:to>
                                    </p:set>
                                    <p:animEffect transition="in" filter="fade">
                                      <p:cBhvr>
                                        <p:cTn id="75" dur="500"/>
                                        <p:tgtEl>
                                          <p:spTgt spid="29"/>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30"/>
                                        </p:tgtEl>
                                        <p:attrNameLst>
                                          <p:attrName>style.visibility</p:attrName>
                                        </p:attrNameLst>
                                      </p:cBhvr>
                                      <p:to>
                                        <p:strVal val="visible"/>
                                      </p:to>
                                    </p:set>
                                    <p:animEffect transition="in" filter="fade">
                                      <p:cBhvr>
                                        <p:cTn id="78"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0" grpId="0"/>
      <p:bldP spid="21" grpId="0"/>
      <p:bldP spid="22" grpId="0"/>
      <p:bldP spid="27" grpId="0"/>
      <p:bldP spid="3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 xmlns:a16="http://schemas.microsoft.com/office/drawing/2014/main" id="{084B27D5-1CD5-45B7-B400-5D1E9D0D3153}"/>
              </a:ext>
            </a:extLst>
          </p:cNvPr>
          <p:cNvSpPr>
            <a:spLocks noGrp="1"/>
          </p:cNvSpPr>
          <p:nvPr>
            <p:ph type="body" sz="quarter" idx="10"/>
          </p:nvPr>
        </p:nvSpPr>
        <p:spPr>
          <a:xfrm>
            <a:off x="1861526" y="2283272"/>
            <a:ext cx="5420948" cy="576956"/>
          </a:xfrm>
        </p:spPr>
        <p:txBody>
          <a:bodyPr anchor="ctr"/>
          <a:lstStyle/>
          <a:p>
            <a:pPr algn="ctr"/>
            <a:r>
              <a:rPr lang="en-US" dirty="0"/>
              <a:t>Types of Cloud </a:t>
            </a:r>
            <a:r>
              <a:rPr lang="en-US" dirty="0" smtClean="0"/>
              <a:t>Computing - Service Models</a:t>
            </a:r>
            <a:endParaRPr lang="en-US" dirty="0"/>
          </a:p>
        </p:txBody>
      </p:sp>
      <p:pic>
        <p:nvPicPr>
          <p:cNvPr id="3" name="Picture 2">
            <a:extLst>
              <a:ext uri="{FF2B5EF4-FFF2-40B4-BE49-F238E27FC236}">
                <a16:creationId xmlns:lc="http://schemas.openxmlformats.org/drawingml/2006/lockedCanvas" xmlns="" xmlns:a16="http://schemas.microsoft.com/office/drawing/2014/main" id="{489CA974-BFDD-4137-A608-C539BA067DF5}"/>
              </a:ext>
            </a:extLst>
          </p:cNvPr>
          <p:cNvPicPr>
            <a:picLocks noChangeAspect="1"/>
          </p:cNvPicPr>
          <p:nvPr/>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99874197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3">
            <a:extLst>
              <a:ext uri="{FF2B5EF4-FFF2-40B4-BE49-F238E27FC236}">
                <a16:creationId xmlns="" xmlns:a16="http://schemas.microsoft.com/office/drawing/2014/main" id="{E7A413D2-1870-47E0-A24F-010E8806E4E9}"/>
              </a:ext>
            </a:extLst>
          </p:cNvPr>
          <p:cNvSpPr txBox="1">
            <a:spLocks/>
          </p:cNvSpPr>
          <p:nvPr/>
        </p:nvSpPr>
        <p:spPr>
          <a:xfrm>
            <a:off x="472328" y="143207"/>
            <a:ext cx="6492493" cy="576956"/>
          </a:xfrm>
          <a:prstGeom prst="rect">
            <a:avLst/>
          </a:prstGeom>
        </p:spPr>
        <p:txBody>
          <a:bodyPr lIns="0" anchor="ctr"/>
          <a:lstStyle>
            <a:lvl1pPr marL="0" indent="0" algn="l" defTabSz="914400" rtl="0" eaLnBrk="1" latinLnBrk="0" hangingPunct="1">
              <a:lnSpc>
                <a:spcPct val="90000"/>
              </a:lnSpc>
              <a:spcBef>
                <a:spcPts val="1000"/>
              </a:spcBef>
              <a:buFont typeface="Arial"/>
              <a:buNone/>
              <a:defRPr sz="4000" b="0" i="0" kern="1200">
                <a:solidFill>
                  <a:schemeClr val="tx1">
                    <a:lumMod val="50000"/>
                    <a:lumOff val="50000"/>
                  </a:schemeClr>
                </a:solidFill>
                <a:latin typeface="Raleway Light" charset="0"/>
                <a:ea typeface="Raleway Light" charset="0"/>
                <a:cs typeface="Raleway Light" charset="0"/>
              </a:defRPr>
            </a:lvl1pPr>
            <a:lvl2pPr marL="4572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2pPr>
            <a:lvl3pPr marL="9144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3pPr>
            <a:lvl4pPr marL="13716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4pPr>
            <a:lvl5pPr marL="18288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pPr>
            <a:r>
              <a:rPr lang="en-US" sz="2400" b="1" dirty="0">
                <a:solidFill>
                  <a:schemeClr val="accent2"/>
                </a:solidFill>
              </a:rPr>
              <a:t>Service Models</a:t>
            </a:r>
          </a:p>
        </p:txBody>
      </p:sp>
      <p:cxnSp>
        <p:nvCxnSpPr>
          <p:cNvPr id="7" name="Straight Connector 6"/>
          <p:cNvCxnSpPr/>
          <p:nvPr/>
        </p:nvCxnSpPr>
        <p:spPr>
          <a:xfrm>
            <a:off x="2938409" y="720163"/>
            <a:ext cx="0" cy="4423337"/>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359312" y="1489753"/>
            <a:ext cx="2209227" cy="452063"/>
          </a:xfrm>
          <a:prstGeom prst="rect">
            <a:avLst/>
          </a:prstGeom>
          <a:solidFill>
            <a:schemeClr val="bg1">
              <a:lumMod val="75000"/>
            </a:schemeClr>
          </a:solidFill>
          <a:ln>
            <a:noFill/>
          </a:ln>
          <a:effectLst>
            <a:glow rad="101600">
              <a:schemeClr val="accent1">
                <a:satMod val="175000"/>
                <a:alpha val="40000"/>
              </a:schemeClr>
            </a:glow>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solidFill>
                  <a:schemeClr val="tx1"/>
                </a:solidFill>
                <a:latin typeface="Raleway"/>
              </a:rPr>
              <a:t>Infrastructure as a Service</a:t>
            </a:r>
            <a:endParaRPr lang="en-IN" sz="1400" b="1" dirty="0">
              <a:solidFill>
                <a:schemeClr val="tx1"/>
              </a:solidFill>
              <a:latin typeface="Raleway"/>
            </a:endParaRPr>
          </a:p>
        </p:txBody>
      </p:sp>
      <p:sp>
        <p:nvSpPr>
          <p:cNvPr id="12" name="Rectangle 11"/>
          <p:cNvSpPr/>
          <p:nvPr/>
        </p:nvSpPr>
        <p:spPr>
          <a:xfrm>
            <a:off x="359312" y="2332234"/>
            <a:ext cx="2209227" cy="452063"/>
          </a:xfrm>
          <a:prstGeom prst="rect">
            <a:avLst/>
          </a:prstGeom>
          <a:solidFill>
            <a:schemeClr val="bg1">
              <a:lumMod val="75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solidFill>
                  <a:schemeClr val="tx1"/>
                </a:solidFill>
                <a:latin typeface="Raleway"/>
              </a:rPr>
              <a:t>Platform as a Service</a:t>
            </a:r>
            <a:endParaRPr lang="en-IN" sz="1400" b="1" dirty="0">
              <a:solidFill>
                <a:schemeClr val="tx1"/>
              </a:solidFill>
              <a:latin typeface="Raleway"/>
            </a:endParaRPr>
          </a:p>
        </p:txBody>
      </p:sp>
      <p:sp>
        <p:nvSpPr>
          <p:cNvPr id="13" name="Rectangle 12"/>
          <p:cNvSpPr/>
          <p:nvPr/>
        </p:nvSpPr>
        <p:spPr>
          <a:xfrm>
            <a:off x="359312" y="3184989"/>
            <a:ext cx="2209227" cy="452063"/>
          </a:xfrm>
          <a:prstGeom prst="rect">
            <a:avLst/>
          </a:prstGeom>
          <a:solidFill>
            <a:schemeClr val="bg1">
              <a:lumMod val="75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solidFill>
                  <a:schemeClr val="tx1"/>
                </a:solidFill>
                <a:latin typeface="Raleway"/>
              </a:rPr>
              <a:t>Software as a Service</a:t>
            </a:r>
            <a:endParaRPr lang="en-IN" sz="1400" b="1" dirty="0">
              <a:solidFill>
                <a:schemeClr val="tx1"/>
              </a:solidFill>
              <a:latin typeface="Raleway"/>
            </a:endParaRPr>
          </a:p>
        </p:txBody>
      </p:sp>
      <p:sp>
        <p:nvSpPr>
          <p:cNvPr id="18" name="Rectangle: Rounded Corners 1">
            <a:extLst>
              <a:ext uri="{FF2B5EF4-FFF2-40B4-BE49-F238E27FC236}">
                <a16:creationId xmlns="" xmlns:a16="http://schemas.microsoft.com/office/drawing/2014/main" id="{F331D653-9456-4EAB-82F2-7435A2C3D104}"/>
              </a:ext>
            </a:extLst>
          </p:cNvPr>
          <p:cNvSpPr/>
          <p:nvPr/>
        </p:nvSpPr>
        <p:spPr>
          <a:xfrm>
            <a:off x="3308280" y="1329025"/>
            <a:ext cx="5381940" cy="773517"/>
          </a:xfrm>
          <a:prstGeom prst="roundRect">
            <a:avLst/>
          </a:prstGeom>
          <a:solidFill>
            <a:schemeClr val="bg1">
              <a:lumMod val="95000"/>
            </a:schemeClr>
          </a:solidFill>
          <a:ln w="28575">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Infrastructure as a Service means delivering the whole infrastructure of a general computer as a service. </a:t>
            </a:r>
            <a:r>
              <a:rPr lang="en-US" dirty="0" smtClean="0">
                <a:solidFill>
                  <a:schemeClr val="tx1"/>
                </a:solidFill>
              </a:rPr>
              <a:t>In IaaS, you </a:t>
            </a:r>
            <a:r>
              <a:rPr lang="en-US" dirty="0">
                <a:solidFill>
                  <a:schemeClr val="tx1"/>
                </a:solidFill>
              </a:rPr>
              <a:t>get complete access to server's OS, processing power and more.</a:t>
            </a:r>
            <a:endParaRPr lang="en-IN" dirty="0">
              <a:solidFill>
                <a:schemeClr val="tx1"/>
              </a:solidFill>
            </a:endParaRPr>
          </a:p>
        </p:txBody>
      </p:sp>
      <p:pic>
        <p:nvPicPr>
          <p:cNvPr id="19" name="Picture 1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30658" y="2743200"/>
            <a:ext cx="1335640" cy="1335640"/>
          </a:xfrm>
          <a:prstGeom prst="rect">
            <a:avLst/>
          </a:prstGeom>
        </p:spPr>
      </p:pic>
      <p:pic>
        <p:nvPicPr>
          <p:cNvPr id="9" name="Picture 8">
            <a:extLst>
              <a:ext uri="{FF2B5EF4-FFF2-40B4-BE49-F238E27FC236}">
                <a16:creationId xmlns:lc="http://schemas.openxmlformats.org/drawingml/2006/lockedCanvas" xmlns="" xmlns:a16="http://schemas.microsoft.com/office/drawing/2014/main" id="{489CA974-BFDD-4137-A608-C539BA067DF5}"/>
              </a:ext>
            </a:extLst>
          </p:cNvPr>
          <p:cNvPicPr>
            <a:picLocks noChangeAspect="1"/>
          </p:cNvPicPr>
          <p:nvPr/>
        </p:nvPicPr>
        <p:blipFill>
          <a:blip r:embed="rId3"/>
          <a:stretch>
            <a:fillRect/>
          </a:stretch>
        </p:blipFill>
        <p:spPr>
          <a:xfrm>
            <a:off x="0" y="0"/>
            <a:ext cx="9144000" cy="5143500"/>
          </a:xfrm>
          <a:prstGeom prst="rect">
            <a:avLst/>
          </a:prstGeom>
        </p:spPr>
      </p:pic>
    </p:spTree>
    <p:extLst>
      <p:ext uri="{BB962C8B-B14F-4D97-AF65-F5344CB8AC3E}">
        <p14:creationId xmlns:p14="http://schemas.microsoft.com/office/powerpoint/2010/main" val="138213479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3">
            <a:extLst>
              <a:ext uri="{FF2B5EF4-FFF2-40B4-BE49-F238E27FC236}">
                <a16:creationId xmlns="" xmlns:a16="http://schemas.microsoft.com/office/drawing/2014/main" id="{E7A413D2-1870-47E0-A24F-010E8806E4E9}"/>
              </a:ext>
            </a:extLst>
          </p:cNvPr>
          <p:cNvSpPr txBox="1">
            <a:spLocks/>
          </p:cNvSpPr>
          <p:nvPr/>
        </p:nvSpPr>
        <p:spPr>
          <a:xfrm>
            <a:off x="472328" y="143207"/>
            <a:ext cx="6492493" cy="576956"/>
          </a:xfrm>
          <a:prstGeom prst="rect">
            <a:avLst/>
          </a:prstGeom>
        </p:spPr>
        <p:txBody>
          <a:bodyPr lIns="0" anchor="ctr"/>
          <a:lstStyle>
            <a:lvl1pPr marL="0" indent="0" algn="l" defTabSz="914400" rtl="0" eaLnBrk="1" latinLnBrk="0" hangingPunct="1">
              <a:lnSpc>
                <a:spcPct val="90000"/>
              </a:lnSpc>
              <a:spcBef>
                <a:spcPts val="1000"/>
              </a:spcBef>
              <a:buFont typeface="Arial"/>
              <a:buNone/>
              <a:defRPr sz="4000" b="0" i="0" kern="1200">
                <a:solidFill>
                  <a:schemeClr val="tx1">
                    <a:lumMod val="50000"/>
                    <a:lumOff val="50000"/>
                  </a:schemeClr>
                </a:solidFill>
                <a:latin typeface="Raleway Light" charset="0"/>
                <a:ea typeface="Raleway Light" charset="0"/>
                <a:cs typeface="Raleway Light" charset="0"/>
              </a:defRPr>
            </a:lvl1pPr>
            <a:lvl2pPr marL="4572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2pPr>
            <a:lvl3pPr marL="9144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3pPr>
            <a:lvl4pPr marL="13716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4pPr>
            <a:lvl5pPr marL="18288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pPr>
            <a:r>
              <a:rPr lang="en-US" sz="2400" b="1" dirty="0">
                <a:solidFill>
                  <a:schemeClr val="accent2"/>
                </a:solidFill>
              </a:rPr>
              <a:t>Service Models</a:t>
            </a:r>
          </a:p>
        </p:txBody>
      </p:sp>
      <p:cxnSp>
        <p:nvCxnSpPr>
          <p:cNvPr id="7" name="Straight Connector 6"/>
          <p:cNvCxnSpPr/>
          <p:nvPr/>
        </p:nvCxnSpPr>
        <p:spPr>
          <a:xfrm>
            <a:off x="2938409" y="720163"/>
            <a:ext cx="0" cy="4423337"/>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8" name="Rectangle: Rounded Corners 1">
            <a:extLst>
              <a:ext uri="{FF2B5EF4-FFF2-40B4-BE49-F238E27FC236}">
                <a16:creationId xmlns="" xmlns:a16="http://schemas.microsoft.com/office/drawing/2014/main" id="{F331D653-9456-4EAB-82F2-7435A2C3D104}"/>
              </a:ext>
            </a:extLst>
          </p:cNvPr>
          <p:cNvSpPr/>
          <p:nvPr/>
        </p:nvSpPr>
        <p:spPr>
          <a:xfrm>
            <a:off x="3308280" y="1329025"/>
            <a:ext cx="5381940" cy="773517"/>
          </a:xfrm>
          <a:prstGeom prst="roundRect">
            <a:avLst/>
          </a:prstGeom>
          <a:solidFill>
            <a:schemeClr val="bg1">
              <a:lumMod val="95000"/>
            </a:schemeClr>
          </a:solidFill>
          <a:ln w="28575">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As opposed to IaaS, in PaaS you do not get access to the whole OS. You are given the access to an already set up environment where you can run or develop applications. </a:t>
            </a:r>
          </a:p>
        </p:txBody>
      </p:sp>
      <p:sp>
        <p:nvSpPr>
          <p:cNvPr id="8" name="Rectangle 7"/>
          <p:cNvSpPr/>
          <p:nvPr/>
        </p:nvSpPr>
        <p:spPr>
          <a:xfrm>
            <a:off x="359312" y="1489753"/>
            <a:ext cx="2209227" cy="452063"/>
          </a:xfrm>
          <a:prstGeom prst="rect">
            <a:avLst/>
          </a:prstGeom>
          <a:solidFill>
            <a:schemeClr val="bg1">
              <a:lumMod val="75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solidFill>
                  <a:schemeClr val="tx1"/>
                </a:solidFill>
                <a:latin typeface="Raleway"/>
              </a:rPr>
              <a:t>Infrastructure as a Service</a:t>
            </a:r>
            <a:endParaRPr lang="en-IN" sz="1400" b="1" dirty="0">
              <a:solidFill>
                <a:schemeClr val="tx1"/>
              </a:solidFill>
              <a:latin typeface="Raleway"/>
            </a:endParaRPr>
          </a:p>
        </p:txBody>
      </p:sp>
      <p:sp>
        <p:nvSpPr>
          <p:cNvPr id="9" name="Rectangle 8"/>
          <p:cNvSpPr/>
          <p:nvPr/>
        </p:nvSpPr>
        <p:spPr>
          <a:xfrm>
            <a:off x="359312" y="2332234"/>
            <a:ext cx="2209227" cy="452063"/>
          </a:xfrm>
          <a:prstGeom prst="rect">
            <a:avLst/>
          </a:prstGeom>
          <a:solidFill>
            <a:schemeClr val="bg1">
              <a:lumMod val="75000"/>
            </a:schemeClr>
          </a:solidFill>
          <a:ln>
            <a:noFill/>
          </a:ln>
          <a:effectLst>
            <a:glow rad="101600">
              <a:schemeClr val="accent2">
                <a:satMod val="175000"/>
                <a:alpha val="40000"/>
              </a:schemeClr>
            </a:glow>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solidFill>
                  <a:schemeClr val="tx1"/>
                </a:solidFill>
                <a:latin typeface="Raleway"/>
              </a:rPr>
              <a:t>Platform as a Service</a:t>
            </a:r>
            <a:endParaRPr lang="en-IN" sz="1400" b="1" dirty="0">
              <a:solidFill>
                <a:schemeClr val="tx1"/>
              </a:solidFill>
              <a:latin typeface="Raleway"/>
            </a:endParaRPr>
          </a:p>
        </p:txBody>
      </p:sp>
      <p:sp>
        <p:nvSpPr>
          <p:cNvPr id="10" name="Rectangle 9"/>
          <p:cNvSpPr/>
          <p:nvPr/>
        </p:nvSpPr>
        <p:spPr>
          <a:xfrm>
            <a:off x="359312" y="3184989"/>
            <a:ext cx="2209227" cy="452063"/>
          </a:xfrm>
          <a:prstGeom prst="rect">
            <a:avLst/>
          </a:prstGeom>
          <a:solidFill>
            <a:schemeClr val="bg1">
              <a:lumMod val="75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solidFill>
                  <a:schemeClr val="tx1"/>
                </a:solidFill>
                <a:latin typeface="Raleway"/>
              </a:rPr>
              <a:t>Software as a Service</a:t>
            </a:r>
            <a:endParaRPr lang="en-IN" sz="1400" b="1" dirty="0">
              <a:solidFill>
                <a:schemeClr val="tx1"/>
              </a:solidFill>
              <a:latin typeface="Raleway"/>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01307" y="2893457"/>
            <a:ext cx="1294544" cy="1294544"/>
          </a:xfrm>
          <a:prstGeom prst="rect">
            <a:avLst/>
          </a:prstGeom>
        </p:spPr>
      </p:pic>
      <p:pic>
        <p:nvPicPr>
          <p:cNvPr id="14" name="Picture 13">
            <a:extLst>
              <a:ext uri="{FF2B5EF4-FFF2-40B4-BE49-F238E27FC236}">
                <a16:creationId xmlns="" xmlns:a16="http://schemas.microsoft.com/office/drawing/2014/main" id="{0F688B99-D51F-41BD-A85A-A136106F0440}"/>
              </a:ext>
            </a:extLst>
          </p:cNvPr>
          <p:cNvPicPr>
            <a:picLocks noChangeAspect="1"/>
          </p:cNvPicPr>
          <p:nvPr/>
        </p:nvPicPr>
        <p:blipFill rotWithShape="1">
          <a:blip r:embed="rId3">
            <a:clrChange>
              <a:clrFrom>
                <a:srgbClr val="F2F2F2"/>
              </a:clrFrom>
              <a:clrTo>
                <a:srgbClr val="F2F2F2">
                  <a:alpha val="0"/>
                </a:srgbClr>
              </a:clrTo>
            </a:clrChange>
          </a:blip>
          <a:srcRect l="40104" t="5990" r="40277" b="50000"/>
          <a:stretch/>
        </p:blipFill>
        <p:spPr>
          <a:xfrm>
            <a:off x="6265937" y="2745923"/>
            <a:ext cx="698884" cy="565914"/>
          </a:xfrm>
          <a:prstGeom prst="rect">
            <a:avLst/>
          </a:prstGeom>
        </p:spPr>
      </p:pic>
      <p:pic>
        <p:nvPicPr>
          <p:cNvPr id="11" name="Picture 10">
            <a:extLst>
              <a:ext uri="{FF2B5EF4-FFF2-40B4-BE49-F238E27FC236}">
                <a16:creationId xmlns:lc="http://schemas.openxmlformats.org/drawingml/2006/lockedCanvas" xmlns="" xmlns:a16="http://schemas.microsoft.com/office/drawing/2014/main" id="{489CA974-BFDD-4137-A608-C539BA067DF5}"/>
              </a:ext>
            </a:extLst>
          </p:cNvPr>
          <p:cNvPicPr>
            <a:picLocks noChangeAspect="1"/>
          </p:cNvPicPr>
          <p:nvPr/>
        </p:nvPicPr>
        <p:blipFill>
          <a:blip r:embed="rId4"/>
          <a:stretch>
            <a:fillRect/>
          </a:stretch>
        </p:blipFill>
        <p:spPr>
          <a:xfrm>
            <a:off x="0" y="0"/>
            <a:ext cx="9144000" cy="5143500"/>
          </a:xfrm>
          <a:prstGeom prst="rect">
            <a:avLst/>
          </a:prstGeom>
        </p:spPr>
      </p:pic>
    </p:spTree>
    <p:extLst>
      <p:ext uri="{BB962C8B-B14F-4D97-AF65-F5344CB8AC3E}">
        <p14:creationId xmlns:p14="http://schemas.microsoft.com/office/powerpoint/2010/main" val="36901897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3">
            <a:extLst>
              <a:ext uri="{FF2B5EF4-FFF2-40B4-BE49-F238E27FC236}">
                <a16:creationId xmlns="" xmlns:a16="http://schemas.microsoft.com/office/drawing/2014/main" id="{E7A413D2-1870-47E0-A24F-010E8806E4E9}"/>
              </a:ext>
            </a:extLst>
          </p:cNvPr>
          <p:cNvSpPr txBox="1">
            <a:spLocks/>
          </p:cNvSpPr>
          <p:nvPr/>
        </p:nvSpPr>
        <p:spPr>
          <a:xfrm>
            <a:off x="472328" y="143207"/>
            <a:ext cx="6492493" cy="576956"/>
          </a:xfrm>
          <a:prstGeom prst="rect">
            <a:avLst/>
          </a:prstGeom>
        </p:spPr>
        <p:txBody>
          <a:bodyPr lIns="0" anchor="ctr"/>
          <a:lstStyle>
            <a:lvl1pPr marL="0" indent="0" algn="l" defTabSz="914400" rtl="0" eaLnBrk="1" latinLnBrk="0" hangingPunct="1">
              <a:lnSpc>
                <a:spcPct val="90000"/>
              </a:lnSpc>
              <a:spcBef>
                <a:spcPts val="1000"/>
              </a:spcBef>
              <a:buFont typeface="Arial"/>
              <a:buNone/>
              <a:defRPr sz="4000" b="0" i="0" kern="1200">
                <a:solidFill>
                  <a:schemeClr val="tx1">
                    <a:lumMod val="50000"/>
                    <a:lumOff val="50000"/>
                  </a:schemeClr>
                </a:solidFill>
                <a:latin typeface="Raleway Light" charset="0"/>
                <a:ea typeface="Raleway Light" charset="0"/>
                <a:cs typeface="Raleway Light" charset="0"/>
              </a:defRPr>
            </a:lvl1pPr>
            <a:lvl2pPr marL="4572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2pPr>
            <a:lvl3pPr marL="9144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3pPr>
            <a:lvl4pPr marL="13716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4pPr>
            <a:lvl5pPr marL="18288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pPr>
            <a:r>
              <a:rPr lang="en-US" sz="2400" b="1" dirty="0">
                <a:solidFill>
                  <a:schemeClr val="accent2"/>
                </a:solidFill>
              </a:rPr>
              <a:t>Service Models</a:t>
            </a:r>
          </a:p>
        </p:txBody>
      </p:sp>
      <p:cxnSp>
        <p:nvCxnSpPr>
          <p:cNvPr id="7" name="Straight Connector 6"/>
          <p:cNvCxnSpPr/>
          <p:nvPr/>
        </p:nvCxnSpPr>
        <p:spPr>
          <a:xfrm>
            <a:off x="2938409" y="720163"/>
            <a:ext cx="0" cy="4423337"/>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8" name="Rectangle: Rounded Corners 1">
            <a:extLst>
              <a:ext uri="{FF2B5EF4-FFF2-40B4-BE49-F238E27FC236}">
                <a16:creationId xmlns="" xmlns:a16="http://schemas.microsoft.com/office/drawing/2014/main" id="{F331D653-9456-4EAB-82F2-7435A2C3D104}"/>
              </a:ext>
            </a:extLst>
          </p:cNvPr>
          <p:cNvSpPr/>
          <p:nvPr/>
        </p:nvSpPr>
        <p:spPr>
          <a:xfrm>
            <a:off x="3308280" y="1329025"/>
            <a:ext cx="5381940" cy="773517"/>
          </a:xfrm>
          <a:prstGeom prst="roundRect">
            <a:avLst/>
          </a:prstGeom>
          <a:solidFill>
            <a:schemeClr val="bg1">
              <a:lumMod val="95000"/>
            </a:schemeClr>
          </a:solidFill>
          <a:ln w="28575">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SaaS </a:t>
            </a:r>
            <a:r>
              <a:rPr lang="en-US" dirty="0">
                <a:solidFill>
                  <a:schemeClr val="tx1"/>
                </a:solidFill>
              </a:rPr>
              <a:t>means delivering a whole software to the customer as a service, so the customer can directly access and use the software without installing anything or updating anything.</a:t>
            </a:r>
            <a:endParaRPr lang="en-IN" dirty="0">
              <a:solidFill>
                <a:schemeClr val="tx1"/>
              </a:solidFill>
            </a:endParaRPr>
          </a:p>
        </p:txBody>
      </p:sp>
      <p:sp>
        <p:nvSpPr>
          <p:cNvPr id="8" name="Rectangle 7"/>
          <p:cNvSpPr/>
          <p:nvPr/>
        </p:nvSpPr>
        <p:spPr>
          <a:xfrm>
            <a:off x="359312" y="1489753"/>
            <a:ext cx="2209227" cy="452063"/>
          </a:xfrm>
          <a:prstGeom prst="rect">
            <a:avLst/>
          </a:prstGeom>
          <a:solidFill>
            <a:schemeClr val="bg1">
              <a:lumMod val="75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solidFill>
                  <a:schemeClr val="tx1"/>
                </a:solidFill>
                <a:latin typeface="Raleway"/>
              </a:rPr>
              <a:t>Infrastructure as a Service</a:t>
            </a:r>
            <a:endParaRPr lang="en-IN" sz="1400" b="1" dirty="0">
              <a:solidFill>
                <a:schemeClr val="tx1"/>
              </a:solidFill>
              <a:latin typeface="Raleway"/>
            </a:endParaRPr>
          </a:p>
        </p:txBody>
      </p:sp>
      <p:sp>
        <p:nvSpPr>
          <p:cNvPr id="9" name="Rectangle 8"/>
          <p:cNvSpPr/>
          <p:nvPr/>
        </p:nvSpPr>
        <p:spPr>
          <a:xfrm>
            <a:off x="359312" y="2332234"/>
            <a:ext cx="2209227" cy="452063"/>
          </a:xfrm>
          <a:prstGeom prst="rect">
            <a:avLst/>
          </a:prstGeom>
          <a:solidFill>
            <a:schemeClr val="bg1">
              <a:lumMod val="75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solidFill>
                  <a:schemeClr val="tx1"/>
                </a:solidFill>
                <a:latin typeface="Raleway"/>
              </a:rPr>
              <a:t>Platform as a Service</a:t>
            </a:r>
            <a:endParaRPr lang="en-IN" sz="1400" b="1" dirty="0">
              <a:solidFill>
                <a:schemeClr val="tx1"/>
              </a:solidFill>
              <a:latin typeface="Raleway"/>
            </a:endParaRPr>
          </a:p>
        </p:txBody>
      </p:sp>
      <p:sp>
        <p:nvSpPr>
          <p:cNvPr id="10" name="Rectangle 9"/>
          <p:cNvSpPr/>
          <p:nvPr/>
        </p:nvSpPr>
        <p:spPr>
          <a:xfrm>
            <a:off x="359312" y="3184989"/>
            <a:ext cx="2209227" cy="452063"/>
          </a:xfrm>
          <a:prstGeom prst="rect">
            <a:avLst/>
          </a:prstGeom>
          <a:solidFill>
            <a:schemeClr val="bg1">
              <a:lumMod val="75000"/>
            </a:schemeClr>
          </a:solidFill>
          <a:ln>
            <a:noFill/>
          </a:ln>
          <a:effectLst>
            <a:glow rad="101600">
              <a:schemeClr val="accent4">
                <a:satMod val="175000"/>
                <a:alpha val="40000"/>
              </a:schemeClr>
            </a:glow>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solidFill>
                  <a:schemeClr val="tx1"/>
                </a:solidFill>
                <a:latin typeface="Raleway"/>
              </a:rPr>
              <a:t>Software as a Service</a:t>
            </a:r>
            <a:endParaRPr lang="en-IN" sz="1400" b="1" dirty="0">
              <a:solidFill>
                <a:schemeClr val="tx1"/>
              </a:solidFill>
              <a:latin typeface="Raleway"/>
            </a:endParaRPr>
          </a:p>
        </p:txBody>
      </p:sp>
      <p:grpSp>
        <p:nvGrpSpPr>
          <p:cNvPr id="4" name="Group 3"/>
          <p:cNvGrpSpPr/>
          <p:nvPr/>
        </p:nvGrpSpPr>
        <p:grpSpPr>
          <a:xfrm>
            <a:off x="5167584" y="3119861"/>
            <a:ext cx="1519490" cy="943856"/>
            <a:chOff x="4902408" y="3115800"/>
            <a:chExt cx="1785418" cy="1109042"/>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02408" y="3115800"/>
              <a:ext cx="1766587" cy="1109042"/>
            </a:xfrm>
            <a:prstGeom prst="rect">
              <a:avLst/>
            </a:prstGeom>
          </p:spPr>
        </p:pic>
        <p:pic>
          <p:nvPicPr>
            <p:cNvPr id="15" name="Picture 14">
              <a:extLst>
                <a:ext uri="{FF2B5EF4-FFF2-40B4-BE49-F238E27FC236}">
                  <a16:creationId xmlns="" xmlns:a16="http://schemas.microsoft.com/office/drawing/2014/main" id="{5D2FD3C8-BB78-4CEA-B78C-70B61C8F2166}"/>
                </a:ext>
              </a:extLst>
            </p:cNvPr>
            <p:cNvPicPr>
              <a:picLocks noChangeAspect="1"/>
            </p:cNvPicPr>
            <p:nvPr/>
          </p:nvPicPr>
          <p:blipFill rotWithShape="1">
            <a:blip r:embed="rId3">
              <a:clrChange>
                <a:clrFrom>
                  <a:srgbClr val="F2F2F2"/>
                </a:clrFrom>
                <a:clrTo>
                  <a:srgbClr val="F2F2F2">
                    <a:alpha val="0"/>
                  </a:srgbClr>
                </a:clrTo>
              </a:clrChange>
            </a:blip>
            <a:srcRect l="76333" t="2633" r="5991" b="52573"/>
            <a:stretch/>
          </p:blipFill>
          <p:spPr>
            <a:xfrm>
              <a:off x="6058120" y="3126074"/>
              <a:ext cx="629706" cy="576000"/>
            </a:xfrm>
            <a:prstGeom prst="rect">
              <a:avLst/>
            </a:prstGeom>
          </p:spPr>
        </p:pic>
      </p:gr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85012" y="2950342"/>
            <a:ext cx="1503464" cy="1503464"/>
          </a:xfrm>
          <a:prstGeom prst="rect">
            <a:avLst/>
          </a:prstGeom>
        </p:spPr>
      </p:pic>
      <p:pic>
        <p:nvPicPr>
          <p:cNvPr id="12" name="Picture 11">
            <a:extLst>
              <a:ext uri="{FF2B5EF4-FFF2-40B4-BE49-F238E27FC236}">
                <a16:creationId xmlns:lc="http://schemas.openxmlformats.org/drawingml/2006/lockedCanvas" xmlns="" xmlns:a16="http://schemas.microsoft.com/office/drawing/2014/main" id="{489CA974-BFDD-4137-A608-C539BA067DF5}"/>
              </a:ext>
            </a:extLst>
          </p:cNvPr>
          <p:cNvPicPr>
            <a:picLocks noChangeAspect="1"/>
          </p:cNvPicPr>
          <p:nvPr/>
        </p:nvPicPr>
        <p:blipFill>
          <a:blip r:embed="rId5"/>
          <a:stretch>
            <a:fillRect/>
          </a:stretch>
        </p:blipFill>
        <p:spPr>
          <a:xfrm>
            <a:off x="0" y="0"/>
            <a:ext cx="9144000" cy="5143500"/>
          </a:xfrm>
          <a:prstGeom prst="rect">
            <a:avLst/>
          </a:prstGeom>
        </p:spPr>
      </p:pic>
    </p:spTree>
    <p:extLst>
      <p:ext uri="{BB962C8B-B14F-4D97-AF65-F5344CB8AC3E}">
        <p14:creationId xmlns:p14="http://schemas.microsoft.com/office/powerpoint/2010/main" val="318994373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Text Placeholder 60">
            <a:extLst>
              <a:ext uri="{FF2B5EF4-FFF2-40B4-BE49-F238E27FC236}">
                <a16:creationId xmlns="" xmlns:a16="http://schemas.microsoft.com/office/drawing/2014/main" id="{7A733E1E-77CE-430D-A90A-A2BFB319F7F1}"/>
              </a:ext>
            </a:extLst>
          </p:cNvPr>
          <p:cNvSpPr>
            <a:spLocks noGrp="1"/>
          </p:cNvSpPr>
          <p:nvPr>
            <p:ph type="body" sz="quarter" idx="10"/>
          </p:nvPr>
        </p:nvSpPr>
        <p:spPr>
          <a:xfrm>
            <a:off x="5598862" y="177368"/>
            <a:ext cx="2701651" cy="576956"/>
          </a:xfrm>
        </p:spPr>
        <p:txBody>
          <a:bodyPr/>
          <a:lstStyle/>
          <a:p>
            <a:r>
              <a:rPr lang="en-US" dirty="0"/>
              <a:t>Agenda</a:t>
            </a:r>
          </a:p>
        </p:txBody>
      </p:sp>
      <p:sp>
        <p:nvSpPr>
          <p:cNvPr id="62" name="Rectangle">
            <a:extLst>
              <a:ext uri="{FF2B5EF4-FFF2-40B4-BE49-F238E27FC236}">
                <a16:creationId xmlns="" xmlns:a16="http://schemas.microsoft.com/office/drawing/2014/main" id="{2F6C0878-874E-439A-8F38-F31917DFE235}"/>
              </a:ext>
            </a:extLst>
          </p:cNvPr>
          <p:cNvSpPr/>
          <p:nvPr/>
        </p:nvSpPr>
        <p:spPr>
          <a:xfrm>
            <a:off x="1490091" y="2397804"/>
            <a:ext cx="2710781" cy="407909"/>
          </a:xfrm>
          <a:prstGeom prst="rect">
            <a:avLst/>
          </a:prstGeom>
          <a:solidFill>
            <a:srgbClr val="85A410"/>
          </a:solidFill>
          <a:ln w="12700">
            <a:miter lim="400000"/>
          </a:ln>
        </p:spPr>
        <p:txBody>
          <a:bodyPr lIns="360045" tIns="21431" rIns="21431" bIns="21431" anchor="ctr"/>
          <a:lstStyle/>
          <a:p>
            <a:pPr marL="0" marR="0" lvl="0" indent="0" algn="ctr" defTabSz="9144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r>
              <a:rPr kumimoji="0" lang="en-US" sz="1200" b="1" i="0" u="none" strike="noStrike" kern="0" cap="none" spc="0" normalizeH="0" baseline="0" noProof="0" dirty="0" smtClean="0">
                <a:ln>
                  <a:noFill/>
                </a:ln>
                <a:solidFill>
                  <a:prstClr val="white"/>
                </a:solidFill>
                <a:effectLst>
                  <a:outerShdw sx="1000" sy="1000" rotWithShape="0">
                    <a:srgbClr val="000000"/>
                  </a:outerShdw>
                </a:effectLst>
                <a:uLnTx/>
                <a:uFillTx/>
                <a:latin typeface="Raleway"/>
                <a:ea typeface="+mn-ea"/>
                <a:cs typeface="+mn-cs"/>
              </a:rPr>
              <a:t>Different Ways Of Accessing Microsoft Azure</a:t>
            </a:r>
            <a:endParaRPr kumimoji="0" lang="en-US" sz="1200" b="1" i="0" u="none" strike="noStrike" kern="0" cap="none" spc="0" normalizeH="0" baseline="0" noProof="0" dirty="0">
              <a:ln>
                <a:noFill/>
              </a:ln>
              <a:solidFill>
                <a:prstClr val="white"/>
              </a:solidFill>
              <a:effectLst>
                <a:outerShdw sx="1000" sy="1000" rotWithShape="0">
                  <a:srgbClr val="000000"/>
                </a:outerShdw>
              </a:effectLst>
              <a:uLnTx/>
              <a:uFillTx/>
              <a:latin typeface="Raleway"/>
              <a:ea typeface="+mn-ea"/>
              <a:cs typeface="+mn-cs"/>
            </a:endParaRPr>
          </a:p>
        </p:txBody>
      </p:sp>
      <p:sp>
        <p:nvSpPr>
          <p:cNvPr id="63" name="Rectangle">
            <a:extLst>
              <a:ext uri="{FF2B5EF4-FFF2-40B4-BE49-F238E27FC236}">
                <a16:creationId xmlns="" xmlns:a16="http://schemas.microsoft.com/office/drawing/2014/main" id="{21BCBC8C-99BD-4EB1-A9B5-68D3245252DD}"/>
              </a:ext>
            </a:extLst>
          </p:cNvPr>
          <p:cNvSpPr/>
          <p:nvPr/>
        </p:nvSpPr>
        <p:spPr>
          <a:xfrm>
            <a:off x="4948054" y="1999895"/>
            <a:ext cx="2710781" cy="407909"/>
          </a:xfrm>
          <a:prstGeom prst="rect">
            <a:avLst/>
          </a:prstGeom>
          <a:solidFill>
            <a:srgbClr val="0291B8"/>
          </a:solidFill>
          <a:ln w="12700">
            <a:miter lim="400000"/>
          </a:ln>
        </p:spPr>
        <p:txBody>
          <a:bodyPr lIns="360045" tIns="21431" rIns="21431" bIns="21431" anchor="ctr"/>
          <a:lstStyle/>
          <a:p>
            <a:pPr marL="0" marR="0" lvl="0" indent="0" algn="ctr" defTabSz="9144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r>
              <a:rPr kumimoji="0" lang="en-US" sz="1200" b="1" i="0" u="none" strike="noStrike" kern="0" cap="none" spc="0" normalizeH="0" baseline="0" noProof="0" dirty="0" smtClean="0">
                <a:ln>
                  <a:noFill/>
                </a:ln>
                <a:solidFill>
                  <a:prstClr val="white"/>
                </a:solidFill>
                <a:effectLst>
                  <a:outerShdw sx="1000" sy="1000" rotWithShape="0">
                    <a:srgbClr val="000000"/>
                  </a:outerShdw>
                </a:effectLst>
                <a:uLnTx/>
                <a:uFillTx/>
                <a:latin typeface="Raleway"/>
                <a:ea typeface="+mn-ea"/>
                <a:cs typeface="+mn-cs"/>
              </a:rPr>
              <a:t>Creating An Account In Azure</a:t>
            </a:r>
            <a:endParaRPr kumimoji="0" lang="en-US" sz="1200" b="1" i="0" u="none" strike="noStrike" kern="0" cap="none" spc="0" normalizeH="0" baseline="0" noProof="0" dirty="0">
              <a:ln>
                <a:noFill/>
              </a:ln>
              <a:solidFill>
                <a:prstClr val="white"/>
              </a:solidFill>
              <a:effectLst>
                <a:outerShdw sx="1000" sy="1000" rotWithShape="0">
                  <a:srgbClr val="000000"/>
                </a:outerShdw>
              </a:effectLst>
              <a:uLnTx/>
              <a:uFillTx/>
              <a:latin typeface="Raleway"/>
              <a:ea typeface="+mn-ea"/>
              <a:cs typeface="+mn-cs"/>
            </a:endParaRPr>
          </a:p>
        </p:txBody>
      </p:sp>
      <p:sp>
        <p:nvSpPr>
          <p:cNvPr id="64" name="Rectangle">
            <a:extLst>
              <a:ext uri="{FF2B5EF4-FFF2-40B4-BE49-F238E27FC236}">
                <a16:creationId xmlns="" xmlns:a16="http://schemas.microsoft.com/office/drawing/2014/main" id="{3439C338-D8BD-4A18-A032-917F97442872}"/>
              </a:ext>
            </a:extLst>
          </p:cNvPr>
          <p:cNvSpPr/>
          <p:nvPr/>
        </p:nvSpPr>
        <p:spPr>
          <a:xfrm>
            <a:off x="1514338" y="1591984"/>
            <a:ext cx="2710781" cy="407909"/>
          </a:xfrm>
          <a:prstGeom prst="rect">
            <a:avLst/>
          </a:prstGeom>
          <a:solidFill>
            <a:srgbClr val="D9126B"/>
          </a:solidFill>
          <a:ln w="12700">
            <a:miter lim="400000"/>
          </a:ln>
        </p:spPr>
        <p:txBody>
          <a:bodyPr lIns="360045" tIns="21431" rIns="21431" bIns="21431" anchor="ctr"/>
          <a:lstStyle/>
          <a:p>
            <a:pPr marL="0" marR="0" lvl="0" indent="0" algn="ctr" defTabSz="9144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r>
              <a:rPr kumimoji="0" lang="en-US" sz="1200" b="1" i="0" u="none" strike="noStrike" kern="0" cap="none" spc="0" normalizeH="0" baseline="0" noProof="0" dirty="0" smtClean="0">
                <a:ln>
                  <a:noFill/>
                </a:ln>
                <a:solidFill>
                  <a:prstClr val="white"/>
                </a:solidFill>
                <a:effectLst>
                  <a:outerShdw sx="1000" sy="1000" rotWithShape="0">
                    <a:srgbClr val="000000"/>
                  </a:outerShdw>
                </a:effectLst>
                <a:uLnTx/>
                <a:uFillTx/>
                <a:latin typeface="Raleway"/>
                <a:ea typeface="+mn-ea"/>
                <a:cs typeface="+mn-cs"/>
              </a:rPr>
              <a:t>Microsoft Azure Services</a:t>
            </a:r>
            <a:endParaRPr kumimoji="0" lang="en-US" sz="1200" b="1" i="0" u="none" strike="noStrike" kern="0" cap="none" spc="0" normalizeH="0" baseline="0" noProof="0" dirty="0">
              <a:ln>
                <a:noFill/>
              </a:ln>
              <a:solidFill>
                <a:prstClr val="white"/>
              </a:solidFill>
              <a:effectLst>
                <a:outerShdw sx="1000" sy="1000" rotWithShape="0">
                  <a:srgbClr val="000000"/>
                </a:outerShdw>
              </a:effectLst>
              <a:uLnTx/>
              <a:uFillTx/>
              <a:latin typeface="Raleway"/>
              <a:ea typeface="+mn-ea"/>
              <a:cs typeface="+mn-cs"/>
            </a:endParaRPr>
          </a:p>
        </p:txBody>
      </p:sp>
      <p:sp>
        <p:nvSpPr>
          <p:cNvPr id="65" name="Rectangle">
            <a:extLst>
              <a:ext uri="{FF2B5EF4-FFF2-40B4-BE49-F238E27FC236}">
                <a16:creationId xmlns="" xmlns:a16="http://schemas.microsoft.com/office/drawing/2014/main" id="{E6B7B010-8E3E-4346-BA2B-3CFB13913BF9}"/>
              </a:ext>
            </a:extLst>
          </p:cNvPr>
          <p:cNvSpPr/>
          <p:nvPr/>
        </p:nvSpPr>
        <p:spPr>
          <a:xfrm>
            <a:off x="4948054" y="1191986"/>
            <a:ext cx="2710781" cy="407909"/>
          </a:xfrm>
          <a:prstGeom prst="rect">
            <a:avLst/>
          </a:prstGeom>
          <a:solidFill>
            <a:srgbClr val="00A891"/>
          </a:solidFill>
          <a:ln w="12700">
            <a:miter lim="400000"/>
          </a:ln>
        </p:spPr>
        <p:txBody>
          <a:bodyPr lIns="360045" tIns="21431" rIns="21431" bIns="21431" anchor="ctr"/>
          <a:lstStyle/>
          <a:p>
            <a:pPr marL="0" marR="0" lvl="0" indent="0" algn="ctr" defTabSz="9144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r>
              <a:rPr kumimoji="0" lang="en-US" sz="1200" b="1" i="0" u="none" strike="noStrike" kern="0" cap="none" spc="0" normalizeH="0" baseline="0" noProof="0" dirty="0" smtClean="0">
                <a:ln>
                  <a:noFill/>
                </a:ln>
                <a:solidFill>
                  <a:prstClr val="white"/>
                </a:solidFill>
                <a:effectLst>
                  <a:outerShdw sx="1000" sy="1000" rotWithShape="0">
                    <a:srgbClr val="000000"/>
                  </a:outerShdw>
                </a:effectLst>
                <a:uLnTx/>
                <a:uFillTx/>
                <a:latin typeface="Raleway"/>
                <a:ea typeface="+mn-ea"/>
                <a:cs typeface="+mn-cs"/>
              </a:rPr>
              <a:t>What Is Microsoft Azure?</a:t>
            </a:r>
            <a:endParaRPr kumimoji="0" lang="en-US" sz="1200" b="1" i="0" u="none" strike="noStrike" kern="0" cap="none" spc="0" normalizeH="0" baseline="0" noProof="0" dirty="0">
              <a:ln>
                <a:noFill/>
              </a:ln>
              <a:solidFill>
                <a:prstClr val="white"/>
              </a:solidFill>
              <a:effectLst>
                <a:outerShdw sx="1000" sy="1000" rotWithShape="0">
                  <a:srgbClr val="000000"/>
                </a:outerShdw>
              </a:effectLst>
              <a:uLnTx/>
              <a:uFillTx/>
              <a:latin typeface="Raleway"/>
              <a:ea typeface="+mn-ea"/>
              <a:cs typeface="+mn-cs"/>
            </a:endParaRPr>
          </a:p>
        </p:txBody>
      </p:sp>
      <p:sp>
        <p:nvSpPr>
          <p:cNvPr id="66" name="Rectangle">
            <a:extLst>
              <a:ext uri="{FF2B5EF4-FFF2-40B4-BE49-F238E27FC236}">
                <a16:creationId xmlns="" xmlns:a16="http://schemas.microsoft.com/office/drawing/2014/main" id="{5A0482CC-8C72-4C0D-B740-8CE6E30282A0}"/>
              </a:ext>
            </a:extLst>
          </p:cNvPr>
          <p:cNvSpPr/>
          <p:nvPr/>
        </p:nvSpPr>
        <p:spPr>
          <a:xfrm>
            <a:off x="1514338" y="776263"/>
            <a:ext cx="2710781" cy="407909"/>
          </a:xfrm>
          <a:prstGeom prst="rect">
            <a:avLst/>
          </a:prstGeom>
          <a:solidFill>
            <a:srgbClr val="FE7600"/>
          </a:solidFill>
          <a:ln w="12700">
            <a:miter lim="400000"/>
          </a:ln>
        </p:spPr>
        <p:txBody>
          <a:bodyPr lIns="360045" tIns="21431" rIns="21431" bIns="21431" anchor="ctr"/>
          <a:lstStyle/>
          <a:p>
            <a:pPr marL="0" marR="0" lvl="0" indent="0" algn="ctr" defTabSz="9144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r>
              <a:rPr kumimoji="0" lang="en-US" sz="1200" b="1" i="0" u="none" strike="noStrike" kern="0" cap="none" spc="0" normalizeH="0" baseline="0" noProof="0" dirty="0" smtClean="0">
                <a:ln>
                  <a:noFill/>
                </a:ln>
                <a:solidFill>
                  <a:prstClr val="white"/>
                </a:solidFill>
                <a:effectLst>
                  <a:outerShdw sx="1000" sy="1000" rotWithShape="0">
                    <a:srgbClr val="000000"/>
                  </a:outerShdw>
                </a:effectLst>
                <a:uLnTx/>
                <a:uFillTx/>
                <a:latin typeface="Raleway"/>
                <a:ea typeface="+mn-ea"/>
                <a:cs typeface="+mn-cs"/>
              </a:rPr>
              <a:t>Introduction To Cloud Computing</a:t>
            </a:r>
            <a:endParaRPr kumimoji="0" lang="en-US" sz="1200" b="1" i="0" u="none" strike="noStrike" kern="0" cap="none" spc="0" normalizeH="0" baseline="0" noProof="0" dirty="0">
              <a:ln>
                <a:noFill/>
              </a:ln>
              <a:solidFill>
                <a:prstClr val="white"/>
              </a:solidFill>
              <a:effectLst>
                <a:outerShdw sx="1000" sy="1000" rotWithShape="0">
                  <a:srgbClr val="000000"/>
                </a:outerShdw>
              </a:effectLst>
              <a:uLnTx/>
              <a:uFillTx/>
              <a:latin typeface="Raleway"/>
              <a:ea typeface="+mn-ea"/>
              <a:cs typeface="+mn-cs"/>
            </a:endParaRPr>
          </a:p>
        </p:txBody>
      </p:sp>
      <p:sp>
        <p:nvSpPr>
          <p:cNvPr id="68" name="Rectangle">
            <a:extLst>
              <a:ext uri="{FF2B5EF4-FFF2-40B4-BE49-F238E27FC236}">
                <a16:creationId xmlns="" xmlns:a16="http://schemas.microsoft.com/office/drawing/2014/main" id="{C697C964-BEB5-4D83-85A9-E774EBB75509}"/>
              </a:ext>
            </a:extLst>
          </p:cNvPr>
          <p:cNvSpPr/>
          <p:nvPr/>
        </p:nvSpPr>
        <p:spPr>
          <a:xfrm>
            <a:off x="4751685" y="2407804"/>
            <a:ext cx="196368" cy="407909"/>
          </a:xfrm>
          <a:prstGeom prst="rect">
            <a:avLst/>
          </a:prstGeom>
          <a:solidFill>
            <a:srgbClr val="B1DB15">
              <a:lumMod val="75000"/>
            </a:srgbClr>
          </a:solidFill>
          <a:ln w="12700">
            <a:miter lim="400000"/>
          </a:ln>
        </p:spPr>
        <p:txBody>
          <a:bodyPr lIns="21431" tIns="21431" rIns="21431" bIns="21431" anchor="ctr"/>
          <a:lstStyle/>
          <a:p>
            <a:pPr marL="0" marR="0" lvl="0" indent="0" algn="l" defTabSz="9144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2025" b="1"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Calibri" panose="020F0502020204030204"/>
              <a:ea typeface="+mn-ea"/>
              <a:cs typeface="+mn-cs"/>
            </a:endParaRPr>
          </a:p>
        </p:txBody>
      </p:sp>
      <p:sp>
        <p:nvSpPr>
          <p:cNvPr id="69" name="Rectangle">
            <a:extLst>
              <a:ext uri="{FF2B5EF4-FFF2-40B4-BE49-F238E27FC236}">
                <a16:creationId xmlns="" xmlns:a16="http://schemas.microsoft.com/office/drawing/2014/main" id="{C371F3D3-FA24-457A-B721-3ED60EDDAA8B}"/>
              </a:ext>
            </a:extLst>
          </p:cNvPr>
          <p:cNvSpPr/>
          <p:nvPr/>
        </p:nvSpPr>
        <p:spPr>
          <a:xfrm>
            <a:off x="4397241" y="2407804"/>
            <a:ext cx="354444" cy="407909"/>
          </a:xfrm>
          <a:prstGeom prst="rect">
            <a:avLst/>
          </a:prstGeom>
          <a:solidFill>
            <a:srgbClr val="B1DB15"/>
          </a:solidFill>
          <a:ln w="12700">
            <a:miter lim="400000"/>
          </a:ln>
        </p:spPr>
        <p:txBody>
          <a:bodyPr lIns="21431" tIns="21431" rIns="21431" bIns="21431" anchor="ctr"/>
          <a:lstStyle/>
          <a:p>
            <a:pPr marL="0" marR="0" lvl="0" indent="0" algn="ctr" defTabSz="9144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r>
              <a:rPr kumimoji="0" lang="en-US" sz="2025" b="1"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Calibri" panose="020F0502020204030204"/>
                <a:ea typeface="+mn-ea"/>
                <a:cs typeface="+mn-cs"/>
              </a:rPr>
              <a:t>05</a:t>
            </a:r>
            <a:endParaRPr kumimoji="0" sz="2025" b="1"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Calibri" panose="020F0502020204030204"/>
              <a:ea typeface="+mn-ea"/>
              <a:cs typeface="+mn-cs"/>
            </a:endParaRPr>
          </a:p>
        </p:txBody>
      </p:sp>
      <p:sp>
        <p:nvSpPr>
          <p:cNvPr id="70" name="Rectangle">
            <a:extLst>
              <a:ext uri="{FF2B5EF4-FFF2-40B4-BE49-F238E27FC236}">
                <a16:creationId xmlns="" xmlns:a16="http://schemas.microsoft.com/office/drawing/2014/main" id="{F5C5CEF1-5488-44D1-B7DF-4F69B08909A3}"/>
              </a:ext>
            </a:extLst>
          </p:cNvPr>
          <p:cNvSpPr/>
          <p:nvPr/>
        </p:nvSpPr>
        <p:spPr>
          <a:xfrm>
            <a:off x="4206531" y="2407804"/>
            <a:ext cx="190710" cy="407909"/>
          </a:xfrm>
          <a:prstGeom prst="rect">
            <a:avLst/>
          </a:prstGeom>
          <a:solidFill>
            <a:srgbClr val="B1DB15">
              <a:lumMod val="60000"/>
              <a:lumOff val="40000"/>
            </a:srgbClr>
          </a:solidFill>
          <a:ln w="12700">
            <a:miter lim="400000"/>
          </a:ln>
        </p:spPr>
        <p:txBody>
          <a:bodyPr lIns="21431" tIns="21431" rIns="21431" bIns="21431" anchor="ctr"/>
          <a:lstStyle/>
          <a:p>
            <a:pPr marL="0" marR="0" lvl="0" indent="0" algn="l" defTabSz="9144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2025" b="1"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Calibri" panose="020F0502020204030204"/>
              <a:ea typeface="+mn-ea"/>
              <a:cs typeface="+mn-cs"/>
            </a:endParaRPr>
          </a:p>
        </p:txBody>
      </p:sp>
      <p:sp>
        <p:nvSpPr>
          <p:cNvPr id="72" name="Rectangle">
            <a:extLst>
              <a:ext uri="{FF2B5EF4-FFF2-40B4-BE49-F238E27FC236}">
                <a16:creationId xmlns="" xmlns:a16="http://schemas.microsoft.com/office/drawing/2014/main" id="{B8DBE2E5-176E-4774-9C97-3D5F36A9AACB}"/>
              </a:ext>
            </a:extLst>
          </p:cNvPr>
          <p:cNvSpPr/>
          <p:nvPr/>
        </p:nvSpPr>
        <p:spPr>
          <a:xfrm>
            <a:off x="4751685" y="1999896"/>
            <a:ext cx="196368" cy="407909"/>
          </a:xfrm>
          <a:prstGeom prst="rect">
            <a:avLst/>
          </a:prstGeom>
          <a:solidFill>
            <a:srgbClr val="013D4D">
              <a:lumMod val="90000"/>
              <a:lumOff val="10000"/>
            </a:srgbClr>
          </a:solidFill>
          <a:ln w="12700">
            <a:miter lim="400000"/>
          </a:ln>
        </p:spPr>
        <p:txBody>
          <a:bodyPr lIns="21431" tIns="21431" rIns="21431" bIns="21431" anchor="ctr"/>
          <a:lstStyle/>
          <a:p>
            <a:pPr marL="0" marR="0" lvl="0" indent="0" algn="l" defTabSz="9144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2025" b="1"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Calibri" panose="020F0502020204030204"/>
              <a:ea typeface="+mn-ea"/>
              <a:cs typeface="+mn-cs"/>
            </a:endParaRPr>
          </a:p>
        </p:txBody>
      </p:sp>
      <p:sp>
        <p:nvSpPr>
          <p:cNvPr id="73" name="Rectangle">
            <a:extLst>
              <a:ext uri="{FF2B5EF4-FFF2-40B4-BE49-F238E27FC236}">
                <a16:creationId xmlns="" xmlns:a16="http://schemas.microsoft.com/office/drawing/2014/main" id="{AB8D66D4-6F98-49EE-B675-3D7D147131B3}"/>
              </a:ext>
            </a:extLst>
          </p:cNvPr>
          <p:cNvSpPr/>
          <p:nvPr/>
        </p:nvSpPr>
        <p:spPr>
          <a:xfrm>
            <a:off x="4397241" y="1999896"/>
            <a:ext cx="354444" cy="407909"/>
          </a:xfrm>
          <a:prstGeom prst="rect">
            <a:avLst/>
          </a:prstGeom>
          <a:solidFill>
            <a:srgbClr val="013D4D">
              <a:lumMod val="75000"/>
              <a:lumOff val="25000"/>
            </a:srgbClr>
          </a:solidFill>
          <a:ln w="12700">
            <a:miter lim="400000"/>
          </a:ln>
        </p:spPr>
        <p:txBody>
          <a:bodyPr lIns="21431" tIns="21431" rIns="21431" bIns="21431" anchor="ctr"/>
          <a:lstStyle/>
          <a:p>
            <a:pPr marL="0" marR="0" lvl="0" indent="0" algn="ctr" defTabSz="9144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r>
              <a:rPr kumimoji="0" lang="en-US" sz="2025" b="1"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Calibri" panose="020F0502020204030204"/>
                <a:ea typeface="+mn-ea"/>
                <a:cs typeface="+mn-cs"/>
              </a:rPr>
              <a:t>04</a:t>
            </a:r>
            <a:endParaRPr kumimoji="0" sz="2025" b="1"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Calibri" panose="020F0502020204030204"/>
              <a:ea typeface="+mn-ea"/>
              <a:cs typeface="+mn-cs"/>
            </a:endParaRPr>
          </a:p>
        </p:txBody>
      </p:sp>
      <p:sp>
        <p:nvSpPr>
          <p:cNvPr id="74" name="Rectangle">
            <a:extLst>
              <a:ext uri="{FF2B5EF4-FFF2-40B4-BE49-F238E27FC236}">
                <a16:creationId xmlns="" xmlns:a16="http://schemas.microsoft.com/office/drawing/2014/main" id="{53F44E0E-00A3-4FEF-8E60-CE24080F5240}"/>
              </a:ext>
            </a:extLst>
          </p:cNvPr>
          <p:cNvSpPr/>
          <p:nvPr/>
        </p:nvSpPr>
        <p:spPr>
          <a:xfrm>
            <a:off x="4206531" y="1999896"/>
            <a:ext cx="190710" cy="407909"/>
          </a:xfrm>
          <a:prstGeom prst="rect">
            <a:avLst/>
          </a:prstGeom>
          <a:solidFill>
            <a:srgbClr val="013D4D">
              <a:lumMod val="50000"/>
              <a:lumOff val="50000"/>
            </a:srgbClr>
          </a:solidFill>
          <a:ln w="12700">
            <a:miter lim="400000"/>
          </a:ln>
        </p:spPr>
        <p:txBody>
          <a:bodyPr lIns="21431" tIns="21431" rIns="21431" bIns="21431" anchor="ctr"/>
          <a:lstStyle/>
          <a:p>
            <a:pPr marL="0" marR="0" lvl="0" indent="0" algn="l" defTabSz="9144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2025" b="1"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Calibri" panose="020F0502020204030204"/>
              <a:ea typeface="+mn-ea"/>
              <a:cs typeface="+mn-cs"/>
            </a:endParaRPr>
          </a:p>
        </p:txBody>
      </p:sp>
      <p:sp>
        <p:nvSpPr>
          <p:cNvPr id="76" name="Rectangle">
            <a:extLst>
              <a:ext uri="{FF2B5EF4-FFF2-40B4-BE49-F238E27FC236}">
                <a16:creationId xmlns="" xmlns:a16="http://schemas.microsoft.com/office/drawing/2014/main" id="{3CF4DCE6-646E-41B1-91C2-ABAF264CAE1A}"/>
              </a:ext>
            </a:extLst>
          </p:cNvPr>
          <p:cNvSpPr/>
          <p:nvPr/>
        </p:nvSpPr>
        <p:spPr>
          <a:xfrm>
            <a:off x="4751685" y="1591988"/>
            <a:ext cx="196368" cy="407909"/>
          </a:xfrm>
          <a:prstGeom prst="rect">
            <a:avLst/>
          </a:prstGeom>
          <a:solidFill>
            <a:srgbClr val="D9126B">
              <a:lumMod val="75000"/>
            </a:srgbClr>
          </a:solidFill>
          <a:ln w="12700">
            <a:miter lim="400000"/>
          </a:ln>
        </p:spPr>
        <p:txBody>
          <a:bodyPr lIns="21431" tIns="21431" rIns="21431" bIns="21431" anchor="ctr"/>
          <a:lstStyle/>
          <a:p>
            <a:pPr marL="0" marR="0" lvl="0" indent="0" algn="l" defTabSz="9144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2025" b="1"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Calibri" panose="020F0502020204030204"/>
              <a:ea typeface="+mn-ea"/>
              <a:cs typeface="+mn-cs"/>
            </a:endParaRPr>
          </a:p>
        </p:txBody>
      </p:sp>
      <p:sp>
        <p:nvSpPr>
          <p:cNvPr id="77" name="Rectangle">
            <a:extLst>
              <a:ext uri="{FF2B5EF4-FFF2-40B4-BE49-F238E27FC236}">
                <a16:creationId xmlns="" xmlns:a16="http://schemas.microsoft.com/office/drawing/2014/main" id="{59BA7957-F241-4B74-A95B-5AA6CCEF49F9}"/>
              </a:ext>
            </a:extLst>
          </p:cNvPr>
          <p:cNvSpPr/>
          <p:nvPr/>
        </p:nvSpPr>
        <p:spPr>
          <a:xfrm>
            <a:off x="4397241" y="1591988"/>
            <a:ext cx="354444" cy="407909"/>
          </a:xfrm>
          <a:prstGeom prst="rect">
            <a:avLst/>
          </a:prstGeom>
          <a:solidFill>
            <a:srgbClr val="D9126B"/>
          </a:solidFill>
          <a:ln w="12700">
            <a:miter lim="400000"/>
          </a:ln>
        </p:spPr>
        <p:txBody>
          <a:bodyPr lIns="21431" tIns="21431" rIns="21431" bIns="21431" anchor="ctr"/>
          <a:lstStyle/>
          <a:p>
            <a:pPr marL="0" marR="0" lvl="0" indent="0" algn="ctr" defTabSz="9144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r>
              <a:rPr kumimoji="0" lang="en-US" sz="2025" b="1"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Calibri" panose="020F0502020204030204"/>
                <a:ea typeface="+mn-ea"/>
                <a:cs typeface="+mn-cs"/>
              </a:rPr>
              <a:t>03</a:t>
            </a:r>
            <a:endParaRPr kumimoji="0" sz="2025" b="1"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Calibri" panose="020F0502020204030204"/>
              <a:ea typeface="+mn-ea"/>
              <a:cs typeface="+mn-cs"/>
            </a:endParaRPr>
          </a:p>
        </p:txBody>
      </p:sp>
      <p:sp>
        <p:nvSpPr>
          <p:cNvPr id="78" name="Rectangle">
            <a:extLst>
              <a:ext uri="{FF2B5EF4-FFF2-40B4-BE49-F238E27FC236}">
                <a16:creationId xmlns="" xmlns:a16="http://schemas.microsoft.com/office/drawing/2014/main" id="{B36FBFEC-7EE6-413E-9EAF-6277F24FE7D5}"/>
              </a:ext>
            </a:extLst>
          </p:cNvPr>
          <p:cNvSpPr/>
          <p:nvPr/>
        </p:nvSpPr>
        <p:spPr>
          <a:xfrm>
            <a:off x="4206531" y="1591988"/>
            <a:ext cx="190710" cy="407909"/>
          </a:xfrm>
          <a:prstGeom prst="rect">
            <a:avLst/>
          </a:prstGeom>
          <a:solidFill>
            <a:srgbClr val="D9126B">
              <a:lumMod val="60000"/>
              <a:lumOff val="40000"/>
            </a:srgbClr>
          </a:solidFill>
          <a:ln w="12700">
            <a:miter lim="400000"/>
          </a:ln>
        </p:spPr>
        <p:txBody>
          <a:bodyPr lIns="21431" tIns="21431" rIns="21431" bIns="21431" anchor="ctr"/>
          <a:lstStyle/>
          <a:p>
            <a:pPr marL="0" marR="0" lvl="0" indent="0" algn="l" defTabSz="9144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2025" b="1"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Calibri" panose="020F0502020204030204"/>
              <a:ea typeface="+mn-ea"/>
              <a:cs typeface="+mn-cs"/>
            </a:endParaRPr>
          </a:p>
        </p:txBody>
      </p:sp>
      <p:sp>
        <p:nvSpPr>
          <p:cNvPr id="80" name="Rectangle">
            <a:extLst>
              <a:ext uri="{FF2B5EF4-FFF2-40B4-BE49-F238E27FC236}">
                <a16:creationId xmlns="" xmlns:a16="http://schemas.microsoft.com/office/drawing/2014/main" id="{213A4E45-A93F-4367-A9C0-A0F7ECE437DC}"/>
              </a:ext>
            </a:extLst>
          </p:cNvPr>
          <p:cNvSpPr/>
          <p:nvPr/>
        </p:nvSpPr>
        <p:spPr>
          <a:xfrm>
            <a:off x="4751685" y="1184080"/>
            <a:ext cx="196368" cy="407909"/>
          </a:xfrm>
          <a:prstGeom prst="rect">
            <a:avLst/>
          </a:prstGeom>
          <a:solidFill>
            <a:srgbClr val="00A891">
              <a:lumMod val="75000"/>
            </a:srgbClr>
          </a:solidFill>
          <a:ln w="12700">
            <a:miter lim="400000"/>
          </a:ln>
        </p:spPr>
        <p:txBody>
          <a:bodyPr lIns="21431" tIns="21431" rIns="21431" bIns="21431" anchor="ctr"/>
          <a:lstStyle/>
          <a:p>
            <a:pPr marL="0" marR="0" lvl="0" indent="0" algn="l" defTabSz="9144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2025" b="1"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Calibri" panose="020F0502020204030204"/>
              <a:ea typeface="+mn-ea"/>
              <a:cs typeface="+mn-cs"/>
            </a:endParaRPr>
          </a:p>
        </p:txBody>
      </p:sp>
      <p:sp>
        <p:nvSpPr>
          <p:cNvPr id="81" name="Rectangle">
            <a:extLst>
              <a:ext uri="{FF2B5EF4-FFF2-40B4-BE49-F238E27FC236}">
                <a16:creationId xmlns="" xmlns:a16="http://schemas.microsoft.com/office/drawing/2014/main" id="{3807C46C-099C-4F12-BBA2-C047B97263A5}"/>
              </a:ext>
            </a:extLst>
          </p:cNvPr>
          <p:cNvSpPr/>
          <p:nvPr/>
        </p:nvSpPr>
        <p:spPr>
          <a:xfrm>
            <a:off x="4397241" y="1184080"/>
            <a:ext cx="354444" cy="407909"/>
          </a:xfrm>
          <a:prstGeom prst="rect">
            <a:avLst/>
          </a:prstGeom>
          <a:solidFill>
            <a:srgbClr val="00A891"/>
          </a:solidFill>
          <a:ln w="12700">
            <a:miter lim="400000"/>
          </a:ln>
        </p:spPr>
        <p:txBody>
          <a:bodyPr lIns="21431" tIns="21431" rIns="21431" bIns="21431" anchor="ctr"/>
          <a:lstStyle/>
          <a:p>
            <a:pPr marL="0" marR="0" lvl="0" indent="0" algn="ctr" defTabSz="9144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r>
              <a:rPr kumimoji="0" lang="en-US" sz="2025" b="1"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Calibri" panose="020F0502020204030204"/>
                <a:ea typeface="+mn-ea"/>
                <a:cs typeface="+mn-cs"/>
              </a:rPr>
              <a:t>02</a:t>
            </a:r>
            <a:endParaRPr kumimoji="0" sz="2025" b="1"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Calibri" panose="020F0502020204030204"/>
              <a:ea typeface="+mn-ea"/>
              <a:cs typeface="+mn-cs"/>
            </a:endParaRPr>
          </a:p>
        </p:txBody>
      </p:sp>
      <p:sp>
        <p:nvSpPr>
          <p:cNvPr id="82" name="Rectangle">
            <a:extLst>
              <a:ext uri="{FF2B5EF4-FFF2-40B4-BE49-F238E27FC236}">
                <a16:creationId xmlns="" xmlns:a16="http://schemas.microsoft.com/office/drawing/2014/main" id="{F0DBEE94-EFBA-46A1-9521-BF61A76EF9EF}"/>
              </a:ext>
            </a:extLst>
          </p:cNvPr>
          <p:cNvSpPr/>
          <p:nvPr/>
        </p:nvSpPr>
        <p:spPr>
          <a:xfrm>
            <a:off x="4206531" y="1184080"/>
            <a:ext cx="190710" cy="407909"/>
          </a:xfrm>
          <a:prstGeom prst="rect">
            <a:avLst/>
          </a:prstGeom>
          <a:solidFill>
            <a:srgbClr val="00A891">
              <a:lumMod val="60000"/>
              <a:lumOff val="40000"/>
            </a:srgbClr>
          </a:solidFill>
          <a:ln w="12700">
            <a:miter lim="400000"/>
          </a:ln>
        </p:spPr>
        <p:txBody>
          <a:bodyPr lIns="21431" tIns="21431" rIns="21431" bIns="21431" anchor="ctr"/>
          <a:lstStyle/>
          <a:p>
            <a:pPr marL="0" marR="0" lvl="0" indent="0" algn="l" defTabSz="9144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2025" b="1"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Calibri" panose="020F0502020204030204"/>
              <a:ea typeface="+mn-ea"/>
              <a:cs typeface="+mn-cs"/>
            </a:endParaRPr>
          </a:p>
        </p:txBody>
      </p:sp>
      <p:sp>
        <p:nvSpPr>
          <p:cNvPr id="84" name="Rectangle">
            <a:extLst>
              <a:ext uri="{FF2B5EF4-FFF2-40B4-BE49-F238E27FC236}">
                <a16:creationId xmlns="" xmlns:a16="http://schemas.microsoft.com/office/drawing/2014/main" id="{0D389B4B-3EAA-41B9-B426-52F23B276550}"/>
              </a:ext>
            </a:extLst>
          </p:cNvPr>
          <p:cNvSpPr/>
          <p:nvPr/>
        </p:nvSpPr>
        <p:spPr>
          <a:xfrm>
            <a:off x="4751685" y="776172"/>
            <a:ext cx="196368" cy="407909"/>
          </a:xfrm>
          <a:prstGeom prst="rect">
            <a:avLst/>
          </a:prstGeom>
          <a:solidFill>
            <a:srgbClr val="FE7600">
              <a:lumMod val="75000"/>
            </a:srgbClr>
          </a:solidFill>
          <a:ln w="12700">
            <a:miter lim="400000"/>
          </a:ln>
        </p:spPr>
        <p:txBody>
          <a:bodyPr lIns="21431" tIns="21431" rIns="21431" bIns="21431" anchor="ctr"/>
          <a:lstStyle/>
          <a:p>
            <a:pPr marL="0" marR="0" lvl="0" indent="0" algn="l" defTabSz="9144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2025" b="1"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Calibri" panose="020F0502020204030204"/>
              <a:ea typeface="+mn-ea"/>
              <a:cs typeface="+mn-cs"/>
            </a:endParaRPr>
          </a:p>
        </p:txBody>
      </p:sp>
      <p:sp>
        <p:nvSpPr>
          <p:cNvPr id="85" name="Rectangle">
            <a:extLst>
              <a:ext uri="{FF2B5EF4-FFF2-40B4-BE49-F238E27FC236}">
                <a16:creationId xmlns="" xmlns:a16="http://schemas.microsoft.com/office/drawing/2014/main" id="{6FB5EF0F-FCBF-41EB-94DB-F61A4A41001C}"/>
              </a:ext>
            </a:extLst>
          </p:cNvPr>
          <p:cNvSpPr/>
          <p:nvPr/>
        </p:nvSpPr>
        <p:spPr>
          <a:xfrm>
            <a:off x="4397241" y="776172"/>
            <a:ext cx="354444" cy="407909"/>
          </a:xfrm>
          <a:prstGeom prst="rect">
            <a:avLst/>
          </a:prstGeom>
          <a:solidFill>
            <a:srgbClr val="FE7600"/>
          </a:solidFill>
          <a:ln w="12700">
            <a:miter lim="400000"/>
          </a:ln>
        </p:spPr>
        <p:txBody>
          <a:bodyPr lIns="21431" tIns="21431" rIns="21431" bIns="21431" anchor="ctr"/>
          <a:lstStyle/>
          <a:p>
            <a:pPr marL="0" marR="0" lvl="0" indent="0" algn="ctr" defTabSz="9144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r>
              <a:rPr kumimoji="0" lang="en-US" sz="2025" b="1"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Calibri" panose="020F0502020204030204"/>
                <a:ea typeface="+mn-ea"/>
                <a:cs typeface="+mn-cs"/>
              </a:rPr>
              <a:t>01</a:t>
            </a:r>
            <a:endParaRPr kumimoji="0" sz="2025" b="1"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Calibri" panose="020F0502020204030204"/>
              <a:ea typeface="+mn-ea"/>
              <a:cs typeface="+mn-cs"/>
            </a:endParaRPr>
          </a:p>
        </p:txBody>
      </p:sp>
      <p:sp>
        <p:nvSpPr>
          <p:cNvPr id="86" name="Rectangle">
            <a:extLst>
              <a:ext uri="{FF2B5EF4-FFF2-40B4-BE49-F238E27FC236}">
                <a16:creationId xmlns="" xmlns:a16="http://schemas.microsoft.com/office/drawing/2014/main" id="{CCF9D714-B053-40E0-B732-1FE6E0C71A70}"/>
              </a:ext>
            </a:extLst>
          </p:cNvPr>
          <p:cNvSpPr/>
          <p:nvPr/>
        </p:nvSpPr>
        <p:spPr>
          <a:xfrm>
            <a:off x="4206531" y="776172"/>
            <a:ext cx="190710" cy="407909"/>
          </a:xfrm>
          <a:prstGeom prst="rect">
            <a:avLst/>
          </a:prstGeom>
          <a:solidFill>
            <a:srgbClr val="FE7600">
              <a:lumMod val="60000"/>
              <a:lumOff val="40000"/>
            </a:srgbClr>
          </a:solidFill>
          <a:ln w="12700">
            <a:miter lim="400000"/>
          </a:ln>
        </p:spPr>
        <p:txBody>
          <a:bodyPr lIns="21431" tIns="21431" rIns="21431" bIns="21431" anchor="ctr"/>
          <a:lstStyle/>
          <a:p>
            <a:pPr marL="0" marR="0" lvl="0" indent="0" algn="l" defTabSz="9144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2025" b="1"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Calibri" panose="020F0502020204030204"/>
              <a:ea typeface="+mn-ea"/>
              <a:cs typeface="+mn-cs"/>
            </a:endParaRPr>
          </a:p>
        </p:txBody>
      </p:sp>
      <p:grpSp>
        <p:nvGrpSpPr>
          <p:cNvPr id="87" name="Group 86">
            <a:extLst>
              <a:ext uri="{FF2B5EF4-FFF2-40B4-BE49-F238E27FC236}">
                <a16:creationId xmlns="" xmlns:a16="http://schemas.microsoft.com/office/drawing/2014/main" id="{E25F06B0-FED0-4C19-9BFA-8D4228254F06}"/>
              </a:ext>
            </a:extLst>
          </p:cNvPr>
          <p:cNvGrpSpPr/>
          <p:nvPr/>
        </p:nvGrpSpPr>
        <p:grpSpPr>
          <a:xfrm>
            <a:off x="4204645" y="4432153"/>
            <a:ext cx="739637" cy="416213"/>
            <a:chOff x="5431153" y="5351074"/>
            <a:chExt cx="1314911" cy="739933"/>
          </a:xfrm>
        </p:grpSpPr>
        <p:sp>
          <p:nvSpPr>
            <p:cNvPr id="88" name="Freeform: Shape 65">
              <a:extLst>
                <a:ext uri="{FF2B5EF4-FFF2-40B4-BE49-F238E27FC236}">
                  <a16:creationId xmlns="" xmlns:a16="http://schemas.microsoft.com/office/drawing/2014/main" id="{D5C1AFAB-59C2-4833-86B4-4B601D9123BE}"/>
                </a:ext>
              </a:extLst>
            </p:cNvPr>
            <p:cNvSpPr/>
            <p:nvPr/>
          </p:nvSpPr>
          <p:spPr>
            <a:xfrm flipV="1">
              <a:off x="5744430" y="5703654"/>
              <a:ext cx="688358" cy="384073"/>
            </a:xfrm>
            <a:custGeom>
              <a:avLst/>
              <a:gdLst>
                <a:gd name="connsiteX0" fmla="*/ 0 w 688358"/>
                <a:gd name="connsiteY0" fmla="*/ 384073 h 384073"/>
                <a:gd name="connsiteX1" fmla="*/ 179245 w 688358"/>
                <a:gd name="connsiteY1" fmla="*/ 384073 h 384073"/>
                <a:gd name="connsiteX2" fmla="*/ 509112 w 688358"/>
                <a:gd name="connsiteY2" fmla="*/ 384073 h 384073"/>
                <a:gd name="connsiteX3" fmla="*/ 688358 w 688358"/>
                <a:gd name="connsiteY3" fmla="*/ 384073 h 384073"/>
                <a:gd name="connsiteX4" fmla="*/ 688317 w 688358"/>
                <a:gd name="connsiteY4" fmla="*/ 384027 h 384073"/>
                <a:gd name="connsiteX5" fmla="*/ 346838 w 688358"/>
                <a:gd name="connsiteY5" fmla="*/ 2968 h 384073"/>
                <a:gd name="connsiteX6" fmla="*/ 344179 w 688358"/>
                <a:gd name="connsiteY6" fmla="*/ 0 h 384073"/>
                <a:gd name="connsiteX7" fmla="*/ 341516 w 688358"/>
                <a:gd name="connsiteY7" fmla="*/ 2972 h 384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8358" h="384073">
                  <a:moveTo>
                    <a:pt x="0" y="384073"/>
                  </a:moveTo>
                  <a:lnTo>
                    <a:pt x="179245" y="384073"/>
                  </a:lnTo>
                  <a:lnTo>
                    <a:pt x="509112" y="384073"/>
                  </a:lnTo>
                  <a:lnTo>
                    <a:pt x="688358" y="384073"/>
                  </a:lnTo>
                  <a:lnTo>
                    <a:pt x="688317" y="384027"/>
                  </a:lnTo>
                  <a:lnTo>
                    <a:pt x="346838" y="2968"/>
                  </a:lnTo>
                  <a:lnTo>
                    <a:pt x="344179" y="0"/>
                  </a:lnTo>
                  <a:lnTo>
                    <a:pt x="341516" y="2972"/>
                  </a:lnTo>
                  <a:close/>
                </a:path>
              </a:pathLst>
            </a:custGeom>
            <a:solidFill>
              <a:sysClr val="windowText" lastClr="000000">
                <a:lumMod val="85000"/>
                <a:lumOff val="15000"/>
              </a:sysClr>
            </a:solidFill>
            <a:ln w="12700" cap="flat" cmpd="sng" algn="ctr">
              <a:noFill/>
              <a:prstDash val="solid"/>
              <a:miter lim="800000"/>
            </a:ln>
            <a:effectLst/>
          </p:spPr>
          <p:txBody>
            <a:bodyPr rot="0" spcFirstLastPara="0" vertOverflow="overflow" horzOverflow="overflow" vert="horz" wrap="square" lIns="51435" tIns="25718" rIns="51435" bIns="2571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13"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9" name="Freeform: Shape 66">
              <a:extLst>
                <a:ext uri="{FF2B5EF4-FFF2-40B4-BE49-F238E27FC236}">
                  <a16:creationId xmlns="" xmlns:a16="http://schemas.microsoft.com/office/drawing/2014/main" id="{72937103-5413-4657-9443-8769649B25AB}"/>
                </a:ext>
              </a:extLst>
            </p:cNvPr>
            <p:cNvSpPr/>
            <p:nvPr/>
          </p:nvSpPr>
          <p:spPr>
            <a:xfrm flipV="1">
              <a:off x="5431153" y="5351076"/>
              <a:ext cx="1314911" cy="352577"/>
            </a:xfrm>
            <a:custGeom>
              <a:avLst/>
              <a:gdLst>
                <a:gd name="connsiteX0" fmla="*/ 1001567 w 1314911"/>
                <a:gd name="connsiteY0" fmla="*/ 35083 h 387736"/>
                <a:gd name="connsiteX1" fmla="*/ 970395 w 1314911"/>
                <a:gd name="connsiteY1" fmla="*/ 0 h 387736"/>
                <a:gd name="connsiteX2" fmla="*/ 970128 w 1314911"/>
                <a:gd name="connsiteY2" fmla="*/ 0 h 387736"/>
                <a:gd name="connsiteX3" fmla="*/ 0 w 1314911"/>
                <a:gd name="connsiteY3" fmla="*/ 387736 h 387736"/>
                <a:gd name="connsiteX4" fmla="*/ 1314911 w 1314911"/>
                <a:gd name="connsiteY4" fmla="*/ 387736 h 387736"/>
                <a:gd name="connsiteX5" fmla="*/ 1001635 w 1314911"/>
                <a:gd name="connsiteY5" fmla="*/ 35159 h 387736"/>
                <a:gd name="connsiteX6" fmla="*/ 822389 w 1314911"/>
                <a:gd name="connsiteY6" fmla="*/ 35159 h 387736"/>
                <a:gd name="connsiteX7" fmla="*/ 492522 w 1314911"/>
                <a:gd name="connsiteY7" fmla="*/ 35159 h 387736"/>
                <a:gd name="connsiteX8" fmla="*/ 313277 w 1314911"/>
                <a:gd name="connsiteY8" fmla="*/ 35159 h 387736"/>
                <a:gd name="connsiteX9" fmla="*/ 344784 w 1314911"/>
                <a:gd name="connsiteY9" fmla="*/ 0 h 387736"/>
                <a:gd name="connsiteX10" fmla="*/ 344517 w 1314911"/>
                <a:gd name="connsiteY10" fmla="*/ 0 h 387736"/>
                <a:gd name="connsiteX0" fmla="*/ 1001567 w 1314911"/>
                <a:gd name="connsiteY0" fmla="*/ 35083 h 387736"/>
                <a:gd name="connsiteX1" fmla="*/ 970395 w 1314911"/>
                <a:gd name="connsiteY1" fmla="*/ 0 h 387736"/>
                <a:gd name="connsiteX2" fmla="*/ 970128 w 1314911"/>
                <a:gd name="connsiteY2" fmla="*/ 0 h 387736"/>
                <a:gd name="connsiteX3" fmla="*/ 1001567 w 1314911"/>
                <a:gd name="connsiteY3" fmla="*/ 35083 h 387736"/>
                <a:gd name="connsiteX4" fmla="*/ 0 w 1314911"/>
                <a:gd name="connsiteY4" fmla="*/ 387736 h 387736"/>
                <a:gd name="connsiteX5" fmla="*/ 1314911 w 1314911"/>
                <a:gd name="connsiteY5" fmla="*/ 387736 h 387736"/>
                <a:gd name="connsiteX6" fmla="*/ 1001635 w 1314911"/>
                <a:gd name="connsiteY6" fmla="*/ 35159 h 387736"/>
                <a:gd name="connsiteX7" fmla="*/ 822389 w 1314911"/>
                <a:gd name="connsiteY7" fmla="*/ 35159 h 387736"/>
                <a:gd name="connsiteX8" fmla="*/ 492522 w 1314911"/>
                <a:gd name="connsiteY8" fmla="*/ 35159 h 387736"/>
                <a:gd name="connsiteX9" fmla="*/ 313277 w 1314911"/>
                <a:gd name="connsiteY9" fmla="*/ 35159 h 387736"/>
                <a:gd name="connsiteX10" fmla="*/ 344784 w 1314911"/>
                <a:gd name="connsiteY10" fmla="*/ 0 h 387736"/>
                <a:gd name="connsiteX11" fmla="*/ 0 w 1314911"/>
                <a:gd name="connsiteY11" fmla="*/ 387736 h 387736"/>
                <a:gd name="connsiteX0" fmla="*/ 1001567 w 1314911"/>
                <a:gd name="connsiteY0" fmla="*/ 35083 h 387736"/>
                <a:gd name="connsiteX1" fmla="*/ 970395 w 1314911"/>
                <a:gd name="connsiteY1" fmla="*/ 0 h 387736"/>
                <a:gd name="connsiteX2" fmla="*/ 970128 w 1314911"/>
                <a:gd name="connsiteY2" fmla="*/ 0 h 387736"/>
                <a:gd name="connsiteX3" fmla="*/ 1001567 w 1314911"/>
                <a:gd name="connsiteY3" fmla="*/ 35083 h 387736"/>
                <a:gd name="connsiteX4" fmla="*/ 0 w 1314911"/>
                <a:gd name="connsiteY4" fmla="*/ 387736 h 387736"/>
                <a:gd name="connsiteX5" fmla="*/ 1314911 w 1314911"/>
                <a:gd name="connsiteY5" fmla="*/ 387736 h 387736"/>
                <a:gd name="connsiteX6" fmla="*/ 1001635 w 1314911"/>
                <a:gd name="connsiteY6" fmla="*/ 35159 h 387736"/>
                <a:gd name="connsiteX7" fmla="*/ 822389 w 1314911"/>
                <a:gd name="connsiteY7" fmla="*/ 35159 h 387736"/>
                <a:gd name="connsiteX8" fmla="*/ 492522 w 1314911"/>
                <a:gd name="connsiteY8" fmla="*/ 35159 h 387736"/>
                <a:gd name="connsiteX9" fmla="*/ 313277 w 1314911"/>
                <a:gd name="connsiteY9" fmla="*/ 35159 h 387736"/>
                <a:gd name="connsiteX10" fmla="*/ 0 w 1314911"/>
                <a:gd name="connsiteY10" fmla="*/ 387736 h 387736"/>
                <a:gd name="connsiteX0" fmla="*/ 1001567 w 1314911"/>
                <a:gd name="connsiteY0" fmla="*/ 35083 h 387736"/>
                <a:gd name="connsiteX1" fmla="*/ 970395 w 1314911"/>
                <a:gd name="connsiteY1" fmla="*/ 0 h 387736"/>
                <a:gd name="connsiteX2" fmla="*/ 1001567 w 1314911"/>
                <a:gd name="connsiteY2" fmla="*/ 35083 h 387736"/>
                <a:gd name="connsiteX3" fmla="*/ 0 w 1314911"/>
                <a:gd name="connsiteY3" fmla="*/ 387736 h 387736"/>
                <a:gd name="connsiteX4" fmla="*/ 1314911 w 1314911"/>
                <a:gd name="connsiteY4" fmla="*/ 387736 h 387736"/>
                <a:gd name="connsiteX5" fmla="*/ 1001635 w 1314911"/>
                <a:gd name="connsiteY5" fmla="*/ 35159 h 387736"/>
                <a:gd name="connsiteX6" fmla="*/ 822389 w 1314911"/>
                <a:gd name="connsiteY6" fmla="*/ 35159 h 387736"/>
                <a:gd name="connsiteX7" fmla="*/ 492522 w 1314911"/>
                <a:gd name="connsiteY7" fmla="*/ 35159 h 387736"/>
                <a:gd name="connsiteX8" fmla="*/ 313277 w 1314911"/>
                <a:gd name="connsiteY8" fmla="*/ 35159 h 387736"/>
                <a:gd name="connsiteX9" fmla="*/ 0 w 1314911"/>
                <a:gd name="connsiteY9" fmla="*/ 387736 h 387736"/>
                <a:gd name="connsiteX0" fmla="*/ 0 w 1314911"/>
                <a:gd name="connsiteY0" fmla="*/ 352577 h 352577"/>
                <a:gd name="connsiteX1" fmla="*/ 1314911 w 1314911"/>
                <a:gd name="connsiteY1" fmla="*/ 352577 h 352577"/>
                <a:gd name="connsiteX2" fmla="*/ 1001635 w 1314911"/>
                <a:gd name="connsiteY2" fmla="*/ 0 h 352577"/>
                <a:gd name="connsiteX3" fmla="*/ 822389 w 1314911"/>
                <a:gd name="connsiteY3" fmla="*/ 0 h 352577"/>
                <a:gd name="connsiteX4" fmla="*/ 492522 w 1314911"/>
                <a:gd name="connsiteY4" fmla="*/ 0 h 352577"/>
                <a:gd name="connsiteX5" fmla="*/ 313277 w 1314911"/>
                <a:gd name="connsiteY5" fmla="*/ 0 h 352577"/>
                <a:gd name="connsiteX6" fmla="*/ 0 w 1314911"/>
                <a:gd name="connsiteY6" fmla="*/ 352577 h 352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4911" h="352577">
                  <a:moveTo>
                    <a:pt x="0" y="352577"/>
                  </a:moveTo>
                  <a:lnTo>
                    <a:pt x="1314911" y="352577"/>
                  </a:lnTo>
                  <a:lnTo>
                    <a:pt x="1001635" y="0"/>
                  </a:lnTo>
                  <a:lnTo>
                    <a:pt x="822389" y="0"/>
                  </a:lnTo>
                  <a:lnTo>
                    <a:pt x="492522" y="0"/>
                  </a:lnTo>
                  <a:lnTo>
                    <a:pt x="313277" y="0"/>
                  </a:lnTo>
                  <a:lnTo>
                    <a:pt x="0" y="352577"/>
                  </a:lnTo>
                  <a:close/>
                </a:path>
              </a:pathLst>
            </a:custGeom>
            <a:solidFill>
              <a:srgbClr val="E7A980"/>
            </a:solidFill>
            <a:ln w="12700" cap="flat" cmpd="sng" algn="ctr">
              <a:noFill/>
              <a:prstDash val="solid"/>
              <a:miter lim="800000"/>
            </a:ln>
            <a:effectLst/>
          </p:spPr>
          <p:txBody>
            <a:bodyPr rot="0" spcFirstLastPara="0" vertOverflow="overflow" horzOverflow="overflow" vert="horz" wrap="square" lIns="51435" tIns="25718" rIns="51435" bIns="2571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13"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0" name="Freeform: Shape 67">
              <a:extLst>
                <a:ext uri="{FF2B5EF4-FFF2-40B4-BE49-F238E27FC236}">
                  <a16:creationId xmlns="" xmlns:a16="http://schemas.microsoft.com/office/drawing/2014/main" id="{BA4FC13F-68D8-46BE-AADB-B0820C0C445B}"/>
                </a:ext>
              </a:extLst>
            </p:cNvPr>
            <p:cNvSpPr/>
            <p:nvPr/>
          </p:nvSpPr>
          <p:spPr>
            <a:xfrm flipV="1">
              <a:off x="5773547" y="5351074"/>
              <a:ext cx="630122" cy="739933"/>
            </a:xfrm>
            <a:custGeom>
              <a:avLst/>
              <a:gdLst>
                <a:gd name="connsiteX0" fmla="*/ 313664 w 630122"/>
                <a:gd name="connsiteY0" fmla="*/ 3281 h 739933"/>
                <a:gd name="connsiteX1" fmla="*/ 316458 w 630122"/>
                <a:gd name="connsiteY1" fmla="*/ 3281 h 739933"/>
                <a:gd name="connsiteX2" fmla="*/ 315061 w 630122"/>
                <a:gd name="connsiteY2" fmla="*/ 0 h 739933"/>
                <a:gd name="connsiteX3" fmla="*/ 0 w 630122"/>
                <a:gd name="connsiteY3" fmla="*/ 739933 h 739933"/>
                <a:gd name="connsiteX4" fmla="*/ 630122 w 630122"/>
                <a:gd name="connsiteY4" fmla="*/ 739933 h 739933"/>
                <a:gd name="connsiteX5" fmla="*/ 479995 w 630122"/>
                <a:gd name="connsiteY5" fmla="*/ 387354 h 739933"/>
                <a:gd name="connsiteX6" fmla="*/ 150127 w 630122"/>
                <a:gd name="connsiteY6" fmla="*/ 387354 h 739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0122" h="739933">
                  <a:moveTo>
                    <a:pt x="313664" y="3281"/>
                  </a:moveTo>
                  <a:lnTo>
                    <a:pt x="316458" y="3281"/>
                  </a:lnTo>
                  <a:lnTo>
                    <a:pt x="315061" y="0"/>
                  </a:lnTo>
                  <a:close/>
                  <a:moveTo>
                    <a:pt x="0" y="739933"/>
                  </a:moveTo>
                  <a:lnTo>
                    <a:pt x="630122" y="739933"/>
                  </a:lnTo>
                  <a:lnTo>
                    <a:pt x="479995" y="387354"/>
                  </a:lnTo>
                  <a:lnTo>
                    <a:pt x="150127" y="387354"/>
                  </a:lnTo>
                  <a:close/>
                </a:path>
              </a:pathLst>
            </a:custGeom>
            <a:solidFill>
              <a:srgbClr val="E29663"/>
            </a:solidFill>
            <a:ln w="12700" cap="flat" cmpd="sng" algn="ctr">
              <a:noFill/>
              <a:prstDash val="solid"/>
              <a:miter lim="800000"/>
            </a:ln>
            <a:effectLst/>
          </p:spPr>
          <p:txBody>
            <a:bodyPr rot="0" spcFirstLastPara="0" vertOverflow="overflow" horzOverflow="overflow" vert="horz" wrap="square" lIns="51435" tIns="25718" rIns="51435" bIns="2571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13"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1" name="Freeform: Shape 68">
              <a:extLst>
                <a:ext uri="{FF2B5EF4-FFF2-40B4-BE49-F238E27FC236}">
                  <a16:creationId xmlns="" xmlns:a16="http://schemas.microsoft.com/office/drawing/2014/main" id="{0C15F9A3-2B30-4BD4-94EE-CDB8C78B91E5}"/>
                </a:ext>
              </a:extLst>
            </p:cNvPr>
            <p:cNvSpPr/>
            <p:nvPr/>
          </p:nvSpPr>
          <p:spPr>
            <a:xfrm flipV="1">
              <a:off x="5923675" y="5703654"/>
              <a:ext cx="329867" cy="384073"/>
            </a:xfrm>
            <a:custGeom>
              <a:avLst/>
              <a:gdLst>
                <a:gd name="connsiteX0" fmla="*/ 0 w 329867"/>
                <a:gd name="connsiteY0" fmla="*/ 384073 h 384073"/>
                <a:gd name="connsiteX1" fmla="*/ 329867 w 329867"/>
                <a:gd name="connsiteY1" fmla="*/ 384073 h 384073"/>
                <a:gd name="connsiteX2" fmla="*/ 167593 w 329867"/>
                <a:gd name="connsiteY2" fmla="*/ 2968 h 384073"/>
                <a:gd name="connsiteX3" fmla="*/ 164934 w 329867"/>
                <a:gd name="connsiteY3" fmla="*/ 0 h 384073"/>
                <a:gd name="connsiteX4" fmla="*/ 162271 w 329867"/>
                <a:gd name="connsiteY4" fmla="*/ 2972 h 384073"/>
                <a:gd name="connsiteX5" fmla="*/ 0 w 329867"/>
                <a:gd name="connsiteY5" fmla="*/ 384073 h 384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9867" h="384073">
                  <a:moveTo>
                    <a:pt x="0" y="384073"/>
                  </a:moveTo>
                  <a:lnTo>
                    <a:pt x="329867" y="384073"/>
                  </a:lnTo>
                  <a:lnTo>
                    <a:pt x="167593" y="2968"/>
                  </a:lnTo>
                  <a:lnTo>
                    <a:pt x="164934" y="0"/>
                  </a:lnTo>
                  <a:lnTo>
                    <a:pt x="162271" y="2972"/>
                  </a:lnTo>
                  <a:lnTo>
                    <a:pt x="0" y="384073"/>
                  </a:lnTo>
                  <a:close/>
                </a:path>
              </a:pathLst>
            </a:custGeom>
            <a:solidFill>
              <a:sysClr val="windowText" lastClr="000000"/>
            </a:solidFill>
            <a:ln w="12700" cap="flat" cmpd="sng" algn="ctr">
              <a:noFill/>
              <a:prstDash val="solid"/>
              <a:miter lim="800000"/>
            </a:ln>
            <a:effectLst/>
          </p:spPr>
          <p:txBody>
            <a:bodyPr rot="0" spcFirstLastPara="0" vertOverflow="overflow" horzOverflow="overflow" vert="horz" wrap="square" lIns="51435" tIns="25718" rIns="51435" bIns="2571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13"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92" name="Freeform 239">
            <a:extLst>
              <a:ext uri="{FF2B5EF4-FFF2-40B4-BE49-F238E27FC236}">
                <a16:creationId xmlns="" xmlns:a16="http://schemas.microsoft.com/office/drawing/2014/main" id="{4BF99BC1-DDC2-429E-8A54-BDF7CCE3E19F}"/>
              </a:ext>
            </a:extLst>
          </p:cNvPr>
          <p:cNvSpPr>
            <a:spLocks noEditPoints="1"/>
          </p:cNvSpPr>
          <p:nvPr/>
        </p:nvSpPr>
        <p:spPr bwMode="auto">
          <a:xfrm>
            <a:off x="2636734" y="4640260"/>
            <a:ext cx="1949972" cy="294704"/>
          </a:xfrm>
          <a:custGeom>
            <a:avLst/>
            <a:gdLst>
              <a:gd name="T0" fmla="*/ 53 w 1775"/>
              <a:gd name="T1" fmla="*/ 283 h 437"/>
              <a:gd name="T2" fmla="*/ 224 w 1775"/>
              <a:gd name="T3" fmla="*/ 110 h 437"/>
              <a:gd name="T4" fmla="*/ 186 w 1775"/>
              <a:gd name="T5" fmla="*/ 168 h 437"/>
              <a:gd name="T6" fmla="*/ 118 w 1775"/>
              <a:gd name="T7" fmla="*/ 194 h 437"/>
              <a:gd name="T8" fmla="*/ 49 w 1775"/>
              <a:gd name="T9" fmla="*/ 262 h 437"/>
              <a:gd name="T10" fmla="*/ 49 w 1775"/>
              <a:gd name="T11" fmla="*/ 422 h 437"/>
              <a:gd name="T12" fmla="*/ 227 w 1775"/>
              <a:gd name="T13" fmla="*/ 408 h 437"/>
              <a:gd name="T14" fmla="*/ 283 w 1775"/>
              <a:gd name="T15" fmla="*/ 400 h 437"/>
              <a:gd name="T16" fmla="*/ 371 w 1775"/>
              <a:gd name="T17" fmla="*/ 350 h 437"/>
              <a:gd name="T18" fmla="*/ 486 w 1775"/>
              <a:gd name="T19" fmla="*/ 312 h 437"/>
              <a:gd name="T20" fmla="*/ 605 w 1775"/>
              <a:gd name="T21" fmla="*/ 256 h 437"/>
              <a:gd name="T22" fmla="*/ 750 w 1775"/>
              <a:gd name="T23" fmla="*/ 190 h 437"/>
              <a:gd name="T24" fmla="*/ 768 w 1775"/>
              <a:gd name="T25" fmla="*/ 207 h 437"/>
              <a:gd name="T26" fmla="*/ 744 w 1775"/>
              <a:gd name="T27" fmla="*/ 306 h 437"/>
              <a:gd name="T28" fmla="*/ 843 w 1775"/>
              <a:gd name="T29" fmla="*/ 351 h 437"/>
              <a:gd name="T30" fmla="*/ 994 w 1775"/>
              <a:gd name="T31" fmla="*/ 321 h 437"/>
              <a:gd name="T32" fmla="*/ 1080 w 1775"/>
              <a:gd name="T33" fmla="*/ 287 h 437"/>
              <a:gd name="T34" fmla="*/ 1104 w 1775"/>
              <a:gd name="T35" fmla="*/ 317 h 437"/>
              <a:gd name="T36" fmla="*/ 1186 w 1775"/>
              <a:gd name="T37" fmla="*/ 376 h 437"/>
              <a:gd name="T38" fmla="*/ 1241 w 1775"/>
              <a:gd name="T39" fmla="*/ 380 h 437"/>
              <a:gd name="T40" fmla="*/ 1344 w 1775"/>
              <a:gd name="T41" fmla="*/ 372 h 437"/>
              <a:gd name="T42" fmla="*/ 1503 w 1775"/>
              <a:gd name="T43" fmla="*/ 361 h 437"/>
              <a:gd name="T44" fmla="*/ 1556 w 1775"/>
              <a:gd name="T45" fmla="*/ 335 h 437"/>
              <a:gd name="T46" fmla="*/ 1615 w 1775"/>
              <a:gd name="T47" fmla="*/ 326 h 437"/>
              <a:gd name="T48" fmla="*/ 1712 w 1775"/>
              <a:gd name="T49" fmla="*/ 313 h 437"/>
              <a:gd name="T50" fmla="*/ 1769 w 1775"/>
              <a:gd name="T51" fmla="*/ 299 h 437"/>
              <a:gd name="T52" fmla="*/ 1716 w 1775"/>
              <a:gd name="T53" fmla="*/ 298 h 437"/>
              <a:gd name="T54" fmla="*/ 1665 w 1775"/>
              <a:gd name="T55" fmla="*/ 308 h 437"/>
              <a:gd name="T56" fmla="*/ 1569 w 1775"/>
              <a:gd name="T57" fmla="*/ 323 h 437"/>
              <a:gd name="T58" fmla="*/ 1478 w 1775"/>
              <a:gd name="T59" fmla="*/ 328 h 437"/>
              <a:gd name="T60" fmla="*/ 1458 w 1775"/>
              <a:gd name="T61" fmla="*/ 327 h 437"/>
              <a:gd name="T62" fmla="*/ 1417 w 1775"/>
              <a:gd name="T63" fmla="*/ 343 h 437"/>
              <a:gd name="T64" fmla="*/ 1301 w 1775"/>
              <a:gd name="T65" fmla="*/ 346 h 437"/>
              <a:gd name="T66" fmla="*/ 1197 w 1775"/>
              <a:gd name="T67" fmla="*/ 339 h 437"/>
              <a:gd name="T68" fmla="*/ 1171 w 1775"/>
              <a:gd name="T69" fmla="*/ 327 h 437"/>
              <a:gd name="T70" fmla="*/ 1143 w 1775"/>
              <a:gd name="T71" fmla="*/ 269 h 437"/>
              <a:gd name="T72" fmla="*/ 1115 w 1775"/>
              <a:gd name="T73" fmla="*/ 253 h 437"/>
              <a:gd name="T74" fmla="*/ 1025 w 1775"/>
              <a:gd name="T75" fmla="*/ 267 h 437"/>
              <a:gd name="T76" fmla="*/ 992 w 1775"/>
              <a:gd name="T77" fmla="*/ 285 h 437"/>
              <a:gd name="T78" fmla="*/ 889 w 1775"/>
              <a:gd name="T79" fmla="*/ 316 h 437"/>
              <a:gd name="T80" fmla="*/ 837 w 1775"/>
              <a:gd name="T81" fmla="*/ 312 h 437"/>
              <a:gd name="T82" fmla="*/ 800 w 1775"/>
              <a:gd name="T83" fmla="*/ 274 h 437"/>
              <a:gd name="T84" fmla="*/ 827 w 1775"/>
              <a:gd name="T85" fmla="*/ 196 h 437"/>
              <a:gd name="T86" fmla="*/ 818 w 1775"/>
              <a:gd name="T87" fmla="*/ 126 h 437"/>
              <a:gd name="T88" fmla="*/ 800 w 1775"/>
              <a:gd name="T89" fmla="*/ 120 h 437"/>
              <a:gd name="T90" fmla="*/ 633 w 1775"/>
              <a:gd name="T91" fmla="*/ 174 h 437"/>
              <a:gd name="T92" fmla="*/ 506 w 1775"/>
              <a:gd name="T93" fmla="*/ 237 h 437"/>
              <a:gd name="T94" fmla="*/ 418 w 1775"/>
              <a:gd name="T95" fmla="*/ 266 h 437"/>
              <a:gd name="T96" fmla="*/ 206 w 1775"/>
              <a:gd name="T97" fmla="*/ 355 h 437"/>
              <a:gd name="T98" fmla="*/ 97 w 1775"/>
              <a:gd name="T99" fmla="*/ 374 h 437"/>
              <a:gd name="T100" fmla="*/ 54 w 1775"/>
              <a:gd name="T101" fmla="*/ 363 h 437"/>
              <a:gd name="T102" fmla="*/ 80 w 1775"/>
              <a:gd name="T103" fmla="*/ 301 h 437"/>
              <a:gd name="T104" fmla="*/ 105 w 1775"/>
              <a:gd name="T105" fmla="*/ 290 h 437"/>
              <a:gd name="T106" fmla="*/ 102 w 1775"/>
              <a:gd name="T107" fmla="*/ 262 h 437"/>
              <a:gd name="T108" fmla="*/ 244 w 1775"/>
              <a:gd name="T109" fmla="*/ 165 h 437"/>
              <a:gd name="T110" fmla="*/ 410 w 1775"/>
              <a:gd name="T111" fmla="*/ 62 h 437"/>
              <a:gd name="T112" fmla="*/ 427 w 1775"/>
              <a:gd name="T113" fmla="*/ 0 h 437"/>
              <a:gd name="T114" fmla="*/ 399 w 1775"/>
              <a:gd name="T115" fmla="*/ 29 h 437"/>
              <a:gd name="T116" fmla="*/ 301 w 1775"/>
              <a:gd name="T117" fmla="*/ 74 h 437"/>
              <a:gd name="T118" fmla="*/ 237 w 1775"/>
              <a:gd name="T119" fmla="*/ 99 h 4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75" h="437">
                <a:moveTo>
                  <a:pt x="111" y="287"/>
                </a:moveTo>
                <a:cubicBezTo>
                  <a:pt x="109" y="290"/>
                  <a:pt x="108" y="290"/>
                  <a:pt x="106" y="289"/>
                </a:cubicBezTo>
                <a:cubicBezTo>
                  <a:pt x="107" y="288"/>
                  <a:pt x="108" y="287"/>
                  <a:pt x="109" y="285"/>
                </a:cubicBezTo>
                <a:lnTo>
                  <a:pt x="109" y="284"/>
                </a:lnTo>
                <a:lnTo>
                  <a:pt x="111" y="287"/>
                </a:lnTo>
                <a:close/>
                <a:moveTo>
                  <a:pt x="44" y="286"/>
                </a:moveTo>
                <a:cubicBezTo>
                  <a:pt x="46" y="284"/>
                  <a:pt x="48" y="281"/>
                  <a:pt x="50" y="278"/>
                </a:cubicBezTo>
                <a:cubicBezTo>
                  <a:pt x="53" y="279"/>
                  <a:pt x="54" y="281"/>
                  <a:pt x="53" y="283"/>
                </a:cubicBezTo>
                <a:cubicBezTo>
                  <a:pt x="52" y="281"/>
                  <a:pt x="48" y="284"/>
                  <a:pt x="44" y="286"/>
                </a:cubicBezTo>
                <a:close/>
                <a:moveTo>
                  <a:pt x="58" y="269"/>
                </a:moveTo>
                <a:lnTo>
                  <a:pt x="58" y="268"/>
                </a:lnTo>
                <a:lnTo>
                  <a:pt x="61" y="264"/>
                </a:lnTo>
                <a:lnTo>
                  <a:pt x="58" y="269"/>
                </a:lnTo>
                <a:close/>
                <a:moveTo>
                  <a:pt x="237" y="99"/>
                </a:moveTo>
                <a:cubicBezTo>
                  <a:pt x="228" y="104"/>
                  <a:pt x="238" y="109"/>
                  <a:pt x="239" y="115"/>
                </a:cubicBezTo>
                <a:cubicBezTo>
                  <a:pt x="230" y="124"/>
                  <a:pt x="230" y="112"/>
                  <a:pt x="224" y="110"/>
                </a:cubicBezTo>
                <a:cubicBezTo>
                  <a:pt x="219" y="117"/>
                  <a:pt x="219" y="128"/>
                  <a:pt x="214" y="130"/>
                </a:cubicBezTo>
                <a:cubicBezTo>
                  <a:pt x="213" y="129"/>
                  <a:pt x="211" y="129"/>
                  <a:pt x="211" y="127"/>
                </a:cubicBezTo>
                <a:cubicBezTo>
                  <a:pt x="209" y="138"/>
                  <a:pt x="191" y="141"/>
                  <a:pt x="189" y="154"/>
                </a:cubicBezTo>
                <a:lnTo>
                  <a:pt x="187" y="153"/>
                </a:lnTo>
                <a:cubicBezTo>
                  <a:pt x="191" y="156"/>
                  <a:pt x="194" y="160"/>
                  <a:pt x="196" y="163"/>
                </a:cubicBezTo>
                <a:cubicBezTo>
                  <a:pt x="192" y="166"/>
                  <a:pt x="192" y="173"/>
                  <a:pt x="187" y="169"/>
                </a:cubicBezTo>
                <a:cubicBezTo>
                  <a:pt x="189" y="168"/>
                  <a:pt x="188" y="165"/>
                  <a:pt x="188" y="163"/>
                </a:cubicBezTo>
                <a:lnTo>
                  <a:pt x="186" y="168"/>
                </a:lnTo>
                <a:cubicBezTo>
                  <a:pt x="177" y="163"/>
                  <a:pt x="189" y="162"/>
                  <a:pt x="185" y="156"/>
                </a:cubicBezTo>
                <a:cubicBezTo>
                  <a:pt x="179" y="164"/>
                  <a:pt x="175" y="177"/>
                  <a:pt x="167" y="179"/>
                </a:cubicBezTo>
                <a:cubicBezTo>
                  <a:pt x="161" y="172"/>
                  <a:pt x="179" y="166"/>
                  <a:pt x="167" y="165"/>
                </a:cubicBezTo>
                <a:lnTo>
                  <a:pt x="178" y="162"/>
                </a:lnTo>
                <a:cubicBezTo>
                  <a:pt x="163" y="155"/>
                  <a:pt x="184" y="159"/>
                  <a:pt x="169" y="151"/>
                </a:cubicBezTo>
                <a:cubicBezTo>
                  <a:pt x="155" y="157"/>
                  <a:pt x="158" y="164"/>
                  <a:pt x="144" y="171"/>
                </a:cubicBezTo>
                <a:cubicBezTo>
                  <a:pt x="145" y="177"/>
                  <a:pt x="150" y="176"/>
                  <a:pt x="150" y="182"/>
                </a:cubicBezTo>
                <a:cubicBezTo>
                  <a:pt x="139" y="202"/>
                  <a:pt x="123" y="175"/>
                  <a:pt x="118" y="194"/>
                </a:cubicBezTo>
                <a:cubicBezTo>
                  <a:pt x="118" y="201"/>
                  <a:pt x="124" y="211"/>
                  <a:pt x="112" y="213"/>
                </a:cubicBezTo>
                <a:lnTo>
                  <a:pt x="108" y="203"/>
                </a:lnTo>
                <a:cubicBezTo>
                  <a:pt x="97" y="212"/>
                  <a:pt x="111" y="220"/>
                  <a:pt x="95" y="225"/>
                </a:cubicBezTo>
                <a:cubicBezTo>
                  <a:pt x="95" y="220"/>
                  <a:pt x="102" y="214"/>
                  <a:pt x="99" y="215"/>
                </a:cubicBezTo>
                <a:cubicBezTo>
                  <a:pt x="87" y="215"/>
                  <a:pt x="98" y="224"/>
                  <a:pt x="92" y="229"/>
                </a:cubicBezTo>
                <a:lnTo>
                  <a:pt x="85" y="223"/>
                </a:lnTo>
                <a:cubicBezTo>
                  <a:pt x="74" y="235"/>
                  <a:pt x="66" y="252"/>
                  <a:pt x="56" y="267"/>
                </a:cubicBezTo>
                <a:cubicBezTo>
                  <a:pt x="54" y="264"/>
                  <a:pt x="54" y="260"/>
                  <a:pt x="49" y="262"/>
                </a:cubicBezTo>
                <a:cubicBezTo>
                  <a:pt x="38" y="282"/>
                  <a:pt x="17" y="300"/>
                  <a:pt x="4" y="328"/>
                </a:cubicBezTo>
                <a:cubicBezTo>
                  <a:pt x="5" y="332"/>
                  <a:pt x="7" y="336"/>
                  <a:pt x="9" y="340"/>
                </a:cubicBezTo>
                <a:cubicBezTo>
                  <a:pt x="9" y="343"/>
                  <a:pt x="5" y="345"/>
                  <a:pt x="4" y="342"/>
                </a:cubicBezTo>
                <a:cubicBezTo>
                  <a:pt x="0" y="354"/>
                  <a:pt x="9" y="343"/>
                  <a:pt x="11" y="349"/>
                </a:cubicBezTo>
                <a:cubicBezTo>
                  <a:pt x="12" y="355"/>
                  <a:pt x="7" y="358"/>
                  <a:pt x="4" y="353"/>
                </a:cubicBezTo>
                <a:cubicBezTo>
                  <a:pt x="8" y="366"/>
                  <a:pt x="16" y="383"/>
                  <a:pt x="27" y="395"/>
                </a:cubicBezTo>
                <a:lnTo>
                  <a:pt x="25" y="393"/>
                </a:lnTo>
                <a:cubicBezTo>
                  <a:pt x="32" y="405"/>
                  <a:pt x="42" y="414"/>
                  <a:pt x="49" y="422"/>
                </a:cubicBezTo>
                <a:lnTo>
                  <a:pt x="44" y="422"/>
                </a:lnTo>
                <a:cubicBezTo>
                  <a:pt x="51" y="428"/>
                  <a:pt x="58" y="426"/>
                  <a:pt x="63" y="425"/>
                </a:cubicBezTo>
                <a:cubicBezTo>
                  <a:pt x="68" y="423"/>
                  <a:pt x="72" y="421"/>
                  <a:pt x="78" y="426"/>
                </a:cubicBezTo>
                <a:lnTo>
                  <a:pt x="75" y="427"/>
                </a:lnTo>
                <a:cubicBezTo>
                  <a:pt x="106" y="437"/>
                  <a:pt x="135" y="425"/>
                  <a:pt x="156" y="433"/>
                </a:cubicBezTo>
                <a:cubicBezTo>
                  <a:pt x="158" y="421"/>
                  <a:pt x="183" y="432"/>
                  <a:pt x="181" y="417"/>
                </a:cubicBezTo>
                <a:cubicBezTo>
                  <a:pt x="197" y="420"/>
                  <a:pt x="194" y="424"/>
                  <a:pt x="216" y="424"/>
                </a:cubicBezTo>
                <a:cubicBezTo>
                  <a:pt x="221" y="423"/>
                  <a:pt x="221" y="412"/>
                  <a:pt x="227" y="408"/>
                </a:cubicBezTo>
                <a:lnTo>
                  <a:pt x="229" y="416"/>
                </a:lnTo>
                <a:lnTo>
                  <a:pt x="235" y="405"/>
                </a:lnTo>
                <a:lnTo>
                  <a:pt x="243" y="413"/>
                </a:lnTo>
                <a:lnTo>
                  <a:pt x="248" y="409"/>
                </a:lnTo>
                <a:cubicBezTo>
                  <a:pt x="246" y="409"/>
                  <a:pt x="242" y="407"/>
                  <a:pt x="242" y="405"/>
                </a:cubicBezTo>
                <a:cubicBezTo>
                  <a:pt x="250" y="398"/>
                  <a:pt x="266" y="402"/>
                  <a:pt x="268" y="406"/>
                </a:cubicBezTo>
                <a:lnTo>
                  <a:pt x="288" y="392"/>
                </a:lnTo>
                <a:cubicBezTo>
                  <a:pt x="288" y="395"/>
                  <a:pt x="285" y="397"/>
                  <a:pt x="283" y="400"/>
                </a:cubicBezTo>
                <a:cubicBezTo>
                  <a:pt x="292" y="388"/>
                  <a:pt x="288" y="408"/>
                  <a:pt x="296" y="397"/>
                </a:cubicBezTo>
                <a:cubicBezTo>
                  <a:pt x="294" y="395"/>
                  <a:pt x="295" y="392"/>
                  <a:pt x="295" y="390"/>
                </a:cubicBezTo>
                <a:cubicBezTo>
                  <a:pt x="302" y="393"/>
                  <a:pt x="314" y="388"/>
                  <a:pt x="322" y="383"/>
                </a:cubicBezTo>
                <a:lnTo>
                  <a:pt x="322" y="389"/>
                </a:lnTo>
                <a:cubicBezTo>
                  <a:pt x="339" y="383"/>
                  <a:pt x="355" y="372"/>
                  <a:pt x="373" y="365"/>
                </a:cubicBezTo>
                <a:cubicBezTo>
                  <a:pt x="366" y="365"/>
                  <a:pt x="363" y="356"/>
                  <a:pt x="368" y="353"/>
                </a:cubicBezTo>
                <a:lnTo>
                  <a:pt x="374" y="360"/>
                </a:lnTo>
                <a:cubicBezTo>
                  <a:pt x="375" y="353"/>
                  <a:pt x="367" y="359"/>
                  <a:pt x="371" y="350"/>
                </a:cubicBezTo>
                <a:cubicBezTo>
                  <a:pt x="378" y="348"/>
                  <a:pt x="379" y="357"/>
                  <a:pt x="377" y="361"/>
                </a:cubicBezTo>
                <a:lnTo>
                  <a:pt x="384" y="355"/>
                </a:lnTo>
                <a:cubicBezTo>
                  <a:pt x="385" y="357"/>
                  <a:pt x="384" y="359"/>
                  <a:pt x="385" y="363"/>
                </a:cubicBezTo>
                <a:cubicBezTo>
                  <a:pt x="386" y="356"/>
                  <a:pt x="402" y="365"/>
                  <a:pt x="403" y="354"/>
                </a:cubicBezTo>
                <a:lnTo>
                  <a:pt x="404" y="356"/>
                </a:lnTo>
                <a:cubicBezTo>
                  <a:pt x="422" y="349"/>
                  <a:pt x="429" y="342"/>
                  <a:pt x="443" y="336"/>
                </a:cubicBezTo>
                <a:cubicBezTo>
                  <a:pt x="440" y="329"/>
                  <a:pt x="446" y="328"/>
                  <a:pt x="448" y="320"/>
                </a:cubicBezTo>
                <a:cubicBezTo>
                  <a:pt x="459" y="318"/>
                  <a:pt x="473" y="318"/>
                  <a:pt x="486" y="312"/>
                </a:cubicBezTo>
                <a:cubicBezTo>
                  <a:pt x="493" y="304"/>
                  <a:pt x="486" y="305"/>
                  <a:pt x="488" y="299"/>
                </a:cubicBezTo>
                <a:cubicBezTo>
                  <a:pt x="491" y="305"/>
                  <a:pt x="503" y="298"/>
                  <a:pt x="499" y="306"/>
                </a:cubicBezTo>
                <a:cubicBezTo>
                  <a:pt x="514" y="298"/>
                  <a:pt x="518" y="296"/>
                  <a:pt x="534" y="282"/>
                </a:cubicBezTo>
                <a:cubicBezTo>
                  <a:pt x="531" y="280"/>
                  <a:pt x="528" y="280"/>
                  <a:pt x="528" y="278"/>
                </a:cubicBezTo>
                <a:cubicBezTo>
                  <a:pt x="531" y="275"/>
                  <a:pt x="537" y="277"/>
                  <a:pt x="538" y="280"/>
                </a:cubicBezTo>
                <a:lnTo>
                  <a:pt x="538" y="281"/>
                </a:lnTo>
                <a:cubicBezTo>
                  <a:pt x="555" y="262"/>
                  <a:pt x="595" y="276"/>
                  <a:pt x="606" y="255"/>
                </a:cubicBezTo>
                <a:lnTo>
                  <a:pt x="605" y="256"/>
                </a:lnTo>
                <a:lnTo>
                  <a:pt x="620" y="242"/>
                </a:lnTo>
                <a:cubicBezTo>
                  <a:pt x="628" y="239"/>
                  <a:pt x="617" y="248"/>
                  <a:pt x="625" y="250"/>
                </a:cubicBezTo>
                <a:cubicBezTo>
                  <a:pt x="639" y="231"/>
                  <a:pt x="655" y="237"/>
                  <a:pt x="667" y="223"/>
                </a:cubicBezTo>
                <a:cubicBezTo>
                  <a:pt x="688" y="236"/>
                  <a:pt x="709" y="203"/>
                  <a:pt x="731" y="208"/>
                </a:cubicBezTo>
                <a:lnTo>
                  <a:pt x="728" y="204"/>
                </a:lnTo>
                <a:cubicBezTo>
                  <a:pt x="730" y="198"/>
                  <a:pt x="734" y="204"/>
                  <a:pt x="737" y="204"/>
                </a:cubicBezTo>
                <a:cubicBezTo>
                  <a:pt x="736" y="201"/>
                  <a:pt x="731" y="202"/>
                  <a:pt x="733" y="199"/>
                </a:cubicBezTo>
                <a:cubicBezTo>
                  <a:pt x="738" y="195"/>
                  <a:pt x="744" y="192"/>
                  <a:pt x="750" y="190"/>
                </a:cubicBezTo>
                <a:cubicBezTo>
                  <a:pt x="752" y="189"/>
                  <a:pt x="755" y="188"/>
                  <a:pt x="757" y="188"/>
                </a:cubicBezTo>
                <a:cubicBezTo>
                  <a:pt x="761" y="188"/>
                  <a:pt x="764" y="189"/>
                  <a:pt x="765" y="191"/>
                </a:cubicBezTo>
                <a:cubicBezTo>
                  <a:pt x="765" y="192"/>
                  <a:pt x="764" y="196"/>
                  <a:pt x="763" y="197"/>
                </a:cubicBezTo>
                <a:cubicBezTo>
                  <a:pt x="762" y="200"/>
                  <a:pt x="761" y="201"/>
                  <a:pt x="760" y="202"/>
                </a:cubicBezTo>
                <a:cubicBezTo>
                  <a:pt x="760" y="203"/>
                  <a:pt x="767" y="200"/>
                  <a:pt x="772" y="199"/>
                </a:cubicBezTo>
                <a:cubicBezTo>
                  <a:pt x="778" y="197"/>
                  <a:pt x="781" y="199"/>
                  <a:pt x="774" y="203"/>
                </a:cubicBezTo>
                <a:cubicBezTo>
                  <a:pt x="771" y="202"/>
                  <a:pt x="768" y="202"/>
                  <a:pt x="765" y="203"/>
                </a:cubicBezTo>
                <a:cubicBezTo>
                  <a:pt x="768" y="203"/>
                  <a:pt x="769" y="205"/>
                  <a:pt x="768" y="207"/>
                </a:cubicBezTo>
                <a:lnTo>
                  <a:pt x="768" y="209"/>
                </a:lnTo>
                <a:lnTo>
                  <a:pt x="766" y="213"/>
                </a:lnTo>
                <a:cubicBezTo>
                  <a:pt x="765" y="216"/>
                  <a:pt x="764" y="219"/>
                  <a:pt x="762" y="222"/>
                </a:cubicBezTo>
                <a:cubicBezTo>
                  <a:pt x="759" y="229"/>
                  <a:pt x="755" y="234"/>
                  <a:pt x="751" y="243"/>
                </a:cubicBezTo>
                <a:cubicBezTo>
                  <a:pt x="746" y="255"/>
                  <a:pt x="742" y="267"/>
                  <a:pt x="742" y="278"/>
                </a:cubicBezTo>
                <a:cubicBezTo>
                  <a:pt x="741" y="275"/>
                  <a:pt x="738" y="275"/>
                  <a:pt x="739" y="271"/>
                </a:cubicBezTo>
                <a:cubicBezTo>
                  <a:pt x="734" y="275"/>
                  <a:pt x="733" y="285"/>
                  <a:pt x="735" y="293"/>
                </a:cubicBezTo>
                <a:cubicBezTo>
                  <a:pt x="736" y="301"/>
                  <a:pt x="741" y="306"/>
                  <a:pt x="744" y="306"/>
                </a:cubicBezTo>
                <a:cubicBezTo>
                  <a:pt x="745" y="312"/>
                  <a:pt x="740" y="309"/>
                  <a:pt x="739" y="314"/>
                </a:cubicBezTo>
                <a:cubicBezTo>
                  <a:pt x="739" y="320"/>
                  <a:pt x="745" y="324"/>
                  <a:pt x="750" y="328"/>
                </a:cubicBezTo>
                <a:cubicBezTo>
                  <a:pt x="755" y="331"/>
                  <a:pt x="760" y="333"/>
                  <a:pt x="760" y="337"/>
                </a:cubicBezTo>
                <a:cubicBezTo>
                  <a:pt x="760" y="338"/>
                  <a:pt x="756" y="336"/>
                  <a:pt x="754" y="335"/>
                </a:cubicBezTo>
                <a:cubicBezTo>
                  <a:pt x="760" y="339"/>
                  <a:pt x="781" y="353"/>
                  <a:pt x="779" y="343"/>
                </a:cubicBezTo>
                <a:cubicBezTo>
                  <a:pt x="786" y="349"/>
                  <a:pt x="796" y="351"/>
                  <a:pt x="803" y="352"/>
                </a:cubicBezTo>
                <a:cubicBezTo>
                  <a:pt x="811" y="353"/>
                  <a:pt x="815" y="353"/>
                  <a:pt x="820" y="356"/>
                </a:cubicBezTo>
                <a:cubicBezTo>
                  <a:pt x="827" y="349"/>
                  <a:pt x="839" y="363"/>
                  <a:pt x="843" y="351"/>
                </a:cubicBezTo>
                <a:cubicBezTo>
                  <a:pt x="840" y="363"/>
                  <a:pt x="862" y="363"/>
                  <a:pt x="869" y="358"/>
                </a:cubicBezTo>
                <a:cubicBezTo>
                  <a:pt x="868" y="360"/>
                  <a:pt x="869" y="361"/>
                  <a:pt x="871" y="362"/>
                </a:cubicBezTo>
                <a:cubicBezTo>
                  <a:pt x="872" y="363"/>
                  <a:pt x="875" y="365"/>
                  <a:pt x="873" y="367"/>
                </a:cubicBezTo>
                <a:cubicBezTo>
                  <a:pt x="876" y="367"/>
                  <a:pt x="880" y="367"/>
                  <a:pt x="883" y="366"/>
                </a:cubicBezTo>
                <a:cubicBezTo>
                  <a:pt x="886" y="366"/>
                  <a:pt x="887" y="365"/>
                  <a:pt x="889" y="364"/>
                </a:cubicBezTo>
                <a:cubicBezTo>
                  <a:pt x="892" y="362"/>
                  <a:pt x="894" y="360"/>
                  <a:pt x="892" y="357"/>
                </a:cubicBezTo>
                <a:cubicBezTo>
                  <a:pt x="912" y="369"/>
                  <a:pt x="922" y="339"/>
                  <a:pt x="934" y="355"/>
                </a:cubicBezTo>
                <a:cubicBezTo>
                  <a:pt x="957" y="342"/>
                  <a:pt x="976" y="330"/>
                  <a:pt x="994" y="321"/>
                </a:cubicBezTo>
                <a:cubicBezTo>
                  <a:pt x="998" y="333"/>
                  <a:pt x="973" y="330"/>
                  <a:pt x="978" y="341"/>
                </a:cubicBezTo>
                <a:cubicBezTo>
                  <a:pt x="995" y="330"/>
                  <a:pt x="1003" y="317"/>
                  <a:pt x="1022" y="314"/>
                </a:cubicBezTo>
                <a:cubicBezTo>
                  <a:pt x="1027" y="314"/>
                  <a:pt x="1021" y="320"/>
                  <a:pt x="1020" y="322"/>
                </a:cubicBezTo>
                <a:cubicBezTo>
                  <a:pt x="1036" y="312"/>
                  <a:pt x="1054" y="313"/>
                  <a:pt x="1067" y="306"/>
                </a:cubicBezTo>
                <a:lnTo>
                  <a:pt x="1064" y="309"/>
                </a:lnTo>
                <a:cubicBezTo>
                  <a:pt x="1067" y="309"/>
                  <a:pt x="1070" y="311"/>
                  <a:pt x="1070" y="305"/>
                </a:cubicBezTo>
                <a:lnTo>
                  <a:pt x="1068" y="307"/>
                </a:lnTo>
                <a:cubicBezTo>
                  <a:pt x="1062" y="299"/>
                  <a:pt x="1078" y="290"/>
                  <a:pt x="1080" y="287"/>
                </a:cubicBezTo>
                <a:cubicBezTo>
                  <a:pt x="1077" y="294"/>
                  <a:pt x="1079" y="295"/>
                  <a:pt x="1082" y="297"/>
                </a:cubicBezTo>
                <a:cubicBezTo>
                  <a:pt x="1085" y="300"/>
                  <a:pt x="1087" y="302"/>
                  <a:pt x="1081" y="311"/>
                </a:cubicBezTo>
                <a:cubicBezTo>
                  <a:pt x="1083" y="310"/>
                  <a:pt x="1086" y="308"/>
                  <a:pt x="1087" y="305"/>
                </a:cubicBezTo>
                <a:cubicBezTo>
                  <a:pt x="1089" y="307"/>
                  <a:pt x="1089" y="309"/>
                  <a:pt x="1085" y="312"/>
                </a:cubicBezTo>
                <a:cubicBezTo>
                  <a:pt x="1093" y="312"/>
                  <a:pt x="1094" y="305"/>
                  <a:pt x="1100" y="309"/>
                </a:cubicBezTo>
                <a:cubicBezTo>
                  <a:pt x="1098" y="311"/>
                  <a:pt x="1097" y="311"/>
                  <a:pt x="1094" y="314"/>
                </a:cubicBezTo>
                <a:cubicBezTo>
                  <a:pt x="1099" y="311"/>
                  <a:pt x="1106" y="309"/>
                  <a:pt x="1108" y="316"/>
                </a:cubicBezTo>
                <a:lnTo>
                  <a:pt x="1104" y="317"/>
                </a:lnTo>
                <a:cubicBezTo>
                  <a:pt x="1107" y="320"/>
                  <a:pt x="1113" y="324"/>
                  <a:pt x="1119" y="329"/>
                </a:cubicBezTo>
                <a:cubicBezTo>
                  <a:pt x="1125" y="335"/>
                  <a:pt x="1131" y="342"/>
                  <a:pt x="1138" y="352"/>
                </a:cubicBezTo>
                <a:cubicBezTo>
                  <a:pt x="1124" y="355"/>
                  <a:pt x="1141" y="360"/>
                  <a:pt x="1138" y="369"/>
                </a:cubicBezTo>
                <a:cubicBezTo>
                  <a:pt x="1142" y="371"/>
                  <a:pt x="1147" y="372"/>
                  <a:pt x="1152" y="373"/>
                </a:cubicBezTo>
                <a:cubicBezTo>
                  <a:pt x="1151" y="371"/>
                  <a:pt x="1150" y="368"/>
                  <a:pt x="1149" y="366"/>
                </a:cubicBezTo>
                <a:cubicBezTo>
                  <a:pt x="1160" y="372"/>
                  <a:pt x="1170" y="366"/>
                  <a:pt x="1177" y="371"/>
                </a:cubicBezTo>
                <a:lnTo>
                  <a:pt x="1169" y="374"/>
                </a:lnTo>
                <a:cubicBezTo>
                  <a:pt x="1175" y="375"/>
                  <a:pt x="1181" y="375"/>
                  <a:pt x="1186" y="376"/>
                </a:cubicBezTo>
                <a:lnTo>
                  <a:pt x="1178" y="370"/>
                </a:lnTo>
                <a:cubicBezTo>
                  <a:pt x="1188" y="367"/>
                  <a:pt x="1179" y="358"/>
                  <a:pt x="1190" y="363"/>
                </a:cubicBezTo>
                <a:cubicBezTo>
                  <a:pt x="1188" y="363"/>
                  <a:pt x="1199" y="364"/>
                  <a:pt x="1202" y="370"/>
                </a:cubicBezTo>
                <a:lnTo>
                  <a:pt x="1202" y="370"/>
                </a:lnTo>
                <a:cubicBezTo>
                  <a:pt x="1207" y="368"/>
                  <a:pt x="1212" y="365"/>
                  <a:pt x="1218" y="368"/>
                </a:cubicBezTo>
                <a:cubicBezTo>
                  <a:pt x="1219" y="371"/>
                  <a:pt x="1216" y="379"/>
                  <a:pt x="1217" y="381"/>
                </a:cubicBezTo>
                <a:cubicBezTo>
                  <a:pt x="1221" y="373"/>
                  <a:pt x="1237" y="380"/>
                  <a:pt x="1243" y="371"/>
                </a:cubicBezTo>
                <a:cubicBezTo>
                  <a:pt x="1241" y="373"/>
                  <a:pt x="1241" y="378"/>
                  <a:pt x="1241" y="380"/>
                </a:cubicBezTo>
                <a:lnTo>
                  <a:pt x="1245" y="373"/>
                </a:lnTo>
                <a:cubicBezTo>
                  <a:pt x="1249" y="375"/>
                  <a:pt x="1250" y="376"/>
                  <a:pt x="1249" y="380"/>
                </a:cubicBezTo>
                <a:cubicBezTo>
                  <a:pt x="1261" y="382"/>
                  <a:pt x="1245" y="368"/>
                  <a:pt x="1260" y="373"/>
                </a:cubicBezTo>
                <a:cubicBezTo>
                  <a:pt x="1258" y="374"/>
                  <a:pt x="1259" y="375"/>
                  <a:pt x="1257" y="376"/>
                </a:cubicBezTo>
                <a:cubicBezTo>
                  <a:pt x="1271" y="379"/>
                  <a:pt x="1284" y="372"/>
                  <a:pt x="1298" y="374"/>
                </a:cubicBezTo>
                <a:cubicBezTo>
                  <a:pt x="1302" y="384"/>
                  <a:pt x="1286" y="377"/>
                  <a:pt x="1291" y="386"/>
                </a:cubicBezTo>
                <a:cubicBezTo>
                  <a:pt x="1310" y="383"/>
                  <a:pt x="1330" y="372"/>
                  <a:pt x="1348" y="373"/>
                </a:cubicBezTo>
                <a:lnTo>
                  <a:pt x="1344" y="372"/>
                </a:lnTo>
                <a:cubicBezTo>
                  <a:pt x="1346" y="358"/>
                  <a:pt x="1359" y="378"/>
                  <a:pt x="1367" y="371"/>
                </a:cubicBezTo>
                <a:cubicBezTo>
                  <a:pt x="1365" y="372"/>
                  <a:pt x="1365" y="379"/>
                  <a:pt x="1365" y="377"/>
                </a:cubicBezTo>
                <a:cubicBezTo>
                  <a:pt x="1378" y="378"/>
                  <a:pt x="1391" y="371"/>
                  <a:pt x="1409" y="365"/>
                </a:cubicBezTo>
                <a:lnTo>
                  <a:pt x="1407" y="369"/>
                </a:lnTo>
                <a:cubicBezTo>
                  <a:pt x="1415" y="371"/>
                  <a:pt x="1426" y="369"/>
                  <a:pt x="1435" y="369"/>
                </a:cubicBezTo>
                <a:cubicBezTo>
                  <a:pt x="1436" y="365"/>
                  <a:pt x="1441" y="366"/>
                  <a:pt x="1438" y="361"/>
                </a:cubicBezTo>
                <a:cubicBezTo>
                  <a:pt x="1465" y="378"/>
                  <a:pt x="1482" y="344"/>
                  <a:pt x="1506" y="358"/>
                </a:cubicBezTo>
                <a:cubicBezTo>
                  <a:pt x="1504" y="358"/>
                  <a:pt x="1501" y="362"/>
                  <a:pt x="1503" y="361"/>
                </a:cubicBezTo>
                <a:lnTo>
                  <a:pt x="1520" y="355"/>
                </a:lnTo>
                <a:cubicBezTo>
                  <a:pt x="1518" y="350"/>
                  <a:pt x="1518" y="352"/>
                  <a:pt x="1513" y="348"/>
                </a:cubicBezTo>
                <a:cubicBezTo>
                  <a:pt x="1515" y="344"/>
                  <a:pt x="1519" y="341"/>
                  <a:pt x="1524" y="340"/>
                </a:cubicBezTo>
                <a:cubicBezTo>
                  <a:pt x="1516" y="345"/>
                  <a:pt x="1526" y="350"/>
                  <a:pt x="1530" y="352"/>
                </a:cubicBezTo>
                <a:cubicBezTo>
                  <a:pt x="1529" y="351"/>
                  <a:pt x="1530" y="348"/>
                  <a:pt x="1529" y="347"/>
                </a:cubicBezTo>
                <a:cubicBezTo>
                  <a:pt x="1540" y="356"/>
                  <a:pt x="1529" y="334"/>
                  <a:pt x="1543" y="339"/>
                </a:cubicBezTo>
                <a:lnTo>
                  <a:pt x="1543" y="343"/>
                </a:lnTo>
                <a:cubicBezTo>
                  <a:pt x="1547" y="340"/>
                  <a:pt x="1551" y="335"/>
                  <a:pt x="1556" y="335"/>
                </a:cubicBezTo>
                <a:cubicBezTo>
                  <a:pt x="1560" y="342"/>
                  <a:pt x="1552" y="339"/>
                  <a:pt x="1552" y="345"/>
                </a:cubicBezTo>
                <a:cubicBezTo>
                  <a:pt x="1560" y="344"/>
                  <a:pt x="1565" y="330"/>
                  <a:pt x="1573" y="336"/>
                </a:cubicBezTo>
                <a:cubicBezTo>
                  <a:pt x="1570" y="338"/>
                  <a:pt x="1565" y="339"/>
                  <a:pt x="1562" y="341"/>
                </a:cubicBezTo>
                <a:cubicBezTo>
                  <a:pt x="1571" y="348"/>
                  <a:pt x="1572" y="346"/>
                  <a:pt x="1577" y="346"/>
                </a:cubicBezTo>
                <a:lnTo>
                  <a:pt x="1577" y="346"/>
                </a:lnTo>
                <a:lnTo>
                  <a:pt x="1590" y="348"/>
                </a:lnTo>
                <a:lnTo>
                  <a:pt x="1586" y="346"/>
                </a:lnTo>
                <a:cubicBezTo>
                  <a:pt x="1592" y="327"/>
                  <a:pt x="1604" y="340"/>
                  <a:pt x="1615" y="326"/>
                </a:cubicBezTo>
                <a:cubicBezTo>
                  <a:pt x="1605" y="339"/>
                  <a:pt x="1614" y="332"/>
                  <a:pt x="1614" y="340"/>
                </a:cubicBezTo>
                <a:cubicBezTo>
                  <a:pt x="1618" y="342"/>
                  <a:pt x="1623" y="344"/>
                  <a:pt x="1622" y="346"/>
                </a:cubicBezTo>
                <a:cubicBezTo>
                  <a:pt x="1627" y="339"/>
                  <a:pt x="1633" y="349"/>
                  <a:pt x="1639" y="339"/>
                </a:cubicBezTo>
                <a:cubicBezTo>
                  <a:pt x="1640" y="341"/>
                  <a:pt x="1646" y="338"/>
                  <a:pt x="1646" y="344"/>
                </a:cubicBezTo>
                <a:cubicBezTo>
                  <a:pt x="1653" y="341"/>
                  <a:pt x="1643" y="340"/>
                  <a:pt x="1643" y="337"/>
                </a:cubicBezTo>
                <a:cubicBezTo>
                  <a:pt x="1653" y="326"/>
                  <a:pt x="1673" y="342"/>
                  <a:pt x="1687" y="327"/>
                </a:cubicBezTo>
                <a:cubicBezTo>
                  <a:pt x="1701" y="319"/>
                  <a:pt x="1702" y="310"/>
                  <a:pt x="1714" y="303"/>
                </a:cubicBezTo>
                <a:cubicBezTo>
                  <a:pt x="1719" y="306"/>
                  <a:pt x="1712" y="313"/>
                  <a:pt x="1712" y="313"/>
                </a:cubicBezTo>
                <a:cubicBezTo>
                  <a:pt x="1720" y="315"/>
                  <a:pt x="1726" y="313"/>
                  <a:pt x="1732" y="309"/>
                </a:cubicBezTo>
                <a:cubicBezTo>
                  <a:pt x="1731" y="312"/>
                  <a:pt x="1733" y="313"/>
                  <a:pt x="1736" y="315"/>
                </a:cubicBezTo>
                <a:cubicBezTo>
                  <a:pt x="1741" y="314"/>
                  <a:pt x="1737" y="305"/>
                  <a:pt x="1745" y="308"/>
                </a:cubicBezTo>
                <a:cubicBezTo>
                  <a:pt x="1745" y="311"/>
                  <a:pt x="1744" y="315"/>
                  <a:pt x="1742" y="319"/>
                </a:cubicBezTo>
                <a:cubicBezTo>
                  <a:pt x="1748" y="315"/>
                  <a:pt x="1754" y="309"/>
                  <a:pt x="1760" y="305"/>
                </a:cubicBezTo>
                <a:cubicBezTo>
                  <a:pt x="1763" y="309"/>
                  <a:pt x="1757" y="313"/>
                  <a:pt x="1755" y="316"/>
                </a:cubicBezTo>
                <a:cubicBezTo>
                  <a:pt x="1763" y="313"/>
                  <a:pt x="1774" y="308"/>
                  <a:pt x="1775" y="300"/>
                </a:cubicBezTo>
                <a:lnTo>
                  <a:pt x="1769" y="299"/>
                </a:lnTo>
                <a:cubicBezTo>
                  <a:pt x="1772" y="298"/>
                  <a:pt x="1772" y="305"/>
                  <a:pt x="1771" y="306"/>
                </a:cubicBezTo>
                <a:cubicBezTo>
                  <a:pt x="1765" y="313"/>
                  <a:pt x="1761" y="306"/>
                  <a:pt x="1760" y="304"/>
                </a:cubicBezTo>
                <a:lnTo>
                  <a:pt x="1764" y="301"/>
                </a:lnTo>
                <a:cubicBezTo>
                  <a:pt x="1756" y="287"/>
                  <a:pt x="1745" y="308"/>
                  <a:pt x="1736" y="309"/>
                </a:cubicBezTo>
                <a:lnTo>
                  <a:pt x="1737" y="297"/>
                </a:lnTo>
                <a:lnTo>
                  <a:pt x="1729" y="308"/>
                </a:lnTo>
                <a:cubicBezTo>
                  <a:pt x="1727" y="306"/>
                  <a:pt x="1724" y="300"/>
                  <a:pt x="1728" y="298"/>
                </a:cubicBezTo>
                <a:cubicBezTo>
                  <a:pt x="1720" y="294"/>
                  <a:pt x="1723" y="303"/>
                  <a:pt x="1716" y="298"/>
                </a:cubicBezTo>
                <a:lnTo>
                  <a:pt x="1716" y="296"/>
                </a:lnTo>
                <a:lnTo>
                  <a:pt x="1710" y="301"/>
                </a:lnTo>
                <a:cubicBezTo>
                  <a:pt x="1710" y="298"/>
                  <a:pt x="1707" y="293"/>
                  <a:pt x="1711" y="294"/>
                </a:cubicBezTo>
                <a:cubicBezTo>
                  <a:pt x="1698" y="290"/>
                  <a:pt x="1694" y="306"/>
                  <a:pt x="1687" y="299"/>
                </a:cubicBezTo>
                <a:lnTo>
                  <a:pt x="1688" y="298"/>
                </a:lnTo>
                <a:cubicBezTo>
                  <a:pt x="1672" y="305"/>
                  <a:pt x="1688" y="306"/>
                  <a:pt x="1677" y="318"/>
                </a:cubicBezTo>
                <a:lnTo>
                  <a:pt x="1665" y="300"/>
                </a:lnTo>
                <a:lnTo>
                  <a:pt x="1665" y="308"/>
                </a:lnTo>
                <a:cubicBezTo>
                  <a:pt x="1663" y="309"/>
                  <a:pt x="1660" y="309"/>
                  <a:pt x="1660" y="305"/>
                </a:cubicBezTo>
                <a:cubicBezTo>
                  <a:pt x="1654" y="312"/>
                  <a:pt x="1661" y="309"/>
                  <a:pt x="1659" y="314"/>
                </a:cubicBezTo>
                <a:cubicBezTo>
                  <a:pt x="1649" y="309"/>
                  <a:pt x="1636" y="322"/>
                  <a:pt x="1632" y="310"/>
                </a:cubicBezTo>
                <a:cubicBezTo>
                  <a:pt x="1630" y="316"/>
                  <a:pt x="1641" y="313"/>
                  <a:pt x="1633" y="319"/>
                </a:cubicBezTo>
                <a:cubicBezTo>
                  <a:pt x="1628" y="306"/>
                  <a:pt x="1623" y="323"/>
                  <a:pt x="1614" y="318"/>
                </a:cubicBezTo>
                <a:cubicBezTo>
                  <a:pt x="1615" y="311"/>
                  <a:pt x="1623" y="313"/>
                  <a:pt x="1614" y="308"/>
                </a:cubicBezTo>
                <a:cubicBezTo>
                  <a:pt x="1612" y="321"/>
                  <a:pt x="1599" y="308"/>
                  <a:pt x="1593" y="312"/>
                </a:cubicBezTo>
                <a:cubicBezTo>
                  <a:pt x="1594" y="321"/>
                  <a:pt x="1579" y="318"/>
                  <a:pt x="1569" y="323"/>
                </a:cubicBezTo>
                <a:cubicBezTo>
                  <a:pt x="1569" y="320"/>
                  <a:pt x="1548" y="321"/>
                  <a:pt x="1537" y="319"/>
                </a:cubicBezTo>
                <a:lnTo>
                  <a:pt x="1537" y="318"/>
                </a:lnTo>
                <a:cubicBezTo>
                  <a:pt x="1537" y="328"/>
                  <a:pt x="1526" y="327"/>
                  <a:pt x="1519" y="331"/>
                </a:cubicBezTo>
                <a:cubicBezTo>
                  <a:pt x="1518" y="325"/>
                  <a:pt x="1519" y="322"/>
                  <a:pt x="1523" y="319"/>
                </a:cubicBezTo>
                <a:lnTo>
                  <a:pt x="1516" y="320"/>
                </a:lnTo>
                <a:cubicBezTo>
                  <a:pt x="1515" y="324"/>
                  <a:pt x="1513" y="326"/>
                  <a:pt x="1508" y="327"/>
                </a:cubicBezTo>
                <a:lnTo>
                  <a:pt x="1509" y="320"/>
                </a:lnTo>
                <a:cubicBezTo>
                  <a:pt x="1500" y="322"/>
                  <a:pt x="1491" y="331"/>
                  <a:pt x="1478" y="328"/>
                </a:cubicBezTo>
                <a:cubicBezTo>
                  <a:pt x="1478" y="335"/>
                  <a:pt x="1491" y="345"/>
                  <a:pt x="1478" y="352"/>
                </a:cubicBezTo>
                <a:cubicBezTo>
                  <a:pt x="1477" y="348"/>
                  <a:pt x="1476" y="342"/>
                  <a:pt x="1479" y="340"/>
                </a:cubicBezTo>
                <a:cubicBezTo>
                  <a:pt x="1478" y="341"/>
                  <a:pt x="1475" y="343"/>
                  <a:pt x="1473" y="342"/>
                </a:cubicBezTo>
                <a:lnTo>
                  <a:pt x="1477" y="335"/>
                </a:lnTo>
                <a:cubicBezTo>
                  <a:pt x="1471" y="334"/>
                  <a:pt x="1475" y="341"/>
                  <a:pt x="1471" y="341"/>
                </a:cubicBezTo>
                <a:cubicBezTo>
                  <a:pt x="1470" y="336"/>
                  <a:pt x="1467" y="338"/>
                  <a:pt x="1467" y="334"/>
                </a:cubicBezTo>
                <a:cubicBezTo>
                  <a:pt x="1468" y="333"/>
                  <a:pt x="1471" y="335"/>
                  <a:pt x="1472" y="333"/>
                </a:cubicBezTo>
                <a:cubicBezTo>
                  <a:pt x="1467" y="333"/>
                  <a:pt x="1461" y="330"/>
                  <a:pt x="1458" y="327"/>
                </a:cubicBezTo>
                <a:cubicBezTo>
                  <a:pt x="1459" y="330"/>
                  <a:pt x="1459" y="334"/>
                  <a:pt x="1456" y="335"/>
                </a:cubicBezTo>
                <a:cubicBezTo>
                  <a:pt x="1446" y="336"/>
                  <a:pt x="1452" y="329"/>
                  <a:pt x="1446" y="327"/>
                </a:cubicBezTo>
                <a:cubicBezTo>
                  <a:pt x="1444" y="331"/>
                  <a:pt x="1437" y="328"/>
                  <a:pt x="1438" y="336"/>
                </a:cubicBezTo>
                <a:cubicBezTo>
                  <a:pt x="1435" y="336"/>
                  <a:pt x="1434" y="332"/>
                  <a:pt x="1433" y="330"/>
                </a:cubicBezTo>
                <a:cubicBezTo>
                  <a:pt x="1429" y="335"/>
                  <a:pt x="1410" y="334"/>
                  <a:pt x="1417" y="342"/>
                </a:cubicBezTo>
                <a:lnTo>
                  <a:pt x="1418" y="342"/>
                </a:lnTo>
                <a:lnTo>
                  <a:pt x="1417" y="343"/>
                </a:lnTo>
                <a:lnTo>
                  <a:pt x="1417" y="343"/>
                </a:lnTo>
                <a:lnTo>
                  <a:pt x="1417" y="343"/>
                </a:lnTo>
                <a:cubicBezTo>
                  <a:pt x="1402" y="352"/>
                  <a:pt x="1383" y="342"/>
                  <a:pt x="1368" y="346"/>
                </a:cubicBezTo>
                <a:lnTo>
                  <a:pt x="1367" y="344"/>
                </a:lnTo>
                <a:cubicBezTo>
                  <a:pt x="1358" y="348"/>
                  <a:pt x="1346" y="347"/>
                  <a:pt x="1340" y="353"/>
                </a:cubicBezTo>
                <a:cubicBezTo>
                  <a:pt x="1337" y="354"/>
                  <a:pt x="1333" y="349"/>
                  <a:pt x="1334" y="346"/>
                </a:cubicBezTo>
                <a:cubicBezTo>
                  <a:pt x="1327" y="348"/>
                  <a:pt x="1326" y="351"/>
                  <a:pt x="1315" y="348"/>
                </a:cubicBezTo>
                <a:cubicBezTo>
                  <a:pt x="1322" y="343"/>
                  <a:pt x="1312" y="344"/>
                  <a:pt x="1322" y="344"/>
                </a:cubicBezTo>
                <a:cubicBezTo>
                  <a:pt x="1313" y="342"/>
                  <a:pt x="1310" y="338"/>
                  <a:pt x="1301" y="346"/>
                </a:cubicBezTo>
                <a:cubicBezTo>
                  <a:pt x="1304" y="339"/>
                  <a:pt x="1293" y="337"/>
                  <a:pt x="1289" y="339"/>
                </a:cubicBezTo>
                <a:lnTo>
                  <a:pt x="1296" y="344"/>
                </a:lnTo>
                <a:cubicBezTo>
                  <a:pt x="1291" y="345"/>
                  <a:pt x="1286" y="345"/>
                  <a:pt x="1282" y="344"/>
                </a:cubicBezTo>
                <a:lnTo>
                  <a:pt x="1284" y="335"/>
                </a:lnTo>
                <a:cubicBezTo>
                  <a:pt x="1265" y="325"/>
                  <a:pt x="1249" y="354"/>
                  <a:pt x="1235" y="335"/>
                </a:cubicBezTo>
                <a:cubicBezTo>
                  <a:pt x="1230" y="341"/>
                  <a:pt x="1245" y="340"/>
                  <a:pt x="1241" y="347"/>
                </a:cubicBezTo>
                <a:cubicBezTo>
                  <a:pt x="1232" y="345"/>
                  <a:pt x="1224" y="332"/>
                  <a:pt x="1221" y="332"/>
                </a:cubicBezTo>
                <a:cubicBezTo>
                  <a:pt x="1210" y="326"/>
                  <a:pt x="1209" y="344"/>
                  <a:pt x="1197" y="339"/>
                </a:cubicBezTo>
                <a:cubicBezTo>
                  <a:pt x="1198" y="342"/>
                  <a:pt x="1199" y="351"/>
                  <a:pt x="1189" y="352"/>
                </a:cubicBezTo>
                <a:cubicBezTo>
                  <a:pt x="1180" y="349"/>
                  <a:pt x="1181" y="337"/>
                  <a:pt x="1187" y="336"/>
                </a:cubicBezTo>
                <a:cubicBezTo>
                  <a:pt x="1189" y="336"/>
                  <a:pt x="1190" y="337"/>
                  <a:pt x="1189" y="338"/>
                </a:cubicBezTo>
                <a:cubicBezTo>
                  <a:pt x="1192" y="337"/>
                  <a:pt x="1196" y="337"/>
                  <a:pt x="1193" y="333"/>
                </a:cubicBezTo>
                <a:lnTo>
                  <a:pt x="1192" y="336"/>
                </a:lnTo>
                <a:cubicBezTo>
                  <a:pt x="1188" y="332"/>
                  <a:pt x="1178" y="329"/>
                  <a:pt x="1181" y="325"/>
                </a:cubicBezTo>
                <a:cubicBezTo>
                  <a:pt x="1175" y="326"/>
                  <a:pt x="1177" y="329"/>
                  <a:pt x="1181" y="332"/>
                </a:cubicBezTo>
                <a:cubicBezTo>
                  <a:pt x="1177" y="329"/>
                  <a:pt x="1174" y="328"/>
                  <a:pt x="1171" y="327"/>
                </a:cubicBezTo>
                <a:cubicBezTo>
                  <a:pt x="1169" y="326"/>
                  <a:pt x="1166" y="325"/>
                  <a:pt x="1165" y="322"/>
                </a:cubicBezTo>
                <a:cubicBezTo>
                  <a:pt x="1165" y="324"/>
                  <a:pt x="1164" y="328"/>
                  <a:pt x="1163" y="327"/>
                </a:cubicBezTo>
                <a:cubicBezTo>
                  <a:pt x="1159" y="318"/>
                  <a:pt x="1155" y="328"/>
                  <a:pt x="1149" y="322"/>
                </a:cubicBezTo>
                <a:cubicBezTo>
                  <a:pt x="1150" y="314"/>
                  <a:pt x="1160" y="318"/>
                  <a:pt x="1151" y="311"/>
                </a:cubicBezTo>
                <a:cubicBezTo>
                  <a:pt x="1151" y="303"/>
                  <a:pt x="1158" y="306"/>
                  <a:pt x="1162" y="307"/>
                </a:cubicBezTo>
                <a:cubicBezTo>
                  <a:pt x="1152" y="301"/>
                  <a:pt x="1154" y="283"/>
                  <a:pt x="1146" y="274"/>
                </a:cubicBezTo>
                <a:cubicBezTo>
                  <a:pt x="1149" y="276"/>
                  <a:pt x="1152" y="278"/>
                  <a:pt x="1154" y="280"/>
                </a:cubicBezTo>
                <a:cubicBezTo>
                  <a:pt x="1150" y="276"/>
                  <a:pt x="1146" y="272"/>
                  <a:pt x="1143" y="269"/>
                </a:cubicBezTo>
                <a:cubicBezTo>
                  <a:pt x="1143" y="272"/>
                  <a:pt x="1143" y="275"/>
                  <a:pt x="1142" y="277"/>
                </a:cubicBezTo>
                <a:cubicBezTo>
                  <a:pt x="1139" y="272"/>
                  <a:pt x="1136" y="269"/>
                  <a:pt x="1137" y="267"/>
                </a:cubicBezTo>
                <a:cubicBezTo>
                  <a:pt x="1130" y="267"/>
                  <a:pt x="1134" y="278"/>
                  <a:pt x="1122" y="276"/>
                </a:cubicBezTo>
                <a:cubicBezTo>
                  <a:pt x="1119" y="270"/>
                  <a:pt x="1105" y="271"/>
                  <a:pt x="1106" y="263"/>
                </a:cubicBezTo>
                <a:cubicBezTo>
                  <a:pt x="1114" y="267"/>
                  <a:pt x="1115" y="266"/>
                  <a:pt x="1115" y="263"/>
                </a:cubicBezTo>
                <a:cubicBezTo>
                  <a:pt x="1115" y="260"/>
                  <a:pt x="1115" y="256"/>
                  <a:pt x="1124" y="260"/>
                </a:cubicBezTo>
                <a:cubicBezTo>
                  <a:pt x="1120" y="259"/>
                  <a:pt x="1116" y="257"/>
                  <a:pt x="1112" y="254"/>
                </a:cubicBezTo>
                <a:lnTo>
                  <a:pt x="1115" y="253"/>
                </a:lnTo>
                <a:cubicBezTo>
                  <a:pt x="1098" y="239"/>
                  <a:pt x="1104" y="259"/>
                  <a:pt x="1085" y="254"/>
                </a:cubicBezTo>
                <a:cubicBezTo>
                  <a:pt x="1089" y="250"/>
                  <a:pt x="1081" y="245"/>
                  <a:pt x="1078" y="246"/>
                </a:cubicBezTo>
                <a:cubicBezTo>
                  <a:pt x="1086" y="246"/>
                  <a:pt x="1080" y="253"/>
                  <a:pt x="1074" y="257"/>
                </a:cubicBezTo>
                <a:cubicBezTo>
                  <a:pt x="1062" y="253"/>
                  <a:pt x="1062" y="260"/>
                  <a:pt x="1057" y="260"/>
                </a:cubicBezTo>
                <a:lnTo>
                  <a:pt x="1063" y="261"/>
                </a:lnTo>
                <a:cubicBezTo>
                  <a:pt x="1061" y="266"/>
                  <a:pt x="1056" y="266"/>
                  <a:pt x="1050" y="269"/>
                </a:cubicBezTo>
                <a:cubicBezTo>
                  <a:pt x="1048" y="265"/>
                  <a:pt x="1055" y="265"/>
                  <a:pt x="1053" y="264"/>
                </a:cubicBezTo>
                <a:cubicBezTo>
                  <a:pt x="1047" y="273"/>
                  <a:pt x="1034" y="259"/>
                  <a:pt x="1025" y="267"/>
                </a:cubicBezTo>
                <a:cubicBezTo>
                  <a:pt x="1020" y="265"/>
                  <a:pt x="1022" y="258"/>
                  <a:pt x="1018" y="257"/>
                </a:cubicBezTo>
                <a:cubicBezTo>
                  <a:pt x="1008" y="266"/>
                  <a:pt x="1004" y="255"/>
                  <a:pt x="994" y="263"/>
                </a:cubicBezTo>
                <a:cubicBezTo>
                  <a:pt x="999" y="268"/>
                  <a:pt x="999" y="266"/>
                  <a:pt x="993" y="275"/>
                </a:cubicBezTo>
                <a:lnTo>
                  <a:pt x="1010" y="265"/>
                </a:lnTo>
                <a:lnTo>
                  <a:pt x="1001" y="277"/>
                </a:lnTo>
                <a:cubicBezTo>
                  <a:pt x="1007" y="275"/>
                  <a:pt x="1012" y="270"/>
                  <a:pt x="1015" y="270"/>
                </a:cubicBezTo>
                <a:cubicBezTo>
                  <a:pt x="1011" y="276"/>
                  <a:pt x="1011" y="275"/>
                  <a:pt x="1015" y="279"/>
                </a:cubicBezTo>
                <a:cubicBezTo>
                  <a:pt x="1005" y="272"/>
                  <a:pt x="1002" y="289"/>
                  <a:pt x="992" y="285"/>
                </a:cubicBezTo>
                <a:lnTo>
                  <a:pt x="987" y="270"/>
                </a:lnTo>
                <a:cubicBezTo>
                  <a:pt x="972" y="268"/>
                  <a:pt x="966" y="286"/>
                  <a:pt x="949" y="288"/>
                </a:cubicBezTo>
                <a:lnTo>
                  <a:pt x="955" y="288"/>
                </a:lnTo>
                <a:cubicBezTo>
                  <a:pt x="955" y="295"/>
                  <a:pt x="945" y="293"/>
                  <a:pt x="941" y="297"/>
                </a:cubicBezTo>
                <a:cubicBezTo>
                  <a:pt x="940" y="292"/>
                  <a:pt x="936" y="291"/>
                  <a:pt x="932" y="289"/>
                </a:cubicBezTo>
                <a:cubicBezTo>
                  <a:pt x="934" y="292"/>
                  <a:pt x="921" y="292"/>
                  <a:pt x="922" y="302"/>
                </a:cubicBezTo>
                <a:lnTo>
                  <a:pt x="913" y="298"/>
                </a:lnTo>
                <a:cubicBezTo>
                  <a:pt x="900" y="298"/>
                  <a:pt x="902" y="316"/>
                  <a:pt x="889" y="316"/>
                </a:cubicBezTo>
                <a:cubicBezTo>
                  <a:pt x="892" y="310"/>
                  <a:pt x="886" y="307"/>
                  <a:pt x="893" y="302"/>
                </a:cubicBezTo>
                <a:cubicBezTo>
                  <a:pt x="889" y="303"/>
                  <a:pt x="885" y="302"/>
                  <a:pt x="886" y="306"/>
                </a:cubicBezTo>
                <a:cubicBezTo>
                  <a:pt x="884" y="304"/>
                  <a:pt x="882" y="307"/>
                  <a:pt x="879" y="308"/>
                </a:cubicBezTo>
                <a:cubicBezTo>
                  <a:pt x="878" y="310"/>
                  <a:pt x="876" y="311"/>
                  <a:pt x="874" y="309"/>
                </a:cubicBezTo>
                <a:cubicBezTo>
                  <a:pt x="872" y="311"/>
                  <a:pt x="871" y="316"/>
                  <a:pt x="866" y="315"/>
                </a:cubicBezTo>
                <a:lnTo>
                  <a:pt x="866" y="313"/>
                </a:lnTo>
                <a:cubicBezTo>
                  <a:pt x="866" y="315"/>
                  <a:pt x="858" y="316"/>
                  <a:pt x="862" y="322"/>
                </a:cubicBezTo>
                <a:cubicBezTo>
                  <a:pt x="856" y="313"/>
                  <a:pt x="846" y="312"/>
                  <a:pt x="837" y="312"/>
                </a:cubicBezTo>
                <a:cubicBezTo>
                  <a:pt x="828" y="311"/>
                  <a:pt x="818" y="310"/>
                  <a:pt x="816" y="302"/>
                </a:cubicBezTo>
                <a:cubicBezTo>
                  <a:pt x="810" y="303"/>
                  <a:pt x="802" y="302"/>
                  <a:pt x="796" y="299"/>
                </a:cubicBezTo>
                <a:cubicBezTo>
                  <a:pt x="798" y="298"/>
                  <a:pt x="799" y="297"/>
                  <a:pt x="799" y="298"/>
                </a:cubicBezTo>
                <a:cubicBezTo>
                  <a:pt x="798" y="294"/>
                  <a:pt x="794" y="296"/>
                  <a:pt x="789" y="297"/>
                </a:cubicBezTo>
                <a:cubicBezTo>
                  <a:pt x="785" y="298"/>
                  <a:pt x="779" y="298"/>
                  <a:pt x="781" y="291"/>
                </a:cubicBezTo>
                <a:cubicBezTo>
                  <a:pt x="789" y="283"/>
                  <a:pt x="787" y="294"/>
                  <a:pt x="790" y="290"/>
                </a:cubicBezTo>
                <a:cubicBezTo>
                  <a:pt x="799" y="286"/>
                  <a:pt x="798" y="284"/>
                  <a:pt x="797" y="282"/>
                </a:cubicBezTo>
                <a:cubicBezTo>
                  <a:pt x="795" y="280"/>
                  <a:pt x="794" y="276"/>
                  <a:pt x="800" y="274"/>
                </a:cubicBezTo>
                <a:lnTo>
                  <a:pt x="801" y="275"/>
                </a:lnTo>
                <a:cubicBezTo>
                  <a:pt x="804" y="274"/>
                  <a:pt x="803" y="273"/>
                  <a:pt x="802" y="270"/>
                </a:cubicBezTo>
                <a:cubicBezTo>
                  <a:pt x="801" y="268"/>
                  <a:pt x="801" y="260"/>
                  <a:pt x="805" y="256"/>
                </a:cubicBezTo>
                <a:lnTo>
                  <a:pt x="807" y="257"/>
                </a:lnTo>
                <a:cubicBezTo>
                  <a:pt x="803" y="245"/>
                  <a:pt x="807" y="231"/>
                  <a:pt x="810" y="217"/>
                </a:cubicBezTo>
                <a:cubicBezTo>
                  <a:pt x="815" y="223"/>
                  <a:pt x="811" y="224"/>
                  <a:pt x="818" y="223"/>
                </a:cubicBezTo>
                <a:cubicBezTo>
                  <a:pt x="820" y="217"/>
                  <a:pt x="807" y="222"/>
                  <a:pt x="809" y="210"/>
                </a:cubicBezTo>
                <a:cubicBezTo>
                  <a:pt x="814" y="207"/>
                  <a:pt x="820" y="199"/>
                  <a:pt x="827" y="196"/>
                </a:cubicBezTo>
                <a:cubicBezTo>
                  <a:pt x="827" y="201"/>
                  <a:pt x="826" y="205"/>
                  <a:pt x="825" y="209"/>
                </a:cubicBezTo>
                <a:cubicBezTo>
                  <a:pt x="836" y="203"/>
                  <a:pt x="828" y="192"/>
                  <a:pt x="830" y="185"/>
                </a:cubicBezTo>
                <a:lnTo>
                  <a:pt x="835" y="185"/>
                </a:lnTo>
                <a:cubicBezTo>
                  <a:pt x="834" y="174"/>
                  <a:pt x="831" y="170"/>
                  <a:pt x="828" y="167"/>
                </a:cubicBezTo>
                <a:cubicBezTo>
                  <a:pt x="825" y="163"/>
                  <a:pt x="822" y="160"/>
                  <a:pt x="820" y="150"/>
                </a:cubicBezTo>
                <a:lnTo>
                  <a:pt x="818" y="154"/>
                </a:lnTo>
                <a:cubicBezTo>
                  <a:pt x="808" y="153"/>
                  <a:pt x="821" y="142"/>
                  <a:pt x="811" y="138"/>
                </a:cubicBezTo>
                <a:cubicBezTo>
                  <a:pt x="814" y="134"/>
                  <a:pt x="816" y="130"/>
                  <a:pt x="818" y="126"/>
                </a:cubicBezTo>
                <a:cubicBezTo>
                  <a:pt x="817" y="125"/>
                  <a:pt x="815" y="123"/>
                  <a:pt x="813" y="123"/>
                </a:cubicBezTo>
                <a:cubicBezTo>
                  <a:pt x="811" y="123"/>
                  <a:pt x="808" y="123"/>
                  <a:pt x="805" y="124"/>
                </a:cubicBezTo>
                <a:cubicBezTo>
                  <a:pt x="796" y="130"/>
                  <a:pt x="787" y="135"/>
                  <a:pt x="781" y="138"/>
                </a:cubicBezTo>
                <a:cubicBezTo>
                  <a:pt x="788" y="130"/>
                  <a:pt x="799" y="123"/>
                  <a:pt x="810" y="117"/>
                </a:cubicBezTo>
                <a:cubicBezTo>
                  <a:pt x="813" y="116"/>
                  <a:pt x="816" y="116"/>
                  <a:pt x="818" y="116"/>
                </a:cubicBezTo>
                <a:cubicBezTo>
                  <a:pt x="817" y="115"/>
                  <a:pt x="815" y="114"/>
                  <a:pt x="813" y="112"/>
                </a:cubicBezTo>
                <a:cubicBezTo>
                  <a:pt x="804" y="115"/>
                  <a:pt x="793" y="120"/>
                  <a:pt x="789" y="125"/>
                </a:cubicBezTo>
                <a:cubicBezTo>
                  <a:pt x="792" y="123"/>
                  <a:pt x="798" y="119"/>
                  <a:pt x="800" y="120"/>
                </a:cubicBezTo>
                <a:cubicBezTo>
                  <a:pt x="785" y="132"/>
                  <a:pt x="774" y="140"/>
                  <a:pt x="762" y="144"/>
                </a:cubicBezTo>
                <a:cubicBezTo>
                  <a:pt x="765" y="133"/>
                  <a:pt x="755" y="135"/>
                  <a:pt x="743" y="138"/>
                </a:cubicBezTo>
                <a:cubicBezTo>
                  <a:pt x="731" y="142"/>
                  <a:pt x="722" y="146"/>
                  <a:pt x="715" y="140"/>
                </a:cubicBezTo>
                <a:cubicBezTo>
                  <a:pt x="699" y="155"/>
                  <a:pt x="677" y="153"/>
                  <a:pt x="656" y="164"/>
                </a:cubicBezTo>
                <a:cubicBezTo>
                  <a:pt x="670" y="175"/>
                  <a:pt x="650" y="167"/>
                  <a:pt x="658" y="181"/>
                </a:cubicBezTo>
                <a:cubicBezTo>
                  <a:pt x="653" y="184"/>
                  <a:pt x="651" y="185"/>
                  <a:pt x="650" y="184"/>
                </a:cubicBezTo>
                <a:lnTo>
                  <a:pt x="631" y="182"/>
                </a:lnTo>
                <a:cubicBezTo>
                  <a:pt x="626" y="180"/>
                  <a:pt x="635" y="177"/>
                  <a:pt x="633" y="174"/>
                </a:cubicBezTo>
                <a:cubicBezTo>
                  <a:pt x="621" y="178"/>
                  <a:pt x="625" y="170"/>
                  <a:pt x="616" y="169"/>
                </a:cubicBezTo>
                <a:cubicBezTo>
                  <a:pt x="620" y="174"/>
                  <a:pt x="616" y="178"/>
                  <a:pt x="609" y="179"/>
                </a:cubicBezTo>
                <a:lnTo>
                  <a:pt x="621" y="182"/>
                </a:lnTo>
                <a:cubicBezTo>
                  <a:pt x="609" y="197"/>
                  <a:pt x="602" y="176"/>
                  <a:pt x="590" y="190"/>
                </a:cubicBezTo>
                <a:lnTo>
                  <a:pt x="593" y="184"/>
                </a:lnTo>
                <a:cubicBezTo>
                  <a:pt x="586" y="190"/>
                  <a:pt x="564" y="197"/>
                  <a:pt x="562" y="212"/>
                </a:cubicBezTo>
                <a:cubicBezTo>
                  <a:pt x="560" y="211"/>
                  <a:pt x="556" y="208"/>
                  <a:pt x="559" y="205"/>
                </a:cubicBezTo>
                <a:cubicBezTo>
                  <a:pt x="540" y="212"/>
                  <a:pt x="523" y="237"/>
                  <a:pt x="506" y="237"/>
                </a:cubicBezTo>
                <a:lnTo>
                  <a:pt x="505" y="232"/>
                </a:lnTo>
                <a:cubicBezTo>
                  <a:pt x="502" y="235"/>
                  <a:pt x="502" y="242"/>
                  <a:pt x="496" y="240"/>
                </a:cubicBezTo>
                <a:cubicBezTo>
                  <a:pt x="496" y="239"/>
                  <a:pt x="496" y="236"/>
                  <a:pt x="494" y="237"/>
                </a:cubicBezTo>
                <a:cubicBezTo>
                  <a:pt x="493" y="239"/>
                  <a:pt x="488" y="247"/>
                  <a:pt x="483" y="247"/>
                </a:cubicBezTo>
                <a:lnTo>
                  <a:pt x="485" y="241"/>
                </a:lnTo>
                <a:cubicBezTo>
                  <a:pt x="464" y="245"/>
                  <a:pt x="461" y="264"/>
                  <a:pt x="447" y="273"/>
                </a:cubicBezTo>
                <a:cubicBezTo>
                  <a:pt x="443" y="263"/>
                  <a:pt x="427" y="266"/>
                  <a:pt x="419" y="267"/>
                </a:cubicBezTo>
                <a:lnTo>
                  <a:pt x="418" y="266"/>
                </a:lnTo>
                <a:cubicBezTo>
                  <a:pt x="397" y="274"/>
                  <a:pt x="386" y="290"/>
                  <a:pt x="369" y="303"/>
                </a:cubicBezTo>
                <a:cubicBezTo>
                  <a:pt x="351" y="297"/>
                  <a:pt x="325" y="316"/>
                  <a:pt x="303" y="317"/>
                </a:cubicBezTo>
                <a:cubicBezTo>
                  <a:pt x="307" y="318"/>
                  <a:pt x="306" y="326"/>
                  <a:pt x="303" y="328"/>
                </a:cubicBezTo>
                <a:cubicBezTo>
                  <a:pt x="297" y="328"/>
                  <a:pt x="293" y="341"/>
                  <a:pt x="290" y="330"/>
                </a:cubicBezTo>
                <a:lnTo>
                  <a:pt x="291" y="330"/>
                </a:lnTo>
                <a:cubicBezTo>
                  <a:pt x="284" y="322"/>
                  <a:pt x="276" y="328"/>
                  <a:pt x="268" y="330"/>
                </a:cubicBezTo>
                <a:lnTo>
                  <a:pt x="272" y="344"/>
                </a:lnTo>
                <a:cubicBezTo>
                  <a:pt x="245" y="332"/>
                  <a:pt x="223" y="369"/>
                  <a:pt x="206" y="355"/>
                </a:cubicBezTo>
                <a:cubicBezTo>
                  <a:pt x="203" y="360"/>
                  <a:pt x="197" y="362"/>
                  <a:pt x="193" y="366"/>
                </a:cubicBezTo>
                <a:lnTo>
                  <a:pt x="191" y="359"/>
                </a:lnTo>
                <a:cubicBezTo>
                  <a:pt x="178" y="361"/>
                  <a:pt x="171" y="362"/>
                  <a:pt x="156" y="367"/>
                </a:cubicBezTo>
                <a:lnTo>
                  <a:pt x="158" y="361"/>
                </a:lnTo>
                <a:cubicBezTo>
                  <a:pt x="149" y="362"/>
                  <a:pt x="151" y="384"/>
                  <a:pt x="142" y="386"/>
                </a:cubicBezTo>
                <a:lnTo>
                  <a:pt x="138" y="376"/>
                </a:lnTo>
                <a:cubicBezTo>
                  <a:pt x="122" y="379"/>
                  <a:pt x="107" y="370"/>
                  <a:pt x="94" y="379"/>
                </a:cubicBezTo>
                <a:cubicBezTo>
                  <a:pt x="95" y="377"/>
                  <a:pt x="95" y="374"/>
                  <a:pt x="97" y="374"/>
                </a:cubicBezTo>
                <a:cubicBezTo>
                  <a:pt x="94" y="373"/>
                  <a:pt x="89" y="371"/>
                  <a:pt x="86" y="370"/>
                </a:cubicBezTo>
                <a:cubicBezTo>
                  <a:pt x="83" y="369"/>
                  <a:pt x="81" y="370"/>
                  <a:pt x="78" y="377"/>
                </a:cubicBezTo>
                <a:cubicBezTo>
                  <a:pt x="82" y="368"/>
                  <a:pt x="73" y="374"/>
                  <a:pt x="67" y="372"/>
                </a:cubicBezTo>
                <a:cubicBezTo>
                  <a:pt x="69" y="371"/>
                  <a:pt x="71" y="370"/>
                  <a:pt x="74" y="368"/>
                </a:cubicBezTo>
                <a:lnTo>
                  <a:pt x="70" y="370"/>
                </a:lnTo>
                <a:lnTo>
                  <a:pt x="170" y="348"/>
                </a:lnTo>
                <a:lnTo>
                  <a:pt x="68" y="367"/>
                </a:lnTo>
                <a:cubicBezTo>
                  <a:pt x="61" y="368"/>
                  <a:pt x="58" y="368"/>
                  <a:pt x="54" y="363"/>
                </a:cubicBezTo>
                <a:cubicBezTo>
                  <a:pt x="55" y="361"/>
                  <a:pt x="60" y="360"/>
                  <a:pt x="58" y="362"/>
                </a:cubicBezTo>
                <a:cubicBezTo>
                  <a:pt x="61" y="357"/>
                  <a:pt x="50" y="360"/>
                  <a:pt x="54" y="352"/>
                </a:cubicBezTo>
                <a:cubicBezTo>
                  <a:pt x="55" y="353"/>
                  <a:pt x="57" y="354"/>
                  <a:pt x="59" y="355"/>
                </a:cubicBezTo>
                <a:cubicBezTo>
                  <a:pt x="59" y="349"/>
                  <a:pt x="57" y="350"/>
                  <a:pt x="52" y="345"/>
                </a:cubicBezTo>
                <a:cubicBezTo>
                  <a:pt x="50" y="340"/>
                  <a:pt x="58" y="332"/>
                  <a:pt x="64" y="334"/>
                </a:cubicBezTo>
                <a:cubicBezTo>
                  <a:pt x="61" y="331"/>
                  <a:pt x="58" y="325"/>
                  <a:pt x="62" y="322"/>
                </a:cubicBezTo>
                <a:cubicBezTo>
                  <a:pt x="64" y="323"/>
                  <a:pt x="65" y="325"/>
                  <a:pt x="65" y="326"/>
                </a:cubicBezTo>
                <a:cubicBezTo>
                  <a:pt x="75" y="318"/>
                  <a:pt x="68" y="304"/>
                  <a:pt x="80" y="301"/>
                </a:cubicBezTo>
                <a:cubicBezTo>
                  <a:pt x="82" y="302"/>
                  <a:pt x="83" y="303"/>
                  <a:pt x="85" y="303"/>
                </a:cubicBezTo>
                <a:cubicBezTo>
                  <a:pt x="78" y="311"/>
                  <a:pt x="73" y="318"/>
                  <a:pt x="73" y="317"/>
                </a:cubicBezTo>
                <a:cubicBezTo>
                  <a:pt x="79" y="320"/>
                  <a:pt x="84" y="315"/>
                  <a:pt x="88" y="325"/>
                </a:cubicBezTo>
                <a:cubicBezTo>
                  <a:pt x="87" y="317"/>
                  <a:pt x="86" y="301"/>
                  <a:pt x="94" y="296"/>
                </a:cubicBezTo>
                <a:lnTo>
                  <a:pt x="96" y="297"/>
                </a:lnTo>
                <a:lnTo>
                  <a:pt x="96" y="298"/>
                </a:lnTo>
                <a:cubicBezTo>
                  <a:pt x="98" y="297"/>
                  <a:pt x="99" y="296"/>
                  <a:pt x="99" y="294"/>
                </a:cubicBezTo>
                <a:cubicBezTo>
                  <a:pt x="102" y="292"/>
                  <a:pt x="103" y="292"/>
                  <a:pt x="105" y="290"/>
                </a:cubicBezTo>
                <a:cubicBezTo>
                  <a:pt x="110" y="293"/>
                  <a:pt x="114" y="285"/>
                  <a:pt x="118" y="282"/>
                </a:cubicBezTo>
                <a:cubicBezTo>
                  <a:pt x="112" y="277"/>
                  <a:pt x="118" y="273"/>
                  <a:pt x="109" y="273"/>
                </a:cubicBezTo>
                <a:cubicBezTo>
                  <a:pt x="110" y="273"/>
                  <a:pt x="109" y="274"/>
                  <a:pt x="107" y="277"/>
                </a:cubicBezTo>
                <a:lnTo>
                  <a:pt x="107" y="278"/>
                </a:lnTo>
                <a:lnTo>
                  <a:pt x="106" y="278"/>
                </a:lnTo>
                <a:lnTo>
                  <a:pt x="99" y="286"/>
                </a:lnTo>
                <a:cubicBezTo>
                  <a:pt x="99" y="281"/>
                  <a:pt x="99" y="276"/>
                  <a:pt x="105" y="275"/>
                </a:cubicBezTo>
                <a:cubicBezTo>
                  <a:pt x="104" y="270"/>
                  <a:pt x="102" y="265"/>
                  <a:pt x="102" y="262"/>
                </a:cubicBezTo>
                <a:cubicBezTo>
                  <a:pt x="113" y="265"/>
                  <a:pt x="126" y="261"/>
                  <a:pt x="132" y="265"/>
                </a:cubicBezTo>
                <a:cubicBezTo>
                  <a:pt x="139" y="253"/>
                  <a:pt x="155" y="242"/>
                  <a:pt x="153" y="225"/>
                </a:cubicBezTo>
                <a:cubicBezTo>
                  <a:pt x="155" y="221"/>
                  <a:pt x="159" y="225"/>
                  <a:pt x="162" y="226"/>
                </a:cubicBezTo>
                <a:cubicBezTo>
                  <a:pt x="161" y="229"/>
                  <a:pt x="159" y="230"/>
                  <a:pt x="159" y="233"/>
                </a:cubicBezTo>
                <a:cubicBezTo>
                  <a:pt x="163" y="225"/>
                  <a:pt x="177" y="217"/>
                  <a:pt x="173" y="208"/>
                </a:cubicBezTo>
                <a:cubicBezTo>
                  <a:pt x="184" y="205"/>
                  <a:pt x="173" y="219"/>
                  <a:pt x="184" y="209"/>
                </a:cubicBezTo>
                <a:lnTo>
                  <a:pt x="184" y="212"/>
                </a:lnTo>
                <a:cubicBezTo>
                  <a:pt x="215" y="209"/>
                  <a:pt x="207" y="166"/>
                  <a:pt x="244" y="165"/>
                </a:cubicBezTo>
                <a:cubicBezTo>
                  <a:pt x="241" y="165"/>
                  <a:pt x="240" y="165"/>
                  <a:pt x="239" y="164"/>
                </a:cubicBezTo>
                <a:cubicBezTo>
                  <a:pt x="273" y="152"/>
                  <a:pt x="296" y="118"/>
                  <a:pt x="333" y="112"/>
                </a:cubicBezTo>
                <a:cubicBezTo>
                  <a:pt x="343" y="109"/>
                  <a:pt x="341" y="103"/>
                  <a:pt x="344" y="96"/>
                </a:cubicBezTo>
                <a:lnTo>
                  <a:pt x="350" y="102"/>
                </a:lnTo>
                <a:lnTo>
                  <a:pt x="354" y="89"/>
                </a:lnTo>
                <a:cubicBezTo>
                  <a:pt x="364" y="75"/>
                  <a:pt x="386" y="93"/>
                  <a:pt x="396" y="73"/>
                </a:cubicBezTo>
                <a:lnTo>
                  <a:pt x="391" y="69"/>
                </a:lnTo>
                <a:cubicBezTo>
                  <a:pt x="397" y="67"/>
                  <a:pt x="408" y="56"/>
                  <a:pt x="410" y="62"/>
                </a:cubicBezTo>
                <a:cubicBezTo>
                  <a:pt x="410" y="61"/>
                  <a:pt x="409" y="56"/>
                  <a:pt x="413" y="57"/>
                </a:cubicBezTo>
                <a:lnTo>
                  <a:pt x="415" y="60"/>
                </a:lnTo>
                <a:lnTo>
                  <a:pt x="426" y="46"/>
                </a:lnTo>
                <a:cubicBezTo>
                  <a:pt x="439" y="42"/>
                  <a:pt x="432" y="62"/>
                  <a:pt x="449" y="53"/>
                </a:cubicBezTo>
                <a:cubicBezTo>
                  <a:pt x="454" y="48"/>
                  <a:pt x="461" y="33"/>
                  <a:pt x="457" y="32"/>
                </a:cubicBezTo>
                <a:cubicBezTo>
                  <a:pt x="454" y="33"/>
                  <a:pt x="449" y="33"/>
                  <a:pt x="447" y="29"/>
                </a:cubicBezTo>
                <a:lnTo>
                  <a:pt x="452" y="24"/>
                </a:lnTo>
                <a:cubicBezTo>
                  <a:pt x="447" y="13"/>
                  <a:pt x="445" y="0"/>
                  <a:pt x="427" y="0"/>
                </a:cubicBezTo>
                <a:lnTo>
                  <a:pt x="421" y="12"/>
                </a:lnTo>
                <a:lnTo>
                  <a:pt x="415" y="8"/>
                </a:lnTo>
                <a:lnTo>
                  <a:pt x="423" y="3"/>
                </a:lnTo>
                <a:cubicBezTo>
                  <a:pt x="416" y="1"/>
                  <a:pt x="415" y="7"/>
                  <a:pt x="414" y="12"/>
                </a:cubicBezTo>
                <a:cubicBezTo>
                  <a:pt x="411" y="9"/>
                  <a:pt x="409" y="8"/>
                  <a:pt x="406" y="8"/>
                </a:cubicBezTo>
                <a:lnTo>
                  <a:pt x="403" y="24"/>
                </a:lnTo>
                <a:cubicBezTo>
                  <a:pt x="399" y="20"/>
                  <a:pt x="402" y="13"/>
                  <a:pt x="395" y="14"/>
                </a:cubicBezTo>
                <a:cubicBezTo>
                  <a:pt x="393" y="21"/>
                  <a:pt x="404" y="21"/>
                  <a:pt x="399" y="29"/>
                </a:cubicBezTo>
                <a:cubicBezTo>
                  <a:pt x="391" y="26"/>
                  <a:pt x="391" y="22"/>
                  <a:pt x="388" y="29"/>
                </a:cubicBezTo>
                <a:cubicBezTo>
                  <a:pt x="385" y="26"/>
                  <a:pt x="385" y="24"/>
                  <a:pt x="387" y="22"/>
                </a:cubicBezTo>
                <a:cubicBezTo>
                  <a:pt x="384" y="28"/>
                  <a:pt x="375" y="30"/>
                  <a:pt x="376" y="37"/>
                </a:cubicBezTo>
                <a:cubicBezTo>
                  <a:pt x="368" y="34"/>
                  <a:pt x="361" y="48"/>
                  <a:pt x="355" y="37"/>
                </a:cubicBezTo>
                <a:cubicBezTo>
                  <a:pt x="355" y="41"/>
                  <a:pt x="352" y="50"/>
                  <a:pt x="347" y="53"/>
                </a:cubicBezTo>
                <a:cubicBezTo>
                  <a:pt x="348" y="36"/>
                  <a:pt x="331" y="62"/>
                  <a:pt x="325" y="48"/>
                </a:cubicBezTo>
                <a:cubicBezTo>
                  <a:pt x="326" y="62"/>
                  <a:pt x="307" y="65"/>
                  <a:pt x="300" y="77"/>
                </a:cubicBezTo>
                <a:lnTo>
                  <a:pt x="301" y="74"/>
                </a:lnTo>
                <a:cubicBezTo>
                  <a:pt x="295" y="76"/>
                  <a:pt x="291" y="74"/>
                  <a:pt x="287" y="74"/>
                </a:cubicBezTo>
                <a:cubicBezTo>
                  <a:pt x="291" y="84"/>
                  <a:pt x="283" y="91"/>
                  <a:pt x="282" y="100"/>
                </a:cubicBezTo>
                <a:cubicBezTo>
                  <a:pt x="269" y="95"/>
                  <a:pt x="280" y="87"/>
                  <a:pt x="273" y="80"/>
                </a:cubicBezTo>
                <a:cubicBezTo>
                  <a:pt x="277" y="87"/>
                  <a:pt x="265" y="94"/>
                  <a:pt x="271" y="99"/>
                </a:cubicBezTo>
                <a:cubicBezTo>
                  <a:pt x="262" y="97"/>
                  <a:pt x="264" y="99"/>
                  <a:pt x="257" y="94"/>
                </a:cubicBezTo>
                <a:cubicBezTo>
                  <a:pt x="263" y="105"/>
                  <a:pt x="253" y="99"/>
                  <a:pt x="253" y="108"/>
                </a:cubicBezTo>
                <a:cubicBezTo>
                  <a:pt x="242" y="108"/>
                  <a:pt x="244" y="99"/>
                  <a:pt x="238" y="108"/>
                </a:cubicBezTo>
                <a:cubicBezTo>
                  <a:pt x="232" y="107"/>
                  <a:pt x="237" y="99"/>
                  <a:pt x="237" y="99"/>
                </a:cubicBezTo>
              </a:path>
            </a:pathLst>
          </a:custGeom>
          <a:solidFill>
            <a:sysClr val="windowText" lastClr="000000"/>
          </a:solidFill>
          <a:ln w="12700" cap="flat" cmpd="sng" algn="ctr">
            <a:noFill/>
            <a:prstDash val="solid"/>
            <a:miter lim="800000"/>
          </a:ln>
          <a:effectLst/>
          <a:extLst>
            <a:ext uri="{91240B29-F687-4F45-9708-019B960494DF}">
              <a14:hiddenLine xmlns:a14="http://schemas.microsoft.com/office/drawing/2010/main" w="9525">
                <a:solidFill>
                  <a:srgbClr val="000000"/>
                </a:solidFill>
                <a:round/>
                <a:headEnd/>
                <a:tailEnd/>
              </a14:hiddenLine>
            </a:ext>
          </a:extLst>
        </p:spPr>
        <p:txBody>
          <a:bodyPr rot="0" spcFirstLastPara="0" vertOverflow="overflow" horzOverflow="overflow" vert="horz" wrap="square" lIns="51435" tIns="25718" rIns="51435" bIns="2571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13"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93" name="Group 92">
            <a:extLst>
              <a:ext uri="{FF2B5EF4-FFF2-40B4-BE49-F238E27FC236}">
                <a16:creationId xmlns="" xmlns:a16="http://schemas.microsoft.com/office/drawing/2014/main" id="{E9AD0FFB-D4FB-4918-8BB6-CBE254B6F007}"/>
              </a:ext>
            </a:extLst>
          </p:cNvPr>
          <p:cNvGrpSpPr/>
          <p:nvPr/>
        </p:nvGrpSpPr>
        <p:grpSpPr>
          <a:xfrm>
            <a:off x="4206530" y="354273"/>
            <a:ext cx="739637" cy="420054"/>
            <a:chOff x="5431153" y="975927"/>
            <a:chExt cx="1314912" cy="746762"/>
          </a:xfrm>
        </p:grpSpPr>
        <p:grpSp>
          <p:nvGrpSpPr>
            <p:cNvPr id="94" name="Group 93">
              <a:extLst>
                <a:ext uri="{FF2B5EF4-FFF2-40B4-BE49-F238E27FC236}">
                  <a16:creationId xmlns="" xmlns:a16="http://schemas.microsoft.com/office/drawing/2014/main" id="{4B6270A3-B776-4CDD-B81E-2E00B8B98922}"/>
                </a:ext>
              </a:extLst>
            </p:cNvPr>
            <p:cNvGrpSpPr/>
            <p:nvPr/>
          </p:nvGrpSpPr>
          <p:grpSpPr>
            <a:xfrm>
              <a:off x="5431153" y="975927"/>
              <a:ext cx="1312397" cy="356871"/>
              <a:chOff x="5431153" y="975927"/>
              <a:chExt cx="1312397" cy="356871"/>
            </a:xfrm>
          </p:grpSpPr>
          <p:sp>
            <p:nvSpPr>
              <p:cNvPr id="98" name="Figure">
                <a:extLst>
                  <a:ext uri="{FF2B5EF4-FFF2-40B4-BE49-F238E27FC236}">
                    <a16:creationId xmlns="" xmlns:a16="http://schemas.microsoft.com/office/drawing/2014/main" id="{1DA13E78-F2AC-4BD4-97BB-CE17AE4270C5}"/>
                  </a:ext>
                </a:extLst>
              </p:cNvPr>
              <p:cNvSpPr/>
              <p:nvPr/>
            </p:nvSpPr>
            <p:spPr>
              <a:xfrm>
                <a:off x="5770892" y="975927"/>
                <a:ext cx="972658" cy="356871"/>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cubicBezTo>
                      <a:pt x="0" y="13759"/>
                      <a:pt x="1900" y="0"/>
                      <a:pt x="5309" y="0"/>
                    </a:cubicBezTo>
                    <a:lnTo>
                      <a:pt x="13776" y="0"/>
                    </a:lnTo>
                    <a:cubicBezTo>
                      <a:pt x="15955" y="0"/>
                      <a:pt x="17912" y="2383"/>
                      <a:pt x="19309" y="6303"/>
                    </a:cubicBezTo>
                    <a:cubicBezTo>
                      <a:pt x="20706" y="10300"/>
                      <a:pt x="21600" y="15681"/>
                      <a:pt x="21600" y="21600"/>
                    </a:cubicBezTo>
                    <a:close/>
                  </a:path>
                </a:pathLst>
              </a:custGeom>
              <a:solidFill>
                <a:srgbClr val="E7E6E6">
                  <a:lumMod val="50000"/>
                </a:srgbClr>
              </a:solidFill>
              <a:ln w="12700">
                <a:miter lim="400000"/>
              </a:ln>
            </p:spPr>
            <p:txBody>
              <a:bodyPr lIns="21431" tIns="21431" rIns="21431" bIns="21431" anchor="ctr"/>
              <a:lstStyle/>
              <a:p>
                <a:pPr marL="0" marR="0" lvl="0" indent="0" algn="l" defTabSz="9144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1688"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Calibri" panose="020F0502020204030204"/>
                  <a:ea typeface="+mn-ea"/>
                  <a:cs typeface="+mn-cs"/>
                </a:endParaRPr>
              </a:p>
            </p:txBody>
          </p:sp>
          <p:sp>
            <p:nvSpPr>
              <p:cNvPr id="99" name="Figure">
                <a:extLst>
                  <a:ext uri="{FF2B5EF4-FFF2-40B4-BE49-F238E27FC236}">
                    <a16:creationId xmlns="" xmlns:a16="http://schemas.microsoft.com/office/drawing/2014/main" id="{6544C89F-128B-446E-A4AB-909302DA71C1}"/>
                  </a:ext>
                </a:extLst>
              </p:cNvPr>
              <p:cNvSpPr/>
              <p:nvPr/>
            </p:nvSpPr>
            <p:spPr>
              <a:xfrm>
                <a:off x="5431153" y="975927"/>
                <a:ext cx="580072" cy="356871"/>
              </a:xfrm>
              <a:custGeom>
                <a:avLst/>
                <a:gdLst/>
                <a:ahLst/>
                <a:cxnLst>
                  <a:cxn ang="0">
                    <a:pos x="wd2" y="hd2"/>
                  </a:cxn>
                  <a:cxn ang="5400000">
                    <a:pos x="wd2" y="hd2"/>
                  </a:cxn>
                  <a:cxn ang="10800000">
                    <a:pos x="wd2" y="hd2"/>
                  </a:cxn>
                  <a:cxn ang="16200000">
                    <a:pos x="wd2" y="hd2"/>
                  </a:cxn>
                </a:cxnLst>
                <a:rect l="0" t="0" r="r" b="b"/>
                <a:pathLst>
                  <a:path w="21600" h="21600" extrusionOk="0">
                    <a:moveTo>
                      <a:pt x="13166" y="0"/>
                    </a:moveTo>
                    <a:lnTo>
                      <a:pt x="21600" y="0"/>
                    </a:lnTo>
                    <a:cubicBezTo>
                      <a:pt x="15884" y="0"/>
                      <a:pt x="12698" y="13683"/>
                      <a:pt x="12698" y="21600"/>
                    </a:cubicBezTo>
                    <a:lnTo>
                      <a:pt x="0" y="21600"/>
                    </a:lnTo>
                    <a:cubicBezTo>
                      <a:pt x="0" y="9609"/>
                      <a:pt x="5904" y="0"/>
                      <a:pt x="13166" y="0"/>
                    </a:cubicBezTo>
                    <a:close/>
                  </a:path>
                </a:pathLst>
              </a:custGeom>
              <a:solidFill>
                <a:sysClr val="window" lastClr="FFFFFF">
                  <a:lumMod val="75000"/>
                </a:sysClr>
              </a:solidFill>
              <a:ln w="12700">
                <a:miter lim="400000"/>
              </a:ln>
            </p:spPr>
            <p:txBody>
              <a:bodyPr lIns="21431" tIns="21431" rIns="21431" bIns="21431" anchor="ctr"/>
              <a:lstStyle/>
              <a:p>
                <a:pPr marL="0" marR="0" lvl="0" indent="0" algn="l" defTabSz="9144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1688"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Calibri" panose="020F0502020204030204"/>
                  <a:ea typeface="+mn-ea"/>
                  <a:cs typeface="+mn-cs"/>
                </a:endParaRPr>
              </a:p>
            </p:txBody>
          </p:sp>
        </p:grpSp>
        <p:sp>
          <p:nvSpPr>
            <p:cNvPr id="95" name="Rectangle">
              <a:extLst>
                <a:ext uri="{FF2B5EF4-FFF2-40B4-BE49-F238E27FC236}">
                  <a16:creationId xmlns="" xmlns:a16="http://schemas.microsoft.com/office/drawing/2014/main" id="{09BEDE41-B133-4C12-9DDA-60F857831AE4}"/>
                </a:ext>
              </a:extLst>
            </p:cNvPr>
            <p:cNvSpPr/>
            <p:nvPr/>
          </p:nvSpPr>
          <p:spPr>
            <a:xfrm>
              <a:off x="5431154" y="1369628"/>
              <a:ext cx="1314911" cy="322581"/>
            </a:xfrm>
            <a:prstGeom prst="rect">
              <a:avLst/>
            </a:prstGeom>
            <a:solidFill>
              <a:sysClr val="windowText" lastClr="000000">
                <a:lumMod val="85000"/>
                <a:lumOff val="15000"/>
              </a:sysClr>
            </a:solidFill>
            <a:ln w="12700">
              <a:miter lim="400000"/>
            </a:ln>
          </p:spPr>
          <p:txBody>
            <a:bodyPr lIns="21431" tIns="21431" rIns="21431" bIns="21431" anchor="ctr"/>
            <a:lstStyle/>
            <a:p>
              <a:pPr marL="0" marR="0" lvl="0" indent="0" algn="l" defTabSz="9144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1688"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Calibri" panose="020F0502020204030204"/>
                <a:ea typeface="+mn-ea"/>
                <a:cs typeface="+mn-cs"/>
              </a:endParaRPr>
            </a:p>
          </p:txBody>
        </p:sp>
        <p:sp>
          <p:nvSpPr>
            <p:cNvPr id="96" name="Figure">
              <a:extLst>
                <a:ext uri="{FF2B5EF4-FFF2-40B4-BE49-F238E27FC236}">
                  <a16:creationId xmlns="" xmlns:a16="http://schemas.microsoft.com/office/drawing/2014/main" id="{621A0C56-53E6-4022-BBBF-28DFA48D3CA6}"/>
                </a:ext>
              </a:extLst>
            </p:cNvPr>
            <p:cNvSpPr/>
            <p:nvPr/>
          </p:nvSpPr>
          <p:spPr>
            <a:xfrm>
              <a:off x="5431153" y="1331527"/>
              <a:ext cx="1314912" cy="3683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21600"/>
                  </a:lnTo>
                  <a:lnTo>
                    <a:pt x="0" y="21600"/>
                  </a:lnTo>
                  <a:lnTo>
                    <a:pt x="0" y="0"/>
                  </a:lnTo>
                  <a:lnTo>
                    <a:pt x="5602" y="0"/>
                  </a:lnTo>
                  <a:close/>
                </a:path>
              </a:pathLst>
            </a:custGeom>
            <a:solidFill>
              <a:srgbClr val="D3D3D3">
                <a:lumMod val="50000"/>
              </a:srgbClr>
            </a:solidFill>
            <a:ln w="12700">
              <a:miter lim="400000"/>
            </a:ln>
          </p:spPr>
          <p:txBody>
            <a:bodyPr lIns="21431" tIns="21431" rIns="21431" bIns="21431" anchor="ctr"/>
            <a:lstStyle/>
            <a:p>
              <a:pPr marL="0" marR="0" lvl="0" indent="0" algn="l" defTabSz="9144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1688"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Calibri" panose="020F0502020204030204"/>
                <a:ea typeface="+mn-ea"/>
                <a:cs typeface="+mn-cs"/>
              </a:endParaRPr>
            </a:p>
          </p:txBody>
        </p:sp>
        <p:sp>
          <p:nvSpPr>
            <p:cNvPr id="97" name="Rectangle">
              <a:extLst>
                <a:ext uri="{FF2B5EF4-FFF2-40B4-BE49-F238E27FC236}">
                  <a16:creationId xmlns="" xmlns:a16="http://schemas.microsoft.com/office/drawing/2014/main" id="{705895F2-1177-4449-9C8B-0B779F95D30E}"/>
                </a:ext>
              </a:extLst>
            </p:cNvPr>
            <p:cNvSpPr/>
            <p:nvPr/>
          </p:nvSpPr>
          <p:spPr>
            <a:xfrm>
              <a:off x="5431154" y="1687128"/>
              <a:ext cx="1314911" cy="35561"/>
            </a:xfrm>
            <a:prstGeom prst="rect">
              <a:avLst/>
            </a:prstGeom>
            <a:solidFill>
              <a:srgbClr val="D3D3D3">
                <a:lumMod val="50000"/>
              </a:srgbClr>
            </a:solidFill>
            <a:ln w="12700">
              <a:miter lim="400000"/>
            </a:ln>
          </p:spPr>
          <p:txBody>
            <a:bodyPr lIns="21431" tIns="21431" rIns="21431" bIns="21431" anchor="ctr"/>
            <a:lstStyle/>
            <a:p>
              <a:pPr marL="0" marR="0" lvl="0" indent="0" algn="l" defTabSz="9144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1688"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Calibri" panose="020F0502020204030204"/>
                <a:ea typeface="+mn-ea"/>
                <a:cs typeface="+mn-cs"/>
              </a:endParaRPr>
            </a:p>
          </p:txBody>
        </p:sp>
      </p:grpSp>
      <p:sp>
        <p:nvSpPr>
          <p:cNvPr id="101" name="Rectangle">
            <a:extLst>
              <a:ext uri="{FF2B5EF4-FFF2-40B4-BE49-F238E27FC236}">
                <a16:creationId xmlns="" xmlns:a16="http://schemas.microsoft.com/office/drawing/2014/main" id="{C697C964-BEB5-4D83-85A9-E774EBB75509}"/>
              </a:ext>
            </a:extLst>
          </p:cNvPr>
          <p:cNvSpPr/>
          <p:nvPr/>
        </p:nvSpPr>
        <p:spPr>
          <a:xfrm>
            <a:off x="4751685" y="2812691"/>
            <a:ext cx="196368" cy="407909"/>
          </a:xfrm>
          <a:prstGeom prst="rect">
            <a:avLst/>
          </a:prstGeom>
          <a:solidFill>
            <a:srgbClr val="E7E6E6">
              <a:lumMod val="25000"/>
            </a:srgbClr>
          </a:solidFill>
          <a:ln w="12700">
            <a:miter lim="400000"/>
          </a:ln>
        </p:spPr>
        <p:txBody>
          <a:bodyPr lIns="21431" tIns="21431" rIns="21431" bIns="21431" anchor="ctr"/>
          <a:lstStyle/>
          <a:p>
            <a:pPr marL="0" marR="0" lvl="0" indent="0" algn="l" defTabSz="9144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2025" b="1"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Calibri" panose="020F0502020204030204"/>
              <a:ea typeface="+mn-ea"/>
              <a:cs typeface="+mn-cs"/>
            </a:endParaRPr>
          </a:p>
        </p:txBody>
      </p:sp>
      <p:sp>
        <p:nvSpPr>
          <p:cNvPr id="102" name="Rectangle">
            <a:extLst>
              <a:ext uri="{FF2B5EF4-FFF2-40B4-BE49-F238E27FC236}">
                <a16:creationId xmlns="" xmlns:a16="http://schemas.microsoft.com/office/drawing/2014/main" id="{C371F3D3-FA24-457A-B721-3ED60EDDAA8B}"/>
              </a:ext>
            </a:extLst>
          </p:cNvPr>
          <p:cNvSpPr/>
          <p:nvPr/>
        </p:nvSpPr>
        <p:spPr>
          <a:xfrm>
            <a:off x="4397241" y="2812691"/>
            <a:ext cx="354444" cy="407909"/>
          </a:xfrm>
          <a:prstGeom prst="rect">
            <a:avLst/>
          </a:prstGeom>
          <a:solidFill>
            <a:srgbClr val="E7E6E6">
              <a:lumMod val="50000"/>
            </a:srgbClr>
          </a:solidFill>
          <a:ln w="12700">
            <a:miter lim="400000"/>
          </a:ln>
        </p:spPr>
        <p:txBody>
          <a:bodyPr lIns="21431" tIns="21431" rIns="21431" bIns="21431" anchor="ctr"/>
          <a:lstStyle/>
          <a:p>
            <a:pPr marL="0" marR="0" lvl="0" indent="0" algn="ctr" defTabSz="9144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r>
              <a:rPr kumimoji="0" lang="en-US" sz="2025" b="1"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Calibri" panose="020F0502020204030204"/>
                <a:ea typeface="+mn-ea"/>
                <a:cs typeface="+mn-cs"/>
              </a:rPr>
              <a:t>06</a:t>
            </a:r>
            <a:endParaRPr kumimoji="0" sz="2025" b="1"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Calibri" panose="020F0502020204030204"/>
              <a:ea typeface="+mn-ea"/>
              <a:cs typeface="+mn-cs"/>
            </a:endParaRPr>
          </a:p>
        </p:txBody>
      </p:sp>
      <p:sp>
        <p:nvSpPr>
          <p:cNvPr id="103" name="Rectangle">
            <a:extLst>
              <a:ext uri="{FF2B5EF4-FFF2-40B4-BE49-F238E27FC236}">
                <a16:creationId xmlns="" xmlns:a16="http://schemas.microsoft.com/office/drawing/2014/main" id="{F5C5CEF1-5488-44D1-B7DF-4F69B08909A3}"/>
              </a:ext>
            </a:extLst>
          </p:cNvPr>
          <p:cNvSpPr/>
          <p:nvPr/>
        </p:nvSpPr>
        <p:spPr>
          <a:xfrm>
            <a:off x="4206531" y="2812691"/>
            <a:ext cx="190710" cy="407909"/>
          </a:xfrm>
          <a:prstGeom prst="rect">
            <a:avLst/>
          </a:prstGeom>
          <a:solidFill>
            <a:srgbClr val="E7E6E6">
              <a:lumMod val="75000"/>
            </a:srgbClr>
          </a:solidFill>
          <a:ln w="12700">
            <a:miter lim="400000"/>
          </a:ln>
        </p:spPr>
        <p:txBody>
          <a:bodyPr lIns="21431" tIns="21431" rIns="21431" bIns="21431" anchor="ctr"/>
          <a:lstStyle/>
          <a:p>
            <a:pPr marL="0" marR="0" lvl="0" indent="0" algn="l" defTabSz="9144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2025" b="1"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Calibri" panose="020F0502020204030204"/>
              <a:ea typeface="+mn-ea"/>
              <a:cs typeface="+mn-cs"/>
            </a:endParaRPr>
          </a:p>
        </p:txBody>
      </p:sp>
      <p:sp>
        <p:nvSpPr>
          <p:cNvPr id="105" name="Rectangle">
            <a:extLst>
              <a:ext uri="{FF2B5EF4-FFF2-40B4-BE49-F238E27FC236}">
                <a16:creationId xmlns="" xmlns:a16="http://schemas.microsoft.com/office/drawing/2014/main" id="{C697C964-BEB5-4D83-85A9-E774EBB75509}"/>
              </a:ext>
            </a:extLst>
          </p:cNvPr>
          <p:cNvSpPr/>
          <p:nvPr/>
        </p:nvSpPr>
        <p:spPr>
          <a:xfrm>
            <a:off x="4751685" y="3204615"/>
            <a:ext cx="196368" cy="407909"/>
          </a:xfrm>
          <a:prstGeom prst="rect">
            <a:avLst/>
          </a:prstGeom>
          <a:solidFill>
            <a:srgbClr val="800080"/>
          </a:solidFill>
          <a:ln w="12700">
            <a:miter lim="400000"/>
          </a:ln>
        </p:spPr>
        <p:txBody>
          <a:bodyPr lIns="21431" tIns="21431" rIns="21431" bIns="21431" anchor="ctr"/>
          <a:lstStyle/>
          <a:p>
            <a:pPr marL="0" marR="0" lvl="0" indent="0" algn="l" defTabSz="9144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2025" b="1"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Calibri" panose="020F0502020204030204"/>
              <a:ea typeface="+mn-ea"/>
              <a:cs typeface="+mn-cs"/>
            </a:endParaRPr>
          </a:p>
        </p:txBody>
      </p:sp>
      <p:sp>
        <p:nvSpPr>
          <p:cNvPr id="106" name="Rectangle">
            <a:extLst>
              <a:ext uri="{FF2B5EF4-FFF2-40B4-BE49-F238E27FC236}">
                <a16:creationId xmlns="" xmlns:a16="http://schemas.microsoft.com/office/drawing/2014/main" id="{C371F3D3-FA24-457A-B721-3ED60EDDAA8B}"/>
              </a:ext>
            </a:extLst>
          </p:cNvPr>
          <p:cNvSpPr/>
          <p:nvPr/>
        </p:nvSpPr>
        <p:spPr>
          <a:xfrm>
            <a:off x="4397241" y="3204615"/>
            <a:ext cx="354444" cy="407909"/>
          </a:xfrm>
          <a:prstGeom prst="rect">
            <a:avLst/>
          </a:prstGeom>
          <a:solidFill>
            <a:srgbClr val="FF00FF"/>
          </a:solidFill>
          <a:ln w="12700">
            <a:miter lim="400000"/>
          </a:ln>
        </p:spPr>
        <p:txBody>
          <a:bodyPr lIns="21431" tIns="21431" rIns="21431" bIns="21431" anchor="ctr"/>
          <a:lstStyle/>
          <a:p>
            <a:pPr marL="0" marR="0" lvl="0" indent="0" algn="ctr" defTabSz="9144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r>
              <a:rPr kumimoji="0" lang="en-US" sz="2025" b="1"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Calibri" panose="020F0502020204030204"/>
                <a:ea typeface="+mn-ea"/>
                <a:cs typeface="+mn-cs"/>
              </a:rPr>
              <a:t>07</a:t>
            </a:r>
            <a:endParaRPr kumimoji="0" sz="2025" b="1"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Calibri" panose="020F0502020204030204"/>
              <a:ea typeface="+mn-ea"/>
              <a:cs typeface="+mn-cs"/>
            </a:endParaRPr>
          </a:p>
        </p:txBody>
      </p:sp>
      <p:sp>
        <p:nvSpPr>
          <p:cNvPr id="107" name="Rectangle">
            <a:extLst>
              <a:ext uri="{FF2B5EF4-FFF2-40B4-BE49-F238E27FC236}">
                <a16:creationId xmlns="" xmlns:a16="http://schemas.microsoft.com/office/drawing/2014/main" id="{F5C5CEF1-5488-44D1-B7DF-4F69B08909A3}"/>
              </a:ext>
            </a:extLst>
          </p:cNvPr>
          <p:cNvSpPr/>
          <p:nvPr/>
        </p:nvSpPr>
        <p:spPr>
          <a:xfrm>
            <a:off x="4206531" y="3204615"/>
            <a:ext cx="190710" cy="407909"/>
          </a:xfrm>
          <a:prstGeom prst="rect">
            <a:avLst/>
          </a:prstGeom>
          <a:solidFill>
            <a:srgbClr val="FF66FF"/>
          </a:solidFill>
          <a:ln w="12700">
            <a:miter lim="400000"/>
          </a:ln>
        </p:spPr>
        <p:txBody>
          <a:bodyPr lIns="21431" tIns="21431" rIns="21431" bIns="21431" anchor="ctr"/>
          <a:lstStyle/>
          <a:p>
            <a:pPr marL="0" marR="0" lvl="0" indent="0" algn="l" defTabSz="9144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2025" b="1"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Calibri" panose="020F0502020204030204"/>
              <a:ea typeface="+mn-ea"/>
              <a:cs typeface="+mn-cs"/>
            </a:endParaRPr>
          </a:p>
        </p:txBody>
      </p:sp>
      <p:sp>
        <p:nvSpPr>
          <p:cNvPr id="109" name="Rectangle">
            <a:extLst>
              <a:ext uri="{FF2B5EF4-FFF2-40B4-BE49-F238E27FC236}">
                <a16:creationId xmlns="" xmlns:a16="http://schemas.microsoft.com/office/drawing/2014/main" id="{C697C964-BEB5-4D83-85A9-E774EBB75509}"/>
              </a:ext>
            </a:extLst>
          </p:cNvPr>
          <p:cNvSpPr/>
          <p:nvPr/>
        </p:nvSpPr>
        <p:spPr>
          <a:xfrm>
            <a:off x="4751684" y="3609360"/>
            <a:ext cx="196368" cy="407909"/>
          </a:xfrm>
          <a:prstGeom prst="rect">
            <a:avLst/>
          </a:prstGeom>
          <a:solidFill>
            <a:srgbClr val="4472C4">
              <a:lumMod val="50000"/>
            </a:srgbClr>
          </a:solidFill>
          <a:ln w="12700">
            <a:miter lim="400000"/>
          </a:ln>
        </p:spPr>
        <p:txBody>
          <a:bodyPr lIns="21431" tIns="21431" rIns="21431" bIns="21431" anchor="ctr"/>
          <a:lstStyle/>
          <a:p>
            <a:pPr marL="0" marR="0" lvl="0" indent="0" algn="l" defTabSz="9144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2025" b="1"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Calibri" panose="020F0502020204030204"/>
              <a:ea typeface="+mn-ea"/>
              <a:cs typeface="+mn-cs"/>
            </a:endParaRPr>
          </a:p>
        </p:txBody>
      </p:sp>
      <p:sp>
        <p:nvSpPr>
          <p:cNvPr id="110" name="Rectangle">
            <a:extLst>
              <a:ext uri="{FF2B5EF4-FFF2-40B4-BE49-F238E27FC236}">
                <a16:creationId xmlns="" xmlns:a16="http://schemas.microsoft.com/office/drawing/2014/main" id="{C371F3D3-FA24-457A-B721-3ED60EDDAA8B}"/>
              </a:ext>
            </a:extLst>
          </p:cNvPr>
          <p:cNvSpPr/>
          <p:nvPr/>
        </p:nvSpPr>
        <p:spPr>
          <a:xfrm>
            <a:off x="4397240" y="3609360"/>
            <a:ext cx="354444" cy="407909"/>
          </a:xfrm>
          <a:prstGeom prst="rect">
            <a:avLst/>
          </a:prstGeom>
          <a:solidFill>
            <a:srgbClr val="4472C4">
              <a:lumMod val="75000"/>
            </a:srgbClr>
          </a:solidFill>
          <a:ln w="12700">
            <a:miter lim="400000"/>
          </a:ln>
        </p:spPr>
        <p:txBody>
          <a:bodyPr lIns="21431" tIns="21431" rIns="21431" bIns="21431" anchor="ctr"/>
          <a:lstStyle/>
          <a:p>
            <a:pPr marL="0" marR="0" lvl="0" indent="0" algn="ctr" defTabSz="9144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r>
              <a:rPr kumimoji="0" lang="en-US" sz="2025" b="1"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Calibri" panose="020F0502020204030204"/>
                <a:ea typeface="+mn-ea"/>
                <a:cs typeface="+mn-cs"/>
              </a:rPr>
              <a:t>08</a:t>
            </a:r>
            <a:endParaRPr kumimoji="0" sz="2025" b="1"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Calibri" panose="020F0502020204030204"/>
              <a:ea typeface="+mn-ea"/>
              <a:cs typeface="+mn-cs"/>
            </a:endParaRPr>
          </a:p>
        </p:txBody>
      </p:sp>
      <p:sp>
        <p:nvSpPr>
          <p:cNvPr id="111" name="Rectangle">
            <a:extLst>
              <a:ext uri="{FF2B5EF4-FFF2-40B4-BE49-F238E27FC236}">
                <a16:creationId xmlns="" xmlns:a16="http://schemas.microsoft.com/office/drawing/2014/main" id="{F5C5CEF1-5488-44D1-B7DF-4F69B08909A3}"/>
              </a:ext>
            </a:extLst>
          </p:cNvPr>
          <p:cNvSpPr/>
          <p:nvPr/>
        </p:nvSpPr>
        <p:spPr>
          <a:xfrm>
            <a:off x="4206530" y="3609360"/>
            <a:ext cx="190710" cy="407909"/>
          </a:xfrm>
          <a:prstGeom prst="rect">
            <a:avLst/>
          </a:prstGeom>
          <a:solidFill>
            <a:srgbClr val="4472C4">
              <a:lumMod val="60000"/>
              <a:lumOff val="40000"/>
            </a:srgbClr>
          </a:solidFill>
          <a:ln w="12700">
            <a:miter lim="400000"/>
          </a:ln>
        </p:spPr>
        <p:txBody>
          <a:bodyPr lIns="21431" tIns="21431" rIns="21431" bIns="21431" anchor="ctr"/>
          <a:lstStyle/>
          <a:p>
            <a:pPr marL="0" marR="0" lvl="0" indent="0" algn="l" defTabSz="9144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2025" b="1"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Calibri" panose="020F0502020204030204"/>
              <a:ea typeface="+mn-ea"/>
              <a:cs typeface="+mn-cs"/>
            </a:endParaRPr>
          </a:p>
        </p:txBody>
      </p:sp>
      <p:sp>
        <p:nvSpPr>
          <p:cNvPr id="113" name="Rectangle">
            <a:extLst>
              <a:ext uri="{FF2B5EF4-FFF2-40B4-BE49-F238E27FC236}">
                <a16:creationId xmlns="" xmlns:a16="http://schemas.microsoft.com/office/drawing/2014/main" id="{C697C964-BEB5-4D83-85A9-E774EBB75509}"/>
              </a:ext>
            </a:extLst>
          </p:cNvPr>
          <p:cNvSpPr/>
          <p:nvPr/>
        </p:nvSpPr>
        <p:spPr>
          <a:xfrm>
            <a:off x="4751684" y="4013727"/>
            <a:ext cx="196368" cy="407909"/>
          </a:xfrm>
          <a:prstGeom prst="rect">
            <a:avLst/>
          </a:prstGeom>
          <a:solidFill>
            <a:srgbClr val="70AD47">
              <a:lumMod val="50000"/>
            </a:srgbClr>
          </a:solidFill>
          <a:ln w="12700">
            <a:miter lim="400000"/>
          </a:ln>
        </p:spPr>
        <p:txBody>
          <a:bodyPr lIns="21431" tIns="21431" rIns="21431" bIns="21431" anchor="ctr"/>
          <a:lstStyle/>
          <a:p>
            <a:pPr marL="0" marR="0" lvl="0" indent="0" algn="l" defTabSz="9144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2025" b="1"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Calibri" panose="020F0502020204030204"/>
              <a:ea typeface="+mn-ea"/>
              <a:cs typeface="+mn-cs"/>
            </a:endParaRPr>
          </a:p>
        </p:txBody>
      </p:sp>
      <p:sp>
        <p:nvSpPr>
          <p:cNvPr id="114" name="Rectangle">
            <a:extLst>
              <a:ext uri="{FF2B5EF4-FFF2-40B4-BE49-F238E27FC236}">
                <a16:creationId xmlns="" xmlns:a16="http://schemas.microsoft.com/office/drawing/2014/main" id="{C371F3D3-FA24-457A-B721-3ED60EDDAA8B}"/>
              </a:ext>
            </a:extLst>
          </p:cNvPr>
          <p:cNvSpPr/>
          <p:nvPr/>
        </p:nvSpPr>
        <p:spPr>
          <a:xfrm>
            <a:off x="4397240" y="4013727"/>
            <a:ext cx="354444" cy="407909"/>
          </a:xfrm>
          <a:prstGeom prst="rect">
            <a:avLst/>
          </a:prstGeom>
          <a:solidFill>
            <a:srgbClr val="70AD47">
              <a:lumMod val="75000"/>
            </a:srgbClr>
          </a:solidFill>
          <a:ln w="12700">
            <a:miter lim="400000"/>
          </a:ln>
        </p:spPr>
        <p:txBody>
          <a:bodyPr lIns="21431" tIns="21431" rIns="21431" bIns="21431" anchor="ctr"/>
          <a:lstStyle/>
          <a:p>
            <a:pPr marL="0" marR="0" lvl="0" indent="0" algn="ctr" defTabSz="9144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r>
              <a:rPr kumimoji="0" lang="en-US" sz="2025" b="1"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Calibri" panose="020F0502020204030204"/>
                <a:ea typeface="+mn-ea"/>
                <a:cs typeface="+mn-cs"/>
              </a:rPr>
              <a:t>09</a:t>
            </a:r>
            <a:endParaRPr kumimoji="0" sz="2025" b="1"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Calibri" panose="020F0502020204030204"/>
              <a:ea typeface="+mn-ea"/>
              <a:cs typeface="+mn-cs"/>
            </a:endParaRPr>
          </a:p>
        </p:txBody>
      </p:sp>
      <p:sp>
        <p:nvSpPr>
          <p:cNvPr id="115" name="Rectangle">
            <a:extLst>
              <a:ext uri="{FF2B5EF4-FFF2-40B4-BE49-F238E27FC236}">
                <a16:creationId xmlns="" xmlns:a16="http://schemas.microsoft.com/office/drawing/2014/main" id="{F5C5CEF1-5488-44D1-B7DF-4F69B08909A3}"/>
              </a:ext>
            </a:extLst>
          </p:cNvPr>
          <p:cNvSpPr/>
          <p:nvPr/>
        </p:nvSpPr>
        <p:spPr>
          <a:xfrm>
            <a:off x="4206530" y="4013727"/>
            <a:ext cx="190710" cy="407909"/>
          </a:xfrm>
          <a:prstGeom prst="rect">
            <a:avLst/>
          </a:prstGeom>
          <a:solidFill>
            <a:srgbClr val="70AD47">
              <a:lumMod val="60000"/>
              <a:lumOff val="40000"/>
            </a:srgbClr>
          </a:solidFill>
          <a:ln w="12700">
            <a:miter lim="400000"/>
          </a:ln>
        </p:spPr>
        <p:txBody>
          <a:bodyPr lIns="21431" tIns="21431" rIns="21431" bIns="21431" anchor="ctr"/>
          <a:lstStyle/>
          <a:p>
            <a:pPr marL="0" marR="0" lvl="0" indent="0" algn="l" defTabSz="9144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2025" b="1"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Calibri" panose="020F0502020204030204"/>
              <a:ea typeface="+mn-ea"/>
              <a:cs typeface="+mn-cs"/>
            </a:endParaRPr>
          </a:p>
        </p:txBody>
      </p:sp>
      <p:sp>
        <p:nvSpPr>
          <p:cNvPr id="116" name="Rectangle">
            <a:extLst>
              <a:ext uri="{FF2B5EF4-FFF2-40B4-BE49-F238E27FC236}">
                <a16:creationId xmlns="" xmlns:a16="http://schemas.microsoft.com/office/drawing/2014/main" id="{2F6C0878-874E-439A-8F38-F31917DFE235}"/>
              </a:ext>
            </a:extLst>
          </p:cNvPr>
          <p:cNvSpPr/>
          <p:nvPr/>
        </p:nvSpPr>
        <p:spPr>
          <a:xfrm>
            <a:off x="4948054" y="2819528"/>
            <a:ext cx="2710781" cy="407909"/>
          </a:xfrm>
          <a:prstGeom prst="rect">
            <a:avLst/>
          </a:prstGeom>
          <a:solidFill>
            <a:srgbClr val="767171"/>
          </a:solidFill>
          <a:ln w="12700">
            <a:miter lim="400000"/>
          </a:ln>
        </p:spPr>
        <p:txBody>
          <a:bodyPr lIns="360045" tIns="21431" rIns="21431" bIns="21431" anchor="ctr"/>
          <a:lstStyle/>
          <a:p>
            <a:pPr marL="0" marR="0" lvl="0" indent="0" algn="ctr" defTabSz="9144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r>
              <a:rPr kumimoji="0" lang="en-US" sz="1200" b="1" i="0" u="none" strike="noStrike" kern="0" cap="none" spc="0" normalizeH="0" baseline="0" noProof="0" dirty="0" smtClean="0">
                <a:ln>
                  <a:noFill/>
                </a:ln>
                <a:solidFill>
                  <a:prstClr val="white"/>
                </a:solidFill>
                <a:effectLst>
                  <a:outerShdw sx="1000" sy="1000" rotWithShape="0">
                    <a:srgbClr val="000000"/>
                  </a:outerShdw>
                </a:effectLst>
                <a:uLnTx/>
                <a:uFillTx/>
                <a:latin typeface="Raleway"/>
                <a:ea typeface="+mn-ea"/>
                <a:cs typeface="+mn-cs"/>
              </a:rPr>
              <a:t>Azure Resources And Subscriptions</a:t>
            </a:r>
            <a:endParaRPr kumimoji="0" lang="en-US" sz="1200" b="1" i="0" u="none" strike="noStrike" kern="0" cap="none" spc="0" normalizeH="0" baseline="0" noProof="0" dirty="0">
              <a:ln>
                <a:noFill/>
              </a:ln>
              <a:solidFill>
                <a:prstClr val="white"/>
              </a:solidFill>
              <a:effectLst>
                <a:outerShdw sx="1000" sy="1000" rotWithShape="0">
                  <a:srgbClr val="000000"/>
                </a:outerShdw>
              </a:effectLst>
              <a:uLnTx/>
              <a:uFillTx/>
              <a:latin typeface="Raleway"/>
              <a:ea typeface="+mn-ea"/>
              <a:cs typeface="+mn-cs"/>
            </a:endParaRPr>
          </a:p>
        </p:txBody>
      </p:sp>
      <p:sp>
        <p:nvSpPr>
          <p:cNvPr id="117" name="Rectangle">
            <a:extLst>
              <a:ext uri="{FF2B5EF4-FFF2-40B4-BE49-F238E27FC236}">
                <a16:creationId xmlns="" xmlns:a16="http://schemas.microsoft.com/office/drawing/2014/main" id="{2F6C0878-874E-439A-8F38-F31917DFE235}"/>
              </a:ext>
            </a:extLst>
          </p:cNvPr>
          <p:cNvSpPr/>
          <p:nvPr/>
        </p:nvSpPr>
        <p:spPr>
          <a:xfrm>
            <a:off x="1495749" y="3201451"/>
            <a:ext cx="2710781" cy="407909"/>
          </a:xfrm>
          <a:prstGeom prst="rect">
            <a:avLst/>
          </a:prstGeom>
          <a:solidFill>
            <a:srgbClr val="FF00FF"/>
          </a:solidFill>
          <a:ln w="12700">
            <a:miter lim="400000"/>
          </a:ln>
        </p:spPr>
        <p:txBody>
          <a:bodyPr lIns="360045" tIns="21431" rIns="21431" bIns="21431" anchor="ctr"/>
          <a:lstStyle/>
          <a:p>
            <a:pPr marL="0" marR="0" lvl="0" indent="0" algn="ctr" defTabSz="9144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r>
              <a:rPr kumimoji="0" lang="en-US" sz="1200" b="1" i="0" u="none" strike="noStrike" kern="0" cap="none" spc="0" normalizeH="0" baseline="0" noProof="0" dirty="0" smtClean="0">
                <a:ln>
                  <a:noFill/>
                </a:ln>
                <a:solidFill>
                  <a:prstClr val="white"/>
                </a:solidFill>
                <a:effectLst>
                  <a:outerShdw sx="1000" sy="1000" rotWithShape="0">
                    <a:srgbClr val="000000"/>
                  </a:outerShdw>
                </a:effectLst>
                <a:uLnTx/>
                <a:uFillTx/>
                <a:latin typeface="Raleway"/>
                <a:ea typeface="+mn-ea"/>
                <a:cs typeface="+mn-cs"/>
              </a:rPr>
              <a:t>Understanding Azure Resource Manager</a:t>
            </a:r>
            <a:endParaRPr kumimoji="0" lang="en-US" sz="1200" b="1" i="0" u="none" strike="noStrike" kern="0" cap="none" spc="0" normalizeH="0" baseline="0" noProof="0" dirty="0">
              <a:ln>
                <a:noFill/>
              </a:ln>
              <a:solidFill>
                <a:prstClr val="white"/>
              </a:solidFill>
              <a:effectLst>
                <a:outerShdw sx="1000" sy="1000" rotWithShape="0">
                  <a:srgbClr val="000000"/>
                </a:outerShdw>
              </a:effectLst>
              <a:uLnTx/>
              <a:uFillTx/>
              <a:latin typeface="Raleway"/>
              <a:ea typeface="+mn-ea"/>
              <a:cs typeface="+mn-cs"/>
            </a:endParaRPr>
          </a:p>
        </p:txBody>
      </p:sp>
      <p:sp>
        <p:nvSpPr>
          <p:cNvPr id="118" name="Rectangle">
            <a:extLst>
              <a:ext uri="{FF2B5EF4-FFF2-40B4-BE49-F238E27FC236}">
                <a16:creationId xmlns="" xmlns:a16="http://schemas.microsoft.com/office/drawing/2014/main" id="{2F6C0878-874E-439A-8F38-F31917DFE235}"/>
              </a:ext>
            </a:extLst>
          </p:cNvPr>
          <p:cNvSpPr/>
          <p:nvPr/>
        </p:nvSpPr>
        <p:spPr>
          <a:xfrm>
            <a:off x="4942393" y="3602523"/>
            <a:ext cx="2710781" cy="407909"/>
          </a:xfrm>
          <a:prstGeom prst="rect">
            <a:avLst/>
          </a:prstGeom>
          <a:solidFill>
            <a:srgbClr val="4472C4">
              <a:lumMod val="75000"/>
            </a:srgbClr>
          </a:solidFill>
          <a:ln w="12700">
            <a:miter lim="400000"/>
          </a:ln>
        </p:spPr>
        <p:txBody>
          <a:bodyPr lIns="360045" tIns="21431" rIns="21431" bIns="21431" anchor="ctr"/>
          <a:lstStyle/>
          <a:p>
            <a:pPr marL="0" marR="0" lvl="0" indent="0" algn="ctr" defTabSz="9144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r>
              <a:rPr kumimoji="0" lang="en-US" sz="1200" b="1" i="0" u="none" strike="noStrike" kern="0" cap="none" spc="0" normalizeH="0" baseline="0" noProof="0" dirty="0" smtClean="0">
                <a:ln>
                  <a:noFill/>
                </a:ln>
                <a:solidFill>
                  <a:prstClr val="white"/>
                </a:solidFill>
                <a:effectLst>
                  <a:outerShdw sx="1000" sy="1000" rotWithShape="0">
                    <a:srgbClr val="000000"/>
                  </a:outerShdw>
                </a:effectLst>
                <a:uLnTx/>
                <a:uFillTx/>
                <a:latin typeface="Raleway"/>
                <a:ea typeface="+mn-ea"/>
                <a:cs typeface="+mn-cs"/>
              </a:rPr>
              <a:t>Demo: Managing Azure Resources</a:t>
            </a:r>
            <a:endParaRPr kumimoji="0" lang="en-US" sz="1200" b="1" i="0" u="none" strike="noStrike" kern="0" cap="none" spc="0" normalizeH="0" baseline="0" noProof="0" dirty="0">
              <a:ln>
                <a:noFill/>
              </a:ln>
              <a:solidFill>
                <a:prstClr val="white"/>
              </a:solidFill>
              <a:effectLst>
                <a:outerShdw sx="1000" sy="1000" rotWithShape="0">
                  <a:srgbClr val="000000"/>
                </a:outerShdw>
              </a:effectLst>
              <a:uLnTx/>
              <a:uFillTx/>
              <a:latin typeface="Raleway"/>
              <a:ea typeface="+mn-ea"/>
              <a:cs typeface="+mn-cs"/>
            </a:endParaRPr>
          </a:p>
        </p:txBody>
      </p:sp>
      <p:sp>
        <p:nvSpPr>
          <p:cNvPr id="119" name="Rectangle">
            <a:extLst>
              <a:ext uri="{FF2B5EF4-FFF2-40B4-BE49-F238E27FC236}">
                <a16:creationId xmlns="" xmlns:a16="http://schemas.microsoft.com/office/drawing/2014/main" id="{2F6C0878-874E-439A-8F38-F31917DFE235}"/>
              </a:ext>
            </a:extLst>
          </p:cNvPr>
          <p:cNvSpPr/>
          <p:nvPr/>
        </p:nvSpPr>
        <p:spPr>
          <a:xfrm>
            <a:off x="1495750" y="4024245"/>
            <a:ext cx="2710781" cy="407909"/>
          </a:xfrm>
          <a:prstGeom prst="rect">
            <a:avLst/>
          </a:prstGeom>
          <a:solidFill>
            <a:srgbClr val="548235"/>
          </a:solidFill>
          <a:ln w="12700">
            <a:miter lim="400000"/>
          </a:ln>
        </p:spPr>
        <p:txBody>
          <a:bodyPr lIns="360045" tIns="21431" rIns="21431" bIns="21431" anchor="ctr"/>
          <a:lstStyle/>
          <a:p>
            <a:pPr marL="0" marR="0" lvl="0" indent="0" algn="ctr" defTabSz="9144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r>
              <a:rPr kumimoji="0" lang="en-US" sz="1200" b="1" i="0" u="none" strike="noStrike" kern="0" cap="none" spc="0" normalizeH="0" baseline="0" noProof="0" dirty="0" smtClean="0">
                <a:ln>
                  <a:noFill/>
                </a:ln>
                <a:solidFill>
                  <a:prstClr val="white"/>
                </a:solidFill>
                <a:effectLst>
                  <a:outerShdw sx="1000" sy="1000" rotWithShape="0">
                    <a:srgbClr val="000000"/>
                  </a:outerShdw>
                </a:effectLst>
                <a:uLnTx/>
                <a:uFillTx/>
                <a:latin typeface="Raleway"/>
                <a:ea typeface="+mn-ea"/>
                <a:cs typeface="+mn-cs"/>
              </a:rPr>
              <a:t>Quiz</a:t>
            </a:r>
            <a:endParaRPr kumimoji="0" lang="en-US" sz="1200" b="1" i="0" u="none" strike="noStrike" kern="0" cap="none" spc="0" normalizeH="0" baseline="0" noProof="0" dirty="0">
              <a:ln>
                <a:noFill/>
              </a:ln>
              <a:solidFill>
                <a:prstClr val="white"/>
              </a:solidFill>
              <a:effectLst>
                <a:outerShdw sx="1000" sy="1000" rotWithShape="0">
                  <a:srgbClr val="000000"/>
                </a:outerShdw>
              </a:effectLst>
              <a:uLnTx/>
              <a:uFillTx/>
              <a:latin typeface="Raleway"/>
              <a:ea typeface="+mn-ea"/>
              <a:cs typeface="+mn-cs"/>
            </a:endParaRPr>
          </a:p>
        </p:txBody>
      </p:sp>
      <p:pic>
        <p:nvPicPr>
          <p:cNvPr id="52" name="Picture 51">
            <a:extLst>
              <a:ext uri="{FF2B5EF4-FFF2-40B4-BE49-F238E27FC236}">
                <a16:creationId xmlns:lc="http://schemas.openxmlformats.org/drawingml/2006/lockedCanvas" xmlns="" xmlns:a16="http://schemas.microsoft.com/office/drawing/2014/main" id="{489CA974-BFDD-4137-A608-C539BA067DF5}"/>
              </a:ext>
            </a:extLst>
          </p:cNvPr>
          <p:cNvPicPr>
            <a:picLocks noChangeAspect="1"/>
          </p:cNvPicPr>
          <p:nvPr/>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3863179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85"/>
                                        </p:tgtEl>
                                      </p:cBhvr>
                                    </p:animEffect>
                                    <p:animScale>
                                      <p:cBhvr>
                                        <p:cTn id="7" dur="250" autoRev="1" fill="hold"/>
                                        <p:tgtEl>
                                          <p:spTgt spid="85"/>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grpId="0" nodeType="clickEffect">
                                  <p:stCondLst>
                                    <p:cond delay="0"/>
                                  </p:stCondLst>
                                  <p:childTnLst>
                                    <p:set>
                                      <p:cBhvr>
                                        <p:cTn id="11" dur="1" fill="hold">
                                          <p:stCondLst>
                                            <p:cond delay="0"/>
                                          </p:stCondLst>
                                        </p:cTn>
                                        <p:tgtEl>
                                          <p:spTgt spid="66"/>
                                        </p:tgtEl>
                                        <p:attrNameLst>
                                          <p:attrName>style.visibility</p:attrName>
                                        </p:attrNameLst>
                                      </p:cBhvr>
                                      <p:to>
                                        <p:strVal val="visible"/>
                                      </p:to>
                                    </p:set>
                                    <p:animEffect transition="in" filter="wipe(right)">
                                      <p:cBhvr>
                                        <p:cTn id="12" dur="500"/>
                                        <p:tgtEl>
                                          <p:spTgt spid="66"/>
                                        </p:tgtEl>
                                      </p:cBhvr>
                                    </p:animEffect>
                                  </p:childTnLst>
                                </p:cTn>
                              </p:par>
                            </p:childTnLst>
                          </p:cTn>
                        </p:par>
                      </p:childTnLst>
                    </p:cTn>
                  </p:par>
                  <p:par>
                    <p:cTn id="13" fill="hold">
                      <p:stCondLst>
                        <p:cond delay="indefinite"/>
                      </p:stCondLst>
                      <p:childTnLst>
                        <p:par>
                          <p:cTn id="14" fill="hold">
                            <p:stCondLst>
                              <p:cond delay="0"/>
                            </p:stCondLst>
                            <p:childTnLst>
                              <p:par>
                                <p:cTn id="15" presetID="26" presetClass="emph" presetSubtype="0" fill="hold" grpId="0" nodeType="clickEffect">
                                  <p:stCondLst>
                                    <p:cond delay="0"/>
                                  </p:stCondLst>
                                  <p:childTnLst>
                                    <p:animEffect transition="out" filter="fade">
                                      <p:cBhvr>
                                        <p:cTn id="16" dur="500" tmFilter="0, 0; .2, .5; .8, .5; 1, 0"/>
                                        <p:tgtEl>
                                          <p:spTgt spid="81"/>
                                        </p:tgtEl>
                                      </p:cBhvr>
                                    </p:animEffect>
                                    <p:animScale>
                                      <p:cBhvr>
                                        <p:cTn id="17" dur="250" autoRev="1" fill="hold"/>
                                        <p:tgtEl>
                                          <p:spTgt spid="81"/>
                                        </p:tgtEl>
                                      </p:cBhvr>
                                      <p:by x="105000" y="105000"/>
                                    </p:animScale>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wipe(left)">
                                      <p:cBhvr>
                                        <p:cTn id="22" dur="500"/>
                                        <p:tgtEl>
                                          <p:spTgt spid="65"/>
                                        </p:tgtEl>
                                      </p:cBhvr>
                                    </p:animEffect>
                                  </p:childTnLst>
                                </p:cTn>
                              </p:par>
                            </p:childTnLst>
                          </p:cTn>
                        </p:par>
                      </p:childTnLst>
                    </p:cTn>
                  </p:par>
                  <p:par>
                    <p:cTn id="23" fill="hold">
                      <p:stCondLst>
                        <p:cond delay="indefinite"/>
                      </p:stCondLst>
                      <p:childTnLst>
                        <p:par>
                          <p:cTn id="24" fill="hold">
                            <p:stCondLst>
                              <p:cond delay="0"/>
                            </p:stCondLst>
                            <p:childTnLst>
                              <p:par>
                                <p:cTn id="25" presetID="26" presetClass="emph" presetSubtype="0" fill="hold" grpId="0" nodeType="clickEffect">
                                  <p:stCondLst>
                                    <p:cond delay="0"/>
                                  </p:stCondLst>
                                  <p:childTnLst>
                                    <p:animEffect transition="out" filter="fade">
                                      <p:cBhvr>
                                        <p:cTn id="26" dur="500" tmFilter="0, 0; .2, .5; .8, .5; 1, 0"/>
                                        <p:tgtEl>
                                          <p:spTgt spid="77"/>
                                        </p:tgtEl>
                                      </p:cBhvr>
                                    </p:animEffect>
                                    <p:animScale>
                                      <p:cBhvr>
                                        <p:cTn id="27" dur="250" autoRev="1" fill="hold"/>
                                        <p:tgtEl>
                                          <p:spTgt spid="77"/>
                                        </p:tgtEl>
                                      </p:cBhvr>
                                      <p:by x="105000" y="105000"/>
                                    </p:animScale>
                                  </p:childTnLst>
                                </p:cTn>
                              </p:par>
                            </p:childTnLst>
                          </p:cTn>
                        </p:par>
                      </p:childTnLst>
                    </p:cTn>
                  </p:par>
                  <p:par>
                    <p:cTn id="28" fill="hold">
                      <p:stCondLst>
                        <p:cond delay="indefinite"/>
                      </p:stCondLst>
                      <p:childTnLst>
                        <p:par>
                          <p:cTn id="29" fill="hold">
                            <p:stCondLst>
                              <p:cond delay="0"/>
                            </p:stCondLst>
                            <p:childTnLst>
                              <p:par>
                                <p:cTn id="30" presetID="22" presetClass="entr" presetSubtype="2" fill="hold" grpId="0" nodeType="clickEffect">
                                  <p:stCondLst>
                                    <p:cond delay="0"/>
                                  </p:stCondLst>
                                  <p:childTnLst>
                                    <p:set>
                                      <p:cBhvr>
                                        <p:cTn id="31" dur="1" fill="hold">
                                          <p:stCondLst>
                                            <p:cond delay="0"/>
                                          </p:stCondLst>
                                        </p:cTn>
                                        <p:tgtEl>
                                          <p:spTgt spid="64"/>
                                        </p:tgtEl>
                                        <p:attrNameLst>
                                          <p:attrName>style.visibility</p:attrName>
                                        </p:attrNameLst>
                                      </p:cBhvr>
                                      <p:to>
                                        <p:strVal val="visible"/>
                                      </p:to>
                                    </p:set>
                                    <p:animEffect transition="in" filter="wipe(right)">
                                      <p:cBhvr>
                                        <p:cTn id="32" dur="500"/>
                                        <p:tgtEl>
                                          <p:spTgt spid="64"/>
                                        </p:tgtEl>
                                      </p:cBhvr>
                                    </p:animEffect>
                                  </p:childTnLst>
                                </p:cTn>
                              </p:par>
                            </p:childTnLst>
                          </p:cTn>
                        </p:par>
                      </p:childTnLst>
                    </p:cTn>
                  </p:par>
                  <p:par>
                    <p:cTn id="33" fill="hold">
                      <p:stCondLst>
                        <p:cond delay="indefinite"/>
                      </p:stCondLst>
                      <p:childTnLst>
                        <p:par>
                          <p:cTn id="34" fill="hold">
                            <p:stCondLst>
                              <p:cond delay="0"/>
                            </p:stCondLst>
                            <p:childTnLst>
                              <p:par>
                                <p:cTn id="35" presetID="26" presetClass="emph" presetSubtype="0" fill="hold" grpId="0" nodeType="clickEffect">
                                  <p:stCondLst>
                                    <p:cond delay="0"/>
                                  </p:stCondLst>
                                  <p:childTnLst>
                                    <p:animEffect transition="out" filter="fade">
                                      <p:cBhvr>
                                        <p:cTn id="36" dur="500" tmFilter="0, 0; .2, .5; .8, .5; 1, 0"/>
                                        <p:tgtEl>
                                          <p:spTgt spid="73"/>
                                        </p:tgtEl>
                                      </p:cBhvr>
                                    </p:animEffect>
                                    <p:animScale>
                                      <p:cBhvr>
                                        <p:cTn id="37" dur="250" autoRev="1" fill="hold"/>
                                        <p:tgtEl>
                                          <p:spTgt spid="73"/>
                                        </p:tgtEl>
                                      </p:cBhvr>
                                      <p:by x="105000" y="105000"/>
                                    </p:animScale>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63"/>
                                        </p:tgtEl>
                                        <p:attrNameLst>
                                          <p:attrName>style.visibility</p:attrName>
                                        </p:attrNameLst>
                                      </p:cBhvr>
                                      <p:to>
                                        <p:strVal val="visible"/>
                                      </p:to>
                                    </p:set>
                                    <p:animEffect transition="in" filter="wipe(left)">
                                      <p:cBhvr>
                                        <p:cTn id="42" dur="500"/>
                                        <p:tgtEl>
                                          <p:spTgt spid="63"/>
                                        </p:tgtEl>
                                      </p:cBhvr>
                                    </p:animEffect>
                                  </p:childTnLst>
                                </p:cTn>
                              </p:par>
                            </p:childTnLst>
                          </p:cTn>
                        </p:par>
                      </p:childTnLst>
                    </p:cTn>
                  </p:par>
                  <p:par>
                    <p:cTn id="43" fill="hold">
                      <p:stCondLst>
                        <p:cond delay="indefinite"/>
                      </p:stCondLst>
                      <p:childTnLst>
                        <p:par>
                          <p:cTn id="44" fill="hold">
                            <p:stCondLst>
                              <p:cond delay="0"/>
                            </p:stCondLst>
                            <p:childTnLst>
                              <p:par>
                                <p:cTn id="45" presetID="26" presetClass="emph" presetSubtype="0" fill="hold" grpId="0" nodeType="clickEffect">
                                  <p:stCondLst>
                                    <p:cond delay="0"/>
                                  </p:stCondLst>
                                  <p:childTnLst>
                                    <p:animEffect transition="out" filter="fade">
                                      <p:cBhvr>
                                        <p:cTn id="46" dur="500" tmFilter="0, 0; .2, .5; .8, .5; 1, 0"/>
                                        <p:tgtEl>
                                          <p:spTgt spid="69"/>
                                        </p:tgtEl>
                                      </p:cBhvr>
                                    </p:animEffect>
                                    <p:animScale>
                                      <p:cBhvr>
                                        <p:cTn id="47" dur="250" autoRev="1" fill="hold"/>
                                        <p:tgtEl>
                                          <p:spTgt spid="69"/>
                                        </p:tgtEl>
                                      </p:cBhvr>
                                      <p:by x="105000" y="105000"/>
                                    </p:animScale>
                                  </p:childTnLst>
                                </p:cTn>
                              </p:par>
                            </p:childTnLst>
                          </p:cTn>
                        </p:par>
                      </p:childTnLst>
                    </p:cTn>
                  </p:par>
                  <p:par>
                    <p:cTn id="48" fill="hold">
                      <p:stCondLst>
                        <p:cond delay="indefinite"/>
                      </p:stCondLst>
                      <p:childTnLst>
                        <p:par>
                          <p:cTn id="49" fill="hold">
                            <p:stCondLst>
                              <p:cond delay="0"/>
                            </p:stCondLst>
                            <p:childTnLst>
                              <p:par>
                                <p:cTn id="50" presetID="22" presetClass="entr" presetSubtype="2" fill="hold" grpId="0" nodeType="clickEffect">
                                  <p:stCondLst>
                                    <p:cond delay="0"/>
                                  </p:stCondLst>
                                  <p:childTnLst>
                                    <p:set>
                                      <p:cBhvr>
                                        <p:cTn id="51" dur="1" fill="hold">
                                          <p:stCondLst>
                                            <p:cond delay="0"/>
                                          </p:stCondLst>
                                        </p:cTn>
                                        <p:tgtEl>
                                          <p:spTgt spid="62"/>
                                        </p:tgtEl>
                                        <p:attrNameLst>
                                          <p:attrName>style.visibility</p:attrName>
                                        </p:attrNameLst>
                                      </p:cBhvr>
                                      <p:to>
                                        <p:strVal val="visible"/>
                                      </p:to>
                                    </p:set>
                                    <p:animEffect transition="in" filter="wipe(right)">
                                      <p:cBhvr>
                                        <p:cTn id="52" dur="500"/>
                                        <p:tgtEl>
                                          <p:spTgt spid="62"/>
                                        </p:tgtEl>
                                      </p:cBhvr>
                                    </p:animEffect>
                                  </p:childTnLst>
                                </p:cTn>
                              </p:par>
                            </p:childTnLst>
                          </p:cTn>
                        </p:par>
                      </p:childTnLst>
                    </p:cTn>
                  </p:par>
                  <p:par>
                    <p:cTn id="53" fill="hold">
                      <p:stCondLst>
                        <p:cond delay="indefinite"/>
                      </p:stCondLst>
                      <p:childTnLst>
                        <p:par>
                          <p:cTn id="54" fill="hold">
                            <p:stCondLst>
                              <p:cond delay="0"/>
                            </p:stCondLst>
                            <p:childTnLst>
                              <p:par>
                                <p:cTn id="55" presetID="26" presetClass="emph" presetSubtype="0" fill="hold" grpId="0" nodeType="clickEffect">
                                  <p:stCondLst>
                                    <p:cond delay="0"/>
                                  </p:stCondLst>
                                  <p:childTnLst>
                                    <p:animEffect transition="out" filter="fade">
                                      <p:cBhvr>
                                        <p:cTn id="56" dur="500" tmFilter="0, 0; .2, .5; .8, .5; 1, 0"/>
                                        <p:tgtEl>
                                          <p:spTgt spid="102"/>
                                        </p:tgtEl>
                                      </p:cBhvr>
                                    </p:animEffect>
                                    <p:animScale>
                                      <p:cBhvr>
                                        <p:cTn id="57" dur="250" autoRev="1" fill="hold"/>
                                        <p:tgtEl>
                                          <p:spTgt spid="102"/>
                                        </p:tgtEl>
                                      </p:cBhvr>
                                      <p:by x="105000" y="105000"/>
                                    </p:animScale>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116"/>
                                        </p:tgtEl>
                                        <p:attrNameLst>
                                          <p:attrName>style.visibility</p:attrName>
                                        </p:attrNameLst>
                                      </p:cBhvr>
                                      <p:to>
                                        <p:strVal val="visible"/>
                                      </p:to>
                                    </p:set>
                                    <p:animEffect transition="in" filter="wipe(left)">
                                      <p:cBhvr>
                                        <p:cTn id="62" dur="500"/>
                                        <p:tgtEl>
                                          <p:spTgt spid="116"/>
                                        </p:tgtEl>
                                      </p:cBhvr>
                                    </p:animEffect>
                                  </p:childTnLst>
                                </p:cTn>
                              </p:par>
                            </p:childTnLst>
                          </p:cTn>
                        </p:par>
                      </p:childTnLst>
                    </p:cTn>
                  </p:par>
                  <p:par>
                    <p:cTn id="63" fill="hold">
                      <p:stCondLst>
                        <p:cond delay="indefinite"/>
                      </p:stCondLst>
                      <p:childTnLst>
                        <p:par>
                          <p:cTn id="64" fill="hold">
                            <p:stCondLst>
                              <p:cond delay="0"/>
                            </p:stCondLst>
                            <p:childTnLst>
                              <p:par>
                                <p:cTn id="65" presetID="26" presetClass="emph" presetSubtype="0" fill="hold" grpId="0" nodeType="clickEffect">
                                  <p:stCondLst>
                                    <p:cond delay="0"/>
                                  </p:stCondLst>
                                  <p:childTnLst>
                                    <p:animEffect transition="out" filter="fade">
                                      <p:cBhvr>
                                        <p:cTn id="66" dur="500" tmFilter="0, 0; .2, .5; .8, .5; 1, 0"/>
                                        <p:tgtEl>
                                          <p:spTgt spid="106"/>
                                        </p:tgtEl>
                                      </p:cBhvr>
                                    </p:animEffect>
                                    <p:animScale>
                                      <p:cBhvr>
                                        <p:cTn id="67" dur="250" autoRev="1" fill="hold"/>
                                        <p:tgtEl>
                                          <p:spTgt spid="106"/>
                                        </p:tgtEl>
                                      </p:cBhvr>
                                      <p:by x="105000" y="105000"/>
                                    </p:animScale>
                                  </p:childTnLst>
                                </p:cTn>
                              </p:par>
                            </p:childTnLst>
                          </p:cTn>
                        </p:par>
                      </p:childTnLst>
                    </p:cTn>
                  </p:par>
                  <p:par>
                    <p:cTn id="68" fill="hold">
                      <p:stCondLst>
                        <p:cond delay="indefinite"/>
                      </p:stCondLst>
                      <p:childTnLst>
                        <p:par>
                          <p:cTn id="69" fill="hold">
                            <p:stCondLst>
                              <p:cond delay="0"/>
                            </p:stCondLst>
                            <p:childTnLst>
                              <p:par>
                                <p:cTn id="70" presetID="22" presetClass="entr" presetSubtype="2" fill="hold" grpId="0" nodeType="clickEffect">
                                  <p:stCondLst>
                                    <p:cond delay="0"/>
                                  </p:stCondLst>
                                  <p:childTnLst>
                                    <p:set>
                                      <p:cBhvr>
                                        <p:cTn id="71" dur="1" fill="hold">
                                          <p:stCondLst>
                                            <p:cond delay="0"/>
                                          </p:stCondLst>
                                        </p:cTn>
                                        <p:tgtEl>
                                          <p:spTgt spid="117"/>
                                        </p:tgtEl>
                                        <p:attrNameLst>
                                          <p:attrName>style.visibility</p:attrName>
                                        </p:attrNameLst>
                                      </p:cBhvr>
                                      <p:to>
                                        <p:strVal val="visible"/>
                                      </p:to>
                                    </p:set>
                                    <p:animEffect transition="in" filter="wipe(right)">
                                      <p:cBhvr>
                                        <p:cTn id="72" dur="500"/>
                                        <p:tgtEl>
                                          <p:spTgt spid="117"/>
                                        </p:tgtEl>
                                      </p:cBhvr>
                                    </p:animEffect>
                                  </p:childTnLst>
                                </p:cTn>
                              </p:par>
                            </p:childTnLst>
                          </p:cTn>
                        </p:par>
                      </p:childTnLst>
                    </p:cTn>
                  </p:par>
                  <p:par>
                    <p:cTn id="73" fill="hold">
                      <p:stCondLst>
                        <p:cond delay="indefinite"/>
                      </p:stCondLst>
                      <p:childTnLst>
                        <p:par>
                          <p:cTn id="74" fill="hold">
                            <p:stCondLst>
                              <p:cond delay="0"/>
                            </p:stCondLst>
                            <p:childTnLst>
                              <p:par>
                                <p:cTn id="75" presetID="26" presetClass="emph" presetSubtype="0" fill="hold" grpId="0" nodeType="clickEffect">
                                  <p:stCondLst>
                                    <p:cond delay="0"/>
                                  </p:stCondLst>
                                  <p:childTnLst>
                                    <p:animEffect transition="out" filter="fade">
                                      <p:cBhvr>
                                        <p:cTn id="76" dur="500" tmFilter="0, 0; .2, .5; .8, .5; 1, 0"/>
                                        <p:tgtEl>
                                          <p:spTgt spid="110"/>
                                        </p:tgtEl>
                                      </p:cBhvr>
                                    </p:animEffect>
                                    <p:animScale>
                                      <p:cBhvr>
                                        <p:cTn id="77" dur="250" autoRev="1" fill="hold"/>
                                        <p:tgtEl>
                                          <p:spTgt spid="110"/>
                                        </p:tgtEl>
                                      </p:cBhvr>
                                      <p:by x="105000" y="105000"/>
                                    </p:animScale>
                                  </p:childTnLst>
                                </p:cTn>
                              </p:par>
                            </p:childTnLst>
                          </p:cTn>
                        </p:par>
                      </p:childTnLst>
                    </p:cTn>
                  </p:par>
                  <p:par>
                    <p:cTn id="78" fill="hold">
                      <p:stCondLst>
                        <p:cond delay="indefinite"/>
                      </p:stCondLst>
                      <p:childTnLst>
                        <p:par>
                          <p:cTn id="79" fill="hold">
                            <p:stCondLst>
                              <p:cond delay="0"/>
                            </p:stCondLst>
                            <p:childTnLst>
                              <p:par>
                                <p:cTn id="80" presetID="22" presetClass="entr" presetSubtype="8" fill="hold" grpId="0" nodeType="clickEffect">
                                  <p:stCondLst>
                                    <p:cond delay="0"/>
                                  </p:stCondLst>
                                  <p:childTnLst>
                                    <p:set>
                                      <p:cBhvr>
                                        <p:cTn id="81" dur="1" fill="hold">
                                          <p:stCondLst>
                                            <p:cond delay="0"/>
                                          </p:stCondLst>
                                        </p:cTn>
                                        <p:tgtEl>
                                          <p:spTgt spid="118"/>
                                        </p:tgtEl>
                                        <p:attrNameLst>
                                          <p:attrName>style.visibility</p:attrName>
                                        </p:attrNameLst>
                                      </p:cBhvr>
                                      <p:to>
                                        <p:strVal val="visible"/>
                                      </p:to>
                                    </p:set>
                                    <p:animEffect transition="in" filter="wipe(left)">
                                      <p:cBhvr>
                                        <p:cTn id="82" dur="500"/>
                                        <p:tgtEl>
                                          <p:spTgt spid="118"/>
                                        </p:tgtEl>
                                      </p:cBhvr>
                                    </p:animEffect>
                                  </p:childTnLst>
                                </p:cTn>
                              </p:par>
                            </p:childTnLst>
                          </p:cTn>
                        </p:par>
                      </p:childTnLst>
                    </p:cTn>
                  </p:par>
                  <p:par>
                    <p:cTn id="83" fill="hold">
                      <p:stCondLst>
                        <p:cond delay="indefinite"/>
                      </p:stCondLst>
                      <p:childTnLst>
                        <p:par>
                          <p:cTn id="84" fill="hold">
                            <p:stCondLst>
                              <p:cond delay="0"/>
                            </p:stCondLst>
                            <p:childTnLst>
                              <p:par>
                                <p:cTn id="85" presetID="26" presetClass="emph" presetSubtype="0" fill="hold" grpId="0" nodeType="clickEffect">
                                  <p:stCondLst>
                                    <p:cond delay="0"/>
                                  </p:stCondLst>
                                  <p:childTnLst>
                                    <p:animEffect transition="out" filter="fade">
                                      <p:cBhvr>
                                        <p:cTn id="86" dur="500" tmFilter="0, 0; .2, .5; .8, .5; 1, 0"/>
                                        <p:tgtEl>
                                          <p:spTgt spid="114"/>
                                        </p:tgtEl>
                                      </p:cBhvr>
                                    </p:animEffect>
                                    <p:animScale>
                                      <p:cBhvr>
                                        <p:cTn id="87" dur="250" autoRev="1" fill="hold"/>
                                        <p:tgtEl>
                                          <p:spTgt spid="114"/>
                                        </p:tgtEl>
                                      </p:cBhvr>
                                      <p:by x="105000" y="105000"/>
                                    </p:animScale>
                                  </p:childTnLst>
                                </p:cTn>
                              </p:par>
                            </p:childTnLst>
                          </p:cTn>
                        </p:par>
                      </p:childTnLst>
                    </p:cTn>
                  </p:par>
                  <p:par>
                    <p:cTn id="88" fill="hold">
                      <p:stCondLst>
                        <p:cond delay="indefinite"/>
                      </p:stCondLst>
                      <p:childTnLst>
                        <p:par>
                          <p:cTn id="89" fill="hold">
                            <p:stCondLst>
                              <p:cond delay="0"/>
                            </p:stCondLst>
                            <p:childTnLst>
                              <p:par>
                                <p:cTn id="90" presetID="22" presetClass="entr" presetSubtype="2" fill="hold" grpId="0" nodeType="clickEffect">
                                  <p:stCondLst>
                                    <p:cond delay="0"/>
                                  </p:stCondLst>
                                  <p:childTnLst>
                                    <p:set>
                                      <p:cBhvr>
                                        <p:cTn id="91" dur="1" fill="hold">
                                          <p:stCondLst>
                                            <p:cond delay="0"/>
                                          </p:stCondLst>
                                        </p:cTn>
                                        <p:tgtEl>
                                          <p:spTgt spid="119"/>
                                        </p:tgtEl>
                                        <p:attrNameLst>
                                          <p:attrName>style.visibility</p:attrName>
                                        </p:attrNameLst>
                                      </p:cBhvr>
                                      <p:to>
                                        <p:strVal val="visible"/>
                                      </p:to>
                                    </p:set>
                                    <p:animEffect transition="in" filter="wipe(right)">
                                      <p:cBhvr>
                                        <p:cTn id="92" dur="500"/>
                                        <p:tgtEl>
                                          <p:spTgt spid="1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animBg="1"/>
      <p:bldP spid="63" grpId="0" animBg="1"/>
      <p:bldP spid="64" grpId="0" animBg="1"/>
      <p:bldP spid="65" grpId="0" animBg="1"/>
      <p:bldP spid="66" grpId="0" animBg="1"/>
      <p:bldP spid="69" grpId="0" animBg="1"/>
      <p:bldP spid="73" grpId="0" animBg="1"/>
      <p:bldP spid="77" grpId="0" animBg="1"/>
      <p:bldP spid="81" grpId="0" animBg="1"/>
      <p:bldP spid="85" grpId="0" animBg="1"/>
      <p:bldP spid="102" grpId="0" animBg="1"/>
      <p:bldP spid="106" grpId="0" animBg="1"/>
      <p:bldP spid="110" grpId="0" animBg="1"/>
      <p:bldP spid="114" grpId="0" animBg="1"/>
      <p:bldP spid="116" grpId="0" animBg="1"/>
      <p:bldP spid="117" grpId="0" animBg="1"/>
      <p:bldP spid="118" grpId="0" animBg="1"/>
      <p:bldP spid="119"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 xmlns:a16="http://schemas.microsoft.com/office/drawing/2014/main" id="{084B27D5-1CD5-45B7-B400-5D1E9D0D3153}"/>
              </a:ext>
            </a:extLst>
          </p:cNvPr>
          <p:cNvSpPr>
            <a:spLocks noGrp="1"/>
          </p:cNvSpPr>
          <p:nvPr>
            <p:ph type="body" sz="quarter" idx="10"/>
          </p:nvPr>
        </p:nvSpPr>
        <p:spPr>
          <a:xfrm>
            <a:off x="1727962" y="2326778"/>
            <a:ext cx="6008478" cy="576956"/>
          </a:xfrm>
        </p:spPr>
        <p:txBody>
          <a:bodyPr anchor="ctr"/>
          <a:lstStyle/>
          <a:p>
            <a:pPr algn="ctr"/>
            <a:r>
              <a:rPr lang="en-US" dirty="0"/>
              <a:t>Types of Cloud </a:t>
            </a:r>
            <a:r>
              <a:rPr lang="en-US" dirty="0" smtClean="0"/>
              <a:t>Computing - Deployment Models</a:t>
            </a:r>
            <a:endParaRPr lang="en-US" dirty="0"/>
          </a:p>
        </p:txBody>
      </p:sp>
      <p:pic>
        <p:nvPicPr>
          <p:cNvPr id="3" name="Picture 2">
            <a:extLst>
              <a:ext uri="{FF2B5EF4-FFF2-40B4-BE49-F238E27FC236}">
                <a16:creationId xmlns:lc="http://schemas.openxmlformats.org/drawingml/2006/lockedCanvas" xmlns="" xmlns:a16="http://schemas.microsoft.com/office/drawing/2014/main" id="{489CA974-BFDD-4137-A608-C539BA067DF5}"/>
              </a:ext>
            </a:extLst>
          </p:cNvPr>
          <p:cNvPicPr>
            <a:picLocks noChangeAspect="1"/>
          </p:cNvPicPr>
          <p:nvPr/>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150910544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3">
            <a:extLst>
              <a:ext uri="{FF2B5EF4-FFF2-40B4-BE49-F238E27FC236}">
                <a16:creationId xmlns="" xmlns:a16="http://schemas.microsoft.com/office/drawing/2014/main" id="{E7A413D2-1870-47E0-A24F-010E8806E4E9}"/>
              </a:ext>
            </a:extLst>
          </p:cNvPr>
          <p:cNvSpPr txBox="1">
            <a:spLocks/>
          </p:cNvSpPr>
          <p:nvPr/>
        </p:nvSpPr>
        <p:spPr>
          <a:xfrm>
            <a:off x="472328" y="143207"/>
            <a:ext cx="6492493" cy="576956"/>
          </a:xfrm>
          <a:prstGeom prst="rect">
            <a:avLst/>
          </a:prstGeom>
        </p:spPr>
        <p:txBody>
          <a:bodyPr lIns="0" anchor="ctr"/>
          <a:lstStyle>
            <a:lvl1pPr marL="0" indent="0" algn="l" defTabSz="914400" rtl="0" eaLnBrk="1" latinLnBrk="0" hangingPunct="1">
              <a:lnSpc>
                <a:spcPct val="90000"/>
              </a:lnSpc>
              <a:spcBef>
                <a:spcPts val="1000"/>
              </a:spcBef>
              <a:buFont typeface="Arial"/>
              <a:buNone/>
              <a:defRPr sz="4000" b="0" i="0" kern="1200">
                <a:solidFill>
                  <a:schemeClr val="tx1">
                    <a:lumMod val="50000"/>
                    <a:lumOff val="50000"/>
                  </a:schemeClr>
                </a:solidFill>
                <a:latin typeface="Raleway Light" charset="0"/>
                <a:ea typeface="Raleway Light" charset="0"/>
                <a:cs typeface="Raleway Light" charset="0"/>
              </a:defRPr>
            </a:lvl1pPr>
            <a:lvl2pPr marL="4572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2pPr>
            <a:lvl3pPr marL="9144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3pPr>
            <a:lvl4pPr marL="13716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4pPr>
            <a:lvl5pPr marL="18288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pPr>
            <a:r>
              <a:rPr lang="en-US" sz="2400" b="1" dirty="0" smtClean="0">
                <a:solidFill>
                  <a:srgbClr val="604878"/>
                </a:solidFill>
              </a:rPr>
              <a:t>Deployment Models</a:t>
            </a:r>
            <a:endParaRPr lang="en-US" sz="2400" b="1" dirty="0">
              <a:solidFill>
                <a:srgbClr val="604878"/>
              </a:solidFill>
            </a:endParaRPr>
          </a:p>
        </p:txBody>
      </p:sp>
      <p:cxnSp>
        <p:nvCxnSpPr>
          <p:cNvPr id="7" name="Straight Connector 6"/>
          <p:cNvCxnSpPr/>
          <p:nvPr/>
        </p:nvCxnSpPr>
        <p:spPr>
          <a:xfrm>
            <a:off x="2938409" y="720163"/>
            <a:ext cx="0" cy="4423337"/>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359312" y="1489753"/>
            <a:ext cx="2209227" cy="452063"/>
          </a:xfrm>
          <a:prstGeom prst="rect">
            <a:avLst/>
          </a:prstGeom>
          <a:solidFill>
            <a:schemeClr val="bg1">
              <a:lumMod val="75000"/>
            </a:schemeClr>
          </a:solidFill>
          <a:ln>
            <a:noFill/>
          </a:ln>
          <a:effectLst>
            <a:glow rad="101600">
              <a:schemeClr val="accent1">
                <a:satMod val="175000"/>
                <a:alpha val="40000"/>
              </a:schemeClr>
            </a:glow>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solidFill>
                  <a:schemeClr val="tx1"/>
                </a:solidFill>
                <a:latin typeface="Raleway"/>
              </a:rPr>
              <a:t>Public Cloud</a:t>
            </a:r>
            <a:endParaRPr lang="en-IN" sz="1400" b="1" dirty="0">
              <a:solidFill>
                <a:schemeClr val="tx1"/>
              </a:solidFill>
              <a:latin typeface="Raleway"/>
            </a:endParaRPr>
          </a:p>
        </p:txBody>
      </p:sp>
      <p:sp>
        <p:nvSpPr>
          <p:cNvPr id="12" name="Rectangle 11"/>
          <p:cNvSpPr/>
          <p:nvPr/>
        </p:nvSpPr>
        <p:spPr>
          <a:xfrm>
            <a:off x="359312" y="2332234"/>
            <a:ext cx="2209227" cy="452063"/>
          </a:xfrm>
          <a:prstGeom prst="rect">
            <a:avLst/>
          </a:prstGeom>
          <a:solidFill>
            <a:schemeClr val="bg1">
              <a:lumMod val="75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solidFill>
                  <a:schemeClr val="tx1"/>
                </a:solidFill>
                <a:latin typeface="Raleway"/>
              </a:rPr>
              <a:t>Private Cloud</a:t>
            </a:r>
            <a:endParaRPr lang="en-IN" sz="1400" b="1" dirty="0">
              <a:solidFill>
                <a:schemeClr val="tx1"/>
              </a:solidFill>
              <a:latin typeface="Raleway"/>
            </a:endParaRPr>
          </a:p>
        </p:txBody>
      </p:sp>
      <p:sp>
        <p:nvSpPr>
          <p:cNvPr id="13" name="Rectangle 12"/>
          <p:cNvSpPr/>
          <p:nvPr/>
        </p:nvSpPr>
        <p:spPr>
          <a:xfrm>
            <a:off x="359312" y="3184989"/>
            <a:ext cx="2209227" cy="452063"/>
          </a:xfrm>
          <a:prstGeom prst="rect">
            <a:avLst/>
          </a:prstGeom>
          <a:solidFill>
            <a:schemeClr val="bg1">
              <a:lumMod val="75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solidFill>
                  <a:schemeClr val="tx1"/>
                </a:solidFill>
                <a:latin typeface="Raleway"/>
              </a:rPr>
              <a:t>Hybrid Cloud</a:t>
            </a:r>
            <a:endParaRPr lang="en-IN" sz="1400" b="1" dirty="0">
              <a:solidFill>
                <a:schemeClr val="tx1"/>
              </a:solidFill>
              <a:latin typeface="Raleway"/>
            </a:endParaRPr>
          </a:p>
        </p:txBody>
      </p:sp>
      <p:sp>
        <p:nvSpPr>
          <p:cNvPr id="18" name="Rectangle: Rounded Corners 1">
            <a:extLst>
              <a:ext uri="{FF2B5EF4-FFF2-40B4-BE49-F238E27FC236}">
                <a16:creationId xmlns="" xmlns:a16="http://schemas.microsoft.com/office/drawing/2014/main" id="{F331D653-9456-4EAB-82F2-7435A2C3D104}"/>
              </a:ext>
            </a:extLst>
          </p:cNvPr>
          <p:cNvSpPr/>
          <p:nvPr/>
        </p:nvSpPr>
        <p:spPr>
          <a:xfrm>
            <a:off x="3308280" y="1329025"/>
            <a:ext cx="5381940" cy="773517"/>
          </a:xfrm>
          <a:prstGeom prst="roundRect">
            <a:avLst/>
          </a:prstGeom>
          <a:solidFill>
            <a:schemeClr val="bg1">
              <a:lumMod val="95000"/>
            </a:schemeClr>
          </a:solidFill>
          <a:ln w="28575">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prstClr val="black"/>
                </a:solidFill>
              </a:rPr>
              <a:t>P</a:t>
            </a:r>
            <a:r>
              <a:rPr lang="en-US" dirty="0" smtClean="0">
                <a:solidFill>
                  <a:prstClr val="black"/>
                </a:solidFill>
              </a:rPr>
              <a:t>ublic </a:t>
            </a:r>
            <a:r>
              <a:rPr lang="en-US" dirty="0">
                <a:solidFill>
                  <a:prstClr val="black"/>
                </a:solidFill>
              </a:rPr>
              <a:t>cloud </a:t>
            </a:r>
            <a:r>
              <a:rPr lang="en-US" dirty="0" smtClean="0">
                <a:solidFill>
                  <a:prstClr val="black"/>
                </a:solidFill>
              </a:rPr>
              <a:t>refers </a:t>
            </a:r>
            <a:r>
              <a:rPr lang="en-US" dirty="0">
                <a:solidFill>
                  <a:prstClr val="black"/>
                </a:solidFill>
              </a:rPr>
              <a:t>to </a:t>
            </a:r>
            <a:r>
              <a:rPr lang="en-US" dirty="0" smtClean="0">
                <a:solidFill>
                  <a:prstClr val="black"/>
                </a:solidFill>
              </a:rPr>
              <a:t>the standard </a:t>
            </a:r>
            <a:r>
              <a:rPr lang="en-US" dirty="0">
                <a:solidFill>
                  <a:prstClr val="black"/>
                </a:solidFill>
              </a:rPr>
              <a:t>cloud computing, which means that the cloud provider offers resources such as virtual machines, storage, </a:t>
            </a:r>
            <a:r>
              <a:rPr lang="en-US" dirty="0" smtClean="0">
                <a:solidFill>
                  <a:prstClr val="black"/>
                </a:solidFill>
              </a:rPr>
              <a:t>applications</a:t>
            </a:r>
            <a:r>
              <a:rPr lang="en-US" dirty="0">
                <a:solidFill>
                  <a:prstClr val="black"/>
                </a:solidFill>
              </a:rPr>
              <a:t>, to the general public over the internet.</a:t>
            </a:r>
            <a:endParaRPr lang="en-IN" dirty="0">
              <a:solidFill>
                <a:prstClr val="black"/>
              </a:solidFill>
            </a:endParaRPr>
          </a:p>
        </p:txBody>
      </p:sp>
      <p:grpSp>
        <p:nvGrpSpPr>
          <p:cNvPr id="2" name="Group 1"/>
          <p:cNvGrpSpPr/>
          <p:nvPr/>
        </p:nvGrpSpPr>
        <p:grpSpPr>
          <a:xfrm>
            <a:off x="4900114" y="2558265"/>
            <a:ext cx="1963514" cy="1905470"/>
            <a:chOff x="4788924" y="2522037"/>
            <a:chExt cx="1506818" cy="1462274"/>
          </a:xfrm>
        </p:grpSpPr>
        <p:pic>
          <p:nvPicPr>
            <p:cNvPr id="14" name="Picture 13">
              <a:extLst>
                <a:ext uri="{FF2B5EF4-FFF2-40B4-BE49-F238E27FC236}">
                  <a16:creationId xmlns="" xmlns:a16="http://schemas.microsoft.com/office/drawing/2014/main" id="{86673324-32F7-448A-BA99-2A1EFA2D00F0}"/>
                </a:ext>
              </a:extLst>
            </p:cNvPr>
            <p:cNvPicPr>
              <a:picLocks noChangeAspect="1"/>
            </p:cNvPicPr>
            <p:nvPr/>
          </p:nvPicPr>
          <p:blipFill rotWithShape="1">
            <a:blip r:embed="rId2">
              <a:clrChange>
                <a:clrFrom>
                  <a:srgbClr val="FFFFFF"/>
                </a:clrFrom>
                <a:clrTo>
                  <a:srgbClr val="FFFFFF">
                    <a:alpha val="0"/>
                  </a:srgbClr>
                </a:clrTo>
              </a:clrChange>
            </a:blip>
            <a:srcRect l="69975" t="-7732" r="584" b="20588"/>
            <a:stretch/>
          </p:blipFill>
          <p:spPr>
            <a:xfrm>
              <a:off x="4788924" y="2522037"/>
              <a:ext cx="1506818" cy="1115015"/>
            </a:xfrm>
            <a:prstGeom prst="rect">
              <a:avLst/>
            </a:prstGeom>
          </p:spPr>
        </p:pic>
        <p:sp>
          <p:nvSpPr>
            <p:cNvPr id="15" name="Rectangle 14">
              <a:extLst>
                <a:ext uri="{FF2B5EF4-FFF2-40B4-BE49-F238E27FC236}">
                  <a16:creationId xmlns="" xmlns:a16="http://schemas.microsoft.com/office/drawing/2014/main" id="{D5A1AB99-CBC9-4821-ACE8-D00C0E73AF3B}"/>
                </a:ext>
              </a:extLst>
            </p:cNvPr>
            <p:cNvSpPr/>
            <p:nvPr/>
          </p:nvSpPr>
          <p:spPr>
            <a:xfrm>
              <a:off x="4946990" y="3614979"/>
              <a:ext cx="1319593" cy="369332"/>
            </a:xfrm>
            <a:prstGeom prst="rect">
              <a:avLst/>
            </a:prstGeom>
          </p:spPr>
          <p:txBody>
            <a:bodyPr wrap="none">
              <a:spAutoFit/>
            </a:bodyPr>
            <a:lstStyle/>
            <a:p>
              <a:pPr algn="ctr"/>
              <a:r>
                <a:rPr lang="en-IN" sz="1800" dirty="0"/>
                <a:t>Public cloud</a:t>
              </a:r>
            </a:p>
          </p:txBody>
        </p:sp>
      </p:grpSp>
      <p:pic>
        <p:nvPicPr>
          <p:cNvPr id="16" name="Picture 15">
            <a:extLst>
              <a:ext uri="{FF2B5EF4-FFF2-40B4-BE49-F238E27FC236}">
                <a16:creationId xmlns:lc="http://schemas.openxmlformats.org/drawingml/2006/lockedCanvas" xmlns="" xmlns:a16="http://schemas.microsoft.com/office/drawing/2014/main" id="{489CA974-BFDD-4137-A608-C539BA067DF5}"/>
              </a:ext>
            </a:extLst>
          </p:cNvPr>
          <p:cNvPicPr>
            <a:picLocks noChangeAspect="1"/>
          </p:cNvPicPr>
          <p:nvPr/>
        </p:nvPicPr>
        <p:blipFill>
          <a:blip r:embed="rId3"/>
          <a:stretch>
            <a:fillRect/>
          </a:stretch>
        </p:blipFill>
        <p:spPr>
          <a:xfrm>
            <a:off x="0" y="0"/>
            <a:ext cx="9144000" cy="5143500"/>
          </a:xfrm>
          <a:prstGeom prst="rect">
            <a:avLst/>
          </a:prstGeom>
        </p:spPr>
      </p:pic>
    </p:spTree>
    <p:extLst>
      <p:ext uri="{BB962C8B-B14F-4D97-AF65-F5344CB8AC3E}">
        <p14:creationId xmlns:p14="http://schemas.microsoft.com/office/powerpoint/2010/main" val="264851280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3">
            <a:extLst>
              <a:ext uri="{FF2B5EF4-FFF2-40B4-BE49-F238E27FC236}">
                <a16:creationId xmlns="" xmlns:a16="http://schemas.microsoft.com/office/drawing/2014/main" id="{E7A413D2-1870-47E0-A24F-010E8806E4E9}"/>
              </a:ext>
            </a:extLst>
          </p:cNvPr>
          <p:cNvSpPr txBox="1">
            <a:spLocks/>
          </p:cNvSpPr>
          <p:nvPr/>
        </p:nvSpPr>
        <p:spPr>
          <a:xfrm>
            <a:off x="472328" y="143207"/>
            <a:ext cx="6492493" cy="576956"/>
          </a:xfrm>
          <a:prstGeom prst="rect">
            <a:avLst/>
          </a:prstGeom>
        </p:spPr>
        <p:txBody>
          <a:bodyPr lIns="0" anchor="ctr"/>
          <a:lstStyle>
            <a:lvl1pPr marL="0" indent="0" algn="l" defTabSz="914400" rtl="0" eaLnBrk="1" latinLnBrk="0" hangingPunct="1">
              <a:lnSpc>
                <a:spcPct val="90000"/>
              </a:lnSpc>
              <a:spcBef>
                <a:spcPts val="1000"/>
              </a:spcBef>
              <a:buFont typeface="Arial"/>
              <a:buNone/>
              <a:defRPr sz="4000" b="0" i="0" kern="1200">
                <a:solidFill>
                  <a:schemeClr val="tx1">
                    <a:lumMod val="50000"/>
                    <a:lumOff val="50000"/>
                  </a:schemeClr>
                </a:solidFill>
                <a:latin typeface="Raleway Light" charset="0"/>
                <a:ea typeface="Raleway Light" charset="0"/>
                <a:cs typeface="Raleway Light" charset="0"/>
              </a:defRPr>
            </a:lvl1pPr>
            <a:lvl2pPr marL="4572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2pPr>
            <a:lvl3pPr marL="9144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3pPr>
            <a:lvl4pPr marL="13716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4pPr>
            <a:lvl5pPr marL="18288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pPr>
            <a:r>
              <a:rPr lang="en-US" sz="2400" b="1" dirty="0" smtClean="0">
                <a:solidFill>
                  <a:srgbClr val="604878"/>
                </a:solidFill>
              </a:rPr>
              <a:t>Deployment Models</a:t>
            </a:r>
            <a:endParaRPr lang="en-US" sz="2400" b="1" dirty="0">
              <a:solidFill>
                <a:srgbClr val="604878"/>
              </a:solidFill>
            </a:endParaRPr>
          </a:p>
        </p:txBody>
      </p:sp>
      <p:cxnSp>
        <p:nvCxnSpPr>
          <p:cNvPr id="7" name="Straight Connector 6"/>
          <p:cNvCxnSpPr/>
          <p:nvPr/>
        </p:nvCxnSpPr>
        <p:spPr>
          <a:xfrm>
            <a:off x="2938409" y="720163"/>
            <a:ext cx="0" cy="4423337"/>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8" name="Rectangle: Rounded Corners 1">
            <a:extLst>
              <a:ext uri="{FF2B5EF4-FFF2-40B4-BE49-F238E27FC236}">
                <a16:creationId xmlns="" xmlns:a16="http://schemas.microsoft.com/office/drawing/2014/main" id="{F331D653-9456-4EAB-82F2-7435A2C3D104}"/>
              </a:ext>
            </a:extLst>
          </p:cNvPr>
          <p:cNvSpPr/>
          <p:nvPr/>
        </p:nvSpPr>
        <p:spPr>
          <a:xfrm>
            <a:off x="3308280" y="1329025"/>
            <a:ext cx="5381940" cy="773517"/>
          </a:xfrm>
          <a:prstGeom prst="roundRect">
            <a:avLst/>
          </a:prstGeom>
          <a:solidFill>
            <a:schemeClr val="bg1">
              <a:lumMod val="95000"/>
            </a:schemeClr>
          </a:solidFill>
          <a:ln w="28575">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prstClr val="black"/>
                </a:solidFill>
              </a:rPr>
              <a:t>Private cloud is a pool of resources meant exclusively for a single </a:t>
            </a:r>
            <a:r>
              <a:rPr lang="en-US" dirty="0" smtClean="0">
                <a:solidFill>
                  <a:prstClr val="black"/>
                </a:solidFill>
              </a:rPr>
              <a:t>organization. </a:t>
            </a:r>
            <a:endParaRPr lang="en-IN" dirty="0">
              <a:solidFill>
                <a:prstClr val="black"/>
              </a:solidFill>
            </a:endParaRPr>
          </a:p>
        </p:txBody>
      </p:sp>
      <p:sp>
        <p:nvSpPr>
          <p:cNvPr id="8" name="Rectangle 7"/>
          <p:cNvSpPr/>
          <p:nvPr/>
        </p:nvSpPr>
        <p:spPr>
          <a:xfrm>
            <a:off x="359312" y="1489753"/>
            <a:ext cx="2209227" cy="452063"/>
          </a:xfrm>
          <a:prstGeom prst="rect">
            <a:avLst/>
          </a:prstGeom>
          <a:solidFill>
            <a:schemeClr val="bg1">
              <a:lumMod val="75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solidFill>
                  <a:schemeClr val="tx1"/>
                </a:solidFill>
                <a:latin typeface="Raleway"/>
              </a:rPr>
              <a:t>Public Cloud</a:t>
            </a:r>
            <a:endParaRPr lang="en-IN" sz="1400" b="1" dirty="0">
              <a:solidFill>
                <a:schemeClr val="tx1"/>
              </a:solidFill>
              <a:latin typeface="Raleway"/>
            </a:endParaRPr>
          </a:p>
        </p:txBody>
      </p:sp>
      <p:sp>
        <p:nvSpPr>
          <p:cNvPr id="9" name="Rectangle 8"/>
          <p:cNvSpPr/>
          <p:nvPr/>
        </p:nvSpPr>
        <p:spPr>
          <a:xfrm>
            <a:off x="359312" y="2332234"/>
            <a:ext cx="2209227" cy="452063"/>
          </a:xfrm>
          <a:prstGeom prst="rect">
            <a:avLst/>
          </a:prstGeom>
          <a:solidFill>
            <a:schemeClr val="bg1">
              <a:lumMod val="75000"/>
            </a:schemeClr>
          </a:solidFill>
          <a:ln>
            <a:noFill/>
          </a:ln>
          <a:effectLst>
            <a:glow rad="101600">
              <a:schemeClr val="accent2">
                <a:satMod val="175000"/>
                <a:alpha val="40000"/>
              </a:schemeClr>
            </a:glow>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solidFill>
                  <a:schemeClr val="tx1"/>
                </a:solidFill>
                <a:latin typeface="Raleway"/>
              </a:rPr>
              <a:t>Private Cloud</a:t>
            </a:r>
            <a:endParaRPr lang="en-IN" sz="1400" b="1" dirty="0">
              <a:solidFill>
                <a:schemeClr val="tx1"/>
              </a:solidFill>
              <a:latin typeface="Raleway"/>
            </a:endParaRPr>
          </a:p>
        </p:txBody>
      </p:sp>
      <p:sp>
        <p:nvSpPr>
          <p:cNvPr id="10" name="Rectangle 9"/>
          <p:cNvSpPr/>
          <p:nvPr/>
        </p:nvSpPr>
        <p:spPr>
          <a:xfrm>
            <a:off x="359312" y="3184989"/>
            <a:ext cx="2209227" cy="452063"/>
          </a:xfrm>
          <a:prstGeom prst="rect">
            <a:avLst/>
          </a:prstGeom>
          <a:solidFill>
            <a:schemeClr val="bg1">
              <a:lumMod val="75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solidFill>
                  <a:schemeClr val="tx1"/>
                </a:solidFill>
                <a:latin typeface="Raleway"/>
              </a:rPr>
              <a:t>Hybrid Cloud</a:t>
            </a:r>
            <a:endParaRPr lang="en-IN" sz="1400" b="1" dirty="0">
              <a:solidFill>
                <a:schemeClr val="tx1"/>
              </a:solidFill>
              <a:latin typeface="Raleway"/>
            </a:endParaRPr>
          </a:p>
        </p:txBody>
      </p:sp>
      <p:grpSp>
        <p:nvGrpSpPr>
          <p:cNvPr id="14" name="Group 13"/>
          <p:cNvGrpSpPr/>
          <p:nvPr/>
        </p:nvGrpSpPr>
        <p:grpSpPr>
          <a:xfrm>
            <a:off x="5034620" y="2711404"/>
            <a:ext cx="1803272" cy="1714996"/>
            <a:chOff x="5226772" y="1573175"/>
            <a:chExt cx="1487558" cy="1414738"/>
          </a:xfrm>
        </p:grpSpPr>
        <p:sp>
          <p:nvSpPr>
            <p:cNvPr id="15" name="Rectangle 14">
              <a:extLst>
                <a:ext uri="{FF2B5EF4-FFF2-40B4-BE49-F238E27FC236}">
                  <a16:creationId xmlns="" xmlns:a16="http://schemas.microsoft.com/office/drawing/2014/main" id="{7A1F7226-BFAB-462E-BB2D-2F432105143F}"/>
                </a:ext>
              </a:extLst>
            </p:cNvPr>
            <p:cNvSpPr/>
            <p:nvPr/>
          </p:nvSpPr>
          <p:spPr>
            <a:xfrm>
              <a:off x="5305289" y="2618581"/>
              <a:ext cx="1404552" cy="369332"/>
            </a:xfrm>
            <a:prstGeom prst="rect">
              <a:avLst/>
            </a:prstGeom>
          </p:spPr>
          <p:txBody>
            <a:bodyPr wrap="none">
              <a:spAutoFit/>
            </a:bodyPr>
            <a:lstStyle/>
            <a:p>
              <a:pPr algn="ctr"/>
              <a:r>
                <a:rPr lang="en-IN" sz="1800" dirty="0"/>
                <a:t>Private cloud</a:t>
              </a:r>
            </a:p>
          </p:txBody>
        </p:sp>
        <p:pic>
          <p:nvPicPr>
            <p:cNvPr id="16" name="Picture 15">
              <a:extLst>
                <a:ext uri="{FF2B5EF4-FFF2-40B4-BE49-F238E27FC236}">
                  <a16:creationId xmlns="" xmlns:a16="http://schemas.microsoft.com/office/drawing/2014/main" id="{FD8669B7-BA83-4FBC-B733-1DF8DDE1D0D0}"/>
                </a:ext>
              </a:extLst>
            </p:cNvPr>
            <p:cNvPicPr>
              <a:picLocks noChangeAspect="1"/>
            </p:cNvPicPr>
            <p:nvPr/>
          </p:nvPicPr>
          <p:blipFill rotWithShape="1">
            <a:blip r:embed="rId2">
              <a:clrChange>
                <a:clrFrom>
                  <a:srgbClr val="FFFFFF"/>
                </a:clrFrom>
                <a:clrTo>
                  <a:srgbClr val="FFFFFF">
                    <a:alpha val="0"/>
                  </a:srgbClr>
                </a:clrTo>
              </a:clrChange>
            </a:blip>
            <a:srcRect r="71273" b="20640"/>
            <a:stretch/>
          </p:blipFill>
          <p:spPr>
            <a:xfrm>
              <a:off x="5226772" y="1573175"/>
              <a:ext cx="1487558" cy="1027379"/>
            </a:xfrm>
            <a:prstGeom prst="rect">
              <a:avLst/>
            </a:prstGeom>
          </p:spPr>
        </p:pic>
      </p:grpSp>
      <p:pic>
        <p:nvPicPr>
          <p:cNvPr id="11" name="Picture 10">
            <a:extLst>
              <a:ext uri="{FF2B5EF4-FFF2-40B4-BE49-F238E27FC236}">
                <a16:creationId xmlns:lc="http://schemas.openxmlformats.org/drawingml/2006/lockedCanvas" xmlns="" xmlns:a16="http://schemas.microsoft.com/office/drawing/2014/main" id="{489CA974-BFDD-4137-A608-C539BA067DF5}"/>
              </a:ext>
            </a:extLst>
          </p:cNvPr>
          <p:cNvPicPr>
            <a:picLocks noChangeAspect="1"/>
          </p:cNvPicPr>
          <p:nvPr/>
        </p:nvPicPr>
        <p:blipFill>
          <a:blip r:embed="rId3"/>
          <a:stretch>
            <a:fillRect/>
          </a:stretch>
        </p:blipFill>
        <p:spPr>
          <a:xfrm>
            <a:off x="0" y="0"/>
            <a:ext cx="9144000" cy="5143500"/>
          </a:xfrm>
          <a:prstGeom prst="rect">
            <a:avLst/>
          </a:prstGeom>
        </p:spPr>
      </p:pic>
    </p:spTree>
    <p:extLst>
      <p:ext uri="{BB962C8B-B14F-4D97-AF65-F5344CB8AC3E}">
        <p14:creationId xmlns:p14="http://schemas.microsoft.com/office/powerpoint/2010/main" val="235062143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3">
            <a:extLst>
              <a:ext uri="{FF2B5EF4-FFF2-40B4-BE49-F238E27FC236}">
                <a16:creationId xmlns="" xmlns:a16="http://schemas.microsoft.com/office/drawing/2014/main" id="{E7A413D2-1870-47E0-A24F-010E8806E4E9}"/>
              </a:ext>
            </a:extLst>
          </p:cNvPr>
          <p:cNvSpPr txBox="1">
            <a:spLocks/>
          </p:cNvSpPr>
          <p:nvPr/>
        </p:nvSpPr>
        <p:spPr>
          <a:xfrm>
            <a:off x="472328" y="143207"/>
            <a:ext cx="6492493" cy="576956"/>
          </a:xfrm>
          <a:prstGeom prst="rect">
            <a:avLst/>
          </a:prstGeom>
        </p:spPr>
        <p:txBody>
          <a:bodyPr lIns="0" anchor="ctr"/>
          <a:lstStyle>
            <a:lvl1pPr marL="0" indent="0" algn="l" defTabSz="914400" rtl="0" eaLnBrk="1" latinLnBrk="0" hangingPunct="1">
              <a:lnSpc>
                <a:spcPct val="90000"/>
              </a:lnSpc>
              <a:spcBef>
                <a:spcPts val="1000"/>
              </a:spcBef>
              <a:buFont typeface="Arial"/>
              <a:buNone/>
              <a:defRPr sz="4000" b="0" i="0" kern="1200">
                <a:solidFill>
                  <a:schemeClr val="tx1">
                    <a:lumMod val="50000"/>
                    <a:lumOff val="50000"/>
                  </a:schemeClr>
                </a:solidFill>
                <a:latin typeface="Raleway Light" charset="0"/>
                <a:ea typeface="Raleway Light" charset="0"/>
                <a:cs typeface="Raleway Light" charset="0"/>
              </a:defRPr>
            </a:lvl1pPr>
            <a:lvl2pPr marL="4572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2pPr>
            <a:lvl3pPr marL="9144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3pPr>
            <a:lvl4pPr marL="13716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4pPr>
            <a:lvl5pPr marL="18288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pPr>
            <a:r>
              <a:rPr lang="en-US" sz="2400" b="1" dirty="0" smtClean="0">
                <a:solidFill>
                  <a:srgbClr val="604878"/>
                </a:solidFill>
              </a:rPr>
              <a:t>Deployment Models</a:t>
            </a:r>
            <a:endParaRPr lang="en-US" sz="2400" b="1" dirty="0">
              <a:solidFill>
                <a:srgbClr val="604878"/>
              </a:solidFill>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11398" y="2059563"/>
            <a:ext cx="2522482" cy="2522482"/>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5504135" y="2631059"/>
            <a:ext cx="1583122" cy="1583122"/>
          </a:xfrm>
          <a:prstGeom prst="rect">
            <a:avLst/>
          </a:prstGeom>
        </p:spPr>
      </p:pic>
      <p:sp>
        <p:nvSpPr>
          <p:cNvPr id="8" name="Flowchart: Alternate Process 7"/>
          <p:cNvSpPr/>
          <p:nvPr/>
        </p:nvSpPr>
        <p:spPr>
          <a:xfrm>
            <a:off x="830316" y="3747786"/>
            <a:ext cx="7294180" cy="430924"/>
          </a:xfrm>
          <a:prstGeom prst="flowChartAlternateProcess">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0" name="Straight Connector 9"/>
          <p:cNvCxnSpPr>
            <a:stCxn id="8" idx="1"/>
            <a:endCxn id="8" idx="3"/>
          </p:cNvCxnSpPr>
          <p:nvPr/>
        </p:nvCxnSpPr>
        <p:spPr>
          <a:xfrm>
            <a:off x="830316" y="3963248"/>
            <a:ext cx="7294180" cy="0"/>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a:xfrm>
            <a:off x="309735" y="2408386"/>
            <a:ext cx="1041162" cy="325821"/>
          </a:xfrm>
          <a:prstGeom prst="round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latin typeface="Raleway"/>
              </a:rPr>
              <a:t>Bus</a:t>
            </a:r>
            <a:endParaRPr lang="en-IN" sz="1400" b="1" dirty="0">
              <a:latin typeface="Raleway"/>
            </a:endParaRPr>
          </a:p>
        </p:txBody>
      </p:sp>
      <p:sp>
        <p:nvSpPr>
          <p:cNvPr id="23" name="Rounded Rectangle 22"/>
          <p:cNvSpPr/>
          <p:nvPr/>
        </p:nvSpPr>
        <p:spPr>
          <a:xfrm>
            <a:off x="7603915" y="2408385"/>
            <a:ext cx="1041162" cy="325821"/>
          </a:xfrm>
          <a:prstGeom prst="round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latin typeface="Raleway"/>
              </a:rPr>
              <a:t>Car</a:t>
            </a:r>
            <a:endParaRPr lang="en-IN" sz="1400" b="1" dirty="0">
              <a:latin typeface="Raleway"/>
            </a:endParaRPr>
          </a:p>
        </p:txBody>
      </p:sp>
      <p:cxnSp>
        <p:nvCxnSpPr>
          <p:cNvPr id="25" name="Straight Arrow Connector 24"/>
          <p:cNvCxnSpPr>
            <a:stCxn id="22" idx="2"/>
          </p:cNvCxnSpPr>
          <p:nvPr/>
        </p:nvCxnSpPr>
        <p:spPr>
          <a:xfrm>
            <a:off x="830316" y="2734207"/>
            <a:ext cx="893381" cy="48195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a:off x="7283669" y="2734207"/>
            <a:ext cx="840827" cy="58659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8" name="Rounded Rectangle 27"/>
          <p:cNvSpPr/>
          <p:nvPr/>
        </p:nvSpPr>
        <p:spPr>
          <a:xfrm>
            <a:off x="1723697" y="1534510"/>
            <a:ext cx="2364827" cy="873876"/>
          </a:xfrm>
          <a:prstGeom prst="round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latin typeface="Raleway"/>
              </a:rPr>
              <a:t>Accessible to anyone. Meant for general public.</a:t>
            </a:r>
            <a:endParaRPr lang="en-IN" b="1" dirty="0">
              <a:latin typeface="Raleway"/>
            </a:endParaRPr>
          </a:p>
        </p:txBody>
      </p:sp>
      <p:sp>
        <p:nvSpPr>
          <p:cNvPr id="29" name="Rounded Rectangle 28"/>
          <p:cNvSpPr/>
          <p:nvPr/>
        </p:nvSpPr>
        <p:spPr>
          <a:xfrm>
            <a:off x="4980759" y="1534510"/>
            <a:ext cx="2364827" cy="873876"/>
          </a:xfrm>
          <a:prstGeom prst="round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latin typeface="Raleway"/>
              </a:rPr>
              <a:t>Owned by a single person. Not meant for general public.</a:t>
            </a:r>
            <a:endParaRPr lang="en-IN" b="1" dirty="0">
              <a:latin typeface="Raleway"/>
            </a:endParaRPr>
          </a:p>
        </p:txBody>
      </p:sp>
      <p:pic>
        <p:nvPicPr>
          <p:cNvPr id="13" name="Picture 12">
            <a:extLst>
              <a:ext uri="{FF2B5EF4-FFF2-40B4-BE49-F238E27FC236}">
                <a16:creationId xmlns:lc="http://schemas.openxmlformats.org/drawingml/2006/lockedCanvas" xmlns="" xmlns:a16="http://schemas.microsoft.com/office/drawing/2014/main" id="{489CA974-BFDD-4137-A608-C539BA067DF5}"/>
              </a:ext>
            </a:extLst>
          </p:cNvPr>
          <p:cNvPicPr>
            <a:picLocks noChangeAspect="1"/>
          </p:cNvPicPr>
          <p:nvPr/>
        </p:nvPicPr>
        <p:blipFill>
          <a:blip r:embed="rId4"/>
          <a:stretch>
            <a:fillRect/>
          </a:stretch>
        </p:blipFill>
        <p:spPr>
          <a:xfrm>
            <a:off x="0" y="0"/>
            <a:ext cx="9144000" cy="5143500"/>
          </a:xfrm>
          <a:prstGeom prst="rect">
            <a:avLst/>
          </a:prstGeom>
        </p:spPr>
      </p:pic>
    </p:spTree>
    <p:extLst>
      <p:ext uri="{BB962C8B-B14F-4D97-AF65-F5344CB8AC3E}">
        <p14:creationId xmlns:p14="http://schemas.microsoft.com/office/powerpoint/2010/main" val="798843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22"/>
                                        </p:tgtEl>
                                      </p:cBhvr>
                                    </p:animEffect>
                                    <p:animScale>
                                      <p:cBhvr>
                                        <p:cTn id="7" dur="250" autoRev="1" fill="hold"/>
                                        <p:tgtEl>
                                          <p:spTgt spid="22"/>
                                        </p:tgtEl>
                                      </p:cBhvr>
                                      <p:by x="105000" y="105000"/>
                                    </p:animScale>
                                  </p:childTnLst>
                                </p:cTn>
                              </p:par>
                              <p:par>
                                <p:cTn id="8" presetID="26" presetClass="emph" presetSubtype="0" fill="hold" nodeType="withEffect">
                                  <p:stCondLst>
                                    <p:cond delay="0"/>
                                  </p:stCondLst>
                                  <p:childTnLst>
                                    <p:animEffect transition="out" filter="fade">
                                      <p:cBhvr>
                                        <p:cTn id="9" dur="500" tmFilter="0, 0; .2, .5; .8, .5; 1, 0"/>
                                        <p:tgtEl>
                                          <p:spTgt spid="25"/>
                                        </p:tgtEl>
                                      </p:cBhvr>
                                    </p:animEffect>
                                    <p:animScale>
                                      <p:cBhvr>
                                        <p:cTn id="10" dur="250" autoRev="1" fill="hold"/>
                                        <p:tgtEl>
                                          <p:spTgt spid="25"/>
                                        </p:tgtEl>
                                      </p:cBhvr>
                                      <p:by x="105000" y="105000"/>
                                    </p:animScale>
                                  </p:childTnLst>
                                </p:cTn>
                              </p:par>
                            </p:childTnLst>
                          </p:cTn>
                        </p:par>
                      </p:childTnLst>
                    </p:cTn>
                  </p:par>
                  <p:par>
                    <p:cTn id="11" fill="hold">
                      <p:stCondLst>
                        <p:cond delay="indefinite"/>
                      </p:stCondLst>
                      <p:childTnLst>
                        <p:par>
                          <p:cTn id="12" fill="hold">
                            <p:stCondLst>
                              <p:cond delay="0"/>
                            </p:stCondLst>
                            <p:childTnLst>
                              <p:par>
                                <p:cTn id="13" presetID="26" presetClass="emph" presetSubtype="0" fill="hold" grpId="0" nodeType="clickEffect">
                                  <p:stCondLst>
                                    <p:cond delay="0"/>
                                  </p:stCondLst>
                                  <p:childTnLst>
                                    <p:animEffect transition="out" filter="fade">
                                      <p:cBhvr>
                                        <p:cTn id="14" dur="500" tmFilter="0, 0; .2, .5; .8, .5; 1, 0"/>
                                        <p:tgtEl>
                                          <p:spTgt spid="23"/>
                                        </p:tgtEl>
                                      </p:cBhvr>
                                    </p:animEffect>
                                    <p:animScale>
                                      <p:cBhvr>
                                        <p:cTn id="15" dur="250" autoRev="1" fill="hold"/>
                                        <p:tgtEl>
                                          <p:spTgt spid="23"/>
                                        </p:tgtEl>
                                      </p:cBhvr>
                                      <p:by x="105000" y="105000"/>
                                    </p:animScale>
                                  </p:childTnLst>
                                </p:cTn>
                              </p:par>
                              <p:par>
                                <p:cTn id="16" presetID="26" presetClass="emph" presetSubtype="0" fill="hold" nodeType="withEffect">
                                  <p:stCondLst>
                                    <p:cond delay="0"/>
                                  </p:stCondLst>
                                  <p:childTnLst>
                                    <p:animEffect transition="out" filter="fade">
                                      <p:cBhvr>
                                        <p:cTn id="17" dur="500" tmFilter="0, 0; .2, .5; .8, .5; 1, 0"/>
                                        <p:tgtEl>
                                          <p:spTgt spid="27"/>
                                        </p:tgtEl>
                                      </p:cBhvr>
                                    </p:animEffect>
                                    <p:animScale>
                                      <p:cBhvr>
                                        <p:cTn id="18" dur="250" autoRev="1" fill="hold"/>
                                        <p:tgtEl>
                                          <p:spTgt spid="27"/>
                                        </p:tgtEl>
                                      </p:cBhvr>
                                      <p:by x="105000" y="105000"/>
                                    </p:animScale>
                                  </p:childTnLst>
                                </p:cTn>
                              </p:par>
                            </p:childTnLst>
                          </p:cTn>
                        </p:par>
                      </p:childTnLst>
                    </p:cTn>
                  </p:par>
                  <p:par>
                    <p:cTn id="19" fill="hold">
                      <p:stCondLst>
                        <p:cond delay="indefinite"/>
                      </p:stCondLst>
                      <p:childTnLst>
                        <p:par>
                          <p:cTn id="20" fill="hold">
                            <p:stCondLst>
                              <p:cond delay="0"/>
                            </p:stCondLst>
                            <p:childTnLst>
                              <p:par>
                                <p:cTn id="21" presetID="26" presetClass="emph" presetSubtype="0" fill="hold" grpId="0" nodeType="clickEffect">
                                  <p:stCondLst>
                                    <p:cond delay="0"/>
                                  </p:stCondLst>
                                  <p:childTnLst>
                                    <p:animEffect transition="out" filter="fade">
                                      <p:cBhvr>
                                        <p:cTn id="22" dur="500" tmFilter="0, 0; .2, .5; .8, .5; 1, 0"/>
                                        <p:tgtEl>
                                          <p:spTgt spid="28"/>
                                        </p:tgtEl>
                                      </p:cBhvr>
                                    </p:animEffect>
                                    <p:animScale>
                                      <p:cBhvr>
                                        <p:cTn id="23" dur="250" autoRev="1" fill="hold"/>
                                        <p:tgtEl>
                                          <p:spTgt spid="28"/>
                                        </p:tgtEl>
                                      </p:cBhvr>
                                      <p:by x="105000" y="105000"/>
                                    </p:animScale>
                                  </p:childTnLst>
                                </p:cTn>
                              </p:par>
                            </p:childTnLst>
                          </p:cTn>
                        </p:par>
                      </p:childTnLst>
                    </p:cTn>
                  </p:par>
                  <p:par>
                    <p:cTn id="24" fill="hold">
                      <p:stCondLst>
                        <p:cond delay="indefinite"/>
                      </p:stCondLst>
                      <p:childTnLst>
                        <p:par>
                          <p:cTn id="25" fill="hold">
                            <p:stCondLst>
                              <p:cond delay="0"/>
                            </p:stCondLst>
                            <p:childTnLst>
                              <p:par>
                                <p:cTn id="26" presetID="26" presetClass="emph" presetSubtype="0" fill="hold" grpId="0" nodeType="clickEffect">
                                  <p:stCondLst>
                                    <p:cond delay="0"/>
                                  </p:stCondLst>
                                  <p:childTnLst>
                                    <p:animEffect transition="out" filter="fade">
                                      <p:cBhvr>
                                        <p:cTn id="27" dur="500" tmFilter="0, 0; .2, .5; .8, .5; 1, 0"/>
                                        <p:tgtEl>
                                          <p:spTgt spid="29"/>
                                        </p:tgtEl>
                                      </p:cBhvr>
                                    </p:animEffect>
                                    <p:animScale>
                                      <p:cBhvr>
                                        <p:cTn id="28" dur="250" autoRev="1" fill="hold"/>
                                        <p:tgtEl>
                                          <p:spTgt spid="29"/>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8" grpId="0" animBg="1"/>
      <p:bldP spid="29"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3">
            <a:extLst>
              <a:ext uri="{FF2B5EF4-FFF2-40B4-BE49-F238E27FC236}">
                <a16:creationId xmlns="" xmlns:a16="http://schemas.microsoft.com/office/drawing/2014/main" id="{E7A413D2-1870-47E0-A24F-010E8806E4E9}"/>
              </a:ext>
            </a:extLst>
          </p:cNvPr>
          <p:cNvSpPr txBox="1">
            <a:spLocks/>
          </p:cNvSpPr>
          <p:nvPr/>
        </p:nvSpPr>
        <p:spPr>
          <a:xfrm>
            <a:off x="472328" y="143207"/>
            <a:ext cx="6492493" cy="576956"/>
          </a:xfrm>
          <a:prstGeom prst="rect">
            <a:avLst/>
          </a:prstGeom>
        </p:spPr>
        <p:txBody>
          <a:bodyPr lIns="0" anchor="ctr"/>
          <a:lstStyle>
            <a:lvl1pPr marL="0" indent="0" algn="l" defTabSz="914400" rtl="0" eaLnBrk="1" latinLnBrk="0" hangingPunct="1">
              <a:lnSpc>
                <a:spcPct val="90000"/>
              </a:lnSpc>
              <a:spcBef>
                <a:spcPts val="1000"/>
              </a:spcBef>
              <a:buFont typeface="Arial"/>
              <a:buNone/>
              <a:defRPr sz="4000" b="0" i="0" kern="1200">
                <a:solidFill>
                  <a:schemeClr val="tx1">
                    <a:lumMod val="50000"/>
                    <a:lumOff val="50000"/>
                  </a:schemeClr>
                </a:solidFill>
                <a:latin typeface="Raleway Light" charset="0"/>
                <a:ea typeface="Raleway Light" charset="0"/>
                <a:cs typeface="Raleway Light" charset="0"/>
              </a:defRPr>
            </a:lvl1pPr>
            <a:lvl2pPr marL="4572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2pPr>
            <a:lvl3pPr marL="9144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3pPr>
            <a:lvl4pPr marL="13716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4pPr>
            <a:lvl5pPr marL="18288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pPr>
            <a:r>
              <a:rPr lang="en-US" sz="2400" b="1" dirty="0" smtClean="0">
                <a:solidFill>
                  <a:srgbClr val="604878"/>
                </a:solidFill>
              </a:rPr>
              <a:t>Deployment Models</a:t>
            </a:r>
            <a:endParaRPr lang="en-US" sz="2400" b="1" dirty="0">
              <a:solidFill>
                <a:srgbClr val="604878"/>
              </a:solidFill>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11398" y="2559475"/>
            <a:ext cx="2522482" cy="2522482"/>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5504135" y="3130971"/>
            <a:ext cx="1583122" cy="1583122"/>
          </a:xfrm>
          <a:prstGeom prst="rect">
            <a:avLst/>
          </a:prstGeom>
        </p:spPr>
      </p:pic>
      <p:sp>
        <p:nvSpPr>
          <p:cNvPr id="8" name="Flowchart: Alternate Process 7"/>
          <p:cNvSpPr/>
          <p:nvPr/>
        </p:nvSpPr>
        <p:spPr>
          <a:xfrm>
            <a:off x="830316" y="4247698"/>
            <a:ext cx="7294180" cy="430924"/>
          </a:xfrm>
          <a:prstGeom prst="flowChartAlternateProcess">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0" name="Straight Connector 9"/>
          <p:cNvCxnSpPr>
            <a:stCxn id="8" idx="1"/>
            <a:endCxn id="8" idx="3"/>
          </p:cNvCxnSpPr>
          <p:nvPr/>
        </p:nvCxnSpPr>
        <p:spPr>
          <a:xfrm>
            <a:off x="830316" y="4463160"/>
            <a:ext cx="7294180" cy="0"/>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grpSp>
        <p:nvGrpSpPr>
          <p:cNvPr id="13" name="Group 12"/>
          <p:cNvGrpSpPr/>
          <p:nvPr/>
        </p:nvGrpSpPr>
        <p:grpSpPr>
          <a:xfrm>
            <a:off x="1966730" y="720163"/>
            <a:ext cx="1715442" cy="1664732"/>
            <a:chOff x="4788924" y="2522037"/>
            <a:chExt cx="1506818" cy="1462274"/>
          </a:xfrm>
        </p:grpSpPr>
        <p:pic>
          <p:nvPicPr>
            <p:cNvPr id="14" name="Picture 13">
              <a:extLst>
                <a:ext uri="{FF2B5EF4-FFF2-40B4-BE49-F238E27FC236}">
                  <a16:creationId xmlns="" xmlns:a16="http://schemas.microsoft.com/office/drawing/2014/main" id="{86673324-32F7-448A-BA99-2A1EFA2D00F0}"/>
                </a:ext>
              </a:extLst>
            </p:cNvPr>
            <p:cNvPicPr>
              <a:picLocks noChangeAspect="1"/>
            </p:cNvPicPr>
            <p:nvPr/>
          </p:nvPicPr>
          <p:blipFill rotWithShape="1">
            <a:blip r:embed="rId4">
              <a:clrChange>
                <a:clrFrom>
                  <a:srgbClr val="FFFFFF"/>
                </a:clrFrom>
                <a:clrTo>
                  <a:srgbClr val="FFFFFF">
                    <a:alpha val="0"/>
                  </a:srgbClr>
                </a:clrTo>
              </a:clrChange>
            </a:blip>
            <a:srcRect l="69975" t="-7732" r="584" b="20588"/>
            <a:stretch/>
          </p:blipFill>
          <p:spPr>
            <a:xfrm>
              <a:off x="4788924" y="2522037"/>
              <a:ext cx="1506818" cy="1115015"/>
            </a:xfrm>
            <a:prstGeom prst="rect">
              <a:avLst/>
            </a:prstGeom>
          </p:spPr>
        </p:pic>
        <p:sp>
          <p:nvSpPr>
            <p:cNvPr id="15" name="Rectangle 14">
              <a:extLst>
                <a:ext uri="{FF2B5EF4-FFF2-40B4-BE49-F238E27FC236}">
                  <a16:creationId xmlns="" xmlns:a16="http://schemas.microsoft.com/office/drawing/2014/main" id="{D5A1AB99-CBC9-4821-ACE8-D00C0E73AF3B}"/>
                </a:ext>
              </a:extLst>
            </p:cNvPr>
            <p:cNvSpPr/>
            <p:nvPr/>
          </p:nvSpPr>
          <p:spPr>
            <a:xfrm>
              <a:off x="4946990" y="3614979"/>
              <a:ext cx="1319593" cy="369332"/>
            </a:xfrm>
            <a:prstGeom prst="rect">
              <a:avLst/>
            </a:prstGeom>
          </p:spPr>
          <p:txBody>
            <a:bodyPr wrap="none">
              <a:spAutoFit/>
            </a:bodyPr>
            <a:lstStyle/>
            <a:p>
              <a:pPr algn="ctr"/>
              <a:r>
                <a:rPr lang="en-IN" sz="1800" dirty="0"/>
                <a:t>Public cloud</a:t>
              </a:r>
            </a:p>
          </p:txBody>
        </p:sp>
      </p:grpSp>
      <p:grpSp>
        <p:nvGrpSpPr>
          <p:cNvPr id="19" name="Group 18"/>
          <p:cNvGrpSpPr/>
          <p:nvPr/>
        </p:nvGrpSpPr>
        <p:grpSpPr>
          <a:xfrm>
            <a:off x="5394060" y="720163"/>
            <a:ext cx="1803272" cy="1714996"/>
            <a:chOff x="5226772" y="1573175"/>
            <a:chExt cx="1487558" cy="1414738"/>
          </a:xfrm>
        </p:grpSpPr>
        <p:sp>
          <p:nvSpPr>
            <p:cNvPr id="20" name="Rectangle 19">
              <a:extLst>
                <a:ext uri="{FF2B5EF4-FFF2-40B4-BE49-F238E27FC236}">
                  <a16:creationId xmlns="" xmlns:a16="http://schemas.microsoft.com/office/drawing/2014/main" id="{7A1F7226-BFAB-462E-BB2D-2F432105143F}"/>
                </a:ext>
              </a:extLst>
            </p:cNvPr>
            <p:cNvSpPr/>
            <p:nvPr/>
          </p:nvSpPr>
          <p:spPr>
            <a:xfrm>
              <a:off x="5305289" y="2618581"/>
              <a:ext cx="1404552" cy="369332"/>
            </a:xfrm>
            <a:prstGeom prst="rect">
              <a:avLst/>
            </a:prstGeom>
          </p:spPr>
          <p:txBody>
            <a:bodyPr wrap="none">
              <a:spAutoFit/>
            </a:bodyPr>
            <a:lstStyle/>
            <a:p>
              <a:pPr algn="ctr"/>
              <a:r>
                <a:rPr lang="en-IN" sz="1800" dirty="0"/>
                <a:t>Private cloud</a:t>
              </a:r>
            </a:p>
          </p:txBody>
        </p:sp>
        <p:pic>
          <p:nvPicPr>
            <p:cNvPr id="21" name="Picture 20">
              <a:extLst>
                <a:ext uri="{FF2B5EF4-FFF2-40B4-BE49-F238E27FC236}">
                  <a16:creationId xmlns="" xmlns:a16="http://schemas.microsoft.com/office/drawing/2014/main" id="{FD8669B7-BA83-4FBC-B733-1DF8DDE1D0D0}"/>
                </a:ext>
              </a:extLst>
            </p:cNvPr>
            <p:cNvPicPr>
              <a:picLocks noChangeAspect="1"/>
            </p:cNvPicPr>
            <p:nvPr/>
          </p:nvPicPr>
          <p:blipFill rotWithShape="1">
            <a:blip r:embed="rId4">
              <a:clrChange>
                <a:clrFrom>
                  <a:srgbClr val="FFFFFF"/>
                </a:clrFrom>
                <a:clrTo>
                  <a:srgbClr val="FFFFFF">
                    <a:alpha val="0"/>
                  </a:srgbClr>
                </a:clrTo>
              </a:clrChange>
            </a:blip>
            <a:srcRect r="71273" b="20640"/>
            <a:stretch/>
          </p:blipFill>
          <p:spPr>
            <a:xfrm>
              <a:off x="5226772" y="1573175"/>
              <a:ext cx="1487558" cy="1027379"/>
            </a:xfrm>
            <a:prstGeom prst="rect">
              <a:avLst/>
            </a:prstGeom>
          </p:spPr>
        </p:pic>
      </p:grpSp>
      <p:sp>
        <p:nvSpPr>
          <p:cNvPr id="22" name="Rounded Rectangle 21"/>
          <p:cNvSpPr/>
          <p:nvPr/>
        </p:nvSpPr>
        <p:spPr>
          <a:xfrm>
            <a:off x="309735" y="2905056"/>
            <a:ext cx="1041162" cy="325821"/>
          </a:xfrm>
          <a:prstGeom prst="round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latin typeface="Raleway"/>
              </a:rPr>
              <a:t>Bus</a:t>
            </a:r>
            <a:endParaRPr lang="en-IN" sz="1400" b="1" dirty="0">
              <a:latin typeface="Raleway"/>
            </a:endParaRPr>
          </a:p>
        </p:txBody>
      </p:sp>
      <p:sp>
        <p:nvSpPr>
          <p:cNvPr id="23" name="Rounded Rectangle 22"/>
          <p:cNvSpPr/>
          <p:nvPr/>
        </p:nvSpPr>
        <p:spPr>
          <a:xfrm>
            <a:off x="7603915" y="2908297"/>
            <a:ext cx="1041162" cy="325821"/>
          </a:xfrm>
          <a:prstGeom prst="round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latin typeface="Raleway"/>
              </a:rPr>
              <a:t>Car</a:t>
            </a:r>
            <a:endParaRPr lang="en-IN" sz="1400" b="1" dirty="0">
              <a:latin typeface="Raleway"/>
            </a:endParaRPr>
          </a:p>
        </p:txBody>
      </p:sp>
      <p:cxnSp>
        <p:nvCxnSpPr>
          <p:cNvPr id="25" name="Straight Arrow Connector 24"/>
          <p:cNvCxnSpPr/>
          <p:nvPr/>
        </p:nvCxnSpPr>
        <p:spPr>
          <a:xfrm>
            <a:off x="830316" y="3234119"/>
            <a:ext cx="893381" cy="48195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a:off x="7283669" y="3234119"/>
            <a:ext cx="840827" cy="58659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V="1">
            <a:off x="2897829" y="2384895"/>
            <a:ext cx="0" cy="87556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V="1">
            <a:off x="6292670" y="2384895"/>
            <a:ext cx="0" cy="87556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pic>
        <p:nvPicPr>
          <p:cNvPr id="26" name="Picture 25">
            <a:extLst>
              <a:ext uri="{FF2B5EF4-FFF2-40B4-BE49-F238E27FC236}">
                <a16:creationId xmlns:lc="http://schemas.openxmlformats.org/drawingml/2006/lockedCanvas" xmlns="" xmlns:a16="http://schemas.microsoft.com/office/drawing/2014/main" id="{489CA974-BFDD-4137-A608-C539BA067DF5}"/>
              </a:ext>
            </a:extLst>
          </p:cNvPr>
          <p:cNvPicPr>
            <a:picLocks noChangeAspect="1"/>
          </p:cNvPicPr>
          <p:nvPr/>
        </p:nvPicPr>
        <p:blipFill>
          <a:blip r:embed="rId5"/>
          <a:stretch>
            <a:fillRect/>
          </a:stretch>
        </p:blipFill>
        <p:spPr>
          <a:xfrm>
            <a:off x="0" y="0"/>
            <a:ext cx="9144000" cy="5143500"/>
          </a:xfrm>
          <a:prstGeom prst="rect">
            <a:avLst/>
          </a:prstGeom>
        </p:spPr>
      </p:pic>
    </p:spTree>
    <p:extLst>
      <p:ext uri="{BB962C8B-B14F-4D97-AF65-F5344CB8AC3E}">
        <p14:creationId xmlns:p14="http://schemas.microsoft.com/office/powerpoint/2010/main" val="30298034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22"/>
                                        </p:tgtEl>
                                      </p:cBhvr>
                                    </p:animEffect>
                                    <p:animScale>
                                      <p:cBhvr>
                                        <p:cTn id="7" dur="250" autoRev="1" fill="hold"/>
                                        <p:tgtEl>
                                          <p:spTgt spid="22"/>
                                        </p:tgtEl>
                                      </p:cBhvr>
                                      <p:by x="105000" y="105000"/>
                                    </p:animScale>
                                  </p:childTnLst>
                                </p:cTn>
                              </p:par>
                              <p:par>
                                <p:cTn id="8" presetID="26" presetClass="emph" presetSubtype="0" fill="hold" nodeType="withEffect">
                                  <p:stCondLst>
                                    <p:cond delay="0"/>
                                  </p:stCondLst>
                                  <p:childTnLst>
                                    <p:animEffect transition="out" filter="fade">
                                      <p:cBhvr>
                                        <p:cTn id="9" dur="500" tmFilter="0, 0; .2, .5; .8, .5; 1, 0"/>
                                        <p:tgtEl>
                                          <p:spTgt spid="25"/>
                                        </p:tgtEl>
                                      </p:cBhvr>
                                    </p:animEffect>
                                    <p:animScale>
                                      <p:cBhvr>
                                        <p:cTn id="10" dur="250" autoRev="1" fill="hold"/>
                                        <p:tgtEl>
                                          <p:spTgt spid="25"/>
                                        </p:tgtEl>
                                      </p:cBhvr>
                                      <p:by x="105000" y="105000"/>
                                    </p:animScale>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wipe(down)">
                                      <p:cBhvr>
                                        <p:cTn id="15" dur="500"/>
                                        <p:tgtEl>
                                          <p:spTgt spid="17"/>
                                        </p:tgtEl>
                                      </p:cBhvr>
                                    </p:animEffect>
                                  </p:childTnLst>
                                </p:cTn>
                              </p:par>
                            </p:childTnLst>
                          </p:cTn>
                        </p:par>
                      </p:childTnLst>
                    </p:cTn>
                  </p:par>
                  <p:par>
                    <p:cTn id="16" fill="hold">
                      <p:stCondLst>
                        <p:cond delay="indefinite"/>
                      </p:stCondLst>
                      <p:childTnLst>
                        <p:par>
                          <p:cTn id="17" fill="hold">
                            <p:stCondLst>
                              <p:cond delay="0"/>
                            </p:stCondLst>
                            <p:childTnLst>
                              <p:par>
                                <p:cTn id="18" presetID="26" presetClass="emph" presetSubtype="0" fill="hold" nodeType="clickEffect">
                                  <p:stCondLst>
                                    <p:cond delay="0"/>
                                  </p:stCondLst>
                                  <p:childTnLst>
                                    <p:animEffect transition="out" filter="fade">
                                      <p:cBhvr>
                                        <p:cTn id="19" dur="500" tmFilter="0, 0; .2, .5; .8, .5; 1, 0"/>
                                        <p:tgtEl>
                                          <p:spTgt spid="13"/>
                                        </p:tgtEl>
                                      </p:cBhvr>
                                    </p:animEffect>
                                    <p:animScale>
                                      <p:cBhvr>
                                        <p:cTn id="20" dur="250" autoRev="1" fill="hold"/>
                                        <p:tgtEl>
                                          <p:spTgt spid="13"/>
                                        </p:tgtEl>
                                      </p:cBhvr>
                                      <p:by x="105000" y="105000"/>
                                    </p:animScale>
                                  </p:childTnLst>
                                </p:cTn>
                              </p:par>
                            </p:childTnLst>
                          </p:cTn>
                        </p:par>
                      </p:childTnLst>
                    </p:cTn>
                  </p:par>
                  <p:par>
                    <p:cTn id="21" fill="hold">
                      <p:stCondLst>
                        <p:cond delay="indefinite"/>
                      </p:stCondLst>
                      <p:childTnLst>
                        <p:par>
                          <p:cTn id="22" fill="hold">
                            <p:stCondLst>
                              <p:cond delay="0"/>
                            </p:stCondLst>
                            <p:childTnLst>
                              <p:par>
                                <p:cTn id="23" presetID="26" presetClass="emph" presetSubtype="0" fill="hold" grpId="0" nodeType="clickEffect">
                                  <p:stCondLst>
                                    <p:cond delay="0"/>
                                  </p:stCondLst>
                                  <p:childTnLst>
                                    <p:animEffect transition="out" filter="fade">
                                      <p:cBhvr>
                                        <p:cTn id="24" dur="500" tmFilter="0, 0; .2, .5; .8, .5; 1, 0"/>
                                        <p:tgtEl>
                                          <p:spTgt spid="23"/>
                                        </p:tgtEl>
                                      </p:cBhvr>
                                    </p:animEffect>
                                    <p:animScale>
                                      <p:cBhvr>
                                        <p:cTn id="25" dur="250" autoRev="1" fill="hold"/>
                                        <p:tgtEl>
                                          <p:spTgt spid="23"/>
                                        </p:tgtEl>
                                      </p:cBhvr>
                                      <p:by x="105000" y="105000"/>
                                    </p:animScale>
                                  </p:childTnLst>
                                </p:cTn>
                              </p:par>
                              <p:par>
                                <p:cTn id="26" presetID="26" presetClass="emph" presetSubtype="0" fill="hold" nodeType="withEffect">
                                  <p:stCondLst>
                                    <p:cond delay="0"/>
                                  </p:stCondLst>
                                  <p:childTnLst>
                                    <p:animEffect transition="out" filter="fade">
                                      <p:cBhvr>
                                        <p:cTn id="27" dur="500" tmFilter="0, 0; .2, .5; .8, .5; 1, 0"/>
                                        <p:tgtEl>
                                          <p:spTgt spid="27"/>
                                        </p:tgtEl>
                                      </p:cBhvr>
                                    </p:animEffect>
                                    <p:animScale>
                                      <p:cBhvr>
                                        <p:cTn id="28" dur="250" autoRev="1" fill="hold"/>
                                        <p:tgtEl>
                                          <p:spTgt spid="27"/>
                                        </p:tgtEl>
                                      </p:cBhvr>
                                      <p:by x="105000" y="105000"/>
                                    </p:animScale>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nodeType="clickEffect">
                                  <p:stCondLst>
                                    <p:cond delay="0"/>
                                  </p:stCondLst>
                                  <p:childTnLst>
                                    <p:set>
                                      <p:cBhvr>
                                        <p:cTn id="32" dur="1" fill="hold">
                                          <p:stCondLst>
                                            <p:cond delay="0"/>
                                          </p:stCondLst>
                                        </p:cTn>
                                        <p:tgtEl>
                                          <p:spTgt spid="24"/>
                                        </p:tgtEl>
                                        <p:attrNameLst>
                                          <p:attrName>style.visibility</p:attrName>
                                        </p:attrNameLst>
                                      </p:cBhvr>
                                      <p:to>
                                        <p:strVal val="visible"/>
                                      </p:to>
                                    </p:set>
                                    <p:animEffect transition="in" filter="wipe(down)">
                                      <p:cBhvr>
                                        <p:cTn id="33" dur="500"/>
                                        <p:tgtEl>
                                          <p:spTgt spid="24"/>
                                        </p:tgtEl>
                                      </p:cBhvr>
                                    </p:animEffect>
                                  </p:childTnLst>
                                </p:cTn>
                              </p:par>
                            </p:childTnLst>
                          </p:cTn>
                        </p:par>
                      </p:childTnLst>
                    </p:cTn>
                  </p:par>
                  <p:par>
                    <p:cTn id="34" fill="hold">
                      <p:stCondLst>
                        <p:cond delay="indefinite"/>
                      </p:stCondLst>
                      <p:childTnLst>
                        <p:par>
                          <p:cTn id="35" fill="hold">
                            <p:stCondLst>
                              <p:cond delay="0"/>
                            </p:stCondLst>
                            <p:childTnLst>
                              <p:par>
                                <p:cTn id="36" presetID="26" presetClass="emph" presetSubtype="0" fill="hold" nodeType="clickEffect">
                                  <p:stCondLst>
                                    <p:cond delay="0"/>
                                  </p:stCondLst>
                                  <p:childTnLst>
                                    <p:animEffect transition="out" filter="fade">
                                      <p:cBhvr>
                                        <p:cTn id="37" dur="500" tmFilter="0, 0; .2, .5; .8, .5; 1, 0"/>
                                        <p:tgtEl>
                                          <p:spTgt spid="19"/>
                                        </p:tgtEl>
                                      </p:cBhvr>
                                    </p:animEffect>
                                    <p:animScale>
                                      <p:cBhvr>
                                        <p:cTn id="38" dur="250" autoRev="1" fill="hold"/>
                                        <p:tgtEl>
                                          <p:spTgt spid="19"/>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3">
            <a:extLst>
              <a:ext uri="{FF2B5EF4-FFF2-40B4-BE49-F238E27FC236}">
                <a16:creationId xmlns="" xmlns:a16="http://schemas.microsoft.com/office/drawing/2014/main" id="{E7A413D2-1870-47E0-A24F-010E8806E4E9}"/>
              </a:ext>
            </a:extLst>
          </p:cNvPr>
          <p:cNvSpPr txBox="1">
            <a:spLocks/>
          </p:cNvSpPr>
          <p:nvPr/>
        </p:nvSpPr>
        <p:spPr>
          <a:xfrm>
            <a:off x="472328" y="143207"/>
            <a:ext cx="6492493" cy="576956"/>
          </a:xfrm>
          <a:prstGeom prst="rect">
            <a:avLst/>
          </a:prstGeom>
        </p:spPr>
        <p:txBody>
          <a:bodyPr lIns="0" anchor="ctr"/>
          <a:lstStyle>
            <a:lvl1pPr marL="0" indent="0" algn="l" defTabSz="914400" rtl="0" eaLnBrk="1" latinLnBrk="0" hangingPunct="1">
              <a:lnSpc>
                <a:spcPct val="90000"/>
              </a:lnSpc>
              <a:spcBef>
                <a:spcPts val="1000"/>
              </a:spcBef>
              <a:buFont typeface="Arial"/>
              <a:buNone/>
              <a:defRPr sz="4000" b="0" i="0" kern="1200">
                <a:solidFill>
                  <a:schemeClr val="tx1">
                    <a:lumMod val="50000"/>
                    <a:lumOff val="50000"/>
                  </a:schemeClr>
                </a:solidFill>
                <a:latin typeface="Raleway Light" charset="0"/>
                <a:ea typeface="Raleway Light" charset="0"/>
                <a:cs typeface="Raleway Light" charset="0"/>
              </a:defRPr>
            </a:lvl1pPr>
            <a:lvl2pPr marL="4572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2pPr>
            <a:lvl3pPr marL="9144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3pPr>
            <a:lvl4pPr marL="13716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4pPr>
            <a:lvl5pPr marL="18288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pPr>
            <a:r>
              <a:rPr lang="en-US" sz="2400" b="1" dirty="0" smtClean="0">
                <a:solidFill>
                  <a:srgbClr val="604878"/>
                </a:solidFill>
              </a:rPr>
              <a:t>Deployment Models</a:t>
            </a:r>
            <a:endParaRPr lang="en-US" sz="2400" b="1" dirty="0">
              <a:solidFill>
                <a:srgbClr val="604878"/>
              </a:solidFill>
            </a:endParaRPr>
          </a:p>
        </p:txBody>
      </p:sp>
      <p:cxnSp>
        <p:nvCxnSpPr>
          <p:cNvPr id="7" name="Straight Connector 6"/>
          <p:cNvCxnSpPr/>
          <p:nvPr/>
        </p:nvCxnSpPr>
        <p:spPr>
          <a:xfrm>
            <a:off x="2938409" y="720163"/>
            <a:ext cx="0" cy="4423337"/>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8" name="Rectangle: Rounded Corners 1">
            <a:extLst>
              <a:ext uri="{FF2B5EF4-FFF2-40B4-BE49-F238E27FC236}">
                <a16:creationId xmlns="" xmlns:a16="http://schemas.microsoft.com/office/drawing/2014/main" id="{F331D653-9456-4EAB-82F2-7435A2C3D104}"/>
              </a:ext>
            </a:extLst>
          </p:cNvPr>
          <p:cNvSpPr/>
          <p:nvPr/>
        </p:nvSpPr>
        <p:spPr>
          <a:xfrm>
            <a:off x="3308280" y="1329025"/>
            <a:ext cx="5381940" cy="773517"/>
          </a:xfrm>
          <a:prstGeom prst="roundRect">
            <a:avLst/>
          </a:prstGeom>
          <a:solidFill>
            <a:schemeClr val="bg1">
              <a:lumMod val="95000"/>
            </a:schemeClr>
          </a:solidFill>
          <a:ln w="28575">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prstClr val="black"/>
                </a:solidFill>
              </a:rPr>
              <a:t>Hybrid cloud refers to a cloud computing environment that </a:t>
            </a:r>
            <a:r>
              <a:rPr lang="en-US" dirty="0" smtClean="0">
                <a:solidFill>
                  <a:prstClr val="black"/>
                </a:solidFill>
              </a:rPr>
              <a:t>uses </a:t>
            </a:r>
            <a:r>
              <a:rPr lang="en-US" dirty="0">
                <a:solidFill>
                  <a:prstClr val="black"/>
                </a:solidFill>
              </a:rPr>
              <a:t>the combination of both, private as well as public cloud.</a:t>
            </a:r>
            <a:endParaRPr lang="en-IN" dirty="0">
              <a:solidFill>
                <a:prstClr val="black"/>
              </a:solidFill>
            </a:endParaRPr>
          </a:p>
        </p:txBody>
      </p:sp>
      <p:sp>
        <p:nvSpPr>
          <p:cNvPr id="8" name="Rectangle 7"/>
          <p:cNvSpPr/>
          <p:nvPr/>
        </p:nvSpPr>
        <p:spPr>
          <a:xfrm>
            <a:off x="359312" y="1489753"/>
            <a:ext cx="2209227" cy="452063"/>
          </a:xfrm>
          <a:prstGeom prst="rect">
            <a:avLst/>
          </a:prstGeom>
          <a:solidFill>
            <a:schemeClr val="bg1">
              <a:lumMod val="75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solidFill>
                  <a:schemeClr val="tx1"/>
                </a:solidFill>
                <a:latin typeface="Raleway"/>
              </a:rPr>
              <a:t>Public Cloud</a:t>
            </a:r>
            <a:endParaRPr lang="en-IN" sz="1400" b="1" dirty="0">
              <a:solidFill>
                <a:schemeClr val="tx1"/>
              </a:solidFill>
              <a:latin typeface="Raleway"/>
            </a:endParaRPr>
          </a:p>
        </p:txBody>
      </p:sp>
      <p:sp>
        <p:nvSpPr>
          <p:cNvPr id="9" name="Rectangle 8"/>
          <p:cNvSpPr/>
          <p:nvPr/>
        </p:nvSpPr>
        <p:spPr>
          <a:xfrm>
            <a:off x="359312" y="2332234"/>
            <a:ext cx="2209227" cy="452063"/>
          </a:xfrm>
          <a:prstGeom prst="rect">
            <a:avLst/>
          </a:prstGeom>
          <a:solidFill>
            <a:schemeClr val="bg1">
              <a:lumMod val="75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solidFill>
                  <a:schemeClr val="tx1"/>
                </a:solidFill>
                <a:latin typeface="Raleway"/>
              </a:rPr>
              <a:t>Private Cloud</a:t>
            </a:r>
            <a:endParaRPr lang="en-IN" sz="1400" b="1" dirty="0">
              <a:solidFill>
                <a:schemeClr val="tx1"/>
              </a:solidFill>
              <a:latin typeface="Raleway"/>
            </a:endParaRPr>
          </a:p>
        </p:txBody>
      </p:sp>
      <p:sp>
        <p:nvSpPr>
          <p:cNvPr id="10" name="Rectangle 9"/>
          <p:cNvSpPr/>
          <p:nvPr/>
        </p:nvSpPr>
        <p:spPr>
          <a:xfrm>
            <a:off x="359312" y="3184989"/>
            <a:ext cx="2209227" cy="452063"/>
          </a:xfrm>
          <a:prstGeom prst="rect">
            <a:avLst/>
          </a:prstGeom>
          <a:solidFill>
            <a:schemeClr val="bg1">
              <a:lumMod val="75000"/>
            </a:schemeClr>
          </a:solidFill>
          <a:ln>
            <a:noFill/>
          </a:ln>
          <a:effectLst>
            <a:glow rad="101600">
              <a:schemeClr val="accent4">
                <a:satMod val="175000"/>
                <a:alpha val="40000"/>
              </a:schemeClr>
            </a:glow>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solidFill>
                  <a:schemeClr val="tx1"/>
                </a:solidFill>
                <a:latin typeface="Raleway"/>
              </a:rPr>
              <a:t>Hybrid Cloud</a:t>
            </a:r>
            <a:endParaRPr lang="en-IN" sz="1400" b="1" dirty="0">
              <a:solidFill>
                <a:schemeClr val="tx1"/>
              </a:solidFill>
              <a:latin typeface="Raleway"/>
            </a:endParaRPr>
          </a:p>
        </p:txBody>
      </p:sp>
      <p:pic>
        <p:nvPicPr>
          <p:cNvPr id="15" name="Picture 14">
            <a:extLst>
              <a:ext uri="{FF2B5EF4-FFF2-40B4-BE49-F238E27FC236}">
                <a16:creationId xmlns="" xmlns:a16="http://schemas.microsoft.com/office/drawing/2014/main" id="{90EF6808-92CD-4256-9A39-5621BB0F4A0D}"/>
              </a:ext>
            </a:extLst>
          </p:cNvPr>
          <p:cNvPicPr>
            <a:picLocks noChangeAspect="1"/>
          </p:cNvPicPr>
          <p:nvPr/>
        </p:nvPicPr>
        <p:blipFill rotWithShape="1">
          <a:blip r:embed="rId2">
            <a:clrChange>
              <a:clrFrom>
                <a:srgbClr val="FFFFFF"/>
              </a:clrFrom>
              <a:clrTo>
                <a:srgbClr val="FFFFFF">
                  <a:alpha val="0"/>
                </a:srgbClr>
              </a:clrTo>
            </a:clrChange>
          </a:blip>
          <a:srcRect l="34503" r="32468" b="19687"/>
          <a:stretch/>
        </p:blipFill>
        <p:spPr>
          <a:xfrm>
            <a:off x="5034620" y="2711404"/>
            <a:ext cx="2011987" cy="1223094"/>
          </a:xfrm>
          <a:prstGeom prst="rect">
            <a:avLst/>
          </a:prstGeom>
        </p:spPr>
      </p:pic>
      <p:sp>
        <p:nvSpPr>
          <p:cNvPr id="16" name="Rectangle 15">
            <a:extLst>
              <a:ext uri="{FF2B5EF4-FFF2-40B4-BE49-F238E27FC236}">
                <a16:creationId xmlns="" xmlns:a16="http://schemas.microsoft.com/office/drawing/2014/main" id="{B99D6C45-8121-4A64-8FFF-A219A82DC98E}"/>
              </a:ext>
            </a:extLst>
          </p:cNvPr>
          <p:cNvSpPr/>
          <p:nvPr/>
        </p:nvSpPr>
        <p:spPr>
          <a:xfrm>
            <a:off x="5016857" y="3934498"/>
            <a:ext cx="2017245" cy="1136157"/>
          </a:xfrm>
          <a:prstGeom prst="rect">
            <a:avLst/>
          </a:prstGeom>
        </p:spPr>
        <p:txBody>
          <a:bodyPr wrap="square">
            <a:spAutoFit/>
          </a:bodyPr>
          <a:lstStyle/>
          <a:p>
            <a:pPr algn="ctr"/>
            <a:r>
              <a:rPr lang="en-IN" sz="1800" dirty="0"/>
              <a:t>Hybrid cloud</a:t>
            </a:r>
          </a:p>
        </p:txBody>
      </p:sp>
      <p:pic>
        <p:nvPicPr>
          <p:cNvPr id="11" name="Picture 10">
            <a:extLst>
              <a:ext uri="{FF2B5EF4-FFF2-40B4-BE49-F238E27FC236}">
                <a16:creationId xmlns:lc="http://schemas.openxmlformats.org/drawingml/2006/lockedCanvas" xmlns="" xmlns:a16="http://schemas.microsoft.com/office/drawing/2014/main" id="{489CA974-BFDD-4137-A608-C539BA067DF5}"/>
              </a:ext>
            </a:extLst>
          </p:cNvPr>
          <p:cNvPicPr>
            <a:picLocks noChangeAspect="1"/>
          </p:cNvPicPr>
          <p:nvPr/>
        </p:nvPicPr>
        <p:blipFill>
          <a:blip r:embed="rId3"/>
          <a:stretch>
            <a:fillRect/>
          </a:stretch>
        </p:blipFill>
        <p:spPr>
          <a:xfrm>
            <a:off x="0" y="0"/>
            <a:ext cx="9144000" cy="5143500"/>
          </a:xfrm>
          <a:prstGeom prst="rect">
            <a:avLst/>
          </a:prstGeom>
        </p:spPr>
      </p:pic>
    </p:spTree>
    <p:extLst>
      <p:ext uri="{BB962C8B-B14F-4D97-AF65-F5344CB8AC3E}">
        <p14:creationId xmlns:p14="http://schemas.microsoft.com/office/powerpoint/2010/main" val="204441075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 xmlns:a16="http://schemas.microsoft.com/office/drawing/2014/main" id="{084B27D5-1CD5-45B7-B400-5D1E9D0D3153}"/>
              </a:ext>
            </a:extLst>
          </p:cNvPr>
          <p:cNvSpPr>
            <a:spLocks noGrp="1"/>
          </p:cNvSpPr>
          <p:nvPr>
            <p:ph type="body" sz="quarter" idx="10"/>
          </p:nvPr>
        </p:nvSpPr>
        <p:spPr>
          <a:xfrm>
            <a:off x="1551397" y="2283272"/>
            <a:ext cx="6234510" cy="576956"/>
          </a:xfrm>
        </p:spPr>
        <p:txBody>
          <a:bodyPr anchor="ctr"/>
          <a:lstStyle/>
          <a:p>
            <a:pPr algn="ctr"/>
            <a:r>
              <a:rPr lang="en-US" dirty="0"/>
              <a:t>What is Microsoft Azure?</a:t>
            </a:r>
          </a:p>
        </p:txBody>
      </p:sp>
      <p:pic>
        <p:nvPicPr>
          <p:cNvPr id="3" name="Picture 2">
            <a:extLst>
              <a:ext uri="{FF2B5EF4-FFF2-40B4-BE49-F238E27FC236}">
                <a16:creationId xmlns:lc="http://schemas.openxmlformats.org/drawingml/2006/lockedCanvas" xmlns="" xmlns:a16="http://schemas.microsoft.com/office/drawing/2014/main" id="{489CA974-BFDD-4137-A608-C539BA067DF5}"/>
              </a:ext>
            </a:extLst>
          </p:cNvPr>
          <p:cNvPicPr>
            <a:picLocks noChangeAspect="1"/>
          </p:cNvPicPr>
          <p:nvPr/>
        </p:nvPicPr>
        <p:blipFill>
          <a:blip r:embed="rId3"/>
          <a:stretch>
            <a:fillRect/>
          </a:stretch>
        </p:blipFill>
        <p:spPr>
          <a:xfrm>
            <a:off x="0" y="0"/>
            <a:ext cx="9144000" cy="5143500"/>
          </a:xfrm>
          <a:prstGeom prst="rect">
            <a:avLst/>
          </a:prstGeom>
        </p:spPr>
      </p:pic>
    </p:spTree>
    <p:extLst>
      <p:ext uri="{BB962C8B-B14F-4D97-AF65-F5344CB8AC3E}">
        <p14:creationId xmlns:p14="http://schemas.microsoft.com/office/powerpoint/2010/main" val="417722543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44420" y="1765300"/>
            <a:ext cx="4318000" cy="3238500"/>
          </a:xfrm>
          <a:prstGeom prst="rect">
            <a:avLst/>
          </a:prstGeom>
        </p:spPr>
      </p:pic>
      <p:sp>
        <p:nvSpPr>
          <p:cNvPr id="5" name="Rectangle: Rounded Corners 1">
            <a:extLst>
              <a:ext uri="{FF2B5EF4-FFF2-40B4-BE49-F238E27FC236}">
                <a16:creationId xmlns="" xmlns:a16="http://schemas.microsoft.com/office/drawing/2014/main" id="{F331D653-9456-4EAB-82F2-7435A2C3D104}"/>
              </a:ext>
            </a:extLst>
          </p:cNvPr>
          <p:cNvSpPr/>
          <p:nvPr/>
        </p:nvSpPr>
        <p:spPr>
          <a:xfrm>
            <a:off x="1912711" y="1106655"/>
            <a:ext cx="5381940" cy="773517"/>
          </a:xfrm>
          <a:prstGeom prst="roundRect">
            <a:avLst/>
          </a:prstGeom>
          <a:solidFill>
            <a:schemeClr val="bg1">
              <a:lumMod val="95000"/>
            </a:schemeClr>
          </a:solidFill>
          <a:ln w="28575">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Microsoft Azure is a cloud computing platform offered by Microsoft. Microsoft azure offers various web scale cloud services.</a:t>
            </a:r>
            <a:endParaRPr lang="en-IN" dirty="0">
              <a:solidFill>
                <a:schemeClr val="tx1"/>
              </a:solidFill>
            </a:endParaRPr>
          </a:p>
        </p:txBody>
      </p:sp>
      <p:sp>
        <p:nvSpPr>
          <p:cNvPr id="50" name="Text Placeholder 3">
            <a:extLst>
              <a:ext uri="{FF2B5EF4-FFF2-40B4-BE49-F238E27FC236}">
                <a16:creationId xmlns="" xmlns:a16="http://schemas.microsoft.com/office/drawing/2014/main" id="{E7A413D2-1870-47E0-A24F-010E8806E4E9}"/>
              </a:ext>
            </a:extLst>
          </p:cNvPr>
          <p:cNvSpPr txBox="1">
            <a:spLocks/>
          </p:cNvSpPr>
          <p:nvPr/>
        </p:nvSpPr>
        <p:spPr>
          <a:xfrm>
            <a:off x="387625" y="124159"/>
            <a:ext cx="6492493" cy="576956"/>
          </a:xfrm>
          <a:prstGeom prst="rect">
            <a:avLst/>
          </a:prstGeom>
        </p:spPr>
        <p:txBody>
          <a:bodyPr lIns="0" anchor="ctr"/>
          <a:lstStyle>
            <a:lvl1pPr marL="0" indent="0" algn="l" defTabSz="914400" rtl="0" eaLnBrk="1" latinLnBrk="0" hangingPunct="1">
              <a:lnSpc>
                <a:spcPct val="90000"/>
              </a:lnSpc>
              <a:spcBef>
                <a:spcPts val="1000"/>
              </a:spcBef>
              <a:buFont typeface="Arial"/>
              <a:buNone/>
              <a:defRPr sz="4000" b="0" i="0" kern="1200">
                <a:solidFill>
                  <a:schemeClr val="tx1">
                    <a:lumMod val="50000"/>
                    <a:lumOff val="50000"/>
                  </a:schemeClr>
                </a:solidFill>
                <a:latin typeface="Raleway Light" charset="0"/>
                <a:ea typeface="Raleway Light" charset="0"/>
                <a:cs typeface="Raleway Light" charset="0"/>
              </a:defRPr>
            </a:lvl1pPr>
            <a:lvl2pPr marL="4572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2pPr>
            <a:lvl3pPr marL="9144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3pPr>
            <a:lvl4pPr marL="13716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4pPr>
            <a:lvl5pPr marL="18288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pPr>
            <a:r>
              <a:rPr lang="en-US" sz="2400" b="1" dirty="0">
                <a:solidFill>
                  <a:schemeClr val="accent2"/>
                </a:solidFill>
              </a:rPr>
              <a:t>What Is Microsoft Azure?</a:t>
            </a:r>
          </a:p>
        </p:txBody>
      </p:sp>
      <p:pic>
        <p:nvPicPr>
          <p:cNvPr id="6" name="Picture 5">
            <a:extLst>
              <a:ext uri="{FF2B5EF4-FFF2-40B4-BE49-F238E27FC236}">
                <a16:creationId xmlns:lc="http://schemas.openxmlformats.org/drawingml/2006/lockedCanvas" xmlns="" xmlns:a16="http://schemas.microsoft.com/office/drawing/2014/main" id="{489CA974-BFDD-4137-A608-C539BA067DF5}"/>
              </a:ext>
            </a:extLst>
          </p:cNvPr>
          <p:cNvPicPr>
            <a:picLocks noChangeAspect="1"/>
          </p:cNvPicPr>
          <p:nvPr/>
        </p:nvPicPr>
        <p:blipFill>
          <a:blip r:embed="rId3"/>
          <a:stretch>
            <a:fillRect/>
          </a:stretch>
        </p:blipFill>
        <p:spPr>
          <a:xfrm>
            <a:off x="0" y="0"/>
            <a:ext cx="9144000" cy="5143500"/>
          </a:xfrm>
          <a:prstGeom prst="rect">
            <a:avLst/>
          </a:prstGeom>
        </p:spPr>
      </p:pic>
    </p:spTree>
    <p:extLst>
      <p:ext uri="{BB962C8B-B14F-4D97-AF65-F5344CB8AC3E}">
        <p14:creationId xmlns:p14="http://schemas.microsoft.com/office/powerpoint/2010/main" val="353108820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44420" y="1765300"/>
            <a:ext cx="4318000" cy="3238500"/>
          </a:xfrm>
          <a:prstGeom prst="rect">
            <a:avLst/>
          </a:prstGeom>
        </p:spPr>
      </p:pic>
      <p:sp>
        <p:nvSpPr>
          <p:cNvPr id="5" name="Rectangle: Rounded Corners 1">
            <a:extLst>
              <a:ext uri="{FF2B5EF4-FFF2-40B4-BE49-F238E27FC236}">
                <a16:creationId xmlns="" xmlns:a16="http://schemas.microsoft.com/office/drawing/2014/main" id="{F331D653-9456-4EAB-82F2-7435A2C3D104}"/>
              </a:ext>
            </a:extLst>
          </p:cNvPr>
          <p:cNvSpPr/>
          <p:nvPr/>
        </p:nvSpPr>
        <p:spPr>
          <a:xfrm>
            <a:off x="1912711" y="1106655"/>
            <a:ext cx="5381940" cy="773517"/>
          </a:xfrm>
          <a:prstGeom prst="roundRect">
            <a:avLst/>
          </a:prstGeom>
          <a:solidFill>
            <a:schemeClr val="bg1">
              <a:lumMod val="95000"/>
            </a:schemeClr>
          </a:solidFill>
          <a:ln w="28575">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Microsoft Azure is a cloud computing platform offered by Microsoft. Microsoft azure offers various web scale cloud services.</a:t>
            </a:r>
            <a:endParaRPr lang="en-IN" dirty="0">
              <a:solidFill>
                <a:schemeClr val="tx1"/>
              </a:solidFill>
            </a:endParaRPr>
          </a:p>
        </p:txBody>
      </p:sp>
      <p:sp>
        <p:nvSpPr>
          <p:cNvPr id="50" name="Text Placeholder 3">
            <a:extLst>
              <a:ext uri="{FF2B5EF4-FFF2-40B4-BE49-F238E27FC236}">
                <a16:creationId xmlns="" xmlns:a16="http://schemas.microsoft.com/office/drawing/2014/main" id="{E7A413D2-1870-47E0-A24F-010E8806E4E9}"/>
              </a:ext>
            </a:extLst>
          </p:cNvPr>
          <p:cNvSpPr txBox="1">
            <a:spLocks/>
          </p:cNvSpPr>
          <p:nvPr/>
        </p:nvSpPr>
        <p:spPr>
          <a:xfrm>
            <a:off x="387625" y="124159"/>
            <a:ext cx="6492493" cy="576956"/>
          </a:xfrm>
          <a:prstGeom prst="rect">
            <a:avLst/>
          </a:prstGeom>
        </p:spPr>
        <p:txBody>
          <a:bodyPr lIns="0" anchor="ctr"/>
          <a:lstStyle>
            <a:lvl1pPr marL="0" indent="0" algn="l" defTabSz="914400" rtl="0" eaLnBrk="1" latinLnBrk="0" hangingPunct="1">
              <a:lnSpc>
                <a:spcPct val="90000"/>
              </a:lnSpc>
              <a:spcBef>
                <a:spcPts val="1000"/>
              </a:spcBef>
              <a:buFont typeface="Arial"/>
              <a:buNone/>
              <a:defRPr sz="4000" b="0" i="0" kern="1200">
                <a:solidFill>
                  <a:schemeClr val="tx1">
                    <a:lumMod val="50000"/>
                    <a:lumOff val="50000"/>
                  </a:schemeClr>
                </a:solidFill>
                <a:latin typeface="Raleway Light" charset="0"/>
                <a:ea typeface="Raleway Light" charset="0"/>
                <a:cs typeface="Raleway Light" charset="0"/>
              </a:defRPr>
            </a:lvl1pPr>
            <a:lvl2pPr marL="4572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2pPr>
            <a:lvl3pPr marL="9144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3pPr>
            <a:lvl4pPr marL="13716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4pPr>
            <a:lvl5pPr marL="18288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pPr>
            <a:r>
              <a:rPr lang="en-US" sz="2400" b="1" dirty="0">
                <a:solidFill>
                  <a:schemeClr val="accent2"/>
                </a:solidFill>
              </a:rPr>
              <a:t>What Is Microsoft Azure?</a:t>
            </a:r>
          </a:p>
        </p:txBody>
      </p:sp>
      <p:pic>
        <p:nvPicPr>
          <p:cNvPr id="6" name="Picture 5">
            <a:extLst>
              <a:ext uri="{FF2B5EF4-FFF2-40B4-BE49-F238E27FC236}">
                <a16:creationId xmlns:lc="http://schemas.openxmlformats.org/drawingml/2006/lockedCanvas" xmlns="" xmlns:a16="http://schemas.microsoft.com/office/drawing/2014/main" id="{489CA974-BFDD-4137-A608-C539BA067DF5}"/>
              </a:ext>
            </a:extLst>
          </p:cNvPr>
          <p:cNvPicPr>
            <a:picLocks noChangeAspect="1"/>
          </p:cNvPicPr>
          <p:nvPr/>
        </p:nvPicPr>
        <p:blipFill>
          <a:blip r:embed="rId3"/>
          <a:stretch>
            <a:fillRect/>
          </a:stretch>
        </p:blipFill>
        <p:spPr>
          <a:xfrm>
            <a:off x="0" y="0"/>
            <a:ext cx="9144000" cy="5143500"/>
          </a:xfrm>
          <a:prstGeom prst="rect">
            <a:avLst/>
          </a:prstGeom>
        </p:spPr>
      </p:pic>
    </p:spTree>
    <p:extLst>
      <p:ext uri="{BB962C8B-B14F-4D97-AF65-F5344CB8AC3E}">
        <p14:creationId xmlns:p14="http://schemas.microsoft.com/office/powerpoint/2010/main" val="168878131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Hexagon 4"/>
          <p:cNvSpPr/>
          <p:nvPr/>
        </p:nvSpPr>
        <p:spPr>
          <a:xfrm>
            <a:off x="1246209" y="1381125"/>
            <a:ext cx="1133475" cy="990600"/>
          </a:xfrm>
          <a:prstGeom prst="hexagon">
            <a:avLst/>
          </a:prstGeom>
          <a:solidFill>
            <a:schemeClr val="bg1">
              <a:lumMod val="95000"/>
            </a:schemeClr>
          </a:solidFill>
          <a:ln w="111125">
            <a:solidFill>
              <a:srgbClr val="4174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Hexagon 10"/>
          <p:cNvSpPr/>
          <p:nvPr/>
        </p:nvSpPr>
        <p:spPr>
          <a:xfrm>
            <a:off x="3956959" y="1381125"/>
            <a:ext cx="1133475" cy="990600"/>
          </a:xfrm>
          <a:prstGeom prst="hexagon">
            <a:avLst/>
          </a:prstGeom>
          <a:solidFill>
            <a:schemeClr val="bg1">
              <a:lumMod val="95000"/>
            </a:schemeClr>
          </a:solidFill>
          <a:ln w="111125">
            <a:solidFill>
              <a:srgbClr val="8121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Hexagon 11"/>
          <p:cNvSpPr/>
          <p:nvPr/>
        </p:nvSpPr>
        <p:spPr>
          <a:xfrm>
            <a:off x="2590906" y="2047875"/>
            <a:ext cx="1133475" cy="990600"/>
          </a:xfrm>
          <a:prstGeom prst="hexagon">
            <a:avLst/>
          </a:prstGeom>
          <a:solidFill>
            <a:schemeClr val="bg1">
              <a:lumMod val="95000"/>
            </a:schemeClr>
          </a:solidFill>
          <a:ln w="111125">
            <a:solidFill>
              <a:srgbClr val="F5AB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Hexagon 12"/>
          <p:cNvSpPr/>
          <p:nvPr/>
        </p:nvSpPr>
        <p:spPr>
          <a:xfrm>
            <a:off x="5337481" y="2047875"/>
            <a:ext cx="1133475" cy="990600"/>
          </a:xfrm>
          <a:prstGeom prst="hexagon">
            <a:avLst/>
          </a:prstGeom>
          <a:solidFill>
            <a:schemeClr val="bg1">
              <a:lumMod val="95000"/>
            </a:schemeClr>
          </a:solidFill>
          <a:ln w="111125">
            <a:solidFill>
              <a:srgbClr val="7AC5F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Hexagon 13"/>
          <p:cNvSpPr/>
          <p:nvPr/>
        </p:nvSpPr>
        <p:spPr>
          <a:xfrm>
            <a:off x="6672472" y="1381955"/>
            <a:ext cx="1133475" cy="990600"/>
          </a:xfrm>
          <a:prstGeom prst="hexagon">
            <a:avLst/>
          </a:prstGeom>
          <a:solidFill>
            <a:schemeClr val="bg1">
              <a:lumMod val="95000"/>
            </a:schemeClr>
          </a:solidFill>
          <a:ln w="111125">
            <a:solidFill>
              <a:srgbClr val="5927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ounded Rectangle 14"/>
          <p:cNvSpPr/>
          <p:nvPr/>
        </p:nvSpPr>
        <p:spPr>
          <a:xfrm>
            <a:off x="1121084" y="2599495"/>
            <a:ext cx="1371600" cy="390940"/>
          </a:xfrm>
          <a:prstGeom prst="roundRect">
            <a:avLst/>
          </a:prstGeom>
          <a:solidFill>
            <a:srgbClr val="4174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b="1" dirty="0">
                <a:latin typeface="Raleway"/>
              </a:rPr>
              <a:t>Establishment</a:t>
            </a:r>
          </a:p>
        </p:txBody>
      </p:sp>
      <p:sp>
        <p:nvSpPr>
          <p:cNvPr id="18" name="Rounded Rectangle 17"/>
          <p:cNvSpPr/>
          <p:nvPr/>
        </p:nvSpPr>
        <p:spPr>
          <a:xfrm>
            <a:off x="3857225" y="2600325"/>
            <a:ext cx="1371600" cy="390940"/>
          </a:xfrm>
          <a:prstGeom prst="roundRect">
            <a:avLst/>
          </a:prstGeom>
          <a:solidFill>
            <a:srgbClr val="8121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latin typeface="Raleway"/>
              </a:rPr>
              <a:t>Cost Effective</a:t>
            </a:r>
            <a:endParaRPr lang="en-IN" sz="1200" b="1" dirty="0">
              <a:latin typeface="Raleway"/>
            </a:endParaRPr>
          </a:p>
        </p:txBody>
      </p:sp>
      <p:sp>
        <p:nvSpPr>
          <p:cNvPr id="19" name="Rounded Rectangle 18"/>
          <p:cNvSpPr/>
          <p:nvPr/>
        </p:nvSpPr>
        <p:spPr>
          <a:xfrm>
            <a:off x="2472875" y="3247195"/>
            <a:ext cx="1371600" cy="390940"/>
          </a:xfrm>
          <a:prstGeom prst="roundRect">
            <a:avLst/>
          </a:prstGeom>
          <a:solidFill>
            <a:srgbClr val="F5AB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lumMod val="85000"/>
                    <a:lumOff val="15000"/>
                  </a:schemeClr>
                </a:solidFill>
                <a:latin typeface="Raleway"/>
              </a:rPr>
              <a:t>Widely Recognized</a:t>
            </a:r>
            <a:endParaRPr lang="en-IN" sz="1200" b="1" dirty="0">
              <a:solidFill>
                <a:schemeClr val="tx1">
                  <a:lumMod val="85000"/>
                  <a:lumOff val="15000"/>
                </a:schemeClr>
              </a:solidFill>
              <a:latin typeface="Raleway"/>
            </a:endParaRPr>
          </a:p>
        </p:txBody>
      </p:sp>
      <p:sp>
        <p:nvSpPr>
          <p:cNvPr id="20" name="Rounded Rectangle 19"/>
          <p:cNvSpPr/>
          <p:nvPr/>
        </p:nvSpPr>
        <p:spPr>
          <a:xfrm>
            <a:off x="5247154" y="3199570"/>
            <a:ext cx="1371600" cy="390940"/>
          </a:xfrm>
          <a:prstGeom prst="roundRect">
            <a:avLst/>
          </a:prstGeom>
          <a:solidFill>
            <a:srgbClr val="7AC5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lumMod val="85000"/>
                    <a:lumOff val="15000"/>
                  </a:schemeClr>
                </a:solidFill>
                <a:latin typeface="Raleway"/>
              </a:rPr>
              <a:t>Language Support</a:t>
            </a:r>
            <a:endParaRPr lang="en-IN" sz="1200" b="1" dirty="0">
              <a:solidFill>
                <a:schemeClr val="tx1">
                  <a:lumMod val="85000"/>
                  <a:lumOff val="15000"/>
                </a:schemeClr>
              </a:solidFill>
              <a:latin typeface="Raleway"/>
            </a:endParaRPr>
          </a:p>
        </p:txBody>
      </p:sp>
      <p:sp>
        <p:nvSpPr>
          <p:cNvPr id="21" name="Rounded Rectangle 20"/>
          <p:cNvSpPr/>
          <p:nvPr/>
        </p:nvSpPr>
        <p:spPr>
          <a:xfrm>
            <a:off x="6612333" y="2600325"/>
            <a:ext cx="1371600" cy="390940"/>
          </a:xfrm>
          <a:prstGeom prst="roundRect">
            <a:avLst/>
          </a:prstGeom>
          <a:solidFill>
            <a:srgbClr val="5927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latin typeface="Raleway"/>
              </a:rPr>
              <a:t>Availability Zones</a:t>
            </a:r>
            <a:endParaRPr lang="en-IN" sz="1200" b="1" dirty="0">
              <a:latin typeface="Raleway"/>
            </a:endParaRPr>
          </a:p>
        </p:txBody>
      </p:sp>
      <p:sp>
        <p:nvSpPr>
          <p:cNvPr id="17" name="TextBox 16"/>
          <p:cNvSpPr txBox="1"/>
          <p:nvPr/>
        </p:nvSpPr>
        <p:spPr>
          <a:xfrm>
            <a:off x="1262193" y="3047659"/>
            <a:ext cx="1133475" cy="664012"/>
          </a:xfrm>
          <a:prstGeom prst="roundRect">
            <a:avLst/>
          </a:prstGeom>
          <a:solidFill>
            <a:schemeClr val="bg1">
              <a:lumMod val="95000"/>
            </a:schemeClr>
          </a:solidFill>
          <a:effectLst>
            <a:outerShdw blurRad="50800" dist="38100" dir="5400000" algn="t" rotWithShape="0">
              <a:prstClr val="black">
                <a:alpha val="40000"/>
              </a:prstClr>
            </a:outerShdw>
          </a:effectLst>
        </p:spPr>
        <p:txBody>
          <a:bodyPr wrap="square" rtlCol="0">
            <a:spAutoFit/>
          </a:bodyPr>
          <a:lstStyle/>
          <a:p>
            <a:pPr algn="ctr"/>
            <a:r>
              <a:rPr lang="en-US" sz="1100" dirty="0">
                <a:latin typeface="Raleway"/>
              </a:rPr>
              <a:t>launched on February 1st, 2010</a:t>
            </a:r>
            <a:endParaRPr lang="en-IN" sz="1100" dirty="0">
              <a:latin typeface="Raleway"/>
            </a:endParaRPr>
          </a:p>
        </p:txBody>
      </p:sp>
      <p:sp>
        <p:nvSpPr>
          <p:cNvPr id="23" name="TextBox 22"/>
          <p:cNvSpPr txBox="1"/>
          <p:nvPr/>
        </p:nvSpPr>
        <p:spPr>
          <a:xfrm>
            <a:off x="3905506" y="3047659"/>
            <a:ext cx="1254225" cy="851297"/>
          </a:xfrm>
          <a:prstGeom prst="roundRect">
            <a:avLst/>
          </a:prstGeom>
          <a:solidFill>
            <a:schemeClr val="bg1">
              <a:lumMod val="95000"/>
            </a:schemeClr>
          </a:solidFill>
          <a:effectLst>
            <a:outerShdw blurRad="50800" dist="38100" dir="5400000" algn="t" rotWithShape="0">
              <a:prstClr val="black">
                <a:alpha val="40000"/>
              </a:prstClr>
            </a:outerShdw>
          </a:effectLst>
        </p:spPr>
        <p:txBody>
          <a:bodyPr wrap="square" rtlCol="0">
            <a:spAutoFit/>
          </a:bodyPr>
          <a:lstStyle/>
          <a:p>
            <a:pPr algn="ctr"/>
            <a:r>
              <a:rPr lang="en-US" sz="1100" dirty="0">
                <a:latin typeface="Raleway"/>
              </a:rPr>
              <a:t>Free to get started. Offers pay per use pricing model.</a:t>
            </a:r>
            <a:endParaRPr lang="en-IN" sz="1100" dirty="0">
              <a:latin typeface="Raleway"/>
            </a:endParaRPr>
          </a:p>
        </p:txBody>
      </p:sp>
      <p:sp>
        <p:nvSpPr>
          <p:cNvPr id="24" name="TextBox 23"/>
          <p:cNvSpPr txBox="1"/>
          <p:nvPr/>
        </p:nvSpPr>
        <p:spPr>
          <a:xfrm>
            <a:off x="2551372" y="3733800"/>
            <a:ext cx="1254225" cy="851297"/>
          </a:xfrm>
          <a:prstGeom prst="roundRect">
            <a:avLst/>
          </a:prstGeom>
          <a:solidFill>
            <a:schemeClr val="bg1">
              <a:lumMod val="95000"/>
            </a:schemeClr>
          </a:solidFill>
          <a:effectLst>
            <a:outerShdw blurRad="50800" dist="38100" dir="5400000" algn="t" rotWithShape="0">
              <a:prstClr val="black">
                <a:alpha val="40000"/>
              </a:prstClr>
            </a:outerShdw>
          </a:effectLst>
        </p:spPr>
        <p:txBody>
          <a:bodyPr wrap="square" rtlCol="0">
            <a:spAutoFit/>
          </a:bodyPr>
          <a:lstStyle/>
          <a:p>
            <a:pPr algn="ctr"/>
            <a:r>
              <a:rPr lang="en-US" sz="1100" dirty="0">
                <a:latin typeface="Raleway"/>
              </a:rPr>
              <a:t>Used by more than 90 % of Fortune 500 companies</a:t>
            </a:r>
            <a:endParaRPr lang="en-IN" sz="1100" dirty="0">
              <a:latin typeface="Raleway"/>
            </a:endParaRPr>
          </a:p>
        </p:txBody>
      </p:sp>
      <p:sp>
        <p:nvSpPr>
          <p:cNvPr id="25" name="TextBox 24"/>
          <p:cNvSpPr txBox="1"/>
          <p:nvPr/>
        </p:nvSpPr>
        <p:spPr>
          <a:xfrm>
            <a:off x="5228825" y="3627365"/>
            <a:ext cx="1396818" cy="851297"/>
          </a:xfrm>
          <a:prstGeom prst="roundRect">
            <a:avLst/>
          </a:prstGeom>
          <a:solidFill>
            <a:schemeClr val="bg1">
              <a:lumMod val="95000"/>
            </a:schemeClr>
          </a:solidFill>
          <a:effectLst>
            <a:outerShdw blurRad="50800" dist="38100" dir="5400000" algn="t" rotWithShape="0">
              <a:prstClr val="black">
                <a:alpha val="40000"/>
              </a:prstClr>
            </a:outerShdw>
          </a:effectLst>
        </p:spPr>
        <p:txBody>
          <a:bodyPr wrap="square" rtlCol="0">
            <a:spAutoFit/>
          </a:bodyPr>
          <a:lstStyle/>
          <a:p>
            <a:pPr algn="ctr"/>
            <a:r>
              <a:rPr lang="en-US" sz="1100" dirty="0">
                <a:latin typeface="Raleway"/>
              </a:rPr>
              <a:t>Supports multiple languages such as C#, </a:t>
            </a:r>
            <a:r>
              <a:rPr lang="en-US" sz="1100" dirty="0" err="1">
                <a:latin typeface="Raleway"/>
              </a:rPr>
              <a:t>Node.Js</a:t>
            </a:r>
            <a:r>
              <a:rPr lang="en-US" sz="1100" dirty="0">
                <a:latin typeface="Raleway"/>
              </a:rPr>
              <a:t>, Java and more.</a:t>
            </a:r>
            <a:endParaRPr lang="en-IN" sz="1100" dirty="0">
              <a:latin typeface="Raleway"/>
            </a:endParaRPr>
          </a:p>
        </p:txBody>
      </p:sp>
      <p:sp>
        <p:nvSpPr>
          <p:cNvPr id="26" name="TextBox 25"/>
          <p:cNvSpPr txBox="1"/>
          <p:nvPr/>
        </p:nvSpPr>
        <p:spPr>
          <a:xfrm>
            <a:off x="6669569" y="3057944"/>
            <a:ext cx="1314364" cy="664012"/>
          </a:xfrm>
          <a:prstGeom prst="roundRect">
            <a:avLst/>
          </a:prstGeom>
          <a:solidFill>
            <a:schemeClr val="bg1">
              <a:lumMod val="95000"/>
            </a:schemeClr>
          </a:solidFill>
          <a:effectLst>
            <a:outerShdw blurRad="50800" dist="38100" dir="5400000" algn="t" rotWithShape="0">
              <a:prstClr val="black">
                <a:alpha val="40000"/>
              </a:prstClr>
            </a:outerShdw>
          </a:effectLst>
        </p:spPr>
        <p:txBody>
          <a:bodyPr wrap="square" rtlCol="0">
            <a:spAutoFit/>
          </a:bodyPr>
          <a:lstStyle/>
          <a:p>
            <a:pPr algn="ctr"/>
            <a:r>
              <a:rPr lang="en-US" sz="1100" dirty="0">
                <a:latin typeface="Raleway"/>
              </a:rPr>
              <a:t>Datacenters in </a:t>
            </a:r>
            <a:r>
              <a:rPr lang="en-US" sz="1100" dirty="0" smtClean="0">
                <a:latin typeface="Raleway"/>
              </a:rPr>
              <a:t>54 </a:t>
            </a:r>
            <a:r>
              <a:rPr lang="en-US" sz="1100" dirty="0">
                <a:latin typeface="Raleway"/>
              </a:rPr>
              <a:t>regions around the world</a:t>
            </a:r>
            <a:endParaRPr lang="en-IN" sz="1100" dirty="0">
              <a:latin typeface="Raleway"/>
            </a:endParaRPr>
          </a:p>
        </p:txBody>
      </p:sp>
      <p:pic>
        <p:nvPicPr>
          <p:cNvPr id="22" name="Picture 2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3870" y="1581786"/>
            <a:ext cx="589278" cy="589278"/>
          </a:xfrm>
          <a:prstGeom prst="rect">
            <a:avLst/>
          </a:prstGeom>
          <a:effectLst>
            <a:outerShdw blurRad="50800" dist="38100" dir="5400000" algn="t" rotWithShape="0">
              <a:prstClr val="black">
                <a:alpha val="40000"/>
              </a:prstClr>
            </a:outerShdw>
          </a:effectLst>
        </p:spPr>
      </p:pic>
      <p:pic>
        <p:nvPicPr>
          <p:cNvPr id="28" name="Picture 2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58775" y="1572119"/>
            <a:ext cx="744312" cy="744312"/>
          </a:xfrm>
          <a:prstGeom prst="rect">
            <a:avLst/>
          </a:prstGeom>
          <a:effectLst>
            <a:outerShdw blurRad="50800" dist="38100" dir="5400000" algn="t" rotWithShape="0">
              <a:prstClr val="black">
                <a:alpha val="40000"/>
              </a:prstClr>
            </a:outerShdw>
          </a:effectLst>
        </p:spPr>
      </p:pic>
      <p:pic>
        <p:nvPicPr>
          <p:cNvPr id="29" name="Picture 2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29868" y="2171064"/>
            <a:ext cx="706006" cy="706006"/>
          </a:xfrm>
          <a:prstGeom prst="rect">
            <a:avLst/>
          </a:prstGeom>
        </p:spPr>
      </p:pic>
      <p:pic>
        <p:nvPicPr>
          <p:cNvPr id="31" name="Picture 3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29996" y="2207521"/>
            <a:ext cx="393634" cy="393634"/>
          </a:xfrm>
          <a:prstGeom prst="rect">
            <a:avLst/>
          </a:prstGeom>
        </p:spPr>
      </p:pic>
      <p:pic>
        <p:nvPicPr>
          <p:cNvPr id="32" name="Picture 3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13355" y="2160612"/>
            <a:ext cx="765126" cy="765126"/>
          </a:xfrm>
          <a:prstGeom prst="rect">
            <a:avLst/>
          </a:prstGeom>
        </p:spPr>
      </p:pic>
      <p:pic>
        <p:nvPicPr>
          <p:cNvPr id="33" name="Picture 3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928089" y="1585533"/>
            <a:ext cx="621988" cy="621988"/>
          </a:xfrm>
          <a:prstGeom prst="rect">
            <a:avLst/>
          </a:prstGeom>
        </p:spPr>
      </p:pic>
      <p:sp>
        <p:nvSpPr>
          <p:cNvPr id="35" name="Text Placeholder 3">
            <a:extLst>
              <a:ext uri="{FF2B5EF4-FFF2-40B4-BE49-F238E27FC236}">
                <a16:creationId xmlns="" xmlns:a16="http://schemas.microsoft.com/office/drawing/2014/main" id="{E7A413D2-1870-47E0-A24F-010E8806E4E9}"/>
              </a:ext>
            </a:extLst>
          </p:cNvPr>
          <p:cNvSpPr txBox="1">
            <a:spLocks/>
          </p:cNvSpPr>
          <p:nvPr/>
        </p:nvSpPr>
        <p:spPr>
          <a:xfrm>
            <a:off x="387625" y="124159"/>
            <a:ext cx="6492493" cy="576956"/>
          </a:xfrm>
          <a:prstGeom prst="rect">
            <a:avLst/>
          </a:prstGeom>
        </p:spPr>
        <p:txBody>
          <a:bodyPr lIns="0" anchor="ctr"/>
          <a:lstStyle>
            <a:lvl1pPr marL="0" indent="0" algn="l" defTabSz="914400" rtl="0" eaLnBrk="1" latinLnBrk="0" hangingPunct="1">
              <a:lnSpc>
                <a:spcPct val="90000"/>
              </a:lnSpc>
              <a:spcBef>
                <a:spcPts val="1000"/>
              </a:spcBef>
              <a:buFont typeface="Arial"/>
              <a:buNone/>
              <a:defRPr sz="4000" b="0" i="0" kern="1200">
                <a:solidFill>
                  <a:schemeClr val="tx1">
                    <a:lumMod val="50000"/>
                    <a:lumOff val="50000"/>
                  </a:schemeClr>
                </a:solidFill>
                <a:latin typeface="Raleway Light" charset="0"/>
                <a:ea typeface="Raleway Light" charset="0"/>
                <a:cs typeface="Raleway Light" charset="0"/>
              </a:defRPr>
            </a:lvl1pPr>
            <a:lvl2pPr marL="4572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2pPr>
            <a:lvl3pPr marL="9144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3pPr>
            <a:lvl4pPr marL="13716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4pPr>
            <a:lvl5pPr marL="18288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pPr>
            <a:r>
              <a:rPr lang="en-US" sz="2400" b="1" dirty="0">
                <a:solidFill>
                  <a:schemeClr val="accent2"/>
                </a:solidFill>
              </a:rPr>
              <a:t>What Is Microsoft Azure?</a:t>
            </a:r>
          </a:p>
        </p:txBody>
      </p:sp>
      <p:pic>
        <p:nvPicPr>
          <p:cNvPr id="27" name="Picture 26">
            <a:extLst>
              <a:ext uri="{FF2B5EF4-FFF2-40B4-BE49-F238E27FC236}">
                <a16:creationId xmlns:lc="http://schemas.openxmlformats.org/drawingml/2006/lockedCanvas" xmlns="" xmlns:a16="http://schemas.microsoft.com/office/drawing/2014/main" id="{489CA974-BFDD-4137-A608-C539BA067DF5}"/>
              </a:ext>
            </a:extLst>
          </p:cNvPr>
          <p:cNvPicPr>
            <a:picLocks noChangeAspect="1"/>
          </p:cNvPicPr>
          <p:nvPr/>
        </p:nvPicPr>
        <p:blipFill>
          <a:blip r:embed="rId8"/>
          <a:stretch>
            <a:fillRect/>
          </a:stretch>
        </p:blipFill>
        <p:spPr>
          <a:xfrm>
            <a:off x="0" y="0"/>
            <a:ext cx="9144000" cy="5143500"/>
          </a:xfrm>
          <a:prstGeom prst="rect">
            <a:avLst/>
          </a:prstGeom>
        </p:spPr>
      </p:pic>
    </p:spTree>
    <p:extLst>
      <p:ext uri="{BB962C8B-B14F-4D97-AF65-F5344CB8AC3E}">
        <p14:creationId xmlns:p14="http://schemas.microsoft.com/office/powerpoint/2010/main" val="1548060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5"/>
                                        </p:tgtEl>
                                      </p:cBhvr>
                                    </p:animEffect>
                                    <p:animScale>
                                      <p:cBhvr>
                                        <p:cTn id="7" dur="250" autoRev="1" fill="hold"/>
                                        <p:tgtEl>
                                          <p:spTgt spid="5"/>
                                        </p:tgtEl>
                                      </p:cBhvr>
                                      <p:by x="105000" y="105000"/>
                                    </p:animScale>
                                  </p:childTnLst>
                                </p:cTn>
                              </p:par>
                              <p:par>
                                <p:cTn id="8" presetID="26" presetClass="emph" presetSubtype="0" fill="hold" grpId="0" nodeType="withEffect">
                                  <p:stCondLst>
                                    <p:cond delay="0"/>
                                  </p:stCondLst>
                                  <p:childTnLst>
                                    <p:animEffect transition="out" filter="fade">
                                      <p:cBhvr>
                                        <p:cTn id="9" dur="500" tmFilter="0, 0; .2, .5; .8, .5; 1, 0"/>
                                        <p:tgtEl>
                                          <p:spTgt spid="17"/>
                                        </p:tgtEl>
                                      </p:cBhvr>
                                    </p:animEffect>
                                    <p:animScale>
                                      <p:cBhvr>
                                        <p:cTn id="10" dur="250" autoRev="1" fill="hold"/>
                                        <p:tgtEl>
                                          <p:spTgt spid="17"/>
                                        </p:tgtEl>
                                      </p:cBhvr>
                                      <p:by x="105000" y="105000"/>
                                    </p:animScale>
                                  </p:childTnLst>
                                </p:cTn>
                              </p:par>
                              <p:par>
                                <p:cTn id="11" presetID="26" presetClass="emph" presetSubtype="0" fill="hold" nodeType="withEffect">
                                  <p:stCondLst>
                                    <p:cond delay="0"/>
                                  </p:stCondLst>
                                  <p:childTnLst>
                                    <p:animEffect transition="out" filter="fade">
                                      <p:cBhvr>
                                        <p:cTn id="12" dur="500" tmFilter="0, 0; .2, .5; .8, .5; 1, 0"/>
                                        <p:tgtEl>
                                          <p:spTgt spid="22"/>
                                        </p:tgtEl>
                                      </p:cBhvr>
                                    </p:animEffect>
                                    <p:animScale>
                                      <p:cBhvr>
                                        <p:cTn id="13" dur="250" autoRev="1" fill="hold"/>
                                        <p:tgtEl>
                                          <p:spTgt spid="22"/>
                                        </p:tgtEl>
                                      </p:cBhvr>
                                      <p:by x="105000" y="105000"/>
                                    </p:animScale>
                                  </p:childTnLst>
                                </p:cTn>
                              </p:par>
                              <p:par>
                                <p:cTn id="14" presetID="26" presetClass="emph" presetSubtype="0" fill="hold" grpId="0" nodeType="withEffect">
                                  <p:stCondLst>
                                    <p:cond delay="0"/>
                                  </p:stCondLst>
                                  <p:childTnLst>
                                    <p:animEffect transition="out" filter="fade">
                                      <p:cBhvr>
                                        <p:cTn id="15" dur="500" tmFilter="0, 0; .2, .5; .8, .5; 1, 0"/>
                                        <p:tgtEl>
                                          <p:spTgt spid="15"/>
                                        </p:tgtEl>
                                      </p:cBhvr>
                                    </p:animEffect>
                                    <p:animScale>
                                      <p:cBhvr>
                                        <p:cTn id="16" dur="250" autoRev="1" fill="hold"/>
                                        <p:tgtEl>
                                          <p:spTgt spid="15"/>
                                        </p:tgtEl>
                                      </p:cBhvr>
                                      <p:by x="105000" y="105000"/>
                                    </p:animScale>
                                  </p:childTnLst>
                                </p:cTn>
                              </p:par>
                            </p:childTnLst>
                          </p:cTn>
                        </p:par>
                      </p:childTnLst>
                    </p:cTn>
                  </p:par>
                  <p:par>
                    <p:cTn id="17" fill="hold">
                      <p:stCondLst>
                        <p:cond delay="indefinite"/>
                      </p:stCondLst>
                      <p:childTnLst>
                        <p:par>
                          <p:cTn id="18" fill="hold">
                            <p:stCondLst>
                              <p:cond delay="0"/>
                            </p:stCondLst>
                            <p:childTnLst>
                              <p:par>
                                <p:cTn id="19" presetID="26" presetClass="emph" presetSubtype="0" fill="hold" grpId="0" nodeType="clickEffect">
                                  <p:stCondLst>
                                    <p:cond delay="0"/>
                                  </p:stCondLst>
                                  <p:childTnLst>
                                    <p:animEffect transition="out" filter="fade">
                                      <p:cBhvr>
                                        <p:cTn id="20" dur="500" tmFilter="0, 0; .2, .5; .8, .5; 1, 0"/>
                                        <p:tgtEl>
                                          <p:spTgt spid="12"/>
                                        </p:tgtEl>
                                      </p:cBhvr>
                                    </p:animEffect>
                                    <p:animScale>
                                      <p:cBhvr>
                                        <p:cTn id="21" dur="250" autoRev="1" fill="hold"/>
                                        <p:tgtEl>
                                          <p:spTgt spid="12"/>
                                        </p:tgtEl>
                                      </p:cBhvr>
                                      <p:by x="105000" y="105000"/>
                                    </p:animScale>
                                  </p:childTnLst>
                                </p:cTn>
                              </p:par>
                              <p:par>
                                <p:cTn id="22" presetID="26" presetClass="emph" presetSubtype="0" fill="hold" nodeType="withEffect">
                                  <p:stCondLst>
                                    <p:cond delay="0"/>
                                  </p:stCondLst>
                                  <p:childTnLst>
                                    <p:animEffect transition="out" filter="fade">
                                      <p:cBhvr>
                                        <p:cTn id="23" dur="500" tmFilter="0, 0; .2, .5; .8, .5; 1, 0"/>
                                        <p:tgtEl>
                                          <p:spTgt spid="29"/>
                                        </p:tgtEl>
                                      </p:cBhvr>
                                    </p:animEffect>
                                    <p:animScale>
                                      <p:cBhvr>
                                        <p:cTn id="24" dur="250" autoRev="1" fill="hold"/>
                                        <p:tgtEl>
                                          <p:spTgt spid="29"/>
                                        </p:tgtEl>
                                      </p:cBhvr>
                                      <p:by x="105000" y="105000"/>
                                    </p:animScale>
                                  </p:childTnLst>
                                </p:cTn>
                              </p:par>
                              <p:par>
                                <p:cTn id="25" presetID="26" presetClass="emph" presetSubtype="0" fill="hold" grpId="0" nodeType="withEffect">
                                  <p:stCondLst>
                                    <p:cond delay="0"/>
                                  </p:stCondLst>
                                  <p:childTnLst>
                                    <p:animEffect transition="out" filter="fade">
                                      <p:cBhvr>
                                        <p:cTn id="26" dur="500" tmFilter="0, 0; .2, .5; .8, .5; 1, 0"/>
                                        <p:tgtEl>
                                          <p:spTgt spid="24"/>
                                        </p:tgtEl>
                                      </p:cBhvr>
                                    </p:animEffect>
                                    <p:animScale>
                                      <p:cBhvr>
                                        <p:cTn id="27" dur="250" autoRev="1" fill="hold"/>
                                        <p:tgtEl>
                                          <p:spTgt spid="24"/>
                                        </p:tgtEl>
                                      </p:cBhvr>
                                      <p:by x="105000" y="105000"/>
                                    </p:animScale>
                                  </p:childTnLst>
                                </p:cTn>
                              </p:par>
                              <p:par>
                                <p:cTn id="28" presetID="26" presetClass="emph" presetSubtype="0" fill="hold" grpId="0" nodeType="withEffect">
                                  <p:stCondLst>
                                    <p:cond delay="0"/>
                                  </p:stCondLst>
                                  <p:childTnLst>
                                    <p:animEffect transition="out" filter="fade">
                                      <p:cBhvr>
                                        <p:cTn id="29" dur="500" tmFilter="0, 0; .2, .5; .8, .5; 1, 0"/>
                                        <p:tgtEl>
                                          <p:spTgt spid="19"/>
                                        </p:tgtEl>
                                      </p:cBhvr>
                                    </p:animEffect>
                                    <p:animScale>
                                      <p:cBhvr>
                                        <p:cTn id="30" dur="250" autoRev="1" fill="hold"/>
                                        <p:tgtEl>
                                          <p:spTgt spid="19"/>
                                        </p:tgtEl>
                                      </p:cBhvr>
                                      <p:by x="105000" y="105000"/>
                                    </p:animScale>
                                  </p:childTnLst>
                                </p:cTn>
                              </p:par>
                            </p:childTnLst>
                          </p:cTn>
                        </p:par>
                      </p:childTnLst>
                    </p:cTn>
                  </p:par>
                  <p:par>
                    <p:cTn id="31" fill="hold">
                      <p:stCondLst>
                        <p:cond delay="indefinite"/>
                      </p:stCondLst>
                      <p:childTnLst>
                        <p:par>
                          <p:cTn id="32" fill="hold">
                            <p:stCondLst>
                              <p:cond delay="0"/>
                            </p:stCondLst>
                            <p:childTnLst>
                              <p:par>
                                <p:cTn id="33" presetID="26" presetClass="emph" presetSubtype="0" fill="hold" grpId="0" nodeType="clickEffect">
                                  <p:stCondLst>
                                    <p:cond delay="0"/>
                                  </p:stCondLst>
                                  <p:childTnLst>
                                    <p:animEffect transition="out" filter="fade">
                                      <p:cBhvr>
                                        <p:cTn id="34" dur="500" tmFilter="0, 0; .2, .5; .8, .5; 1, 0"/>
                                        <p:tgtEl>
                                          <p:spTgt spid="11"/>
                                        </p:tgtEl>
                                      </p:cBhvr>
                                    </p:animEffect>
                                    <p:animScale>
                                      <p:cBhvr>
                                        <p:cTn id="35" dur="250" autoRev="1" fill="hold"/>
                                        <p:tgtEl>
                                          <p:spTgt spid="11"/>
                                        </p:tgtEl>
                                      </p:cBhvr>
                                      <p:by x="105000" y="105000"/>
                                    </p:animScale>
                                  </p:childTnLst>
                                </p:cTn>
                              </p:par>
                              <p:par>
                                <p:cTn id="36" presetID="26" presetClass="emph" presetSubtype="0" fill="hold" grpId="0" nodeType="withEffect">
                                  <p:stCondLst>
                                    <p:cond delay="0"/>
                                  </p:stCondLst>
                                  <p:childTnLst>
                                    <p:animEffect transition="out" filter="fade">
                                      <p:cBhvr>
                                        <p:cTn id="37" dur="500" tmFilter="0, 0; .2, .5; .8, .5; 1, 0"/>
                                        <p:tgtEl>
                                          <p:spTgt spid="23"/>
                                        </p:tgtEl>
                                      </p:cBhvr>
                                    </p:animEffect>
                                    <p:animScale>
                                      <p:cBhvr>
                                        <p:cTn id="38" dur="250" autoRev="1" fill="hold"/>
                                        <p:tgtEl>
                                          <p:spTgt spid="23"/>
                                        </p:tgtEl>
                                      </p:cBhvr>
                                      <p:by x="105000" y="105000"/>
                                    </p:animScale>
                                  </p:childTnLst>
                                </p:cTn>
                              </p:par>
                              <p:par>
                                <p:cTn id="39" presetID="26" presetClass="emph" presetSubtype="0" fill="hold" nodeType="withEffect">
                                  <p:stCondLst>
                                    <p:cond delay="0"/>
                                  </p:stCondLst>
                                  <p:childTnLst>
                                    <p:animEffect transition="out" filter="fade">
                                      <p:cBhvr>
                                        <p:cTn id="40" dur="500" tmFilter="0, 0; .2, .5; .8, .5; 1, 0"/>
                                        <p:tgtEl>
                                          <p:spTgt spid="28"/>
                                        </p:tgtEl>
                                      </p:cBhvr>
                                    </p:animEffect>
                                    <p:animScale>
                                      <p:cBhvr>
                                        <p:cTn id="41" dur="250" autoRev="1" fill="hold"/>
                                        <p:tgtEl>
                                          <p:spTgt spid="28"/>
                                        </p:tgtEl>
                                      </p:cBhvr>
                                      <p:by x="105000" y="105000"/>
                                    </p:animScale>
                                  </p:childTnLst>
                                </p:cTn>
                              </p:par>
                              <p:par>
                                <p:cTn id="42" presetID="26" presetClass="emph" presetSubtype="0" fill="hold" grpId="0" nodeType="withEffect">
                                  <p:stCondLst>
                                    <p:cond delay="0"/>
                                  </p:stCondLst>
                                  <p:childTnLst>
                                    <p:animEffect transition="out" filter="fade">
                                      <p:cBhvr>
                                        <p:cTn id="43" dur="500" tmFilter="0, 0; .2, .5; .8, .5; 1, 0"/>
                                        <p:tgtEl>
                                          <p:spTgt spid="18"/>
                                        </p:tgtEl>
                                      </p:cBhvr>
                                    </p:animEffect>
                                    <p:animScale>
                                      <p:cBhvr>
                                        <p:cTn id="44" dur="250" autoRev="1" fill="hold"/>
                                        <p:tgtEl>
                                          <p:spTgt spid="18"/>
                                        </p:tgtEl>
                                      </p:cBhvr>
                                      <p:by x="105000" y="105000"/>
                                    </p:animScale>
                                  </p:childTnLst>
                                </p:cTn>
                              </p:par>
                            </p:childTnLst>
                          </p:cTn>
                        </p:par>
                      </p:childTnLst>
                    </p:cTn>
                  </p:par>
                  <p:par>
                    <p:cTn id="45" fill="hold">
                      <p:stCondLst>
                        <p:cond delay="indefinite"/>
                      </p:stCondLst>
                      <p:childTnLst>
                        <p:par>
                          <p:cTn id="46" fill="hold">
                            <p:stCondLst>
                              <p:cond delay="0"/>
                            </p:stCondLst>
                            <p:childTnLst>
                              <p:par>
                                <p:cTn id="47" presetID="26" presetClass="emph" presetSubtype="0" fill="hold" nodeType="clickEffect">
                                  <p:stCondLst>
                                    <p:cond delay="0"/>
                                  </p:stCondLst>
                                  <p:childTnLst>
                                    <p:animEffect transition="out" filter="fade">
                                      <p:cBhvr>
                                        <p:cTn id="48" dur="500" tmFilter="0, 0; .2, .5; .8, .5; 1, 0"/>
                                        <p:tgtEl>
                                          <p:spTgt spid="31"/>
                                        </p:tgtEl>
                                      </p:cBhvr>
                                    </p:animEffect>
                                    <p:animScale>
                                      <p:cBhvr>
                                        <p:cTn id="49" dur="250" autoRev="1" fill="hold"/>
                                        <p:tgtEl>
                                          <p:spTgt spid="31"/>
                                        </p:tgtEl>
                                      </p:cBhvr>
                                      <p:by x="105000" y="105000"/>
                                    </p:animScale>
                                  </p:childTnLst>
                                </p:cTn>
                              </p:par>
                              <p:par>
                                <p:cTn id="50" presetID="26" presetClass="emph" presetSubtype="0" fill="hold" nodeType="withEffect">
                                  <p:stCondLst>
                                    <p:cond delay="0"/>
                                  </p:stCondLst>
                                  <p:childTnLst>
                                    <p:animEffect transition="out" filter="fade">
                                      <p:cBhvr>
                                        <p:cTn id="51" dur="500" tmFilter="0, 0; .2, .5; .8, .5; 1, 0"/>
                                        <p:tgtEl>
                                          <p:spTgt spid="32"/>
                                        </p:tgtEl>
                                      </p:cBhvr>
                                    </p:animEffect>
                                    <p:animScale>
                                      <p:cBhvr>
                                        <p:cTn id="52" dur="250" autoRev="1" fill="hold"/>
                                        <p:tgtEl>
                                          <p:spTgt spid="32"/>
                                        </p:tgtEl>
                                      </p:cBhvr>
                                      <p:by x="105000" y="105000"/>
                                    </p:animScale>
                                  </p:childTnLst>
                                </p:cTn>
                              </p:par>
                              <p:par>
                                <p:cTn id="53" presetID="26" presetClass="emph" presetSubtype="0" fill="hold" grpId="0" nodeType="withEffect">
                                  <p:stCondLst>
                                    <p:cond delay="0"/>
                                  </p:stCondLst>
                                  <p:childTnLst>
                                    <p:animEffect transition="out" filter="fade">
                                      <p:cBhvr>
                                        <p:cTn id="54" dur="500" tmFilter="0, 0; .2, .5; .8, .5; 1, 0"/>
                                        <p:tgtEl>
                                          <p:spTgt spid="25"/>
                                        </p:tgtEl>
                                      </p:cBhvr>
                                    </p:animEffect>
                                    <p:animScale>
                                      <p:cBhvr>
                                        <p:cTn id="55" dur="250" autoRev="1" fill="hold"/>
                                        <p:tgtEl>
                                          <p:spTgt spid="25"/>
                                        </p:tgtEl>
                                      </p:cBhvr>
                                      <p:by x="105000" y="105000"/>
                                    </p:animScale>
                                  </p:childTnLst>
                                </p:cTn>
                              </p:par>
                              <p:par>
                                <p:cTn id="56" presetID="26" presetClass="emph" presetSubtype="0" fill="hold" grpId="0" nodeType="withEffect">
                                  <p:stCondLst>
                                    <p:cond delay="0"/>
                                  </p:stCondLst>
                                  <p:childTnLst>
                                    <p:animEffect transition="out" filter="fade">
                                      <p:cBhvr>
                                        <p:cTn id="57" dur="500" tmFilter="0, 0; .2, .5; .8, .5; 1, 0"/>
                                        <p:tgtEl>
                                          <p:spTgt spid="20"/>
                                        </p:tgtEl>
                                      </p:cBhvr>
                                    </p:animEffect>
                                    <p:animScale>
                                      <p:cBhvr>
                                        <p:cTn id="58" dur="250" autoRev="1" fill="hold"/>
                                        <p:tgtEl>
                                          <p:spTgt spid="20"/>
                                        </p:tgtEl>
                                      </p:cBhvr>
                                      <p:by x="105000" y="105000"/>
                                    </p:animScale>
                                  </p:childTnLst>
                                </p:cTn>
                              </p:par>
                              <p:par>
                                <p:cTn id="59" presetID="26" presetClass="emph" presetSubtype="0" fill="hold" grpId="0" nodeType="withEffect">
                                  <p:stCondLst>
                                    <p:cond delay="0"/>
                                  </p:stCondLst>
                                  <p:childTnLst>
                                    <p:animEffect transition="out" filter="fade">
                                      <p:cBhvr>
                                        <p:cTn id="60" dur="500" tmFilter="0, 0; .2, .5; .8, .5; 1, 0"/>
                                        <p:tgtEl>
                                          <p:spTgt spid="13"/>
                                        </p:tgtEl>
                                      </p:cBhvr>
                                    </p:animEffect>
                                    <p:animScale>
                                      <p:cBhvr>
                                        <p:cTn id="61" dur="250" autoRev="1" fill="hold"/>
                                        <p:tgtEl>
                                          <p:spTgt spid="13"/>
                                        </p:tgtEl>
                                      </p:cBhvr>
                                      <p:by x="105000" y="105000"/>
                                    </p:animScale>
                                  </p:childTnLst>
                                </p:cTn>
                              </p:par>
                            </p:childTnLst>
                          </p:cTn>
                        </p:par>
                      </p:childTnLst>
                    </p:cTn>
                  </p:par>
                  <p:par>
                    <p:cTn id="62" fill="hold">
                      <p:stCondLst>
                        <p:cond delay="indefinite"/>
                      </p:stCondLst>
                      <p:childTnLst>
                        <p:par>
                          <p:cTn id="63" fill="hold">
                            <p:stCondLst>
                              <p:cond delay="0"/>
                            </p:stCondLst>
                            <p:childTnLst>
                              <p:par>
                                <p:cTn id="64" presetID="26" presetClass="emph" presetSubtype="0" fill="hold" grpId="0" nodeType="clickEffect">
                                  <p:stCondLst>
                                    <p:cond delay="0"/>
                                  </p:stCondLst>
                                  <p:childTnLst>
                                    <p:animEffect transition="out" filter="fade">
                                      <p:cBhvr>
                                        <p:cTn id="65" dur="500" tmFilter="0, 0; .2, .5; .8, .5; 1, 0"/>
                                        <p:tgtEl>
                                          <p:spTgt spid="14"/>
                                        </p:tgtEl>
                                      </p:cBhvr>
                                    </p:animEffect>
                                    <p:animScale>
                                      <p:cBhvr>
                                        <p:cTn id="66" dur="250" autoRev="1" fill="hold"/>
                                        <p:tgtEl>
                                          <p:spTgt spid="14"/>
                                        </p:tgtEl>
                                      </p:cBhvr>
                                      <p:by x="105000" y="105000"/>
                                    </p:animScale>
                                  </p:childTnLst>
                                </p:cTn>
                              </p:par>
                              <p:par>
                                <p:cTn id="67" presetID="26" presetClass="emph" presetSubtype="0" fill="hold" grpId="0" nodeType="withEffect">
                                  <p:stCondLst>
                                    <p:cond delay="0"/>
                                  </p:stCondLst>
                                  <p:childTnLst>
                                    <p:animEffect transition="out" filter="fade">
                                      <p:cBhvr>
                                        <p:cTn id="68" dur="500" tmFilter="0, 0; .2, .5; .8, .5; 1, 0"/>
                                        <p:tgtEl>
                                          <p:spTgt spid="21"/>
                                        </p:tgtEl>
                                      </p:cBhvr>
                                    </p:animEffect>
                                    <p:animScale>
                                      <p:cBhvr>
                                        <p:cTn id="69" dur="250" autoRev="1" fill="hold"/>
                                        <p:tgtEl>
                                          <p:spTgt spid="21"/>
                                        </p:tgtEl>
                                      </p:cBhvr>
                                      <p:by x="105000" y="105000"/>
                                    </p:animScale>
                                  </p:childTnLst>
                                </p:cTn>
                              </p:par>
                              <p:par>
                                <p:cTn id="70" presetID="26" presetClass="emph" presetSubtype="0" fill="hold" grpId="0" nodeType="withEffect">
                                  <p:stCondLst>
                                    <p:cond delay="0"/>
                                  </p:stCondLst>
                                  <p:childTnLst>
                                    <p:animEffect transition="out" filter="fade">
                                      <p:cBhvr>
                                        <p:cTn id="71" dur="500" tmFilter="0, 0; .2, .5; .8, .5; 1, 0"/>
                                        <p:tgtEl>
                                          <p:spTgt spid="26"/>
                                        </p:tgtEl>
                                      </p:cBhvr>
                                    </p:animEffect>
                                    <p:animScale>
                                      <p:cBhvr>
                                        <p:cTn id="72" dur="250" autoRev="1" fill="hold"/>
                                        <p:tgtEl>
                                          <p:spTgt spid="26"/>
                                        </p:tgtEl>
                                      </p:cBhvr>
                                      <p:by x="105000" y="105000"/>
                                    </p:animScale>
                                  </p:childTnLst>
                                </p:cTn>
                              </p:par>
                              <p:par>
                                <p:cTn id="73" presetID="26" presetClass="emph" presetSubtype="0" fill="hold" nodeType="withEffect">
                                  <p:stCondLst>
                                    <p:cond delay="0"/>
                                  </p:stCondLst>
                                  <p:childTnLst>
                                    <p:animEffect transition="out" filter="fade">
                                      <p:cBhvr>
                                        <p:cTn id="74" dur="500" tmFilter="0, 0; .2, .5; .8, .5; 1, 0"/>
                                        <p:tgtEl>
                                          <p:spTgt spid="33"/>
                                        </p:tgtEl>
                                      </p:cBhvr>
                                    </p:animEffect>
                                    <p:animScale>
                                      <p:cBhvr>
                                        <p:cTn id="75" dur="250" autoRev="1" fill="hold"/>
                                        <p:tgtEl>
                                          <p:spTgt spid="3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1" grpId="0" animBg="1"/>
      <p:bldP spid="12" grpId="0" animBg="1"/>
      <p:bldP spid="13" grpId="0" animBg="1"/>
      <p:bldP spid="14" grpId="0" animBg="1"/>
      <p:bldP spid="15" grpId="0" animBg="1"/>
      <p:bldP spid="18" grpId="0" animBg="1"/>
      <p:bldP spid="19" grpId="0" animBg="1"/>
      <p:bldP spid="20" grpId="0" animBg="1"/>
      <p:bldP spid="21" grpId="0" animBg="1"/>
      <p:bldP spid="17" grpId="0" animBg="1"/>
      <p:bldP spid="23" grpId="0" animBg="1"/>
      <p:bldP spid="24" grpId="0" animBg="1"/>
      <p:bldP spid="25" grpId="0" animBg="1"/>
      <p:bldP spid="26"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3" name="Picture 2">
            <a:extLst>
              <a:ext uri="{FF2B5EF4-FFF2-40B4-BE49-F238E27FC236}">
                <a16:creationId xmlns:lc="http://schemas.openxmlformats.org/drawingml/2006/lockedCanvas" xmlns="" xmlns:a16="http://schemas.microsoft.com/office/drawing/2014/main" id="{489CA974-BFDD-4137-A608-C539BA067DF5}"/>
              </a:ext>
            </a:extLst>
          </p:cNvPr>
          <p:cNvPicPr>
            <a:picLocks noChangeAspect="1"/>
          </p:cNvPicPr>
          <p:nvPr/>
        </p:nvPicPr>
        <p:blipFill>
          <a:blip r:embed="rId3"/>
          <a:stretch>
            <a:fillRect/>
          </a:stretch>
        </p:blipFill>
        <p:spPr>
          <a:xfrm>
            <a:off x="0" y="10633"/>
            <a:ext cx="9144000" cy="5143500"/>
          </a:xfrm>
          <a:prstGeom prst="rect">
            <a:avLst/>
          </a:prstGeom>
        </p:spPr>
      </p:pic>
    </p:spTree>
    <p:extLst>
      <p:ext uri="{BB962C8B-B14F-4D97-AF65-F5344CB8AC3E}">
        <p14:creationId xmlns:p14="http://schemas.microsoft.com/office/powerpoint/2010/main" val="221469416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 Placeholder 3">
            <a:extLst>
              <a:ext uri="{FF2B5EF4-FFF2-40B4-BE49-F238E27FC236}">
                <a16:creationId xmlns="" xmlns:a16="http://schemas.microsoft.com/office/drawing/2014/main" id="{E7A413D2-1870-47E0-A24F-010E8806E4E9}"/>
              </a:ext>
            </a:extLst>
          </p:cNvPr>
          <p:cNvSpPr txBox="1">
            <a:spLocks/>
          </p:cNvSpPr>
          <p:nvPr/>
        </p:nvSpPr>
        <p:spPr>
          <a:xfrm>
            <a:off x="387625" y="124159"/>
            <a:ext cx="6492493" cy="576956"/>
          </a:xfrm>
          <a:prstGeom prst="rect">
            <a:avLst/>
          </a:prstGeom>
        </p:spPr>
        <p:txBody>
          <a:bodyPr lIns="0" anchor="ctr"/>
          <a:lstStyle>
            <a:lvl1pPr marL="0" indent="0" algn="l" defTabSz="914400" rtl="0" eaLnBrk="1" latinLnBrk="0" hangingPunct="1">
              <a:lnSpc>
                <a:spcPct val="90000"/>
              </a:lnSpc>
              <a:spcBef>
                <a:spcPts val="1000"/>
              </a:spcBef>
              <a:buFont typeface="Arial"/>
              <a:buNone/>
              <a:defRPr sz="4000" b="0" i="0" kern="1200">
                <a:solidFill>
                  <a:schemeClr val="tx1">
                    <a:lumMod val="50000"/>
                    <a:lumOff val="50000"/>
                  </a:schemeClr>
                </a:solidFill>
                <a:latin typeface="Raleway Light" charset="0"/>
                <a:ea typeface="Raleway Light" charset="0"/>
                <a:cs typeface="Raleway Light" charset="0"/>
              </a:defRPr>
            </a:lvl1pPr>
            <a:lvl2pPr marL="4572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2pPr>
            <a:lvl3pPr marL="9144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3pPr>
            <a:lvl4pPr marL="13716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4pPr>
            <a:lvl5pPr marL="18288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pPr>
            <a:r>
              <a:rPr lang="en-US" sz="2400" b="1" dirty="0" smtClean="0">
                <a:solidFill>
                  <a:schemeClr val="accent2"/>
                </a:solidFill>
              </a:rPr>
              <a:t>Azure Regions &amp; Availability Zones</a:t>
            </a:r>
            <a:endParaRPr lang="en-US" sz="2400" b="1" dirty="0">
              <a:solidFill>
                <a:schemeClr val="accent2"/>
              </a:solidFill>
            </a:endParaRPr>
          </a:p>
        </p:txBody>
      </p:sp>
      <p:pic>
        <p:nvPicPr>
          <p:cNvPr id="2" name="Picture 1"/>
          <p:cNvPicPr>
            <a:picLocks noChangeAspect="1"/>
          </p:cNvPicPr>
          <p:nvPr/>
        </p:nvPicPr>
        <p:blipFill>
          <a:blip r:embed="rId2"/>
          <a:stretch>
            <a:fillRect/>
          </a:stretch>
        </p:blipFill>
        <p:spPr>
          <a:xfrm>
            <a:off x="692205" y="1170661"/>
            <a:ext cx="7931458" cy="3651176"/>
          </a:xfrm>
          <a:prstGeom prst="rect">
            <a:avLst/>
          </a:prstGeom>
        </p:spPr>
      </p:pic>
      <p:sp>
        <p:nvSpPr>
          <p:cNvPr id="27" name="Rectangle: Rounded Corners 1">
            <a:extLst>
              <a:ext uri="{FF2B5EF4-FFF2-40B4-BE49-F238E27FC236}">
                <a16:creationId xmlns="" xmlns:a16="http://schemas.microsoft.com/office/drawing/2014/main" id="{F331D653-9456-4EAB-82F2-7435A2C3D104}"/>
              </a:ext>
            </a:extLst>
          </p:cNvPr>
          <p:cNvSpPr/>
          <p:nvPr/>
        </p:nvSpPr>
        <p:spPr>
          <a:xfrm>
            <a:off x="1799695" y="962196"/>
            <a:ext cx="5381940" cy="773517"/>
          </a:xfrm>
          <a:prstGeom prst="roundRect">
            <a:avLst/>
          </a:prstGeom>
          <a:solidFill>
            <a:schemeClr val="bg1">
              <a:lumMod val="95000"/>
            </a:schemeClr>
          </a:solidFill>
          <a:ln w="28575">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Azure has more global regions than any other cloud provider. In total, there are 54 regions worldwide and Azure is available in 140 countries.</a:t>
            </a:r>
          </a:p>
        </p:txBody>
      </p:sp>
      <p:pic>
        <p:nvPicPr>
          <p:cNvPr id="5" name="Picture 4">
            <a:extLst>
              <a:ext uri="{FF2B5EF4-FFF2-40B4-BE49-F238E27FC236}">
                <a16:creationId xmlns:lc="http://schemas.openxmlformats.org/drawingml/2006/lockedCanvas" xmlns="" xmlns:a16="http://schemas.microsoft.com/office/drawing/2014/main" id="{489CA974-BFDD-4137-A608-C539BA067DF5}"/>
              </a:ext>
            </a:extLst>
          </p:cNvPr>
          <p:cNvPicPr>
            <a:picLocks noChangeAspect="1"/>
          </p:cNvPicPr>
          <p:nvPr/>
        </p:nvPicPr>
        <p:blipFill>
          <a:blip r:embed="rId3"/>
          <a:stretch>
            <a:fillRect/>
          </a:stretch>
        </p:blipFill>
        <p:spPr>
          <a:xfrm>
            <a:off x="0" y="0"/>
            <a:ext cx="9144000" cy="5143500"/>
          </a:xfrm>
          <a:prstGeom prst="rect">
            <a:avLst/>
          </a:prstGeom>
        </p:spPr>
      </p:pic>
    </p:spTree>
    <p:extLst>
      <p:ext uri="{BB962C8B-B14F-4D97-AF65-F5344CB8AC3E}">
        <p14:creationId xmlns:p14="http://schemas.microsoft.com/office/powerpoint/2010/main" val="388999766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 xmlns:a16="http://schemas.microsoft.com/office/drawing/2014/main" id="{084B27D5-1CD5-45B7-B400-5D1E9D0D3153}"/>
              </a:ext>
            </a:extLst>
          </p:cNvPr>
          <p:cNvSpPr>
            <a:spLocks noGrp="1"/>
          </p:cNvSpPr>
          <p:nvPr>
            <p:ph type="body" sz="quarter" idx="10"/>
          </p:nvPr>
        </p:nvSpPr>
        <p:spPr>
          <a:xfrm>
            <a:off x="1551397" y="2283272"/>
            <a:ext cx="6234510" cy="576956"/>
          </a:xfrm>
        </p:spPr>
        <p:txBody>
          <a:bodyPr anchor="ctr"/>
          <a:lstStyle/>
          <a:p>
            <a:pPr algn="ctr"/>
            <a:r>
              <a:rPr lang="en-US" dirty="0"/>
              <a:t>Microsoft Azure Services</a:t>
            </a:r>
          </a:p>
        </p:txBody>
      </p:sp>
      <p:pic>
        <p:nvPicPr>
          <p:cNvPr id="3" name="Picture 2">
            <a:extLst>
              <a:ext uri="{FF2B5EF4-FFF2-40B4-BE49-F238E27FC236}">
                <a16:creationId xmlns:lc="http://schemas.openxmlformats.org/drawingml/2006/lockedCanvas" xmlns="" xmlns:a16="http://schemas.microsoft.com/office/drawing/2014/main" id="{489CA974-BFDD-4137-A608-C539BA067DF5}"/>
              </a:ext>
            </a:extLst>
          </p:cNvPr>
          <p:cNvPicPr>
            <a:picLocks noChangeAspect="1"/>
          </p:cNvPicPr>
          <p:nvPr/>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94068409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3">
            <a:extLst>
              <a:ext uri="{FF2B5EF4-FFF2-40B4-BE49-F238E27FC236}">
                <a16:creationId xmlns="" xmlns:a16="http://schemas.microsoft.com/office/drawing/2014/main" id="{E7A413D2-1870-47E0-A24F-010E8806E4E9}"/>
              </a:ext>
            </a:extLst>
          </p:cNvPr>
          <p:cNvSpPr txBox="1">
            <a:spLocks/>
          </p:cNvSpPr>
          <p:nvPr/>
        </p:nvSpPr>
        <p:spPr>
          <a:xfrm>
            <a:off x="358028" y="168069"/>
            <a:ext cx="6492493" cy="576956"/>
          </a:xfrm>
          <a:prstGeom prst="rect">
            <a:avLst/>
          </a:prstGeom>
        </p:spPr>
        <p:txBody>
          <a:bodyPr lIns="0" anchor="ctr"/>
          <a:lstStyle>
            <a:lvl1pPr marL="0" indent="0" algn="l" defTabSz="914400" rtl="0" eaLnBrk="1" latinLnBrk="0" hangingPunct="1">
              <a:lnSpc>
                <a:spcPct val="90000"/>
              </a:lnSpc>
              <a:spcBef>
                <a:spcPts val="1000"/>
              </a:spcBef>
              <a:buFont typeface="Arial"/>
              <a:buNone/>
              <a:defRPr sz="4000" b="0" i="0" kern="1200">
                <a:solidFill>
                  <a:schemeClr val="tx1">
                    <a:lumMod val="50000"/>
                    <a:lumOff val="50000"/>
                  </a:schemeClr>
                </a:solidFill>
                <a:latin typeface="Raleway Light" charset="0"/>
                <a:ea typeface="Raleway Light" charset="0"/>
                <a:cs typeface="Raleway Light" charset="0"/>
              </a:defRPr>
            </a:lvl1pPr>
            <a:lvl2pPr marL="4572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2pPr>
            <a:lvl3pPr marL="9144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3pPr>
            <a:lvl4pPr marL="13716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4pPr>
            <a:lvl5pPr marL="18288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pPr>
            <a:r>
              <a:rPr lang="en-US" sz="2400" b="1" dirty="0">
                <a:solidFill>
                  <a:schemeClr val="accent2"/>
                </a:solidFill>
              </a:rPr>
              <a:t>Microsoft Azure Services</a:t>
            </a:r>
          </a:p>
        </p:txBody>
      </p:sp>
      <p:sp>
        <p:nvSpPr>
          <p:cNvPr id="14" name="Rectangle: Rounded Corners 1">
            <a:extLst>
              <a:ext uri="{FF2B5EF4-FFF2-40B4-BE49-F238E27FC236}">
                <a16:creationId xmlns="" xmlns:a16="http://schemas.microsoft.com/office/drawing/2014/main" id="{F331D653-9456-4EAB-82F2-7435A2C3D104}"/>
              </a:ext>
            </a:extLst>
          </p:cNvPr>
          <p:cNvSpPr/>
          <p:nvPr/>
        </p:nvSpPr>
        <p:spPr>
          <a:xfrm>
            <a:off x="1469460" y="1060785"/>
            <a:ext cx="6269264" cy="773517"/>
          </a:xfrm>
          <a:prstGeom prst="roundRect">
            <a:avLst/>
          </a:prstGeom>
          <a:solidFill>
            <a:schemeClr val="bg1">
              <a:lumMod val="95000"/>
            </a:schemeClr>
          </a:solidFill>
          <a:ln w="28575">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Microsoft azure offers various web scale cloud services which are grouped together on the basis of different business usage. These groups are called domains. Some of the main domains are listed below.</a:t>
            </a:r>
            <a:endParaRPr lang="en-IN" dirty="0">
              <a:solidFill>
                <a:schemeClr val="tx1"/>
              </a:solidFill>
            </a:endParaRPr>
          </a:p>
        </p:txBody>
      </p:sp>
      <p:grpSp>
        <p:nvGrpSpPr>
          <p:cNvPr id="6" name="Group 5"/>
          <p:cNvGrpSpPr/>
          <p:nvPr/>
        </p:nvGrpSpPr>
        <p:grpSpPr>
          <a:xfrm>
            <a:off x="1828313" y="2624866"/>
            <a:ext cx="1301675" cy="1559859"/>
            <a:chOff x="1973104" y="2624866"/>
            <a:chExt cx="1301675" cy="1559859"/>
          </a:xfrm>
          <a:noFill/>
        </p:grpSpPr>
        <p:sp>
          <p:nvSpPr>
            <p:cNvPr id="28" name="Rectangle 27"/>
            <p:cNvSpPr/>
            <p:nvPr/>
          </p:nvSpPr>
          <p:spPr>
            <a:xfrm>
              <a:off x="1973104" y="2624866"/>
              <a:ext cx="1301675" cy="1559859"/>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1" name="Group 10"/>
            <p:cNvGrpSpPr/>
            <p:nvPr/>
          </p:nvGrpSpPr>
          <p:grpSpPr>
            <a:xfrm>
              <a:off x="2126421" y="2749169"/>
              <a:ext cx="945222" cy="945222"/>
              <a:chOff x="1171254" y="2314896"/>
              <a:chExt cx="945222" cy="945222"/>
            </a:xfrm>
            <a:grpFill/>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1254" y="2314896"/>
                <a:ext cx="945222" cy="945222"/>
              </a:xfrm>
              <a:prstGeom prst="rect">
                <a:avLst/>
              </a:prstGeom>
              <a:grpFill/>
            </p:spPr>
          </p:pic>
          <p:sp>
            <p:nvSpPr>
              <p:cNvPr id="10" name="Rectangle 9"/>
              <p:cNvSpPr/>
              <p:nvPr/>
            </p:nvSpPr>
            <p:spPr>
              <a:xfrm>
                <a:off x="1469460" y="2589088"/>
                <a:ext cx="359340" cy="38014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0" name="TextBox 19"/>
            <p:cNvSpPr txBox="1"/>
            <p:nvPr/>
          </p:nvSpPr>
          <p:spPr>
            <a:xfrm>
              <a:off x="2183020" y="3729804"/>
              <a:ext cx="832023" cy="300082"/>
            </a:xfrm>
            <a:prstGeom prst="rect">
              <a:avLst/>
            </a:prstGeom>
            <a:grpFill/>
          </p:spPr>
          <p:txBody>
            <a:bodyPr wrap="none" rtlCol="0">
              <a:spAutoFit/>
            </a:bodyPr>
            <a:lstStyle/>
            <a:p>
              <a:r>
                <a:rPr lang="en-US" b="1" dirty="0" smtClean="0"/>
                <a:t>Compute</a:t>
              </a:r>
              <a:endParaRPr lang="en-IN" b="1" dirty="0"/>
            </a:p>
          </p:txBody>
        </p:sp>
      </p:grpSp>
      <p:grpSp>
        <p:nvGrpSpPr>
          <p:cNvPr id="5" name="Group 4"/>
          <p:cNvGrpSpPr/>
          <p:nvPr/>
        </p:nvGrpSpPr>
        <p:grpSpPr>
          <a:xfrm>
            <a:off x="3282074" y="2624866"/>
            <a:ext cx="1301675" cy="1559859"/>
            <a:chOff x="3326434" y="2624866"/>
            <a:chExt cx="1301675" cy="1559859"/>
          </a:xfrm>
          <a:noFill/>
        </p:grpSpPr>
        <p:sp>
          <p:nvSpPr>
            <p:cNvPr id="2" name="Rectangle 1"/>
            <p:cNvSpPr/>
            <p:nvPr/>
          </p:nvSpPr>
          <p:spPr>
            <a:xfrm>
              <a:off x="3326434" y="2624866"/>
              <a:ext cx="1301675" cy="1559859"/>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19891" y="2827309"/>
              <a:ext cx="739740" cy="739740"/>
            </a:xfrm>
            <a:prstGeom prst="rect">
              <a:avLst/>
            </a:prstGeom>
            <a:grpFill/>
          </p:spPr>
        </p:pic>
        <p:sp>
          <p:nvSpPr>
            <p:cNvPr id="21" name="TextBox 20"/>
            <p:cNvSpPr txBox="1"/>
            <p:nvPr/>
          </p:nvSpPr>
          <p:spPr>
            <a:xfrm>
              <a:off x="3477120" y="3713551"/>
              <a:ext cx="1025281" cy="300082"/>
            </a:xfrm>
            <a:prstGeom prst="rect">
              <a:avLst/>
            </a:prstGeom>
            <a:grpFill/>
          </p:spPr>
          <p:txBody>
            <a:bodyPr wrap="none" rtlCol="0">
              <a:spAutoFit/>
            </a:bodyPr>
            <a:lstStyle/>
            <a:p>
              <a:r>
                <a:rPr lang="en-US" b="1" dirty="0" smtClean="0"/>
                <a:t>Networking</a:t>
              </a:r>
              <a:endParaRPr lang="en-IN" b="1" dirty="0"/>
            </a:p>
          </p:txBody>
        </p:sp>
      </p:grpSp>
      <p:grpSp>
        <p:nvGrpSpPr>
          <p:cNvPr id="4" name="Group 3"/>
          <p:cNvGrpSpPr/>
          <p:nvPr/>
        </p:nvGrpSpPr>
        <p:grpSpPr>
          <a:xfrm>
            <a:off x="4735835" y="2624866"/>
            <a:ext cx="1301675" cy="1559859"/>
            <a:chOff x="4628109" y="2624866"/>
            <a:chExt cx="1301675" cy="1559859"/>
          </a:xfrm>
          <a:noFill/>
        </p:grpSpPr>
        <p:sp>
          <p:nvSpPr>
            <p:cNvPr id="26" name="Rectangle 25"/>
            <p:cNvSpPr/>
            <p:nvPr/>
          </p:nvSpPr>
          <p:spPr>
            <a:xfrm>
              <a:off x="4628109" y="2624866"/>
              <a:ext cx="1301675" cy="1559859"/>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07879" y="2749169"/>
              <a:ext cx="794964" cy="794964"/>
            </a:xfrm>
            <a:prstGeom prst="rect">
              <a:avLst/>
            </a:prstGeom>
            <a:grpFill/>
          </p:spPr>
        </p:pic>
        <p:sp>
          <p:nvSpPr>
            <p:cNvPr id="22" name="TextBox 21"/>
            <p:cNvSpPr txBox="1"/>
            <p:nvPr/>
          </p:nvSpPr>
          <p:spPr>
            <a:xfrm>
              <a:off x="4902233" y="3636443"/>
              <a:ext cx="725583" cy="300082"/>
            </a:xfrm>
            <a:prstGeom prst="rect">
              <a:avLst/>
            </a:prstGeom>
            <a:grpFill/>
          </p:spPr>
          <p:txBody>
            <a:bodyPr wrap="none" rtlCol="0">
              <a:spAutoFit/>
            </a:bodyPr>
            <a:lstStyle/>
            <a:p>
              <a:r>
                <a:rPr lang="en-US" b="1" dirty="0" smtClean="0"/>
                <a:t>Storage</a:t>
              </a:r>
              <a:endParaRPr lang="en-IN" b="1" dirty="0"/>
            </a:p>
          </p:txBody>
        </p:sp>
      </p:grpSp>
      <p:grpSp>
        <p:nvGrpSpPr>
          <p:cNvPr id="3" name="Group 2"/>
          <p:cNvGrpSpPr/>
          <p:nvPr/>
        </p:nvGrpSpPr>
        <p:grpSpPr>
          <a:xfrm>
            <a:off x="6189596" y="2623574"/>
            <a:ext cx="1301675" cy="1559859"/>
            <a:chOff x="5929784" y="2624866"/>
            <a:chExt cx="1301675" cy="1559859"/>
          </a:xfrm>
          <a:noFill/>
        </p:grpSpPr>
        <p:sp>
          <p:nvSpPr>
            <p:cNvPr id="27" name="Rectangle 26"/>
            <p:cNvSpPr/>
            <p:nvPr/>
          </p:nvSpPr>
          <p:spPr>
            <a:xfrm>
              <a:off x="5929784" y="2624866"/>
              <a:ext cx="1301675" cy="1559859"/>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48282" y="2797900"/>
              <a:ext cx="780836" cy="780836"/>
            </a:xfrm>
            <a:prstGeom prst="rect">
              <a:avLst/>
            </a:prstGeom>
            <a:grpFill/>
          </p:spPr>
        </p:pic>
        <p:sp>
          <p:nvSpPr>
            <p:cNvPr id="23" name="TextBox 22"/>
            <p:cNvSpPr txBox="1"/>
            <p:nvPr/>
          </p:nvSpPr>
          <p:spPr>
            <a:xfrm>
              <a:off x="6176064" y="3616465"/>
              <a:ext cx="853054" cy="300082"/>
            </a:xfrm>
            <a:prstGeom prst="rect">
              <a:avLst/>
            </a:prstGeom>
            <a:grpFill/>
          </p:spPr>
          <p:txBody>
            <a:bodyPr wrap="none" rtlCol="0">
              <a:spAutoFit/>
            </a:bodyPr>
            <a:lstStyle/>
            <a:p>
              <a:r>
                <a:rPr lang="en-US" b="1" dirty="0" smtClean="0"/>
                <a:t>Database</a:t>
              </a:r>
              <a:endParaRPr lang="en-IN" b="1" dirty="0"/>
            </a:p>
          </p:txBody>
        </p:sp>
      </p:grpSp>
      <p:pic>
        <p:nvPicPr>
          <p:cNvPr id="24" name="Picture 23">
            <a:extLst>
              <a:ext uri="{FF2B5EF4-FFF2-40B4-BE49-F238E27FC236}">
                <a16:creationId xmlns:lc="http://schemas.openxmlformats.org/drawingml/2006/lockedCanvas" xmlns="" xmlns:a16="http://schemas.microsoft.com/office/drawing/2014/main" id="{489CA974-BFDD-4137-A608-C539BA067DF5}"/>
              </a:ext>
            </a:extLst>
          </p:cNvPr>
          <p:cNvPicPr>
            <a:picLocks noChangeAspect="1"/>
          </p:cNvPicPr>
          <p:nvPr/>
        </p:nvPicPr>
        <p:blipFill>
          <a:blip r:embed="rId6"/>
          <a:stretch>
            <a:fillRect/>
          </a:stretch>
        </p:blipFill>
        <p:spPr>
          <a:xfrm>
            <a:off x="0" y="0"/>
            <a:ext cx="9144000" cy="5143500"/>
          </a:xfrm>
          <a:prstGeom prst="rect">
            <a:avLst/>
          </a:prstGeom>
        </p:spPr>
      </p:pic>
    </p:spTree>
    <p:extLst>
      <p:ext uri="{BB962C8B-B14F-4D97-AF65-F5344CB8AC3E}">
        <p14:creationId xmlns:p14="http://schemas.microsoft.com/office/powerpoint/2010/main" val="336261045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3">
            <a:extLst>
              <a:ext uri="{FF2B5EF4-FFF2-40B4-BE49-F238E27FC236}">
                <a16:creationId xmlns="" xmlns:a16="http://schemas.microsoft.com/office/drawing/2014/main" id="{E7A413D2-1870-47E0-A24F-010E8806E4E9}"/>
              </a:ext>
            </a:extLst>
          </p:cNvPr>
          <p:cNvSpPr txBox="1">
            <a:spLocks/>
          </p:cNvSpPr>
          <p:nvPr/>
        </p:nvSpPr>
        <p:spPr>
          <a:xfrm>
            <a:off x="358028" y="168069"/>
            <a:ext cx="6492493" cy="576956"/>
          </a:xfrm>
          <a:prstGeom prst="rect">
            <a:avLst/>
          </a:prstGeom>
        </p:spPr>
        <p:txBody>
          <a:bodyPr lIns="0" anchor="ctr"/>
          <a:lstStyle>
            <a:lvl1pPr marL="0" indent="0" algn="l" defTabSz="914400" rtl="0" eaLnBrk="1" latinLnBrk="0" hangingPunct="1">
              <a:lnSpc>
                <a:spcPct val="90000"/>
              </a:lnSpc>
              <a:spcBef>
                <a:spcPts val="1000"/>
              </a:spcBef>
              <a:buFont typeface="Arial"/>
              <a:buNone/>
              <a:defRPr sz="4000" b="0" i="0" kern="1200">
                <a:solidFill>
                  <a:schemeClr val="tx1">
                    <a:lumMod val="50000"/>
                    <a:lumOff val="50000"/>
                  </a:schemeClr>
                </a:solidFill>
                <a:latin typeface="Raleway Light" charset="0"/>
                <a:ea typeface="Raleway Light" charset="0"/>
                <a:cs typeface="Raleway Light" charset="0"/>
              </a:defRPr>
            </a:lvl1pPr>
            <a:lvl2pPr marL="4572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2pPr>
            <a:lvl3pPr marL="9144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3pPr>
            <a:lvl4pPr marL="13716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4pPr>
            <a:lvl5pPr marL="18288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pPr>
            <a:r>
              <a:rPr lang="en-US" sz="2400" b="1" dirty="0">
                <a:solidFill>
                  <a:schemeClr val="accent2"/>
                </a:solidFill>
              </a:rPr>
              <a:t>Microsoft Azure Services</a:t>
            </a:r>
          </a:p>
        </p:txBody>
      </p:sp>
      <p:sp>
        <p:nvSpPr>
          <p:cNvPr id="14" name="Rectangle: Rounded Corners 1">
            <a:extLst>
              <a:ext uri="{FF2B5EF4-FFF2-40B4-BE49-F238E27FC236}">
                <a16:creationId xmlns="" xmlns:a16="http://schemas.microsoft.com/office/drawing/2014/main" id="{F331D653-9456-4EAB-82F2-7435A2C3D104}"/>
              </a:ext>
            </a:extLst>
          </p:cNvPr>
          <p:cNvSpPr/>
          <p:nvPr/>
        </p:nvSpPr>
        <p:spPr>
          <a:xfrm>
            <a:off x="1469460" y="1060785"/>
            <a:ext cx="6269264" cy="773517"/>
          </a:xfrm>
          <a:prstGeom prst="roundRect">
            <a:avLst/>
          </a:prstGeom>
          <a:solidFill>
            <a:schemeClr val="bg1">
              <a:lumMod val="95000"/>
            </a:schemeClr>
          </a:solidFill>
          <a:ln w="28575">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Microsoft azure offers various web scale cloud services which are grouped together on the basis of different business usage. These groups are called domains. Some of the main domains are listed below.</a:t>
            </a:r>
            <a:endParaRPr lang="en-IN" dirty="0">
              <a:solidFill>
                <a:schemeClr val="tx1"/>
              </a:solidFill>
            </a:endParaRPr>
          </a:p>
        </p:txBody>
      </p:sp>
      <p:sp>
        <p:nvSpPr>
          <p:cNvPr id="28" name="Rectangle 27"/>
          <p:cNvSpPr/>
          <p:nvPr/>
        </p:nvSpPr>
        <p:spPr>
          <a:xfrm>
            <a:off x="1828313" y="2624866"/>
            <a:ext cx="1301675" cy="1559859"/>
          </a:xfrm>
          <a:prstGeom prst="rect">
            <a:avLst/>
          </a:prstGeom>
          <a:noFill/>
          <a:effectLst>
            <a:glow rad="1016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1" name="Group 10"/>
          <p:cNvGrpSpPr/>
          <p:nvPr/>
        </p:nvGrpSpPr>
        <p:grpSpPr>
          <a:xfrm>
            <a:off x="2034558" y="2749169"/>
            <a:ext cx="945222" cy="945222"/>
            <a:chOff x="1224182" y="2314896"/>
            <a:chExt cx="945222" cy="945222"/>
          </a:xfrm>
          <a:noFill/>
        </p:grpSpPr>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4182" y="2314896"/>
              <a:ext cx="945222" cy="945222"/>
            </a:xfrm>
            <a:prstGeom prst="rect">
              <a:avLst/>
            </a:prstGeom>
            <a:grpFill/>
          </p:spPr>
        </p:pic>
        <p:sp>
          <p:nvSpPr>
            <p:cNvPr id="10" name="Rectangle 9"/>
            <p:cNvSpPr/>
            <p:nvPr/>
          </p:nvSpPr>
          <p:spPr>
            <a:xfrm>
              <a:off x="1469460" y="2589088"/>
              <a:ext cx="359340" cy="38014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0" name="TextBox 19"/>
          <p:cNvSpPr txBox="1"/>
          <p:nvPr/>
        </p:nvSpPr>
        <p:spPr>
          <a:xfrm>
            <a:off x="2091157" y="3729804"/>
            <a:ext cx="832023" cy="300082"/>
          </a:xfrm>
          <a:prstGeom prst="rect">
            <a:avLst/>
          </a:prstGeom>
          <a:noFill/>
        </p:spPr>
        <p:txBody>
          <a:bodyPr wrap="none" rtlCol="0">
            <a:spAutoFit/>
          </a:bodyPr>
          <a:lstStyle/>
          <a:p>
            <a:r>
              <a:rPr lang="en-US" b="1" dirty="0" smtClean="0"/>
              <a:t>Compute</a:t>
            </a:r>
            <a:endParaRPr lang="en-IN" b="1" dirty="0"/>
          </a:p>
        </p:txBody>
      </p:sp>
      <p:grpSp>
        <p:nvGrpSpPr>
          <p:cNvPr id="5" name="Group 4"/>
          <p:cNvGrpSpPr/>
          <p:nvPr/>
        </p:nvGrpSpPr>
        <p:grpSpPr>
          <a:xfrm>
            <a:off x="3282074" y="2624866"/>
            <a:ext cx="1301675" cy="1559859"/>
            <a:chOff x="3326434" y="2624866"/>
            <a:chExt cx="1301675" cy="1559859"/>
          </a:xfrm>
          <a:noFill/>
        </p:grpSpPr>
        <p:sp>
          <p:nvSpPr>
            <p:cNvPr id="2" name="Rectangle 1"/>
            <p:cNvSpPr/>
            <p:nvPr/>
          </p:nvSpPr>
          <p:spPr>
            <a:xfrm>
              <a:off x="3326434" y="2624866"/>
              <a:ext cx="1301675" cy="1559859"/>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19891" y="2827309"/>
              <a:ext cx="739740" cy="739740"/>
            </a:xfrm>
            <a:prstGeom prst="rect">
              <a:avLst/>
            </a:prstGeom>
            <a:grpFill/>
          </p:spPr>
        </p:pic>
        <p:sp>
          <p:nvSpPr>
            <p:cNvPr id="21" name="TextBox 20"/>
            <p:cNvSpPr txBox="1"/>
            <p:nvPr/>
          </p:nvSpPr>
          <p:spPr>
            <a:xfrm>
              <a:off x="3477120" y="3713551"/>
              <a:ext cx="1025281" cy="300082"/>
            </a:xfrm>
            <a:prstGeom prst="rect">
              <a:avLst/>
            </a:prstGeom>
            <a:grpFill/>
          </p:spPr>
          <p:txBody>
            <a:bodyPr wrap="none" rtlCol="0">
              <a:spAutoFit/>
            </a:bodyPr>
            <a:lstStyle/>
            <a:p>
              <a:r>
                <a:rPr lang="en-US" b="1" dirty="0" smtClean="0"/>
                <a:t>Networking</a:t>
              </a:r>
              <a:endParaRPr lang="en-IN" b="1" dirty="0"/>
            </a:p>
          </p:txBody>
        </p:sp>
      </p:grpSp>
      <p:grpSp>
        <p:nvGrpSpPr>
          <p:cNvPr id="4" name="Group 3"/>
          <p:cNvGrpSpPr/>
          <p:nvPr/>
        </p:nvGrpSpPr>
        <p:grpSpPr>
          <a:xfrm>
            <a:off x="4735835" y="2624866"/>
            <a:ext cx="1301675" cy="1559859"/>
            <a:chOff x="4628109" y="2624866"/>
            <a:chExt cx="1301675" cy="1559859"/>
          </a:xfrm>
          <a:noFill/>
        </p:grpSpPr>
        <p:sp>
          <p:nvSpPr>
            <p:cNvPr id="26" name="Rectangle 25"/>
            <p:cNvSpPr/>
            <p:nvPr/>
          </p:nvSpPr>
          <p:spPr>
            <a:xfrm>
              <a:off x="4628109" y="2624866"/>
              <a:ext cx="1301675" cy="1559859"/>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07879" y="2749169"/>
              <a:ext cx="794964" cy="794964"/>
            </a:xfrm>
            <a:prstGeom prst="rect">
              <a:avLst/>
            </a:prstGeom>
            <a:grpFill/>
          </p:spPr>
        </p:pic>
        <p:sp>
          <p:nvSpPr>
            <p:cNvPr id="22" name="TextBox 21"/>
            <p:cNvSpPr txBox="1"/>
            <p:nvPr/>
          </p:nvSpPr>
          <p:spPr>
            <a:xfrm>
              <a:off x="4902233" y="3636443"/>
              <a:ext cx="725583" cy="300082"/>
            </a:xfrm>
            <a:prstGeom prst="rect">
              <a:avLst/>
            </a:prstGeom>
            <a:grpFill/>
          </p:spPr>
          <p:txBody>
            <a:bodyPr wrap="none" rtlCol="0">
              <a:spAutoFit/>
            </a:bodyPr>
            <a:lstStyle/>
            <a:p>
              <a:r>
                <a:rPr lang="en-US" b="1" dirty="0" smtClean="0"/>
                <a:t>Storage</a:t>
              </a:r>
              <a:endParaRPr lang="en-IN" b="1" dirty="0"/>
            </a:p>
          </p:txBody>
        </p:sp>
      </p:grpSp>
      <p:grpSp>
        <p:nvGrpSpPr>
          <p:cNvPr id="3" name="Group 2"/>
          <p:cNvGrpSpPr/>
          <p:nvPr/>
        </p:nvGrpSpPr>
        <p:grpSpPr>
          <a:xfrm>
            <a:off x="6189596" y="2623574"/>
            <a:ext cx="1301675" cy="1559859"/>
            <a:chOff x="5929784" y="2624866"/>
            <a:chExt cx="1301675" cy="1559859"/>
          </a:xfrm>
          <a:noFill/>
        </p:grpSpPr>
        <p:sp>
          <p:nvSpPr>
            <p:cNvPr id="27" name="Rectangle 26"/>
            <p:cNvSpPr/>
            <p:nvPr/>
          </p:nvSpPr>
          <p:spPr>
            <a:xfrm>
              <a:off x="5929784" y="2624866"/>
              <a:ext cx="1301675" cy="1559859"/>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5" name="Picture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48282" y="2797900"/>
              <a:ext cx="780836" cy="780836"/>
            </a:xfrm>
            <a:prstGeom prst="rect">
              <a:avLst/>
            </a:prstGeom>
            <a:grpFill/>
          </p:spPr>
        </p:pic>
        <p:sp>
          <p:nvSpPr>
            <p:cNvPr id="23" name="TextBox 22"/>
            <p:cNvSpPr txBox="1"/>
            <p:nvPr/>
          </p:nvSpPr>
          <p:spPr>
            <a:xfrm>
              <a:off x="6176064" y="3616465"/>
              <a:ext cx="853054" cy="300082"/>
            </a:xfrm>
            <a:prstGeom prst="rect">
              <a:avLst/>
            </a:prstGeom>
            <a:grpFill/>
          </p:spPr>
          <p:txBody>
            <a:bodyPr wrap="none" rtlCol="0">
              <a:spAutoFit/>
            </a:bodyPr>
            <a:lstStyle/>
            <a:p>
              <a:r>
                <a:rPr lang="en-US" b="1" dirty="0" smtClean="0"/>
                <a:t>Database</a:t>
              </a:r>
              <a:endParaRPr lang="en-IN" b="1" dirty="0"/>
            </a:p>
          </p:txBody>
        </p:sp>
      </p:grpSp>
      <p:pic>
        <p:nvPicPr>
          <p:cNvPr id="24" name="Picture 23">
            <a:extLst>
              <a:ext uri="{FF2B5EF4-FFF2-40B4-BE49-F238E27FC236}">
                <a16:creationId xmlns:lc="http://schemas.openxmlformats.org/drawingml/2006/lockedCanvas" xmlns="" xmlns:a16="http://schemas.microsoft.com/office/drawing/2014/main" id="{489CA974-BFDD-4137-A608-C539BA067DF5}"/>
              </a:ext>
            </a:extLst>
          </p:cNvPr>
          <p:cNvPicPr>
            <a:picLocks noChangeAspect="1"/>
          </p:cNvPicPr>
          <p:nvPr/>
        </p:nvPicPr>
        <p:blipFill>
          <a:blip r:embed="rId7"/>
          <a:stretch>
            <a:fillRect/>
          </a:stretch>
        </p:blipFill>
        <p:spPr>
          <a:xfrm>
            <a:off x="0" y="0"/>
            <a:ext cx="9144000" cy="5143500"/>
          </a:xfrm>
          <a:prstGeom prst="rect">
            <a:avLst/>
          </a:prstGeom>
        </p:spPr>
      </p:pic>
    </p:spTree>
    <p:extLst>
      <p:ext uri="{BB962C8B-B14F-4D97-AF65-F5344CB8AC3E}">
        <p14:creationId xmlns:p14="http://schemas.microsoft.com/office/powerpoint/2010/main" val="244222133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3">
            <a:extLst>
              <a:ext uri="{FF2B5EF4-FFF2-40B4-BE49-F238E27FC236}">
                <a16:creationId xmlns="" xmlns:a16="http://schemas.microsoft.com/office/drawing/2014/main" id="{E7A413D2-1870-47E0-A24F-010E8806E4E9}"/>
              </a:ext>
            </a:extLst>
          </p:cNvPr>
          <p:cNvSpPr txBox="1">
            <a:spLocks/>
          </p:cNvSpPr>
          <p:nvPr/>
        </p:nvSpPr>
        <p:spPr>
          <a:xfrm>
            <a:off x="358028" y="168069"/>
            <a:ext cx="6492493" cy="576956"/>
          </a:xfrm>
          <a:prstGeom prst="rect">
            <a:avLst/>
          </a:prstGeom>
        </p:spPr>
        <p:txBody>
          <a:bodyPr lIns="0" anchor="ctr"/>
          <a:lstStyle>
            <a:lvl1pPr marL="0" indent="0" algn="l" defTabSz="914400" rtl="0" eaLnBrk="1" latinLnBrk="0" hangingPunct="1">
              <a:lnSpc>
                <a:spcPct val="90000"/>
              </a:lnSpc>
              <a:spcBef>
                <a:spcPts val="1000"/>
              </a:spcBef>
              <a:buFont typeface="Arial"/>
              <a:buNone/>
              <a:defRPr sz="4000" b="0" i="0" kern="1200">
                <a:solidFill>
                  <a:schemeClr val="tx1">
                    <a:lumMod val="50000"/>
                    <a:lumOff val="50000"/>
                  </a:schemeClr>
                </a:solidFill>
                <a:latin typeface="Raleway Light" charset="0"/>
                <a:ea typeface="Raleway Light" charset="0"/>
                <a:cs typeface="Raleway Light" charset="0"/>
              </a:defRPr>
            </a:lvl1pPr>
            <a:lvl2pPr marL="4572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2pPr>
            <a:lvl3pPr marL="9144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3pPr>
            <a:lvl4pPr marL="13716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4pPr>
            <a:lvl5pPr marL="18288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pPr>
            <a:r>
              <a:rPr lang="en-US" sz="2400" b="1" dirty="0">
                <a:solidFill>
                  <a:schemeClr val="accent2"/>
                </a:solidFill>
              </a:rPr>
              <a:t>Microsoft Azure Services</a:t>
            </a:r>
          </a:p>
        </p:txBody>
      </p:sp>
      <p:sp>
        <p:nvSpPr>
          <p:cNvPr id="14" name="Rectangle: Rounded Corners 1">
            <a:extLst>
              <a:ext uri="{FF2B5EF4-FFF2-40B4-BE49-F238E27FC236}">
                <a16:creationId xmlns="" xmlns:a16="http://schemas.microsoft.com/office/drawing/2014/main" id="{F331D653-9456-4EAB-82F2-7435A2C3D104}"/>
              </a:ext>
            </a:extLst>
          </p:cNvPr>
          <p:cNvSpPr/>
          <p:nvPr/>
        </p:nvSpPr>
        <p:spPr>
          <a:xfrm>
            <a:off x="1469460" y="1060785"/>
            <a:ext cx="6269264" cy="773517"/>
          </a:xfrm>
          <a:prstGeom prst="roundRect">
            <a:avLst/>
          </a:prstGeom>
          <a:solidFill>
            <a:schemeClr val="bg1">
              <a:lumMod val="95000"/>
            </a:schemeClr>
          </a:solidFill>
          <a:ln w="28575">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Microsoft azure offers various web scale cloud services which are grouped together on the basis of different business usage. These groups are called domains. Some of the main domains are listed below.</a:t>
            </a:r>
            <a:endParaRPr lang="en-IN" dirty="0">
              <a:solidFill>
                <a:schemeClr val="tx1"/>
              </a:solidFill>
            </a:endParaRPr>
          </a:p>
        </p:txBody>
      </p:sp>
      <p:grpSp>
        <p:nvGrpSpPr>
          <p:cNvPr id="6" name="Group 5"/>
          <p:cNvGrpSpPr/>
          <p:nvPr/>
        </p:nvGrpSpPr>
        <p:grpSpPr>
          <a:xfrm>
            <a:off x="1828313" y="2624866"/>
            <a:ext cx="1301675" cy="1559859"/>
            <a:chOff x="1973104" y="2624866"/>
            <a:chExt cx="1301675" cy="1559859"/>
          </a:xfrm>
          <a:noFill/>
        </p:grpSpPr>
        <p:sp>
          <p:nvSpPr>
            <p:cNvPr id="28" name="Rectangle 27"/>
            <p:cNvSpPr/>
            <p:nvPr/>
          </p:nvSpPr>
          <p:spPr>
            <a:xfrm>
              <a:off x="1973104" y="2624866"/>
              <a:ext cx="1301675" cy="1559859"/>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1" name="Group 10"/>
            <p:cNvGrpSpPr/>
            <p:nvPr/>
          </p:nvGrpSpPr>
          <p:grpSpPr>
            <a:xfrm>
              <a:off x="2126421" y="2749169"/>
              <a:ext cx="945222" cy="945222"/>
              <a:chOff x="1171254" y="2314896"/>
              <a:chExt cx="945222" cy="945222"/>
            </a:xfrm>
            <a:grpFill/>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1254" y="2314896"/>
                <a:ext cx="945222" cy="945222"/>
              </a:xfrm>
              <a:prstGeom prst="rect">
                <a:avLst/>
              </a:prstGeom>
              <a:grpFill/>
            </p:spPr>
          </p:pic>
          <p:sp>
            <p:nvSpPr>
              <p:cNvPr id="10" name="Rectangle 9"/>
              <p:cNvSpPr/>
              <p:nvPr/>
            </p:nvSpPr>
            <p:spPr>
              <a:xfrm>
                <a:off x="1469460" y="2589088"/>
                <a:ext cx="359340" cy="38014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0" name="TextBox 19"/>
            <p:cNvSpPr txBox="1"/>
            <p:nvPr/>
          </p:nvSpPr>
          <p:spPr>
            <a:xfrm>
              <a:off x="2183020" y="3729804"/>
              <a:ext cx="832023" cy="300082"/>
            </a:xfrm>
            <a:prstGeom prst="rect">
              <a:avLst/>
            </a:prstGeom>
            <a:grpFill/>
          </p:spPr>
          <p:txBody>
            <a:bodyPr wrap="none" rtlCol="0">
              <a:spAutoFit/>
            </a:bodyPr>
            <a:lstStyle/>
            <a:p>
              <a:r>
                <a:rPr lang="en-US" b="1" dirty="0" smtClean="0"/>
                <a:t>Compute</a:t>
              </a:r>
              <a:endParaRPr lang="en-IN" b="1" dirty="0"/>
            </a:p>
          </p:txBody>
        </p:sp>
      </p:grpSp>
      <p:sp>
        <p:nvSpPr>
          <p:cNvPr id="2" name="Rectangle 1"/>
          <p:cNvSpPr/>
          <p:nvPr/>
        </p:nvSpPr>
        <p:spPr>
          <a:xfrm>
            <a:off x="3282074" y="2624866"/>
            <a:ext cx="1301675" cy="1559859"/>
          </a:xfrm>
          <a:prstGeom prst="rect">
            <a:avLst/>
          </a:prstGeom>
          <a:noFill/>
          <a:effectLst>
            <a:glow rad="1016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75531" y="2827309"/>
            <a:ext cx="739740" cy="739740"/>
          </a:xfrm>
          <a:prstGeom prst="rect">
            <a:avLst/>
          </a:prstGeom>
          <a:noFill/>
        </p:spPr>
      </p:pic>
      <p:sp>
        <p:nvSpPr>
          <p:cNvPr id="21" name="TextBox 20"/>
          <p:cNvSpPr txBox="1"/>
          <p:nvPr/>
        </p:nvSpPr>
        <p:spPr>
          <a:xfrm>
            <a:off x="3432760" y="3713551"/>
            <a:ext cx="1025281" cy="300082"/>
          </a:xfrm>
          <a:prstGeom prst="rect">
            <a:avLst/>
          </a:prstGeom>
          <a:noFill/>
        </p:spPr>
        <p:txBody>
          <a:bodyPr wrap="none" rtlCol="0">
            <a:spAutoFit/>
          </a:bodyPr>
          <a:lstStyle/>
          <a:p>
            <a:r>
              <a:rPr lang="en-US" b="1" dirty="0" smtClean="0"/>
              <a:t>Networking</a:t>
            </a:r>
            <a:endParaRPr lang="en-IN" b="1" dirty="0"/>
          </a:p>
        </p:txBody>
      </p:sp>
      <p:grpSp>
        <p:nvGrpSpPr>
          <p:cNvPr id="4" name="Group 3"/>
          <p:cNvGrpSpPr/>
          <p:nvPr/>
        </p:nvGrpSpPr>
        <p:grpSpPr>
          <a:xfrm>
            <a:off x="4735835" y="2624866"/>
            <a:ext cx="1301675" cy="1559859"/>
            <a:chOff x="4628109" y="2624866"/>
            <a:chExt cx="1301675" cy="1559859"/>
          </a:xfrm>
          <a:noFill/>
        </p:grpSpPr>
        <p:sp>
          <p:nvSpPr>
            <p:cNvPr id="26" name="Rectangle 25"/>
            <p:cNvSpPr/>
            <p:nvPr/>
          </p:nvSpPr>
          <p:spPr>
            <a:xfrm>
              <a:off x="4628109" y="2624866"/>
              <a:ext cx="1301675" cy="1559859"/>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07879" y="2749169"/>
              <a:ext cx="794964" cy="794964"/>
            </a:xfrm>
            <a:prstGeom prst="rect">
              <a:avLst/>
            </a:prstGeom>
            <a:grpFill/>
          </p:spPr>
        </p:pic>
        <p:sp>
          <p:nvSpPr>
            <p:cNvPr id="22" name="TextBox 21"/>
            <p:cNvSpPr txBox="1"/>
            <p:nvPr/>
          </p:nvSpPr>
          <p:spPr>
            <a:xfrm>
              <a:off x="4902233" y="3636443"/>
              <a:ext cx="725583" cy="300082"/>
            </a:xfrm>
            <a:prstGeom prst="rect">
              <a:avLst/>
            </a:prstGeom>
            <a:grpFill/>
          </p:spPr>
          <p:txBody>
            <a:bodyPr wrap="none" rtlCol="0">
              <a:spAutoFit/>
            </a:bodyPr>
            <a:lstStyle/>
            <a:p>
              <a:r>
                <a:rPr lang="en-US" b="1" dirty="0" smtClean="0"/>
                <a:t>Storage</a:t>
              </a:r>
              <a:endParaRPr lang="en-IN" b="1" dirty="0"/>
            </a:p>
          </p:txBody>
        </p:sp>
      </p:grpSp>
      <p:grpSp>
        <p:nvGrpSpPr>
          <p:cNvPr id="3" name="Group 2"/>
          <p:cNvGrpSpPr/>
          <p:nvPr/>
        </p:nvGrpSpPr>
        <p:grpSpPr>
          <a:xfrm>
            <a:off x="6189596" y="2623574"/>
            <a:ext cx="1301675" cy="1559859"/>
            <a:chOff x="5929784" y="2624866"/>
            <a:chExt cx="1301675" cy="1559859"/>
          </a:xfrm>
          <a:noFill/>
        </p:grpSpPr>
        <p:sp>
          <p:nvSpPr>
            <p:cNvPr id="27" name="Rectangle 26"/>
            <p:cNvSpPr/>
            <p:nvPr/>
          </p:nvSpPr>
          <p:spPr>
            <a:xfrm>
              <a:off x="5929784" y="2624866"/>
              <a:ext cx="1301675" cy="1559859"/>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48282" y="2797900"/>
              <a:ext cx="780836" cy="780836"/>
            </a:xfrm>
            <a:prstGeom prst="rect">
              <a:avLst/>
            </a:prstGeom>
            <a:grpFill/>
          </p:spPr>
        </p:pic>
        <p:sp>
          <p:nvSpPr>
            <p:cNvPr id="23" name="TextBox 22"/>
            <p:cNvSpPr txBox="1"/>
            <p:nvPr/>
          </p:nvSpPr>
          <p:spPr>
            <a:xfrm>
              <a:off x="6176064" y="3616465"/>
              <a:ext cx="853054" cy="300082"/>
            </a:xfrm>
            <a:prstGeom prst="rect">
              <a:avLst/>
            </a:prstGeom>
            <a:grpFill/>
          </p:spPr>
          <p:txBody>
            <a:bodyPr wrap="none" rtlCol="0">
              <a:spAutoFit/>
            </a:bodyPr>
            <a:lstStyle/>
            <a:p>
              <a:r>
                <a:rPr lang="en-US" b="1" dirty="0" smtClean="0"/>
                <a:t>Database</a:t>
              </a:r>
              <a:endParaRPr lang="en-IN" b="1" dirty="0"/>
            </a:p>
          </p:txBody>
        </p:sp>
      </p:grpSp>
      <p:pic>
        <p:nvPicPr>
          <p:cNvPr id="24" name="Picture 23">
            <a:extLst>
              <a:ext uri="{FF2B5EF4-FFF2-40B4-BE49-F238E27FC236}">
                <a16:creationId xmlns:lc="http://schemas.openxmlformats.org/drawingml/2006/lockedCanvas" xmlns="" xmlns:a16="http://schemas.microsoft.com/office/drawing/2014/main" id="{489CA974-BFDD-4137-A608-C539BA067DF5}"/>
              </a:ext>
            </a:extLst>
          </p:cNvPr>
          <p:cNvPicPr>
            <a:picLocks noChangeAspect="1"/>
          </p:cNvPicPr>
          <p:nvPr/>
        </p:nvPicPr>
        <p:blipFill>
          <a:blip r:embed="rId6"/>
          <a:stretch>
            <a:fillRect/>
          </a:stretch>
        </p:blipFill>
        <p:spPr>
          <a:xfrm>
            <a:off x="0" y="0"/>
            <a:ext cx="9144000" cy="5143500"/>
          </a:xfrm>
          <a:prstGeom prst="rect">
            <a:avLst/>
          </a:prstGeom>
        </p:spPr>
      </p:pic>
    </p:spTree>
    <p:extLst>
      <p:ext uri="{BB962C8B-B14F-4D97-AF65-F5344CB8AC3E}">
        <p14:creationId xmlns:p14="http://schemas.microsoft.com/office/powerpoint/2010/main" val="269748440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3">
            <a:extLst>
              <a:ext uri="{FF2B5EF4-FFF2-40B4-BE49-F238E27FC236}">
                <a16:creationId xmlns="" xmlns:a16="http://schemas.microsoft.com/office/drawing/2014/main" id="{E7A413D2-1870-47E0-A24F-010E8806E4E9}"/>
              </a:ext>
            </a:extLst>
          </p:cNvPr>
          <p:cNvSpPr txBox="1">
            <a:spLocks/>
          </p:cNvSpPr>
          <p:nvPr/>
        </p:nvSpPr>
        <p:spPr>
          <a:xfrm>
            <a:off x="358028" y="168069"/>
            <a:ext cx="6492493" cy="576956"/>
          </a:xfrm>
          <a:prstGeom prst="rect">
            <a:avLst/>
          </a:prstGeom>
        </p:spPr>
        <p:txBody>
          <a:bodyPr lIns="0" anchor="ctr"/>
          <a:lstStyle>
            <a:lvl1pPr marL="0" indent="0" algn="l" defTabSz="914400" rtl="0" eaLnBrk="1" latinLnBrk="0" hangingPunct="1">
              <a:lnSpc>
                <a:spcPct val="90000"/>
              </a:lnSpc>
              <a:spcBef>
                <a:spcPts val="1000"/>
              </a:spcBef>
              <a:buFont typeface="Arial"/>
              <a:buNone/>
              <a:defRPr sz="4000" b="0" i="0" kern="1200">
                <a:solidFill>
                  <a:schemeClr val="tx1">
                    <a:lumMod val="50000"/>
                    <a:lumOff val="50000"/>
                  </a:schemeClr>
                </a:solidFill>
                <a:latin typeface="Raleway Light" charset="0"/>
                <a:ea typeface="Raleway Light" charset="0"/>
                <a:cs typeface="Raleway Light" charset="0"/>
              </a:defRPr>
            </a:lvl1pPr>
            <a:lvl2pPr marL="4572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2pPr>
            <a:lvl3pPr marL="9144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3pPr>
            <a:lvl4pPr marL="13716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4pPr>
            <a:lvl5pPr marL="18288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pPr>
            <a:r>
              <a:rPr lang="en-US" sz="2400" b="1" dirty="0">
                <a:solidFill>
                  <a:schemeClr val="accent2"/>
                </a:solidFill>
              </a:rPr>
              <a:t>Microsoft Azure Services</a:t>
            </a:r>
          </a:p>
        </p:txBody>
      </p:sp>
      <p:sp>
        <p:nvSpPr>
          <p:cNvPr id="14" name="Rectangle: Rounded Corners 1">
            <a:extLst>
              <a:ext uri="{FF2B5EF4-FFF2-40B4-BE49-F238E27FC236}">
                <a16:creationId xmlns="" xmlns:a16="http://schemas.microsoft.com/office/drawing/2014/main" id="{F331D653-9456-4EAB-82F2-7435A2C3D104}"/>
              </a:ext>
            </a:extLst>
          </p:cNvPr>
          <p:cNvSpPr/>
          <p:nvPr/>
        </p:nvSpPr>
        <p:spPr>
          <a:xfrm>
            <a:off x="1469460" y="1060785"/>
            <a:ext cx="6269264" cy="773517"/>
          </a:xfrm>
          <a:prstGeom prst="roundRect">
            <a:avLst/>
          </a:prstGeom>
          <a:solidFill>
            <a:schemeClr val="bg1">
              <a:lumMod val="95000"/>
            </a:schemeClr>
          </a:solidFill>
          <a:ln w="28575">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Microsoft azure offers various web scale cloud services which are grouped together on the basis of different business usage. These groups are called domains. Some of the main domains are listed below.</a:t>
            </a:r>
            <a:endParaRPr lang="en-IN" dirty="0">
              <a:solidFill>
                <a:schemeClr val="tx1"/>
              </a:solidFill>
            </a:endParaRPr>
          </a:p>
        </p:txBody>
      </p:sp>
      <p:grpSp>
        <p:nvGrpSpPr>
          <p:cNvPr id="6" name="Group 5"/>
          <p:cNvGrpSpPr/>
          <p:nvPr/>
        </p:nvGrpSpPr>
        <p:grpSpPr>
          <a:xfrm>
            <a:off x="1828313" y="2624866"/>
            <a:ext cx="1301675" cy="1559859"/>
            <a:chOff x="1973104" y="2624866"/>
            <a:chExt cx="1301675" cy="1559859"/>
          </a:xfrm>
          <a:noFill/>
        </p:grpSpPr>
        <p:sp>
          <p:nvSpPr>
            <p:cNvPr id="28" name="Rectangle 27"/>
            <p:cNvSpPr/>
            <p:nvPr/>
          </p:nvSpPr>
          <p:spPr>
            <a:xfrm>
              <a:off x="1973104" y="2624866"/>
              <a:ext cx="1301675" cy="1559859"/>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1" name="Group 10"/>
            <p:cNvGrpSpPr/>
            <p:nvPr/>
          </p:nvGrpSpPr>
          <p:grpSpPr>
            <a:xfrm>
              <a:off x="2126421" y="2749169"/>
              <a:ext cx="945222" cy="945222"/>
              <a:chOff x="1171254" y="2314896"/>
              <a:chExt cx="945222" cy="945222"/>
            </a:xfrm>
            <a:grpFill/>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1254" y="2314896"/>
                <a:ext cx="945222" cy="945222"/>
              </a:xfrm>
              <a:prstGeom prst="rect">
                <a:avLst/>
              </a:prstGeom>
              <a:grpFill/>
            </p:spPr>
          </p:pic>
          <p:sp>
            <p:nvSpPr>
              <p:cNvPr id="10" name="Rectangle 9"/>
              <p:cNvSpPr/>
              <p:nvPr/>
            </p:nvSpPr>
            <p:spPr>
              <a:xfrm>
                <a:off x="1469460" y="2589088"/>
                <a:ext cx="359340" cy="38014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0" name="TextBox 19"/>
            <p:cNvSpPr txBox="1"/>
            <p:nvPr/>
          </p:nvSpPr>
          <p:spPr>
            <a:xfrm>
              <a:off x="2183020" y="3729804"/>
              <a:ext cx="832023" cy="300082"/>
            </a:xfrm>
            <a:prstGeom prst="rect">
              <a:avLst/>
            </a:prstGeom>
            <a:grpFill/>
          </p:spPr>
          <p:txBody>
            <a:bodyPr wrap="none" rtlCol="0">
              <a:spAutoFit/>
            </a:bodyPr>
            <a:lstStyle/>
            <a:p>
              <a:r>
                <a:rPr lang="en-US" b="1" dirty="0" smtClean="0"/>
                <a:t>Compute</a:t>
              </a:r>
              <a:endParaRPr lang="en-IN" b="1" dirty="0"/>
            </a:p>
          </p:txBody>
        </p:sp>
      </p:grpSp>
      <p:grpSp>
        <p:nvGrpSpPr>
          <p:cNvPr id="5" name="Group 4"/>
          <p:cNvGrpSpPr/>
          <p:nvPr/>
        </p:nvGrpSpPr>
        <p:grpSpPr>
          <a:xfrm>
            <a:off x="3282074" y="2624866"/>
            <a:ext cx="1301675" cy="1559859"/>
            <a:chOff x="3326434" y="2624866"/>
            <a:chExt cx="1301675" cy="1559859"/>
          </a:xfrm>
          <a:noFill/>
        </p:grpSpPr>
        <p:sp>
          <p:nvSpPr>
            <p:cNvPr id="2" name="Rectangle 1"/>
            <p:cNvSpPr/>
            <p:nvPr/>
          </p:nvSpPr>
          <p:spPr>
            <a:xfrm>
              <a:off x="3326434" y="2624866"/>
              <a:ext cx="1301675" cy="1559859"/>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19891" y="2827309"/>
              <a:ext cx="739740" cy="739740"/>
            </a:xfrm>
            <a:prstGeom prst="rect">
              <a:avLst/>
            </a:prstGeom>
            <a:grpFill/>
          </p:spPr>
        </p:pic>
        <p:sp>
          <p:nvSpPr>
            <p:cNvPr id="21" name="TextBox 20"/>
            <p:cNvSpPr txBox="1"/>
            <p:nvPr/>
          </p:nvSpPr>
          <p:spPr>
            <a:xfrm>
              <a:off x="3477120" y="3713551"/>
              <a:ext cx="1025281" cy="300082"/>
            </a:xfrm>
            <a:prstGeom prst="rect">
              <a:avLst/>
            </a:prstGeom>
            <a:grpFill/>
          </p:spPr>
          <p:txBody>
            <a:bodyPr wrap="none" rtlCol="0">
              <a:spAutoFit/>
            </a:bodyPr>
            <a:lstStyle/>
            <a:p>
              <a:r>
                <a:rPr lang="en-US" b="1" dirty="0" smtClean="0"/>
                <a:t>Networking</a:t>
              </a:r>
              <a:endParaRPr lang="en-IN" b="1" dirty="0"/>
            </a:p>
          </p:txBody>
        </p:sp>
      </p:grpSp>
      <p:sp>
        <p:nvSpPr>
          <p:cNvPr id="26" name="Rectangle 25"/>
          <p:cNvSpPr/>
          <p:nvPr/>
        </p:nvSpPr>
        <p:spPr>
          <a:xfrm>
            <a:off x="4735835" y="2624866"/>
            <a:ext cx="1301675" cy="1559859"/>
          </a:xfrm>
          <a:prstGeom prst="rect">
            <a:avLst/>
          </a:prstGeom>
          <a:noFill/>
          <a:effectLst>
            <a:glow rad="1016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15605" y="2749169"/>
            <a:ext cx="794964" cy="794964"/>
          </a:xfrm>
          <a:prstGeom prst="rect">
            <a:avLst/>
          </a:prstGeom>
          <a:noFill/>
        </p:spPr>
      </p:pic>
      <p:sp>
        <p:nvSpPr>
          <p:cNvPr id="22" name="TextBox 21"/>
          <p:cNvSpPr txBox="1"/>
          <p:nvPr/>
        </p:nvSpPr>
        <p:spPr>
          <a:xfrm>
            <a:off x="5009959" y="3636443"/>
            <a:ext cx="725583" cy="300082"/>
          </a:xfrm>
          <a:prstGeom prst="rect">
            <a:avLst/>
          </a:prstGeom>
          <a:noFill/>
        </p:spPr>
        <p:txBody>
          <a:bodyPr wrap="none" rtlCol="0">
            <a:spAutoFit/>
          </a:bodyPr>
          <a:lstStyle/>
          <a:p>
            <a:r>
              <a:rPr lang="en-US" b="1" dirty="0" smtClean="0"/>
              <a:t>Storage</a:t>
            </a:r>
            <a:endParaRPr lang="en-IN" b="1" dirty="0"/>
          </a:p>
        </p:txBody>
      </p:sp>
      <p:grpSp>
        <p:nvGrpSpPr>
          <p:cNvPr id="3" name="Group 2"/>
          <p:cNvGrpSpPr/>
          <p:nvPr/>
        </p:nvGrpSpPr>
        <p:grpSpPr>
          <a:xfrm>
            <a:off x="6189596" y="2623574"/>
            <a:ext cx="1301675" cy="1559859"/>
            <a:chOff x="5929784" y="2624866"/>
            <a:chExt cx="1301675" cy="1559859"/>
          </a:xfrm>
          <a:noFill/>
        </p:grpSpPr>
        <p:sp>
          <p:nvSpPr>
            <p:cNvPr id="27" name="Rectangle 26"/>
            <p:cNvSpPr/>
            <p:nvPr/>
          </p:nvSpPr>
          <p:spPr>
            <a:xfrm>
              <a:off x="5929784" y="2624866"/>
              <a:ext cx="1301675" cy="1559859"/>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48282" y="2797900"/>
              <a:ext cx="780836" cy="780836"/>
            </a:xfrm>
            <a:prstGeom prst="rect">
              <a:avLst/>
            </a:prstGeom>
            <a:grpFill/>
          </p:spPr>
        </p:pic>
        <p:sp>
          <p:nvSpPr>
            <p:cNvPr id="23" name="TextBox 22"/>
            <p:cNvSpPr txBox="1"/>
            <p:nvPr/>
          </p:nvSpPr>
          <p:spPr>
            <a:xfrm>
              <a:off x="6176064" y="3616465"/>
              <a:ext cx="853054" cy="300082"/>
            </a:xfrm>
            <a:prstGeom prst="rect">
              <a:avLst/>
            </a:prstGeom>
            <a:grpFill/>
          </p:spPr>
          <p:txBody>
            <a:bodyPr wrap="none" rtlCol="0">
              <a:spAutoFit/>
            </a:bodyPr>
            <a:lstStyle/>
            <a:p>
              <a:r>
                <a:rPr lang="en-US" b="1" dirty="0" smtClean="0"/>
                <a:t>Database</a:t>
              </a:r>
              <a:endParaRPr lang="en-IN" b="1" dirty="0"/>
            </a:p>
          </p:txBody>
        </p:sp>
      </p:grpSp>
      <p:pic>
        <p:nvPicPr>
          <p:cNvPr id="24" name="Picture 23">
            <a:extLst>
              <a:ext uri="{FF2B5EF4-FFF2-40B4-BE49-F238E27FC236}">
                <a16:creationId xmlns:lc="http://schemas.openxmlformats.org/drawingml/2006/lockedCanvas" xmlns="" xmlns:a16="http://schemas.microsoft.com/office/drawing/2014/main" id="{489CA974-BFDD-4137-A608-C539BA067DF5}"/>
              </a:ext>
            </a:extLst>
          </p:cNvPr>
          <p:cNvPicPr>
            <a:picLocks noChangeAspect="1"/>
          </p:cNvPicPr>
          <p:nvPr/>
        </p:nvPicPr>
        <p:blipFill>
          <a:blip r:embed="rId6"/>
          <a:stretch>
            <a:fillRect/>
          </a:stretch>
        </p:blipFill>
        <p:spPr>
          <a:xfrm>
            <a:off x="0" y="0"/>
            <a:ext cx="9144000" cy="5143500"/>
          </a:xfrm>
          <a:prstGeom prst="rect">
            <a:avLst/>
          </a:prstGeom>
        </p:spPr>
      </p:pic>
    </p:spTree>
    <p:extLst>
      <p:ext uri="{BB962C8B-B14F-4D97-AF65-F5344CB8AC3E}">
        <p14:creationId xmlns:p14="http://schemas.microsoft.com/office/powerpoint/2010/main" val="128019572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3">
            <a:extLst>
              <a:ext uri="{FF2B5EF4-FFF2-40B4-BE49-F238E27FC236}">
                <a16:creationId xmlns="" xmlns:a16="http://schemas.microsoft.com/office/drawing/2014/main" id="{E7A413D2-1870-47E0-A24F-010E8806E4E9}"/>
              </a:ext>
            </a:extLst>
          </p:cNvPr>
          <p:cNvSpPr txBox="1">
            <a:spLocks/>
          </p:cNvSpPr>
          <p:nvPr/>
        </p:nvSpPr>
        <p:spPr>
          <a:xfrm>
            <a:off x="358028" y="168069"/>
            <a:ext cx="6492493" cy="576956"/>
          </a:xfrm>
          <a:prstGeom prst="rect">
            <a:avLst/>
          </a:prstGeom>
        </p:spPr>
        <p:txBody>
          <a:bodyPr lIns="0" anchor="ctr"/>
          <a:lstStyle>
            <a:lvl1pPr marL="0" indent="0" algn="l" defTabSz="914400" rtl="0" eaLnBrk="1" latinLnBrk="0" hangingPunct="1">
              <a:lnSpc>
                <a:spcPct val="90000"/>
              </a:lnSpc>
              <a:spcBef>
                <a:spcPts val="1000"/>
              </a:spcBef>
              <a:buFont typeface="Arial"/>
              <a:buNone/>
              <a:defRPr sz="4000" b="0" i="0" kern="1200">
                <a:solidFill>
                  <a:schemeClr val="tx1">
                    <a:lumMod val="50000"/>
                    <a:lumOff val="50000"/>
                  </a:schemeClr>
                </a:solidFill>
                <a:latin typeface="Raleway Light" charset="0"/>
                <a:ea typeface="Raleway Light" charset="0"/>
                <a:cs typeface="Raleway Light" charset="0"/>
              </a:defRPr>
            </a:lvl1pPr>
            <a:lvl2pPr marL="4572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2pPr>
            <a:lvl3pPr marL="9144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3pPr>
            <a:lvl4pPr marL="13716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4pPr>
            <a:lvl5pPr marL="18288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pPr>
            <a:r>
              <a:rPr lang="en-US" sz="2400" b="1" dirty="0">
                <a:solidFill>
                  <a:schemeClr val="accent2"/>
                </a:solidFill>
              </a:rPr>
              <a:t>Microsoft Azure Services</a:t>
            </a:r>
          </a:p>
        </p:txBody>
      </p:sp>
      <p:sp>
        <p:nvSpPr>
          <p:cNvPr id="14" name="Rectangle: Rounded Corners 1">
            <a:extLst>
              <a:ext uri="{FF2B5EF4-FFF2-40B4-BE49-F238E27FC236}">
                <a16:creationId xmlns="" xmlns:a16="http://schemas.microsoft.com/office/drawing/2014/main" id="{F331D653-9456-4EAB-82F2-7435A2C3D104}"/>
              </a:ext>
            </a:extLst>
          </p:cNvPr>
          <p:cNvSpPr/>
          <p:nvPr/>
        </p:nvSpPr>
        <p:spPr>
          <a:xfrm>
            <a:off x="1469460" y="1060785"/>
            <a:ext cx="6269264" cy="773517"/>
          </a:xfrm>
          <a:prstGeom prst="roundRect">
            <a:avLst/>
          </a:prstGeom>
          <a:solidFill>
            <a:schemeClr val="bg1">
              <a:lumMod val="95000"/>
            </a:schemeClr>
          </a:solidFill>
          <a:ln w="28575">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Microsoft azure offers various web scale cloud services which are grouped together on the basis of different business usage. These groups are called domains. Some of the main domains are listed below.</a:t>
            </a:r>
            <a:endParaRPr lang="en-IN" dirty="0">
              <a:solidFill>
                <a:schemeClr val="tx1"/>
              </a:solidFill>
            </a:endParaRPr>
          </a:p>
        </p:txBody>
      </p:sp>
      <p:grpSp>
        <p:nvGrpSpPr>
          <p:cNvPr id="6" name="Group 5"/>
          <p:cNvGrpSpPr/>
          <p:nvPr/>
        </p:nvGrpSpPr>
        <p:grpSpPr>
          <a:xfrm>
            <a:off x="1828313" y="2624866"/>
            <a:ext cx="1301675" cy="1559859"/>
            <a:chOff x="1973104" y="2624866"/>
            <a:chExt cx="1301675" cy="1559859"/>
          </a:xfrm>
          <a:noFill/>
        </p:grpSpPr>
        <p:sp>
          <p:nvSpPr>
            <p:cNvPr id="28" name="Rectangle 27"/>
            <p:cNvSpPr/>
            <p:nvPr/>
          </p:nvSpPr>
          <p:spPr>
            <a:xfrm>
              <a:off x="1973104" y="2624866"/>
              <a:ext cx="1301675" cy="1559859"/>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1" name="Group 10"/>
            <p:cNvGrpSpPr/>
            <p:nvPr/>
          </p:nvGrpSpPr>
          <p:grpSpPr>
            <a:xfrm>
              <a:off x="2126421" y="2749169"/>
              <a:ext cx="945222" cy="945222"/>
              <a:chOff x="1171254" y="2314896"/>
              <a:chExt cx="945222" cy="945222"/>
            </a:xfrm>
            <a:grpFill/>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1254" y="2314896"/>
                <a:ext cx="945222" cy="945222"/>
              </a:xfrm>
              <a:prstGeom prst="rect">
                <a:avLst/>
              </a:prstGeom>
              <a:grpFill/>
            </p:spPr>
          </p:pic>
          <p:sp>
            <p:nvSpPr>
              <p:cNvPr id="10" name="Rectangle 9"/>
              <p:cNvSpPr/>
              <p:nvPr/>
            </p:nvSpPr>
            <p:spPr>
              <a:xfrm>
                <a:off x="1469460" y="2589088"/>
                <a:ext cx="359340" cy="38014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0" name="TextBox 19"/>
            <p:cNvSpPr txBox="1"/>
            <p:nvPr/>
          </p:nvSpPr>
          <p:spPr>
            <a:xfrm>
              <a:off x="2183020" y="3729804"/>
              <a:ext cx="832023" cy="300082"/>
            </a:xfrm>
            <a:prstGeom prst="rect">
              <a:avLst/>
            </a:prstGeom>
            <a:grpFill/>
          </p:spPr>
          <p:txBody>
            <a:bodyPr wrap="none" rtlCol="0">
              <a:spAutoFit/>
            </a:bodyPr>
            <a:lstStyle/>
            <a:p>
              <a:r>
                <a:rPr lang="en-US" b="1" dirty="0" smtClean="0"/>
                <a:t>Compute</a:t>
              </a:r>
              <a:endParaRPr lang="en-IN" b="1" dirty="0"/>
            </a:p>
          </p:txBody>
        </p:sp>
      </p:grpSp>
      <p:grpSp>
        <p:nvGrpSpPr>
          <p:cNvPr id="5" name="Group 4"/>
          <p:cNvGrpSpPr/>
          <p:nvPr/>
        </p:nvGrpSpPr>
        <p:grpSpPr>
          <a:xfrm>
            <a:off x="3282074" y="2624866"/>
            <a:ext cx="1301675" cy="1559859"/>
            <a:chOff x="3326434" y="2624866"/>
            <a:chExt cx="1301675" cy="1559859"/>
          </a:xfrm>
          <a:noFill/>
        </p:grpSpPr>
        <p:sp>
          <p:nvSpPr>
            <p:cNvPr id="2" name="Rectangle 1"/>
            <p:cNvSpPr/>
            <p:nvPr/>
          </p:nvSpPr>
          <p:spPr>
            <a:xfrm>
              <a:off x="3326434" y="2624866"/>
              <a:ext cx="1301675" cy="1559859"/>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19891" y="2827309"/>
              <a:ext cx="739740" cy="739740"/>
            </a:xfrm>
            <a:prstGeom prst="rect">
              <a:avLst/>
            </a:prstGeom>
            <a:grpFill/>
          </p:spPr>
        </p:pic>
        <p:sp>
          <p:nvSpPr>
            <p:cNvPr id="21" name="TextBox 20"/>
            <p:cNvSpPr txBox="1"/>
            <p:nvPr/>
          </p:nvSpPr>
          <p:spPr>
            <a:xfrm>
              <a:off x="3477120" y="3713551"/>
              <a:ext cx="1025281" cy="300082"/>
            </a:xfrm>
            <a:prstGeom prst="rect">
              <a:avLst/>
            </a:prstGeom>
            <a:grpFill/>
          </p:spPr>
          <p:txBody>
            <a:bodyPr wrap="none" rtlCol="0">
              <a:spAutoFit/>
            </a:bodyPr>
            <a:lstStyle/>
            <a:p>
              <a:r>
                <a:rPr lang="en-US" b="1" dirty="0" smtClean="0"/>
                <a:t>Networking</a:t>
              </a:r>
              <a:endParaRPr lang="en-IN" b="1" dirty="0"/>
            </a:p>
          </p:txBody>
        </p:sp>
      </p:grpSp>
      <p:grpSp>
        <p:nvGrpSpPr>
          <p:cNvPr id="4" name="Group 3"/>
          <p:cNvGrpSpPr/>
          <p:nvPr/>
        </p:nvGrpSpPr>
        <p:grpSpPr>
          <a:xfrm>
            <a:off x="4735835" y="2624866"/>
            <a:ext cx="1301675" cy="1559859"/>
            <a:chOff x="4628109" y="2624866"/>
            <a:chExt cx="1301675" cy="1559859"/>
          </a:xfrm>
          <a:noFill/>
        </p:grpSpPr>
        <p:sp>
          <p:nvSpPr>
            <p:cNvPr id="26" name="Rectangle 25"/>
            <p:cNvSpPr/>
            <p:nvPr/>
          </p:nvSpPr>
          <p:spPr>
            <a:xfrm>
              <a:off x="4628109" y="2624866"/>
              <a:ext cx="1301675" cy="1559859"/>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07879" y="2749169"/>
              <a:ext cx="794964" cy="794964"/>
            </a:xfrm>
            <a:prstGeom prst="rect">
              <a:avLst/>
            </a:prstGeom>
            <a:grpFill/>
          </p:spPr>
        </p:pic>
        <p:sp>
          <p:nvSpPr>
            <p:cNvPr id="22" name="TextBox 21"/>
            <p:cNvSpPr txBox="1"/>
            <p:nvPr/>
          </p:nvSpPr>
          <p:spPr>
            <a:xfrm>
              <a:off x="4902233" y="3636443"/>
              <a:ext cx="725583" cy="300082"/>
            </a:xfrm>
            <a:prstGeom prst="rect">
              <a:avLst/>
            </a:prstGeom>
            <a:grpFill/>
          </p:spPr>
          <p:txBody>
            <a:bodyPr wrap="none" rtlCol="0">
              <a:spAutoFit/>
            </a:bodyPr>
            <a:lstStyle/>
            <a:p>
              <a:r>
                <a:rPr lang="en-US" b="1" dirty="0" smtClean="0"/>
                <a:t>Storage</a:t>
              </a:r>
              <a:endParaRPr lang="en-IN" b="1" dirty="0"/>
            </a:p>
          </p:txBody>
        </p:sp>
      </p:grpSp>
      <p:sp>
        <p:nvSpPr>
          <p:cNvPr id="27" name="Rectangle 26"/>
          <p:cNvSpPr/>
          <p:nvPr/>
        </p:nvSpPr>
        <p:spPr>
          <a:xfrm>
            <a:off x="6189596" y="2623574"/>
            <a:ext cx="1301675" cy="1559859"/>
          </a:xfrm>
          <a:prstGeom prst="rect">
            <a:avLst/>
          </a:prstGeom>
          <a:noFill/>
          <a:effectLst>
            <a:glow rad="1016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08094" y="2796608"/>
            <a:ext cx="780836" cy="780836"/>
          </a:xfrm>
          <a:prstGeom prst="rect">
            <a:avLst/>
          </a:prstGeom>
          <a:noFill/>
        </p:spPr>
      </p:pic>
      <p:sp>
        <p:nvSpPr>
          <p:cNvPr id="23" name="TextBox 22"/>
          <p:cNvSpPr txBox="1"/>
          <p:nvPr/>
        </p:nvSpPr>
        <p:spPr>
          <a:xfrm>
            <a:off x="6435876" y="3615173"/>
            <a:ext cx="853054" cy="300082"/>
          </a:xfrm>
          <a:prstGeom prst="rect">
            <a:avLst/>
          </a:prstGeom>
          <a:noFill/>
        </p:spPr>
        <p:txBody>
          <a:bodyPr wrap="none" rtlCol="0">
            <a:spAutoFit/>
          </a:bodyPr>
          <a:lstStyle/>
          <a:p>
            <a:r>
              <a:rPr lang="en-US" b="1" dirty="0" smtClean="0"/>
              <a:t>Database</a:t>
            </a:r>
            <a:endParaRPr lang="en-IN" b="1" dirty="0"/>
          </a:p>
        </p:txBody>
      </p:sp>
      <p:pic>
        <p:nvPicPr>
          <p:cNvPr id="24" name="Picture 23">
            <a:extLst>
              <a:ext uri="{FF2B5EF4-FFF2-40B4-BE49-F238E27FC236}">
                <a16:creationId xmlns:lc="http://schemas.openxmlformats.org/drawingml/2006/lockedCanvas" xmlns="" xmlns:a16="http://schemas.microsoft.com/office/drawing/2014/main" id="{489CA974-BFDD-4137-A608-C539BA067DF5}"/>
              </a:ext>
            </a:extLst>
          </p:cNvPr>
          <p:cNvPicPr>
            <a:picLocks noChangeAspect="1"/>
          </p:cNvPicPr>
          <p:nvPr/>
        </p:nvPicPr>
        <p:blipFill>
          <a:blip r:embed="rId6"/>
          <a:stretch>
            <a:fillRect/>
          </a:stretch>
        </p:blipFill>
        <p:spPr>
          <a:xfrm>
            <a:off x="0" y="0"/>
            <a:ext cx="9144000" cy="5143500"/>
          </a:xfrm>
          <a:prstGeom prst="rect">
            <a:avLst/>
          </a:prstGeom>
        </p:spPr>
      </p:pic>
    </p:spTree>
    <p:extLst>
      <p:ext uri="{BB962C8B-B14F-4D97-AF65-F5344CB8AC3E}">
        <p14:creationId xmlns:p14="http://schemas.microsoft.com/office/powerpoint/2010/main" val="204735973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 xmlns:a16="http://schemas.microsoft.com/office/drawing/2014/main" id="{084B27D5-1CD5-45B7-B400-5D1E9D0D3153}"/>
              </a:ext>
            </a:extLst>
          </p:cNvPr>
          <p:cNvSpPr>
            <a:spLocks noGrp="1"/>
          </p:cNvSpPr>
          <p:nvPr>
            <p:ph type="body" sz="quarter" idx="10"/>
          </p:nvPr>
        </p:nvSpPr>
        <p:spPr>
          <a:xfrm>
            <a:off x="1400626" y="1505507"/>
            <a:ext cx="6234510" cy="576956"/>
          </a:xfrm>
        </p:spPr>
        <p:txBody>
          <a:bodyPr anchor="ctr"/>
          <a:lstStyle/>
          <a:p>
            <a:pPr algn="ctr"/>
            <a:r>
              <a:rPr lang="en-US" dirty="0" smtClean="0"/>
              <a:t>Azure Services – Compute</a:t>
            </a:r>
          </a:p>
        </p:txBody>
      </p:sp>
      <p:pic>
        <p:nvPicPr>
          <p:cNvPr id="3" name="Picture 2" descr="Image result for virtual machines azure">
            <a:extLst>
              <a:ext uri="{FF2B5EF4-FFF2-40B4-BE49-F238E27FC236}">
                <a16:creationId xmlns="" xmlns:a16="http://schemas.microsoft.com/office/drawing/2014/main" id="{781BB6D2-0C1E-4F56-8237-487D6086A5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3006" y="2834137"/>
            <a:ext cx="1071563" cy="107156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Image result for Function app">
            <a:extLst>
              <a:ext uri="{FF2B5EF4-FFF2-40B4-BE49-F238E27FC236}">
                <a16:creationId xmlns="" xmlns:a16="http://schemas.microsoft.com/office/drawing/2014/main" id="{2D6B5F46-BDD0-4749-B5C9-8606F5818584}"/>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632325" y="2810339"/>
            <a:ext cx="2648691" cy="113213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Image result for app services">
            <a:extLst>
              <a:ext uri="{FF2B5EF4-FFF2-40B4-BE49-F238E27FC236}">
                <a16:creationId xmlns="" xmlns:a16="http://schemas.microsoft.com/office/drawing/2014/main" id="{25A1099A-C15B-4652-B363-BE8286A4B96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72881" y="2875657"/>
            <a:ext cx="921491" cy="92149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8" descr="Image result for kubernetes service azure">
            <a:extLst>
              <a:ext uri="{FF2B5EF4-FFF2-40B4-BE49-F238E27FC236}">
                <a16:creationId xmlns="" xmlns:a16="http://schemas.microsoft.com/office/drawing/2014/main" id="{DE97325E-8BB6-47B7-9639-720CBEB3618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96340" y="2834137"/>
            <a:ext cx="1167467" cy="96908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 xmlns:a16="http://schemas.microsoft.com/office/drawing/2014/main" id="{F6B4593E-8A39-4F97-A3C1-6F10CA35DD96}"/>
              </a:ext>
            </a:extLst>
          </p:cNvPr>
          <p:cNvSpPr txBox="1"/>
          <p:nvPr/>
        </p:nvSpPr>
        <p:spPr>
          <a:xfrm>
            <a:off x="1859735" y="4038691"/>
            <a:ext cx="1308371" cy="300082"/>
          </a:xfrm>
          <a:prstGeom prst="rect">
            <a:avLst/>
          </a:prstGeom>
          <a:noFill/>
        </p:spPr>
        <p:txBody>
          <a:bodyPr wrap="none" rtlCol="0">
            <a:spAutoFit/>
          </a:bodyPr>
          <a:lstStyle/>
          <a:p>
            <a:r>
              <a:rPr lang="en-IN" dirty="0"/>
              <a:t>Virtual Machine</a:t>
            </a:r>
          </a:p>
        </p:txBody>
      </p:sp>
      <p:sp>
        <p:nvSpPr>
          <p:cNvPr id="9" name="TextBox 8">
            <a:extLst>
              <a:ext uri="{FF2B5EF4-FFF2-40B4-BE49-F238E27FC236}">
                <a16:creationId xmlns="" xmlns:a16="http://schemas.microsoft.com/office/drawing/2014/main" id="{04791EA8-2237-4C93-BF5F-FCB11640C9D4}"/>
              </a:ext>
            </a:extLst>
          </p:cNvPr>
          <p:cNvSpPr txBox="1"/>
          <p:nvPr/>
        </p:nvSpPr>
        <p:spPr>
          <a:xfrm>
            <a:off x="3395458" y="4014893"/>
            <a:ext cx="1122423" cy="300082"/>
          </a:xfrm>
          <a:prstGeom prst="rect">
            <a:avLst/>
          </a:prstGeom>
          <a:noFill/>
        </p:spPr>
        <p:txBody>
          <a:bodyPr wrap="none" rtlCol="0">
            <a:spAutoFit/>
          </a:bodyPr>
          <a:lstStyle/>
          <a:p>
            <a:r>
              <a:rPr lang="en-IN" dirty="0"/>
              <a:t>Function App</a:t>
            </a:r>
          </a:p>
        </p:txBody>
      </p:sp>
      <p:sp>
        <p:nvSpPr>
          <p:cNvPr id="10" name="TextBox 9">
            <a:extLst>
              <a:ext uri="{FF2B5EF4-FFF2-40B4-BE49-F238E27FC236}">
                <a16:creationId xmlns="" xmlns:a16="http://schemas.microsoft.com/office/drawing/2014/main" id="{5E00196E-79FB-4B6B-988B-023BF0999A1F}"/>
              </a:ext>
            </a:extLst>
          </p:cNvPr>
          <p:cNvSpPr txBox="1"/>
          <p:nvPr/>
        </p:nvSpPr>
        <p:spPr>
          <a:xfrm>
            <a:off x="4926916" y="4014014"/>
            <a:ext cx="1013419" cy="300082"/>
          </a:xfrm>
          <a:prstGeom prst="rect">
            <a:avLst/>
          </a:prstGeom>
          <a:noFill/>
        </p:spPr>
        <p:txBody>
          <a:bodyPr wrap="none" rtlCol="0">
            <a:spAutoFit/>
          </a:bodyPr>
          <a:lstStyle/>
          <a:p>
            <a:r>
              <a:rPr lang="en-IN" dirty="0"/>
              <a:t>App Service</a:t>
            </a:r>
          </a:p>
        </p:txBody>
      </p:sp>
      <p:sp>
        <p:nvSpPr>
          <p:cNvPr id="11" name="TextBox 10">
            <a:extLst>
              <a:ext uri="{FF2B5EF4-FFF2-40B4-BE49-F238E27FC236}">
                <a16:creationId xmlns="" xmlns:a16="http://schemas.microsoft.com/office/drawing/2014/main" id="{EA9AA10F-DA13-451E-865F-C4AB08935359}"/>
              </a:ext>
            </a:extLst>
          </p:cNvPr>
          <p:cNvSpPr txBox="1"/>
          <p:nvPr/>
        </p:nvSpPr>
        <p:spPr>
          <a:xfrm>
            <a:off x="6244350" y="3934816"/>
            <a:ext cx="1632745" cy="507831"/>
          </a:xfrm>
          <a:prstGeom prst="rect">
            <a:avLst/>
          </a:prstGeom>
          <a:noFill/>
        </p:spPr>
        <p:txBody>
          <a:bodyPr wrap="square" rtlCol="0">
            <a:spAutoFit/>
          </a:bodyPr>
          <a:lstStyle/>
          <a:p>
            <a:pPr algn="ctr"/>
            <a:r>
              <a:rPr lang="en-IN" dirty="0"/>
              <a:t>Azure Kubernetes Service</a:t>
            </a:r>
          </a:p>
        </p:txBody>
      </p:sp>
      <p:pic>
        <p:nvPicPr>
          <p:cNvPr id="12" name="Picture 11">
            <a:extLst>
              <a:ext uri="{FF2B5EF4-FFF2-40B4-BE49-F238E27FC236}">
                <a16:creationId xmlns:lc="http://schemas.openxmlformats.org/drawingml/2006/lockedCanvas" xmlns="" xmlns:a16="http://schemas.microsoft.com/office/drawing/2014/main" id="{489CA974-BFDD-4137-A608-C539BA067DF5}"/>
              </a:ext>
            </a:extLst>
          </p:cNvPr>
          <p:cNvPicPr>
            <a:picLocks noChangeAspect="1"/>
          </p:cNvPicPr>
          <p:nvPr/>
        </p:nvPicPr>
        <p:blipFill>
          <a:blip r:embed="rId6"/>
          <a:stretch>
            <a:fillRect/>
          </a:stretch>
        </p:blipFill>
        <p:spPr>
          <a:xfrm>
            <a:off x="0" y="0"/>
            <a:ext cx="9144000" cy="5143500"/>
          </a:xfrm>
          <a:prstGeom prst="rect">
            <a:avLst/>
          </a:prstGeom>
        </p:spPr>
      </p:pic>
    </p:spTree>
    <p:extLst>
      <p:ext uri="{BB962C8B-B14F-4D97-AF65-F5344CB8AC3E}">
        <p14:creationId xmlns:p14="http://schemas.microsoft.com/office/powerpoint/2010/main" val="409689005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3">
            <a:extLst>
              <a:ext uri="{FF2B5EF4-FFF2-40B4-BE49-F238E27FC236}">
                <a16:creationId xmlns="" xmlns:a16="http://schemas.microsoft.com/office/drawing/2014/main" id="{E7A413D2-1870-47E0-A24F-010E8806E4E9}"/>
              </a:ext>
            </a:extLst>
          </p:cNvPr>
          <p:cNvSpPr txBox="1">
            <a:spLocks/>
          </p:cNvSpPr>
          <p:nvPr/>
        </p:nvSpPr>
        <p:spPr>
          <a:xfrm>
            <a:off x="358028" y="168069"/>
            <a:ext cx="6492493" cy="576956"/>
          </a:xfrm>
          <a:prstGeom prst="rect">
            <a:avLst/>
          </a:prstGeom>
        </p:spPr>
        <p:txBody>
          <a:bodyPr lIns="0" anchor="ctr"/>
          <a:lstStyle>
            <a:lvl1pPr marL="0" indent="0" algn="l" defTabSz="914400" rtl="0" eaLnBrk="1" latinLnBrk="0" hangingPunct="1">
              <a:lnSpc>
                <a:spcPct val="90000"/>
              </a:lnSpc>
              <a:spcBef>
                <a:spcPts val="1000"/>
              </a:spcBef>
              <a:buFont typeface="Arial"/>
              <a:buNone/>
              <a:defRPr sz="4000" b="0" i="0" kern="1200">
                <a:solidFill>
                  <a:schemeClr val="tx1">
                    <a:lumMod val="50000"/>
                    <a:lumOff val="50000"/>
                  </a:schemeClr>
                </a:solidFill>
                <a:latin typeface="Raleway Light" charset="0"/>
                <a:ea typeface="Raleway Light" charset="0"/>
                <a:cs typeface="Raleway Light" charset="0"/>
              </a:defRPr>
            </a:lvl1pPr>
            <a:lvl2pPr marL="4572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2pPr>
            <a:lvl3pPr marL="9144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3pPr>
            <a:lvl4pPr marL="13716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4pPr>
            <a:lvl5pPr marL="18288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pPr>
            <a:r>
              <a:rPr lang="en-US" sz="2400" b="1" dirty="0">
                <a:solidFill>
                  <a:schemeClr val="accent2"/>
                </a:solidFill>
              </a:rPr>
              <a:t>Microsoft Azure </a:t>
            </a:r>
            <a:r>
              <a:rPr lang="en-US" sz="2400" b="1" dirty="0" smtClean="0">
                <a:solidFill>
                  <a:schemeClr val="accent2"/>
                </a:solidFill>
              </a:rPr>
              <a:t>Services - Compute</a:t>
            </a:r>
            <a:endParaRPr lang="en-US" sz="2400" b="1" dirty="0">
              <a:solidFill>
                <a:schemeClr val="accent2"/>
              </a:solidFill>
            </a:endParaRPr>
          </a:p>
        </p:txBody>
      </p:sp>
      <p:pic>
        <p:nvPicPr>
          <p:cNvPr id="13" name="Picture 4" descr="Image result for Function app">
            <a:extLst>
              <a:ext uri="{FF2B5EF4-FFF2-40B4-BE49-F238E27FC236}">
                <a16:creationId xmlns="" xmlns:a16="http://schemas.microsoft.com/office/drawing/2014/main" id="{2D6B5F46-BDD0-4749-B5C9-8606F5818584}"/>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40659" y="2766867"/>
            <a:ext cx="1885790" cy="806044"/>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descr="Image result for app services">
            <a:extLst>
              <a:ext uri="{FF2B5EF4-FFF2-40B4-BE49-F238E27FC236}">
                <a16:creationId xmlns="" xmlns:a16="http://schemas.microsoft.com/office/drawing/2014/main" id="{25A1099A-C15B-4652-B363-BE8286A4B9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13195" y="1873175"/>
            <a:ext cx="763878" cy="76387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8" descr="Image result for kubernetes service azure">
            <a:extLst>
              <a:ext uri="{FF2B5EF4-FFF2-40B4-BE49-F238E27FC236}">
                <a16:creationId xmlns="" xmlns:a16="http://schemas.microsoft.com/office/drawing/2014/main" id="{DE97325E-8BB6-47B7-9639-720CBEB3618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24481" y="3540725"/>
            <a:ext cx="879986" cy="73045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 xmlns:a16="http://schemas.microsoft.com/office/drawing/2014/main" id="{04791EA8-2237-4C93-BF5F-FCB11640C9D4}"/>
              </a:ext>
            </a:extLst>
          </p:cNvPr>
          <p:cNvSpPr txBox="1"/>
          <p:nvPr/>
        </p:nvSpPr>
        <p:spPr>
          <a:xfrm>
            <a:off x="241024" y="3572911"/>
            <a:ext cx="1122423" cy="300082"/>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IN" sz="1350" b="0" i="0" u="none" strike="noStrike" kern="1200" cap="none" spc="0" normalizeH="0" baseline="0" noProof="0" dirty="0">
                <a:ln>
                  <a:noFill/>
                </a:ln>
                <a:solidFill>
                  <a:prstClr val="black"/>
                </a:solidFill>
                <a:effectLst/>
                <a:uLnTx/>
                <a:uFillTx/>
                <a:latin typeface="Calibri" panose="020F0502020204030204"/>
                <a:ea typeface="+mn-ea"/>
                <a:cs typeface="+mn-cs"/>
              </a:rPr>
              <a:t>Function App</a:t>
            </a:r>
          </a:p>
        </p:txBody>
      </p:sp>
      <p:sp>
        <p:nvSpPr>
          <p:cNvPr id="18" name="TextBox 17">
            <a:extLst>
              <a:ext uri="{FF2B5EF4-FFF2-40B4-BE49-F238E27FC236}">
                <a16:creationId xmlns="" xmlns:a16="http://schemas.microsoft.com/office/drawing/2014/main" id="{5E00196E-79FB-4B6B-988B-023BF0999A1F}"/>
              </a:ext>
            </a:extLst>
          </p:cNvPr>
          <p:cNvSpPr txBox="1"/>
          <p:nvPr/>
        </p:nvSpPr>
        <p:spPr>
          <a:xfrm>
            <a:off x="7790260" y="2761076"/>
            <a:ext cx="1013419" cy="300082"/>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IN" sz="1350" b="0" i="0" u="none" strike="noStrike" kern="1200" cap="none" spc="0" normalizeH="0" baseline="0" noProof="0" dirty="0">
                <a:ln>
                  <a:noFill/>
                </a:ln>
                <a:solidFill>
                  <a:prstClr val="black"/>
                </a:solidFill>
                <a:effectLst/>
                <a:uLnTx/>
                <a:uFillTx/>
                <a:latin typeface="Calibri" panose="020F0502020204030204"/>
                <a:ea typeface="+mn-ea"/>
                <a:cs typeface="+mn-cs"/>
              </a:rPr>
              <a:t>App Service</a:t>
            </a:r>
          </a:p>
        </p:txBody>
      </p:sp>
      <p:sp>
        <p:nvSpPr>
          <p:cNvPr id="19" name="TextBox 18">
            <a:extLst>
              <a:ext uri="{FF2B5EF4-FFF2-40B4-BE49-F238E27FC236}">
                <a16:creationId xmlns="" xmlns:a16="http://schemas.microsoft.com/office/drawing/2014/main" id="{EA9AA10F-DA13-451E-865F-C4AB08935359}"/>
              </a:ext>
            </a:extLst>
          </p:cNvPr>
          <p:cNvSpPr txBox="1"/>
          <p:nvPr/>
        </p:nvSpPr>
        <p:spPr>
          <a:xfrm>
            <a:off x="7548101" y="4281127"/>
            <a:ext cx="1632745" cy="507831"/>
          </a:xfrm>
          <a:prstGeom prst="rect">
            <a:avLst/>
          </a:prstGeom>
          <a:no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IN" sz="1350" b="0" i="0" u="none" strike="noStrike" kern="1200" cap="none" spc="0" normalizeH="0" baseline="0" noProof="0" dirty="0">
                <a:ln>
                  <a:noFill/>
                </a:ln>
                <a:solidFill>
                  <a:prstClr val="black"/>
                </a:solidFill>
                <a:effectLst/>
                <a:uLnTx/>
                <a:uFillTx/>
                <a:latin typeface="Calibri" panose="020F0502020204030204"/>
                <a:ea typeface="+mn-ea"/>
                <a:cs typeface="+mn-cs"/>
              </a:rPr>
              <a:t>Azure Kubernetes Service</a:t>
            </a:r>
          </a:p>
        </p:txBody>
      </p:sp>
      <p:pic>
        <p:nvPicPr>
          <p:cNvPr id="9" name="Picture 2" descr="Image result for virtual machines azure">
            <a:extLst>
              <a:ext uri="{FF2B5EF4-FFF2-40B4-BE49-F238E27FC236}">
                <a16:creationId xmlns="" xmlns:a16="http://schemas.microsoft.com/office/drawing/2014/main" id="{781BB6D2-0C1E-4F56-8237-487D6086A53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7304" y="1116464"/>
            <a:ext cx="869210" cy="86921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 xmlns:a16="http://schemas.microsoft.com/office/drawing/2014/main" id="{F6B4593E-8A39-4F97-A3C1-6F10CA35DD96}"/>
              </a:ext>
            </a:extLst>
          </p:cNvPr>
          <p:cNvSpPr txBox="1"/>
          <p:nvPr/>
        </p:nvSpPr>
        <p:spPr>
          <a:xfrm>
            <a:off x="202820" y="1925767"/>
            <a:ext cx="1372497" cy="300082"/>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IN" sz="1350" b="0" i="0" u="none" strike="noStrike" kern="1200" cap="none" spc="0" normalizeH="0" baseline="0" noProof="0" dirty="0">
                <a:ln>
                  <a:noFill/>
                </a:ln>
                <a:solidFill>
                  <a:prstClr val="black"/>
                </a:solidFill>
                <a:effectLst/>
                <a:uLnTx/>
                <a:uFillTx/>
                <a:latin typeface="Calibri" panose="020F0502020204030204"/>
                <a:ea typeface="+mn-ea"/>
                <a:cs typeface="+mn-cs"/>
              </a:rPr>
              <a:t>Virtual Machine</a:t>
            </a:r>
          </a:p>
        </p:txBody>
      </p:sp>
      <p:sp>
        <p:nvSpPr>
          <p:cNvPr id="2" name="Rounded Rectangle 1"/>
          <p:cNvSpPr/>
          <p:nvPr/>
        </p:nvSpPr>
        <p:spPr>
          <a:xfrm>
            <a:off x="1491963" y="1190564"/>
            <a:ext cx="4918842" cy="661104"/>
          </a:xfrm>
          <a:prstGeom prst="roundRect">
            <a:avLst/>
          </a:prstGeom>
          <a:solidFill>
            <a:schemeClr val="bg1">
              <a:lumMod val="95000"/>
            </a:schemeClr>
          </a:solidFill>
          <a:ln>
            <a:solidFill>
              <a:srgbClr val="8121E7"/>
            </a:solidFill>
          </a:ln>
          <a:effectLst>
            <a:glow rad="101600">
              <a:schemeClr val="accent2">
                <a:satMod val="175000"/>
                <a:alpha val="40000"/>
              </a:schemeClr>
            </a:glow>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Raleway"/>
              </a:rPr>
              <a:t>Virtual Machines are IaaS offerings from Azure. It allows users to launch Windows and Linux virtual machines of their own choice configuration.</a:t>
            </a:r>
            <a:endParaRPr lang="en-IN" sz="1200" dirty="0">
              <a:solidFill>
                <a:schemeClr val="tx1"/>
              </a:solidFill>
              <a:latin typeface="Raleway"/>
            </a:endParaRPr>
          </a:p>
        </p:txBody>
      </p:sp>
      <p:sp>
        <p:nvSpPr>
          <p:cNvPr id="21" name="Rounded Rectangle 20"/>
          <p:cNvSpPr/>
          <p:nvPr/>
        </p:nvSpPr>
        <p:spPr>
          <a:xfrm>
            <a:off x="2750190" y="2045846"/>
            <a:ext cx="4918842" cy="661104"/>
          </a:xfrm>
          <a:prstGeom prst="roundRect">
            <a:avLst/>
          </a:prstGeom>
          <a:solidFill>
            <a:schemeClr val="bg1">
              <a:lumMod val="95000"/>
            </a:schemeClr>
          </a:solidFill>
          <a:ln>
            <a:solidFill>
              <a:srgbClr val="8121E7"/>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Raleway"/>
              </a:rPr>
              <a:t>App Service is a Platform as a Service offering by </a:t>
            </a:r>
            <a:r>
              <a:rPr lang="en-US" sz="1200" dirty="0" smtClean="0">
                <a:solidFill>
                  <a:schemeClr val="tx1"/>
                </a:solidFill>
                <a:latin typeface="Raleway"/>
              </a:rPr>
              <a:t>Azure. This </a:t>
            </a:r>
            <a:r>
              <a:rPr lang="en-US" sz="1200" dirty="0">
                <a:solidFill>
                  <a:schemeClr val="tx1"/>
                </a:solidFill>
                <a:latin typeface="Raleway"/>
              </a:rPr>
              <a:t>service provides already set up </a:t>
            </a:r>
            <a:r>
              <a:rPr lang="en-US" sz="1200" dirty="0" smtClean="0">
                <a:solidFill>
                  <a:schemeClr val="tx1"/>
                </a:solidFill>
                <a:latin typeface="Raleway"/>
              </a:rPr>
              <a:t>environments </a:t>
            </a:r>
            <a:r>
              <a:rPr lang="en-US" sz="1200" dirty="0">
                <a:solidFill>
                  <a:schemeClr val="tx1"/>
                </a:solidFill>
                <a:latin typeface="Raleway"/>
              </a:rPr>
              <a:t>for developers for hosting and managing their applications</a:t>
            </a:r>
            <a:endParaRPr lang="en-IN" sz="1200" dirty="0">
              <a:solidFill>
                <a:schemeClr val="tx1"/>
              </a:solidFill>
              <a:latin typeface="Raleway"/>
            </a:endParaRPr>
          </a:p>
        </p:txBody>
      </p:sp>
      <p:sp>
        <p:nvSpPr>
          <p:cNvPr id="22" name="Rounded Rectangle 21"/>
          <p:cNvSpPr/>
          <p:nvPr/>
        </p:nvSpPr>
        <p:spPr>
          <a:xfrm>
            <a:off x="1491963" y="2879621"/>
            <a:ext cx="4918842" cy="661104"/>
          </a:xfrm>
          <a:prstGeom prst="roundRect">
            <a:avLst/>
          </a:prstGeom>
          <a:solidFill>
            <a:schemeClr val="bg1">
              <a:lumMod val="95000"/>
            </a:schemeClr>
          </a:solidFill>
          <a:ln>
            <a:solidFill>
              <a:srgbClr val="8121E7"/>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Raleway"/>
              </a:rPr>
              <a:t>This service lets users </a:t>
            </a:r>
            <a:r>
              <a:rPr lang="en-US" sz="1200" dirty="0" smtClean="0">
                <a:solidFill>
                  <a:schemeClr val="tx1"/>
                </a:solidFill>
                <a:latin typeface="Raleway"/>
              </a:rPr>
              <a:t>run </a:t>
            </a:r>
            <a:r>
              <a:rPr lang="en-US" sz="1200" dirty="0">
                <a:solidFill>
                  <a:schemeClr val="tx1"/>
                </a:solidFill>
                <a:latin typeface="Raleway"/>
              </a:rPr>
              <a:t>code or functions in cloud without having to manage underlying resource services.</a:t>
            </a:r>
            <a:endParaRPr lang="en-IN" sz="1200" dirty="0">
              <a:solidFill>
                <a:schemeClr val="tx1"/>
              </a:solidFill>
              <a:latin typeface="Raleway"/>
            </a:endParaRPr>
          </a:p>
        </p:txBody>
      </p:sp>
      <p:sp>
        <p:nvSpPr>
          <p:cNvPr id="23" name="Rounded Rectangle 22"/>
          <p:cNvSpPr/>
          <p:nvPr/>
        </p:nvSpPr>
        <p:spPr>
          <a:xfrm>
            <a:off x="2750190" y="3713396"/>
            <a:ext cx="4918842" cy="661104"/>
          </a:xfrm>
          <a:prstGeom prst="roundRect">
            <a:avLst/>
          </a:prstGeom>
          <a:solidFill>
            <a:schemeClr val="bg1">
              <a:lumMod val="95000"/>
            </a:schemeClr>
          </a:solidFill>
          <a:ln>
            <a:solidFill>
              <a:srgbClr val="8121E7"/>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Raleway"/>
              </a:rPr>
              <a:t>This is a managed container orchestration service based on Kubernetes system. This service is used for </a:t>
            </a:r>
            <a:r>
              <a:rPr lang="en-US" sz="1200" dirty="0" smtClean="0">
                <a:solidFill>
                  <a:schemeClr val="tx1"/>
                </a:solidFill>
                <a:latin typeface="Raleway"/>
              </a:rPr>
              <a:t>micro service </a:t>
            </a:r>
            <a:r>
              <a:rPr lang="en-US" sz="1200" dirty="0">
                <a:solidFill>
                  <a:schemeClr val="tx1"/>
                </a:solidFill>
                <a:latin typeface="Raleway"/>
              </a:rPr>
              <a:t>- based </a:t>
            </a:r>
            <a:r>
              <a:rPr lang="en-US" sz="1200" dirty="0" smtClean="0">
                <a:solidFill>
                  <a:schemeClr val="tx1"/>
                </a:solidFill>
                <a:latin typeface="Raleway"/>
              </a:rPr>
              <a:t>architecture </a:t>
            </a:r>
            <a:r>
              <a:rPr lang="en-US" sz="1200" dirty="0">
                <a:solidFill>
                  <a:schemeClr val="tx1"/>
                </a:solidFill>
                <a:latin typeface="Raleway"/>
              </a:rPr>
              <a:t>applications.</a:t>
            </a:r>
            <a:endParaRPr lang="en-IN" sz="1200" dirty="0">
              <a:solidFill>
                <a:schemeClr val="tx1"/>
              </a:solidFill>
              <a:latin typeface="Raleway"/>
            </a:endParaRPr>
          </a:p>
        </p:txBody>
      </p:sp>
      <p:pic>
        <p:nvPicPr>
          <p:cNvPr id="20" name="Picture 19">
            <a:extLst>
              <a:ext uri="{FF2B5EF4-FFF2-40B4-BE49-F238E27FC236}">
                <a16:creationId xmlns:lc="http://schemas.openxmlformats.org/drawingml/2006/lockedCanvas" xmlns="" xmlns:a16="http://schemas.microsoft.com/office/drawing/2014/main" id="{489CA974-BFDD-4137-A608-C539BA067DF5}"/>
              </a:ext>
            </a:extLst>
          </p:cNvPr>
          <p:cNvPicPr>
            <a:picLocks noChangeAspect="1"/>
          </p:cNvPicPr>
          <p:nvPr/>
        </p:nvPicPr>
        <p:blipFill>
          <a:blip r:embed="rId6"/>
          <a:stretch>
            <a:fillRect/>
          </a:stretch>
        </p:blipFill>
        <p:spPr>
          <a:xfrm>
            <a:off x="0" y="0"/>
            <a:ext cx="9144000" cy="5143500"/>
          </a:xfrm>
          <a:prstGeom prst="rect">
            <a:avLst/>
          </a:prstGeom>
        </p:spPr>
      </p:pic>
    </p:spTree>
    <p:extLst>
      <p:ext uri="{BB962C8B-B14F-4D97-AF65-F5344CB8AC3E}">
        <p14:creationId xmlns:p14="http://schemas.microsoft.com/office/powerpoint/2010/main" val="3830357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9"/>
                                        </p:tgtEl>
                                      </p:cBhvr>
                                    </p:animEffect>
                                    <p:animScale>
                                      <p:cBhvr>
                                        <p:cTn id="7" dur="250" autoRev="1" fill="hold"/>
                                        <p:tgtEl>
                                          <p:spTgt spid="9"/>
                                        </p:tgtEl>
                                      </p:cBhvr>
                                      <p:by x="105000" y="105000"/>
                                    </p:animScale>
                                  </p:childTnLst>
                                </p:cTn>
                              </p:par>
                              <p:par>
                                <p:cTn id="8" presetID="26" presetClass="emph" presetSubtype="0" fill="hold" grpId="0" nodeType="withEffect">
                                  <p:stCondLst>
                                    <p:cond delay="0"/>
                                  </p:stCondLst>
                                  <p:childTnLst>
                                    <p:animEffect transition="out" filter="fade">
                                      <p:cBhvr>
                                        <p:cTn id="9" dur="500" tmFilter="0, 0; .2, .5; .8, .5; 1, 0"/>
                                        <p:tgtEl>
                                          <p:spTgt spid="12"/>
                                        </p:tgtEl>
                                      </p:cBhvr>
                                    </p:animEffect>
                                    <p:animScale>
                                      <p:cBhvr>
                                        <p:cTn id="10" dur="250" autoRev="1" fill="hold"/>
                                        <p:tgtEl>
                                          <p:spTgt spid="1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3">
            <a:extLst>
              <a:ext uri="{FF2B5EF4-FFF2-40B4-BE49-F238E27FC236}">
                <a16:creationId xmlns="" xmlns:a16="http://schemas.microsoft.com/office/drawing/2014/main" id="{E7A413D2-1870-47E0-A24F-010E8806E4E9}"/>
              </a:ext>
            </a:extLst>
          </p:cNvPr>
          <p:cNvSpPr txBox="1">
            <a:spLocks/>
          </p:cNvSpPr>
          <p:nvPr/>
        </p:nvSpPr>
        <p:spPr>
          <a:xfrm>
            <a:off x="358028" y="168069"/>
            <a:ext cx="6492493" cy="576956"/>
          </a:xfrm>
          <a:prstGeom prst="rect">
            <a:avLst/>
          </a:prstGeom>
        </p:spPr>
        <p:txBody>
          <a:bodyPr lIns="0" anchor="ctr"/>
          <a:lstStyle>
            <a:lvl1pPr marL="0" indent="0" algn="l" defTabSz="914400" rtl="0" eaLnBrk="1" latinLnBrk="0" hangingPunct="1">
              <a:lnSpc>
                <a:spcPct val="90000"/>
              </a:lnSpc>
              <a:spcBef>
                <a:spcPts val="1000"/>
              </a:spcBef>
              <a:buFont typeface="Arial"/>
              <a:buNone/>
              <a:defRPr sz="4000" b="0" i="0" kern="1200">
                <a:solidFill>
                  <a:schemeClr val="tx1">
                    <a:lumMod val="50000"/>
                    <a:lumOff val="50000"/>
                  </a:schemeClr>
                </a:solidFill>
                <a:latin typeface="Raleway Light" charset="0"/>
                <a:ea typeface="Raleway Light" charset="0"/>
                <a:cs typeface="Raleway Light" charset="0"/>
              </a:defRPr>
            </a:lvl1pPr>
            <a:lvl2pPr marL="4572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2pPr>
            <a:lvl3pPr marL="9144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3pPr>
            <a:lvl4pPr marL="13716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4pPr>
            <a:lvl5pPr marL="18288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pPr>
            <a:r>
              <a:rPr lang="en-US" sz="2400" b="1" dirty="0">
                <a:solidFill>
                  <a:schemeClr val="accent2"/>
                </a:solidFill>
              </a:rPr>
              <a:t>Microsoft Azure </a:t>
            </a:r>
            <a:r>
              <a:rPr lang="en-US" sz="2400" b="1" dirty="0" smtClean="0">
                <a:solidFill>
                  <a:schemeClr val="accent2"/>
                </a:solidFill>
              </a:rPr>
              <a:t>Services - Compute</a:t>
            </a:r>
            <a:endParaRPr lang="en-US" sz="2400" b="1" dirty="0">
              <a:solidFill>
                <a:schemeClr val="accent2"/>
              </a:solidFill>
            </a:endParaRPr>
          </a:p>
        </p:txBody>
      </p:sp>
      <p:pic>
        <p:nvPicPr>
          <p:cNvPr id="9" name="Picture 2" descr="Image result for virtual machines azure">
            <a:extLst>
              <a:ext uri="{FF2B5EF4-FFF2-40B4-BE49-F238E27FC236}">
                <a16:creationId xmlns="" xmlns:a16="http://schemas.microsoft.com/office/drawing/2014/main" id="{781BB6D2-0C1E-4F56-8237-487D6086A5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7304" y="1116464"/>
            <a:ext cx="869210" cy="86921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 xmlns:a16="http://schemas.microsoft.com/office/drawing/2014/main" id="{F6B4593E-8A39-4F97-A3C1-6F10CA35DD96}"/>
              </a:ext>
            </a:extLst>
          </p:cNvPr>
          <p:cNvSpPr txBox="1"/>
          <p:nvPr/>
        </p:nvSpPr>
        <p:spPr>
          <a:xfrm>
            <a:off x="202820" y="1925767"/>
            <a:ext cx="1372497" cy="300082"/>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IN" sz="1350" b="0" i="0" u="none" strike="noStrike" kern="1200" cap="none" spc="0" normalizeH="0" baseline="0" noProof="0" dirty="0">
                <a:ln>
                  <a:noFill/>
                </a:ln>
                <a:solidFill>
                  <a:prstClr val="black"/>
                </a:solidFill>
                <a:effectLst/>
                <a:uLnTx/>
                <a:uFillTx/>
                <a:latin typeface="Calibri" panose="020F0502020204030204"/>
                <a:ea typeface="+mn-ea"/>
                <a:cs typeface="+mn-cs"/>
              </a:rPr>
              <a:t>Virtual Machine</a:t>
            </a:r>
          </a:p>
        </p:txBody>
      </p:sp>
      <p:pic>
        <p:nvPicPr>
          <p:cNvPr id="13" name="Picture 4" descr="Image result for Function app">
            <a:extLst>
              <a:ext uri="{FF2B5EF4-FFF2-40B4-BE49-F238E27FC236}">
                <a16:creationId xmlns="" xmlns:a16="http://schemas.microsoft.com/office/drawing/2014/main" id="{2D6B5F46-BDD0-4749-B5C9-8606F5818584}"/>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5024" y="2734681"/>
            <a:ext cx="1885790" cy="806044"/>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descr="Image result for app services">
            <a:extLst>
              <a:ext uri="{FF2B5EF4-FFF2-40B4-BE49-F238E27FC236}">
                <a16:creationId xmlns="" xmlns:a16="http://schemas.microsoft.com/office/drawing/2014/main" id="{25A1099A-C15B-4652-B363-BE8286A4B96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13195" y="1873175"/>
            <a:ext cx="763878" cy="76387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8" descr="Image result for kubernetes service azure">
            <a:extLst>
              <a:ext uri="{FF2B5EF4-FFF2-40B4-BE49-F238E27FC236}">
                <a16:creationId xmlns="" xmlns:a16="http://schemas.microsoft.com/office/drawing/2014/main" id="{DE97325E-8BB6-47B7-9639-720CBEB3618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24481" y="3540725"/>
            <a:ext cx="879986" cy="73045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 xmlns:a16="http://schemas.microsoft.com/office/drawing/2014/main" id="{04791EA8-2237-4C93-BF5F-FCB11640C9D4}"/>
              </a:ext>
            </a:extLst>
          </p:cNvPr>
          <p:cNvSpPr txBox="1"/>
          <p:nvPr/>
        </p:nvSpPr>
        <p:spPr>
          <a:xfrm>
            <a:off x="326659" y="3540725"/>
            <a:ext cx="1122423" cy="300082"/>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IN" sz="1350" b="0" i="0" u="none" strike="noStrike" kern="1200" cap="none" spc="0" normalizeH="0" baseline="0" noProof="0" dirty="0">
                <a:ln>
                  <a:noFill/>
                </a:ln>
                <a:solidFill>
                  <a:prstClr val="black"/>
                </a:solidFill>
                <a:effectLst/>
                <a:uLnTx/>
                <a:uFillTx/>
                <a:latin typeface="Calibri" panose="020F0502020204030204"/>
                <a:ea typeface="+mn-ea"/>
                <a:cs typeface="+mn-cs"/>
              </a:rPr>
              <a:t>Function App</a:t>
            </a:r>
          </a:p>
        </p:txBody>
      </p:sp>
      <p:sp>
        <p:nvSpPr>
          <p:cNvPr id="18" name="TextBox 17">
            <a:extLst>
              <a:ext uri="{FF2B5EF4-FFF2-40B4-BE49-F238E27FC236}">
                <a16:creationId xmlns="" xmlns:a16="http://schemas.microsoft.com/office/drawing/2014/main" id="{5E00196E-79FB-4B6B-988B-023BF0999A1F}"/>
              </a:ext>
            </a:extLst>
          </p:cNvPr>
          <p:cNvSpPr txBox="1"/>
          <p:nvPr/>
        </p:nvSpPr>
        <p:spPr>
          <a:xfrm>
            <a:off x="7790260" y="2761076"/>
            <a:ext cx="1013419" cy="300082"/>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IN" sz="1350" b="0" i="0" u="none" strike="noStrike" kern="1200" cap="none" spc="0" normalizeH="0" baseline="0" noProof="0" dirty="0">
                <a:ln>
                  <a:noFill/>
                </a:ln>
                <a:solidFill>
                  <a:prstClr val="black"/>
                </a:solidFill>
                <a:effectLst/>
                <a:uLnTx/>
                <a:uFillTx/>
                <a:latin typeface="Calibri" panose="020F0502020204030204"/>
                <a:ea typeface="+mn-ea"/>
                <a:cs typeface="+mn-cs"/>
              </a:rPr>
              <a:t>App Service</a:t>
            </a:r>
          </a:p>
        </p:txBody>
      </p:sp>
      <p:sp>
        <p:nvSpPr>
          <p:cNvPr id="19" name="TextBox 18">
            <a:extLst>
              <a:ext uri="{FF2B5EF4-FFF2-40B4-BE49-F238E27FC236}">
                <a16:creationId xmlns="" xmlns:a16="http://schemas.microsoft.com/office/drawing/2014/main" id="{EA9AA10F-DA13-451E-865F-C4AB08935359}"/>
              </a:ext>
            </a:extLst>
          </p:cNvPr>
          <p:cNvSpPr txBox="1"/>
          <p:nvPr/>
        </p:nvSpPr>
        <p:spPr>
          <a:xfrm>
            <a:off x="7548101" y="4281127"/>
            <a:ext cx="1632745" cy="507831"/>
          </a:xfrm>
          <a:prstGeom prst="rect">
            <a:avLst/>
          </a:prstGeom>
          <a:no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IN" sz="1350" b="0" i="0" u="none" strike="noStrike" kern="1200" cap="none" spc="0" normalizeH="0" baseline="0" noProof="0" dirty="0">
                <a:ln>
                  <a:noFill/>
                </a:ln>
                <a:solidFill>
                  <a:prstClr val="black"/>
                </a:solidFill>
                <a:effectLst/>
                <a:uLnTx/>
                <a:uFillTx/>
                <a:latin typeface="Calibri" panose="020F0502020204030204"/>
                <a:ea typeface="+mn-ea"/>
                <a:cs typeface="+mn-cs"/>
              </a:rPr>
              <a:t>Azure Kubernetes Service</a:t>
            </a:r>
          </a:p>
        </p:txBody>
      </p:sp>
      <p:sp>
        <p:nvSpPr>
          <p:cNvPr id="2" name="Rounded Rectangle 1"/>
          <p:cNvSpPr/>
          <p:nvPr/>
        </p:nvSpPr>
        <p:spPr>
          <a:xfrm>
            <a:off x="1491963" y="1190564"/>
            <a:ext cx="4918842" cy="661104"/>
          </a:xfrm>
          <a:prstGeom prst="roundRect">
            <a:avLst/>
          </a:prstGeom>
          <a:solidFill>
            <a:schemeClr val="bg1">
              <a:lumMod val="95000"/>
            </a:schemeClr>
          </a:solidFill>
          <a:ln>
            <a:solidFill>
              <a:srgbClr val="8121E7"/>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Raleway"/>
              </a:rPr>
              <a:t>Virtual Machines are IaaS offerings from Azure. It allows users to launch Windows and Linux virtual machines of their own choice configuration.</a:t>
            </a:r>
            <a:endParaRPr lang="en-IN" sz="1200" dirty="0">
              <a:solidFill>
                <a:schemeClr val="tx1"/>
              </a:solidFill>
              <a:latin typeface="Raleway"/>
            </a:endParaRPr>
          </a:p>
        </p:txBody>
      </p:sp>
      <p:sp>
        <p:nvSpPr>
          <p:cNvPr id="21" name="Rounded Rectangle 20"/>
          <p:cNvSpPr/>
          <p:nvPr/>
        </p:nvSpPr>
        <p:spPr>
          <a:xfrm>
            <a:off x="2750190" y="2045846"/>
            <a:ext cx="4918842" cy="661104"/>
          </a:xfrm>
          <a:prstGeom prst="roundRect">
            <a:avLst/>
          </a:prstGeom>
          <a:solidFill>
            <a:schemeClr val="bg1">
              <a:lumMod val="95000"/>
            </a:schemeClr>
          </a:solidFill>
          <a:ln>
            <a:solidFill>
              <a:srgbClr val="8121E7"/>
            </a:solidFill>
          </a:ln>
          <a:effectLst>
            <a:glow rad="101600">
              <a:schemeClr val="accent2">
                <a:satMod val="175000"/>
                <a:alpha val="40000"/>
              </a:schemeClr>
            </a:glow>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Raleway"/>
              </a:rPr>
              <a:t>App Service is a Platform as a Service offering by </a:t>
            </a:r>
            <a:r>
              <a:rPr lang="en-US" sz="1200" dirty="0" smtClean="0">
                <a:solidFill>
                  <a:schemeClr val="tx1"/>
                </a:solidFill>
                <a:latin typeface="Raleway"/>
              </a:rPr>
              <a:t>Azure. This </a:t>
            </a:r>
            <a:r>
              <a:rPr lang="en-US" sz="1200" dirty="0">
                <a:solidFill>
                  <a:schemeClr val="tx1"/>
                </a:solidFill>
                <a:latin typeface="Raleway"/>
              </a:rPr>
              <a:t>service provides already set up </a:t>
            </a:r>
            <a:r>
              <a:rPr lang="en-US" sz="1200" dirty="0" smtClean="0">
                <a:solidFill>
                  <a:schemeClr val="tx1"/>
                </a:solidFill>
                <a:latin typeface="Raleway"/>
              </a:rPr>
              <a:t>environments </a:t>
            </a:r>
            <a:r>
              <a:rPr lang="en-US" sz="1200" dirty="0">
                <a:solidFill>
                  <a:schemeClr val="tx1"/>
                </a:solidFill>
                <a:latin typeface="Raleway"/>
              </a:rPr>
              <a:t>for developers for hosting and managing their applications</a:t>
            </a:r>
            <a:endParaRPr lang="en-IN" sz="1200" dirty="0">
              <a:solidFill>
                <a:schemeClr val="tx1"/>
              </a:solidFill>
              <a:latin typeface="Raleway"/>
            </a:endParaRPr>
          </a:p>
        </p:txBody>
      </p:sp>
      <p:sp>
        <p:nvSpPr>
          <p:cNvPr id="22" name="Rounded Rectangle 21"/>
          <p:cNvSpPr/>
          <p:nvPr/>
        </p:nvSpPr>
        <p:spPr>
          <a:xfrm>
            <a:off x="1491963" y="2879621"/>
            <a:ext cx="4918842" cy="661104"/>
          </a:xfrm>
          <a:prstGeom prst="roundRect">
            <a:avLst/>
          </a:prstGeom>
          <a:solidFill>
            <a:schemeClr val="bg1">
              <a:lumMod val="95000"/>
            </a:schemeClr>
          </a:solidFill>
          <a:ln>
            <a:solidFill>
              <a:srgbClr val="8121E7"/>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Raleway"/>
              </a:rPr>
              <a:t>This service lets users </a:t>
            </a:r>
            <a:r>
              <a:rPr lang="en-US" sz="1200" dirty="0" smtClean="0">
                <a:solidFill>
                  <a:schemeClr val="tx1"/>
                </a:solidFill>
                <a:latin typeface="Raleway"/>
              </a:rPr>
              <a:t>run </a:t>
            </a:r>
            <a:r>
              <a:rPr lang="en-US" sz="1200" dirty="0">
                <a:solidFill>
                  <a:schemeClr val="tx1"/>
                </a:solidFill>
                <a:latin typeface="Raleway"/>
              </a:rPr>
              <a:t>code or functions in cloud without having to manage underlying resource services.</a:t>
            </a:r>
            <a:endParaRPr lang="en-IN" sz="1200" dirty="0">
              <a:solidFill>
                <a:schemeClr val="tx1"/>
              </a:solidFill>
              <a:latin typeface="Raleway"/>
            </a:endParaRPr>
          </a:p>
        </p:txBody>
      </p:sp>
      <p:sp>
        <p:nvSpPr>
          <p:cNvPr id="23" name="Rounded Rectangle 22"/>
          <p:cNvSpPr/>
          <p:nvPr/>
        </p:nvSpPr>
        <p:spPr>
          <a:xfrm>
            <a:off x="2750190" y="3713396"/>
            <a:ext cx="4918842" cy="661104"/>
          </a:xfrm>
          <a:prstGeom prst="roundRect">
            <a:avLst/>
          </a:prstGeom>
          <a:solidFill>
            <a:schemeClr val="bg1">
              <a:lumMod val="95000"/>
            </a:schemeClr>
          </a:solidFill>
          <a:ln>
            <a:solidFill>
              <a:srgbClr val="8121E7"/>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Raleway"/>
              </a:rPr>
              <a:t>This is a managed container orchestration service based on Kubernetes system. This service is used for </a:t>
            </a:r>
            <a:r>
              <a:rPr lang="en-US" sz="1200" dirty="0" smtClean="0">
                <a:solidFill>
                  <a:schemeClr val="tx1"/>
                </a:solidFill>
                <a:latin typeface="Raleway"/>
              </a:rPr>
              <a:t>micro service </a:t>
            </a:r>
            <a:r>
              <a:rPr lang="en-US" sz="1200" dirty="0">
                <a:solidFill>
                  <a:schemeClr val="tx1"/>
                </a:solidFill>
                <a:latin typeface="Raleway"/>
              </a:rPr>
              <a:t>- based </a:t>
            </a:r>
            <a:r>
              <a:rPr lang="en-US" sz="1200" dirty="0" smtClean="0">
                <a:solidFill>
                  <a:schemeClr val="tx1"/>
                </a:solidFill>
                <a:latin typeface="Raleway"/>
              </a:rPr>
              <a:t>architecture </a:t>
            </a:r>
            <a:r>
              <a:rPr lang="en-US" sz="1200" dirty="0">
                <a:solidFill>
                  <a:schemeClr val="tx1"/>
                </a:solidFill>
                <a:latin typeface="Raleway"/>
              </a:rPr>
              <a:t>applications.</a:t>
            </a:r>
            <a:endParaRPr lang="en-IN" sz="1200" dirty="0">
              <a:solidFill>
                <a:schemeClr val="tx1"/>
              </a:solidFill>
              <a:latin typeface="Raleway"/>
            </a:endParaRPr>
          </a:p>
        </p:txBody>
      </p:sp>
      <p:pic>
        <p:nvPicPr>
          <p:cNvPr id="20" name="Picture 19">
            <a:extLst>
              <a:ext uri="{FF2B5EF4-FFF2-40B4-BE49-F238E27FC236}">
                <a16:creationId xmlns:lc="http://schemas.openxmlformats.org/drawingml/2006/lockedCanvas" xmlns="" xmlns:a16="http://schemas.microsoft.com/office/drawing/2014/main" id="{489CA974-BFDD-4137-A608-C539BA067DF5}"/>
              </a:ext>
            </a:extLst>
          </p:cNvPr>
          <p:cNvPicPr>
            <a:picLocks noChangeAspect="1"/>
          </p:cNvPicPr>
          <p:nvPr/>
        </p:nvPicPr>
        <p:blipFill>
          <a:blip r:embed="rId6"/>
          <a:stretch>
            <a:fillRect/>
          </a:stretch>
        </p:blipFill>
        <p:spPr>
          <a:xfrm>
            <a:off x="0" y="0"/>
            <a:ext cx="9144000" cy="5143500"/>
          </a:xfrm>
          <a:prstGeom prst="rect">
            <a:avLst/>
          </a:prstGeom>
        </p:spPr>
      </p:pic>
    </p:spTree>
    <p:extLst>
      <p:ext uri="{BB962C8B-B14F-4D97-AF65-F5344CB8AC3E}">
        <p14:creationId xmlns:p14="http://schemas.microsoft.com/office/powerpoint/2010/main" val="3712652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15"/>
                                        </p:tgtEl>
                                      </p:cBhvr>
                                    </p:animEffect>
                                    <p:animScale>
                                      <p:cBhvr>
                                        <p:cTn id="7" dur="250" autoRev="1" fill="hold"/>
                                        <p:tgtEl>
                                          <p:spTgt spid="15"/>
                                        </p:tgtEl>
                                      </p:cBhvr>
                                      <p:by x="105000" y="105000"/>
                                    </p:animScale>
                                  </p:childTnLst>
                                </p:cTn>
                              </p:par>
                              <p:par>
                                <p:cTn id="8" presetID="26" presetClass="emph" presetSubtype="0" fill="hold" grpId="0" nodeType="withEffect">
                                  <p:stCondLst>
                                    <p:cond delay="0"/>
                                  </p:stCondLst>
                                  <p:childTnLst>
                                    <p:animEffect transition="out" filter="fade">
                                      <p:cBhvr>
                                        <p:cTn id="9" dur="500" tmFilter="0, 0; .2, .5; .8, .5; 1, 0"/>
                                        <p:tgtEl>
                                          <p:spTgt spid="18"/>
                                        </p:tgtEl>
                                      </p:cBhvr>
                                    </p:animEffect>
                                    <p:animScale>
                                      <p:cBhvr>
                                        <p:cTn id="10" dur="250" autoRev="1" fill="hold"/>
                                        <p:tgtEl>
                                          <p:spTgt spid="1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 xmlns:a16="http://schemas.microsoft.com/office/drawing/2014/main" id="{084B27D5-1CD5-45B7-B400-5D1E9D0D3153}"/>
              </a:ext>
            </a:extLst>
          </p:cNvPr>
          <p:cNvSpPr>
            <a:spLocks noGrp="1"/>
          </p:cNvSpPr>
          <p:nvPr>
            <p:ph type="body" sz="quarter" idx="10"/>
          </p:nvPr>
        </p:nvSpPr>
        <p:spPr>
          <a:xfrm>
            <a:off x="1861526" y="2283272"/>
            <a:ext cx="5420948" cy="576956"/>
          </a:xfrm>
        </p:spPr>
        <p:txBody>
          <a:bodyPr anchor="ctr"/>
          <a:lstStyle/>
          <a:p>
            <a:pPr algn="ctr"/>
            <a:r>
              <a:rPr lang="en-US" dirty="0"/>
              <a:t>Why Cloud Computing?</a:t>
            </a:r>
          </a:p>
        </p:txBody>
      </p:sp>
      <p:pic>
        <p:nvPicPr>
          <p:cNvPr id="3" name="Picture 2">
            <a:extLst>
              <a:ext uri="{FF2B5EF4-FFF2-40B4-BE49-F238E27FC236}">
                <a16:creationId xmlns:lc="http://schemas.openxmlformats.org/drawingml/2006/lockedCanvas" xmlns="" xmlns:a16="http://schemas.microsoft.com/office/drawing/2014/main" id="{489CA974-BFDD-4137-A608-C539BA067DF5}"/>
              </a:ext>
            </a:extLst>
          </p:cNvPr>
          <p:cNvPicPr>
            <a:picLocks noChangeAspect="1"/>
          </p:cNvPicPr>
          <p:nvPr/>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84490534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3">
            <a:extLst>
              <a:ext uri="{FF2B5EF4-FFF2-40B4-BE49-F238E27FC236}">
                <a16:creationId xmlns="" xmlns:a16="http://schemas.microsoft.com/office/drawing/2014/main" id="{E7A413D2-1870-47E0-A24F-010E8806E4E9}"/>
              </a:ext>
            </a:extLst>
          </p:cNvPr>
          <p:cNvSpPr txBox="1">
            <a:spLocks/>
          </p:cNvSpPr>
          <p:nvPr/>
        </p:nvSpPr>
        <p:spPr>
          <a:xfrm>
            <a:off x="358028" y="168069"/>
            <a:ext cx="6492493" cy="576956"/>
          </a:xfrm>
          <a:prstGeom prst="rect">
            <a:avLst/>
          </a:prstGeom>
        </p:spPr>
        <p:txBody>
          <a:bodyPr lIns="0" anchor="ctr"/>
          <a:lstStyle>
            <a:lvl1pPr marL="0" indent="0" algn="l" defTabSz="914400" rtl="0" eaLnBrk="1" latinLnBrk="0" hangingPunct="1">
              <a:lnSpc>
                <a:spcPct val="90000"/>
              </a:lnSpc>
              <a:spcBef>
                <a:spcPts val="1000"/>
              </a:spcBef>
              <a:buFont typeface="Arial"/>
              <a:buNone/>
              <a:defRPr sz="4000" b="0" i="0" kern="1200">
                <a:solidFill>
                  <a:schemeClr val="tx1">
                    <a:lumMod val="50000"/>
                    <a:lumOff val="50000"/>
                  </a:schemeClr>
                </a:solidFill>
                <a:latin typeface="Raleway Light" charset="0"/>
                <a:ea typeface="Raleway Light" charset="0"/>
                <a:cs typeface="Raleway Light" charset="0"/>
              </a:defRPr>
            </a:lvl1pPr>
            <a:lvl2pPr marL="4572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2pPr>
            <a:lvl3pPr marL="9144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3pPr>
            <a:lvl4pPr marL="13716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4pPr>
            <a:lvl5pPr marL="18288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pPr>
            <a:r>
              <a:rPr lang="en-US" sz="2400" b="1" dirty="0">
                <a:solidFill>
                  <a:schemeClr val="accent2"/>
                </a:solidFill>
              </a:rPr>
              <a:t>Microsoft Azure </a:t>
            </a:r>
            <a:r>
              <a:rPr lang="en-US" sz="2400" b="1" dirty="0" smtClean="0">
                <a:solidFill>
                  <a:schemeClr val="accent2"/>
                </a:solidFill>
              </a:rPr>
              <a:t>Services - Compute</a:t>
            </a:r>
            <a:endParaRPr lang="en-US" sz="2400" b="1" dirty="0">
              <a:solidFill>
                <a:schemeClr val="accent2"/>
              </a:solidFill>
            </a:endParaRPr>
          </a:p>
        </p:txBody>
      </p:sp>
      <p:pic>
        <p:nvPicPr>
          <p:cNvPr id="9" name="Picture 2" descr="Image result for virtual machines azure">
            <a:extLst>
              <a:ext uri="{FF2B5EF4-FFF2-40B4-BE49-F238E27FC236}">
                <a16:creationId xmlns="" xmlns:a16="http://schemas.microsoft.com/office/drawing/2014/main" id="{781BB6D2-0C1E-4F56-8237-487D6086A5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7304" y="1116464"/>
            <a:ext cx="869210" cy="86921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 xmlns:a16="http://schemas.microsoft.com/office/drawing/2014/main" id="{F6B4593E-8A39-4F97-A3C1-6F10CA35DD96}"/>
              </a:ext>
            </a:extLst>
          </p:cNvPr>
          <p:cNvSpPr txBox="1"/>
          <p:nvPr/>
        </p:nvSpPr>
        <p:spPr>
          <a:xfrm>
            <a:off x="202820" y="1925767"/>
            <a:ext cx="1372497" cy="300082"/>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IN" sz="1350" b="0" i="0" u="none" strike="noStrike" kern="1200" cap="none" spc="0" normalizeH="0" baseline="0" noProof="0" dirty="0">
                <a:ln>
                  <a:noFill/>
                </a:ln>
                <a:solidFill>
                  <a:prstClr val="black"/>
                </a:solidFill>
                <a:effectLst/>
                <a:uLnTx/>
                <a:uFillTx/>
                <a:latin typeface="Calibri" panose="020F0502020204030204"/>
                <a:ea typeface="+mn-ea"/>
                <a:cs typeface="+mn-cs"/>
              </a:rPr>
              <a:t>Virtual Machine</a:t>
            </a:r>
          </a:p>
        </p:txBody>
      </p:sp>
      <p:pic>
        <p:nvPicPr>
          <p:cNvPr id="13" name="Picture 4" descr="Image result for Function app">
            <a:extLst>
              <a:ext uri="{FF2B5EF4-FFF2-40B4-BE49-F238E27FC236}">
                <a16:creationId xmlns="" xmlns:a16="http://schemas.microsoft.com/office/drawing/2014/main" id="{2D6B5F46-BDD0-4749-B5C9-8606F5818584}"/>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5024" y="2734681"/>
            <a:ext cx="1885790" cy="806044"/>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descr="Image result for app services">
            <a:extLst>
              <a:ext uri="{FF2B5EF4-FFF2-40B4-BE49-F238E27FC236}">
                <a16:creationId xmlns="" xmlns:a16="http://schemas.microsoft.com/office/drawing/2014/main" id="{25A1099A-C15B-4652-B363-BE8286A4B96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13195" y="1873175"/>
            <a:ext cx="763878" cy="76387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8" descr="Image result for kubernetes service azure">
            <a:extLst>
              <a:ext uri="{FF2B5EF4-FFF2-40B4-BE49-F238E27FC236}">
                <a16:creationId xmlns="" xmlns:a16="http://schemas.microsoft.com/office/drawing/2014/main" id="{DE97325E-8BB6-47B7-9639-720CBEB3618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24481" y="3540725"/>
            <a:ext cx="879986" cy="73045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 xmlns:a16="http://schemas.microsoft.com/office/drawing/2014/main" id="{04791EA8-2237-4C93-BF5F-FCB11640C9D4}"/>
              </a:ext>
            </a:extLst>
          </p:cNvPr>
          <p:cNvSpPr txBox="1"/>
          <p:nvPr/>
        </p:nvSpPr>
        <p:spPr>
          <a:xfrm>
            <a:off x="326659" y="3540725"/>
            <a:ext cx="1122423" cy="300082"/>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IN" sz="1350" b="0" i="0" u="none" strike="noStrike" kern="1200" cap="none" spc="0" normalizeH="0" baseline="0" noProof="0" dirty="0">
                <a:ln>
                  <a:noFill/>
                </a:ln>
                <a:solidFill>
                  <a:prstClr val="black"/>
                </a:solidFill>
                <a:effectLst/>
                <a:uLnTx/>
                <a:uFillTx/>
                <a:latin typeface="Calibri" panose="020F0502020204030204"/>
                <a:ea typeface="+mn-ea"/>
                <a:cs typeface="+mn-cs"/>
              </a:rPr>
              <a:t>Function App</a:t>
            </a:r>
          </a:p>
        </p:txBody>
      </p:sp>
      <p:sp>
        <p:nvSpPr>
          <p:cNvPr id="18" name="TextBox 17">
            <a:extLst>
              <a:ext uri="{FF2B5EF4-FFF2-40B4-BE49-F238E27FC236}">
                <a16:creationId xmlns="" xmlns:a16="http://schemas.microsoft.com/office/drawing/2014/main" id="{5E00196E-79FB-4B6B-988B-023BF0999A1F}"/>
              </a:ext>
            </a:extLst>
          </p:cNvPr>
          <p:cNvSpPr txBox="1"/>
          <p:nvPr/>
        </p:nvSpPr>
        <p:spPr>
          <a:xfrm>
            <a:off x="7790260" y="2761076"/>
            <a:ext cx="1013419" cy="300082"/>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IN" sz="1350" b="0" i="0" u="none" strike="noStrike" kern="1200" cap="none" spc="0" normalizeH="0" baseline="0" noProof="0" dirty="0">
                <a:ln>
                  <a:noFill/>
                </a:ln>
                <a:solidFill>
                  <a:prstClr val="black"/>
                </a:solidFill>
                <a:effectLst/>
                <a:uLnTx/>
                <a:uFillTx/>
                <a:latin typeface="Calibri" panose="020F0502020204030204"/>
                <a:ea typeface="+mn-ea"/>
                <a:cs typeface="+mn-cs"/>
              </a:rPr>
              <a:t>App Service</a:t>
            </a:r>
          </a:p>
        </p:txBody>
      </p:sp>
      <p:sp>
        <p:nvSpPr>
          <p:cNvPr id="19" name="TextBox 18">
            <a:extLst>
              <a:ext uri="{FF2B5EF4-FFF2-40B4-BE49-F238E27FC236}">
                <a16:creationId xmlns="" xmlns:a16="http://schemas.microsoft.com/office/drawing/2014/main" id="{EA9AA10F-DA13-451E-865F-C4AB08935359}"/>
              </a:ext>
            </a:extLst>
          </p:cNvPr>
          <p:cNvSpPr txBox="1"/>
          <p:nvPr/>
        </p:nvSpPr>
        <p:spPr>
          <a:xfrm>
            <a:off x="7548101" y="4281127"/>
            <a:ext cx="1632745" cy="507831"/>
          </a:xfrm>
          <a:prstGeom prst="rect">
            <a:avLst/>
          </a:prstGeom>
          <a:no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IN" sz="1350" b="0" i="0" u="none" strike="noStrike" kern="1200" cap="none" spc="0" normalizeH="0" baseline="0" noProof="0" dirty="0">
                <a:ln>
                  <a:noFill/>
                </a:ln>
                <a:solidFill>
                  <a:prstClr val="black"/>
                </a:solidFill>
                <a:effectLst/>
                <a:uLnTx/>
                <a:uFillTx/>
                <a:latin typeface="Calibri" panose="020F0502020204030204"/>
                <a:ea typeface="+mn-ea"/>
                <a:cs typeface="+mn-cs"/>
              </a:rPr>
              <a:t>Azure Kubernetes Service</a:t>
            </a:r>
          </a:p>
        </p:txBody>
      </p:sp>
      <p:sp>
        <p:nvSpPr>
          <p:cNvPr id="2" name="Rounded Rectangle 1"/>
          <p:cNvSpPr/>
          <p:nvPr/>
        </p:nvSpPr>
        <p:spPr>
          <a:xfrm>
            <a:off x="1491963" y="1190564"/>
            <a:ext cx="4918842" cy="661104"/>
          </a:xfrm>
          <a:prstGeom prst="roundRect">
            <a:avLst/>
          </a:prstGeom>
          <a:solidFill>
            <a:schemeClr val="bg1">
              <a:lumMod val="95000"/>
            </a:schemeClr>
          </a:solidFill>
          <a:ln>
            <a:solidFill>
              <a:srgbClr val="8121E7"/>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Raleway"/>
              </a:rPr>
              <a:t>Virtual Machines are IaaS offerings from Azure. It allows users to launch Windows and Linux virtual machines of their own choice configuration.</a:t>
            </a:r>
            <a:endParaRPr lang="en-IN" sz="1200" dirty="0">
              <a:solidFill>
                <a:schemeClr val="tx1"/>
              </a:solidFill>
              <a:latin typeface="Raleway"/>
            </a:endParaRPr>
          </a:p>
        </p:txBody>
      </p:sp>
      <p:sp>
        <p:nvSpPr>
          <p:cNvPr id="21" name="Rounded Rectangle 20"/>
          <p:cNvSpPr/>
          <p:nvPr/>
        </p:nvSpPr>
        <p:spPr>
          <a:xfrm>
            <a:off x="2750190" y="2045846"/>
            <a:ext cx="4918842" cy="661104"/>
          </a:xfrm>
          <a:prstGeom prst="roundRect">
            <a:avLst/>
          </a:prstGeom>
          <a:solidFill>
            <a:schemeClr val="bg1">
              <a:lumMod val="95000"/>
            </a:schemeClr>
          </a:solidFill>
          <a:ln>
            <a:solidFill>
              <a:srgbClr val="8121E7"/>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Raleway"/>
              </a:rPr>
              <a:t>App Service is a Platform as a Service offering by </a:t>
            </a:r>
            <a:r>
              <a:rPr lang="en-US" sz="1200" dirty="0" smtClean="0">
                <a:solidFill>
                  <a:schemeClr val="tx1"/>
                </a:solidFill>
                <a:latin typeface="Raleway"/>
              </a:rPr>
              <a:t>Azure. This </a:t>
            </a:r>
            <a:r>
              <a:rPr lang="en-US" sz="1200" dirty="0">
                <a:solidFill>
                  <a:schemeClr val="tx1"/>
                </a:solidFill>
                <a:latin typeface="Raleway"/>
              </a:rPr>
              <a:t>service provides already set up </a:t>
            </a:r>
            <a:r>
              <a:rPr lang="en-US" sz="1200" dirty="0" smtClean="0">
                <a:solidFill>
                  <a:schemeClr val="tx1"/>
                </a:solidFill>
                <a:latin typeface="Raleway"/>
              </a:rPr>
              <a:t>environments </a:t>
            </a:r>
            <a:r>
              <a:rPr lang="en-US" sz="1200" dirty="0">
                <a:solidFill>
                  <a:schemeClr val="tx1"/>
                </a:solidFill>
                <a:latin typeface="Raleway"/>
              </a:rPr>
              <a:t>for developers for hosting and managing their applications</a:t>
            </a:r>
            <a:endParaRPr lang="en-IN" sz="1200" dirty="0">
              <a:solidFill>
                <a:schemeClr val="tx1"/>
              </a:solidFill>
              <a:latin typeface="Raleway"/>
            </a:endParaRPr>
          </a:p>
        </p:txBody>
      </p:sp>
      <p:sp>
        <p:nvSpPr>
          <p:cNvPr id="22" name="Rounded Rectangle 21"/>
          <p:cNvSpPr/>
          <p:nvPr/>
        </p:nvSpPr>
        <p:spPr>
          <a:xfrm>
            <a:off x="1491963" y="2879621"/>
            <a:ext cx="4918842" cy="661104"/>
          </a:xfrm>
          <a:prstGeom prst="roundRect">
            <a:avLst/>
          </a:prstGeom>
          <a:solidFill>
            <a:schemeClr val="bg1">
              <a:lumMod val="95000"/>
            </a:schemeClr>
          </a:solidFill>
          <a:ln>
            <a:solidFill>
              <a:srgbClr val="8121E7"/>
            </a:solidFill>
          </a:ln>
          <a:effectLst>
            <a:glow rad="101600">
              <a:schemeClr val="accent2">
                <a:satMod val="175000"/>
                <a:alpha val="40000"/>
              </a:schemeClr>
            </a:glow>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Raleway"/>
              </a:rPr>
              <a:t>This service lets users </a:t>
            </a:r>
            <a:r>
              <a:rPr lang="en-US" sz="1200" dirty="0" smtClean="0">
                <a:solidFill>
                  <a:schemeClr val="tx1"/>
                </a:solidFill>
                <a:latin typeface="Raleway"/>
              </a:rPr>
              <a:t>run </a:t>
            </a:r>
            <a:r>
              <a:rPr lang="en-US" sz="1200" dirty="0">
                <a:solidFill>
                  <a:schemeClr val="tx1"/>
                </a:solidFill>
                <a:latin typeface="Raleway"/>
              </a:rPr>
              <a:t>code or functions in cloud without having to manage underlying resource services.</a:t>
            </a:r>
            <a:endParaRPr lang="en-IN" sz="1200" dirty="0">
              <a:solidFill>
                <a:schemeClr val="tx1"/>
              </a:solidFill>
              <a:latin typeface="Raleway"/>
            </a:endParaRPr>
          </a:p>
        </p:txBody>
      </p:sp>
      <p:sp>
        <p:nvSpPr>
          <p:cNvPr id="23" name="Rounded Rectangle 22"/>
          <p:cNvSpPr/>
          <p:nvPr/>
        </p:nvSpPr>
        <p:spPr>
          <a:xfrm>
            <a:off x="2750190" y="3713396"/>
            <a:ext cx="4918842" cy="661104"/>
          </a:xfrm>
          <a:prstGeom prst="roundRect">
            <a:avLst/>
          </a:prstGeom>
          <a:solidFill>
            <a:schemeClr val="bg1">
              <a:lumMod val="95000"/>
            </a:schemeClr>
          </a:solidFill>
          <a:ln>
            <a:solidFill>
              <a:srgbClr val="8121E7"/>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Raleway"/>
              </a:rPr>
              <a:t>This is a managed container orchestration service based on Kubernetes system. This service is used for </a:t>
            </a:r>
            <a:r>
              <a:rPr lang="en-US" sz="1200" dirty="0" smtClean="0">
                <a:solidFill>
                  <a:schemeClr val="tx1"/>
                </a:solidFill>
                <a:latin typeface="Raleway"/>
              </a:rPr>
              <a:t>micro service </a:t>
            </a:r>
            <a:r>
              <a:rPr lang="en-US" sz="1200" dirty="0">
                <a:solidFill>
                  <a:schemeClr val="tx1"/>
                </a:solidFill>
                <a:latin typeface="Raleway"/>
              </a:rPr>
              <a:t>- based </a:t>
            </a:r>
            <a:r>
              <a:rPr lang="en-US" sz="1200" dirty="0" smtClean="0">
                <a:solidFill>
                  <a:schemeClr val="tx1"/>
                </a:solidFill>
                <a:latin typeface="Raleway"/>
              </a:rPr>
              <a:t>architecture </a:t>
            </a:r>
            <a:r>
              <a:rPr lang="en-US" sz="1200" dirty="0">
                <a:solidFill>
                  <a:schemeClr val="tx1"/>
                </a:solidFill>
                <a:latin typeface="Raleway"/>
              </a:rPr>
              <a:t>applications.</a:t>
            </a:r>
            <a:endParaRPr lang="en-IN" sz="1200" dirty="0">
              <a:solidFill>
                <a:schemeClr val="tx1"/>
              </a:solidFill>
              <a:latin typeface="Raleway"/>
            </a:endParaRPr>
          </a:p>
        </p:txBody>
      </p:sp>
      <p:pic>
        <p:nvPicPr>
          <p:cNvPr id="20" name="Picture 19">
            <a:extLst>
              <a:ext uri="{FF2B5EF4-FFF2-40B4-BE49-F238E27FC236}">
                <a16:creationId xmlns:lc="http://schemas.openxmlformats.org/drawingml/2006/lockedCanvas" xmlns="" xmlns:a16="http://schemas.microsoft.com/office/drawing/2014/main" id="{489CA974-BFDD-4137-A608-C539BA067DF5}"/>
              </a:ext>
            </a:extLst>
          </p:cNvPr>
          <p:cNvPicPr>
            <a:picLocks noChangeAspect="1"/>
          </p:cNvPicPr>
          <p:nvPr/>
        </p:nvPicPr>
        <p:blipFill>
          <a:blip r:embed="rId6"/>
          <a:stretch>
            <a:fillRect/>
          </a:stretch>
        </p:blipFill>
        <p:spPr>
          <a:xfrm>
            <a:off x="0" y="0"/>
            <a:ext cx="9144000" cy="5143500"/>
          </a:xfrm>
          <a:prstGeom prst="rect">
            <a:avLst/>
          </a:prstGeom>
        </p:spPr>
      </p:pic>
    </p:spTree>
    <p:extLst>
      <p:ext uri="{BB962C8B-B14F-4D97-AF65-F5344CB8AC3E}">
        <p14:creationId xmlns:p14="http://schemas.microsoft.com/office/powerpoint/2010/main" val="2443491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13"/>
                                        </p:tgtEl>
                                      </p:cBhvr>
                                    </p:animEffect>
                                    <p:animScale>
                                      <p:cBhvr>
                                        <p:cTn id="7" dur="250" autoRev="1" fill="hold"/>
                                        <p:tgtEl>
                                          <p:spTgt spid="13"/>
                                        </p:tgtEl>
                                      </p:cBhvr>
                                      <p:by x="105000" y="105000"/>
                                    </p:animScale>
                                  </p:childTnLst>
                                </p:cTn>
                              </p:par>
                              <p:par>
                                <p:cTn id="8" presetID="26" presetClass="emph" presetSubtype="0" fill="hold" grpId="0" nodeType="withEffect">
                                  <p:stCondLst>
                                    <p:cond delay="0"/>
                                  </p:stCondLst>
                                  <p:childTnLst>
                                    <p:animEffect transition="out" filter="fade">
                                      <p:cBhvr>
                                        <p:cTn id="9" dur="500" tmFilter="0, 0; .2, .5; .8, .5; 1, 0"/>
                                        <p:tgtEl>
                                          <p:spTgt spid="17"/>
                                        </p:tgtEl>
                                      </p:cBhvr>
                                    </p:animEffect>
                                    <p:animScale>
                                      <p:cBhvr>
                                        <p:cTn id="10" dur="250" autoRev="1" fill="hold"/>
                                        <p:tgtEl>
                                          <p:spTgt spid="1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3">
            <a:extLst>
              <a:ext uri="{FF2B5EF4-FFF2-40B4-BE49-F238E27FC236}">
                <a16:creationId xmlns="" xmlns:a16="http://schemas.microsoft.com/office/drawing/2014/main" id="{E7A413D2-1870-47E0-A24F-010E8806E4E9}"/>
              </a:ext>
            </a:extLst>
          </p:cNvPr>
          <p:cNvSpPr txBox="1">
            <a:spLocks/>
          </p:cNvSpPr>
          <p:nvPr/>
        </p:nvSpPr>
        <p:spPr>
          <a:xfrm>
            <a:off x="358028" y="168069"/>
            <a:ext cx="6492493" cy="576956"/>
          </a:xfrm>
          <a:prstGeom prst="rect">
            <a:avLst/>
          </a:prstGeom>
        </p:spPr>
        <p:txBody>
          <a:bodyPr lIns="0" anchor="ctr"/>
          <a:lstStyle>
            <a:lvl1pPr marL="0" indent="0" algn="l" defTabSz="914400" rtl="0" eaLnBrk="1" latinLnBrk="0" hangingPunct="1">
              <a:lnSpc>
                <a:spcPct val="90000"/>
              </a:lnSpc>
              <a:spcBef>
                <a:spcPts val="1000"/>
              </a:spcBef>
              <a:buFont typeface="Arial"/>
              <a:buNone/>
              <a:defRPr sz="4000" b="0" i="0" kern="1200">
                <a:solidFill>
                  <a:schemeClr val="tx1">
                    <a:lumMod val="50000"/>
                    <a:lumOff val="50000"/>
                  </a:schemeClr>
                </a:solidFill>
                <a:latin typeface="Raleway Light" charset="0"/>
                <a:ea typeface="Raleway Light" charset="0"/>
                <a:cs typeface="Raleway Light" charset="0"/>
              </a:defRPr>
            </a:lvl1pPr>
            <a:lvl2pPr marL="4572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2pPr>
            <a:lvl3pPr marL="9144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3pPr>
            <a:lvl4pPr marL="13716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4pPr>
            <a:lvl5pPr marL="18288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pPr>
            <a:r>
              <a:rPr lang="en-US" sz="2400" b="1" dirty="0">
                <a:solidFill>
                  <a:schemeClr val="accent2"/>
                </a:solidFill>
              </a:rPr>
              <a:t>Microsoft Azure </a:t>
            </a:r>
            <a:r>
              <a:rPr lang="en-US" sz="2400" b="1" dirty="0" smtClean="0">
                <a:solidFill>
                  <a:schemeClr val="accent2"/>
                </a:solidFill>
              </a:rPr>
              <a:t>Services - Compute</a:t>
            </a:r>
            <a:endParaRPr lang="en-US" sz="2400" b="1" dirty="0">
              <a:solidFill>
                <a:schemeClr val="accent2"/>
              </a:solidFill>
            </a:endParaRPr>
          </a:p>
        </p:txBody>
      </p:sp>
      <p:pic>
        <p:nvPicPr>
          <p:cNvPr id="9" name="Picture 2" descr="Image result for virtual machines azure">
            <a:extLst>
              <a:ext uri="{FF2B5EF4-FFF2-40B4-BE49-F238E27FC236}">
                <a16:creationId xmlns="" xmlns:a16="http://schemas.microsoft.com/office/drawing/2014/main" id="{781BB6D2-0C1E-4F56-8237-487D6086A5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7304" y="1116464"/>
            <a:ext cx="869210" cy="86921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 xmlns:a16="http://schemas.microsoft.com/office/drawing/2014/main" id="{F6B4593E-8A39-4F97-A3C1-6F10CA35DD96}"/>
              </a:ext>
            </a:extLst>
          </p:cNvPr>
          <p:cNvSpPr txBox="1"/>
          <p:nvPr/>
        </p:nvSpPr>
        <p:spPr>
          <a:xfrm>
            <a:off x="202820" y="1925767"/>
            <a:ext cx="1372497" cy="300082"/>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IN" sz="1350" b="0" i="0" u="none" strike="noStrike" kern="1200" cap="none" spc="0" normalizeH="0" baseline="0" noProof="0" dirty="0">
                <a:ln>
                  <a:noFill/>
                </a:ln>
                <a:solidFill>
                  <a:prstClr val="black"/>
                </a:solidFill>
                <a:effectLst/>
                <a:uLnTx/>
                <a:uFillTx/>
                <a:latin typeface="Calibri" panose="020F0502020204030204"/>
                <a:ea typeface="+mn-ea"/>
                <a:cs typeface="+mn-cs"/>
              </a:rPr>
              <a:t>Virtual Machine</a:t>
            </a:r>
          </a:p>
        </p:txBody>
      </p:sp>
      <p:pic>
        <p:nvPicPr>
          <p:cNvPr id="13" name="Picture 4" descr="Image result for Function app">
            <a:extLst>
              <a:ext uri="{FF2B5EF4-FFF2-40B4-BE49-F238E27FC236}">
                <a16:creationId xmlns="" xmlns:a16="http://schemas.microsoft.com/office/drawing/2014/main" id="{2D6B5F46-BDD0-4749-B5C9-8606F5818584}"/>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5024" y="2734681"/>
            <a:ext cx="1885790" cy="806044"/>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descr="Image result for app services">
            <a:extLst>
              <a:ext uri="{FF2B5EF4-FFF2-40B4-BE49-F238E27FC236}">
                <a16:creationId xmlns="" xmlns:a16="http://schemas.microsoft.com/office/drawing/2014/main" id="{25A1099A-C15B-4652-B363-BE8286A4B96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13195" y="1873175"/>
            <a:ext cx="763878" cy="76387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8" descr="Image result for kubernetes service azure">
            <a:extLst>
              <a:ext uri="{FF2B5EF4-FFF2-40B4-BE49-F238E27FC236}">
                <a16:creationId xmlns="" xmlns:a16="http://schemas.microsoft.com/office/drawing/2014/main" id="{DE97325E-8BB6-47B7-9639-720CBEB3618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24481" y="3540725"/>
            <a:ext cx="879986" cy="73045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 xmlns:a16="http://schemas.microsoft.com/office/drawing/2014/main" id="{04791EA8-2237-4C93-BF5F-FCB11640C9D4}"/>
              </a:ext>
            </a:extLst>
          </p:cNvPr>
          <p:cNvSpPr txBox="1"/>
          <p:nvPr/>
        </p:nvSpPr>
        <p:spPr>
          <a:xfrm>
            <a:off x="326659" y="3540725"/>
            <a:ext cx="1122423" cy="300082"/>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IN" sz="1350" b="0" i="0" u="none" strike="noStrike" kern="1200" cap="none" spc="0" normalizeH="0" baseline="0" noProof="0" dirty="0">
                <a:ln>
                  <a:noFill/>
                </a:ln>
                <a:solidFill>
                  <a:prstClr val="black"/>
                </a:solidFill>
                <a:effectLst/>
                <a:uLnTx/>
                <a:uFillTx/>
                <a:latin typeface="Calibri" panose="020F0502020204030204"/>
                <a:ea typeface="+mn-ea"/>
                <a:cs typeface="+mn-cs"/>
              </a:rPr>
              <a:t>Function App</a:t>
            </a:r>
          </a:p>
        </p:txBody>
      </p:sp>
      <p:sp>
        <p:nvSpPr>
          <p:cNvPr id="18" name="TextBox 17">
            <a:extLst>
              <a:ext uri="{FF2B5EF4-FFF2-40B4-BE49-F238E27FC236}">
                <a16:creationId xmlns="" xmlns:a16="http://schemas.microsoft.com/office/drawing/2014/main" id="{5E00196E-79FB-4B6B-988B-023BF0999A1F}"/>
              </a:ext>
            </a:extLst>
          </p:cNvPr>
          <p:cNvSpPr txBox="1"/>
          <p:nvPr/>
        </p:nvSpPr>
        <p:spPr>
          <a:xfrm>
            <a:off x="7790260" y="2761076"/>
            <a:ext cx="1013419" cy="300082"/>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IN" sz="1350" b="0" i="0" u="none" strike="noStrike" kern="1200" cap="none" spc="0" normalizeH="0" baseline="0" noProof="0" dirty="0">
                <a:ln>
                  <a:noFill/>
                </a:ln>
                <a:solidFill>
                  <a:prstClr val="black"/>
                </a:solidFill>
                <a:effectLst/>
                <a:uLnTx/>
                <a:uFillTx/>
                <a:latin typeface="Calibri" panose="020F0502020204030204"/>
                <a:ea typeface="+mn-ea"/>
                <a:cs typeface="+mn-cs"/>
              </a:rPr>
              <a:t>App Service</a:t>
            </a:r>
          </a:p>
        </p:txBody>
      </p:sp>
      <p:sp>
        <p:nvSpPr>
          <p:cNvPr id="19" name="TextBox 18">
            <a:extLst>
              <a:ext uri="{FF2B5EF4-FFF2-40B4-BE49-F238E27FC236}">
                <a16:creationId xmlns="" xmlns:a16="http://schemas.microsoft.com/office/drawing/2014/main" id="{EA9AA10F-DA13-451E-865F-C4AB08935359}"/>
              </a:ext>
            </a:extLst>
          </p:cNvPr>
          <p:cNvSpPr txBox="1"/>
          <p:nvPr/>
        </p:nvSpPr>
        <p:spPr>
          <a:xfrm>
            <a:off x="7548101" y="4281127"/>
            <a:ext cx="1632745" cy="507831"/>
          </a:xfrm>
          <a:prstGeom prst="rect">
            <a:avLst/>
          </a:prstGeom>
          <a:no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IN" sz="1350" b="0" i="0" u="none" strike="noStrike" kern="1200" cap="none" spc="0" normalizeH="0" baseline="0" noProof="0" dirty="0">
                <a:ln>
                  <a:noFill/>
                </a:ln>
                <a:solidFill>
                  <a:prstClr val="black"/>
                </a:solidFill>
                <a:effectLst/>
                <a:uLnTx/>
                <a:uFillTx/>
                <a:latin typeface="Calibri" panose="020F0502020204030204"/>
                <a:ea typeface="+mn-ea"/>
                <a:cs typeface="+mn-cs"/>
              </a:rPr>
              <a:t>Azure Kubernetes Service</a:t>
            </a:r>
          </a:p>
        </p:txBody>
      </p:sp>
      <p:sp>
        <p:nvSpPr>
          <p:cNvPr id="2" name="Rounded Rectangle 1"/>
          <p:cNvSpPr/>
          <p:nvPr/>
        </p:nvSpPr>
        <p:spPr>
          <a:xfrm>
            <a:off x="1491963" y="1190564"/>
            <a:ext cx="4918842" cy="661104"/>
          </a:xfrm>
          <a:prstGeom prst="roundRect">
            <a:avLst/>
          </a:prstGeom>
          <a:solidFill>
            <a:schemeClr val="bg1">
              <a:lumMod val="95000"/>
            </a:schemeClr>
          </a:solidFill>
          <a:ln>
            <a:solidFill>
              <a:srgbClr val="8121E7"/>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Raleway"/>
              </a:rPr>
              <a:t>Virtual Machines are IaaS offerings from Azure. It allows users to launch Windows and Linux virtual machines of their own choice configuration.</a:t>
            </a:r>
            <a:endParaRPr lang="en-IN" sz="1200" dirty="0">
              <a:solidFill>
                <a:schemeClr val="tx1"/>
              </a:solidFill>
              <a:latin typeface="Raleway"/>
            </a:endParaRPr>
          </a:p>
        </p:txBody>
      </p:sp>
      <p:sp>
        <p:nvSpPr>
          <p:cNvPr id="21" name="Rounded Rectangle 20"/>
          <p:cNvSpPr/>
          <p:nvPr/>
        </p:nvSpPr>
        <p:spPr>
          <a:xfrm>
            <a:off x="2750190" y="2045846"/>
            <a:ext cx="4918842" cy="661104"/>
          </a:xfrm>
          <a:prstGeom prst="roundRect">
            <a:avLst/>
          </a:prstGeom>
          <a:solidFill>
            <a:schemeClr val="bg1">
              <a:lumMod val="95000"/>
            </a:schemeClr>
          </a:solidFill>
          <a:ln>
            <a:solidFill>
              <a:srgbClr val="8121E7"/>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Raleway"/>
              </a:rPr>
              <a:t>App Service is a Platform as a Service offering by </a:t>
            </a:r>
            <a:r>
              <a:rPr lang="en-US" sz="1200" dirty="0" smtClean="0">
                <a:solidFill>
                  <a:schemeClr val="tx1"/>
                </a:solidFill>
                <a:latin typeface="Raleway"/>
              </a:rPr>
              <a:t>Azure. This </a:t>
            </a:r>
            <a:r>
              <a:rPr lang="en-US" sz="1200" dirty="0">
                <a:solidFill>
                  <a:schemeClr val="tx1"/>
                </a:solidFill>
                <a:latin typeface="Raleway"/>
              </a:rPr>
              <a:t>service provides already set up </a:t>
            </a:r>
            <a:r>
              <a:rPr lang="en-US" sz="1200" dirty="0" smtClean="0">
                <a:solidFill>
                  <a:schemeClr val="tx1"/>
                </a:solidFill>
                <a:latin typeface="Raleway"/>
              </a:rPr>
              <a:t>environments </a:t>
            </a:r>
            <a:r>
              <a:rPr lang="en-US" sz="1200" dirty="0">
                <a:solidFill>
                  <a:schemeClr val="tx1"/>
                </a:solidFill>
                <a:latin typeface="Raleway"/>
              </a:rPr>
              <a:t>for developers for hosting and managing their applications</a:t>
            </a:r>
            <a:endParaRPr lang="en-IN" sz="1200" dirty="0">
              <a:solidFill>
                <a:schemeClr val="tx1"/>
              </a:solidFill>
              <a:latin typeface="Raleway"/>
            </a:endParaRPr>
          </a:p>
        </p:txBody>
      </p:sp>
      <p:sp>
        <p:nvSpPr>
          <p:cNvPr id="22" name="Rounded Rectangle 21"/>
          <p:cNvSpPr/>
          <p:nvPr/>
        </p:nvSpPr>
        <p:spPr>
          <a:xfrm>
            <a:off x="1491963" y="2879621"/>
            <a:ext cx="4918842" cy="661104"/>
          </a:xfrm>
          <a:prstGeom prst="roundRect">
            <a:avLst/>
          </a:prstGeom>
          <a:solidFill>
            <a:schemeClr val="bg1">
              <a:lumMod val="95000"/>
            </a:schemeClr>
          </a:solidFill>
          <a:ln>
            <a:solidFill>
              <a:srgbClr val="8121E7"/>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Raleway"/>
              </a:rPr>
              <a:t>This service lets users </a:t>
            </a:r>
            <a:r>
              <a:rPr lang="en-US" sz="1200" dirty="0" smtClean="0">
                <a:solidFill>
                  <a:schemeClr val="tx1"/>
                </a:solidFill>
                <a:latin typeface="Raleway"/>
              </a:rPr>
              <a:t>run </a:t>
            </a:r>
            <a:r>
              <a:rPr lang="en-US" sz="1200" dirty="0">
                <a:solidFill>
                  <a:schemeClr val="tx1"/>
                </a:solidFill>
                <a:latin typeface="Raleway"/>
              </a:rPr>
              <a:t>code or functions in cloud without having to manage underlying resource services.</a:t>
            </a:r>
            <a:endParaRPr lang="en-IN" sz="1200" dirty="0">
              <a:solidFill>
                <a:schemeClr val="tx1"/>
              </a:solidFill>
              <a:latin typeface="Raleway"/>
            </a:endParaRPr>
          </a:p>
        </p:txBody>
      </p:sp>
      <p:sp>
        <p:nvSpPr>
          <p:cNvPr id="23" name="Rounded Rectangle 22"/>
          <p:cNvSpPr/>
          <p:nvPr/>
        </p:nvSpPr>
        <p:spPr>
          <a:xfrm>
            <a:off x="2750190" y="3713396"/>
            <a:ext cx="4918842" cy="661104"/>
          </a:xfrm>
          <a:prstGeom prst="roundRect">
            <a:avLst/>
          </a:prstGeom>
          <a:solidFill>
            <a:schemeClr val="bg1">
              <a:lumMod val="95000"/>
            </a:schemeClr>
          </a:solidFill>
          <a:ln>
            <a:solidFill>
              <a:srgbClr val="8121E7"/>
            </a:solidFill>
          </a:ln>
          <a:effectLst>
            <a:glow rad="101600">
              <a:schemeClr val="accent2">
                <a:satMod val="175000"/>
                <a:alpha val="40000"/>
              </a:schemeClr>
            </a:glow>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Raleway"/>
              </a:rPr>
              <a:t>This is a managed container orchestration service based on Kubernetes system. This service is used for </a:t>
            </a:r>
            <a:r>
              <a:rPr lang="en-US" sz="1200" dirty="0" smtClean="0">
                <a:solidFill>
                  <a:schemeClr val="tx1"/>
                </a:solidFill>
                <a:latin typeface="Raleway"/>
              </a:rPr>
              <a:t>micro service </a:t>
            </a:r>
            <a:r>
              <a:rPr lang="en-US" sz="1200" dirty="0">
                <a:solidFill>
                  <a:schemeClr val="tx1"/>
                </a:solidFill>
                <a:latin typeface="Raleway"/>
              </a:rPr>
              <a:t>- based </a:t>
            </a:r>
            <a:r>
              <a:rPr lang="en-US" sz="1200" dirty="0" smtClean="0">
                <a:solidFill>
                  <a:schemeClr val="tx1"/>
                </a:solidFill>
                <a:latin typeface="Raleway"/>
              </a:rPr>
              <a:t>architecture </a:t>
            </a:r>
            <a:r>
              <a:rPr lang="en-US" sz="1200" dirty="0">
                <a:solidFill>
                  <a:schemeClr val="tx1"/>
                </a:solidFill>
                <a:latin typeface="Raleway"/>
              </a:rPr>
              <a:t>applications.</a:t>
            </a:r>
            <a:endParaRPr lang="en-IN" sz="1200" dirty="0">
              <a:solidFill>
                <a:schemeClr val="tx1"/>
              </a:solidFill>
              <a:latin typeface="Raleway"/>
            </a:endParaRPr>
          </a:p>
        </p:txBody>
      </p:sp>
      <p:pic>
        <p:nvPicPr>
          <p:cNvPr id="20" name="Picture 19">
            <a:extLst>
              <a:ext uri="{FF2B5EF4-FFF2-40B4-BE49-F238E27FC236}">
                <a16:creationId xmlns:lc="http://schemas.openxmlformats.org/drawingml/2006/lockedCanvas" xmlns="" xmlns:a16="http://schemas.microsoft.com/office/drawing/2014/main" id="{489CA974-BFDD-4137-A608-C539BA067DF5}"/>
              </a:ext>
            </a:extLst>
          </p:cNvPr>
          <p:cNvPicPr>
            <a:picLocks noChangeAspect="1"/>
          </p:cNvPicPr>
          <p:nvPr/>
        </p:nvPicPr>
        <p:blipFill>
          <a:blip r:embed="rId6"/>
          <a:stretch>
            <a:fillRect/>
          </a:stretch>
        </p:blipFill>
        <p:spPr>
          <a:xfrm>
            <a:off x="0" y="0"/>
            <a:ext cx="9144000" cy="5143500"/>
          </a:xfrm>
          <a:prstGeom prst="rect">
            <a:avLst/>
          </a:prstGeom>
        </p:spPr>
      </p:pic>
    </p:spTree>
    <p:extLst>
      <p:ext uri="{BB962C8B-B14F-4D97-AF65-F5344CB8AC3E}">
        <p14:creationId xmlns:p14="http://schemas.microsoft.com/office/powerpoint/2010/main" val="2352108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16"/>
                                        </p:tgtEl>
                                      </p:cBhvr>
                                    </p:animEffect>
                                    <p:animScale>
                                      <p:cBhvr>
                                        <p:cTn id="7" dur="250" autoRev="1" fill="hold"/>
                                        <p:tgtEl>
                                          <p:spTgt spid="16"/>
                                        </p:tgtEl>
                                      </p:cBhvr>
                                      <p:by x="105000" y="105000"/>
                                    </p:animScale>
                                  </p:childTnLst>
                                </p:cTn>
                              </p:par>
                              <p:par>
                                <p:cTn id="8" presetID="26" presetClass="emph" presetSubtype="0" fill="hold" grpId="0" nodeType="withEffect">
                                  <p:stCondLst>
                                    <p:cond delay="0"/>
                                  </p:stCondLst>
                                  <p:childTnLst>
                                    <p:animEffect transition="out" filter="fade">
                                      <p:cBhvr>
                                        <p:cTn id="9" dur="500" tmFilter="0, 0; .2, .5; .8, .5; 1, 0"/>
                                        <p:tgtEl>
                                          <p:spTgt spid="19"/>
                                        </p:tgtEl>
                                      </p:cBhvr>
                                    </p:animEffect>
                                    <p:animScale>
                                      <p:cBhvr>
                                        <p:cTn id="10" dur="250" autoRev="1" fill="hold"/>
                                        <p:tgtEl>
                                          <p:spTgt spid="19"/>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 xmlns:a16="http://schemas.microsoft.com/office/drawing/2014/main" id="{084B27D5-1CD5-45B7-B400-5D1E9D0D3153}"/>
              </a:ext>
            </a:extLst>
          </p:cNvPr>
          <p:cNvSpPr>
            <a:spLocks noGrp="1"/>
          </p:cNvSpPr>
          <p:nvPr>
            <p:ph type="body" sz="quarter" idx="10"/>
          </p:nvPr>
        </p:nvSpPr>
        <p:spPr>
          <a:xfrm>
            <a:off x="1194046" y="1630848"/>
            <a:ext cx="6835858" cy="576956"/>
          </a:xfrm>
        </p:spPr>
        <p:txBody>
          <a:bodyPr anchor="ctr"/>
          <a:lstStyle/>
          <a:p>
            <a:pPr algn="ctr"/>
            <a:r>
              <a:rPr lang="en-US" dirty="0" smtClean="0"/>
              <a:t>Azure Services – Networking</a:t>
            </a:r>
          </a:p>
        </p:txBody>
      </p:sp>
      <p:pic>
        <p:nvPicPr>
          <p:cNvPr id="3" name="Picture 2" descr="Image result for virtual network azure">
            <a:extLst>
              <a:ext uri="{FF2B5EF4-FFF2-40B4-BE49-F238E27FC236}">
                <a16:creationId xmlns="" xmlns:a16="http://schemas.microsoft.com/office/drawing/2014/main" id="{59FAD813-7C6D-46FB-9AA7-EBDB777119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0319" y="2723042"/>
            <a:ext cx="1490120" cy="123691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descr="Image result for application gateway azure">
            <a:extLst>
              <a:ext uri="{FF2B5EF4-FFF2-40B4-BE49-F238E27FC236}">
                <a16:creationId xmlns="" xmlns:a16="http://schemas.microsoft.com/office/drawing/2014/main" id="{8D6B7B09-E548-43A0-9F7A-B0A81AA7143F}"/>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320989" y="2910502"/>
            <a:ext cx="1087371" cy="84763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8" descr="Image result for dns zones azure">
            <a:extLst>
              <a:ext uri="{FF2B5EF4-FFF2-40B4-BE49-F238E27FC236}">
                <a16:creationId xmlns="" xmlns:a16="http://schemas.microsoft.com/office/drawing/2014/main" id="{C964CCF0-5AF9-4500-A5DB-472F4443AC4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96384" y="2757652"/>
            <a:ext cx="1073441" cy="107344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0" descr="Image result for azure cdn logo">
            <a:extLst>
              <a:ext uri="{FF2B5EF4-FFF2-40B4-BE49-F238E27FC236}">
                <a16:creationId xmlns="" xmlns:a16="http://schemas.microsoft.com/office/drawing/2014/main" id="{098461A7-25E3-4E7E-85A0-CA1EBE3929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34361" y="2925646"/>
            <a:ext cx="1655432" cy="86910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 xmlns:a16="http://schemas.microsoft.com/office/drawing/2014/main" id="{BBBDEE3B-64EC-4524-8E10-10ACFEF5CAAC}"/>
              </a:ext>
            </a:extLst>
          </p:cNvPr>
          <p:cNvSpPr txBox="1"/>
          <p:nvPr/>
        </p:nvSpPr>
        <p:spPr>
          <a:xfrm>
            <a:off x="761217" y="3931173"/>
            <a:ext cx="1368323" cy="300082"/>
          </a:xfrm>
          <a:prstGeom prst="rect">
            <a:avLst/>
          </a:prstGeom>
          <a:noFill/>
        </p:spPr>
        <p:txBody>
          <a:bodyPr wrap="none" rtlCol="0">
            <a:spAutoFit/>
          </a:bodyPr>
          <a:lstStyle/>
          <a:p>
            <a:r>
              <a:rPr lang="en-IN" dirty="0"/>
              <a:t>Virtual Networks</a:t>
            </a:r>
          </a:p>
        </p:txBody>
      </p:sp>
      <p:sp>
        <p:nvSpPr>
          <p:cNvPr id="9" name="TextBox 8">
            <a:extLst>
              <a:ext uri="{FF2B5EF4-FFF2-40B4-BE49-F238E27FC236}">
                <a16:creationId xmlns="" xmlns:a16="http://schemas.microsoft.com/office/drawing/2014/main" id="{C355A351-7279-46EB-B6C7-DBCD1AB6FE9B}"/>
              </a:ext>
            </a:extLst>
          </p:cNvPr>
          <p:cNvSpPr txBox="1"/>
          <p:nvPr/>
        </p:nvSpPr>
        <p:spPr>
          <a:xfrm>
            <a:off x="4048392" y="3931173"/>
            <a:ext cx="1632563" cy="300082"/>
          </a:xfrm>
          <a:prstGeom prst="rect">
            <a:avLst/>
          </a:prstGeom>
          <a:noFill/>
        </p:spPr>
        <p:txBody>
          <a:bodyPr wrap="none" rtlCol="0">
            <a:spAutoFit/>
          </a:bodyPr>
          <a:lstStyle/>
          <a:p>
            <a:r>
              <a:rPr lang="en-IN" dirty="0"/>
              <a:t>Application Gateway</a:t>
            </a:r>
          </a:p>
        </p:txBody>
      </p:sp>
      <p:sp>
        <p:nvSpPr>
          <p:cNvPr id="10" name="TextBox 9">
            <a:extLst>
              <a:ext uri="{FF2B5EF4-FFF2-40B4-BE49-F238E27FC236}">
                <a16:creationId xmlns="" xmlns:a16="http://schemas.microsoft.com/office/drawing/2014/main" id="{897D030C-3D68-4AE5-A404-B0B9525997A9}"/>
              </a:ext>
            </a:extLst>
          </p:cNvPr>
          <p:cNvSpPr txBox="1"/>
          <p:nvPr/>
        </p:nvSpPr>
        <p:spPr>
          <a:xfrm>
            <a:off x="5965606" y="3931173"/>
            <a:ext cx="937244" cy="300082"/>
          </a:xfrm>
          <a:prstGeom prst="rect">
            <a:avLst/>
          </a:prstGeom>
          <a:noFill/>
        </p:spPr>
        <p:txBody>
          <a:bodyPr wrap="none" rtlCol="0">
            <a:spAutoFit/>
          </a:bodyPr>
          <a:lstStyle/>
          <a:p>
            <a:r>
              <a:rPr lang="en-IN" dirty="0"/>
              <a:t>DNS Zones</a:t>
            </a:r>
          </a:p>
        </p:txBody>
      </p:sp>
      <p:sp>
        <p:nvSpPr>
          <p:cNvPr id="11" name="TextBox 10">
            <a:extLst>
              <a:ext uri="{FF2B5EF4-FFF2-40B4-BE49-F238E27FC236}">
                <a16:creationId xmlns="" xmlns:a16="http://schemas.microsoft.com/office/drawing/2014/main" id="{1EA2F3BC-EC5E-447E-9423-A064A1859013}"/>
              </a:ext>
            </a:extLst>
          </p:cNvPr>
          <p:cNvSpPr txBox="1"/>
          <p:nvPr/>
        </p:nvSpPr>
        <p:spPr>
          <a:xfrm>
            <a:off x="7667530" y="3926515"/>
            <a:ext cx="1060290" cy="300082"/>
          </a:xfrm>
          <a:prstGeom prst="rect">
            <a:avLst/>
          </a:prstGeom>
          <a:noFill/>
        </p:spPr>
        <p:txBody>
          <a:bodyPr wrap="none" rtlCol="0">
            <a:spAutoFit/>
          </a:bodyPr>
          <a:lstStyle/>
          <a:p>
            <a:r>
              <a:rPr lang="en-IN" dirty="0"/>
              <a:t>CDN Profiles</a:t>
            </a:r>
          </a:p>
        </p:txBody>
      </p:sp>
      <p:pic>
        <p:nvPicPr>
          <p:cNvPr id="12" name="Picture 4" descr="Image result for load balancer azure">
            <a:extLst>
              <a:ext uri="{FF2B5EF4-FFF2-40B4-BE49-F238E27FC236}">
                <a16:creationId xmlns="" xmlns:a16="http://schemas.microsoft.com/office/drawing/2014/main" id="{2E7ECCDF-227D-4BE1-BA96-EB830665D3E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17564" y="2796912"/>
            <a:ext cx="1061334" cy="1061334"/>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 xmlns:a16="http://schemas.microsoft.com/office/drawing/2014/main" id="{4B2921F8-1F43-49E2-85FB-473C4E9B5749}"/>
              </a:ext>
            </a:extLst>
          </p:cNvPr>
          <p:cNvSpPr txBox="1"/>
          <p:nvPr/>
        </p:nvSpPr>
        <p:spPr>
          <a:xfrm>
            <a:off x="2528382" y="3919611"/>
            <a:ext cx="1239698" cy="300082"/>
          </a:xfrm>
          <a:prstGeom prst="rect">
            <a:avLst/>
          </a:prstGeom>
          <a:noFill/>
        </p:spPr>
        <p:txBody>
          <a:bodyPr wrap="none" rtlCol="0">
            <a:spAutoFit/>
          </a:bodyPr>
          <a:lstStyle/>
          <a:p>
            <a:r>
              <a:rPr lang="en-IN" dirty="0"/>
              <a:t>Load Balancers</a:t>
            </a:r>
          </a:p>
        </p:txBody>
      </p:sp>
      <p:pic>
        <p:nvPicPr>
          <p:cNvPr id="14" name="Picture 13">
            <a:extLst>
              <a:ext uri="{FF2B5EF4-FFF2-40B4-BE49-F238E27FC236}">
                <a16:creationId xmlns:lc="http://schemas.openxmlformats.org/drawingml/2006/lockedCanvas" xmlns="" xmlns:a16="http://schemas.microsoft.com/office/drawing/2014/main" id="{489CA974-BFDD-4137-A608-C539BA067DF5}"/>
              </a:ext>
            </a:extLst>
          </p:cNvPr>
          <p:cNvPicPr>
            <a:picLocks noChangeAspect="1"/>
          </p:cNvPicPr>
          <p:nvPr/>
        </p:nvPicPr>
        <p:blipFill>
          <a:blip r:embed="rId7"/>
          <a:stretch>
            <a:fillRect/>
          </a:stretch>
        </p:blipFill>
        <p:spPr>
          <a:xfrm>
            <a:off x="0" y="0"/>
            <a:ext cx="9144000" cy="5143500"/>
          </a:xfrm>
          <a:prstGeom prst="rect">
            <a:avLst/>
          </a:prstGeom>
        </p:spPr>
      </p:pic>
    </p:spTree>
    <p:extLst>
      <p:ext uri="{BB962C8B-B14F-4D97-AF65-F5344CB8AC3E}">
        <p14:creationId xmlns:p14="http://schemas.microsoft.com/office/powerpoint/2010/main" val="28074159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3">
            <a:extLst>
              <a:ext uri="{FF2B5EF4-FFF2-40B4-BE49-F238E27FC236}">
                <a16:creationId xmlns="" xmlns:a16="http://schemas.microsoft.com/office/drawing/2014/main" id="{E7A413D2-1870-47E0-A24F-010E8806E4E9}"/>
              </a:ext>
            </a:extLst>
          </p:cNvPr>
          <p:cNvSpPr txBox="1">
            <a:spLocks/>
          </p:cNvSpPr>
          <p:nvPr/>
        </p:nvSpPr>
        <p:spPr>
          <a:xfrm>
            <a:off x="358028" y="168069"/>
            <a:ext cx="6492493" cy="576956"/>
          </a:xfrm>
          <a:prstGeom prst="rect">
            <a:avLst/>
          </a:prstGeom>
        </p:spPr>
        <p:txBody>
          <a:bodyPr lIns="0" anchor="ctr"/>
          <a:lstStyle>
            <a:lvl1pPr marL="0" indent="0" algn="l" defTabSz="914400" rtl="0" eaLnBrk="1" latinLnBrk="0" hangingPunct="1">
              <a:lnSpc>
                <a:spcPct val="90000"/>
              </a:lnSpc>
              <a:spcBef>
                <a:spcPts val="1000"/>
              </a:spcBef>
              <a:buFont typeface="Arial"/>
              <a:buNone/>
              <a:defRPr sz="4000" b="0" i="0" kern="1200">
                <a:solidFill>
                  <a:schemeClr val="tx1">
                    <a:lumMod val="50000"/>
                    <a:lumOff val="50000"/>
                  </a:schemeClr>
                </a:solidFill>
                <a:latin typeface="Raleway Light" charset="0"/>
                <a:ea typeface="Raleway Light" charset="0"/>
                <a:cs typeface="Raleway Light" charset="0"/>
              </a:defRPr>
            </a:lvl1pPr>
            <a:lvl2pPr marL="4572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2pPr>
            <a:lvl3pPr marL="9144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3pPr>
            <a:lvl4pPr marL="13716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4pPr>
            <a:lvl5pPr marL="18288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pPr>
            <a:r>
              <a:rPr lang="en-US" sz="2400" b="1" dirty="0">
                <a:solidFill>
                  <a:schemeClr val="accent2"/>
                </a:solidFill>
              </a:rPr>
              <a:t>Microsoft Azure </a:t>
            </a:r>
            <a:r>
              <a:rPr lang="en-US" sz="2400" b="1" dirty="0" smtClean="0">
                <a:solidFill>
                  <a:schemeClr val="accent2"/>
                </a:solidFill>
              </a:rPr>
              <a:t>Services -Networking</a:t>
            </a:r>
            <a:endParaRPr lang="en-US" sz="2400" b="1" dirty="0">
              <a:solidFill>
                <a:schemeClr val="accent2"/>
              </a:solidFill>
            </a:endParaRPr>
          </a:p>
        </p:txBody>
      </p:sp>
      <p:sp>
        <p:nvSpPr>
          <p:cNvPr id="2" name="Rounded Rectangle 1"/>
          <p:cNvSpPr/>
          <p:nvPr/>
        </p:nvSpPr>
        <p:spPr>
          <a:xfrm>
            <a:off x="1491963" y="1062079"/>
            <a:ext cx="4918842" cy="574825"/>
          </a:xfrm>
          <a:prstGeom prst="roundRect">
            <a:avLst/>
          </a:prstGeom>
          <a:solidFill>
            <a:schemeClr val="bg1">
              <a:lumMod val="95000"/>
            </a:schemeClr>
          </a:solidFill>
          <a:ln>
            <a:solidFill>
              <a:srgbClr val="8121E7"/>
            </a:solidFill>
          </a:ln>
          <a:effectLst>
            <a:glow rad="101600">
              <a:schemeClr val="accent2">
                <a:satMod val="175000"/>
                <a:alpha val="40000"/>
              </a:schemeClr>
            </a:glow>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Raleway"/>
              </a:rPr>
              <a:t>Virtual network or </a:t>
            </a:r>
            <a:r>
              <a:rPr lang="en-US" sz="1200" dirty="0" err="1">
                <a:solidFill>
                  <a:schemeClr val="tx1"/>
                </a:solidFill>
                <a:latin typeface="Raleway"/>
              </a:rPr>
              <a:t>Vnet</a:t>
            </a:r>
            <a:r>
              <a:rPr lang="en-US" sz="1200" dirty="0">
                <a:solidFill>
                  <a:schemeClr val="tx1"/>
                </a:solidFill>
                <a:latin typeface="Raleway"/>
              </a:rPr>
              <a:t> is a logically isolated network in the whole Azure cloud </a:t>
            </a:r>
            <a:r>
              <a:rPr lang="en-US" sz="1200" dirty="0" smtClean="0">
                <a:solidFill>
                  <a:schemeClr val="tx1"/>
                </a:solidFill>
                <a:latin typeface="Raleway"/>
              </a:rPr>
              <a:t>dedicated </a:t>
            </a:r>
            <a:r>
              <a:rPr lang="en-US" sz="1200" dirty="0">
                <a:solidFill>
                  <a:schemeClr val="tx1"/>
                </a:solidFill>
                <a:latin typeface="Raleway"/>
              </a:rPr>
              <a:t>to your subscription.</a:t>
            </a:r>
            <a:endParaRPr lang="en-IN" sz="1200" dirty="0">
              <a:solidFill>
                <a:schemeClr val="tx1"/>
              </a:solidFill>
              <a:latin typeface="Raleway"/>
            </a:endParaRPr>
          </a:p>
        </p:txBody>
      </p:sp>
      <p:sp>
        <p:nvSpPr>
          <p:cNvPr id="21" name="Rounded Rectangle 20"/>
          <p:cNvSpPr/>
          <p:nvPr/>
        </p:nvSpPr>
        <p:spPr>
          <a:xfrm>
            <a:off x="2750190" y="1895854"/>
            <a:ext cx="4918842" cy="574825"/>
          </a:xfrm>
          <a:prstGeom prst="roundRect">
            <a:avLst/>
          </a:prstGeom>
          <a:solidFill>
            <a:schemeClr val="bg1">
              <a:lumMod val="95000"/>
            </a:schemeClr>
          </a:solidFill>
          <a:ln>
            <a:solidFill>
              <a:srgbClr val="8121E7"/>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latin typeface="Raleway"/>
              </a:rPr>
              <a:t>This </a:t>
            </a:r>
            <a:r>
              <a:rPr lang="en-US" sz="1200" dirty="0">
                <a:solidFill>
                  <a:schemeClr val="tx1"/>
                </a:solidFill>
                <a:latin typeface="Raleway"/>
              </a:rPr>
              <a:t>service is used to distribute the incoming traffic among multiple healthy virtual machines.</a:t>
            </a:r>
            <a:endParaRPr lang="en-IN" sz="1200" dirty="0">
              <a:solidFill>
                <a:schemeClr val="tx1"/>
              </a:solidFill>
              <a:latin typeface="Raleway"/>
            </a:endParaRPr>
          </a:p>
        </p:txBody>
      </p:sp>
      <p:sp>
        <p:nvSpPr>
          <p:cNvPr id="22" name="Rounded Rectangle 21"/>
          <p:cNvSpPr/>
          <p:nvPr/>
        </p:nvSpPr>
        <p:spPr>
          <a:xfrm>
            <a:off x="1491963" y="2729629"/>
            <a:ext cx="4918842" cy="574825"/>
          </a:xfrm>
          <a:prstGeom prst="roundRect">
            <a:avLst/>
          </a:prstGeom>
          <a:solidFill>
            <a:schemeClr val="bg1">
              <a:lumMod val="95000"/>
            </a:schemeClr>
          </a:solidFill>
          <a:ln>
            <a:solidFill>
              <a:srgbClr val="8121E7"/>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Raleway"/>
              </a:rPr>
              <a:t>Application gateway is a web traffic load balancer that lets user manage the traffic to their web applications.</a:t>
            </a:r>
            <a:endParaRPr lang="en-IN" sz="1200" dirty="0">
              <a:solidFill>
                <a:schemeClr val="tx1"/>
              </a:solidFill>
              <a:latin typeface="Raleway"/>
            </a:endParaRPr>
          </a:p>
        </p:txBody>
      </p:sp>
      <p:sp>
        <p:nvSpPr>
          <p:cNvPr id="23" name="Rounded Rectangle 22"/>
          <p:cNvSpPr/>
          <p:nvPr/>
        </p:nvSpPr>
        <p:spPr>
          <a:xfrm>
            <a:off x="2750190" y="3563404"/>
            <a:ext cx="4918842" cy="574825"/>
          </a:xfrm>
          <a:prstGeom prst="roundRect">
            <a:avLst/>
          </a:prstGeom>
          <a:solidFill>
            <a:schemeClr val="bg1">
              <a:lumMod val="95000"/>
            </a:schemeClr>
          </a:solidFill>
          <a:ln>
            <a:solidFill>
              <a:srgbClr val="8121E7"/>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Raleway"/>
              </a:rPr>
              <a:t>This is a hosting service for domains in Azure. you can manage your DNS records by hosting your domain in Azure.</a:t>
            </a:r>
            <a:endParaRPr lang="en-IN" sz="1200" dirty="0">
              <a:solidFill>
                <a:schemeClr val="tx1"/>
              </a:solidFill>
              <a:latin typeface="Raleway"/>
            </a:endParaRPr>
          </a:p>
        </p:txBody>
      </p:sp>
      <p:pic>
        <p:nvPicPr>
          <p:cNvPr id="20" name="Picture 2" descr="Image result for virtual network azure">
            <a:extLst>
              <a:ext uri="{FF2B5EF4-FFF2-40B4-BE49-F238E27FC236}">
                <a16:creationId xmlns="" xmlns:a16="http://schemas.microsoft.com/office/drawing/2014/main" id="{59FAD813-7C6D-46FB-9AA7-EBDB777119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8510" y="912087"/>
            <a:ext cx="880180" cy="730618"/>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6" descr="Image result for application gateway azure">
            <a:extLst>
              <a:ext uri="{FF2B5EF4-FFF2-40B4-BE49-F238E27FC236}">
                <a16:creationId xmlns="" xmlns:a16="http://schemas.microsoft.com/office/drawing/2014/main" id="{8D6B7B09-E548-43A0-9F7A-B0A81AA7143F}"/>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95156" y="2652394"/>
            <a:ext cx="836480" cy="65206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8" descr="Image result for dns zones azure">
            <a:extLst>
              <a:ext uri="{FF2B5EF4-FFF2-40B4-BE49-F238E27FC236}">
                <a16:creationId xmlns="" xmlns:a16="http://schemas.microsoft.com/office/drawing/2014/main" id="{C964CCF0-5AF9-4500-A5DB-472F4443AC4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65699" y="3507755"/>
            <a:ext cx="540890" cy="540890"/>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 xmlns:a16="http://schemas.microsoft.com/office/drawing/2014/main" id="{BBBDEE3B-64EC-4524-8E10-10ACFEF5CAAC}"/>
              </a:ext>
            </a:extLst>
          </p:cNvPr>
          <p:cNvSpPr txBox="1"/>
          <p:nvPr/>
        </p:nvSpPr>
        <p:spPr>
          <a:xfrm>
            <a:off x="123640" y="1594847"/>
            <a:ext cx="1368323" cy="300082"/>
          </a:xfrm>
          <a:prstGeom prst="rect">
            <a:avLst/>
          </a:prstGeom>
          <a:noFill/>
        </p:spPr>
        <p:txBody>
          <a:bodyPr wrap="none" rtlCol="0">
            <a:spAutoFit/>
          </a:bodyPr>
          <a:lstStyle/>
          <a:p>
            <a:r>
              <a:rPr lang="en-IN" dirty="0"/>
              <a:t>Virtual Networks</a:t>
            </a:r>
          </a:p>
        </p:txBody>
      </p:sp>
      <p:sp>
        <p:nvSpPr>
          <p:cNvPr id="28" name="TextBox 27">
            <a:extLst>
              <a:ext uri="{FF2B5EF4-FFF2-40B4-BE49-F238E27FC236}">
                <a16:creationId xmlns="" xmlns:a16="http://schemas.microsoft.com/office/drawing/2014/main" id="{C355A351-7279-46EB-B6C7-DBCD1AB6FE9B}"/>
              </a:ext>
            </a:extLst>
          </p:cNvPr>
          <p:cNvSpPr txBox="1"/>
          <p:nvPr/>
        </p:nvSpPr>
        <p:spPr>
          <a:xfrm>
            <a:off x="123640" y="3304454"/>
            <a:ext cx="1632563" cy="300082"/>
          </a:xfrm>
          <a:prstGeom prst="rect">
            <a:avLst/>
          </a:prstGeom>
          <a:noFill/>
        </p:spPr>
        <p:txBody>
          <a:bodyPr wrap="none" rtlCol="0">
            <a:spAutoFit/>
          </a:bodyPr>
          <a:lstStyle/>
          <a:p>
            <a:r>
              <a:rPr lang="en-IN" dirty="0"/>
              <a:t>Application Gateway</a:t>
            </a:r>
          </a:p>
        </p:txBody>
      </p:sp>
      <p:sp>
        <p:nvSpPr>
          <p:cNvPr id="29" name="TextBox 28">
            <a:extLst>
              <a:ext uri="{FF2B5EF4-FFF2-40B4-BE49-F238E27FC236}">
                <a16:creationId xmlns="" xmlns:a16="http://schemas.microsoft.com/office/drawing/2014/main" id="{897D030C-3D68-4AE5-A404-B0B9525997A9}"/>
              </a:ext>
            </a:extLst>
          </p:cNvPr>
          <p:cNvSpPr txBox="1"/>
          <p:nvPr/>
        </p:nvSpPr>
        <p:spPr>
          <a:xfrm>
            <a:off x="7967522" y="4043448"/>
            <a:ext cx="937244" cy="300082"/>
          </a:xfrm>
          <a:prstGeom prst="rect">
            <a:avLst/>
          </a:prstGeom>
          <a:noFill/>
        </p:spPr>
        <p:txBody>
          <a:bodyPr wrap="none" rtlCol="0">
            <a:spAutoFit/>
          </a:bodyPr>
          <a:lstStyle/>
          <a:p>
            <a:r>
              <a:rPr lang="en-IN" dirty="0"/>
              <a:t>DNS Zones</a:t>
            </a:r>
          </a:p>
        </p:txBody>
      </p:sp>
      <p:pic>
        <p:nvPicPr>
          <p:cNvPr id="31" name="Picture 4" descr="Image result for load balancer azure">
            <a:extLst>
              <a:ext uri="{FF2B5EF4-FFF2-40B4-BE49-F238E27FC236}">
                <a16:creationId xmlns="" xmlns:a16="http://schemas.microsoft.com/office/drawing/2014/main" id="{B5AB64BC-565B-4C11-BA77-6BCFFCA2A15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43932" y="1661284"/>
            <a:ext cx="669144" cy="669144"/>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31">
            <a:extLst>
              <a:ext uri="{FF2B5EF4-FFF2-40B4-BE49-F238E27FC236}">
                <a16:creationId xmlns="" xmlns:a16="http://schemas.microsoft.com/office/drawing/2014/main" id="{D988CB6F-EC06-42A1-90DD-71154612FC67}"/>
              </a:ext>
            </a:extLst>
          </p:cNvPr>
          <p:cNvSpPr txBox="1"/>
          <p:nvPr/>
        </p:nvSpPr>
        <p:spPr>
          <a:xfrm>
            <a:off x="7758655" y="2355141"/>
            <a:ext cx="1239698" cy="300082"/>
          </a:xfrm>
          <a:prstGeom prst="rect">
            <a:avLst/>
          </a:prstGeom>
          <a:noFill/>
        </p:spPr>
        <p:txBody>
          <a:bodyPr wrap="none" rtlCol="0">
            <a:spAutoFit/>
          </a:bodyPr>
          <a:lstStyle/>
          <a:p>
            <a:r>
              <a:rPr lang="en-IN" dirty="0"/>
              <a:t>Load Balancers</a:t>
            </a:r>
          </a:p>
        </p:txBody>
      </p:sp>
      <p:sp>
        <p:nvSpPr>
          <p:cNvPr id="33" name="Rounded Rectangle 32"/>
          <p:cNvSpPr/>
          <p:nvPr/>
        </p:nvSpPr>
        <p:spPr>
          <a:xfrm>
            <a:off x="1491963" y="4280578"/>
            <a:ext cx="4918842" cy="574825"/>
          </a:xfrm>
          <a:prstGeom prst="roundRect">
            <a:avLst/>
          </a:prstGeom>
          <a:solidFill>
            <a:schemeClr val="bg1">
              <a:lumMod val="95000"/>
            </a:schemeClr>
          </a:solidFill>
          <a:ln>
            <a:solidFill>
              <a:srgbClr val="8121E7"/>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Raleway"/>
              </a:rPr>
              <a:t>Azure content delivery network is a CDN solution by </a:t>
            </a:r>
            <a:r>
              <a:rPr lang="en-US" sz="1200" dirty="0" smtClean="0">
                <a:solidFill>
                  <a:schemeClr val="tx1"/>
                </a:solidFill>
                <a:latin typeface="Raleway"/>
              </a:rPr>
              <a:t>Azure. It is </a:t>
            </a:r>
            <a:r>
              <a:rPr lang="en-US" sz="1200" dirty="0">
                <a:solidFill>
                  <a:schemeClr val="tx1"/>
                </a:solidFill>
                <a:latin typeface="Raleway"/>
              </a:rPr>
              <a:t>used to store cached version of </a:t>
            </a:r>
            <a:r>
              <a:rPr lang="en-US" sz="1200" dirty="0" smtClean="0">
                <a:solidFill>
                  <a:schemeClr val="tx1"/>
                </a:solidFill>
                <a:latin typeface="Raleway"/>
              </a:rPr>
              <a:t>applications </a:t>
            </a:r>
            <a:r>
              <a:rPr lang="en-US" sz="1200" dirty="0">
                <a:solidFill>
                  <a:schemeClr val="tx1"/>
                </a:solidFill>
                <a:latin typeface="Raleway"/>
              </a:rPr>
              <a:t>or storage in different regions.</a:t>
            </a:r>
            <a:endParaRPr lang="en-IN" sz="1200" dirty="0">
              <a:solidFill>
                <a:schemeClr val="tx1"/>
              </a:solidFill>
              <a:latin typeface="Raleway"/>
            </a:endParaRPr>
          </a:p>
        </p:txBody>
      </p:sp>
      <p:pic>
        <p:nvPicPr>
          <p:cNvPr id="34" name="Picture 10" descr="Image result for azure cdn logo">
            <a:extLst>
              <a:ext uri="{FF2B5EF4-FFF2-40B4-BE49-F238E27FC236}">
                <a16:creationId xmlns="" xmlns:a16="http://schemas.microsoft.com/office/drawing/2014/main" id="{098461A7-25E3-4E7E-85A0-CA1EBE39296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0865" y="4074877"/>
            <a:ext cx="1023440" cy="537306"/>
          </a:xfrm>
          <a:prstGeom prst="rect">
            <a:avLst/>
          </a:prstGeom>
          <a:noFill/>
          <a:extLst>
            <a:ext uri="{909E8E84-426E-40DD-AFC4-6F175D3DCCD1}">
              <a14:hiddenFill xmlns:a14="http://schemas.microsoft.com/office/drawing/2010/main">
                <a:solidFill>
                  <a:srgbClr val="FFFFFF"/>
                </a:solidFill>
              </a14:hiddenFill>
            </a:ext>
          </a:extLst>
        </p:spPr>
      </p:pic>
      <p:sp>
        <p:nvSpPr>
          <p:cNvPr id="35" name="TextBox 34">
            <a:extLst>
              <a:ext uri="{FF2B5EF4-FFF2-40B4-BE49-F238E27FC236}">
                <a16:creationId xmlns="" xmlns:a16="http://schemas.microsoft.com/office/drawing/2014/main" id="{1EA2F3BC-EC5E-447E-9423-A064A1859013}"/>
              </a:ext>
            </a:extLst>
          </p:cNvPr>
          <p:cNvSpPr txBox="1"/>
          <p:nvPr/>
        </p:nvSpPr>
        <p:spPr>
          <a:xfrm>
            <a:off x="383251" y="4612183"/>
            <a:ext cx="1060290" cy="300082"/>
          </a:xfrm>
          <a:prstGeom prst="rect">
            <a:avLst/>
          </a:prstGeom>
          <a:noFill/>
        </p:spPr>
        <p:txBody>
          <a:bodyPr wrap="none" rtlCol="0">
            <a:spAutoFit/>
          </a:bodyPr>
          <a:lstStyle/>
          <a:p>
            <a:r>
              <a:rPr lang="en-IN" dirty="0"/>
              <a:t>CDN Profiles</a:t>
            </a:r>
          </a:p>
        </p:txBody>
      </p:sp>
      <p:pic>
        <p:nvPicPr>
          <p:cNvPr id="18" name="Picture 17">
            <a:extLst>
              <a:ext uri="{FF2B5EF4-FFF2-40B4-BE49-F238E27FC236}">
                <a16:creationId xmlns:lc="http://schemas.openxmlformats.org/drawingml/2006/lockedCanvas" xmlns="" xmlns:a16="http://schemas.microsoft.com/office/drawing/2014/main" id="{489CA974-BFDD-4137-A608-C539BA067DF5}"/>
              </a:ext>
            </a:extLst>
          </p:cNvPr>
          <p:cNvPicPr>
            <a:picLocks noChangeAspect="1"/>
          </p:cNvPicPr>
          <p:nvPr/>
        </p:nvPicPr>
        <p:blipFill>
          <a:blip r:embed="rId7"/>
          <a:stretch>
            <a:fillRect/>
          </a:stretch>
        </p:blipFill>
        <p:spPr>
          <a:xfrm>
            <a:off x="0" y="0"/>
            <a:ext cx="9144000" cy="5143500"/>
          </a:xfrm>
          <a:prstGeom prst="rect">
            <a:avLst/>
          </a:prstGeom>
        </p:spPr>
      </p:pic>
    </p:spTree>
    <p:extLst>
      <p:ext uri="{BB962C8B-B14F-4D97-AF65-F5344CB8AC3E}">
        <p14:creationId xmlns:p14="http://schemas.microsoft.com/office/powerpoint/2010/main" val="3055474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20"/>
                                        </p:tgtEl>
                                      </p:cBhvr>
                                    </p:animEffect>
                                    <p:animScale>
                                      <p:cBhvr>
                                        <p:cTn id="7" dur="250" autoRev="1" fill="hold"/>
                                        <p:tgtEl>
                                          <p:spTgt spid="20"/>
                                        </p:tgtEl>
                                      </p:cBhvr>
                                      <p:by x="105000" y="105000"/>
                                    </p:animScale>
                                  </p:childTnLst>
                                </p:cTn>
                              </p:par>
                              <p:par>
                                <p:cTn id="8" presetID="26" presetClass="emph" presetSubtype="0" fill="hold" grpId="0" nodeType="withEffect">
                                  <p:stCondLst>
                                    <p:cond delay="0"/>
                                  </p:stCondLst>
                                  <p:childTnLst>
                                    <p:animEffect transition="out" filter="fade">
                                      <p:cBhvr>
                                        <p:cTn id="9" dur="500" tmFilter="0, 0; .2, .5; .8, .5; 1, 0"/>
                                        <p:tgtEl>
                                          <p:spTgt spid="27"/>
                                        </p:tgtEl>
                                      </p:cBhvr>
                                    </p:animEffect>
                                    <p:animScale>
                                      <p:cBhvr>
                                        <p:cTn id="10" dur="250" autoRev="1" fill="hold"/>
                                        <p:tgtEl>
                                          <p:spTgt spid="2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3">
            <a:extLst>
              <a:ext uri="{FF2B5EF4-FFF2-40B4-BE49-F238E27FC236}">
                <a16:creationId xmlns="" xmlns:a16="http://schemas.microsoft.com/office/drawing/2014/main" id="{E7A413D2-1870-47E0-A24F-010E8806E4E9}"/>
              </a:ext>
            </a:extLst>
          </p:cNvPr>
          <p:cNvSpPr txBox="1">
            <a:spLocks/>
          </p:cNvSpPr>
          <p:nvPr/>
        </p:nvSpPr>
        <p:spPr>
          <a:xfrm>
            <a:off x="358028" y="168069"/>
            <a:ext cx="6492493" cy="576956"/>
          </a:xfrm>
          <a:prstGeom prst="rect">
            <a:avLst/>
          </a:prstGeom>
        </p:spPr>
        <p:txBody>
          <a:bodyPr lIns="0" anchor="ctr"/>
          <a:lstStyle>
            <a:lvl1pPr marL="0" indent="0" algn="l" defTabSz="914400" rtl="0" eaLnBrk="1" latinLnBrk="0" hangingPunct="1">
              <a:lnSpc>
                <a:spcPct val="90000"/>
              </a:lnSpc>
              <a:spcBef>
                <a:spcPts val="1000"/>
              </a:spcBef>
              <a:buFont typeface="Arial"/>
              <a:buNone/>
              <a:defRPr sz="4000" b="0" i="0" kern="1200">
                <a:solidFill>
                  <a:schemeClr val="tx1">
                    <a:lumMod val="50000"/>
                    <a:lumOff val="50000"/>
                  </a:schemeClr>
                </a:solidFill>
                <a:latin typeface="Raleway Light" charset="0"/>
                <a:ea typeface="Raleway Light" charset="0"/>
                <a:cs typeface="Raleway Light" charset="0"/>
              </a:defRPr>
            </a:lvl1pPr>
            <a:lvl2pPr marL="4572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2pPr>
            <a:lvl3pPr marL="9144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3pPr>
            <a:lvl4pPr marL="13716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4pPr>
            <a:lvl5pPr marL="18288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pPr>
            <a:r>
              <a:rPr lang="en-US" sz="2400" b="1" dirty="0">
                <a:solidFill>
                  <a:schemeClr val="accent2"/>
                </a:solidFill>
              </a:rPr>
              <a:t>Microsoft Azure </a:t>
            </a:r>
            <a:r>
              <a:rPr lang="en-US" sz="2400" b="1" dirty="0" smtClean="0">
                <a:solidFill>
                  <a:schemeClr val="accent2"/>
                </a:solidFill>
              </a:rPr>
              <a:t>Services -Networking</a:t>
            </a:r>
            <a:endParaRPr lang="en-US" sz="2400" b="1" dirty="0">
              <a:solidFill>
                <a:schemeClr val="accent2"/>
              </a:solidFill>
            </a:endParaRPr>
          </a:p>
        </p:txBody>
      </p:sp>
      <p:sp>
        <p:nvSpPr>
          <p:cNvPr id="2" name="Rounded Rectangle 1"/>
          <p:cNvSpPr/>
          <p:nvPr/>
        </p:nvSpPr>
        <p:spPr>
          <a:xfrm>
            <a:off x="1491963" y="1062079"/>
            <a:ext cx="4918842" cy="574825"/>
          </a:xfrm>
          <a:prstGeom prst="roundRect">
            <a:avLst/>
          </a:prstGeom>
          <a:solidFill>
            <a:schemeClr val="bg1">
              <a:lumMod val="95000"/>
            </a:schemeClr>
          </a:solidFill>
          <a:ln>
            <a:solidFill>
              <a:srgbClr val="8121E7"/>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Raleway"/>
              </a:rPr>
              <a:t>Virtual network or </a:t>
            </a:r>
            <a:r>
              <a:rPr lang="en-US" sz="1200" dirty="0" err="1">
                <a:solidFill>
                  <a:schemeClr val="tx1"/>
                </a:solidFill>
                <a:latin typeface="Raleway"/>
              </a:rPr>
              <a:t>Vnet</a:t>
            </a:r>
            <a:r>
              <a:rPr lang="en-US" sz="1200" dirty="0">
                <a:solidFill>
                  <a:schemeClr val="tx1"/>
                </a:solidFill>
                <a:latin typeface="Raleway"/>
              </a:rPr>
              <a:t> is a logically isolated network in the whole Azure cloud </a:t>
            </a:r>
            <a:r>
              <a:rPr lang="en-US" sz="1200" dirty="0" smtClean="0">
                <a:solidFill>
                  <a:schemeClr val="tx1"/>
                </a:solidFill>
                <a:latin typeface="Raleway"/>
              </a:rPr>
              <a:t>dedicated </a:t>
            </a:r>
            <a:r>
              <a:rPr lang="en-US" sz="1200" dirty="0">
                <a:solidFill>
                  <a:schemeClr val="tx1"/>
                </a:solidFill>
                <a:latin typeface="Raleway"/>
              </a:rPr>
              <a:t>to your subscription.</a:t>
            </a:r>
            <a:endParaRPr lang="en-IN" sz="1200" dirty="0">
              <a:solidFill>
                <a:schemeClr val="tx1"/>
              </a:solidFill>
              <a:latin typeface="Raleway"/>
            </a:endParaRPr>
          </a:p>
        </p:txBody>
      </p:sp>
      <p:sp>
        <p:nvSpPr>
          <p:cNvPr id="21" name="Rounded Rectangle 20"/>
          <p:cNvSpPr/>
          <p:nvPr/>
        </p:nvSpPr>
        <p:spPr>
          <a:xfrm>
            <a:off x="2750190" y="1895854"/>
            <a:ext cx="4918842" cy="574825"/>
          </a:xfrm>
          <a:prstGeom prst="roundRect">
            <a:avLst/>
          </a:prstGeom>
          <a:solidFill>
            <a:schemeClr val="bg1">
              <a:lumMod val="95000"/>
            </a:schemeClr>
          </a:solidFill>
          <a:ln>
            <a:solidFill>
              <a:srgbClr val="8121E7"/>
            </a:solidFill>
          </a:ln>
          <a:effectLst>
            <a:glow rad="101600">
              <a:schemeClr val="accent2">
                <a:satMod val="175000"/>
                <a:alpha val="40000"/>
              </a:schemeClr>
            </a:glow>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latin typeface="Raleway"/>
              </a:rPr>
              <a:t>This </a:t>
            </a:r>
            <a:r>
              <a:rPr lang="en-US" sz="1200" dirty="0">
                <a:solidFill>
                  <a:schemeClr val="tx1"/>
                </a:solidFill>
                <a:latin typeface="Raleway"/>
              </a:rPr>
              <a:t>service is used to distribute the incoming traffic among multiple healthy virtual machines.</a:t>
            </a:r>
            <a:endParaRPr lang="en-IN" sz="1200" dirty="0">
              <a:solidFill>
                <a:schemeClr val="tx1"/>
              </a:solidFill>
              <a:latin typeface="Raleway"/>
            </a:endParaRPr>
          </a:p>
        </p:txBody>
      </p:sp>
      <p:sp>
        <p:nvSpPr>
          <p:cNvPr id="22" name="Rounded Rectangle 21"/>
          <p:cNvSpPr/>
          <p:nvPr/>
        </p:nvSpPr>
        <p:spPr>
          <a:xfrm>
            <a:off x="1491963" y="2729629"/>
            <a:ext cx="4918842" cy="574825"/>
          </a:xfrm>
          <a:prstGeom prst="roundRect">
            <a:avLst/>
          </a:prstGeom>
          <a:solidFill>
            <a:schemeClr val="bg1">
              <a:lumMod val="95000"/>
            </a:schemeClr>
          </a:solidFill>
          <a:ln>
            <a:solidFill>
              <a:srgbClr val="8121E7"/>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Raleway"/>
              </a:rPr>
              <a:t>Application gateway is a web traffic load balancer that lets user manage the traffic to their web applications.</a:t>
            </a:r>
            <a:endParaRPr lang="en-IN" sz="1200" dirty="0">
              <a:solidFill>
                <a:schemeClr val="tx1"/>
              </a:solidFill>
              <a:latin typeface="Raleway"/>
            </a:endParaRPr>
          </a:p>
        </p:txBody>
      </p:sp>
      <p:sp>
        <p:nvSpPr>
          <p:cNvPr id="23" name="Rounded Rectangle 22"/>
          <p:cNvSpPr/>
          <p:nvPr/>
        </p:nvSpPr>
        <p:spPr>
          <a:xfrm>
            <a:off x="2750190" y="3563404"/>
            <a:ext cx="4918842" cy="574825"/>
          </a:xfrm>
          <a:prstGeom prst="roundRect">
            <a:avLst/>
          </a:prstGeom>
          <a:solidFill>
            <a:schemeClr val="bg1">
              <a:lumMod val="95000"/>
            </a:schemeClr>
          </a:solidFill>
          <a:ln>
            <a:solidFill>
              <a:srgbClr val="8121E7"/>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Raleway"/>
              </a:rPr>
              <a:t>This is a hosting service for domains in Azure. you can manage your DNS records by hosting your domain in Azure.</a:t>
            </a:r>
            <a:endParaRPr lang="en-IN" sz="1200" dirty="0">
              <a:solidFill>
                <a:schemeClr val="tx1"/>
              </a:solidFill>
              <a:latin typeface="Raleway"/>
            </a:endParaRPr>
          </a:p>
        </p:txBody>
      </p:sp>
      <p:pic>
        <p:nvPicPr>
          <p:cNvPr id="20" name="Picture 2" descr="Image result for virtual network azure">
            <a:extLst>
              <a:ext uri="{FF2B5EF4-FFF2-40B4-BE49-F238E27FC236}">
                <a16:creationId xmlns="" xmlns:a16="http://schemas.microsoft.com/office/drawing/2014/main" id="{59FAD813-7C6D-46FB-9AA7-EBDB777119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8510" y="912087"/>
            <a:ext cx="880180" cy="730618"/>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6" descr="Image result for application gateway azure">
            <a:extLst>
              <a:ext uri="{FF2B5EF4-FFF2-40B4-BE49-F238E27FC236}">
                <a16:creationId xmlns="" xmlns:a16="http://schemas.microsoft.com/office/drawing/2014/main" id="{8D6B7B09-E548-43A0-9F7A-B0A81AA7143F}"/>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95156" y="2652394"/>
            <a:ext cx="836480" cy="65206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8" descr="Image result for dns zones azure">
            <a:extLst>
              <a:ext uri="{FF2B5EF4-FFF2-40B4-BE49-F238E27FC236}">
                <a16:creationId xmlns="" xmlns:a16="http://schemas.microsoft.com/office/drawing/2014/main" id="{C964CCF0-5AF9-4500-A5DB-472F4443AC4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65699" y="3507755"/>
            <a:ext cx="540890" cy="540890"/>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 xmlns:a16="http://schemas.microsoft.com/office/drawing/2014/main" id="{BBBDEE3B-64EC-4524-8E10-10ACFEF5CAAC}"/>
              </a:ext>
            </a:extLst>
          </p:cNvPr>
          <p:cNvSpPr txBox="1"/>
          <p:nvPr/>
        </p:nvSpPr>
        <p:spPr>
          <a:xfrm>
            <a:off x="123640" y="1594847"/>
            <a:ext cx="1368323" cy="300082"/>
          </a:xfrm>
          <a:prstGeom prst="rect">
            <a:avLst/>
          </a:prstGeom>
          <a:noFill/>
        </p:spPr>
        <p:txBody>
          <a:bodyPr wrap="none" rtlCol="0">
            <a:spAutoFit/>
          </a:bodyPr>
          <a:lstStyle/>
          <a:p>
            <a:r>
              <a:rPr lang="en-IN" dirty="0"/>
              <a:t>Virtual Networks</a:t>
            </a:r>
          </a:p>
        </p:txBody>
      </p:sp>
      <p:sp>
        <p:nvSpPr>
          <p:cNvPr id="28" name="TextBox 27">
            <a:extLst>
              <a:ext uri="{FF2B5EF4-FFF2-40B4-BE49-F238E27FC236}">
                <a16:creationId xmlns="" xmlns:a16="http://schemas.microsoft.com/office/drawing/2014/main" id="{C355A351-7279-46EB-B6C7-DBCD1AB6FE9B}"/>
              </a:ext>
            </a:extLst>
          </p:cNvPr>
          <p:cNvSpPr txBox="1"/>
          <p:nvPr/>
        </p:nvSpPr>
        <p:spPr>
          <a:xfrm>
            <a:off x="123640" y="3304454"/>
            <a:ext cx="1632563" cy="300082"/>
          </a:xfrm>
          <a:prstGeom prst="rect">
            <a:avLst/>
          </a:prstGeom>
          <a:noFill/>
        </p:spPr>
        <p:txBody>
          <a:bodyPr wrap="none" rtlCol="0">
            <a:spAutoFit/>
          </a:bodyPr>
          <a:lstStyle/>
          <a:p>
            <a:r>
              <a:rPr lang="en-IN" dirty="0"/>
              <a:t>Application Gateway</a:t>
            </a:r>
          </a:p>
        </p:txBody>
      </p:sp>
      <p:sp>
        <p:nvSpPr>
          <p:cNvPr id="29" name="TextBox 28">
            <a:extLst>
              <a:ext uri="{FF2B5EF4-FFF2-40B4-BE49-F238E27FC236}">
                <a16:creationId xmlns="" xmlns:a16="http://schemas.microsoft.com/office/drawing/2014/main" id="{897D030C-3D68-4AE5-A404-B0B9525997A9}"/>
              </a:ext>
            </a:extLst>
          </p:cNvPr>
          <p:cNvSpPr txBox="1"/>
          <p:nvPr/>
        </p:nvSpPr>
        <p:spPr>
          <a:xfrm>
            <a:off x="7967522" y="4043448"/>
            <a:ext cx="937244" cy="300082"/>
          </a:xfrm>
          <a:prstGeom prst="rect">
            <a:avLst/>
          </a:prstGeom>
          <a:noFill/>
        </p:spPr>
        <p:txBody>
          <a:bodyPr wrap="none" rtlCol="0">
            <a:spAutoFit/>
          </a:bodyPr>
          <a:lstStyle/>
          <a:p>
            <a:r>
              <a:rPr lang="en-IN" dirty="0"/>
              <a:t>DNS Zones</a:t>
            </a:r>
          </a:p>
        </p:txBody>
      </p:sp>
      <p:pic>
        <p:nvPicPr>
          <p:cNvPr id="31" name="Picture 4" descr="Image result for load balancer azure">
            <a:extLst>
              <a:ext uri="{FF2B5EF4-FFF2-40B4-BE49-F238E27FC236}">
                <a16:creationId xmlns="" xmlns:a16="http://schemas.microsoft.com/office/drawing/2014/main" id="{B5AB64BC-565B-4C11-BA77-6BCFFCA2A15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43932" y="1661284"/>
            <a:ext cx="669144" cy="669144"/>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31">
            <a:extLst>
              <a:ext uri="{FF2B5EF4-FFF2-40B4-BE49-F238E27FC236}">
                <a16:creationId xmlns="" xmlns:a16="http://schemas.microsoft.com/office/drawing/2014/main" id="{D988CB6F-EC06-42A1-90DD-71154612FC67}"/>
              </a:ext>
            </a:extLst>
          </p:cNvPr>
          <p:cNvSpPr txBox="1"/>
          <p:nvPr/>
        </p:nvSpPr>
        <p:spPr>
          <a:xfrm>
            <a:off x="7758655" y="2355141"/>
            <a:ext cx="1239698" cy="300082"/>
          </a:xfrm>
          <a:prstGeom prst="rect">
            <a:avLst/>
          </a:prstGeom>
          <a:noFill/>
        </p:spPr>
        <p:txBody>
          <a:bodyPr wrap="none" rtlCol="0">
            <a:spAutoFit/>
          </a:bodyPr>
          <a:lstStyle/>
          <a:p>
            <a:r>
              <a:rPr lang="en-IN" dirty="0"/>
              <a:t>Load Balancers</a:t>
            </a:r>
          </a:p>
        </p:txBody>
      </p:sp>
      <p:sp>
        <p:nvSpPr>
          <p:cNvPr id="33" name="Rounded Rectangle 32"/>
          <p:cNvSpPr/>
          <p:nvPr/>
        </p:nvSpPr>
        <p:spPr>
          <a:xfrm>
            <a:off x="1491963" y="4280578"/>
            <a:ext cx="4918842" cy="574825"/>
          </a:xfrm>
          <a:prstGeom prst="roundRect">
            <a:avLst/>
          </a:prstGeom>
          <a:solidFill>
            <a:schemeClr val="bg1">
              <a:lumMod val="95000"/>
            </a:schemeClr>
          </a:solidFill>
          <a:ln>
            <a:solidFill>
              <a:srgbClr val="8121E7"/>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Raleway"/>
              </a:rPr>
              <a:t>Azure content delivery network is a CDN solution by </a:t>
            </a:r>
            <a:r>
              <a:rPr lang="en-US" sz="1200" dirty="0" smtClean="0">
                <a:solidFill>
                  <a:schemeClr val="tx1"/>
                </a:solidFill>
                <a:latin typeface="Raleway"/>
              </a:rPr>
              <a:t>Azure. It is </a:t>
            </a:r>
            <a:r>
              <a:rPr lang="en-US" sz="1200" dirty="0">
                <a:solidFill>
                  <a:schemeClr val="tx1"/>
                </a:solidFill>
                <a:latin typeface="Raleway"/>
              </a:rPr>
              <a:t>used to store cached version of </a:t>
            </a:r>
            <a:r>
              <a:rPr lang="en-US" sz="1200" dirty="0" smtClean="0">
                <a:solidFill>
                  <a:schemeClr val="tx1"/>
                </a:solidFill>
                <a:latin typeface="Raleway"/>
              </a:rPr>
              <a:t>applications </a:t>
            </a:r>
            <a:r>
              <a:rPr lang="en-US" sz="1200" dirty="0">
                <a:solidFill>
                  <a:schemeClr val="tx1"/>
                </a:solidFill>
                <a:latin typeface="Raleway"/>
              </a:rPr>
              <a:t>or storage in different regions.</a:t>
            </a:r>
            <a:endParaRPr lang="en-IN" sz="1200" dirty="0">
              <a:solidFill>
                <a:schemeClr val="tx1"/>
              </a:solidFill>
              <a:latin typeface="Raleway"/>
            </a:endParaRPr>
          </a:p>
        </p:txBody>
      </p:sp>
      <p:pic>
        <p:nvPicPr>
          <p:cNvPr id="34" name="Picture 10" descr="Image result for azure cdn logo">
            <a:extLst>
              <a:ext uri="{FF2B5EF4-FFF2-40B4-BE49-F238E27FC236}">
                <a16:creationId xmlns="" xmlns:a16="http://schemas.microsoft.com/office/drawing/2014/main" id="{098461A7-25E3-4E7E-85A0-CA1EBE39296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0865" y="4074877"/>
            <a:ext cx="1023440" cy="537306"/>
          </a:xfrm>
          <a:prstGeom prst="rect">
            <a:avLst/>
          </a:prstGeom>
          <a:noFill/>
          <a:extLst>
            <a:ext uri="{909E8E84-426E-40DD-AFC4-6F175D3DCCD1}">
              <a14:hiddenFill xmlns:a14="http://schemas.microsoft.com/office/drawing/2010/main">
                <a:solidFill>
                  <a:srgbClr val="FFFFFF"/>
                </a:solidFill>
              </a14:hiddenFill>
            </a:ext>
          </a:extLst>
        </p:spPr>
      </p:pic>
      <p:sp>
        <p:nvSpPr>
          <p:cNvPr id="35" name="TextBox 34">
            <a:extLst>
              <a:ext uri="{FF2B5EF4-FFF2-40B4-BE49-F238E27FC236}">
                <a16:creationId xmlns="" xmlns:a16="http://schemas.microsoft.com/office/drawing/2014/main" id="{1EA2F3BC-EC5E-447E-9423-A064A1859013}"/>
              </a:ext>
            </a:extLst>
          </p:cNvPr>
          <p:cNvSpPr txBox="1"/>
          <p:nvPr/>
        </p:nvSpPr>
        <p:spPr>
          <a:xfrm>
            <a:off x="383251" y="4612183"/>
            <a:ext cx="1060290" cy="300082"/>
          </a:xfrm>
          <a:prstGeom prst="rect">
            <a:avLst/>
          </a:prstGeom>
          <a:noFill/>
        </p:spPr>
        <p:txBody>
          <a:bodyPr wrap="none" rtlCol="0">
            <a:spAutoFit/>
          </a:bodyPr>
          <a:lstStyle/>
          <a:p>
            <a:r>
              <a:rPr lang="en-IN" dirty="0"/>
              <a:t>CDN Profiles</a:t>
            </a:r>
          </a:p>
        </p:txBody>
      </p:sp>
      <p:pic>
        <p:nvPicPr>
          <p:cNvPr id="18" name="Picture 17">
            <a:extLst>
              <a:ext uri="{FF2B5EF4-FFF2-40B4-BE49-F238E27FC236}">
                <a16:creationId xmlns:lc="http://schemas.openxmlformats.org/drawingml/2006/lockedCanvas" xmlns="" xmlns:a16="http://schemas.microsoft.com/office/drawing/2014/main" id="{489CA974-BFDD-4137-A608-C539BA067DF5}"/>
              </a:ext>
            </a:extLst>
          </p:cNvPr>
          <p:cNvPicPr>
            <a:picLocks noChangeAspect="1"/>
          </p:cNvPicPr>
          <p:nvPr/>
        </p:nvPicPr>
        <p:blipFill>
          <a:blip r:embed="rId7"/>
          <a:stretch>
            <a:fillRect/>
          </a:stretch>
        </p:blipFill>
        <p:spPr>
          <a:xfrm>
            <a:off x="0" y="0"/>
            <a:ext cx="9144000" cy="5143500"/>
          </a:xfrm>
          <a:prstGeom prst="rect">
            <a:avLst/>
          </a:prstGeom>
        </p:spPr>
      </p:pic>
    </p:spTree>
    <p:extLst>
      <p:ext uri="{BB962C8B-B14F-4D97-AF65-F5344CB8AC3E}">
        <p14:creationId xmlns:p14="http://schemas.microsoft.com/office/powerpoint/2010/main" val="1716399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31"/>
                                        </p:tgtEl>
                                      </p:cBhvr>
                                    </p:animEffect>
                                    <p:animScale>
                                      <p:cBhvr>
                                        <p:cTn id="7" dur="250" autoRev="1" fill="hold"/>
                                        <p:tgtEl>
                                          <p:spTgt spid="31"/>
                                        </p:tgtEl>
                                      </p:cBhvr>
                                      <p:by x="105000" y="105000"/>
                                    </p:animScale>
                                  </p:childTnLst>
                                </p:cTn>
                              </p:par>
                              <p:par>
                                <p:cTn id="8" presetID="26" presetClass="emph" presetSubtype="0" fill="hold" grpId="0" nodeType="withEffect">
                                  <p:stCondLst>
                                    <p:cond delay="0"/>
                                  </p:stCondLst>
                                  <p:childTnLst>
                                    <p:animEffect transition="out" filter="fade">
                                      <p:cBhvr>
                                        <p:cTn id="9" dur="500" tmFilter="0, 0; .2, .5; .8, .5; 1, 0"/>
                                        <p:tgtEl>
                                          <p:spTgt spid="32"/>
                                        </p:tgtEl>
                                      </p:cBhvr>
                                    </p:animEffect>
                                    <p:animScale>
                                      <p:cBhvr>
                                        <p:cTn id="10" dur="250" autoRev="1" fill="hold"/>
                                        <p:tgtEl>
                                          <p:spTgt spid="3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3">
            <a:extLst>
              <a:ext uri="{FF2B5EF4-FFF2-40B4-BE49-F238E27FC236}">
                <a16:creationId xmlns="" xmlns:a16="http://schemas.microsoft.com/office/drawing/2014/main" id="{E7A413D2-1870-47E0-A24F-010E8806E4E9}"/>
              </a:ext>
            </a:extLst>
          </p:cNvPr>
          <p:cNvSpPr txBox="1">
            <a:spLocks/>
          </p:cNvSpPr>
          <p:nvPr/>
        </p:nvSpPr>
        <p:spPr>
          <a:xfrm>
            <a:off x="358028" y="168069"/>
            <a:ext cx="6492493" cy="576956"/>
          </a:xfrm>
          <a:prstGeom prst="rect">
            <a:avLst/>
          </a:prstGeom>
        </p:spPr>
        <p:txBody>
          <a:bodyPr lIns="0" anchor="ctr"/>
          <a:lstStyle>
            <a:lvl1pPr marL="0" indent="0" algn="l" defTabSz="914400" rtl="0" eaLnBrk="1" latinLnBrk="0" hangingPunct="1">
              <a:lnSpc>
                <a:spcPct val="90000"/>
              </a:lnSpc>
              <a:spcBef>
                <a:spcPts val="1000"/>
              </a:spcBef>
              <a:buFont typeface="Arial"/>
              <a:buNone/>
              <a:defRPr sz="4000" b="0" i="0" kern="1200">
                <a:solidFill>
                  <a:schemeClr val="tx1">
                    <a:lumMod val="50000"/>
                    <a:lumOff val="50000"/>
                  </a:schemeClr>
                </a:solidFill>
                <a:latin typeface="Raleway Light" charset="0"/>
                <a:ea typeface="Raleway Light" charset="0"/>
                <a:cs typeface="Raleway Light" charset="0"/>
              </a:defRPr>
            </a:lvl1pPr>
            <a:lvl2pPr marL="4572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2pPr>
            <a:lvl3pPr marL="9144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3pPr>
            <a:lvl4pPr marL="13716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4pPr>
            <a:lvl5pPr marL="18288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pPr>
            <a:r>
              <a:rPr lang="en-US" sz="2400" b="1" dirty="0">
                <a:solidFill>
                  <a:schemeClr val="accent2"/>
                </a:solidFill>
              </a:rPr>
              <a:t>Microsoft Azure </a:t>
            </a:r>
            <a:r>
              <a:rPr lang="en-US" sz="2400" b="1" dirty="0" smtClean="0">
                <a:solidFill>
                  <a:schemeClr val="accent2"/>
                </a:solidFill>
              </a:rPr>
              <a:t>Services -Networking</a:t>
            </a:r>
            <a:endParaRPr lang="en-US" sz="2400" b="1" dirty="0">
              <a:solidFill>
                <a:schemeClr val="accent2"/>
              </a:solidFill>
            </a:endParaRPr>
          </a:p>
        </p:txBody>
      </p:sp>
      <p:sp>
        <p:nvSpPr>
          <p:cNvPr id="2" name="Rounded Rectangle 1"/>
          <p:cNvSpPr/>
          <p:nvPr/>
        </p:nvSpPr>
        <p:spPr>
          <a:xfrm>
            <a:off x="1491963" y="1062079"/>
            <a:ext cx="4918842" cy="574825"/>
          </a:xfrm>
          <a:prstGeom prst="roundRect">
            <a:avLst/>
          </a:prstGeom>
          <a:solidFill>
            <a:schemeClr val="bg1">
              <a:lumMod val="95000"/>
            </a:schemeClr>
          </a:solidFill>
          <a:ln>
            <a:solidFill>
              <a:srgbClr val="8121E7"/>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Raleway"/>
              </a:rPr>
              <a:t>Virtual network or </a:t>
            </a:r>
            <a:r>
              <a:rPr lang="en-US" sz="1200" dirty="0" err="1">
                <a:solidFill>
                  <a:schemeClr val="tx1"/>
                </a:solidFill>
                <a:latin typeface="Raleway"/>
              </a:rPr>
              <a:t>Vnet</a:t>
            </a:r>
            <a:r>
              <a:rPr lang="en-US" sz="1200" dirty="0">
                <a:solidFill>
                  <a:schemeClr val="tx1"/>
                </a:solidFill>
                <a:latin typeface="Raleway"/>
              </a:rPr>
              <a:t> is a logically isolated network in the whole Azure cloud </a:t>
            </a:r>
            <a:r>
              <a:rPr lang="en-US" sz="1200" dirty="0" smtClean="0">
                <a:solidFill>
                  <a:schemeClr val="tx1"/>
                </a:solidFill>
                <a:latin typeface="Raleway"/>
              </a:rPr>
              <a:t>dedicated </a:t>
            </a:r>
            <a:r>
              <a:rPr lang="en-US" sz="1200" dirty="0">
                <a:solidFill>
                  <a:schemeClr val="tx1"/>
                </a:solidFill>
                <a:latin typeface="Raleway"/>
              </a:rPr>
              <a:t>to your subscription.</a:t>
            </a:r>
            <a:endParaRPr lang="en-IN" sz="1200" dirty="0">
              <a:solidFill>
                <a:schemeClr val="tx1"/>
              </a:solidFill>
              <a:latin typeface="Raleway"/>
            </a:endParaRPr>
          </a:p>
        </p:txBody>
      </p:sp>
      <p:sp>
        <p:nvSpPr>
          <p:cNvPr id="21" name="Rounded Rectangle 20"/>
          <p:cNvSpPr/>
          <p:nvPr/>
        </p:nvSpPr>
        <p:spPr>
          <a:xfrm>
            <a:off x="2750190" y="1895854"/>
            <a:ext cx="4918842" cy="574825"/>
          </a:xfrm>
          <a:prstGeom prst="roundRect">
            <a:avLst/>
          </a:prstGeom>
          <a:solidFill>
            <a:schemeClr val="bg1">
              <a:lumMod val="95000"/>
            </a:schemeClr>
          </a:solidFill>
          <a:ln>
            <a:solidFill>
              <a:srgbClr val="8121E7"/>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latin typeface="Raleway"/>
              </a:rPr>
              <a:t>This </a:t>
            </a:r>
            <a:r>
              <a:rPr lang="en-US" sz="1200" dirty="0">
                <a:solidFill>
                  <a:schemeClr val="tx1"/>
                </a:solidFill>
                <a:latin typeface="Raleway"/>
              </a:rPr>
              <a:t>service is used to distribute the incoming traffic among multiple healthy virtual machines.</a:t>
            </a:r>
            <a:endParaRPr lang="en-IN" sz="1200" dirty="0">
              <a:solidFill>
                <a:schemeClr val="tx1"/>
              </a:solidFill>
              <a:latin typeface="Raleway"/>
            </a:endParaRPr>
          </a:p>
        </p:txBody>
      </p:sp>
      <p:sp>
        <p:nvSpPr>
          <p:cNvPr id="22" name="Rounded Rectangle 21"/>
          <p:cNvSpPr/>
          <p:nvPr/>
        </p:nvSpPr>
        <p:spPr>
          <a:xfrm>
            <a:off x="1491963" y="2729629"/>
            <a:ext cx="4918842" cy="574825"/>
          </a:xfrm>
          <a:prstGeom prst="roundRect">
            <a:avLst/>
          </a:prstGeom>
          <a:solidFill>
            <a:schemeClr val="bg1">
              <a:lumMod val="95000"/>
            </a:schemeClr>
          </a:solidFill>
          <a:ln>
            <a:solidFill>
              <a:srgbClr val="8121E7"/>
            </a:solidFill>
          </a:ln>
          <a:effectLst>
            <a:glow rad="101600">
              <a:schemeClr val="accent2">
                <a:satMod val="175000"/>
                <a:alpha val="40000"/>
              </a:schemeClr>
            </a:glow>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Raleway"/>
              </a:rPr>
              <a:t>Application gateway is a web traffic load balancer that lets user manage the traffic to their web applications.</a:t>
            </a:r>
            <a:endParaRPr lang="en-IN" sz="1200" dirty="0">
              <a:solidFill>
                <a:schemeClr val="tx1"/>
              </a:solidFill>
              <a:latin typeface="Raleway"/>
            </a:endParaRPr>
          </a:p>
        </p:txBody>
      </p:sp>
      <p:sp>
        <p:nvSpPr>
          <p:cNvPr id="23" name="Rounded Rectangle 22"/>
          <p:cNvSpPr/>
          <p:nvPr/>
        </p:nvSpPr>
        <p:spPr>
          <a:xfrm>
            <a:off x="2750190" y="3563404"/>
            <a:ext cx="4918842" cy="574825"/>
          </a:xfrm>
          <a:prstGeom prst="roundRect">
            <a:avLst/>
          </a:prstGeom>
          <a:solidFill>
            <a:schemeClr val="bg1">
              <a:lumMod val="95000"/>
            </a:schemeClr>
          </a:solidFill>
          <a:ln>
            <a:solidFill>
              <a:srgbClr val="8121E7"/>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Raleway"/>
              </a:rPr>
              <a:t>This is a hosting service for domains in Azure. you can manage your DNS records by hosting your domain in Azure.</a:t>
            </a:r>
            <a:endParaRPr lang="en-IN" sz="1200" dirty="0">
              <a:solidFill>
                <a:schemeClr val="tx1"/>
              </a:solidFill>
              <a:latin typeface="Raleway"/>
            </a:endParaRPr>
          </a:p>
        </p:txBody>
      </p:sp>
      <p:pic>
        <p:nvPicPr>
          <p:cNvPr id="20" name="Picture 2" descr="Image result for virtual network azure">
            <a:extLst>
              <a:ext uri="{FF2B5EF4-FFF2-40B4-BE49-F238E27FC236}">
                <a16:creationId xmlns="" xmlns:a16="http://schemas.microsoft.com/office/drawing/2014/main" id="{59FAD813-7C6D-46FB-9AA7-EBDB777119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8510" y="912087"/>
            <a:ext cx="880180" cy="730618"/>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6" descr="Image result for application gateway azure">
            <a:extLst>
              <a:ext uri="{FF2B5EF4-FFF2-40B4-BE49-F238E27FC236}">
                <a16:creationId xmlns="" xmlns:a16="http://schemas.microsoft.com/office/drawing/2014/main" id="{8D6B7B09-E548-43A0-9F7A-B0A81AA7143F}"/>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95156" y="2652394"/>
            <a:ext cx="836480" cy="65206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8" descr="Image result for dns zones azure">
            <a:extLst>
              <a:ext uri="{FF2B5EF4-FFF2-40B4-BE49-F238E27FC236}">
                <a16:creationId xmlns="" xmlns:a16="http://schemas.microsoft.com/office/drawing/2014/main" id="{C964CCF0-5AF9-4500-A5DB-472F4443AC4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65699" y="3507755"/>
            <a:ext cx="540890" cy="540890"/>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 xmlns:a16="http://schemas.microsoft.com/office/drawing/2014/main" id="{BBBDEE3B-64EC-4524-8E10-10ACFEF5CAAC}"/>
              </a:ext>
            </a:extLst>
          </p:cNvPr>
          <p:cNvSpPr txBox="1"/>
          <p:nvPr/>
        </p:nvSpPr>
        <p:spPr>
          <a:xfrm>
            <a:off x="123640" y="1594847"/>
            <a:ext cx="1368323" cy="300082"/>
          </a:xfrm>
          <a:prstGeom prst="rect">
            <a:avLst/>
          </a:prstGeom>
          <a:noFill/>
        </p:spPr>
        <p:txBody>
          <a:bodyPr wrap="none" rtlCol="0">
            <a:spAutoFit/>
          </a:bodyPr>
          <a:lstStyle/>
          <a:p>
            <a:r>
              <a:rPr lang="en-IN" dirty="0"/>
              <a:t>Virtual Networks</a:t>
            </a:r>
          </a:p>
        </p:txBody>
      </p:sp>
      <p:sp>
        <p:nvSpPr>
          <p:cNvPr id="28" name="TextBox 27">
            <a:extLst>
              <a:ext uri="{FF2B5EF4-FFF2-40B4-BE49-F238E27FC236}">
                <a16:creationId xmlns="" xmlns:a16="http://schemas.microsoft.com/office/drawing/2014/main" id="{C355A351-7279-46EB-B6C7-DBCD1AB6FE9B}"/>
              </a:ext>
            </a:extLst>
          </p:cNvPr>
          <p:cNvSpPr txBox="1"/>
          <p:nvPr/>
        </p:nvSpPr>
        <p:spPr>
          <a:xfrm>
            <a:off x="123640" y="3304454"/>
            <a:ext cx="1632563" cy="300082"/>
          </a:xfrm>
          <a:prstGeom prst="rect">
            <a:avLst/>
          </a:prstGeom>
          <a:noFill/>
        </p:spPr>
        <p:txBody>
          <a:bodyPr wrap="none" rtlCol="0">
            <a:spAutoFit/>
          </a:bodyPr>
          <a:lstStyle/>
          <a:p>
            <a:r>
              <a:rPr lang="en-IN" dirty="0"/>
              <a:t>Application Gateway</a:t>
            </a:r>
          </a:p>
        </p:txBody>
      </p:sp>
      <p:sp>
        <p:nvSpPr>
          <p:cNvPr id="29" name="TextBox 28">
            <a:extLst>
              <a:ext uri="{FF2B5EF4-FFF2-40B4-BE49-F238E27FC236}">
                <a16:creationId xmlns="" xmlns:a16="http://schemas.microsoft.com/office/drawing/2014/main" id="{897D030C-3D68-4AE5-A404-B0B9525997A9}"/>
              </a:ext>
            </a:extLst>
          </p:cNvPr>
          <p:cNvSpPr txBox="1"/>
          <p:nvPr/>
        </p:nvSpPr>
        <p:spPr>
          <a:xfrm>
            <a:off x="7967522" y="4043448"/>
            <a:ext cx="937244" cy="300082"/>
          </a:xfrm>
          <a:prstGeom prst="rect">
            <a:avLst/>
          </a:prstGeom>
          <a:noFill/>
        </p:spPr>
        <p:txBody>
          <a:bodyPr wrap="none" rtlCol="0">
            <a:spAutoFit/>
          </a:bodyPr>
          <a:lstStyle/>
          <a:p>
            <a:r>
              <a:rPr lang="en-IN" dirty="0"/>
              <a:t>DNS Zones</a:t>
            </a:r>
          </a:p>
        </p:txBody>
      </p:sp>
      <p:pic>
        <p:nvPicPr>
          <p:cNvPr id="31" name="Picture 4" descr="Image result for load balancer azure">
            <a:extLst>
              <a:ext uri="{FF2B5EF4-FFF2-40B4-BE49-F238E27FC236}">
                <a16:creationId xmlns="" xmlns:a16="http://schemas.microsoft.com/office/drawing/2014/main" id="{B5AB64BC-565B-4C11-BA77-6BCFFCA2A15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43932" y="1661284"/>
            <a:ext cx="669144" cy="669144"/>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31">
            <a:extLst>
              <a:ext uri="{FF2B5EF4-FFF2-40B4-BE49-F238E27FC236}">
                <a16:creationId xmlns="" xmlns:a16="http://schemas.microsoft.com/office/drawing/2014/main" id="{D988CB6F-EC06-42A1-90DD-71154612FC67}"/>
              </a:ext>
            </a:extLst>
          </p:cNvPr>
          <p:cNvSpPr txBox="1"/>
          <p:nvPr/>
        </p:nvSpPr>
        <p:spPr>
          <a:xfrm>
            <a:off x="7758655" y="2355141"/>
            <a:ext cx="1239698" cy="300082"/>
          </a:xfrm>
          <a:prstGeom prst="rect">
            <a:avLst/>
          </a:prstGeom>
          <a:noFill/>
        </p:spPr>
        <p:txBody>
          <a:bodyPr wrap="none" rtlCol="0">
            <a:spAutoFit/>
          </a:bodyPr>
          <a:lstStyle/>
          <a:p>
            <a:r>
              <a:rPr lang="en-IN" dirty="0"/>
              <a:t>Load Balancers</a:t>
            </a:r>
          </a:p>
        </p:txBody>
      </p:sp>
      <p:sp>
        <p:nvSpPr>
          <p:cNvPr id="33" name="Rounded Rectangle 32"/>
          <p:cNvSpPr/>
          <p:nvPr/>
        </p:nvSpPr>
        <p:spPr>
          <a:xfrm>
            <a:off x="1491963" y="4280578"/>
            <a:ext cx="4918842" cy="574825"/>
          </a:xfrm>
          <a:prstGeom prst="roundRect">
            <a:avLst/>
          </a:prstGeom>
          <a:solidFill>
            <a:schemeClr val="bg1">
              <a:lumMod val="95000"/>
            </a:schemeClr>
          </a:solidFill>
          <a:ln>
            <a:solidFill>
              <a:srgbClr val="8121E7"/>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Raleway"/>
              </a:rPr>
              <a:t>Azure content delivery network is a CDN solution by </a:t>
            </a:r>
            <a:r>
              <a:rPr lang="en-US" sz="1200" dirty="0" smtClean="0">
                <a:solidFill>
                  <a:schemeClr val="tx1"/>
                </a:solidFill>
                <a:latin typeface="Raleway"/>
              </a:rPr>
              <a:t>Azure. It is </a:t>
            </a:r>
            <a:r>
              <a:rPr lang="en-US" sz="1200" dirty="0">
                <a:solidFill>
                  <a:schemeClr val="tx1"/>
                </a:solidFill>
                <a:latin typeface="Raleway"/>
              </a:rPr>
              <a:t>used to store cached version of </a:t>
            </a:r>
            <a:r>
              <a:rPr lang="en-US" sz="1200" dirty="0" smtClean="0">
                <a:solidFill>
                  <a:schemeClr val="tx1"/>
                </a:solidFill>
                <a:latin typeface="Raleway"/>
              </a:rPr>
              <a:t>applications </a:t>
            </a:r>
            <a:r>
              <a:rPr lang="en-US" sz="1200" dirty="0">
                <a:solidFill>
                  <a:schemeClr val="tx1"/>
                </a:solidFill>
                <a:latin typeface="Raleway"/>
              </a:rPr>
              <a:t>or storage in different regions.</a:t>
            </a:r>
            <a:endParaRPr lang="en-IN" sz="1200" dirty="0">
              <a:solidFill>
                <a:schemeClr val="tx1"/>
              </a:solidFill>
              <a:latin typeface="Raleway"/>
            </a:endParaRPr>
          </a:p>
        </p:txBody>
      </p:sp>
      <p:pic>
        <p:nvPicPr>
          <p:cNvPr id="34" name="Picture 10" descr="Image result for azure cdn logo">
            <a:extLst>
              <a:ext uri="{FF2B5EF4-FFF2-40B4-BE49-F238E27FC236}">
                <a16:creationId xmlns="" xmlns:a16="http://schemas.microsoft.com/office/drawing/2014/main" id="{098461A7-25E3-4E7E-85A0-CA1EBE39296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0865" y="4074877"/>
            <a:ext cx="1023440" cy="537306"/>
          </a:xfrm>
          <a:prstGeom prst="rect">
            <a:avLst/>
          </a:prstGeom>
          <a:noFill/>
          <a:extLst>
            <a:ext uri="{909E8E84-426E-40DD-AFC4-6F175D3DCCD1}">
              <a14:hiddenFill xmlns:a14="http://schemas.microsoft.com/office/drawing/2010/main">
                <a:solidFill>
                  <a:srgbClr val="FFFFFF"/>
                </a:solidFill>
              </a14:hiddenFill>
            </a:ext>
          </a:extLst>
        </p:spPr>
      </p:pic>
      <p:sp>
        <p:nvSpPr>
          <p:cNvPr id="35" name="TextBox 34">
            <a:extLst>
              <a:ext uri="{FF2B5EF4-FFF2-40B4-BE49-F238E27FC236}">
                <a16:creationId xmlns="" xmlns:a16="http://schemas.microsoft.com/office/drawing/2014/main" id="{1EA2F3BC-EC5E-447E-9423-A064A1859013}"/>
              </a:ext>
            </a:extLst>
          </p:cNvPr>
          <p:cNvSpPr txBox="1"/>
          <p:nvPr/>
        </p:nvSpPr>
        <p:spPr>
          <a:xfrm>
            <a:off x="383251" y="4612183"/>
            <a:ext cx="1060290" cy="300082"/>
          </a:xfrm>
          <a:prstGeom prst="rect">
            <a:avLst/>
          </a:prstGeom>
          <a:noFill/>
        </p:spPr>
        <p:txBody>
          <a:bodyPr wrap="none" rtlCol="0">
            <a:spAutoFit/>
          </a:bodyPr>
          <a:lstStyle/>
          <a:p>
            <a:r>
              <a:rPr lang="en-IN" dirty="0"/>
              <a:t>CDN Profiles</a:t>
            </a:r>
          </a:p>
        </p:txBody>
      </p:sp>
      <p:pic>
        <p:nvPicPr>
          <p:cNvPr id="18" name="Picture 17">
            <a:extLst>
              <a:ext uri="{FF2B5EF4-FFF2-40B4-BE49-F238E27FC236}">
                <a16:creationId xmlns:lc="http://schemas.openxmlformats.org/drawingml/2006/lockedCanvas" xmlns="" xmlns:a16="http://schemas.microsoft.com/office/drawing/2014/main" id="{489CA974-BFDD-4137-A608-C539BA067DF5}"/>
              </a:ext>
            </a:extLst>
          </p:cNvPr>
          <p:cNvPicPr>
            <a:picLocks noChangeAspect="1"/>
          </p:cNvPicPr>
          <p:nvPr/>
        </p:nvPicPr>
        <p:blipFill>
          <a:blip r:embed="rId7"/>
          <a:stretch>
            <a:fillRect/>
          </a:stretch>
        </p:blipFill>
        <p:spPr>
          <a:xfrm>
            <a:off x="0" y="0"/>
            <a:ext cx="9144000" cy="5143500"/>
          </a:xfrm>
          <a:prstGeom prst="rect">
            <a:avLst/>
          </a:prstGeom>
        </p:spPr>
      </p:pic>
    </p:spTree>
    <p:extLst>
      <p:ext uri="{BB962C8B-B14F-4D97-AF65-F5344CB8AC3E}">
        <p14:creationId xmlns:p14="http://schemas.microsoft.com/office/powerpoint/2010/main" val="2796045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24"/>
                                        </p:tgtEl>
                                      </p:cBhvr>
                                    </p:animEffect>
                                    <p:animScale>
                                      <p:cBhvr>
                                        <p:cTn id="7" dur="250" autoRev="1" fill="hold"/>
                                        <p:tgtEl>
                                          <p:spTgt spid="24"/>
                                        </p:tgtEl>
                                      </p:cBhvr>
                                      <p:by x="105000" y="105000"/>
                                    </p:animScale>
                                  </p:childTnLst>
                                </p:cTn>
                              </p:par>
                              <p:par>
                                <p:cTn id="8" presetID="26" presetClass="emph" presetSubtype="0" fill="hold" grpId="0" nodeType="withEffect">
                                  <p:stCondLst>
                                    <p:cond delay="0"/>
                                  </p:stCondLst>
                                  <p:childTnLst>
                                    <p:animEffect transition="out" filter="fade">
                                      <p:cBhvr>
                                        <p:cTn id="9" dur="500" tmFilter="0, 0; .2, .5; .8, .5; 1, 0"/>
                                        <p:tgtEl>
                                          <p:spTgt spid="28"/>
                                        </p:tgtEl>
                                      </p:cBhvr>
                                    </p:animEffect>
                                    <p:animScale>
                                      <p:cBhvr>
                                        <p:cTn id="10" dur="250" autoRev="1" fill="hold"/>
                                        <p:tgtEl>
                                          <p:spTgt spid="2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3">
            <a:extLst>
              <a:ext uri="{FF2B5EF4-FFF2-40B4-BE49-F238E27FC236}">
                <a16:creationId xmlns="" xmlns:a16="http://schemas.microsoft.com/office/drawing/2014/main" id="{E7A413D2-1870-47E0-A24F-010E8806E4E9}"/>
              </a:ext>
            </a:extLst>
          </p:cNvPr>
          <p:cNvSpPr txBox="1">
            <a:spLocks/>
          </p:cNvSpPr>
          <p:nvPr/>
        </p:nvSpPr>
        <p:spPr>
          <a:xfrm>
            <a:off x="358028" y="168069"/>
            <a:ext cx="6492493" cy="576956"/>
          </a:xfrm>
          <a:prstGeom prst="rect">
            <a:avLst/>
          </a:prstGeom>
        </p:spPr>
        <p:txBody>
          <a:bodyPr lIns="0" anchor="ctr"/>
          <a:lstStyle>
            <a:lvl1pPr marL="0" indent="0" algn="l" defTabSz="914400" rtl="0" eaLnBrk="1" latinLnBrk="0" hangingPunct="1">
              <a:lnSpc>
                <a:spcPct val="90000"/>
              </a:lnSpc>
              <a:spcBef>
                <a:spcPts val="1000"/>
              </a:spcBef>
              <a:buFont typeface="Arial"/>
              <a:buNone/>
              <a:defRPr sz="4000" b="0" i="0" kern="1200">
                <a:solidFill>
                  <a:schemeClr val="tx1">
                    <a:lumMod val="50000"/>
                    <a:lumOff val="50000"/>
                  </a:schemeClr>
                </a:solidFill>
                <a:latin typeface="Raleway Light" charset="0"/>
                <a:ea typeface="Raleway Light" charset="0"/>
                <a:cs typeface="Raleway Light" charset="0"/>
              </a:defRPr>
            </a:lvl1pPr>
            <a:lvl2pPr marL="4572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2pPr>
            <a:lvl3pPr marL="9144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3pPr>
            <a:lvl4pPr marL="13716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4pPr>
            <a:lvl5pPr marL="18288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pPr>
            <a:r>
              <a:rPr lang="en-US" sz="2400" b="1" dirty="0">
                <a:solidFill>
                  <a:schemeClr val="accent2"/>
                </a:solidFill>
              </a:rPr>
              <a:t>Microsoft Azure </a:t>
            </a:r>
            <a:r>
              <a:rPr lang="en-US" sz="2400" b="1" dirty="0" smtClean="0">
                <a:solidFill>
                  <a:schemeClr val="accent2"/>
                </a:solidFill>
              </a:rPr>
              <a:t>Services -Networking</a:t>
            </a:r>
            <a:endParaRPr lang="en-US" sz="2400" b="1" dirty="0">
              <a:solidFill>
                <a:schemeClr val="accent2"/>
              </a:solidFill>
            </a:endParaRPr>
          </a:p>
        </p:txBody>
      </p:sp>
      <p:sp>
        <p:nvSpPr>
          <p:cNvPr id="2" name="Rounded Rectangle 1"/>
          <p:cNvSpPr/>
          <p:nvPr/>
        </p:nvSpPr>
        <p:spPr>
          <a:xfrm>
            <a:off x="1491963" y="1062079"/>
            <a:ext cx="4918842" cy="574825"/>
          </a:xfrm>
          <a:prstGeom prst="roundRect">
            <a:avLst/>
          </a:prstGeom>
          <a:solidFill>
            <a:schemeClr val="bg1">
              <a:lumMod val="95000"/>
            </a:schemeClr>
          </a:solidFill>
          <a:ln>
            <a:solidFill>
              <a:srgbClr val="8121E7"/>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Raleway"/>
              </a:rPr>
              <a:t>Virtual network or </a:t>
            </a:r>
            <a:r>
              <a:rPr lang="en-US" sz="1200" dirty="0" err="1">
                <a:solidFill>
                  <a:schemeClr val="tx1"/>
                </a:solidFill>
                <a:latin typeface="Raleway"/>
              </a:rPr>
              <a:t>Vnet</a:t>
            </a:r>
            <a:r>
              <a:rPr lang="en-US" sz="1200" dirty="0">
                <a:solidFill>
                  <a:schemeClr val="tx1"/>
                </a:solidFill>
                <a:latin typeface="Raleway"/>
              </a:rPr>
              <a:t> is a logically isolated network in the whole Azure cloud </a:t>
            </a:r>
            <a:r>
              <a:rPr lang="en-US" sz="1200" dirty="0" smtClean="0">
                <a:solidFill>
                  <a:schemeClr val="tx1"/>
                </a:solidFill>
                <a:latin typeface="Raleway"/>
              </a:rPr>
              <a:t>dedicated </a:t>
            </a:r>
            <a:r>
              <a:rPr lang="en-US" sz="1200" dirty="0">
                <a:solidFill>
                  <a:schemeClr val="tx1"/>
                </a:solidFill>
                <a:latin typeface="Raleway"/>
              </a:rPr>
              <a:t>to your subscription.</a:t>
            </a:r>
            <a:endParaRPr lang="en-IN" sz="1200" dirty="0">
              <a:solidFill>
                <a:schemeClr val="tx1"/>
              </a:solidFill>
              <a:latin typeface="Raleway"/>
            </a:endParaRPr>
          </a:p>
        </p:txBody>
      </p:sp>
      <p:sp>
        <p:nvSpPr>
          <p:cNvPr id="21" name="Rounded Rectangle 20"/>
          <p:cNvSpPr/>
          <p:nvPr/>
        </p:nvSpPr>
        <p:spPr>
          <a:xfrm>
            <a:off x="2750190" y="1895854"/>
            <a:ext cx="4918842" cy="574825"/>
          </a:xfrm>
          <a:prstGeom prst="roundRect">
            <a:avLst/>
          </a:prstGeom>
          <a:solidFill>
            <a:schemeClr val="bg1">
              <a:lumMod val="95000"/>
            </a:schemeClr>
          </a:solidFill>
          <a:ln>
            <a:solidFill>
              <a:srgbClr val="8121E7"/>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latin typeface="Raleway"/>
              </a:rPr>
              <a:t>This </a:t>
            </a:r>
            <a:r>
              <a:rPr lang="en-US" sz="1200" dirty="0">
                <a:solidFill>
                  <a:schemeClr val="tx1"/>
                </a:solidFill>
                <a:latin typeface="Raleway"/>
              </a:rPr>
              <a:t>service is used to distribute the incoming traffic among multiple healthy virtual machines.</a:t>
            </a:r>
            <a:endParaRPr lang="en-IN" sz="1200" dirty="0">
              <a:solidFill>
                <a:schemeClr val="tx1"/>
              </a:solidFill>
              <a:latin typeface="Raleway"/>
            </a:endParaRPr>
          </a:p>
        </p:txBody>
      </p:sp>
      <p:sp>
        <p:nvSpPr>
          <p:cNvPr id="22" name="Rounded Rectangle 21"/>
          <p:cNvSpPr/>
          <p:nvPr/>
        </p:nvSpPr>
        <p:spPr>
          <a:xfrm>
            <a:off x="1491963" y="2729629"/>
            <a:ext cx="4918842" cy="574825"/>
          </a:xfrm>
          <a:prstGeom prst="roundRect">
            <a:avLst/>
          </a:prstGeom>
          <a:solidFill>
            <a:schemeClr val="bg1">
              <a:lumMod val="95000"/>
            </a:schemeClr>
          </a:solidFill>
          <a:ln>
            <a:solidFill>
              <a:srgbClr val="8121E7"/>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Raleway"/>
              </a:rPr>
              <a:t>Application gateway is a web traffic load balancer that lets user manage the traffic to their web applications.</a:t>
            </a:r>
            <a:endParaRPr lang="en-IN" sz="1200" dirty="0">
              <a:solidFill>
                <a:schemeClr val="tx1"/>
              </a:solidFill>
              <a:latin typeface="Raleway"/>
            </a:endParaRPr>
          </a:p>
        </p:txBody>
      </p:sp>
      <p:sp>
        <p:nvSpPr>
          <p:cNvPr id="23" name="Rounded Rectangle 22"/>
          <p:cNvSpPr/>
          <p:nvPr/>
        </p:nvSpPr>
        <p:spPr>
          <a:xfrm>
            <a:off x="2750190" y="3563404"/>
            <a:ext cx="4918842" cy="574825"/>
          </a:xfrm>
          <a:prstGeom prst="roundRect">
            <a:avLst/>
          </a:prstGeom>
          <a:solidFill>
            <a:schemeClr val="bg1">
              <a:lumMod val="95000"/>
            </a:schemeClr>
          </a:solidFill>
          <a:ln>
            <a:solidFill>
              <a:srgbClr val="8121E7"/>
            </a:solidFill>
          </a:ln>
          <a:effectLst>
            <a:glow rad="101600">
              <a:schemeClr val="accent2">
                <a:satMod val="175000"/>
                <a:alpha val="40000"/>
              </a:schemeClr>
            </a:glow>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Raleway"/>
              </a:rPr>
              <a:t>This is a hosting service for domains in Azure. you can manage your DNS records by hosting your domain in Azure.</a:t>
            </a:r>
            <a:endParaRPr lang="en-IN" sz="1200" dirty="0">
              <a:solidFill>
                <a:schemeClr val="tx1"/>
              </a:solidFill>
              <a:latin typeface="Raleway"/>
            </a:endParaRPr>
          </a:p>
        </p:txBody>
      </p:sp>
      <p:pic>
        <p:nvPicPr>
          <p:cNvPr id="20" name="Picture 2" descr="Image result for virtual network azure">
            <a:extLst>
              <a:ext uri="{FF2B5EF4-FFF2-40B4-BE49-F238E27FC236}">
                <a16:creationId xmlns="" xmlns:a16="http://schemas.microsoft.com/office/drawing/2014/main" id="{59FAD813-7C6D-46FB-9AA7-EBDB777119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8510" y="912087"/>
            <a:ext cx="880180" cy="730618"/>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6" descr="Image result for application gateway azure">
            <a:extLst>
              <a:ext uri="{FF2B5EF4-FFF2-40B4-BE49-F238E27FC236}">
                <a16:creationId xmlns="" xmlns:a16="http://schemas.microsoft.com/office/drawing/2014/main" id="{8D6B7B09-E548-43A0-9F7A-B0A81AA7143F}"/>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95156" y="2652394"/>
            <a:ext cx="836480" cy="65206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8" descr="Image result for dns zones azure">
            <a:extLst>
              <a:ext uri="{FF2B5EF4-FFF2-40B4-BE49-F238E27FC236}">
                <a16:creationId xmlns="" xmlns:a16="http://schemas.microsoft.com/office/drawing/2014/main" id="{C964CCF0-5AF9-4500-A5DB-472F4443AC4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65699" y="3507755"/>
            <a:ext cx="540890" cy="540890"/>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 xmlns:a16="http://schemas.microsoft.com/office/drawing/2014/main" id="{BBBDEE3B-64EC-4524-8E10-10ACFEF5CAAC}"/>
              </a:ext>
            </a:extLst>
          </p:cNvPr>
          <p:cNvSpPr txBox="1"/>
          <p:nvPr/>
        </p:nvSpPr>
        <p:spPr>
          <a:xfrm>
            <a:off x="123640" y="1594847"/>
            <a:ext cx="1368323" cy="300082"/>
          </a:xfrm>
          <a:prstGeom prst="rect">
            <a:avLst/>
          </a:prstGeom>
          <a:noFill/>
        </p:spPr>
        <p:txBody>
          <a:bodyPr wrap="none" rtlCol="0">
            <a:spAutoFit/>
          </a:bodyPr>
          <a:lstStyle/>
          <a:p>
            <a:r>
              <a:rPr lang="en-IN" dirty="0"/>
              <a:t>Virtual Networks</a:t>
            </a:r>
          </a:p>
        </p:txBody>
      </p:sp>
      <p:sp>
        <p:nvSpPr>
          <p:cNvPr id="28" name="TextBox 27">
            <a:extLst>
              <a:ext uri="{FF2B5EF4-FFF2-40B4-BE49-F238E27FC236}">
                <a16:creationId xmlns="" xmlns:a16="http://schemas.microsoft.com/office/drawing/2014/main" id="{C355A351-7279-46EB-B6C7-DBCD1AB6FE9B}"/>
              </a:ext>
            </a:extLst>
          </p:cNvPr>
          <p:cNvSpPr txBox="1"/>
          <p:nvPr/>
        </p:nvSpPr>
        <p:spPr>
          <a:xfrm>
            <a:off x="123640" y="3304454"/>
            <a:ext cx="1632563" cy="300082"/>
          </a:xfrm>
          <a:prstGeom prst="rect">
            <a:avLst/>
          </a:prstGeom>
          <a:noFill/>
        </p:spPr>
        <p:txBody>
          <a:bodyPr wrap="none" rtlCol="0">
            <a:spAutoFit/>
          </a:bodyPr>
          <a:lstStyle/>
          <a:p>
            <a:r>
              <a:rPr lang="en-IN" dirty="0"/>
              <a:t>Application Gateway</a:t>
            </a:r>
          </a:p>
        </p:txBody>
      </p:sp>
      <p:sp>
        <p:nvSpPr>
          <p:cNvPr id="29" name="TextBox 28">
            <a:extLst>
              <a:ext uri="{FF2B5EF4-FFF2-40B4-BE49-F238E27FC236}">
                <a16:creationId xmlns="" xmlns:a16="http://schemas.microsoft.com/office/drawing/2014/main" id="{897D030C-3D68-4AE5-A404-B0B9525997A9}"/>
              </a:ext>
            </a:extLst>
          </p:cNvPr>
          <p:cNvSpPr txBox="1"/>
          <p:nvPr/>
        </p:nvSpPr>
        <p:spPr>
          <a:xfrm>
            <a:off x="7967522" y="4043448"/>
            <a:ext cx="937244" cy="300082"/>
          </a:xfrm>
          <a:prstGeom prst="rect">
            <a:avLst/>
          </a:prstGeom>
          <a:noFill/>
        </p:spPr>
        <p:txBody>
          <a:bodyPr wrap="none" rtlCol="0">
            <a:spAutoFit/>
          </a:bodyPr>
          <a:lstStyle/>
          <a:p>
            <a:r>
              <a:rPr lang="en-IN" dirty="0"/>
              <a:t>DNS Zones</a:t>
            </a:r>
          </a:p>
        </p:txBody>
      </p:sp>
      <p:pic>
        <p:nvPicPr>
          <p:cNvPr id="31" name="Picture 4" descr="Image result for load balancer azure">
            <a:extLst>
              <a:ext uri="{FF2B5EF4-FFF2-40B4-BE49-F238E27FC236}">
                <a16:creationId xmlns="" xmlns:a16="http://schemas.microsoft.com/office/drawing/2014/main" id="{B5AB64BC-565B-4C11-BA77-6BCFFCA2A15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43932" y="1661284"/>
            <a:ext cx="669144" cy="669144"/>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31">
            <a:extLst>
              <a:ext uri="{FF2B5EF4-FFF2-40B4-BE49-F238E27FC236}">
                <a16:creationId xmlns="" xmlns:a16="http://schemas.microsoft.com/office/drawing/2014/main" id="{D988CB6F-EC06-42A1-90DD-71154612FC67}"/>
              </a:ext>
            </a:extLst>
          </p:cNvPr>
          <p:cNvSpPr txBox="1"/>
          <p:nvPr/>
        </p:nvSpPr>
        <p:spPr>
          <a:xfrm>
            <a:off x="7758655" y="2355141"/>
            <a:ext cx="1239698" cy="300082"/>
          </a:xfrm>
          <a:prstGeom prst="rect">
            <a:avLst/>
          </a:prstGeom>
          <a:noFill/>
        </p:spPr>
        <p:txBody>
          <a:bodyPr wrap="none" rtlCol="0">
            <a:spAutoFit/>
          </a:bodyPr>
          <a:lstStyle/>
          <a:p>
            <a:r>
              <a:rPr lang="en-IN" dirty="0"/>
              <a:t>Load Balancers</a:t>
            </a:r>
          </a:p>
        </p:txBody>
      </p:sp>
      <p:sp>
        <p:nvSpPr>
          <p:cNvPr id="33" name="Rounded Rectangle 32"/>
          <p:cNvSpPr/>
          <p:nvPr/>
        </p:nvSpPr>
        <p:spPr>
          <a:xfrm>
            <a:off x="1491963" y="4280578"/>
            <a:ext cx="4918842" cy="574825"/>
          </a:xfrm>
          <a:prstGeom prst="roundRect">
            <a:avLst/>
          </a:prstGeom>
          <a:solidFill>
            <a:schemeClr val="bg1">
              <a:lumMod val="95000"/>
            </a:schemeClr>
          </a:solidFill>
          <a:ln>
            <a:solidFill>
              <a:srgbClr val="8121E7"/>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Raleway"/>
              </a:rPr>
              <a:t>Azure content delivery network is a CDN solution by </a:t>
            </a:r>
            <a:r>
              <a:rPr lang="en-US" sz="1200" dirty="0" smtClean="0">
                <a:solidFill>
                  <a:schemeClr val="tx1"/>
                </a:solidFill>
                <a:latin typeface="Raleway"/>
              </a:rPr>
              <a:t>Azure. It is </a:t>
            </a:r>
            <a:r>
              <a:rPr lang="en-US" sz="1200" dirty="0">
                <a:solidFill>
                  <a:schemeClr val="tx1"/>
                </a:solidFill>
                <a:latin typeface="Raleway"/>
              </a:rPr>
              <a:t>used to store cached version of </a:t>
            </a:r>
            <a:r>
              <a:rPr lang="en-US" sz="1200" dirty="0" smtClean="0">
                <a:solidFill>
                  <a:schemeClr val="tx1"/>
                </a:solidFill>
                <a:latin typeface="Raleway"/>
              </a:rPr>
              <a:t>applications </a:t>
            </a:r>
            <a:r>
              <a:rPr lang="en-US" sz="1200" dirty="0">
                <a:solidFill>
                  <a:schemeClr val="tx1"/>
                </a:solidFill>
                <a:latin typeface="Raleway"/>
              </a:rPr>
              <a:t>or storage in different regions.</a:t>
            </a:r>
            <a:endParaRPr lang="en-IN" sz="1200" dirty="0">
              <a:solidFill>
                <a:schemeClr val="tx1"/>
              </a:solidFill>
              <a:latin typeface="Raleway"/>
            </a:endParaRPr>
          </a:p>
        </p:txBody>
      </p:sp>
      <p:pic>
        <p:nvPicPr>
          <p:cNvPr id="34" name="Picture 10" descr="Image result for azure cdn logo">
            <a:extLst>
              <a:ext uri="{FF2B5EF4-FFF2-40B4-BE49-F238E27FC236}">
                <a16:creationId xmlns="" xmlns:a16="http://schemas.microsoft.com/office/drawing/2014/main" id="{098461A7-25E3-4E7E-85A0-CA1EBE39296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0865" y="4074877"/>
            <a:ext cx="1023440" cy="537306"/>
          </a:xfrm>
          <a:prstGeom prst="rect">
            <a:avLst/>
          </a:prstGeom>
          <a:noFill/>
          <a:extLst>
            <a:ext uri="{909E8E84-426E-40DD-AFC4-6F175D3DCCD1}">
              <a14:hiddenFill xmlns:a14="http://schemas.microsoft.com/office/drawing/2010/main">
                <a:solidFill>
                  <a:srgbClr val="FFFFFF"/>
                </a:solidFill>
              </a14:hiddenFill>
            </a:ext>
          </a:extLst>
        </p:spPr>
      </p:pic>
      <p:sp>
        <p:nvSpPr>
          <p:cNvPr id="35" name="TextBox 34">
            <a:extLst>
              <a:ext uri="{FF2B5EF4-FFF2-40B4-BE49-F238E27FC236}">
                <a16:creationId xmlns="" xmlns:a16="http://schemas.microsoft.com/office/drawing/2014/main" id="{1EA2F3BC-EC5E-447E-9423-A064A1859013}"/>
              </a:ext>
            </a:extLst>
          </p:cNvPr>
          <p:cNvSpPr txBox="1"/>
          <p:nvPr/>
        </p:nvSpPr>
        <p:spPr>
          <a:xfrm>
            <a:off x="383251" y="4612183"/>
            <a:ext cx="1060290" cy="300082"/>
          </a:xfrm>
          <a:prstGeom prst="rect">
            <a:avLst/>
          </a:prstGeom>
          <a:noFill/>
        </p:spPr>
        <p:txBody>
          <a:bodyPr wrap="none" rtlCol="0">
            <a:spAutoFit/>
          </a:bodyPr>
          <a:lstStyle/>
          <a:p>
            <a:r>
              <a:rPr lang="en-IN" dirty="0"/>
              <a:t>CDN Profiles</a:t>
            </a:r>
          </a:p>
        </p:txBody>
      </p:sp>
      <p:pic>
        <p:nvPicPr>
          <p:cNvPr id="18" name="Picture 17">
            <a:extLst>
              <a:ext uri="{FF2B5EF4-FFF2-40B4-BE49-F238E27FC236}">
                <a16:creationId xmlns:lc="http://schemas.openxmlformats.org/drawingml/2006/lockedCanvas" xmlns="" xmlns:a16="http://schemas.microsoft.com/office/drawing/2014/main" id="{489CA974-BFDD-4137-A608-C539BA067DF5}"/>
              </a:ext>
            </a:extLst>
          </p:cNvPr>
          <p:cNvPicPr>
            <a:picLocks noChangeAspect="1"/>
          </p:cNvPicPr>
          <p:nvPr/>
        </p:nvPicPr>
        <p:blipFill>
          <a:blip r:embed="rId7"/>
          <a:stretch>
            <a:fillRect/>
          </a:stretch>
        </p:blipFill>
        <p:spPr>
          <a:xfrm>
            <a:off x="0" y="0"/>
            <a:ext cx="9144000" cy="5143500"/>
          </a:xfrm>
          <a:prstGeom prst="rect">
            <a:avLst/>
          </a:prstGeom>
        </p:spPr>
      </p:pic>
    </p:spTree>
    <p:extLst>
      <p:ext uri="{BB962C8B-B14F-4D97-AF65-F5344CB8AC3E}">
        <p14:creationId xmlns:p14="http://schemas.microsoft.com/office/powerpoint/2010/main" val="1059791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25"/>
                                        </p:tgtEl>
                                      </p:cBhvr>
                                    </p:animEffect>
                                    <p:animScale>
                                      <p:cBhvr>
                                        <p:cTn id="7" dur="250" autoRev="1" fill="hold"/>
                                        <p:tgtEl>
                                          <p:spTgt spid="25"/>
                                        </p:tgtEl>
                                      </p:cBhvr>
                                      <p:by x="105000" y="105000"/>
                                    </p:animScale>
                                  </p:childTnLst>
                                </p:cTn>
                              </p:par>
                              <p:par>
                                <p:cTn id="8" presetID="26" presetClass="emph" presetSubtype="0" fill="hold" grpId="0" nodeType="withEffect">
                                  <p:stCondLst>
                                    <p:cond delay="0"/>
                                  </p:stCondLst>
                                  <p:childTnLst>
                                    <p:animEffect transition="out" filter="fade">
                                      <p:cBhvr>
                                        <p:cTn id="9" dur="500" tmFilter="0, 0; .2, .5; .8, .5; 1, 0"/>
                                        <p:tgtEl>
                                          <p:spTgt spid="29"/>
                                        </p:tgtEl>
                                      </p:cBhvr>
                                    </p:animEffect>
                                    <p:animScale>
                                      <p:cBhvr>
                                        <p:cTn id="10" dur="250" autoRev="1" fill="hold"/>
                                        <p:tgtEl>
                                          <p:spTgt spid="29"/>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3">
            <a:extLst>
              <a:ext uri="{FF2B5EF4-FFF2-40B4-BE49-F238E27FC236}">
                <a16:creationId xmlns="" xmlns:a16="http://schemas.microsoft.com/office/drawing/2014/main" id="{E7A413D2-1870-47E0-A24F-010E8806E4E9}"/>
              </a:ext>
            </a:extLst>
          </p:cNvPr>
          <p:cNvSpPr txBox="1">
            <a:spLocks/>
          </p:cNvSpPr>
          <p:nvPr/>
        </p:nvSpPr>
        <p:spPr>
          <a:xfrm>
            <a:off x="358028" y="168069"/>
            <a:ext cx="6492493" cy="576956"/>
          </a:xfrm>
          <a:prstGeom prst="rect">
            <a:avLst/>
          </a:prstGeom>
        </p:spPr>
        <p:txBody>
          <a:bodyPr lIns="0" anchor="ctr"/>
          <a:lstStyle>
            <a:lvl1pPr marL="0" indent="0" algn="l" defTabSz="914400" rtl="0" eaLnBrk="1" latinLnBrk="0" hangingPunct="1">
              <a:lnSpc>
                <a:spcPct val="90000"/>
              </a:lnSpc>
              <a:spcBef>
                <a:spcPts val="1000"/>
              </a:spcBef>
              <a:buFont typeface="Arial"/>
              <a:buNone/>
              <a:defRPr sz="4000" b="0" i="0" kern="1200">
                <a:solidFill>
                  <a:schemeClr val="tx1">
                    <a:lumMod val="50000"/>
                    <a:lumOff val="50000"/>
                  </a:schemeClr>
                </a:solidFill>
                <a:latin typeface="Raleway Light" charset="0"/>
                <a:ea typeface="Raleway Light" charset="0"/>
                <a:cs typeface="Raleway Light" charset="0"/>
              </a:defRPr>
            </a:lvl1pPr>
            <a:lvl2pPr marL="4572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2pPr>
            <a:lvl3pPr marL="9144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3pPr>
            <a:lvl4pPr marL="13716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4pPr>
            <a:lvl5pPr marL="18288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pPr>
            <a:r>
              <a:rPr lang="en-US" sz="2400" b="1" dirty="0">
                <a:solidFill>
                  <a:schemeClr val="accent2"/>
                </a:solidFill>
              </a:rPr>
              <a:t>Microsoft Azure </a:t>
            </a:r>
            <a:r>
              <a:rPr lang="en-US" sz="2400" b="1" dirty="0" smtClean="0">
                <a:solidFill>
                  <a:schemeClr val="accent2"/>
                </a:solidFill>
              </a:rPr>
              <a:t>Services -Networking</a:t>
            </a:r>
            <a:endParaRPr lang="en-US" sz="2400" b="1" dirty="0">
              <a:solidFill>
                <a:schemeClr val="accent2"/>
              </a:solidFill>
            </a:endParaRPr>
          </a:p>
        </p:txBody>
      </p:sp>
      <p:sp>
        <p:nvSpPr>
          <p:cNvPr id="2" name="Rounded Rectangle 1"/>
          <p:cNvSpPr/>
          <p:nvPr/>
        </p:nvSpPr>
        <p:spPr>
          <a:xfrm>
            <a:off x="1491963" y="1062079"/>
            <a:ext cx="4918842" cy="574825"/>
          </a:xfrm>
          <a:prstGeom prst="roundRect">
            <a:avLst/>
          </a:prstGeom>
          <a:solidFill>
            <a:schemeClr val="bg1">
              <a:lumMod val="95000"/>
            </a:schemeClr>
          </a:solidFill>
          <a:ln>
            <a:solidFill>
              <a:srgbClr val="8121E7"/>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Raleway"/>
              </a:rPr>
              <a:t>Virtual network or </a:t>
            </a:r>
            <a:r>
              <a:rPr lang="en-US" sz="1200" dirty="0" err="1">
                <a:solidFill>
                  <a:schemeClr val="tx1"/>
                </a:solidFill>
                <a:latin typeface="Raleway"/>
              </a:rPr>
              <a:t>Vnet</a:t>
            </a:r>
            <a:r>
              <a:rPr lang="en-US" sz="1200" dirty="0">
                <a:solidFill>
                  <a:schemeClr val="tx1"/>
                </a:solidFill>
                <a:latin typeface="Raleway"/>
              </a:rPr>
              <a:t> is a logically isolated network in the whole Azure cloud </a:t>
            </a:r>
            <a:r>
              <a:rPr lang="en-US" sz="1200" dirty="0" smtClean="0">
                <a:solidFill>
                  <a:schemeClr val="tx1"/>
                </a:solidFill>
                <a:latin typeface="Raleway"/>
              </a:rPr>
              <a:t>dedicated </a:t>
            </a:r>
            <a:r>
              <a:rPr lang="en-US" sz="1200" dirty="0">
                <a:solidFill>
                  <a:schemeClr val="tx1"/>
                </a:solidFill>
                <a:latin typeface="Raleway"/>
              </a:rPr>
              <a:t>to your subscription.</a:t>
            </a:r>
            <a:endParaRPr lang="en-IN" sz="1200" dirty="0">
              <a:solidFill>
                <a:schemeClr val="tx1"/>
              </a:solidFill>
              <a:latin typeface="Raleway"/>
            </a:endParaRPr>
          </a:p>
        </p:txBody>
      </p:sp>
      <p:sp>
        <p:nvSpPr>
          <p:cNvPr id="21" name="Rounded Rectangle 20"/>
          <p:cNvSpPr/>
          <p:nvPr/>
        </p:nvSpPr>
        <p:spPr>
          <a:xfrm>
            <a:off x="2750190" y="1895854"/>
            <a:ext cx="4918842" cy="574825"/>
          </a:xfrm>
          <a:prstGeom prst="roundRect">
            <a:avLst/>
          </a:prstGeom>
          <a:solidFill>
            <a:schemeClr val="bg1">
              <a:lumMod val="95000"/>
            </a:schemeClr>
          </a:solidFill>
          <a:ln>
            <a:solidFill>
              <a:srgbClr val="8121E7"/>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latin typeface="Raleway"/>
              </a:rPr>
              <a:t>This </a:t>
            </a:r>
            <a:r>
              <a:rPr lang="en-US" sz="1200" dirty="0">
                <a:solidFill>
                  <a:schemeClr val="tx1"/>
                </a:solidFill>
                <a:latin typeface="Raleway"/>
              </a:rPr>
              <a:t>service is used to distribute the incoming traffic among multiple healthy virtual machines.</a:t>
            </a:r>
            <a:endParaRPr lang="en-IN" sz="1200" dirty="0">
              <a:solidFill>
                <a:schemeClr val="tx1"/>
              </a:solidFill>
              <a:latin typeface="Raleway"/>
            </a:endParaRPr>
          </a:p>
        </p:txBody>
      </p:sp>
      <p:sp>
        <p:nvSpPr>
          <p:cNvPr id="22" name="Rounded Rectangle 21"/>
          <p:cNvSpPr/>
          <p:nvPr/>
        </p:nvSpPr>
        <p:spPr>
          <a:xfrm>
            <a:off x="1491963" y="2729629"/>
            <a:ext cx="4918842" cy="574825"/>
          </a:xfrm>
          <a:prstGeom prst="roundRect">
            <a:avLst/>
          </a:prstGeom>
          <a:solidFill>
            <a:schemeClr val="bg1">
              <a:lumMod val="95000"/>
            </a:schemeClr>
          </a:solidFill>
          <a:ln>
            <a:solidFill>
              <a:srgbClr val="8121E7"/>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Raleway"/>
              </a:rPr>
              <a:t>Application gateway is a web traffic load balancer that lets user manage the traffic to their web applications.</a:t>
            </a:r>
            <a:endParaRPr lang="en-IN" sz="1200" dirty="0">
              <a:solidFill>
                <a:schemeClr val="tx1"/>
              </a:solidFill>
              <a:latin typeface="Raleway"/>
            </a:endParaRPr>
          </a:p>
        </p:txBody>
      </p:sp>
      <p:sp>
        <p:nvSpPr>
          <p:cNvPr id="23" name="Rounded Rectangle 22"/>
          <p:cNvSpPr/>
          <p:nvPr/>
        </p:nvSpPr>
        <p:spPr>
          <a:xfrm>
            <a:off x="2750190" y="3563404"/>
            <a:ext cx="4918842" cy="574825"/>
          </a:xfrm>
          <a:prstGeom prst="roundRect">
            <a:avLst/>
          </a:prstGeom>
          <a:solidFill>
            <a:schemeClr val="bg1">
              <a:lumMod val="95000"/>
            </a:schemeClr>
          </a:solidFill>
          <a:ln>
            <a:solidFill>
              <a:srgbClr val="8121E7"/>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Raleway"/>
              </a:rPr>
              <a:t>This is a hosting service for domains in Azure. you can manage your DNS records by hosting your domain in Azure.</a:t>
            </a:r>
            <a:endParaRPr lang="en-IN" sz="1200" dirty="0">
              <a:solidFill>
                <a:schemeClr val="tx1"/>
              </a:solidFill>
              <a:latin typeface="Raleway"/>
            </a:endParaRPr>
          </a:p>
        </p:txBody>
      </p:sp>
      <p:pic>
        <p:nvPicPr>
          <p:cNvPr id="20" name="Picture 2" descr="Image result for virtual network azure">
            <a:extLst>
              <a:ext uri="{FF2B5EF4-FFF2-40B4-BE49-F238E27FC236}">
                <a16:creationId xmlns="" xmlns:a16="http://schemas.microsoft.com/office/drawing/2014/main" id="{59FAD813-7C6D-46FB-9AA7-EBDB777119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8510" y="912087"/>
            <a:ext cx="880180" cy="730618"/>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6" descr="Image result for application gateway azure">
            <a:extLst>
              <a:ext uri="{FF2B5EF4-FFF2-40B4-BE49-F238E27FC236}">
                <a16:creationId xmlns="" xmlns:a16="http://schemas.microsoft.com/office/drawing/2014/main" id="{8D6B7B09-E548-43A0-9F7A-B0A81AA7143F}"/>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95156" y="2652394"/>
            <a:ext cx="836480" cy="65206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8" descr="Image result for dns zones azure">
            <a:extLst>
              <a:ext uri="{FF2B5EF4-FFF2-40B4-BE49-F238E27FC236}">
                <a16:creationId xmlns="" xmlns:a16="http://schemas.microsoft.com/office/drawing/2014/main" id="{C964CCF0-5AF9-4500-A5DB-472F4443AC4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65699" y="3507755"/>
            <a:ext cx="540890" cy="540890"/>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 xmlns:a16="http://schemas.microsoft.com/office/drawing/2014/main" id="{BBBDEE3B-64EC-4524-8E10-10ACFEF5CAAC}"/>
              </a:ext>
            </a:extLst>
          </p:cNvPr>
          <p:cNvSpPr txBox="1"/>
          <p:nvPr/>
        </p:nvSpPr>
        <p:spPr>
          <a:xfrm>
            <a:off x="123640" y="1594847"/>
            <a:ext cx="1368323" cy="300082"/>
          </a:xfrm>
          <a:prstGeom prst="rect">
            <a:avLst/>
          </a:prstGeom>
          <a:noFill/>
        </p:spPr>
        <p:txBody>
          <a:bodyPr wrap="none" rtlCol="0">
            <a:spAutoFit/>
          </a:bodyPr>
          <a:lstStyle/>
          <a:p>
            <a:r>
              <a:rPr lang="en-IN" dirty="0"/>
              <a:t>Virtual Networks</a:t>
            </a:r>
          </a:p>
        </p:txBody>
      </p:sp>
      <p:sp>
        <p:nvSpPr>
          <p:cNvPr id="28" name="TextBox 27">
            <a:extLst>
              <a:ext uri="{FF2B5EF4-FFF2-40B4-BE49-F238E27FC236}">
                <a16:creationId xmlns="" xmlns:a16="http://schemas.microsoft.com/office/drawing/2014/main" id="{C355A351-7279-46EB-B6C7-DBCD1AB6FE9B}"/>
              </a:ext>
            </a:extLst>
          </p:cNvPr>
          <p:cNvSpPr txBox="1"/>
          <p:nvPr/>
        </p:nvSpPr>
        <p:spPr>
          <a:xfrm>
            <a:off x="123640" y="3304454"/>
            <a:ext cx="1632563" cy="300082"/>
          </a:xfrm>
          <a:prstGeom prst="rect">
            <a:avLst/>
          </a:prstGeom>
          <a:noFill/>
        </p:spPr>
        <p:txBody>
          <a:bodyPr wrap="none" rtlCol="0">
            <a:spAutoFit/>
          </a:bodyPr>
          <a:lstStyle/>
          <a:p>
            <a:r>
              <a:rPr lang="en-IN" dirty="0"/>
              <a:t>Application Gateway</a:t>
            </a:r>
          </a:p>
        </p:txBody>
      </p:sp>
      <p:sp>
        <p:nvSpPr>
          <p:cNvPr id="29" name="TextBox 28">
            <a:extLst>
              <a:ext uri="{FF2B5EF4-FFF2-40B4-BE49-F238E27FC236}">
                <a16:creationId xmlns="" xmlns:a16="http://schemas.microsoft.com/office/drawing/2014/main" id="{897D030C-3D68-4AE5-A404-B0B9525997A9}"/>
              </a:ext>
            </a:extLst>
          </p:cNvPr>
          <p:cNvSpPr txBox="1"/>
          <p:nvPr/>
        </p:nvSpPr>
        <p:spPr>
          <a:xfrm>
            <a:off x="7967522" y="4043448"/>
            <a:ext cx="937244" cy="300082"/>
          </a:xfrm>
          <a:prstGeom prst="rect">
            <a:avLst/>
          </a:prstGeom>
          <a:noFill/>
        </p:spPr>
        <p:txBody>
          <a:bodyPr wrap="none" rtlCol="0">
            <a:spAutoFit/>
          </a:bodyPr>
          <a:lstStyle/>
          <a:p>
            <a:r>
              <a:rPr lang="en-IN" dirty="0"/>
              <a:t>DNS Zones</a:t>
            </a:r>
          </a:p>
        </p:txBody>
      </p:sp>
      <p:pic>
        <p:nvPicPr>
          <p:cNvPr id="31" name="Picture 4" descr="Image result for load balancer azure">
            <a:extLst>
              <a:ext uri="{FF2B5EF4-FFF2-40B4-BE49-F238E27FC236}">
                <a16:creationId xmlns="" xmlns:a16="http://schemas.microsoft.com/office/drawing/2014/main" id="{B5AB64BC-565B-4C11-BA77-6BCFFCA2A15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43932" y="1661284"/>
            <a:ext cx="669144" cy="669144"/>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31">
            <a:extLst>
              <a:ext uri="{FF2B5EF4-FFF2-40B4-BE49-F238E27FC236}">
                <a16:creationId xmlns="" xmlns:a16="http://schemas.microsoft.com/office/drawing/2014/main" id="{D988CB6F-EC06-42A1-90DD-71154612FC67}"/>
              </a:ext>
            </a:extLst>
          </p:cNvPr>
          <p:cNvSpPr txBox="1"/>
          <p:nvPr/>
        </p:nvSpPr>
        <p:spPr>
          <a:xfrm>
            <a:off x="7758655" y="2355141"/>
            <a:ext cx="1239698" cy="300082"/>
          </a:xfrm>
          <a:prstGeom prst="rect">
            <a:avLst/>
          </a:prstGeom>
          <a:noFill/>
        </p:spPr>
        <p:txBody>
          <a:bodyPr wrap="none" rtlCol="0">
            <a:spAutoFit/>
          </a:bodyPr>
          <a:lstStyle/>
          <a:p>
            <a:r>
              <a:rPr lang="en-IN" dirty="0"/>
              <a:t>Load Balancers</a:t>
            </a:r>
          </a:p>
        </p:txBody>
      </p:sp>
      <p:sp>
        <p:nvSpPr>
          <p:cNvPr id="33" name="Rounded Rectangle 32"/>
          <p:cNvSpPr/>
          <p:nvPr/>
        </p:nvSpPr>
        <p:spPr>
          <a:xfrm>
            <a:off x="1491963" y="4280578"/>
            <a:ext cx="4918842" cy="574825"/>
          </a:xfrm>
          <a:prstGeom prst="roundRect">
            <a:avLst/>
          </a:prstGeom>
          <a:solidFill>
            <a:schemeClr val="bg1">
              <a:lumMod val="95000"/>
            </a:schemeClr>
          </a:solidFill>
          <a:ln>
            <a:solidFill>
              <a:srgbClr val="8121E7"/>
            </a:solidFill>
          </a:ln>
          <a:effectLst>
            <a:glow rad="101600">
              <a:schemeClr val="accent2">
                <a:satMod val="175000"/>
                <a:alpha val="40000"/>
              </a:schemeClr>
            </a:glow>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Raleway"/>
              </a:rPr>
              <a:t>Azure content delivery network is a CDN solution by </a:t>
            </a:r>
            <a:r>
              <a:rPr lang="en-US" sz="1200" dirty="0" smtClean="0">
                <a:solidFill>
                  <a:schemeClr val="tx1"/>
                </a:solidFill>
                <a:latin typeface="Raleway"/>
              </a:rPr>
              <a:t>Azure. It is </a:t>
            </a:r>
            <a:r>
              <a:rPr lang="en-US" sz="1200" dirty="0">
                <a:solidFill>
                  <a:schemeClr val="tx1"/>
                </a:solidFill>
                <a:latin typeface="Raleway"/>
              </a:rPr>
              <a:t>used to store cached version of </a:t>
            </a:r>
            <a:r>
              <a:rPr lang="en-US" sz="1200" dirty="0" smtClean="0">
                <a:solidFill>
                  <a:schemeClr val="tx1"/>
                </a:solidFill>
                <a:latin typeface="Raleway"/>
              </a:rPr>
              <a:t>applications </a:t>
            </a:r>
            <a:r>
              <a:rPr lang="en-US" sz="1200" dirty="0">
                <a:solidFill>
                  <a:schemeClr val="tx1"/>
                </a:solidFill>
                <a:latin typeface="Raleway"/>
              </a:rPr>
              <a:t>or storage in different regions.</a:t>
            </a:r>
            <a:endParaRPr lang="en-IN" sz="1200" dirty="0">
              <a:solidFill>
                <a:schemeClr val="tx1"/>
              </a:solidFill>
              <a:latin typeface="Raleway"/>
            </a:endParaRPr>
          </a:p>
        </p:txBody>
      </p:sp>
      <p:pic>
        <p:nvPicPr>
          <p:cNvPr id="34" name="Picture 10" descr="Image result for azure cdn logo">
            <a:extLst>
              <a:ext uri="{FF2B5EF4-FFF2-40B4-BE49-F238E27FC236}">
                <a16:creationId xmlns="" xmlns:a16="http://schemas.microsoft.com/office/drawing/2014/main" id="{098461A7-25E3-4E7E-85A0-CA1EBE39296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0865" y="4074877"/>
            <a:ext cx="1023440" cy="537306"/>
          </a:xfrm>
          <a:prstGeom prst="rect">
            <a:avLst/>
          </a:prstGeom>
          <a:noFill/>
          <a:extLst>
            <a:ext uri="{909E8E84-426E-40DD-AFC4-6F175D3DCCD1}">
              <a14:hiddenFill xmlns:a14="http://schemas.microsoft.com/office/drawing/2010/main">
                <a:solidFill>
                  <a:srgbClr val="FFFFFF"/>
                </a:solidFill>
              </a14:hiddenFill>
            </a:ext>
          </a:extLst>
        </p:spPr>
      </p:pic>
      <p:sp>
        <p:nvSpPr>
          <p:cNvPr id="35" name="TextBox 34">
            <a:extLst>
              <a:ext uri="{FF2B5EF4-FFF2-40B4-BE49-F238E27FC236}">
                <a16:creationId xmlns="" xmlns:a16="http://schemas.microsoft.com/office/drawing/2014/main" id="{1EA2F3BC-EC5E-447E-9423-A064A1859013}"/>
              </a:ext>
            </a:extLst>
          </p:cNvPr>
          <p:cNvSpPr txBox="1"/>
          <p:nvPr/>
        </p:nvSpPr>
        <p:spPr>
          <a:xfrm>
            <a:off x="383251" y="4612183"/>
            <a:ext cx="1060290" cy="300082"/>
          </a:xfrm>
          <a:prstGeom prst="rect">
            <a:avLst/>
          </a:prstGeom>
          <a:noFill/>
        </p:spPr>
        <p:txBody>
          <a:bodyPr wrap="none" rtlCol="0">
            <a:spAutoFit/>
          </a:bodyPr>
          <a:lstStyle/>
          <a:p>
            <a:r>
              <a:rPr lang="en-IN" dirty="0"/>
              <a:t>CDN Profiles</a:t>
            </a:r>
          </a:p>
        </p:txBody>
      </p:sp>
      <p:pic>
        <p:nvPicPr>
          <p:cNvPr id="18" name="Picture 17">
            <a:extLst>
              <a:ext uri="{FF2B5EF4-FFF2-40B4-BE49-F238E27FC236}">
                <a16:creationId xmlns:lc="http://schemas.openxmlformats.org/drawingml/2006/lockedCanvas" xmlns="" xmlns:a16="http://schemas.microsoft.com/office/drawing/2014/main" id="{489CA974-BFDD-4137-A608-C539BA067DF5}"/>
              </a:ext>
            </a:extLst>
          </p:cNvPr>
          <p:cNvPicPr>
            <a:picLocks noChangeAspect="1"/>
          </p:cNvPicPr>
          <p:nvPr/>
        </p:nvPicPr>
        <p:blipFill>
          <a:blip r:embed="rId7"/>
          <a:stretch>
            <a:fillRect/>
          </a:stretch>
        </p:blipFill>
        <p:spPr>
          <a:xfrm>
            <a:off x="0" y="0"/>
            <a:ext cx="9144000" cy="5143500"/>
          </a:xfrm>
          <a:prstGeom prst="rect">
            <a:avLst/>
          </a:prstGeom>
        </p:spPr>
      </p:pic>
    </p:spTree>
    <p:extLst>
      <p:ext uri="{BB962C8B-B14F-4D97-AF65-F5344CB8AC3E}">
        <p14:creationId xmlns:p14="http://schemas.microsoft.com/office/powerpoint/2010/main" val="1205152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34"/>
                                        </p:tgtEl>
                                      </p:cBhvr>
                                    </p:animEffect>
                                    <p:animScale>
                                      <p:cBhvr>
                                        <p:cTn id="7" dur="250" autoRev="1" fill="hold"/>
                                        <p:tgtEl>
                                          <p:spTgt spid="34"/>
                                        </p:tgtEl>
                                      </p:cBhvr>
                                      <p:by x="105000" y="105000"/>
                                    </p:animScale>
                                  </p:childTnLst>
                                </p:cTn>
                              </p:par>
                              <p:par>
                                <p:cTn id="8" presetID="26" presetClass="emph" presetSubtype="0" fill="hold" grpId="0" nodeType="withEffect">
                                  <p:stCondLst>
                                    <p:cond delay="0"/>
                                  </p:stCondLst>
                                  <p:childTnLst>
                                    <p:animEffect transition="out" filter="fade">
                                      <p:cBhvr>
                                        <p:cTn id="9" dur="500" tmFilter="0, 0; .2, .5; .8, .5; 1, 0"/>
                                        <p:tgtEl>
                                          <p:spTgt spid="35"/>
                                        </p:tgtEl>
                                      </p:cBhvr>
                                    </p:animEffect>
                                    <p:animScale>
                                      <p:cBhvr>
                                        <p:cTn id="10" dur="250" autoRev="1" fill="hold"/>
                                        <p:tgtEl>
                                          <p:spTgt spid="3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 xmlns:a16="http://schemas.microsoft.com/office/drawing/2014/main" id="{084B27D5-1CD5-45B7-B400-5D1E9D0D3153}"/>
              </a:ext>
            </a:extLst>
          </p:cNvPr>
          <p:cNvSpPr>
            <a:spLocks noGrp="1"/>
          </p:cNvSpPr>
          <p:nvPr>
            <p:ph type="body" sz="quarter" idx="10"/>
          </p:nvPr>
        </p:nvSpPr>
        <p:spPr>
          <a:xfrm>
            <a:off x="1486105" y="1572420"/>
            <a:ext cx="6234510" cy="576956"/>
          </a:xfrm>
        </p:spPr>
        <p:txBody>
          <a:bodyPr anchor="ctr"/>
          <a:lstStyle/>
          <a:p>
            <a:pPr algn="ctr"/>
            <a:r>
              <a:rPr lang="en-US" dirty="0" smtClean="0"/>
              <a:t>Azure Services – Storage</a:t>
            </a:r>
          </a:p>
        </p:txBody>
      </p:sp>
      <p:sp>
        <p:nvSpPr>
          <p:cNvPr id="3" name="TextBox 2">
            <a:extLst>
              <a:ext uri="{FF2B5EF4-FFF2-40B4-BE49-F238E27FC236}">
                <a16:creationId xmlns="" xmlns:a16="http://schemas.microsoft.com/office/drawing/2014/main" id="{BBBDEE3B-64EC-4524-8E10-10ACFEF5CAAC}"/>
              </a:ext>
            </a:extLst>
          </p:cNvPr>
          <p:cNvSpPr txBox="1"/>
          <p:nvPr/>
        </p:nvSpPr>
        <p:spPr>
          <a:xfrm>
            <a:off x="1060927" y="3912446"/>
            <a:ext cx="502061" cy="300082"/>
          </a:xfrm>
          <a:prstGeom prst="rect">
            <a:avLst/>
          </a:prstGeom>
          <a:noFill/>
        </p:spPr>
        <p:txBody>
          <a:bodyPr wrap="none" rtlCol="0">
            <a:spAutoFit/>
          </a:bodyPr>
          <a:lstStyle/>
          <a:p>
            <a:r>
              <a:rPr lang="en-IN" dirty="0"/>
              <a:t>Blob</a:t>
            </a:r>
          </a:p>
        </p:txBody>
      </p:sp>
      <p:pic>
        <p:nvPicPr>
          <p:cNvPr id="5" name="Picture 2" descr="Image result for azure blob logo">
            <a:extLst>
              <a:ext uri="{FF2B5EF4-FFF2-40B4-BE49-F238E27FC236}">
                <a16:creationId xmlns="" xmlns:a16="http://schemas.microsoft.com/office/drawing/2014/main" id="{F30C632C-58B4-4B4E-BA4A-E7CEEE9BDC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9851" y="2646012"/>
            <a:ext cx="1284214" cy="128421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Image result for file storage azure">
            <a:extLst>
              <a:ext uri="{FF2B5EF4-FFF2-40B4-BE49-F238E27FC236}">
                <a16:creationId xmlns="" xmlns:a16="http://schemas.microsoft.com/office/drawing/2014/main" id="{8BB211F7-D680-4C3D-B116-95E3DB473C8E}"/>
              </a:ext>
            </a:extLst>
          </p:cNvPr>
          <p:cNvPicPr>
            <a:picLocks noChangeAspect="1" noChangeArrowheads="1"/>
          </p:cNvPicPr>
          <p:nvPr/>
        </p:nvPicPr>
        <p:blipFill>
          <a:blip r:embed="rId3">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2044230" y="2663809"/>
            <a:ext cx="1248620" cy="124862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Image result for tables azure">
            <a:extLst>
              <a:ext uri="{FF2B5EF4-FFF2-40B4-BE49-F238E27FC236}">
                <a16:creationId xmlns="" xmlns:a16="http://schemas.microsoft.com/office/drawing/2014/main" id="{2C564A6F-FFEA-4F57-A732-12E440325D84}"/>
              </a:ext>
            </a:extLst>
          </p:cNvPr>
          <p:cNvPicPr>
            <a:picLocks noChangeAspect="1" noChangeArrowheads="1"/>
          </p:cNvPicPr>
          <p:nvPr/>
        </p:nvPicPr>
        <p:blipFill>
          <a:blip r:embed="rId4">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3394302" y="2646012"/>
            <a:ext cx="1284214" cy="128421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8" descr="Image result for queues azure">
            <a:extLst>
              <a:ext uri="{FF2B5EF4-FFF2-40B4-BE49-F238E27FC236}">
                <a16:creationId xmlns="" xmlns:a16="http://schemas.microsoft.com/office/drawing/2014/main" id="{58C6D387-8A45-458C-8F25-B935C9F7362D}"/>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759473" y="2622763"/>
            <a:ext cx="1330712" cy="133071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0" descr="Image result for data lake azure">
            <a:extLst>
              <a:ext uri="{FF2B5EF4-FFF2-40B4-BE49-F238E27FC236}">
                <a16:creationId xmlns="" xmlns:a16="http://schemas.microsoft.com/office/drawing/2014/main" id="{3C45122C-0183-4D16-9718-A7C24388D41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10263" y="2663809"/>
            <a:ext cx="2203380" cy="115677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2" descr="Image result for data box azure">
            <a:extLst>
              <a:ext uri="{FF2B5EF4-FFF2-40B4-BE49-F238E27FC236}">
                <a16:creationId xmlns="" xmlns:a16="http://schemas.microsoft.com/office/drawing/2014/main" id="{53042E66-B3EB-4C81-A875-B9E3C729A7C8}"/>
              </a:ext>
            </a:extLst>
          </p:cNvPr>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533721" y="2705456"/>
            <a:ext cx="1236622" cy="1177479"/>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 xmlns:a16="http://schemas.microsoft.com/office/drawing/2014/main" id="{023B0383-891D-4C03-870D-4466FB686A35}"/>
              </a:ext>
            </a:extLst>
          </p:cNvPr>
          <p:cNvSpPr txBox="1"/>
          <p:nvPr/>
        </p:nvSpPr>
        <p:spPr>
          <a:xfrm>
            <a:off x="2148261" y="3918067"/>
            <a:ext cx="1005212" cy="300082"/>
          </a:xfrm>
          <a:prstGeom prst="rect">
            <a:avLst/>
          </a:prstGeom>
          <a:noFill/>
        </p:spPr>
        <p:txBody>
          <a:bodyPr wrap="none" rtlCol="0">
            <a:spAutoFit/>
          </a:bodyPr>
          <a:lstStyle/>
          <a:p>
            <a:r>
              <a:rPr lang="en-IN" dirty="0"/>
              <a:t>File Storage</a:t>
            </a:r>
          </a:p>
        </p:txBody>
      </p:sp>
      <p:sp>
        <p:nvSpPr>
          <p:cNvPr id="12" name="TextBox 11">
            <a:extLst>
              <a:ext uri="{FF2B5EF4-FFF2-40B4-BE49-F238E27FC236}">
                <a16:creationId xmlns="" xmlns:a16="http://schemas.microsoft.com/office/drawing/2014/main" id="{4D1BC679-22CB-45E1-ABEA-1EA94BF1BC54}"/>
              </a:ext>
            </a:extLst>
          </p:cNvPr>
          <p:cNvSpPr txBox="1"/>
          <p:nvPr/>
        </p:nvSpPr>
        <p:spPr>
          <a:xfrm>
            <a:off x="3724016" y="3912429"/>
            <a:ext cx="624786" cy="300082"/>
          </a:xfrm>
          <a:prstGeom prst="rect">
            <a:avLst/>
          </a:prstGeom>
          <a:noFill/>
        </p:spPr>
        <p:txBody>
          <a:bodyPr wrap="none" rtlCol="0">
            <a:spAutoFit/>
          </a:bodyPr>
          <a:lstStyle/>
          <a:p>
            <a:r>
              <a:rPr lang="en-IN" dirty="0"/>
              <a:t>Tables</a:t>
            </a:r>
          </a:p>
        </p:txBody>
      </p:sp>
      <p:sp>
        <p:nvSpPr>
          <p:cNvPr id="13" name="TextBox 12">
            <a:extLst>
              <a:ext uri="{FF2B5EF4-FFF2-40B4-BE49-F238E27FC236}">
                <a16:creationId xmlns="" xmlns:a16="http://schemas.microsoft.com/office/drawing/2014/main" id="{54292F10-9327-4D0C-997E-B06843F369A5}"/>
              </a:ext>
            </a:extLst>
          </p:cNvPr>
          <p:cNvSpPr txBox="1"/>
          <p:nvPr/>
        </p:nvSpPr>
        <p:spPr>
          <a:xfrm>
            <a:off x="5089187" y="3918067"/>
            <a:ext cx="724878" cy="300082"/>
          </a:xfrm>
          <a:prstGeom prst="rect">
            <a:avLst/>
          </a:prstGeom>
          <a:noFill/>
        </p:spPr>
        <p:txBody>
          <a:bodyPr wrap="none" rtlCol="0">
            <a:spAutoFit/>
          </a:bodyPr>
          <a:lstStyle/>
          <a:p>
            <a:r>
              <a:rPr lang="en-IN" dirty="0"/>
              <a:t>Queues</a:t>
            </a:r>
          </a:p>
        </p:txBody>
      </p:sp>
      <p:sp>
        <p:nvSpPr>
          <p:cNvPr id="14" name="TextBox 13">
            <a:extLst>
              <a:ext uri="{FF2B5EF4-FFF2-40B4-BE49-F238E27FC236}">
                <a16:creationId xmlns="" xmlns:a16="http://schemas.microsoft.com/office/drawing/2014/main" id="{147242F7-A999-43E7-AE49-B4CD37D8B50C}"/>
              </a:ext>
            </a:extLst>
          </p:cNvPr>
          <p:cNvSpPr txBox="1"/>
          <p:nvPr/>
        </p:nvSpPr>
        <p:spPr>
          <a:xfrm>
            <a:off x="6369642" y="3964233"/>
            <a:ext cx="1005212" cy="507831"/>
          </a:xfrm>
          <a:prstGeom prst="rect">
            <a:avLst/>
          </a:prstGeom>
          <a:noFill/>
        </p:spPr>
        <p:txBody>
          <a:bodyPr wrap="square" rtlCol="0">
            <a:spAutoFit/>
          </a:bodyPr>
          <a:lstStyle/>
          <a:p>
            <a:pPr algn="ctr"/>
            <a:r>
              <a:rPr lang="en-IN" dirty="0"/>
              <a:t>Data Lake Storage</a:t>
            </a:r>
          </a:p>
        </p:txBody>
      </p:sp>
      <p:sp>
        <p:nvSpPr>
          <p:cNvPr id="15" name="TextBox 14">
            <a:extLst>
              <a:ext uri="{FF2B5EF4-FFF2-40B4-BE49-F238E27FC236}">
                <a16:creationId xmlns="" xmlns:a16="http://schemas.microsoft.com/office/drawing/2014/main" id="{B685E262-E5FE-4C0D-BE4B-CF5A0737E626}"/>
              </a:ext>
            </a:extLst>
          </p:cNvPr>
          <p:cNvSpPr txBox="1"/>
          <p:nvPr/>
        </p:nvSpPr>
        <p:spPr>
          <a:xfrm>
            <a:off x="7654310" y="3958567"/>
            <a:ext cx="1005212" cy="300082"/>
          </a:xfrm>
          <a:prstGeom prst="rect">
            <a:avLst/>
          </a:prstGeom>
          <a:noFill/>
        </p:spPr>
        <p:txBody>
          <a:bodyPr wrap="square" rtlCol="0">
            <a:spAutoFit/>
          </a:bodyPr>
          <a:lstStyle/>
          <a:p>
            <a:pPr algn="ctr"/>
            <a:r>
              <a:rPr lang="en-IN" dirty="0"/>
              <a:t>Data Box</a:t>
            </a:r>
          </a:p>
        </p:txBody>
      </p:sp>
      <p:pic>
        <p:nvPicPr>
          <p:cNvPr id="16" name="Picture 15">
            <a:extLst>
              <a:ext uri="{FF2B5EF4-FFF2-40B4-BE49-F238E27FC236}">
                <a16:creationId xmlns:lc="http://schemas.openxmlformats.org/drawingml/2006/lockedCanvas" xmlns="" xmlns:a16="http://schemas.microsoft.com/office/drawing/2014/main" id="{489CA974-BFDD-4137-A608-C539BA067DF5}"/>
              </a:ext>
            </a:extLst>
          </p:cNvPr>
          <p:cNvPicPr>
            <a:picLocks noChangeAspect="1"/>
          </p:cNvPicPr>
          <p:nvPr/>
        </p:nvPicPr>
        <p:blipFill>
          <a:blip r:embed="rId8"/>
          <a:stretch>
            <a:fillRect/>
          </a:stretch>
        </p:blipFill>
        <p:spPr>
          <a:xfrm>
            <a:off x="0" y="0"/>
            <a:ext cx="9144000" cy="5143500"/>
          </a:xfrm>
          <a:prstGeom prst="rect">
            <a:avLst/>
          </a:prstGeom>
        </p:spPr>
      </p:pic>
    </p:spTree>
    <p:extLst>
      <p:ext uri="{BB962C8B-B14F-4D97-AF65-F5344CB8AC3E}">
        <p14:creationId xmlns:p14="http://schemas.microsoft.com/office/powerpoint/2010/main" val="230328422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3">
            <a:extLst>
              <a:ext uri="{FF2B5EF4-FFF2-40B4-BE49-F238E27FC236}">
                <a16:creationId xmlns="" xmlns:a16="http://schemas.microsoft.com/office/drawing/2014/main" id="{E7A413D2-1870-47E0-A24F-010E8806E4E9}"/>
              </a:ext>
            </a:extLst>
          </p:cNvPr>
          <p:cNvSpPr txBox="1">
            <a:spLocks/>
          </p:cNvSpPr>
          <p:nvPr/>
        </p:nvSpPr>
        <p:spPr>
          <a:xfrm>
            <a:off x="358028" y="168069"/>
            <a:ext cx="6492493" cy="576956"/>
          </a:xfrm>
          <a:prstGeom prst="rect">
            <a:avLst/>
          </a:prstGeom>
        </p:spPr>
        <p:txBody>
          <a:bodyPr lIns="0" anchor="ctr"/>
          <a:lstStyle>
            <a:lvl1pPr marL="0" indent="0" algn="l" defTabSz="914400" rtl="0" eaLnBrk="1" latinLnBrk="0" hangingPunct="1">
              <a:lnSpc>
                <a:spcPct val="90000"/>
              </a:lnSpc>
              <a:spcBef>
                <a:spcPts val="1000"/>
              </a:spcBef>
              <a:buFont typeface="Arial"/>
              <a:buNone/>
              <a:defRPr sz="4000" b="0" i="0" kern="1200">
                <a:solidFill>
                  <a:schemeClr val="tx1">
                    <a:lumMod val="50000"/>
                    <a:lumOff val="50000"/>
                  </a:schemeClr>
                </a:solidFill>
                <a:latin typeface="Raleway Light" charset="0"/>
                <a:ea typeface="Raleway Light" charset="0"/>
                <a:cs typeface="Raleway Light" charset="0"/>
              </a:defRPr>
            </a:lvl1pPr>
            <a:lvl2pPr marL="4572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2pPr>
            <a:lvl3pPr marL="9144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3pPr>
            <a:lvl4pPr marL="13716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4pPr>
            <a:lvl5pPr marL="18288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pPr>
            <a:r>
              <a:rPr lang="en-US" sz="2400" b="1" dirty="0">
                <a:solidFill>
                  <a:schemeClr val="accent2"/>
                </a:solidFill>
              </a:rPr>
              <a:t>Microsoft Azure </a:t>
            </a:r>
            <a:r>
              <a:rPr lang="en-US" sz="2400" b="1" dirty="0" smtClean="0">
                <a:solidFill>
                  <a:schemeClr val="accent2"/>
                </a:solidFill>
              </a:rPr>
              <a:t>Services - Storage</a:t>
            </a:r>
            <a:endParaRPr lang="en-US" sz="2400" b="1" dirty="0">
              <a:solidFill>
                <a:schemeClr val="accent2"/>
              </a:solidFill>
            </a:endParaRPr>
          </a:p>
        </p:txBody>
      </p:sp>
      <p:sp>
        <p:nvSpPr>
          <p:cNvPr id="2" name="Rounded Rectangle 1"/>
          <p:cNvSpPr/>
          <p:nvPr/>
        </p:nvSpPr>
        <p:spPr>
          <a:xfrm>
            <a:off x="1931679" y="1171274"/>
            <a:ext cx="4918842" cy="727373"/>
          </a:xfrm>
          <a:prstGeom prst="roundRect">
            <a:avLst/>
          </a:prstGeom>
          <a:solidFill>
            <a:schemeClr val="bg1">
              <a:lumMod val="95000"/>
            </a:schemeClr>
          </a:solidFill>
          <a:ln>
            <a:solidFill>
              <a:srgbClr val="8121E7"/>
            </a:solidFill>
          </a:ln>
          <a:effectLst>
            <a:glow rad="101600">
              <a:schemeClr val="accent2">
                <a:satMod val="175000"/>
                <a:alpha val="40000"/>
              </a:schemeClr>
            </a:glow>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Raleway"/>
              </a:rPr>
              <a:t>Azure </a:t>
            </a:r>
            <a:r>
              <a:rPr lang="en-US" sz="1200" dirty="0" smtClean="0">
                <a:solidFill>
                  <a:schemeClr val="tx1"/>
                </a:solidFill>
                <a:latin typeface="Raleway"/>
              </a:rPr>
              <a:t>blob </a:t>
            </a:r>
            <a:r>
              <a:rPr lang="en-US" sz="1200" dirty="0">
                <a:solidFill>
                  <a:schemeClr val="tx1"/>
                </a:solidFill>
                <a:latin typeface="Raleway"/>
              </a:rPr>
              <a:t>is an object type storage in Azure. It is used for storing large amounts of </a:t>
            </a:r>
            <a:r>
              <a:rPr lang="en-US" sz="1200" dirty="0" smtClean="0">
                <a:solidFill>
                  <a:schemeClr val="tx1"/>
                </a:solidFill>
                <a:latin typeface="Raleway"/>
              </a:rPr>
              <a:t>unstructured </a:t>
            </a:r>
            <a:r>
              <a:rPr lang="en-US" sz="1200" dirty="0">
                <a:solidFill>
                  <a:schemeClr val="tx1"/>
                </a:solidFill>
                <a:latin typeface="Raleway"/>
              </a:rPr>
              <a:t>data.</a:t>
            </a:r>
            <a:endParaRPr lang="en-IN" sz="1200" dirty="0">
              <a:solidFill>
                <a:schemeClr val="tx1"/>
              </a:solidFill>
              <a:latin typeface="Raleway"/>
            </a:endParaRPr>
          </a:p>
        </p:txBody>
      </p:sp>
      <p:sp>
        <p:nvSpPr>
          <p:cNvPr id="21" name="Rounded Rectangle 20"/>
          <p:cNvSpPr/>
          <p:nvPr/>
        </p:nvSpPr>
        <p:spPr>
          <a:xfrm>
            <a:off x="2532606" y="2374277"/>
            <a:ext cx="4918842" cy="727371"/>
          </a:xfrm>
          <a:prstGeom prst="roundRect">
            <a:avLst/>
          </a:prstGeom>
          <a:solidFill>
            <a:schemeClr val="bg1">
              <a:lumMod val="95000"/>
            </a:schemeClr>
          </a:solidFill>
          <a:ln>
            <a:solidFill>
              <a:srgbClr val="8121E7"/>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Raleway"/>
              </a:rPr>
              <a:t>This is a file storage solution by Azure. It supports the SMB (Server Message Block) protocol.</a:t>
            </a:r>
            <a:endParaRPr lang="en-IN" sz="1200" dirty="0">
              <a:solidFill>
                <a:schemeClr val="tx1"/>
              </a:solidFill>
              <a:latin typeface="Raleway"/>
            </a:endParaRPr>
          </a:p>
        </p:txBody>
      </p:sp>
      <p:sp>
        <p:nvSpPr>
          <p:cNvPr id="33" name="Rounded Rectangle 32"/>
          <p:cNvSpPr/>
          <p:nvPr/>
        </p:nvSpPr>
        <p:spPr>
          <a:xfrm>
            <a:off x="1931679" y="3427940"/>
            <a:ext cx="4918842" cy="727371"/>
          </a:xfrm>
          <a:prstGeom prst="roundRect">
            <a:avLst/>
          </a:prstGeom>
          <a:solidFill>
            <a:schemeClr val="bg1">
              <a:lumMod val="95000"/>
            </a:schemeClr>
          </a:solidFill>
          <a:ln>
            <a:solidFill>
              <a:srgbClr val="8121E7"/>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Raleway"/>
              </a:rPr>
              <a:t>Azure tables are used to store large amount of structured data. It is a NoSQL database so it can store non - relational data.</a:t>
            </a:r>
            <a:endParaRPr lang="en-IN" sz="1200" dirty="0">
              <a:solidFill>
                <a:schemeClr val="tx1"/>
              </a:solidFill>
              <a:latin typeface="Raleway"/>
            </a:endParaRPr>
          </a:p>
        </p:txBody>
      </p:sp>
      <p:sp>
        <p:nvSpPr>
          <p:cNvPr id="18" name="TextBox 17">
            <a:extLst>
              <a:ext uri="{FF2B5EF4-FFF2-40B4-BE49-F238E27FC236}">
                <a16:creationId xmlns="" xmlns:a16="http://schemas.microsoft.com/office/drawing/2014/main" id="{BBBDEE3B-64EC-4524-8E10-10ACFEF5CAAC}"/>
              </a:ext>
            </a:extLst>
          </p:cNvPr>
          <p:cNvSpPr txBox="1"/>
          <p:nvPr/>
        </p:nvSpPr>
        <p:spPr>
          <a:xfrm>
            <a:off x="770117" y="2074195"/>
            <a:ext cx="502061" cy="300082"/>
          </a:xfrm>
          <a:prstGeom prst="rect">
            <a:avLst/>
          </a:prstGeom>
          <a:noFill/>
        </p:spPr>
        <p:txBody>
          <a:bodyPr wrap="none" rtlCol="0">
            <a:spAutoFit/>
          </a:bodyPr>
          <a:lstStyle/>
          <a:p>
            <a:r>
              <a:rPr lang="en-IN" dirty="0"/>
              <a:t>Blob</a:t>
            </a:r>
          </a:p>
        </p:txBody>
      </p:sp>
      <p:pic>
        <p:nvPicPr>
          <p:cNvPr id="19" name="Picture 2" descr="Image result for azure blob logo">
            <a:extLst>
              <a:ext uri="{FF2B5EF4-FFF2-40B4-BE49-F238E27FC236}">
                <a16:creationId xmlns="" xmlns:a16="http://schemas.microsoft.com/office/drawing/2014/main" id="{F30C632C-58B4-4B4E-BA4A-E7CEEE9BDC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3415" y="947507"/>
            <a:ext cx="1155466" cy="1155466"/>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4" descr="Image result for file storage azure">
            <a:extLst>
              <a:ext uri="{FF2B5EF4-FFF2-40B4-BE49-F238E27FC236}">
                <a16:creationId xmlns="" xmlns:a16="http://schemas.microsoft.com/office/drawing/2014/main" id="{8BB211F7-D680-4C3D-B116-95E3DB473C8E}"/>
              </a:ext>
            </a:extLst>
          </p:cNvPr>
          <p:cNvPicPr>
            <a:picLocks noChangeAspect="1" noChangeArrowheads="1"/>
          </p:cNvPicPr>
          <p:nvPr/>
        </p:nvPicPr>
        <p:blipFill>
          <a:blip r:embed="rId3">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7713177" y="2102973"/>
            <a:ext cx="1160330" cy="1160330"/>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6" descr="Image result for tables azure">
            <a:extLst>
              <a:ext uri="{FF2B5EF4-FFF2-40B4-BE49-F238E27FC236}">
                <a16:creationId xmlns="" xmlns:a16="http://schemas.microsoft.com/office/drawing/2014/main" id="{2C564A6F-FFEA-4F57-A732-12E440325D84}"/>
              </a:ext>
            </a:extLst>
          </p:cNvPr>
          <p:cNvPicPr>
            <a:picLocks noChangeAspect="1" noChangeArrowheads="1"/>
          </p:cNvPicPr>
          <p:nvPr/>
        </p:nvPicPr>
        <p:blipFill>
          <a:blip r:embed="rId4">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440902" y="3263303"/>
            <a:ext cx="1132850" cy="1132850"/>
          </a:xfrm>
          <a:prstGeom prst="rect">
            <a:avLst/>
          </a:prstGeom>
          <a:noFill/>
          <a:extLst>
            <a:ext uri="{909E8E84-426E-40DD-AFC4-6F175D3DCCD1}">
              <a14:hiddenFill xmlns:a14="http://schemas.microsoft.com/office/drawing/2010/main">
                <a:solidFill>
                  <a:srgbClr val="FFFFFF"/>
                </a:solidFill>
              </a14:hiddenFill>
            </a:ext>
          </a:extLst>
        </p:spPr>
      </p:pic>
      <p:sp>
        <p:nvSpPr>
          <p:cNvPr id="39" name="TextBox 38">
            <a:extLst>
              <a:ext uri="{FF2B5EF4-FFF2-40B4-BE49-F238E27FC236}">
                <a16:creationId xmlns="" xmlns:a16="http://schemas.microsoft.com/office/drawing/2014/main" id="{023B0383-891D-4C03-870D-4466FB686A35}"/>
              </a:ext>
            </a:extLst>
          </p:cNvPr>
          <p:cNvSpPr txBox="1"/>
          <p:nvPr/>
        </p:nvSpPr>
        <p:spPr>
          <a:xfrm>
            <a:off x="7790736" y="3217458"/>
            <a:ext cx="1005212" cy="300082"/>
          </a:xfrm>
          <a:prstGeom prst="rect">
            <a:avLst/>
          </a:prstGeom>
          <a:noFill/>
        </p:spPr>
        <p:txBody>
          <a:bodyPr wrap="none" rtlCol="0">
            <a:spAutoFit/>
          </a:bodyPr>
          <a:lstStyle/>
          <a:p>
            <a:r>
              <a:rPr lang="en-IN" dirty="0"/>
              <a:t>File Storage</a:t>
            </a:r>
          </a:p>
        </p:txBody>
      </p:sp>
      <p:sp>
        <p:nvSpPr>
          <p:cNvPr id="40" name="TextBox 39">
            <a:extLst>
              <a:ext uri="{FF2B5EF4-FFF2-40B4-BE49-F238E27FC236}">
                <a16:creationId xmlns="" xmlns:a16="http://schemas.microsoft.com/office/drawing/2014/main" id="{4D1BC679-22CB-45E1-ABEA-1EA94BF1BC54}"/>
              </a:ext>
            </a:extLst>
          </p:cNvPr>
          <p:cNvSpPr txBox="1"/>
          <p:nvPr/>
        </p:nvSpPr>
        <p:spPr>
          <a:xfrm>
            <a:off x="694934" y="4338596"/>
            <a:ext cx="624786" cy="300082"/>
          </a:xfrm>
          <a:prstGeom prst="rect">
            <a:avLst/>
          </a:prstGeom>
          <a:noFill/>
        </p:spPr>
        <p:txBody>
          <a:bodyPr wrap="none" rtlCol="0">
            <a:spAutoFit/>
          </a:bodyPr>
          <a:lstStyle/>
          <a:p>
            <a:r>
              <a:rPr lang="en-IN" dirty="0"/>
              <a:t>Tables</a:t>
            </a:r>
          </a:p>
        </p:txBody>
      </p:sp>
      <p:pic>
        <p:nvPicPr>
          <p:cNvPr id="12" name="Picture 11">
            <a:extLst>
              <a:ext uri="{FF2B5EF4-FFF2-40B4-BE49-F238E27FC236}">
                <a16:creationId xmlns:lc="http://schemas.openxmlformats.org/drawingml/2006/lockedCanvas" xmlns="" xmlns:a16="http://schemas.microsoft.com/office/drawing/2014/main" id="{489CA974-BFDD-4137-A608-C539BA067DF5}"/>
              </a:ext>
            </a:extLst>
          </p:cNvPr>
          <p:cNvPicPr>
            <a:picLocks noChangeAspect="1"/>
          </p:cNvPicPr>
          <p:nvPr/>
        </p:nvPicPr>
        <p:blipFill>
          <a:blip r:embed="rId5"/>
          <a:stretch>
            <a:fillRect/>
          </a:stretch>
        </p:blipFill>
        <p:spPr>
          <a:xfrm>
            <a:off x="0" y="0"/>
            <a:ext cx="9144000" cy="5143500"/>
          </a:xfrm>
          <a:prstGeom prst="rect">
            <a:avLst/>
          </a:prstGeom>
        </p:spPr>
      </p:pic>
    </p:spTree>
    <p:extLst>
      <p:ext uri="{BB962C8B-B14F-4D97-AF65-F5344CB8AC3E}">
        <p14:creationId xmlns:p14="http://schemas.microsoft.com/office/powerpoint/2010/main" val="2233566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19"/>
                                        </p:tgtEl>
                                      </p:cBhvr>
                                    </p:animEffect>
                                    <p:animScale>
                                      <p:cBhvr>
                                        <p:cTn id="7" dur="250" autoRev="1" fill="hold"/>
                                        <p:tgtEl>
                                          <p:spTgt spid="19"/>
                                        </p:tgtEl>
                                      </p:cBhvr>
                                      <p:by x="105000" y="105000"/>
                                    </p:animScale>
                                  </p:childTnLst>
                                </p:cTn>
                              </p:par>
                              <p:par>
                                <p:cTn id="8" presetID="26" presetClass="emph" presetSubtype="0" fill="hold" grpId="0" nodeType="withEffect">
                                  <p:stCondLst>
                                    <p:cond delay="0"/>
                                  </p:stCondLst>
                                  <p:childTnLst>
                                    <p:animEffect transition="out" filter="fade">
                                      <p:cBhvr>
                                        <p:cTn id="9" dur="500" tmFilter="0, 0; .2, .5; .8, .5; 1, 0"/>
                                        <p:tgtEl>
                                          <p:spTgt spid="18"/>
                                        </p:tgtEl>
                                      </p:cBhvr>
                                    </p:animEffect>
                                    <p:animScale>
                                      <p:cBhvr>
                                        <p:cTn id="10" dur="250" autoRev="1" fill="hold"/>
                                        <p:tgtEl>
                                          <p:spTgt spid="1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300340" y="899897"/>
            <a:ext cx="1854378" cy="1696450"/>
          </a:xfrm>
          <a:prstGeom prst="rect">
            <a:avLst/>
          </a:prstGeom>
        </p:spPr>
      </p:pic>
      <p:sp>
        <p:nvSpPr>
          <p:cNvPr id="24" name="Rectangle 23"/>
          <p:cNvSpPr/>
          <p:nvPr/>
        </p:nvSpPr>
        <p:spPr>
          <a:xfrm>
            <a:off x="1553636" y="1408511"/>
            <a:ext cx="914400" cy="253030"/>
          </a:xfrm>
          <a:prstGeom prst="rect">
            <a:avLst/>
          </a:prstGeom>
          <a:solidFill>
            <a:srgbClr val="F1F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3" name="Text Placeholder 3">
            <a:extLst>
              <a:ext uri="{FF2B5EF4-FFF2-40B4-BE49-F238E27FC236}">
                <a16:creationId xmlns="" xmlns:a16="http://schemas.microsoft.com/office/drawing/2014/main" id="{E7A413D2-1870-47E0-A24F-010E8806E4E9}"/>
              </a:ext>
            </a:extLst>
          </p:cNvPr>
          <p:cNvSpPr txBox="1">
            <a:spLocks/>
          </p:cNvSpPr>
          <p:nvPr/>
        </p:nvSpPr>
        <p:spPr>
          <a:xfrm>
            <a:off x="472328" y="143207"/>
            <a:ext cx="6492493" cy="576956"/>
          </a:xfrm>
          <a:prstGeom prst="rect">
            <a:avLst/>
          </a:prstGeom>
        </p:spPr>
        <p:txBody>
          <a:bodyPr lIns="0" anchor="ctr"/>
          <a:lstStyle>
            <a:lvl1pPr marL="0" indent="0" algn="l" defTabSz="914400" rtl="0" eaLnBrk="1" latinLnBrk="0" hangingPunct="1">
              <a:lnSpc>
                <a:spcPct val="90000"/>
              </a:lnSpc>
              <a:spcBef>
                <a:spcPts val="1000"/>
              </a:spcBef>
              <a:buFont typeface="Arial"/>
              <a:buNone/>
              <a:defRPr sz="4000" b="0" i="0" kern="1200">
                <a:solidFill>
                  <a:schemeClr val="tx1">
                    <a:lumMod val="50000"/>
                    <a:lumOff val="50000"/>
                  </a:schemeClr>
                </a:solidFill>
                <a:latin typeface="Raleway Light" charset="0"/>
                <a:ea typeface="Raleway Light" charset="0"/>
                <a:cs typeface="Raleway Light" charset="0"/>
              </a:defRPr>
            </a:lvl1pPr>
            <a:lvl2pPr marL="4572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2pPr>
            <a:lvl3pPr marL="9144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3pPr>
            <a:lvl4pPr marL="13716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4pPr>
            <a:lvl5pPr marL="18288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pPr>
            <a:r>
              <a:rPr lang="en-GB" sz="2400" b="1" dirty="0">
                <a:solidFill>
                  <a:srgbClr val="604878"/>
                </a:solidFill>
              </a:rPr>
              <a:t>Before Cloud Computing</a:t>
            </a:r>
            <a:endParaRPr lang="en-US" sz="2400" b="1" dirty="0">
              <a:solidFill>
                <a:srgbClr val="604878"/>
              </a:solidFill>
            </a:endParaRPr>
          </a:p>
        </p:txBody>
      </p:sp>
      <p:pic>
        <p:nvPicPr>
          <p:cNvPr id="4" name="Picture 3">
            <a:extLst>
              <a:ext uri="{FF2B5EF4-FFF2-40B4-BE49-F238E27FC236}">
                <a16:creationId xmlns="" xmlns:a16="http://schemas.microsoft.com/office/drawing/2014/main" id="{7E93553B-1212-461F-9B4D-7FC1CF2C27D3}"/>
              </a:ext>
            </a:extLst>
          </p:cNvPr>
          <p:cNvPicPr>
            <a:picLocks noChangeAspect="1"/>
          </p:cNvPicPr>
          <p:nvPr/>
        </p:nvPicPr>
        <p:blipFill rotWithShape="1">
          <a:blip r:embed="rId3">
            <a:clrChange>
              <a:clrFrom>
                <a:srgbClr val="DCF0FB"/>
              </a:clrFrom>
              <a:clrTo>
                <a:srgbClr val="DCF0FB">
                  <a:alpha val="0"/>
                </a:srgbClr>
              </a:clrTo>
            </a:clrChange>
          </a:blip>
          <a:srcRect l="3479" r="59095" b="51628"/>
          <a:stretch/>
        </p:blipFill>
        <p:spPr>
          <a:xfrm>
            <a:off x="266970" y="1819741"/>
            <a:ext cx="1924988" cy="2488019"/>
          </a:xfrm>
          <a:prstGeom prst="rect">
            <a:avLst/>
          </a:prstGeom>
        </p:spPr>
      </p:pic>
      <p:cxnSp>
        <p:nvCxnSpPr>
          <p:cNvPr id="12" name="Straight Arrow Connector 11">
            <a:extLst>
              <a:ext uri="{FF2B5EF4-FFF2-40B4-BE49-F238E27FC236}">
                <a16:creationId xmlns="" xmlns:a16="http://schemas.microsoft.com/office/drawing/2014/main" id="{D156032B-B6C0-40FC-BAA3-26053CC23A93}"/>
              </a:ext>
            </a:extLst>
          </p:cNvPr>
          <p:cNvCxnSpPr>
            <a:cxnSpLocks/>
          </p:cNvCxnSpPr>
          <p:nvPr/>
        </p:nvCxnSpPr>
        <p:spPr>
          <a:xfrm>
            <a:off x="1792720" y="3116409"/>
            <a:ext cx="1139289" cy="0"/>
          </a:xfrm>
          <a:prstGeom prst="straightConnector1">
            <a:avLst/>
          </a:prstGeom>
          <a:ln w="28575" cap="sq">
            <a:solidFill>
              <a:schemeClr val="accent2"/>
            </a:solidFill>
            <a:headEnd type="none" w="med" len="lg"/>
            <a:tailEnd type="triangle" w="med" len="lg"/>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nvGrpSpPr>
          <p:cNvPr id="28" name="Group 27">
            <a:extLst>
              <a:ext uri="{FF2B5EF4-FFF2-40B4-BE49-F238E27FC236}">
                <a16:creationId xmlns="" xmlns:a16="http://schemas.microsoft.com/office/drawing/2014/main" id="{8E7BFEB3-8AE2-44BB-9EE8-562FC44D3A1B}"/>
              </a:ext>
            </a:extLst>
          </p:cNvPr>
          <p:cNvGrpSpPr/>
          <p:nvPr/>
        </p:nvGrpSpPr>
        <p:grpSpPr>
          <a:xfrm>
            <a:off x="2994502" y="2682468"/>
            <a:ext cx="891066" cy="723076"/>
            <a:chOff x="3381649" y="1285075"/>
            <a:chExt cx="1334674" cy="1052624"/>
          </a:xfrm>
        </p:grpSpPr>
        <p:pic>
          <p:nvPicPr>
            <p:cNvPr id="25" name="Picture 24">
              <a:extLst>
                <a:ext uri="{FF2B5EF4-FFF2-40B4-BE49-F238E27FC236}">
                  <a16:creationId xmlns="" xmlns:a16="http://schemas.microsoft.com/office/drawing/2014/main" id="{31062635-2355-4D11-A1F2-106A7A4B07EA}"/>
                </a:ext>
              </a:extLst>
            </p:cNvPr>
            <p:cNvPicPr>
              <a:picLocks noChangeAspect="1"/>
            </p:cNvPicPr>
            <p:nvPr/>
          </p:nvPicPr>
          <p:blipFill>
            <a:blip r:embed="rId4"/>
            <a:stretch>
              <a:fillRect/>
            </a:stretch>
          </p:blipFill>
          <p:spPr>
            <a:xfrm>
              <a:off x="3381649" y="1285075"/>
              <a:ext cx="1052624" cy="1052624"/>
            </a:xfrm>
            <a:prstGeom prst="rect">
              <a:avLst/>
            </a:prstGeom>
          </p:spPr>
        </p:pic>
        <p:pic>
          <p:nvPicPr>
            <p:cNvPr id="27" name="Picture 26">
              <a:extLst>
                <a:ext uri="{FF2B5EF4-FFF2-40B4-BE49-F238E27FC236}">
                  <a16:creationId xmlns="" xmlns:a16="http://schemas.microsoft.com/office/drawing/2014/main" id="{9D5E11CC-B8A0-485D-A3D9-29FD9039C035}"/>
                </a:ext>
              </a:extLst>
            </p:cNvPr>
            <p:cNvPicPr>
              <a:picLocks noChangeAspect="1"/>
            </p:cNvPicPr>
            <p:nvPr/>
          </p:nvPicPr>
          <p:blipFill>
            <a:blip r:embed="rId5"/>
            <a:stretch>
              <a:fillRect/>
            </a:stretch>
          </p:blipFill>
          <p:spPr>
            <a:xfrm>
              <a:off x="4187632" y="1809008"/>
              <a:ext cx="528691" cy="528691"/>
            </a:xfrm>
            <a:prstGeom prst="rect">
              <a:avLst/>
            </a:prstGeom>
          </p:spPr>
        </p:pic>
      </p:grpSp>
      <p:sp>
        <p:nvSpPr>
          <p:cNvPr id="49" name="TextBox 48">
            <a:extLst>
              <a:ext uri="{FF2B5EF4-FFF2-40B4-BE49-F238E27FC236}">
                <a16:creationId xmlns="" xmlns:a16="http://schemas.microsoft.com/office/drawing/2014/main" id="{335868C4-50F3-446F-B857-A86E04040AE8}"/>
              </a:ext>
            </a:extLst>
          </p:cNvPr>
          <p:cNvSpPr txBox="1"/>
          <p:nvPr/>
        </p:nvSpPr>
        <p:spPr>
          <a:xfrm>
            <a:off x="1662704" y="2536870"/>
            <a:ext cx="1189401" cy="523220"/>
          </a:xfrm>
          <a:prstGeom prst="rect">
            <a:avLst/>
          </a:prstGeom>
          <a:noFill/>
        </p:spPr>
        <p:txBody>
          <a:bodyPr wrap="square" rtlCol="0">
            <a:spAutoFit/>
          </a:bodyPr>
          <a:lstStyle/>
          <a:p>
            <a:pPr algn="ctr"/>
            <a:r>
              <a:rPr lang="en-IN" sz="1400" b="1" dirty="0">
                <a:solidFill>
                  <a:prstClr val="black"/>
                </a:solidFill>
              </a:rPr>
              <a:t>Invests some money</a:t>
            </a:r>
          </a:p>
        </p:txBody>
      </p:sp>
      <p:sp>
        <p:nvSpPr>
          <p:cNvPr id="53" name="TextBox 52">
            <a:extLst>
              <a:ext uri="{FF2B5EF4-FFF2-40B4-BE49-F238E27FC236}">
                <a16:creationId xmlns="" xmlns:a16="http://schemas.microsoft.com/office/drawing/2014/main" id="{BA346911-35E8-48BE-961A-2AB8AF34FDA6}"/>
              </a:ext>
            </a:extLst>
          </p:cNvPr>
          <p:cNvSpPr txBox="1"/>
          <p:nvPr/>
        </p:nvSpPr>
        <p:spPr>
          <a:xfrm>
            <a:off x="3820448" y="2536870"/>
            <a:ext cx="1487483" cy="523220"/>
          </a:xfrm>
          <a:prstGeom prst="rect">
            <a:avLst/>
          </a:prstGeom>
          <a:noFill/>
        </p:spPr>
        <p:txBody>
          <a:bodyPr wrap="square" rtlCol="0">
            <a:spAutoFit/>
          </a:bodyPr>
          <a:lstStyle/>
          <a:p>
            <a:pPr algn="ctr"/>
            <a:r>
              <a:rPr lang="en-IN" sz="1400" b="1" dirty="0">
                <a:solidFill>
                  <a:prstClr val="black"/>
                </a:solidFill>
              </a:rPr>
              <a:t>Buys some servers</a:t>
            </a:r>
          </a:p>
        </p:txBody>
      </p:sp>
      <p:pic>
        <p:nvPicPr>
          <p:cNvPr id="34" name="Picture 33">
            <a:extLst>
              <a:ext uri="{FF2B5EF4-FFF2-40B4-BE49-F238E27FC236}">
                <a16:creationId xmlns="" xmlns:a16="http://schemas.microsoft.com/office/drawing/2014/main" id="{159DF1BF-D9D7-4100-A450-0F441DF847FF}"/>
              </a:ext>
            </a:extLst>
          </p:cNvPr>
          <p:cNvPicPr>
            <a:picLocks noChangeAspect="1"/>
          </p:cNvPicPr>
          <p:nvPr/>
        </p:nvPicPr>
        <p:blipFill rotWithShape="1">
          <a:blip r:embed="rId6"/>
          <a:srcRect l="34012" r="34797"/>
          <a:stretch/>
        </p:blipFill>
        <p:spPr>
          <a:xfrm>
            <a:off x="8154566" y="2334306"/>
            <a:ext cx="702971" cy="1424795"/>
          </a:xfrm>
          <a:prstGeom prst="rect">
            <a:avLst/>
          </a:prstGeom>
        </p:spPr>
      </p:pic>
      <p:pic>
        <p:nvPicPr>
          <p:cNvPr id="35" name="Picture 34">
            <a:extLst>
              <a:ext uri="{FF2B5EF4-FFF2-40B4-BE49-F238E27FC236}">
                <a16:creationId xmlns="" xmlns:a16="http://schemas.microsoft.com/office/drawing/2014/main" id="{89196F79-3410-4E7E-A869-10FD93634C74}"/>
              </a:ext>
            </a:extLst>
          </p:cNvPr>
          <p:cNvPicPr>
            <a:picLocks noChangeAspect="1"/>
          </p:cNvPicPr>
          <p:nvPr/>
        </p:nvPicPr>
        <p:blipFill rotWithShape="1">
          <a:blip r:embed="rId7">
            <a:clrChange>
              <a:clrFrom>
                <a:srgbClr val="F6F6F6"/>
              </a:clrFrom>
              <a:clrTo>
                <a:srgbClr val="F6F6F6">
                  <a:alpha val="0"/>
                </a:srgbClr>
              </a:clrTo>
            </a:clrChange>
          </a:blip>
          <a:srcRect l="22264" r="27463"/>
          <a:stretch/>
        </p:blipFill>
        <p:spPr>
          <a:xfrm>
            <a:off x="7564760" y="2431801"/>
            <a:ext cx="604005" cy="1197348"/>
          </a:xfrm>
          <a:prstGeom prst="rect">
            <a:avLst/>
          </a:prstGeom>
        </p:spPr>
      </p:pic>
      <p:sp>
        <p:nvSpPr>
          <p:cNvPr id="59" name="TextBox 58">
            <a:extLst>
              <a:ext uri="{FF2B5EF4-FFF2-40B4-BE49-F238E27FC236}">
                <a16:creationId xmlns="" xmlns:a16="http://schemas.microsoft.com/office/drawing/2014/main" id="{81968062-B739-4DAC-BF81-60DB82CA898A}"/>
              </a:ext>
            </a:extLst>
          </p:cNvPr>
          <p:cNvSpPr txBox="1"/>
          <p:nvPr/>
        </p:nvSpPr>
        <p:spPr>
          <a:xfrm>
            <a:off x="6355941" y="2522644"/>
            <a:ext cx="1196299" cy="507831"/>
          </a:xfrm>
          <a:prstGeom prst="rect">
            <a:avLst/>
          </a:prstGeom>
          <a:noFill/>
        </p:spPr>
        <p:txBody>
          <a:bodyPr wrap="square" rtlCol="0">
            <a:spAutoFit/>
          </a:bodyPr>
          <a:lstStyle/>
          <a:p>
            <a:r>
              <a:rPr lang="en-IN" b="1" dirty="0">
                <a:solidFill>
                  <a:prstClr val="black"/>
                </a:solidFill>
              </a:rPr>
              <a:t>Launches application</a:t>
            </a:r>
          </a:p>
        </p:txBody>
      </p:sp>
      <p:cxnSp>
        <p:nvCxnSpPr>
          <p:cNvPr id="39" name="Straight Arrow Connector 38">
            <a:extLst>
              <a:ext uri="{FF2B5EF4-FFF2-40B4-BE49-F238E27FC236}">
                <a16:creationId xmlns="" xmlns:a16="http://schemas.microsoft.com/office/drawing/2014/main" id="{D156032B-B6C0-40FC-BAA3-26053CC23A93}"/>
              </a:ext>
            </a:extLst>
          </p:cNvPr>
          <p:cNvCxnSpPr>
            <a:cxnSpLocks/>
          </p:cNvCxnSpPr>
          <p:nvPr/>
        </p:nvCxnSpPr>
        <p:spPr>
          <a:xfrm>
            <a:off x="4027320" y="3116409"/>
            <a:ext cx="1139289" cy="0"/>
          </a:xfrm>
          <a:prstGeom prst="straightConnector1">
            <a:avLst/>
          </a:prstGeom>
          <a:ln w="28575" cap="sq">
            <a:solidFill>
              <a:schemeClr val="accent2"/>
            </a:solidFill>
            <a:headEnd type="none" w="med" len="lg"/>
            <a:tailEnd type="triangle" w="med" len="lg"/>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 xmlns:a16="http://schemas.microsoft.com/office/drawing/2014/main" id="{D156032B-B6C0-40FC-BAA3-26053CC23A93}"/>
              </a:ext>
            </a:extLst>
          </p:cNvPr>
          <p:cNvCxnSpPr>
            <a:cxnSpLocks/>
          </p:cNvCxnSpPr>
          <p:nvPr/>
        </p:nvCxnSpPr>
        <p:spPr>
          <a:xfrm>
            <a:off x="6318753" y="3103661"/>
            <a:ext cx="1139289" cy="0"/>
          </a:xfrm>
          <a:prstGeom prst="straightConnector1">
            <a:avLst/>
          </a:prstGeom>
          <a:ln w="28575" cap="sq">
            <a:solidFill>
              <a:schemeClr val="accent2"/>
            </a:solidFill>
            <a:headEnd type="none" w="med" len="lg"/>
            <a:tailEnd type="triangle" w="med" len="lg"/>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nvGrpSpPr>
          <p:cNvPr id="22" name="Group 21"/>
          <p:cNvGrpSpPr/>
          <p:nvPr/>
        </p:nvGrpSpPr>
        <p:grpSpPr>
          <a:xfrm>
            <a:off x="5080328" y="2549786"/>
            <a:ext cx="1262032" cy="1268588"/>
            <a:chOff x="4581828" y="3517423"/>
            <a:chExt cx="1262032" cy="1268588"/>
          </a:xfrm>
        </p:grpSpPr>
        <p:pic>
          <p:nvPicPr>
            <p:cNvPr id="50" name="Picture 4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581828" y="4171608"/>
              <a:ext cx="609604" cy="609604"/>
            </a:xfrm>
            <a:prstGeom prst="rect">
              <a:avLst/>
            </a:prstGeom>
          </p:spPr>
        </p:pic>
        <p:pic>
          <p:nvPicPr>
            <p:cNvPr id="51" name="Picture 5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234256" y="4176407"/>
              <a:ext cx="609604" cy="609604"/>
            </a:xfrm>
            <a:prstGeom prst="rect">
              <a:avLst/>
            </a:prstGeom>
          </p:spPr>
        </p:pic>
        <p:pic>
          <p:nvPicPr>
            <p:cNvPr id="55" name="Picture 5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920929" y="3517423"/>
              <a:ext cx="609604" cy="609604"/>
            </a:xfrm>
            <a:prstGeom prst="rect">
              <a:avLst/>
            </a:prstGeom>
          </p:spPr>
        </p:pic>
      </p:grpSp>
      <p:grpSp>
        <p:nvGrpSpPr>
          <p:cNvPr id="14" name="Group 13"/>
          <p:cNvGrpSpPr/>
          <p:nvPr/>
        </p:nvGrpSpPr>
        <p:grpSpPr>
          <a:xfrm>
            <a:off x="1730797" y="1262436"/>
            <a:ext cx="963477" cy="782617"/>
            <a:chOff x="1730797" y="1262436"/>
            <a:chExt cx="963477" cy="782617"/>
          </a:xfrm>
        </p:grpSpPr>
        <p:pic>
          <p:nvPicPr>
            <p:cNvPr id="3" name="Picture 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flipH="1">
              <a:off x="2030457" y="1357577"/>
              <a:ext cx="663817" cy="687476"/>
            </a:xfrm>
            <a:prstGeom prst="rect">
              <a:avLst/>
            </a:prstGeom>
          </p:spPr>
        </p:pic>
        <p:pic>
          <p:nvPicPr>
            <p:cNvPr id="11" name="Picture 10"/>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730797" y="1262436"/>
              <a:ext cx="500986" cy="500986"/>
            </a:xfrm>
            <a:prstGeom prst="rect">
              <a:avLst/>
            </a:prstGeom>
          </p:spPr>
        </p:pic>
      </p:grpSp>
      <p:pic>
        <p:nvPicPr>
          <p:cNvPr id="26" name="Picture 25">
            <a:extLst>
              <a:ext uri="{FF2B5EF4-FFF2-40B4-BE49-F238E27FC236}">
                <a16:creationId xmlns:lc="http://schemas.openxmlformats.org/drawingml/2006/lockedCanvas" xmlns="" xmlns:a16="http://schemas.microsoft.com/office/drawing/2014/main" id="{489CA974-BFDD-4137-A608-C539BA067DF5}"/>
              </a:ext>
            </a:extLst>
          </p:cNvPr>
          <p:cNvPicPr>
            <a:picLocks noChangeAspect="1"/>
          </p:cNvPicPr>
          <p:nvPr/>
        </p:nvPicPr>
        <p:blipFill>
          <a:blip r:embed="rId11"/>
          <a:stretch>
            <a:fillRect/>
          </a:stretch>
        </p:blipFill>
        <p:spPr>
          <a:xfrm>
            <a:off x="0" y="0"/>
            <a:ext cx="9144000" cy="5143500"/>
          </a:xfrm>
          <a:prstGeom prst="rect">
            <a:avLst/>
          </a:prstGeom>
        </p:spPr>
      </p:pic>
    </p:spTree>
    <p:extLst>
      <p:ext uri="{BB962C8B-B14F-4D97-AF65-F5344CB8AC3E}">
        <p14:creationId xmlns:p14="http://schemas.microsoft.com/office/powerpoint/2010/main" val="3630928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500"/>
                                        <p:tgtEl>
                                          <p:spTgt spid="6"/>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wipe(down)">
                                      <p:cBhvr>
                                        <p:cTn id="15" dur="500"/>
                                        <p:tgtEl>
                                          <p:spTgt spid="24"/>
                                        </p:tgtEl>
                                      </p:cBhvr>
                                    </p:animEffect>
                                  </p:childTnLst>
                                </p:cTn>
                              </p:par>
                              <p:par>
                                <p:cTn id="16" presetID="22" presetClass="entr" presetSubtype="4" fill="hold"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wipe(down)">
                                      <p:cBhvr>
                                        <p:cTn id="18" dur="500"/>
                                        <p:tgtEl>
                                          <p:spTgt spid="14"/>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49"/>
                                        </p:tgtEl>
                                        <p:attrNameLst>
                                          <p:attrName>style.visibility</p:attrName>
                                        </p:attrNameLst>
                                      </p:cBhvr>
                                      <p:to>
                                        <p:strVal val="visible"/>
                                      </p:to>
                                    </p:set>
                                    <p:animEffect transition="in" filter="wipe(left)">
                                      <p:cBhvr>
                                        <p:cTn id="23" dur="500"/>
                                        <p:tgtEl>
                                          <p:spTgt spid="49"/>
                                        </p:tgtEl>
                                      </p:cBhvr>
                                    </p:animEffect>
                                  </p:childTnLst>
                                </p:cTn>
                              </p:par>
                              <p:par>
                                <p:cTn id="24" presetID="22" presetClass="entr" presetSubtype="8" fill="hold" nodeType="with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wipe(left)">
                                      <p:cBhvr>
                                        <p:cTn id="26" dur="500"/>
                                        <p:tgtEl>
                                          <p:spTgt spid="12"/>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8"/>
                                        </p:tgtEl>
                                        <p:attrNameLst>
                                          <p:attrName>style.visibility</p:attrName>
                                        </p:attrNameLst>
                                      </p:cBhvr>
                                      <p:to>
                                        <p:strVal val="visible"/>
                                      </p:to>
                                    </p:set>
                                    <p:animEffect transition="in" filter="fade">
                                      <p:cBhvr>
                                        <p:cTn id="31" dur="500"/>
                                        <p:tgtEl>
                                          <p:spTgt spid="28"/>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53"/>
                                        </p:tgtEl>
                                        <p:attrNameLst>
                                          <p:attrName>style.visibility</p:attrName>
                                        </p:attrNameLst>
                                      </p:cBhvr>
                                      <p:to>
                                        <p:strVal val="visible"/>
                                      </p:to>
                                    </p:set>
                                    <p:animEffect transition="in" filter="wipe(left)">
                                      <p:cBhvr>
                                        <p:cTn id="36" dur="500"/>
                                        <p:tgtEl>
                                          <p:spTgt spid="53"/>
                                        </p:tgtEl>
                                      </p:cBhvr>
                                    </p:animEffect>
                                  </p:childTnLst>
                                </p:cTn>
                              </p:par>
                              <p:par>
                                <p:cTn id="37" presetID="22" presetClass="entr" presetSubtype="8" fill="hold" nodeType="withEffect">
                                  <p:stCondLst>
                                    <p:cond delay="0"/>
                                  </p:stCondLst>
                                  <p:childTnLst>
                                    <p:set>
                                      <p:cBhvr>
                                        <p:cTn id="38" dur="1" fill="hold">
                                          <p:stCondLst>
                                            <p:cond delay="0"/>
                                          </p:stCondLst>
                                        </p:cTn>
                                        <p:tgtEl>
                                          <p:spTgt spid="39"/>
                                        </p:tgtEl>
                                        <p:attrNameLst>
                                          <p:attrName>style.visibility</p:attrName>
                                        </p:attrNameLst>
                                      </p:cBhvr>
                                      <p:to>
                                        <p:strVal val="visible"/>
                                      </p:to>
                                    </p:set>
                                    <p:animEffect transition="in" filter="wipe(left)">
                                      <p:cBhvr>
                                        <p:cTn id="39" dur="500"/>
                                        <p:tgtEl>
                                          <p:spTgt spid="39"/>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22"/>
                                        </p:tgtEl>
                                        <p:attrNameLst>
                                          <p:attrName>style.visibility</p:attrName>
                                        </p:attrNameLst>
                                      </p:cBhvr>
                                      <p:to>
                                        <p:strVal val="visible"/>
                                      </p:to>
                                    </p:set>
                                    <p:animEffect transition="in" filter="fade">
                                      <p:cBhvr>
                                        <p:cTn id="44" dur="500"/>
                                        <p:tgtEl>
                                          <p:spTgt spid="22"/>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grpId="0" nodeType="clickEffect">
                                  <p:stCondLst>
                                    <p:cond delay="0"/>
                                  </p:stCondLst>
                                  <p:childTnLst>
                                    <p:set>
                                      <p:cBhvr>
                                        <p:cTn id="48" dur="1" fill="hold">
                                          <p:stCondLst>
                                            <p:cond delay="0"/>
                                          </p:stCondLst>
                                        </p:cTn>
                                        <p:tgtEl>
                                          <p:spTgt spid="59"/>
                                        </p:tgtEl>
                                        <p:attrNameLst>
                                          <p:attrName>style.visibility</p:attrName>
                                        </p:attrNameLst>
                                      </p:cBhvr>
                                      <p:to>
                                        <p:strVal val="visible"/>
                                      </p:to>
                                    </p:set>
                                    <p:animEffect transition="in" filter="wipe(left)">
                                      <p:cBhvr>
                                        <p:cTn id="49" dur="500"/>
                                        <p:tgtEl>
                                          <p:spTgt spid="59"/>
                                        </p:tgtEl>
                                      </p:cBhvr>
                                    </p:animEffect>
                                  </p:childTnLst>
                                </p:cTn>
                              </p:par>
                              <p:par>
                                <p:cTn id="50" presetID="22" presetClass="entr" presetSubtype="8" fill="hold" nodeType="withEffect">
                                  <p:stCondLst>
                                    <p:cond delay="0"/>
                                  </p:stCondLst>
                                  <p:childTnLst>
                                    <p:set>
                                      <p:cBhvr>
                                        <p:cTn id="51" dur="1" fill="hold">
                                          <p:stCondLst>
                                            <p:cond delay="0"/>
                                          </p:stCondLst>
                                        </p:cTn>
                                        <p:tgtEl>
                                          <p:spTgt spid="40"/>
                                        </p:tgtEl>
                                        <p:attrNameLst>
                                          <p:attrName>style.visibility</p:attrName>
                                        </p:attrNameLst>
                                      </p:cBhvr>
                                      <p:to>
                                        <p:strVal val="visible"/>
                                      </p:to>
                                    </p:set>
                                    <p:animEffect transition="in" filter="wipe(left)">
                                      <p:cBhvr>
                                        <p:cTn id="52" dur="500"/>
                                        <p:tgtEl>
                                          <p:spTgt spid="40"/>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35"/>
                                        </p:tgtEl>
                                        <p:attrNameLst>
                                          <p:attrName>style.visibility</p:attrName>
                                        </p:attrNameLst>
                                      </p:cBhvr>
                                      <p:to>
                                        <p:strVal val="visible"/>
                                      </p:to>
                                    </p:set>
                                    <p:animEffect transition="in" filter="fade">
                                      <p:cBhvr>
                                        <p:cTn id="57" dur="500"/>
                                        <p:tgtEl>
                                          <p:spTgt spid="35"/>
                                        </p:tgtEl>
                                      </p:cBhvr>
                                    </p:animEffect>
                                  </p:childTnLst>
                                </p:cTn>
                              </p:par>
                              <p:par>
                                <p:cTn id="58" presetID="10" presetClass="entr" presetSubtype="0" fill="hold" nodeType="withEffect">
                                  <p:stCondLst>
                                    <p:cond delay="0"/>
                                  </p:stCondLst>
                                  <p:childTnLst>
                                    <p:set>
                                      <p:cBhvr>
                                        <p:cTn id="59" dur="1" fill="hold">
                                          <p:stCondLst>
                                            <p:cond delay="0"/>
                                          </p:stCondLst>
                                        </p:cTn>
                                        <p:tgtEl>
                                          <p:spTgt spid="34"/>
                                        </p:tgtEl>
                                        <p:attrNameLst>
                                          <p:attrName>style.visibility</p:attrName>
                                        </p:attrNameLst>
                                      </p:cBhvr>
                                      <p:to>
                                        <p:strVal val="visible"/>
                                      </p:to>
                                    </p:set>
                                    <p:animEffect transition="in" filter="fade">
                                      <p:cBhvr>
                                        <p:cTn id="60"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49" grpId="0"/>
      <p:bldP spid="53" grpId="0"/>
      <p:bldP spid="59"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3">
            <a:extLst>
              <a:ext uri="{FF2B5EF4-FFF2-40B4-BE49-F238E27FC236}">
                <a16:creationId xmlns="" xmlns:a16="http://schemas.microsoft.com/office/drawing/2014/main" id="{E7A413D2-1870-47E0-A24F-010E8806E4E9}"/>
              </a:ext>
            </a:extLst>
          </p:cNvPr>
          <p:cNvSpPr txBox="1">
            <a:spLocks/>
          </p:cNvSpPr>
          <p:nvPr/>
        </p:nvSpPr>
        <p:spPr>
          <a:xfrm>
            <a:off x="358028" y="168069"/>
            <a:ext cx="6492493" cy="576956"/>
          </a:xfrm>
          <a:prstGeom prst="rect">
            <a:avLst/>
          </a:prstGeom>
        </p:spPr>
        <p:txBody>
          <a:bodyPr lIns="0" anchor="ctr"/>
          <a:lstStyle>
            <a:lvl1pPr marL="0" indent="0" algn="l" defTabSz="914400" rtl="0" eaLnBrk="1" latinLnBrk="0" hangingPunct="1">
              <a:lnSpc>
                <a:spcPct val="90000"/>
              </a:lnSpc>
              <a:spcBef>
                <a:spcPts val="1000"/>
              </a:spcBef>
              <a:buFont typeface="Arial"/>
              <a:buNone/>
              <a:defRPr sz="4000" b="0" i="0" kern="1200">
                <a:solidFill>
                  <a:schemeClr val="tx1">
                    <a:lumMod val="50000"/>
                    <a:lumOff val="50000"/>
                  </a:schemeClr>
                </a:solidFill>
                <a:latin typeface="Raleway Light" charset="0"/>
                <a:ea typeface="Raleway Light" charset="0"/>
                <a:cs typeface="Raleway Light" charset="0"/>
              </a:defRPr>
            </a:lvl1pPr>
            <a:lvl2pPr marL="4572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2pPr>
            <a:lvl3pPr marL="9144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3pPr>
            <a:lvl4pPr marL="13716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4pPr>
            <a:lvl5pPr marL="18288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pPr>
            <a:r>
              <a:rPr lang="en-US" sz="2400" b="1" dirty="0">
                <a:solidFill>
                  <a:schemeClr val="accent2"/>
                </a:solidFill>
              </a:rPr>
              <a:t>Microsoft Azure </a:t>
            </a:r>
            <a:r>
              <a:rPr lang="en-US" sz="2400" b="1" dirty="0" smtClean="0">
                <a:solidFill>
                  <a:schemeClr val="accent2"/>
                </a:solidFill>
              </a:rPr>
              <a:t>Services - Storage</a:t>
            </a:r>
            <a:endParaRPr lang="en-US" sz="2400" b="1" dirty="0">
              <a:solidFill>
                <a:schemeClr val="accent2"/>
              </a:solidFill>
            </a:endParaRPr>
          </a:p>
        </p:txBody>
      </p:sp>
      <p:sp>
        <p:nvSpPr>
          <p:cNvPr id="2" name="Rounded Rectangle 1"/>
          <p:cNvSpPr/>
          <p:nvPr/>
        </p:nvSpPr>
        <p:spPr>
          <a:xfrm>
            <a:off x="1931679" y="1171274"/>
            <a:ext cx="4918842" cy="727373"/>
          </a:xfrm>
          <a:prstGeom prst="roundRect">
            <a:avLst/>
          </a:prstGeom>
          <a:solidFill>
            <a:schemeClr val="bg1">
              <a:lumMod val="95000"/>
            </a:schemeClr>
          </a:solidFill>
          <a:ln>
            <a:solidFill>
              <a:srgbClr val="8121E7"/>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Raleway"/>
              </a:rPr>
              <a:t>Azure blog is an object type storage in Azure. It is used for storing large amounts of structured or unstructured data.</a:t>
            </a:r>
            <a:endParaRPr lang="en-IN" sz="1200" dirty="0">
              <a:solidFill>
                <a:schemeClr val="tx1"/>
              </a:solidFill>
              <a:latin typeface="Raleway"/>
            </a:endParaRPr>
          </a:p>
        </p:txBody>
      </p:sp>
      <p:sp>
        <p:nvSpPr>
          <p:cNvPr id="21" name="Rounded Rectangle 20"/>
          <p:cNvSpPr/>
          <p:nvPr/>
        </p:nvSpPr>
        <p:spPr>
          <a:xfrm>
            <a:off x="2532606" y="2374277"/>
            <a:ext cx="4918842" cy="727371"/>
          </a:xfrm>
          <a:prstGeom prst="roundRect">
            <a:avLst/>
          </a:prstGeom>
          <a:solidFill>
            <a:schemeClr val="bg1">
              <a:lumMod val="95000"/>
            </a:schemeClr>
          </a:solidFill>
          <a:ln>
            <a:solidFill>
              <a:srgbClr val="8121E7"/>
            </a:solidFill>
          </a:ln>
          <a:effectLst>
            <a:glow rad="101600">
              <a:schemeClr val="accent2">
                <a:satMod val="175000"/>
                <a:alpha val="40000"/>
              </a:schemeClr>
            </a:glow>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Raleway"/>
              </a:rPr>
              <a:t>This is a file storage solution by Azure. It supports the SMB (Server Message Block) protocol.</a:t>
            </a:r>
            <a:endParaRPr lang="en-IN" sz="1200" dirty="0">
              <a:solidFill>
                <a:schemeClr val="tx1"/>
              </a:solidFill>
              <a:latin typeface="Raleway"/>
            </a:endParaRPr>
          </a:p>
        </p:txBody>
      </p:sp>
      <p:sp>
        <p:nvSpPr>
          <p:cNvPr id="33" name="Rounded Rectangle 32"/>
          <p:cNvSpPr/>
          <p:nvPr/>
        </p:nvSpPr>
        <p:spPr>
          <a:xfrm>
            <a:off x="1931679" y="3427940"/>
            <a:ext cx="4918842" cy="727371"/>
          </a:xfrm>
          <a:prstGeom prst="roundRect">
            <a:avLst/>
          </a:prstGeom>
          <a:solidFill>
            <a:schemeClr val="bg1">
              <a:lumMod val="95000"/>
            </a:schemeClr>
          </a:solidFill>
          <a:ln>
            <a:solidFill>
              <a:srgbClr val="8121E7"/>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Raleway"/>
              </a:rPr>
              <a:t>Azure tables are used to store large amount of structured data. It is a NoSQL database so it can store non - relational data.</a:t>
            </a:r>
            <a:endParaRPr lang="en-IN" sz="1200" dirty="0">
              <a:solidFill>
                <a:schemeClr val="tx1"/>
              </a:solidFill>
              <a:latin typeface="Raleway"/>
            </a:endParaRPr>
          </a:p>
        </p:txBody>
      </p:sp>
      <p:sp>
        <p:nvSpPr>
          <p:cNvPr id="18" name="TextBox 17">
            <a:extLst>
              <a:ext uri="{FF2B5EF4-FFF2-40B4-BE49-F238E27FC236}">
                <a16:creationId xmlns="" xmlns:a16="http://schemas.microsoft.com/office/drawing/2014/main" id="{BBBDEE3B-64EC-4524-8E10-10ACFEF5CAAC}"/>
              </a:ext>
            </a:extLst>
          </p:cNvPr>
          <p:cNvSpPr txBox="1"/>
          <p:nvPr/>
        </p:nvSpPr>
        <p:spPr>
          <a:xfrm>
            <a:off x="770117" y="2074195"/>
            <a:ext cx="502061" cy="300082"/>
          </a:xfrm>
          <a:prstGeom prst="rect">
            <a:avLst/>
          </a:prstGeom>
          <a:noFill/>
        </p:spPr>
        <p:txBody>
          <a:bodyPr wrap="none" rtlCol="0">
            <a:spAutoFit/>
          </a:bodyPr>
          <a:lstStyle/>
          <a:p>
            <a:r>
              <a:rPr lang="en-IN" dirty="0"/>
              <a:t>Blob</a:t>
            </a:r>
          </a:p>
        </p:txBody>
      </p:sp>
      <p:pic>
        <p:nvPicPr>
          <p:cNvPr id="19" name="Picture 2" descr="Image result for azure blob logo">
            <a:extLst>
              <a:ext uri="{FF2B5EF4-FFF2-40B4-BE49-F238E27FC236}">
                <a16:creationId xmlns="" xmlns:a16="http://schemas.microsoft.com/office/drawing/2014/main" id="{F30C632C-58B4-4B4E-BA4A-E7CEEE9BDC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3415" y="947507"/>
            <a:ext cx="1155466" cy="1155466"/>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4" descr="Image result for file storage azure">
            <a:extLst>
              <a:ext uri="{FF2B5EF4-FFF2-40B4-BE49-F238E27FC236}">
                <a16:creationId xmlns="" xmlns:a16="http://schemas.microsoft.com/office/drawing/2014/main" id="{8BB211F7-D680-4C3D-B116-95E3DB473C8E}"/>
              </a:ext>
            </a:extLst>
          </p:cNvPr>
          <p:cNvPicPr>
            <a:picLocks noChangeAspect="1" noChangeArrowheads="1"/>
          </p:cNvPicPr>
          <p:nvPr/>
        </p:nvPicPr>
        <p:blipFill>
          <a:blip r:embed="rId3">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7713177" y="2102973"/>
            <a:ext cx="1160330" cy="1160330"/>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6" descr="Image result for tables azure">
            <a:extLst>
              <a:ext uri="{FF2B5EF4-FFF2-40B4-BE49-F238E27FC236}">
                <a16:creationId xmlns="" xmlns:a16="http://schemas.microsoft.com/office/drawing/2014/main" id="{2C564A6F-FFEA-4F57-A732-12E440325D84}"/>
              </a:ext>
            </a:extLst>
          </p:cNvPr>
          <p:cNvPicPr>
            <a:picLocks noChangeAspect="1" noChangeArrowheads="1"/>
          </p:cNvPicPr>
          <p:nvPr/>
        </p:nvPicPr>
        <p:blipFill>
          <a:blip r:embed="rId4">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440902" y="3263303"/>
            <a:ext cx="1132850" cy="1132850"/>
          </a:xfrm>
          <a:prstGeom prst="rect">
            <a:avLst/>
          </a:prstGeom>
          <a:noFill/>
          <a:extLst>
            <a:ext uri="{909E8E84-426E-40DD-AFC4-6F175D3DCCD1}">
              <a14:hiddenFill xmlns:a14="http://schemas.microsoft.com/office/drawing/2010/main">
                <a:solidFill>
                  <a:srgbClr val="FFFFFF"/>
                </a:solidFill>
              </a14:hiddenFill>
            </a:ext>
          </a:extLst>
        </p:spPr>
      </p:pic>
      <p:sp>
        <p:nvSpPr>
          <p:cNvPr id="39" name="TextBox 38">
            <a:extLst>
              <a:ext uri="{FF2B5EF4-FFF2-40B4-BE49-F238E27FC236}">
                <a16:creationId xmlns="" xmlns:a16="http://schemas.microsoft.com/office/drawing/2014/main" id="{023B0383-891D-4C03-870D-4466FB686A35}"/>
              </a:ext>
            </a:extLst>
          </p:cNvPr>
          <p:cNvSpPr txBox="1"/>
          <p:nvPr/>
        </p:nvSpPr>
        <p:spPr>
          <a:xfrm>
            <a:off x="7790736" y="3217458"/>
            <a:ext cx="1005212" cy="300082"/>
          </a:xfrm>
          <a:prstGeom prst="rect">
            <a:avLst/>
          </a:prstGeom>
          <a:noFill/>
        </p:spPr>
        <p:txBody>
          <a:bodyPr wrap="none" rtlCol="0">
            <a:spAutoFit/>
          </a:bodyPr>
          <a:lstStyle/>
          <a:p>
            <a:r>
              <a:rPr lang="en-IN" dirty="0"/>
              <a:t>File Storage</a:t>
            </a:r>
          </a:p>
        </p:txBody>
      </p:sp>
      <p:sp>
        <p:nvSpPr>
          <p:cNvPr id="40" name="TextBox 39">
            <a:extLst>
              <a:ext uri="{FF2B5EF4-FFF2-40B4-BE49-F238E27FC236}">
                <a16:creationId xmlns="" xmlns:a16="http://schemas.microsoft.com/office/drawing/2014/main" id="{4D1BC679-22CB-45E1-ABEA-1EA94BF1BC54}"/>
              </a:ext>
            </a:extLst>
          </p:cNvPr>
          <p:cNvSpPr txBox="1"/>
          <p:nvPr/>
        </p:nvSpPr>
        <p:spPr>
          <a:xfrm>
            <a:off x="694934" y="4338596"/>
            <a:ext cx="624786" cy="300082"/>
          </a:xfrm>
          <a:prstGeom prst="rect">
            <a:avLst/>
          </a:prstGeom>
          <a:noFill/>
        </p:spPr>
        <p:txBody>
          <a:bodyPr wrap="none" rtlCol="0">
            <a:spAutoFit/>
          </a:bodyPr>
          <a:lstStyle/>
          <a:p>
            <a:r>
              <a:rPr lang="en-IN" dirty="0"/>
              <a:t>Tables</a:t>
            </a:r>
          </a:p>
        </p:txBody>
      </p:sp>
      <p:pic>
        <p:nvPicPr>
          <p:cNvPr id="12" name="Picture 11">
            <a:extLst>
              <a:ext uri="{FF2B5EF4-FFF2-40B4-BE49-F238E27FC236}">
                <a16:creationId xmlns:lc="http://schemas.openxmlformats.org/drawingml/2006/lockedCanvas" xmlns="" xmlns:a16="http://schemas.microsoft.com/office/drawing/2014/main" id="{489CA974-BFDD-4137-A608-C539BA067DF5}"/>
              </a:ext>
            </a:extLst>
          </p:cNvPr>
          <p:cNvPicPr>
            <a:picLocks noChangeAspect="1"/>
          </p:cNvPicPr>
          <p:nvPr/>
        </p:nvPicPr>
        <p:blipFill>
          <a:blip r:embed="rId5"/>
          <a:stretch>
            <a:fillRect/>
          </a:stretch>
        </p:blipFill>
        <p:spPr>
          <a:xfrm>
            <a:off x="0" y="0"/>
            <a:ext cx="9144000" cy="5143500"/>
          </a:xfrm>
          <a:prstGeom prst="rect">
            <a:avLst/>
          </a:prstGeom>
        </p:spPr>
      </p:pic>
    </p:spTree>
    <p:extLst>
      <p:ext uri="{BB962C8B-B14F-4D97-AF65-F5344CB8AC3E}">
        <p14:creationId xmlns:p14="http://schemas.microsoft.com/office/powerpoint/2010/main" val="664571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26"/>
                                        </p:tgtEl>
                                      </p:cBhvr>
                                    </p:animEffect>
                                    <p:animScale>
                                      <p:cBhvr>
                                        <p:cTn id="7" dur="250" autoRev="1" fill="hold"/>
                                        <p:tgtEl>
                                          <p:spTgt spid="26"/>
                                        </p:tgtEl>
                                      </p:cBhvr>
                                      <p:by x="105000" y="105000"/>
                                    </p:animScale>
                                  </p:childTnLst>
                                </p:cTn>
                              </p:par>
                              <p:par>
                                <p:cTn id="8" presetID="26" presetClass="emph" presetSubtype="0" fill="hold" grpId="0" nodeType="withEffect">
                                  <p:stCondLst>
                                    <p:cond delay="0"/>
                                  </p:stCondLst>
                                  <p:childTnLst>
                                    <p:animEffect transition="out" filter="fade">
                                      <p:cBhvr>
                                        <p:cTn id="9" dur="500" tmFilter="0, 0; .2, .5; .8, .5; 1, 0"/>
                                        <p:tgtEl>
                                          <p:spTgt spid="39"/>
                                        </p:tgtEl>
                                      </p:cBhvr>
                                    </p:animEffect>
                                    <p:animScale>
                                      <p:cBhvr>
                                        <p:cTn id="10" dur="250" autoRev="1" fill="hold"/>
                                        <p:tgtEl>
                                          <p:spTgt spid="39"/>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3">
            <a:extLst>
              <a:ext uri="{FF2B5EF4-FFF2-40B4-BE49-F238E27FC236}">
                <a16:creationId xmlns="" xmlns:a16="http://schemas.microsoft.com/office/drawing/2014/main" id="{E7A413D2-1870-47E0-A24F-010E8806E4E9}"/>
              </a:ext>
            </a:extLst>
          </p:cNvPr>
          <p:cNvSpPr txBox="1">
            <a:spLocks/>
          </p:cNvSpPr>
          <p:nvPr/>
        </p:nvSpPr>
        <p:spPr>
          <a:xfrm>
            <a:off x="358028" y="168069"/>
            <a:ext cx="6492493" cy="576956"/>
          </a:xfrm>
          <a:prstGeom prst="rect">
            <a:avLst/>
          </a:prstGeom>
        </p:spPr>
        <p:txBody>
          <a:bodyPr lIns="0" anchor="ctr"/>
          <a:lstStyle>
            <a:lvl1pPr marL="0" indent="0" algn="l" defTabSz="914400" rtl="0" eaLnBrk="1" latinLnBrk="0" hangingPunct="1">
              <a:lnSpc>
                <a:spcPct val="90000"/>
              </a:lnSpc>
              <a:spcBef>
                <a:spcPts val="1000"/>
              </a:spcBef>
              <a:buFont typeface="Arial"/>
              <a:buNone/>
              <a:defRPr sz="4000" b="0" i="0" kern="1200">
                <a:solidFill>
                  <a:schemeClr val="tx1">
                    <a:lumMod val="50000"/>
                    <a:lumOff val="50000"/>
                  </a:schemeClr>
                </a:solidFill>
                <a:latin typeface="Raleway Light" charset="0"/>
                <a:ea typeface="Raleway Light" charset="0"/>
                <a:cs typeface="Raleway Light" charset="0"/>
              </a:defRPr>
            </a:lvl1pPr>
            <a:lvl2pPr marL="4572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2pPr>
            <a:lvl3pPr marL="9144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3pPr>
            <a:lvl4pPr marL="13716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4pPr>
            <a:lvl5pPr marL="18288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pPr>
            <a:r>
              <a:rPr lang="en-US" sz="2400" b="1" dirty="0">
                <a:solidFill>
                  <a:schemeClr val="accent2"/>
                </a:solidFill>
              </a:rPr>
              <a:t>Microsoft Azure </a:t>
            </a:r>
            <a:r>
              <a:rPr lang="en-US" sz="2400" b="1" dirty="0" smtClean="0">
                <a:solidFill>
                  <a:schemeClr val="accent2"/>
                </a:solidFill>
              </a:rPr>
              <a:t>Services - Storage</a:t>
            </a:r>
            <a:endParaRPr lang="en-US" sz="2400" b="1" dirty="0">
              <a:solidFill>
                <a:schemeClr val="accent2"/>
              </a:solidFill>
            </a:endParaRPr>
          </a:p>
        </p:txBody>
      </p:sp>
      <p:sp>
        <p:nvSpPr>
          <p:cNvPr id="2" name="Rounded Rectangle 1"/>
          <p:cNvSpPr/>
          <p:nvPr/>
        </p:nvSpPr>
        <p:spPr>
          <a:xfrm>
            <a:off x="1931679" y="1171274"/>
            <a:ext cx="4918842" cy="727373"/>
          </a:xfrm>
          <a:prstGeom prst="roundRect">
            <a:avLst/>
          </a:prstGeom>
          <a:solidFill>
            <a:schemeClr val="bg1">
              <a:lumMod val="95000"/>
            </a:schemeClr>
          </a:solidFill>
          <a:ln>
            <a:solidFill>
              <a:srgbClr val="8121E7"/>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Raleway"/>
              </a:rPr>
              <a:t>Azure blog is an object type storage in Azure. It is used for storing large amounts of structured or unstructured data.</a:t>
            </a:r>
            <a:endParaRPr lang="en-IN" sz="1200" dirty="0">
              <a:solidFill>
                <a:schemeClr val="tx1"/>
              </a:solidFill>
              <a:latin typeface="Raleway"/>
            </a:endParaRPr>
          </a:p>
        </p:txBody>
      </p:sp>
      <p:sp>
        <p:nvSpPr>
          <p:cNvPr id="21" name="Rounded Rectangle 20"/>
          <p:cNvSpPr/>
          <p:nvPr/>
        </p:nvSpPr>
        <p:spPr>
          <a:xfrm>
            <a:off x="2532606" y="2374277"/>
            <a:ext cx="4918842" cy="727371"/>
          </a:xfrm>
          <a:prstGeom prst="roundRect">
            <a:avLst/>
          </a:prstGeom>
          <a:solidFill>
            <a:schemeClr val="bg1">
              <a:lumMod val="95000"/>
            </a:schemeClr>
          </a:solidFill>
          <a:ln>
            <a:solidFill>
              <a:srgbClr val="8121E7"/>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Raleway"/>
              </a:rPr>
              <a:t>This is a file storage solution by Azure. It supports the SMB (Server Message Block) protocol.</a:t>
            </a:r>
            <a:endParaRPr lang="en-IN" sz="1200" dirty="0">
              <a:solidFill>
                <a:schemeClr val="tx1"/>
              </a:solidFill>
              <a:latin typeface="Raleway"/>
            </a:endParaRPr>
          </a:p>
        </p:txBody>
      </p:sp>
      <p:sp>
        <p:nvSpPr>
          <p:cNvPr id="33" name="Rounded Rectangle 32"/>
          <p:cNvSpPr/>
          <p:nvPr/>
        </p:nvSpPr>
        <p:spPr>
          <a:xfrm>
            <a:off x="1931679" y="3427940"/>
            <a:ext cx="4918842" cy="727371"/>
          </a:xfrm>
          <a:prstGeom prst="roundRect">
            <a:avLst/>
          </a:prstGeom>
          <a:solidFill>
            <a:schemeClr val="bg1">
              <a:lumMod val="95000"/>
            </a:schemeClr>
          </a:solidFill>
          <a:ln>
            <a:solidFill>
              <a:srgbClr val="8121E7"/>
            </a:solidFill>
          </a:ln>
          <a:effectLst>
            <a:glow rad="101600">
              <a:schemeClr val="accent2">
                <a:satMod val="175000"/>
                <a:alpha val="40000"/>
              </a:schemeClr>
            </a:glow>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Raleway"/>
              </a:rPr>
              <a:t>Azure tables are used to store large amount of structured data. It is a NoSQL database so it can store non - relational data.</a:t>
            </a:r>
            <a:endParaRPr lang="en-IN" sz="1200" dirty="0">
              <a:solidFill>
                <a:schemeClr val="tx1"/>
              </a:solidFill>
              <a:latin typeface="Raleway"/>
            </a:endParaRPr>
          </a:p>
        </p:txBody>
      </p:sp>
      <p:sp>
        <p:nvSpPr>
          <p:cNvPr id="18" name="TextBox 17">
            <a:extLst>
              <a:ext uri="{FF2B5EF4-FFF2-40B4-BE49-F238E27FC236}">
                <a16:creationId xmlns="" xmlns:a16="http://schemas.microsoft.com/office/drawing/2014/main" id="{BBBDEE3B-64EC-4524-8E10-10ACFEF5CAAC}"/>
              </a:ext>
            </a:extLst>
          </p:cNvPr>
          <p:cNvSpPr txBox="1"/>
          <p:nvPr/>
        </p:nvSpPr>
        <p:spPr>
          <a:xfrm>
            <a:off x="770117" y="2074195"/>
            <a:ext cx="502061" cy="300082"/>
          </a:xfrm>
          <a:prstGeom prst="rect">
            <a:avLst/>
          </a:prstGeom>
          <a:noFill/>
        </p:spPr>
        <p:txBody>
          <a:bodyPr wrap="none" rtlCol="0">
            <a:spAutoFit/>
          </a:bodyPr>
          <a:lstStyle/>
          <a:p>
            <a:r>
              <a:rPr lang="en-IN" dirty="0"/>
              <a:t>Blob</a:t>
            </a:r>
          </a:p>
        </p:txBody>
      </p:sp>
      <p:pic>
        <p:nvPicPr>
          <p:cNvPr id="19" name="Picture 2" descr="Image result for azure blob logo">
            <a:extLst>
              <a:ext uri="{FF2B5EF4-FFF2-40B4-BE49-F238E27FC236}">
                <a16:creationId xmlns="" xmlns:a16="http://schemas.microsoft.com/office/drawing/2014/main" id="{F30C632C-58B4-4B4E-BA4A-E7CEEE9BDC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3415" y="947507"/>
            <a:ext cx="1155466" cy="1155466"/>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4" descr="Image result for file storage azure">
            <a:extLst>
              <a:ext uri="{FF2B5EF4-FFF2-40B4-BE49-F238E27FC236}">
                <a16:creationId xmlns="" xmlns:a16="http://schemas.microsoft.com/office/drawing/2014/main" id="{8BB211F7-D680-4C3D-B116-95E3DB473C8E}"/>
              </a:ext>
            </a:extLst>
          </p:cNvPr>
          <p:cNvPicPr>
            <a:picLocks noChangeAspect="1" noChangeArrowheads="1"/>
          </p:cNvPicPr>
          <p:nvPr/>
        </p:nvPicPr>
        <p:blipFill>
          <a:blip r:embed="rId3">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7713177" y="2102973"/>
            <a:ext cx="1160330" cy="1160330"/>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6" descr="Image result for tables azure">
            <a:extLst>
              <a:ext uri="{FF2B5EF4-FFF2-40B4-BE49-F238E27FC236}">
                <a16:creationId xmlns="" xmlns:a16="http://schemas.microsoft.com/office/drawing/2014/main" id="{2C564A6F-FFEA-4F57-A732-12E440325D84}"/>
              </a:ext>
            </a:extLst>
          </p:cNvPr>
          <p:cNvPicPr>
            <a:picLocks noChangeAspect="1" noChangeArrowheads="1"/>
          </p:cNvPicPr>
          <p:nvPr/>
        </p:nvPicPr>
        <p:blipFill>
          <a:blip r:embed="rId4">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440902" y="3263303"/>
            <a:ext cx="1132850" cy="1132850"/>
          </a:xfrm>
          <a:prstGeom prst="rect">
            <a:avLst/>
          </a:prstGeom>
          <a:noFill/>
          <a:extLst>
            <a:ext uri="{909E8E84-426E-40DD-AFC4-6F175D3DCCD1}">
              <a14:hiddenFill xmlns:a14="http://schemas.microsoft.com/office/drawing/2010/main">
                <a:solidFill>
                  <a:srgbClr val="FFFFFF"/>
                </a:solidFill>
              </a14:hiddenFill>
            </a:ext>
          </a:extLst>
        </p:spPr>
      </p:pic>
      <p:sp>
        <p:nvSpPr>
          <p:cNvPr id="39" name="TextBox 38">
            <a:extLst>
              <a:ext uri="{FF2B5EF4-FFF2-40B4-BE49-F238E27FC236}">
                <a16:creationId xmlns="" xmlns:a16="http://schemas.microsoft.com/office/drawing/2014/main" id="{023B0383-891D-4C03-870D-4466FB686A35}"/>
              </a:ext>
            </a:extLst>
          </p:cNvPr>
          <p:cNvSpPr txBox="1"/>
          <p:nvPr/>
        </p:nvSpPr>
        <p:spPr>
          <a:xfrm>
            <a:off x="7790736" y="3217458"/>
            <a:ext cx="1005212" cy="300082"/>
          </a:xfrm>
          <a:prstGeom prst="rect">
            <a:avLst/>
          </a:prstGeom>
          <a:noFill/>
        </p:spPr>
        <p:txBody>
          <a:bodyPr wrap="none" rtlCol="0">
            <a:spAutoFit/>
          </a:bodyPr>
          <a:lstStyle/>
          <a:p>
            <a:r>
              <a:rPr lang="en-IN" dirty="0"/>
              <a:t>File Storage</a:t>
            </a:r>
          </a:p>
        </p:txBody>
      </p:sp>
      <p:sp>
        <p:nvSpPr>
          <p:cNvPr id="40" name="TextBox 39">
            <a:extLst>
              <a:ext uri="{FF2B5EF4-FFF2-40B4-BE49-F238E27FC236}">
                <a16:creationId xmlns="" xmlns:a16="http://schemas.microsoft.com/office/drawing/2014/main" id="{4D1BC679-22CB-45E1-ABEA-1EA94BF1BC54}"/>
              </a:ext>
            </a:extLst>
          </p:cNvPr>
          <p:cNvSpPr txBox="1"/>
          <p:nvPr/>
        </p:nvSpPr>
        <p:spPr>
          <a:xfrm>
            <a:off x="694934" y="4338596"/>
            <a:ext cx="624786" cy="300082"/>
          </a:xfrm>
          <a:prstGeom prst="rect">
            <a:avLst/>
          </a:prstGeom>
          <a:noFill/>
        </p:spPr>
        <p:txBody>
          <a:bodyPr wrap="none" rtlCol="0">
            <a:spAutoFit/>
          </a:bodyPr>
          <a:lstStyle/>
          <a:p>
            <a:r>
              <a:rPr lang="en-IN" dirty="0"/>
              <a:t>Tables</a:t>
            </a:r>
          </a:p>
        </p:txBody>
      </p:sp>
      <p:pic>
        <p:nvPicPr>
          <p:cNvPr id="12" name="Picture 11">
            <a:extLst>
              <a:ext uri="{FF2B5EF4-FFF2-40B4-BE49-F238E27FC236}">
                <a16:creationId xmlns:lc="http://schemas.openxmlformats.org/drawingml/2006/lockedCanvas" xmlns="" xmlns:a16="http://schemas.microsoft.com/office/drawing/2014/main" id="{489CA974-BFDD-4137-A608-C539BA067DF5}"/>
              </a:ext>
            </a:extLst>
          </p:cNvPr>
          <p:cNvPicPr>
            <a:picLocks noChangeAspect="1"/>
          </p:cNvPicPr>
          <p:nvPr/>
        </p:nvPicPr>
        <p:blipFill>
          <a:blip r:embed="rId5"/>
          <a:stretch>
            <a:fillRect/>
          </a:stretch>
        </p:blipFill>
        <p:spPr>
          <a:xfrm>
            <a:off x="0" y="0"/>
            <a:ext cx="9144000" cy="5143500"/>
          </a:xfrm>
          <a:prstGeom prst="rect">
            <a:avLst/>
          </a:prstGeom>
        </p:spPr>
      </p:pic>
    </p:spTree>
    <p:extLst>
      <p:ext uri="{BB962C8B-B14F-4D97-AF65-F5344CB8AC3E}">
        <p14:creationId xmlns:p14="http://schemas.microsoft.com/office/powerpoint/2010/main" val="3260112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30"/>
                                        </p:tgtEl>
                                      </p:cBhvr>
                                    </p:animEffect>
                                    <p:animScale>
                                      <p:cBhvr>
                                        <p:cTn id="7" dur="250" autoRev="1" fill="hold"/>
                                        <p:tgtEl>
                                          <p:spTgt spid="30"/>
                                        </p:tgtEl>
                                      </p:cBhvr>
                                      <p:by x="105000" y="105000"/>
                                    </p:animScale>
                                  </p:childTnLst>
                                </p:cTn>
                              </p:par>
                              <p:par>
                                <p:cTn id="8" presetID="26" presetClass="emph" presetSubtype="0" fill="hold" grpId="0" nodeType="withEffect">
                                  <p:stCondLst>
                                    <p:cond delay="0"/>
                                  </p:stCondLst>
                                  <p:childTnLst>
                                    <p:animEffect transition="out" filter="fade">
                                      <p:cBhvr>
                                        <p:cTn id="9" dur="500" tmFilter="0, 0; .2, .5; .8, .5; 1, 0"/>
                                        <p:tgtEl>
                                          <p:spTgt spid="40"/>
                                        </p:tgtEl>
                                      </p:cBhvr>
                                    </p:animEffect>
                                    <p:animScale>
                                      <p:cBhvr>
                                        <p:cTn id="10" dur="250" autoRev="1" fill="hold"/>
                                        <p:tgtEl>
                                          <p:spTgt spid="4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3">
            <a:extLst>
              <a:ext uri="{FF2B5EF4-FFF2-40B4-BE49-F238E27FC236}">
                <a16:creationId xmlns="" xmlns:a16="http://schemas.microsoft.com/office/drawing/2014/main" id="{E7A413D2-1870-47E0-A24F-010E8806E4E9}"/>
              </a:ext>
            </a:extLst>
          </p:cNvPr>
          <p:cNvSpPr txBox="1">
            <a:spLocks/>
          </p:cNvSpPr>
          <p:nvPr/>
        </p:nvSpPr>
        <p:spPr>
          <a:xfrm>
            <a:off x="358028" y="168069"/>
            <a:ext cx="6492493" cy="576956"/>
          </a:xfrm>
          <a:prstGeom prst="rect">
            <a:avLst/>
          </a:prstGeom>
        </p:spPr>
        <p:txBody>
          <a:bodyPr lIns="0" anchor="ctr"/>
          <a:lstStyle>
            <a:lvl1pPr marL="0" indent="0" algn="l" defTabSz="914400" rtl="0" eaLnBrk="1" latinLnBrk="0" hangingPunct="1">
              <a:lnSpc>
                <a:spcPct val="90000"/>
              </a:lnSpc>
              <a:spcBef>
                <a:spcPts val="1000"/>
              </a:spcBef>
              <a:buFont typeface="Arial"/>
              <a:buNone/>
              <a:defRPr sz="4000" b="0" i="0" kern="1200">
                <a:solidFill>
                  <a:schemeClr val="tx1">
                    <a:lumMod val="50000"/>
                    <a:lumOff val="50000"/>
                  </a:schemeClr>
                </a:solidFill>
                <a:latin typeface="Raleway Light" charset="0"/>
                <a:ea typeface="Raleway Light" charset="0"/>
                <a:cs typeface="Raleway Light" charset="0"/>
              </a:defRPr>
            </a:lvl1pPr>
            <a:lvl2pPr marL="4572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2pPr>
            <a:lvl3pPr marL="9144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3pPr>
            <a:lvl4pPr marL="13716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4pPr>
            <a:lvl5pPr marL="18288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pPr>
            <a:r>
              <a:rPr lang="en-US" sz="2400" b="1" dirty="0">
                <a:solidFill>
                  <a:schemeClr val="accent2"/>
                </a:solidFill>
              </a:rPr>
              <a:t>Microsoft Azure </a:t>
            </a:r>
            <a:r>
              <a:rPr lang="en-US" sz="2400" b="1" dirty="0" smtClean="0">
                <a:solidFill>
                  <a:schemeClr val="accent2"/>
                </a:solidFill>
              </a:rPr>
              <a:t>Services - Storage</a:t>
            </a:r>
            <a:endParaRPr lang="en-US" sz="2400" b="1" dirty="0">
              <a:solidFill>
                <a:schemeClr val="accent2"/>
              </a:solidFill>
            </a:endParaRPr>
          </a:p>
        </p:txBody>
      </p:sp>
      <p:pic>
        <p:nvPicPr>
          <p:cNvPr id="36" name="Picture 8" descr="Image result for queues azure">
            <a:extLst>
              <a:ext uri="{FF2B5EF4-FFF2-40B4-BE49-F238E27FC236}">
                <a16:creationId xmlns="" xmlns:a16="http://schemas.microsoft.com/office/drawing/2014/main" id="{58C6D387-8A45-458C-8F25-B935C9F7362D}"/>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39275" y="1034712"/>
            <a:ext cx="1098888" cy="1098888"/>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10" descr="Image result for data lake azure">
            <a:extLst>
              <a:ext uri="{FF2B5EF4-FFF2-40B4-BE49-F238E27FC236}">
                <a16:creationId xmlns="" xmlns:a16="http://schemas.microsoft.com/office/drawing/2014/main" id="{3C45122C-0183-4D16-9718-A7C24388D4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51448" y="2253723"/>
            <a:ext cx="1814046" cy="952374"/>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12" descr="Image result for data box azure">
            <a:extLst>
              <a:ext uri="{FF2B5EF4-FFF2-40B4-BE49-F238E27FC236}">
                <a16:creationId xmlns="" xmlns:a16="http://schemas.microsoft.com/office/drawing/2014/main" id="{53042E66-B3EB-4C81-A875-B9E3C729A7C8}"/>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70408" y="3227639"/>
            <a:ext cx="1236622" cy="1177479"/>
          </a:xfrm>
          <a:prstGeom prst="rect">
            <a:avLst/>
          </a:prstGeom>
          <a:noFill/>
          <a:extLst>
            <a:ext uri="{909E8E84-426E-40DD-AFC4-6F175D3DCCD1}">
              <a14:hiddenFill xmlns:a14="http://schemas.microsoft.com/office/drawing/2010/main">
                <a:solidFill>
                  <a:srgbClr val="FFFFFF"/>
                </a:solidFill>
              </a14:hiddenFill>
            </a:ext>
          </a:extLst>
        </p:spPr>
      </p:pic>
      <p:sp>
        <p:nvSpPr>
          <p:cNvPr id="41" name="TextBox 40">
            <a:extLst>
              <a:ext uri="{FF2B5EF4-FFF2-40B4-BE49-F238E27FC236}">
                <a16:creationId xmlns="" xmlns:a16="http://schemas.microsoft.com/office/drawing/2014/main" id="{54292F10-9327-4D0C-997E-B06843F369A5}"/>
              </a:ext>
            </a:extLst>
          </p:cNvPr>
          <p:cNvSpPr txBox="1"/>
          <p:nvPr/>
        </p:nvSpPr>
        <p:spPr>
          <a:xfrm>
            <a:off x="526280" y="2115886"/>
            <a:ext cx="724878" cy="300082"/>
          </a:xfrm>
          <a:prstGeom prst="rect">
            <a:avLst/>
          </a:prstGeom>
          <a:noFill/>
        </p:spPr>
        <p:txBody>
          <a:bodyPr wrap="none" rtlCol="0">
            <a:spAutoFit/>
          </a:bodyPr>
          <a:lstStyle/>
          <a:p>
            <a:r>
              <a:rPr lang="en-IN" dirty="0"/>
              <a:t>Queues</a:t>
            </a:r>
          </a:p>
        </p:txBody>
      </p:sp>
      <p:sp>
        <p:nvSpPr>
          <p:cNvPr id="42" name="TextBox 41">
            <a:extLst>
              <a:ext uri="{FF2B5EF4-FFF2-40B4-BE49-F238E27FC236}">
                <a16:creationId xmlns="" xmlns:a16="http://schemas.microsoft.com/office/drawing/2014/main" id="{147242F7-A999-43E7-AE49-B4CD37D8B50C}"/>
              </a:ext>
            </a:extLst>
          </p:cNvPr>
          <p:cNvSpPr txBox="1"/>
          <p:nvPr/>
        </p:nvSpPr>
        <p:spPr>
          <a:xfrm>
            <a:off x="7855865" y="3206097"/>
            <a:ext cx="1005212" cy="507831"/>
          </a:xfrm>
          <a:prstGeom prst="rect">
            <a:avLst/>
          </a:prstGeom>
          <a:noFill/>
        </p:spPr>
        <p:txBody>
          <a:bodyPr wrap="square" rtlCol="0">
            <a:spAutoFit/>
          </a:bodyPr>
          <a:lstStyle/>
          <a:p>
            <a:pPr algn="ctr"/>
            <a:r>
              <a:rPr lang="en-IN" dirty="0"/>
              <a:t>Data Lake Storage</a:t>
            </a:r>
          </a:p>
        </p:txBody>
      </p:sp>
      <p:sp>
        <p:nvSpPr>
          <p:cNvPr id="43" name="TextBox 42">
            <a:extLst>
              <a:ext uri="{FF2B5EF4-FFF2-40B4-BE49-F238E27FC236}">
                <a16:creationId xmlns="" xmlns:a16="http://schemas.microsoft.com/office/drawing/2014/main" id="{B685E262-E5FE-4C0D-BE4B-CF5A0737E626}"/>
              </a:ext>
            </a:extLst>
          </p:cNvPr>
          <p:cNvSpPr txBox="1"/>
          <p:nvPr/>
        </p:nvSpPr>
        <p:spPr>
          <a:xfrm>
            <a:off x="358028" y="4405118"/>
            <a:ext cx="1005212" cy="300082"/>
          </a:xfrm>
          <a:prstGeom prst="rect">
            <a:avLst/>
          </a:prstGeom>
          <a:noFill/>
        </p:spPr>
        <p:txBody>
          <a:bodyPr wrap="square" rtlCol="0">
            <a:spAutoFit/>
          </a:bodyPr>
          <a:lstStyle/>
          <a:p>
            <a:pPr algn="ctr"/>
            <a:r>
              <a:rPr lang="en-IN" dirty="0"/>
              <a:t>Data Box</a:t>
            </a:r>
          </a:p>
        </p:txBody>
      </p:sp>
      <p:sp>
        <p:nvSpPr>
          <p:cNvPr id="20" name="Rounded Rectangle 19"/>
          <p:cNvSpPr/>
          <p:nvPr/>
        </p:nvSpPr>
        <p:spPr>
          <a:xfrm>
            <a:off x="1931679" y="1171274"/>
            <a:ext cx="4918842" cy="906491"/>
          </a:xfrm>
          <a:prstGeom prst="roundRect">
            <a:avLst/>
          </a:prstGeom>
          <a:solidFill>
            <a:schemeClr val="bg1">
              <a:lumMod val="95000"/>
            </a:schemeClr>
          </a:solidFill>
          <a:ln>
            <a:solidFill>
              <a:srgbClr val="8121E7"/>
            </a:solidFill>
          </a:ln>
          <a:effectLst>
            <a:glow rad="101600">
              <a:schemeClr val="accent2">
                <a:satMod val="175000"/>
                <a:alpha val="40000"/>
              </a:schemeClr>
            </a:glow>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Raleway"/>
              </a:rPr>
              <a:t>This service is used for storing large number of messages that can be accessed from anywhere in the world using authenticated HTTP or HTTPS </a:t>
            </a:r>
            <a:r>
              <a:rPr lang="en-US" sz="1200" dirty="0" smtClean="0">
                <a:solidFill>
                  <a:schemeClr val="tx1"/>
                </a:solidFill>
                <a:latin typeface="Raleway"/>
              </a:rPr>
              <a:t>calls</a:t>
            </a:r>
            <a:r>
              <a:rPr lang="en-US" sz="1200" dirty="0">
                <a:solidFill>
                  <a:schemeClr val="tx1"/>
                </a:solidFill>
                <a:latin typeface="Raleway"/>
              </a:rPr>
              <a:t>.</a:t>
            </a:r>
            <a:endParaRPr lang="en-IN" sz="1200" dirty="0">
              <a:solidFill>
                <a:schemeClr val="tx1"/>
              </a:solidFill>
              <a:latin typeface="Raleway"/>
            </a:endParaRPr>
          </a:p>
        </p:txBody>
      </p:sp>
      <p:sp>
        <p:nvSpPr>
          <p:cNvPr id="22" name="Rounded Rectangle 21"/>
          <p:cNvSpPr/>
          <p:nvPr/>
        </p:nvSpPr>
        <p:spPr>
          <a:xfrm>
            <a:off x="2532606" y="2299608"/>
            <a:ext cx="4918842" cy="906489"/>
          </a:xfrm>
          <a:prstGeom prst="roundRect">
            <a:avLst/>
          </a:prstGeom>
          <a:solidFill>
            <a:schemeClr val="bg1">
              <a:lumMod val="95000"/>
            </a:schemeClr>
          </a:solidFill>
          <a:ln>
            <a:solidFill>
              <a:srgbClr val="8121E7"/>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Raleway"/>
              </a:rPr>
              <a:t>Azure Data Lake Storage is an enterprise-wide hyper-scale repository for big data analytics workloads. Azure Data Lake enables you to capture data of any size, type, and ingestion speed in one single place for operational and exploratory analytics.</a:t>
            </a:r>
          </a:p>
        </p:txBody>
      </p:sp>
      <p:sp>
        <p:nvSpPr>
          <p:cNvPr id="23" name="Rounded Rectangle 22"/>
          <p:cNvSpPr/>
          <p:nvPr/>
        </p:nvSpPr>
        <p:spPr>
          <a:xfrm>
            <a:off x="1931679" y="3427940"/>
            <a:ext cx="4918842" cy="906489"/>
          </a:xfrm>
          <a:prstGeom prst="roundRect">
            <a:avLst/>
          </a:prstGeom>
          <a:solidFill>
            <a:schemeClr val="bg1">
              <a:lumMod val="95000"/>
            </a:schemeClr>
          </a:solidFill>
          <a:ln>
            <a:solidFill>
              <a:srgbClr val="8121E7"/>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Raleway"/>
              </a:rPr>
              <a:t>This service can be used to move data to Azure quickly. Data Box offline devices easily move data to Azure when busy networks are not an option. Data Box online appliances transfer data to and from Azure over the network.</a:t>
            </a:r>
            <a:endParaRPr lang="en-IN" sz="1200" dirty="0">
              <a:solidFill>
                <a:schemeClr val="tx1"/>
              </a:solidFill>
              <a:latin typeface="Raleway"/>
            </a:endParaRPr>
          </a:p>
        </p:txBody>
      </p:sp>
      <p:pic>
        <p:nvPicPr>
          <p:cNvPr id="12" name="Picture 11">
            <a:extLst>
              <a:ext uri="{FF2B5EF4-FFF2-40B4-BE49-F238E27FC236}">
                <a16:creationId xmlns:lc="http://schemas.openxmlformats.org/drawingml/2006/lockedCanvas" xmlns="" xmlns:a16="http://schemas.microsoft.com/office/drawing/2014/main" id="{489CA974-BFDD-4137-A608-C539BA067DF5}"/>
              </a:ext>
            </a:extLst>
          </p:cNvPr>
          <p:cNvPicPr>
            <a:picLocks noChangeAspect="1"/>
          </p:cNvPicPr>
          <p:nvPr/>
        </p:nvPicPr>
        <p:blipFill>
          <a:blip r:embed="rId5"/>
          <a:stretch>
            <a:fillRect/>
          </a:stretch>
        </p:blipFill>
        <p:spPr>
          <a:xfrm>
            <a:off x="0" y="0"/>
            <a:ext cx="9144000" cy="5143500"/>
          </a:xfrm>
          <a:prstGeom prst="rect">
            <a:avLst/>
          </a:prstGeom>
        </p:spPr>
      </p:pic>
    </p:spTree>
    <p:extLst>
      <p:ext uri="{BB962C8B-B14F-4D97-AF65-F5344CB8AC3E}">
        <p14:creationId xmlns:p14="http://schemas.microsoft.com/office/powerpoint/2010/main" val="4226919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36"/>
                                        </p:tgtEl>
                                      </p:cBhvr>
                                    </p:animEffect>
                                    <p:animScale>
                                      <p:cBhvr>
                                        <p:cTn id="7" dur="250" autoRev="1" fill="hold"/>
                                        <p:tgtEl>
                                          <p:spTgt spid="36"/>
                                        </p:tgtEl>
                                      </p:cBhvr>
                                      <p:by x="105000" y="105000"/>
                                    </p:animScale>
                                  </p:childTnLst>
                                </p:cTn>
                              </p:par>
                              <p:par>
                                <p:cTn id="8" presetID="26" presetClass="emph" presetSubtype="0" fill="hold" grpId="0" nodeType="withEffect">
                                  <p:stCondLst>
                                    <p:cond delay="0"/>
                                  </p:stCondLst>
                                  <p:childTnLst>
                                    <p:animEffect transition="out" filter="fade">
                                      <p:cBhvr>
                                        <p:cTn id="9" dur="500" tmFilter="0, 0; .2, .5; .8, .5; 1, 0"/>
                                        <p:tgtEl>
                                          <p:spTgt spid="41"/>
                                        </p:tgtEl>
                                      </p:cBhvr>
                                    </p:animEffect>
                                    <p:animScale>
                                      <p:cBhvr>
                                        <p:cTn id="10" dur="250" autoRev="1" fill="hold"/>
                                        <p:tgtEl>
                                          <p:spTgt spid="41"/>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3">
            <a:extLst>
              <a:ext uri="{FF2B5EF4-FFF2-40B4-BE49-F238E27FC236}">
                <a16:creationId xmlns="" xmlns:a16="http://schemas.microsoft.com/office/drawing/2014/main" id="{E7A413D2-1870-47E0-A24F-010E8806E4E9}"/>
              </a:ext>
            </a:extLst>
          </p:cNvPr>
          <p:cNvSpPr txBox="1">
            <a:spLocks/>
          </p:cNvSpPr>
          <p:nvPr/>
        </p:nvSpPr>
        <p:spPr>
          <a:xfrm>
            <a:off x="358028" y="168069"/>
            <a:ext cx="6492493" cy="576956"/>
          </a:xfrm>
          <a:prstGeom prst="rect">
            <a:avLst/>
          </a:prstGeom>
        </p:spPr>
        <p:txBody>
          <a:bodyPr lIns="0" anchor="ctr"/>
          <a:lstStyle>
            <a:lvl1pPr marL="0" indent="0" algn="l" defTabSz="914400" rtl="0" eaLnBrk="1" latinLnBrk="0" hangingPunct="1">
              <a:lnSpc>
                <a:spcPct val="90000"/>
              </a:lnSpc>
              <a:spcBef>
                <a:spcPts val="1000"/>
              </a:spcBef>
              <a:buFont typeface="Arial"/>
              <a:buNone/>
              <a:defRPr sz="4000" b="0" i="0" kern="1200">
                <a:solidFill>
                  <a:schemeClr val="tx1">
                    <a:lumMod val="50000"/>
                    <a:lumOff val="50000"/>
                  </a:schemeClr>
                </a:solidFill>
                <a:latin typeface="Raleway Light" charset="0"/>
                <a:ea typeface="Raleway Light" charset="0"/>
                <a:cs typeface="Raleway Light" charset="0"/>
              </a:defRPr>
            </a:lvl1pPr>
            <a:lvl2pPr marL="4572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2pPr>
            <a:lvl3pPr marL="9144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3pPr>
            <a:lvl4pPr marL="13716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4pPr>
            <a:lvl5pPr marL="18288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pPr>
            <a:r>
              <a:rPr lang="en-US" sz="2400" b="1" dirty="0">
                <a:solidFill>
                  <a:schemeClr val="accent2"/>
                </a:solidFill>
              </a:rPr>
              <a:t>Microsoft Azure </a:t>
            </a:r>
            <a:r>
              <a:rPr lang="en-US" sz="2400" b="1" dirty="0" smtClean="0">
                <a:solidFill>
                  <a:schemeClr val="accent2"/>
                </a:solidFill>
              </a:rPr>
              <a:t>Services - Storage</a:t>
            </a:r>
            <a:endParaRPr lang="en-US" sz="2400" b="1" dirty="0">
              <a:solidFill>
                <a:schemeClr val="accent2"/>
              </a:solidFill>
            </a:endParaRPr>
          </a:p>
        </p:txBody>
      </p:sp>
      <p:pic>
        <p:nvPicPr>
          <p:cNvPr id="36" name="Picture 8" descr="Image result for queues azure">
            <a:extLst>
              <a:ext uri="{FF2B5EF4-FFF2-40B4-BE49-F238E27FC236}">
                <a16:creationId xmlns="" xmlns:a16="http://schemas.microsoft.com/office/drawing/2014/main" id="{58C6D387-8A45-458C-8F25-B935C9F7362D}"/>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39275" y="1034712"/>
            <a:ext cx="1098888" cy="1098888"/>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10" descr="Image result for data lake azure">
            <a:extLst>
              <a:ext uri="{FF2B5EF4-FFF2-40B4-BE49-F238E27FC236}">
                <a16:creationId xmlns="" xmlns:a16="http://schemas.microsoft.com/office/drawing/2014/main" id="{3C45122C-0183-4D16-9718-A7C24388D4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51448" y="2253723"/>
            <a:ext cx="1814046" cy="952374"/>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12" descr="Image result for data box azure">
            <a:extLst>
              <a:ext uri="{FF2B5EF4-FFF2-40B4-BE49-F238E27FC236}">
                <a16:creationId xmlns="" xmlns:a16="http://schemas.microsoft.com/office/drawing/2014/main" id="{53042E66-B3EB-4C81-A875-B9E3C729A7C8}"/>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70408" y="3227639"/>
            <a:ext cx="1236622" cy="1177479"/>
          </a:xfrm>
          <a:prstGeom prst="rect">
            <a:avLst/>
          </a:prstGeom>
          <a:noFill/>
          <a:extLst>
            <a:ext uri="{909E8E84-426E-40DD-AFC4-6F175D3DCCD1}">
              <a14:hiddenFill xmlns:a14="http://schemas.microsoft.com/office/drawing/2010/main">
                <a:solidFill>
                  <a:srgbClr val="FFFFFF"/>
                </a:solidFill>
              </a14:hiddenFill>
            </a:ext>
          </a:extLst>
        </p:spPr>
      </p:pic>
      <p:sp>
        <p:nvSpPr>
          <p:cNvPr id="41" name="TextBox 40">
            <a:extLst>
              <a:ext uri="{FF2B5EF4-FFF2-40B4-BE49-F238E27FC236}">
                <a16:creationId xmlns="" xmlns:a16="http://schemas.microsoft.com/office/drawing/2014/main" id="{54292F10-9327-4D0C-997E-B06843F369A5}"/>
              </a:ext>
            </a:extLst>
          </p:cNvPr>
          <p:cNvSpPr txBox="1"/>
          <p:nvPr/>
        </p:nvSpPr>
        <p:spPr>
          <a:xfrm>
            <a:off x="526280" y="2115886"/>
            <a:ext cx="724878" cy="300082"/>
          </a:xfrm>
          <a:prstGeom prst="rect">
            <a:avLst/>
          </a:prstGeom>
          <a:noFill/>
        </p:spPr>
        <p:txBody>
          <a:bodyPr wrap="none" rtlCol="0">
            <a:spAutoFit/>
          </a:bodyPr>
          <a:lstStyle/>
          <a:p>
            <a:r>
              <a:rPr lang="en-IN" dirty="0"/>
              <a:t>Queues</a:t>
            </a:r>
          </a:p>
        </p:txBody>
      </p:sp>
      <p:sp>
        <p:nvSpPr>
          <p:cNvPr id="42" name="TextBox 41">
            <a:extLst>
              <a:ext uri="{FF2B5EF4-FFF2-40B4-BE49-F238E27FC236}">
                <a16:creationId xmlns="" xmlns:a16="http://schemas.microsoft.com/office/drawing/2014/main" id="{147242F7-A999-43E7-AE49-B4CD37D8B50C}"/>
              </a:ext>
            </a:extLst>
          </p:cNvPr>
          <p:cNvSpPr txBox="1"/>
          <p:nvPr/>
        </p:nvSpPr>
        <p:spPr>
          <a:xfrm>
            <a:off x="7855865" y="3206097"/>
            <a:ext cx="1005212" cy="507831"/>
          </a:xfrm>
          <a:prstGeom prst="rect">
            <a:avLst/>
          </a:prstGeom>
          <a:noFill/>
        </p:spPr>
        <p:txBody>
          <a:bodyPr wrap="square" rtlCol="0">
            <a:spAutoFit/>
          </a:bodyPr>
          <a:lstStyle/>
          <a:p>
            <a:pPr algn="ctr"/>
            <a:r>
              <a:rPr lang="en-IN" dirty="0"/>
              <a:t>Data Lake Storage</a:t>
            </a:r>
          </a:p>
        </p:txBody>
      </p:sp>
      <p:sp>
        <p:nvSpPr>
          <p:cNvPr id="43" name="TextBox 42">
            <a:extLst>
              <a:ext uri="{FF2B5EF4-FFF2-40B4-BE49-F238E27FC236}">
                <a16:creationId xmlns="" xmlns:a16="http://schemas.microsoft.com/office/drawing/2014/main" id="{B685E262-E5FE-4C0D-BE4B-CF5A0737E626}"/>
              </a:ext>
            </a:extLst>
          </p:cNvPr>
          <p:cNvSpPr txBox="1"/>
          <p:nvPr/>
        </p:nvSpPr>
        <p:spPr>
          <a:xfrm>
            <a:off x="358028" y="4405118"/>
            <a:ext cx="1005212" cy="300082"/>
          </a:xfrm>
          <a:prstGeom prst="rect">
            <a:avLst/>
          </a:prstGeom>
          <a:noFill/>
        </p:spPr>
        <p:txBody>
          <a:bodyPr wrap="square" rtlCol="0">
            <a:spAutoFit/>
          </a:bodyPr>
          <a:lstStyle/>
          <a:p>
            <a:pPr algn="ctr"/>
            <a:r>
              <a:rPr lang="en-IN" dirty="0"/>
              <a:t>Data Box</a:t>
            </a:r>
          </a:p>
        </p:txBody>
      </p:sp>
      <p:sp>
        <p:nvSpPr>
          <p:cNvPr id="20" name="Rounded Rectangle 19"/>
          <p:cNvSpPr/>
          <p:nvPr/>
        </p:nvSpPr>
        <p:spPr>
          <a:xfrm>
            <a:off x="1931679" y="1171274"/>
            <a:ext cx="4918842" cy="906491"/>
          </a:xfrm>
          <a:prstGeom prst="roundRect">
            <a:avLst/>
          </a:prstGeom>
          <a:solidFill>
            <a:schemeClr val="bg1">
              <a:lumMod val="95000"/>
            </a:schemeClr>
          </a:solidFill>
          <a:ln>
            <a:solidFill>
              <a:srgbClr val="8121E7"/>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Raleway"/>
              </a:rPr>
              <a:t>This service is used for storing large number of messages that can be accessed from anywhere in the world using authenticated HTTP or HTTPS </a:t>
            </a:r>
            <a:r>
              <a:rPr lang="en-US" sz="1200" dirty="0" smtClean="0">
                <a:solidFill>
                  <a:schemeClr val="tx1"/>
                </a:solidFill>
                <a:latin typeface="Raleway"/>
              </a:rPr>
              <a:t>calls</a:t>
            </a:r>
            <a:r>
              <a:rPr lang="en-US" sz="1200" dirty="0">
                <a:solidFill>
                  <a:schemeClr val="tx1"/>
                </a:solidFill>
                <a:latin typeface="Raleway"/>
              </a:rPr>
              <a:t>.</a:t>
            </a:r>
            <a:endParaRPr lang="en-IN" sz="1200" dirty="0">
              <a:solidFill>
                <a:schemeClr val="tx1"/>
              </a:solidFill>
              <a:latin typeface="Raleway"/>
            </a:endParaRPr>
          </a:p>
        </p:txBody>
      </p:sp>
      <p:sp>
        <p:nvSpPr>
          <p:cNvPr id="22" name="Rounded Rectangle 21"/>
          <p:cNvSpPr/>
          <p:nvPr/>
        </p:nvSpPr>
        <p:spPr>
          <a:xfrm>
            <a:off x="2532606" y="2299608"/>
            <a:ext cx="4918842" cy="906489"/>
          </a:xfrm>
          <a:prstGeom prst="roundRect">
            <a:avLst/>
          </a:prstGeom>
          <a:solidFill>
            <a:schemeClr val="bg1">
              <a:lumMod val="95000"/>
            </a:schemeClr>
          </a:solidFill>
          <a:ln>
            <a:solidFill>
              <a:srgbClr val="8121E7"/>
            </a:solidFill>
          </a:ln>
          <a:effectLst>
            <a:glow rad="101600">
              <a:schemeClr val="accent2">
                <a:satMod val="175000"/>
                <a:alpha val="40000"/>
              </a:schemeClr>
            </a:glow>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Raleway"/>
              </a:rPr>
              <a:t>Azure Data Lake Storage is an enterprise-wide hyper-scale repository for big data analytics workloads. Azure Data Lake enables you to capture data of any size, type, and ingestion speed in one single place for operational and exploratory analytics.</a:t>
            </a:r>
          </a:p>
        </p:txBody>
      </p:sp>
      <p:sp>
        <p:nvSpPr>
          <p:cNvPr id="23" name="Rounded Rectangle 22"/>
          <p:cNvSpPr/>
          <p:nvPr/>
        </p:nvSpPr>
        <p:spPr>
          <a:xfrm>
            <a:off x="1931679" y="3427940"/>
            <a:ext cx="4918842" cy="906489"/>
          </a:xfrm>
          <a:prstGeom prst="roundRect">
            <a:avLst/>
          </a:prstGeom>
          <a:solidFill>
            <a:schemeClr val="bg1">
              <a:lumMod val="95000"/>
            </a:schemeClr>
          </a:solidFill>
          <a:ln>
            <a:solidFill>
              <a:srgbClr val="8121E7"/>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Raleway"/>
              </a:rPr>
              <a:t>This service can be used to move data to Azure quickly. Data Box offline devices easily move data to Azure when busy networks are not an option. Data Box online appliances transfer data to and from Azure over the network.</a:t>
            </a:r>
            <a:endParaRPr lang="en-IN" sz="1200" dirty="0">
              <a:solidFill>
                <a:schemeClr val="tx1"/>
              </a:solidFill>
              <a:latin typeface="Raleway"/>
            </a:endParaRPr>
          </a:p>
        </p:txBody>
      </p:sp>
      <p:pic>
        <p:nvPicPr>
          <p:cNvPr id="12" name="Picture 11">
            <a:extLst>
              <a:ext uri="{FF2B5EF4-FFF2-40B4-BE49-F238E27FC236}">
                <a16:creationId xmlns:lc="http://schemas.openxmlformats.org/drawingml/2006/lockedCanvas" xmlns="" xmlns:a16="http://schemas.microsoft.com/office/drawing/2014/main" id="{489CA974-BFDD-4137-A608-C539BA067DF5}"/>
              </a:ext>
            </a:extLst>
          </p:cNvPr>
          <p:cNvPicPr>
            <a:picLocks noChangeAspect="1"/>
          </p:cNvPicPr>
          <p:nvPr/>
        </p:nvPicPr>
        <p:blipFill>
          <a:blip r:embed="rId5"/>
          <a:stretch>
            <a:fillRect/>
          </a:stretch>
        </p:blipFill>
        <p:spPr>
          <a:xfrm>
            <a:off x="0" y="0"/>
            <a:ext cx="9144000" cy="5143500"/>
          </a:xfrm>
          <a:prstGeom prst="rect">
            <a:avLst/>
          </a:prstGeom>
        </p:spPr>
      </p:pic>
    </p:spTree>
    <p:extLst>
      <p:ext uri="{BB962C8B-B14F-4D97-AF65-F5344CB8AC3E}">
        <p14:creationId xmlns:p14="http://schemas.microsoft.com/office/powerpoint/2010/main" val="1283016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37"/>
                                        </p:tgtEl>
                                      </p:cBhvr>
                                    </p:animEffect>
                                    <p:animScale>
                                      <p:cBhvr>
                                        <p:cTn id="7" dur="250" autoRev="1" fill="hold"/>
                                        <p:tgtEl>
                                          <p:spTgt spid="37"/>
                                        </p:tgtEl>
                                      </p:cBhvr>
                                      <p:by x="105000" y="105000"/>
                                    </p:animScale>
                                  </p:childTnLst>
                                </p:cTn>
                              </p:par>
                              <p:par>
                                <p:cTn id="8" presetID="26" presetClass="emph" presetSubtype="0" fill="hold" grpId="0" nodeType="withEffect">
                                  <p:stCondLst>
                                    <p:cond delay="0"/>
                                  </p:stCondLst>
                                  <p:childTnLst>
                                    <p:animEffect transition="out" filter="fade">
                                      <p:cBhvr>
                                        <p:cTn id="9" dur="500" tmFilter="0, 0; .2, .5; .8, .5; 1, 0"/>
                                        <p:tgtEl>
                                          <p:spTgt spid="42"/>
                                        </p:tgtEl>
                                      </p:cBhvr>
                                    </p:animEffect>
                                    <p:animScale>
                                      <p:cBhvr>
                                        <p:cTn id="10" dur="250" autoRev="1" fill="hold"/>
                                        <p:tgtEl>
                                          <p:spTgt spid="4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3">
            <a:extLst>
              <a:ext uri="{FF2B5EF4-FFF2-40B4-BE49-F238E27FC236}">
                <a16:creationId xmlns="" xmlns:a16="http://schemas.microsoft.com/office/drawing/2014/main" id="{E7A413D2-1870-47E0-A24F-010E8806E4E9}"/>
              </a:ext>
            </a:extLst>
          </p:cNvPr>
          <p:cNvSpPr txBox="1">
            <a:spLocks/>
          </p:cNvSpPr>
          <p:nvPr/>
        </p:nvSpPr>
        <p:spPr>
          <a:xfrm>
            <a:off x="358028" y="168069"/>
            <a:ext cx="6492493" cy="576956"/>
          </a:xfrm>
          <a:prstGeom prst="rect">
            <a:avLst/>
          </a:prstGeom>
        </p:spPr>
        <p:txBody>
          <a:bodyPr lIns="0" anchor="ctr"/>
          <a:lstStyle>
            <a:lvl1pPr marL="0" indent="0" algn="l" defTabSz="914400" rtl="0" eaLnBrk="1" latinLnBrk="0" hangingPunct="1">
              <a:lnSpc>
                <a:spcPct val="90000"/>
              </a:lnSpc>
              <a:spcBef>
                <a:spcPts val="1000"/>
              </a:spcBef>
              <a:buFont typeface="Arial"/>
              <a:buNone/>
              <a:defRPr sz="4000" b="0" i="0" kern="1200">
                <a:solidFill>
                  <a:schemeClr val="tx1">
                    <a:lumMod val="50000"/>
                    <a:lumOff val="50000"/>
                  </a:schemeClr>
                </a:solidFill>
                <a:latin typeface="Raleway Light" charset="0"/>
                <a:ea typeface="Raleway Light" charset="0"/>
                <a:cs typeface="Raleway Light" charset="0"/>
              </a:defRPr>
            </a:lvl1pPr>
            <a:lvl2pPr marL="4572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2pPr>
            <a:lvl3pPr marL="9144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3pPr>
            <a:lvl4pPr marL="13716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4pPr>
            <a:lvl5pPr marL="18288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pPr>
            <a:r>
              <a:rPr lang="en-US" sz="2400" b="1" dirty="0">
                <a:solidFill>
                  <a:schemeClr val="accent2"/>
                </a:solidFill>
              </a:rPr>
              <a:t>Microsoft Azure </a:t>
            </a:r>
            <a:r>
              <a:rPr lang="en-US" sz="2400" b="1" dirty="0" smtClean="0">
                <a:solidFill>
                  <a:schemeClr val="accent2"/>
                </a:solidFill>
              </a:rPr>
              <a:t>Services - Storage</a:t>
            </a:r>
            <a:endParaRPr lang="en-US" sz="2400" b="1" dirty="0">
              <a:solidFill>
                <a:schemeClr val="accent2"/>
              </a:solidFill>
            </a:endParaRPr>
          </a:p>
        </p:txBody>
      </p:sp>
      <p:pic>
        <p:nvPicPr>
          <p:cNvPr id="36" name="Picture 8" descr="Image result for queues azure">
            <a:extLst>
              <a:ext uri="{FF2B5EF4-FFF2-40B4-BE49-F238E27FC236}">
                <a16:creationId xmlns="" xmlns:a16="http://schemas.microsoft.com/office/drawing/2014/main" id="{58C6D387-8A45-458C-8F25-B935C9F7362D}"/>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39275" y="1034712"/>
            <a:ext cx="1098888" cy="1098888"/>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10" descr="Image result for data lake azure">
            <a:extLst>
              <a:ext uri="{FF2B5EF4-FFF2-40B4-BE49-F238E27FC236}">
                <a16:creationId xmlns="" xmlns:a16="http://schemas.microsoft.com/office/drawing/2014/main" id="{3C45122C-0183-4D16-9718-A7C24388D4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51448" y="2253723"/>
            <a:ext cx="1814046" cy="952374"/>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12" descr="Image result for data box azure">
            <a:extLst>
              <a:ext uri="{FF2B5EF4-FFF2-40B4-BE49-F238E27FC236}">
                <a16:creationId xmlns="" xmlns:a16="http://schemas.microsoft.com/office/drawing/2014/main" id="{53042E66-B3EB-4C81-A875-B9E3C729A7C8}"/>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70408" y="3227639"/>
            <a:ext cx="1236622" cy="1177479"/>
          </a:xfrm>
          <a:prstGeom prst="rect">
            <a:avLst/>
          </a:prstGeom>
          <a:noFill/>
          <a:extLst>
            <a:ext uri="{909E8E84-426E-40DD-AFC4-6F175D3DCCD1}">
              <a14:hiddenFill xmlns:a14="http://schemas.microsoft.com/office/drawing/2010/main">
                <a:solidFill>
                  <a:srgbClr val="FFFFFF"/>
                </a:solidFill>
              </a14:hiddenFill>
            </a:ext>
          </a:extLst>
        </p:spPr>
      </p:pic>
      <p:sp>
        <p:nvSpPr>
          <p:cNvPr id="41" name="TextBox 40">
            <a:extLst>
              <a:ext uri="{FF2B5EF4-FFF2-40B4-BE49-F238E27FC236}">
                <a16:creationId xmlns="" xmlns:a16="http://schemas.microsoft.com/office/drawing/2014/main" id="{54292F10-9327-4D0C-997E-B06843F369A5}"/>
              </a:ext>
            </a:extLst>
          </p:cNvPr>
          <p:cNvSpPr txBox="1"/>
          <p:nvPr/>
        </p:nvSpPr>
        <p:spPr>
          <a:xfrm>
            <a:off x="526280" y="2115886"/>
            <a:ext cx="724878" cy="300082"/>
          </a:xfrm>
          <a:prstGeom prst="rect">
            <a:avLst/>
          </a:prstGeom>
          <a:noFill/>
        </p:spPr>
        <p:txBody>
          <a:bodyPr wrap="none" rtlCol="0">
            <a:spAutoFit/>
          </a:bodyPr>
          <a:lstStyle/>
          <a:p>
            <a:r>
              <a:rPr lang="en-IN" dirty="0"/>
              <a:t>Queues</a:t>
            </a:r>
          </a:p>
        </p:txBody>
      </p:sp>
      <p:sp>
        <p:nvSpPr>
          <p:cNvPr id="42" name="TextBox 41">
            <a:extLst>
              <a:ext uri="{FF2B5EF4-FFF2-40B4-BE49-F238E27FC236}">
                <a16:creationId xmlns="" xmlns:a16="http://schemas.microsoft.com/office/drawing/2014/main" id="{147242F7-A999-43E7-AE49-B4CD37D8B50C}"/>
              </a:ext>
            </a:extLst>
          </p:cNvPr>
          <p:cNvSpPr txBox="1"/>
          <p:nvPr/>
        </p:nvSpPr>
        <p:spPr>
          <a:xfrm>
            <a:off x="7855865" y="3206097"/>
            <a:ext cx="1005212" cy="507831"/>
          </a:xfrm>
          <a:prstGeom prst="rect">
            <a:avLst/>
          </a:prstGeom>
          <a:noFill/>
        </p:spPr>
        <p:txBody>
          <a:bodyPr wrap="square" rtlCol="0">
            <a:spAutoFit/>
          </a:bodyPr>
          <a:lstStyle/>
          <a:p>
            <a:pPr algn="ctr"/>
            <a:r>
              <a:rPr lang="en-IN" dirty="0"/>
              <a:t>Data Lake Storage</a:t>
            </a:r>
          </a:p>
        </p:txBody>
      </p:sp>
      <p:sp>
        <p:nvSpPr>
          <p:cNvPr id="43" name="TextBox 42">
            <a:extLst>
              <a:ext uri="{FF2B5EF4-FFF2-40B4-BE49-F238E27FC236}">
                <a16:creationId xmlns="" xmlns:a16="http://schemas.microsoft.com/office/drawing/2014/main" id="{B685E262-E5FE-4C0D-BE4B-CF5A0737E626}"/>
              </a:ext>
            </a:extLst>
          </p:cNvPr>
          <p:cNvSpPr txBox="1"/>
          <p:nvPr/>
        </p:nvSpPr>
        <p:spPr>
          <a:xfrm>
            <a:off x="358028" y="4405118"/>
            <a:ext cx="1005212" cy="300082"/>
          </a:xfrm>
          <a:prstGeom prst="rect">
            <a:avLst/>
          </a:prstGeom>
          <a:noFill/>
        </p:spPr>
        <p:txBody>
          <a:bodyPr wrap="square" rtlCol="0">
            <a:spAutoFit/>
          </a:bodyPr>
          <a:lstStyle/>
          <a:p>
            <a:pPr algn="ctr"/>
            <a:r>
              <a:rPr lang="en-IN" dirty="0"/>
              <a:t>Data Box</a:t>
            </a:r>
          </a:p>
        </p:txBody>
      </p:sp>
      <p:sp>
        <p:nvSpPr>
          <p:cNvPr id="20" name="Rounded Rectangle 19"/>
          <p:cNvSpPr/>
          <p:nvPr/>
        </p:nvSpPr>
        <p:spPr>
          <a:xfrm>
            <a:off x="1931679" y="1171274"/>
            <a:ext cx="4918842" cy="906491"/>
          </a:xfrm>
          <a:prstGeom prst="roundRect">
            <a:avLst/>
          </a:prstGeom>
          <a:solidFill>
            <a:schemeClr val="bg1">
              <a:lumMod val="95000"/>
            </a:schemeClr>
          </a:solidFill>
          <a:ln>
            <a:solidFill>
              <a:srgbClr val="8121E7"/>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Raleway"/>
              </a:rPr>
              <a:t>This service is used for storing large number of messages that can be accessed from anywhere in the world using authenticated HTTP or HTTPS </a:t>
            </a:r>
            <a:r>
              <a:rPr lang="en-US" sz="1200" dirty="0" smtClean="0">
                <a:solidFill>
                  <a:schemeClr val="tx1"/>
                </a:solidFill>
                <a:latin typeface="Raleway"/>
              </a:rPr>
              <a:t>calls</a:t>
            </a:r>
            <a:r>
              <a:rPr lang="en-US" sz="1200" dirty="0">
                <a:solidFill>
                  <a:schemeClr val="tx1"/>
                </a:solidFill>
                <a:latin typeface="Raleway"/>
              </a:rPr>
              <a:t>.</a:t>
            </a:r>
            <a:endParaRPr lang="en-IN" sz="1200" dirty="0">
              <a:solidFill>
                <a:schemeClr val="tx1"/>
              </a:solidFill>
              <a:latin typeface="Raleway"/>
            </a:endParaRPr>
          </a:p>
        </p:txBody>
      </p:sp>
      <p:sp>
        <p:nvSpPr>
          <p:cNvPr id="22" name="Rounded Rectangle 21"/>
          <p:cNvSpPr/>
          <p:nvPr/>
        </p:nvSpPr>
        <p:spPr>
          <a:xfrm>
            <a:off x="2532606" y="2299608"/>
            <a:ext cx="4918842" cy="906489"/>
          </a:xfrm>
          <a:prstGeom prst="roundRect">
            <a:avLst/>
          </a:prstGeom>
          <a:solidFill>
            <a:schemeClr val="bg1">
              <a:lumMod val="95000"/>
            </a:schemeClr>
          </a:solidFill>
          <a:ln>
            <a:solidFill>
              <a:srgbClr val="8121E7"/>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Raleway"/>
              </a:rPr>
              <a:t>Azure Data Lake Storage is an enterprise-wide hyper-scale repository for big data analytics workloads. Azure Data Lake enables you to capture data of any size, type, and ingestion speed in one single place for operational and exploratory analytics.</a:t>
            </a:r>
          </a:p>
        </p:txBody>
      </p:sp>
      <p:sp>
        <p:nvSpPr>
          <p:cNvPr id="23" name="Rounded Rectangle 22"/>
          <p:cNvSpPr/>
          <p:nvPr/>
        </p:nvSpPr>
        <p:spPr>
          <a:xfrm>
            <a:off x="1931679" y="3427940"/>
            <a:ext cx="4918842" cy="906489"/>
          </a:xfrm>
          <a:prstGeom prst="roundRect">
            <a:avLst/>
          </a:prstGeom>
          <a:solidFill>
            <a:schemeClr val="bg1">
              <a:lumMod val="95000"/>
            </a:schemeClr>
          </a:solidFill>
          <a:ln>
            <a:solidFill>
              <a:srgbClr val="8121E7"/>
            </a:solidFill>
          </a:ln>
          <a:effectLst>
            <a:glow rad="101600">
              <a:schemeClr val="accent2">
                <a:satMod val="175000"/>
                <a:alpha val="40000"/>
              </a:schemeClr>
            </a:glow>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Raleway"/>
              </a:rPr>
              <a:t>This service can be used to move data to Azure quickly. Data Box offline devices easily move data to Azure when busy networks are not an option. Data Box online appliances transfer data to and from Azure over the network.</a:t>
            </a:r>
            <a:endParaRPr lang="en-IN" sz="1200" dirty="0">
              <a:solidFill>
                <a:schemeClr val="tx1"/>
              </a:solidFill>
              <a:latin typeface="Raleway"/>
            </a:endParaRPr>
          </a:p>
        </p:txBody>
      </p:sp>
      <p:pic>
        <p:nvPicPr>
          <p:cNvPr id="12" name="Picture 11">
            <a:extLst>
              <a:ext uri="{FF2B5EF4-FFF2-40B4-BE49-F238E27FC236}">
                <a16:creationId xmlns:lc="http://schemas.openxmlformats.org/drawingml/2006/lockedCanvas" xmlns="" xmlns:a16="http://schemas.microsoft.com/office/drawing/2014/main" id="{489CA974-BFDD-4137-A608-C539BA067DF5}"/>
              </a:ext>
            </a:extLst>
          </p:cNvPr>
          <p:cNvPicPr>
            <a:picLocks noChangeAspect="1"/>
          </p:cNvPicPr>
          <p:nvPr/>
        </p:nvPicPr>
        <p:blipFill>
          <a:blip r:embed="rId5"/>
          <a:stretch>
            <a:fillRect/>
          </a:stretch>
        </p:blipFill>
        <p:spPr>
          <a:xfrm>
            <a:off x="0" y="0"/>
            <a:ext cx="9144000" cy="5143500"/>
          </a:xfrm>
          <a:prstGeom prst="rect">
            <a:avLst/>
          </a:prstGeom>
        </p:spPr>
      </p:pic>
    </p:spTree>
    <p:extLst>
      <p:ext uri="{BB962C8B-B14F-4D97-AF65-F5344CB8AC3E}">
        <p14:creationId xmlns:p14="http://schemas.microsoft.com/office/powerpoint/2010/main" val="1058328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38"/>
                                        </p:tgtEl>
                                      </p:cBhvr>
                                    </p:animEffect>
                                    <p:animScale>
                                      <p:cBhvr>
                                        <p:cTn id="7" dur="250" autoRev="1" fill="hold"/>
                                        <p:tgtEl>
                                          <p:spTgt spid="38"/>
                                        </p:tgtEl>
                                      </p:cBhvr>
                                      <p:by x="105000" y="105000"/>
                                    </p:animScale>
                                  </p:childTnLst>
                                </p:cTn>
                              </p:par>
                              <p:par>
                                <p:cTn id="8" presetID="26" presetClass="emph" presetSubtype="0" fill="hold" grpId="0" nodeType="withEffect">
                                  <p:stCondLst>
                                    <p:cond delay="0"/>
                                  </p:stCondLst>
                                  <p:childTnLst>
                                    <p:animEffect transition="out" filter="fade">
                                      <p:cBhvr>
                                        <p:cTn id="9" dur="500" tmFilter="0, 0; .2, .5; .8, .5; 1, 0"/>
                                        <p:tgtEl>
                                          <p:spTgt spid="43"/>
                                        </p:tgtEl>
                                      </p:cBhvr>
                                    </p:animEffect>
                                    <p:animScale>
                                      <p:cBhvr>
                                        <p:cTn id="10" dur="250" autoRev="1" fill="hold"/>
                                        <p:tgtEl>
                                          <p:spTgt spid="4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 xmlns:a16="http://schemas.microsoft.com/office/drawing/2014/main" id="{084B27D5-1CD5-45B7-B400-5D1E9D0D3153}"/>
              </a:ext>
            </a:extLst>
          </p:cNvPr>
          <p:cNvSpPr>
            <a:spLocks noGrp="1"/>
          </p:cNvSpPr>
          <p:nvPr>
            <p:ph type="body" sz="quarter" idx="10"/>
          </p:nvPr>
        </p:nvSpPr>
        <p:spPr>
          <a:xfrm>
            <a:off x="1404251" y="1484486"/>
            <a:ext cx="6604631" cy="576956"/>
          </a:xfrm>
        </p:spPr>
        <p:txBody>
          <a:bodyPr anchor="ctr"/>
          <a:lstStyle/>
          <a:p>
            <a:pPr algn="ctr"/>
            <a:r>
              <a:rPr lang="en-US" dirty="0" smtClean="0"/>
              <a:t>Azure Services – Database</a:t>
            </a:r>
          </a:p>
        </p:txBody>
      </p:sp>
      <p:pic>
        <p:nvPicPr>
          <p:cNvPr id="3" name="Picture 2" descr="Image result for sql server azure">
            <a:extLst>
              <a:ext uri="{FF2B5EF4-FFF2-40B4-BE49-F238E27FC236}">
                <a16:creationId xmlns="" xmlns:a16="http://schemas.microsoft.com/office/drawing/2014/main" id="{DC92C297-829E-4C59-ADE9-59B702F4C5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52909" y="3022789"/>
            <a:ext cx="964849" cy="96484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Image result for cosmos db azure">
            <a:extLst>
              <a:ext uri="{FF2B5EF4-FFF2-40B4-BE49-F238E27FC236}">
                <a16:creationId xmlns="" xmlns:a16="http://schemas.microsoft.com/office/drawing/2014/main" id="{32AA03A5-858B-4D87-9176-B885767ABC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72330" y="2993328"/>
            <a:ext cx="1655432" cy="86910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Image result for datafactory azure">
            <a:extLst>
              <a:ext uri="{FF2B5EF4-FFF2-40B4-BE49-F238E27FC236}">
                <a16:creationId xmlns="" xmlns:a16="http://schemas.microsoft.com/office/drawing/2014/main" id="{EE7435E3-F055-4EF6-A616-4D2F5704E75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83629" y="3034086"/>
            <a:ext cx="787585" cy="78758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0" descr="Image result for data lake analytics">
            <a:extLst>
              <a:ext uri="{FF2B5EF4-FFF2-40B4-BE49-F238E27FC236}">
                <a16:creationId xmlns="" xmlns:a16="http://schemas.microsoft.com/office/drawing/2014/main" id="{822CC01B-E1BC-494E-9C04-9C1928B77401}"/>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568242" y="3035038"/>
            <a:ext cx="999784" cy="99978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 xmlns:a16="http://schemas.microsoft.com/office/drawing/2014/main" id="{6E883EAE-A6EA-4FD7-B9DD-0745BE2E8257}"/>
              </a:ext>
            </a:extLst>
          </p:cNvPr>
          <p:cNvSpPr txBox="1"/>
          <p:nvPr/>
        </p:nvSpPr>
        <p:spPr>
          <a:xfrm>
            <a:off x="1852680" y="4010993"/>
            <a:ext cx="1147558" cy="300082"/>
          </a:xfrm>
          <a:prstGeom prst="rect">
            <a:avLst/>
          </a:prstGeom>
          <a:noFill/>
        </p:spPr>
        <p:txBody>
          <a:bodyPr wrap="none" rtlCol="0">
            <a:spAutoFit/>
          </a:bodyPr>
          <a:lstStyle/>
          <a:p>
            <a:r>
              <a:rPr lang="en-IN" dirty="0"/>
              <a:t>SQL Database</a:t>
            </a:r>
          </a:p>
        </p:txBody>
      </p:sp>
      <p:sp>
        <p:nvSpPr>
          <p:cNvPr id="10" name="TextBox 9">
            <a:extLst>
              <a:ext uri="{FF2B5EF4-FFF2-40B4-BE49-F238E27FC236}">
                <a16:creationId xmlns="" xmlns:a16="http://schemas.microsoft.com/office/drawing/2014/main" id="{1020A516-70C8-45F0-97D9-97277B2EC9B8}"/>
              </a:ext>
            </a:extLst>
          </p:cNvPr>
          <p:cNvSpPr txBox="1"/>
          <p:nvPr/>
        </p:nvSpPr>
        <p:spPr>
          <a:xfrm>
            <a:off x="3433411" y="4021939"/>
            <a:ext cx="933269" cy="300082"/>
          </a:xfrm>
          <a:prstGeom prst="rect">
            <a:avLst/>
          </a:prstGeom>
          <a:noFill/>
        </p:spPr>
        <p:txBody>
          <a:bodyPr wrap="none" rtlCol="0">
            <a:spAutoFit/>
          </a:bodyPr>
          <a:lstStyle/>
          <a:p>
            <a:r>
              <a:rPr lang="en-IN" dirty="0" err="1"/>
              <a:t>CosmosDB</a:t>
            </a:r>
            <a:endParaRPr lang="en-IN" dirty="0"/>
          </a:p>
        </p:txBody>
      </p:sp>
      <p:sp>
        <p:nvSpPr>
          <p:cNvPr id="11" name="TextBox 10">
            <a:extLst>
              <a:ext uri="{FF2B5EF4-FFF2-40B4-BE49-F238E27FC236}">
                <a16:creationId xmlns="" xmlns:a16="http://schemas.microsoft.com/office/drawing/2014/main" id="{5844CEED-D01F-406D-9855-A59454A51B17}"/>
              </a:ext>
            </a:extLst>
          </p:cNvPr>
          <p:cNvSpPr txBox="1"/>
          <p:nvPr/>
        </p:nvSpPr>
        <p:spPr>
          <a:xfrm>
            <a:off x="5042467" y="4024298"/>
            <a:ext cx="1069908" cy="300082"/>
          </a:xfrm>
          <a:prstGeom prst="rect">
            <a:avLst/>
          </a:prstGeom>
          <a:noFill/>
        </p:spPr>
        <p:txBody>
          <a:bodyPr wrap="none" rtlCol="0">
            <a:spAutoFit/>
          </a:bodyPr>
          <a:lstStyle/>
          <a:p>
            <a:r>
              <a:rPr lang="en-IN" dirty="0"/>
              <a:t>Data Factory</a:t>
            </a:r>
          </a:p>
        </p:txBody>
      </p:sp>
      <p:sp>
        <p:nvSpPr>
          <p:cNvPr id="13" name="TextBox 12">
            <a:extLst>
              <a:ext uri="{FF2B5EF4-FFF2-40B4-BE49-F238E27FC236}">
                <a16:creationId xmlns="" xmlns:a16="http://schemas.microsoft.com/office/drawing/2014/main" id="{C2C09EC3-FFE3-4017-A7EE-121B0FE4151B}"/>
              </a:ext>
            </a:extLst>
          </p:cNvPr>
          <p:cNvSpPr txBox="1"/>
          <p:nvPr/>
        </p:nvSpPr>
        <p:spPr>
          <a:xfrm>
            <a:off x="6300359" y="4040709"/>
            <a:ext cx="1535549" cy="300082"/>
          </a:xfrm>
          <a:prstGeom prst="rect">
            <a:avLst/>
          </a:prstGeom>
          <a:noFill/>
        </p:spPr>
        <p:txBody>
          <a:bodyPr wrap="none" rtlCol="0">
            <a:spAutoFit/>
          </a:bodyPr>
          <a:lstStyle/>
          <a:p>
            <a:r>
              <a:rPr lang="en-IN" dirty="0"/>
              <a:t>Data Lake Analytics</a:t>
            </a:r>
          </a:p>
        </p:txBody>
      </p:sp>
      <p:pic>
        <p:nvPicPr>
          <p:cNvPr id="12" name="Picture 11">
            <a:extLst>
              <a:ext uri="{FF2B5EF4-FFF2-40B4-BE49-F238E27FC236}">
                <a16:creationId xmlns:lc="http://schemas.openxmlformats.org/drawingml/2006/lockedCanvas" xmlns="" xmlns:a16="http://schemas.microsoft.com/office/drawing/2014/main" id="{489CA974-BFDD-4137-A608-C539BA067DF5}"/>
              </a:ext>
            </a:extLst>
          </p:cNvPr>
          <p:cNvPicPr>
            <a:picLocks noChangeAspect="1"/>
          </p:cNvPicPr>
          <p:nvPr/>
        </p:nvPicPr>
        <p:blipFill>
          <a:blip r:embed="rId6"/>
          <a:stretch>
            <a:fillRect/>
          </a:stretch>
        </p:blipFill>
        <p:spPr>
          <a:xfrm>
            <a:off x="0" y="0"/>
            <a:ext cx="9144000" cy="5143500"/>
          </a:xfrm>
          <a:prstGeom prst="rect">
            <a:avLst/>
          </a:prstGeom>
        </p:spPr>
      </p:pic>
    </p:spTree>
    <p:extLst>
      <p:ext uri="{BB962C8B-B14F-4D97-AF65-F5344CB8AC3E}">
        <p14:creationId xmlns:p14="http://schemas.microsoft.com/office/powerpoint/2010/main" val="2115552724"/>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3">
            <a:extLst>
              <a:ext uri="{FF2B5EF4-FFF2-40B4-BE49-F238E27FC236}">
                <a16:creationId xmlns="" xmlns:a16="http://schemas.microsoft.com/office/drawing/2014/main" id="{E7A413D2-1870-47E0-A24F-010E8806E4E9}"/>
              </a:ext>
            </a:extLst>
          </p:cNvPr>
          <p:cNvSpPr txBox="1">
            <a:spLocks/>
          </p:cNvSpPr>
          <p:nvPr/>
        </p:nvSpPr>
        <p:spPr>
          <a:xfrm>
            <a:off x="358028" y="168069"/>
            <a:ext cx="6492493" cy="576956"/>
          </a:xfrm>
          <a:prstGeom prst="rect">
            <a:avLst/>
          </a:prstGeom>
        </p:spPr>
        <p:txBody>
          <a:bodyPr lIns="0" anchor="ctr"/>
          <a:lstStyle>
            <a:lvl1pPr marL="0" indent="0" algn="l" defTabSz="914400" rtl="0" eaLnBrk="1" latinLnBrk="0" hangingPunct="1">
              <a:lnSpc>
                <a:spcPct val="90000"/>
              </a:lnSpc>
              <a:spcBef>
                <a:spcPts val="1000"/>
              </a:spcBef>
              <a:buFont typeface="Arial"/>
              <a:buNone/>
              <a:defRPr sz="4000" b="0" i="0" kern="1200">
                <a:solidFill>
                  <a:schemeClr val="tx1">
                    <a:lumMod val="50000"/>
                    <a:lumOff val="50000"/>
                  </a:schemeClr>
                </a:solidFill>
                <a:latin typeface="Raleway Light" charset="0"/>
                <a:ea typeface="Raleway Light" charset="0"/>
                <a:cs typeface="Raleway Light" charset="0"/>
              </a:defRPr>
            </a:lvl1pPr>
            <a:lvl2pPr marL="4572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2pPr>
            <a:lvl3pPr marL="9144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3pPr>
            <a:lvl4pPr marL="13716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4pPr>
            <a:lvl5pPr marL="18288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pPr>
            <a:r>
              <a:rPr lang="en-US" sz="2400" b="1" dirty="0">
                <a:solidFill>
                  <a:schemeClr val="accent2"/>
                </a:solidFill>
              </a:rPr>
              <a:t>Microsoft Azure </a:t>
            </a:r>
            <a:r>
              <a:rPr lang="en-US" sz="2400" b="1" dirty="0" smtClean="0">
                <a:solidFill>
                  <a:schemeClr val="accent2"/>
                </a:solidFill>
              </a:rPr>
              <a:t>Services -Database</a:t>
            </a:r>
            <a:endParaRPr lang="en-US" sz="2400" b="1" dirty="0">
              <a:solidFill>
                <a:schemeClr val="accent2"/>
              </a:solidFill>
            </a:endParaRPr>
          </a:p>
        </p:txBody>
      </p:sp>
      <p:sp>
        <p:nvSpPr>
          <p:cNvPr id="2" name="Rounded Rectangle 1"/>
          <p:cNvSpPr/>
          <p:nvPr/>
        </p:nvSpPr>
        <p:spPr>
          <a:xfrm>
            <a:off x="1491963" y="1321028"/>
            <a:ext cx="4918842" cy="574825"/>
          </a:xfrm>
          <a:prstGeom prst="roundRect">
            <a:avLst/>
          </a:prstGeom>
          <a:solidFill>
            <a:schemeClr val="bg1">
              <a:lumMod val="95000"/>
            </a:schemeClr>
          </a:solidFill>
          <a:ln>
            <a:solidFill>
              <a:srgbClr val="8121E7"/>
            </a:solidFill>
          </a:ln>
          <a:effectLst>
            <a:glow rad="101600">
              <a:schemeClr val="accent2">
                <a:satMod val="175000"/>
                <a:alpha val="40000"/>
              </a:schemeClr>
            </a:glow>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latin typeface="Raleway"/>
              </a:rPr>
              <a:t>It's </a:t>
            </a:r>
            <a:r>
              <a:rPr lang="en-US" sz="1200" dirty="0">
                <a:solidFill>
                  <a:schemeClr val="tx1"/>
                </a:solidFill>
                <a:latin typeface="Raleway"/>
              </a:rPr>
              <a:t>basically a SQL server but on cloud</a:t>
            </a:r>
            <a:r>
              <a:rPr lang="en-US" sz="1200" dirty="0" smtClean="0">
                <a:solidFill>
                  <a:schemeClr val="tx1"/>
                </a:solidFill>
                <a:latin typeface="Raleway"/>
              </a:rPr>
              <a:t>. It </a:t>
            </a:r>
            <a:r>
              <a:rPr lang="en-US" sz="1200" dirty="0">
                <a:solidFill>
                  <a:schemeClr val="tx1"/>
                </a:solidFill>
                <a:latin typeface="Raleway"/>
              </a:rPr>
              <a:t>works to create, scale and extend applications into the cloud using </a:t>
            </a:r>
            <a:r>
              <a:rPr lang="en-US" sz="1200" dirty="0" smtClean="0">
                <a:solidFill>
                  <a:schemeClr val="tx1"/>
                </a:solidFill>
                <a:latin typeface="Raleway"/>
              </a:rPr>
              <a:t>MS SQL </a:t>
            </a:r>
            <a:r>
              <a:rPr lang="en-US" sz="1200" dirty="0">
                <a:solidFill>
                  <a:schemeClr val="tx1"/>
                </a:solidFill>
                <a:latin typeface="Raleway"/>
              </a:rPr>
              <a:t>Server technology.</a:t>
            </a:r>
            <a:endParaRPr lang="en-IN" sz="1200" dirty="0">
              <a:solidFill>
                <a:schemeClr val="tx1"/>
              </a:solidFill>
              <a:latin typeface="Raleway"/>
            </a:endParaRPr>
          </a:p>
        </p:txBody>
      </p:sp>
      <p:sp>
        <p:nvSpPr>
          <p:cNvPr id="21" name="Rounded Rectangle 20"/>
          <p:cNvSpPr/>
          <p:nvPr/>
        </p:nvSpPr>
        <p:spPr>
          <a:xfrm>
            <a:off x="2750190" y="2224079"/>
            <a:ext cx="4918842" cy="574825"/>
          </a:xfrm>
          <a:prstGeom prst="roundRect">
            <a:avLst/>
          </a:prstGeom>
          <a:solidFill>
            <a:schemeClr val="bg1">
              <a:lumMod val="95000"/>
            </a:schemeClr>
          </a:solidFill>
          <a:ln>
            <a:solidFill>
              <a:srgbClr val="8121E7"/>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Raleway"/>
              </a:rPr>
              <a:t>Cosmos DB is a NoSQL database service that implements a subset of the SQL SELECT statement on JSON documents.</a:t>
            </a:r>
            <a:endParaRPr lang="en-IN" sz="1200" dirty="0">
              <a:solidFill>
                <a:schemeClr val="tx1"/>
              </a:solidFill>
              <a:latin typeface="Raleway"/>
            </a:endParaRPr>
          </a:p>
        </p:txBody>
      </p:sp>
      <p:sp>
        <p:nvSpPr>
          <p:cNvPr id="22" name="Rounded Rectangle 21"/>
          <p:cNvSpPr/>
          <p:nvPr/>
        </p:nvSpPr>
        <p:spPr>
          <a:xfrm>
            <a:off x="1491963" y="3097487"/>
            <a:ext cx="4918842" cy="574825"/>
          </a:xfrm>
          <a:prstGeom prst="roundRect">
            <a:avLst/>
          </a:prstGeom>
          <a:solidFill>
            <a:schemeClr val="bg1">
              <a:lumMod val="95000"/>
            </a:schemeClr>
          </a:solidFill>
          <a:ln>
            <a:solidFill>
              <a:srgbClr val="8121E7"/>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latin typeface="Raleway"/>
              </a:rPr>
              <a:t>This service </a:t>
            </a:r>
            <a:r>
              <a:rPr lang="en-US" sz="1200" dirty="0">
                <a:solidFill>
                  <a:schemeClr val="tx1"/>
                </a:solidFill>
                <a:latin typeface="Raleway"/>
              </a:rPr>
              <a:t>is a fully managed service for composing data storage, processing, and movement services into streamlined, scalable, and reliable data production pipelines.</a:t>
            </a:r>
            <a:endParaRPr lang="en-IN" sz="1200" dirty="0">
              <a:solidFill>
                <a:schemeClr val="tx1"/>
              </a:solidFill>
              <a:latin typeface="Raleway"/>
            </a:endParaRPr>
          </a:p>
        </p:txBody>
      </p:sp>
      <p:sp>
        <p:nvSpPr>
          <p:cNvPr id="33" name="Rounded Rectangle 32"/>
          <p:cNvSpPr/>
          <p:nvPr/>
        </p:nvSpPr>
        <p:spPr>
          <a:xfrm>
            <a:off x="2750190" y="3988590"/>
            <a:ext cx="4918842" cy="574825"/>
          </a:xfrm>
          <a:prstGeom prst="roundRect">
            <a:avLst/>
          </a:prstGeom>
          <a:solidFill>
            <a:schemeClr val="bg1">
              <a:lumMod val="95000"/>
            </a:schemeClr>
          </a:solidFill>
          <a:ln>
            <a:solidFill>
              <a:srgbClr val="8121E7"/>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Raleway"/>
              </a:rPr>
              <a:t>Azure Data Lake is a scalable data storage and analytic service for big data analytics workloads that require developers to run massively parallel queries.</a:t>
            </a:r>
            <a:endParaRPr lang="en-IN" sz="1200" dirty="0">
              <a:solidFill>
                <a:schemeClr val="tx1"/>
              </a:solidFill>
              <a:latin typeface="Raleway"/>
            </a:endParaRPr>
          </a:p>
        </p:txBody>
      </p:sp>
      <p:pic>
        <p:nvPicPr>
          <p:cNvPr id="18" name="Picture 2" descr="Image result for sql server azure">
            <a:extLst>
              <a:ext uri="{FF2B5EF4-FFF2-40B4-BE49-F238E27FC236}">
                <a16:creationId xmlns="" xmlns:a16="http://schemas.microsoft.com/office/drawing/2014/main" id="{DC92C297-829E-4C59-ADE9-59B702F4C5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3189" y="1185851"/>
            <a:ext cx="818910" cy="81891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Image result for cosmos db azure">
            <a:extLst>
              <a:ext uri="{FF2B5EF4-FFF2-40B4-BE49-F238E27FC236}">
                <a16:creationId xmlns="" xmlns:a16="http://schemas.microsoft.com/office/drawing/2014/main" id="{32AA03A5-858B-4D87-9176-B885767ABC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44997" y="1756561"/>
            <a:ext cx="1478420" cy="776170"/>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6" descr="Image result for datafactory azure">
            <a:extLst>
              <a:ext uri="{FF2B5EF4-FFF2-40B4-BE49-F238E27FC236}">
                <a16:creationId xmlns="" xmlns:a16="http://schemas.microsoft.com/office/drawing/2014/main" id="{EE7435E3-F055-4EF6-A616-4D2F5704E75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7690" y="2826956"/>
            <a:ext cx="787586" cy="787586"/>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10" descr="Image result for data lake analytics">
            <a:extLst>
              <a:ext uri="{FF2B5EF4-FFF2-40B4-BE49-F238E27FC236}">
                <a16:creationId xmlns="" xmlns:a16="http://schemas.microsoft.com/office/drawing/2014/main" id="{822CC01B-E1BC-494E-9C04-9C1928B77401}"/>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994227" y="3672312"/>
            <a:ext cx="797360" cy="797360"/>
          </a:xfrm>
          <a:prstGeom prst="rect">
            <a:avLst/>
          </a:prstGeom>
          <a:noFill/>
          <a:extLst>
            <a:ext uri="{909E8E84-426E-40DD-AFC4-6F175D3DCCD1}">
              <a14:hiddenFill xmlns:a14="http://schemas.microsoft.com/office/drawing/2010/main">
                <a:solidFill>
                  <a:srgbClr val="FFFFFF"/>
                </a:solidFill>
              </a14:hiddenFill>
            </a:ext>
          </a:extLst>
        </p:spPr>
      </p:pic>
      <p:sp>
        <p:nvSpPr>
          <p:cNvPr id="37" name="TextBox 36">
            <a:extLst>
              <a:ext uri="{FF2B5EF4-FFF2-40B4-BE49-F238E27FC236}">
                <a16:creationId xmlns="" xmlns:a16="http://schemas.microsoft.com/office/drawing/2014/main" id="{6E883EAE-A6EA-4FD7-B9DD-0745BE2E8257}"/>
              </a:ext>
            </a:extLst>
          </p:cNvPr>
          <p:cNvSpPr txBox="1"/>
          <p:nvPr/>
        </p:nvSpPr>
        <p:spPr>
          <a:xfrm>
            <a:off x="313765" y="2004761"/>
            <a:ext cx="1147558" cy="300082"/>
          </a:xfrm>
          <a:prstGeom prst="rect">
            <a:avLst/>
          </a:prstGeom>
          <a:noFill/>
        </p:spPr>
        <p:txBody>
          <a:bodyPr wrap="none" rtlCol="0">
            <a:spAutoFit/>
          </a:bodyPr>
          <a:lstStyle/>
          <a:p>
            <a:r>
              <a:rPr lang="en-IN" dirty="0"/>
              <a:t>SQL Database</a:t>
            </a:r>
          </a:p>
        </p:txBody>
      </p:sp>
      <p:sp>
        <p:nvSpPr>
          <p:cNvPr id="38" name="TextBox 37">
            <a:extLst>
              <a:ext uri="{FF2B5EF4-FFF2-40B4-BE49-F238E27FC236}">
                <a16:creationId xmlns="" xmlns:a16="http://schemas.microsoft.com/office/drawing/2014/main" id="{1020A516-70C8-45F0-97D9-97277B2EC9B8}"/>
              </a:ext>
            </a:extLst>
          </p:cNvPr>
          <p:cNvSpPr txBox="1"/>
          <p:nvPr/>
        </p:nvSpPr>
        <p:spPr>
          <a:xfrm>
            <a:off x="7858318" y="2525039"/>
            <a:ext cx="933269" cy="300082"/>
          </a:xfrm>
          <a:prstGeom prst="rect">
            <a:avLst/>
          </a:prstGeom>
          <a:noFill/>
        </p:spPr>
        <p:txBody>
          <a:bodyPr wrap="none" rtlCol="0">
            <a:spAutoFit/>
          </a:bodyPr>
          <a:lstStyle/>
          <a:p>
            <a:r>
              <a:rPr lang="en-IN" dirty="0" err="1"/>
              <a:t>CosmosDB</a:t>
            </a:r>
            <a:endParaRPr lang="en-IN" dirty="0"/>
          </a:p>
        </p:txBody>
      </p:sp>
      <p:sp>
        <p:nvSpPr>
          <p:cNvPr id="39" name="TextBox 38">
            <a:extLst>
              <a:ext uri="{FF2B5EF4-FFF2-40B4-BE49-F238E27FC236}">
                <a16:creationId xmlns="" xmlns:a16="http://schemas.microsoft.com/office/drawing/2014/main" id="{5844CEED-D01F-406D-9855-A59454A51B17}"/>
              </a:ext>
            </a:extLst>
          </p:cNvPr>
          <p:cNvSpPr txBox="1"/>
          <p:nvPr/>
        </p:nvSpPr>
        <p:spPr>
          <a:xfrm>
            <a:off x="365960" y="3626358"/>
            <a:ext cx="1069908" cy="300082"/>
          </a:xfrm>
          <a:prstGeom prst="rect">
            <a:avLst/>
          </a:prstGeom>
          <a:noFill/>
        </p:spPr>
        <p:txBody>
          <a:bodyPr wrap="none" rtlCol="0">
            <a:spAutoFit/>
          </a:bodyPr>
          <a:lstStyle/>
          <a:p>
            <a:r>
              <a:rPr lang="en-IN" dirty="0"/>
              <a:t>Data Factory</a:t>
            </a:r>
          </a:p>
        </p:txBody>
      </p:sp>
      <p:sp>
        <p:nvSpPr>
          <p:cNvPr id="41" name="TextBox 40">
            <a:extLst>
              <a:ext uri="{FF2B5EF4-FFF2-40B4-BE49-F238E27FC236}">
                <a16:creationId xmlns="" xmlns:a16="http://schemas.microsoft.com/office/drawing/2014/main" id="{C2C09EC3-FFE3-4017-A7EE-121B0FE4151B}"/>
              </a:ext>
            </a:extLst>
          </p:cNvPr>
          <p:cNvSpPr txBox="1"/>
          <p:nvPr/>
        </p:nvSpPr>
        <p:spPr>
          <a:xfrm>
            <a:off x="7669032" y="4450792"/>
            <a:ext cx="1535549" cy="300082"/>
          </a:xfrm>
          <a:prstGeom prst="rect">
            <a:avLst/>
          </a:prstGeom>
          <a:noFill/>
        </p:spPr>
        <p:txBody>
          <a:bodyPr wrap="none" rtlCol="0">
            <a:spAutoFit/>
          </a:bodyPr>
          <a:lstStyle/>
          <a:p>
            <a:r>
              <a:rPr lang="en-IN" dirty="0"/>
              <a:t>Data Lake Analytics</a:t>
            </a:r>
          </a:p>
        </p:txBody>
      </p:sp>
      <p:pic>
        <p:nvPicPr>
          <p:cNvPr id="15" name="Picture 14">
            <a:extLst>
              <a:ext uri="{FF2B5EF4-FFF2-40B4-BE49-F238E27FC236}">
                <a16:creationId xmlns:lc="http://schemas.openxmlformats.org/drawingml/2006/lockedCanvas" xmlns="" xmlns:a16="http://schemas.microsoft.com/office/drawing/2014/main" id="{489CA974-BFDD-4137-A608-C539BA067DF5}"/>
              </a:ext>
            </a:extLst>
          </p:cNvPr>
          <p:cNvPicPr>
            <a:picLocks noChangeAspect="1"/>
          </p:cNvPicPr>
          <p:nvPr/>
        </p:nvPicPr>
        <p:blipFill>
          <a:blip r:embed="rId6"/>
          <a:stretch>
            <a:fillRect/>
          </a:stretch>
        </p:blipFill>
        <p:spPr>
          <a:xfrm>
            <a:off x="0" y="0"/>
            <a:ext cx="9144000" cy="5143500"/>
          </a:xfrm>
          <a:prstGeom prst="rect">
            <a:avLst/>
          </a:prstGeom>
        </p:spPr>
      </p:pic>
    </p:spTree>
    <p:extLst>
      <p:ext uri="{BB962C8B-B14F-4D97-AF65-F5344CB8AC3E}">
        <p14:creationId xmlns:p14="http://schemas.microsoft.com/office/powerpoint/2010/main" val="1256269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18"/>
                                        </p:tgtEl>
                                      </p:cBhvr>
                                    </p:animEffect>
                                    <p:animScale>
                                      <p:cBhvr>
                                        <p:cTn id="7" dur="250" autoRev="1" fill="hold"/>
                                        <p:tgtEl>
                                          <p:spTgt spid="18"/>
                                        </p:tgtEl>
                                      </p:cBhvr>
                                      <p:by x="105000" y="105000"/>
                                    </p:animScale>
                                  </p:childTnLst>
                                </p:cTn>
                              </p:par>
                              <p:par>
                                <p:cTn id="8" presetID="26" presetClass="emph" presetSubtype="0" fill="hold" grpId="0" nodeType="withEffect">
                                  <p:stCondLst>
                                    <p:cond delay="0"/>
                                  </p:stCondLst>
                                  <p:childTnLst>
                                    <p:animEffect transition="out" filter="fade">
                                      <p:cBhvr>
                                        <p:cTn id="9" dur="500" tmFilter="0, 0; .2, .5; .8, .5; 1, 0"/>
                                        <p:tgtEl>
                                          <p:spTgt spid="37"/>
                                        </p:tgtEl>
                                      </p:cBhvr>
                                    </p:animEffect>
                                    <p:animScale>
                                      <p:cBhvr>
                                        <p:cTn id="10" dur="250" autoRev="1" fill="hold"/>
                                        <p:tgtEl>
                                          <p:spTgt spid="3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3">
            <a:extLst>
              <a:ext uri="{FF2B5EF4-FFF2-40B4-BE49-F238E27FC236}">
                <a16:creationId xmlns="" xmlns:a16="http://schemas.microsoft.com/office/drawing/2014/main" id="{E7A413D2-1870-47E0-A24F-010E8806E4E9}"/>
              </a:ext>
            </a:extLst>
          </p:cNvPr>
          <p:cNvSpPr txBox="1">
            <a:spLocks/>
          </p:cNvSpPr>
          <p:nvPr/>
        </p:nvSpPr>
        <p:spPr>
          <a:xfrm>
            <a:off x="358028" y="168069"/>
            <a:ext cx="6492493" cy="576956"/>
          </a:xfrm>
          <a:prstGeom prst="rect">
            <a:avLst/>
          </a:prstGeom>
        </p:spPr>
        <p:txBody>
          <a:bodyPr lIns="0" anchor="ctr"/>
          <a:lstStyle>
            <a:lvl1pPr marL="0" indent="0" algn="l" defTabSz="914400" rtl="0" eaLnBrk="1" latinLnBrk="0" hangingPunct="1">
              <a:lnSpc>
                <a:spcPct val="90000"/>
              </a:lnSpc>
              <a:spcBef>
                <a:spcPts val="1000"/>
              </a:spcBef>
              <a:buFont typeface="Arial"/>
              <a:buNone/>
              <a:defRPr sz="4000" b="0" i="0" kern="1200">
                <a:solidFill>
                  <a:schemeClr val="tx1">
                    <a:lumMod val="50000"/>
                    <a:lumOff val="50000"/>
                  </a:schemeClr>
                </a:solidFill>
                <a:latin typeface="Raleway Light" charset="0"/>
                <a:ea typeface="Raleway Light" charset="0"/>
                <a:cs typeface="Raleway Light" charset="0"/>
              </a:defRPr>
            </a:lvl1pPr>
            <a:lvl2pPr marL="4572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2pPr>
            <a:lvl3pPr marL="9144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3pPr>
            <a:lvl4pPr marL="13716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4pPr>
            <a:lvl5pPr marL="18288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pPr>
            <a:r>
              <a:rPr lang="en-US" sz="2400" b="1" dirty="0">
                <a:solidFill>
                  <a:schemeClr val="accent2"/>
                </a:solidFill>
              </a:rPr>
              <a:t>Microsoft Azure </a:t>
            </a:r>
            <a:r>
              <a:rPr lang="en-US" sz="2400" b="1" dirty="0" smtClean="0">
                <a:solidFill>
                  <a:schemeClr val="accent2"/>
                </a:solidFill>
              </a:rPr>
              <a:t>Services -Database</a:t>
            </a:r>
            <a:endParaRPr lang="en-US" sz="2400" b="1" dirty="0">
              <a:solidFill>
                <a:schemeClr val="accent2"/>
              </a:solidFill>
            </a:endParaRPr>
          </a:p>
        </p:txBody>
      </p:sp>
      <p:sp>
        <p:nvSpPr>
          <p:cNvPr id="2" name="Rounded Rectangle 1"/>
          <p:cNvSpPr/>
          <p:nvPr/>
        </p:nvSpPr>
        <p:spPr>
          <a:xfrm>
            <a:off x="1491963" y="1321028"/>
            <a:ext cx="4918842" cy="574825"/>
          </a:xfrm>
          <a:prstGeom prst="roundRect">
            <a:avLst/>
          </a:prstGeom>
          <a:solidFill>
            <a:schemeClr val="bg1">
              <a:lumMod val="95000"/>
            </a:schemeClr>
          </a:solidFill>
          <a:ln>
            <a:solidFill>
              <a:srgbClr val="8121E7"/>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latin typeface="Raleway"/>
              </a:rPr>
              <a:t>It's </a:t>
            </a:r>
            <a:r>
              <a:rPr lang="en-US" sz="1200" dirty="0">
                <a:solidFill>
                  <a:schemeClr val="tx1"/>
                </a:solidFill>
                <a:latin typeface="Raleway"/>
              </a:rPr>
              <a:t>basically a SQL server but on cloud</a:t>
            </a:r>
            <a:r>
              <a:rPr lang="en-US" sz="1200" dirty="0" smtClean="0">
                <a:solidFill>
                  <a:schemeClr val="tx1"/>
                </a:solidFill>
                <a:latin typeface="Raleway"/>
              </a:rPr>
              <a:t>. It </a:t>
            </a:r>
            <a:r>
              <a:rPr lang="en-US" sz="1200" dirty="0">
                <a:solidFill>
                  <a:schemeClr val="tx1"/>
                </a:solidFill>
                <a:latin typeface="Raleway"/>
              </a:rPr>
              <a:t>works to create, scale and extend applications into the cloud using </a:t>
            </a:r>
            <a:r>
              <a:rPr lang="en-US" sz="1200" dirty="0" smtClean="0">
                <a:solidFill>
                  <a:schemeClr val="tx1"/>
                </a:solidFill>
                <a:latin typeface="Raleway"/>
              </a:rPr>
              <a:t>MS SQL </a:t>
            </a:r>
            <a:r>
              <a:rPr lang="en-US" sz="1200" dirty="0">
                <a:solidFill>
                  <a:schemeClr val="tx1"/>
                </a:solidFill>
                <a:latin typeface="Raleway"/>
              </a:rPr>
              <a:t>Server technology.</a:t>
            </a:r>
            <a:endParaRPr lang="en-IN" sz="1200" dirty="0">
              <a:solidFill>
                <a:schemeClr val="tx1"/>
              </a:solidFill>
              <a:latin typeface="Raleway"/>
            </a:endParaRPr>
          </a:p>
        </p:txBody>
      </p:sp>
      <p:sp>
        <p:nvSpPr>
          <p:cNvPr id="21" name="Rounded Rectangle 20"/>
          <p:cNvSpPr/>
          <p:nvPr/>
        </p:nvSpPr>
        <p:spPr>
          <a:xfrm>
            <a:off x="2750190" y="2224079"/>
            <a:ext cx="4918842" cy="574825"/>
          </a:xfrm>
          <a:prstGeom prst="roundRect">
            <a:avLst/>
          </a:prstGeom>
          <a:solidFill>
            <a:schemeClr val="bg1">
              <a:lumMod val="95000"/>
            </a:schemeClr>
          </a:solidFill>
          <a:ln>
            <a:solidFill>
              <a:srgbClr val="8121E7"/>
            </a:solidFill>
          </a:ln>
          <a:effectLst>
            <a:glow rad="101600">
              <a:schemeClr val="accent2">
                <a:satMod val="175000"/>
                <a:alpha val="40000"/>
              </a:schemeClr>
            </a:glow>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Raleway"/>
              </a:rPr>
              <a:t>Cosmos DB is a NoSQL database service that implements a subset of the SQL SELECT statement on JSON documents.</a:t>
            </a:r>
            <a:endParaRPr lang="en-IN" sz="1200" dirty="0">
              <a:solidFill>
                <a:schemeClr val="tx1"/>
              </a:solidFill>
              <a:latin typeface="Raleway"/>
            </a:endParaRPr>
          </a:p>
        </p:txBody>
      </p:sp>
      <p:sp>
        <p:nvSpPr>
          <p:cNvPr id="22" name="Rounded Rectangle 21"/>
          <p:cNvSpPr/>
          <p:nvPr/>
        </p:nvSpPr>
        <p:spPr>
          <a:xfrm>
            <a:off x="1491963" y="3097487"/>
            <a:ext cx="4918842" cy="574825"/>
          </a:xfrm>
          <a:prstGeom prst="roundRect">
            <a:avLst/>
          </a:prstGeom>
          <a:solidFill>
            <a:schemeClr val="bg1">
              <a:lumMod val="95000"/>
            </a:schemeClr>
          </a:solidFill>
          <a:ln>
            <a:solidFill>
              <a:srgbClr val="8121E7"/>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latin typeface="Raleway"/>
              </a:rPr>
              <a:t>This service </a:t>
            </a:r>
            <a:r>
              <a:rPr lang="en-US" sz="1200" dirty="0">
                <a:solidFill>
                  <a:schemeClr val="tx1"/>
                </a:solidFill>
                <a:latin typeface="Raleway"/>
              </a:rPr>
              <a:t>is a fully managed service for composing data storage, processing, and movement services into streamlined, scalable, and reliable data production pipelines.</a:t>
            </a:r>
            <a:endParaRPr lang="en-IN" sz="1200" dirty="0">
              <a:solidFill>
                <a:schemeClr val="tx1"/>
              </a:solidFill>
              <a:latin typeface="Raleway"/>
            </a:endParaRPr>
          </a:p>
        </p:txBody>
      </p:sp>
      <p:sp>
        <p:nvSpPr>
          <p:cNvPr id="33" name="Rounded Rectangle 32"/>
          <p:cNvSpPr/>
          <p:nvPr/>
        </p:nvSpPr>
        <p:spPr>
          <a:xfrm>
            <a:off x="2750190" y="3988590"/>
            <a:ext cx="4918842" cy="574825"/>
          </a:xfrm>
          <a:prstGeom prst="roundRect">
            <a:avLst/>
          </a:prstGeom>
          <a:solidFill>
            <a:schemeClr val="bg1">
              <a:lumMod val="95000"/>
            </a:schemeClr>
          </a:solidFill>
          <a:ln>
            <a:solidFill>
              <a:srgbClr val="8121E7"/>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Raleway"/>
              </a:rPr>
              <a:t>Azure Data Lake is a scalable data storage and analytic service for big data analytics workloads that require developers to run massively parallel queries.</a:t>
            </a:r>
            <a:endParaRPr lang="en-IN" sz="1200" dirty="0">
              <a:solidFill>
                <a:schemeClr val="tx1"/>
              </a:solidFill>
              <a:latin typeface="Raleway"/>
            </a:endParaRPr>
          </a:p>
        </p:txBody>
      </p:sp>
      <p:pic>
        <p:nvPicPr>
          <p:cNvPr id="18" name="Picture 2" descr="Image result for sql server azure">
            <a:extLst>
              <a:ext uri="{FF2B5EF4-FFF2-40B4-BE49-F238E27FC236}">
                <a16:creationId xmlns="" xmlns:a16="http://schemas.microsoft.com/office/drawing/2014/main" id="{DC92C297-829E-4C59-ADE9-59B702F4C5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3189" y="1185851"/>
            <a:ext cx="818910" cy="81891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Image result for cosmos db azure">
            <a:extLst>
              <a:ext uri="{FF2B5EF4-FFF2-40B4-BE49-F238E27FC236}">
                <a16:creationId xmlns="" xmlns:a16="http://schemas.microsoft.com/office/drawing/2014/main" id="{32AA03A5-858B-4D87-9176-B885767ABC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44997" y="1756561"/>
            <a:ext cx="1478420" cy="776170"/>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6" descr="Image result for datafactory azure">
            <a:extLst>
              <a:ext uri="{FF2B5EF4-FFF2-40B4-BE49-F238E27FC236}">
                <a16:creationId xmlns="" xmlns:a16="http://schemas.microsoft.com/office/drawing/2014/main" id="{EE7435E3-F055-4EF6-A616-4D2F5704E75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7690" y="2826956"/>
            <a:ext cx="787586" cy="787586"/>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10" descr="Image result for data lake analytics">
            <a:extLst>
              <a:ext uri="{FF2B5EF4-FFF2-40B4-BE49-F238E27FC236}">
                <a16:creationId xmlns="" xmlns:a16="http://schemas.microsoft.com/office/drawing/2014/main" id="{822CC01B-E1BC-494E-9C04-9C1928B77401}"/>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994227" y="3672312"/>
            <a:ext cx="797360" cy="797360"/>
          </a:xfrm>
          <a:prstGeom prst="rect">
            <a:avLst/>
          </a:prstGeom>
          <a:noFill/>
          <a:extLst>
            <a:ext uri="{909E8E84-426E-40DD-AFC4-6F175D3DCCD1}">
              <a14:hiddenFill xmlns:a14="http://schemas.microsoft.com/office/drawing/2010/main">
                <a:solidFill>
                  <a:srgbClr val="FFFFFF"/>
                </a:solidFill>
              </a14:hiddenFill>
            </a:ext>
          </a:extLst>
        </p:spPr>
      </p:pic>
      <p:sp>
        <p:nvSpPr>
          <p:cNvPr id="37" name="TextBox 36">
            <a:extLst>
              <a:ext uri="{FF2B5EF4-FFF2-40B4-BE49-F238E27FC236}">
                <a16:creationId xmlns="" xmlns:a16="http://schemas.microsoft.com/office/drawing/2014/main" id="{6E883EAE-A6EA-4FD7-B9DD-0745BE2E8257}"/>
              </a:ext>
            </a:extLst>
          </p:cNvPr>
          <p:cNvSpPr txBox="1"/>
          <p:nvPr/>
        </p:nvSpPr>
        <p:spPr>
          <a:xfrm>
            <a:off x="313765" y="2004761"/>
            <a:ext cx="1147558" cy="300082"/>
          </a:xfrm>
          <a:prstGeom prst="rect">
            <a:avLst/>
          </a:prstGeom>
          <a:noFill/>
        </p:spPr>
        <p:txBody>
          <a:bodyPr wrap="none" rtlCol="0">
            <a:spAutoFit/>
          </a:bodyPr>
          <a:lstStyle/>
          <a:p>
            <a:r>
              <a:rPr lang="en-IN" dirty="0"/>
              <a:t>SQL Database</a:t>
            </a:r>
          </a:p>
        </p:txBody>
      </p:sp>
      <p:sp>
        <p:nvSpPr>
          <p:cNvPr id="38" name="TextBox 37">
            <a:extLst>
              <a:ext uri="{FF2B5EF4-FFF2-40B4-BE49-F238E27FC236}">
                <a16:creationId xmlns="" xmlns:a16="http://schemas.microsoft.com/office/drawing/2014/main" id="{1020A516-70C8-45F0-97D9-97277B2EC9B8}"/>
              </a:ext>
            </a:extLst>
          </p:cNvPr>
          <p:cNvSpPr txBox="1"/>
          <p:nvPr/>
        </p:nvSpPr>
        <p:spPr>
          <a:xfrm>
            <a:off x="7858318" y="2525039"/>
            <a:ext cx="933269" cy="300082"/>
          </a:xfrm>
          <a:prstGeom prst="rect">
            <a:avLst/>
          </a:prstGeom>
          <a:noFill/>
        </p:spPr>
        <p:txBody>
          <a:bodyPr wrap="none" rtlCol="0">
            <a:spAutoFit/>
          </a:bodyPr>
          <a:lstStyle/>
          <a:p>
            <a:r>
              <a:rPr lang="en-IN" dirty="0" err="1"/>
              <a:t>CosmosDB</a:t>
            </a:r>
            <a:endParaRPr lang="en-IN" dirty="0"/>
          </a:p>
        </p:txBody>
      </p:sp>
      <p:sp>
        <p:nvSpPr>
          <p:cNvPr id="39" name="TextBox 38">
            <a:extLst>
              <a:ext uri="{FF2B5EF4-FFF2-40B4-BE49-F238E27FC236}">
                <a16:creationId xmlns="" xmlns:a16="http://schemas.microsoft.com/office/drawing/2014/main" id="{5844CEED-D01F-406D-9855-A59454A51B17}"/>
              </a:ext>
            </a:extLst>
          </p:cNvPr>
          <p:cNvSpPr txBox="1"/>
          <p:nvPr/>
        </p:nvSpPr>
        <p:spPr>
          <a:xfrm>
            <a:off x="365960" y="3626358"/>
            <a:ext cx="1069908" cy="300082"/>
          </a:xfrm>
          <a:prstGeom prst="rect">
            <a:avLst/>
          </a:prstGeom>
          <a:noFill/>
        </p:spPr>
        <p:txBody>
          <a:bodyPr wrap="none" rtlCol="0">
            <a:spAutoFit/>
          </a:bodyPr>
          <a:lstStyle/>
          <a:p>
            <a:r>
              <a:rPr lang="en-IN" dirty="0"/>
              <a:t>Data Factory</a:t>
            </a:r>
          </a:p>
        </p:txBody>
      </p:sp>
      <p:sp>
        <p:nvSpPr>
          <p:cNvPr id="41" name="TextBox 40">
            <a:extLst>
              <a:ext uri="{FF2B5EF4-FFF2-40B4-BE49-F238E27FC236}">
                <a16:creationId xmlns="" xmlns:a16="http://schemas.microsoft.com/office/drawing/2014/main" id="{C2C09EC3-FFE3-4017-A7EE-121B0FE4151B}"/>
              </a:ext>
            </a:extLst>
          </p:cNvPr>
          <p:cNvSpPr txBox="1"/>
          <p:nvPr/>
        </p:nvSpPr>
        <p:spPr>
          <a:xfrm>
            <a:off x="7669032" y="4450792"/>
            <a:ext cx="1535549" cy="300082"/>
          </a:xfrm>
          <a:prstGeom prst="rect">
            <a:avLst/>
          </a:prstGeom>
          <a:noFill/>
        </p:spPr>
        <p:txBody>
          <a:bodyPr wrap="none" rtlCol="0">
            <a:spAutoFit/>
          </a:bodyPr>
          <a:lstStyle/>
          <a:p>
            <a:r>
              <a:rPr lang="en-IN" dirty="0"/>
              <a:t>Data Lake Analytics</a:t>
            </a:r>
          </a:p>
        </p:txBody>
      </p:sp>
      <p:pic>
        <p:nvPicPr>
          <p:cNvPr id="15" name="Picture 14">
            <a:extLst>
              <a:ext uri="{FF2B5EF4-FFF2-40B4-BE49-F238E27FC236}">
                <a16:creationId xmlns="" xmlns:a16="http://schemas.microsoft.com/office/drawing/2014/main" id="{489CA974-BFDD-4137-A608-C539BA067DF5}"/>
              </a:ext>
            </a:extLst>
          </p:cNvPr>
          <p:cNvPicPr>
            <a:picLocks noChangeAspect="1"/>
          </p:cNvPicPr>
          <p:nvPr/>
        </p:nvPicPr>
        <p:blipFill>
          <a:blip r:embed="rId6"/>
          <a:stretch>
            <a:fillRect/>
          </a:stretch>
        </p:blipFill>
        <p:spPr>
          <a:xfrm>
            <a:off x="0" y="10633"/>
            <a:ext cx="9144000" cy="5143500"/>
          </a:xfrm>
          <a:prstGeom prst="rect">
            <a:avLst/>
          </a:prstGeom>
        </p:spPr>
      </p:pic>
    </p:spTree>
    <p:extLst>
      <p:ext uri="{BB962C8B-B14F-4D97-AF65-F5344CB8AC3E}">
        <p14:creationId xmlns:p14="http://schemas.microsoft.com/office/powerpoint/2010/main" val="843242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19"/>
                                        </p:tgtEl>
                                      </p:cBhvr>
                                    </p:animEffect>
                                    <p:animScale>
                                      <p:cBhvr>
                                        <p:cTn id="7" dur="250" autoRev="1" fill="hold"/>
                                        <p:tgtEl>
                                          <p:spTgt spid="19"/>
                                        </p:tgtEl>
                                      </p:cBhvr>
                                      <p:by x="105000" y="105000"/>
                                    </p:animScale>
                                  </p:childTnLst>
                                </p:cTn>
                              </p:par>
                              <p:par>
                                <p:cTn id="8" presetID="26" presetClass="emph" presetSubtype="0" fill="hold" grpId="0" nodeType="withEffect">
                                  <p:stCondLst>
                                    <p:cond delay="0"/>
                                  </p:stCondLst>
                                  <p:childTnLst>
                                    <p:animEffect transition="out" filter="fade">
                                      <p:cBhvr>
                                        <p:cTn id="9" dur="500" tmFilter="0, 0; .2, .5; .8, .5; 1, 0"/>
                                        <p:tgtEl>
                                          <p:spTgt spid="38"/>
                                        </p:tgtEl>
                                      </p:cBhvr>
                                    </p:animEffect>
                                    <p:animScale>
                                      <p:cBhvr>
                                        <p:cTn id="10" dur="250" autoRev="1" fill="hold"/>
                                        <p:tgtEl>
                                          <p:spTgt spid="3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3">
            <a:extLst>
              <a:ext uri="{FF2B5EF4-FFF2-40B4-BE49-F238E27FC236}">
                <a16:creationId xmlns="" xmlns:a16="http://schemas.microsoft.com/office/drawing/2014/main" id="{E7A413D2-1870-47E0-A24F-010E8806E4E9}"/>
              </a:ext>
            </a:extLst>
          </p:cNvPr>
          <p:cNvSpPr txBox="1">
            <a:spLocks/>
          </p:cNvSpPr>
          <p:nvPr/>
        </p:nvSpPr>
        <p:spPr>
          <a:xfrm>
            <a:off x="358028" y="168069"/>
            <a:ext cx="6492493" cy="576956"/>
          </a:xfrm>
          <a:prstGeom prst="rect">
            <a:avLst/>
          </a:prstGeom>
        </p:spPr>
        <p:txBody>
          <a:bodyPr lIns="0" anchor="ctr"/>
          <a:lstStyle>
            <a:lvl1pPr marL="0" indent="0" algn="l" defTabSz="914400" rtl="0" eaLnBrk="1" latinLnBrk="0" hangingPunct="1">
              <a:lnSpc>
                <a:spcPct val="90000"/>
              </a:lnSpc>
              <a:spcBef>
                <a:spcPts val="1000"/>
              </a:spcBef>
              <a:buFont typeface="Arial"/>
              <a:buNone/>
              <a:defRPr sz="4000" b="0" i="0" kern="1200">
                <a:solidFill>
                  <a:schemeClr val="tx1">
                    <a:lumMod val="50000"/>
                    <a:lumOff val="50000"/>
                  </a:schemeClr>
                </a:solidFill>
                <a:latin typeface="Raleway Light" charset="0"/>
                <a:ea typeface="Raleway Light" charset="0"/>
                <a:cs typeface="Raleway Light" charset="0"/>
              </a:defRPr>
            </a:lvl1pPr>
            <a:lvl2pPr marL="4572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2pPr>
            <a:lvl3pPr marL="9144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3pPr>
            <a:lvl4pPr marL="13716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4pPr>
            <a:lvl5pPr marL="18288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pPr>
            <a:r>
              <a:rPr lang="en-US" sz="2400" b="1" dirty="0">
                <a:solidFill>
                  <a:schemeClr val="accent2"/>
                </a:solidFill>
              </a:rPr>
              <a:t>Microsoft Azure </a:t>
            </a:r>
            <a:r>
              <a:rPr lang="en-US" sz="2400" b="1" dirty="0" smtClean="0">
                <a:solidFill>
                  <a:schemeClr val="accent2"/>
                </a:solidFill>
              </a:rPr>
              <a:t>Services -Database</a:t>
            </a:r>
            <a:endParaRPr lang="en-US" sz="2400" b="1" dirty="0">
              <a:solidFill>
                <a:schemeClr val="accent2"/>
              </a:solidFill>
            </a:endParaRPr>
          </a:p>
        </p:txBody>
      </p:sp>
      <p:sp>
        <p:nvSpPr>
          <p:cNvPr id="2" name="Rounded Rectangle 1"/>
          <p:cNvSpPr/>
          <p:nvPr/>
        </p:nvSpPr>
        <p:spPr>
          <a:xfrm>
            <a:off x="1491963" y="1321028"/>
            <a:ext cx="4918842" cy="574825"/>
          </a:xfrm>
          <a:prstGeom prst="roundRect">
            <a:avLst/>
          </a:prstGeom>
          <a:solidFill>
            <a:schemeClr val="bg1">
              <a:lumMod val="95000"/>
            </a:schemeClr>
          </a:solidFill>
          <a:ln>
            <a:solidFill>
              <a:srgbClr val="8121E7"/>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latin typeface="Raleway"/>
              </a:rPr>
              <a:t>It's </a:t>
            </a:r>
            <a:r>
              <a:rPr lang="en-US" sz="1200" dirty="0">
                <a:solidFill>
                  <a:schemeClr val="tx1"/>
                </a:solidFill>
                <a:latin typeface="Raleway"/>
              </a:rPr>
              <a:t>basically a SQL server but on cloud</a:t>
            </a:r>
            <a:r>
              <a:rPr lang="en-US" sz="1200" dirty="0" smtClean="0">
                <a:solidFill>
                  <a:schemeClr val="tx1"/>
                </a:solidFill>
                <a:latin typeface="Raleway"/>
              </a:rPr>
              <a:t>. It </a:t>
            </a:r>
            <a:r>
              <a:rPr lang="en-US" sz="1200" dirty="0">
                <a:solidFill>
                  <a:schemeClr val="tx1"/>
                </a:solidFill>
                <a:latin typeface="Raleway"/>
              </a:rPr>
              <a:t>works to create, scale and extend applications into the cloud using </a:t>
            </a:r>
            <a:r>
              <a:rPr lang="en-US" sz="1200" dirty="0" smtClean="0">
                <a:solidFill>
                  <a:schemeClr val="tx1"/>
                </a:solidFill>
                <a:latin typeface="Raleway"/>
              </a:rPr>
              <a:t>MS SQL </a:t>
            </a:r>
            <a:r>
              <a:rPr lang="en-US" sz="1200" dirty="0">
                <a:solidFill>
                  <a:schemeClr val="tx1"/>
                </a:solidFill>
                <a:latin typeface="Raleway"/>
              </a:rPr>
              <a:t>Server technology.</a:t>
            </a:r>
            <a:endParaRPr lang="en-IN" sz="1200" dirty="0">
              <a:solidFill>
                <a:schemeClr val="tx1"/>
              </a:solidFill>
              <a:latin typeface="Raleway"/>
            </a:endParaRPr>
          </a:p>
        </p:txBody>
      </p:sp>
      <p:sp>
        <p:nvSpPr>
          <p:cNvPr id="21" name="Rounded Rectangle 20"/>
          <p:cNvSpPr/>
          <p:nvPr/>
        </p:nvSpPr>
        <p:spPr>
          <a:xfrm>
            <a:off x="2750190" y="2224079"/>
            <a:ext cx="4918842" cy="574825"/>
          </a:xfrm>
          <a:prstGeom prst="roundRect">
            <a:avLst/>
          </a:prstGeom>
          <a:solidFill>
            <a:schemeClr val="bg1">
              <a:lumMod val="95000"/>
            </a:schemeClr>
          </a:solidFill>
          <a:ln>
            <a:solidFill>
              <a:srgbClr val="8121E7"/>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Raleway"/>
              </a:rPr>
              <a:t>Cosmos DB is a NoSQL database service that implements a subset of the SQL SELECT statement on JSON documents.</a:t>
            </a:r>
            <a:endParaRPr lang="en-IN" sz="1200" dirty="0">
              <a:solidFill>
                <a:schemeClr val="tx1"/>
              </a:solidFill>
              <a:latin typeface="Raleway"/>
            </a:endParaRPr>
          </a:p>
        </p:txBody>
      </p:sp>
      <p:sp>
        <p:nvSpPr>
          <p:cNvPr id="22" name="Rounded Rectangle 21"/>
          <p:cNvSpPr/>
          <p:nvPr/>
        </p:nvSpPr>
        <p:spPr>
          <a:xfrm>
            <a:off x="1491963" y="3097487"/>
            <a:ext cx="4918842" cy="574825"/>
          </a:xfrm>
          <a:prstGeom prst="roundRect">
            <a:avLst/>
          </a:prstGeom>
          <a:solidFill>
            <a:schemeClr val="bg1">
              <a:lumMod val="95000"/>
            </a:schemeClr>
          </a:solidFill>
          <a:ln>
            <a:solidFill>
              <a:srgbClr val="8121E7"/>
            </a:solidFill>
          </a:ln>
          <a:effectLst>
            <a:glow rad="101600">
              <a:schemeClr val="accent2">
                <a:satMod val="175000"/>
                <a:alpha val="40000"/>
              </a:schemeClr>
            </a:glow>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latin typeface="Raleway"/>
              </a:rPr>
              <a:t>This service </a:t>
            </a:r>
            <a:r>
              <a:rPr lang="en-US" sz="1200" dirty="0">
                <a:solidFill>
                  <a:schemeClr val="tx1"/>
                </a:solidFill>
                <a:latin typeface="Raleway"/>
              </a:rPr>
              <a:t>is a fully managed service for composing data storage, processing, and movement services into streamlined, scalable, and reliable data production pipelines.</a:t>
            </a:r>
            <a:endParaRPr lang="en-IN" sz="1200" dirty="0">
              <a:solidFill>
                <a:schemeClr val="tx1"/>
              </a:solidFill>
              <a:latin typeface="Raleway"/>
            </a:endParaRPr>
          </a:p>
        </p:txBody>
      </p:sp>
      <p:sp>
        <p:nvSpPr>
          <p:cNvPr id="33" name="Rounded Rectangle 32"/>
          <p:cNvSpPr/>
          <p:nvPr/>
        </p:nvSpPr>
        <p:spPr>
          <a:xfrm>
            <a:off x="2750190" y="3988590"/>
            <a:ext cx="4918842" cy="574825"/>
          </a:xfrm>
          <a:prstGeom prst="roundRect">
            <a:avLst/>
          </a:prstGeom>
          <a:solidFill>
            <a:schemeClr val="bg1">
              <a:lumMod val="95000"/>
            </a:schemeClr>
          </a:solidFill>
          <a:ln>
            <a:solidFill>
              <a:srgbClr val="8121E7"/>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Raleway"/>
              </a:rPr>
              <a:t>Azure Data Lake is a scalable data storage and analytic service for big data analytics workloads that require developers to run massively parallel queries.</a:t>
            </a:r>
            <a:endParaRPr lang="en-IN" sz="1200" dirty="0">
              <a:solidFill>
                <a:schemeClr val="tx1"/>
              </a:solidFill>
              <a:latin typeface="Raleway"/>
            </a:endParaRPr>
          </a:p>
        </p:txBody>
      </p:sp>
      <p:pic>
        <p:nvPicPr>
          <p:cNvPr id="18" name="Picture 2" descr="Image result for sql server azure">
            <a:extLst>
              <a:ext uri="{FF2B5EF4-FFF2-40B4-BE49-F238E27FC236}">
                <a16:creationId xmlns="" xmlns:a16="http://schemas.microsoft.com/office/drawing/2014/main" id="{DC92C297-829E-4C59-ADE9-59B702F4C5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3189" y="1185851"/>
            <a:ext cx="818910" cy="81891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Image result for cosmos db azure">
            <a:extLst>
              <a:ext uri="{FF2B5EF4-FFF2-40B4-BE49-F238E27FC236}">
                <a16:creationId xmlns="" xmlns:a16="http://schemas.microsoft.com/office/drawing/2014/main" id="{32AA03A5-858B-4D87-9176-B885767ABC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44997" y="1756561"/>
            <a:ext cx="1478420" cy="776170"/>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6" descr="Image result for datafactory azure">
            <a:extLst>
              <a:ext uri="{FF2B5EF4-FFF2-40B4-BE49-F238E27FC236}">
                <a16:creationId xmlns="" xmlns:a16="http://schemas.microsoft.com/office/drawing/2014/main" id="{EE7435E3-F055-4EF6-A616-4D2F5704E75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7690" y="2826956"/>
            <a:ext cx="787586" cy="787586"/>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10" descr="Image result for data lake analytics">
            <a:extLst>
              <a:ext uri="{FF2B5EF4-FFF2-40B4-BE49-F238E27FC236}">
                <a16:creationId xmlns="" xmlns:a16="http://schemas.microsoft.com/office/drawing/2014/main" id="{822CC01B-E1BC-494E-9C04-9C1928B77401}"/>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994227" y="3672312"/>
            <a:ext cx="797360" cy="797360"/>
          </a:xfrm>
          <a:prstGeom prst="rect">
            <a:avLst/>
          </a:prstGeom>
          <a:noFill/>
          <a:extLst>
            <a:ext uri="{909E8E84-426E-40DD-AFC4-6F175D3DCCD1}">
              <a14:hiddenFill xmlns:a14="http://schemas.microsoft.com/office/drawing/2010/main">
                <a:solidFill>
                  <a:srgbClr val="FFFFFF"/>
                </a:solidFill>
              </a14:hiddenFill>
            </a:ext>
          </a:extLst>
        </p:spPr>
      </p:pic>
      <p:sp>
        <p:nvSpPr>
          <p:cNvPr id="37" name="TextBox 36">
            <a:extLst>
              <a:ext uri="{FF2B5EF4-FFF2-40B4-BE49-F238E27FC236}">
                <a16:creationId xmlns="" xmlns:a16="http://schemas.microsoft.com/office/drawing/2014/main" id="{6E883EAE-A6EA-4FD7-B9DD-0745BE2E8257}"/>
              </a:ext>
            </a:extLst>
          </p:cNvPr>
          <p:cNvSpPr txBox="1"/>
          <p:nvPr/>
        </p:nvSpPr>
        <p:spPr>
          <a:xfrm>
            <a:off x="313765" y="2004761"/>
            <a:ext cx="1147558" cy="300082"/>
          </a:xfrm>
          <a:prstGeom prst="rect">
            <a:avLst/>
          </a:prstGeom>
          <a:noFill/>
        </p:spPr>
        <p:txBody>
          <a:bodyPr wrap="none" rtlCol="0">
            <a:spAutoFit/>
          </a:bodyPr>
          <a:lstStyle/>
          <a:p>
            <a:r>
              <a:rPr lang="en-IN" dirty="0"/>
              <a:t>SQL Database</a:t>
            </a:r>
          </a:p>
        </p:txBody>
      </p:sp>
      <p:sp>
        <p:nvSpPr>
          <p:cNvPr id="38" name="TextBox 37">
            <a:extLst>
              <a:ext uri="{FF2B5EF4-FFF2-40B4-BE49-F238E27FC236}">
                <a16:creationId xmlns="" xmlns:a16="http://schemas.microsoft.com/office/drawing/2014/main" id="{1020A516-70C8-45F0-97D9-97277B2EC9B8}"/>
              </a:ext>
            </a:extLst>
          </p:cNvPr>
          <p:cNvSpPr txBox="1"/>
          <p:nvPr/>
        </p:nvSpPr>
        <p:spPr>
          <a:xfrm>
            <a:off x="7858318" y="2525039"/>
            <a:ext cx="933269" cy="300082"/>
          </a:xfrm>
          <a:prstGeom prst="rect">
            <a:avLst/>
          </a:prstGeom>
          <a:noFill/>
        </p:spPr>
        <p:txBody>
          <a:bodyPr wrap="none" rtlCol="0">
            <a:spAutoFit/>
          </a:bodyPr>
          <a:lstStyle/>
          <a:p>
            <a:r>
              <a:rPr lang="en-IN" dirty="0" err="1"/>
              <a:t>CosmosDB</a:t>
            </a:r>
            <a:endParaRPr lang="en-IN" dirty="0"/>
          </a:p>
        </p:txBody>
      </p:sp>
      <p:sp>
        <p:nvSpPr>
          <p:cNvPr id="39" name="TextBox 38">
            <a:extLst>
              <a:ext uri="{FF2B5EF4-FFF2-40B4-BE49-F238E27FC236}">
                <a16:creationId xmlns="" xmlns:a16="http://schemas.microsoft.com/office/drawing/2014/main" id="{5844CEED-D01F-406D-9855-A59454A51B17}"/>
              </a:ext>
            </a:extLst>
          </p:cNvPr>
          <p:cNvSpPr txBox="1"/>
          <p:nvPr/>
        </p:nvSpPr>
        <p:spPr>
          <a:xfrm>
            <a:off x="365960" y="3626358"/>
            <a:ext cx="1069908" cy="300082"/>
          </a:xfrm>
          <a:prstGeom prst="rect">
            <a:avLst/>
          </a:prstGeom>
          <a:noFill/>
        </p:spPr>
        <p:txBody>
          <a:bodyPr wrap="none" rtlCol="0">
            <a:spAutoFit/>
          </a:bodyPr>
          <a:lstStyle/>
          <a:p>
            <a:r>
              <a:rPr lang="en-IN" dirty="0"/>
              <a:t>Data Factory</a:t>
            </a:r>
          </a:p>
        </p:txBody>
      </p:sp>
      <p:sp>
        <p:nvSpPr>
          <p:cNvPr id="41" name="TextBox 40">
            <a:extLst>
              <a:ext uri="{FF2B5EF4-FFF2-40B4-BE49-F238E27FC236}">
                <a16:creationId xmlns="" xmlns:a16="http://schemas.microsoft.com/office/drawing/2014/main" id="{C2C09EC3-FFE3-4017-A7EE-121B0FE4151B}"/>
              </a:ext>
            </a:extLst>
          </p:cNvPr>
          <p:cNvSpPr txBox="1"/>
          <p:nvPr/>
        </p:nvSpPr>
        <p:spPr>
          <a:xfrm>
            <a:off x="7669032" y="4450792"/>
            <a:ext cx="1535549" cy="300082"/>
          </a:xfrm>
          <a:prstGeom prst="rect">
            <a:avLst/>
          </a:prstGeom>
          <a:noFill/>
        </p:spPr>
        <p:txBody>
          <a:bodyPr wrap="none" rtlCol="0">
            <a:spAutoFit/>
          </a:bodyPr>
          <a:lstStyle/>
          <a:p>
            <a:r>
              <a:rPr lang="en-IN" dirty="0"/>
              <a:t>Data Lake Analytics</a:t>
            </a:r>
          </a:p>
        </p:txBody>
      </p:sp>
      <p:pic>
        <p:nvPicPr>
          <p:cNvPr id="15" name="Picture 14">
            <a:extLst>
              <a:ext uri="{FF2B5EF4-FFF2-40B4-BE49-F238E27FC236}">
                <a16:creationId xmlns="" xmlns:a16="http://schemas.microsoft.com/office/drawing/2014/main" id="{489CA974-BFDD-4137-A608-C539BA067DF5}"/>
              </a:ext>
            </a:extLst>
          </p:cNvPr>
          <p:cNvPicPr>
            <a:picLocks noChangeAspect="1"/>
          </p:cNvPicPr>
          <p:nvPr/>
        </p:nvPicPr>
        <p:blipFill>
          <a:blip r:embed="rId6"/>
          <a:stretch>
            <a:fillRect/>
          </a:stretch>
        </p:blipFill>
        <p:spPr>
          <a:xfrm>
            <a:off x="0" y="10633"/>
            <a:ext cx="9144000" cy="5143500"/>
          </a:xfrm>
          <a:prstGeom prst="rect">
            <a:avLst/>
          </a:prstGeom>
        </p:spPr>
      </p:pic>
    </p:spTree>
    <p:extLst>
      <p:ext uri="{BB962C8B-B14F-4D97-AF65-F5344CB8AC3E}">
        <p14:creationId xmlns:p14="http://schemas.microsoft.com/office/powerpoint/2010/main" val="3149833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26"/>
                                        </p:tgtEl>
                                      </p:cBhvr>
                                    </p:animEffect>
                                    <p:animScale>
                                      <p:cBhvr>
                                        <p:cTn id="7" dur="250" autoRev="1" fill="hold"/>
                                        <p:tgtEl>
                                          <p:spTgt spid="26"/>
                                        </p:tgtEl>
                                      </p:cBhvr>
                                      <p:by x="105000" y="105000"/>
                                    </p:animScale>
                                  </p:childTnLst>
                                </p:cTn>
                              </p:par>
                              <p:par>
                                <p:cTn id="8" presetID="26" presetClass="emph" presetSubtype="0" fill="hold" grpId="0" nodeType="withEffect">
                                  <p:stCondLst>
                                    <p:cond delay="0"/>
                                  </p:stCondLst>
                                  <p:childTnLst>
                                    <p:animEffect transition="out" filter="fade">
                                      <p:cBhvr>
                                        <p:cTn id="9" dur="500" tmFilter="0, 0; .2, .5; .8, .5; 1, 0"/>
                                        <p:tgtEl>
                                          <p:spTgt spid="39"/>
                                        </p:tgtEl>
                                      </p:cBhvr>
                                    </p:animEffect>
                                    <p:animScale>
                                      <p:cBhvr>
                                        <p:cTn id="10" dur="250" autoRev="1" fill="hold"/>
                                        <p:tgtEl>
                                          <p:spTgt spid="39"/>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3">
            <a:extLst>
              <a:ext uri="{FF2B5EF4-FFF2-40B4-BE49-F238E27FC236}">
                <a16:creationId xmlns="" xmlns:a16="http://schemas.microsoft.com/office/drawing/2014/main" id="{E7A413D2-1870-47E0-A24F-010E8806E4E9}"/>
              </a:ext>
            </a:extLst>
          </p:cNvPr>
          <p:cNvSpPr txBox="1">
            <a:spLocks/>
          </p:cNvSpPr>
          <p:nvPr/>
        </p:nvSpPr>
        <p:spPr>
          <a:xfrm>
            <a:off x="358028" y="168069"/>
            <a:ext cx="6492493" cy="576956"/>
          </a:xfrm>
          <a:prstGeom prst="rect">
            <a:avLst/>
          </a:prstGeom>
        </p:spPr>
        <p:txBody>
          <a:bodyPr lIns="0" anchor="ctr"/>
          <a:lstStyle>
            <a:lvl1pPr marL="0" indent="0" algn="l" defTabSz="914400" rtl="0" eaLnBrk="1" latinLnBrk="0" hangingPunct="1">
              <a:lnSpc>
                <a:spcPct val="90000"/>
              </a:lnSpc>
              <a:spcBef>
                <a:spcPts val="1000"/>
              </a:spcBef>
              <a:buFont typeface="Arial"/>
              <a:buNone/>
              <a:defRPr sz="4000" b="0" i="0" kern="1200">
                <a:solidFill>
                  <a:schemeClr val="tx1">
                    <a:lumMod val="50000"/>
                    <a:lumOff val="50000"/>
                  </a:schemeClr>
                </a:solidFill>
                <a:latin typeface="Raleway Light" charset="0"/>
                <a:ea typeface="Raleway Light" charset="0"/>
                <a:cs typeface="Raleway Light" charset="0"/>
              </a:defRPr>
            </a:lvl1pPr>
            <a:lvl2pPr marL="4572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2pPr>
            <a:lvl3pPr marL="9144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3pPr>
            <a:lvl4pPr marL="13716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4pPr>
            <a:lvl5pPr marL="18288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pPr>
            <a:r>
              <a:rPr lang="en-US" sz="2400" b="1" dirty="0">
                <a:solidFill>
                  <a:schemeClr val="accent2"/>
                </a:solidFill>
              </a:rPr>
              <a:t>Microsoft Azure </a:t>
            </a:r>
            <a:r>
              <a:rPr lang="en-US" sz="2400" b="1" dirty="0" smtClean="0">
                <a:solidFill>
                  <a:schemeClr val="accent2"/>
                </a:solidFill>
              </a:rPr>
              <a:t>Services -Database</a:t>
            </a:r>
            <a:endParaRPr lang="en-US" sz="2400" b="1" dirty="0">
              <a:solidFill>
                <a:schemeClr val="accent2"/>
              </a:solidFill>
            </a:endParaRPr>
          </a:p>
        </p:txBody>
      </p:sp>
      <p:sp>
        <p:nvSpPr>
          <p:cNvPr id="2" name="Rounded Rectangle 1"/>
          <p:cNvSpPr/>
          <p:nvPr/>
        </p:nvSpPr>
        <p:spPr>
          <a:xfrm>
            <a:off x="1491963" y="1321028"/>
            <a:ext cx="4918842" cy="574825"/>
          </a:xfrm>
          <a:prstGeom prst="roundRect">
            <a:avLst/>
          </a:prstGeom>
          <a:solidFill>
            <a:schemeClr val="bg1">
              <a:lumMod val="95000"/>
            </a:schemeClr>
          </a:solidFill>
          <a:ln>
            <a:solidFill>
              <a:srgbClr val="8121E7"/>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latin typeface="Raleway"/>
              </a:rPr>
              <a:t>It's </a:t>
            </a:r>
            <a:r>
              <a:rPr lang="en-US" sz="1200" dirty="0">
                <a:solidFill>
                  <a:schemeClr val="tx1"/>
                </a:solidFill>
                <a:latin typeface="Raleway"/>
              </a:rPr>
              <a:t>basically a SQL server but on cloud</a:t>
            </a:r>
            <a:r>
              <a:rPr lang="en-US" sz="1200" dirty="0" smtClean="0">
                <a:solidFill>
                  <a:schemeClr val="tx1"/>
                </a:solidFill>
                <a:latin typeface="Raleway"/>
              </a:rPr>
              <a:t>. It </a:t>
            </a:r>
            <a:r>
              <a:rPr lang="en-US" sz="1200" dirty="0">
                <a:solidFill>
                  <a:schemeClr val="tx1"/>
                </a:solidFill>
                <a:latin typeface="Raleway"/>
              </a:rPr>
              <a:t>works to create, scale and extend applications into the cloud using </a:t>
            </a:r>
            <a:r>
              <a:rPr lang="en-US" sz="1200" dirty="0" smtClean="0">
                <a:solidFill>
                  <a:schemeClr val="tx1"/>
                </a:solidFill>
                <a:latin typeface="Raleway"/>
              </a:rPr>
              <a:t>MS SQL </a:t>
            </a:r>
            <a:r>
              <a:rPr lang="en-US" sz="1200" dirty="0">
                <a:solidFill>
                  <a:schemeClr val="tx1"/>
                </a:solidFill>
                <a:latin typeface="Raleway"/>
              </a:rPr>
              <a:t>Server technology.</a:t>
            </a:r>
            <a:endParaRPr lang="en-IN" sz="1200" dirty="0">
              <a:solidFill>
                <a:schemeClr val="tx1"/>
              </a:solidFill>
              <a:latin typeface="Raleway"/>
            </a:endParaRPr>
          </a:p>
        </p:txBody>
      </p:sp>
      <p:sp>
        <p:nvSpPr>
          <p:cNvPr id="21" name="Rounded Rectangle 20"/>
          <p:cNvSpPr/>
          <p:nvPr/>
        </p:nvSpPr>
        <p:spPr>
          <a:xfrm>
            <a:off x="2750190" y="2224079"/>
            <a:ext cx="4918842" cy="574825"/>
          </a:xfrm>
          <a:prstGeom prst="roundRect">
            <a:avLst/>
          </a:prstGeom>
          <a:solidFill>
            <a:schemeClr val="bg1">
              <a:lumMod val="95000"/>
            </a:schemeClr>
          </a:solidFill>
          <a:ln>
            <a:solidFill>
              <a:srgbClr val="8121E7"/>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Raleway"/>
              </a:rPr>
              <a:t>Cosmos DB is a NoSQL database service that implements a subset of the SQL SELECT statement on JSON documents.</a:t>
            </a:r>
            <a:endParaRPr lang="en-IN" sz="1200" dirty="0">
              <a:solidFill>
                <a:schemeClr val="tx1"/>
              </a:solidFill>
              <a:latin typeface="Raleway"/>
            </a:endParaRPr>
          </a:p>
        </p:txBody>
      </p:sp>
      <p:sp>
        <p:nvSpPr>
          <p:cNvPr id="22" name="Rounded Rectangle 21"/>
          <p:cNvSpPr/>
          <p:nvPr/>
        </p:nvSpPr>
        <p:spPr>
          <a:xfrm>
            <a:off x="1491963" y="3097487"/>
            <a:ext cx="4918842" cy="574825"/>
          </a:xfrm>
          <a:prstGeom prst="roundRect">
            <a:avLst/>
          </a:prstGeom>
          <a:solidFill>
            <a:schemeClr val="bg1">
              <a:lumMod val="95000"/>
            </a:schemeClr>
          </a:solidFill>
          <a:ln>
            <a:solidFill>
              <a:srgbClr val="8121E7"/>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latin typeface="Raleway"/>
              </a:rPr>
              <a:t>This service </a:t>
            </a:r>
            <a:r>
              <a:rPr lang="en-US" sz="1200" dirty="0">
                <a:solidFill>
                  <a:schemeClr val="tx1"/>
                </a:solidFill>
                <a:latin typeface="Raleway"/>
              </a:rPr>
              <a:t>is a fully managed service for composing data storage, processing, and movement services into streamlined, scalable, and reliable data production pipelines.</a:t>
            </a:r>
            <a:endParaRPr lang="en-IN" sz="1200" dirty="0">
              <a:solidFill>
                <a:schemeClr val="tx1"/>
              </a:solidFill>
              <a:latin typeface="Raleway"/>
            </a:endParaRPr>
          </a:p>
        </p:txBody>
      </p:sp>
      <p:sp>
        <p:nvSpPr>
          <p:cNvPr id="33" name="Rounded Rectangle 32"/>
          <p:cNvSpPr/>
          <p:nvPr/>
        </p:nvSpPr>
        <p:spPr>
          <a:xfrm>
            <a:off x="2750190" y="3988590"/>
            <a:ext cx="4918842" cy="574825"/>
          </a:xfrm>
          <a:prstGeom prst="roundRect">
            <a:avLst/>
          </a:prstGeom>
          <a:solidFill>
            <a:schemeClr val="bg1">
              <a:lumMod val="95000"/>
            </a:schemeClr>
          </a:solidFill>
          <a:ln>
            <a:solidFill>
              <a:srgbClr val="8121E7"/>
            </a:solidFill>
          </a:ln>
          <a:effectLst>
            <a:glow rad="101600">
              <a:schemeClr val="accent2">
                <a:satMod val="175000"/>
                <a:alpha val="40000"/>
              </a:schemeClr>
            </a:glow>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Raleway"/>
              </a:rPr>
              <a:t>Azure Data Lake is a scalable data storage and analytic service for big data analytics workloads that require developers to run massively parallel queries.</a:t>
            </a:r>
            <a:endParaRPr lang="en-IN" sz="1200" dirty="0">
              <a:solidFill>
                <a:schemeClr val="tx1"/>
              </a:solidFill>
              <a:latin typeface="Raleway"/>
            </a:endParaRPr>
          </a:p>
        </p:txBody>
      </p:sp>
      <p:pic>
        <p:nvPicPr>
          <p:cNvPr id="18" name="Picture 2" descr="Image result for sql server azure">
            <a:extLst>
              <a:ext uri="{FF2B5EF4-FFF2-40B4-BE49-F238E27FC236}">
                <a16:creationId xmlns="" xmlns:a16="http://schemas.microsoft.com/office/drawing/2014/main" id="{DC92C297-829E-4C59-ADE9-59B702F4C5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3189" y="1185851"/>
            <a:ext cx="818910" cy="81891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Image result for cosmos db azure">
            <a:extLst>
              <a:ext uri="{FF2B5EF4-FFF2-40B4-BE49-F238E27FC236}">
                <a16:creationId xmlns="" xmlns:a16="http://schemas.microsoft.com/office/drawing/2014/main" id="{32AA03A5-858B-4D87-9176-B885767ABC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44997" y="1756561"/>
            <a:ext cx="1478420" cy="776170"/>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6" descr="Image result for datafactory azure">
            <a:extLst>
              <a:ext uri="{FF2B5EF4-FFF2-40B4-BE49-F238E27FC236}">
                <a16:creationId xmlns="" xmlns:a16="http://schemas.microsoft.com/office/drawing/2014/main" id="{EE7435E3-F055-4EF6-A616-4D2F5704E75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7690" y="2826956"/>
            <a:ext cx="787586" cy="787586"/>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10" descr="Image result for data lake analytics">
            <a:extLst>
              <a:ext uri="{FF2B5EF4-FFF2-40B4-BE49-F238E27FC236}">
                <a16:creationId xmlns="" xmlns:a16="http://schemas.microsoft.com/office/drawing/2014/main" id="{822CC01B-E1BC-494E-9C04-9C1928B77401}"/>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994227" y="3672312"/>
            <a:ext cx="797360" cy="797360"/>
          </a:xfrm>
          <a:prstGeom prst="rect">
            <a:avLst/>
          </a:prstGeom>
          <a:noFill/>
          <a:extLst>
            <a:ext uri="{909E8E84-426E-40DD-AFC4-6F175D3DCCD1}">
              <a14:hiddenFill xmlns:a14="http://schemas.microsoft.com/office/drawing/2010/main">
                <a:solidFill>
                  <a:srgbClr val="FFFFFF"/>
                </a:solidFill>
              </a14:hiddenFill>
            </a:ext>
          </a:extLst>
        </p:spPr>
      </p:pic>
      <p:sp>
        <p:nvSpPr>
          <p:cNvPr id="37" name="TextBox 36">
            <a:extLst>
              <a:ext uri="{FF2B5EF4-FFF2-40B4-BE49-F238E27FC236}">
                <a16:creationId xmlns="" xmlns:a16="http://schemas.microsoft.com/office/drawing/2014/main" id="{6E883EAE-A6EA-4FD7-B9DD-0745BE2E8257}"/>
              </a:ext>
            </a:extLst>
          </p:cNvPr>
          <p:cNvSpPr txBox="1"/>
          <p:nvPr/>
        </p:nvSpPr>
        <p:spPr>
          <a:xfrm>
            <a:off x="313765" y="2004761"/>
            <a:ext cx="1147558" cy="300082"/>
          </a:xfrm>
          <a:prstGeom prst="rect">
            <a:avLst/>
          </a:prstGeom>
          <a:noFill/>
        </p:spPr>
        <p:txBody>
          <a:bodyPr wrap="none" rtlCol="0">
            <a:spAutoFit/>
          </a:bodyPr>
          <a:lstStyle/>
          <a:p>
            <a:r>
              <a:rPr lang="en-IN" dirty="0"/>
              <a:t>SQL Database</a:t>
            </a:r>
          </a:p>
        </p:txBody>
      </p:sp>
      <p:sp>
        <p:nvSpPr>
          <p:cNvPr id="38" name="TextBox 37">
            <a:extLst>
              <a:ext uri="{FF2B5EF4-FFF2-40B4-BE49-F238E27FC236}">
                <a16:creationId xmlns="" xmlns:a16="http://schemas.microsoft.com/office/drawing/2014/main" id="{1020A516-70C8-45F0-97D9-97277B2EC9B8}"/>
              </a:ext>
            </a:extLst>
          </p:cNvPr>
          <p:cNvSpPr txBox="1"/>
          <p:nvPr/>
        </p:nvSpPr>
        <p:spPr>
          <a:xfrm>
            <a:off x="7858318" y="2525039"/>
            <a:ext cx="933269" cy="300082"/>
          </a:xfrm>
          <a:prstGeom prst="rect">
            <a:avLst/>
          </a:prstGeom>
          <a:noFill/>
        </p:spPr>
        <p:txBody>
          <a:bodyPr wrap="none" rtlCol="0">
            <a:spAutoFit/>
          </a:bodyPr>
          <a:lstStyle/>
          <a:p>
            <a:r>
              <a:rPr lang="en-IN" dirty="0" err="1"/>
              <a:t>CosmosDB</a:t>
            </a:r>
            <a:endParaRPr lang="en-IN" dirty="0"/>
          </a:p>
        </p:txBody>
      </p:sp>
      <p:sp>
        <p:nvSpPr>
          <p:cNvPr id="39" name="TextBox 38">
            <a:extLst>
              <a:ext uri="{FF2B5EF4-FFF2-40B4-BE49-F238E27FC236}">
                <a16:creationId xmlns="" xmlns:a16="http://schemas.microsoft.com/office/drawing/2014/main" id="{5844CEED-D01F-406D-9855-A59454A51B17}"/>
              </a:ext>
            </a:extLst>
          </p:cNvPr>
          <p:cNvSpPr txBox="1"/>
          <p:nvPr/>
        </p:nvSpPr>
        <p:spPr>
          <a:xfrm>
            <a:off x="365960" y="3626358"/>
            <a:ext cx="1069908" cy="300082"/>
          </a:xfrm>
          <a:prstGeom prst="rect">
            <a:avLst/>
          </a:prstGeom>
          <a:noFill/>
        </p:spPr>
        <p:txBody>
          <a:bodyPr wrap="none" rtlCol="0">
            <a:spAutoFit/>
          </a:bodyPr>
          <a:lstStyle/>
          <a:p>
            <a:r>
              <a:rPr lang="en-IN" dirty="0"/>
              <a:t>Data Factory</a:t>
            </a:r>
          </a:p>
        </p:txBody>
      </p:sp>
      <p:sp>
        <p:nvSpPr>
          <p:cNvPr id="41" name="TextBox 40">
            <a:extLst>
              <a:ext uri="{FF2B5EF4-FFF2-40B4-BE49-F238E27FC236}">
                <a16:creationId xmlns="" xmlns:a16="http://schemas.microsoft.com/office/drawing/2014/main" id="{C2C09EC3-FFE3-4017-A7EE-121B0FE4151B}"/>
              </a:ext>
            </a:extLst>
          </p:cNvPr>
          <p:cNvSpPr txBox="1"/>
          <p:nvPr/>
        </p:nvSpPr>
        <p:spPr>
          <a:xfrm>
            <a:off x="7669032" y="4450792"/>
            <a:ext cx="1535549" cy="300082"/>
          </a:xfrm>
          <a:prstGeom prst="rect">
            <a:avLst/>
          </a:prstGeom>
          <a:noFill/>
        </p:spPr>
        <p:txBody>
          <a:bodyPr wrap="none" rtlCol="0">
            <a:spAutoFit/>
          </a:bodyPr>
          <a:lstStyle/>
          <a:p>
            <a:r>
              <a:rPr lang="en-IN" dirty="0"/>
              <a:t>Data Lake Analytics</a:t>
            </a:r>
          </a:p>
        </p:txBody>
      </p:sp>
      <p:pic>
        <p:nvPicPr>
          <p:cNvPr id="15" name="Picture 14">
            <a:extLst>
              <a:ext uri="{FF2B5EF4-FFF2-40B4-BE49-F238E27FC236}">
                <a16:creationId xmlns="" xmlns:a16="http://schemas.microsoft.com/office/drawing/2014/main" id="{489CA974-BFDD-4137-A608-C539BA067DF5}"/>
              </a:ext>
            </a:extLst>
          </p:cNvPr>
          <p:cNvPicPr>
            <a:picLocks noChangeAspect="1"/>
          </p:cNvPicPr>
          <p:nvPr/>
        </p:nvPicPr>
        <p:blipFill>
          <a:blip r:embed="rId6"/>
          <a:stretch>
            <a:fillRect/>
          </a:stretch>
        </p:blipFill>
        <p:spPr>
          <a:xfrm>
            <a:off x="0" y="10633"/>
            <a:ext cx="9144000" cy="5143500"/>
          </a:xfrm>
          <a:prstGeom prst="rect">
            <a:avLst/>
          </a:prstGeom>
        </p:spPr>
      </p:pic>
    </p:spTree>
    <p:extLst>
      <p:ext uri="{BB962C8B-B14F-4D97-AF65-F5344CB8AC3E}">
        <p14:creationId xmlns:p14="http://schemas.microsoft.com/office/powerpoint/2010/main" val="566891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36"/>
                                        </p:tgtEl>
                                      </p:cBhvr>
                                    </p:animEffect>
                                    <p:animScale>
                                      <p:cBhvr>
                                        <p:cTn id="7" dur="250" autoRev="1" fill="hold"/>
                                        <p:tgtEl>
                                          <p:spTgt spid="36"/>
                                        </p:tgtEl>
                                      </p:cBhvr>
                                      <p:by x="105000" y="105000"/>
                                    </p:animScale>
                                  </p:childTnLst>
                                </p:cTn>
                              </p:par>
                              <p:par>
                                <p:cTn id="8" presetID="26" presetClass="emph" presetSubtype="0" fill="hold" grpId="0" nodeType="withEffect">
                                  <p:stCondLst>
                                    <p:cond delay="0"/>
                                  </p:stCondLst>
                                  <p:childTnLst>
                                    <p:animEffect transition="out" filter="fade">
                                      <p:cBhvr>
                                        <p:cTn id="9" dur="500" tmFilter="0, 0; .2, .5; .8, .5; 1, 0"/>
                                        <p:tgtEl>
                                          <p:spTgt spid="41"/>
                                        </p:tgtEl>
                                      </p:cBhvr>
                                    </p:animEffect>
                                    <p:animScale>
                                      <p:cBhvr>
                                        <p:cTn id="10" dur="250" autoRev="1" fill="hold"/>
                                        <p:tgtEl>
                                          <p:spTgt spid="41"/>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3">
            <a:extLst>
              <a:ext uri="{FF2B5EF4-FFF2-40B4-BE49-F238E27FC236}">
                <a16:creationId xmlns="" xmlns:a16="http://schemas.microsoft.com/office/drawing/2014/main" id="{E7A413D2-1870-47E0-A24F-010E8806E4E9}"/>
              </a:ext>
            </a:extLst>
          </p:cNvPr>
          <p:cNvSpPr txBox="1">
            <a:spLocks/>
          </p:cNvSpPr>
          <p:nvPr/>
        </p:nvSpPr>
        <p:spPr>
          <a:xfrm>
            <a:off x="472328" y="143207"/>
            <a:ext cx="6492493" cy="576956"/>
          </a:xfrm>
          <a:prstGeom prst="rect">
            <a:avLst/>
          </a:prstGeom>
        </p:spPr>
        <p:txBody>
          <a:bodyPr lIns="0" anchor="ctr"/>
          <a:lstStyle>
            <a:lvl1pPr marL="0" indent="0" algn="l" defTabSz="914400" rtl="0" eaLnBrk="1" latinLnBrk="0" hangingPunct="1">
              <a:lnSpc>
                <a:spcPct val="90000"/>
              </a:lnSpc>
              <a:spcBef>
                <a:spcPts val="1000"/>
              </a:spcBef>
              <a:buFont typeface="Arial"/>
              <a:buNone/>
              <a:defRPr sz="4000" b="0" i="0" kern="1200">
                <a:solidFill>
                  <a:schemeClr val="tx1">
                    <a:lumMod val="50000"/>
                    <a:lumOff val="50000"/>
                  </a:schemeClr>
                </a:solidFill>
                <a:latin typeface="Raleway Light" charset="0"/>
                <a:ea typeface="Raleway Light" charset="0"/>
                <a:cs typeface="Raleway Light" charset="0"/>
              </a:defRPr>
            </a:lvl1pPr>
            <a:lvl2pPr marL="4572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2pPr>
            <a:lvl3pPr marL="9144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3pPr>
            <a:lvl4pPr marL="13716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4pPr>
            <a:lvl5pPr marL="18288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pPr>
            <a:r>
              <a:rPr lang="en-GB" sz="2400" b="1" dirty="0">
                <a:solidFill>
                  <a:schemeClr val="accent2"/>
                </a:solidFill>
              </a:rPr>
              <a:t>Before Cloud Computing</a:t>
            </a:r>
            <a:endParaRPr lang="en-US" sz="2400" b="1" dirty="0">
              <a:solidFill>
                <a:schemeClr val="accent2"/>
              </a:solidFill>
            </a:endParaRPr>
          </a:p>
        </p:txBody>
      </p:sp>
      <p:pic>
        <p:nvPicPr>
          <p:cNvPr id="3" name="Picture 2">
            <a:extLst>
              <a:ext uri="{FF2B5EF4-FFF2-40B4-BE49-F238E27FC236}">
                <a16:creationId xmlns="" xmlns:a16="http://schemas.microsoft.com/office/drawing/2014/main" id="{E0219805-5889-4064-B4DA-ED01A51CA6BC}"/>
              </a:ext>
            </a:extLst>
          </p:cNvPr>
          <p:cNvPicPr>
            <a:picLocks noChangeAspect="1"/>
          </p:cNvPicPr>
          <p:nvPr/>
        </p:nvPicPr>
        <p:blipFill rotWithShape="1">
          <a:blip r:embed="rId2">
            <a:clrChange>
              <a:clrFrom>
                <a:srgbClr val="DCF0FB"/>
              </a:clrFrom>
              <a:clrTo>
                <a:srgbClr val="DCF0FB">
                  <a:alpha val="0"/>
                </a:srgbClr>
              </a:clrTo>
            </a:clrChange>
          </a:blip>
          <a:srcRect l="37785" t="47791" r="37036" b="9458"/>
          <a:stretch/>
        </p:blipFill>
        <p:spPr>
          <a:xfrm>
            <a:off x="253857" y="1836433"/>
            <a:ext cx="1295084" cy="2198923"/>
          </a:xfrm>
          <a:prstGeom prst="rect">
            <a:avLst/>
          </a:prstGeom>
        </p:spPr>
      </p:pic>
      <p:pic>
        <p:nvPicPr>
          <p:cNvPr id="22" name="Picture 21">
            <a:extLst>
              <a:ext uri="{FF2B5EF4-FFF2-40B4-BE49-F238E27FC236}">
                <a16:creationId xmlns="" xmlns:a16="http://schemas.microsoft.com/office/drawing/2014/main" id="{0B52BE00-6933-4AD7-9F47-B3859A42A77D}"/>
              </a:ext>
            </a:extLst>
          </p:cNvPr>
          <p:cNvPicPr>
            <a:picLocks noChangeAspect="1"/>
          </p:cNvPicPr>
          <p:nvPr/>
        </p:nvPicPr>
        <p:blipFill rotWithShape="1">
          <a:blip r:embed="rId2">
            <a:clrChange>
              <a:clrFrom>
                <a:srgbClr val="DCF0FB"/>
              </a:clrFrom>
              <a:clrTo>
                <a:srgbClr val="DCF0FB">
                  <a:alpha val="0"/>
                </a:srgbClr>
              </a:clrTo>
            </a:clrChange>
          </a:blip>
          <a:srcRect l="38558" t="5995" r="32587" b="52613"/>
          <a:stretch/>
        </p:blipFill>
        <p:spPr>
          <a:xfrm>
            <a:off x="187191" y="1830728"/>
            <a:ext cx="1604649" cy="2185118"/>
          </a:xfrm>
          <a:prstGeom prst="rect">
            <a:avLst/>
          </a:prstGeom>
        </p:spPr>
      </p:pic>
      <p:sp>
        <p:nvSpPr>
          <p:cNvPr id="63" name="TextBox 62">
            <a:extLst>
              <a:ext uri="{FF2B5EF4-FFF2-40B4-BE49-F238E27FC236}">
                <a16:creationId xmlns="" xmlns:a16="http://schemas.microsoft.com/office/drawing/2014/main" id="{82D39042-65B0-4C3C-B2D2-397F94824E87}"/>
              </a:ext>
            </a:extLst>
          </p:cNvPr>
          <p:cNvSpPr txBox="1"/>
          <p:nvPr/>
        </p:nvSpPr>
        <p:spPr>
          <a:xfrm>
            <a:off x="1681335" y="2575849"/>
            <a:ext cx="1340760" cy="523220"/>
          </a:xfrm>
          <a:prstGeom prst="rect">
            <a:avLst/>
          </a:prstGeom>
          <a:noFill/>
        </p:spPr>
        <p:txBody>
          <a:bodyPr wrap="square" rtlCol="0">
            <a:spAutoFit/>
          </a:bodyPr>
          <a:lstStyle/>
          <a:p>
            <a:pPr algn="ctr"/>
            <a:r>
              <a:rPr lang="en-IN" sz="1400" b="1" dirty="0"/>
              <a:t>Buys some more servers</a:t>
            </a:r>
          </a:p>
        </p:txBody>
      </p:sp>
      <p:pic>
        <p:nvPicPr>
          <p:cNvPr id="76" name="Picture 75">
            <a:extLst>
              <a:ext uri="{FF2B5EF4-FFF2-40B4-BE49-F238E27FC236}">
                <a16:creationId xmlns="" xmlns:a16="http://schemas.microsoft.com/office/drawing/2014/main" id="{984C3484-7C1E-48A5-9D00-056E8C7A4C21}"/>
              </a:ext>
            </a:extLst>
          </p:cNvPr>
          <p:cNvPicPr>
            <a:picLocks noChangeAspect="1"/>
          </p:cNvPicPr>
          <p:nvPr/>
        </p:nvPicPr>
        <p:blipFill rotWithShape="1">
          <a:blip r:embed="rId3"/>
          <a:srcRect l="34012" r="34797"/>
          <a:stretch/>
        </p:blipFill>
        <p:spPr>
          <a:xfrm>
            <a:off x="7464731" y="1836433"/>
            <a:ext cx="1010174" cy="1943648"/>
          </a:xfrm>
          <a:prstGeom prst="rect">
            <a:avLst/>
          </a:prstGeom>
        </p:spPr>
      </p:pic>
      <p:pic>
        <p:nvPicPr>
          <p:cNvPr id="77" name="Picture 76">
            <a:extLst>
              <a:ext uri="{FF2B5EF4-FFF2-40B4-BE49-F238E27FC236}">
                <a16:creationId xmlns="" xmlns:a16="http://schemas.microsoft.com/office/drawing/2014/main" id="{DD8D9E76-EDE0-4BDB-8CA3-94A6AD15F7ED}"/>
              </a:ext>
            </a:extLst>
          </p:cNvPr>
          <p:cNvPicPr>
            <a:picLocks noChangeAspect="1"/>
          </p:cNvPicPr>
          <p:nvPr/>
        </p:nvPicPr>
        <p:blipFill rotWithShape="1">
          <a:blip r:embed="rId4">
            <a:clrChange>
              <a:clrFrom>
                <a:srgbClr val="F6F6F6"/>
              </a:clrFrom>
              <a:clrTo>
                <a:srgbClr val="F6F6F6">
                  <a:alpha val="0"/>
                </a:srgbClr>
              </a:clrTo>
            </a:clrChange>
          </a:blip>
          <a:srcRect l="22264" r="27463"/>
          <a:stretch/>
        </p:blipFill>
        <p:spPr>
          <a:xfrm>
            <a:off x="6261058" y="2577023"/>
            <a:ext cx="617096" cy="1161286"/>
          </a:xfrm>
          <a:prstGeom prst="rect">
            <a:avLst/>
          </a:prstGeom>
        </p:spPr>
      </p:pic>
      <p:pic>
        <p:nvPicPr>
          <p:cNvPr id="72" name="Picture 71">
            <a:extLst>
              <a:ext uri="{FF2B5EF4-FFF2-40B4-BE49-F238E27FC236}">
                <a16:creationId xmlns="" xmlns:a16="http://schemas.microsoft.com/office/drawing/2014/main" id="{362B0AB9-CD7F-4801-ABCF-B282E3B06BB9}"/>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8232758" y="1683852"/>
            <a:ext cx="911242" cy="1966052"/>
          </a:xfrm>
          <a:prstGeom prst="rect">
            <a:avLst/>
          </a:prstGeom>
        </p:spPr>
      </p:pic>
      <p:pic>
        <p:nvPicPr>
          <p:cNvPr id="73" name="Picture 72">
            <a:extLst>
              <a:ext uri="{FF2B5EF4-FFF2-40B4-BE49-F238E27FC236}">
                <a16:creationId xmlns="" xmlns:a16="http://schemas.microsoft.com/office/drawing/2014/main" id="{B8B3DAD0-71F6-4D0C-B945-75A62CE0BF1A}"/>
              </a:ext>
            </a:extLst>
          </p:cNvPr>
          <p:cNvPicPr>
            <a:picLocks noChangeAspect="1"/>
          </p:cNvPicPr>
          <p:nvPr/>
        </p:nvPicPr>
        <p:blipFill rotWithShape="1">
          <a:blip r:embed="rId6">
            <a:clrChange>
              <a:clrFrom>
                <a:srgbClr val="F6F6F6"/>
              </a:clrFrom>
              <a:clrTo>
                <a:srgbClr val="F6F6F6">
                  <a:alpha val="0"/>
                </a:srgbClr>
              </a:clrTo>
            </a:clrChange>
          </a:blip>
          <a:srcRect l="11454" t="28541" r="37528"/>
          <a:stretch/>
        </p:blipFill>
        <p:spPr>
          <a:xfrm>
            <a:off x="6783974" y="2307295"/>
            <a:ext cx="979192" cy="1304012"/>
          </a:xfrm>
          <a:prstGeom prst="rect">
            <a:avLst/>
          </a:prstGeom>
        </p:spPr>
      </p:pic>
      <p:sp>
        <p:nvSpPr>
          <p:cNvPr id="78" name="TextBox 77">
            <a:extLst>
              <a:ext uri="{FF2B5EF4-FFF2-40B4-BE49-F238E27FC236}">
                <a16:creationId xmlns="" xmlns:a16="http://schemas.microsoft.com/office/drawing/2014/main" id="{924BB035-441F-4224-9BE4-967479902A51}"/>
              </a:ext>
            </a:extLst>
          </p:cNvPr>
          <p:cNvSpPr txBox="1"/>
          <p:nvPr/>
        </p:nvSpPr>
        <p:spPr>
          <a:xfrm>
            <a:off x="5030155" y="2769288"/>
            <a:ext cx="1069859" cy="307998"/>
          </a:xfrm>
          <a:prstGeom prst="rect">
            <a:avLst/>
          </a:prstGeom>
          <a:noFill/>
        </p:spPr>
        <p:txBody>
          <a:bodyPr wrap="square" rtlCol="0">
            <a:spAutoFit/>
          </a:bodyPr>
          <a:lstStyle/>
          <a:p>
            <a:r>
              <a:rPr lang="en-IN" b="1" dirty="0"/>
              <a:t>Back to use</a:t>
            </a:r>
          </a:p>
        </p:txBody>
      </p:sp>
      <p:sp>
        <p:nvSpPr>
          <p:cNvPr id="4" name="Up Arrow 3"/>
          <p:cNvSpPr/>
          <p:nvPr/>
        </p:nvSpPr>
        <p:spPr>
          <a:xfrm>
            <a:off x="4709423" y="2467506"/>
            <a:ext cx="215758" cy="821932"/>
          </a:xfrm>
          <a:prstGeom prst="upArrow">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623601" y="2000296"/>
            <a:ext cx="387402" cy="387402"/>
          </a:xfrm>
          <a:prstGeom prst="rect">
            <a:avLst/>
          </a:prstGeom>
        </p:spPr>
      </p:pic>
      <p:pic>
        <p:nvPicPr>
          <p:cNvPr id="47" name="Picture 4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033054" y="3179612"/>
            <a:ext cx="609604" cy="609604"/>
          </a:xfrm>
          <a:prstGeom prst="rect">
            <a:avLst/>
          </a:prstGeom>
        </p:spPr>
      </p:pic>
      <p:pic>
        <p:nvPicPr>
          <p:cNvPr id="48" name="Picture 4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686814" y="3178222"/>
            <a:ext cx="609604" cy="609604"/>
          </a:xfrm>
          <a:prstGeom prst="rect">
            <a:avLst/>
          </a:prstGeom>
        </p:spPr>
      </p:pic>
      <p:pic>
        <p:nvPicPr>
          <p:cNvPr id="49" name="Picture 4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355127" y="2575849"/>
            <a:ext cx="609604" cy="609604"/>
          </a:xfrm>
          <a:prstGeom prst="rect">
            <a:avLst/>
          </a:prstGeom>
        </p:spPr>
      </p:pic>
      <p:cxnSp>
        <p:nvCxnSpPr>
          <p:cNvPr id="52" name="Straight Arrow Connector 51">
            <a:extLst>
              <a:ext uri="{FF2B5EF4-FFF2-40B4-BE49-F238E27FC236}">
                <a16:creationId xmlns="" xmlns:a16="http://schemas.microsoft.com/office/drawing/2014/main" id="{D156032B-B6C0-40FC-BAA3-26053CC23A93}"/>
              </a:ext>
            </a:extLst>
          </p:cNvPr>
          <p:cNvCxnSpPr>
            <a:cxnSpLocks/>
          </p:cNvCxnSpPr>
          <p:nvPr/>
        </p:nvCxnSpPr>
        <p:spPr>
          <a:xfrm>
            <a:off x="1802629" y="3128842"/>
            <a:ext cx="1139289" cy="0"/>
          </a:xfrm>
          <a:prstGeom prst="straightConnector1">
            <a:avLst/>
          </a:prstGeom>
          <a:ln w="28575" cap="sq">
            <a:solidFill>
              <a:schemeClr val="accent2"/>
            </a:solidFill>
            <a:headEnd type="none" w="med" len="lg"/>
            <a:tailEnd type="triangle" w="med" len="lg"/>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53" name="Picture 5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072934" y="2575849"/>
            <a:ext cx="609604" cy="609604"/>
          </a:xfrm>
          <a:prstGeom prst="rect">
            <a:avLst/>
          </a:prstGeom>
        </p:spPr>
      </p:pic>
      <p:pic>
        <p:nvPicPr>
          <p:cNvPr id="62" name="Picture 6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340574" y="3178222"/>
            <a:ext cx="609604" cy="609604"/>
          </a:xfrm>
          <a:prstGeom prst="rect">
            <a:avLst/>
          </a:prstGeom>
        </p:spPr>
      </p:pic>
      <p:pic>
        <p:nvPicPr>
          <p:cNvPr id="80" name="Picture 7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683911" y="2002493"/>
            <a:ext cx="609604" cy="609604"/>
          </a:xfrm>
          <a:prstGeom prst="rect">
            <a:avLst/>
          </a:prstGeom>
        </p:spPr>
      </p:pic>
      <p:cxnSp>
        <p:nvCxnSpPr>
          <p:cNvPr id="81" name="Straight Arrow Connector 80">
            <a:extLst>
              <a:ext uri="{FF2B5EF4-FFF2-40B4-BE49-F238E27FC236}">
                <a16:creationId xmlns="" xmlns:a16="http://schemas.microsoft.com/office/drawing/2014/main" id="{D156032B-B6C0-40FC-BAA3-26053CC23A93}"/>
              </a:ext>
            </a:extLst>
          </p:cNvPr>
          <p:cNvCxnSpPr>
            <a:cxnSpLocks/>
          </p:cNvCxnSpPr>
          <p:nvPr/>
        </p:nvCxnSpPr>
        <p:spPr>
          <a:xfrm>
            <a:off x="4995439" y="3128842"/>
            <a:ext cx="1139289" cy="0"/>
          </a:xfrm>
          <a:prstGeom prst="straightConnector1">
            <a:avLst/>
          </a:prstGeom>
          <a:ln w="28575" cap="sq">
            <a:solidFill>
              <a:schemeClr val="accent2"/>
            </a:solidFill>
            <a:headEnd type="none" w="med" len="lg"/>
            <a:tailEnd type="triangle" w="med" len="lg"/>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82" name="Picture 2" descr="Related image">
            <a:extLst>
              <a:ext uri="{FF2B5EF4-FFF2-40B4-BE49-F238E27FC236}">
                <a16:creationId xmlns="" xmlns:a16="http://schemas.microsoft.com/office/drawing/2014/main" id="{316A5931-9127-488B-8AE3-86391392B757}"/>
              </a:ext>
            </a:extLst>
          </p:cNvPr>
          <p:cNvPicPr>
            <a:picLocks noChangeAspect="1" noChangeArrowheads="1"/>
          </p:cNvPicPr>
          <p:nvPr/>
        </p:nvPicPr>
        <p:blipFill>
          <a:blip r:embed="rId9">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318181" y="2224718"/>
            <a:ext cx="1458210" cy="1458210"/>
          </a:xfrm>
          <a:prstGeom prst="rect">
            <a:avLst/>
          </a:prstGeom>
          <a:noFill/>
          <a:extLst>
            <a:ext uri="{909E8E84-426E-40DD-AFC4-6F175D3DCCD1}">
              <a14:hiddenFill xmlns:a14="http://schemas.microsoft.com/office/drawing/2010/main">
                <a:solidFill>
                  <a:srgbClr val="FFFFFF"/>
                </a:solidFill>
              </a14:hiddenFill>
            </a:ext>
          </a:extLst>
        </p:spPr>
      </p:pic>
      <p:grpSp>
        <p:nvGrpSpPr>
          <p:cNvPr id="24" name="Group 23"/>
          <p:cNvGrpSpPr/>
          <p:nvPr/>
        </p:nvGrpSpPr>
        <p:grpSpPr>
          <a:xfrm>
            <a:off x="3467496" y="2358275"/>
            <a:ext cx="1143908" cy="929178"/>
            <a:chOff x="1730797" y="1262436"/>
            <a:chExt cx="963477" cy="782617"/>
          </a:xfrm>
        </p:grpSpPr>
        <p:pic>
          <p:nvPicPr>
            <p:cNvPr id="25" name="Picture 24"/>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flipH="1">
              <a:off x="2030457" y="1357577"/>
              <a:ext cx="663817" cy="687476"/>
            </a:xfrm>
            <a:prstGeom prst="rect">
              <a:avLst/>
            </a:prstGeom>
          </p:spPr>
        </p:pic>
        <p:pic>
          <p:nvPicPr>
            <p:cNvPr id="26" name="Picture 25"/>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730797" y="1262436"/>
              <a:ext cx="500986" cy="500986"/>
            </a:xfrm>
            <a:prstGeom prst="rect">
              <a:avLst/>
            </a:prstGeom>
          </p:spPr>
        </p:pic>
      </p:grpSp>
      <p:pic>
        <p:nvPicPr>
          <p:cNvPr id="27" name="Picture 26">
            <a:extLst>
              <a:ext uri="{FF2B5EF4-FFF2-40B4-BE49-F238E27FC236}">
                <a16:creationId xmlns:lc="http://schemas.openxmlformats.org/drawingml/2006/lockedCanvas" xmlns="" xmlns:a16="http://schemas.microsoft.com/office/drawing/2014/main" id="{489CA974-BFDD-4137-A608-C539BA067DF5}"/>
              </a:ext>
            </a:extLst>
          </p:cNvPr>
          <p:cNvPicPr>
            <a:picLocks noChangeAspect="1"/>
          </p:cNvPicPr>
          <p:nvPr/>
        </p:nvPicPr>
        <p:blipFill>
          <a:blip r:embed="rId12"/>
          <a:stretch>
            <a:fillRect/>
          </a:stretch>
        </p:blipFill>
        <p:spPr>
          <a:xfrm>
            <a:off x="0" y="0"/>
            <a:ext cx="9144000" cy="5143500"/>
          </a:xfrm>
          <a:prstGeom prst="rect">
            <a:avLst/>
          </a:prstGeom>
        </p:spPr>
      </p:pic>
    </p:spTree>
    <p:extLst>
      <p:ext uri="{BB962C8B-B14F-4D97-AF65-F5344CB8AC3E}">
        <p14:creationId xmlns:p14="http://schemas.microsoft.com/office/powerpoint/2010/main" val="4197893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p:cTn id="7" dur="500" fill="hold"/>
                                        <p:tgtEl>
                                          <p:spTgt spid="24"/>
                                        </p:tgtEl>
                                        <p:attrNameLst>
                                          <p:attrName>ppt_w</p:attrName>
                                        </p:attrNameLst>
                                      </p:cBhvr>
                                      <p:tavLst>
                                        <p:tav tm="0">
                                          <p:val>
                                            <p:fltVal val="0"/>
                                          </p:val>
                                        </p:tav>
                                        <p:tav tm="100000">
                                          <p:val>
                                            <p:strVal val="#ppt_w"/>
                                          </p:val>
                                        </p:tav>
                                      </p:tavLst>
                                    </p:anim>
                                    <p:anim calcmode="lin" valueType="num">
                                      <p:cBhvr>
                                        <p:cTn id="8" dur="500" fill="hold"/>
                                        <p:tgtEl>
                                          <p:spTgt spid="24"/>
                                        </p:tgtEl>
                                        <p:attrNameLst>
                                          <p:attrName>ppt_h</p:attrName>
                                        </p:attrNameLst>
                                      </p:cBhvr>
                                      <p:tavLst>
                                        <p:tav tm="0">
                                          <p:val>
                                            <p:fltVal val="0"/>
                                          </p:val>
                                        </p:tav>
                                        <p:tav tm="100000">
                                          <p:val>
                                            <p:strVal val="#ppt_h"/>
                                          </p:val>
                                        </p:tav>
                                      </p:tavLst>
                                    </p:anim>
                                    <p:animEffect transition="in" filter="fade">
                                      <p:cBhvr>
                                        <p:cTn id="9" dur="500"/>
                                        <p:tgtEl>
                                          <p:spTgt spid="24"/>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grpId="0"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wipe(down)">
                                      <p:cBhvr>
                                        <p:cTn id="14" dur="500"/>
                                        <p:tgtEl>
                                          <p:spTgt spid="4"/>
                                        </p:tgtEl>
                                      </p:cBhvr>
                                    </p:animEffect>
                                  </p:childTnLst>
                                </p:cTn>
                              </p:par>
                            </p:childTnLst>
                          </p:cTn>
                        </p:par>
                        <p:par>
                          <p:cTn id="15" fill="hold">
                            <p:stCondLst>
                              <p:cond delay="500"/>
                            </p:stCondLst>
                            <p:childTnLst>
                              <p:par>
                                <p:cTn id="16" presetID="1" presetClass="entr" presetSubtype="0" fill="hold" nodeType="afterEffect">
                                  <p:stCondLst>
                                    <p:cond delay="500"/>
                                  </p:stCondLst>
                                  <p:childTnLst>
                                    <p:set>
                                      <p:cBhvr>
                                        <p:cTn id="17" dur="1" fill="hold">
                                          <p:stCondLst>
                                            <p:cond delay="0"/>
                                          </p:stCondLst>
                                        </p:cTn>
                                        <p:tgtEl>
                                          <p:spTgt spid="5"/>
                                        </p:tgtEl>
                                        <p:attrNameLst>
                                          <p:attrName>style.visibility</p:attrName>
                                        </p:attrNameLst>
                                      </p:cBhvr>
                                      <p:to>
                                        <p:strVal val="visible"/>
                                      </p:to>
                                    </p:set>
                                  </p:childTnLst>
                                </p:cTn>
                              </p:par>
                            </p:childTnLst>
                          </p:cTn>
                        </p:par>
                        <p:par>
                          <p:cTn id="18" fill="hold">
                            <p:stCondLst>
                              <p:cond delay="1000"/>
                            </p:stCondLst>
                            <p:childTnLst>
                              <p:par>
                                <p:cTn id="19" presetID="26" presetClass="emph" presetSubtype="0" repeatCount="indefinite" fill="hold" nodeType="afterEffect">
                                  <p:stCondLst>
                                    <p:cond delay="0"/>
                                  </p:stCondLst>
                                  <p:endCondLst>
                                    <p:cond evt="onNext" delay="0">
                                      <p:tgtEl>
                                        <p:sldTgt/>
                                      </p:tgtEl>
                                    </p:cond>
                                  </p:endCondLst>
                                  <p:childTnLst>
                                    <p:animEffect transition="out" filter="fade">
                                      <p:cBhvr>
                                        <p:cTn id="20" dur="2000" tmFilter="0, 0; .2, .5; .8, .5; 1, 0"/>
                                        <p:tgtEl>
                                          <p:spTgt spid="5"/>
                                        </p:tgtEl>
                                      </p:cBhvr>
                                    </p:animEffect>
                                    <p:animScale>
                                      <p:cBhvr>
                                        <p:cTn id="21" dur="1000" autoRev="1" fill="hold"/>
                                        <p:tgtEl>
                                          <p:spTgt spid="5"/>
                                        </p:tgtEl>
                                      </p:cBhvr>
                                      <p:by x="105000" y="105000"/>
                                    </p:animScale>
                                  </p:childTnLst>
                                </p:cTn>
                              </p:par>
                            </p:childTnLst>
                          </p:cTn>
                        </p:par>
                      </p:childTnLst>
                    </p:cTn>
                  </p:par>
                  <p:par>
                    <p:cTn id="22" fill="hold">
                      <p:stCondLst>
                        <p:cond delay="indefinite"/>
                      </p:stCondLst>
                      <p:childTnLst>
                        <p:par>
                          <p:cTn id="23" fill="hold">
                            <p:stCondLst>
                              <p:cond delay="0"/>
                            </p:stCondLst>
                            <p:childTnLst>
                              <p:par>
                                <p:cTn id="24" presetID="10" presetClass="exit" presetSubtype="0" fill="hold" nodeType="clickEffect">
                                  <p:stCondLst>
                                    <p:cond delay="0"/>
                                  </p:stCondLst>
                                  <p:childTnLst>
                                    <p:animEffect transition="out" filter="fade">
                                      <p:cBhvr>
                                        <p:cTn id="25" dur="500"/>
                                        <p:tgtEl>
                                          <p:spTgt spid="24"/>
                                        </p:tgtEl>
                                      </p:cBhvr>
                                    </p:animEffect>
                                    <p:set>
                                      <p:cBhvr>
                                        <p:cTn id="26" dur="1" fill="hold">
                                          <p:stCondLst>
                                            <p:cond delay="499"/>
                                          </p:stCondLst>
                                        </p:cTn>
                                        <p:tgtEl>
                                          <p:spTgt spid="24"/>
                                        </p:tgtEl>
                                        <p:attrNameLst>
                                          <p:attrName>style.visibility</p:attrName>
                                        </p:attrNameLst>
                                      </p:cBhvr>
                                      <p:to>
                                        <p:strVal val="hidden"/>
                                      </p:to>
                                    </p:set>
                                  </p:childTnLst>
                                </p:cTn>
                              </p:par>
                              <p:par>
                                <p:cTn id="27" presetID="10" presetClass="exit" presetSubtype="0" fill="hold" grpId="1" nodeType="withEffect">
                                  <p:stCondLst>
                                    <p:cond delay="0"/>
                                  </p:stCondLst>
                                  <p:childTnLst>
                                    <p:animEffect transition="out" filter="fade">
                                      <p:cBhvr>
                                        <p:cTn id="28" dur="500"/>
                                        <p:tgtEl>
                                          <p:spTgt spid="4"/>
                                        </p:tgtEl>
                                      </p:cBhvr>
                                    </p:animEffect>
                                    <p:set>
                                      <p:cBhvr>
                                        <p:cTn id="29" dur="1" fill="hold">
                                          <p:stCondLst>
                                            <p:cond delay="499"/>
                                          </p:stCondLst>
                                        </p:cTn>
                                        <p:tgtEl>
                                          <p:spTgt spid="4"/>
                                        </p:tgtEl>
                                        <p:attrNameLst>
                                          <p:attrName>style.visibility</p:attrName>
                                        </p:attrNameLst>
                                      </p:cBhvr>
                                      <p:to>
                                        <p:strVal val="hidden"/>
                                      </p:to>
                                    </p:set>
                                  </p:childTnLst>
                                </p:cTn>
                              </p:par>
                              <p:par>
                                <p:cTn id="30" presetID="10" presetClass="exit" presetSubtype="0" fill="hold" nodeType="withEffect">
                                  <p:stCondLst>
                                    <p:cond delay="0"/>
                                  </p:stCondLst>
                                  <p:childTnLst>
                                    <p:animEffect transition="out" filter="fade">
                                      <p:cBhvr>
                                        <p:cTn id="31" dur="500"/>
                                        <p:tgtEl>
                                          <p:spTgt spid="5"/>
                                        </p:tgtEl>
                                      </p:cBhvr>
                                    </p:animEffect>
                                    <p:set>
                                      <p:cBhvr>
                                        <p:cTn id="32" dur="1" fill="hold">
                                          <p:stCondLst>
                                            <p:cond delay="499"/>
                                          </p:stCondLst>
                                        </p:cTn>
                                        <p:tgtEl>
                                          <p:spTgt spid="5"/>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2"/>
                                        </p:tgtEl>
                                        <p:attrNameLst>
                                          <p:attrName>style.visibility</p:attrName>
                                        </p:attrNameLst>
                                      </p:cBhvr>
                                      <p:to>
                                        <p:strVal val="visible"/>
                                      </p:to>
                                    </p:set>
                                    <p:animEffect transition="in" filter="fade">
                                      <p:cBhvr>
                                        <p:cTn id="37" dur="500"/>
                                        <p:tgtEl>
                                          <p:spTgt spid="22"/>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52"/>
                                        </p:tgtEl>
                                        <p:attrNameLst>
                                          <p:attrName>style.visibility</p:attrName>
                                        </p:attrNameLst>
                                      </p:cBhvr>
                                      <p:to>
                                        <p:strVal val="visible"/>
                                      </p:to>
                                    </p:set>
                                    <p:animEffect transition="in" filter="wipe(left)">
                                      <p:cBhvr>
                                        <p:cTn id="42" dur="500"/>
                                        <p:tgtEl>
                                          <p:spTgt spid="52"/>
                                        </p:tgtEl>
                                      </p:cBhvr>
                                    </p:animEffect>
                                  </p:childTnLst>
                                </p:cTn>
                              </p:par>
                              <p:par>
                                <p:cTn id="43" presetID="22" presetClass="entr" presetSubtype="8" fill="hold" grpId="0" nodeType="withEffect">
                                  <p:stCondLst>
                                    <p:cond delay="0"/>
                                  </p:stCondLst>
                                  <p:childTnLst>
                                    <p:set>
                                      <p:cBhvr>
                                        <p:cTn id="44" dur="1" fill="hold">
                                          <p:stCondLst>
                                            <p:cond delay="0"/>
                                          </p:stCondLst>
                                        </p:cTn>
                                        <p:tgtEl>
                                          <p:spTgt spid="63"/>
                                        </p:tgtEl>
                                        <p:attrNameLst>
                                          <p:attrName>style.visibility</p:attrName>
                                        </p:attrNameLst>
                                      </p:cBhvr>
                                      <p:to>
                                        <p:strVal val="visible"/>
                                      </p:to>
                                    </p:set>
                                    <p:animEffect transition="in" filter="wipe(left)">
                                      <p:cBhvr>
                                        <p:cTn id="45" dur="500"/>
                                        <p:tgtEl>
                                          <p:spTgt spid="63"/>
                                        </p:tgtEl>
                                      </p:cBhvr>
                                    </p:animEffec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nodeType="clickEffect">
                                  <p:stCondLst>
                                    <p:cond delay="0"/>
                                  </p:stCondLst>
                                  <p:childTnLst>
                                    <p:set>
                                      <p:cBhvr>
                                        <p:cTn id="49" dur="1" fill="hold">
                                          <p:stCondLst>
                                            <p:cond delay="0"/>
                                          </p:stCondLst>
                                        </p:cTn>
                                        <p:tgtEl>
                                          <p:spTgt spid="49"/>
                                        </p:tgtEl>
                                        <p:attrNameLst>
                                          <p:attrName>style.visibility</p:attrName>
                                        </p:attrNameLst>
                                      </p:cBhvr>
                                      <p:to>
                                        <p:strVal val="visible"/>
                                      </p:to>
                                    </p:set>
                                  </p:childTnLst>
                                </p:cTn>
                              </p:par>
                            </p:childTnLst>
                          </p:cTn>
                        </p:par>
                        <p:par>
                          <p:cTn id="50" fill="hold">
                            <p:stCondLst>
                              <p:cond delay="0"/>
                            </p:stCondLst>
                            <p:childTnLst>
                              <p:par>
                                <p:cTn id="51" presetID="1" presetClass="entr" presetSubtype="0" fill="hold" nodeType="afterEffect">
                                  <p:stCondLst>
                                    <p:cond delay="500"/>
                                  </p:stCondLst>
                                  <p:childTnLst>
                                    <p:set>
                                      <p:cBhvr>
                                        <p:cTn id="52" dur="1" fill="hold">
                                          <p:stCondLst>
                                            <p:cond delay="0"/>
                                          </p:stCondLst>
                                        </p:cTn>
                                        <p:tgtEl>
                                          <p:spTgt spid="53"/>
                                        </p:tgtEl>
                                        <p:attrNameLst>
                                          <p:attrName>style.visibility</p:attrName>
                                        </p:attrNameLst>
                                      </p:cBhvr>
                                      <p:to>
                                        <p:strVal val="visible"/>
                                      </p:to>
                                    </p:set>
                                  </p:childTnLst>
                                </p:cTn>
                              </p:par>
                            </p:childTnLst>
                          </p:cTn>
                        </p:par>
                        <p:par>
                          <p:cTn id="53" fill="hold">
                            <p:stCondLst>
                              <p:cond delay="500"/>
                            </p:stCondLst>
                            <p:childTnLst>
                              <p:par>
                                <p:cTn id="54" presetID="1" presetClass="entr" presetSubtype="0" fill="hold" nodeType="afterEffect">
                                  <p:stCondLst>
                                    <p:cond delay="500"/>
                                  </p:stCondLst>
                                  <p:childTnLst>
                                    <p:set>
                                      <p:cBhvr>
                                        <p:cTn id="55" dur="1" fill="hold">
                                          <p:stCondLst>
                                            <p:cond delay="0"/>
                                          </p:stCondLst>
                                        </p:cTn>
                                        <p:tgtEl>
                                          <p:spTgt spid="48"/>
                                        </p:tgtEl>
                                        <p:attrNameLst>
                                          <p:attrName>style.visibility</p:attrName>
                                        </p:attrNameLst>
                                      </p:cBhvr>
                                      <p:to>
                                        <p:strVal val="visible"/>
                                      </p:to>
                                    </p:set>
                                  </p:childTnLst>
                                </p:cTn>
                              </p:par>
                            </p:childTnLst>
                          </p:cTn>
                        </p:par>
                        <p:par>
                          <p:cTn id="56" fill="hold">
                            <p:stCondLst>
                              <p:cond delay="1000"/>
                            </p:stCondLst>
                            <p:childTnLst>
                              <p:par>
                                <p:cTn id="57" presetID="1" presetClass="entr" presetSubtype="0" fill="hold" nodeType="afterEffect">
                                  <p:stCondLst>
                                    <p:cond delay="500"/>
                                  </p:stCondLst>
                                  <p:childTnLst>
                                    <p:set>
                                      <p:cBhvr>
                                        <p:cTn id="58" dur="1" fill="hold">
                                          <p:stCondLst>
                                            <p:cond delay="0"/>
                                          </p:stCondLst>
                                        </p:cTn>
                                        <p:tgtEl>
                                          <p:spTgt spid="47"/>
                                        </p:tgtEl>
                                        <p:attrNameLst>
                                          <p:attrName>style.visibility</p:attrName>
                                        </p:attrNameLst>
                                      </p:cBhvr>
                                      <p:to>
                                        <p:strVal val="visible"/>
                                      </p:to>
                                    </p:set>
                                  </p:childTnLst>
                                </p:cTn>
                              </p:par>
                              <p:par>
                                <p:cTn id="59" presetID="1" presetClass="entr" presetSubtype="0" fill="hold" nodeType="withEffect">
                                  <p:stCondLst>
                                    <p:cond delay="500"/>
                                  </p:stCondLst>
                                  <p:childTnLst>
                                    <p:set>
                                      <p:cBhvr>
                                        <p:cTn id="60" dur="1" fill="hold">
                                          <p:stCondLst>
                                            <p:cond delay="0"/>
                                          </p:stCondLst>
                                        </p:cTn>
                                        <p:tgtEl>
                                          <p:spTgt spid="62"/>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80"/>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78"/>
                                        </p:tgtEl>
                                        <p:attrNameLst>
                                          <p:attrName>style.visibility</p:attrName>
                                        </p:attrNameLst>
                                      </p:cBhvr>
                                      <p:to>
                                        <p:strVal val="visible"/>
                                      </p:to>
                                    </p:set>
                                    <p:animEffect transition="in" filter="wipe(left)">
                                      <p:cBhvr>
                                        <p:cTn id="67" dur="500"/>
                                        <p:tgtEl>
                                          <p:spTgt spid="78"/>
                                        </p:tgtEl>
                                      </p:cBhvr>
                                    </p:animEffect>
                                  </p:childTnLst>
                                </p:cTn>
                              </p:par>
                              <p:par>
                                <p:cTn id="68" presetID="22" presetClass="entr" presetSubtype="8" fill="hold" nodeType="withEffect">
                                  <p:stCondLst>
                                    <p:cond delay="0"/>
                                  </p:stCondLst>
                                  <p:childTnLst>
                                    <p:set>
                                      <p:cBhvr>
                                        <p:cTn id="69" dur="1" fill="hold">
                                          <p:stCondLst>
                                            <p:cond delay="0"/>
                                          </p:stCondLst>
                                        </p:cTn>
                                        <p:tgtEl>
                                          <p:spTgt spid="81"/>
                                        </p:tgtEl>
                                        <p:attrNameLst>
                                          <p:attrName>style.visibility</p:attrName>
                                        </p:attrNameLst>
                                      </p:cBhvr>
                                      <p:to>
                                        <p:strVal val="visible"/>
                                      </p:to>
                                    </p:set>
                                    <p:animEffect transition="in" filter="wipe(left)">
                                      <p:cBhvr>
                                        <p:cTn id="70" dur="500"/>
                                        <p:tgtEl>
                                          <p:spTgt spid="81"/>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nodeType="clickEffect">
                                  <p:stCondLst>
                                    <p:cond delay="0"/>
                                  </p:stCondLst>
                                  <p:childTnLst>
                                    <p:set>
                                      <p:cBhvr>
                                        <p:cTn id="74" dur="1" fill="hold">
                                          <p:stCondLst>
                                            <p:cond delay="0"/>
                                          </p:stCondLst>
                                        </p:cTn>
                                        <p:tgtEl>
                                          <p:spTgt spid="77"/>
                                        </p:tgtEl>
                                        <p:attrNameLst>
                                          <p:attrName>style.visibility</p:attrName>
                                        </p:attrNameLst>
                                      </p:cBhvr>
                                      <p:to>
                                        <p:strVal val="visible"/>
                                      </p:to>
                                    </p:set>
                                    <p:animEffect transition="in" filter="fade">
                                      <p:cBhvr>
                                        <p:cTn id="75" dur="500"/>
                                        <p:tgtEl>
                                          <p:spTgt spid="77"/>
                                        </p:tgtEl>
                                      </p:cBhvr>
                                    </p:animEffect>
                                  </p:childTnLst>
                                </p:cTn>
                              </p:par>
                            </p:childTnLst>
                          </p:cTn>
                        </p:par>
                      </p:childTnLst>
                    </p:cTn>
                  </p:par>
                  <p:par>
                    <p:cTn id="76" fill="hold">
                      <p:stCondLst>
                        <p:cond delay="indefinite"/>
                      </p:stCondLst>
                      <p:childTnLst>
                        <p:par>
                          <p:cTn id="77" fill="hold">
                            <p:stCondLst>
                              <p:cond delay="0"/>
                            </p:stCondLst>
                            <p:childTnLst>
                              <p:par>
                                <p:cTn id="78" presetID="1" presetClass="entr" presetSubtype="0" fill="hold" nodeType="clickEffect">
                                  <p:stCondLst>
                                    <p:cond delay="0"/>
                                  </p:stCondLst>
                                  <p:childTnLst>
                                    <p:set>
                                      <p:cBhvr>
                                        <p:cTn id="79" dur="1" fill="hold">
                                          <p:stCondLst>
                                            <p:cond delay="0"/>
                                          </p:stCondLst>
                                        </p:cTn>
                                        <p:tgtEl>
                                          <p:spTgt spid="73"/>
                                        </p:tgtEl>
                                        <p:attrNameLst>
                                          <p:attrName>style.visibility</p:attrName>
                                        </p:attrNameLst>
                                      </p:cBhvr>
                                      <p:to>
                                        <p:strVal val="visible"/>
                                      </p:to>
                                    </p:set>
                                  </p:childTnLst>
                                </p:cTn>
                              </p:par>
                            </p:childTnLst>
                          </p:cTn>
                        </p:par>
                      </p:childTnLst>
                    </p:cTn>
                  </p:par>
                  <p:par>
                    <p:cTn id="80" fill="hold">
                      <p:stCondLst>
                        <p:cond delay="indefinite"/>
                      </p:stCondLst>
                      <p:childTnLst>
                        <p:par>
                          <p:cTn id="81" fill="hold">
                            <p:stCondLst>
                              <p:cond delay="0"/>
                            </p:stCondLst>
                            <p:childTnLst>
                              <p:par>
                                <p:cTn id="82" presetID="1" presetClass="entr" presetSubtype="0" fill="hold" nodeType="clickEffect">
                                  <p:stCondLst>
                                    <p:cond delay="0"/>
                                  </p:stCondLst>
                                  <p:childTnLst>
                                    <p:set>
                                      <p:cBhvr>
                                        <p:cTn id="83" dur="1" fill="hold">
                                          <p:stCondLst>
                                            <p:cond delay="0"/>
                                          </p:stCondLst>
                                        </p:cTn>
                                        <p:tgtEl>
                                          <p:spTgt spid="76"/>
                                        </p:tgtEl>
                                        <p:attrNameLst>
                                          <p:attrName>style.visibility</p:attrName>
                                        </p:attrNameLst>
                                      </p:cBhvr>
                                      <p:to>
                                        <p:strVal val="visible"/>
                                      </p:to>
                                    </p:set>
                                  </p:childTnLst>
                                </p:cTn>
                              </p:par>
                            </p:childTnLst>
                          </p:cTn>
                        </p:par>
                      </p:childTnLst>
                    </p:cTn>
                  </p:par>
                  <p:par>
                    <p:cTn id="84" fill="hold">
                      <p:stCondLst>
                        <p:cond delay="indefinite"/>
                      </p:stCondLst>
                      <p:childTnLst>
                        <p:par>
                          <p:cTn id="85" fill="hold">
                            <p:stCondLst>
                              <p:cond delay="0"/>
                            </p:stCondLst>
                            <p:childTnLst>
                              <p:par>
                                <p:cTn id="86" presetID="1" presetClass="entr" presetSubtype="0" fill="hold" nodeType="clickEffect">
                                  <p:stCondLst>
                                    <p:cond delay="0"/>
                                  </p:stCondLst>
                                  <p:childTnLst>
                                    <p:set>
                                      <p:cBhvr>
                                        <p:cTn id="87" dur="1" fill="hold">
                                          <p:stCondLst>
                                            <p:cond delay="0"/>
                                          </p:stCondLst>
                                        </p:cTn>
                                        <p:tgtEl>
                                          <p:spTgt spid="72"/>
                                        </p:tgtEl>
                                        <p:attrNameLst>
                                          <p:attrName>style.visibility</p:attrName>
                                        </p:attrNameLst>
                                      </p:cBhvr>
                                      <p:to>
                                        <p:strVal val="visible"/>
                                      </p:to>
                                    </p:set>
                                  </p:childTnLst>
                                </p:cTn>
                              </p:par>
                            </p:childTnLst>
                          </p:cTn>
                        </p:par>
                      </p:childTnLst>
                    </p:cTn>
                  </p:par>
                  <p:par>
                    <p:cTn id="88" fill="hold">
                      <p:stCondLst>
                        <p:cond delay="indefinite"/>
                      </p:stCondLst>
                      <p:childTnLst>
                        <p:par>
                          <p:cTn id="89" fill="hold">
                            <p:stCondLst>
                              <p:cond delay="0"/>
                            </p:stCondLst>
                            <p:childTnLst>
                              <p:par>
                                <p:cTn id="90" presetID="1" presetClass="entr" presetSubtype="0" fill="hold" nodeType="clickEffect">
                                  <p:stCondLst>
                                    <p:cond delay="0"/>
                                  </p:stCondLst>
                                  <p:childTnLst>
                                    <p:set>
                                      <p:cBhvr>
                                        <p:cTn id="91" dur="1" fill="hold">
                                          <p:stCondLst>
                                            <p:cond delay="0"/>
                                          </p:stCondLst>
                                        </p:cTn>
                                        <p:tgtEl>
                                          <p:spTgt spid="82"/>
                                        </p:tgtEl>
                                        <p:attrNameLst>
                                          <p:attrName>style.visibility</p:attrName>
                                        </p:attrNameLst>
                                      </p:cBhvr>
                                      <p:to>
                                        <p:strVal val="visible"/>
                                      </p:to>
                                    </p:set>
                                  </p:childTnLst>
                                </p:cTn>
                              </p:par>
                            </p:childTnLst>
                          </p:cTn>
                        </p:par>
                      </p:childTnLst>
                    </p:cTn>
                  </p:par>
                  <p:par>
                    <p:cTn id="92" fill="hold">
                      <p:stCondLst>
                        <p:cond delay="indefinite"/>
                      </p:stCondLst>
                      <p:childTnLst>
                        <p:par>
                          <p:cTn id="93" fill="hold">
                            <p:stCondLst>
                              <p:cond delay="0"/>
                            </p:stCondLst>
                            <p:childTnLst>
                              <p:par>
                                <p:cTn id="94" presetID="26" presetClass="emph" presetSubtype="0" repeatCount="indefinite" fill="hold" nodeType="clickEffect">
                                  <p:stCondLst>
                                    <p:cond delay="0"/>
                                  </p:stCondLst>
                                  <p:endCondLst>
                                    <p:cond evt="onNext" delay="0">
                                      <p:tgtEl>
                                        <p:sldTgt/>
                                      </p:tgtEl>
                                    </p:cond>
                                  </p:endCondLst>
                                  <p:childTnLst>
                                    <p:animEffect transition="out" filter="fade">
                                      <p:cBhvr>
                                        <p:cTn id="95" dur="1000" tmFilter="0, 0; .2, .5; .8, .5; 1, 0"/>
                                        <p:tgtEl>
                                          <p:spTgt spid="82"/>
                                        </p:tgtEl>
                                      </p:cBhvr>
                                    </p:animEffect>
                                    <p:animScale>
                                      <p:cBhvr>
                                        <p:cTn id="96" dur="500" autoRev="1" fill="hold"/>
                                        <p:tgtEl>
                                          <p:spTgt spid="82"/>
                                        </p:tgtEl>
                                      </p:cBhvr>
                                      <p:by x="105000" y="105000"/>
                                    </p:animScale>
                                  </p:childTnLst>
                                </p:cTn>
                              </p:par>
                            </p:childTnLst>
                          </p:cTn>
                        </p:par>
                      </p:childTnLst>
                    </p:cTn>
                  </p:par>
                  <p:par>
                    <p:cTn id="97" fill="hold">
                      <p:stCondLst>
                        <p:cond delay="indefinite"/>
                      </p:stCondLst>
                      <p:childTnLst>
                        <p:par>
                          <p:cTn id="98" fill="hold">
                            <p:stCondLst>
                              <p:cond delay="0"/>
                            </p:stCondLst>
                            <p:childTnLst>
                              <p:par>
                                <p:cTn id="99" presetID="53" presetClass="exit" presetSubtype="32" fill="hold" nodeType="clickEffect">
                                  <p:stCondLst>
                                    <p:cond delay="0"/>
                                  </p:stCondLst>
                                  <p:childTnLst>
                                    <p:anim calcmode="lin" valueType="num">
                                      <p:cBhvr>
                                        <p:cTn id="100" dur="500"/>
                                        <p:tgtEl>
                                          <p:spTgt spid="22"/>
                                        </p:tgtEl>
                                        <p:attrNameLst>
                                          <p:attrName>ppt_w</p:attrName>
                                        </p:attrNameLst>
                                      </p:cBhvr>
                                      <p:tavLst>
                                        <p:tav tm="0">
                                          <p:val>
                                            <p:strVal val="ppt_w"/>
                                          </p:val>
                                        </p:tav>
                                        <p:tav tm="100000">
                                          <p:val>
                                            <p:fltVal val="0"/>
                                          </p:val>
                                        </p:tav>
                                      </p:tavLst>
                                    </p:anim>
                                    <p:anim calcmode="lin" valueType="num">
                                      <p:cBhvr>
                                        <p:cTn id="101" dur="500"/>
                                        <p:tgtEl>
                                          <p:spTgt spid="22"/>
                                        </p:tgtEl>
                                        <p:attrNameLst>
                                          <p:attrName>ppt_h</p:attrName>
                                        </p:attrNameLst>
                                      </p:cBhvr>
                                      <p:tavLst>
                                        <p:tav tm="0">
                                          <p:val>
                                            <p:strVal val="ppt_h"/>
                                          </p:val>
                                        </p:tav>
                                        <p:tav tm="100000">
                                          <p:val>
                                            <p:fltVal val="0"/>
                                          </p:val>
                                        </p:tav>
                                      </p:tavLst>
                                    </p:anim>
                                    <p:animEffect transition="out" filter="fade">
                                      <p:cBhvr>
                                        <p:cTn id="102" dur="500"/>
                                        <p:tgtEl>
                                          <p:spTgt spid="22"/>
                                        </p:tgtEl>
                                      </p:cBhvr>
                                    </p:animEffect>
                                    <p:set>
                                      <p:cBhvr>
                                        <p:cTn id="103" dur="1" fill="hold">
                                          <p:stCondLst>
                                            <p:cond delay="499"/>
                                          </p:stCondLst>
                                        </p:cTn>
                                        <p:tgtEl>
                                          <p:spTgt spid="22"/>
                                        </p:tgtEl>
                                        <p:attrNameLst>
                                          <p:attrName>style.visibility</p:attrName>
                                        </p:attrNameLst>
                                      </p:cBhvr>
                                      <p:to>
                                        <p:strVal val="hidden"/>
                                      </p:to>
                                    </p:set>
                                  </p:childTnLst>
                                </p:cTn>
                              </p:par>
                            </p:childTnLst>
                          </p:cTn>
                        </p:par>
                      </p:childTnLst>
                    </p:cTn>
                  </p:par>
                  <p:par>
                    <p:cTn id="104" fill="hold">
                      <p:stCondLst>
                        <p:cond delay="indefinite"/>
                      </p:stCondLst>
                      <p:childTnLst>
                        <p:par>
                          <p:cTn id="105" fill="hold">
                            <p:stCondLst>
                              <p:cond delay="0"/>
                            </p:stCondLst>
                            <p:childTnLst>
                              <p:par>
                                <p:cTn id="106" presetID="53" presetClass="entr" presetSubtype="16" fill="hold" nodeType="clickEffect">
                                  <p:stCondLst>
                                    <p:cond delay="0"/>
                                  </p:stCondLst>
                                  <p:childTnLst>
                                    <p:set>
                                      <p:cBhvr>
                                        <p:cTn id="107" dur="1" fill="hold">
                                          <p:stCondLst>
                                            <p:cond delay="0"/>
                                          </p:stCondLst>
                                        </p:cTn>
                                        <p:tgtEl>
                                          <p:spTgt spid="3"/>
                                        </p:tgtEl>
                                        <p:attrNameLst>
                                          <p:attrName>style.visibility</p:attrName>
                                        </p:attrNameLst>
                                      </p:cBhvr>
                                      <p:to>
                                        <p:strVal val="visible"/>
                                      </p:to>
                                    </p:set>
                                    <p:anim calcmode="lin" valueType="num">
                                      <p:cBhvr>
                                        <p:cTn id="108" dur="500" fill="hold"/>
                                        <p:tgtEl>
                                          <p:spTgt spid="3"/>
                                        </p:tgtEl>
                                        <p:attrNameLst>
                                          <p:attrName>ppt_w</p:attrName>
                                        </p:attrNameLst>
                                      </p:cBhvr>
                                      <p:tavLst>
                                        <p:tav tm="0">
                                          <p:val>
                                            <p:fltVal val="0"/>
                                          </p:val>
                                        </p:tav>
                                        <p:tav tm="100000">
                                          <p:val>
                                            <p:strVal val="#ppt_w"/>
                                          </p:val>
                                        </p:tav>
                                      </p:tavLst>
                                    </p:anim>
                                    <p:anim calcmode="lin" valueType="num">
                                      <p:cBhvr>
                                        <p:cTn id="109" dur="500" fill="hold"/>
                                        <p:tgtEl>
                                          <p:spTgt spid="3"/>
                                        </p:tgtEl>
                                        <p:attrNameLst>
                                          <p:attrName>ppt_h</p:attrName>
                                        </p:attrNameLst>
                                      </p:cBhvr>
                                      <p:tavLst>
                                        <p:tav tm="0">
                                          <p:val>
                                            <p:fltVal val="0"/>
                                          </p:val>
                                        </p:tav>
                                        <p:tav tm="100000">
                                          <p:val>
                                            <p:strVal val="#ppt_h"/>
                                          </p:val>
                                        </p:tav>
                                      </p:tavLst>
                                    </p:anim>
                                    <p:animEffect transition="in" filter="fade">
                                      <p:cBhvr>
                                        <p:cTn id="1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p:bldP spid="78" grpId="0"/>
      <p:bldP spid="4" grpId="0" animBg="1"/>
      <p:bldP spid="4" grpId="1"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 xmlns:a16="http://schemas.microsoft.com/office/drawing/2014/main" id="{084B27D5-1CD5-45B7-B400-5D1E9D0D3153}"/>
              </a:ext>
            </a:extLst>
          </p:cNvPr>
          <p:cNvSpPr>
            <a:spLocks noGrp="1"/>
          </p:cNvSpPr>
          <p:nvPr>
            <p:ph type="body" sz="quarter" idx="10"/>
          </p:nvPr>
        </p:nvSpPr>
        <p:spPr>
          <a:xfrm>
            <a:off x="1551397" y="2136449"/>
            <a:ext cx="6234510" cy="1159615"/>
          </a:xfrm>
        </p:spPr>
        <p:txBody>
          <a:bodyPr anchor="ctr"/>
          <a:lstStyle/>
          <a:p>
            <a:pPr algn="ctr"/>
            <a:r>
              <a:rPr lang="en-US" dirty="0"/>
              <a:t>Creating a Microsoft Azure Account</a:t>
            </a:r>
          </a:p>
        </p:txBody>
      </p:sp>
      <p:pic>
        <p:nvPicPr>
          <p:cNvPr id="3" name="Picture 2">
            <a:extLst>
              <a:ext uri="{FF2B5EF4-FFF2-40B4-BE49-F238E27FC236}">
                <a16:creationId xmlns="" xmlns:a16="http://schemas.microsoft.com/office/drawing/2014/main" id="{489CA974-BFDD-4137-A608-C539BA067DF5}"/>
              </a:ext>
            </a:extLst>
          </p:cNvPr>
          <p:cNvPicPr>
            <a:picLocks noChangeAspect="1"/>
          </p:cNvPicPr>
          <p:nvPr/>
        </p:nvPicPr>
        <p:blipFill>
          <a:blip r:embed="rId2"/>
          <a:stretch>
            <a:fillRect/>
          </a:stretch>
        </p:blipFill>
        <p:spPr>
          <a:xfrm>
            <a:off x="0" y="10633"/>
            <a:ext cx="9144000" cy="5143500"/>
          </a:xfrm>
          <a:prstGeom prst="rect">
            <a:avLst/>
          </a:prstGeom>
        </p:spPr>
      </p:pic>
    </p:spTree>
    <p:extLst>
      <p:ext uri="{BB962C8B-B14F-4D97-AF65-F5344CB8AC3E}">
        <p14:creationId xmlns:p14="http://schemas.microsoft.com/office/powerpoint/2010/main" val="103481734"/>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3">
            <a:extLst>
              <a:ext uri="{FF2B5EF4-FFF2-40B4-BE49-F238E27FC236}">
                <a16:creationId xmlns="" xmlns:a16="http://schemas.microsoft.com/office/drawing/2014/main" id="{E7A413D2-1870-47E0-A24F-010E8806E4E9}"/>
              </a:ext>
            </a:extLst>
          </p:cNvPr>
          <p:cNvSpPr txBox="1">
            <a:spLocks/>
          </p:cNvSpPr>
          <p:nvPr/>
        </p:nvSpPr>
        <p:spPr>
          <a:xfrm>
            <a:off x="358028" y="168069"/>
            <a:ext cx="6492493" cy="576956"/>
          </a:xfrm>
          <a:prstGeom prst="rect">
            <a:avLst/>
          </a:prstGeom>
        </p:spPr>
        <p:txBody>
          <a:bodyPr lIns="0" anchor="ctr"/>
          <a:lstStyle>
            <a:lvl1pPr marL="0" indent="0" algn="l" defTabSz="914400" rtl="0" eaLnBrk="1" latinLnBrk="0" hangingPunct="1">
              <a:lnSpc>
                <a:spcPct val="90000"/>
              </a:lnSpc>
              <a:spcBef>
                <a:spcPts val="1000"/>
              </a:spcBef>
              <a:buFont typeface="Arial"/>
              <a:buNone/>
              <a:defRPr sz="4000" b="0" i="0" kern="1200">
                <a:solidFill>
                  <a:schemeClr val="tx1">
                    <a:lumMod val="50000"/>
                    <a:lumOff val="50000"/>
                  </a:schemeClr>
                </a:solidFill>
                <a:latin typeface="Raleway Light" charset="0"/>
                <a:ea typeface="Raleway Light" charset="0"/>
                <a:cs typeface="Raleway Light" charset="0"/>
              </a:defRPr>
            </a:lvl1pPr>
            <a:lvl2pPr marL="4572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2pPr>
            <a:lvl3pPr marL="9144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3pPr>
            <a:lvl4pPr marL="13716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4pPr>
            <a:lvl5pPr marL="18288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pPr>
            <a:r>
              <a:rPr lang="en-US" sz="2400" b="1" dirty="0">
                <a:solidFill>
                  <a:schemeClr val="accent2"/>
                </a:solidFill>
              </a:rPr>
              <a:t>Creating A Microsoft Azure Account</a:t>
            </a:r>
          </a:p>
        </p:txBody>
      </p:sp>
      <p:sp>
        <p:nvSpPr>
          <p:cNvPr id="2" name="Pie 1"/>
          <p:cNvSpPr/>
          <p:nvPr/>
        </p:nvSpPr>
        <p:spPr>
          <a:xfrm rot="16200000">
            <a:off x="371359" y="1329168"/>
            <a:ext cx="1152526" cy="1174068"/>
          </a:xfrm>
          <a:prstGeom prst="pie">
            <a:avLst/>
          </a:prstGeom>
          <a:solidFill>
            <a:srgbClr val="F5AB40"/>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Down Arrow 46"/>
          <p:cNvSpPr/>
          <p:nvPr/>
        </p:nvSpPr>
        <p:spPr>
          <a:xfrm>
            <a:off x="809326" y="2613701"/>
            <a:ext cx="197038" cy="524720"/>
          </a:xfrm>
          <a:prstGeom prst="downArrow">
            <a:avLst/>
          </a:prstGeom>
          <a:solidFill>
            <a:srgbClr val="B05C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9" name="Down Arrow 48"/>
          <p:cNvSpPr/>
          <p:nvPr/>
        </p:nvSpPr>
        <p:spPr>
          <a:xfrm flipV="1">
            <a:off x="2575988" y="2544138"/>
            <a:ext cx="197038" cy="524720"/>
          </a:xfrm>
          <a:prstGeom prst="downArrow">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Down Arrow 49"/>
          <p:cNvSpPr/>
          <p:nvPr/>
        </p:nvSpPr>
        <p:spPr>
          <a:xfrm>
            <a:off x="4307496" y="2544138"/>
            <a:ext cx="197038" cy="524720"/>
          </a:xfrm>
          <a:prstGeom prst="downArrow">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Down Arrow 50"/>
          <p:cNvSpPr/>
          <p:nvPr/>
        </p:nvSpPr>
        <p:spPr>
          <a:xfrm flipV="1">
            <a:off x="6034381" y="2544138"/>
            <a:ext cx="197038" cy="524720"/>
          </a:xfrm>
          <a:prstGeom prst="downArrow">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2" name="Down Arrow 51"/>
          <p:cNvSpPr/>
          <p:nvPr/>
        </p:nvSpPr>
        <p:spPr>
          <a:xfrm>
            <a:off x="7761266" y="2544138"/>
            <a:ext cx="197038" cy="524720"/>
          </a:xfrm>
          <a:prstGeom prst="downArrow">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8" name="Right Arrow 47"/>
          <p:cNvSpPr/>
          <p:nvPr/>
        </p:nvSpPr>
        <p:spPr>
          <a:xfrm>
            <a:off x="1585512" y="3696795"/>
            <a:ext cx="450501" cy="164596"/>
          </a:xfrm>
          <a:prstGeom prst="rightArrow">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Right Arrow 53"/>
          <p:cNvSpPr/>
          <p:nvPr/>
        </p:nvSpPr>
        <p:spPr>
          <a:xfrm>
            <a:off x="3259082" y="1744771"/>
            <a:ext cx="450501" cy="164596"/>
          </a:xfrm>
          <a:prstGeom prst="rightArrow">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Right Arrow 54"/>
          <p:cNvSpPr/>
          <p:nvPr/>
        </p:nvSpPr>
        <p:spPr>
          <a:xfrm>
            <a:off x="5081359" y="3779093"/>
            <a:ext cx="450501" cy="164596"/>
          </a:xfrm>
          <a:prstGeom prst="rightArrow">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6" name="Right Arrow 55"/>
          <p:cNvSpPr/>
          <p:nvPr/>
        </p:nvSpPr>
        <p:spPr>
          <a:xfrm>
            <a:off x="6771393" y="1775102"/>
            <a:ext cx="450501" cy="164596"/>
          </a:xfrm>
          <a:prstGeom prst="rightArrow">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Arc 56"/>
          <p:cNvSpPr/>
          <p:nvPr/>
        </p:nvSpPr>
        <p:spPr>
          <a:xfrm rot="17415895">
            <a:off x="334786" y="1287495"/>
            <a:ext cx="1072952" cy="1139812"/>
          </a:xfrm>
          <a:prstGeom prst="arc">
            <a:avLst>
              <a:gd name="adj1" fmla="val 14910294"/>
              <a:gd name="adj2" fmla="val 20427071"/>
            </a:avLst>
          </a:prstGeom>
          <a:solidFill>
            <a:schemeClr val="accent1">
              <a:lumMod val="75000"/>
            </a:schemeClr>
          </a:solidFill>
          <a:ln w="571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sp>
        <p:nvSpPr>
          <p:cNvPr id="59" name="Pie 58"/>
          <p:cNvSpPr/>
          <p:nvPr/>
        </p:nvSpPr>
        <p:spPr>
          <a:xfrm rot="16200000">
            <a:off x="371359" y="3225411"/>
            <a:ext cx="1152526" cy="1174068"/>
          </a:xfrm>
          <a:prstGeom prst="pie">
            <a:avLst/>
          </a:prstGeom>
          <a:solidFill>
            <a:srgbClr val="7AC5FC"/>
          </a:solidFill>
          <a:ln w="571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c 59"/>
          <p:cNvSpPr/>
          <p:nvPr/>
        </p:nvSpPr>
        <p:spPr>
          <a:xfrm rot="17415895">
            <a:off x="334786" y="3183738"/>
            <a:ext cx="1072952" cy="1139812"/>
          </a:xfrm>
          <a:prstGeom prst="arc">
            <a:avLst>
              <a:gd name="adj1" fmla="val 14910294"/>
              <a:gd name="adj2" fmla="val 20427071"/>
            </a:avLst>
          </a:prstGeom>
          <a:solidFill>
            <a:schemeClr val="accent5">
              <a:lumMod val="75000"/>
            </a:schemeClr>
          </a:solidFill>
          <a:ln w="57150">
            <a:solidFill>
              <a:schemeClr val="accent5">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61" name="Pie 60"/>
          <p:cNvSpPr/>
          <p:nvPr/>
        </p:nvSpPr>
        <p:spPr>
          <a:xfrm rot="16200000">
            <a:off x="2035437" y="1263339"/>
            <a:ext cx="1152526" cy="1174068"/>
          </a:xfrm>
          <a:prstGeom prst="pie">
            <a:avLst/>
          </a:prstGeom>
          <a:solidFill>
            <a:schemeClr val="accent2">
              <a:lumMod val="60000"/>
              <a:lumOff val="40000"/>
            </a:schemeClr>
          </a:solidFill>
          <a:ln w="571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2" name="Arc 61"/>
          <p:cNvSpPr/>
          <p:nvPr/>
        </p:nvSpPr>
        <p:spPr>
          <a:xfrm rot="17415895">
            <a:off x="1998864" y="1221666"/>
            <a:ext cx="1072952" cy="1139812"/>
          </a:xfrm>
          <a:prstGeom prst="arc">
            <a:avLst>
              <a:gd name="adj1" fmla="val 14910294"/>
              <a:gd name="adj2" fmla="val 20427071"/>
            </a:avLst>
          </a:prstGeom>
          <a:solidFill>
            <a:schemeClr val="accent2">
              <a:lumMod val="75000"/>
            </a:schemeClr>
          </a:solidFill>
          <a:ln w="57150">
            <a:solidFill>
              <a:schemeClr val="accent2">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63" name="Pie 62"/>
          <p:cNvSpPr/>
          <p:nvPr/>
        </p:nvSpPr>
        <p:spPr>
          <a:xfrm rot="16200000">
            <a:off x="2139714" y="3225411"/>
            <a:ext cx="1152526" cy="1174068"/>
          </a:xfrm>
          <a:prstGeom prst="pie">
            <a:avLst/>
          </a:prstGeom>
          <a:solidFill>
            <a:srgbClr val="92D050"/>
          </a:solidFill>
          <a:ln w="5715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4" name="Arc 63"/>
          <p:cNvSpPr/>
          <p:nvPr/>
        </p:nvSpPr>
        <p:spPr>
          <a:xfrm rot="17415895">
            <a:off x="2103141" y="3183738"/>
            <a:ext cx="1072952" cy="1139812"/>
          </a:xfrm>
          <a:prstGeom prst="arc">
            <a:avLst>
              <a:gd name="adj1" fmla="val 14910294"/>
              <a:gd name="adj2" fmla="val 20427071"/>
            </a:avLst>
          </a:prstGeom>
          <a:solidFill>
            <a:schemeClr val="accent3">
              <a:lumMod val="75000"/>
            </a:schemeClr>
          </a:solidFill>
          <a:ln w="57150">
            <a:solidFill>
              <a:schemeClr val="accent3">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65" name="Pie 64"/>
          <p:cNvSpPr/>
          <p:nvPr/>
        </p:nvSpPr>
        <p:spPr>
          <a:xfrm rot="16200000">
            <a:off x="3837549" y="3224815"/>
            <a:ext cx="1152526" cy="1174068"/>
          </a:xfrm>
          <a:prstGeom prst="pie">
            <a:avLst/>
          </a:prstGeom>
          <a:solidFill>
            <a:srgbClr val="F5AB40"/>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6" name="Arc 65"/>
          <p:cNvSpPr/>
          <p:nvPr/>
        </p:nvSpPr>
        <p:spPr>
          <a:xfrm rot="17415895">
            <a:off x="3800976" y="3183142"/>
            <a:ext cx="1072952" cy="1139812"/>
          </a:xfrm>
          <a:prstGeom prst="arc">
            <a:avLst>
              <a:gd name="adj1" fmla="val 14910294"/>
              <a:gd name="adj2" fmla="val 20427071"/>
            </a:avLst>
          </a:prstGeom>
          <a:solidFill>
            <a:schemeClr val="accent1">
              <a:lumMod val="75000"/>
            </a:schemeClr>
          </a:solidFill>
          <a:ln w="571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67" name="Pie 66"/>
          <p:cNvSpPr/>
          <p:nvPr/>
        </p:nvSpPr>
        <p:spPr>
          <a:xfrm rot="16200000">
            <a:off x="5647517" y="3241489"/>
            <a:ext cx="1152526" cy="1174068"/>
          </a:xfrm>
          <a:prstGeom prst="pie">
            <a:avLst/>
          </a:prstGeom>
          <a:solidFill>
            <a:schemeClr val="accent2">
              <a:lumMod val="60000"/>
              <a:lumOff val="40000"/>
            </a:schemeClr>
          </a:solidFill>
          <a:ln w="571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8" name="Arc 67"/>
          <p:cNvSpPr/>
          <p:nvPr/>
        </p:nvSpPr>
        <p:spPr>
          <a:xfrm rot="17415895">
            <a:off x="5610944" y="3199816"/>
            <a:ext cx="1072952" cy="1139812"/>
          </a:xfrm>
          <a:prstGeom prst="arc">
            <a:avLst>
              <a:gd name="adj1" fmla="val 14910294"/>
              <a:gd name="adj2" fmla="val 20427071"/>
            </a:avLst>
          </a:prstGeom>
          <a:solidFill>
            <a:schemeClr val="accent2">
              <a:lumMod val="75000"/>
            </a:schemeClr>
          </a:solidFill>
          <a:ln w="57150">
            <a:solidFill>
              <a:schemeClr val="accent2">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69" name="Pie 68"/>
          <p:cNvSpPr/>
          <p:nvPr/>
        </p:nvSpPr>
        <p:spPr>
          <a:xfrm rot="16200000">
            <a:off x="7324990" y="3241489"/>
            <a:ext cx="1152526" cy="1174068"/>
          </a:xfrm>
          <a:prstGeom prst="pie">
            <a:avLst/>
          </a:prstGeom>
          <a:solidFill>
            <a:schemeClr val="accent4">
              <a:lumMod val="60000"/>
              <a:lumOff val="40000"/>
            </a:schemeClr>
          </a:solidFill>
          <a:ln w="5715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0" name="Arc 69"/>
          <p:cNvSpPr/>
          <p:nvPr/>
        </p:nvSpPr>
        <p:spPr>
          <a:xfrm rot="17415895">
            <a:off x="7288417" y="3199816"/>
            <a:ext cx="1072952" cy="1139812"/>
          </a:xfrm>
          <a:prstGeom prst="arc">
            <a:avLst>
              <a:gd name="adj1" fmla="val 14910294"/>
              <a:gd name="adj2" fmla="val 20427071"/>
            </a:avLst>
          </a:prstGeom>
          <a:solidFill>
            <a:schemeClr val="accent4">
              <a:lumMod val="75000"/>
            </a:schemeClr>
          </a:solidFill>
          <a:ln w="57150">
            <a:solidFill>
              <a:schemeClr val="accent4">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71" name="Pie 70"/>
          <p:cNvSpPr/>
          <p:nvPr/>
        </p:nvSpPr>
        <p:spPr>
          <a:xfrm rot="16200000">
            <a:off x="3787631" y="1216538"/>
            <a:ext cx="1152526" cy="1174068"/>
          </a:xfrm>
          <a:prstGeom prst="pie">
            <a:avLst/>
          </a:prstGeom>
          <a:solidFill>
            <a:schemeClr val="accent4">
              <a:lumMod val="60000"/>
              <a:lumOff val="40000"/>
            </a:schemeClr>
          </a:solidFill>
          <a:ln w="5715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2" name="Arc 71"/>
          <p:cNvSpPr/>
          <p:nvPr/>
        </p:nvSpPr>
        <p:spPr>
          <a:xfrm rot="17415895">
            <a:off x="3751058" y="1174865"/>
            <a:ext cx="1072952" cy="1139812"/>
          </a:xfrm>
          <a:prstGeom prst="arc">
            <a:avLst>
              <a:gd name="adj1" fmla="val 14910294"/>
              <a:gd name="adj2" fmla="val 20427071"/>
            </a:avLst>
          </a:prstGeom>
          <a:solidFill>
            <a:schemeClr val="accent4">
              <a:lumMod val="75000"/>
            </a:schemeClr>
          </a:solidFill>
          <a:ln w="57150">
            <a:solidFill>
              <a:schemeClr val="accent4">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73" name="Pie 72"/>
          <p:cNvSpPr/>
          <p:nvPr/>
        </p:nvSpPr>
        <p:spPr>
          <a:xfrm rot="16200000">
            <a:off x="5504038" y="1216538"/>
            <a:ext cx="1152526" cy="1174068"/>
          </a:xfrm>
          <a:prstGeom prst="pie">
            <a:avLst/>
          </a:prstGeom>
          <a:solidFill>
            <a:srgbClr val="92D050"/>
          </a:solidFill>
          <a:ln w="5715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4" name="Arc 73"/>
          <p:cNvSpPr/>
          <p:nvPr/>
        </p:nvSpPr>
        <p:spPr>
          <a:xfrm rot="17415895">
            <a:off x="5467465" y="1174865"/>
            <a:ext cx="1072952" cy="1139812"/>
          </a:xfrm>
          <a:prstGeom prst="arc">
            <a:avLst>
              <a:gd name="adj1" fmla="val 14910294"/>
              <a:gd name="adj2" fmla="val 20427071"/>
            </a:avLst>
          </a:prstGeom>
          <a:solidFill>
            <a:schemeClr val="accent3">
              <a:lumMod val="75000"/>
            </a:schemeClr>
          </a:solidFill>
          <a:ln w="57150">
            <a:solidFill>
              <a:schemeClr val="accent3">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75" name="Pie 74"/>
          <p:cNvSpPr/>
          <p:nvPr/>
        </p:nvSpPr>
        <p:spPr>
          <a:xfrm rot="16200000">
            <a:off x="7382040" y="1216538"/>
            <a:ext cx="1152526" cy="1174068"/>
          </a:xfrm>
          <a:prstGeom prst="pie">
            <a:avLst/>
          </a:prstGeom>
          <a:solidFill>
            <a:schemeClr val="accent5">
              <a:lumMod val="60000"/>
              <a:lumOff val="40000"/>
            </a:schemeClr>
          </a:solidFill>
          <a:ln w="571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Arc 75"/>
          <p:cNvSpPr/>
          <p:nvPr/>
        </p:nvSpPr>
        <p:spPr>
          <a:xfrm rot="17415895">
            <a:off x="7345467" y="1174865"/>
            <a:ext cx="1072952" cy="1139812"/>
          </a:xfrm>
          <a:prstGeom prst="arc">
            <a:avLst>
              <a:gd name="adj1" fmla="val 14910294"/>
              <a:gd name="adj2" fmla="val 20427071"/>
            </a:avLst>
          </a:prstGeom>
          <a:solidFill>
            <a:schemeClr val="accent5">
              <a:lumMod val="75000"/>
            </a:schemeClr>
          </a:solidFill>
          <a:ln w="57150">
            <a:solidFill>
              <a:schemeClr val="accent5">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58" name="TextBox 57"/>
          <p:cNvSpPr txBox="1"/>
          <p:nvPr/>
        </p:nvSpPr>
        <p:spPr>
          <a:xfrm>
            <a:off x="314595" y="1569088"/>
            <a:ext cx="704850" cy="300082"/>
          </a:xfrm>
          <a:prstGeom prst="rect">
            <a:avLst/>
          </a:prstGeom>
          <a:noFill/>
        </p:spPr>
        <p:txBody>
          <a:bodyPr wrap="square" rtlCol="0">
            <a:spAutoFit/>
          </a:bodyPr>
          <a:lstStyle/>
          <a:p>
            <a:r>
              <a:rPr lang="en-US" b="1" dirty="0">
                <a:solidFill>
                  <a:schemeClr val="bg1"/>
                </a:solidFill>
              </a:rPr>
              <a:t>Step 1</a:t>
            </a:r>
            <a:endParaRPr lang="en-IN" b="1" dirty="0">
              <a:solidFill>
                <a:schemeClr val="bg1"/>
              </a:solidFill>
            </a:endParaRPr>
          </a:p>
        </p:txBody>
      </p:sp>
      <p:sp>
        <p:nvSpPr>
          <p:cNvPr id="82" name="TextBox 81"/>
          <p:cNvSpPr txBox="1"/>
          <p:nvPr/>
        </p:nvSpPr>
        <p:spPr>
          <a:xfrm>
            <a:off x="1964538" y="1511574"/>
            <a:ext cx="704850" cy="300082"/>
          </a:xfrm>
          <a:prstGeom prst="rect">
            <a:avLst/>
          </a:prstGeom>
          <a:noFill/>
        </p:spPr>
        <p:txBody>
          <a:bodyPr wrap="square" rtlCol="0">
            <a:spAutoFit/>
          </a:bodyPr>
          <a:lstStyle/>
          <a:p>
            <a:r>
              <a:rPr lang="en-US" b="1" dirty="0">
                <a:solidFill>
                  <a:schemeClr val="bg1"/>
                </a:solidFill>
              </a:rPr>
              <a:t>Step 4</a:t>
            </a:r>
            <a:endParaRPr lang="en-IN" b="1" dirty="0">
              <a:solidFill>
                <a:schemeClr val="bg1"/>
              </a:solidFill>
            </a:endParaRPr>
          </a:p>
        </p:txBody>
      </p:sp>
      <p:sp>
        <p:nvSpPr>
          <p:cNvPr id="83" name="TextBox 82"/>
          <p:cNvSpPr txBox="1"/>
          <p:nvPr/>
        </p:nvSpPr>
        <p:spPr>
          <a:xfrm>
            <a:off x="3741666" y="1473963"/>
            <a:ext cx="704850" cy="300082"/>
          </a:xfrm>
          <a:prstGeom prst="rect">
            <a:avLst/>
          </a:prstGeom>
          <a:noFill/>
        </p:spPr>
        <p:txBody>
          <a:bodyPr wrap="square" rtlCol="0">
            <a:spAutoFit/>
          </a:bodyPr>
          <a:lstStyle/>
          <a:p>
            <a:r>
              <a:rPr lang="en-US" b="1" dirty="0">
                <a:solidFill>
                  <a:schemeClr val="bg1"/>
                </a:solidFill>
              </a:rPr>
              <a:t>Step 5</a:t>
            </a:r>
            <a:endParaRPr lang="en-IN" b="1" dirty="0">
              <a:solidFill>
                <a:schemeClr val="bg1"/>
              </a:solidFill>
            </a:endParaRPr>
          </a:p>
        </p:txBody>
      </p:sp>
      <p:sp>
        <p:nvSpPr>
          <p:cNvPr id="84" name="TextBox 83"/>
          <p:cNvSpPr txBox="1"/>
          <p:nvPr/>
        </p:nvSpPr>
        <p:spPr>
          <a:xfrm>
            <a:off x="5456827" y="1473963"/>
            <a:ext cx="704850" cy="300082"/>
          </a:xfrm>
          <a:prstGeom prst="rect">
            <a:avLst/>
          </a:prstGeom>
          <a:noFill/>
        </p:spPr>
        <p:txBody>
          <a:bodyPr wrap="square" rtlCol="0">
            <a:spAutoFit/>
          </a:bodyPr>
          <a:lstStyle/>
          <a:p>
            <a:r>
              <a:rPr lang="en-US" b="1" dirty="0">
                <a:solidFill>
                  <a:schemeClr val="bg1"/>
                </a:solidFill>
              </a:rPr>
              <a:t>Step 8</a:t>
            </a:r>
            <a:endParaRPr lang="en-IN" b="1" dirty="0">
              <a:solidFill>
                <a:schemeClr val="bg1"/>
              </a:solidFill>
            </a:endParaRPr>
          </a:p>
        </p:txBody>
      </p:sp>
      <p:sp>
        <p:nvSpPr>
          <p:cNvPr id="85" name="TextBox 84"/>
          <p:cNvSpPr txBox="1"/>
          <p:nvPr/>
        </p:nvSpPr>
        <p:spPr>
          <a:xfrm>
            <a:off x="7321118" y="1473963"/>
            <a:ext cx="704850" cy="300082"/>
          </a:xfrm>
          <a:prstGeom prst="rect">
            <a:avLst/>
          </a:prstGeom>
          <a:noFill/>
        </p:spPr>
        <p:txBody>
          <a:bodyPr wrap="square" rtlCol="0">
            <a:spAutoFit/>
          </a:bodyPr>
          <a:lstStyle/>
          <a:p>
            <a:r>
              <a:rPr lang="en-US" b="1" dirty="0">
                <a:solidFill>
                  <a:schemeClr val="bg1"/>
                </a:solidFill>
              </a:rPr>
              <a:t>Step 9</a:t>
            </a:r>
            <a:endParaRPr lang="en-IN" b="1" dirty="0">
              <a:solidFill>
                <a:schemeClr val="bg1"/>
              </a:solidFill>
            </a:endParaRPr>
          </a:p>
        </p:txBody>
      </p:sp>
      <p:sp>
        <p:nvSpPr>
          <p:cNvPr id="87" name="TextBox 86"/>
          <p:cNvSpPr txBox="1"/>
          <p:nvPr/>
        </p:nvSpPr>
        <p:spPr>
          <a:xfrm>
            <a:off x="7195330" y="3502471"/>
            <a:ext cx="768800" cy="300082"/>
          </a:xfrm>
          <a:prstGeom prst="rect">
            <a:avLst/>
          </a:prstGeom>
          <a:noFill/>
        </p:spPr>
        <p:txBody>
          <a:bodyPr wrap="square" rtlCol="0">
            <a:spAutoFit/>
          </a:bodyPr>
          <a:lstStyle/>
          <a:p>
            <a:r>
              <a:rPr lang="en-US" b="1" dirty="0">
                <a:solidFill>
                  <a:schemeClr val="bg1"/>
                </a:solidFill>
              </a:rPr>
              <a:t>Step 10</a:t>
            </a:r>
            <a:endParaRPr lang="en-IN" b="1" dirty="0">
              <a:solidFill>
                <a:schemeClr val="bg1"/>
              </a:solidFill>
            </a:endParaRPr>
          </a:p>
        </p:txBody>
      </p:sp>
      <p:sp>
        <p:nvSpPr>
          <p:cNvPr id="88" name="TextBox 87"/>
          <p:cNvSpPr txBox="1"/>
          <p:nvPr/>
        </p:nvSpPr>
        <p:spPr>
          <a:xfrm>
            <a:off x="5588911" y="3502471"/>
            <a:ext cx="704850" cy="300082"/>
          </a:xfrm>
          <a:prstGeom prst="rect">
            <a:avLst/>
          </a:prstGeom>
          <a:noFill/>
        </p:spPr>
        <p:txBody>
          <a:bodyPr wrap="square" rtlCol="0">
            <a:spAutoFit/>
          </a:bodyPr>
          <a:lstStyle/>
          <a:p>
            <a:r>
              <a:rPr lang="en-US" b="1" dirty="0">
                <a:solidFill>
                  <a:schemeClr val="bg1"/>
                </a:solidFill>
              </a:rPr>
              <a:t>Step 7</a:t>
            </a:r>
            <a:endParaRPr lang="en-IN" b="1" dirty="0">
              <a:solidFill>
                <a:schemeClr val="bg1"/>
              </a:solidFill>
            </a:endParaRPr>
          </a:p>
        </p:txBody>
      </p:sp>
      <p:sp>
        <p:nvSpPr>
          <p:cNvPr id="89" name="TextBox 88"/>
          <p:cNvSpPr txBox="1"/>
          <p:nvPr/>
        </p:nvSpPr>
        <p:spPr>
          <a:xfrm>
            <a:off x="3769727" y="3502471"/>
            <a:ext cx="704850" cy="300082"/>
          </a:xfrm>
          <a:prstGeom prst="rect">
            <a:avLst/>
          </a:prstGeom>
          <a:noFill/>
        </p:spPr>
        <p:txBody>
          <a:bodyPr wrap="square" rtlCol="0">
            <a:spAutoFit/>
          </a:bodyPr>
          <a:lstStyle/>
          <a:p>
            <a:r>
              <a:rPr lang="en-US" b="1" dirty="0">
                <a:solidFill>
                  <a:schemeClr val="bg1"/>
                </a:solidFill>
              </a:rPr>
              <a:t>Step 6</a:t>
            </a:r>
            <a:endParaRPr lang="en-IN" b="1" dirty="0">
              <a:solidFill>
                <a:schemeClr val="bg1"/>
              </a:solidFill>
            </a:endParaRPr>
          </a:p>
        </p:txBody>
      </p:sp>
      <p:sp>
        <p:nvSpPr>
          <p:cNvPr id="90" name="TextBox 89"/>
          <p:cNvSpPr txBox="1"/>
          <p:nvPr/>
        </p:nvSpPr>
        <p:spPr>
          <a:xfrm>
            <a:off x="2073809" y="3502471"/>
            <a:ext cx="704850" cy="300082"/>
          </a:xfrm>
          <a:prstGeom prst="rect">
            <a:avLst/>
          </a:prstGeom>
          <a:noFill/>
        </p:spPr>
        <p:txBody>
          <a:bodyPr wrap="square" rtlCol="0">
            <a:spAutoFit/>
          </a:bodyPr>
          <a:lstStyle/>
          <a:p>
            <a:r>
              <a:rPr lang="en-US" b="1" dirty="0">
                <a:solidFill>
                  <a:schemeClr val="bg1"/>
                </a:solidFill>
              </a:rPr>
              <a:t>Step 3</a:t>
            </a:r>
            <a:endParaRPr lang="en-IN" b="1" dirty="0">
              <a:solidFill>
                <a:schemeClr val="bg1"/>
              </a:solidFill>
            </a:endParaRPr>
          </a:p>
        </p:txBody>
      </p:sp>
      <p:sp>
        <p:nvSpPr>
          <p:cNvPr id="91" name="TextBox 90"/>
          <p:cNvSpPr txBox="1"/>
          <p:nvPr/>
        </p:nvSpPr>
        <p:spPr>
          <a:xfrm>
            <a:off x="311326" y="3502471"/>
            <a:ext cx="704850" cy="300082"/>
          </a:xfrm>
          <a:prstGeom prst="rect">
            <a:avLst/>
          </a:prstGeom>
          <a:noFill/>
        </p:spPr>
        <p:txBody>
          <a:bodyPr wrap="square" rtlCol="0">
            <a:spAutoFit/>
          </a:bodyPr>
          <a:lstStyle/>
          <a:p>
            <a:r>
              <a:rPr lang="en-US" b="1" dirty="0">
                <a:solidFill>
                  <a:schemeClr val="bg1"/>
                </a:solidFill>
              </a:rPr>
              <a:t>Step 2</a:t>
            </a:r>
            <a:endParaRPr lang="en-IN" b="1" dirty="0">
              <a:solidFill>
                <a:schemeClr val="bg1"/>
              </a:solidFill>
            </a:endParaRPr>
          </a:p>
        </p:txBody>
      </p:sp>
      <p:sp>
        <p:nvSpPr>
          <p:cNvPr id="92" name="TextBox 91"/>
          <p:cNvSpPr txBox="1"/>
          <p:nvPr/>
        </p:nvSpPr>
        <p:spPr>
          <a:xfrm>
            <a:off x="889478" y="1534053"/>
            <a:ext cx="759046" cy="461665"/>
          </a:xfrm>
          <a:prstGeom prst="rect">
            <a:avLst/>
          </a:prstGeom>
          <a:noFill/>
        </p:spPr>
        <p:txBody>
          <a:bodyPr wrap="square" rtlCol="0">
            <a:spAutoFit/>
          </a:bodyPr>
          <a:lstStyle/>
          <a:p>
            <a:r>
              <a:rPr lang="en-US" sz="800" dirty="0" smtClean="0">
                <a:latin typeface="Raleway"/>
              </a:rPr>
              <a:t>Go to the home page of Azure</a:t>
            </a:r>
            <a:endParaRPr lang="en-IN" sz="800" dirty="0">
              <a:latin typeface="Raleway"/>
            </a:endParaRPr>
          </a:p>
        </p:txBody>
      </p:sp>
      <p:sp>
        <p:nvSpPr>
          <p:cNvPr id="94" name="TextBox 93"/>
          <p:cNvSpPr txBox="1"/>
          <p:nvPr/>
        </p:nvSpPr>
        <p:spPr>
          <a:xfrm>
            <a:off x="891482" y="3351468"/>
            <a:ext cx="634954" cy="978729"/>
          </a:xfrm>
          <a:prstGeom prst="rect">
            <a:avLst/>
          </a:prstGeom>
          <a:noFill/>
        </p:spPr>
        <p:txBody>
          <a:bodyPr wrap="square" rtlCol="0">
            <a:spAutoFit/>
          </a:bodyPr>
          <a:lstStyle/>
          <a:p>
            <a:pPr marL="0" lvl="1" defTabSz="266700">
              <a:lnSpc>
                <a:spcPct val="90000"/>
              </a:lnSpc>
              <a:spcBef>
                <a:spcPct val="0"/>
              </a:spcBef>
              <a:spcAft>
                <a:spcPct val="15000"/>
              </a:spcAft>
            </a:pPr>
            <a:r>
              <a:rPr lang="en-US" sz="800" dirty="0">
                <a:latin typeface="Raleway"/>
              </a:rPr>
              <a:t>Click the green button on the blue banner labelled "Start for free“</a:t>
            </a:r>
          </a:p>
        </p:txBody>
      </p:sp>
      <p:sp>
        <p:nvSpPr>
          <p:cNvPr id="95" name="TextBox 94"/>
          <p:cNvSpPr txBox="1"/>
          <p:nvPr/>
        </p:nvSpPr>
        <p:spPr>
          <a:xfrm>
            <a:off x="2670953" y="3351468"/>
            <a:ext cx="634954" cy="867930"/>
          </a:xfrm>
          <a:prstGeom prst="rect">
            <a:avLst/>
          </a:prstGeom>
          <a:noFill/>
        </p:spPr>
        <p:txBody>
          <a:bodyPr wrap="square" rtlCol="0">
            <a:spAutoFit/>
          </a:bodyPr>
          <a:lstStyle/>
          <a:p>
            <a:pPr marL="0" lvl="1" defTabSz="266700">
              <a:lnSpc>
                <a:spcPct val="90000"/>
              </a:lnSpc>
              <a:spcBef>
                <a:spcPct val="0"/>
              </a:spcBef>
              <a:spcAft>
                <a:spcPct val="15000"/>
              </a:spcAft>
            </a:pPr>
            <a:r>
              <a:rPr lang="en-US" sz="800" dirty="0">
                <a:latin typeface="Raleway"/>
              </a:rPr>
              <a:t>Click "Create Microsoft account“ to create a new account.</a:t>
            </a:r>
          </a:p>
        </p:txBody>
      </p:sp>
      <p:sp>
        <p:nvSpPr>
          <p:cNvPr id="99" name="TextBox 98"/>
          <p:cNvSpPr txBox="1"/>
          <p:nvPr/>
        </p:nvSpPr>
        <p:spPr>
          <a:xfrm>
            <a:off x="4366287" y="3292448"/>
            <a:ext cx="782492" cy="646331"/>
          </a:xfrm>
          <a:prstGeom prst="rect">
            <a:avLst/>
          </a:prstGeom>
          <a:noFill/>
        </p:spPr>
        <p:txBody>
          <a:bodyPr wrap="square" rtlCol="0">
            <a:spAutoFit/>
          </a:bodyPr>
          <a:lstStyle/>
          <a:p>
            <a:pPr marL="0" lvl="1" defTabSz="266700">
              <a:lnSpc>
                <a:spcPct val="90000"/>
              </a:lnSpc>
              <a:spcBef>
                <a:spcPct val="0"/>
              </a:spcBef>
              <a:spcAft>
                <a:spcPct val="15000"/>
              </a:spcAft>
            </a:pPr>
            <a:r>
              <a:rPr lang="en-US" sz="800" dirty="0">
                <a:latin typeface="Raleway"/>
              </a:rPr>
              <a:t>Enter a phone number for your account. </a:t>
            </a:r>
          </a:p>
        </p:txBody>
      </p:sp>
      <p:sp>
        <p:nvSpPr>
          <p:cNvPr id="100" name="TextBox 99"/>
          <p:cNvSpPr txBox="1"/>
          <p:nvPr/>
        </p:nvSpPr>
        <p:spPr>
          <a:xfrm>
            <a:off x="3866681" y="3849332"/>
            <a:ext cx="1138323" cy="535531"/>
          </a:xfrm>
          <a:prstGeom prst="rect">
            <a:avLst/>
          </a:prstGeom>
          <a:noFill/>
        </p:spPr>
        <p:txBody>
          <a:bodyPr wrap="square" rtlCol="0">
            <a:spAutoFit/>
          </a:bodyPr>
          <a:lstStyle/>
          <a:p>
            <a:pPr marL="0" lvl="1" algn="ctr" defTabSz="266700">
              <a:lnSpc>
                <a:spcPct val="90000"/>
              </a:lnSpc>
              <a:spcBef>
                <a:spcPct val="0"/>
              </a:spcBef>
              <a:spcAft>
                <a:spcPct val="15000"/>
              </a:spcAft>
            </a:pPr>
            <a:r>
              <a:rPr lang="en-US" sz="800" dirty="0">
                <a:latin typeface="Raleway"/>
              </a:rPr>
              <a:t>You will receive a code by text that you should enter to verify.</a:t>
            </a:r>
          </a:p>
        </p:txBody>
      </p:sp>
      <p:sp>
        <p:nvSpPr>
          <p:cNvPr id="101" name="TextBox 100"/>
          <p:cNvSpPr txBox="1"/>
          <p:nvPr/>
        </p:nvSpPr>
        <p:spPr>
          <a:xfrm>
            <a:off x="2568703" y="1362186"/>
            <a:ext cx="634954" cy="646331"/>
          </a:xfrm>
          <a:prstGeom prst="rect">
            <a:avLst/>
          </a:prstGeom>
          <a:noFill/>
        </p:spPr>
        <p:txBody>
          <a:bodyPr wrap="square" rtlCol="0">
            <a:spAutoFit/>
          </a:bodyPr>
          <a:lstStyle/>
          <a:p>
            <a:pPr marL="0" lvl="1" defTabSz="266700">
              <a:lnSpc>
                <a:spcPct val="90000"/>
              </a:lnSpc>
              <a:spcBef>
                <a:spcPct val="0"/>
              </a:spcBef>
              <a:spcAft>
                <a:spcPct val="15000"/>
              </a:spcAft>
            </a:pPr>
            <a:r>
              <a:rPr lang="en-US" sz="800" dirty="0">
                <a:latin typeface="Raleway"/>
              </a:rPr>
              <a:t>Enter the email address and password</a:t>
            </a:r>
          </a:p>
        </p:txBody>
      </p:sp>
      <p:sp>
        <p:nvSpPr>
          <p:cNvPr id="102" name="TextBox 101"/>
          <p:cNvSpPr txBox="1"/>
          <p:nvPr/>
        </p:nvSpPr>
        <p:spPr>
          <a:xfrm>
            <a:off x="2051550" y="1903256"/>
            <a:ext cx="1170987" cy="424732"/>
          </a:xfrm>
          <a:prstGeom prst="rect">
            <a:avLst/>
          </a:prstGeom>
          <a:noFill/>
        </p:spPr>
        <p:txBody>
          <a:bodyPr wrap="square" rtlCol="0">
            <a:spAutoFit/>
          </a:bodyPr>
          <a:lstStyle/>
          <a:p>
            <a:pPr marL="0" lvl="1" algn="ctr" defTabSz="266700">
              <a:lnSpc>
                <a:spcPct val="90000"/>
              </a:lnSpc>
              <a:spcBef>
                <a:spcPct val="0"/>
              </a:spcBef>
              <a:spcAft>
                <a:spcPct val="15000"/>
              </a:spcAft>
            </a:pPr>
            <a:r>
              <a:rPr lang="en-US" sz="800" dirty="0">
                <a:latin typeface="Raleway"/>
              </a:rPr>
              <a:t>you wish to associate with your new Azure account.</a:t>
            </a:r>
          </a:p>
        </p:txBody>
      </p:sp>
      <p:sp>
        <p:nvSpPr>
          <p:cNvPr id="103" name="TextBox 102"/>
          <p:cNvSpPr txBox="1"/>
          <p:nvPr/>
        </p:nvSpPr>
        <p:spPr>
          <a:xfrm>
            <a:off x="4339867" y="1380431"/>
            <a:ext cx="579609" cy="535531"/>
          </a:xfrm>
          <a:prstGeom prst="rect">
            <a:avLst/>
          </a:prstGeom>
          <a:noFill/>
        </p:spPr>
        <p:txBody>
          <a:bodyPr wrap="square" rtlCol="0">
            <a:spAutoFit/>
          </a:bodyPr>
          <a:lstStyle/>
          <a:p>
            <a:pPr marL="0" lvl="1" defTabSz="266700">
              <a:lnSpc>
                <a:spcPct val="90000"/>
              </a:lnSpc>
              <a:spcBef>
                <a:spcPct val="0"/>
              </a:spcBef>
              <a:spcAft>
                <a:spcPct val="15000"/>
              </a:spcAft>
            </a:pPr>
            <a:r>
              <a:rPr lang="en-US" sz="800" dirty="0">
                <a:latin typeface="Raleway"/>
              </a:rPr>
              <a:t>You will receive a code in email. </a:t>
            </a:r>
          </a:p>
        </p:txBody>
      </p:sp>
      <p:sp>
        <p:nvSpPr>
          <p:cNvPr id="105" name="TextBox 104"/>
          <p:cNvSpPr txBox="1"/>
          <p:nvPr/>
        </p:nvSpPr>
        <p:spPr>
          <a:xfrm>
            <a:off x="3814852" y="1845387"/>
            <a:ext cx="1076862" cy="424732"/>
          </a:xfrm>
          <a:prstGeom prst="rect">
            <a:avLst/>
          </a:prstGeom>
          <a:noFill/>
        </p:spPr>
        <p:txBody>
          <a:bodyPr wrap="square" rtlCol="0">
            <a:spAutoFit/>
          </a:bodyPr>
          <a:lstStyle/>
          <a:p>
            <a:pPr marL="0" lvl="1" algn="ctr" defTabSz="266700">
              <a:lnSpc>
                <a:spcPct val="90000"/>
              </a:lnSpc>
              <a:spcBef>
                <a:spcPct val="0"/>
              </a:spcBef>
              <a:spcAft>
                <a:spcPct val="15000"/>
              </a:spcAft>
            </a:pPr>
            <a:r>
              <a:rPr lang="en-US" sz="800" dirty="0">
                <a:latin typeface="Raleway"/>
              </a:rPr>
              <a:t>Check your inbox and then enter here to verify</a:t>
            </a:r>
          </a:p>
        </p:txBody>
      </p:sp>
      <p:sp>
        <p:nvSpPr>
          <p:cNvPr id="106" name="TextBox 105"/>
          <p:cNvSpPr txBox="1"/>
          <p:nvPr/>
        </p:nvSpPr>
        <p:spPr>
          <a:xfrm>
            <a:off x="6188490" y="3489899"/>
            <a:ext cx="718407" cy="424732"/>
          </a:xfrm>
          <a:prstGeom prst="rect">
            <a:avLst/>
          </a:prstGeom>
          <a:noFill/>
        </p:spPr>
        <p:txBody>
          <a:bodyPr wrap="square" rtlCol="0">
            <a:spAutoFit/>
          </a:bodyPr>
          <a:lstStyle/>
          <a:p>
            <a:pPr marL="0" lvl="1" defTabSz="266700">
              <a:lnSpc>
                <a:spcPct val="90000"/>
              </a:lnSpc>
              <a:spcBef>
                <a:spcPct val="0"/>
              </a:spcBef>
              <a:spcAft>
                <a:spcPct val="15000"/>
              </a:spcAft>
            </a:pPr>
            <a:r>
              <a:rPr lang="en-US" sz="800" dirty="0">
                <a:latin typeface="Raleway"/>
              </a:rPr>
              <a:t>Fill in the details in given form</a:t>
            </a:r>
          </a:p>
        </p:txBody>
      </p:sp>
      <p:sp>
        <p:nvSpPr>
          <p:cNvPr id="107" name="TextBox 106"/>
          <p:cNvSpPr txBox="1"/>
          <p:nvPr/>
        </p:nvSpPr>
        <p:spPr>
          <a:xfrm>
            <a:off x="5606234" y="3849332"/>
            <a:ext cx="1250370" cy="424732"/>
          </a:xfrm>
          <a:prstGeom prst="rect">
            <a:avLst/>
          </a:prstGeom>
          <a:noFill/>
        </p:spPr>
        <p:txBody>
          <a:bodyPr wrap="square" rtlCol="0">
            <a:spAutoFit/>
          </a:bodyPr>
          <a:lstStyle/>
          <a:p>
            <a:pPr marL="0" lvl="1" algn="ctr" defTabSz="266700">
              <a:lnSpc>
                <a:spcPct val="90000"/>
              </a:lnSpc>
              <a:spcBef>
                <a:spcPct val="0"/>
              </a:spcBef>
              <a:spcAft>
                <a:spcPct val="15000"/>
              </a:spcAft>
            </a:pPr>
            <a:r>
              <a:rPr lang="en-US" sz="800" dirty="0">
                <a:latin typeface="Raleway"/>
              </a:rPr>
              <a:t>Enter valid card details. You won’t be charged in free period</a:t>
            </a:r>
          </a:p>
        </p:txBody>
      </p:sp>
      <p:sp>
        <p:nvSpPr>
          <p:cNvPr id="108" name="TextBox 107"/>
          <p:cNvSpPr txBox="1"/>
          <p:nvPr/>
        </p:nvSpPr>
        <p:spPr>
          <a:xfrm>
            <a:off x="6034505" y="1396537"/>
            <a:ext cx="649350" cy="757130"/>
          </a:xfrm>
          <a:prstGeom prst="rect">
            <a:avLst/>
          </a:prstGeom>
          <a:noFill/>
        </p:spPr>
        <p:txBody>
          <a:bodyPr wrap="square" rtlCol="0">
            <a:spAutoFit/>
          </a:bodyPr>
          <a:lstStyle/>
          <a:p>
            <a:pPr marL="0" lvl="1" defTabSz="266700">
              <a:lnSpc>
                <a:spcPct val="90000"/>
              </a:lnSpc>
              <a:spcBef>
                <a:spcPct val="0"/>
              </a:spcBef>
              <a:spcAft>
                <a:spcPct val="15000"/>
              </a:spcAft>
            </a:pPr>
            <a:r>
              <a:rPr lang="en-US" sz="800" dirty="0">
                <a:latin typeface="Raleway"/>
              </a:rPr>
              <a:t>Agree to the terms and conditions then click "Sign up“</a:t>
            </a:r>
          </a:p>
        </p:txBody>
      </p:sp>
      <p:sp>
        <p:nvSpPr>
          <p:cNvPr id="109" name="TextBox 108"/>
          <p:cNvSpPr txBox="1"/>
          <p:nvPr/>
        </p:nvSpPr>
        <p:spPr>
          <a:xfrm>
            <a:off x="7911064" y="1395963"/>
            <a:ext cx="649350" cy="646331"/>
          </a:xfrm>
          <a:prstGeom prst="rect">
            <a:avLst/>
          </a:prstGeom>
          <a:noFill/>
        </p:spPr>
        <p:txBody>
          <a:bodyPr wrap="square" rtlCol="0">
            <a:spAutoFit/>
          </a:bodyPr>
          <a:lstStyle/>
          <a:p>
            <a:pPr marL="0" lvl="1" defTabSz="266700">
              <a:lnSpc>
                <a:spcPct val="90000"/>
              </a:lnSpc>
              <a:spcBef>
                <a:spcPct val="0"/>
              </a:spcBef>
              <a:spcAft>
                <a:spcPct val="15000"/>
              </a:spcAft>
            </a:pPr>
            <a:r>
              <a:rPr lang="en-US" sz="800" dirty="0">
                <a:latin typeface="Raleway"/>
              </a:rPr>
              <a:t>You're now signed up and ready to go. </a:t>
            </a:r>
          </a:p>
        </p:txBody>
      </p:sp>
      <p:sp>
        <p:nvSpPr>
          <p:cNvPr id="110" name="TextBox 109"/>
          <p:cNvSpPr txBox="1"/>
          <p:nvPr/>
        </p:nvSpPr>
        <p:spPr>
          <a:xfrm>
            <a:off x="7859785" y="3394557"/>
            <a:ext cx="649350" cy="867930"/>
          </a:xfrm>
          <a:prstGeom prst="rect">
            <a:avLst/>
          </a:prstGeom>
          <a:noFill/>
        </p:spPr>
        <p:txBody>
          <a:bodyPr wrap="square" rtlCol="0">
            <a:spAutoFit/>
          </a:bodyPr>
          <a:lstStyle/>
          <a:p>
            <a:pPr marL="0" lvl="1" defTabSz="266700">
              <a:lnSpc>
                <a:spcPct val="90000"/>
              </a:lnSpc>
              <a:spcBef>
                <a:spcPct val="0"/>
              </a:spcBef>
              <a:spcAft>
                <a:spcPct val="15000"/>
              </a:spcAft>
            </a:pPr>
            <a:r>
              <a:rPr lang="en-US" sz="800" dirty="0">
                <a:latin typeface="Raleway"/>
              </a:rPr>
              <a:t>Click the green button to start using Microsoft Azure</a:t>
            </a:r>
          </a:p>
        </p:txBody>
      </p:sp>
      <p:sp>
        <p:nvSpPr>
          <p:cNvPr id="111" name="TextBox 110"/>
          <p:cNvSpPr txBox="1"/>
          <p:nvPr/>
        </p:nvSpPr>
        <p:spPr>
          <a:xfrm>
            <a:off x="372854" y="1967185"/>
            <a:ext cx="1149534" cy="461665"/>
          </a:xfrm>
          <a:prstGeom prst="rect">
            <a:avLst/>
          </a:prstGeom>
          <a:noFill/>
        </p:spPr>
        <p:txBody>
          <a:bodyPr wrap="square" rtlCol="0">
            <a:spAutoFit/>
          </a:bodyPr>
          <a:lstStyle/>
          <a:p>
            <a:pPr algn="ctr"/>
            <a:r>
              <a:rPr lang="en-US" sz="800" dirty="0" smtClean="0">
                <a:latin typeface="Raleway"/>
              </a:rPr>
              <a:t>And click on start free to create new account.</a:t>
            </a:r>
            <a:endParaRPr lang="en-US" sz="800" dirty="0">
              <a:latin typeface="Raleway"/>
            </a:endParaRPr>
          </a:p>
        </p:txBody>
      </p:sp>
      <p:pic>
        <p:nvPicPr>
          <p:cNvPr id="77" name="Picture 76">
            <a:extLst>
              <a:ext uri="{FF2B5EF4-FFF2-40B4-BE49-F238E27FC236}">
                <a16:creationId xmlns="" xmlns:a16="http://schemas.microsoft.com/office/drawing/2014/main" id="{489CA974-BFDD-4137-A608-C539BA067DF5}"/>
              </a:ext>
            </a:extLst>
          </p:cNvPr>
          <p:cNvPicPr>
            <a:picLocks noChangeAspect="1"/>
          </p:cNvPicPr>
          <p:nvPr/>
        </p:nvPicPr>
        <p:blipFill>
          <a:blip r:embed="rId2"/>
          <a:stretch>
            <a:fillRect/>
          </a:stretch>
        </p:blipFill>
        <p:spPr>
          <a:xfrm>
            <a:off x="0" y="10633"/>
            <a:ext cx="9144000" cy="5143500"/>
          </a:xfrm>
          <a:prstGeom prst="rect">
            <a:avLst/>
          </a:prstGeom>
        </p:spPr>
      </p:pic>
    </p:spTree>
    <p:extLst>
      <p:ext uri="{BB962C8B-B14F-4D97-AF65-F5344CB8AC3E}">
        <p14:creationId xmlns:p14="http://schemas.microsoft.com/office/powerpoint/2010/main" val="1483300392"/>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 xmlns:a16="http://schemas.microsoft.com/office/drawing/2014/main" id="{084B27D5-1CD5-45B7-B400-5D1E9D0D3153}"/>
              </a:ext>
            </a:extLst>
          </p:cNvPr>
          <p:cNvSpPr>
            <a:spLocks noGrp="1"/>
          </p:cNvSpPr>
          <p:nvPr>
            <p:ph type="body" sz="quarter" idx="10"/>
          </p:nvPr>
        </p:nvSpPr>
        <p:spPr>
          <a:xfrm>
            <a:off x="1551397" y="1731296"/>
            <a:ext cx="6234510" cy="1680908"/>
          </a:xfrm>
        </p:spPr>
        <p:txBody>
          <a:bodyPr anchor="ctr"/>
          <a:lstStyle/>
          <a:p>
            <a:pPr algn="ctr"/>
            <a:r>
              <a:rPr lang="en-IN" dirty="0"/>
              <a:t>Different ways of accessing Microsoft Azure - Portal, PowerShell and CLI</a:t>
            </a:r>
            <a:endParaRPr lang="en-US" dirty="0"/>
          </a:p>
        </p:txBody>
      </p:sp>
      <p:pic>
        <p:nvPicPr>
          <p:cNvPr id="3" name="Picture 2">
            <a:extLst>
              <a:ext uri="{FF2B5EF4-FFF2-40B4-BE49-F238E27FC236}">
                <a16:creationId xmlns="" xmlns:a16="http://schemas.microsoft.com/office/drawing/2014/main" id="{489CA974-BFDD-4137-A608-C539BA067DF5}"/>
              </a:ext>
            </a:extLst>
          </p:cNvPr>
          <p:cNvPicPr>
            <a:picLocks noChangeAspect="1"/>
          </p:cNvPicPr>
          <p:nvPr/>
        </p:nvPicPr>
        <p:blipFill>
          <a:blip r:embed="rId2"/>
          <a:stretch>
            <a:fillRect/>
          </a:stretch>
        </p:blipFill>
        <p:spPr>
          <a:xfrm>
            <a:off x="0" y="10633"/>
            <a:ext cx="9144000" cy="5143500"/>
          </a:xfrm>
          <a:prstGeom prst="rect">
            <a:avLst/>
          </a:prstGeom>
        </p:spPr>
      </p:pic>
    </p:spTree>
    <p:extLst>
      <p:ext uri="{BB962C8B-B14F-4D97-AF65-F5344CB8AC3E}">
        <p14:creationId xmlns:p14="http://schemas.microsoft.com/office/powerpoint/2010/main" val="3631378740"/>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3">
            <a:extLst>
              <a:ext uri="{FF2B5EF4-FFF2-40B4-BE49-F238E27FC236}">
                <a16:creationId xmlns="" xmlns:a16="http://schemas.microsoft.com/office/drawing/2014/main" id="{E7A413D2-1870-47E0-A24F-010E8806E4E9}"/>
              </a:ext>
            </a:extLst>
          </p:cNvPr>
          <p:cNvSpPr txBox="1">
            <a:spLocks/>
          </p:cNvSpPr>
          <p:nvPr/>
        </p:nvSpPr>
        <p:spPr>
          <a:xfrm>
            <a:off x="358028" y="151094"/>
            <a:ext cx="6492493" cy="576956"/>
          </a:xfrm>
          <a:prstGeom prst="rect">
            <a:avLst/>
          </a:prstGeom>
        </p:spPr>
        <p:txBody>
          <a:bodyPr lIns="0" anchor="ctr"/>
          <a:lstStyle>
            <a:lvl1pPr marL="0" indent="0" algn="l" defTabSz="914400" rtl="0" eaLnBrk="1" latinLnBrk="0" hangingPunct="1">
              <a:lnSpc>
                <a:spcPct val="90000"/>
              </a:lnSpc>
              <a:spcBef>
                <a:spcPts val="1000"/>
              </a:spcBef>
              <a:buFont typeface="Arial"/>
              <a:buNone/>
              <a:defRPr sz="4000" b="0" i="0" kern="1200">
                <a:solidFill>
                  <a:schemeClr val="tx1">
                    <a:lumMod val="50000"/>
                    <a:lumOff val="50000"/>
                  </a:schemeClr>
                </a:solidFill>
                <a:latin typeface="Raleway Light" charset="0"/>
                <a:ea typeface="Raleway Light" charset="0"/>
                <a:cs typeface="Raleway Light" charset="0"/>
              </a:defRPr>
            </a:lvl1pPr>
            <a:lvl2pPr marL="4572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2pPr>
            <a:lvl3pPr marL="9144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3pPr>
            <a:lvl4pPr marL="13716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4pPr>
            <a:lvl5pPr marL="18288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lvl="0">
              <a:lnSpc>
                <a:spcPct val="100000"/>
              </a:lnSpc>
            </a:pPr>
            <a:r>
              <a:rPr lang="en-IN" sz="2400" b="1" dirty="0">
                <a:solidFill>
                  <a:srgbClr val="604878"/>
                </a:solidFill>
              </a:rPr>
              <a:t>Ways of accessing Microsoft Azure </a:t>
            </a:r>
            <a:endParaRPr kumimoji="0" lang="en-US" sz="2400" b="1" i="0" u="none" strike="noStrike" kern="1200" cap="none" spc="0" normalizeH="0" baseline="0" noProof="0" dirty="0">
              <a:ln>
                <a:noFill/>
              </a:ln>
              <a:solidFill>
                <a:srgbClr val="604878"/>
              </a:solidFill>
              <a:effectLst/>
              <a:uLnTx/>
              <a:uFillTx/>
              <a:latin typeface="Raleway Light" charset="0"/>
            </a:endParaRPr>
          </a:p>
        </p:txBody>
      </p:sp>
      <p:sp>
        <p:nvSpPr>
          <p:cNvPr id="14" name="Rectangle: Rounded Corners 1">
            <a:extLst>
              <a:ext uri="{FF2B5EF4-FFF2-40B4-BE49-F238E27FC236}">
                <a16:creationId xmlns="" xmlns:a16="http://schemas.microsoft.com/office/drawing/2014/main" id="{F331D653-9456-4EAB-82F2-7435A2C3D104}"/>
              </a:ext>
            </a:extLst>
          </p:cNvPr>
          <p:cNvSpPr/>
          <p:nvPr/>
        </p:nvSpPr>
        <p:spPr>
          <a:xfrm>
            <a:off x="1442779" y="1219079"/>
            <a:ext cx="6402260" cy="773517"/>
          </a:xfrm>
          <a:prstGeom prst="roundRect">
            <a:avLst/>
          </a:prstGeom>
          <a:solidFill>
            <a:schemeClr val="bg1">
              <a:lumMod val="95000"/>
            </a:schemeClr>
          </a:solidFill>
          <a:ln w="28575">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IN" sz="1100" dirty="0">
                <a:solidFill>
                  <a:prstClr val="black"/>
                </a:solidFill>
                <a:latin typeface="Raleway"/>
              </a:rPr>
              <a:t>Microsoft provides various ways to access Microsoft Azure platform. For those who prefer GUI, there is Azure Classic Portal. For those who prefer command line tools can use Azure PowerShell or Azure CLI.</a:t>
            </a:r>
            <a:endParaRPr kumimoji="0" lang="en-IN" sz="1100" b="0" i="0" u="none" strike="noStrike" kern="1200" cap="none" spc="0" normalizeH="0" baseline="0" noProof="0" dirty="0">
              <a:ln>
                <a:noFill/>
              </a:ln>
              <a:solidFill>
                <a:prstClr val="black"/>
              </a:solidFill>
              <a:effectLst/>
              <a:uLnTx/>
              <a:uFillTx/>
              <a:latin typeface="Raleway"/>
              <a:ea typeface="+mn-ea"/>
              <a:cs typeface="+mn-cs"/>
            </a:endParaRPr>
          </a:p>
        </p:txBody>
      </p:sp>
      <p:pic>
        <p:nvPicPr>
          <p:cNvPr id="17" name="Picture 16">
            <a:extLst>
              <a:ext uri="{FF2B5EF4-FFF2-40B4-BE49-F238E27FC236}">
                <a16:creationId xmlns="" xmlns:a16="http://schemas.microsoft.com/office/drawing/2014/main" id="{7521C273-97A0-45C4-AE8A-00B8C35FA508}"/>
              </a:ext>
            </a:extLst>
          </p:cNvPr>
          <p:cNvPicPr>
            <a:picLocks noChangeAspect="1"/>
          </p:cNvPicPr>
          <p:nvPr/>
        </p:nvPicPr>
        <p:blipFill rotWithShape="1">
          <a:blip r:embed="rId2"/>
          <a:srcRect t="8081" r="22353" b="34329"/>
          <a:stretch/>
        </p:blipFill>
        <p:spPr>
          <a:xfrm>
            <a:off x="2116849" y="2483626"/>
            <a:ext cx="1664062" cy="1234207"/>
          </a:xfrm>
          <a:prstGeom prst="rect">
            <a:avLst/>
          </a:prstGeom>
        </p:spPr>
      </p:pic>
      <p:pic>
        <p:nvPicPr>
          <p:cNvPr id="18" name="Picture 4" descr="Image result for windows powershell logo">
            <a:extLst>
              <a:ext uri="{FF2B5EF4-FFF2-40B4-BE49-F238E27FC236}">
                <a16:creationId xmlns="" xmlns:a16="http://schemas.microsoft.com/office/drawing/2014/main" id="{0A210A93-D42D-4CF3-8433-2A76B1C1E3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68626" y="2483626"/>
            <a:ext cx="1371600" cy="1371600"/>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a:extLst>
              <a:ext uri="{FF2B5EF4-FFF2-40B4-BE49-F238E27FC236}">
                <a16:creationId xmlns="" xmlns:a16="http://schemas.microsoft.com/office/drawing/2014/main" id="{7246A425-6FF4-4F94-84DE-0800485FBC76}"/>
              </a:ext>
            </a:extLst>
          </p:cNvPr>
          <p:cNvSpPr/>
          <p:nvPr/>
        </p:nvSpPr>
        <p:spPr>
          <a:xfrm>
            <a:off x="5362006" y="3593616"/>
            <a:ext cx="1984839" cy="523220"/>
          </a:xfrm>
          <a:prstGeom prst="rect">
            <a:avLst/>
          </a:prstGeom>
        </p:spPr>
        <p:txBody>
          <a:bodyPr wrap="none">
            <a:spAutoFit/>
          </a:bodyPr>
          <a:lstStyle/>
          <a:p>
            <a:pPr>
              <a:lnSpc>
                <a:spcPct val="200000"/>
              </a:lnSpc>
            </a:pPr>
            <a:r>
              <a:rPr lang="en-US" sz="1400" b="1" dirty="0">
                <a:latin typeface="Raleway"/>
                <a:ea typeface="Verdana" panose="020B0604030504040204" pitchFamily="34" charset="0"/>
                <a:cs typeface="Verdana" panose="020B0604030504040204" pitchFamily="34" charset="0"/>
              </a:rPr>
              <a:t>Windows PowerShell</a:t>
            </a:r>
          </a:p>
        </p:txBody>
      </p:sp>
      <p:pic>
        <p:nvPicPr>
          <p:cNvPr id="22" name="Picture 21">
            <a:extLst>
              <a:ext uri="{FF2B5EF4-FFF2-40B4-BE49-F238E27FC236}">
                <a16:creationId xmlns="" xmlns:a16="http://schemas.microsoft.com/office/drawing/2014/main" id="{0B5BAE90-0D65-4826-B8BB-6B9DFD5EEF1C}"/>
              </a:ext>
            </a:extLst>
          </p:cNvPr>
          <p:cNvPicPr>
            <a:picLocks noChangeAspect="1"/>
          </p:cNvPicPr>
          <p:nvPr/>
        </p:nvPicPr>
        <p:blipFill>
          <a:blip r:embed="rId4"/>
          <a:stretch>
            <a:fillRect/>
          </a:stretch>
        </p:blipFill>
        <p:spPr>
          <a:xfrm>
            <a:off x="3989043" y="2601647"/>
            <a:ext cx="1137920" cy="1137920"/>
          </a:xfrm>
          <a:prstGeom prst="rect">
            <a:avLst/>
          </a:prstGeom>
        </p:spPr>
      </p:pic>
      <p:sp>
        <p:nvSpPr>
          <p:cNvPr id="23" name="Rectangle 22">
            <a:extLst>
              <a:ext uri="{FF2B5EF4-FFF2-40B4-BE49-F238E27FC236}">
                <a16:creationId xmlns="" xmlns:a16="http://schemas.microsoft.com/office/drawing/2014/main" id="{6C35DDAD-E930-4A72-8CC1-11061D4E58DF}"/>
              </a:ext>
            </a:extLst>
          </p:cNvPr>
          <p:cNvSpPr/>
          <p:nvPr/>
        </p:nvSpPr>
        <p:spPr>
          <a:xfrm>
            <a:off x="4177107" y="3562170"/>
            <a:ext cx="1021433" cy="456343"/>
          </a:xfrm>
          <a:prstGeom prst="rect">
            <a:avLst/>
          </a:prstGeom>
        </p:spPr>
        <p:txBody>
          <a:bodyPr wrap="none">
            <a:spAutoFit/>
          </a:bodyPr>
          <a:lstStyle/>
          <a:p>
            <a:pPr algn="ctr">
              <a:lnSpc>
                <a:spcPct val="200000"/>
              </a:lnSpc>
            </a:pPr>
            <a:r>
              <a:rPr lang="en-US" sz="1400" b="1" dirty="0">
                <a:latin typeface="Raleway"/>
                <a:ea typeface="Verdana" panose="020B0604030504040204" pitchFamily="34" charset="0"/>
                <a:cs typeface="Verdana" panose="020B0604030504040204" pitchFamily="34" charset="0"/>
              </a:rPr>
              <a:t>Azure CLI</a:t>
            </a:r>
          </a:p>
        </p:txBody>
      </p:sp>
      <p:sp>
        <p:nvSpPr>
          <p:cNvPr id="24" name="Rectangle 23">
            <a:extLst>
              <a:ext uri="{FF2B5EF4-FFF2-40B4-BE49-F238E27FC236}">
                <a16:creationId xmlns="" xmlns:a16="http://schemas.microsoft.com/office/drawing/2014/main" id="{9AC8427E-6346-4F75-9B42-47FCBB250E05}"/>
              </a:ext>
            </a:extLst>
          </p:cNvPr>
          <p:cNvSpPr/>
          <p:nvPr/>
        </p:nvSpPr>
        <p:spPr>
          <a:xfrm>
            <a:off x="2366589" y="3558601"/>
            <a:ext cx="1241045" cy="456343"/>
          </a:xfrm>
          <a:prstGeom prst="rect">
            <a:avLst/>
          </a:prstGeom>
        </p:spPr>
        <p:txBody>
          <a:bodyPr wrap="none">
            <a:spAutoFit/>
          </a:bodyPr>
          <a:lstStyle/>
          <a:p>
            <a:pPr>
              <a:lnSpc>
                <a:spcPct val="200000"/>
              </a:lnSpc>
            </a:pPr>
            <a:r>
              <a:rPr lang="en-US" sz="1400" b="1" dirty="0">
                <a:latin typeface="Raleway"/>
                <a:ea typeface="Verdana" panose="020B0604030504040204" pitchFamily="34" charset="0"/>
                <a:cs typeface="Verdana" panose="020B0604030504040204" pitchFamily="34" charset="0"/>
              </a:rPr>
              <a:t>Azure </a:t>
            </a:r>
            <a:r>
              <a:rPr lang="en-US" sz="1400" b="1" dirty="0" smtClean="0">
                <a:latin typeface="Raleway"/>
                <a:ea typeface="Verdana" panose="020B0604030504040204" pitchFamily="34" charset="0"/>
                <a:cs typeface="Verdana" panose="020B0604030504040204" pitchFamily="34" charset="0"/>
              </a:rPr>
              <a:t>Portal</a:t>
            </a:r>
            <a:endParaRPr lang="en-US" sz="1400" b="1" dirty="0">
              <a:latin typeface="Raleway"/>
              <a:ea typeface="Verdana" panose="020B0604030504040204" pitchFamily="34" charset="0"/>
              <a:cs typeface="Verdana" panose="020B0604030504040204" pitchFamily="34" charset="0"/>
            </a:endParaRPr>
          </a:p>
        </p:txBody>
      </p:sp>
      <p:pic>
        <p:nvPicPr>
          <p:cNvPr id="10" name="Picture 9">
            <a:extLst>
              <a:ext uri="{FF2B5EF4-FFF2-40B4-BE49-F238E27FC236}">
                <a16:creationId xmlns="" xmlns:a16="http://schemas.microsoft.com/office/drawing/2014/main" id="{489CA974-BFDD-4137-A608-C539BA067DF5}"/>
              </a:ext>
            </a:extLst>
          </p:cNvPr>
          <p:cNvPicPr>
            <a:picLocks noChangeAspect="1"/>
          </p:cNvPicPr>
          <p:nvPr/>
        </p:nvPicPr>
        <p:blipFill>
          <a:blip r:embed="rId5"/>
          <a:stretch>
            <a:fillRect/>
          </a:stretch>
        </p:blipFill>
        <p:spPr>
          <a:xfrm>
            <a:off x="0" y="10633"/>
            <a:ext cx="9144000" cy="5143500"/>
          </a:xfrm>
          <a:prstGeom prst="rect">
            <a:avLst/>
          </a:prstGeom>
        </p:spPr>
      </p:pic>
    </p:spTree>
    <p:extLst>
      <p:ext uri="{BB962C8B-B14F-4D97-AF65-F5344CB8AC3E}">
        <p14:creationId xmlns:p14="http://schemas.microsoft.com/office/powerpoint/2010/main" val="3961796589"/>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3">
            <a:extLst>
              <a:ext uri="{FF2B5EF4-FFF2-40B4-BE49-F238E27FC236}">
                <a16:creationId xmlns="" xmlns:a16="http://schemas.microsoft.com/office/drawing/2014/main" id="{E7A413D2-1870-47E0-A24F-010E8806E4E9}"/>
              </a:ext>
            </a:extLst>
          </p:cNvPr>
          <p:cNvSpPr txBox="1">
            <a:spLocks/>
          </p:cNvSpPr>
          <p:nvPr/>
        </p:nvSpPr>
        <p:spPr>
          <a:xfrm>
            <a:off x="358028" y="151094"/>
            <a:ext cx="6492493" cy="576956"/>
          </a:xfrm>
          <a:prstGeom prst="rect">
            <a:avLst/>
          </a:prstGeom>
        </p:spPr>
        <p:txBody>
          <a:bodyPr lIns="0" anchor="ctr"/>
          <a:lstStyle>
            <a:lvl1pPr marL="0" indent="0" algn="l" defTabSz="914400" rtl="0" eaLnBrk="1" latinLnBrk="0" hangingPunct="1">
              <a:lnSpc>
                <a:spcPct val="90000"/>
              </a:lnSpc>
              <a:spcBef>
                <a:spcPts val="1000"/>
              </a:spcBef>
              <a:buFont typeface="Arial"/>
              <a:buNone/>
              <a:defRPr sz="4000" b="0" i="0" kern="1200">
                <a:solidFill>
                  <a:schemeClr val="tx1">
                    <a:lumMod val="50000"/>
                    <a:lumOff val="50000"/>
                  </a:schemeClr>
                </a:solidFill>
                <a:latin typeface="Raleway Light" charset="0"/>
                <a:ea typeface="Raleway Light" charset="0"/>
                <a:cs typeface="Raleway Light" charset="0"/>
              </a:defRPr>
            </a:lvl1pPr>
            <a:lvl2pPr marL="4572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2pPr>
            <a:lvl3pPr marL="9144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3pPr>
            <a:lvl4pPr marL="13716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4pPr>
            <a:lvl5pPr marL="18288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lvl="0">
              <a:lnSpc>
                <a:spcPct val="100000"/>
              </a:lnSpc>
            </a:pPr>
            <a:r>
              <a:rPr kumimoji="0" lang="en-US" sz="2400" b="1" i="0" u="none" strike="noStrike" kern="1200" cap="none" spc="0" normalizeH="0" baseline="0" noProof="0" dirty="0">
                <a:ln>
                  <a:noFill/>
                </a:ln>
                <a:solidFill>
                  <a:srgbClr val="604878"/>
                </a:solidFill>
                <a:effectLst/>
                <a:uLnTx/>
                <a:uFillTx/>
                <a:latin typeface="Raleway Light" charset="0"/>
              </a:rPr>
              <a:t>Azure Portals</a:t>
            </a:r>
          </a:p>
        </p:txBody>
      </p:sp>
      <p:pic>
        <p:nvPicPr>
          <p:cNvPr id="2" name="Picture 1">
            <a:extLst>
              <a:ext uri="{FF2B5EF4-FFF2-40B4-BE49-F238E27FC236}">
                <a16:creationId xmlns="" xmlns:a16="http://schemas.microsoft.com/office/drawing/2014/main" id="{976B77CD-7BB5-48A1-B492-05D33246E3A0}"/>
              </a:ext>
            </a:extLst>
          </p:cNvPr>
          <p:cNvPicPr>
            <a:picLocks noChangeAspect="1"/>
          </p:cNvPicPr>
          <p:nvPr/>
        </p:nvPicPr>
        <p:blipFill>
          <a:blip r:embed="rId2"/>
          <a:stretch>
            <a:fillRect/>
          </a:stretch>
        </p:blipFill>
        <p:spPr>
          <a:xfrm>
            <a:off x="2736881" y="2188333"/>
            <a:ext cx="3980114" cy="2351146"/>
          </a:xfrm>
          <a:prstGeom prst="rect">
            <a:avLst/>
          </a:prstGeom>
        </p:spPr>
      </p:pic>
      <p:sp>
        <p:nvSpPr>
          <p:cNvPr id="24" name="Rectangle 23">
            <a:extLst>
              <a:ext uri="{FF2B5EF4-FFF2-40B4-BE49-F238E27FC236}">
                <a16:creationId xmlns="" xmlns:a16="http://schemas.microsoft.com/office/drawing/2014/main" id="{9AC8427E-6346-4F75-9B42-47FCBB250E05}"/>
              </a:ext>
            </a:extLst>
          </p:cNvPr>
          <p:cNvSpPr/>
          <p:nvPr/>
        </p:nvSpPr>
        <p:spPr>
          <a:xfrm>
            <a:off x="358028" y="1382218"/>
            <a:ext cx="1227837" cy="456728"/>
          </a:xfrm>
          <a:prstGeom prst="rect">
            <a:avLst/>
          </a:prstGeom>
        </p:spPr>
        <p:txBody>
          <a:bodyPr wrap="none">
            <a:spAutoFit/>
          </a:bodyPr>
          <a:lstStyle/>
          <a:p>
            <a:pPr>
              <a:lnSpc>
                <a:spcPct val="200000"/>
              </a:lnSpc>
            </a:pPr>
            <a:r>
              <a:rPr lang="en-US" sz="1400" b="1" dirty="0">
                <a:latin typeface="Raleway"/>
                <a:ea typeface="Verdana" panose="020B0604030504040204" pitchFamily="34" charset="0"/>
                <a:cs typeface="Verdana" panose="020B0604030504040204" pitchFamily="34" charset="0"/>
              </a:rPr>
              <a:t>Azure Portal</a:t>
            </a:r>
          </a:p>
        </p:txBody>
      </p:sp>
      <p:sp>
        <p:nvSpPr>
          <p:cNvPr id="3" name="Rectangle: Rounded Corners 2">
            <a:extLst>
              <a:ext uri="{FF2B5EF4-FFF2-40B4-BE49-F238E27FC236}">
                <a16:creationId xmlns="" xmlns:a16="http://schemas.microsoft.com/office/drawing/2014/main" id="{799CBAD5-C8A0-46C1-8367-5895071BAC98}"/>
              </a:ext>
            </a:extLst>
          </p:cNvPr>
          <p:cNvSpPr/>
          <p:nvPr/>
        </p:nvSpPr>
        <p:spPr>
          <a:xfrm>
            <a:off x="1585865" y="1237903"/>
            <a:ext cx="6402836" cy="745358"/>
          </a:xfrm>
          <a:prstGeom prst="roundRect">
            <a:avLst/>
          </a:prstGeom>
          <a:solidFill>
            <a:schemeClr val="bg1">
              <a:lumMod val="95000"/>
            </a:schemeClr>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IN" sz="1100" dirty="0">
                <a:solidFill>
                  <a:prstClr val="black"/>
                </a:solidFill>
                <a:latin typeface="Raleway"/>
              </a:rPr>
              <a:t>Azure Portal is a web based, unified console that lets users access and manage Azure services. Using Azure Portal, users can build, monitor and manage their applications on Azure Cloud. To sign into the portal, users need to have an Azure account.</a:t>
            </a:r>
          </a:p>
        </p:txBody>
      </p:sp>
      <p:pic>
        <p:nvPicPr>
          <p:cNvPr id="1026" name="Picture 2" descr="Image result for azure portal logo">
            <a:extLst>
              <a:ext uri="{FF2B5EF4-FFF2-40B4-BE49-F238E27FC236}">
                <a16:creationId xmlns="" xmlns:a16="http://schemas.microsoft.com/office/drawing/2014/main" id="{F60D2489-94F8-400D-AB0B-65025AC8DF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8796" y="754613"/>
            <a:ext cx="1419730" cy="74535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 xmlns:a16="http://schemas.microsoft.com/office/drawing/2014/main" id="{489CA974-BFDD-4137-A608-C539BA067DF5}"/>
              </a:ext>
            </a:extLst>
          </p:cNvPr>
          <p:cNvPicPr>
            <a:picLocks noChangeAspect="1"/>
          </p:cNvPicPr>
          <p:nvPr/>
        </p:nvPicPr>
        <p:blipFill>
          <a:blip r:embed="rId4"/>
          <a:stretch>
            <a:fillRect/>
          </a:stretch>
        </p:blipFill>
        <p:spPr>
          <a:xfrm>
            <a:off x="0" y="10633"/>
            <a:ext cx="9144000" cy="5143500"/>
          </a:xfrm>
          <a:prstGeom prst="rect">
            <a:avLst/>
          </a:prstGeom>
        </p:spPr>
      </p:pic>
    </p:spTree>
    <p:extLst>
      <p:ext uri="{BB962C8B-B14F-4D97-AF65-F5344CB8AC3E}">
        <p14:creationId xmlns:p14="http://schemas.microsoft.com/office/powerpoint/2010/main" val="3469565355"/>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3">
            <a:extLst>
              <a:ext uri="{FF2B5EF4-FFF2-40B4-BE49-F238E27FC236}">
                <a16:creationId xmlns="" xmlns:a16="http://schemas.microsoft.com/office/drawing/2014/main" id="{E7A413D2-1870-47E0-A24F-010E8806E4E9}"/>
              </a:ext>
            </a:extLst>
          </p:cNvPr>
          <p:cNvSpPr txBox="1">
            <a:spLocks/>
          </p:cNvSpPr>
          <p:nvPr/>
        </p:nvSpPr>
        <p:spPr>
          <a:xfrm>
            <a:off x="358028" y="151094"/>
            <a:ext cx="6492493" cy="576956"/>
          </a:xfrm>
          <a:prstGeom prst="rect">
            <a:avLst/>
          </a:prstGeom>
        </p:spPr>
        <p:txBody>
          <a:bodyPr lIns="0" anchor="ctr"/>
          <a:lstStyle>
            <a:lvl1pPr marL="0" indent="0" algn="l" defTabSz="914400" rtl="0" eaLnBrk="1" latinLnBrk="0" hangingPunct="1">
              <a:lnSpc>
                <a:spcPct val="90000"/>
              </a:lnSpc>
              <a:spcBef>
                <a:spcPts val="1000"/>
              </a:spcBef>
              <a:buFont typeface="Arial"/>
              <a:buNone/>
              <a:defRPr sz="4000" b="0" i="0" kern="1200">
                <a:solidFill>
                  <a:schemeClr val="tx1">
                    <a:lumMod val="50000"/>
                    <a:lumOff val="50000"/>
                  </a:schemeClr>
                </a:solidFill>
                <a:latin typeface="Raleway Light" charset="0"/>
                <a:ea typeface="Raleway Light" charset="0"/>
                <a:cs typeface="Raleway Light" charset="0"/>
              </a:defRPr>
            </a:lvl1pPr>
            <a:lvl2pPr marL="4572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2pPr>
            <a:lvl3pPr marL="9144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3pPr>
            <a:lvl4pPr marL="13716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4pPr>
            <a:lvl5pPr marL="18288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lvl="0">
              <a:lnSpc>
                <a:spcPct val="100000"/>
              </a:lnSpc>
            </a:pPr>
            <a:r>
              <a:rPr kumimoji="0" lang="en-US" sz="2400" b="1" i="0" u="none" strike="noStrike" kern="1200" cap="none" spc="0" normalizeH="0" baseline="0" noProof="0" dirty="0">
                <a:ln>
                  <a:noFill/>
                </a:ln>
                <a:solidFill>
                  <a:srgbClr val="604878"/>
                </a:solidFill>
                <a:effectLst/>
                <a:uLnTx/>
                <a:uFillTx/>
                <a:latin typeface="Raleway Light" charset="0"/>
              </a:rPr>
              <a:t>Azure PowerShell</a:t>
            </a:r>
          </a:p>
        </p:txBody>
      </p:sp>
      <p:sp>
        <p:nvSpPr>
          <p:cNvPr id="3" name="Rectangle: Rounded Corners 2">
            <a:extLst>
              <a:ext uri="{FF2B5EF4-FFF2-40B4-BE49-F238E27FC236}">
                <a16:creationId xmlns="" xmlns:a16="http://schemas.microsoft.com/office/drawing/2014/main" id="{799CBAD5-C8A0-46C1-8367-5895071BAC98}"/>
              </a:ext>
            </a:extLst>
          </p:cNvPr>
          <p:cNvSpPr/>
          <p:nvPr/>
        </p:nvSpPr>
        <p:spPr>
          <a:xfrm>
            <a:off x="1778429" y="1237903"/>
            <a:ext cx="6176805" cy="745358"/>
          </a:xfrm>
          <a:prstGeom prst="roundRect">
            <a:avLst/>
          </a:prstGeom>
          <a:solidFill>
            <a:schemeClr val="bg1">
              <a:lumMod val="95000"/>
            </a:schemeClr>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IN" sz="1100" dirty="0">
                <a:solidFill>
                  <a:prstClr val="black"/>
                </a:solidFill>
                <a:latin typeface="Raleway"/>
              </a:rPr>
              <a:t>Azure PowerShell is a task based command line shell. It is built on .NET Framework and lets users control Azure's robust functionality, from a command line.</a:t>
            </a:r>
          </a:p>
        </p:txBody>
      </p:sp>
      <p:pic>
        <p:nvPicPr>
          <p:cNvPr id="8" name="Picture 4" descr="Image result for windows powershell logo">
            <a:extLst>
              <a:ext uri="{FF2B5EF4-FFF2-40B4-BE49-F238E27FC236}">
                <a16:creationId xmlns="" xmlns:a16="http://schemas.microsoft.com/office/drawing/2014/main" id="{E421A045-D2A9-4D71-A4B7-5F2C89B9DD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1320" y="839795"/>
            <a:ext cx="1042796" cy="1042796"/>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 xmlns:a16="http://schemas.microsoft.com/office/drawing/2014/main" id="{624D3D34-52C8-4718-B343-46000759D16B}"/>
              </a:ext>
            </a:extLst>
          </p:cNvPr>
          <p:cNvSpPr/>
          <p:nvPr/>
        </p:nvSpPr>
        <p:spPr>
          <a:xfrm>
            <a:off x="1050869" y="1721651"/>
            <a:ext cx="1218588" cy="523220"/>
          </a:xfrm>
          <a:prstGeom prst="rect">
            <a:avLst/>
          </a:prstGeom>
        </p:spPr>
        <p:txBody>
          <a:bodyPr wrap="square">
            <a:spAutoFit/>
          </a:bodyPr>
          <a:lstStyle/>
          <a:p>
            <a:r>
              <a:rPr lang="en-US" sz="1400" b="1" dirty="0">
                <a:latin typeface="Raleway"/>
                <a:ea typeface="Verdana" panose="020B0604030504040204" pitchFamily="34" charset="0"/>
                <a:cs typeface="Verdana" panose="020B0604030504040204" pitchFamily="34" charset="0"/>
              </a:rPr>
              <a:t>Azure PowerShell</a:t>
            </a:r>
          </a:p>
        </p:txBody>
      </p:sp>
      <p:pic>
        <p:nvPicPr>
          <p:cNvPr id="4" name="Picture 3">
            <a:extLst>
              <a:ext uri="{FF2B5EF4-FFF2-40B4-BE49-F238E27FC236}">
                <a16:creationId xmlns="" xmlns:a16="http://schemas.microsoft.com/office/drawing/2014/main" id="{DB69496A-542E-4D7E-8EFD-E3D695B3B003}"/>
              </a:ext>
            </a:extLst>
          </p:cNvPr>
          <p:cNvPicPr>
            <a:picLocks noChangeAspect="1"/>
          </p:cNvPicPr>
          <p:nvPr/>
        </p:nvPicPr>
        <p:blipFill rotWithShape="1">
          <a:blip r:embed="rId3"/>
          <a:srcRect r="15509"/>
          <a:stretch/>
        </p:blipFill>
        <p:spPr>
          <a:xfrm>
            <a:off x="2681182" y="2269154"/>
            <a:ext cx="4169339" cy="2191056"/>
          </a:xfrm>
          <a:prstGeom prst="rect">
            <a:avLst/>
          </a:prstGeom>
        </p:spPr>
      </p:pic>
      <p:pic>
        <p:nvPicPr>
          <p:cNvPr id="10" name="Picture 9">
            <a:extLst>
              <a:ext uri="{FF2B5EF4-FFF2-40B4-BE49-F238E27FC236}">
                <a16:creationId xmlns="" xmlns:a16="http://schemas.microsoft.com/office/drawing/2014/main" id="{489CA974-BFDD-4137-A608-C539BA067DF5}"/>
              </a:ext>
            </a:extLst>
          </p:cNvPr>
          <p:cNvPicPr>
            <a:picLocks noChangeAspect="1"/>
          </p:cNvPicPr>
          <p:nvPr/>
        </p:nvPicPr>
        <p:blipFill>
          <a:blip r:embed="rId4"/>
          <a:stretch>
            <a:fillRect/>
          </a:stretch>
        </p:blipFill>
        <p:spPr>
          <a:xfrm>
            <a:off x="0" y="10633"/>
            <a:ext cx="9144000" cy="5143500"/>
          </a:xfrm>
          <a:prstGeom prst="rect">
            <a:avLst/>
          </a:prstGeom>
        </p:spPr>
      </p:pic>
    </p:spTree>
    <p:extLst>
      <p:ext uri="{BB962C8B-B14F-4D97-AF65-F5344CB8AC3E}">
        <p14:creationId xmlns:p14="http://schemas.microsoft.com/office/powerpoint/2010/main" val="1606039761"/>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3">
            <a:extLst>
              <a:ext uri="{FF2B5EF4-FFF2-40B4-BE49-F238E27FC236}">
                <a16:creationId xmlns="" xmlns:a16="http://schemas.microsoft.com/office/drawing/2014/main" id="{E7A413D2-1870-47E0-A24F-010E8806E4E9}"/>
              </a:ext>
            </a:extLst>
          </p:cNvPr>
          <p:cNvSpPr txBox="1">
            <a:spLocks/>
          </p:cNvSpPr>
          <p:nvPr/>
        </p:nvSpPr>
        <p:spPr>
          <a:xfrm>
            <a:off x="358028" y="151094"/>
            <a:ext cx="6492493" cy="576956"/>
          </a:xfrm>
          <a:prstGeom prst="rect">
            <a:avLst/>
          </a:prstGeom>
        </p:spPr>
        <p:txBody>
          <a:bodyPr lIns="0" anchor="ctr"/>
          <a:lstStyle>
            <a:lvl1pPr marL="0" indent="0" algn="l" defTabSz="914400" rtl="0" eaLnBrk="1" latinLnBrk="0" hangingPunct="1">
              <a:lnSpc>
                <a:spcPct val="90000"/>
              </a:lnSpc>
              <a:spcBef>
                <a:spcPts val="1000"/>
              </a:spcBef>
              <a:buFont typeface="Arial"/>
              <a:buNone/>
              <a:defRPr sz="4000" b="0" i="0" kern="1200">
                <a:solidFill>
                  <a:schemeClr val="tx1">
                    <a:lumMod val="50000"/>
                    <a:lumOff val="50000"/>
                  </a:schemeClr>
                </a:solidFill>
                <a:latin typeface="Raleway Light" charset="0"/>
                <a:ea typeface="Raleway Light" charset="0"/>
                <a:cs typeface="Raleway Light" charset="0"/>
              </a:defRPr>
            </a:lvl1pPr>
            <a:lvl2pPr marL="4572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2pPr>
            <a:lvl3pPr marL="9144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3pPr>
            <a:lvl4pPr marL="13716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4pPr>
            <a:lvl5pPr marL="18288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lvl="0">
              <a:lnSpc>
                <a:spcPct val="100000"/>
              </a:lnSpc>
            </a:pPr>
            <a:r>
              <a:rPr kumimoji="0" lang="en-US" sz="2400" b="1" i="0" u="none" strike="noStrike" kern="1200" cap="none" spc="0" normalizeH="0" baseline="0" noProof="0" dirty="0">
                <a:ln>
                  <a:noFill/>
                </a:ln>
                <a:solidFill>
                  <a:srgbClr val="604878"/>
                </a:solidFill>
                <a:effectLst/>
                <a:uLnTx/>
                <a:uFillTx/>
                <a:latin typeface="Raleway Light" charset="0"/>
              </a:rPr>
              <a:t>Azure CLI</a:t>
            </a:r>
          </a:p>
        </p:txBody>
      </p:sp>
      <p:sp>
        <p:nvSpPr>
          <p:cNvPr id="3" name="Rectangle: Rounded Corners 2">
            <a:extLst>
              <a:ext uri="{FF2B5EF4-FFF2-40B4-BE49-F238E27FC236}">
                <a16:creationId xmlns="" xmlns:a16="http://schemas.microsoft.com/office/drawing/2014/main" id="{799CBAD5-C8A0-46C1-8367-5895071BAC98}"/>
              </a:ext>
            </a:extLst>
          </p:cNvPr>
          <p:cNvSpPr/>
          <p:nvPr/>
        </p:nvSpPr>
        <p:spPr>
          <a:xfrm>
            <a:off x="1596171" y="1237903"/>
            <a:ext cx="6166530" cy="745358"/>
          </a:xfrm>
          <a:prstGeom prst="roundRect">
            <a:avLst/>
          </a:prstGeom>
          <a:solidFill>
            <a:schemeClr val="bg1">
              <a:lumMod val="95000"/>
            </a:schemeClr>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IN" sz="1100" dirty="0">
                <a:solidFill>
                  <a:prstClr val="black"/>
                </a:solidFill>
                <a:latin typeface="Raleway"/>
              </a:rPr>
              <a:t>Azure CLI is a cross -platform command line tool, that is used to manage and monitor Microsoft Azure platform and services. It provides </a:t>
            </a:r>
            <a:r>
              <a:rPr lang="en-IN" sz="1100" dirty="0" smtClean="0">
                <a:solidFill>
                  <a:prstClr val="black"/>
                </a:solidFill>
                <a:latin typeface="Raleway"/>
              </a:rPr>
              <a:t>an </a:t>
            </a:r>
            <a:r>
              <a:rPr lang="en-IN" sz="1100" dirty="0">
                <a:solidFill>
                  <a:prstClr val="black"/>
                </a:solidFill>
                <a:latin typeface="Raleway"/>
              </a:rPr>
              <a:t>alternative for PowerShell.</a:t>
            </a:r>
          </a:p>
        </p:txBody>
      </p:sp>
      <p:pic>
        <p:nvPicPr>
          <p:cNvPr id="10" name="Picture 9">
            <a:extLst>
              <a:ext uri="{FF2B5EF4-FFF2-40B4-BE49-F238E27FC236}">
                <a16:creationId xmlns="" xmlns:a16="http://schemas.microsoft.com/office/drawing/2014/main" id="{47B3FCD7-0B29-4F48-AB3D-2224D49EB8D3}"/>
              </a:ext>
            </a:extLst>
          </p:cNvPr>
          <p:cNvPicPr>
            <a:picLocks noChangeAspect="1"/>
          </p:cNvPicPr>
          <p:nvPr/>
        </p:nvPicPr>
        <p:blipFill rotWithShape="1">
          <a:blip r:embed="rId2"/>
          <a:srcRect t="7990" b="13211"/>
          <a:stretch/>
        </p:blipFill>
        <p:spPr>
          <a:xfrm>
            <a:off x="708032" y="820817"/>
            <a:ext cx="991450" cy="781256"/>
          </a:xfrm>
          <a:prstGeom prst="rect">
            <a:avLst/>
          </a:prstGeom>
        </p:spPr>
      </p:pic>
      <p:sp>
        <p:nvSpPr>
          <p:cNvPr id="11" name="Rectangle 10">
            <a:extLst>
              <a:ext uri="{FF2B5EF4-FFF2-40B4-BE49-F238E27FC236}">
                <a16:creationId xmlns="" xmlns:a16="http://schemas.microsoft.com/office/drawing/2014/main" id="{F0457BDF-0EBE-41AE-975E-830E22FD4B91}"/>
              </a:ext>
            </a:extLst>
          </p:cNvPr>
          <p:cNvSpPr/>
          <p:nvPr/>
        </p:nvSpPr>
        <p:spPr>
          <a:xfrm>
            <a:off x="574738" y="1459500"/>
            <a:ext cx="1021433" cy="456343"/>
          </a:xfrm>
          <a:prstGeom prst="rect">
            <a:avLst/>
          </a:prstGeom>
        </p:spPr>
        <p:txBody>
          <a:bodyPr wrap="none">
            <a:spAutoFit/>
          </a:bodyPr>
          <a:lstStyle/>
          <a:p>
            <a:pPr algn="ctr">
              <a:lnSpc>
                <a:spcPct val="200000"/>
              </a:lnSpc>
            </a:pPr>
            <a:r>
              <a:rPr lang="en-US" sz="1400" b="1" dirty="0">
                <a:latin typeface="Raleway"/>
                <a:ea typeface="Verdana" panose="020B0604030504040204" pitchFamily="34" charset="0"/>
                <a:cs typeface="Verdana" panose="020B0604030504040204" pitchFamily="34" charset="0"/>
              </a:rPr>
              <a:t>Azure CLI</a:t>
            </a:r>
          </a:p>
        </p:txBody>
      </p:sp>
      <p:pic>
        <p:nvPicPr>
          <p:cNvPr id="5" name="Picture 4">
            <a:extLst>
              <a:ext uri="{FF2B5EF4-FFF2-40B4-BE49-F238E27FC236}">
                <a16:creationId xmlns="" xmlns:a16="http://schemas.microsoft.com/office/drawing/2014/main" id="{39B51AE1-9E16-4CC7-BF2C-A87BCFAABC28}"/>
              </a:ext>
            </a:extLst>
          </p:cNvPr>
          <p:cNvPicPr>
            <a:picLocks noChangeAspect="1"/>
          </p:cNvPicPr>
          <p:nvPr/>
        </p:nvPicPr>
        <p:blipFill>
          <a:blip r:embed="rId3"/>
          <a:stretch>
            <a:fillRect/>
          </a:stretch>
        </p:blipFill>
        <p:spPr>
          <a:xfrm>
            <a:off x="2387758" y="2664216"/>
            <a:ext cx="4133990" cy="1805041"/>
          </a:xfrm>
          <a:prstGeom prst="rect">
            <a:avLst/>
          </a:prstGeom>
        </p:spPr>
      </p:pic>
      <p:pic>
        <p:nvPicPr>
          <p:cNvPr id="8" name="Picture 7">
            <a:extLst>
              <a:ext uri="{FF2B5EF4-FFF2-40B4-BE49-F238E27FC236}">
                <a16:creationId xmlns="" xmlns:a16="http://schemas.microsoft.com/office/drawing/2014/main" id="{489CA974-BFDD-4137-A608-C539BA067DF5}"/>
              </a:ext>
            </a:extLst>
          </p:cNvPr>
          <p:cNvPicPr>
            <a:picLocks noChangeAspect="1"/>
          </p:cNvPicPr>
          <p:nvPr/>
        </p:nvPicPr>
        <p:blipFill>
          <a:blip r:embed="rId4"/>
          <a:stretch>
            <a:fillRect/>
          </a:stretch>
        </p:blipFill>
        <p:spPr>
          <a:xfrm>
            <a:off x="0" y="10633"/>
            <a:ext cx="9144000" cy="5143500"/>
          </a:xfrm>
          <a:prstGeom prst="rect">
            <a:avLst/>
          </a:prstGeom>
        </p:spPr>
      </p:pic>
    </p:spTree>
    <p:extLst>
      <p:ext uri="{BB962C8B-B14F-4D97-AF65-F5344CB8AC3E}">
        <p14:creationId xmlns:p14="http://schemas.microsoft.com/office/powerpoint/2010/main" val="3679672146"/>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 xmlns:a16="http://schemas.microsoft.com/office/drawing/2014/main" id="{084B27D5-1CD5-45B7-B400-5D1E9D0D3153}"/>
              </a:ext>
            </a:extLst>
          </p:cNvPr>
          <p:cNvSpPr>
            <a:spLocks noGrp="1"/>
          </p:cNvSpPr>
          <p:nvPr>
            <p:ph type="body" sz="quarter" idx="10"/>
          </p:nvPr>
        </p:nvSpPr>
        <p:spPr>
          <a:xfrm>
            <a:off x="1551397" y="1731296"/>
            <a:ext cx="6234510" cy="1680908"/>
          </a:xfrm>
        </p:spPr>
        <p:txBody>
          <a:bodyPr anchor="ctr"/>
          <a:lstStyle/>
          <a:p>
            <a:pPr algn="ctr"/>
            <a:r>
              <a:rPr lang="en-US" dirty="0"/>
              <a:t>Azure Resources and </a:t>
            </a:r>
            <a:r>
              <a:rPr lang="en-US" dirty="0" smtClean="0"/>
              <a:t>Subscriptions</a:t>
            </a:r>
            <a:endParaRPr lang="en-US" dirty="0"/>
          </a:p>
        </p:txBody>
      </p:sp>
      <p:pic>
        <p:nvPicPr>
          <p:cNvPr id="3" name="Picture 2">
            <a:extLst>
              <a:ext uri="{FF2B5EF4-FFF2-40B4-BE49-F238E27FC236}">
                <a16:creationId xmlns="" xmlns:a16="http://schemas.microsoft.com/office/drawing/2014/main" id="{489CA974-BFDD-4137-A608-C539BA067DF5}"/>
              </a:ext>
            </a:extLst>
          </p:cNvPr>
          <p:cNvPicPr>
            <a:picLocks noChangeAspect="1"/>
          </p:cNvPicPr>
          <p:nvPr/>
        </p:nvPicPr>
        <p:blipFill>
          <a:blip r:embed="rId2"/>
          <a:stretch>
            <a:fillRect/>
          </a:stretch>
        </p:blipFill>
        <p:spPr>
          <a:xfrm>
            <a:off x="0" y="10633"/>
            <a:ext cx="9144000" cy="5143500"/>
          </a:xfrm>
          <a:prstGeom prst="rect">
            <a:avLst/>
          </a:prstGeom>
        </p:spPr>
      </p:pic>
    </p:spTree>
    <p:extLst>
      <p:ext uri="{BB962C8B-B14F-4D97-AF65-F5344CB8AC3E}">
        <p14:creationId xmlns:p14="http://schemas.microsoft.com/office/powerpoint/2010/main" val="2339219226"/>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3">
            <a:extLst>
              <a:ext uri="{FF2B5EF4-FFF2-40B4-BE49-F238E27FC236}">
                <a16:creationId xmlns="" xmlns:a16="http://schemas.microsoft.com/office/drawing/2014/main" id="{E7A413D2-1870-47E0-A24F-010E8806E4E9}"/>
              </a:ext>
            </a:extLst>
          </p:cNvPr>
          <p:cNvSpPr txBox="1">
            <a:spLocks/>
          </p:cNvSpPr>
          <p:nvPr/>
        </p:nvSpPr>
        <p:spPr>
          <a:xfrm>
            <a:off x="358028" y="151094"/>
            <a:ext cx="6492493" cy="576956"/>
          </a:xfrm>
          <a:prstGeom prst="rect">
            <a:avLst/>
          </a:prstGeom>
        </p:spPr>
        <p:txBody>
          <a:bodyPr lIns="0" anchor="ctr"/>
          <a:lstStyle>
            <a:lvl1pPr marL="0" indent="0" algn="l" defTabSz="914400" rtl="0" eaLnBrk="1" latinLnBrk="0" hangingPunct="1">
              <a:lnSpc>
                <a:spcPct val="90000"/>
              </a:lnSpc>
              <a:spcBef>
                <a:spcPts val="1000"/>
              </a:spcBef>
              <a:buFont typeface="Arial"/>
              <a:buNone/>
              <a:defRPr sz="4000" b="0" i="0" kern="1200">
                <a:solidFill>
                  <a:schemeClr val="tx1">
                    <a:lumMod val="50000"/>
                    <a:lumOff val="50000"/>
                  </a:schemeClr>
                </a:solidFill>
                <a:latin typeface="Raleway Light" charset="0"/>
                <a:ea typeface="Raleway Light" charset="0"/>
                <a:cs typeface="Raleway Light" charset="0"/>
              </a:defRPr>
            </a:lvl1pPr>
            <a:lvl2pPr marL="4572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2pPr>
            <a:lvl3pPr marL="9144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3pPr>
            <a:lvl4pPr marL="13716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4pPr>
            <a:lvl5pPr marL="18288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pPr>
            <a:r>
              <a:rPr lang="en-US" sz="2400" b="1" dirty="0">
                <a:solidFill>
                  <a:schemeClr val="accent2"/>
                </a:solidFill>
              </a:rPr>
              <a:t>Azure Subscriptions</a:t>
            </a:r>
          </a:p>
        </p:txBody>
      </p:sp>
      <p:sp>
        <p:nvSpPr>
          <p:cNvPr id="14" name="Rectangle: Rounded Corners 1">
            <a:extLst>
              <a:ext uri="{FF2B5EF4-FFF2-40B4-BE49-F238E27FC236}">
                <a16:creationId xmlns="" xmlns:a16="http://schemas.microsoft.com/office/drawing/2014/main" id="{F331D653-9456-4EAB-82F2-7435A2C3D104}"/>
              </a:ext>
            </a:extLst>
          </p:cNvPr>
          <p:cNvSpPr/>
          <p:nvPr/>
        </p:nvSpPr>
        <p:spPr>
          <a:xfrm>
            <a:off x="1724790" y="1107386"/>
            <a:ext cx="5343591" cy="773517"/>
          </a:xfrm>
          <a:prstGeom prst="roundRect">
            <a:avLst/>
          </a:prstGeom>
          <a:solidFill>
            <a:schemeClr val="bg1">
              <a:lumMod val="95000"/>
            </a:schemeClr>
          </a:solidFill>
          <a:ln w="28575">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100" dirty="0">
                <a:solidFill>
                  <a:schemeClr val="tx1"/>
                </a:solidFill>
                <a:latin typeface="Raleway"/>
              </a:rPr>
              <a:t>Azure subscription is an active agreement between the users and Microsoft. This agreement provides users the needed access to provision services and resources offered by Microsoft Azure.</a:t>
            </a:r>
          </a:p>
        </p:txBody>
      </p:sp>
      <p:pic>
        <p:nvPicPr>
          <p:cNvPr id="17" name="Picture 2" descr="Image result for azure subscription logo">
            <a:extLst>
              <a:ext uri="{FF2B5EF4-FFF2-40B4-BE49-F238E27FC236}">
                <a16:creationId xmlns="" xmlns:a16="http://schemas.microsoft.com/office/drawing/2014/main" id="{3D88EF31-B408-4B17-928C-28E3EA0806E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483" t="11529" r="66093" b="66797"/>
          <a:stretch/>
        </p:blipFill>
        <p:spPr bwMode="auto">
          <a:xfrm>
            <a:off x="3796604" y="2501857"/>
            <a:ext cx="1421934" cy="1321672"/>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a:extLst>
              <a:ext uri="{FF2B5EF4-FFF2-40B4-BE49-F238E27FC236}">
                <a16:creationId xmlns="" xmlns:a16="http://schemas.microsoft.com/office/drawing/2014/main" id="{F2A35C48-73BD-41AD-873C-25B79E4C7316}"/>
              </a:ext>
            </a:extLst>
          </p:cNvPr>
          <p:cNvPicPr>
            <a:picLocks noChangeAspect="1"/>
          </p:cNvPicPr>
          <p:nvPr/>
        </p:nvPicPr>
        <p:blipFill rotWithShape="1">
          <a:blip r:embed="rId4"/>
          <a:srcRect t="8081" r="22353" b="34329"/>
          <a:stretch/>
        </p:blipFill>
        <p:spPr>
          <a:xfrm>
            <a:off x="1942705" y="2303455"/>
            <a:ext cx="723476" cy="536590"/>
          </a:xfrm>
          <a:prstGeom prst="rect">
            <a:avLst/>
          </a:prstGeom>
        </p:spPr>
      </p:pic>
      <p:pic>
        <p:nvPicPr>
          <p:cNvPr id="19" name="Picture 4" descr="Image result for windows powershell logo">
            <a:extLst>
              <a:ext uri="{FF2B5EF4-FFF2-40B4-BE49-F238E27FC236}">
                <a16:creationId xmlns="" xmlns:a16="http://schemas.microsoft.com/office/drawing/2014/main" id="{E57883EE-C1B5-4035-BB3F-5962463A8DB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09411" y="3481504"/>
            <a:ext cx="656770" cy="65677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1">
            <a:extLst>
              <a:ext uri="{FF2B5EF4-FFF2-40B4-BE49-F238E27FC236}">
                <a16:creationId xmlns="" xmlns:a16="http://schemas.microsoft.com/office/drawing/2014/main" id="{56EAB8E9-FD63-42C0-B0C7-2073A5A46280}"/>
              </a:ext>
            </a:extLst>
          </p:cNvPr>
          <p:cNvPicPr>
            <a:picLocks noChangeAspect="1"/>
          </p:cNvPicPr>
          <p:nvPr/>
        </p:nvPicPr>
        <p:blipFill>
          <a:blip r:embed="rId6"/>
          <a:stretch>
            <a:fillRect/>
          </a:stretch>
        </p:blipFill>
        <p:spPr>
          <a:xfrm>
            <a:off x="2076857" y="2892180"/>
            <a:ext cx="589324" cy="589324"/>
          </a:xfrm>
          <a:prstGeom prst="rect">
            <a:avLst/>
          </a:prstGeom>
        </p:spPr>
      </p:pic>
      <p:pic>
        <p:nvPicPr>
          <p:cNvPr id="23" name="Picture 22">
            <a:extLst>
              <a:ext uri="{FF2B5EF4-FFF2-40B4-BE49-F238E27FC236}">
                <a16:creationId xmlns="" xmlns:a16="http://schemas.microsoft.com/office/drawing/2014/main" id="{6B7E7472-E3C8-461E-95E5-2FA4272077FF}"/>
              </a:ext>
            </a:extLst>
          </p:cNvPr>
          <p:cNvPicPr>
            <a:picLocks noChangeAspect="1"/>
          </p:cNvPicPr>
          <p:nvPr/>
        </p:nvPicPr>
        <p:blipFill rotWithShape="1">
          <a:blip r:embed="rId7">
            <a:extLst>
              <a:ext uri="{28A0092B-C50C-407E-A947-70E740481C1C}">
                <a14:useLocalDpi xmlns:a14="http://schemas.microsoft.com/office/drawing/2010/main" val="0"/>
              </a:ext>
            </a:extLst>
          </a:blip>
          <a:srcRect l="4590" t="4103" r="77414" b="77306"/>
          <a:stretch/>
        </p:blipFill>
        <p:spPr>
          <a:xfrm>
            <a:off x="795577" y="2214652"/>
            <a:ext cx="872926" cy="901784"/>
          </a:xfrm>
          <a:prstGeom prst="rect">
            <a:avLst/>
          </a:prstGeom>
        </p:spPr>
      </p:pic>
      <p:pic>
        <p:nvPicPr>
          <p:cNvPr id="25" name="Picture 24">
            <a:extLst>
              <a:ext uri="{FF2B5EF4-FFF2-40B4-BE49-F238E27FC236}">
                <a16:creationId xmlns="" xmlns:a16="http://schemas.microsoft.com/office/drawing/2014/main" id="{9B445BEB-752C-43B4-B3F1-8254C0172C9E}"/>
              </a:ext>
            </a:extLst>
          </p:cNvPr>
          <p:cNvPicPr>
            <a:picLocks noChangeAspect="1"/>
          </p:cNvPicPr>
          <p:nvPr/>
        </p:nvPicPr>
        <p:blipFill rotWithShape="1">
          <a:blip r:embed="rId8">
            <a:extLst>
              <a:ext uri="{28A0092B-C50C-407E-A947-70E740481C1C}">
                <a14:useLocalDpi xmlns:a14="http://schemas.microsoft.com/office/drawing/2010/main" val="0"/>
              </a:ext>
            </a:extLst>
          </a:blip>
          <a:srcRect l="2859" t="47940" r="71773" b="29288"/>
          <a:stretch/>
        </p:blipFill>
        <p:spPr>
          <a:xfrm>
            <a:off x="782454" y="3116436"/>
            <a:ext cx="985500" cy="884620"/>
          </a:xfrm>
          <a:prstGeom prst="rect">
            <a:avLst/>
          </a:prstGeom>
        </p:spPr>
      </p:pic>
      <p:sp>
        <p:nvSpPr>
          <p:cNvPr id="26" name="Rectangle 25">
            <a:extLst>
              <a:ext uri="{FF2B5EF4-FFF2-40B4-BE49-F238E27FC236}">
                <a16:creationId xmlns="" xmlns:a16="http://schemas.microsoft.com/office/drawing/2014/main" id="{8DC49DB3-AFB6-463F-8CD9-BA2EED39193C}"/>
              </a:ext>
            </a:extLst>
          </p:cNvPr>
          <p:cNvSpPr/>
          <p:nvPr/>
        </p:nvSpPr>
        <p:spPr>
          <a:xfrm>
            <a:off x="795577" y="3914501"/>
            <a:ext cx="889987" cy="404663"/>
          </a:xfrm>
          <a:prstGeom prst="rect">
            <a:avLst/>
          </a:prstGeom>
        </p:spPr>
        <p:txBody>
          <a:bodyPr wrap="none">
            <a:spAutoFit/>
          </a:bodyPr>
          <a:lstStyle/>
          <a:p>
            <a:pPr>
              <a:lnSpc>
                <a:spcPct val="200000"/>
              </a:lnSpc>
            </a:pPr>
            <a:r>
              <a:rPr lang="en-US" sz="1200" b="1" dirty="0">
                <a:solidFill>
                  <a:schemeClr val="tx1">
                    <a:lumMod val="85000"/>
                    <a:lumOff val="15000"/>
                  </a:schemeClr>
                </a:solidFill>
                <a:latin typeface="Raleway"/>
                <a:ea typeface="Verdana" panose="020B0604030504040204" pitchFamily="34" charset="0"/>
                <a:cs typeface="Verdana" panose="020B0604030504040204" pitchFamily="34" charset="0"/>
              </a:rPr>
              <a:t>End Users</a:t>
            </a:r>
          </a:p>
        </p:txBody>
      </p:sp>
      <p:sp>
        <p:nvSpPr>
          <p:cNvPr id="2" name="Arrow: Left-Right 1">
            <a:extLst>
              <a:ext uri="{FF2B5EF4-FFF2-40B4-BE49-F238E27FC236}">
                <a16:creationId xmlns="" xmlns:a16="http://schemas.microsoft.com/office/drawing/2014/main" id="{7B6303C3-A08D-4C10-9E2E-6DBF5EFAF195}"/>
              </a:ext>
            </a:extLst>
          </p:cNvPr>
          <p:cNvSpPr/>
          <p:nvPr/>
        </p:nvSpPr>
        <p:spPr>
          <a:xfrm>
            <a:off x="2980821" y="3033757"/>
            <a:ext cx="671119" cy="290557"/>
          </a:xfrm>
          <a:prstGeom prst="leftRightArrow">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Arrow: Left-Right 26">
            <a:extLst>
              <a:ext uri="{FF2B5EF4-FFF2-40B4-BE49-F238E27FC236}">
                <a16:creationId xmlns="" xmlns:a16="http://schemas.microsoft.com/office/drawing/2014/main" id="{F5F3B53B-D976-4627-A182-A77D7978D0B5}"/>
              </a:ext>
            </a:extLst>
          </p:cNvPr>
          <p:cNvSpPr/>
          <p:nvPr/>
        </p:nvSpPr>
        <p:spPr>
          <a:xfrm>
            <a:off x="5363202" y="3033757"/>
            <a:ext cx="671119" cy="290557"/>
          </a:xfrm>
          <a:prstGeom prst="leftRightArrow">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 name="Picture 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823068" y="2252830"/>
            <a:ext cx="3320932" cy="1868024"/>
          </a:xfrm>
          <a:prstGeom prst="rect">
            <a:avLst/>
          </a:prstGeom>
        </p:spPr>
      </p:pic>
      <p:pic>
        <p:nvPicPr>
          <p:cNvPr id="15" name="Picture 14">
            <a:extLst>
              <a:ext uri="{FF2B5EF4-FFF2-40B4-BE49-F238E27FC236}">
                <a16:creationId xmlns="" xmlns:a16="http://schemas.microsoft.com/office/drawing/2014/main" id="{489CA974-BFDD-4137-A608-C539BA067DF5}"/>
              </a:ext>
            </a:extLst>
          </p:cNvPr>
          <p:cNvPicPr>
            <a:picLocks noChangeAspect="1"/>
          </p:cNvPicPr>
          <p:nvPr/>
        </p:nvPicPr>
        <p:blipFill>
          <a:blip r:embed="rId10"/>
          <a:stretch>
            <a:fillRect/>
          </a:stretch>
        </p:blipFill>
        <p:spPr>
          <a:xfrm>
            <a:off x="0" y="10633"/>
            <a:ext cx="9144000" cy="5143500"/>
          </a:xfrm>
          <a:prstGeom prst="rect">
            <a:avLst/>
          </a:prstGeom>
        </p:spPr>
      </p:pic>
    </p:spTree>
    <p:extLst>
      <p:ext uri="{BB962C8B-B14F-4D97-AF65-F5344CB8AC3E}">
        <p14:creationId xmlns:p14="http://schemas.microsoft.com/office/powerpoint/2010/main" val="2873741942"/>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3">
            <a:extLst>
              <a:ext uri="{FF2B5EF4-FFF2-40B4-BE49-F238E27FC236}">
                <a16:creationId xmlns="" xmlns:a16="http://schemas.microsoft.com/office/drawing/2014/main" id="{E7A413D2-1870-47E0-A24F-010E8806E4E9}"/>
              </a:ext>
            </a:extLst>
          </p:cNvPr>
          <p:cNvSpPr txBox="1">
            <a:spLocks/>
          </p:cNvSpPr>
          <p:nvPr/>
        </p:nvSpPr>
        <p:spPr>
          <a:xfrm>
            <a:off x="358028" y="151094"/>
            <a:ext cx="6492493" cy="576956"/>
          </a:xfrm>
          <a:prstGeom prst="rect">
            <a:avLst/>
          </a:prstGeom>
        </p:spPr>
        <p:txBody>
          <a:bodyPr lIns="0" anchor="ctr"/>
          <a:lstStyle>
            <a:lvl1pPr marL="0" indent="0" algn="l" defTabSz="914400" rtl="0" eaLnBrk="1" latinLnBrk="0" hangingPunct="1">
              <a:lnSpc>
                <a:spcPct val="90000"/>
              </a:lnSpc>
              <a:spcBef>
                <a:spcPts val="1000"/>
              </a:spcBef>
              <a:buFont typeface="Arial"/>
              <a:buNone/>
              <a:defRPr sz="4000" b="0" i="0" kern="1200">
                <a:solidFill>
                  <a:schemeClr val="tx1">
                    <a:lumMod val="50000"/>
                    <a:lumOff val="50000"/>
                  </a:schemeClr>
                </a:solidFill>
                <a:latin typeface="Raleway Light" charset="0"/>
                <a:ea typeface="Raleway Light" charset="0"/>
                <a:cs typeface="Raleway Light" charset="0"/>
              </a:defRPr>
            </a:lvl1pPr>
            <a:lvl2pPr marL="4572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2pPr>
            <a:lvl3pPr marL="9144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3pPr>
            <a:lvl4pPr marL="13716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4pPr>
            <a:lvl5pPr marL="18288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pPr>
            <a:r>
              <a:rPr lang="en-US" sz="2400" b="1" dirty="0">
                <a:solidFill>
                  <a:schemeClr val="accent2"/>
                </a:solidFill>
              </a:rPr>
              <a:t>Azure Subscriptions</a:t>
            </a:r>
          </a:p>
        </p:txBody>
      </p:sp>
      <p:sp>
        <p:nvSpPr>
          <p:cNvPr id="14" name="Rectangle: Rounded Corners 1">
            <a:extLst>
              <a:ext uri="{FF2B5EF4-FFF2-40B4-BE49-F238E27FC236}">
                <a16:creationId xmlns="" xmlns:a16="http://schemas.microsoft.com/office/drawing/2014/main" id="{F331D653-9456-4EAB-82F2-7435A2C3D104}"/>
              </a:ext>
            </a:extLst>
          </p:cNvPr>
          <p:cNvSpPr/>
          <p:nvPr/>
        </p:nvSpPr>
        <p:spPr>
          <a:xfrm>
            <a:off x="1724790" y="1107386"/>
            <a:ext cx="5487860" cy="1072924"/>
          </a:xfrm>
          <a:prstGeom prst="roundRect">
            <a:avLst/>
          </a:prstGeom>
          <a:solidFill>
            <a:schemeClr val="bg1">
              <a:lumMod val="95000"/>
            </a:schemeClr>
          </a:solidFill>
          <a:ln w="28575">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latin typeface="Raleway"/>
              </a:rPr>
              <a:t>Azure </a:t>
            </a:r>
            <a:r>
              <a:rPr lang="en-US" sz="1100" dirty="0" smtClean="0">
                <a:solidFill>
                  <a:schemeClr val="tx1"/>
                </a:solidFill>
                <a:latin typeface="Raleway"/>
              </a:rPr>
              <a:t>Subscriptions </a:t>
            </a:r>
            <a:r>
              <a:rPr lang="en-US" sz="1100" dirty="0">
                <a:solidFill>
                  <a:schemeClr val="tx1"/>
                </a:solidFill>
                <a:latin typeface="Raleway"/>
              </a:rPr>
              <a:t>are associated with Azure Accounts. Azure accounts are where the user can track the usage and billing of their Azure services. Azure accounts are also used to access the tools that are used to access Azure services.</a:t>
            </a:r>
            <a:endParaRPr lang="en-IN" sz="1100" dirty="0">
              <a:solidFill>
                <a:schemeClr val="tx1"/>
              </a:solidFill>
              <a:latin typeface="Raleway"/>
            </a:endParaRPr>
          </a:p>
        </p:txBody>
      </p:sp>
      <p:pic>
        <p:nvPicPr>
          <p:cNvPr id="18" name="Picture 17">
            <a:extLst>
              <a:ext uri="{FF2B5EF4-FFF2-40B4-BE49-F238E27FC236}">
                <a16:creationId xmlns="" xmlns:a16="http://schemas.microsoft.com/office/drawing/2014/main" id="{F2A35C48-73BD-41AD-873C-25B79E4C7316}"/>
              </a:ext>
            </a:extLst>
          </p:cNvPr>
          <p:cNvPicPr>
            <a:picLocks noChangeAspect="1"/>
          </p:cNvPicPr>
          <p:nvPr/>
        </p:nvPicPr>
        <p:blipFill rotWithShape="1">
          <a:blip r:embed="rId3"/>
          <a:srcRect t="8081" r="22353" b="34329"/>
          <a:stretch/>
        </p:blipFill>
        <p:spPr>
          <a:xfrm>
            <a:off x="3124625" y="2960056"/>
            <a:ext cx="831376" cy="616616"/>
          </a:xfrm>
          <a:prstGeom prst="rect">
            <a:avLst/>
          </a:prstGeom>
        </p:spPr>
      </p:pic>
      <p:pic>
        <p:nvPicPr>
          <p:cNvPr id="19" name="Picture 4" descr="Image result for windows powershell logo">
            <a:extLst>
              <a:ext uri="{FF2B5EF4-FFF2-40B4-BE49-F238E27FC236}">
                <a16:creationId xmlns="" xmlns:a16="http://schemas.microsoft.com/office/drawing/2014/main" id="{E57883EE-C1B5-4035-BB3F-5962463A8DB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12003" y="2861865"/>
            <a:ext cx="754718" cy="754718"/>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1">
            <a:extLst>
              <a:ext uri="{FF2B5EF4-FFF2-40B4-BE49-F238E27FC236}">
                <a16:creationId xmlns="" xmlns:a16="http://schemas.microsoft.com/office/drawing/2014/main" id="{56EAB8E9-FD63-42C0-B0C7-2073A5A46280}"/>
              </a:ext>
            </a:extLst>
          </p:cNvPr>
          <p:cNvPicPr>
            <a:picLocks noChangeAspect="1"/>
          </p:cNvPicPr>
          <p:nvPr/>
        </p:nvPicPr>
        <p:blipFill>
          <a:blip r:embed="rId5"/>
          <a:stretch>
            <a:fillRect/>
          </a:stretch>
        </p:blipFill>
        <p:spPr>
          <a:xfrm>
            <a:off x="3940185" y="2905324"/>
            <a:ext cx="677214" cy="677214"/>
          </a:xfrm>
          <a:prstGeom prst="rect">
            <a:avLst/>
          </a:prstGeom>
        </p:spPr>
      </p:pic>
      <p:pic>
        <p:nvPicPr>
          <p:cNvPr id="25" name="Picture 24">
            <a:extLst>
              <a:ext uri="{FF2B5EF4-FFF2-40B4-BE49-F238E27FC236}">
                <a16:creationId xmlns="" xmlns:a16="http://schemas.microsoft.com/office/drawing/2014/main" id="{9B445BEB-752C-43B4-B3F1-8254C0172C9E}"/>
              </a:ext>
            </a:extLst>
          </p:cNvPr>
          <p:cNvPicPr>
            <a:picLocks noChangeAspect="1"/>
          </p:cNvPicPr>
          <p:nvPr/>
        </p:nvPicPr>
        <p:blipFill rotWithShape="1">
          <a:blip r:embed="rId6">
            <a:extLst>
              <a:ext uri="{28A0092B-C50C-407E-A947-70E740481C1C}">
                <a14:useLocalDpi xmlns:a14="http://schemas.microsoft.com/office/drawing/2010/main" val="0"/>
              </a:ext>
            </a:extLst>
          </a:blip>
          <a:srcRect l="2859" t="47940" r="71773" b="29288"/>
          <a:stretch/>
        </p:blipFill>
        <p:spPr>
          <a:xfrm>
            <a:off x="825109" y="2784782"/>
            <a:ext cx="1443012" cy="1295298"/>
          </a:xfrm>
          <a:prstGeom prst="rect">
            <a:avLst/>
          </a:prstGeom>
        </p:spPr>
      </p:pic>
      <p:sp>
        <p:nvSpPr>
          <p:cNvPr id="26" name="Rectangle 25">
            <a:extLst>
              <a:ext uri="{FF2B5EF4-FFF2-40B4-BE49-F238E27FC236}">
                <a16:creationId xmlns="" xmlns:a16="http://schemas.microsoft.com/office/drawing/2014/main" id="{8DC49DB3-AFB6-463F-8CD9-BA2EED39193C}"/>
              </a:ext>
            </a:extLst>
          </p:cNvPr>
          <p:cNvSpPr/>
          <p:nvPr/>
        </p:nvSpPr>
        <p:spPr>
          <a:xfrm>
            <a:off x="1101621" y="3927976"/>
            <a:ext cx="824265" cy="404663"/>
          </a:xfrm>
          <a:prstGeom prst="rect">
            <a:avLst/>
          </a:prstGeom>
        </p:spPr>
        <p:txBody>
          <a:bodyPr wrap="none">
            <a:spAutoFit/>
          </a:bodyPr>
          <a:lstStyle/>
          <a:p>
            <a:pPr>
              <a:lnSpc>
                <a:spcPct val="200000"/>
              </a:lnSpc>
            </a:pPr>
            <a:r>
              <a:rPr lang="en-US" sz="1200" b="1" dirty="0">
                <a:solidFill>
                  <a:schemeClr val="tx1">
                    <a:lumMod val="85000"/>
                    <a:lumOff val="15000"/>
                  </a:schemeClr>
                </a:solidFill>
                <a:latin typeface="Raleway"/>
                <a:ea typeface="Verdana" panose="020B0604030504040204" pitchFamily="34" charset="0"/>
                <a:cs typeface="Verdana" panose="020B0604030504040204" pitchFamily="34" charset="0"/>
              </a:rPr>
              <a:t>End User</a:t>
            </a:r>
          </a:p>
        </p:txBody>
      </p:sp>
      <p:sp>
        <p:nvSpPr>
          <p:cNvPr id="4" name="Rectangle: Rounded Corners 3">
            <a:extLst>
              <a:ext uri="{FF2B5EF4-FFF2-40B4-BE49-F238E27FC236}">
                <a16:creationId xmlns="" xmlns:a16="http://schemas.microsoft.com/office/drawing/2014/main" id="{EA55F2B4-468F-42F5-AC18-AF5C6EC67D4E}"/>
              </a:ext>
            </a:extLst>
          </p:cNvPr>
          <p:cNvSpPr/>
          <p:nvPr/>
        </p:nvSpPr>
        <p:spPr>
          <a:xfrm>
            <a:off x="3272471" y="3541186"/>
            <a:ext cx="2072258" cy="674800"/>
          </a:xfrm>
          <a:prstGeom prst="roundRect">
            <a:avLst/>
          </a:prstGeom>
          <a:solidFill>
            <a:schemeClr val="bg1">
              <a:lumMod val="95000"/>
            </a:schemeClr>
          </a:solidFill>
          <a:ln>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85000"/>
                    <a:lumOff val="15000"/>
                  </a:schemeClr>
                </a:solidFill>
              </a:rPr>
              <a:t>Azure account</a:t>
            </a:r>
            <a:endParaRPr lang="en-IN" dirty="0">
              <a:solidFill>
                <a:schemeClr val="tx1">
                  <a:lumMod val="85000"/>
                  <a:lumOff val="15000"/>
                </a:schemeClr>
              </a:solidFill>
            </a:endParaRPr>
          </a:p>
        </p:txBody>
      </p:sp>
      <p:sp>
        <p:nvSpPr>
          <p:cNvPr id="13" name="Arrow: Right 12">
            <a:extLst>
              <a:ext uri="{FF2B5EF4-FFF2-40B4-BE49-F238E27FC236}">
                <a16:creationId xmlns="" xmlns:a16="http://schemas.microsoft.com/office/drawing/2014/main" id="{4579651B-0A71-43AF-B90B-736D5C1AE8D2}"/>
              </a:ext>
            </a:extLst>
          </p:cNvPr>
          <p:cNvSpPr/>
          <p:nvPr/>
        </p:nvSpPr>
        <p:spPr>
          <a:xfrm>
            <a:off x="5471407" y="3432431"/>
            <a:ext cx="807325" cy="288481"/>
          </a:xfrm>
          <a:prstGeom prst="rightArrow">
            <a:avLst/>
          </a:prstGeom>
          <a:solidFill>
            <a:srgbClr val="0072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Arrow: Right 27">
            <a:extLst>
              <a:ext uri="{FF2B5EF4-FFF2-40B4-BE49-F238E27FC236}">
                <a16:creationId xmlns="" xmlns:a16="http://schemas.microsoft.com/office/drawing/2014/main" id="{DE4C8A61-A7C3-49B1-A79C-65586AEFAA78}"/>
              </a:ext>
            </a:extLst>
          </p:cNvPr>
          <p:cNvSpPr/>
          <p:nvPr/>
        </p:nvSpPr>
        <p:spPr>
          <a:xfrm>
            <a:off x="2268121" y="3492886"/>
            <a:ext cx="807325" cy="288481"/>
          </a:xfrm>
          <a:prstGeom prst="rightArrow">
            <a:avLst/>
          </a:prstGeom>
          <a:solidFill>
            <a:srgbClr val="0072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9" name="Picture 2" descr="Image result for azure subscription logo">
            <a:extLst>
              <a:ext uri="{FF2B5EF4-FFF2-40B4-BE49-F238E27FC236}">
                <a16:creationId xmlns="" xmlns:a16="http://schemas.microsoft.com/office/drawing/2014/main" id="{5D8E7EA2-73BB-4DC4-8947-09CA2EDBF8D9}"/>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0483" t="11529" r="66093" b="66797"/>
          <a:stretch/>
        </p:blipFill>
        <p:spPr bwMode="auto">
          <a:xfrm>
            <a:off x="6205308" y="3063147"/>
            <a:ext cx="1007342" cy="936314"/>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Image result for azure subscription logo">
            <a:extLst>
              <a:ext uri="{FF2B5EF4-FFF2-40B4-BE49-F238E27FC236}">
                <a16:creationId xmlns="" xmlns:a16="http://schemas.microsoft.com/office/drawing/2014/main" id="{69C01554-4547-4A16-8890-229EABAEE892}"/>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0483" t="11529" r="66093" b="66797"/>
          <a:stretch/>
        </p:blipFill>
        <p:spPr bwMode="auto">
          <a:xfrm>
            <a:off x="7163786" y="3063147"/>
            <a:ext cx="1007342" cy="936314"/>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2" descr="Image result for azure subscription logo">
            <a:extLst>
              <a:ext uri="{FF2B5EF4-FFF2-40B4-BE49-F238E27FC236}">
                <a16:creationId xmlns="" xmlns:a16="http://schemas.microsoft.com/office/drawing/2014/main" id="{A4238D7A-EF74-479D-926D-645761227683}"/>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0483" t="11529" r="66093" b="66797"/>
          <a:stretch/>
        </p:blipFill>
        <p:spPr bwMode="auto">
          <a:xfrm>
            <a:off x="8042053" y="3028081"/>
            <a:ext cx="1007342" cy="936314"/>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 xmlns:a16="http://schemas.microsoft.com/office/drawing/2014/main" id="{489CA974-BFDD-4137-A608-C539BA067DF5}"/>
              </a:ext>
            </a:extLst>
          </p:cNvPr>
          <p:cNvPicPr>
            <a:picLocks noChangeAspect="1"/>
          </p:cNvPicPr>
          <p:nvPr/>
        </p:nvPicPr>
        <p:blipFill>
          <a:blip r:embed="rId8"/>
          <a:stretch>
            <a:fillRect/>
          </a:stretch>
        </p:blipFill>
        <p:spPr>
          <a:xfrm>
            <a:off x="0" y="10633"/>
            <a:ext cx="9144000" cy="5143500"/>
          </a:xfrm>
          <a:prstGeom prst="rect">
            <a:avLst/>
          </a:prstGeom>
        </p:spPr>
      </p:pic>
    </p:spTree>
    <p:extLst>
      <p:ext uri="{BB962C8B-B14F-4D97-AF65-F5344CB8AC3E}">
        <p14:creationId xmlns:p14="http://schemas.microsoft.com/office/powerpoint/2010/main" val="1496906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3">
            <a:extLst>
              <a:ext uri="{FF2B5EF4-FFF2-40B4-BE49-F238E27FC236}">
                <a16:creationId xmlns="" xmlns:a16="http://schemas.microsoft.com/office/drawing/2014/main" id="{E7A413D2-1870-47E0-A24F-010E8806E4E9}"/>
              </a:ext>
            </a:extLst>
          </p:cNvPr>
          <p:cNvSpPr txBox="1">
            <a:spLocks/>
          </p:cNvSpPr>
          <p:nvPr/>
        </p:nvSpPr>
        <p:spPr>
          <a:xfrm>
            <a:off x="472328" y="143207"/>
            <a:ext cx="6492493" cy="576956"/>
          </a:xfrm>
          <a:prstGeom prst="rect">
            <a:avLst/>
          </a:prstGeom>
        </p:spPr>
        <p:txBody>
          <a:bodyPr lIns="0" anchor="ctr"/>
          <a:lstStyle>
            <a:lvl1pPr marL="0" indent="0" algn="l" defTabSz="914400" rtl="0" eaLnBrk="1" latinLnBrk="0" hangingPunct="1">
              <a:lnSpc>
                <a:spcPct val="90000"/>
              </a:lnSpc>
              <a:spcBef>
                <a:spcPts val="1000"/>
              </a:spcBef>
              <a:buFont typeface="Arial"/>
              <a:buNone/>
              <a:defRPr sz="4000" b="0" i="0" kern="1200">
                <a:solidFill>
                  <a:schemeClr val="tx1">
                    <a:lumMod val="50000"/>
                    <a:lumOff val="50000"/>
                  </a:schemeClr>
                </a:solidFill>
                <a:latin typeface="Raleway Light" charset="0"/>
                <a:ea typeface="Raleway Light" charset="0"/>
                <a:cs typeface="Raleway Light" charset="0"/>
              </a:defRPr>
            </a:lvl1pPr>
            <a:lvl2pPr marL="4572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2pPr>
            <a:lvl3pPr marL="9144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3pPr>
            <a:lvl4pPr marL="13716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4pPr>
            <a:lvl5pPr marL="18288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pPr>
            <a:r>
              <a:rPr lang="en-GB" sz="2400" b="1" dirty="0">
                <a:solidFill>
                  <a:schemeClr val="accent2"/>
                </a:solidFill>
              </a:rPr>
              <a:t>Before Cloud Computing</a:t>
            </a:r>
            <a:endParaRPr lang="en-US" sz="2400" b="1" dirty="0">
              <a:solidFill>
                <a:schemeClr val="accent2"/>
              </a:solidFill>
            </a:endParaRPr>
          </a:p>
        </p:txBody>
      </p:sp>
      <p:pic>
        <p:nvPicPr>
          <p:cNvPr id="42" name="Picture 41">
            <a:extLst>
              <a:ext uri="{FF2B5EF4-FFF2-40B4-BE49-F238E27FC236}">
                <a16:creationId xmlns="" xmlns:a16="http://schemas.microsoft.com/office/drawing/2014/main" id="{5A0C8470-0C10-425C-895E-7B203E26EE74}"/>
              </a:ext>
            </a:extLst>
          </p:cNvPr>
          <p:cNvPicPr>
            <a:picLocks noChangeAspect="1"/>
          </p:cNvPicPr>
          <p:nvPr/>
        </p:nvPicPr>
        <p:blipFill rotWithShape="1">
          <a:blip r:embed="rId2">
            <a:clrChange>
              <a:clrFrom>
                <a:srgbClr val="DCF0FB"/>
              </a:clrFrom>
              <a:clrTo>
                <a:srgbClr val="DCF0FB">
                  <a:alpha val="0"/>
                </a:srgbClr>
              </a:clrTo>
            </a:clrChange>
          </a:blip>
          <a:srcRect l="68388" t="5995" r="9483" b="49447"/>
          <a:stretch/>
        </p:blipFill>
        <p:spPr>
          <a:xfrm>
            <a:off x="624073" y="1775697"/>
            <a:ext cx="1138213" cy="2291813"/>
          </a:xfrm>
          <a:prstGeom prst="rect">
            <a:avLst/>
          </a:prstGeom>
        </p:spPr>
      </p:pic>
      <p:pic>
        <p:nvPicPr>
          <p:cNvPr id="43" name="Picture 42">
            <a:extLst>
              <a:ext uri="{FF2B5EF4-FFF2-40B4-BE49-F238E27FC236}">
                <a16:creationId xmlns="" xmlns:a16="http://schemas.microsoft.com/office/drawing/2014/main" id="{657B296D-76A9-47E6-AB6E-D280B2110BA3}"/>
              </a:ext>
            </a:extLst>
          </p:cNvPr>
          <p:cNvPicPr>
            <a:picLocks noChangeAspect="1"/>
          </p:cNvPicPr>
          <p:nvPr/>
        </p:nvPicPr>
        <p:blipFill rotWithShape="1">
          <a:blip r:embed="rId3">
            <a:clrChange>
              <a:clrFrom>
                <a:srgbClr val="FFFFFF"/>
              </a:clrFrom>
              <a:clrTo>
                <a:srgbClr val="FFFFFF">
                  <a:alpha val="0"/>
                </a:srgbClr>
              </a:clrTo>
            </a:clrChange>
          </a:blip>
          <a:srcRect l="63437" t="11217" r="6676" b="45992"/>
          <a:stretch/>
        </p:blipFill>
        <p:spPr>
          <a:xfrm>
            <a:off x="3066135" y="1870244"/>
            <a:ext cx="1537225" cy="2200939"/>
          </a:xfrm>
          <a:prstGeom prst="rect">
            <a:avLst/>
          </a:prstGeom>
        </p:spPr>
      </p:pic>
      <p:sp>
        <p:nvSpPr>
          <p:cNvPr id="70" name="TextBox 69">
            <a:extLst>
              <a:ext uri="{FF2B5EF4-FFF2-40B4-BE49-F238E27FC236}">
                <a16:creationId xmlns="" xmlns:a16="http://schemas.microsoft.com/office/drawing/2014/main" id="{686E6C6F-59EC-44CF-94F7-F7C492ECF61A}"/>
              </a:ext>
            </a:extLst>
          </p:cNvPr>
          <p:cNvSpPr txBox="1"/>
          <p:nvPr/>
        </p:nvSpPr>
        <p:spPr>
          <a:xfrm>
            <a:off x="4872956" y="2572568"/>
            <a:ext cx="988733" cy="523220"/>
          </a:xfrm>
          <a:prstGeom prst="rect">
            <a:avLst/>
          </a:prstGeom>
          <a:noFill/>
        </p:spPr>
        <p:txBody>
          <a:bodyPr wrap="square" rtlCol="0">
            <a:spAutoFit/>
          </a:bodyPr>
          <a:lstStyle/>
          <a:p>
            <a:pPr algn="ctr"/>
            <a:r>
              <a:rPr lang="en-IN" sz="1400" b="1" dirty="0"/>
              <a:t>Fixes the servers</a:t>
            </a:r>
          </a:p>
        </p:txBody>
      </p:sp>
      <p:sp>
        <p:nvSpPr>
          <p:cNvPr id="80" name="TextBox 79">
            <a:extLst>
              <a:ext uri="{FF2B5EF4-FFF2-40B4-BE49-F238E27FC236}">
                <a16:creationId xmlns="" xmlns:a16="http://schemas.microsoft.com/office/drawing/2014/main" id="{5A6E512F-DD7A-4182-8A82-62A9BEAC4DA7}"/>
              </a:ext>
            </a:extLst>
          </p:cNvPr>
          <p:cNvSpPr txBox="1"/>
          <p:nvPr/>
        </p:nvSpPr>
        <p:spPr>
          <a:xfrm>
            <a:off x="1896231" y="2605622"/>
            <a:ext cx="1195817" cy="523220"/>
          </a:xfrm>
          <a:prstGeom prst="rect">
            <a:avLst/>
          </a:prstGeom>
          <a:noFill/>
        </p:spPr>
        <p:txBody>
          <a:bodyPr wrap="square" rtlCol="0">
            <a:spAutoFit/>
          </a:bodyPr>
          <a:lstStyle/>
          <a:p>
            <a:pPr algn="ctr"/>
            <a:r>
              <a:rPr lang="en-IN" sz="1400" b="1" dirty="0"/>
              <a:t>Maintenance team</a:t>
            </a:r>
          </a:p>
        </p:txBody>
      </p:sp>
      <p:pic>
        <p:nvPicPr>
          <p:cNvPr id="81" name="Picture 80">
            <a:extLst>
              <a:ext uri="{FF2B5EF4-FFF2-40B4-BE49-F238E27FC236}">
                <a16:creationId xmlns="" xmlns:a16="http://schemas.microsoft.com/office/drawing/2014/main" id="{527F8FB7-4B45-4474-888E-7907D66A9061}"/>
              </a:ext>
            </a:extLst>
          </p:cNvPr>
          <p:cNvPicPr>
            <a:picLocks noChangeAspect="1"/>
          </p:cNvPicPr>
          <p:nvPr/>
        </p:nvPicPr>
        <p:blipFill rotWithShape="1">
          <a:blip r:embed="rId2">
            <a:clrChange>
              <a:clrFrom>
                <a:srgbClr val="DCF0FB"/>
              </a:clrFrom>
              <a:clrTo>
                <a:srgbClr val="DCF0FB">
                  <a:alpha val="0"/>
                </a:srgbClr>
              </a:clrTo>
            </a:clrChange>
          </a:blip>
          <a:srcRect l="8537" t="50000" r="65917" b="9251"/>
          <a:stretch/>
        </p:blipFill>
        <p:spPr>
          <a:xfrm>
            <a:off x="451047" y="1922741"/>
            <a:ext cx="1313941" cy="2095943"/>
          </a:xfrm>
          <a:prstGeom prst="rect">
            <a:avLst/>
          </a:prstGeom>
        </p:spPr>
      </p:pic>
      <p:grpSp>
        <p:nvGrpSpPr>
          <p:cNvPr id="6" name="Group 5"/>
          <p:cNvGrpSpPr/>
          <p:nvPr/>
        </p:nvGrpSpPr>
        <p:grpSpPr>
          <a:xfrm>
            <a:off x="6256474" y="2220857"/>
            <a:ext cx="1938264" cy="1815099"/>
            <a:chOff x="6470110" y="2188659"/>
            <a:chExt cx="1938264" cy="1815099"/>
          </a:xfrm>
        </p:grpSpPr>
        <p:pic>
          <p:nvPicPr>
            <p:cNvPr id="48" name="Picture 4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03509" y="2780265"/>
              <a:ext cx="609604" cy="609604"/>
            </a:xfrm>
            <a:prstGeom prst="rect">
              <a:avLst/>
            </a:prstGeom>
          </p:spPr>
        </p:pic>
        <p:pic>
          <p:nvPicPr>
            <p:cNvPr id="54" name="Picture 5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55937" y="2785064"/>
              <a:ext cx="609604" cy="609604"/>
            </a:xfrm>
            <a:prstGeom prst="rect">
              <a:avLst/>
            </a:prstGeom>
          </p:spPr>
        </p:pic>
        <p:pic>
          <p:nvPicPr>
            <p:cNvPr id="63" name="Picture 6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42610" y="2188659"/>
              <a:ext cx="609604" cy="609604"/>
            </a:xfrm>
            <a:prstGeom prst="rect">
              <a:avLst/>
            </a:prstGeom>
          </p:spPr>
        </p:pic>
        <p:pic>
          <p:nvPicPr>
            <p:cNvPr id="64" name="Picture 6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70110" y="3391501"/>
              <a:ext cx="609604" cy="609604"/>
            </a:xfrm>
            <a:prstGeom prst="rect">
              <a:avLst/>
            </a:prstGeom>
          </p:spPr>
        </p:pic>
        <p:pic>
          <p:nvPicPr>
            <p:cNvPr id="65" name="Picture 6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98770" y="3394154"/>
              <a:ext cx="609604" cy="609604"/>
            </a:xfrm>
            <a:prstGeom prst="rect">
              <a:avLst/>
            </a:prstGeom>
          </p:spPr>
        </p:pic>
        <p:pic>
          <p:nvPicPr>
            <p:cNvPr id="84" name="Picture 8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35256" y="3394154"/>
              <a:ext cx="609604" cy="609604"/>
            </a:xfrm>
            <a:prstGeom prst="rect">
              <a:avLst/>
            </a:prstGeom>
          </p:spPr>
        </p:pic>
      </p:grpSp>
      <p:pic>
        <p:nvPicPr>
          <p:cNvPr id="85" name="Picture 2" descr="Related image">
            <a:extLst>
              <a:ext uri="{FF2B5EF4-FFF2-40B4-BE49-F238E27FC236}">
                <a16:creationId xmlns="" xmlns:a16="http://schemas.microsoft.com/office/drawing/2014/main" id="{316A5931-9127-488B-8AE3-86391392B757}"/>
              </a:ext>
            </a:extLst>
          </p:cNvPr>
          <p:cNvPicPr>
            <a:picLocks noChangeAspect="1" noChangeArrowheads="1"/>
          </p:cNvPicPr>
          <p:nvPr/>
        </p:nvPicPr>
        <p:blipFill>
          <a:blip r:embed="rId5">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702708" y="2632073"/>
            <a:ext cx="993538" cy="993538"/>
          </a:xfrm>
          <a:prstGeom prst="rect">
            <a:avLst/>
          </a:prstGeom>
          <a:noFill/>
          <a:extLst>
            <a:ext uri="{909E8E84-426E-40DD-AFC4-6F175D3DCCD1}">
              <a14:hiddenFill xmlns:a14="http://schemas.microsoft.com/office/drawing/2010/main">
                <a:solidFill>
                  <a:srgbClr val="FFFFFF"/>
                </a:solidFill>
              </a14:hiddenFill>
            </a:ext>
          </a:extLst>
        </p:spPr>
      </p:pic>
      <p:cxnSp>
        <p:nvCxnSpPr>
          <p:cNvPr id="86" name="Straight Arrow Connector 85">
            <a:extLst>
              <a:ext uri="{FF2B5EF4-FFF2-40B4-BE49-F238E27FC236}">
                <a16:creationId xmlns="" xmlns:a16="http://schemas.microsoft.com/office/drawing/2014/main" id="{D156032B-B6C0-40FC-BAA3-26053CC23A93}"/>
              </a:ext>
            </a:extLst>
          </p:cNvPr>
          <p:cNvCxnSpPr>
            <a:cxnSpLocks/>
          </p:cNvCxnSpPr>
          <p:nvPr/>
        </p:nvCxnSpPr>
        <p:spPr>
          <a:xfrm>
            <a:off x="1942880" y="3152997"/>
            <a:ext cx="1139289" cy="0"/>
          </a:xfrm>
          <a:prstGeom prst="straightConnector1">
            <a:avLst/>
          </a:prstGeom>
          <a:ln w="28575" cap="sq">
            <a:solidFill>
              <a:schemeClr val="accent2"/>
            </a:solidFill>
            <a:headEnd type="none" w="med" len="lg"/>
            <a:tailEnd type="triangle" w="med" len="lg"/>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 xmlns:a16="http://schemas.microsoft.com/office/drawing/2014/main" id="{D156032B-B6C0-40FC-BAA3-26053CC23A93}"/>
              </a:ext>
            </a:extLst>
          </p:cNvPr>
          <p:cNvCxnSpPr>
            <a:cxnSpLocks/>
          </p:cNvCxnSpPr>
          <p:nvPr/>
        </p:nvCxnSpPr>
        <p:spPr>
          <a:xfrm>
            <a:off x="4872956" y="3128842"/>
            <a:ext cx="1139289" cy="0"/>
          </a:xfrm>
          <a:prstGeom prst="straightConnector1">
            <a:avLst/>
          </a:prstGeom>
          <a:ln w="28575" cap="sq">
            <a:solidFill>
              <a:schemeClr val="accent2"/>
            </a:solidFill>
            <a:headEnd type="none" w="med" len="lg"/>
            <a:tailEnd type="triangle" w="med" len="lg"/>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88" name="Picture 8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51219" y="2788362"/>
            <a:ext cx="595884" cy="595884"/>
          </a:xfrm>
          <a:prstGeom prst="rect">
            <a:avLst/>
          </a:prstGeom>
        </p:spPr>
      </p:pic>
      <p:pic>
        <p:nvPicPr>
          <p:cNvPr id="19" name="Picture 18">
            <a:extLst>
              <a:ext uri="{FF2B5EF4-FFF2-40B4-BE49-F238E27FC236}">
                <a16:creationId xmlns:lc="http://schemas.openxmlformats.org/drawingml/2006/lockedCanvas" xmlns="" xmlns:a16="http://schemas.microsoft.com/office/drawing/2014/main" id="{489CA974-BFDD-4137-A608-C539BA067DF5}"/>
              </a:ext>
            </a:extLst>
          </p:cNvPr>
          <p:cNvPicPr>
            <a:picLocks noChangeAspect="1"/>
          </p:cNvPicPr>
          <p:nvPr/>
        </p:nvPicPr>
        <p:blipFill>
          <a:blip r:embed="rId7"/>
          <a:stretch>
            <a:fillRect/>
          </a:stretch>
        </p:blipFill>
        <p:spPr>
          <a:xfrm>
            <a:off x="0" y="0"/>
            <a:ext cx="9144000" cy="5143500"/>
          </a:xfrm>
          <a:prstGeom prst="rect">
            <a:avLst/>
          </a:prstGeom>
        </p:spPr>
      </p:pic>
    </p:spTree>
    <p:extLst>
      <p:ext uri="{BB962C8B-B14F-4D97-AF65-F5344CB8AC3E}">
        <p14:creationId xmlns:p14="http://schemas.microsoft.com/office/powerpoint/2010/main" val="305518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86"/>
                                        </p:tgtEl>
                                        <p:attrNameLst>
                                          <p:attrName>style.visibility</p:attrName>
                                        </p:attrNameLst>
                                      </p:cBhvr>
                                      <p:to>
                                        <p:strVal val="visible"/>
                                      </p:to>
                                    </p:set>
                                    <p:animEffect transition="in" filter="wipe(left)">
                                      <p:cBhvr>
                                        <p:cTn id="12" dur="500"/>
                                        <p:tgtEl>
                                          <p:spTgt spid="86"/>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80"/>
                                        </p:tgtEl>
                                        <p:attrNameLst>
                                          <p:attrName>style.visibility</p:attrName>
                                        </p:attrNameLst>
                                      </p:cBhvr>
                                      <p:to>
                                        <p:strVal val="visible"/>
                                      </p:to>
                                    </p:set>
                                    <p:animEffect transition="in" filter="wipe(left)">
                                      <p:cBhvr>
                                        <p:cTn id="15" dur="500"/>
                                        <p:tgtEl>
                                          <p:spTgt spid="8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3"/>
                                        </p:tgtEl>
                                        <p:attrNameLst>
                                          <p:attrName>style.visibility</p:attrName>
                                        </p:attrNameLst>
                                      </p:cBhvr>
                                      <p:to>
                                        <p:strVal val="visible"/>
                                      </p:to>
                                    </p:set>
                                    <p:animEffect transition="in" filter="fade">
                                      <p:cBhvr>
                                        <p:cTn id="20" dur="500"/>
                                        <p:tgtEl>
                                          <p:spTgt spid="43"/>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grpId="0" nodeType="clickEffect">
                                  <p:stCondLst>
                                    <p:cond delay="0"/>
                                  </p:stCondLst>
                                  <p:childTnLst>
                                    <p:set>
                                      <p:cBhvr>
                                        <p:cTn id="24" dur="1" fill="hold">
                                          <p:stCondLst>
                                            <p:cond delay="0"/>
                                          </p:stCondLst>
                                        </p:cTn>
                                        <p:tgtEl>
                                          <p:spTgt spid="70"/>
                                        </p:tgtEl>
                                        <p:attrNameLst>
                                          <p:attrName>style.visibility</p:attrName>
                                        </p:attrNameLst>
                                      </p:cBhvr>
                                      <p:to>
                                        <p:strVal val="visible"/>
                                      </p:to>
                                    </p:set>
                                    <p:animEffect transition="in" filter="wipe(down)">
                                      <p:cBhvr>
                                        <p:cTn id="25" dur="500"/>
                                        <p:tgtEl>
                                          <p:spTgt spid="70"/>
                                        </p:tgtEl>
                                      </p:cBhvr>
                                    </p:animEffect>
                                  </p:childTnLst>
                                </p:cTn>
                              </p:par>
                              <p:par>
                                <p:cTn id="26" presetID="22" presetClass="entr" presetSubtype="4" fill="hold" nodeType="withEffect">
                                  <p:stCondLst>
                                    <p:cond delay="0"/>
                                  </p:stCondLst>
                                  <p:childTnLst>
                                    <p:set>
                                      <p:cBhvr>
                                        <p:cTn id="27" dur="1" fill="hold">
                                          <p:stCondLst>
                                            <p:cond delay="0"/>
                                          </p:stCondLst>
                                        </p:cTn>
                                        <p:tgtEl>
                                          <p:spTgt spid="87"/>
                                        </p:tgtEl>
                                        <p:attrNameLst>
                                          <p:attrName>style.visibility</p:attrName>
                                        </p:attrNameLst>
                                      </p:cBhvr>
                                      <p:to>
                                        <p:strVal val="visible"/>
                                      </p:to>
                                    </p:set>
                                    <p:animEffect transition="in" filter="wipe(down)">
                                      <p:cBhvr>
                                        <p:cTn id="28" dur="500"/>
                                        <p:tgtEl>
                                          <p:spTgt spid="87"/>
                                        </p:tgtEl>
                                      </p:cBhvr>
                                    </p:animEffec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8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53" presetClass="exit" presetSubtype="32" fill="hold" nodeType="clickEffect">
                                  <p:stCondLst>
                                    <p:cond delay="0"/>
                                  </p:stCondLst>
                                  <p:childTnLst>
                                    <p:anim calcmode="lin" valueType="num">
                                      <p:cBhvr>
                                        <p:cTn id="38" dur="500"/>
                                        <p:tgtEl>
                                          <p:spTgt spid="85"/>
                                        </p:tgtEl>
                                        <p:attrNameLst>
                                          <p:attrName>ppt_w</p:attrName>
                                        </p:attrNameLst>
                                      </p:cBhvr>
                                      <p:tavLst>
                                        <p:tav tm="0">
                                          <p:val>
                                            <p:strVal val="ppt_w"/>
                                          </p:val>
                                        </p:tav>
                                        <p:tav tm="100000">
                                          <p:val>
                                            <p:fltVal val="0"/>
                                          </p:val>
                                        </p:tav>
                                      </p:tavLst>
                                    </p:anim>
                                    <p:anim calcmode="lin" valueType="num">
                                      <p:cBhvr>
                                        <p:cTn id="39" dur="500"/>
                                        <p:tgtEl>
                                          <p:spTgt spid="85"/>
                                        </p:tgtEl>
                                        <p:attrNameLst>
                                          <p:attrName>ppt_h</p:attrName>
                                        </p:attrNameLst>
                                      </p:cBhvr>
                                      <p:tavLst>
                                        <p:tav tm="0">
                                          <p:val>
                                            <p:strVal val="ppt_h"/>
                                          </p:val>
                                        </p:tav>
                                        <p:tav tm="100000">
                                          <p:val>
                                            <p:fltVal val="0"/>
                                          </p:val>
                                        </p:tav>
                                      </p:tavLst>
                                    </p:anim>
                                    <p:animEffect transition="out" filter="fade">
                                      <p:cBhvr>
                                        <p:cTn id="40" dur="500"/>
                                        <p:tgtEl>
                                          <p:spTgt spid="85"/>
                                        </p:tgtEl>
                                      </p:cBhvr>
                                    </p:animEffect>
                                    <p:set>
                                      <p:cBhvr>
                                        <p:cTn id="41" dur="1" fill="hold">
                                          <p:stCondLst>
                                            <p:cond delay="499"/>
                                          </p:stCondLst>
                                        </p:cTn>
                                        <p:tgtEl>
                                          <p:spTgt spid="85"/>
                                        </p:tgtEl>
                                        <p:attrNameLst>
                                          <p:attrName>style.visibility</p:attrName>
                                        </p:attrNameLst>
                                      </p:cBhvr>
                                      <p:to>
                                        <p:strVal val="hidden"/>
                                      </p:to>
                                    </p:se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nodeType="clickEffect">
                                  <p:stCondLst>
                                    <p:cond delay="0"/>
                                  </p:stCondLst>
                                  <p:childTnLst>
                                    <p:set>
                                      <p:cBhvr>
                                        <p:cTn id="45" dur="1" fill="hold">
                                          <p:stCondLst>
                                            <p:cond delay="0"/>
                                          </p:stCondLst>
                                        </p:cTn>
                                        <p:tgtEl>
                                          <p:spTgt spid="88"/>
                                        </p:tgtEl>
                                        <p:attrNameLst>
                                          <p:attrName>style.visibility</p:attrName>
                                        </p:attrNameLst>
                                      </p:cBhvr>
                                      <p:to>
                                        <p:strVal val="visible"/>
                                      </p:to>
                                    </p:set>
                                    <p:anim calcmode="lin" valueType="num">
                                      <p:cBhvr>
                                        <p:cTn id="46" dur="500" fill="hold"/>
                                        <p:tgtEl>
                                          <p:spTgt spid="88"/>
                                        </p:tgtEl>
                                        <p:attrNameLst>
                                          <p:attrName>ppt_w</p:attrName>
                                        </p:attrNameLst>
                                      </p:cBhvr>
                                      <p:tavLst>
                                        <p:tav tm="0">
                                          <p:val>
                                            <p:fltVal val="0"/>
                                          </p:val>
                                        </p:tav>
                                        <p:tav tm="100000">
                                          <p:val>
                                            <p:strVal val="#ppt_w"/>
                                          </p:val>
                                        </p:tav>
                                      </p:tavLst>
                                    </p:anim>
                                    <p:anim calcmode="lin" valueType="num">
                                      <p:cBhvr>
                                        <p:cTn id="47" dur="500" fill="hold"/>
                                        <p:tgtEl>
                                          <p:spTgt spid="88"/>
                                        </p:tgtEl>
                                        <p:attrNameLst>
                                          <p:attrName>ppt_h</p:attrName>
                                        </p:attrNameLst>
                                      </p:cBhvr>
                                      <p:tavLst>
                                        <p:tav tm="0">
                                          <p:val>
                                            <p:fltVal val="0"/>
                                          </p:val>
                                        </p:tav>
                                        <p:tav tm="100000">
                                          <p:val>
                                            <p:strVal val="#ppt_h"/>
                                          </p:val>
                                        </p:tav>
                                      </p:tavLst>
                                    </p:anim>
                                    <p:animEffect transition="in" filter="fade">
                                      <p:cBhvr>
                                        <p:cTn id="48" dur="500"/>
                                        <p:tgtEl>
                                          <p:spTgt spid="88"/>
                                        </p:tgtEl>
                                      </p:cBhvr>
                                    </p:animEffect>
                                  </p:childTnLst>
                                </p:cTn>
                              </p:par>
                            </p:childTnLst>
                          </p:cTn>
                        </p:par>
                      </p:childTnLst>
                    </p:cTn>
                  </p:par>
                  <p:par>
                    <p:cTn id="49" fill="hold">
                      <p:stCondLst>
                        <p:cond delay="indefinite"/>
                      </p:stCondLst>
                      <p:childTnLst>
                        <p:par>
                          <p:cTn id="50" fill="hold">
                            <p:stCondLst>
                              <p:cond delay="0"/>
                            </p:stCondLst>
                            <p:childTnLst>
                              <p:par>
                                <p:cTn id="51" presetID="53" presetClass="exit" presetSubtype="32" fill="hold" nodeType="clickEffect">
                                  <p:stCondLst>
                                    <p:cond delay="0"/>
                                  </p:stCondLst>
                                  <p:childTnLst>
                                    <p:anim calcmode="lin" valueType="num">
                                      <p:cBhvr>
                                        <p:cTn id="52" dur="500"/>
                                        <p:tgtEl>
                                          <p:spTgt spid="42"/>
                                        </p:tgtEl>
                                        <p:attrNameLst>
                                          <p:attrName>ppt_w</p:attrName>
                                        </p:attrNameLst>
                                      </p:cBhvr>
                                      <p:tavLst>
                                        <p:tav tm="0">
                                          <p:val>
                                            <p:strVal val="ppt_w"/>
                                          </p:val>
                                        </p:tav>
                                        <p:tav tm="100000">
                                          <p:val>
                                            <p:fltVal val="0"/>
                                          </p:val>
                                        </p:tav>
                                      </p:tavLst>
                                    </p:anim>
                                    <p:anim calcmode="lin" valueType="num">
                                      <p:cBhvr>
                                        <p:cTn id="53" dur="500"/>
                                        <p:tgtEl>
                                          <p:spTgt spid="42"/>
                                        </p:tgtEl>
                                        <p:attrNameLst>
                                          <p:attrName>ppt_h</p:attrName>
                                        </p:attrNameLst>
                                      </p:cBhvr>
                                      <p:tavLst>
                                        <p:tav tm="0">
                                          <p:val>
                                            <p:strVal val="ppt_h"/>
                                          </p:val>
                                        </p:tav>
                                        <p:tav tm="100000">
                                          <p:val>
                                            <p:fltVal val="0"/>
                                          </p:val>
                                        </p:tav>
                                      </p:tavLst>
                                    </p:anim>
                                    <p:animEffect transition="out" filter="fade">
                                      <p:cBhvr>
                                        <p:cTn id="54" dur="500"/>
                                        <p:tgtEl>
                                          <p:spTgt spid="42"/>
                                        </p:tgtEl>
                                      </p:cBhvr>
                                    </p:animEffect>
                                    <p:set>
                                      <p:cBhvr>
                                        <p:cTn id="55" dur="1" fill="hold">
                                          <p:stCondLst>
                                            <p:cond delay="499"/>
                                          </p:stCondLst>
                                        </p:cTn>
                                        <p:tgtEl>
                                          <p:spTgt spid="42"/>
                                        </p:tgtEl>
                                        <p:attrNameLst>
                                          <p:attrName>style.visibility</p:attrName>
                                        </p:attrNameLst>
                                      </p:cBhvr>
                                      <p:to>
                                        <p:strVal val="hidden"/>
                                      </p:to>
                                    </p:set>
                                  </p:childTnLst>
                                </p:cTn>
                              </p:par>
                            </p:childTnLst>
                          </p:cTn>
                        </p:par>
                      </p:childTnLst>
                    </p:cTn>
                  </p:par>
                  <p:par>
                    <p:cTn id="56" fill="hold">
                      <p:stCondLst>
                        <p:cond delay="indefinite"/>
                      </p:stCondLst>
                      <p:childTnLst>
                        <p:par>
                          <p:cTn id="57" fill="hold">
                            <p:stCondLst>
                              <p:cond delay="0"/>
                            </p:stCondLst>
                            <p:childTnLst>
                              <p:par>
                                <p:cTn id="58" presetID="53" presetClass="entr" presetSubtype="16" fill="hold" nodeType="clickEffect">
                                  <p:stCondLst>
                                    <p:cond delay="0"/>
                                  </p:stCondLst>
                                  <p:childTnLst>
                                    <p:set>
                                      <p:cBhvr>
                                        <p:cTn id="59" dur="1" fill="hold">
                                          <p:stCondLst>
                                            <p:cond delay="0"/>
                                          </p:stCondLst>
                                        </p:cTn>
                                        <p:tgtEl>
                                          <p:spTgt spid="81"/>
                                        </p:tgtEl>
                                        <p:attrNameLst>
                                          <p:attrName>style.visibility</p:attrName>
                                        </p:attrNameLst>
                                      </p:cBhvr>
                                      <p:to>
                                        <p:strVal val="visible"/>
                                      </p:to>
                                    </p:set>
                                    <p:anim calcmode="lin" valueType="num">
                                      <p:cBhvr>
                                        <p:cTn id="60" dur="500" fill="hold"/>
                                        <p:tgtEl>
                                          <p:spTgt spid="81"/>
                                        </p:tgtEl>
                                        <p:attrNameLst>
                                          <p:attrName>ppt_w</p:attrName>
                                        </p:attrNameLst>
                                      </p:cBhvr>
                                      <p:tavLst>
                                        <p:tav tm="0">
                                          <p:val>
                                            <p:fltVal val="0"/>
                                          </p:val>
                                        </p:tav>
                                        <p:tav tm="100000">
                                          <p:val>
                                            <p:strVal val="#ppt_w"/>
                                          </p:val>
                                        </p:tav>
                                      </p:tavLst>
                                    </p:anim>
                                    <p:anim calcmode="lin" valueType="num">
                                      <p:cBhvr>
                                        <p:cTn id="61" dur="500" fill="hold"/>
                                        <p:tgtEl>
                                          <p:spTgt spid="81"/>
                                        </p:tgtEl>
                                        <p:attrNameLst>
                                          <p:attrName>ppt_h</p:attrName>
                                        </p:attrNameLst>
                                      </p:cBhvr>
                                      <p:tavLst>
                                        <p:tav tm="0">
                                          <p:val>
                                            <p:fltVal val="0"/>
                                          </p:val>
                                        </p:tav>
                                        <p:tav tm="100000">
                                          <p:val>
                                            <p:strVal val="#ppt_h"/>
                                          </p:val>
                                        </p:tav>
                                      </p:tavLst>
                                    </p:anim>
                                    <p:animEffect transition="in" filter="fade">
                                      <p:cBhvr>
                                        <p:cTn id="62" dur="5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p:bldP spid="80"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3">
            <a:extLst>
              <a:ext uri="{FF2B5EF4-FFF2-40B4-BE49-F238E27FC236}">
                <a16:creationId xmlns="" xmlns:a16="http://schemas.microsoft.com/office/drawing/2014/main" id="{E7A413D2-1870-47E0-A24F-010E8806E4E9}"/>
              </a:ext>
            </a:extLst>
          </p:cNvPr>
          <p:cNvSpPr txBox="1">
            <a:spLocks/>
          </p:cNvSpPr>
          <p:nvPr/>
        </p:nvSpPr>
        <p:spPr>
          <a:xfrm>
            <a:off x="358028" y="151094"/>
            <a:ext cx="6492493" cy="576956"/>
          </a:xfrm>
          <a:prstGeom prst="rect">
            <a:avLst/>
          </a:prstGeom>
        </p:spPr>
        <p:txBody>
          <a:bodyPr lIns="0" anchor="ctr"/>
          <a:lstStyle>
            <a:lvl1pPr marL="0" indent="0" algn="l" defTabSz="914400" rtl="0" eaLnBrk="1" latinLnBrk="0" hangingPunct="1">
              <a:lnSpc>
                <a:spcPct val="90000"/>
              </a:lnSpc>
              <a:spcBef>
                <a:spcPts val="1000"/>
              </a:spcBef>
              <a:buFont typeface="Arial"/>
              <a:buNone/>
              <a:defRPr sz="4000" b="0" i="0" kern="1200">
                <a:solidFill>
                  <a:schemeClr val="tx1">
                    <a:lumMod val="50000"/>
                    <a:lumOff val="50000"/>
                  </a:schemeClr>
                </a:solidFill>
                <a:latin typeface="Raleway Light" charset="0"/>
                <a:ea typeface="Raleway Light" charset="0"/>
                <a:cs typeface="Raleway Light" charset="0"/>
              </a:defRPr>
            </a:lvl1pPr>
            <a:lvl2pPr marL="4572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2pPr>
            <a:lvl3pPr marL="9144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3pPr>
            <a:lvl4pPr marL="13716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4pPr>
            <a:lvl5pPr marL="18288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pPr>
            <a:r>
              <a:rPr lang="en-US" sz="2400" b="1" dirty="0">
                <a:solidFill>
                  <a:schemeClr val="accent2"/>
                </a:solidFill>
              </a:rPr>
              <a:t>Azure Resource Groups</a:t>
            </a:r>
          </a:p>
        </p:txBody>
      </p:sp>
      <p:sp>
        <p:nvSpPr>
          <p:cNvPr id="14" name="Rectangle: Rounded Corners 1">
            <a:extLst>
              <a:ext uri="{FF2B5EF4-FFF2-40B4-BE49-F238E27FC236}">
                <a16:creationId xmlns="" xmlns:a16="http://schemas.microsoft.com/office/drawing/2014/main" id="{F331D653-9456-4EAB-82F2-7435A2C3D104}"/>
              </a:ext>
            </a:extLst>
          </p:cNvPr>
          <p:cNvSpPr/>
          <p:nvPr/>
        </p:nvSpPr>
        <p:spPr>
          <a:xfrm>
            <a:off x="1724790" y="1208319"/>
            <a:ext cx="5343591" cy="773517"/>
          </a:xfrm>
          <a:prstGeom prst="roundRect">
            <a:avLst/>
          </a:prstGeom>
          <a:solidFill>
            <a:schemeClr val="bg1">
              <a:lumMod val="95000"/>
            </a:schemeClr>
          </a:solidFill>
          <a:ln w="28575">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100" dirty="0">
                <a:solidFill>
                  <a:schemeClr val="tx1"/>
                </a:solidFill>
                <a:latin typeface="Raleway"/>
              </a:rPr>
              <a:t>Resource group in Azure is simply a collection of related Azure assets or Azure services that belong to an application </a:t>
            </a:r>
            <a:r>
              <a:rPr lang="en-IN" sz="1100" dirty="0" smtClean="0">
                <a:solidFill>
                  <a:schemeClr val="tx1"/>
                </a:solidFill>
                <a:latin typeface="Raleway"/>
              </a:rPr>
              <a:t>or workload together</a:t>
            </a:r>
            <a:r>
              <a:rPr lang="en-IN" sz="1100" dirty="0">
                <a:solidFill>
                  <a:schemeClr val="tx1"/>
                </a:solidFill>
                <a:latin typeface="Raleway"/>
              </a:rPr>
              <a:t>.</a:t>
            </a:r>
          </a:p>
        </p:txBody>
      </p:sp>
      <p:graphicFrame>
        <p:nvGraphicFramePr>
          <p:cNvPr id="6" name="Diagram 5"/>
          <p:cNvGraphicFramePr/>
          <p:nvPr>
            <p:extLst>
              <p:ext uri="{D42A27DB-BD31-4B8C-83A1-F6EECF244321}">
                <p14:modId xmlns:p14="http://schemas.microsoft.com/office/powerpoint/2010/main" val="1603857602"/>
              </p:ext>
            </p:extLst>
          </p:nvPr>
        </p:nvGraphicFramePr>
        <p:xfrm>
          <a:off x="4263775" y="2105988"/>
          <a:ext cx="4048018" cy="269867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 name="Picture 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35165" y="2379752"/>
            <a:ext cx="3824268" cy="2151150"/>
          </a:xfrm>
          <a:prstGeom prst="rect">
            <a:avLst/>
          </a:prstGeom>
        </p:spPr>
      </p:pic>
      <p:pic>
        <p:nvPicPr>
          <p:cNvPr id="8" name="Picture 7">
            <a:extLst>
              <a:ext uri="{FF2B5EF4-FFF2-40B4-BE49-F238E27FC236}">
                <a16:creationId xmlns="" xmlns:a16="http://schemas.microsoft.com/office/drawing/2014/main" id="{489CA974-BFDD-4137-A608-C539BA067DF5}"/>
              </a:ext>
            </a:extLst>
          </p:cNvPr>
          <p:cNvPicPr>
            <a:picLocks noChangeAspect="1"/>
          </p:cNvPicPr>
          <p:nvPr/>
        </p:nvPicPr>
        <p:blipFill>
          <a:blip r:embed="rId9"/>
          <a:stretch>
            <a:fillRect/>
          </a:stretch>
        </p:blipFill>
        <p:spPr>
          <a:xfrm>
            <a:off x="0" y="10633"/>
            <a:ext cx="9144000" cy="5143500"/>
          </a:xfrm>
          <a:prstGeom prst="rect">
            <a:avLst/>
          </a:prstGeom>
        </p:spPr>
      </p:pic>
    </p:spTree>
    <p:extLst>
      <p:ext uri="{BB962C8B-B14F-4D97-AF65-F5344CB8AC3E}">
        <p14:creationId xmlns:p14="http://schemas.microsoft.com/office/powerpoint/2010/main" val="3329152725"/>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3">
            <a:extLst>
              <a:ext uri="{FF2B5EF4-FFF2-40B4-BE49-F238E27FC236}">
                <a16:creationId xmlns="" xmlns:a16="http://schemas.microsoft.com/office/drawing/2014/main" id="{E7A413D2-1870-47E0-A24F-010E8806E4E9}"/>
              </a:ext>
            </a:extLst>
          </p:cNvPr>
          <p:cNvSpPr txBox="1">
            <a:spLocks/>
          </p:cNvSpPr>
          <p:nvPr/>
        </p:nvSpPr>
        <p:spPr>
          <a:xfrm>
            <a:off x="358028" y="151094"/>
            <a:ext cx="6492493" cy="576956"/>
          </a:xfrm>
          <a:prstGeom prst="rect">
            <a:avLst/>
          </a:prstGeom>
        </p:spPr>
        <p:txBody>
          <a:bodyPr lIns="0" anchor="ctr"/>
          <a:lstStyle>
            <a:lvl1pPr marL="0" indent="0" algn="l" defTabSz="914400" rtl="0" eaLnBrk="1" latinLnBrk="0" hangingPunct="1">
              <a:lnSpc>
                <a:spcPct val="90000"/>
              </a:lnSpc>
              <a:spcBef>
                <a:spcPts val="1000"/>
              </a:spcBef>
              <a:buFont typeface="Arial"/>
              <a:buNone/>
              <a:defRPr sz="4000" b="0" i="0" kern="1200">
                <a:solidFill>
                  <a:schemeClr val="tx1">
                    <a:lumMod val="50000"/>
                    <a:lumOff val="50000"/>
                  </a:schemeClr>
                </a:solidFill>
                <a:latin typeface="Raleway Light" charset="0"/>
                <a:ea typeface="Raleway Light" charset="0"/>
                <a:cs typeface="Raleway Light" charset="0"/>
              </a:defRPr>
            </a:lvl1pPr>
            <a:lvl2pPr marL="4572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2pPr>
            <a:lvl3pPr marL="9144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3pPr>
            <a:lvl4pPr marL="13716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4pPr>
            <a:lvl5pPr marL="18288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0"/>
              </a:spcAft>
              <a:buClrTx/>
              <a:buSzTx/>
              <a:buFont typeface="Arial"/>
              <a:buNone/>
              <a:tabLst/>
              <a:defRPr/>
            </a:pPr>
            <a:r>
              <a:rPr kumimoji="0" lang="en-US" sz="2400" b="1" i="0" u="none" strike="noStrike" kern="1200" cap="none" spc="0" normalizeH="0" baseline="0" noProof="0" dirty="0">
                <a:ln>
                  <a:noFill/>
                </a:ln>
                <a:solidFill>
                  <a:srgbClr val="604878"/>
                </a:solidFill>
                <a:effectLst/>
                <a:uLnTx/>
                <a:uFillTx/>
                <a:latin typeface="Raleway Light" charset="0"/>
              </a:rPr>
              <a:t>Azure Subscriptions and Resources</a:t>
            </a:r>
          </a:p>
        </p:txBody>
      </p:sp>
      <p:sp>
        <p:nvSpPr>
          <p:cNvPr id="14" name="Rectangle: Rounded Corners 1">
            <a:extLst>
              <a:ext uri="{FF2B5EF4-FFF2-40B4-BE49-F238E27FC236}">
                <a16:creationId xmlns="" xmlns:a16="http://schemas.microsoft.com/office/drawing/2014/main" id="{F331D653-9456-4EAB-82F2-7435A2C3D104}"/>
              </a:ext>
            </a:extLst>
          </p:cNvPr>
          <p:cNvSpPr/>
          <p:nvPr/>
        </p:nvSpPr>
        <p:spPr>
          <a:xfrm>
            <a:off x="1724790" y="918986"/>
            <a:ext cx="5343591" cy="773517"/>
          </a:xfrm>
          <a:prstGeom prst="roundRect">
            <a:avLst/>
          </a:prstGeom>
          <a:solidFill>
            <a:schemeClr val="bg1">
              <a:lumMod val="95000"/>
            </a:schemeClr>
          </a:solidFill>
          <a:ln w="28575">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Raleway"/>
                <a:ea typeface="+mn-ea"/>
                <a:cs typeface="+mn-cs"/>
              </a:rPr>
              <a:t>To utilize Azure Cloud platform or to use Azure services, the very first thing that is required is Azure Subscription.</a:t>
            </a:r>
            <a:endParaRPr kumimoji="0" lang="en-IN" sz="1100" b="0" i="0" u="none" strike="noStrike" kern="1200" cap="none" spc="0" normalizeH="0" baseline="0" noProof="0" dirty="0">
              <a:ln>
                <a:noFill/>
              </a:ln>
              <a:solidFill>
                <a:prstClr val="black"/>
              </a:solidFill>
              <a:effectLst/>
              <a:uLnTx/>
              <a:uFillTx/>
              <a:latin typeface="Raleway"/>
              <a:ea typeface="+mn-ea"/>
              <a:cs typeface="+mn-cs"/>
            </a:endParaRPr>
          </a:p>
        </p:txBody>
      </p:sp>
      <p:sp>
        <p:nvSpPr>
          <p:cNvPr id="9" name="Rectangle 8"/>
          <p:cNvSpPr/>
          <p:nvPr/>
        </p:nvSpPr>
        <p:spPr>
          <a:xfrm>
            <a:off x="704850" y="2091079"/>
            <a:ext cx="4229100" cy="2809875"/>
          </a:xfrm>
          <a:prstGeom prst="rect">
            <a:avLst/>
          </a:prstGeom>
          <a:solidFill>
            <a:schemeClr val="bg1"/>
          </a:solidFill>
          <a:ln w="28575">
            <a:solidFill>
              <a:srgbClr val="8121E7"/>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IN"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050" name="Picture 2" descr="Image result for azure subscription logo"/>
          <p:cNvPicPr>
            <a:picLocks noChangeAspect="1" noChangeArrowheads="1"/>
          </p:cNvPicPr>
          <p:nvPr/>
        </p:nvPicPr>
        <p:blipFill rotWithShape="1">
          <a:blip r:embed="rId2">
            <a:extLst>
              <a:ext uri="{28A0092B-C50C-407E-A947-70E740481C1C}">
                <a14:useLocalDpi xmlns:a14="http://schemas.microsoft.com/office/drawing/2010/main" val="0"/>
              </a:ext>
            </a:extLst>
          </a:blip>
          <a:srcRect l="10483" t="11529" r="66093" b="66797"/>
          <a:stretch/>
        </p:blipFill>
        <p:spPr bwMode="auto">
          <a:xfrm>
            <a:off x="661383" y="2041373"/>
            <a:ext cx="875004" cy="813306"/>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1492919" y="2673705"/>
            <a:ext cx="3260056" cy="2041170"/>
          </a:xfrm>
          <a:prstGeom prst="rect">
            <a:avLst/>
          </a:prstGeom>
          <a:solidFill>
            <a:schemeClr val="bg1"/>
          </a:solidFill>
          <a:ln w="19050">
            <a:solidFill>
              <a:srgbClr val="5927FA"/>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IN"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052" name="Picture 4" descr="Image result for azure subscription logo"/>
          <p:cNvPicPr>
            <a:picLocks noChangeAspect="1" noChangeArrowheads="1"/>
          </p:cNvPicPr>
          <p:nvPr/>
        </p:nvPicPr>
        <p:blipFill rotWithShape="1">
          <a:blip r:embed="rId2">
            <a:extLst>
              <a:ext uri="{28A0092B-C50C-407E-A947-70E740481C1C}">
                <a14:useLocalDpi xmlns:a14="http://schemas.microsoft.com/office/drawing/2010/main" val="0"/>
              </a:ext>
            </a:extLst>
          </a:blip>
          <a:srcRect l="10511" t="43390" r="70119" b="30152"/>
          <a:stretch/>
        </p:blipFill>
        <p:spPr bwMode="auto">
          <a:xfrm>
            <a:off x="1522124" y="2624039"/>
            <a:ext cx="754804" cy="1035662"/>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p:cNvSpPr/>
          <p:nvPr/>
        </p:nvSpPr>
        <p:spPr>
          <a:xfrm>
            <a:off x="2421593" y="3171964"/>
            <a:ext cx="2114664" cy="1323835"/>
          </a:xfrm>
          <a:prstGeom prst="rect">
            <a:avLst/>
          </a:prstGeom>
          <a:solidFill>
            <a:schemeClr val="bg1"/>
          </a:solidFill>
          <a:ln w="28575">
            <a:solidFill>
              <a:srgbClr val="394D8C"/>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IN"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054" name="Picture 6" descr="Image result for azure subscription logo"/>
          <p:cNvPicPr>
            <a:picLocks noChangeAspect="1" noChangeArrowheads="1"/>
          </p:cNvPicPr>
          <p:nvPr/>
        </p:nvPicPr>
        <p:blipFill rotWithShape="1">
          <a:blip r:embed="rId2">
            <a:extLst>
              <a:ext uri="{28A0092B-C50C-407E-A947-70E740481C1C}">
                <a14:useLocalDpi xmlns:a14="http://schemas.microsoft.com/office/drawing/2010/main" val="0"/>
              </a:ext>
            </a:extLst>
          </a:blip>
          <a:srcRect t="75909" r="61461" b="473"/>
          <a:stretch/>
        </p:blipFill>
        <p:spPr bwMode="auto">
          <a:xfrm>
            <a:off x="2565366" y="3368531"/>
            <a:ext cx="1831220" cy="1127268"/>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5629048" y="2041373"/>
            <a:ext cx="3038702" cy="461665"/>
          </a:xfrm>
          <a:prstGeom prst="rect">
            <a:avLst/>
          </a:prstGeom>
          <a:solidFill>
            <a:schemeClr val="bg1">
              <a:lumMod val="85000"/>
            </a:schemeClr>
          </a:solidFill>
          <a:effectLst>
            <a:outerShdw blurRad="50800" dist="38100" dir="8100000" algn="tr" rotWithShape="0">
              <a:prstClr val="black">
                <a:alpha val="40000"/>
              </a:prstClr>
            </a:outerShdw>
          </a:effectLst>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Raleway"/>
                <a:ea typeface="+mn-ea"/>
                <a:cs typeface="+mn-cs"/>
              </a:rPr>
              <a:t>Relationship between Azure Subscription and Resources</a:t>
            </a:r>
            <a:endParaRPr kumimoji="0" lang="en-IN" sz="1200" b="0" i="0" u="none" strike="noStrike" kern="1200" cap="none" spc="0" normalizeH="0" baseline="0" noProof="0" dirty="0">
              <a:ln>
                <a:noFill/>
              </a:ln>
              <a:solidFill>
                <a:prstClr val="black"/>
              </a:solidFill>
              <a:effectLst/>
              <a:uLnTx/>
              <a:uFillTx/>
              <a:latin typeface="Raleway"/>
              <a:ea typeface="+mn-ea"/>
              <a:cs typeface="+mn-cs"/>
            </a:endParaRPr>
          </a:p>
        </p:txBody>
      </p:sp>
      <p:sp>
        <p:nvSpPr>
          <p:cNvPr id="13" name="TextBox 12"/>
          <p:cNvSpPr txBox="1"/>
          <p:nvPr/>
        </p:nvSpPr>
        <p:spPr>
          <a:xfrm>
            <a:off x="5864136" y="2610233"/>
            <a:ext cx="2995292" cy="507831"/>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Pct val="140000"/>
              <a:buFontTx/>
              <a:buNone/>
              <a:tabLst/>
              <a:defRPr/>
            </a:pPr>
            <a:r>
              <a:rPr kumimoji="0" lang="en-US" sz="1350" b="0" i="0" u="none" strike="noStrike" kern="1200" cap="none" spc="0" normalizeH="0" baseline="0" noProof="0" dirty="0">
                <a:ln>
                  <a:noFill/>
                </a:ln>
                <a:solidFill>
                  <a:prstClr val="black"/>
                </a:solidFill>
                <a:effectLst/>
                <a:uLnTx/>
                <a:uFillTx/>
                <a:latin typeface="Calibri" panose="020F0502020204030204"/>
                <a:ea typeface="+mn-ea"/>
                <a:cs typeface="+mn-cs"/>
              </a:rPr>
              <a:t>Every resource will be deployed within a resource group</a:t>
            </a:r>
            <a:endParaRPr kumimoji="0" lang="en-IN" sz="13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V="1">
            <a:off x="5640619" y="2703163"/>
            <a:ext cx="207614" cy="207614"/>
          </a:xfrm>
          <a:prstGeom prst="rect">
            <a:avLst/>
          </a:prstGeom>
        </p:spPr>
      </p:pic>
      <p:sp>
        <p:nvSpPr>
          <p:cNvPr id="20" name="TextBox 19"/>
          <p:cNvSpPr txBox="1"/>
          <p:nvPr/>
        </p:nvSpPr>
        <p:spPr>
          <a:xfrm>
            <a:off x="5864136" y="3151870"/>
            <a:ext cx="2995292" cy="507831"/>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Pct val="140000"/>
              <a:buFontTx/>
              <a:buNone/>
              <a:tabLst/>
              <a:defRPr/>
            </a:pPr>
            <a:r>
              <a:rPr kumimoji="0" lang="en-US" sz="1350" b="0" i="0" u="none" strike="noStrike" kern="1200" cap="none" spc="0" normalizeH="0" baseline="0" noProof="0" dirty="0">
                <a:ln>
                  <a:noFill/>
                </a:ln>
                <a:solidFill>
                  <a:prstClr val="black"/>
                </a:solidFill>
                <a:effectLst/>
                <a:uLnTx/>
                <a:uFillTx/>
                <a:latin typeface="Calibri" panose="020F0502020204030204"/>
                <a:ea typeface="+mn-ea"/>
                <a:cs typeface="+mn-cs"/>
              </a:rPr>
              <a:t>Every resource group has to be associated with an Azure subscription</a:t>
            </a:r>
            <a:endParaRPr kumimoji="0" lang="en-IN" sz="13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V="1">
            <a:off x="5640619" y="3244800"/>
            <a:ext cx="207614" cy="207614"/>
          </a:xfrm>
          <a:prstGeom prst="rect">
            <a:avLst/>
          </a:prstGeom>
        </p:spPr>
      </p:pic>
      <p:sp>
        <p:nvSpPr>
          <p:cNvPr id="17" name="TextBox 16"/>
          <p:cNvSpPr txBox="1"/>
          <p:nvPr/>
        </p:nvSpPr>
        <p:spPr>
          <a:xfrm>
            <a:off x="5864136" y="3722212"/>
            <a:ext cx="2995292" cy="507831"/>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Pct val="140000"/>
              <a:buFontTx/>
              <a:buNone/>
              <a:tabLst/>
              <a:defRPr/>
            </a:pPr>
            <a:r>
              <a:rPr kumimoji="0" lang="en-US" sz="1350" b="0" i="0" u="none" strike="noStrike" kern="1200" cap="none" spc="0" normalizeH="0" baseline="0" noProof="0" dirty="0" smtClean="0">
                <a:ln>
                  <a:noFill/>
                </a:ln>
                <a:solidFill>
                  <a:prstClr val="black"/>
                </a:solidFill>
                <a:effectLst/>
                <a:uLnTx/>
                <a:uFillTx/>
                <a:latin typeface="Calibri" panose="020F0502020204030204"/>
                <a:ea typeface="+mn-ea"/>
                <a:cs typeface="+mn-cs"/>
              </a:rPr>
              <a:t>User can create multiple resource groups with in one Azure </a:t>
            </a:r>
            <a:r>
              <a:rPr kumimoji="0" lang="en-US" sz="1350" b="0" i="0" u="none" strike="noStrike" kern="1200" cap="none" spc="0" normalizeH="0" baseline="0" noProof="0" dirty="0">
                <a:ln>
                  <a:noFill/>
                </a:ln>
                <a:solidFill>
                  <a:prstClr val="black"/>
                </a:solidFill>
                <a:effectLst/>
                <a:uLnTx/>
                <a:uFillTx/>
                <a:latin typeface="Calibri" panose="020F0502020204030204"/>
                <a:ea typeface="+mn-ea"/>
                <a:cs typeface="+mn-cs"/>
              </a:rPr>
              <a:t>subscription</a:t>
            </a:r>
            <a:endParaRPr kumimoji="0" lang="en-IN" sz="13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8" name="Picture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V="1">
            <a:off x="5640619" y="3815142"/>
            <a:ext cx="207614" cy="207614"/>
          </a:xfrm>
          <a:prstGeom prst="rect">
            <a:avLst/>
          </a:prstGeom>
        </p:spPr>
      </p:pic>
      <p:pic>
        <p:nvPicPr>
          <p:cNvPr id="19" name="Picture 18">
            <a:extLst>
              <a:ext uri="{FF2B5EF4-FFF2-40B4-BE49-F238E27FC236}">
                <a16:creationId xmlns="" xmlns:a16="http://schemas.microsoft.com/office/drawing/2014/main" id="{489CA974-BFDD-4137-A608-C539BA067DF5}"/>
              </a:ext>
            </a:extLst>
          </p:cNvPr>
          <p:cNvPicPr>
            <a:picLocks noChangeAspect="1"/>
          </p:cNvPicPr>
          <p:nvPr/>
        </p:nvPicPr>
        <p:blipFill>
          <a:blip r:embed="rId4"/>
          <a:stretch>
            <a:fillRect/>
          </a:stretch>
        </p:blipFill>
        <p:spPr>
          <a:xfrm>
            <a:off x="0" y="10633"/>
            <a:ext cx="9144000" cy="5143500"/>
          </a:xfrm>
          <a:prstGeom prst="rect">
            <a:avLst/>
          </a:prstGeom>
        </p:spPr>
      </p:pic>
    </p:spTree>
    <p:extLst>
      <p:ext uri="{BB962C8B-B14F-4D97-AF65-F5344CB8AC3E}">
        <p14:creationId xmlns:p14="http://schemas.microsoft.com/office/powerpoint/2010/main" val="3693743238"/>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 xmlns:a16="http://schemas.microsoft.com/office/drawing/2014/main" id="{084B27D5-1CD5-45B7-B400-5D1E9D0D3153}"/>
              </a:ext>
            </a:extLst>
          </p:cNvPr>
          <p:cNvSpPr>
            <a:spLocks noGrp="1"/>
          </p:cNvSpPr>
          <p:nvPr>
            <p:ph type="body" sz="quarter" idx="10"/>
          </p:nvPr>
        </p:nvSpPr>
        <p:spPr>
          <a:xfrm>
            <a:off x="1551397" y="1731296"/>
            <a:ext cx="6234510" cy="1680908"/>
          </a:xfrm>
        </p:spPr>
        <p:txBody>
          <a:bodyPr anchor="ctr"/>
          <a:lstStyle/>
          <a:p>
            <a:pPr algn="ctr"/>
            <a:r>
              <a:rPr lang="en-US" dirty="0" smtClean="0"/>
              <a:t>Understanding Azure Resource Manager</a:t>
            </a:r>
            <a:endParaRPr lang="en-US" dirty="0"/>
          </a:p>
        </p:txBody>
      </p:sp>
      <p:pic>
        <p:nvPicPr>
          <p:cNvPr id="3" name="Picture 2">
            <a:extLst>
              <a:ext uri="{FF2B5EF4-FFF2-40B4-BE49-F238E27FC236}">
                <a16:creationId xmlns="" xmlns:a16="http://schemas.microsoft.com/office/drawing/2014/main" id="{489CA974-BFDD-4137-A608-C539BA067DF5}"/>
              </a:ext>
            </a:extLst>
          </p:cNvPr>
          <p:cNvPicPr>
            <a:picLocks noChangeAspect="1"/>
          </p:cNvPicPr>
          <p:nvPr/>
        </p:nvPicPr>
        <p:blipFill>
          <a:blip r:embed="rId2"/>
          <a:stretch>
            <a:fillRect/>
          </a:stretch>
        </p:blipFill>
        <p:spPr>
          <a:xfrm>
            <a:off x="0" y="10633"/>
            <a:ext cx="9144000" cy="5143500"/>
          </a:xfrm>
          <a:prstGeom prst="rect">
            <a:avLst/>
          </a:prstGeom>
        </p:spPr>
      </p:pic>
    </p:spTree>
    <p:extLst>
      <p:ext uri="{BB962C8B-B14F-4D97-AF65-F5344CB8AC3E}">
        <p14:creationId xmlns:p14="http://schemas.microsoft.com/office/powerpoint/2010/main" val="601344853"/>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3">
            <a:extLst>
              <a:ext uri="{FF2B5EF4-FFF2-40B4-BE49-F238E27FC236}">
                <a16:creationId xmlns="" xmlns:a16="http://schemas.microsoft.com/office/drawing/2014/main" id="{E7A413D2-1870-47E0-A24F-010E8806E4E9}"/>
              </a:ext>
            </a:extLst>
          </p:cNvPr>
          <p:cNvSpPr txBox="1">
            <a:spLocks/>
          </p:cNvSpPr>
          <p:nvPr/>
        </p:nvSpPr>
        <p:spPr>
          <a:xfrm>
            <a:off x="358028" y="151094"/>
            <a:ext cx="6492493" cy="576956"/>
          </a:xfrm>
          <a:prstGeom prst="rect">
            <a:avLst/>
          </a:prstGeom>
        </p:spPr>
        <p:txBody>
          <a:bodyPr lIns="0" anchor="ctr"/>
          <a:lstStyle>
            <a:lvl1pPr marL="0" indent="0" algn="l" defTabSz="914400" rtl="0" eaLnBrk="1" latinLnBrk="0" hangingPunct="1">
              <a:lnSpc>
                <a:spcPct val="90000"/>
              </a:lnSpc>
              <a:spcBef>
                <a:spcPts val="1000"/>
              </a:spcBef>
              <a:buFont typeface="Arial"/>
              <a:buNone/>
              <a:defRPr sz="4000" b="0" i="0" kern="1200">
                <a:solidFill>
                  <a:schemeClr val="tx1">
                    <a:lumMod val="50000"/>
                    <a:lumOff val="50000"/>
                  </a:schemeClr>
                </a:solidFill>
                <a:latin typeface="Raleway Light" charset="0"/>
                <a:ea typeface="Raleway Light" charset="0"/>
                <a:cs typeface="Raleway Light" charset="0"/>
              </a:defRPr>
            </a:lvl1pPr>
            <a:lvl2pPr marL="4572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2pPr>
            <a:lvl3pPr marL="9144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3pPr>
            <a:lvl4pPr marL="13716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4pPr>
            <a:lvl5pPr marL="18288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pPr>
            <a:r>
              <a:rPr lang="en-US" sz="2400" b="1" dirty="0" smtClean="0">
                <a:solidFill>
                  <a:srgbClr val="604878"/>
                </a:solidFill>
              </a:rPr>
              <a:t>Understanding Azure Resource Manager</a:t>
            </a:r>
            <a:endParaRPr lang="en-US" sz="2400" b="1" dirty="0">
              <a:solidFill>
                <a:srgbClr val="604878"/>
              </a:solidFill>
            </a:endParaRPr>
          </a:p>
        </p:txBody>
      </p:sp>
      <p:cxnSp>
        <p:nvCxnSpPr>
          <p:cNvPr id="12" name="Straight Connector 11"/>
          <p:cNvCxnSpPr/>
          <p:nvPr/>
        </p:nvCxnSpPr>
        <p:spPr>
          <a:xfrm flipH="1">
            <a:off x="262928" y="1126491"/>
            <a:ext cx="1018918" cy="1845064"/>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H="1">
            <a:off x="3319682" y="2895825"/>
            <a:ext cx="1018912" cy="1590339"/>
          </a:xfrm>
          <a:prstGeom prst="line">
            <a:avLst/>
          </a:prstGeom>
          <a:ln w="38100">
            <a:solidFill>
              <a:srgbClr val="394D8C"/>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flipH="1">
            <a:off x="1281843" y="4486163"/>
            <a:ext cx="2037838" cy="0"/>
          </a:xfrm>
          <a:prstGeom prst="line">
            <a:avLst/>
          </a:prstGeom>
          <a:ln w="38100">
            <a:solidFill>
              <a:srgbClr val="8121E7"/>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H="1" flipV="1">
            <a:off x="262928" y="2971557"/>
            <a:ext cx="1018918" cy="151461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H="1">
            <a:off x="1281843" y="1126491"/>
            <a:ext cx="2037838" cy="0"/>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flipH="1" flipV="1">
            <a:off x="3347214" y="1126491"/>
            <a:ext cx="991380" cy="1769333"/>
          </a:xfrm>
          <a:prstGeom prst="line">
            <a:avLst/>
          </a:prstGeom>
          <a:ln w="38100">
            <a:solidFill>
              <a:srgbClr val="5927FA"/>
            </a:solidFill>
            <a:prstDash val="sysDot"/>
          </a:ln>
        </p:spPr>
        <p:style>
          <a:lnRef idx="1">
            <a:schemeClr val="accent1"/>
          </a:lnRef>
          <a:fillRef idx="0">
            <a:schemeClr val="accent1"/>
          </a:fillRef>
          <a:effectRef idx="0">
            <a:schemeClr val="accent1"/>
          </a:effectRef>
          <a:fontRef idx="minor">
            <a:schemeClr val="tx1"/>
          </a:fontRef>
        </p:style>
      </p:cxnSp>
      <p:grpSp>
        <p:nvGrpSpPr>
          <p:cNvPr id="48" name="Group 47"/>
          <p:cNvGrpSpPr/>
          <p:nvPr/>
        </p:nvGrpSpPr>
        <p:grpSpPr>
          <a:xfrm>
            <a:off x="4033316" y="1061742"/>
            <a:ext cx="1256212" cy="1113184"/>
            <a:chOff x="3284966" y="1197013"/>
            <a:chExt cx="1256212" cy="1113184"/>
          </a:xfrm>
          <a:solidFill>
            <a:schemeClr val="accent1"/>
          </a:solidFill>
        </p:grpSpPr>
        <p:sp>
          <p:nvSpPr>
            <p:cNvPr id="38" name="Hexagon 37"/>
            <p:cNvSpPr/>
            <p:nvPr/>
          </p:nvSpPr>
          <p:spPr>
            <a:xfrm>
              <a:off x="3448790" y="1364975"/>
              <a:ext cx="1092388" cy="945222"/>
            </a:xfrm>
            <a:prstGeom prst="hexag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Isosceles Triangle 43"/>
            <p:cNvSpPr/>
            <p:nvPr/>
          </p:nvSpPr>
          <p:spPr>
            <a:xfrm rot="3585650">
              <a:off x="3237621" y="1244358"/>
              <a:ext cx="595519" cy="500829"/>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50" name="Group 49"/>
          <p:cNvGrpSpPr/>
          <p:nvPr/>
        </p:nvGrpSpPr>
        <p:grpSpPr>
          <a:xfrm>
            <a:off x="3944496" y="3538396"/>
            <a:ext cx="1345032" cy="948756"/>
            <a:chOff x="3196146" y="3673667"/>
            <a:chExt cx="1345032" cy="948756"/>
          </a:xfrm>
          <a:solidFill>
            <a:srgbClr val="8121E7"/>
          </a:solidFill>
        </p:grpSpPr>
        <p:sp>
          <p:nvSpPr>
            <p:cNvPr id="40" name="Hexagon 39"/>
            <p:cNvSpPr/>
            <p:nvPr/>
          </p:nvSpPr>
          <p:spPr>
            <a:xfrm>
              <a:off x="3448790" y="3673667"/>
              <a:ext cx="1092388" cy="945222"/>
            </a:xfrm>
            <a:prstGeom prst="hexag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Isosceles Triangle 45"/>
            <p:cNvSpPr/>
            <p:nvPr/>
          </p:nvSpPr>
          <p:spPr>
            <a:xfrm>
              <a:off x="3196146" y="4124011"/>
              <a:ext cx="541764" cy="49841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49" name="Group 48"/>
          <p:cNvGrpSpPr/>
          <p:nvPr/>
        </p:nvGrpSpPr>
        <p:grpSpPr>
          <a:xfrm>
            <a:off x="4400820" y="2219365"/>
            <a:ext cx="1258577" cy="1270270"/>
            <a:chOff x="3652470" y="2354636"/>
            <a:chExt cx="1258577" cy="1270270"/>
          </a:xfrm>
          <a:solidFill>
            <a:srgbClr val="0078D7"/>
          </a:solidFill>
        </p:grpSpPr>
        <p:sp>
          <p:nvSpPr>
            <p:cNvPr id="39" name="Hexagon 38"/>
            <p:cNvSpPr/>
            <p:nvPr/>
          </p:nvSpPr>
          <p:spPr>
            <a:xfrm>
              <a:off x="3818659" y="2519321"/>
              <a:ext cx="1092388" cy="945222"/>
            </a:xfrm>
            <a:prstGeom prst="hexag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5" name="Isosceles Triangle 44"/>
            <p:cNvSpPr/>
            <p:nvPr/>
          </p:nvSpPr>
          <p:spPr>
            <a:xfrm rot="3566358">
              <a:off x="3622648" y="2394550"/>
              <a:ext cx="578240" cy="49841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Isosceles Triangle 46"/>
            <p:cNvSpPr/>
            <p:nvPr/>
          </p:nvSpPr>
          <p:spPr>
            <a:xfrm rot="7054603">
              <a:off x="3620447" y="3094472"/>
              <a:ext cx="562457" cy="49841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53" name="TextBox 52"/>
          <p:cNvSpPr txBox="1"/>
          <p:nvPr/>
        </p:nvSpPr>
        <p:spPr>
          <a:xfrm>
            <a:off x="4465662" y="1465650"/>
            <a:ext cx="683117" cy="461665"/>
          </a:xfrm>
          <a:prstGeom prst="rect">
            <a:avLst/>
          </a:prstGeom>
          <a:noFill/>
        </p:spPr>
        <p:txBody>
          <a:bodyPr wrap="square" rtlCol="0">
            <a:spAutoFit/>
          </a:bodyPr>
          <a:lstStyle/>
          <a:p>
            <a:r>
              <a:rPr lang="en-US" sz="2400" b="1" dirty="0" smtClean="0">
                <a:solidFill>
                  <a:schemeClr val="bg1"/>
                </a:solidFill>
                <a:latin typeface="Raleway"/>
              </a:rPr>
              <a:t>01</a:t>
            </a:r>
            <a:endParaRPr lang="en-IN" b="1" dirty="0">
              <a:solidFill>
                <a:schemeClr val="bg1"/>
              </a:solidFill>
              <a:latin typeface="Raleway"/>
            </a:endParaRPr>
          </a:p>
        </p:txBody>
      </p:sp>
      <p:sp>
        <p:nvSpPr>
          <p:cNvPr id="54" name="TextBox 53"/>
          <p:cNvSpPr txBox="1"/>
          <p:nvPr/>
        </p:nvSpPr>
        <p:spPr>
          <a:xfrm>
            <a:off x="4771644" y="2661044"/>
            <a:ext cx="683117" cy="461665"/>
          </a:xfrm>
          <a:prstGeom prst="rect">
            <a:avLst/>
          </a:prstGeom>
          <a:noFill/>
        </p:spPr>
        <p:txBody>
          <a:bodyPr wrap="square" rtlCol="0">
            <a:spAutoFit/>
          </a:bodyPr>
          <a:lstStyle/>
          <a:p>
            <a:r>
              <a:rPr lang="en-US" sz="2400" b="1" dirty="0" smtClean="0">
                <a:solidFill>
                  <a:schemeClr val="bg1"/>
                </a:solidFill>
                <a:latin typeface="Raleway"/>
              </a:rPr>
              <a:t>02</a:t>
            </a:r>
            <a:endParaRPr lang="en-IN" b="1" dirty="0">
              <a:solidFill>
                <a:schemeClr val="bg1"/>
              </a:solidFill>
              <a:latin typeface="Raleway"/>
            </a:endParaRPr>
          </a:p>
        </p:txBody>
      </p:sp>
      <p:sp>
        <p:nvSpPr>
          <p:cNvPr id="55" name="TextBox 54"/>
          <p:cNvSpPr txBox="1"/>
          <p:nvPr/>
        </p:nvSpPr>
        <p:spPr>
          <a:xfrm>
            <a:off x="4430085" y="3797503"/>
            <a:ext cx="683117" cy="461665"/>
          </a:xfrm>
          <a:prstGeom prst="rect">
            <a:avLst/>
          </a:prstGeom>
          <a:noFill/>
        </p:spPr>
        <p:txBody>
          <a:bodyPr wrap="square" rtlCol="0">
            <a:spAutoFit/>
          </a:bodyPr>
          <a:lstStyle/>
          <a:p>
            <a:r>
              <a:rPr lang="en-US" sz="2400" b="1" dirty="0" smtClean="0">
                <a:solidFill>
                  <a:schemeClr val="bg1"/>
                </a:solidFill>
                <a:latin typeface="Raleway"/>
              </a:rPr>
              <a:t>03</a:t>
            </a:r>
            <a:endParaRPr lang="en-IN" b="1" dirty="0">
              <a:solidFill>
                <a:schemeClr val="bg1"/>
              </a:solidFill>
              <a:latin typeface="Raleway"/>
            </a:endParaRPr>
          </a:p>
        </p:txBody>
      </p:sp>
      <p:sp>
        <p:nvSpPr>
          <p:cNvPr id="60" name="TextBox 59"/>
          <p:cNvSpPr txBox="1"/>
          <p:nvPr/>
        </p:nvSpPr>
        <p:spPr>
          <a:xfrm>
            <a:off x="718304" y="1360212"/>
            <a:ext cx="3162108" cy="1569660"/>
          </a:xfrm>
          <a:prstGeom prst="rect">
            <a:avLst/>
          </a:prstGeom>
          <a:noFill/>
        </p:spPr>
        <p:txBody>
          <a:bodyPr wrap="square" rtlCol="0">
            <a:spAutoFit/>
          </a:bodyPr>
          <a:lstStyle/>
          <a:p>
            <a:pPr algn="ctr"/>
            <a:r>
              <a:rPr lang="en-US" sz="3200" b="1" dirty="0" smtClean="0">
                <a:solidFill>
                  <a:schemeClr val="tx2">
                    <a:lumMod val="75000"/>
                    <a:lumOff val="25000"/>
                  </a:schemeClr>
                </a:solidFill>
                <a:latin typeface="Raleway"/>
              </a:rPr>
              <a:t>Azure Resource Manager (ARM)</a:t>
            </a:r>
            <a:endParaRPr lang="en-IN" sz="3200" b="1" dirty="0">
              <a:solidFill>
                <a:schemeClr val="tx2">
                  <a:lumMod val="75000"/>
                  <a:lumOff val="25000"/>
                </a:schemeClr>
              </a:solidFill>
              <a:latin typeface="Raleway"/>
            </a:endParaRPr>
          </a:p>
        </p:txBody>
      </p:sp>
      <p:pic>
        <p:nvPicPr>
          <p:cNvPr id="61" name="Picture 4" descr="Image result for azure subscription logo"/>
          <p:cNvPicPr>
            <a:picLocks noChangeAspect="1" noChangeArrowheads="1"/>
          </p:cNvPicPr>
          <p:nvPr/>
        </p:nvPicPr>
        <p:blipFill rotWithShape="1">
          <a:blip r:embed="rId3">
            <a:extLst>
              <a:ext uri="{28A0092B-C50C-407E-A947-70E740481C1C}">
                <a14:useLocalDpi xmlns:a14="http://schemas.microsoft.com/office/drawing/2010/main" val="0"/>
              </a:ext>
            </a:extLst>
          </a:blip>
          <a:srcRect l="10511" t="43390" r="70119" b="38353"/>
          <a:stretch/>
        </p:blipFill>
        <p:spPr bwMode="auto">
          <a:xfrm>
            <a:off x="1756771" y="3100367"/>
            <a:ext cx="1247658" cy="1181254"/>
          </a:xfrm>
          <a:prstGeom prst="rect">
            <a:avLst/>
          </a:prstGeom>
          <a:noFill/>
          <a:extLst>
            <a:ext uri="{909E8E84-426E-40DD-AFC4-6F175D3DCCD1}">
              <a14:hiddenFill xmlns:a14="http://schemas.microsoft.com/office/drawing/2010/main">
                <a:solidFill>
                  <a:srgbClr val="FFFFFF"/>
                </a:solidFill>
              </a14:hiddenFill>
            </a:ext>
          </a:extLst>
        </p:spPr>
      </p:pic>
      <p:sp>
        <p:nvSpPr>
          <p:cNvPr id="62" name="Rectangle: Rounded Corners 1">
            <a:extLst>
              <a:ext uri="{FF2B5EF4-FFF2-40B4-BE49-F238E27FC236}">
                <a16:creationId xmlns="" xmlns:a16="http://schemas.microsoft.com/office/drawing/2014/main" id="{F331D653-9456-4EAB-82F2-7435A2C3D104}"/>
              </a:ext>
            </a:extLst>
          </p:cNvPr>
          <p:cNvSpPr/>
          <p:nvPr/>
        </p:nvSpPr>
        <p:spPr>
          <a:xfrm>
            <a:off x="5416596" y="1293011"/>
            <a:ext cx="3490068" cy="728633"/>
          </a:xfrm>
          <a:prstGeom prst="roundRect">
            <a:avLst/>
          </a:prstGeom>
          <a:solidFill>
            <a:schemeClr val="bg1">
              <a:lumMod val="85000"/>
            </a:schemeClr>
          </a:solidFill>
          <a:ln w="28575">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Raleway"/>
              </a:rPr>
              <a:t>Azure resource manager (ARM) is </a:t>
            </a:r>
            <a:r>
              <a:rPr lang="en-US" sz="1200" dirty="0" smtClean="0">
                <a:solidFill>
                  <a:schemeClr val="tx1"/>
                </a:solidFill>
                <a:latin typeface="Raleway"/>
              </a:rPr>
              <a:t>the </a:t>
            </a:r>
            <a:r>
              <a:rPr lang="en-US" sz="1200" dirty="0">
                <a:solidFill>
                  <a:schemeClr val="tx1"/>
                </a:solidFill>
                <a:latin typeface="Raleway"/>
              </a:rPr>
              <a:t>deployment and the management service for Azure resources</a:t>
            </a:r>
            <a:r>
              <a:rPr lang="en-US" sz="1200" dirty="0" smtClean="0">
                <a:solidFill>
                  <a:schemeClr val="tx1"/>
                </a:solidFill>
                <a:latin typeface="Raleway"/>
              </a:rPr>
              <a:t>.</a:t>
            </a:r>
            <a:endParaRPr lang="en-US" sz="1200" dirty="0">
              <a:solidFill>
                <a:schemeClr val="tx1"/>
              </a:solidFill>
              <a:latin typeface="Raleway"/>
            </a:endParaRPr>
          </a:p>
        </p:txBody>
      </p:sp>
      <p:sp>
        <p:nvSpPr>
          <p:cNvPr id="63" name="Rectangle: Rounded Corners 1">
            <a:extLst>
              <a:ext uri="{FF2B5EF4-FFF2-40B4-BE49-F238E27FC236}">
                <a16:creationId xmlns="" xmlns:a16="http://schemas.microsoft.com/office/drawing/2014/main" id="{F331D653-9456-4EAB-82F2-7435A2C3D104}"/>
              </a:ext>
            </a:extLst>
          </p:cNvPr>
          <p:cNvSpPr/>
          <p:nvPr/>
        </p:nvSpPr>
        <p:spPr>
          <a:xfrm>
            <a:off x="5733441" y="2524457"/>
            <a:ext cx="3173223" cy="728633"/>
          </a:xfrm>
          <a:prstGeom prst="roundRect">
            <a:avLst/>
          </a:prstGeom>
          <a:solidFill>
            <a:schemeClr val="bg1">
              <a:lumMod val="85000"/>
            </a:schemeClr>
          </a:solidFill>
          <a:ln w="28575">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Raleway"/>
              </a:rPr>
              <a:t>Using this service, users can  create, update, and delete resources in their Azure subscription. </a:t>
            </a:r>
          </a:p>
        </p:txBody>
      </p:sp>
      <p:sp>
        <p:nvSpPr>
          <p:cNvPr id="64" name="Rectangle: Rounded Corners 1">
            <a:extLst>
              <a:ext uri="{FF2B5EF4-FFF2-40B4-BE49-F238E27FC236}">
                <a16:creationId xmlns="" xmlns:a16="http://schemas.microsoft.com/office/drawing/2014/main" id="{F331D653-9456-4EAB-82F2-7435A2C3D104}"/>
              </a:ext>
            </a:extLst>
          </p:cNvPr>
          <p:cNvSpPr/>
          <p:nvPr/>
        </p:nvSpPr>
        <p:spPr>
          <a:xfrm>
            <a:off x="5403876" y="3758519"/>
            <a:ext cx="3490068" cy="728633"/>
          </a:xfrm>
          <a:prstGeom prst="roundRect">
            <a:avLst/>
          </a:prstGeom>
          <a:solidFill>
            <a:schemeClr val="bg1">
              <a:lumMod val="85000"/>
            </a:schemeClr>
          </a:solidFill>
          <a:ln w="28575">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Raleway"/>
              </a:rPr>
              <a:t>It offers features like access control, auditing and tagging to secure and organize resources after deployment.</a:t>
            </a:r>
            <a:endParaRPr lang="en-IN" sz="1200" dirty="0">
              <a:solidFill>
                <a:schemeClr val="tx1"/>
              </a:solidFill>
              <a:latin typeface="Raleway"/>
            </a:endParaRPr>
          </a:p>
        </p:txBody>
      </p:sp>
      <p:pic>
        <p:nvPicPr>
          <p:cNvPr id="27" name="Picture 26">
            <a:extLst>
              <a:ext uri="{FF2B5EF4-FFF2-40B4-BE49-F238E27FC236}">
                <a16:creationId xmlns="" xmlns:a16="http://schemas.microsoft.com/office/drawing/2014/main" id="{489CA974-BFDD-4137-A608-C539BA067DF5}"/>
              </a:ext>
            </a:extLst>
          </p:cNvPr>
          <p:cNvPicPr>
            <a:picLocks noChangeAspect="1"/>
          </p:cNvPicPr>
          <p:nvPr/>
        </p:nvPicPr>
        <p:blipFill>
          <a:blip r:embed="rId4"/>
          <a:stretch>
            <a:fillRect/>
          </a:stretch>
        </p:blipFill>
        <p:spPr>
          <a:xfrm>
            <a:off x="0" y="10633"/>
            <a:ext cx="9144000" cy="5143500"/>
          </a:xfrm>
          <a:prstGeom prst="rect">
            <a:avLst/>
          </a:prstGeom>
        </p:spPr>
      </p:pic>
    </p:spTree>
    <p:extLst>
      <p:ext uri="{BB962C8B-B14F-4D97-AF65-F5344CB8AC3E}">
        <p14:creationId xmlns:p14="http://schemas.microsoft.com/office/powerpoint/2010/main" val="1101262644"/>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3">
            <a:extLst>
              <a:ext uri="{FF2B5EF4-FFF2-40B4-BE49-F238E27FC236}">
                <a16:creationId xmlns="" xmlns:a16="http://schemas.microsoft.com/office/drawing/2014/main" id="{E7A413D2-1870-47E0-A24F-010E8806E4E9}"/>
              </a:ext>
            </a:extLst>
          </p:cNvPr>
          <p:cNvSpPr txBox="1">
            <a:spLocks/>
          </p:cNvSpPr>
          <p:nvPr/>
        </p:nvSpPr>
        <p:spPr>
          <a:xfrm>
            <a:off x="358028" y="151094"/>
            <a:ext cx="6492493" cy="576956"/>
          </a:xfrm>
          <a:prstGeom prst="rect">
            <a:avLst/>
          </a:prstGeom>
        </p:spPr>
        <p:txBody>
          <a:bodyPr lIns="0" anchor="ctr"/>
          <a:lstStyle>
            <a:lvl1pPr marL="0" indent="0" algn="l" defTabSz="914400" rtl="0" eaLnBrk="1" latinLnBrk="0" hangingPunct="1">
              <a:lnSpc>
                <a:spcPct val="90000"/>
              </a:lnSpc>
              <a:spcBef>
                <a:spcPts val="1000"/>
              </a:spcBef>
              <a:buFont typeface="Arial"/>
              <a:buNone/>
              <a:defRPr sz="4000" b="0" i="0" kern="1200">
                <a:solidFill>
                  <a:schemeClr val="tx1">
                    <a:lumMod val="50000"/>
                    <a:lumOff val="50000"/>
                  </a:schemeClr>
                </a:solidFill>
                <a:latin typeface="Raleway Light" charset="0"/>
                <a:ea typeface="Raleway Light" charset="0"/>
                <a:cs typeface="Raleway Light" charset="0"/>
              </a:defRPr>
            </a:lvl1pPr>
            <a:lvl2pPr marL="4572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2pPr>
            <a:lvl3pPr marL="9144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3pPr>
            <a:lvl4pPr marL="13716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4pPr>
            <a:lvl5pPr marL="18288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pPr>
            <a:r>
              <a:rPr lang="en-US" sz="2400" b="1" dirty="0" smtClean="0">
                <a:solidFill>
                  <a:srgbClr val="604878"/>
                </a:solidFill>
              </a:rPr>
              <a:t>Understanding Azure Resource Manager</a:t>
            </a:r>
            <a:endParaRPr lang="en-US" sz="2400" b="1" dirty="0">
              <a:solidFill>
                <a:srgbClr val="604878"/>
              </a:solidFill>
            </a:endParaRPr>
          </a:p>
        </p:txBody>
      </p:sp>
      <p:sp>
        <p:nvSpPr>
          <p:cNvPr id="27" name="Rectangle: Rounded Corners 1">
            <a:extLst>
              <a:ext uri="{FF2B5EF4-FFF2-40B4-BE49-F238E27FC236}">
                <a16:creationId xmlns="" xmlns:a16="http://schemas.microsoft.com/office/drawing/2014/main" id="{F331D653-9456-4EAB-82F2-7435A2C3D104}"/>
              </a:ext>
            </a:extLst>
          </p:cNvPr>
          <p:cNvSpPr/>
          <p:nvPr/>
        </p:nvSpPr>
        <p:spPr>
          <a:xfrm>
            <a:off x="1262453" y="982288"/>
            <a:ext cx="7049340" cy="938980"/>
          </a:xfrm>
          <a:prstGeom prst="roundRect">
            <a:avLst/>
          </a:prstGeom>
          <a:solidFill>
            <a:schemeClr val="bg1">
              <a:lumMod val="95000"/>
            </a:schemeClr>
          </a:solidFill>
          <a:ln w="28575">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Raleway"/>
              </a:rPr>
              <a:t>When any tool is used to take actions on Azure resources, the Azure Resource Manager API handles that request. The API passes requests to the Resource Manager service, which authenticates and authorizes the requests. Resource Manager then routes the requests to the appropriate service.</a:t>
            </a:r>
            <a:endParaRPr lang="en-IN" sz="1200" dirty="0">
              <a:solidFill>
                <a:schemeClr val="tx1"/>
              </a:solidFill>
              <a:latin typeface="Raleway"/>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5868" y="1657992"/>
            <a:ext cx="6331166" cy="3561280"/>
          </a:xfrm>
          <a:prstGeom prst="rect">
            <a:avLst/>
          </a:prstGeom>
        </p:spPr>
      </p:pic>
      <p:pic>
        <p:nvPicPr>
          <p:cNvPr id="5" name="Picture 4">
            <a:extLst>
              <a:ext uri="{FF2B5EF4-FFF2-40B4-BE49-F238E27FC236}">
                <a16:creationId xmlns="" xmlns:a16="http://schemas.microsoft.com/office/drawing/2014/main" id="{489CA974-BFDD-4137-A608-C539BA067DF5}"/>
              </a:ext>
            </a:extLst>
          </p:cNvPr>
          <p:cNvPicPr>
            <a:picLocks noChangeAspect="1"/>
          </p:cNvPicPr>
          <p:nvPr/>
        </p:nvPicPr>
        <p:blipFill>
          <a:blip r:embed="rId4"/>
          <a:stretch>
            <a:fillRect/>
          </a:stretch>
        </p:blipFill>
        <p:spPr>
          <a:xfrm>
            <a:off x="0" y="10633"/>
            <a:ext cx="9144000" cy="5143500"/>
          </a:xfrm>
          <a:prstGeom prst="rect">
            <a:avLst/>
          </a:prstGeom>
        </p:spPr>
      </p:pic>
    </p:spTree>
    <p:extLst>
      <p:ext uri="{BB962C8B-B14F-4D97-AF65-F5344CB8AC3E}">
        <p14:creationId xmlns:p14="http://schemas.microsoft.com/office/powerpoint/2010/main" val="1072409666"/>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p:cNvSpPr/>
          <p:nvPr/>
        </p:nvSpPr>
        <p:spPr>
          <a:xfrm>
            <a:off x="3157850" y="2916272"/>
            <a:ext cx="1885184" cy="1379531"/>
          </a:xfrm>
          <a:prstGeom prst="rect">
            <a:avLst/>
          </a:prstGeom>
          <a:noFill/>
          <a:ln w="19050" cap="flat" cmpd="sng" algn="ctr">
            <a:solidFill>
              <a:srgbClr val="0070C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41" name="Rectangle 40"/>
          <p:cNvSpPr/>
          <p:nvPr/>
        </p:nvSpPr>
        <p:spPr>
          <a:xfrm>
            <a:off x="5681486" y="2916272"/>
            <a:ext cx="1885184" cy="1379531"/>
          </a:xfrm>
          <a:prstGeom prst="rect">
            <a:avLst/>
          </a:prstGeom>
          <a:noFill/>
          <a:ln w="19050" cap="flat" cmpd="sng" algn="ctr">
            <a:solidFill>
              <a:srgbClr val="00B05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42" name="Rectangle 41"/>
          <p:cNvSpPr/>
          <p:nvPr/>
        </p:nvSpPr>
        <p:spPr>
          <a:xfrm>
            <a:off x="6291719" y="1307527"/>
            <a:ext cx="1885184" cy="1379531"/>
          </a:xfrm>
          <a:prstGeom prst="rect">
            <a:avLst/>
          </a:prstGeom>
          <a:noFill/>
          <a:ln w="19050" cap="flat" cmpd="sng" algn="ctr">
            <a:solidFill>
              <a:schemeClr val="accent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43" name="Rectangle 42"/>
          <p:cNvSpPr/>
          <p:nvPr/>
        </p:nvSpPr>
        <p:spPr>
          <a:xfrm>
            <a:off x="3834985" y="1307527"/>
            <a:ext cx="1885184" cy="1379531"/>
          </a:xfrm>
          <a:prstGeom prst="rect">
            <a:avLst/>
          </a:prstGeom>
          <a:noFill/>
          <a:ln w="19050" cap="flat" cmpd="sng" algn="ctr">
            <a:solidFill>
              <a:srgbClr val="00B0F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grpSp>
        <p:nvGrpSpPr>
          <p:cNvPr id="44" name="Group 43">
            <a:extLst>
              <a:ext uri="{FF2B5EF4-FFF2-40B4-BE49-F238E27FC236}">
                <a16:creationId xmlns="" xmlns:a16="http://schemas.microsoft.com/office/drawing/2014/main" id="{373F30B6-D49B-41C3-8936-6547A34E1E69}"/>
              </a:ext>
            </a:extLst>
          </p:cNvPr>
          <p:cNvGrpSpPr/>
          <p:nvPr/>
        </p:nvGrpSpPr>
        <p:grpSpPr>
          <a:xfrm>
            <a:off x="786054" y="2799591"/>
            <a:ext cx="7558296" cy="167878"/>
            <a:chOff x="512670" y="3337977"/>
            <a:chExt cx="8196061" cy="182043"/>
          </a:xfrm>
        </p:grpSpPr>
        <p:cxnSp>
          <p:nvCxnSpPr>
            <p:cNvPr id="71" name="Straight Arrow Connector 70">
              <a:extLst>
                <a:ext uri="{FF2B5EF4-FFF2-40B4-BE49-F238E27FC236}">
                  <a16:creationId xmlns="" xmlns:a16="http://schemas.microsoft.com/office/drawing/2014/main" id="{CA0CEBF1-2564-45DD-BBE4-8C6A4B248B09}"/>
                </a:ext>
              </a:extLst>
            </p:cNvPr>
            <p:cNvCxnSpPr>
              <a:cxnSpLocks/>
            </p:cNvCxnSpPr>
            <p:nvPr/>
          </p:nvCxnSpPr>
          <p:spPr>
            <a:xfrm>
              <a:off x="512670" y="3429000"/>
              <a:ext cx="8118662" cy="0"/>
            </a:xfrm>
            <a:prstGeom prst="straightConnector1">
              <a:avLst/>
            </a:prstGeom>
            <a:noFill/>
            <a:ln w="19050" cap="flat" cmpd="sng" algn="ctr">
              <a:solidFill>
                <a:srgbClr val="D3D3D3">
                  <a:lumMod val="90000"/>
                </a:srgbClr>
              </a:solidFill>
              <a:prstDash val="solid"/>
              <a:miter lim="800000"/>
              <a:tailEnd type="none"/>
            </a:ln>
            <a:effectLst/>
          </p:spPr>
        </p:cxnSp>
        <p:sp>
          <p:nvSpPr>
            <p:cNvPr id="72" name="Isosceles Triangle 71">
              <a:extLst>
                <a:ext uri="{FF2B5EF4-FFF2-40B4-BE49-F238E27FC236}">
                  <a16:creationId xmlns="" xmlns:a16="http://schemas.microsoft.com/office/drawing/2014/main" id="{F617A203-1192-4B1A-B1F2-B3253E61B3C4}"/>
                </a:ext>
              </a:extLst>
            </p:cNvPr>
            <p:cNvSpPr/>
            <p:nvPr/>
          </p:nvSpPr>
          <p:spPr>
            <a:xfrm rot="5400000">
              <a:off x="8483510" y="3294800"/>
              <a:ext cx="182043" cy="268398"/>
            </a:xfrm>
            <a:prstGeom prst="triangle">
              <a:avLst/>
            </a:prstGeom>
            <a:solidFill>
              <a:srgbClr val="D3D3D3">
                <a:lumMod val="75000"/>
              </a:srgbClr>
            </a:solidFill>
            <a:ln w="127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endParaRPr>
            </a:p>
          </p:txBody>
        </p:sp>
      </p:grpSp>
      <p:sp>
        <p:nvSpPr>
          <p:cNvPr id="45" name="Teardrop 44">
            <a:extLst>
              <a:ext uri="{FF2B5EF4-FFF2-40B4-BE49-F238E27FC236}">
                <a16:creationId xmlns="" xmlns:a16="http://schemas.microsoft.com/office/drawing/2014/main" id="{87103EB0-7999-4007-BD2B-456A8CCBA8B5}"/>
              </a:ext>
            </a:extLst>
          </p:cNvPr>
          <p:cNvSpPr/>
          <p:nvPr/>
        </p:nvSpPr>
        <p:spPr>
          <a:xfrm rot="18900000">
            <a:off x="1242261" y="2741632"/>
            <a:ext cx="263515" cy="263515"/>
          </a:xfrm>
          <a:prstGeom prst="teardrop">
            <a:avLst>
              <a:gd name="adj" fmla="val 200000"/>
            </a:avLst>
          </a:prstGeom>
          <a:solidFill>
            <a:srgbClr val="7030A0"/>
          </a:solidFill>
          <a:ln w="127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endParaRPr>
          </a:p>
        </p:txBody>
      </p:sp>
      <p:cxnSp>
        <p:nvCxnSpPr>
          <p:cNvPr id="46" name="Straight Connector 45">
            <a:extLst>
              <a:ext uri="{FF2B5EF4-FFF2-40B4-BE49-F238E27FC236}">
                <a16:creationId xmlns="" xmlns:a16="http://schemas.microsoft.com/office/drawing/2014/main" id="{A5AD8EAA-EBF5-41A7-9DC9-5CA1E3F451A0}"/>
              </a:ext>
            </a:extLst>
          </p:cNvPr>
          <p:cNvCxnSpPr>
            <a:cxnSpLocks/>
            <a:endCxn id="45" idx="3"/>
          </p:cNvCxnSpPr>
          <p:nvPr/>
        </p:nvCxnSpPr>
        <p:spPr>
          <a:xfrm>
            <a:off x="1359870" y="1555820"/>
            <a:ext cx="14149" cy="1449327"/>
          </a:xfrm>
          <a:prstGeom prst="line">
            <a:avLst/>
          </a:prstGeom>
          <a:noFill/>
          <a:ln w="6350" cap="flat" cmpd="sng" algn="ctr">
            <a:solidFill>
              <a:srgbClr val="7030A0"/>
            </a:solidFill>
            <a:prstDash val="solid"/>
            <a:miter lim="800000"/>
          </a:ln>
          <a:effectLst/>
        </p:spPr>
      </p:cxnSp>
      <p:sp>
        <p:nvSpPr>
          <p:cNvPr id="47" name="Teardrop 46">
            <a:extLst>
              <a:ext uri="{FF2B5EF4-FFF2-40B4-BE49-F238E27FC236}">
                <a16:creationId xmlns="" xmlns:a16="http://schemas.microsoft.com/office/drawing/2014/main" id="{CAE73272-56E8-4A4E-AF96-FCFB77EF1185}"/>
              </a:ext>
            </a:extLst>
          </p:cNvPr>
          <p:cNvSpPr/>
          <p:nvPr/>
        </p:nvSpPr>
        <p:spPr>
          <a:xfrm rot="18900000">
            <a:off x="3705056" y="2741632"/>
            <a:ext cx="263515" cy="263515"/>
          </a:xfrm>
          <a:prstGeom prst="teardrop">
            <a:avLst>
              <a:gd name="adj" fmla="val 200000"/>
            </a:avLst>
          </a:prstGeom>
          <a:solidFill>
            <a:srgbClr val="4CC1EF"/>
          </a:solidFill>
          <a:ln w="127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endParaRPr>
          </a:p>
        </p:txBody>
      </p:sp>
      <p:cxnSp>
        <p:nvCxnSpPr>
          <p:cNvPr id="48" name="Straight Connector 47">
            <a:extLst>
              <a:ext uri="{FF2B5EF4-FFF2-40B4-BE49-F238E27FC236}">
                <a16:creationId xmlns="" xmlns:a16="http://schemas.microsoft.com/office/drawing/2014/main" id="{DB775501-EF40-4CBA-84C4-E2888DC2C83A}"/>
              </a:ext>
            </a:extLst>
          </p:cNvPr>
          <p:cNvCxnSpPr>
            <a:cxnSpLocks/>
            <a:endCxn id="47" idx="3"/>
          </p:cNvCxnSpPr>
          <p:nvPr/>
        </p:nvCxnSpPr>
        <p:spPr>
          <a:xfrm>
            <a:off x="3836798" y="1555820"/>
            <a:ext cx="16" cy="1449327"/>
          </a:xfrm>
          <a:prstGeom prst="line">
            <a:avLst/>
          </a:prstGeom>
          <a:noFill/>
          <a:ln w="6350" cap="flat" cmpd="sng" algn="ctr">
            <a:solidFill>
              <a:srgbClr val="4CC1EF"/>
            </a:solidFill>
            <a:prstDash val="solid"/>
            <a:miter lim="800000"/>
          </a:ln>
          <a:effectLst/>
        </p:spPr>
      </p:cxnSp>
      <p:sp>
        <p:nvSpPr>
          <p:cNvPr id="49" name="Teardrop 48">
            <a:extLst>
              <a:ext uri="{FF2B5EF4-FFF2-40B4-BE49-F238E27FC236}">
                <a16:creationId xmlns="" xmlns:a16="http://schemas.microsoft.com/office/drawing/2014/main" id="{40D7A4B2-7564-41A9-AF4C-878613C47E17}"/>
              </a:ext>
            </a:extLst>
          </p:cNvPr>
          <p:cNvSpPr/>
          <p:nvPr/>
        </p:nvSpPr>
        <p:spPr>
          <a:xfrm rot="18900000">
            <a:off x="6159961" y="2772347"/>
            <a:ext cx="263515" cy="263515"/>
          </a:xfrm>
          <a:prstGeom prst="teardrop">
            <a:avLst>
              <a:gd name="adj" fmla="val 200000"/>
            </a:avLst>
          </a:prstGeom>
          <a:solidFill>
            <a:schemeClr val="accent1"/>
          </a:solidFill>
          <a:ln w="127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endParaRPr>
          </a:p>
        </p:txBody>
      </p:sp>
      <p:cxnSp>
        <p:nvCxnSpPr>
          <p:cNvPr id="50" name="Straight Connector 49">
            <a:extLst>
              <a:ext uri="{FF2B5EF4-FFF2-40B4-BE49-F238E27FC236}">
                <a16:creationId xmlns="" xmlns:a16="http://schemas.microsoft.com/office/drawing/2014/main" id="{0165C08C-8619-4E76-BDDC-C79668C9B309}"/>
              </a:ext>
            </a:extLst>
          </p:cNvPr>
          <p:cNvCxnSpPr>
            <a:cxnSpLocks/>
            <a:endCxn id="49" idx="3"/>
          </p:cNvCxnSpPr>
          <p:nvPr/>
        </p:nvCxnSpPr>
        <p:spPr>
          <a:xfrm>
            <a:off x="6286214" y="1574462"/>
            <a:ext cx="5505" cy="1461400"/>
          </a:xfrm>
          <a:prstGeom prst="line">
            <a:avLst/>
          </a:prstGeom>
          <a:noFill/>
          <a:ln w="6350" cap="flat" cmpd="sng" algn="ctr">
            <a:solidFill>
              <a:schemeClr val="accent1"/>
            </a:solidFill>
            <a:prstDash val="solid"/>
            <a:miter lim="800000"/>
          </a:ln>
          <a:effectLst/>
        </p:spPr>
      </p:cxnSp>
      <p:sp>
        <p:nvSpPr>
          <p:cNvPr id="51" name="Teardrop 50">
            <a:extLst>
              <a:ext uri="{FF2B5EF4-FFF2-40B4-BE49-F238E27FC236}">
                <a16:creationId xmlns="" xmlns:a16="http://schemas.microsoft.com/office/drawing/2014/main" id="{C11AC9DC-0D24-4CB5-AB04-720A7992EF42}"/>
              </a:ext>
            </a:extLst>
          </p:cNvPr>
          <p:cNvSpPr/>
          <p:nvPr/>
        </p:nvSpPr>
        <p:spPr>
          <a:xfrm rot="2700000" flipV="1">
            <a:off x="3034903" y="2755195"/>
            <a:ext cx="263515" cy="263473"/>
          </a:xfrm>
          <a:prstGeom prst="teardrop">
            <a:avLst>
              <a:gd name="adj" fmla="val 200000"/>
            </a:avLst>
          </a:prstGeom>
          <a:solidFill>
            <a:srgbClr val="0070C0"/>
          </a:solidFill>
          <a:ln w="127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endParaRPr>
          </a:p>
        </p:txBody>
      </p:sp>
      <p:cxnSp>
        <p:nvCxnSpPr>
          <p:cNvPr id="52" name="Straight Connector 51">
            <a:extLst>
              <a:ext uri="{FF2B5EF4-FFF2-40B4-BE49-F238E27FC236}">
                <a16:creationId xmlns="" xmlns:a16="http://schemas.microsoft.com/office/drawing/2014/main" id="{AF0203B2-31A5-4354-9F8F-1A558C355F3E}"/>
              </a:ext>
            </a:extLst>
          </p:cNvPr>
          <p:cNvCxnSpPr>
            <a:cxnSpLocks/>
          </p:cNvCxnSpPr>
          <p:nvPr/>
        </p:nvCxnSpPr>
        <p:spPr>
          <a:xfrm flipH="1">
            <a:off x="3147365" y="2860275"/>
            <a:ext cx="19296" cy="1712242"/>
          </a:xfrm>
          <a:prstGeom prst="line">
            <a:avLst/>
          </a:prstGeom>
          <a:noFill/>
          <a:ln w="6350" cap="flat" cmpd="sng" algn="ctr">
            <a:solidFill>
              <a:srgbClr val="0070C0"/>
            </a:solidFill>
            <a:prstDash val="solid"/>
            <a:miter lim="800000"/>
          </a:ln>
          <a:effectLst/>
        </p:spPr>
      </p:cxnSp>
      <p:sp>
        <p:nvSpPr>
          <p:cNvPr id="53" name="Teardrop 52">
            <a:extLst>
              <a:ext uri="{FF2B5EF4-FFF2-40B4-BE49-F238E27FC236}">
                <a16:creationId xmlns="" xmlns:a16="http://schemas.microsoft.com/office/drawing/2014/main" id="{FBA403EE-35F4-4850-AC50-E6898C83F050}"/>
              </a:ext>
            </a:extLst>
          </p:cNvPr>
          <p:cNvSpPr/>
          <p:nvPr/>
        </p:nvSpPr>
        <p:spPr>
          <a:xfrm rot="2700000" flipV="1">
            <a:off x="5549729" y="2734622"/>
            <a:ext cx="263515" cy="263473"/>
          </a:xfrm>
          <a:prstGeom prst="teardrop">
            <a:avLst>
              <a:gd name="adj" fmla="val 200000"/>
            </a:avLst>
          </a:prstGeom>
          <a:solidFill>
            <a:srgbClr val="00B050"/>
          </a:solidFill>
          <a:ln w="127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endParaRPr>
          </a:p>
        </p:txBody>
      </p:sp>
      <p:cxnSp>
        <p:nvCxnSpPr>
          <p:cNvPr id="54" name="Straight Connector 53">
            <a:extLst>
              <a:ext uri="{FF2B5EF4-FFF2-40B4-BE49-F238E27FC236}">
                <a16:creationId xmlns="" xmlns:a16="http://schemas.microsoft.com/office/drawing/2014/main" id="{1D144BB8-5F06-4D3F-BBCA-69E1B819E69E}"/>
              </a:ext>
            </a:extLst>
          </p:cNvPr>
          <p:cNvCxnSpPr>
            <a:cxnSpLocks/>
          </p:cNvCxnSpPr>
          <p:nvPr/>
        </p:nvCxnSpPr>
        <p:spPr>
          <a:xfrm>
            <a:off x="5681486" y="2780771"/>
            <a:ext cx="0" cy="1791746"/>
          </a:xfrm>
          <a:prstGeom prst="line">
            <a:avLst/>
          </a:prstGeom>
          <a:noFill/>
          <a:ln w="6350" cap="flat" cmpd="sng" algn="ctr">
            <a:solidFill>
              <a:srgbClr val="00B050"/>
            </a:solidFill>
            <a:prstDash val="solid"/>
            <a:miter lim="800000"/>
          </a:ln>
          <a:effectLst/>
        </p:spPr>
      </p:cxnSp>
      <p:sp>
        <p:nvSpPr>
          <p:cNvPr id="55" name="Arrow: Pentagon 93">
            <a:extLst>
              <a:ext uri="{FF2B5EF4-FFF2-40B4-BE49-F238E27FC236}">
                <a16:creationId xmlns="" xmlns:a16="http://schemas.microsoft.com/office/drawing/2014/main" id="{509EEA27-C1F8-4DA3-912D-708170C63592}"/>
              </a:ext>
            </a:extLst>
          </p:cNvPr>
          <p:cNvSpPr/>
          <p:nvPr/>
        </p:nvSpPr>
        <p:spPr>
          <a:xfrm>
            <a:off x="2899557" y="4062064"/>
            <a:ext cx="2018125" cy="510452"/>
          </a:xfrm>
          <a:prstGeom prst="homePlate">
            <a:avLst/>
          </a:prstGeom>
          <a:solidFill>
            <a:srgbClr val="0070C0"/>
          </a:solidFill>
          <a:ln w="127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smtClean="0">
                <a:ln>
                  <a:noFill/>
                </a:ln>
                <a:solidFill>
                  <a:prstClr val="white"/>
                </a:solidFill>
                <a:effectLst/>
                <a:uLnTx/>
                <a:uFillTx/>
              </a:rPr>
              <a:t>Azure Resources &amp; Subscriptions</a:t>
            </a:r>
          </a:p>
        </p:txBody>
      </p:sp>
      <p:sp>
        <p:nvSpPr>
          <p:cNvPr id="56" name="Arrow: Pentagon 90">
            <a:extLst>
              <a:ext uri="{FF2B5EF4-FFF2-40B4-BE49-F238E27FC236}">
                <a16:creationId xmlns="" xmlns:a16="http://schemas.microsoft.com/office/drawing/2014/main" id="{A08B301A-52AD-4FF0-B616-63933A7FBA46}"/>
              </a:ext>
            </a:extLst>
          </p:cNvPr>
          <p:cNvSpPr/>
          <p:nvPr/>
        </p:nvSpPr>
        <p:spPr>
          <a:xfrm>
            <a:off x="5425112" y="4062064"/>
            <a:ext cx="2020496" cy="510452"/>
          </a:xfrm>
          <a:prstGeom prst="homePlate">
            <a:avLst/>
          </a:prstGeom>
          <a:solidFill>
            <a:srgbClr val="00B050"/>
          </a:solidFill>
          <a:ln w="127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smtClean="0">
                <a:ln>
                  <a:noFill/>
                </a:ln>
                <a:solidFill>
                  <a:prstClr val="white"/>
                </a:solidFill>
                <a:effectLst/>
                <a:uLnTx/>
                <a:uFillTx/>
              </a:rPr>
              <a:t>ARM</a:t>
            </a:r>
            <a:r>
              <a:rPr kumimoji="0" lang="en-US" sz="1400" b="1" i="0" u="none" strike="noStrike" kern="0" cap="none" spc="0" normalizeH="0" noProof="0" dirty="0" smtClean="0">
                <a:ln>
                  <a:noFill/>
                </a:ln>
                <a:solidFill>
                  <a:prstClr val="white"/>
                </a:solidFill>
                <a:effectLst/>
                <a:uLnTx/>
                <a:uFillTx/>
              </a:rPr>
              <a:t> &amp; Azure Architecture</a:t>
            </a:r>
            <a:endParaRPr kumimoji="0" lang="en-US" sz="1400" b="1" i="0" u="none" strike="noStrike" kern="0" cap="none" spc="0" normalizeH="0" baseline="0" noProof="0" dirty="0" smtClean="0">
              <a:ln>
                <a:noFill/>
              </a:ln>
              <a:solidFill>
                <a:prstClr val="white"/>
              </a:solidFill>
              <a:effectLst/>
              <a:uLnTx/>
              <a:uFillTx/>
            </a:endParaRPr>
          </a:p>
        </p:txBody>
      </p:sp>
      <p:sp>
        <p:nvSpPr>
          <p:cNvPr id="57" name="TextBox 56">
            <a:extLst>
              <a:ext uri="{FF2B5EF4-FFF2-40B4-BE49-F238E27FC236}">
                <a16:creationId xmlns="" xmlns:a16="http://schemas.microsoft.com/office/drawing/2014/main" id="{1E28A1E4-7B46-48CE-93F6-6403B14B4E7F}"/>
              </a:ext>
            </a:extLst>
          </p:cNvPr>
          <p:cNvSpPr txBox="1"/>
          <p:nvPr/>
        </p:nvSpPr>
        <p:spPr>
          <a:xfrm rot="16200000">
            <a:off x="2496000" y="3552228"/>
            <a:ext cx="743864" cy="27659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prstClr val="black"/>
                </a:solidFill>
                <a:effectLst/>
                <a:uLnTx/>
                <a:uFillTx/>
              </a:rPr>
              <a:t>04</a:t>
            </a:r>
          </a:p>
        </p:txBody>
      </p:sp>
      <p:sp>
        <p:nvSpPr>
          <p:cNvPr id="58" name="TextBox 57">
            <a:extLst>
              <a:ext uri="{FF2B5EF4-FFF2-40B4-BE49-F238E27FC236}">
                <a16:creationId xmlns="" xmlns:a16="http://schemas.microsoft.com/office/drawing/2014/main" id="{782FC027-4CC6-4540-B5C5-0691E866E611}"/>
              </a:ext>
            </a:extLst>
          </p:cNvPr>
          <p:cNvSpPr txBox="1"/>
          <p:nvPr/>
        </p:nvSpPr>
        <p:spPr>
          <a:xfrm rot="16200000">
            <a:off x="5043068" y="3499294"/>
            <a:ext cx="743864" cy="27659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prstClr val="black"/>
                </a:solidFill>
                <a:effectLst/>
                <a:uLnTx/>
                <a:uFillTx/>
              </a:rPr>
              <a:t>05</a:t>
            </a:r>
          </a:p>
        </p:txBody>
      </p:sp>
      <p:sp>
        <p:nvSpPr>
          <p:cNvPr id="59" name="Arrow: Pentagon 6">
            <a:extLst>
              <a:ext uri="{FF2B5EF4-FFF2-40B4-BE49-F238E27FC236}">
                <a16:creationId xmlns="" xmlns:a16="http://schemas.microsoft.com/office/drawing/2014/main" id="{CA4DAD17-777F-4545-8955-0D78C554B13D}"/>
              </a:ext>
            </a:extLst>
          </p:cNvPr>
          <p:cNvSpPr/>
          <p:nvPr/>
        </p:nvSpPr>
        <p:spPr>
          <a:xfrm>
            <a:off x="1105980" y="1050214"/>
            <a:ext cx="2060680" cy="505605"/>
          </a:xfrm>
          <a:prstGeom prst="homePlate">
            <a:avLst/>
          </a:prstGeom>
          <a:solidFill>
            <a:srgbClr val="7030A0"/>
          </a:solidFill>
          <a:ln w="127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smtClean="0">
                <a:ln>
                  <a:noFill/>
                </a:ln>
                <a:solidFill>
                  <a:prstClr val="white"/>
                </a:solidFill>
                <a:effectLst/>
                <a:uLnTx/>
                <a:uFillTx/>
              </a:rPr>
              <a:t>Introduction to Cloud Computing</a:t>
            </a:r>
          </a:p>
        </p:txBody>
      </p:sp>
      <p:sp>
        <p:nvSpPr>
          <p:cNvPr id="60" name="Arrow: Pentagon 80">
            <a:extLst>
              <a:ext uri="{FF2B5EF4-FFF2-40B4-BE49-F238E27FC236}">
                <a16:creationId xmlns="" xmlns:a16="http://schemas.microsoft.com/office/drawing/2014/main" id="{BAC12B28-12D8-4530-952C-75E49007EEE8}"/>
              </a:ext>
            </a:extLst>
          </p:cNvPr>
          <p:cNvSpPr/>
          <p:nvPr/>
        </p:nvSpPr>
        <p:spPr>
          <a:xfrm>
            <a:off x="3568776" y="1050214"/>
            <a:ext cx="2060680" cy="505605"/>
          </a:xfrm>
          <a:prstGeom prst="homePlate">
            <a:avLst/>
          </a:prstGeom>
          <a:solidFill>
            <a:srgbClr val="4CC1EF"/>
          </a:solidFill>
          <a:ln w="127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smtClean="0">
                <a:ln>
                  <a:noFill/>
                </a:ln>
                <a:solidFill>
                  <a:prstClr val="white"/>
                </a:solidFill>
                <a:effectLst/>
                <a:uLnTx/>
                <a:uFillTx/>
              </a:rPr>
              <a:t>Introduction to Microsoft Azure</a:t>
            </a:r>
          </a:p>
        </p:txBody>
      </p:sp>
      <p:sp>
        <p:nvSpPr>
          <p:cNvPr id="61" name="Arrow: Pentagon 84">
            <a:extLst>
              <a:ext uri="{FF2B5EF4-FFF2-40B4-BE49-F238E27FC236}">
                <a16:creationId xmlns="" xmlns:a16="http://schemas.microsoft.com/office/drawing/2014/main" id="{F1301490-7258-4B72-9A60-2770C1CD1BD5}"/>
              </a:ext>
            </a:extLst>
          </p:cNvPr>
          <p:cNvSpPr/>
          <p:nvPr/>
        </p:nvSpPr>
        <p:spPr>
          <a:xfrm>
            <a:off x="6023681" y="1080930"/>
            <a:ext cx="2060680" cy="505605"/>
          </a:xfrm>
          <a:prstGeom prst="homePlate">
            <a:avLst/>
          </a:prstGeom>
          <a:solidFill>
            <a:schemeClr val="accent1"/>
          </a:solidFill>
          <a:ln w="127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smtClean="0">
                <a:ln>
                  <a:noFill/>
                </a:ln>
                <a:solidFill>
                  <a:prstClr val="white"/>
                </a:solidFill>
                <a:effectLst/>
                <a:uLnTx/>
                <a:uFillTx/>
              </a:rPr>
              <a:t>Ways of accessing Azure Platform</a:t>
            </a:r>
          </a:p>
        </p:txBody>
      </p:sp>
      <p:sp>
        <p:nvSpPr>
          <p:cNvPr id="62" name="TextBox 61">
            <a:extLst>
              <a:ext uri="{FF2B5EF4-FFF2-40B4-BE49-F238E27FC236}">
                <a16:creationId xmlns="" xmlns:a16="http://schemas.microsoft.com/office/drawing/2014/main" id="{FB73C16D-4A9B-48F0-A5FD-33E00A1E2240}"/>
              </a:ext>
            </a:extLst>
          </p:cNvPr>
          <p:cNvSpPr txBox="1"/>
          <p:nvPr/>
        </p:nvSpPr>
        <p:spPr>
          <a:xfrm rot="16200000">
            <a:off x="3180696" y="1940533"/>
            <a:ext cx="720103" cy="27659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prstClr val="black"/>
                </a:solidFill>
                <a:effectLst/>
                <a:uLnTx/>
                <a:uFillTx/>
              </a:rPr>
              <a:t>02</a:t>
            </a:r>
          </a:p>
        </p:txBody>
      </p:sp>
      <p:sp>
        <p:nvSpPr>
          <p:cNvPr id="63" name="TextBox 62">
            <a:extLst>
              <a:ext uri="{FF2B5EF4-FFF2-40B4-BE49-F238E27FC236}">
                <a16:creationId xmlns="" xmlns:a16="http://schemas.microsoft.com/office/drawing/2014/main" id="{98F60F0C-FF81-4D30-B6A0-8CA97A54F811}"/>
              </a:ext>
            </a:extLst>
          </p:cNvPr>
          <p:cNvSpPr txBox="1"/>
          <p:nvPr/>
        </p:nvSpPr>
        <p:spPr>
          <a:xfrm rot="16200000">
            <a:off x="5651749" y="1928652"/>
            <a:ext cx="743864" cy="27659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prstClr val="black"/>
                </a:solidFill>
                <a:effectLst/>
                <a:uLnTx/>
                <a:uFillTx/>
              </a:rPr>
              <a:t>03</a:t>
            </a:r>
          </a:p>
        </p:txBody>
      </p:sp>
      <p:sp>
        <p:nvSpPr>
          <p:cNvPr id="64" name="TextBox 63">
            <a:extLst>
              <a:ext uri="{FF2B5EF4-FFF2-40B4-BE49-F238E27FC236}">
                <a16:creationId xmlns="" xmlns:a16="http://schemas.microsoft.com/office/drawing/2014/main" id="{FB73C16D-4A9B-48F0-A5FD-33E00A1E2240}"/>
              </a:ext>
            </a:extLst>
          </p:cNvPr>
          <p:cNvSpPr txBox="1"/>
          <p:nvPr/>
        </p:nvSpPr>
        <p:spPr>
          <a:xfrm rot="16200000">
            <a:off x="730724" y="2003050"/>
            <a:ext cx="720103" cy="27659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prstClr val="black"/>
                </a:solidFill>
                <a:effectLst/>
                <a:uLnTx/>
                <a:uFillTx/>
              </a:rPr>
              <a:t>01</a:t>
            </a:r>
          </a:p>
        </p:txBody>
      </p:sp>
      <p:pic>
        <p:nvPicPr>
          <p:cNvPr id="65" name="Picture 64"/>
          <p:cNvPicPr>
            <a:picLocks noChangeAspect="1"/>
          </p:cNvPicPr>
          <p:nvPr/>
        </p:nvPicPr>
        <p:blipFill>
          <a:blip r:embed="rId2"/>
          <a:stretch>
            <a:fillRect/>
          </a:stretch>
        </p:blipFill>
        <p:spPr>
          <a:xfrm>
            <a:off x="1478142" y="1671753"/>
            <a:ext cx="1648249" cy="1001175"/>
          </a:xfrm>
          <a:prstGeom prst="rect">
            <a:avLst/>
          </a:prstGeom>
        </p:spPr>
      </p:pic>
      <p:sp>
        <p:nvSpPr>
          <p:cNvPr id="66" name="Rectangle 65"/>
          <p:cNvSpPr/>
          <p:nvPr/>
        </p:nvSpPr>
        <p:spPr>
          <a:xfrm>
            <a:off x="1359968" y="1307527"/>
            <a:ext cx="1885184" cy="1379531"/>
          </a:xfrm>
          <a:prstGeom prst="rect">
            <a:avLst/>
          </a:prstGeom>
          <a:noFill/>
          <a:ln w="19050" cap="flat" cmpd="sng" algn="ctr">
            <a:solidFill>
              <a:srgbClr val="7030A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pic>
        <p:nvPicPr>
          <p:cNvPr id="67" name="Picture 66"/>
          <p:cNvPicPr>
            <a:picLocks noChangeAspect="1"/>
          </p:cNvPicPr>
          <p:nvPr/>
        </p:nvPicPr>
        <p:blipFill>
          <a:blip r:embed="rId3"/>
          <a:stretch>
            <a:fillRect/>
          </a:stretch>
        </p:blipFill>
        <p:spPr>
          <a:xfrm>
            <a:off x="3879630" y="1645199"/>
            <a:ext cx="1816607" cy="1005164"/>
          </a:xfrm>
          <a:prstGeom prst="rect">
            <a:avLst/>
          </a:prstGeom>
        </p:spPr>
      </p:pic>
      <p:pic>
        <p:nvPicPr>
          <p:cNvPr id="68" name="Picture 67"/>
          <p:cNvPicPr>
            <a:picLocks noChangeAspect="1"/>
          </p:cNvPicPr>
          <p:nvPr/>
        </p:nvPicPr>
        <p:blipFill>
          <a:blip r:embed="rId4"/>
          <a:stretch>
            <a:fillRect/>
          </a:stretch>
        </p:blipFill>
        <p:spPr>
          <a:xfrm>
            <a:off x="6334535" y="1658590"/>
            <a:ext cx="1799551" cy="921722"/>
          </a:xfrm>
          <a:prstGeom prst="rect">
            <a:avLst/>
          </a:prstGeom>
        </p:spPr>
      </p:pic>
      <p:pic>
        <p:nvPicPr>
          <p:cNvPr id="69" name="Picture 68"/>
          <p:cNvPicPr>
            <a:picLocks noChangeAspect="1"/>
          </p:cNvPicPr>
          <p:nvPr/>
        </p:nvPicPr>
        <p:blipFill>
          <a:blip r:embed="rId5"/>
          <a:stretch>
            <a:fillRect/>
          </a:stretch>
        </p:blipFill>
        <p:spPr>
          <a:xfrm>
            <a:off x="3272717" y="3088290"/>
            <a:ext cx="1692064" cy="960246"/>
          </a:xfrm>
          <a:prstGeom prst="rect">
            <a:avLst/>
          </a:prstGeom>
        </p:spPr>
      </p:pic>
      <p:pic>
        <p:nvPicPr>
          <p:cNvPr id="70" name="Picture 69"/>
          <p:cNvPicPr>
            <a:picLocks noChangeAspect="1"/>
          </p:cNvPicPr>
          <p:nvPr/>
        </p:nvPicPr>
        <p:blipFill>
          <a:blip r:embed="rId6"/>
          <a:stretch>
            <a:fillRect/>
          </a:stretch>
        </p:blipFill>
        <p:spPr>
          <a:xfrm>
            <a:off x="5718654" y="3107917"/>
            <a:ext cx="1787486" cy="953473"/>
          </a:xfrm>
          <a:prstGeom prst="rect">
            <a:avLst/>
          </a:prstGeom>
        </p:spPr>
      </p:pic>
      <p:sp>
        <p:nvSpPr>
          <p:cNvPr id="73" name="Text Placeholder 3">
            <a:extLst>
              <a:ext uri="{FF2B5EF4-FFF2-40B4-BE49-F238E27FC236}">
                <a16:creationId xmlns="" xmlns:a16="http://schemas.microsoft.com/office/drawing/2014/main" id="{E7A413D2-1870-47E0-A24F-010E8806E4E9}"/>
              </a:ext>
            </a:extLst>
          </p:cNvPr>
          <p:cNvSpPr txBox="1">
            <a:spLocks/>
          </p:cNvSpPr>
          <p:nvPr/>
        </p:nvSpPr>
        <p:spPr>
          <a:xfrm>
            <a:off x="358028" y="151094"/>
            <a:ext cx="6492493" cy="576956"/>
          </a:xfrm>
          <a:prstGeom prst="rect">
            <a:avLst/>
          </a:prstGeom>
        </p:spPr>
        <p:txBody>
          <a:bodyPr lIns="0" anchor="ctr"/>
          <a:lstStyle>
            <a:lvl1pPr marL="0" indent="0" algn="l" defTabSz="914400" rtl="0" eaLnBrk="1" latinLnBrk="0" hangingPunct="1">
              <a:lnSpc>
                <a:spcPct val="90000"/>
              </a:lnSpc>
              <a:spcBef>
                <a:spcPts val="1000"/>
              </a:spcBef>
              <a:buFont typeface="Arial"/>
              <a:buNone/>
              <a:defRPr sz="4000" b="0" i="0" kern="1200">
                <a:solidFill>
                  <a:schemeClr val="tx1">
                    <a:lumMod val="50000"/>
                    <a:lumOff val="50000"/>
                  </a:schemeClr>
                </a:solidFill>
                <a:latin typeface="Raleway Light" charset="0"/>
                <a:ea typeface="Raleway Light" charset="0"/>
                <a:cs typeface="Raleway Light" charset="0"/>
              </a:defRPr>
            </a:lvl1pPr>
            <a:lvl2pPr marL="4572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2pPr>
            <a:lvl3pPr marL="9144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3pPr>
            <a:lvl4pPr marL="13716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4pPr>
            <a:lvl5pPr marL="18288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pPr>
            <a:r>
              <a:rPr lang="en-US" sz="2400" b="1" dirty="0" smtClean="0">
                <a:solidFill>
                  <a:srgbClr val="604878"/>
                </a:solidFill>
              </a:rPr>
              <a:t>Session in a nutshell</a:t>
            </a:r>
            <a:endParaRPr lang="en-US" sz="2400" b="1" dirty="0">
              <a:solidFill>
                <a:srgbClr val="604878"/>
              </a:solidFill>
            </a:endParaRPr>
          </a:p>
        </p:txBody>
      </p:sp>
      <p:pic>
        <p:nvPicPr>
          <p:cNvPr id="36" name="Picture 35">
            <a:extLst>
              <a:ext uri="{FF2B5EF4-FFF2-40B4-BE49-F238E27FC236}">
                <a16:creationId xmlns="" xmlns:a16="http://schemas.microsoft.com/office/drawing/2014/main" id="{489CA974-BFDD-4137-A608-C539BA067DF5}"/>
              </a:ext>
            </a:extLst>
          </p:cNvPr>
          <p:cNvPicPr>
            <a:picLocks noChangeAspect="1"/>
          </p:cNvPicPr>
          <p:nvPr/>
        </p:nvPicPr>
        <p:blipFill>
          <a:blip r:embed="rId7"/>
          <a:stretch>
            <a:fillRect/>
          </a:stretch>
        </p:blipFill>
        <p:spPr>
          <a:xfrm>
            <a:off x="0" y="10633"/>
            <a:ext cx="9144000" cy="5143500"/>
          </a:xfrm>
          <a:prstGeom prst="rect">
            <a:avLst/>
          </a:prstGeom>
        </p:spPr>
      </p:pic>
    </p:spTree>
    <p:extLst>
      <p:ext uri="{BB962C8B-B14F-4D97-AF65-F5344CB8AC3E}">
        <p14:creationId xmlns:p14="http://schemas.microsoft.com/office/powerpoint/2010/main" val="2347300463"/>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 xmlns:a16="http://schemas.microsoft.com/office/drawing/2014/main" id="{084B27D5-1CD5-45B7-B400-5D1E9D0D3153}"/>
              </a:ext>
            </a:extLst>
          </p:cNvPr>
          <p:cNvSpPr>
            <a:spLocks noGrp="1"/>
          </p:cNvSpPr>
          <p:nvPr>
            <p:ph type="body" sz="quarter" idx="10"/>
          </p:nvPr>
        </p:nvSpPr>
        <p:spPr>
          <a:xfrm>
            <a:off x="1551397" y="1731296"/>
            <a:ext cx="6234510" cy="1680908"/>
          </a:xfrm>
        </p:spPr>
        <p:txBody>
          <a:bodyPr anchor="ctr"/>
          <a:lstStyle/>
          <a:p>
            <a:pPr algn="ctr"/>
            <a:r>
              <a:rPr lang="en-US" dirty="0"/>
              <a:t>Demo </a:t>
            </a:r>
            <a:r>
              <a:rPr lang="en-US" dirty="0" smtClean="0"/>
              <a:t>- Managing </a:t>
            </a:r>
            <a:r>
              <a:rPr lang="en-US" dirty="0"/>
              <a:t>R</a:t>
            </a:r>
            <a:r>
              <a:rPr lang="en-US" dirty="0" smtClean="0"/>
              <a:t>esource Groups</a:t>
            </a:r>
            <a:endParaRPr lang="en-US" dirty="0"/>
          </a:p>
        </p:txBody>
      </p:sp>
      <p:pic>
        <p:nvPicPr>
          <p:cNvPr id="3" name="Picture 2">
            <a:extLst>
              <a:ext uri="{FF2B5EF4-FFF2-40B4-BE49-F238E27FC236}">
                <a16:creationId xmlns="" xmlns:a16="http://schemas.microsoft.com/office/drawing/2014/main" id="{489CA974-BFDD-4137-A608-C539BA067DF5}"/>
              </a:ext>
            </a:extLst>
          </p:cNvPr>
          <p:cNvPicPr>
            <a:picLocks noChangeAspect="1"/>
          </p:cNvPicPr>
          <p:nvPr/>
        </p:nvPicPr>
        <p:blipFill>
          <a:blip r:embed="rId2"/>
          <a:stretch>
            <a:fillRect/>
          </a:stretch>
        </p:blipFill>
        <p:spPr>
          <a:xfrm>
            <a:off x="0" y="10633"/>
            <a:ext cx="9144000" cy="5143500"/>
          </a:xfrm>
          <a:prstGeom prst="rect">
            <a:avLst/>
          </a:prstGeom>
        </p:spPr>
      </p:pic>
    </p:spTree>
    <p:extLst>
      <p:ext uri="{BB962C8B-B14F-4D97-AF65-F5344CB8AC3E}">
        <p14:creationId xmlns:p14="http://schemas.microsoft.com/office/powerpoint/2010/main" val="3166267621"/>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 xmlns:a16="http://schemas.microsoft.com/office/drawing/2014/main" id="{E7A413D2-1870-47E0-A24F-010E8806E4E9}"/>
              </a:ext>
            </a:extLst>
          </p:cNvPr>
          <p:cNvSpPr txBox="1">
            <a:spLocks/>
          </p:cNvSpPr>
          <p:nvPr/>
        </p:nvSpPr>
        <p:spPr>
          <a:xfrm>
            <a:off x="358028" y="151094"/>
            <a:ext cx="6492493" cy="576956"/>
          </a:xfrm>
          <a:prstGeom prst="rect">
            <a:avLst/>
          </a:prstGeom>
        </p:spPr>
        <p:txBody>
          <a:bodyPr lIns="0" anchor="ctr"/>
          <a:lstStyle>
            <a:lvl1pPr marL="0" indent="0" algn="l" defTabSz="914400" rtl="0" eaLnBrk="1" latinLnBrk="0" hangingPunct="1">
              <a:lnSpc>
                <a:spcPct val="90000"/>
              </a:lnSpc>
              <a:spcBef>
                <a:spcPts val="1000"/>
              </a:spcBef>
              <a:buFont typeface="Arial"/>
              <a:buNone/>
              <a:defRPr sz="4000" b="0" i="0" kern="1200">
                <a:solidFill>
                  <a:schemeClr val="tx1">
                    <a:lumMod val="50000"/>
                    <a:lumOff val="50000"/>
                  </a:schemeClr>
                </a:solidFill>
                <a:latin typeface="Raleway Light" charset="0"/>
                <a:ea typeface="Raleway Light" charset="0"/>
                <a:cs typeface="Raleway Light" charset="0"/>
              </a:defRPr>
            </a:lvl1pPr>
            <a:lvl2pPr marL="4572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2pPr>
            <a:lvl3pPr marL="9144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3pPr>
            <a:lvl4pPr marL="13716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4pPr>
            <a:lvl5pPr marL="18288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pPr>
            <a:r>
              <a:rPr lang="en-US" sz="2400" b="1" dirty="0" smtClean="0">
                <a:solidFill>
                  <a:srgbClr val="604878"/>
                </a:solidFill>
              </a:rPr>
              <a:t>Demo</a:t>
            </a:r>
            <a:endParaRPr lang="en-US" sz="2400" b="1" dirty="0">
              <a:solidFill>
                <a:srgbClr val="604878"/>
              </a:solidFill>
            </a:endParaRPr>
          </a:p>
        </p:txBody>
      </p:sp>
      <p:sp>
        <p:nvSpPr>
          <p:cNvPr id="5" name="TextBox 4"/>
          <p:cNvSpPr txBox="1"/>
          <p:nvPr/>
        </p:nvSpPr>
        <p:spPr>
          <a:xfrm>
            <a:off x="508235" y="1446471"/>
            <a:ext cx="8106622" cy="369332"/>
          </a:xfrm>
          <a:prstGeom prst="rect">
            <a:avLst/>
          </a:prstGeom>
          <a:noFill/>
        </p:spPr>
        <p:txBody>
          <a:bodyPr wrap="square" rtlCol="0">
            <a:spAutoFit/>
          </a:bodyPr>
          <a:lstStyle/>
          <a:p>
            <a:r>
              <a:rPr lang="en-US" sz="1800" b="1" dirty="0" smtClean="0">
                <a:solidFill>
                  <a:prstClr val="black"/>
                </a:solidFill>
              </a:rPr>
              <a:t>1. Create an Azure resource group</a:t>
            </a:r>
            <a:endParaRPr lang="en-US" sz="1800" b="1" dirty="0">
              <a:solidFill>
                <a:prstClr val="black"/>
              </a:solidFill>
            </a:endParaRPr>
          </a:p>
        </p:txBody>
      </p:sp>
      <p:sp>
        <p:nvSpPr>
          <p:cNvPr id="6" name="TextBox 5"/>
          <p:cNvSpPr txBox="1"/>
          <p:nvPr/>
        </p:nvSpPr>
        <p:spPr>
          <a:xfrm>
            <a:off x="508235" y="2358728"/>
            <a:ext cx="8106622" cy="369332"/>
          </a:xfrm>
          <a:prstGeom prst="rect">
            <a:avLst/>
          </a:prstGeom>
          <a:noFill/>
        </p:spPr>
        <p:txBody>
          <a:bodyPr wrap="square" rtlCol="0">
            <a:spAutoFit/>
          </a:bodyPr>
          <a:lstStyle/>
          <a:p>
            <a:r>
              <a:rPr lang="en-US" sz="1800" b="1" dirty="0" smtClean="0">
                <a:solidFill>
                  <a:prstClr val="black"/>
                </a:solidFill>
              </a:rPr>
              <a:t>2. Manage the Azure resources.</a:t>
            </a:r>
            <a:endParaRPr lang="en-US" sz="1800" b="1" dirty="0">
              <a:solidFill>
                <a:prstClr val="black"/>
              </a:solidFill>
            </a:endParaRPr>
          </a:p>
        </p:txBody>
      </p:sp>
      <p:sp>
        <p:nvSpPr>
          <p:cNvPr id="7" name="TextBox 6"/>
          <p:cNvSpPr txBox="1"/>
          <p:nvPr/>
        </p:nvSpPr>
        <p:spPr>
          <a:xfrm>
            <a:off x="946385" y="2796878"/>
            <a:ext cx="8106622" cy="369332"/>
          </a:xfrm>
          <a:prstGeom prst="rect">
            <a:avLst/>
          </a:prstGeom>
          <a:noFill/>
        </p:spPr>
        <p:txBody>
          <a:bodyPr wrap="square" rtlCol="0">
            <a:spAutoFit/>
          </a:bodyPr>
          <a:lstStyle/>
          <a:p>
            <a:r>
              <a:rPr lang="en-US" sz="1800" b="1" dirty="0" smtClean="0">
                <a:solidFill>
                  <a:prstClr val="black"/>
                </a:solidFill>
              </a:rPr>
              <a:t>a) Move Azure resource from one resource group to another</a:t>
            </a:r>
            <a:endParaRPr lang="en-US" sz="1800" b="1" dirty="0">
              <a:solidFill>
                <a:prstClr val="black"/>
              </a:solidFill>
            </a:endParaRPr>
          </a:p>
        </p:txBody>
      </p:sp>
      <p:sp>
        <p:nvSpPr>
          <p:cNvPr id="8" name="TextBox 7"/>
          <p:cNvSpPr txBox="1"/>
          <p:nvPr/>
        </p:nvSpPr>
        <p:spPr>
          <a:xfrm>
            <a:off x="946385" y="1870793"/>
            <a:ext cx="8106622" cy="369332"/>
          </a:xfrm>
          <a:prstGeom prst="rect">
            <a:avLst/>
          </a:prstGeom>
          <a:noFill/>
        </p:spPr>
        <p:txBody>
          <a:bodyPr wrap="square" rtlCol="0">
            <a:spAutoFit/>
          </a:bodyPr>
          <a:lstStyle/>
          <a:p>
            <a:r>
              <a:rPr lang="en-US" sz="1800" b="1" dirty="0" smtClean="0">
                <a:solidFill>
                  <a:prstClr val="black"/>
                </a:solidFill>
              </a:rPr>
              <a:t>a) Deploy </a:t>
            </a:r>
            <a:r>
              <a:rPr lang="en-US" sz="1800" b="1" dirty="0">
                <a:solidFill>
                  <a:prstClr val="black"/>
                </a:solidFill>
              </a:rPr>
              <a:t>Azure resource in </a:t>
            </a:r>
            <a:r>
              <a:rPr lang="en-US" sz="1800" b="1" dirty="0" smtClean="0">
                <a:solidFill>
                  <a:prstClr val="black"/>
                </a:solidFill>
              </a:rPr>
              <a:t>the </a:t>
            </a:r>
            <a:r>
              <a:rPr lang="en-US" sz="1800" b="1" dirty="0">
                <a:solidFill>
                  <a:prstClr val="black"/>
                </a:solidFill>
              </a:rPr>
              <a:t>resource </a:t>
            </a:r>
            <a:r>
              <a:rPr lang="en-US" sz="1800" b="1" dirty="0" smtClean="0">
                <a:solidFill>
                  <a:prstClr val="black"/>
                </a:solidFill>
              </a:rPr>
              <a:t>group that you just created</a:t>
            </a:r>
            <a:endParaRPr lang="en-US" sz="1800" b="1" dirty="0">
              <a:solidFill>
                <a:prstClr val="black"/>
              </a:solidFill>
            </a:endParaRPr>
          </a:p>
        </p:txBody>
      </p:sp>
      <p:pic>
        <p:nvPicPr>
          <p:cNvPr id="9" name="Picture 8">
            <a:extLst>
              <a:ext uri="{FF2B5EF4-FFF2-40B4-BE49-F238E27FC236}">
                <a16:creationId xmlns="" xmlns:a16="http://schemas.microsoft.com/office/drawing/2014/main" id="{489CA974-BFDD-4137-A608-C539BA067DF5}"/>
              </a:ext>
            </a:extLst>
          </p:cNvPr>
          <p:cNvPicPr>
            <a:picLocks noChangeAspect="1"/>
          </p:cNvPicPr>
          <p:nvPr/>
        </p:nvPicPr>
        <p:blipFill>
          <a:blip r:embed="rId2"/>
          <a:stretch>
            <a:fillRect/>
          </a:stretch>
        </p:blipFill>
        <p:spPr>
          <a:xfrm>
            <a:off x="0" y="10633"/>
            <a:ext cx="9144000" cy="5143500"/>
          </a:xfrm>
          <a:prstGeom prst="rect">
            <a:avLst/>
          </a:prstGeom>
        </p:spPr>
      </p:pic>
    </p:spTree>
    <p:extLst>
      <p:ext uri="{BB962C8B-B14F-4D97-AF65-F5344CB8AC3E}">
        <p14:creationId xmlns:p14="http://schemas.microsoft.com/office/powerpoint/2010/main" val="3409212396"/>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71404389-104E-4537-9C61-B79D8336E2CA}"/>
              </a:ext>
            </a:extLst>
          </p:cNvPr>
          <p:cNvSpPr txBox="1"/>
          <p:nvPr/>
        </p:nvSpPr>
        <p:spPr>
          <a:xfrm>
            <a:off x="327260" y="219389"/>
            <a:ext cx="849913" cy="461665"/>
          </a:xfrm>
          <a:prstGeom prst="rect">
            <a:avLst/>
          </a:prstGeom>
          <a:noFill/>
        </p:spPr>
        <p:txBody>
          <a:bodyPr wrap="none" rtlCol="0">
            <a:spAutoFit/>
          </a:bodyPr>
          <a:lstStyle/>
          <a:p>
            <a:r>
              <a:rPr lang="en-IN" sz="2400" b="1" dirty="0" smtClean="0">
                <a:solidFill>
                  <a:srgbClr val="604878"/>
                </a:solidFill>
                <a:latin typeface="Raleway"/>
              </a:rPr>
              <a:t>Quiz</a:t>
            </a:r>
            <a:endParaRPr lang="en-IN" sz="2400" b="1" dirty="0">
              <a:solidFill>
                <a:srgbClr val="604878"/>
              </a:solidFill>
              <a:latin typeface="Raleway"/>
            </a:endParaRPr>
          </a:p>
        </p:txBody>
      </p:sp>
      <p:sp>
        <p:nvSpPr>
          <p:cNvPr id="3" name="TextBox 2"/>
          <p:cNvSpPr txBox="1"/>
          <p:nvPr/>
        </p:nvSpPr>
        <p:spPr>
          <a:xfrm>
            <a:off x="327260" y="903546"/>
            <a:ext cx="8106622" cy="369332"/>
          </a:xfrm>
          <a:prstGeom prst="rect">
            <a:avLst/>
          </a:prstGeom>
          <a:noFill/>
        </p:spPr>
        <p:txBody>
          <a:bodyPr wrap="square" rtlCol="0">
            <a:spAutoFit/>
          </a:bodyPr>
          <a:lstStyle/>
          <a:p>
            <a:r>
              <a:rPr lang="en-US" sz="1800" b="1" dirty="0" smtClean="0">
                <a:solidFill>
                  <a:prstClr val="black"/>
                </a:solidFill>
              </a:rPr>
              <a:t>1. Cloud </a:t>
            </a:r>
            <a:r>
              <a:rPr lang="en-US" sz="1800" b="1" dirty="0">
                <a:solidFill>
                  <a:prstClr val="black"/>
                </a:solidFill>
              </a:rPr>
              <a:t>Computing came as a solution to which of the following problems?</a:t>
            </a:r>
          </a:p>
        </p:txBody>
      </p:sp>
      <p:sp>
        <p:nvSpPr>
          <p:cNvPr id="6" name="Rounded Rectangle 5"/>
          <p:cNvSpPr/>
          <p:nvPr/>
        </p:nvSpPr>
        <p:spPr>
          <a:xfrm>
            <a:off x="752276" y="1881935"/>
            <a:ext cx="3628295" cy="469044"/>
          </a:xfrm>
          <a:prstGeom prst="roundRect">
            <a:avLst/>
          </a:prstGeom>
          <a:solidFill>
            <a:schemeClr val="bg1"/>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1200" dirty="0" smtClean="0">
                <a:solidFill>
                  <a:prstClr val="black"/>
                </a:solidFill>
                <a:latin typeface="Raleway"/>
              </a:rPr>
              <a:t>A. </a:t>
            </a:r>
            <a:r>
              <a:rPr lang="en-US" sz="1200" dirty="0">
                <a:solidFill>
                  <a:prstClr val="black"/>
                </a:solidFill>
                <a:latin typeface="Raleway"/>
              </a:rPr>
              <a:t>Costly Server Management </a:t>
            </a:r>
          </a:p>
        </p:txBody>
      </p:sp>
      <p:sp>
        <p:nvSpPr>
          <p:cNvPr id="8" name="Rounded Rectangle 7"/>
          <p:cNvSpPr/>
          <p:nvPr/>
        </p:nvSpPr>
        <p:spPr>
          <a:xfrm>
            <a:off x="752276" y="2426849"/>
            <a:ext cx="3628295" cy="469044"/>
          </a:xfrm>
          <a:prstGeom prst="roundRect">
            <a:avLst/>
          </a:prstGeom>
          <a:solidFill>
            <a:schemeClr val="bg1"/>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1200" dirty="0" smtClean="0">
                <a:solidFill>
                  <a:prstClr val="black"/>
                </a:solidFill>
                <a:latin typeface="Raleway"/>
              </a:rPr>
              <a:t>B. </a:t>
            </a:r>
            <a:r>
              <a:rPr lang="en-US" sz="1200" dirty="0">
                <a:solidFill>
                  <a:prstClr val="black"/>
                </a:solidFill>
                <a:latin typeface="Raleway"/>
              </a:rPr>
              <a:t>Slow Data </a:t>
            </a:r>
            <a:r>
              <a:rPr lang="en-US" sz="1200" dirty="0" smtClean="0">
                <a:solidFill>
                  <a:prstClr val="black"/>
                </a:solidFill>
                <a:latin typeface="Raleway"/>
              </a:rPr>
              <a:t>Recovery</a:t>
            </a:r>
            <a:endParaRPr lang="en-US" sz="1200" dirty="0">
              <a:solidFill>
                <a:prstClr val="black"/>
              </a:solidFill>
              <a:latin typeface="Raleway"/>
            </a:endParaRPr>
          </a:p>
        </p:txBody>
      </p:sp>
      <p:sp>
        <p:nvSpPr>
          <p:cNvPr id="7" name="Rounded Rectangle 6"/>
          <p:cNvSpPr/>
          <p:nvPr/>
        </p:nvSpPr>
        <p:spPr>
          <a:xfrm>
            <a:off x="752276" y="2971763"/>
            <a:ext cx="3628295" cy="469044"/>
          </a:xfrm>
          <a:prstGeom prst="roundRect">
            <a:avLst/>
          </a:prstGeom>
          <a:solidFill>
            <a:schemeClr val="bg1"/>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1200" dirty="0">
                <a:solidFill>
                  <a:prstClr val="black"/>
                </a:solidFill>
                <a:latin typeface="Raleway"/>
              </a:rPr>
              <a:t>C</a:t>
            </a:r>
            <a:r>
              <a:rPr lang="en-IN" sz="1200" dirty="0" smtClean="0">
                <a:solidFill>
                  <a:prstClr val="black"/>
                </a:solidFill>
                <a:latin typeface="Raleway"/>
              </a:rPr>
              <a:t>. </a:t>
            </a:r>
            <a:r>
              <a:rPr lang="en-US" sz="1200" dirty="0">
                <a:solidFill>
                  <a:prstClr val="black"/>
                </a:solidFill>
                <a:latin typeface="Raleway"/>
              </a:rPr>
              <a:t>High Upfront Expenses and Maintenance Cost</a:t>
            </a:r>
          </a:p>
        </p:txBody>
      </p:sp>
      <p:sp>
        <p:nvSpPr>
          <p:cNvPr id="9" name="Rounded Rectangle 8"/>
          <p:cNvSpPr/>
          <p:nvPr/>
        </p:nvSpPr>
        <p:spPr>
          <a:xfrm>
            <a:off x="752276" y="3516677"/>
            <a:ext cx="3628295" cy="469044"/>
          </a:xfrm>
          <a:prstGeom prst="roundRect">
            <a:avLst/>
          </a:prstGeom>
          <a:solidFill>
            <a:schemeClr val="bg1"/>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smtClean="0">
                <a:solidFill>
                  <a:prstClr val="black"/>
                </a:solidFill>
                <a:latin typeface="Raleway"/>
              </a:rPr>
              <a:t>D.  All of the above</a:t>
            </a:r>
            <a:endParaRPr lang="en-US" sz="1200" dirty="0">
              <a:solidFill>
                <a:prstClr val="black"/>
              </a:solidFill>
              <a:latin typeface="Raleway"/>
            </a:endParaRPr>
          </a:p>
        </p:txBody>
      </p:sp>
      <p:pic>
        <p:nvPicPr>
          <p:cNvPr id="10" name="Picture 2" descr="Image result for QnA">
            <a:extLst>
              <a:ext uri="{FF2B5EF4-FFF2-40B4-BE49-F238E27FC236}">
                <a16:creationId xmlns="" xmlns:a16="http://schemas.microsoft.com/office/drawing/2014/main" id="{3FED1C87-0889-4A2C-AB6E-3C27B1039AF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17064" y="3236620"/>
            <a:ext cx="1891620" cy="191168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 xmlns:a16="http://schemas.microsoft.com/office/drawing/2014/main" id="{489CA974-BFDD-4137-A608-C539BA067DF5}"/>
              </a:ext>
            </a:extLst>
          </p:cNvPr>
          <p:cNvPicPr>
            <a:picLocks noChangeAspect="1"/>
          </p:cNvPicPr>
          <p:nvPr/>
        </p:nvPicPr>
        <p:blipFill>
          <a:blip r:embed="rId3"/>
          <a:stretch>
            <a:fillRect/>
          </a:stretch>
        </p:blipFill>
        <p:spPr>
          <a:xfrm>
            <a:off x="0" y="0"/>
            <a:ext cx="9144000" cy="5143500"/>
          </a:xfrm>
          <a:prstGeom prst="rect">
            <a:avLst/>
          </a:prstGeom>
        </p:spPr>
      </p:pic>
    </p:spTree>
    <p:extLst>
      <p:ext uri="{BB962C8B-B14F-4D97-AF65-F5344CB8AC3E}">
        <p14:creationId xmlns:p14="http://schemas.microsoft.com/office/powerpoint/2010/main" val="1605150310"/>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71404389-104E-4537-9C61-B79D8336E2CA}"/>
              </a:ext>
            </a:extLst>
          </p:cNvPr>
          <p:cNvSpPr txBox="1"/>
          <p:nvPr/>
        </p:nvSpPr>
        <p:spPr>
          <a:xfrm>
            <a:off x="327260" y="219389"/>
            <a:ext cx="849913" cy="461665"/>
          </a:xfrm>
          <a:prstGeom prst="rect">
            <a:avLst/>
          </a:prstGeom>
          <a:noFill/>
        </p:spPr>
        <p:txBody>
          <a:bodyPr wrap="none" rtlCol="0">
            <a:spAutoFit/>
          </a:bodyPr>
          <a:lstStyle/>
          <a:p>
            <a:r>
              <a:rPr lang="en-IN" sz="2400" b="1" dirty="0" smtClean="0">
                <a:solidFill>
                  <a:srgbClr val="604878"/>
                </a:solidFill>
                <a:latin typeface="Raleway"/>
              </a:rPr>
              <a:t>Quiz</a:t>
            </a:r>
            <a:endParaRPr lang="en-IN" sz="2400" b="1" dirty="0">
              <a:solidFill>
                <a:srgbClr val="604878"/>
              </a:solidFill>
              <a:latin typeface="Raleway"/>
            </a:endParaRPr>
          </a:p>
        </p:txBody>
      </p:sp>
      <p:sp>
        <p:nvSpPr>
          <p:cNvPr id="3" name="TextBox 2"/>
          <p:cNvSpPr txBox="1"/>
          <p:nvPr/>
        </p:nvSpPr>
        <p:spPr>
          <a:xfrm>
            <a:off x="327260" y="903546"/>
            <a:ext cx="8106622" cy="369332"/>
          </a:xfrm>
          <a:prstGeom prst="rect">
            <a:avLst/>
          </a:prstGeom>
          <a:noFill/>
        </p:spPr>
        <p:txBody>
          <a:bodyPr wrap="square" rtlCol="0">
            <a:spAutoFit/>
          </a:bodyPr>
          <a:lstStyle/>
          <a:p>
            <a:r>
              <a:rPr lang="en-US" sz="1800" b="1" dirty="0">
                <a:solidFill>
                  <a:prstClr val="black"/>
                </a:solidFill>
              </a:rPr>
              <a:t>2</a:t>
            </a:r>
            <a:r>
              <a:rPr lang="en-US" sz="1800" b="1" dirty="0" smtClean="0">
                <a:solidFill>
                  <a:prstClr val="black"/>
                </a:solidFill>
              </a:rPr>
              <a:t>. Which of the following Service domain is not offered by Azure?</a:t>
            </a:r>
            <a:endParaRPr lang="en-US" sz="1800" b="1" dirty="0">
              <a:solidFill>
                <a:prstClr val="black"/>
              </a:solidFill>
            </a:endParaRPr>
          </a:p>
        </p:txBody>
      </p:sp>
      <p:sp>
        <p:nvSpPr>
          <p:cNvPr id="6" name="Rounded Rectangle 5"/>
          <p:cNvSpPr/>
          <p:nvPr/>
        </p:nvSpPr>
        <p:spPr>
          <a:xfrm>
            <a:off x="752276" y="1881935"/>
            <a:ext cx="3628295" cy="469044"/>
          </a:xfrm>
          <a:prstGeom prst="roundRect">
            <a:avLst/>
          </a:prstGeom>
          <a:solidFill>
            <a:schemeClr val="bg1"/>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1200" dirty="0" smtClean="0">
                <a:solidFill>
                  <a:prstClr val="black"/>
                </a:solidFill>
                <a:latin typeface="Raleway"/>
              </a:rPr>
              <a:t>A. Compute</a:t>
            </a:r>
            <a:endParaRPr lang="en-IN" sz="1200" dirty="0">
              <a:solidFill>
                <a:prstClr val="black"/>
              </a:solidFill>
              <a:latin typeface="Raleway"/>
            </a:endParaRPr>
          </a:p>
        </p:txBody>
      </p:sp>
      <p:sp>
        <p:nvSpPr>
          <p:cNvPr id="8" name="Rounded Rectangle 7"/>
          <p:cNvSpPr/>
          <p:nvPr/>
        </p:nvSpPr>
        <p:spPr>
          <a:xfrm>
            <a:off x="752276" y="2426849"/>
            <a:ext cx="3628295" cy="469044"/>
          </a:xfrm>
          <a:prstGeom prst="roundRect">
            <a:avLst/>
          </a:prstGeom>
          <a:solidFill>
            <a:schemeClr val="bg1"/>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1200" dirty="0" smtClean="0">
                <a:solidFill>
                  <a:prstClr val="black"/>
                </a:solidFill>
                <a:latin typeface="Raleway"/>
              </a:rPr>
              <a:t>B. Storage</a:t>
            </a:r>
            <a:endParaRPr lang="en-US" sz="1200" dirty="0">
              <a:solidFill>
                <a:prstClr val="black"/>
              </a:solidFill>
              <a:latin typeface="Raleway"/>
            </a:endParaRPr>
          </a:p>
        </p:txBody>
      </p:sp>
      <p:sp>
        <p:nvSpPr>
          <p:cNvPr id="7" name="Rounded Rectangle 6"/>
          <p:cNvSpPr/>
          <p:nvPr/>
        </p:nvSpPr>
        <p:spPr>
          <a:xfrm>
            <a:off x="752276" y="2971763"/>
            <a:ext cx="3628295" cy="469044"/>
          </a:xfrm>
          <a:prstGeom prst="roundRect">
            <a:avLst/>
          </a:prstGeom>
          <a:solidFill>
            <a:schemeClr val="bg1"/>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1200" dirty="0">
                <a:solidFill>
                  <a:prstClr val="black"/>
                </a:solidFill>
                <a:latin typeface="Raleway"/>
              </a:rPr>
              <a:t>C</a:t>
            </a:r>
            <a:r>
              <a:rPr lang="en-IN" sz="1200" dirty="0" smtClean="0">
                <a:solidFill>
                  <a:prstClr val="black"/>
                </a:solidFill>
                <a:latin typeface="Raleway"/>
              </a:rPr>
              <a:t>. IOT</a:t>
            </a:r>
            <a:endParaRPr lang="en-US" sz="1200" dirty="0">
              <a:solidFill>
                <a:prstClr val="black"/>
              </a:solidFill>
              <a:latin typeface="Raleway"/>
            </a:endParaRPr>
          </a:p>
        </p:txBody>
      </p:sp>
      <p:sp>
        <p:nvSpPr>
          <p:cNvPr id="9" name="Rounded Rectangle 8"/>
          <p:cNvSpPr/>
          <p:nvPr/>
        </p:nvSpPr>
        <p:spPr>
          <a:xfrm>
            <a:off x="752276" y="3516677"/>
            <a:ext cx="3628295" cy="469044"/>
          </a:xfrm>
          <a:prstGeom prst="roundRect">
            <a:avLst/>
          </a:prstGeom>
          <a:solidFill>
            <a:schemeClr val="bg1"/>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smtClean="0">
                <a:solidFill>
                  <a:prstClr val="black"/>
                </a:solidFill>
                <a:latin typeface="Raleway"/>
              </a:rPr>
              <a:t>D.  All Service Domains are offered by Azure</a:t>
            </a:r>
            <a:endParaRPr lang="en-US" sz="1200" dirty="0">
              <a:solidFill>
                <a:prstClr val="black"/>
              </a:solidFill>
              <a:latin typeface="Raleway"/>
            </a:endParaRPr>
          </a:p>
        </p:txBody>
      </p:sp>
      <p:pic>
        <p:nvPicPr>
          <p:cNvPr id="10" name="Picture 2" descr="Image result for QnA">
            <a:extLst>
              <a:ext uri="{FF2B5EF4-FFF2-40B4-BE49-F238E27FC236}">
                <a16:creationId xmlns="" xmlns:a16="http://schemas.microsoft.com/office/drawing/2014/main" id="{3FED1C87-0889-4A2C-AB6E-3C27B1039AF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932821" y="3236620"/>
            <a:ext cx="1891620" cy="191168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 xmlns:a16="http://schemas.microsoft.com/office/drawing/2014/main" id="{489CA974-BFDD-4137-A608-C539BA067DF5}"/>
              </a:ext>
            </a:extLst>
          </p:cNvPr>
          <p:cNvPicPr>
            <a:picLocks noChangeAspect="1"/>
          </p:cNvPicPr>
          <p:nvPr/>
        </p:nvPicPr>
        <p:blipFill>
          <a:blip r:embed="rId3"/>
          <a:stretch>
            <a:fillRect/>
          </a:stretch>
        </p:blipFill>
        <p:spPr>
          <a:xfrm>
            <a:off x="0" y="0"/>
            <a:ext cx="9144000" cy="5143500"/>
          </a:xfrm>
          <a:prstGeom prst="rect">
            <a:avLst/>
          </a:prstGeom>
        </p:spPr>
      </p:pic>
    </p:spTree>
    <p:extLst>
      <p:ext uri="{BB962C8B-B14F-4D97-AF65-F5344CB8AC3E}">
        <p14:creationId xmlns:p14="http://schemas.microsoft.com/office/powerpoint/2010/main" val="190695979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3">
            <a:extLst>
              <a:ext uri="{FF2B5EF4-FFF2-40B4-BE49-F238E27FC236}">
                <a16:creationId xmlns="" xmlns:a16="http://schemas.microsoft.com/office/drawing/2014/main" id="{E7A413D2-1870-47E0-A24F-010E8806E4E9}"/>
              </a:ext>
            </a:extLst>
          </p:cNvPr>
          <p:cNvSpPr txBox="1">
            <a:spLocks/>
          </p:cNvSpPr>
          <p:nvPr/>
        </p:nvSpPr>
        <p:spPr>
          <a:xfrm>
            <a:off x="472328" y="143207"/>
            <a:ext cx="6492493" cy="576956"/>
          </a:xfrm>
          <a:prstGeom prst="rect">
            <a:avLst/>
          </a:prstGeom>
        </p:spPr>
        <p:txBody>
          <a:bodyPr lIns="0" anchor="ctr"/>
          <a:lstStyle>
            <a:lvl1pPr marL="0" indent="0" algn="l" defTabSz="914400" rtl="0" eaLnBrk="1" latinLnBrk="0" hangingPunct="1">
              <a:lnSpc>
                <a:spcPct val="90000"/>
              </a:lnSpc>
              <a:spcBef>
                <a:spcPts val="1000"/>
              </a:spcBef>
              <a:buFont typeface="Arial"/>
              <a:buNone/>
              <a:defRPr sz="4000" b="0" i="0" kern="1200">
                <a:solidFill>
                  <a:schemeClr val="tx1">
                    <a:lumMod val="50000"/>
                    <a:lumOff val="50000"/>
                  </a:schemeClr>
                </a:solidFill>
                <a:latin typeface="Raleway Light" charset="0"/>
                <a:ea typeface="Raleway Light" charset="0"/>
                <a:cs typeface="Raleway Light" charset="0"/>
              </a:defRPr>
            </a:lvl1pPr>
            <a:lvl2pPr marL="4572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2pPr>
            <a:lvl3pPr marL="9144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3pPr>
            <a:lvl4pPr marL="13716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4pPr>
            <a:lvl5pPr marL="18288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pPr>
            <a:r>
              <a:rPr lang="en-GB" sz="2400" b="1" dirty="0">
                <a:solidFill>
                  <a:schemeClr val="accent2"/>
                </a:solidFill>
              </a:rPr>
              <a:t>Before Cloud Computing</a:t>
            </a:r>
            <a:endParaRPr lang="en-US" sz="2400" b="1" dirty="0">
              <a:solidFill>
                <a:schemeClr val="accent2"/>
              </a:solidFill>
            </a:endParaRPr>
          </a:p>
        </p:txBody>
      </p:sp>
      <p:pic>
        <p:nvPicPr>
          <p:cNvPr id="48" name="Picture 4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7697" y="2461019"/>
            <a:ext cx="771521" cy="771522"/>
          </a:xfrm>
          <a:prstGeom prst="rect">
            <a:avLst/>
          </a:prstGeom>
        </p:spPr>
      </p:pic>
      <p:pic>
        <p:nvPicPr>
          <p:cNvPr id="54" name="Picture 5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87565" y="2458859"/>
            <a:ext cx="771521" cy="771522"/>
          </a:xfrm>
          <a:prstGeom prst="rect">
            <a:avLst/>
          </a:prstGeom>
        </p:spPr>
      </p:pic>
      <p:pic>
        <p:nvPicPr>
          <p:cNvPr id="63" name="Picture 6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05235" y="1637792"/>
            <a:ext cx="771521" cy="771522"/>
          </a:xfrm>
          <a:prstGeom prst="rect">
            <a:avLst/>
          </a:prstGeom>
        </p:spPr>
      </p:pic>
      <p:pic>
        <p:nvPicPr>
          <p:cNvPr id="64" name="Picture 6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3459" y="3309230"/>
            <a:ext cx="771521" cy="771522"/>
          </a:xfrm>
          <a:prstGeom prst="rect">
            <a:avLst/>
          </a:prstGeom>
        </p:spPr>
      </p:pic>
      <p:pic>
        <p:nvPicPr>
          <p:cNvPr id="65" name="Picture 6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46347" y="3309230"/>
            <a:ext cx="771521" cy="771522"/>
          </a:xfrm>
          <a:prstGeom prst="rect">
            <a:avLst/>
          </a:prstGeom>
        </p:spPr>
      </p:pic>
      <p:pic>
        <p:nvPicPr>
          <p:cNvPr id="84" name="Picture 8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05234" y="3309230"/>
            <a:ext cx="771521" cy="771522"/>
          </a:xfrm>
          <a:prstGeom prst="rect">
            <a:avLst/>
          </a:prstGeom>
        </p:spPr>
      </p:pic>
      <p:pic>
        <p:nvPicPr>
          <p:cNvPr id="19" name="Picture 18">
            <a:extLst>
              <a:ext uri="{FF2B5EF4-FFF2-40B4-BE49-F238E27FC236}">
                <a16:creationId xmlns="" xmlns:a16="http://schemas.microsoft.com/office/drawing/2014/main" id="{984C3484-7C1E-48A5-9D00-056E8C7A4C21}"/>
              </a:ext>
            </a:extLst>
          </p:cNvPr>
          <p:cNvPicPr>
            <a:picLocks noChangeAspect="1"/>
          </p:cNvPicPr>
          <p:nvPr/>
        </p:nvPicPr>
        <p:blipFill rotWithShape="1">
          <a:blip r:embed="rId3"/>
          <a:srcRect l="34012" r="34797"/>
          <a:stretch/>
        </p:blipFill>
        <p:spPr>
          <a:xfrm flipH="1">
            <a:off x="6406492" y="2023553"/>
            <a:ext cx="1010174" cy="1943648"/>
          </a:xfrm>
          <a:prstGeom prst="rect">
            <a:avLst/>
          </a:prstGeom>
        </p:spPr>
      </p:pic>
      <p:pic>
        <p:nvPicPr>
          <p:cNvPr id="20" name="Picture 19">
            <a:extLst>
              <a:ext uri="{FF2B5EF4-FFF2-40B4-BE49-F238E27FC236}">
                <a16:creationId xmlns="" xmlns:a16="http://schemas.microsoft.com/office/drawing/2014/main" id="{DD8D9E76-EDE0-4BDB-8CA3-94A6AD15F7ED}"/>
              </a:ext>
            </a:extLst>
          </p:cNvPr>
          <p:cNvPicPr>
            <a:picLocks noChangeAspect="1"/>
          </p:cNvPicPr>
          <p:nvPr/>
        </p:nvPicPr>
        <p:blipFill rotWithShape="1">
          <a:blip r:embed="rId4">
            <a:clrChange>
              <a:clrFrom>
                <a:srgbClr val="F6F6F6"/>
              </a:clrFrom>
              <a:clrTo>
                <a:srgbClr val="F6F6F6">
                  <a:alpha val="0"/>
                </a:srgbClr>
              </a:clrTo>
            </a:clrChange>
          </a:blip>
          <a:srcRect l="22264" r="27463"/>
          <a:stretch/>
        </p:blipFill>
        <p:spPr>
          <a:xfrm flipH="1">
            <a:off x="5202819" y="2764143"/>
            <a:ext cx="617096" cy="1161286"/>
          </a:xfrm>
          <a:prstGeom prst="rect">
            <a:avLst/>
          </a:prstGeom>
        </p:spPr>
      </p:pic>
      <p:pic>
        <p:nvPicPr>
          <p:cNvPr id="21" name="Picture 20">
            <a:extLst>
              <a:ext uri="{FF2B5EF4-FFF2-40B4-BE49-F238E27FC236}">
                <a16:creationId xmlns="" xmlns:a16="http://schemas.microsoft.com/office/drawing/2014/main" id="{362B0AB9-CD7F-4801-ABCF-B282E3B06BB9}"/>
              </a:ext>
            </a:extLst>
          </p:cNvPr>
          <p:cNvPicPr>
            <a:picLocks noChangeAspect="1"/>
          </p:cNvPicPr>
          <p:nvPr/>
        </p:nvPicPr>
        <p:blipFill>
          <a:blip r:embed="rId5">
            <a:clrChange>
              <a:clrFrom>
                <a:srgbClr val="FFFFFF"/>
              </a:clrFrom>
              <a:clrTo>
                <a:srgbClr val="FFFFFF">
                  <a:alpha val="0"/>
                </a:srgbClr>
              </a:clrTo>
            </a:clrChange>
          </a:blip>
          <a:stretch>
            <a:fillRect/>
          </a:stretch>
        </p:blipFill>
        <p:spPr>
          <a:xfrm flipH="1">
            <a:off x="7174519" y="1870972"/>
            <a:ext cx="911242" cy="1966052"/>
          </a:xfrm>
          <a:prstGeom prst="rect">
            <a:avLst/>
          </a:prstGeom>
        </p:spPr>
      </p:pic>
      <p:pic>
        <p:nvPicPr>
          <p:cNvPr id="22" name="Picture 21">
            <a:extLst>
              <a:ext uri="{FF2B5EF4-FFF2-40B4-BE49-F238E27FC236}">
                <a16:creationId xmlns="" xmlns:a16="http://schemas.microsoft.com/office/drawing/2014/main" id="{B8B3DAD0-71F6-4D0C-B945-75A62CE0BF1A}"/>
              </a:ext>
            </a:extLst>
          </p:cNvPr>
          <p:cNvPicPr>
            <a:picLocks noChangeAspect="1"/>
          </p:cNvPicPr>
          <p:nvPr/>
        </p:nvPicPr>
        <p:blipFill rotWithShape="1">
          <a:blip r:embed="rId6">
            <a:clrChange>
              <a:clrFrom>
                <a:srgbClr val="F6F6F6"/>
              </a:clrFrom>
              <a:clrTo>
                <a:srgbClr val="F6F6F6">
                  <a:alpha val="0"/>
                </a:srgbClr>
              </a:clrTo>
            </a:clrChange>
          </a:blip>
          <a:srcRect l="11454" t="28541" r="37528"/>
          <a:stretch/>
        </p:blipFill>
        <p:spPr>
          <a:xfrm flipH="1">
            <a:off x="5725735" y="2494415"/>
            <a:ext cx="979192" cy="1304012"/>
          </a:xfrm>
          <a:prstGeom prst="rect">
            <a:avLst/>
          </a:prstGeom>
        </p:spPr>
      </p:pic>
      <p:sp>
        <p:nvSpPr>
          <p:cNvPr id="2" name="Plus 1"/>
          <p:cNvSpPr/>
          <p:nvPr/>
        </p:nvSpPr>
        <p:spPr>
          <a:xfrm>
            <a:off x="2291545" y="2577543"/>
            <a:ext cx="383692" cy="382278"/>
          </a:xfrm>
          <a:prstGeom prst="mathPlus">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Plus 23"/>
          <p:cNvSpPr/>
          <p:nvPr/>
        </p:nvSpPr>
        <p:spPr>
          <a:xfrm>
            <a:off x="1648261" y="3426704"/>
            <a:ext cx="383692" cy="382278"/>
          </a:xfrm>
          <a:prstGeom prst="mathPlus">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Plus 24"/>
          <p:cNvSpPr/>
          <p:nvPr/>
        </p:nvSpPr>
        <p:spPr>
          <a:xfrm>
            <a:off x="2921347" y="3426704"/>
            <a:ext cx="383692" cy="382278"/>
          </a:xfrm>
          <a:prstGeom prst="mathPlus">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a:extLst>
              <a:ext uri="{FF2B5EF4-FFF2-40B4-BE49-F238E27FC236}">
                <a16:creationId xmlns="" xmlns:a16="http://schemas.microsoft.com/office/drawing/2014/main" id="{E0219805-5889-4064-B4DA-ED01A51CA6BC}"/>
              </a:ext>
            </a:extLst>
          </p:cNvPr>
          <p:cNvPicPr>
            <a:picLocks noChangeAspect="1"/>
          </p:cNvPicPr>
          <p:nvPr/>
        </p:nvPicPr>
        <p:blipFill rotWithShape="1">
          <a:blip r:embed="rId7">
            <a:clrChange>
              <a:clrFrom>
                <a:srgbClr val="DCF0FB"/>
              </a:clrFrom>
              <a:clrTo>
                <a:srgbClr val="DCF0FB">
                  <a:alpha val="0"/>
                </a:srgbClr>
              </a:clrTo>
            </a:clrChange>
          </a:blip>
          <a:srcRect l="37785" t="47791" r="37036" b="9458"/>
          <a:stretch/>
        </p:blipFill>
        <p:spPr>
          <a:xfrm>
            <a:off x="4875101" y="1917385"/>
            <a:ext cx="1295084" cy="2198923"/>
          </a:xfrm>
          <a:prstGeom prst="rect">
            <a:avLst/>
          </a:prstGeom>
        </p:spPr>
      </p:pic>
      <p:grpSp>
        <p:nvGrpSpPr>
          <p:cNvPr id="4" name="Group 3"/>
          <p:cNvGrpSpPr/>
          <p:nvPr/>
        </p:nvGrpSpPr>
        <p:grpSpPr>
          <a:xfrm rot="415278">
            <a:off x="6181113" y="864849"/>
            <a:ext cx="1904648" cy="1742438"/>
            <a:chOff x="6413036" y="774971"/>
            <a:chExt cx="1854378" cy="1696450"/>
          </a:xfrm>
        </p:grpSpPr>
        <p:pic>
          <p:nvPicPr>
            <p:cNvPr id="27" name="Picture 26"/>
            <p:cNvPicPr>
              <a:picLocks noChangeAspect="1"/>
            </p:cNvPicPr>
            <p:nvPr/>
          </p:nvPicPr>
          <p:blipFill>
            <a:blip r:embed="rId8">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6413036" y="774971"/>
              <a:ext cx="1854378" cy="1696450"/>
            </a:xfrm>
            <a:prstGeom prst="rect">
              <a:avLst/>
            </a:prstGeom>
          </p:spPr>
        </p:pic>
        <p:sp>
          <p:nvSpPr>
            <p:cNvPr id="3" name="TextBox 2"/>
            <p:cNvSpPr txBox="1"/>
            <p:nvPr/>
          </p:nvSpPr>
          <p:spPr>
            <a:xfrm rot="21184722">
              <a:off x="6964821" y="1218933"/>
              <a:ext cx="795203" cy="523220"/>
            </a:xfrm>
            <a:prstGeom prst="rect">
              <a:avLst/>
            </a:prstGeom>
            <a:solidFill>
              <a:srgbClr val="F1F1F1"/>
            </a:solidFill>
          </p:spPr>
          <p:txBody>
            <a:bodyPr wrap="square" rtlCol="0">
              <a:spAutoFit/>
            </a:bodyPr>
            <a:lstStyle/>
            <a:p>
              <a:pPr algn="ctr"/>
              <a:r>
                <a:rPr lang="en-US" sz="1400" b="1" dirty="0"/>
                <a:t>What to do?</a:t>
              </a:r>
            </a:p>
          </p:txBody>
        </p:sp>
      </p:grpSp>
      <p:pic>
        <p:nvPicPr>
          <p:cNvPr id="23" name="Picture 22">
            <a:extLst>
              <a:ext uri="{FF2B5EF4-FFF2-40B4-BE49-F238E27FC236}">
                <a16:creationId xmlns:lc="http://schemas.openxmlformats.org/drawingml/2006/lockedCanvas" xmlns="" xmlns:a16="http://schemas.microsoft.com/office/drawing/2014/main" id="{489CA974-BFDD-4137-A608-C539BA067DF5}"/>
              </a:ext>
            </a:extLst>
          </p:cNvPr>
          <p:cNvPicPr>
            <a:picLocks noChangeAspect="1"/>
          </p:cNvPicPr>
          <p:nvPr/>
        </p:nvPicPr>
        <p:blipFill>
          <a:blip r:embed="rId9"/>
          <a:stretch>
            <a:fillRect/>
          </a:stretch>
        </p:blipFill>
        <p:spPr>
          <a:xfrm>
            <a:off x="0" y="0"/>
            <a:ext cx="9144000" cy="5143500"/>
          </a:xfrm>
          <a:prstGeom prst="rect">
            <a:avLst/>
          </a:prstGeom>
        </p:spPr>
      </p:pic>
    </p:spTree>
    <p:extLst>
      <p:ext uri="{BB962C8B-B14F-4D97-AF65-F5344CB8AC3E}">
        <p14:creationId xmlns:p14="http://schemas.microsoft.com/office/powerpoint/2010/main" val="3739939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20"/>
                                        </p:tgtEl>
                                      </p:cBhvr>
                                    </p:animEffect>
                                    <p:set>
                                      <p:cBhvr>
                                        <p:cTn id="7" dur="1" fill="hold">
                                          <p:stCondLst>
                                            <p:cond delay="499"/>
                                          </p:stCondLst>
                                        </p:cTn>
                                        <p:tgtEl>
                                          <p:spTgt spid="20"/>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22"/>
                                        </p:tgtEl>
                                      </p:cBhvr>
                                    </p:animEffect>
                                    <p:set>
                                      <p:cBhvr>
                                        <p:cTn id="12" dur="1" fill="hold">
                                          <p:stCondLst>
                                            <p:cond delay="499"/>
                                          </p:stCondLst>
                                        </p:cTn>
                                        <p:tgtEl>
                                          <p:spTgt spid="2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500"/>
                                        <p:tgtEl>
                                          <p:spTgt spid="19"/>
                                        </p:tgtEl>
                                      </p:cBhvr>
                                    </p:animEffect>
                                    <p:set>
                                      <p:cBhvr>
                                        <p:cTn id="17" dur="1" fill="hold">
                                          <p:stCondLst>
                                            <p:cond delay="499"/>
                                          </p:stCondLst>
                                        </p:cTn>
                                        <p:tgtEl>
                                          <p:spTgt spid="19"/>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21"/>
                                        </p:tgtEl>
                                      </p:cBhvr>
                                    </p:animEffect>
                                    <p:set>
                                      <p:cBhvr>
                                        <p:cTn id="22" dur="1" fill="hold">
                                          <p:stCondLst>
                                            <p:cond delay="499"/>
                                          </p:stCondLst>
                                        </p:cTn>
                                        <p:tgtEl>
                                          <p:spTgt spid="21"/>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53" presetClass="entr" presetSubtype="16" fill="hold" nodeType="clickEffect">
                                  <p:stCondLst>
                                    <p:cond delay="0"/>
                                  </p:stCondLst>
                                  <p:childTnLst>
                                    <p:set>
                                      <p:cBhvr>
                                        <p:cTn id="26" dur="1" fill="hold">
                                          <p:stCondLst>
                                            <p:cond delay="0"/>
                                          </p:stCondLst>
                                        </p:cTn>
                                        <p:tgtEl>
                                          <p:spTgt spid="26"/>
                                        </p:tgtEl>
                                        <p:attrNameLst>
                                          <p:attrName>style.visibility</p:attrName>
                                        </p:attrNameLst>
                                      </p:cBhvr>
                                      <p:to>
                                        <p:strVal val="visible"/>
                                      </p:to>
                                    </p:set>
                                    <p:anim calcmode="lin" valueType="num">
                                      <p:cBhvr>
                                        <p:cTn id="27" dur="500" fill="hold"/>
                                        <p:tgtEl>
                                          <p:spTgt spid="26"/>
                                        </p:tgtEl>
                                        <p:attrNameLst>
                                          <p:attrName>ppt_w</p:attrName>
                                        </p:attrNameLst>
                                      </p:cBhvr>
                                      <p:tavLst>
                                        <p:tav tm="0">
                                          <p:val>
                                            <p:fltVal val="0"/>
                                          </p:val>
                                        </p:tav>
                                        <p:tav tm="100000">
                                          <p:val>
                                            <p:strVal val="#ppt_w"/>
                                          </p:val>
                                        </p:tav>
                                      </p:tavLst>
                                    </p:anim>
                                    <p:anim calcmode="lin" valueType="num">
                                      <p:cBhvr>
                                        <p:cTn id="28" dur="500" fill="hold"/>
                                        <p:tgtEl>
                                          <p:spTgt spid="26"/>
                                        </p:tgtEl>
                                        <p:attrNameLst>
                                          <p:attrName>ppt_h</p:attrName>
                                        </p:attrNameLst>
                                      </p:cBhvr>
                                      <p:tavLst>
                                        <p:tav tm="0">
                                          <p:val>
                                            <p:fltVal val="0"/>
                                          </p:val>
                                        </p:tav>
                                        <p:tav tm="100000">
                                          <p:val>
                                            <p:strVal val="#ppt_h"/>
                                          </p:val>
                                        </p:tav>
                                      </p:tavLst>
                                    </p:anim>
                                    <p:animEffect transition="in" filter="fade">
                                      <p:cBhvr>
                                        <p:cTn id="29" dur="500"/>
                                        <p:tgtEl>
                                          <p:spTgt spid="26"/>
                                        </p:tgtEl>
                                      </p:cBhvr>
                                    </p:animEffect>
                                  </p:childTnLst>
                                </p:cTn>
                              </p:par>
                              <p:par>
                                <p:cTn id="30" presetID="53" presetClass="entr" presetSubtype="16" fill="hold" nodeType="withEffect">
                                  <p:stCondLst>
                                    <p:cond delay="0"/>
                                  </p:stCondLst>
                                  <p:childTnLst>
                                    <p:set>
                                      <p:cBhvr>
                                        <p:cTn id="31" dur="1" fill="hold">
                                          <p:stCondLst>
                                            <p:cond delay="0"/>
                                          </p:stCondLst>
                                        </p:cTn>
                                        <p:tgtEl>
                                          <p:spTgt spid="4"/>
                                        </p:tgtEl>
                                        <p:attrNameLst>
                                          <p:attrName>style.visibility</p:attrName>
                                        </p:attrNameLst>
                                      </p:cBhvr>
                                      <p:to>
                                        <p:strVal val="visible"/>
                                      </p:to>
                                    </p:set>
                                    <p:anim calcmode="lin" valueType="num">
                                      <p:cBhvr>
                                        <p:cTn id="32" dur="500" fill="hold"/>
                                        <p:tgtEl>
                                          <p:spTgt spid="4"/>
                                        </p:tgtEl>
                                        <p:attrNameLst>
                                          <p:attrName>ppt_w</p:attrName>
                                        </p:attrNameLst>
                                      </p:cBhvr>
                                      <p:tavLst>
                                        <p:tav tm="0">
                                          <p:val>
                                            <p:fltVal val="0"/>
                                          </p:val>
                                        </p:tav>
                                        <p:tav tm="100000">
                                          <p:val>
                                            <p:strVal val="#ppt_w"/>
                                          </p:val>
                                        </p:tav>
                                      </p:tavLst>
                                    </p:anim>
                                    <p:anim calcmode="lin" valueType="num">
                                      <p:cBhvr>
                                        <p:cTn id="33" dur="500" fill="hold"/>
                                        <p:tgtEl>
                                          <p:spTgt spid="4"/>
                                        </p:tgtEl>
                                        <p:attrNameLst>
                                          <p:attrName>ppt_h</p:attrName>
                                        </p:attrNameLst>
                                      </p:cBhvr>
                                      <p:tavLst>
                                        <p:tav tm="0">
                                          <p:val>
                                            <p:fltVal val="0"/>
                                          </p:val>
                                        </p:tav>
                                        <p:tav tm="100000">
                                          <p:val>
                                            <p:strVal val="#ppt_h"/>
                                          </p:val>
                                        </p:tav>
                                      </p:tavLst>
                                    </p:anim>
                                    <p:animEffect transition="in" filter="fade">
                                      <p:cBhvr>
                                        <p:cTn id="34" dur="500"/>
                                        <p:tgtEl>
                                          <p:spTgt spid="4"/>
                                        </p:tgtEl>
                                      </p:cBhvr>
                                    </p:animEffect>
                                  </p:childTnLst>
                                </p:cTn>
                              </p:par>
                            </p:childTnLst>
                          </p:cTn>
                        </p:par>
                      </p:childTnLst>
                    </p:cTn>
                  </p:par>
                  <p:par>
                    <p:cTn id="35" fill="hold">
                      <p:stCondLst>
                        <p:cond delay="indefinite"/>
                      </p:stCondLst>
                      <p:childTnLst>
                        <p:par>
                          <p:cTn id="36" fill="hold">
                            <p:stCondLst>
                              <p:cond delay="0"/>
                            </p:stCondLst>
                            <p:childTnLst>
                              <p:par>
                                <p:cTn id="37" presetID="26" presetClass="emph" presetSubtype="0" fill="hold" nodeType="clickEffect">
                                  <p:stCondLst>
                                    <p:cond delay="0"/>
                                  </p:stCondLst>
                                  <p:childTnLst>
                                    <p:animEffect transition="out" filter="fade">
                                      <p:cBhvr>
                                        <p:cTn id="38" dur="500" tmFilter="0, 0; .2, .5; .8, .5; 1, 0"/>
                                        <p:tgtEl>
                                          <p:spTgt spid="63"/>
                                        </p:tgtEl>
                                      </p:cBhvr>
                                    </p:animEffect>
                                    <p:animScale>
                                      <p:cBhvr>
                                        <p:cTn id="39" dur="250" autoRev="1" fill="hold"/>
                                        <p:tgtEl>
                                          <p:spTgt spid="63"/>
                                        </p:tgtEl>
                                      </p:cBhvr>
                                      <p:by x="105000" y="105000"/>
                                    </p:animScale>
                                  </p:childTnLst>
                                </p:cTn>
                              </p:par>
                            </p:childTnLst>
                          </p:cTn>
                        </p:par>
                        <p:par>
                          <p:cTn id="40" fill="hold">
                            <p:stCondLst>
                              <p:cond delay="500"/>
                            </p:stCondLst>
                            <p:childTnLst>
                              <p:par>
                                <p:cTn id="41" presetID="26" presetClass="emph" presetSubtype="0" fill="hold" nodeType="afterEffect">
                                  <p:stCondLst>
                                    <p:cond delay="0"/>
                                  </p:stCondLst>
                                  <p:childTnLst>
                                    <p:animEffect transition="out" filter="fade">
                                      <p:cBhvr>
                                        <p:cTn id="42" dur="500" tmFilter="0, 0; .2, .5; .8, .5; 1, 0"/>
                                        <p:tgtEl>
                                          <p:spTgt spid="48"/>
                                        </p:tgtEl>
                                      </p:cBhvr>
                                    </p:animEffect>
                                    <p:animScale>
                                      <p:cBhvr>
                                        <p:cTn id="43" dur="250" autoRev="1" fill="hold"/>
                                        <p:tgtEl>
                                          <p:spTgt spid="48"/>
                                        </p:tgtEl>
                                      </p:cBhvr>
                                      <p:by x="105000" y="105000"/>
                                    </p:animScale>
                                  </p:childTnLst>
                                </p:cTn>
                              </p:par>
                            </p:childTnLst>
                          </p:cTn>
                        </p:par>
                        <p:par>
                          <p:cTn id="44" fill="hold">
                            <p:stCondLst>
                              <p:cond delay="1000"/>
                            </p:stCondLst>
                            <p:childTnLst>
                              <p:par>
                                <p:cTn id="45" presetID="26" presetClass="emph" presetSubtype="0" fill="hold" nodeType="afterEffect">
                                  <p:stCondLst>
                                    <p:cond delay="0"/>
                                  </p:stCondLst>
                                  <p:childTnLst>
                                    <p:animEffect transition="out" filter="fade">
                                      <p:cBhvr>
                                        <p:cTn id="46" dur="500" tmFilter="0, 0; .2, .5; .8, .5; 1, 0"/>
                                        <p:tgtEl>
                                          <p:spTgt spid="54"/>
                                        </p:tgtEl>
                                      </p:cBhvr>
                                    </p:animEffect>
                                    <p:animScale>
                                      <p:cBhvr>
                                        <p:cTn id="47" dur="250" autoRev="1" fill="hold"/>
                                        <p:tgtEl>
                                          <p:spTgt spid="54"/>
                                        </p:tgtEl>
                                      </p:cBhvr>
                                      <p:by x="105000" y="105000"/>
                                    </p:animScale>
                                  </p:childTnLst>
                                </p:cTn>
                              </p:par>
                            </p:childTnLst>
                          </p:cTn>
                        </p:par>
                        <p:par>
                          <p:cTn id="48" fill="hold">
                            <p:stCondLst>
                              <p:cond delay="1500"/>
                            </p:stCondLst>
                            <p:childTnLst>
                              <p:par>
                                <p:cTn id="49" presetID="26" presetClass="emph" presetSubtype="0" fill="hold" nodeType="afterEffect">
                                  <p:stCondLst>
                                    <p:cond delay="0"/>
                                  </p:stCondLst>
                                  <p:childTnLst>
                                    <p:animEffect transition="out" filter="fade">
                                      <p:cBhvr>
                                        <p:cTn id="50" dur="500" tmFilter="0, 0; .2, .5; .8, .5; 1, 0"/>
                                        <p:tgtEl>
                                          <p:spTgt spid="64"/>
                                        </p:tgtEl>
                                      </p:cBhvr>
                                    </p:animEffect>
                                    <p:animScale>
                                      <p:cBhvr>
                                        <p:cTn id="51" dur="250" autoRev="1" fill="hold"/>
                                        <p:tgtEl>
                                          <p:spTgt spid="64"/>
                                        </p:tgtEl>
                                      </p:cBhvr>
                                      <p:by x="105000" y="105000"/>
                                    </p:animScale>
                                  </p:childTnLst>
                                </p:cTn>
                              </p:par>
                            </p:childTnLst>
                          </p:cTn>
                        </p:par>
                        <p:par>
                          <p:cTn id="52" fill="hold">
                            <p:stCondLst>
                              <p:cond delay="2000"/>
                            </p:stCondLst>
                            <p:childTnLst>
                              <p:par>
                                <p:cTn id="53" presetID="26" presetClass="emph" presetSubtype="0" fill="hold" nodeType="afterEffect">
                                  <p:stCondLst>
                                    <p:cond delay="0"/>
                                  </p:stCondLst>
                                  <p:childTnLst>
                                    <p:animEffect transition="out" filter="fade">
                                      <p:cBhvr>
                                        <p:cTn id="54" dur="500" tmFilter="0, 0; .2, .5; .8, .5; 1, 0"/>
                                        <p:tgtEl>
                                          <p:spTgt spid="84"/>
                                        </p:tgtEl>
                                      </p:cBhvr>
                                    </p:animEffect>
                                    <p:animScale>
                                      <p:cBhvr>
                                        <p:cTn id="55" dur="250" autoRev="1" fill="hold"/>
                                        <p:tgtEl>
                                          <p:spTgt spid="84"/>
                                        </p:tgtEl>
                                      </p:cBhvr>
                                      <p:by x="105000" y="105000"/>
                                    </p:animScale>
                                  </p:childTnLst>
                                </p:cTn>
                              </p:par>
                            </p:childTnLst>
                          </p:cTn>
                        </p:par>
                        <p:par>
                          <p:cTn id="56" fill="hold">
                            <p:stCondLst>
                              <p:cond delay="2500"/>
                            </p:stCondLst>
                            <p:childTnLst>
                              <p:par>
                                <p:cTn id="57" presetID="26" presetClass="emph" presetSubtype="0" fill="hold" nodeType="afterEffect">
                                  <p:stCondLst>
                                    <p:cond delay="0"/>
                                  </p:stCondLst>
                                  <p:childTnLst>
                                    <p:animEffect transition="out" filter="fade">
                                      <p:cBhvr>
                                        <p:cTn id="58" dur="500" tmFilter="0, 0; .2, .5; .8, .5; 1, 0"/>
                                        <p:tgtEl>
                                          <p:spTgt spid="65"/>
                                        </p:tgtEl>
                                      </p:cBhvr>
                                    </p:animEffect>
                                    <p:animScale>
                                      <p:cBhvr>
                                        <p:cTn id="59" dur="250" autoRev="1" fill="hold"/>
                                        <p:tgtEl>
                                          <p:spTgt spid="6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71404389-104E-4537-9C61-B79D8336E2CA}"/>
              </a:ext>
            </a:extLst>
          </p:cNvPr>
          <p:cNvSpPr txBox="1"/>
          <p:nvPr/>
        </p:nvSpPr>
        <p:spPr>
          <a:xfrm>
            <a:off x="327260" y="219389"/>
            <a:ext cx="849913" cy="461665"/>
          </a:xfrm>
          <a:prstGeom prst="rect">
            <a:avLst/>
          </a:prstGeom>
          <a:noFill/>
        </p:spPr>
        <p:txBody>
          <a:bodyPr wrap="none" rtlCol="0">
            <a:spAutoFit/>
          </a:bodyPr>
          <a:lstStyle/>
          <a:p>
            <a:r>
              <a:rPr lang="en-IN" sz="2400" b="1" dirty="0" smtClean="0">
                <a:solidFill>
                  <a:srgbClr val="604878"/>
                </a:solidFill>
                <a:latin typeface="Raleway"/>
              </a:rPr>
              <a:t>Quiz</a:t>
            </a:r>
            <a:endParaRPr lang="en-IN" sz="2400" b="1" dirty="0">
              <a:solidFill>
                <a:srgbClr val="604878"/>
              </a:solidFill>
              <a:latin typeface="Raleway"/>
            </a:endParaRPr>
          </a:p>
        </p:txBody>
      </p:sp>
      <p:sp>
        <p:nvSpPr>
          <p:cNvPr id="3" name="TextBox 2"/>
          <p:cNvSpPr txBox="1"/>
          <p:nvPr/>
        </p:nvSpPr>
        <p:spPr>
          <a:xfrm>
            <a:off x="327260" y="903546"/>
            <a:ext cx="8106622" cy="369332"/>
          </a:xfrm>
          <a:prstGeom prst="rect">
            <a:avLst/>
          </a:prstGeom>
          <a:noFill/>
        </p:spPr>
        <p:txBody>
          <a:bodyPr wrap="square" rtlCol="0">
            <a:spAutoFit/>
          </a:bodyPr>
          <a:lstStyle/>
          <a:p>
            <a:r>
              <a:rPr lang="en-US" sz="1800" b="1" dirty="0" smtClean="0">
                <a:solidFill>
                  <a:prstClr val="black"/>
                </a:solidFill>
              </a:rPr>
              <a:t>3. What </a:t>
            </a:r>
            <a:r>
              <a:rPr lang="en-US" sz="1800" b="1" dirty="0">
                <a:solidFill>
                  <a:prstClr val="black"/>
                </a:solidFill>
              </a:rPr>
              <a:t>is Microsoft Azure Portal?</a:t>
            </a:r>
          </a:p>
        </p:txBody>
      </p:sp>
      <p:sp>
        <p:nvSpPr>
          <p:cNvPr id="6" name="Rounded Rectangle 5"/>
          <p:cNvSpPr/>
          <p:nvPr/>
        </p:nvSpPr>
        <p:spPr>
          <a:xfrm>
            <a:off x="752276" y="1881935"/>
            <a:ext cx="3628295" cy="469044"/>
          </a:xfrm>
          <a:prstGeom prst="roundRect">
            <a:avLst/>
          </a:prstGeom>
          <a:solidFill>
            <a:schemeClr val="bg1"/>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1200" dirty="0" smtClean="0">
                <a:solidFill>
                  <a:prstClr val="black"/>
                </a:solidFill>
                <a:latin typeface="Raleway"/>
              </a:rPr>
              <a:t>A. Command </a:t>
            </a:r>
            <a:r>
              <a:rPr lang="en-IN" sz="1200" dirty="0">
                <a:solidFill>
                  <a:prstClr val="black"/>
                </a:solidFill>
                <a:latin typeface="Raleway"/>
              </a:rPr>
              <a:t>line tool</a:t>
            </a:r>
          </a:p>
        </p:txBody>
      </p:sp>
      <p:sp>
        <p:nvSpPr>
          <p:cNvPr id="8" name="Rounded Rectangle 7"/>
          <p:cNvSpPr/>
          <p:nvPr/>
        </p:nvSpPr>
        <p:spPr>
          <a:xfrm>
            <a:off x="752276" y="2426849"/>
            <a:ext cx="3628295" cy="469044"/>
          </a:xfrm>
          <a:prstGeom prst="roundRect">
            <a:avLst/>
          </a:prstGeom>
          <a:solidFill>
            <a:schemeClr val="bg1"/>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1200" dirty="0" smtClean="0">
                <a:solidFill>
                  <a:prstClr val="black"/>
                </a:solidFill>
                <a:latin typeface="Raleway"/>
              </a:rPr>
              <a:t>B. </a:t>
            </a:r>
            <a:r>
              <a:rPr lang="en-US" sz="1200" dirty="0" smtClean="0">
                <a:solidFill>
                  <a:prstClr val="black"/>
                </a:solidFill>
                <a:latin typeface="Raleway"/>
              </a:rPr>
              <a:t>Azure Storage Service</a:t>
            </a:r>
            <a:endParaRPr lang="en-US" sz="1200" dirty="0">
              <a:solidFill>
                <a:prstClr val="black"/>
              </a:solidFill>
              <a:latin typeface="Raleway"/>
            </a:endParaRPr>
          </a:p>
        </p:txBody>
      </p:sp>
      <p:sp>
        <p:nvSpPr>
          <p:cNvPr id="7" name="Rounded Rectangle 6"/>
          <p:cNvSpPr/>
          <p:nvPr/>
        </p:nvSpPr>
        <p:spPr>
          <a:xfrm>
            <a:off x="752276" y="2971763"/>
            <a:ext cx="3628295" cy="469044"/>
          </a:xfrm>
          <a:prstGeom prst="roundRect">
            <a:avLst/>
          </a:prstGeom>
          <a:solidFill>
            <a:schemeClr val="bg1"/>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1200" dirty="0">
                <a:solidFill>
                  <a:prstClr val="black"/>
                </a:solidFill>
                <a:latin typeface="Raleway"/>
              </a:rPr>
              <a:t>C</a:t>
            </a:r>
            <a:r>
              <a:rPr lang="en-IN" sz="1200" dirty="0" smtClean="0">
                <a:solidFill>
                  <a:prstClr val="black"/>
                </a:solidFill>
                <a:latin typeface="Raleway"/>
              </a:rPr>
              <a:t>. Azure Networking Service</a:t>
            </a:r>
            <a:endParaRPr lang="en-US" sz="1200" dirty="0">
              <a:solidFill>
                <a:prstClr val="black"/>
              </a:solidFill>
              <a:latin typeface="Raleway"/>
            </a:endParaRPr>
          </a:p>
        </p:txBody>
      </p:sp>
      <p:sp>
        <p:nvSpPr>
          <p:cNvPr id="9" name="Rounded Rectangle 8"/>
          <p:cNvSpPr/>
          <p:nvPr/>
        </p:nvSpPr>
        <p:spPr>
          <a:xfrm>
            <a:off x="752276" y="3516677"/>
            <a:ext cx="3628295" cy="469044"/>
          </a:xfrm>
          <a:prstGeom prst="roundRect">
            <a:avLst/>
          </a:prstGeom>
          <a:solidFill>
            <a:schemeClr val="bg1"/>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smtClean="0">
                <a:solidFill>
                  <a:prstClr val="black"/>
                </a:solidFill>
                <a:latin typeface="Raleway"/>
              </a:rPr>
              <a:t>D.  Azure Web Based Console</a:t>
            </a:r>
            <a:endParaRPr lang="en-US" sz="1200" dirty="0">
              <a:solidFill>
                <a:prstClr val="black"/>
              </a:solidFill>
              <a:latin typeface="Raleway"/>
            </a:endParaRPr>
          </a:p>
        </p:txBody>
      </p:sp>
      <p:pic>
        <p:nvPicPr>
          <p:cNvPr id="10" name="Picture 2" descr="Image result for QnA">
            <a:extLst>
              <a:ext uri="{FF2B5EF4-FFF2-40B4-BE49-F238E27FC236}">
                <a16:creationId xmlns="" xmlns:a16="http://schemas.microsoft.com/office/drawing/2014/main" id="{3FED1C87-0889-4A2C-AB6E-3C27B1039AF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932821" y="3236620"/>
            <a:ext cx="1891620" cy="191168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 xmlns:a16="http://schemas.microsoft.com/office/drawing/2014/main" id="{489CA974-BFDD-4137-A608-C539BA067DF5}"/>
              </a:ext>
            </a:extLst>
          </p:cNvPr>
          <p:cNvPicPr>
            <a:picLocks noChangeAspect="1"/>
          </p:cNvPicPr>
          <p:nvPr/>
        </p:nvPicPr>
        <p:blipFill>
          <a:blip r:embed="rId3"/>
          <a:stretch>
            <a:fillRect/>
          </a:stretch>
        </p:blipFill>
        <p:spPr>
          <a:xfrm>
            <a:off x="0" y="4801"/>
            <a:ext cx="9144000" cy="5143500"/>
          </a:xfrm>
          <a:prstGeom prst="rect">
            <a:avLst/>
          </a:prstGeom>
        </p:spPr>
      </p:pic>
    </p:spTree>
    <p:extLst>
      <p:ext uri="{BB962C8B-B14F-4D97-AF65-F5344CB8AC3E}">
        <p14:creationId xmlns:p14="http://schemas.microsoft.com/office/powerpoint/2010/main" val="146639797"/>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71404389-104E-4537-9C61-B79D8336E2CA}"/>
              </a:ext>
            </a:extLst>
          </p:cNvPr>
          <p:cNvSpPr txBox="1"/>
          <p:nvPr/>
        </p:nvSpPr>
        <p:spPr>
          <a:xfrm>
            <a:off x="327260" y="219389"/>
            <a:ext cx="849913" cy="461665"/>
          </a:xfrm>
          <a:prstGeom prst="rect">
            <a:avLst/>
          </a:prstGeom>
          <a:noFill/>
        </p:spPr>
        <p:txBody>
          <a:bodyPr wrap="none" rtlCol="0">
            <a:spAutoFit/>
          </a:bodyPr>
          <a:lstStyle/>
          <a:p>
            <a:r>
              <a:rPr lang="en-IN" sz="2400" b="1" dirty="0" smtClean="0">
                <a:solidFill>
                  <a:srgbClr val="604878"/>
                </a:solidFill>
                <a:latin typeface="Raleway"/>
              </a:rPr>
              <a:t>Quiz</a:t>
            </a:r>
            <a:endParaRPr lang="en-IN" sz="2400" b="1" dirty="0">
              <a:solidFill>
                <a:srgbClr val="604878"/>
              </a:solidFill>
              <a:latin typeface="Raleway"/>
            </a:endParaRPr>
          </a:p>
        </p:txBody>
      </p:sp>
      <p:sp>
        <p:nvSpPr>
          <p:cNvPr id="3" name="TextBox 2"/>
          <p:cNvSpPr txBox="1"/>
          <p:nvPr/>
        </p:nvSpPr>
        <p:spPr>
          <a:xfrm>
            <a:off x="327260" y="903546"/>
            <a:ext cx="8106622" cy="369332"/>
          </a:xfrm>
          <a:prstGeom prst="rect">
            <a:avLst/>
          </a:prstGeom>
          <a:noFill/>
        </p:spPr>
        <p:txBody>
          <a:bodyPr wrap="square" rtlCol="0">
            <a:spAutoFit/>
          </a:bodyPr>
          <a:lstStyle/>
          <a:p>
            <a:r>
              <a:rPr lang="en-US" sz="1800" b="1" dirty="0">
                <a:solidFill>
                  <a:prstClr val="black"/>
                </a:solidFill>
              </a:rPr>
              <a:t>4</a:t>
            </a:r>
            <a:r>
              <a:rPr lang="en-US" sz="1800" b="1" dirty="0" smtClean="0">
                <a:solidFill>
                  <a:prstClr val="black"/>
                </a:solidFill>
              </a:rPr>
              <a:t>. What </a:t>
            </a:r>
            <a:r>
              <a:rPr lang="en-US" sz="1800" b="1" dirty="0">
                <a:solidFill>
                  <a:prstClr val="black"/>
                </a:solidFill>
              </a:rPr>
              <a:t>is Microsoft Azure </a:t>
            </a:r>
            <a:r>
              <a:rPr lang="en-US" sz="1800" b="1" dirty="0" smtClean="0">
                <a:solidFill>
                  <a:prstClr val="black"/>
                </a:solidFill>
              </a:rPr>
              <a:t>PowerShell?</a:t>
            </a:r>
            <a:endParaRPr lang="en-US" sz="1800" b="1" dirty="0">
              <a:solidFill>
                <a:prstClr val="black"/>
              </a:solidFill>
            </a:endParaRPr>
          </a:p>
        </p:txBody>
      </p:sp>
      <p:sp>
        <p:nvSpPr>
          <p:cNvPr id="6" name="Rounded Rectangle 5"/>
          <p:cNvSpPr/>
          <p:nvPr/>
        </p:nvSpPr>
        <p:spPr>
          <a:xfrm>
            <a:off x="752276" y="1881935"/>
            <a:ext cx="3628295" cy="469044"/>
          </a:xfrm>
          <a:prstGeom prst="roundRect">
            <a:avLst/>
          </a:prstGeom>
          <a:solidFill>
            <a:schemeClr val="bg1"/>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1200" dirty="0" smtClean="0">
                <a:solidFill>
                  <a:prstClr val="black"/>
                </a:solidFill>
                <a:latin typeface="Raleway"/>
              </a:rPr>
              <a:t>A. Command </a:t>
            </a:r>
            <a:r>
              <a:rPr lang="en-IN" sz="1200" dirty="0">
                <a:solidFill>
                  <a:prstClr val="black"/>
                </a:solidFill>
                <a:latin typeface="Raleway"/>
              </a:rPr>
              <a:t>line tool</a:t>
            </a:r>
          </a:p>
        </p:txBody>
      </p:sp>
      <p:sp>
        <p:nvSpPr>
          <p:cNvPr id="8" name="Rounded Rectangle 7"/>
          <p:cNvSpPr/>
          <p:nvPr/>
        </p:nvSpPr>
        <p:spPr>
          <a:xfrm>
            <a:off x="752276" y="2426849"/>
            <a:ext cx="3628295" cy="469044"/>
          </a:xfrm>
          <a:prstGeom prst="roundRect">
            <a:avLst/>
          </a:prstGeom>
          <a:solidFill>
            <a:schemeClr val="bg1"/>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1200" dirty="0" smtClean="0">
                <a:solidFill>
                  <a:prstClr val="black"/>
                </a:solidFill>
                <a:latin typeface="Raleway"/>
              </a:rPr>
              <a:t>B. </a:t>
            </a:r>
            <a:r>
              <a:rPr lang="en-US" sz="1200" dirty="0" smtClean="0">
                <a:solidFill>
                  <a:prstClr val="black"/>
                </a:solidFill>
                <a:latin typeface="Raleway"/>
              </a:rPr>
              <a:t>Azure Storage Service</a:t>
            </a:r>
            <a:endParaRPr lang="en-US" sz="1200" dirty="0">
              <a:solidFill>
                <a:prstClr val="black"/>
              </a:solidFill>
              <a:latin typeface="Raleway"/>
            </a:endParaRPr>
          </a:p>
        </p:txBody>
      </p:sp>
      <p:sp>
        <p:nvSpPr>
          <p:cNvPr id="7" name="Rounded Rectangle 6"/>
          <p:cNvSpPr/>
          <p:nvPr/>
        </p:nvSpPr>
        <p:spPr>
          <a:xfrm>
            <a:off x="752276" y="2971763"/>
            <a:ext cx="3628295" cy="469044"/>
          </a:xfrm>
          <a:prstGeom prst="roundRect">
            <a:avLst/>
          </a:prstGeom>
          <a:solidFill>
            <a:schemeClr val="bg1"/>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1200" dirty="0">
                <a:solidFill>
                  <a:prstClr val="black"/>
                </a:solidFill>
                <a:latin typeface="Raleway"/>
              </a:rPr>
              <a:t>C</a:t>
            </a:r>
            <a:r>
              <a:rPr lang="en-IN" sz="1200" dirty="0" smtClean="0">
                <a:solidFill>
                  <a:prstClr val="black"/>
                </a:solidFill>
                <a:latin typeface="Raleway"/>
              </a:rPr>
              <a:t>. Azure Networking Service</a:t>
            </a:r>
            <a:endParaRPr lang="en-US" sz="1200" dirty="0">
              <a:solidFill>
                <a:prstClr val="black"/>
              </a:solidFill>
              <a:latin typeface="Raleway"/>
            </a:endParaRPr>
          </a:p>
        </p:txBody>
      </p:sp>
      <p:sp>
        <p:nvSpPr>
          <p:cNvPr id="9" name="Rounded Rectangle 8"/>
          <p:cNvSpPr/>
          <p:nvPr/>
        </p:nvSpPr>
        <p:spPr>
          <a:xfrm>
            <a:off x="752276" y="3516677"/>
            <a:ext cx="3628295" cy="469044"/>
          </a:xfrm>
          <a:prstGeom prst="roundRect">
            <a:avLst/>
          </a:prstGeom>
          <a:solidFill>
            <a:schemeClr val="bg1"/>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smtClean="0">
                <a:solidFill>
                  <a:prstClr val="black"/>
                </a:solidFill>
                <a:latin typeface="Raleway"/>
              </a:rPr>
              <a:t>D.  Azure Web Based Console</a:t>
            </a:r>
            <a:endParaRPr lang="en-US" sz="1200" dirty="0">
              <a:solidFill>
                <a:prstClr val="black"/>
              </a:solidFill>
              <a:latin typeface="Raleway"/>
            </a:endParaRPr>
          </a:p>
        </p:txBody>
      </p:sp>
      <p:pic>
        <p:nvPicPr>
          <p:cNvPr id="10" name="Picture 2" descr="Image result for QnA">
            <a:extLst>
              <a:ext uri="{FF2B5EF4-FFF2-40B4-BE49-F238E27FC236}">
                <a16:creationId xmlns="" xmlns:a16="http://schemas.microsoft.com/office/drawing/2014/main" id="{3FED1C87-0889-4A2C-AB6E-3C27B1039AF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932821" y="3236620"/>
            <a:ext cx="1891620" cy="191168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 xmlns:a16="http://schemas.microsoft.com/office/drawing/2014/main" id="{489CA974-BFDD-4137-A608-C539BA067DF5}"/>
              </a:ext>
            </a:extLst>
          </p:cNvPr>
          <p:cNvPicPr>
            <a:picLocks noChangeAspect="1"/>
          </p:cNvPicPr>
          <p:nvPr/>
        </p:nvPicPr>
        <p:blipFill>
          <a:blip r:embed="rId3"/>
          <a:stretch>
            <a:fillRect/>
          </a:stretch>
        </p:blipFill>
        <p:spPr>
          <a:xfrm>
            <a:off x="0" y="-5353"/>
            <a:ext cx="9144000" cy="5143500"/>
          </a:xfrm>
          <a:prstGeom prst="rect">
            <a:avLst/>
          </a:prstGeom>
        </p:spPr>
      </p:pic>
    </p:spTree>
    <p:extLst>
      <p:ext uri="{BB962C8B-B14F-4D97-AF65-F5344CB8AC3E}">
        <p14:creationId xmlns:p14="http://schemas.microsoft.com/office/powerpoint/2010/main" val="2491949429"/>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71404389-104E-4537-9C61-B79D8336E2CA}"/>
              </a:ext>
            </a:extLst>
          </p:cNvPr>
          <p:cNvSpPr txBox="1"/>
          <p:nvPr/>
        </p:nvSpPr>
        <p:spPr>
          <a:xfrm>
            <a:off x="327260" y="219389"/>
            <a:ext cx="849913" cy="461665"/>
          </a:xfrm>
          <a:prstGeom prst="rect">
            <a:avLst/>
          </a:prstGeom>
          <a:noFill/>
        </p:spPr>
        <p:txBody>
          <a:bodyPr wrap="none" rtlCol="0">
            <a:spAutoFit/>
          </a:bodyPr>
          <a:lstStyle/>
          <a:p>
            <a:r>
              <a:rPr lang="en-IN" sz="2400" b="1" dirty="0" smtClean="0">
                <a:solidFill>
                  <a:srgbClr val="604878"/>
                </a:solidFill>
                <a:latin typeface="Raleway"/>
              </a:rPr>
              <a:t>Quiz</a:t>
            </a:r>
            <a:endParaRPr lang="en-IN" sz="2400" b="1" dirty="0">
              <a:solidFill>
                <a:srgbClr val="604878"/>
              </a:solidFill>
              <a:latin typeface="Raleway"/>
            </a:endParaRPr>
          </a:p>
        </p:txBody>
      </p:sp>
      <p:sp>
        <p:nvSpPr>
          <p:cNvPr id="3" name="TextBox 2"/>
          <p:cNvSpPr txBox="1"/>
          <p:nvPr/>
        </p:nvSpPr>
        <p:spPr>
          <a:xfrm>
            <a:off x="327260" y="903546"/>
            <a:ext cx="8106622" cy="646331"/>
          </a:xfrm>
          <a:prstGeom prst="rect">
            <a:avLst/>
          </a:prstGeom>
          <a:noFill/>
        </p:spPr>
        <p:txBody>
          <a:bodyPr wrap="square" rtlCol="0">
            <a:spAutoFit/>
          </a:bodyPr>
          <a:lstStyle/>
          <a:p>
            <a:r>
              <a:rPr lang="en-US" sz="1800" b="1" dirty="0" smtClean="0">
                <a:solidFill>
                  <a:prstClr val="black"/>
                </a:solidFill>
              </a:rPr>
              <a:t>5. User can only have one Azure Subscription associated with one Azure Account. True or False ?</a:t>
            </a:r>
            <a:endParaRPr lang="en-US" sz="1800" b="1" dirty="0">
              <a:solidFill>
                <a:prstClr val="black"/>
              </a:solidFill>
            </a:endParaRPr>
          </a:p>
        </p:txBody>
      </p:sp>
      <p:sp>
        <p:nvSpPr>
          <p:cNvPr id="6" name="Rounded Rectangle 5"/>
          <p:cNvSpPr/>
          <p:nvPr/>
        </p:nvSpPr>
        <p:spPr>
          <a:xfrm>
            <a:off x="540403" y="2116457"/>
            <a:ext cx="3628295" cy="469044"/>
          </a:xfrm>
          <a:prstGeom prst="roundRect">
            <a:avLst/>
          </a:prstGeom>
          <a:solidFill>
            <a:schemeClr val="bg1"/>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1200" dirty="0" smtClean="0">
                <a:solidFill>
                  <a:prstClr val="black"/>
                </a:solidFill>
                <a:latin typeface="Raleway"/>
              </a:rPr>
              <a:t>A. True</a:t>
            </a:r>
            <a:endParaRPr lang="en-IN" sz="1200" dirty="0">
              <a:solidFill>
                <a:prstClr val="black"/>
              </a:solidFill>
              <a:latin typeface="Raleway"/>
            </a:endParaRPr>
          </a:p>
        </p:txBody>
      </p:sp>
      <p:sp>
        <p:nvSpPr>
          <p:cNvPr id="8" name="Rounded Rectangle 7"/>
          <p:cNvSpPr/>
          <p:nvPr/>
        </p:nvSpPr>
        <p:spPr>
          <a:xfrm>
            <a:off x="540403" y="2661371"/>
            <a:ext cx="3628295" cy="469044"/>
          </a:xfrm>
          <a:prstGeom prst="roundRect">
            <a:avLst/>
          </a:prstGeom>
          <a:solidFill>
            <a:schemeClr val="bg1"/>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1200" dirty="0" smtClean="0">
                <a:solidFill>
                  <a:prstClr val="black"/>
                </a:solidFill>
                <a:latin typeface="Raleway"/>
              </a:rPr>
              <a:t>B. False</a:t>
            </a:r>
            <a:endParaRPr lang="en-US" sz="1200" dirty="0">
              <a:solidFill>
                <a:prstClr val="black"/>
              </a:solidFill>
              <a:latin typeface="Raleway"/>
            </a:endParaRPr>
          </a:p>
        </p:txBody>
      </p:sp>
      <p:pic>
        <p:nvPicPr>
          <p:cNvPr id="10" name="Picture 2" descr="Image result for QnA">
            <a:extLst>
              <a:ext uri="{FF2B5EF4-FFF2-40B4-BE49-F238E27FC236}">
                <a16:creationId xmlns="" xmlns:a16="http://schemas.microsoft.com/office/drawing/2014/main" id="{3FED1C87-0889-4A2C-AB6E-3C27B1039AF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932821" y="3236620"/>
            <a:ext cx="1891620" cy="191168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 xmlns:a16="http://schemas.microsoft.com/office/drawing/2014/main" id="{489CA974-BFDD-4137-A608-C539BA067DF5}"/>
              </a:ext>
            </a:extLst>
          </p:cNvPr>
          <p:cNvPicPr>
            <a:picLocks noChangeAspect="1"/>
          </p:cNvPicPr>
          <p:nvPr/>
        </p:nvPicPr>
        <p:blipFill>
          <a:blip r:embed="rId3"/>
          <a:stretch>
            <a:fillRect/>
          </a:stretch>
        </p:blipFill>
        <p:spPr>
          <a:xfrm>
            <a:off x="0" y="13751"/>
            <a:ext cx="9144000" cy="5143500"/>
          </a:xfrm>
          <a:prstGeom prst="rect">
            <a:avLst/>
          </a:prstGeom>
        </p:spPr>
      </p:pic>
    </p:spTree>
    <p:extLst>
      <p:ext uri="{BB962C8B-B14F-4D97-AF65-F5344CB8AC3E}">
        <p14:creationId xmlns:p14="http://schemas.microsoft.com/office/powerpoint/2010/main" val="4055421219"/>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 xmlns:a16="http://schemas.microsoft.com/office/drawing/2014/main" id="{012ADE01-946F-4052-90AD-2BE245388AA3}"/>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302000" y="357456"/>
            <a:ext cx="2540000" cy="885422"/>
          </a:xfrm>
          <a:prstGeom prst="rect">
            <a:avLst/>
          </a:prstGeom>
        </p:spPr>
      </p:pic>
      <p:grpSp>
        <p:nvGrpSpPr>
          <p:cNvPr id="11" name="Group 10">
            <a:extLst>
              <a:ext uri="{FF2B5EF4-FFF2-40B4-BE49-F238E27FC236}">
                <a16:creationId xmlns="" xmlns:a16="http://schemas.microsoft.com/office/drawing/2014/main" id="{1B9B9199-166E-4BFD-9B85-5CA80213BE93}"/>
              </a:ext>
            </a:extLst>
          </p:cNvPr>
          <p:cNvGrpSpPr/>
          <p:nvPr/>
        </p:nvGrpSpPr>
        <p:grpSpPr>
          <a:xfrm>
            <a:off x="924894" y="1655664"/>
            <a:ext cx="7281387" cy="3083597"/>
            <a:chOff x="591670" y="2090218"/>
            <a:chExt cx="10688149" cy="4526327"/>
          </a:xfrm>
        </p:grpSpPr>
        <p:pic>
          <p:nvPicPr>
            <p:cNvPr id="12" name="Picture 11">
              <a:extLst>
                <a:ext uri="{FF2B5EF4-FFF2-40B4-BE49-F238E27FC236}">
                  <a16:creationId xmlns="" xmlns:a16="http://schemas.microsoft.com/office/drawing/2014/main" id="{8792E514-88A8-44EC-8F50-1004CFC1F2BD}"/>
                </a:ext>
                <a:ext uri="{C183D7F6-B498-43B3-948B-1728B52AA6E4}">
                  <adec:decorative xmlns:adec="http://schemas.microsoft.com/office/drawing/2017/decorative" xmlns="" val="1"/>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3663" b="10935"/>
            <a:stretch/>
          </p:blipFill>
          <p:spPr>
            <a:xfrm>
              <a:off x="591670" y="2090218"/>
              <a:ext cx="10652248" cy="4526327"/>
            </a:xfrm>
            <a:prstGeom prst="rect">
              <a:avLst/>
            </a:prstGeom>
          </p:spPr>
        </p:pic>
        <p:sp>
          <p:nvSpPr>
            <p:cNvPr id="13" name="TextBox 12">
              <a:extLst>
                <a:ext uri="{FF2B5EF4-FFF2-40B4-BE49-F238E27FC236}">
                  <a16:creationId xmlns="" xmlns:a16="http://schemas.microsoft.com/office/drawing/2014/main" id="{95982313-48B0-4D9B-8370-9FF41CF8F19E}"/>
                </a:ext>
              </a:extLst>
            </p:cNvPr>
            <p:cNvSpPr txBox="1"/>
            <p:nvPr/>
          </p:nvSpPr>
          <p:spPr>
            <a:xfrm>
              <a:off x="6880643" y="2451478"/>
              <a:ext cx="3122906" cy="440482"/>
            </a:xfrm>
            <a:prstGeom prst="rect">
              <a:avLst/>
            </a:prstGeom>
            <a:noFill/>
          </p:spPr>
          <p:txBody>
            <a:bodyPr wrap="none" rtlCol="0">
              <a:spAutoFit/>
            </a:bodyPr>
            <a:lstStyle/>
            <a:p>
              <a:r>
                <a:rPr lang="en-US" b="1" dirty="0">
                  <a:solidFill>
                    <a:schemeClr val="accent1"/>
                  </a:solidFill>
                  <a:latin typeface="Raleway"/>
                </a:rPr>
                <a:t>India: +91-7847955955</a:t>
              </a:r>
            </a:p>
          </p:txBody>
        </p:sp>
        <p:sp>
          <p:nvSpPr>
            <p:cNvPr id="14" name="TextBox 13">
              <a:extLst>
                <a:ext uri="{FF2B5EF4-FFF2-40B4-BE49-F238E27FC236}">
                  <a16:creationId xmlns="" xmlns:a16="http://schemas.microsoft.com/office/drawing/2014/main" id="{AF0135DA-139D-4BD1-8B64-8F332204EF55}"/>
                </a:ext>
              </a:extLst>
            </p:cNvPr>
            <p:cNvSpPr txBox="1"/>
            <p:nvPr/>
          </p:nvSpPr>
          <p:spPr>
            <a:xfrm>
              <a:off x="6880643" y="3152473"/>
              <a:ext cx="4260726" cy="440482"/>
            </a:xfrm>
            <a:prstGeom prst="rect">
              <a:avLst/>
            </a:prstGeom>
            <a:noFill/>
          </p:spPr>
          <p:txBody>
            <a:bodyPr wrap="none" rtlCol="0">
              <a:spAutoFit/>
            </a:bodyPr>
            <a:lstStyle/>
            <a:p>
              <a:r>
                <a:rPr lang="en-US" b="1" dirty="0">
                  <a:solidFill>
                    <a:schemeClr val="accent1"/>
                  </a:solidFill>
                  <a:latin typeface="Raleway"/>
                </a:rPr>
                <a:t>US: 1-800-216-8930 (TOLL FREE)</a:t>
              </a:r>
            </a:p>
          </p:txBody>
        </p:sp>
        <p:sp>
          <p:nvSpPr>
            <p:cNvPr id="15" name="TextBox 14">
              <a:extLst>
                <a:ext uri="{FF2B5EF4-FFF2-40B4-BE49-F238E27FC236}">
                  <a16:creationId xmlns="" xmlns:a16="http://schemas.microsoft.com/office/drawing/2014/main" id="{C5F3A766-3167-4485-A3B1-18C2C60B1D16}"/>
                </a:ext>
              </a:extLst>
            </p:cNvPr>
            <p:cNvSpPr txBox="1"/>
            <p:nvPr/>
          </p:nvSpPr>
          <p:spPr>
            <a:xfrm>
              <a:off x="6880643" y="4099242"/>
              <a:ext cx="3242911" cy="440482"/>
            </a:xfrm>
            <a:prstGeom prst="rect">
              <a:avLst/>
            </a:prstGeom>
            <a:noFill/>
          </p:spPr>
          <p:txBody>
            <a:bodyPr wrap="none" rtlCol="0">
              <a:spAutoFit/>
            </a:bodyPr>
            <a:lstStyle/>
            <a:p>
              <a:r>
                <a:rPr lang="en-US" b="1" dirty="0" smtClean="0">
                  <a:solidFill>
                    <a:srgbClr val="7671B3"/>
                  </a:solidFill>
                  <a:latin typeface="Raleway"/>
                </a:rPr>
                <a:t>support@intellipaat.com</a:t>
              </a:r>
              <a:endParaRPr lang="en-US" b="1" dirty="0">
                <a:solidFill>
                  <a:srgbClr val="7671B3"/>
                </a:solidFill>
                <a:latin typeface="Raleway"/>
              </a:endParaRPr>
            </a:p>
          </p:txBody>
        </p:sp>
        <p:sp>
          <p:nvSpPr>
            <p:cNvPr id="16" name="TextBox 15">
              <a:extLst>
                <a:ext uri="{FF2B5EF4-FFF2-40B4-BE49-F238E27FC236}">
                  <a16:creationId xmlns="" xmlns:a16="http://schemas.microsoft.com/office/drawing/2014/main" id="{15A40A4E-660A-4A32-ADAE-5CA538731B75}"/>
                </a:ext>
              </a:extLst>
            </p:cNvPr>
            <p:cNvSpPr txBox="1"/>
            <p:nvPr/>
          </p:nvSpPr>
          <p:spPr>
            <a:xfrm>
              <a:off x="6880643" y="5486326"/>
              <a:ext cx="4399176" cy="440482"/>
            </a:xfrm>
            <a:prstGeom prst="rect">
              <a:avLst/>
            </a:prstGeom>
            <a:noFill/>
          </p:spPr>
          <p:txBody>
            <a:bodyPr wrap="none" rtlCol="0">
              <a:spAutoFit/>
            </a:bodyPr>
            <a:lstStyle/>
            <a:p>
              <a:r>
                <a:rPr lang="en-US" b="1" dirty="0">
                  <a:solidFill>
                    <a:srgbClr val="3C8478"/>
                  </a:solidFill>
                  <a:latin typeface="Raleway"/>
                </a:rPr>
                <a:t>24/7 Chat with Our Course Advisor</a:t>
              </a:r>
            </a:p>
          </p:txBody>
        </p:sp>
      </p:grpSp>
      <p:sp>
        <p:nvSpPr>
          <p:cNvPr id="2" name="Rectangle 1">
            <a:extLst>
              <a:ext uri="{FF2B5EF4-FFF2-40B4-BE49-F238E27FC236}">
                <a16:creationId xmlns="" xmlns:a16="http://schemas.microsoft.com/office/drawing/2014/main" id="{7F46E37F-F5FE-4E77-861B-7598F9BF118F}"/>
              </a:ext>
            </a:extLst>
          </p:cNvPr>
          <p:cNvSpPr/>
          <p:nvPr/>
        </p:nvSpPr>
        <p:spPr>
          <a:xfrm>
            <a:off x="7251404" y="10633"/>
            <a:ext cx="1881963" cy="87412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 xmlns:a16="http://schemas.microsoft.com/office/drawing/2014/main" id="{489CA974-BFDD-4137-A608-C539BA067DF5}"/>
              </a:ext>
            </a:extLst>
          </p:cNvPr>
          <p:cNvPicPr>
            <a:picLocks noChangeAspect="1"/>
          </p:cNvPicPr>
          <p:nvPr/>
        </p:nvPicPr>
        <p:blipFill>
          <a:blip r:embed="rId5"/>
          <a:stretch>
            <a:fillRect/>
          </a:stretch>
        </p:blipFill>
        <p:spPr>
          <a:xfrm>
            <a:off x="0" y="10633"/>
            <a:ext cx="9144000" cy="5143500"/>
          </a:xfrm>
          <a:prstGeom prst="rect">
            <a:avLst/>
          </a:prstGeom>
        </p:spPr>
      </p:pic>
    </p:spTree>
    <p:extLst>
      <p:ext uri="{BB962C8B-B14F-4D97-AF65-F5344CB8AC3E}">
        <p14:creationId xmlns:p14="http://schemas.microsoft.com/office/powerpoint/2010/main" val="361542936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Block Arc 70"/>
          <p:cNvSpPr/>
          <p:nvPr/>
        </p:nvSpPr>
        <p:spPr>
          <a:xfrm>
            <a:off x="5726494" y="956939"/>
            <a:ext cx="1565046" cy="1632358"/>
          </a:xfrm>
          <a:prstGeom prst="blockArc">
            <a:avLst>
              <a:gd name="adj1" fmla="val 10800000"/>
              <a:gd name="adj2" fmla="val 0"/>
              <a:gd name="adj3" fmla="val 19193"/>
            </a:avLst>
          </a:prstGeom>
          <a:solidFill>
            <a:srgbClr val="5927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67" name="Block Arc 66"/>
          <p:cNvSpPr/>
          <p:nvPr/>
        </p:nvSpPr>
        <p:spPr>
          <a:xfrm>
            <a:off x="4440003" y="956939"/>
            <a:ext cx="1565046" cy="1632358"/>
          </a:xfrm>
          <a:prstGeom prst="blockArc">
            <a:avLst>
              <a:gd name="adj1" fmla="val 10800000"/>
              <a:gd name="adj2" fmla="val 0"/>
              <a:gd name="adj3" fmla="val 19193"/>
            </a:avLst>
          </a:prstGeom>
          <a:solidFill>
            <a:srgbClr val="4174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65" name="Block Arc 64"/>
          <p:cNvSpPr/>
          <p:nvPr/>
        </p:nvSpPr>
        <p:spPr>
          <a:xfrm>
            <a:off x="3128936" y="956937"/>
            <a:ext cx="1565046" cy="1632358"/>
          </a:xfrm>
          <a:prstGeom prst="blockArc">
            <a:avLst>
              <a:gd name="adj1" fmla="val 10800000"/>
              <a:gd name="adj2" fmla="val 0"/>
              <a:gd name="adj3" fmla="val 19193"/>
            </a:avLst>
          </a:prstGeom>
          <a:solidFill>
            <a:srgbClr val="8121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3" name="Text Placeholder 3">
            <a:extLst>
              <a:ext uri="{FF2B5EF4-FFF2-40B4-BE49-F238E27FC236}">
                <a16:creationId xmlns="" xmlns:a16="http://schemas.microsoft.com/office/drawing/2014/main" id="{E7A413D2-1870-47E0-A24F-010E8806E4E9}"/>
              </a:ext>
            </a:extLst>
          </p:cNvPr>
          <p:cNvSpPr txBox="1">
            <a:spLocks/>
          </p:cNvSpPr>
          <p:nvPr/>
        </p:nvSpPr>
        <p:spPr>
          <a:xfrm>
            <a:off x="472328" y="143207"/>
            <a:ext cx="6492493" cy="576956"/>
          </a:xfrm>
          <a:prstGeom prst="rect">
            <a:avLst/>
          </a:prstGeom>
        </p:spPr>
        <p:txBody>
          <a:bodyPr lIns="0" anchor="ctr"/>
          <a:lstStyle>
            <a:lvl1pPr marL="0" indent="0" algn="l" defTabSz="914400" rtl="0" eaLnBrk="1" latinLnBrk="0" hangingPunct="1">
              <a:lnSpc>
                <a:spcPct val="90000"/>
              </a:lnSpc>
              <a:spcBef>
                <a:spcPts val="1000"/>
              </a:spcBef>
              <a:buFont typeface="Arial"/>
              <a:buNone/>
              <a:defRPr sz="4000" b="0" i="0" kern="1200">
                <a:solidFill>
                  <a:schemeClr val="tx1">
                    <a:lumMod val="50000"/>
                    <a:lumOff val="50000"/>
                  </a:schemeClr>
                </a:solidFill>
                <a:latin typeface="Raleway Light" charset="0"/>
                <a:ea typeface="Raleway Light" charset="0"/>
                <a:cs typeface="Raleway Light" charset="0"/>
              </a:defRPr>
            </a:lvl1pPr>
            <a:lvl2pPr marL="4572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2pPr>
            <a:lvl3pPr marL="9144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3pPr>
            <a:lvl4pPr marL="13716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4pPr>
            <a:lvl5pPr marL="18288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pPr>
            <a:r>
              <a:rPr lang="en-GB" sz="2400" b="1" dirty="0">
                <a:solidFill>
                  <a:schemeClr val="accent2"/>
                </a:solidFill>
              </a:rPr>
              <a:t>Before Cloud Computing</a:t>
            </a:r>
            <a:endParaRPr lang="en-US" sz="2400" b="1" dirty="0">
              <a:solidFill>
                <a:schemeClr val="accent2"/>
              </a:solidFill>
            </a:endParaRPr>
          </a:p>
        </p:txBody>
      </p:sp>
      <p:sp>
        <p:nvSpPr>
          <p:cNvPr id="62" name="Block Arc 61"/>
          <p:cNvSpPr/>
          <p:nvPr/>
        </p:nvSpPr>
        <p:spPr>
          <a:xfrm rot="10800000">
            <a:off x="1822873" y="956936"/>
            <a:ext cx="1565046" cy="1632358"/>
          </a:xfrm>
          <a:prstGeom prst="blockArc">
            <a:avLst>
              <a:gd name="adj1" fmla="val 10800000"/>
              <a:gd name="adj2" fmla="val 0"/>
              <a:gd name="adj3" fmla="val 19193"/>
            </a:avLst>
          </a:prstGeom>
          <a:solidFill>
            <a:srgbClr val="394D8C"/>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63" name="Block Arc 62"/>
          <p:cNvSpPr/>
          <p:nvPr/>
        </p:nvSpPr>
        <p:spPr>
          <a:xfrm>
            <a:off x="1822873" y="956934"/>
            <a:ext cx="1565046" cy="1632358"/>
          </a:xfrm>
          <a:prstGeom prst="blockArc">
            <a:avLst>
              <a:gd name="adj1" fmla="val 10800000"/>
              <a:gd name="adj2" fmla="val 0"/>
              <a:gd name="adj3" fmla="val 19193"/>
            </a:avLst>
          </a:prstGeom>
          <a:solidFill>
            <a:srgbClr val="394D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64" name="Block Arc 63"/>
          <p:cNvSpPr/>
          <p:nvPr/>
        </p:nvSpPr>
        <p:spPr>
          <a:xfrm rot="10800000">
            <a:off x="3128936" y="956939"/>
            <a:ext cx="1565046" cy="1632358"/>
          </a:xfrm>
          <a:prstGeom prst="blockArc">
            <a:avLst>
              <a:gd name="adj1" fmla="val 10800000"/>
              <a:gd name="adj2" fmla="val 0"/>
              <a:gd name="adj3" fmla="val 19193"/>
            </a:avLst>
          </a:prstGeom>
          <a:solidFill>
            <a:srgbClr val="8121E7"/>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66" name="Block Arc 65"/>
          <p:cNvSpPr/>
          <p:nvPr/>
        </p:nvSpPr>
        <p:spPr>
          <a:xfrm rot="10800000">
            <a:off x="4440003" y="956941"/>
            <a:ext cx="1565046" cy="1632358"/>
          </a:xfrm>
          <a:prstGeom prst="blockArc">
            <a:avLst>
              <a:gd name="adj1" fmla="val 10800000"/>
              <a:gd name="adj2" fmla="val 0"/>
              <a:gd name="adj3" fmla="val 19193"/>
            </a:avLst>
          </a:prstGeom>
          <a:solidFill>
            <a:srgbClr val="4174E7"/>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70" name="Block Arc 69"/>
          <p:cNvSpPr/>
          <p:nvPr/>
        </p:nvSpPr>
        <p:spPr>
          <a:xfrm rot="10800000">
            <a:off x="5726494" y="956941"/>
            <a:ext cx="1565046" cy="1632358"/>
          </a:xfrm>
          <a:prstGeom prst="blockArc">
            <a:avLst>
              <a:gd name="adj1" fmla="val 10800000"/>
              <a:gd name="adj2" fmla="val 0"/>
              <a:gd name="adj3" fmla="val 19193"/>
            </a:avLst>
          </a:prstGeom>
          <a:solidFill>
            <a:srgbClr val="5927FA"/>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nvGrpSpPr>
          <p:cNvPr id="136" name="Group 135"/>
          <p:cNvGrpSpPr/>
          <p:nvPr/>
        </p:nvGrpSpPr>
        <p:grpSpPr>
          <a:xfrm>
            <a:off x="2078784" y="1232091"/>
            <a:ext cx="1053222" cy="1082044"/>
            <a:chOff x="2204149" y="1429296"/>
            <a:chExt cx="1053222" cy="1082044"/>
          </a:xfrm>
        </p:grpSpPr>
        <p:sp>
          <p:nvSpPr>
            <p:cNvPr id="18" name="Oval 17"/>
            <p:cNvSpPr/>
            <p:nvPr/>
          </p:nvSpPr>
          <p:spPr>
            <a:xfrm>
              <a:off x="2204149" y="1429296"/>
              <a:ext cx="1053222" cy="1082044"/>
            </a:xfrm>
            <a:prstGeom prst="ellipse">
              <a:avLst/>
            </a:prstGeom>
            <a:ln>
              <a:noFill/>
            </a:ln>
            <a:effectLst>
              <a:outerShdw blurRad="50800" dist="38100" dir="8100000" algn="tr" rotWithShape="0">
                <a:prstClr val="black">
                  <a:alpha val="40000"/>
                </a:prstClr>
              </a:outerShdw>
            </a:effectLst>
            <a:scene3d>
              <a:camera prst="obliqueTopLeft"/>
              <a:lightRig rig="balanced" dir="t">
                <a:rot lat="0" lon="0" rev="8700000"/>
              </a:lightRig>
            </a:scene3d>
            <a:sp3d>
              <a:bevelT w="190500" h="38100" prst="softRound"/>
            </a:sp3d>
          </p:spPr>
          <p:style>
            <a:lnRef idx="0">
              <a:schemeClr val="accent6"/>
            </a:lnRef>
            <a:fillRef idx="3">
              <a:schemeClr val="accent6"/>
            </a:fillRef>
            <a:effectRef idx="3">
              <a:schemeClr val="accent6"/>
            </a:effectRef>
            <a:fontRef idx="minor">
              <a:schemeClr val="lt1"/>
            </a:fontRef>
          </p:style>
          <p:txBody>
            <a:bodyPr rtlCol="0" anchor="ctr"/>
            <a:lstStyle/>
            <a:p>
              <a:pPr algn="ctr"/>
              <a:endParaRPr lang="en-IN"/>
            </a:p>
          </p:txBody>
        </p:sp>
        <p:grpSp>
          <p:nvGrpSpPr>
            <p:cNvPr id="72" name="Group 71"/>
            <p:cNvGrpSpPr/>
            <p:nvPr/>
          </p:nvGrpSpPr>
          <p:grpSpPr>
            <a:xfrm>
              <a:off x="2393127" y="1727676"/>
              <a:ext cx="595220" cy="523930"/>
              <a:chOff x="7304381" y="1909983"/>
              <a:chExt cx="672892" cy="592300"/>
            </a:xfrm>
          </p:grpSpPr>
          <p:sp>
            <p:nvSpPr>
              <p:cNvPr id="73" name="Rectangle 72"/>
              <p:cNvSpPr/>
              <p:nvPr/>
            </p:nvSpPr>
            <p:spPr>
              <a:xfrm>
                <a:off x="7473320" y="1909983"/>
                <a:ext cx="503953" cy="469197"/>
              </a:xfrm>
              <a:prstGeom prst="rect">
                <a:avLst/>
              </a:prstGeom>
              <a:solidFill>
                <a:schemeClr val="bg1">
                  <a:lumMod val="85000"/>
                </a:schemeClr>
              </a:solidFill>
              <a:ln w="28575">
                <a:solidFill>
                  <a:schemeClr val="accent4"/>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p:cNvSpPr/>
              <p:nvPr/>
            </p:nvSpPr>
            <p:spPr>
              <a:xfrm>
                <a:off x="7304381" y="2151519"/>
                <a:ext cx="420916" cy="350764"/>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ight Arrow 74"/>
              <p:cNvSpPr/>
              <p:nvPr/>
            </p:nvSpPr>
            <p:spPr>
              <a:xfrm rot="18462432">
                <a:off x="7526047" y="2083850"/>
                <a:ext cx="398498" cy="180977"/>
              </a:xfrm>
              <a:prstGeom prst="rightArrow">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32" name="Rounded Rectangle 31"/>
          <p:cNvSpPr/>
          <p:nvPr/>
        </p:nvSpPr>
        <p:spPr>
          <a:xfrm>
            <a:off x="1777769" y="2802810"/>
            <a:ext cx="1351778" cy="1961065"/>
          </a:xfrm>
          <a:prstGeom prst="roundRect">
            <a:avLst/>
          </a:prstGeom>
          <a:solidFill>
            <a:schemeClr val="bg1">
              <a:lumMod val="95000"/>
            </a:schemeClr>
          </a:solidFill>
          <a:ln w="9525">
            <a:solidFill>
              <a:srgbClr val="394D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b="1" u="sng" dirty="0">
                <a:solidFill>
                  <a:schemeClr val="tx1">
                    <a:lumMod val="75000"/>
                    <a:lumOff val="25000"/>
                  </a:schemeClr>
                </a:solidFill>
                <a:latin typeface="Raleway"/>
              </a:rPr>
              <a:t>Scalability</a:t>
            </a:r>
          </a:p>
          <a:p>
            <a:pPr algn="ctr"/>
            <a:endParaRPr lang="en-IN" sz="1100" b="1" dirty="0">
              <a:solidFill>
                <a:schemeClr val="tx1">
                  <a:lumMod val="75000"/>
                  <a:lumOff val="25000"/>
                </a:schemeClr>
              </a:solidFill>
              <a:latin typeface="Raleway"/>
            </a:endParaRPr>
          </a:p>
          <a:p>
            <a:pPr algn="ctr"/>
            <a:r>
              <a:rPr lang="en-IN" sz="1100" b="1" dirty="0">
                <a:solidFill>
                  <a:schemeClr val="tx1">
                    <a:lumMod val="75000"/>
                    <a:lumOff val="25000"/>
                  </a:schemeClr>
                </a:solidFill>
                <a:latin typeface="Raleway"/>
              </a:rPr>
              <a:t>Increase hardware as user demand increases. Increase staff to maintain the servers.</a:t>
            </a:r>
          </a:p>
        </p:txBody>
      </p:sp>
      <p:sp>
        <p:nvSpPr>
          <p:cNvPr id="97" name="Rounded Rectangle 96"/>
          <p:cNvSpPr/>
          <p:nvPr/>
        </p:nvSpPr>
        <p:spPr>
          <a:xfrm>
            <a:off x="3210911" y="2791465"/>
            <a:ext cx="1351778" cy="1961065"/>
          </a:xfrm>
          <a:prstGeom prst="roundRect">
            <a:avLst/>
          </a:prstGeom>
          <a:solidFill>
            <a:schemeClr val="bg1">
              <a:lumMod val="95000"/>
            </a:schemeClr>
          </a:solidFill>
          <a:ln>
            <a:solidFill>
              <a:srgbClr val="8121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b="1" dirty="0">
              <a:solidFill>
                <a:schemeClr val="tx1">
                  <a:lumMod val="75000"/>
                  <a:lumOff val="25000"/>
                </a:schemeClr>
              </a:solidFill>
              <a:latin typeface="+mj-lt"/>
            </a:endParaRPr>
          </a:p>
          <a:p>
            <a:pPr algn="ctr"/>
            <a:endParaRPr lang="en-IN" sz="2000" b="1" dirty="0">
              <a:solidFill>
                <a:schemeClr val="tx1">
                  <a:lumMod val="75000"/>
                  <a:lumOff val="25000"/>
                </a:schemeClr>
              </a:solidFill>
              <a:latin typeface="+mj-lt"/>
            </a:endParaRPr>
          </a:p>
          <a:p>
            <a:pPr algn="ctr"/>
            <a:r>
              <a:rPr lang="en-IN" sz="1600" b="1" u="sng" dirty="0">
                <a:solidFill>
                  <a:schemeClr val="tx1">
                    <a:lumMod val="75000"/>
                    <a:lumOff val="25000"/>
                  </a:schemeClr>
                </a:solidFill>
                <a:latin typeface="Raleway"/>
              </a:rPr>
              <a:t>High Cost</a:t>
            </a:r>
          </a:p>
          <a:p>
            <a:pPr algn="ctr"/>
            <a:endParaRPr lang="en-IN" sz="1100" u="sng" dirty="0">
              <a:solidFill>
                <a:schemeClr val="tx1">
                  <a:lumMod val="75000"/>
                  <a:lumOff val="25000"/>
                </a:schemeClr>
              </a:solidFill>
              <a:latin typeface="Raleway"/>
            </a:endParaRPr>
          </a:p>
          <a:p>
            <a:pPr algn="ctr"/>
            <a:r>
              <a:rPr lang="en-IN" sz="1100" b="1" dirty="0">
                <a:solidFill>
                  <a:schemeClr val="tx1">
                    <a:lumMod val="75000"/>
                    <a:lumOff val="25000"/>
                  </a:schemeClr>
                </a:solidFill>
                <a:latin typeface="Raleway"/>
              </a:rPr>
              <a:t>High upfront expenses and capital expenditure.</a:t>
            </a:r>
          </a:p>
          <a:p>
            <a:pPr algn="ctr"/>
            <a:r>
              <a:rPr lang="en-IN" sz="1100" b="1" dirty="0">
                <a:solidFill>
                  <a:schemeClr val="tx1">
                    <a:lumMod val="75000"/>
                    <a:lumOff val="25000"/>
                  </a:schemeClr>
                </a:solidFill>
                <a:latin typeface="Raleway"/>
              </a:rPr>
              <a:t>High maintenance costs. </a:t>
            </a:r>
          </a:p>
          <a:p>
            <a:pPr algn="ctr"/>
            <a:endParaRPr lang="en-IN" sz="2000" b="1" dirty="0">
              <a:solidFill>
                <a:schemeClr val="tx1">
                  <a:lumMod val="75000"/>
                  <a:lumOff val="25000"/>
                </a:schemeClr>
              </a:solidFill>
              <a:latin typeface="+mj-lt"/>
            </a:endParaRPr>
          </a:p>
          <a:p>
            <a:pPr algn="ctr"/>
            <a:endParaRPr lang="en-IN" sz="2000" b="1" dirty="0">
              <a:solidFill>
                <a:schemeClr val="tx1">
                  <a:lumMod val="75000"/>
                  <a:lumOff val="25000"/>
                </a:schemeClr>
              </a:solidFill>
              <a:latin typeface="+mj-lt"/>
            </a:endParaRPr>
          </a:p>
        </p:txBody>
      </p:sp>
      <p:sp>
        <p:nvSpPr>
          <p:cNvPr id="99" name="Rounded Rectangle 98"/>
          <p:cNvSpPr/>
          <p:nvPr/>
        </p:nvSpPr>
        <p:spPr>
          <a:xfrm>
            <a:off x="4637781" y="2785627"/>
            <a:ext cx="1351778" cy="1961065"/>
          </a:xfrm>
          <a:prstGeom prst="roundRect">
            <a:avLst/>
          </a:prstGeom>
          <a:solidFill>
            <a:schemeClr val="bg1">
              <a:lumMod val="95000"/>
            </a:schemeClr>
          </a:solidFill>
          <a:ln>
            <a:solidFill>
              <a:srgbClr val="4174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b="1" u="sng" dirty="0">
                <a:solidFill>
                  <a:schemeClr val="tx1">
                    <a:lumMod val="75000"/>
                    <a:lumOff val="25000"/>
                  </a:schemeClr>
                </a:solidFill>
                <a:latin typeface="Raleway"/>
              </a:rPr>
              <a:t>Server</a:t>
            </a:r>
          </a:p>
          <a:p>
            <a:pPr algn="ctr"/>
            <a:endParaRPr lang="en-IN" sz="1600" b="1" dirty="0">
              <a:solidFill>
                <a:schemeClr val="tx1">
                  <a:lumMod val="75000"/>
                  <a:lumOff val="25000"/>
                </a:schemeClr>
              </a:solidFill>
              <a:latin typeface="Raleway"/>
            </a:endParaRPr>
          </a:p>
          <a:p>
            <a:pPr algn="ctr"/>
            <a:r>
              <a:rPr lang="en-US" sz="1100" b="1" dirty="0">
                <a:solidFill>
                  <a:schemeClr val="tx1">
                    <a:lumMod val="75000"/>
                    <a:lumOff val="25000"/>
                  </a:schemeClr>
                </a:solidFill>
                <a:latin typeface="Raleway"/>
              </a:rPr>
              <a:t>Servers need to be managed and monitored continuously</a:t>
            </a:r>
            <a:endParaRPr lang="en-US" sz="1400" dirty="0">
              <a:solidFill>
                <a:schemeClr val="bg1"/>
              </a:solidFill>
              <a:latin typeface="Raleway"/>
            </a:endParaRPr>
          </a:p>
          <a:p>
            <a:pPr algn="ctr"/>
            <a:endParaRPr lang="en-IN" sz="1600" b="1" dirty="0">
              <a:solidFill>
                <a:schemeClr val="tx1">
                  <a:lumMod val="75000"/>
                  <a:lumOff val="25000"/>
                </a:schemeClr>
              </a:solidFill>
              <a:latin typeface="Raleway"/>
            </a:endParaRPr>
          </a:p>
          <a:p>
            <a:pPr algn="ctr"/>
            <a:endParaRPr lang="en-IN" sz="1600" b="1" dirty="0">
              <a:solidFill>
                <a:schemeClr val="bg1"/>
              </a:solidFill>
              <a:latin typeface="Raleway"/>
            </a:endParaRPr>
          </a:p>
        </p:txBody>
      </p:sp>
      <p:sp>
        <p:nvSpPr>
          <p:cNvPr id="101" name="Rounded Rectangle 100"/>
          <p:cNvSpPr/>
          <p:nvPr/>
        </p:nvSpPr>
        <p:spPr>
          <a:xfrm>
            <a:off x="6070923" y="2796720"/>
            <a:ext cx="1351778" cy="1961065"/>
          </a:xfrm>
          <a:prstGeom prst="roundRect">
            <a:avLst/>
          </a:prstGeom>
          <a:solidFill>
            <a:schemeClr val="bg1">
              <a:lumMod val="95000"/>
            </a:schemeClr>
          </a:solidFill>
          <a:ln>
            <a:solidFill>
              <a:srgbClr val="5927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b="1" u="sng" dirty="0">
                <a:solidFill>
                  <a:schemeClr val="tx1">
                    <a:lumMod val="75000"/>
                    <a:lumOff val="25000"/>
                  </a:schemeClr>
                </a:solidFill>
                <a:latin typeface="Raleway"/>
              </a:rPr>
              <a:t>Slow Data Recovery</a:t>
            </a:r>
          </a:p>
          <a:p>
            <a:pPr algn="ctr"/>
            <a:endParaRPr lang="en-US" sz="1100" b="1" u="sng" dirty="0">
              <a:solidFill>
                <a:schemeClr val="tx1">
                  <a:lumMod val="75000"/>
                  <a:lumOff val="25000"/>
                </a:schemeClr>
              </a:solidFill>
              <a:latin typeface="Raleway"/>
            </a:endParaRPr>
          </a:p>
          <a:p>
            <a:pPr algn="ctr"/>
            <a:r>
              <a:rPr lang="en-IN" sz="1100" b="1" dirty="0">
                <a:solidFill>
                  <a:schemeClr val="tx1">
                    <a:lumMod val="75000"/>
                    <a:lumOff val="25000"/>
                  </a:schemeClr>
                </a:solidFill>
                <a:latin typeface="Raleway"/>
              </a:rPr>
              <a:t>Takes more time to recover the data. Requires high budgets and resources.</a:t>
            </a:r>
            <a:endParaRPr lang="en-IN" sz="1600" b="1" u="sng" dirty="0">
              <a:solidFill>
                <a:schemeClr val="tx1">
                  <a:lumMod val="75000"/>
                  <a:lumOff val="25000"/>
                </a:schemeClr>
              </a:solidFill>
              <a:latin typeface="Raleway"/>
            </a:endParaRPr>
          </a:p>
          <a:p>
            <a:pPr algn="ctr"/>
            <a:endParaRPr lang="en-IN" sz="1600" b="1" u="sng" dirty="0">
              <a:solidFill>
                <a:schemeClr val="tx1">
                  <a:lumMod val="75000"/>
                  <a:lumOff val="25000"/>
                </a:schemeClr>
              </a:solidFill>
              <a:latin typeface="Raleway"/>
            </a:endParaRPr>
          </a:p>
        </p:txBody>
      </p:sp>
      <p:cxnSp>
        <p:nvCxnSpPr>
          <p:cNvPr id="103" name="Straight Connector 102"/>
          <p:cNvCxnSpPr>
            <a:endCxn id="97" idx="0"/>
          </p:cNvCxnSpPr>
          <p:nvPr/>
        </p:nvCxnSpPr>
        <p:spPr>
          <a:xfrm flipH="1">
            <a:off x="3886800" y="2233655"/>
            <a:ext cx="2402" cy="557810"/>
          </a:xfrm>
          <a:prstGeom prst="line">
            <a:avLst/>
          </a:prstGeom>
          <a:ln>
            <a:solidFill>
              <a:srgbClr val="8121E7"/>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p:nvCxnSpPr>
        <p:spPr>
          <a:xfrm flipH="1">
            <a:off x="5299253" y="2227815"/>
            <a:ext cx="2402" cy="557810"/>
          </a:xfrm>
          <a:prstGeom prst="line">
            <a:avLst/>
          </a:prstGeom>
          <a:ln>
            <a:solidFill>
              <a:srgbClr val="4174E7"/>
            </a:solidFill>
          </a:ln>
        </p:spPr>
        <p:style>
          <a:lnRef idx="1">
            <a:schemeClr val="accent1"/>
          </a:lnRef>
          <a:fillRef idx="0">
            <a:schemeClr val="accent1"/>
          </a:fillRef>
          <a:effectRef idx="0">
            <a:schemeClr val="accent1"/>
          </a:effectRef>
          <a:fontRef idx="minor">
            <a:schemeClr val="tx1"/>
          </a:fontRef>
        </p:style>
      </p:cxnSp>
      <p:cxnSp>
        <p:nvCxnSpPr>
          <p:cNvPr id="108" name="Elbow Connector 107"/>
          <p:cNvCxnSpPr>
            <a:stCxn id="18" idx="2"/>
            <a:endCxn id="32" idx="1"/>
          </p:cNvCxnSpPr>
          <p:nvPr/>
        </p:nvCxnSpPr>
        <p:spPr>
          <a:xfrm rot="10800000" flipV="1">
            <a:off x="1777770" y="1773113"/>
            <a:ext cx="301015" cy="2010230"/>
          </a:xfrm>
          <a:prstGeom prst="bentConnector3">
            <a:avLst>
              <a:gd name="adj1" fmla="val 175943"/>
            </a:avLst>
          </a:prstGeom>
          <a:ln>
            <a:solidFill>
              <a:srgbClr val="394D8C"/>
            </a:solidFill>
          </a:ln>
        </p:spPr>
        <p:style>
          <a:lnRef idx="1">
            <a:schemeClr val="accent1"/>
          </a:lnRef>
          <a:fillRef idx="0">
            <a:schemeClr val="accent1"/>
          </a:fillRef>
          <a:effectRef idx="0">
            <a:schemeClr val="accent1"/>
          </a:effectRef>
          <a:fontRef idx="minor">
            <a:schemeClr val="tx1"/>
          </a:fontRef>
        </p:style>
      </p:cxnSp>
      <p:cxnSp>
        <p:nvCxnSpPr>
          <p:cNvPr id="134" name="Elbow Connector 133"/>
          <p:cNvCxnSpPr>
            <a:stCxn id="79" idx="6"/>
            <a:endCxn id="101" idx="3"/>
          </p:cNvCxnSpPr>
          <p:nvPr/>
        </p:nvCxnSpPr>
        <p:spPr>
          <a:xfrm>
            <a:off x="7046919" y="1773113"/>
            <a:ext cx="375782" cy="2004140"/>
          </a:xfrm>
          <a:prstGeom prst="bentConnector3">
            <a:avLst>
              <a:gd name="adj1" fmla="val 160833"/>
            </a:avLst>
          </a:prstGeom>
          <a:ln>
            <a:solidFill>
              <a:srgbClr val="5927FA"/>
            </a:solidFill>
          </a:ln>
        </p:spPr>
        <p:style>
          <a:lnRef idx="1">
            <a:schemeClr val="accent1"/>
          </a:lnRef>
          <a:fillRef idx="0">
            <a:schemeClr val="accent1"/>
          </a:fillRef>
          <a:effectRef idx="0">
            <a:schemeClr val="accent1"/>
          </a:effectRef>
          <a:fontRef idx="minor">
            <a:schemeClr val="tx1"/>
          </a:fontRef>
        </p:style>
      </p:cxnSp>
      <p:grpSp>
        <p:nvGrpSpPr>
          <p:cNvPr id="148" name="Group 147"/>
          <p:cNvGrpSpPr/>
          <p:nvPr/>
        </p:nvGrpSpPr>
        <p:grpSpPr>
          <a:xfrm>
            <a:off x="4683380" y="1232091"/>
            <a:ext cx="1053222" cy="1082044"/>
            <a:chOff x="4808745" y="1429296"/>
            <a:chExt cx="1053222" cy="1082044"/>
          </a:xfrm>
        </p:grpSpPr>
        <p:sp>
          <p:nvSpPr>
            <p:cNvPr id="78" name="Oval 77"/>
            <p:cNvSpPr/>
            <p:nvPr/>
          </p:nvSpPr>
          <p:spPr>
            <a:xfrm>
              <a:off x="4808745" y="1429296"/>
              <a:ext cx="1053222" cy="1082044"/>
            </a:xfrm>
            <a:prstGeom prst="ellipse">
              <a:avLst/>
            </a:prstGeom>
            <a:ln>
              <a:noFill/>
            </a:ln>
            <a:effectLst>
              <a:outerShdw blurRad="50800" dist="38100" dir="8100000" algn="tr" rotWithShape="0">
                <a:prstClr val="black">
                  <a:alpha val="40000"/>
                </a:prstClr>
              </a:outerShdw>
            </a:effectLst>
            <a:scene3d>
              <a:camera prst="obliqueTopLeft"/>
              <a:lightRig rig="balanced" dir="t">
                <a:rot lat="0" lon="0" rev="8700000"/>
              </a:lightRig>
            </a:scene3d>
            <a:sp3d>
              <a:bevelT w="190500" h="38100" prst="softRound"/>
            </a:sp3d>
          </p:spPr>
          <p:style>
            <a:lnRef idx="0">
              <a:schemeClr val="accent6"/>
            </a:lnRef>
            <a:fillRef idx="3">
              <a:schemeClr val="accent6"/>
            </a:fillRef>
            <a:effectRef idx="3">
              <a:schemeClr val="accent6"/>
            </a:effectRef>
            <a:fontRef idx="minor">
              <a:schemeClr val="lt1"/>
            </a:fontRef>
          </p:style>
          <p:txBody>
            <a:bodyPr rtlCol="0" anchor="ctr"/>
            <a:lstStyle/>
            <a:p>
              <a:pPr algn="ctr"/>
              <a:endParaRPr lang="en-IN"/>
            </a:p>
          </p:txBody>
        </p:sp>
        <p:pic>
          <p:nvPicPr>
            <p:cNvPr id="114" name="Picture 1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38808" y="1695643"/>
              <a:ext cx="549352" cy="549352"/>
            </a:xfrm>
            <a:prstGeom prst="rect">
              <a:avLst/>
            </a:prstGeom>
          </p:spPr>
        </p:pic>
      </p:grpSp>
      <p:grpSp>
        <p:nvGrpSpPr>
          <p:cNvPr id="149" name="Group 148"/>
          <p:cNvGrpSpPr/>
          <p:nvPr/>
        </p:nvGrpSpPr>
        <p:grpSpPr>
          <a:xfrm>
            <a:off x="5993697" y="1232091"/>
            <a:ext cx="1053222" cy="1082044"/>
            <a:chOff x="6119062" y="1429296"/>
            <a:chExt cx="1053222" cy="1082044"/>
          </a:xfrm>
        </p:grpSpPr>
        <p:sp>
          <p:nvSpPr>
            <p:cNvPr id="79" name="Oval 78"/>
            <p:cNvSpPr/>
            <p:nvPr/>
          </p:nvSpPr>
          <p:spPr>
            <a:xfrm>
              <a:off x="6119062" y="1429296"/>
              <a:ext cx="1053222" cy="1082044"/>
            </a:xfrm>
            <a:prstGeom prst="ellipse">
              <a:avLst/>
            </a:prstGeom>
            <a:ln>
              <a:noFill/>
            </a:ln>
            <a:effectLst>
              <a:outerShdw blurRad="50800" dist="38100" dir="8100000" algn="tr" rotWithShape="0">
                <a:prstClr val="black">
                  <a:alpha val="40000"/>
                </a:prstClr>
              </a:outerShdw>
            </a:effectLst>
            <a:scene3d>
              <a:camera prst="obliqueTopLeft"/>
              <a:lightRig rig="balanced" dir="t">
                <a:rot lat="0" lon="0" rev="8700000"/>
              </a:lightRig>
            </a:scene3d>
            <a:sp3d>
              <a:bevelT w="190500" h="38100" prst="softRound"/>
            </a:sp3d>
          </p:spPr>
          <p:style>
            <a:lnRef idx="0">
              <a:schemeClr val="accent6"/>
            </a:lnRef>
            <a:fillRef idx="3">
              <a:schemeClr val="accent6"/>
            </a:fillRef>
            <a:effectRef idx="3">
              <a:schemeClr val="accent6"/>
            </a:effectRef>
            <a:fontRef idx="minor">
              <a:schemeClr val="lt1"/>
            </a:fontRef>
          </p:style>
          <p:txBody>
            <a:bodyPr rtlCol="0" anchor="ctr"/>
            <a:lstStyle/>
            <a:p>
              <a:pPr algn="ctr"/>
              <a:endParaRPr lang="en-IN"/>
            </a:p>
          </p:txBody>
        </p:sp>
        <p:grpSp>
          <p:nvGrpSpPr>
            <p:cNvPr id="137" name="Group 136"/>
            <p:cNvGrpSpPr/>
            <p:nvPr/>
          </p:nvGrpSpPr>
          <p:grpSpPr>
            <a:xfrm>
              <a:off x="6363708" y="1534826"/>
              <a:ext cx="557774" cy="776218"/>
              <a:chOff x="3802179" y="2801602"/>
              <a:chExt cx="655690" cy="912487"/>
            </a:xfrm>
          </p:grpSpPr>
          <p:pic>
            <p:nvPicPr>
              <p:cNvPr id="138" name="Picture 1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02179" y="3058399"/>
                <a:ext cx="655690" cy="655690"/>
              </a:xfrm>
              <a:prstGeom prst="rect">
                <a:avLst/>
              </a:prstGeom>
            </p:spPr>
          </p:pic>
          <p:grpSp>
            <p:nvGrpSpPr>
              <p:cNvPr id="139" name="Group 138"/>
              <p:cNvGrpSpPr/>
              <p:nvPr/>
            </p:nvGrpSpPr>
            <p:grpSpPr>
              <a:xfrm>
                <a:off x="3962837" y="2801602"/>
                <a:ext cx="385745" cy="385744"/>
                <a:chOff x="8858506" y="1832045"/>
                <a:chExt cx="385745" cy="385744"/>
              </a:xfrm>
            </p:grpSpPr>
            <p:sp>
              <p:nvSpPr>
                <p:cNvPr id="140" name="Oval 139"/>
                <p:cNvSpPr/>
                <p:nvPr/>
              </p:nvSpPr>
              <p:spPr>
                <a:xfrm>
                  <a:off x="8867669" y="1849800"/>
                  <a:ext cx="350015" cy="34615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1" name="Picture 14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3908512">
                  <a:off x="8858507" y="1832044"/>
                  <a:ext cx="385744" cy="385745"/>
                </a:xfrm>
                <a:prstGeom prst="rect">
                  <a:avLst/>
                </a:prstGeom>
              </p:spPr>
            </p:pic>
          </p:grpSp>
        </p:grpSp>
      </p:grpSp>
      <p:pic>
        <p:nvPicPr>
          <p:cNvPr id="120" name="Picture 11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68803" y="1745345"/>
            <a:ext cx="322218" cy="322218"/>
          </a:xfrm>
          <a:prstGeom prst="rect">
            <a:avLst/>
          </a:prstGeom>
        </p:spPr>
      </p:pic>
      <p:grpSp>
        <p:nvGrpSpPr>
          <p:cNvPr id="147" name="Group 146"/>
          <p:cNvGrpSpPr/>
          <p:nvPr/>
        </p:nvGrpSpPr>
        <p:grpSpPr>
          <a:xfrm>
            <a:off x="3384846" y="1232091"/>
            <a:ext cx="1053222" cy="1082044"/>
            <a:chOff x="3510211" y="1429296"/>
            <a:chExt cx="1053222" cy="1082044"/>
          </a:xfrm>
        </p:grpSpPr>
        <p:sp>
          <p:nvSpPr>
            <p:cNvPr id="77" name="Oval 76"/>
            <p:cNvSpPr/>
            <p:nvPr/>
          </p:nvSpPr>
          <p:spPr>
            <a:xfrm>
              <a:off x="3510211" y="1429296"/>
              <a:ext cx="1053222" cy="1082044"/>
            </a:xfrm>
            <a:prstGeom prst="ellipse">
              <a:avLst/>
            </a:prstGeom>
            <a:ln>
              <a:noFill/>
            </a:ln>
            <a:effectLst>
              <a:outerShdw blurRad="50800" dist="38100" dir="8100000" algn="tr" rotWithShape="0">
                <a:prstClr val="black">
                  <a:alpha val="40000"/>
                </a:prstClr>
              </a:outerShdw>
            </a:effectLst>
            <a:scene3d>
              <a:camera prst="obliqueTopLeft"/>
              <a:lightRig rig="balanced" dir="t">
                <a:rot lat="0" lon="0" rev="8700000"/>
              </a:lightRig>
            </a:scene3d>
            <a:sp3d>
              <a:bevelT w="190500" h="38100" prst="softRound"/>
            </a:sp3d>
          </p:spPr>
          <p:style>
            <a:lnRef idx="0">
              <a:schemeClr val="accent6"/>
            </a:lnRef>
            <a:fillRef idx="3">
              <a:schemeClr val="accent6"/>
            </a:fillRef>
            <a:effectRef idx="3">
              <a:schemeClr val="accent6"/>
            </a:effectRef>
            <a:fontRef idx="minor">
              <a:schemeClr val="lt1"/>
            </a:fontRef>
          </p:style>
          <p:txBody>
            <a:bodyPr rtlCol="0" anchor="ctr"/>
            <a:lstStyle/>
            <a:p>
              <a:pPr algn="ctr"/>
              <a:endParaRPr lang="en-IN"/>
            </a:p>
          </p:txBody>
        </p:sp>
        <p:pic>
          <p:nvPicPr>
            <p:cNvPr id="121" name="Picture 12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60745" y="1647554"/>
              <a:ext cx="594496" cy="594496"/>
            </a:xfrm>
            <a:prstGeom prst="rect">
              <a:avLst/>
            </a:prstGeom>
          </p:spPr>
        </p:pic>
      </p:grpSp>
      <p:pic>
        <p:nvPicPr>
          <p:cNvPr id="39" name="Picture 38">
            <a:extLst>
              <a:ext uri="{FF2B5EF4-FFF2-40B4-BE49-F238E27FC236}">
                <a16:creationId xmlns:lc="http://schemas.openxmlformats.org/drawingml/2006/lockedCanvas" xmlns="" xmlns:a16="http://schemas.microsoft.com/office/drawing/2014/main" id="{489CA974-BFDD-4137-A608-C539BA067DF5}"/>
              </a:ext>
            </a:extLst>
          </p:cNvPr>
          <p:cNvPicPr>
            <a:picLocks noChangeAspect="1"/>
          </p:cNvPicPr>
          <p:nvPr/>
        </p:nvPicPr>
        <p:blipFill>
          <a:blip r:embed="rId7"/>
          <a:stretch>
            <a:fillRect/>
          </a:stretch>
        </p:blipFill>
        <p:spPr>
          <a:xfrm>
            <a:off x="0" y="0"/>
            <a:ext cx="9144000" cy="5143500"/>
          </a:xfrm>
          <a:prstGeom prst="rect">
            <a:avLst/>
          </a:prstGeom>
        </p:spPr>
      </p:pic>
    </p:spTree>
    <p:extLst>
      <p:ext uri="{BB962C8B-B14F-4D97-AF65-F5344CB8AC3E}">
        <p14:creationId xmlns:p14="http://schemas.microsoft.com/office/powerpoint/2010/main" val="2907600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63"/>
                                        </p:tgtEl>
                                        <p:attrNameLst>
                                          <p:attrName>style.visibility</p:attrName>
                                        </p:attrNameLst>
                                      </p:cBhvr>
                                      <p:to>
                                        <p:strVal val="visible"/>
                                      </p:to>
                                    </p:set>
                                    <p:animEffect transition="in" filter="wipe(right)">
                                      <p:cBhvr>
                                        <p:cTn id="7" dur="500"/>
                                        <p:tgtEl>
                                          <p:spTgt spid="6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62"/>
                                        </p:tgtEl>
                                        <p:attrNameLst>
                                          <p:attrName>style.visibility</p:attrName>
                                        </p:attrNameLst>
                                      </p:cBhvr>
                                      <p:to>
                                        <p:strVal val="visible"/>
                                      </p:to>
                                    </p:set>
                                    <p:animEffect transition="in" filter="wipe(left)">
                                      <p:cBhvr>
                                        <p:cTn id="11" dur="500"/>
                                        <p:tgtEl>
                                          <p:spTgt spid="62"/>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65"/>
                                        </p:tgtEl>
                                        <p:attrNameLst>
                                          <p:attrName>style.visibility</p:attrName>
                                        </p:attrNameLst>
                                      </p:cBhvr>
                                      <p:to>
                                        <p:strVal val="visible"/>
                                      </p:to>
                                    </p:set>
                                    <p:animEffect transition="in" filter="wipe(left)">
                                      <p:cBhvr>
                                        <p:cTn id="15" dur="500"/>
                                        <p:tgtEl>
                                          <p:spTgt spid="65"/>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66"/>
                                        </p:tgtEl>
                                        <p:attrNameLst>
                                          <p:attrName>style.visibility</p:attrName>
                                        </p:attrNameLst>
                                      </p:cBhvr>
                                      <p:to>
                                        <p:strVal val="visible"/>
                                      </p:to>
                                    </p:set>
                                    <p:animEffect transition="in" filter="wipe(left)">
                                      <p:cBhvr>
                                        <p:cTn id="19" dur="500"/>
                                        <p:tgtEl>
                                          <p:spTgt spid="66"/>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71"/>
                                        </p:tgtEl>
                                        <p:attrNameLst>
                                          <p:attrName>style.visibility</p:attrName>
                                        </p:attrNameLst>
                                      </p:cBhvr>
                                      <p:to>
                                        <p:strVal val="visible"/>
                                      </p:to>
                                    </p:set>
                                    <p:animEffect transition="in" filter="wipe(left)">
                                      <p:cBhvr>
                                        <p:cTn id="23" dur="500"/>
                                        <p:tgtEl>
                                          <p:spTgt spid="71"/>
                                        </p:tgtEl>
                                      </p:cBhvr>
                                    </p:animEffect>
                                  </p:childTnLst>
                                </p:cTn>
                              </p:par>
                            </p:childTnLst>
                          </p:cTn>
                        </p:par>
                        <p:par>
                          <p:cTn id="24" fill="hold">
                            <p:stCondLst>
                              <p:cond delay="2500"/>
                            </p:stCondLst>
                            <p:childTnLst>
                              <p:par>
                                <p:cTn id="25" presetID="22" presetClass="entr" presetSubtype="2" fill="hold" grpId="0" nodeType="afterEffect">
                                  <p:stCondLst>
                                    <p:cond delay="0"/>
                                  </p:stCondLst>
                                  <p:childTnLst>
                                    <p:set>
                                      <p:cBhvr>
                                        <p:cTn id="26" dur="1" fill="hold">
                                          <p:stCondLst>
                                            <p:cond delay="0"/>
                                          </p:stCondLst>
                                        </p:cTn>
                                        <p:tgtEl>
                                          <p:spTgt spid="70"/>
                                        </p:tgtEl>
                                        <p:attrNameLst>
                                          <p:attrName>style.visibility</p:attrName>
                                        </p:attrNameLst>
                                      </p:cBhvr>
                                      <p:to>
                                        <p:strVal val="visible"/>
                                      </p:to>
                                    </p:set>
                                    <p:animEffect transition="in" filter="wipe(right)">
                                      <p:cBhvr>
                                        <p:cTn id="27" dur="500"/>
                                        <p:tgtEl>
                                          <p:spTgt spid="70"/>
                                        </p:tgtEl>
                                      </p:cBhvr>
                                    </p:animEffect>
                                  </p:childTnLst>
                                </p:cTn>
                              </p:par>
                            </p:childTnLst>
                          </p:cTn>
                        </p:par>
                        <p:par>
                          <p:cTn id="28" fill="hold">
                            <p:stCondLst>
                              <p:cond delay="3000"/>
                            </p:stCondLst>
                            <p:childTnLst>
                              <p:par>
                                <p:cTn id="29" presetID="22" presetClass="entr" presetSubtype="2" fill="hold" grpId="0" nodeType="afterEffect">
                                  <p:stCondLst>
                                    <p:cond delay="0"/>
                                  </p:stCondLst>
                                  <p:childTnLst>
                                    <p:set>
                                      <p:cBhvr>
                                        <p:cTn id="30" dur="1" fill="hold">
                                          <p:stCondLst>
                                            <p:cond delay="0"/>
                                          </p:stCondLst>
                                        </p:cTn>
                                        <p:tgtEl>
                                          <p:spTgt spid="67"/>
                                        </p:tgtEl>
                                        <p:attrNameLst>
                                          <p:attrName>style.visibility</p:attrName>
                                        </p:attrNameLst>
                                      </p:cBhvr>
                                      <p:to>
                                        <p:strVal val="visible"/>
                                      </p:to>
                                    </p:set>
                                    <p:animEffect transition="in" filter="wipe(right)">
                                      <p:cBhvr>
                                        <p:cTn id="31" dur="500"/>
                                        <p:tgtEl>
                                          <p:spTgt spid="67"/>
                                        </p:tgtEl>
                                      </p:cBhvr>
                                    </p:animEffect>
                                  </p:childTnLst>
                                </p:cTn>
                              </p:par>
                            </p:childTnLst>
                          </p:cTn>
                        </p:par>
                        <p:par>
                          <p:cTn id="32" fill="hold">
                            <p:stCondLst>
                              <p:cond delay="3500"/>
                            </p:stCondLst>
                            <p:childTnLst>
                              <p:par>
                                <p:cTn id="33" presetID="22" presetClass="entr" presetSubtype="2" fill="hold" grpId="0" nodeType="afterEffect">
                                  <p:stCondLst>
                                    <p:cond delay="0"/>
                                  </p:stCondLst>
                                  <p:childTnLst>
                                    <p:set>
                                      <p:cBhvr>
                                        <p:cTn id="34" dur="1" fill="hold">
                                          <p:stCondLst>
                                            <p:cond delay="0"/>
                                          </p:stCondLst>
                                        </p:cTn>
                                        <p:tgtEl>
                                          <p:spTgt spid="64"/>
                                        </p:tgtEl>
                                        <p:attrNameLst>
                                          <p:attrName>style.visibility</p:attrName>
                                        </p:attrNameLst>
                                      </p:cBhvr>
                                      <p:to>
                                        <p:strVal val="visible"/>
                                      </p:to>
                                    </p:set>
                                    <p:animEffect transition="in" filter="wipe(right)">
                                      <p:cBhvr>
                                        <p:cTn id="35" dur="500"/>
                                        <p:tgtEl>
                                          <p:spTgt spid="64"/>
                                        </p:tgtEl>
                                      </p:cBhvr>
                                    </p:animEffect>
                                  </p:childTnLst>
                                </p:cTn>
                              </p:par>
                            </p:childTnLst>
                          </p:cTn>
                        </p:par>
                      </p:childTnLst>
                    </p:cTn>
                  </p:par>
                  <p:par>
                    <p:cTn id="36" fill="hold">
                      <p:stCondLst>
                        <p:cond delay="indefinite"/>
                      </p:stCondLst>
                      <p:childTnLst>
                        <p:par>
                          <p:cTn id="37" fill="hold">
                            <p:stCondLst>
                              <p:cond delay="0"/>
                            </p:stCondLst>
                            <p:childTnLst>
                              <p:par>
                                <p:cTn id="38" presetID="26" presetClass="emph" presetSubtype="0" fill="hold" nodeType="clickEffect">
                                  <p:stCondLst>
                                    <p:cond delay="0"/>
                                  </p:stCondLst>
                                  <p:childTnLst>
                                    <p:animEffect transition="out" filter="fade">
                                      <p:cBhvr>
                                        <p:cTn id="39" dur="500" tmFilter="0, 0; .2, .5; .8, .5; 1, 0"/>
                                        <p:tgtEl>
                                          <p:spTgt spid="136"/>
                                        </p:tgtEl>
                                      </p:cBhvr>
                                    </p:animEffect>
                                    <p:animScale>
                                      <p:cBhvr>
                                        <p:cTn id="40" dur="250" autoRev="1" fill="hold"/>
                                        <p:tgtEl>
                                          <p:spTgt spid="136"/>
                                        </p:tgtEl>
                                      </p:cBhvr>
                                      <p:by x="105000" y="105000"/>
                                    </p:animScale>
                                  </p:childTnLst>
                                </p:cTn>
                              </p:par>
                              <p:par>
                                <p:cTn id="41" presetID="26" presetClass="emph" presetSubtype="0" fill="hold" grpId="0" nodeType="withEffect">
                                  <p:stCondLst>
                                    <p:cond delay="0"/>
                                  </p:stCondLst>
                                  <p:childTnLst>
                                    <p:animEffect transition="out" filter="fade">
                                      <p:cBhvr>
                                        <p:cTn id="42" dur="500" tmFilter="0, 0; .2, .5; .8, .5; 1, 0"/>
                                        <p:tgtEl>
                                          <p:spTgt spid="32"/>
                                        </p:tgtEl>
                                      </p:cBhvr>
                                    </p:animEffect>
                                    <p:animScale>
                                      <p:cBhvr>
                                        <p:cTn id="43" dur="250" autoRev="1" fill="hold"/>
                                        <p:tgtEl>
                                          <p:spTgt spid="32"/>
                                        </p:tgtEl>
                                      </p:cBhvr>
                                      <p:by x="105000" y="105000"/>
                                    </p:animScale>
                                  </p:childTnLst>
                                </p:cTn>
                              </p:par>
                            </p:childTnLst>
                          </p:cTn>
                        </p:par>
                      </p:childTnLst>
                    </p:cTn>
                  </p:par>
                  <p:par>
                    <p:cTn id="44" fill="hold">
                      <p:stCondLst>
                        <p:cond delay="indefinite"/>
                      </p:stCondLst>
                      <p:childTnLst>
                        <p:par>
                          <p:cTn id="45" fill="hold">
                            <p:stCondLst>
                              <p:cond delay="0"/>
                            </p:stCondLst>
                            <p:childTnLst>
                              <p:par>
                                <p:cTn id="46" presetID="26" presetClass="emph" presetSubtype="0" fill="hold" nodeType="clickEffect">
                                  <p:stCondLst>
                                    <p:cond delay="0"/>
                                  </p:stCondLst>
                                  <p:childTnLst>
                                    <p:animEffect transition="out" filter="fade">
                                      <p:cBhvr>
                                        <p:cTn id="47" dur="500" tmFilter="0, 0; .2, .5; .8, .5; 1, 0"/>
                                        <p:tgtEl>
                                          <p:spTgt spid="147"/>
                                        </p:tgtEl>
                                      </p:cBhvr>
                                    </p:animEffect>
                                    <p:animScale>
                                      <p:cBhvr>
                                        <p:cTn id="48" dur="250" autoRev="1" fill="hold"/>
                                        <p:tgtEl>
                                          <p:spTgt spid="147"/>
                                        </p:tgtEl>
                                      </p:cBhvr>
                                      <p:by x="105000" y="105000"/>
                                    </p:animScale>
                                  </p:childTnLst>
                                </p:cTn>
                              </p:par>
                              <p:par>
                                <p:cTn id="49" presetID="26" presetClass="emph" presetSubtype="0" fill="hold" grpId="0" nodeType="withEffect">
                                  <p:stCondLst>
                                    <p:cond delay="0"/>
                                  </p:stCondLst>
                                  <p:childTnLst>
                                    <p:animEffect transition="out" filter="fade">
                                      <p:cBhvr>
                                        <p:cTn id="50" dur="500" tmFilter="0, 0; .2, .5; .8, .5; 1, 0"/>
                                        <p:tgtEl>
                                          <p:spTgt spid="97"/>
                                        </p:tgtEl>
                                      </p:cBhvr>
                                    </p:animEffect>
                                    <p:animScale>
                                      <p:cBhvr>
                                        <p:cTn id="51" dur="250" autoRev="1" fill="hold"/>
                                        <p:tgtEl>
                                          <p:spTgt spid="97"/>
                                        </p:tgtEl>
                                      </p:cBhvr>
                                      <p:by x="105000" y="105000"/>
                                    </p:animScale>
                                  </p:childTnLst>
                                </p:cTn>
                              </p:par>
                            </p:childTnLst>
                          </p:cTn>
                        </p:par>
                      </p:childTnLst>
                    </p:cTn>
                  </p:par>
                  <p:par>
                    <p:cTn id="52" fill="hold">
                      <p:stCondLst>
                        <p:cond delay="indefinite"/>
                      </p:stCondLst>
                      <p:childTnLst>
                        <p:par>
                          <p:cTn id="53" fill="hold">
                            <p:stCondLst>
                              <p:cond delay="0"/>
                            </p:stCondLst>
                            <p:childTnLst>
                              <p:par>
                                <p:cTn id="54" presetID="26" presetClass="emph" presetSubtype="0" fill="hold" nodeType="clickEffect">
                                  <p:stCondLst>
                                    <p:cond delay="0"/>
                                  </p:stCondLst>
                                  <p:childTnLst>
                                    <p:animEffect transition="out" filter="fade">
                                      <p:cBhvr>
                                        <p:cTn id="55" dur="500" tmFilter="0, 0; .2, .5; .8, .5; 1, 0"/>
                                        <p:tgtEl>
                                          <p:spTgt spid="148"/>
                                        </p:tgtEl>
                                      </p:cBhvr>
                                    </p:animEffect>
                                    <p:animScale>
                                      <p:cBhvr>
                                        <p:cTn id="56" dur="250" autoRev="1" fill="hold"/>
                                        <p:tgtEl>
                                          <p:spTgt spid="148"/>
                                        </p:tgtEl>
                                      </p:cBhvr>
                                      <p:by x="105000" y="105000"/>
                                    </p:animScale>
                                  </p:childTnLst>
                                </p:cTn>
                              </p:par>
                              <p:par>
                                <p:cTn id="57" presetID="26" presetClass="emph" presetSubtype="0" fill="hold" grpId="0" nodeType="withEffect">
                                  <p:stCondLst>
                                    <p:cond delay="0"/>
                                  </p:stCondLst>
                                  <p:childTnLst>
                                    <p:animEffect transition="out" filter="fade">
                                      <p:cBhvr>
                                        <p:cTn id="58" dur="500" tmFilter="0, 0; .2, .5; .8, .5; 1, 0"/>
                                        <p:tgtEl>
                                          <p:spTgt spid="99"/>
                                        </p:tgtEl>
                                      </p:cBhvr>
                                    </p:animEffect>
                                    <p:animScale>
                                      <p:cBhvr>
                                        <p:cTn id="59" dur="250" autoRev="1" fill="hold"/>
                                        <p:tgtEl>
                                          <p:spTgt spid="99"/>
                                        </p:tgtEl>
                                      </p:cBhvr>
                                      <p:by x="105000" y="105000"/>
                                    </p:animScale>
                                  </p:childTnLst>
                                </p:cTn>
                              </p:par>
                            </p:childTnLst>
                          </p:cTn>
                        </p:par>
                      </p:childTnLst>
                    </p:cTn>
                  </p:par>
                  <p:par>
                    <p:cTn id="60" fill="hold">
                      <p:stCondLst>
                        <p:cond delay="indefinite"/>
                      </p:stCondLst>
                      <p:childTnLst>
                        <p:par>
                          <p:cTn id="61" fill="hold">
                            <p:stCondLst>
                              <p:cond delay="0"/>
                            </p:stCondLst>
                            <p:childTnLst>
                              <p:par>
                                <p:cTn id="62" presetID="26" presetClass="emph" presetSubtype="0" fill="hold" nodeType="clickEffect">
                                  <p:stCondLst>
                                    <p:cond delay="0"/>
                                  </p:stCondLst>
                                  <p:childTnLst>
                                    <p:animEffect transition="out" filter="fade">
                                      <p:cBhvr>
                                        <p:cTn id="63" dur="500" tmFilter="0, 0; .2, .5; .8, .5; 1, 0"/>
                                        <p:tgtEl>
                                          <p:spTgt spid="149"/>
                                        </p:tgtEl>
                                      </p:cBhvr>
                                    </p:animEffect>
                                    <p:animScale>
                                      <p:cBhvr>
                                        <p:cTn id="64" dur="250" autoRev="1" fill="hold"/>
                                        <p:tgtEl>
                                          <p:spTgt spid="149"/>
                                        </p:tgtEl>
                                      </p:cBhvr>
                                      <p:by x="105000" y="105000"/>
                                    </p:animScale>
                                  </p:childTnLst>
                                </p:cTn>
                              </p:par>
                              <p:par>
                                <p:cTn id="65" presetID="26" presetClass="emph" presetSubtype="0" fill="hold" grpId="0" nodeType="withEffect">
                                  <p:stCondLst>
                                    <p:cond delay="0"/>
                                  </p:stCondLst>
                                  <p:childTnLst>
                                    <p:animEffect transition="out" filter="fade">
                                      <p:cBhvr>
                                        <p:cTn id="66" dur="500" tmFilter="0, 0; .2, .5; .8, .5; 1, 0"/>
                                        <p:tgtEl>
                                          <p:spTgt spid="101"/>
                                        </p:tgtEl>
                                      </p:cBhvr>
                                    </p:animEffect>
                                    <p:animScale>
                                      <p:cBhvr>
                                        <p:cTn id="67" dur="250" autoRev="1" fill="hold"/>
                                        <p:tgtEl>
                                          <p:spTgt spid="101"/>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animBg="1"/>
      <p:bldP spid="67" grpId="0" animBg="1"/>
      <p:bldP spid="65" grpId="0" animBg="1"/>
      <p:bldP spid="62" grpId="0" animBg="1"/>
      <p:bldP spid="63" grpId="0" animBg="1"/>
      <p:bldP spid="64" grpId="0" animBg="1"/>
      <p:bldP spid="66" grpId="0" animBg="1"/>
      <p:bldP spid="70" grpId="0" animBg="1"/>
      <p:bldP spid="32" grpId="0" animBg="1"/>
      <p:bldP spid="97" grpId="0" animBg="1"/>
      <p:bldP spid="99" grpId="0" animBg="1"/>
      <p:bldP spid="101" grpId="0" animBg="1"/>
    </p:bldLst>
  </p:timing>
</p:sld>
</file>

<file path=ppt/theme/theme1.xml><?xml version="1.0" encoding="utf-8"?>
<a:theme xmlns:a="http://schemas.openxmlformats.org/drawingml/2006/main" name="Diseño personalizado">
  <a:themeElements>
    <a:clrScheme name="Custom 12">
      <a:dk1>
        <a:sysClr val="windowText" lastClr="000000"/>
      </a:dk1>
      <a:lt1>
        <a:sysClr val="window" lastClr="FFFFFF"/>
      </a:lt1>
      <a:dk2>
        <a:srgbClr val="323232"/>
      </a:dk2>
      <a:lt2>
        <a:srgbClr val="E3DED1"/>
      </a:lt2>
      <a:accent1>
        <a:srgbClr val="F07F09"/>
      </a:accent1>
      <a:accent2>
        <a:srgbClr val="604878"/>
      </a:accent2>
      <a:accent3>
        <a:srgbClr val="6B9F25"/>
      </a:accent3>
      <a:accent4>
        <a:srgbClr val="1B587C"/>
      </a:accent4>
      <a:accent5>
        <a:srgbClr val="00B0F0"/>
      </a:accent5>
      <a:accent6>
        <a:srgbClr val="323232"/>
      </a:accent6>
      <a:hlink>
        <a:srgbClr val="4E8542"/>
      </a:hlink>
      <a:folHlink>
        <a:srgbClr val="B26B0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Diseño personalizado">
  <a:themeElements>
    <a:clrScheme name="Custom 4">
      <a:dk1>
        <a:sysClr val="windowText" lastClr="000000"/>
      </a:dk1>
      <a:lt1>
        <a:sysClr val="window" lastClr="FFFFFF"/>
      </a:lt1>
      <a:dk2>
        <a:srgbClr val="323232"/>
      </a:dk2>
      <a:lt2>
        <a:srgbClr val="E3DED1"/>
      </a:lt2>
      <a:accent1>
        <a:srgbClr val="F07F09"/>
      </a:accent1>
      <a:accent2>
        <a:srgbClr val="604878"/>
      </a:accent2>
      <a:accent3>
        <a:srgbClr val="6B9F25"/>
      </a:accent3>
      <a:accent4>
        <a:srgbClr val="1B587C"/>
      </a:accent4>
      <a:accent5>
        <a:srgbClr val="00B0F0"/>
      </a:accent5>
      <a:accent6>
        <a:srgbClr val="FFFFFF"/>
      </a:accent6>
      <a:hlink>
        <a:srgbClr val="4E8542"/>
      </a:hlink>
      <a:folHlink>
        <a:srgbClr val="B26B0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Diseño personalizado">
  <a:themeElements>
    <a:clrScheme name="Custom 4">
      <a:dk1>
        <a:sysClr val="windowText" lastClr="000000"/>
      </a:dk1>
      <a:lt1>
        <a:sysClr val="window" lastClr="FFFFFF"/>
      </a:lt1>
      <a:dk2>
        <a:srgbClr val="323232"/>
      </a:dk2>
      <a:lt2>
        <a:srgbClr val="E3DED1"/>
      </a:lt2>
      <a:accent1>
        <a:srgbClr val="F07F09"/>
      </a:accent1>
      <a:accent2>
        <a:srgbClr val="604878"/>
      </a:accent2>
      <a:accent3>
        <a:srgbClr val="6B9F25"/>
      </a:accent3>
      <a:accent4>
        <a:srgbClr val="1B587C"/>
      </a:accent4>
      <a:accent5>
        <a:srgbClr val="00B0F0"/>
      </a:accent5>
      <a:accent6>
        <a:srgbClr val="FFFFFF"/>
      </a:accent6>
      <a:hlink>
        <a:srgbClr val="4E8542"/>
      </a:hlink>
      <a:folHlink>
        <a:srgbClr val="B26B0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Diseño personalizado">
  <a:themeElements>
    <a:clrScheme name="Custom 4">
      <a:dk1>
        <a:sysClr val="windowText" lastClr="000000"/>
      </a:dk1>
      <a:lt1>
        <a:sysClr val="window" lastClr="FFFFFF"/>
      </a:lt1>
      <a:dk2>
        <a:srgbClr val="323232"/>
      </a:dk2>
      <a:lt2>
        <a:srgbClr val="E3DED1"/>
      </a:lt2>
      <a:accent1>
        <a:srgbClr val="F07F09"/>
      </a:accent1>
      <a:accent2>
        <a:srgbClr val="604878"/>
      </a:accent2>
      <a:accent3>
        <a:srgbClr val="6B9F25"/>
      </a:accent3>
      <a:accent4>
        <a:srgbClr val="1B587C"/>
      </a:accent4>
      <a:accent5>
        <a:srgbClr val="00B0F0"/>
      </a:accent5>
      <a:accent6>
        <a:srgbClr val="FFFFFF"/>
      </a:accent6>
      <a:hlink>
        <a:srgbClr val="4E8542"/>
      </a:hlink>
      <a:folHlink>
        <a:srgbClr val="B26B0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4_Diseño personalizado">
  <a:themeElements>
    <a:clrScheme name="Custom 13">
      <a:dk1>
        <a:sysClr val="windowText" lastClr="000000"/>
      </a:dk1>
      <a:lt1>
        <a:sysClr val="window" lastClr="FFFFFF"/>
      </a:lt1>
      <a:dk2>
        <a:srgbClr val="323232"/>
      </a:dk2>
      <a:lt2>
        <a:srgbClr val="E3DED1"/>
      </a:lt2>
      <a:accent1>
        <a:srgbClr val="F07F09"/>
      </a:accent1>
      <a:accent2>
        <a:srgbClr val="604878"/>
      </a:accent2>
      <a:accent3>
        <a:srgbClr val="6B9F25"/>
      </a:accent3>
      <a:accent4>
        <a:srgbClr val="1B587C"/>
      </a:accent4>
      <a:accent5>
        <a:srgbClr val="00B0F0"/>
      </a:accent5>
      <a:accent6>
        <a:srgbClr val="323232"/>
      </a:accent6>
      <a:hlink>
        <a:srgbClr val="4E8542"/>
      </a:hlink>
      <a:folHlink>
        <a:srgbClr val="B26B0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5_Diseño personalizado">
  <a:themeElements>
    <a:clrScheme name="Custom 4">
      <a:dk1>
        <a:sysClr val="windowText" lastClr="000000"/>
      </a:dk1>
      <a:lt1>
        <a:sysClr val="window" lastClr="FFFFFF"/>
      </a:lt1>
      <a:dk2>
        <a:srgbClr val="323232"/>
      </a:dk2>
      <a:lt2>
        <a:srgbClr val="E3DED1"/>
      </a:lt2>
      <a:accent1>
        <a:srgbClr val="F07F09"/>
      </a:accent1>
      <a:accent2>
        <a:srgbClr val="604878"/>
      </a:accent2>
      <a:accent3>
        <a:srgbClr val="6B9F25"/>
      </a:accent3>
      <a:accent4>
        <a:srgbClr val="1B587C"/>
      </a:accent4>
      <a:accent5>
        <a:srgbClr val="00B0F0"/>
      </a:accent5>
      <a:accent6>
        <a:srgbClr val="FFFFFF"/>
      </a:accent6>
      <a:hlink>
        <a:srgbClr val="4E8542"/>
      </a:hlink>
      <a:folHlink>
        <a:srgbClr val="B26B0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6_Diseño personalizado">
  <a:themeElements>
    <a:clrScheme name="Custom 4">
      <a:dk1>
        <a:sysClr val="windowText" lastClr="000000"/>
      </a:dk1>
      <a:lt1>
        <a:sysClr val="window" lastClr="FFFFFF"/>
      </a:lt1>
      <a:dk2>
        <a:srgbClr val="323232"/>
      </a:dk2>
      <a:lt2>
        <a:srgbClr val="E3DED1"/>
      </a:lt2>
      <a:accent1>
        <a:srgbClr val="F07F09"/>
      </a:accent1>
      <a:accent2>
        <a:srgbClr val="604878"/>
      </a:accent2>
      <a:accent3>
        <a:srgbClr val="6B9F25"/>
      </a:accent3>
      <a:accent4>
        <a:srgbClr val="1B587C"/>
      </a:accent4>
      <a:accent5>
        <a:srgbClr val="00B0F0"/>
      </a:accent5>
      <a:accent6>
        <a:srgbClr val="FFFFFF"/>
      </a:accent6>
      <a:hlink>
        <a:srgbClr val="4E8542"/>
      </a:hlink>
      <a:folHlink>
        <a:srgbClr val="B26B0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28974</TotalTime>
  <Words>3941</Words>
  <Application>Microsoft Office PowerPoint</Application>
  <PresentationFormat>On-screen Show (16:9)</PresentationFormat>
  <Paragraphs>508</Paragraphs>
  <Slides>83</Slides>
  <Notes>9</Notes>
  <HiddenSlides>0</HiddenSlides>
  <MMClips>0</MMClips>
  <ScaleCrop>false</ScaleCrop>
  <HeadingPairs>
    <vt:vector size="6" baseType="variant">
      <vt:variant>
        <vt:lpstr>Fonts Used</vt:lpstr>
      </vt:variant>
      <vt:variant>
        <vt:i4>11</vt:i4>
      </vt:variant>
      <vt:variant>
        <vt:lpstr>Theme</vt:lpstr>
      </vt:variant>
      <vt:variant>
        <vt:i4>7</vt:i4>
      </vt:variant>
      <vt:variant>
        <vt:lpstr>Slide Titles</vt:lpstr>
      </vt:variant>
      <vt:variant>
        <vt:i4>83</vt:i4>
      </vt:variant>
    </vt:vector>
  </HeadingPairs>
  <TitlesOfParts>
    <vt:vector size="101" baseType="lpstr">
      <vt:lpstr>Aharoni</vt:lpstr>
      <vt:lpstr>Arial</vt:lpstr>
      <vt:lpstr>Calibri</vt:lpstr>
      <vt:lpstr>Calibri Light</vt:lpstr>
      <vt:lpstr>FontAwesome</vt:lpstr>
      <vt:lpstr>Lato</vt:lpstr>
      <vt:lpstr>Lato Regular</vt:lpstr>
      <vt:lpstr>Raleway</vt:lpstr>
      <vt:lpstr>Raleway Black</vt:lpstr>
      <vt:lpstr>Raleway Light</vt:lpstr>
      <vt:lpstr>Verdana</vt:lpstr>
      <vt:lpstr>Diseño personalizado</vt:lpstr>
      <vt:lpstr>1_Diseño personalizado</vt:lpstr>
      <vt:lpstr>2_Diseño personalizado</vt:lpstr>
      <vt:lpstr>3_Diseño personalizado</vt:lpstr>
      <vt:lpstr>4_Diseño personalizado</vt:lpstr>
      <vt:lpstr>5_Diseño personalizado</vt:lpstr>
      <vt:lpstr>6_Diseño personalizado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richa goal</dc:creator>
  <cp:lastModifiedBy>Intellipaat-Team</cp:lastModifiedBy>
  <cp:revision>1138</cp:revision>
  <dcterms:created xsi:type="dcterms:W3CDTF">2016-05-27T21:17:44Z</dcterms:created>
  <dcterms:modified xsi:type="dcterms:W3CDTF">2019-09-13T12:14:12Z</dcterms:modified>
</cp:coreProperties>
</file>